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3.xml" ContentType="application/vnd.openxmlformats-officedocument.presentationml.tags+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5803" r:id="rId2"/>
  </p:sldMasterIdLst>
  <p:notesMasterIdLst>
    <p:notesMasterId r:id="rId30"/>
  </p:notesMasterIdLst>
  <p:handoutMasterIdLst>
    <p:handoutMasterId r:id="rId31"/>
  </p:handoutMasterIdLst>
  <p:sldIdLst>
    <p:sldId id="2499" r:id="rId3"/>
    <p:sldId id="2500" r:id="rId4"/>
    <p:sldId id="4372" r:id="rId5"/>
    <p:sldId id="4373" r:id="rId6"/>
    <p:sldId id="4374" r:id="rId7"/>
    <p:sldId id="4375" r:id="rId8"/>
    <p:sldId id="4330" r:id="rId9"/>
    <p:sldId id="4376" r:id="rId10"/>
    <p:sldId id="4377" r:id="rId11"/>
    <p:sldId id="4362" r:id="rId12"/>
    <p:sldId id="4355" r:id="rId13"/>
    <p:sldId id="4354" r:id="rId14"/>
    <p:sldId id="4353" r:id="rId15"/>
    <p:sldId id="745" r:id="rId16"/>
    <p:sldId id="725" r:id="rId17"/>
    <p:sldId id="726" r:id="rId18"/>
    <p:sldId id="742" r:id="rId19"/>
    <p:sldId id="743" r:id="rId20"/>
    <p:sldId id="718" r:id="rId21"/>
    <p:sldId id="361" r:id="rId22"/>
    <p:sldId id="1584" r:id="rId23"/>
    <p:sldId id="1656" r:id="rId24"/>
    <p:sldId id="1654" r:id="rId25"/>
    <p:sldId id="1206" r:id="rId26"/>
    <p:sldId id="1191" r:id="rId27"/>
    <p:sldId id="1655" r:id="rId28"/>
    <p:sldId id="1582" r:id="rId29"/>
  </p:sldIdLst>
  <p:sldSz cx="24387175" cy="13717588"/>
  <p:notesSz cx="6858000" cy="9144000"/>
  <p:defaultTex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пользователь Microsoft Office" initials="Office" lastIdx="1" clrIdx="0"/>
  <p:cmAuthor id="2" name="пользователь Microsoft Office" initials="Office [2]"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76F51"/>
    <a:srgbClr val="E97C61"/>
    <a:srgbClr val="F4A261"/>
    <a:srgbClr val="E9C46A"/>
    <a:srgbClr val="2A9D8F"/>
    <a:srgbClr val="298880"/>
    <a:srgbClr val="287271"/>
    <a:srgbClr val="264653"/>
    <a:srgbClr val="FFCA32"/>
    <a:srgbClr val="F2F2F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7E9639D4-E3E2-4D34-9284-5A2195B3D0D7}" styleName="Светлый стиль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Средний стиль 2 — акцент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480" autoAdjust="0"/>
    <p:restoredTop sz="95709" autoAdjust="0"/>
  </p:normalViewPr>
  <p:slideViewPr>
    <p:cSldViewPr>
      <p:cViewPr varScale="1">
        <p:scale>
          <a:sx n="34" d="100"/>
          <a:sy n="34" d="100"/>
        </p:scale>
        <p:origin x="924" y="84"/>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75" d="100"/>
        <a:sy n="75" d="100"/>
      </p:scale>
      <p:origin x="0" y="0"/>
    </p:cViewPr>
  </p:sorterViewPr>
  <p:notesViewPr>
    <p:cSldViewPr>
      <p:cViewPr varScale="1">
        <p:scale>
          <a:sx n="152" d="100"/>
          <a:sy n="152" d="100"/>
        </p:scale>
        <p:origin x="4744" y="1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commentAuthors" Target="commentAuthors.xml"/><Relationship Id="rId37" Type="http://schemas.microsoft.com/office/2016/11/relationships/changesInfo" Target="changesInfos/changesInfo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 Id="rId35"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za kabir" userId="af3c95a13102d509" providerId="LiveId" clId="{7FC01946-DC13-45DE-BC8C-1EF014313F5E}"/>
    <pc:docChg chg="undo custSel addSld delSld modSld delMainMaster">
      <pc:chgData name="reza kabir" userId="af3c95a13102d509" providerId="LiveId" clId="{7FC01946-DC13-45DE-BC8C-1EF014313F5E}" dt="2020-06-11T13:03:02.897" v="202" actId="2696"/>
      <pc:docMkLst>
        <pc:docMk/>
      </pc:docMkLst>
      <pc:sldChg chg="del">
        <pc:chgData name="reza kabir" userId="af3c95a13102d509" providerId="LiveId" clId="{7FC01946-DC13-45DE-BC8C-1EF014313F5E}" dt="2020-05-04T14:38:30.343" v="1" actId="47"/>
        <pc:sldMkLst>
          <pc:docMk/>
          <pc:sldMk cId="3914354228" sldId="256"/>
        </pc:sldMkLst>
      </pc:sldChg>
      <pc:sldChg chg="del">
        <pc:chgData name="reza kabir" userId="af3c95a13102d509" providerId="LiveId" clId="{7FC01946-DC13-45DE-BC8C-1EF014313F5E}" dt="2020-06-11T12:55:54.384" v="183" actId="47"/>
        <pc:sldMkLst>
          <pc:docMk/>
          <pc:sldMk cId="3375107004" sldId="317"/>
        </pc:sldMkLst>
      </pc:sldChg>
      <pc:sldChg chg="del">
        <pc:chgData name="reza kabir" userId="af3c95a13102d509" providerId="LiveId" clId="{7FC01946-DC13-45DE-BC8C-1EF014313F5E}" dt="2020-06-11T12:55:39.176" v="182" actId="47"/>
        <pc:sldMkLst>
          <pc:docMk/>
          <pc:sldMk cId="3875514466" sldId="340"/>
        </pc:sldMkLst>
      </pc:sldChg>
      <pc:sldChg chg="add">
        <pc:chgData name="reza kabir" userId="af3c95a13102d509" providerId="LiveId" clId="{7FC01946-DC13-45DE-BC8C-1EF014313F5E}" dt="2020-05-22T17:12:04.208" v="173"/>
        <pc:sldMkLst>
          <pc:docMk/>
          <pc:sldMk cId="105412210" sldId="361"/>
        </pc:sldMkLst>
      </pc:sldChg>
      <pc:sldChg chg="addSp delSp modSp add del mod">
        <pc:chgData name="reza kabir" userId="af3c95a13102d509" providerId="LiveId" clId="{7FC01946-DC13-45DE-BC8C-1EF014313F5E}" dt="2020-06-11T12:56:05.466" v="185" actId="47"/>
        <pc:sldMkLst>
          <pc:docMk/>
          <pc:sldMk cId="2936364573" sldId="633"/>
        </pc:sldMkLst>
        <pc:spChg chg="del">
          <ac:chgData name="reza kabir" userId="af3c95a13102d509" providerId="LiveId" clId="{7FC01946-DC13-45DE-BC8C-1EF014313F5E}" dt="2020-05-18T16:29:32.902" v="18" actId="478"/>
          <ac:spMkLst>
            <pc:docMk/>
            <pc:sldMk cId="2936364573" sldId="633"/>
            <ac:spMk id="4" creationId="{F8B17346-A915-4215-8168-80F4C45F03E0}"/>
          </ac:spMkLst>
        </pc:spChg>
        <pc:spChg chg="del">
          <ac:chgData name="reza kabir" userId="af3c95a13102d509" providerId="LiveId" clId="{7FC01946-DC13-45DE-BC8C-1EF014313F5E}" dt="2020-05-18T16:29:32.902" v="18" actId="478"/>
          <ac:spMkLst>
            <pc:docMk/>
            <pc:sldMk cId="2936364573" sldId="633"/>
            <ac:spMk id="5" creationId="{3EF46726-3344-434F-B1D9-927E308D4B5A}"/>
          </ac:spMkLst>
        </pc:spChg>
        <pc:spChg chg="del">
          <ac:chgData name="reza kabir" userId="af3c95a13102d509" providerId="LiveId" clId="{7FC01946-DC13-45DE-BC8C-1EF014313F5E}" dt="2020-05-18T16:29:32.902" v="18" actId="478"/>
          <ac:spMkLst>
            <pc:docMk/>
            <pc:sldMk cId="2936364573" sldId="633"/>
            <ac:spMk id="6" creationId="{92AF54C2-B285-47CE-A98B-C3DB26286C0A}"/>
          </ac:spMkLst>
        </pc:spChg>
        <pc:spChg chg="del">
          <ac:chgData name="reza kabir" userId="af3c95a13102d509" providerId="LiveId" clId="{7FC01946-DC13-45DE-BC8C-1EF014313F5E}" dt="2020-05-18T16:29:26.616" v="15" actId="478"/>
          <ac:spMkLst>
            <pc:docMk/>
            <pc:sldMk cId="2936364573" sldId="633"/>
            <ac:spMk id="7" creationId="{1AB41902-B21D-4EF1-B0F5-2B228D753EA3}"/>
          </ac:spMkLst>
        </pc:spChg>
        <pc:spChg chg="del">
          <ac:chgData name="reza kabir" userId="af3c95a13102d509" providerId="LiveId" clId="{7FC01946-DC13-45DE-BC8C-1EF014313F5E}" dt="2020-05-18T16:29:29.783" v="16" actId="478"/>
          <ac:spMkLst>
            <pc:docMk/>
            <pc:sldMk cId="2936364573" sldId="633"/>
            <ac:spMk id="8" creationId="{D52B2139-5904-421D-BD58-19E93A7E5621}"/>
          </ac:spMkLst>
        </pc:spChg>
        <pc:spChg chg="del">
          <ac:chgData name="reza kabir" userId="af3c95a13102d509" providerId="LiveId" clId="{7FC01946-DC13-45DE-BC8C-1EF014313F5E}" dt="2020-05-18T16:29:29.783" v="16" actId="478"/>
          <ac:spMkLst>
            <pc:docMk/>
            <pc:sldMk cId="2936364573" sldId="633"/>
            <ac:spMk id="9" creationId="{F6874CF3-FB38-4084-94C3-E3FB7823071F}"/>
          </ac:spMkLst>
        </pc:spChg>
        <pc:spChg chg="del">
          <ac:chgData name="reza kabir" userId="af3c95a13102d509" providerId="LiveId" clId="{7FC01946-DC13-45DE-BC8C-1EF014313F5E}" dt="2020-05-18T16:29:29.783" v="16" actId="478"/>
          <ac:spMkLst>
            <pc:docMk/>
            <pc:sldMk cId="2936364573" sldId="633"/>
            <ac:spMk id="10" creationId="{63EC2B7D-3CEE-496B-8DC8-1BF3003F5082}"/>
          </ac:spMkLst>
        </pc:spChg>
        <pc:spChg chg="del">
          <ac:chgData name="reza kabir" userId="af3c95a13102d509" providerId="LiveId" clId="{7FC01946-DC13-45DE-BC8C-1EF014313F5E}" dt="2020-05-18T16:29:29.783" v="16" actId="478"/>
          <ac:spMkLst>
            <pc:docMk/>
            <pc:sldMk cId="2936364573" sldId="633"/>
            <ac:spMk id="11" creationId="{53DE9BDB-B518-4B8A-9949-946F46D2D17D}"/>
          </ac:spMkLst>
        </pc:spChg>
        <pc:spChg chg="del">
          <ac:chgData name="reza kabir" userId="af3c95a13102d509" providerId="LiveId" clId="{7FC01946-DC13-45DE-BC8C-1EF014313F5E}" dt="2020-05-18T16:29:29.783" v="16" actId="478"/>
          <ac:spMkLst>
            <pc:docMk/>
            <pc:sldMk cId="2936364573" sldId="633"/>
            <ac:spMk id="12" creationId="{430AB650-44F8-46F1-9F7D-4BE98CC91430}"/>
          </ac:spMkLst>
        </pc:spChg>
        <pc:spChg chg="del">
          <ac:chgData name="reza kabir" userId="af3c95a13102d509" providerId="LiveId" clId="{7FC01946-DC13-45DE-BC8C-1EF014313F5E}" dt="2020-05-18T16:29:29.783" v="16" actId="478"/>
          <ac:spMkLst>
            <pc:docMk/>
            <pc:sldMk cId="2936364573" sldId="633"/>
            <ac:spMk id="13" creationId="{C1A1A5DF-B583-4BEE-9529-8A994B4DD449}"/>
          </ac:spMkLst>
        </pc:spChg>
        <pc:spChg chg="del">
          <ac:chgData name="reza kabir" userId="af3c95a13102d509" providerId="LiveId" clId="{7FC01946-DC13-45DE-BC8C-1EF014313F5E}" dt="2020-05-18T16:29:29.783" v="16" actId="478"/>
          <ac:spMkLst>
            <pc:docMk/>
            <pc:sldMk cId="2936364573" sldId="633"/>
            <ac:spMk id="14" creationId="{7AF55F21-2F88-49BB-9B30-63A10CB35166}"/>
          </ac:spMkLst>
        </pc:spChg>
        <pc:spChg chg="del">
          <ac:chgData name="reza kabir" userId="af3c95a13102d509" providerId="LiveId" clId="{7FC01946-DC13-45DE-BC8C-1EF014313F5E}" dt="2020-05-18T16:29:29.783" v="16" actId="478"/>
          <ac:spMkLst>
            <pc:docMk/>
            <pc:sldMk cId="2936364573" sldId="633"/>
            <ac:spMk id="15" creationId="{034C5940-AA4F-47F8-B407-B79EB9C55147}"/>
          </ac:spMkLst>
        </pc:spChg>
        <pc:spChg chg="del">
          <ac:chgData name="reza kabir" userId="af3c95a13102d509" providerId="LiveId" clId="{7FC01946-DC13-45DE-BC8C-1EF014313F5E}" dt="2020-05-18T16:29:29.783" v="16" actId="478"/>
          <ac:spMkLst>
            <pc:docMk/>
            <pc:sldMk cId="2936364573" sldId="633"/>
            <ac:spMk id="16" creationId="{17165E48-0BA5-498D-BA2C-DE9394BEE77B}"/>
          </ac:spMkLst>
        </pc:spChg>
        <pc:spChg chg="del">
          <ac:chgData name="reza kabir" userId="af3c95a13102d509" providerId="LiveId" clId="{7FC01946-DC13-45DE-BC8C-1EF014313F5E}" dt="2020-05-18T16:29:29.783" v="16" actId="478"/>
          <ac:spMkLst>
            <pc:docMk/>
            <pc:sldMk cId="2936364573" sldId="633"/>
            <ac:spMk id="17" creationId="{9F210337-F641-474A-B04C-751B433DED35}"/>
          </ac:spMkLst>
        </pc:spChg>
        <pc:spChg chg="del">
          <ac:chgData name="reza kabir" userId="af3c95a13102d509" providerId="LiveId" clId="{7FC01946-DC13-45DE-BC8C-1EF014313F5E}" dt="2020-05-18T16:29:29.783" v="16" actId="478"/>
          <ac:spMkLst>
            <pc:docMk/>
            <pc:sldMk cId="2936364573" sldId="633"/>
            <ac:spMk id="18" creationId="{1C490D78-72BA-4762-99EA-2A99D60D4A76}"/>
          </ac:spMkLst>
        </pc:spChg>
        <pc:spChg chg="del">
          <ac:chgData name="reza kabir" userId="af3c95a13102d509" providerId="LiveId" clId="{7FC01946-DC13-45DE-BC8C-1EF014313F5E}" dt="2020-05-18T16:29:29.783" v="16" actId="478"/>
          <ac:spMkLst>
            <pc:docMk/>
            <pc:sldMk cId="2936364573" sldId="633"/>
            <ac:spMk id="19" creationId="{F774CE3B-E1EF-454B-9719-1AD022F4DC52}"/>
          </ac:spMkLst>
        </pc:spChg>
        <pc:spChg chg="del">
          <ac:chgData name="reza kabir" userId="af3c95a13102d509" providerId="LiveId" clId="{7FC01946-DC13-45DE-BC8C-1EF014313F5E}" dt="2020-05-18T16:29:29.783" v="16" actId="478"/>
          <ac:spMkLst>
            <pc:docMk/>
            <pc:sldMk cId="2936364573" sldId="633"/>
            <ac:spMk id="20" creationId="{A07154F8-BCBE-4F8C-B289-230559C4D3F0}"/>
          </ac:spMkLst>
        </pc:spChg>
        <pc:spChg chg="del">
          <ac:chgData name="reza kabir" userId="af3c95a13102d509" providerId="LiveId" clId="{7FC01946-DC13-45DE-BC8C-1EF014313F5E}" dt="2020-05-18T16:29:29.783" v="16" actId="478"/>
          <ac:spMkLst>
            <pc:docMk/>
            <pc:sldMk cId="2936364573" sldId="633"/>
            <ac:spMk id="21" creationId="{63840D0A-A108-4516-B29D-0E97637551B2}"/>
          </ac:spMkLst>
        </pc:spChg>
        <pc:spChg chg="del">
          <ac:chgData name="reza kabir" userId="af3c95a13102d509" providerId="LiveId" clId="{7FC01946-DC13-45DE-BC8C-1EF014313F5E}" dt="2020-05-18T16:29:29.783" v="16" actId="478"/>
          <ac:spMkLst>
            <pc:docMk/>
            <pc:sldMk cId="2936364573" sldId="633"/>
            <ac:spMk id="22" creationId="{027B0182-5185-4DB3-A235-ADAB7DAED541}"/>
          </ac:spMkLst>
        </pc:spChg>
        <pc:spChg chg="del">
          <ac:chgData name="reza kabir" userId="af3c95a13102d509" providerId="LiveId" clId="{7FC01946-DC13-45DE-BC8C-1EF014313F5E}" dt="2020-05-18T16:29:29.783" v="16" actId="478"/>
          <ac:spMkLst>
            <pc:docMk/>
            <pc:sldMk cId="2936364573" sldId="633"/>
            <ac:spMk id="23" creationId="{8886A699-3C34-44B5-9542-FCC53AF3D428}"/>
          </ac:spMkLst>
        </pc:spChg>
        <pc:spChg chg="del">
          <ac:chgData name="reza kabir" userId="af3c95a13102d509" providerId="LiveId" clId="{7FC01946-DC13-45DE-BC8C-1EF014313F5E}" dt="2020-05-18T16:29:29.783" v="16" actId="478"/>
          <ac:spMkLst>
            <pc:docMk/>
            <pc:sldMk cId="2936364573" sldId="633"/>
            <ac:spMk id="24" creationId="{C172ECB7-3B39-4588-A51E-4A9F434F848C}"/>
          </ac:spMkLst>
        </pc:spChg>
        <pc:spChg chg="del">
          <ac:chgData name="reza kabir" userId="af3c95a13102d509" providerId="LiveId" clId="{7FC01946-DC13-45DE-BC8C-1EF014313F5E}" dt="2020-05-18T16:29:29.783" v="16" actId="478"/>
          <ac:spMkLst>
            <pc:docMk/>
            <pc:sldMk cId="2936364573" sldId="633"/>
            <ac:spMk id="25" creationId="{16B2396A-4752-4CA8-9CD1-600664C039B6}"/>
          </ac:spMkLst>
        </pc:spChg>
        <pc:spChg chg="del">
          <ac:chgData name="reza kabir" userId="af3c95a13102d509" providerId="LiveId" clId="{7FC01946-DC13-45DE-BC8C-1EF014313F5E}" dt="2020-05-18T16:29:29.783" v="16" actId="478"/>
          <ac:spMkLst>
            <pc:docMk/>
            <pc:sldMk cId="2936364573" sldId="633"/>
            <ac:spMk id="26" creationId="{B3CD73F4-D6CC-48E9-A56E-17758F387ACA}"/>
          </ac:spMkLst>
        </pc:spChg>
        <pc:spChg chg="del">
          <ac:chgData name="reza kabir" userId="af3c95a13102d509" providerId="LiveId" clId="{7FC01946-DC13-45DE-BC8C-1EF014313F5E}" dt="2020-05-18T16:29:29.783" v="16" actId="478"/>
          <ac:spMkLst>
            <pc:docMk/>
            <pc:sldMk cId="2936364573" sldId="633"/>
            <ac:spMk id="27" creationId="{B8B068D4-0444-4228-98E0-9BB0F5CB0BE3}"/>
          </ac:spMkLst>
        </pc:spChg>
        <pc:spChg chg="del">
          <ac:chgData name="reza kabir" userId="af3c95a13102d509" providerId="LiveId" clId="{7FC01946-DC13-45DE-BC8C-1EF014313F5E}" dt="2020-05-18T16:29:29.783" v="16" actId="478"/>
          <ac:spMkLst>
            <pc:docMk/>
            <pc:sldMk cId="2936364573" sldId="633"/>
            <ac:spMk id="28" creationId="{558A5BD1-BAD1-434D-A5E9-2DDBB17F3D04}"/>
          </ac:spMkLst>
        </pc:spChg>
        <pc:spChg chg="del">
          <ac:chgData name="reza kabir" userId="af3c95a13102d509" providerId="LiveId" clId="{7FC01946-DC13-45DE-BC8C-1EF014313F5E}" dt="2020-05-18T16:29:29.783" v="16" actId="478"/>
          <ac:spMkLst>
            <pc:docMk/>
            <pc:sldMk cId="2936364573" sldId="633"/>
            <ac:spMk id="29" creationId="{E5179C5B-030A-4CD5-B6F2-29EB396E1D74}"/>
          </ac:spMkLst>
        </pc:spChg>
        <pc:spChg chg="del">
          <ac:chgData name="reza kabir" userId="af3c95a13102d509" providerId="LiveId" clId="{7FC01946-DC13-45DE-BC8C-1EF014313F5E}" dt="2020-05-18T16:29:29.783" v="16" actId="478"/>
          <ac:spMkLst>
            <pc:docMk/>
            <pc:sldMk cId="2936364573" sldId="633"/>
            <ac:spMk id="30" creationId="{B4C8112F-50B1-4A66-B4A2-CFEA1977EAFA}"/>
          </ac:spMkLst>
        </pc:spChg>
        <pc:spChg chg="del">
          <ac:chgData name="reza kabir" userId="af3c95a13102d509" providerId="LiveId" clId="{7FC01946-DC13-45DE-BC8C-1EF014313F5E}" dt="2020-05-18T16:29:29.783" v="16" actId="478"/>
          <ac:spMkLst>
            <pc:docMk/>
            <pc:sldMk cId="2936364573" sldId="633"/>
            <ac:spMk id="31" creationId="{73FF56EE-962D-4F4C-9690-5A035A48B54C}"/>
          </ac:spMkLst>
        </pc:spChg>
        <pc:spChg chg="del">
          <ac:chgData name="reza kabir" userId="af3c95a13102d509" providerId="LiveId" clId="{7FC01946-DC13-45DE-BC8C-1EF014313F5E}" dt="2020-05-18T16:29:29.783" v="16" actId="478"/>
          <ac:spMkLst>
            <pc:docMk/>
            <pc:sldMk cId="2936364573" sldId="633"/>
            <ac:spMk id="32" creationId="{811D6332-3D72-43A0-88BC-510852A295EF}"/>
          </ac:spMkLst>
        </pc:spChg>
        <pc:spChg chg="del">
          <ac:chgData name="reza kabir" userId="af3c95a13102d509" providerId="LiveId" clId="{7FC01946-DC13-45DE-BC8C-1EF014313F5E}" dt="2020-05-18T16:29:29.783" v="16" actId="478"/>
          <ac:spMkLst>
            <pc:docMk/>
            <pc:sldMk cId="2936364573" sldId="633"/>
            <ac:spMk id="33" creationId="{9E75ACCE-AD2B-4430-B670-F75534AAB50B}"/>
          </ac:spMkLst>
        </pc:spChg>
        <pc:spChg chg="del">
          <ac:chgData name="reza kabir" userId="af3c95a13102d509" providerId="LiveId" clId="{7FC01946-DC13-45DE-BC8C-1EF014313F5E}" dt="2020-05-18T16:29:29.783" v="16" actId="478"/>
          <ac:spMkLst>
            <pc:docMk/>
            <pc:sldMk cId="2936364573" sldId="633"/>
            <ac:spMk id="34" creationId="{595FDABA-EC07-4338-BC94-332E892293E1}"/>
          </ac:spMkLst>
        </pc:spChg>
        <pc:spChg chg="del">
          <ac:chgData name="reza kabir" userId="af3c95a13102d509" providerId="LiveId" clId="{7FC01946-DC13-45DE-BC8C-1EF014313F5E}" dt="2020-05-18T16:29:29.783" v="16" actId="478"/>
          <ac:spMkLst>
            <pc:docMk/>
            <pc:sldMk cId="2936364573" sldId="633"/>
            <ac:spMk id="35" creationId="{A5D287EB-BF4F-4990-A3B5-75E481274F4F}"/>
          </ac:spMkLst>
        </pc:spChg>
        <pc:spChg chg="del">
          <ac:chgData name="reza kabir" userId="af3c95a13102d509" providerId="LiveId" clId="{7FC01946-DC13-45DE-BC8C-1EF014313F5E}" dt="2020-05-18T16:29:29.783" v="16" actId="478"/>
          <ac:spMkLst>
            <pc:docMk/>
            <pc:sldMk cId="2936364573" sldId="633"/>
            <ac:spMk id="36" creationId="{FE771F9F-DEAE-4055-B9B7-3C7173EA6BB8}"/>
          </ac:spMkLst>
        </pc:spChg>
        <pc:spChg chg="del">
          <ac:chgData name="reza kabir" userId="af3c95a13102d509" providerId="LiveId" clId="{7FC01946-DC13-45DE-BC8C-1EF014313F5E}" dt="2020-05-18T16:29:29.783" v="16" actId="478"/>
          <ac:spMkLst>
            <pc:docMk/>
            <pc:sldMk cId="2936364573" sldId="633"/>
            <ac:spMk id="37" creationId="{A4B127C5-9E0A-4150-BFFE-C9972DC5952F}"/>
          </ac:spMkLst>
        </pc:spChg>
        <pc:spChg chg="del">
          <ac:chgData name="reza kabir" userId="af3c95a13102d509" providerId="LiveId" clId="{7FC01946-DC13-45DE-BC8C-1EF014313F5E}" dt="2020-05-18T16:29:29.783" v="16" actId="478"/>
          <ac:spMkLst>
            <pc:docMk/>
            <pc:sldMk cId="2936364573" sldId="633"/>
            <ac:spMk id="38" creationId="{0977314D-17DB-490E-821A-AF373A1E9150}"/>
          </ac:spMkLst>
        </pc:spChg>
        <pc:spChg chg="del">
          <ac:chgData name="reza kabir" userId="af3c95a13102d509" providerId="LiveId" clId="{7FC01946-DC13-45DE-BC8C-1EF014313F5E}" dt="2020-05-18T16:29:29.783" v="16" actId="478"/>
          <ac:spMkLst>
            <pc:docMk/>
            <pc:sldMk cId="2936364573" sldId="633"/>
            <ac:spMk id="39" creationId="{5DBE1497-5305-4CE1-878A-A5A408650262}"/>
          </ac:spMkLst>
        </pc:spChg>
        <pc:spChg chg="del">
          <ac:chgData name="reza kabir" userId="af3c95a13102d509" providerId="LiveId" clId="{7FC01946-DC13-45DE-BC8C-1EF014313F5E}" dt="2020-05-18T16:29:29.783" v="16" actId="478"/>
          <ac:spMkLst>
            <pc:docMk/>
            <pc:sldMk cId="2936364573" sldId="633"/>
            <ac:spMk id="40" creationId="{7B8E5E52-2E30-4A1D-A2A8-2B54832697E7}"/>
          </ac:spMkLst>
        </pc:spChg>
        <pc:spChg chg="del">
          <ac:chgData name="reza kabir" userId="af3c95a13102d509" providerId="LiveId" clId="{7FC01946-DC13-45DE-BC8C-1EF014313F5E}" dt="2020-05-18T16:29:29.783" v="16" actId="478"/>
          <ac:spMkLst>
            <pc:docMk/>
            <pc:sldMk cId="2936364573" sldId="633"/>
            <ac:spMk id="41" creationId="{755A8C03-0A2F-402B-A7F2-0B1A6CD77351}"/>
          </ac:spMkLst>
        </pc:spChg>
        <pc:spChg chg="del">
          <ac:chgData name="reza kabir" userId="af3c95a13102d509" providerId="LiveId" clId="{7FC01946-DC13-45DE-BC8C-1EF014313F5E}" dt="2020-05-18T16:29:29.783" v="16" actId="478"/>
          <ac:spMkLst>
            <pc:docMk/>
            <pc:sldMk cId="2936364573" sldId="633"/>
            <ac:spMk id="42" creationId="{C36122AA-08AE-4FC9-B537-E937FA71E643}"/>
          </ac:spMkLst>
        </pc:spChg>
        <pc:spChg chg="del">
          <ac:chgData name="reza kabir" userId="af3c95a13102d509" providerId="LiveId" clId="{7FC01946-DC13-45DE-BC8C-1EF014313F5E}" dt="2020-05-18T16:29:29.783" v="16" actId="478"/>
          <ac:spMkLst>
            <pc:docMk/>
            <pc:sldMk cId="2936364573" sldId="633"/>
            <ac:spMk id="43" creationId="{A55060D5-97FB-4530-BB9F-573F0466770B}"/>
          </ac:spMkLst>
        </pc:spChg>
        <pc:spChg chg="del">
          <ac:chgData name="reza kabir" userId="af3c95a13102d509" providerId="LiveId" clId="{7FC01946-DC13-45DE-BC8C-1EF014313F5E}" dt="2020-05-18T16:29:29.783" v="16" actId="478"/>
          <ac:spMkLst>
            <pc:docMk/>
            <pc:sldMk cId="2936364573" sldId="633"/>
            <ac:spMk id="44" creationId="{1345B5E1-EDBF-4B37-8926-C20B057587E6}"/>
          </ac:spMkLst>
        </pc:spChg>
        <pc:spChg chg="del">
          <ac:chgData name="reza kabir" userId="af3c95a13102d509" providerId="LiveId" clId="{7FC01946-DC13-45DE-BC8C-1EF014313F5E}" dt="2020-05-18T16:29:29.783" v="16" actId="478"/>
          <ac:spMkLst>
            <pc:docMk/>
            <pc:sldMk cId="2936364573" sldId="633"/>
            <ac:spMk id="45" creationId="{2D66B8E5-7854-4A78-BF7E-B907F7C38113}"/>
          </ac:spMkLst>
        </pc:spChg>
        <pc:spChg chg="del">
          <ac:chgData name="reza kabir" userId="af3c95a13102d509" providerId="LiveId" clId="{7FC01946-DC13-45DE-BC8C-1EF014313F5E}" dt="2020-05-18T16:29:29.783" v="16" actId="478"/>
          <ac:spMkLst>
            <pc:docMk/>
            <pc:sldMk cId="2936364573" sldId="633"/>
            <ac:spMk id="46" creationId="{96FA19C2-EED0-4ABD-A241-C52C9539BC76}"/>
          </ac:spMkLst>
        </pc:spChg>
        <pc:spChg chg="del">
          <ac:chgData name="reza kabir" userId="af3c95a13102d509" providerId="LiveId" clId="{7FC01946-DC13-45DE-BC8C-1EF014313F5E}" dt="2020-05-18T16:29:29.783" v="16" actId="478"/>
          <ac:spMkLst>
            <pc:docMk/>
            <pc:sldMk cId="2936364573" sldId="633"/>
            <ac:spMk id="47" creationId="{9C45A04F-1E5C-4DFE-8898-59A2F4512067}"/>
          </ac:spMkLst>
        </pc:spChg>
        <pc:spChg chg="del">
          <ac:chgData name="reza kabir" userId="af3c95a13102d509" providerId="LiveId" clId="{7FC01946-DC13-45DE-BC8C-1EF014313F5E}" dt="2020-05-18T16:29:29.783" v="16" actId="478"/>
          <ac:spMkLst>
            <pc:docMk/>
            <pc:sldMk cId="2936364573" sldId="633"/>
            <ac:spMk id="48" creationId="{EA4694FF-E188-4874-9AFE-2D71BBE9F020}"/>
          </ac:spMkLst>
        </pc:spChg>
        <pc:spChg chg="del">
          <ac:chgData name="reza kabir" userId="af3c95a13102d509" providerId="LiveId" clId="{7FC01946-DC13-45DE-BC8C-1EF014313F5E}" dt="2020-05-18T16:29:29.783" v="16" actId="478"/>
          <ac:spMkLst>
            <pc:docMk/>
            <pc:sldMk cId="2936364573" sldId="633"/>
            <ac:spMk id="49" creationId="{4A408409-22E5-447D-A017-AB5BC78560F6}"/>
          </ac:spMkLst>
        </pc:spChg>
        <pc:spChg chg="del">
          <ac:chgData name="reza kabir" userId="af3c95a13102d509" providerId="LiveId" clId="{7FC01946-DC13-45DE-BC8C-1EF014313F5E}" dt="2020-05-18T16:29:29.783" v="16" actId="478"/>
          <ac:spMkLst>
            <pc:docMk/>
            <pc:sldMk cId="2936364573" sldId="633"/>
            <ac:spMk id="50" creationId="{CE1564A6-EFD2-42AC-BC6C-8E9FC2F2D900}"/>
          </ac:spMkLst>
        </pc:spChg>
        <pc:spChg chg="del">
          <ac:chgData name="reza kabir" userId="af3c95a13102d509" providerId="LiveId" clId="{7FC01946-DC13-45DE-BC8C-1EF014313F5E}" dt="2020-05-18T16:29:29.783" v="16" actId="478"/>
          <ac:spMkLst>
            <pc:docMk/>
            <pc:sldMk cId="2936364573" sldId="633"/>
            <ac:spMk id="51" creationId="{C49B9F50-95EF-4972-A9B4-1E4CA7A16D88}"/>
          </ac:spMkLst>
        </pc:spChg>
        <pc:spChg chg="del">
          <ac:chgData name="reza kabir" userId="af3c95a13102d509" providerId="LiveId" clId="{7FC01946-DC13-45DE-BC8C-1EF014313F5E}" dt="2020-05-18T16:29:29.783" v="16" actId="478"/>
          <ac:spMkLst>
            <pc:docMk/>
            <pc:sldMk cId="2936364573" sldId="633"/>
            <ac:spMk id="52" creationId="{261B6B15-116F-4A3A-8BFE-5A6A235FE459}"/>
          </ac:spMkLst>
        </pc:spChg>
        <pc:spChg chg="del">
          <ac:chgData name="reza kabir" userId="af3c95a13102d509" providerId="LiveId" clId="{7FC01946-DC13-45DE-BC8C-1EF014313F5E}" dt="2020-05-18T16:29:29.783" v="16" actId="478"/>
          <ac:spMkLst>
            <pc:docMk/>
            <pc:sldMk cId="2936364573" sldId="633"/>
            <ac:spMk id="53" creationId="{7DED429E-3E49-4729-BCB5-0CCDE42D551A}"/>
          </ac:spMkLst>
        </pc:spChg>
        <pc:spChg chg="del">
          <ac:chgData name="reza kabir" userId="af3c95a13102d509" providerId="LiveId" clId="{7FC01946-DC13-45DE-BC8C-1EF014313F5E}" dt="2020-05-18T16:29:29.783" v="16" actId="478"/>
          <ac:spMkLst>
            <pc:docMk/>
            <pc:sldMk cId="2936364573" sldId="633"/>
            <ac:spMk id="54" creationId="{F22A16A8-CB20-4E2C-B036-D8E58C3E268B}"/>
          </ac:spMkLst>
        </pc:spChg>
        <pc:spChg chg="del">
          <ac:chgData name="reza kabir" userId="af3c95a13102d509" providerId="LiveId" clId="{7FC01946-DC13-45DE-BC8C-1EF014313F5E}" dt="2020-05-18T16:29:29.783" v="16" actId="478"/>
          <ac:spMkLst>
            <pc:docMk/>
            <pc:sldMk cId="2936364573" sldId="633"/>
            <ac:spMk id="55" creationId="{17704F79-BFB8-4FD8-B373-756292FFAF54}"/>
          </ac:spMkLst>
        </pc:spChg>
        <pc:spChg chg="del">
          <ac:chgData name="reza kabir" userId="af3c95a13102d509" providerId="LiveId" clId="{7FC01946-DC13-45DE-BC8C-1EF014313F5E}" dt="2020-05-18T16:29:29.783" v="16" actId="478"/>
          <ac:spMkLst>
            <pc:docMk/>
            <pc:sldMk cId="2936364573" sldId="633"/>
            <ac:spMk id="56" creationId="{50722DA5-82A7-4214-B946-E31B344120B8}"/>
          </ac:spMkLst>
        </pc:spChg>
        <pc:spChg chg="del">
          <ac:chgData name="reza kabir" userId="af3c95a13102d509" providerId="LiveId" clId="{7FC01946-DC13-45DE-BC8C-1EF014313F5E}" dt="2020-05-18T16:29:29.783" v="16" actId="478"/>
          <ac:spMkLst>
            <pc:docMk/>
            <pc:sldMk cId="2936364573" sldId="633"/>
            <ac:spMk id="57" creationId="{213652DE-9857-4B39-8C5E-132BC99B6B35}"/>
          </ac:spMkLst>
        </pc:spChg>
        <pc:spChg chg="del">
          <ac:chgData name="reza kabir" userId="af3c95a13102d509" providerId="LiveId" clId="{7FC01946-DC13-45DE-BC8C-1EF014313F5E}" dt="2020-05-18T16:29:29.783" v="16" actId="478"/>
          <ac:spMkLst>
            <pc:docMk/>
            <pc:sldMk cId="2936364573" sldId="633"/>
            <ac:spMk id="58" creationId="{35468A52-6F77-41EA-932A-BA9004B06460}"/>
          </ac:spMkLst>
        </pc:spChg>
        <pc:spChg chg="del">
          <ac:chgData name="reza kabir" userId="af3c95a13102d509" providerId="LiveId" clId="{7FC01946-DC13-45DE-BC8C-1EF014313F5E}" dt="2020-05-18T16:29:29.783" v="16" actId="478"/>
          <ac:spMkLst>
            <pc:docMk/>
            <pc:sldMk cId="2936364573" sldId="633"/>
            <ac:spMk id="59" creationId="{9E2492A3-95DD-4C00-8E05-13F09D3C5088}"/>
          </ac:spMkLst>
        </pc:spChg>
        <pc:spChg chg="del">
          <ac:chgData name="reza kabir" userId="af3c95a13102d509" providerId="LiveId" clId="{7FC01946-DC13-45DE-BC8C-1EF014313F5E}" dt="2020-05-18T16:29:29.783" v="16" actId="478"/>
          <ac:spMkLst>
            <pc:docMk/>
            <pc:sldMk cId="2936364573" sldId="633"/>
            <ac:spMk id="60" creationId="{2A76DF14-3D49-444A-B125-1568772A416C}"/>
          </ac:spMkLst>
        </pc:spChg>
        <pc:spChg chg="del">
          <ac:chgData name="reza kabir" userId="af3c95a13102d509" providerId="LiveId" clId="{7FC01946-DC13-45DE-BC8C-1EF014313F5E}" dt="2020-05-18T16:29:29.783" v="16" actId="478"/>
          <ac:spMkLst>
            <pc:docMk/>
            <pc:sldMk cId="2936364573" sldId="633"/>
            <ac:spMk id="61" creationId="{736C2128-FC7C-4611-9383-E040CBECB5A5}"/>
          </ac:spMkLst>
        </pc:spChg>
        <pc:spChg chg="del">
          <ac:chgData name="reza kabir" userId="af3c95a13102d509" providerId="LiveId" clId="{7FC01946-DC13-45DE-BC8C-1EF014313F5E}" dt="2020-05-18T16:29:29.783" v="16" actId="478"/>
          <ac:spMkLst>
            <pc:docMk/>
            <pc:sldMk cId="2936364573" sldId="633"/>
            <ac:spMk id="62" creationId="{2F214720-D8D2-4D32-94CB-F85AD2D2ABD7}"/>
          </ac:spMkLst>
        </pc:spChg>
        <pc:spChg chg="del">
          <ac:chgData name="reza kabir" userId="af3c95a13102d509" providerId="LiveId" clId="{7FC01946-DC13-45DE-BC8C-1EF014313F5E}" dt="2020-05-18T16:29:29.783" v="16" actId="478"/>
          <ac:spMkLst>
            <pc:docMk/>
            <pc:sldMk cId="2936364573" sldId="633"/>
            <ac:spMk id="63" creationId="{870A82D6-62F6-496F-BD68-F987B92ED900}"/>
          </ac:spMkLst>
        </pc:spChg>
        <pc:spChg chg="del">
          <ac:chgData name="reza kabir" userId="af3c95a13102d509" providerId="LiveId" clId="{7FC01946-DC13-45DE-BC8C-1EF014313F5E}" dt="2020-05-18T16:29:29.783" v="16" actId="478"/>
          <ac:spMkLst>
            <pc:docMk/>
            <pc:sldMk cId="2936364573" sldId="633"/>
            <ac:spMk id="64" creationId="{86FEC4AF-A832-490F-9D55-A5C5419A956A}"/>
          </ac:spMkLst>
        </pc:spChg>
        <pc:spChg chg="del">
          <ac:chgData name="reza kabir" userId="af3c95a13102d509" providerId="LiveId" clId="{7FC01946-DC13-45DE-BC8C-1EF014313F5E}" dt="2020-05-18T16:29:29.783" v="16" actId="478"/>
          <ac:spMkLst>
            <pc:docMk/>
            <pc:sldMk cId="2936364573" sldId="633"/>
            <ac:spMk id="65" creationId="{98CB9EC4-C3EB-4A26-9AB4-014FB7A595BB}"/>
          </ac:spMkLst>
        </pc:spChg>
        <pc:spChg chg="del">
          <ac:chgData name="reza kabir" userId="af3c95a13102d509" providerId="LiveId" clId="{7FC01946-DC13-45DE-BC8C-1EF014313F5E}" dt="2020-05-18T16:29:29.783" v="16" actId="478"/>
          <ac:spMkLst>
            <pc:docMk/>
            <pc:sldMk cId="2936364573" sldId="633"/>
            <ac:spMk id="66" creationId="{DE0B9FF8-6194-4F2D-9ED3-8DD44BB6D3AE}"/>
          </ac:spMkLst>
        </pc:spChg>
        <pc:spChg chg="del">
          <ac:chgData name="reza kabir" userId="af3c95a13102d509" providerId="LiveId" clId="{7FC01946-DC13-45DE-BC8C-1EF014313F5E}" dt="2020-05-18T16:29:29.783" v="16" actId="478"/>
          <ac:spMkLst>
            <pc:docMk/>
            <pc:sldMk cId="2936364573" sldId="633"/>
            <ac:spMk id="67" creationId="{CF1189EF-CB53-4BA6-8781-DB6405718293}"/>
          </ac:spMkLst>
        </pc:spChg>
        <pc:spChg chg="del">
          <ac:chgData name="reza kabir" userId="af3c95a13102d509" providerId="LiveId" clId="{7FC01946-DC13-45DE-BC8C-1EF014313F5E}" dt="2020-05-18T16:29:29.783" v="16" actId="478"/>
          <ac:spMkLst>
            <pc:docMk/>
            <pc:sldMk cId="2936364573" sldId="633"/>
            <ac:spMk id="68" creationId="{C5F74538-132F-4806-A1A3-9518B90F62A6}"/>
          </ac:spMkLst>
        </pc:spChg>
        <pc:spChg chg="del">
          <ac:chgData name="reza kabir" userId="af3c95a13102d509" providerId="LiveId" clId="{7FC01946-DC13-45DE-BC8C-1EF014313F5E}" dt="2020-05-18T16:29:31.374" v="17" actId="478"/>
          <ac:spMkLst>
            <pc:docMk/>
            <pc:sldMk cId="2936364573" sldId="633"/>
            <ac:spMk id="69" creationId="{11296632-DD53-4123-8095-A399A6B65EEA}"/>
          </ac:spMkLst>
        </pc:spChg>
        <pc:spChg chg="del">
          <ac:chgData name="reza kabir" userId="af3c95a13102d509" providerId="LiveId" clId="{7FC01946-DC13-45DE-BC8C-1EF014313F5E}" dt="2020-05-18T16:29:31.374" v="17" actId="478"/>
          <ac:spMkLst>
            <pc:docMk/>
            <pc:sldMk cId="2936364573" sldId="633"/>
            <ac:spMk id="70" creationId="{6AE63B74-75B5-4DCD-B0A2-4047624B026B}"/>
          </ac:spMkLst>
        </pc:spChg>
        <pc:spChg chg="del">
          <ac:chgData name="reza kabir" userId="af3c95a13102d509" providerId="LiveId" clId="{7FC01946-DC13-45DE-BC8C-1EF014313F5E}" dt="2020-05-18T16:29:31.374" v="17" actId="478"/>
          <ac:spMkLst>
            <pc:docMk/>
            <pc:sldMk cId="2936364573" sldId="633"/>
            <ac:spMk id="71" creationId="{468CA39D-BB03-4351-9C06-BD2FAB9F10ED}"/>
          </ac:spMkLst>
        </pc:spChg>
        <pc:spChg chg="del">
          <ac:chgData name="reza kabir" userId="af3c95a13102d509" providerId="LiveId" clId="{7FC01946-DC13-45DE-BC8C-1EF014313F5E}" dt="2020-05-18T16:29:31.374" v="17" actId="478"/>
          <ac:spMkLst>
            <pc:docMk/>
            <pc:sldMk cId="2936364573" sldId="633"/>
            <ac:spMk id="72" creationId="{8132D759-CBA5-439A-9F5F-A9547304A52F}"/>
          </ac:spMkLst>
        </pc:spChg>
        <pc:spChg chg="del">
          <ac:chgData name="reza kabir" userId="af3c95a13102d509" providerId="LiveId" clId="{7FC01946-DC13-45DE-BC8C-1EF014313F5E}" dt="2020-05-18T16:29:31.374" v="17" actId="478"/>
          <ac:spMkLst>
            <pc:docMk/>
            <pc:sldMk cId="2936364573" sldId="633"/>
            <ac:spMk id="73" creationId="{64D016AE-3966-4381-A702-7D78218C0FB1}"/>
          </ac:spMkLst>
        </pc:spChg>
        <pc:spChg chg="del">
          <ac:chgData name="reza kabir" userId="af3c95a13102d509" providerId="LiveId" clId="{7FC01946-DC13-45DE-BC8C-1EF014313F5E}" dt="2020-05-18T16:29:31.374" v="17" actId="478"/>
          <ac:spMkLst>
            <pc:docMk/>
            <pc:sldMk cId="2936364573" sldId="633"/>
            <ac:spMk id="74" creationId="{4AAD5872-5B9A-4C0A-A761-C56A8563EFEA}"/>
          </ac:spMkLst>
        </pc:spChg>
        <pc:spChg chg="del">
          <ac:chgData name="reza kabir" userId="af3c95a13102d509" providerId="LiveId" clId="{7FC01946-DC13-45DE-BC8C-1EF014313F5E}" dt="2020-05-18T16:29:31.374" v="17" actId="478"/>
          <ac:spMkLst>
            <pc:docMk/>
            <pc:sldMk cId="2936364573" sldId="633"/>
            <ac:spMk id="75" creationId="{9FF31F01-3691-48C5-ADD4-AB960A79EE7F}"/>
          </ac:spMkLst>
        </pc:spChg>
        <pc:spChg chg="mod">
          <ac:chgData name="reza kabir" userId="af3c95a13102d509" providerId="LiveId" clId="{7FC01946-DC13-45DE-BC8C-1EF014313F5E}" dt="2020-05-18T16:29:34.933" v="19" actId="164"/>
          <ac:spMkLst>
            <pc:docMk/>
            <pc:sldMk cId="2936364573" sldId="633"/>
            <ac:spMk id="76" creationId="{0B6126AD-5ABD-4C87-9998-700850FCE05B}"/>
          </ac:spMkLst>
        </pc:spChg>
        <pc:spChg chg="mod">
          <ac:chgData name="reza kabir" userId="af3c95a13102d509" providerId="LiveId" clId="{7FC01946-DC13-45DE-BC8C-1EF014313F5E}" dt="2020-05-18T16:29:34.933" v="19" actId="164"/>
          <ac:spMkLst>
            <pc:docMk/>
            <pc:sldMk cId="2936364573" sldId="633"/>
            <ac:spMk id="77" creationId="{D27CBF80-87E8-4236-9F05-980064CF184B}"/>
          </ac:spMkLst>
        </pc:spChg>
        <pc:spChg chg="mod">
          <ac:chgData name="reza kabir" userId="af3c95a13102d509" providerId="LiveId" clId="{7FC01946-DC13-45DE-BC8C-1EF014313F5E}" dt="2020-05-18T16:29:34.933" v="19" actId="164"/>
          <ac:spMkLst>
            <pc:docMk/>
            <pc:sldMk cId="2936364573" sldId="633"/>
            <ac:spMk id="78" creationId="{057C4222-D97F-45A9-9B77-C0E7B8F6DEC1}"/>
          </ac:spMkLst>
        </pc:spChg>
        <pc:spChg chg="mod">
          <ac:chgData name="reza kabir" userId="af3c95a13102d509" providerId="LiveId" clId="{7FC01946-DC13-45DE-BC8C-1EF014313F5E}" dt="2020-05-18T16:29:34.933" v="19" actId="164"/>
          <ac:spMkLst>
            <pc:docMk/>
            <pc:sldMk cId="2936364573" sldId="633"/>
            <ac:spMk id="79" creationId="{284E8419-DF9A-4AEA-AF8A-91520DD885EA}"/>
          </ac:spMkLst>
        </pc:spChg>
        <pc:spChg chg="mod">
          <ac:chgData name="reza kabir" userId="af3c95a13102d509" providerId="LiveId" clId="{7FC01946-DC13-45DE-BC8C-1EF014313F5E}" dt="2020-05-18T16:29:34.933" v="19" actId="164"/>
          <ac:spMkLst>
            <pc:docMk/>
            <pc:sldMk cId="2936364573" sldId="633"/>
            <ac:spMk id="80" creationId="{D7A60DB5-1DED-465C-86D7-BD1078F90A5C}"/>
          </ac:spMkLst>
        </pc:spChg>
        <pc:spChg chg="mod">
          <ac:chgData name="reza kabir" userId="af3c95a13102d509" providerId="LiveId" clId="{7FC01946-DC13-45DE-BC8C-1EF014313F5E}" dt="2020-05-18T16:29:34.933" v="19" actId="164"/>
          <ac:spMkLst>
            <pc:docMk/>
            <pc:sldMk cId="2936364573" sldId="633"/>
            <ac:spMk id="81" creationId="{7D93B800-CF7C-498C-A0E0-18BDBE00FA74}"/>
          </ac:spMkLst>
        </pc:spChg>
        <pc:spChg chg="mod">
          <ac:chgData name="reza kabir" userId="af3c95a13102d509" providerId="LiveId" clId="{7FC01946-DC13-45DE-BC8C-1EF014313F5E}" dt="2020-05-18T16:29:34.933" v="19" actId="164"/>
          <ac:spMkLst>
            <pc:docMk/>
            <pc:sldMk cId="2936364573" sldId="633"/>
            <ac:spMk id="82" creationId="{76DF8BD6-D6DD-4ED4-8584-E68759F8A4B0}"/>
          </ac:spMkLst>
        </pc:spChg>
        <pc:spChg chg="mod">
          <ac:chgData name="reza kabir" userId="af3c95a13102d509" providerId="LiveId" clId="{7FC01946-DC13-45DE-BC8C-1EF014313F5E}" dt="2020-05-18T16:29:34.933" v="19" actId="164"/>
          <ac:spMkLst>
            <pc:docMk/>
            <pc:sldMk cId="2936364573" sldId="633"/>
            <ac:spMk id="83" creationId="{FF894B92-0EC3-4D36-B877-B8051881B572}"/>
          </ac:spMkLst>
        </pc:spChg>
        <pc:spChg chg="mod">
          <ac:chgData name="reza kabir" userId="af3c95a13102d509" providerId="LiveId" clId="{7FC01946-DC13-45DE-BC8C-1EF014313F5E}" dt="2020-05-18T16:29:34.933" v="19" actId="164"/>
          <ac:spMkLst>
            <pc:docMk/>
            <pc:sldMk cId="2936364573" sldId="633"/>
            <ac:spMk id="84" creationId="{2CADF945-F897-4093-BF54-136398E2C861}"/>
          </ac:spMkLst>
        </pc:spChg>
        <pc:spChg chg="mod">
          <ac:chgData name="reza kabir" userId="af3c95a13102d509" providerId="LiveId" clId="{7FC01946-DC13-45DE-BC8C-1EF014313F5E}" dt="2020-05-18T16:29:34.933" v="19" actId="164"/>
          <ac:spMkLst>
            <pc:docMk/>
            <pc:sldMk cId="2936364573" sldId="633"/>
            <ac:spMk id="85" creationId="{88C573FE-32C2-42FF-9934-CF5A50243771}"/>
          </ac:spMkLst>
        </pc:spChg>
        <pc:spChg chg="mod">
          <ac:chgData name="reza kabir" userId="af3c95a13102d509" providerId="LiveId" clId="{7FC01946-DC13-45DE-BC8C-1EF014313F5E}" dt="2020-05-18T16:29:34.933" v="19" actId="164"/>
          <ac:spMkLst>
            <pc:docMk/>
            <pc:sldMk cId="2936364573" sldId="633"/>
            <ac:spMk id="86" creationId="{A3B0BA5A-8072-4E21-ABF6-A018B444D4E0}"/>
          </ac:spMkLst>
        </pc:spChg>
        <pc:spChg chg="mod">
          <ac:chgData name="reza kabir" userId="af3c95a13102d509" providerId="LiveId" clId="{7FC01946-DC13-45DE-BC8C-1EF014313F5E}" dt="2020-05-18T16:29:34.933" v="19" actId="164"/>
          <ac:spMkLst>
            <pc:docMk/>
            <pc:sldMk cId="2936364573" sldId="633"/>
            <ac:spMk id="87" creationId="{A6ECBAC7-3EA9-48DC-95FA-B92FE1993839}"/>
          </ac:spMkLst>
        </pc:spChg>
        <pc:spChg chg="mod">
          <ac:chgData name="reza kabir" userId="af3c95a13102d509" providerId="LiveId" clId="{7FC01946-DC13-45DE-BC8C-1EF014313F5E}" dt="2020-05-18T16:29:34.933" v="19" actId="164"/>
          <ac:spMkLst>
            <pc:docMk/>
            <pc:sldMk cId="2936364573" sldId="633"/>
            <ac:spMk id="88" creationId="{C156C9BE-79AD-437D-B65F-F377F529CF77}"/>
          </ac:spMkLst>
        </pc:spChg>
        <pc:spChg chg="mod">
          <ac:chgData name="reza kabir" userId="af3c95a13102d509" providerId="LiveId" clId="{7FC01946-DC13-45DE-BC8C-1EF014313F5E}" dt="2020-05-18T16:29:34.933" v="19" actId="164"/>
          <ac:spMkLst>
            <pc:docMk/>
            <pc:sldMk cId="2936364573" sldId="633"/>
            <ac:spMk id="89" creationId="{46DB86A4-FA0D-414A-9979-0B604BB1F436}"/>
          </ac:spMkLst>
        </pc:spChg>
        <pc:spChg chg="mod">
          <ac:chgData name="reza kabir" userId="af3c95a13102d509" providerId="LiveId" clId="{7FC01946-DC13-45DE-BC8C-1EF014313F5E}" dt="2020-05-18T16:29:34.933" v="19" actId="164"/>
          <ac:spMkLst>
            <pc:docMk/>
            <pc:sldMk cId="2936364573" sldId="633"/>
            <ac:spMk id="90" creationId="{3ADD1B2E-B09D-4C71-A12A-9D09C8B8AA2B}"/>
          </ac:spMkLst>
        </pc:spChg>
        <pc:spChg chg="mod">
          <ac:chgData name="reza kabir" userId="af3c95a13102d509" providerId="LiveId" clId="{7FC01946-DC13-45DE-BC8C-1EF014313F5E}" dt="2020-05-18T16:29:34.933" v="19" actId="164"/>
          <ac:spMkLst>
            <pc:docMk/>
            <pc:sldMk cId="2936364573" sldId="633"/>
            <ac:spMk id="91" creationId="{067770ED-E4EB-4328-B1D4-759FF71E6294}"/>
          </ac:spMkLst>
        </pc:spChg>
        <pc:spChg chg="mod">
          <ac:chgData name="reza kabir" userId="af3c95a13102d509" providerId="LiveId" clId="{7FC01946-DC13-45DE-BC8C-1EF014313F5E}" dt="2020-05-18T16:29:34.933" v="19" actId="164"/>
          <ac:spMkLst>
            <pc:docMk/>
            <pc:sldMk cId="2936364573" sldId="633"/>
            <ac:spMk id="92" creationId="{D30AAFA1-FFDE-45D3-B73B-351117017339}"/>
          </ac:spMkLst>
        </pc:spChg>
        <pc:spChg chg="mod">
          <ac:chgData name="reza kabir" userId="af3c95a13102d509" providerId="LiveId" clId="{7FC01946-DC13-45DE-BC8C-1EF014313F5E}" dt="2020-05-18T16:29:34.933" v="19" actId="164"/>
          <ac:spMkLst>
            <pc:docMk/>
            <pc:sldMk cId="2936364573" sldId="633"/>
            <ac:spMk id="93" creationId="{D1F0F6AE-E179-48E2-83FB-A47A34B8E411}"/>
          </ac:spMkLst>
        </pc:spChg>
        <pc:spChg chg="mod">
          <ac:chgData name="reza kabir" userId="af3c95a13102d509" providerId="LiveId" clId="{7FC01946-DC13-45DE-BC8C-1EF014313F5E}" dt="2020-05-18T16:29:34.933" v="19" actId="164"/>
          <ac:spMkLst>
            <pc:docMk/>
            <pc:sldMk cId="2936364573" sldId="633"/>
            <ac:spMk id="94" creationId="{2079AC08-F694-412F-ABFE-B98327F437E2}"/>
          </ac:spMkLst>
        </pc:spChg>
        <pc:spChg chg="mod">
          <ac:chgData name="reza kabir" userId="af3c95a13102d509" providerId="LiveId" clId="{7FC01946-DC13-45DE-BC8C-1EF014313F5E}" dt="2020-05-18T16:29:34.933" v="19" actId="164"/>
          <ac:spMkLst>
            <pc:docMk/>
            <pc:sldMk cId="2936364573" sldId="633"/>
            <ac:spMk id="95" creationId="{07062FD8-73A5-4D6D-94C7-D0D835A996C6}"/>
          </ac:spMkLst>
        </pc:spChg>
        <pc:spChg chg="mod">
          <ac:chgData name="reza kabir" userId="af3c95a13102d509" providerId="LiveId" clId="{7FC01946-DC13-45DE-BC8C-1EF014313F5E}" dt="2020-05-18T16:29:34.933" v="19" actId="164"/>
          <ac:spMkLst>
            <pc:docMk/>
            <pc:sldMk cId="2936364573" sldId="633"/>
            <ac:spMk id="96" creationId="{04602CDE-3CA3-427F-BF63-1304B94214D5}"/>
          </ac:spMkLst>
        </pc:spChg>
        <pc:spChg chg="mod">
          <ac:chgData name="reza kabir" userId="af3c95a13102d509" providerId="LiveId" clId="{7FC01946-DC13-45DE-BC8C-1EF014313F5E}" dt="2020-05-18T16:29:34.933" v="19" actId="164"/>
          <ac:spMkLst>
            <pc:docMk/>
            <pc:sldMk cId="2936364573" sldId="633"/>
            <ac:spMk id="97" creationId="{A16AED1D-FAF7-4EA2-ADDE-C394381A7916}"/>
          </ac:spMkLst>
        </pc:spChg>
        <pc:spChg chg="mod">
          <ac:chgData name="reza kabir" userId="af3c95a13102d509" providerId="LiveId" clId="{7FC01946-DC13-45DE-BC8C-1EF014313F5E}" dt="2020-05-18T16:29:34.933" v="19" actId="164"/>
          <ac:spMkLst>
            <pc:docMk/>
            <pc:sldMk cId="2936364573" sldId="633"/>
            <ac:spMk id="98" creationId="{926D81DC-616C-4FA5-BA57-41D5ADDFC6F5}"/>
          </ac:spMkLst>
        </pc:spChg>
        <pc:spChg chg="mod">
          <ac:chgData name="reza kabir" userId="af3c95a13102d509" providerId="LiveId" clId="{7FC01946-DC13-45DE-BC8C-1EF014313F5E}" dt="2020-05-18T16:29:34.933" v="19" actId="164"/>
          <ac:spMkLst>
            <pc:docMk/>
            <pc:sldMk cId="2936364573" sldId="633"/>
            <ac:spMk id="99" creationId="{3576A783-8417-4C1A-9632-D06790A08B79}"/>
          </ac:spMkLst>
        </pc:spChg>
        <pc:spChg chg="mod">
          <ac:chgData name="reza kabir" userId="af3c95a13102d509" providerId="LiveId" clId="{7FC01946-DC13-45DE-BC8C-1EF014313F5E}" dt="2020-05-18T16:29:34.933" v="19" actId="164"/>
          <ac:spMkLst>
            <pc:docMk/>
            <pc:sldMk cId="2936364573" sldId="633"/>
            <ac:spMk id="100" creationId="{03C054E8-A228-4259-A7C5-D2147B60808C}"/>
          </ac:spMkLst>
        </pc:spChg>
        <pc:spChg chg="mod">
          <ac:chgData name="reza kabir" userId="af3c95a13102d509" providerId="LiveId" clId="{7FC01946-DC13-45DE-BC8C-1EF014313F5E}" dt="2020-05-18T16:29:34.933" v="19" actId="164"/>
          <ac:spMkLst>
            <pc:docMk/>
            <pc:sldMk cId="2936364573" sldId="633"/>
            <ac:spMk id="101" creationId="{AA8CD04C-3D77-4BC6-957D-9E99BA5638F9}"/>
          </ac:spMkLst>
        </pc:spChg>
        <pc:spChg chg="mod">
          <ac:chgData name="reza kabir" userId="af3c95a13102d509" providerId="LiveId" clId="{7FC01946-DC13-45DE-BC8C-1EF014313F5E}" dt="2020-05-18T16:29:34.933" v="19" actId="164"/>
          <ac:spMkLst>
            <pc:docMk/>
            <pc:sldMk cId="2936364573" sldId="633"/>
            <ac:spMk id="102" creationId="{106F7F24-BB01-4DAB-960D-50B6F64B0FF3}"/>
          </ac:spMkLst>
        </pc:spChg>
        <pc:spChg chg="mod">
          <ac:chgData name="reza kabir" userId="af3c95a13102d509" providerId="LiveId" clId="{7FC01946-DC13-45DE-BC8C-1EF014313F5E}" dt="2020-05-18T16:29:34.933" v="19" actId="164"/>
          <ac:spMkLst>
            <pc:docMk/>
            <pc:sldMk cId="2936364573" sldId="633"/>
            <ac:spMk id="103" creationId="{794A7180-9903-4B64-A436-2AC6D27EB805}"/>
          </ac:spMkLst>
        </pc:spChg>
        <pc:spChg chg="mod">
          <ac:chgData name="reza kabir" userId="af3c95a13102d509" providerId="LiveId" clId="{7FC01946-DC13-45DE-BC8C-1EF014313F5E}" dt="2020-05-18T16:29:34.933" v="19" actId="164"/>
          <ac:spMkLst>
            <pc:docMk/>
            <pc:sldMk cId="2936364573" sldId="633"/>
            <ac:spMk id="104" creationId="{23A9D83F-5DCC-45F3-82DC-99713C97066A}"/>
          </ac:spMkLst>
        </pc:spChg>
        <pc:spChg chg="mod">
          <ac:chgData name="reza kabir" userId="af3c95a13102d509" providerId="LiveId" clId="{7FC01946-DC13-45DE-BC8C-1EF014313F5E}" dt="2020-05-18T16:29:34.933" v="19" actId="164"/>
          <ac:spMkLst>
            <pc:docMk/>
            <pc:sldMk cId="2936364573" sldId="633"/>
            <ac:spMk id="105" creationId="{F2647CDA-A4EE-4E33-B658-A0F33A5FD3DE}"/>
          </ac:spMkLst>
        </pc:spChg>
        <pc:spChg chg="mod">
          <ac:chgData name="reza kabir" userId="af3c95a13102d509" providerId="LiveId" clId="{7FC01946-DC13-45DE-BC8C-1EF014313F5E}" dt="2020-05-18T16:29:34.933" v="19" actId="164"/>
          <ac:spMkLst>
            <pc:docMk/>
            <pc:sldMk cId="2936364573" sldId="633"/>
            <ac:spMk id="106" creationId="{F5244E86-2B7B-463F-B74E-71773DD9DE2E}"/>
          </ac:spMkLst>
        </pc:spChg>
        <pc:spChg chg="mod">
          <ac:chgData name="reza kabir" userId="af3c95a13102d509" providerId="LiveId" clId="{7FC01946-DC13-45DE-BC8C-1EF014313F5E}" dt="2020-05-18T16:29:34.933" v="19" actId="164"/>
          <ac:spMkLst>
            <pc:docMk/>
            <pc:sldMk cId="2936364573" sldId="633"/>
            <ac:spMk id="107" creationId="{E6AB0125-BC0B-433B-93E7-1243C36889BA}"/>
          </ac:spMkLst>
        </pc:spChg>
        <pc:spChg chg="mod">
          <ac:chgData name="reza kabir" userId="af3c95a13102d509" providerId="LiveId" clId="{7FC01946-DC13-45DE-BC8C-1EF014313F5E}" dt="2020-05-18T16:29:34.933" v="19" actId="164"/>
          <ac:spMkLst>
            <pc:docMk/>
            <pc:sldMk cId="2936364573" sldId="633"/>
            <ac:spMk id="108" creationId="{3E9255EF-5DB9-412C-8504-08FA63E27DAF}"/>
          </ac:spMkLst>
        </pc:spChg>
        <pc:spChg chg="mod">
          <ac:chgData name="reza kabir" userId="af3c95a13102d509" providerId="LiveId" clId="{7FC01946-DC13-45DE-BC8C-1EF014313F5E}" dt="2020-05-18T16:29:34.933" v="19" actId="164"/>
          <ac:spMkLst>
            <pc:docMk/>
            <pc:sldMk cId="2936364573" sldId="633"/>
            <ac:spMk id="109" creationId="{FB0E0EE7-9E37-45A7-AACB-037AEF561DB3}"/>
          </ac:spMkLst>
        </pc:spChg>
        <pc:spChg chg="mod">
          <ac:chgData name="reza kabir" userId="af3c95a13102d509" providerId="LiveId" clId="{7FC01946-DC13-45DE-BC8C-1EF014313F5E}" dt="2020-05-18T16:29:34.933" v="19" actId="164"/>
          <ac:spMkLst>
            <pc:docMk/>
            <pc:sldMk cId="2936364573" sldId="633"/>
            <ac:spMk id="110" creationId="{B259F93D-4BEE-4B7D-88E9-4BB898D599AE}"/>
          </ac:spMkLst>
        </pc:spChg>
        <pc:spChg chg="mod">
          <ac:chgData name="reza kabir" userId="af3c95a13102d509" providerId="LiveId" clId="{7FC01946-DC13-45DE-BC8C-1EF014313F5E}" dt="2020-05-18T16:29:34.933" v="19" actId="164"/>
          <ac:spMkLst>
            <pc:docMk/>
            <pc:sldMk cId="2936364573" sldId="633"/>
            <ac:spMk id="111" creationId="{14AB27E7-5BD0-4F98-8E6B-317E2FC40C04}"/>
          </ac:spMkLst>
        </pc:spChg>
        <pc:spChg chg="mod">
          <ac:chgData name="reza kabir" userId="af3c95a13102d509" providerId="LiveId" clId="{7FC01946-DC13-45DE-BC8C-1EF014313F5E}" dt="2020-05-18T16:29:34.933" v="19" actId="164"/>
          <ac:spMkLst>
            <pc:docMk/>
            <pc:sldMk cId="2936364573" sldId="633"/>
            <ac:spMk id="112" creationId="{280A49C6-9595-4820-85EB-66D2673A8BFF}"/>
          </ac:spMkLst>
        </pc:spChg>
        <pc:spChg chg="mod">
          <ac:chgData name="reza kabir" userId="af3c95a13102d509" providerId="LiveId" clId="{7FC01946-DC13-45DE-BC8C-1EF014313F5E}" dt="2020-05-18T16:29:34.933" v="19" actId="164"/>
          <ac:spMkLst>
            <pc:docMk/>
            <pc:sldMk cId="2936364573" sldId="633"/>
            <ac:spMk id="113" creationId="{4216F3D0-EF13-40B8-AEFA-54DD28FA6DE8}"/>
          </ac:spMkLst>
        </pc:spChg>
        <pc:spChg chg="mod">
          <ac:chgData name="reza kabir" userId="af3c95a13102d509" providerId="LiveId" clId="{7FC01946-DC13-45DE-BC8C-1EF014313F5E}" dt="2020-05-18T16:29:34.933" v="19" actId="164"/>
          <ac:spMkLst>
            <pc:docMk/>
            <pc:sldMk cId="2936364573" sldId="633"/>
            <ac:spMk id="114" creationId="{0F04657E-6972-474E-9B35-7EFEAF153D8E}"/>
          </ac:spMkLst>
        </pc:spChg>
        <pc:spChg chg="mod">
          <ac:chgData name="reza kabir" userId="af3c95a13102d509" providerId="LiveId" clId="{7FC01946-DC13-45DE-BC8C-1EF014313F5E}" dt="2020-05-18T16:29:34.933" v="19" actId="164"/>
          <ac:spMkLst>
            <pc:docMk/>
            <pc:sldMk cId="2936364573" sldId="633"/>
            <ac:spMk id="115" creationId="{D634B8EB-E0FB-44CB-BBAA-E617CDC0BB8F}"/>
          </ac:spMkLst>
        </pc:spChg>
        <pc:spChg chg="mod">
          <ac:chgData name="reza kabir" userId="af3c95a13102d509" providerId="LiveId" clId="{7FC01946-DC13-45DE-BC8C-1EF014313F5E}" dt="2020-05-18T16:29:34.933" v="19" actId="164"/>
          <ac:spMkLst>
            <pc:docMk/>
            <pc:sldMk cId="2936364573" sldId="633"/>
            <ac:spMk id="116" creationId="{10CEAE89-B062-418A-83D8-EF494DCF3A77}"/>
          </ac:spMkLst>
        </pc:spChg>
        <pc:spChg chg="mod">
          <ac:chgData name="reza kabir" userId="af3c95a13102d509" providerId="LiveId" clId="{7FC01946-DC13-45DE-BC8C-1EF014313F5E}" dt="2020-05-18T16:29:34.933" v="19" actId="164"/>
          <ac:spMkLst>
            <pc:docMk/>
            <pc:sldMk cId="2936364573" sldId="633"/>
            <ac:spMk id="117" creationId="{2A2E3204-17BD-4443-873D-BEE5C8FE80C0}"/>
          </ac:spMkLst>
        </pc:spChg>
        <pc:spChg chg="mod">
          <ac:chgData name="reza kabir" userId="af3c95a13102d509" providerId="LiveId" clId="{7FC01946-DC13-45DE-BC8C-1EF014313F5E}" dt="2020-05-18T16:29:34.933" v="19" actId="164"/>
          <ac:spMkLst>
            <pc:docMk/>
            <pc:sldMk cId="2936364573" sldId="633"/>
            <ac:spMk id="118" creationId="{3C532C7F-91CE-4B2D-A28F-339806405F85}"/>
          </ac:spMkLst>
        </pc:spChg>
        <pc:spChg chg="mod">
          <ac:chgData name="reza kabir" userId="af3c95a13102d509" providerId="LiveId" clId="{7FC01946-DC13-45DE-BC8C-1EF014313F5E}" dt="2020-05-18T16:29:34.933" v="19" actId="164"/>
          <ac:spMkLst>
            <pc:docMk/>
            <pc:sldMk cId="2936364573" sldId="633"/>
            <ac:spMk id="119" creationId="{BF3788BD-FF70-4FA4-B012-A6994F025B73}"/>
          </ac:spMkLst>
        </pc:spChg>
        <pc:spChg chg="mod">
          <ac:chgData name="reza kabir" userId="af3c95a13102d509" providerId="LiveId" clId="{7FC01946-DC13-45DE-BC8C-1EF014313F5E}" dt="2020-05-18T16:29:34.933" v="19" actId="164"/>
          <ac:spMkLst>
            <pc:docMk/>
            <pc:sldMk cId="2936364573" sldId="633"/>
            <ac:spMk id="120" creationId="{11E2D34D-B166-4085-86FE-E0C855D3E95F}"/>
          </ac:spMkLst>
        </pc:spChg>
        <pc:spChg chg="mod">
          <ac:chgData name="reza kabir" userId="af3c95a13102d509" providerId="LiveId" clId="{7FC01946-DC13-45DE-BC8C-1EF014313F5E}" dt="2020-05-18T16:29:34.933" v="19" actId="164"/>
          <ac:spMkLst>
            <pc:docMk/>
            <pc:sldMk cId="2936364573" sldId="633"/>
            <ac:spMk id="121" creationId="{4DC141F7-511C-46CA-9700-1D60DB1195A0}"/>
          </ac:spMkLst>
        </pc:spChg>
        <pc:spChg chg="mod">
          <ac:chgData name="reza kabir" userId="af3c95a13102d509" providerId="LiveId" clId="{7FC01946-DC13-45DE-BC8C-1EF014313F5E}" dt="2020-05-18T16:29:34.933" v="19" actId="164"/>
          <ac:spMkLst>
            <pc:docMk/>
            <pc:sldMk cId="2936364573" sldId="633"/>
            <ac:spMk id="122" creationId="{58049822-7AF0-4AA6-9DD3-D6DDEFFA3F95}"/>
          </ac:spMkLst>
        </pc:spChg>
        <pc:spChg chg="mod">
          <ac:chgData name="reza kabir" userId="af3c95a13102d509" providerId="LiveId" clId="{7FC01946-DC13-45DE-BC8C-1EF014313F5E}" dt="2020-05-18T16:29:34.933" v="19" actId="164"/>
          <ac:spMkLst>
            <pc:docMk/>
            <pc:sldMk cId="2936364573" sldId="633"/>
            <ac:spMk id="123" creationId="{22F7CA29-3A6B-4747-B319-E29E6F8B19B8}"/>
          </ac:spMkLst>
        </pc:spChg>
        <pc:spChg chg="mod">
          <ac:chgData name="reza kabir" userId="af3c95a13102d509" providerId="LiveId" clId="{7FC01946-DC13-45DE-BC8C-1EF014313F5E}" dt="2020-05-18T16:29:34.933" v="19" actId="164"/>
          <ac:spMkLst>
            <pc:docMk/>
            <pc:sldMk cId="2936364573" sldId="633"/>
            <ac:spMk id="124" creationId="{4ABE81C0-26F4-4676-9A35-E12B75BE99B5}"/>
          </ac:spMkLst>
        </pc:spChg>
        <pc:spChg chg="mod">
          <ac:chgData name="reza kabir" userId="af3c95a13102d509" providerId="LiveId" clId="{7FC01946-DC13-45DE-BC8C-1EF014313F5E}" dt="2020-05-18T16:29:34.933" v="19" actId="164"/>
          <ac:spMkLst>
            <pc:docMk/>
            <pc:sldMk cId="2936364573" sldId="633"/>
            <ac:spMk id="125" creationId="{C9CAF4F3-F0E0-4B2E-8492-07B3CBD25461}"/>
          </ac:spMkLst>
        </pc:spChg>
        <pc:spChg chg="mod">
          <ac:chgData name="reza kabir" userId="af3c95a13102d509" providerId="LiveId" clId="{7FC01946-DC13-45DE-BC8C-1EF014313F5E}" dt="2020-05-18T16:29:34.933" v="19" actId="164"/>
          <ac:spMkLst>
            <pc:docMk/>
            <pc:sldMk cId="2936364573" sldId="633"/>
            <ac:spMk id="126" creationId="{982CE99B-151D-44B5-9648-4B9FD6FD238F}"/>
          </ac:spMkLst>
        </pc:spChg>
        <pc:spChg chg="mod">
          <ac:chgData name="reza kabir" userId="af3c95a13102d509" providerId="LiveId" clId="{7FC01946-DC13-45DE-BC8C-1EF014313F5E}" dt="2020-05-18T16:29:34.933" v="19" actId="164"/>
          <ac:spMkLst>
            <pc:docMk/>
            <pc:sldMk cId="2936364573" sldId="633"/>
            <ac:spMk id="127" creationId="{7B845F7A-EBE8-427F-85FA-CDC7C79CF6A7}"/>
          </ac:spMkLst>
        </pc:spChg>
        <pc:spChg chg="mod">
          <ac:chgData name="reza kabir" userId="af3c95a13102d509" providerId="LiveId" clId="{7FC01946-DC13-45DE-BC8C-1EF014313F5E}" dt="2020-05-18T16:29:34.933" v="19" actId="164"/>
          <ac:spMkLst>
            <pc:docMk/>
            <pc:sldMk cId="2936364573" sldId="633"/>
            <ac:spMk id="128" creationId="{D8AD9A4C-FB0D-413D-8FC5-6EB063C7447E}"/>
          </ac:spMkLst>
        </pc:spChg>
        <pc:spChg chg="mod">
          <ac:chgData name="reza kabir" userId="af3c95a13102d509" providerId="LiveId" clId="{7FC01946-DC13-45DE-BC8C-1EF014313F5E}" dt="2020-05-18T16:29:34.933" v="19" actId="164"/>
          <ac:spMkLst>
            <pc:docMk/>
            <pc:sldMk cId="2936364573" sldId="633"/>
            <ac:spMk id="129" creationId="{7BF770C4-304B-47F2-BE63-A103D76E6BF2}"/>
          </ac:spMkLst>
        </pc:spChg>
        <pc:spChg chg="mod">
          <ac:chgData name="reza kabir" userId="af3c95a13102d509" providerId="LiveId" clId="{7FC01946-DC13-45DE-BC8C-1EF014313F5E}" dt="2020-05-18T16:29:34.933" v="19" actId="164"/>
          <ac:spMkLst>
            <pc:docMk/>
            <pc:sldMk cId="2936364573" sldId="633"/>
            <ac:spMk id="130" creationId="{E21ED657-E157-4B61-91A1-EB76393D3C9D}"/>
          </ac:spMkLst>
        </pc:spChg>
        <pc:spChg chg="mod">
          <ac:chgData name="reza kabir" userId="af3c95a13102d509" providerId="LiveId" clId="{7FC01946-DC13-45DE-BC8C-1EF014313F5E}" dt="2020-05-18T16:29:34.933" v="19" actId="164"/>
          <ac:spMkLst>
            <pc:docMk/>
            <pc:sldMk cId="2936364573" sldId="633"/>
            <ac:spMk id="131" creationId="{CA43BA38-7DD9-45D9-AED5-DB1DBF3D389F}"/>
          </ac:spMkLst>
        </pc:spChg>
        <pc:spChg chg="mod">
          <ac:chgData name="reza kabir" userId="af3c95a13102d509" providerId="LiveId" clId="{7FC01946-DC13-45DE-BC8C-1EF014313F5E}" dt="2020-05-18T16:29:34.933" v="19" actId="164"/>
          <ac:spMkLst>
            <pc:docMk/>
            <pc:sldMk cId="2936364573" sldId="633"/>
            <ac:spMk id="132" creationId="{15E78BCA-8E41-4C33-806A-DC8C12E49326}"/>
          </ac:spMkLst>
        </pc:spChg>
        <pc:spChg chg="mod">
          <ac:chgData name="reza kabir" userId="af3c95a13102d509" providerId="LiveId" clId="{7FC01946-DC13-45DE-BC8C-1EF014313F5E}" dt="2020-05-18T16:29:34.933" v="19" actId="164"/>
          <ac:spMkLst>
            <pc:docMk/>
            <pc:sldMk cId="2936364573" sldId="633"/>
            <ac:spMk id="133" creationId="{CACEBE0A-E6A1-47BE-ACA3-1DDAE7CBB14A}"/>
          </ac:spMkLst>
        </pc:spChg>
        <pc:spChg chg="mod">
          <ac:chgData name="reza kabir" userId="af3c95a13102d509" providerId="LiveId" clId="{7FC01946-DC13-45DE-BC8C-1EF014313F5E}" dt="2020-05-18T16:29:34.933" v="19" actId="164"/>
          <ac:spMkLst>
            <pc:docMk/>
            <pc:sldMk cId="2936364573" sldId="633"/>
            <ac:spMk id="134" creationId="{E955D8F9-3684-4BE7-B3AB-59EFF68074D6}"/>
          </ac:spMkLst>
        </pc:spChg>
        <pc:spChg chg="mod">
          <ac:chgData name="reza kabir" userId="af3c95a13102d509" providerId="LiveId" clId="{7FC01946-DC13-45DE-BC8C-1EF014313F5E}" dt="2020-05-18T16:29:34.933" v="19" actId="164"/>
          <ac:spMkLst>
            <pc:docMk/>
            <pc:sldMk cId="2936364573" sldId="633"/>
            <ac:spMk id="135" creationId="{F0A317D3-9B5B-4F88-A459-A9B0E83D6F8A}"/>
          </ac:spMkLst>
        </pc:spChg>
        <pc:spChg chg="mod">
          <ac:chgData name="reza kabir" userId="af3c95a13102d509" providerId="LiveId" clId="{7FC01946-DC13-45DE-BC8C-1EF014313F5E}" dt="2020-05-18T16:29:34.933" v="19" actId="164"/>
          <ac:spMkLst>
            <pc:docMk/>
            <pc:sldMk cId="2936364573" sldId="633"/>
            <ac:spMk id="136" creationId="{75A1D0CD-5028-41F8-B3C8-9A879F0EC8BB}"/>
          </ac:spMkLst>
        </pc:spChg>
        <pc:spChg chg="mod">
          <ac:chgData name="reza kabir" userId="af3c95a13102d509" providerId="LiveId" clId="{7FC01946-DC13-45DE-BC8C-1EF014313F5E}" dt="2020-05-18T16:29:34.933" v="19" actId="164"/>
          <ac:spMkLst>
            <pc:docMk/>
            <pc:sldMk cId="2936364573" sldId="633"/>
            <ac:spMk id="137" creationId="{BB821502-C0DF-42D2-8DBC-1531CF369412}"/>
          </ac:spMkLst>
        </pc:spChg>
        <pc:spChg chg="mod">
          <ac:chgData name="reza kabir" userId="af3c95a13102d509" providerId="LiveId" clId="{7FC01946-DC13-45DE-BC8C-1EF014313F5E}" dt="2020-05-18T16:29:34.933" v="19" actId="164"/>
          <ac:spMkLst>
            <pc:docMk/>
            <pc:sldMk cId="2936364573" sldId="633"/>
            <ac:spMk id="138" creationId="{7EB2EABF-76DE-4733-AEBF-D4F88746844F}"/>
          </ac:spMkLst>
        </pc:spChg>
        <pc:spChg chg="mod">
          <ac:chgData name="reza kabir" userId="af3c95a13102d509" providerId="LiveId" clId="{7FC01946-DC13-45DE-BC8C-1EF014313F5E}" dt="2020-05-18T16:29:34.933" v="19" actId="164"/>
          <ac:spMkLst>
            <pc:docMk/>
            <pc:sldMk cId="2936364573" sldId="633"/>
            <ac:spMk id="139" creationId="{9DF59A3A-E64E-4AE3-878B-14AC6B5B3194}"/>
          </ac:spMkLst>
        </pc:spChg>
        <pc:spChg chg="mod">
          <ac:chgData name="reza kabir" userId="af3c95a13102d509" providerId="LiveId" clId="{7FC01946-DC13-45DE-BC8C-1EF014313F5E}" dt="2020-05-18T16:29:34.933" v="19" actId="164"/>
          <ac:spMkLst>
            <pc:docMk/>
            <pc:sldMk cId="2936364573" sldId="633"/>
            <ac:spMk id="140" creationId="{F9C53619-ABEE-4CB7-A912-B262D06A0D53}"/>
          </ac:spMkLst>
        </pc:spChg>
        <pc:spChg chg="mod">
          <ac:chgData name="reza kabir" userId="af3c95a13102d509" providerId="LiveId" clId="{7FC01946-DC13-45DE-BC8C-1EF014313F5E}" dt="2020-05-18T16:29:34.933" v="19" actId="164"/>
          <ac:spMkLst>
            <pc:docMk/>
            <pc:sldMk cId="2936364573" sldId="633"/>
            <ac:spMk id="141" creationId="{AB20381B-1B78-47F9-8C6C-CC273FD6E60F}"/>
          </ac:spMkLst>
        </pc:spChg>
        <pc:spChg chg="mod">
          <ac:chgData name="reza kabir" userId="af3c95a13102d509" providerId="LiveId" clId="{7FC01946-DC13-45DE-BC8C-1EF014313F5E}" dt="2020-05-18T16:29:34.933" v="19" actId="164"/>
          <ac:spMkLst>
            <pc:docMk/>
            <pc:sldMk cId="2936364573" sldId="633"/>
            <ac:spMk id="142" creationId="{2D60281B-728E-46D3-99B4-92E39502FC83}"/>
          </ac:spMkLst>
        </pc:spChg>
        <pc:spChg chg="mod">
          <ac:chgData name="reza kabir" userId="af3c95a13102d509" providerId="LiveId" clId="{7FC01946-DC13-45DE-BC8C-1EF014313F5E}" dt="2020-05-18T16:29:34.933" v="19" actId="164"/>
          <ac:spMkLst>
            <pc:docMk/>
            <pc:sldMk cId="2936364573" sldId="633"/>
            <ac:spMk id="143" creationId="{421E0982-B586-4DD2-8659-C0AD0BA1D0F0}"/>
          </ac:spMkLst>
        </pc:spChg>
        <pc:spChg chg="mod">
          <ac:chgData name="reza kabir" userId="af3c95a13102d509" providerId="LiveId" clId="{7FC01946-DC13-45DE-BC8C-1EF014313F5E}" dt="2020-05-18T16:29:34.933" v="19" actId="164"/>
          <ac:spMkLst>
            <pc:docMk/>
            <pc:sldMk cId="2936364573" sldId="633"/>
            <ac:spMk id="144" creationId="{80BDF2C8-B4AE-4667-8449-91347A881E1F}"/>
          </ac:spMkLst>
        </pc:spChg>
        <pc:spChg chg="mod">
          <ac:chgData name="reza kabir" userId="af3c95a13102d509" providerId="LiveId" clId="{7FC01946-DC13-45DE-BC8C-1EF014313F5E}" dt="2020-05-18T16:29:34.933" v="19" actId="164"/>
          <ac:spMkLst>
            <pc:docMk/>
            <pc:sldMk cId="2936364573" sldId="633"/>
            <ac:spMk id="145" creationId="{635D7C2A-4B1C-457A-A3FF-C8C883C895C9}"/>
          </ac:spMkLst>
        </pc:spChg>
        <pc:spChg chg="mod">
          <ac:chgData name="reza kabir" userId="af3c95a13102d509" providerId="LiveId" clId="{7FC01946-DC13-45DE-BC8C-1EF014313F5E}" dt="2020-05-18T16:29:34.933" v="19" actId="164"/>
          <ac:spMkLst>
            <pc:docMk/>
            <pc:sldMk cId="2936364573" sldId="633"/>
            <ac:spMk id="146" creationId="{08FD2511-2DD3-4D1B-92BC-F848E294AE55}"/>
          </ac:spMkLst>
        </pc:spChg>
        <pc:spChg chg="mod">
          <ac:chgData name="reza kabir" userId="af3c95a13102d509" providerId="LiveId" clId="{7FC01946-DC13-45DE-BC8C-1EF014313F5E}" dt="2020-05-18T16:29:34.933" v="19" actId="164"/>
          <ac:spMkLst>
            <pc:docMk/>
            <pc:sldMk cId="2936364573" sldId="633"/>
            <ac:spMk id="147" creationId="{4DEF6AD7-3FAD-4CBC-B476-88D2F224D900}"/>
          </ac:spMkLst>
        </pc:spChg>
        <pc:spChg chg="mod">
          <ac:chgData name="reza kabir" userId="af3c95a13102d509" providerId="LiveId" clId="{7FC01946-DC13-45DE-BC8C-1EF014313F5E}" dt="2020-05-18T16:29:34.933" v="19" actId="164"/>
          <ac:spMkLst>
            <pc:docMk/>
            <pc:sldMk cId="2936364573" sldId="633"/>
            <ac:spMk id="148" creationId="{6190500E-74BF-41C4-AB79-1D0326CFF9DE}"/>
          </ac:spMkLst>
        </pc:spChg>
        <pc:spChg chg="mod">
          <ac:chgData name="reza kabir" userId="af3c95a13102d509" providerId="LiveId" clId="{7FC01946-DC13-45DE-BC8C-1EF014313F5E}" dt="2020-05-18T16:29:34.933" v="19" actId="164"/>
          <ac:spMkLst>
            <pc:docMk/>
            <pc:sldMk cId="2936364573" sldId="633"/>
            <ac:spMk id="149" creationId="{D22DBCC0-8EF1-4CAF-8131-6E43347A8337}"/>
          </ac:spMkLst>
        </pc:spChg>
        <pc:spChg chg="mod">
          <ac:chgData name="reza kabir" userId="af3c95a13102d509" providerId="LiveId" clId="{7FC01946-DC13-45DE-BC8C-1EF014313F5E}" dt="2020-05-18T16:29:34.933" v="19" actId="164"/>
          <ac:spMkLst>
            <pc:docMk/>
            <pc:sldMk cId="2936364573" sldId="633"/>
            <ac:spMk id="150" creationId="{7A3AA027-139D-4641-8B8B-F181A5D2C317}"/>
          </ac:spMkLst>
        </pc:spChg>
        <pc:spChg chg="mod">
          <ac:chgData name="reza kabir" userId="af3c95a13102d509" providerId="LiveId" clId="{7FC01946-DC13-45DE-BC8C-1EF014313F5E}" dt="2020-05-18T16:29:34.933" v="19" actId="164"/>
          <ac:spMkLst>
            <pc:docMk/>
            <pc:sldMk cId="2936364573" sldId="633"/>
            <ac:spMk id="151" creationId="{FB19A262-5B92-44CF-AD99-F385FAE004E2}"/>
          </ac:spMkLst>
        </pc:spChg>
        <pc:spChg chg="mod">
          <ac:chgData name="reza kabir" userId="af3c95a13102d509" providerId="LiveId" clId="{7FC01946-DC13-45DE-BC8C-1EF014313F5E}" dt="2020-05-18T16:29:34.933" v="19" actId="164"/>
          <ac:spMkLst>
            <pc:docMk/>
            <pc:sldMk cId="2936364573" sldId="633"/>
            <ac:spMk id="152" creationId="{ABBCEF59-7F63-4032-8C27-E13BFC019B95}"/>
          </ac:spMkLst>
        </pc:spChg>
        <pc:spChg chg="mod">
          <ac:chgData name="reza kabir" userId="af3c95a13102d509" providerId="LiveId" clId="{7FC01946-DC13-45DE-BC8C-1EF014313F5E}" dt="2020-05-18T16:29:34.933" v="19" actId="164"/>
          <ac:spMkLst>
            <pc:docMk/>
            <pc:sldMk cId="2936364573" sldId="633"/>
            <ac:spMk id="153" creationId="{84B757A7-0585-4609-BE17-907FD8540BA3}"/>
          </ac:spMkLst>
        </pc:spChg>
        <pc:spChg chg="mod">
          <ac:chgData name="reza kabir" userId="af3c95a13102d509" providerId="LiveId" clId="{7FC01946-DC13-45DE-BC8C-1EF014313F5E}" dt="2020-05-18T16:29:34.933" v="19" actId="164"/>
          <ac:spMkLst>
            <pc:docMk/>
            <pc:sldMk cId="2936364573" sldId="633"/>
            <ac:spMk id="154" creationId="{8D70DEF4-A024-483A-87C6-EB611097FACF}"/>
          </ac:spMkLst>
        </pc:spChg>
        <pc:spChg chg="mod">
          <ac:chgData name="reza kabir" userId="af3c95a13102d509" providerId="LiveId" clId="{7FC01946-DC13-45DE-BC8C-1EF014313F5E}" dt="2020-05-18T16:29:34.933" v="19" actId="164"/>
          <ac:spMkLst>
            <pc:docMk/>
            <pc:sldMk cId="2936364573" sldId="633"/>
            <ac:spMk id="155" creationId="{9ACB2B2E-761C-47E9-ABC1-E8589E26914A}"/>
          </ac:spMkLst>
        </pc:spChg>
        <pc:spChg chg="mod">
          <ac:chgData name="reza kabir" userId="af3c95a13102d509" providerId="LiveId" clId="{7FC01946-DC13-45DE-BC8C-1EF014313F5E}" dt="2020-05-18T16:29:34.933" v="19" actId="164"/>
          <ac:spMkLst>
            <pc:docMk/>
            <pc:sldMk cId="2936364573" sldId="633"/>
            <ac:spMk id="156" creationId="{B47B6611-2C9A-4D35-A73C-BC72FCC970F0}"/>
          </ac:spMkLst>
        </pc:spChg>
        <pc:spChg chg="mod">
          <ac:chgData name="reza kabir" userId="af3c95a13102d509" providerId="LiveId" clId="{7FC01946-DC13-45DE-BC8C-1EF014313F5E}" dt="2020-05-18T16:29:34.933" v="19" actId="164"/>
          <ac:spMkLst>
            <pc:docMk/>
            <pc:sldMk cId="2936364573" sldId="633"/>
            <ac:spMk id="157" creationId="{84BE91BD-E101-497E-9F41-2E020DFAD4EA}"/>
          </ac:spMkLst>
        </pc:spChg>
        <pc:spChg chg="mod">
          <ac:chgData name="reza kabir" userId="af3c95a13102d509" providerId="LiveId" clId="{7FC01946-DC13-45DE-BC8C-1EF014313F5E}" dt="2020-05-18T16:29:34.933" v="19" actId="164"/>
          <ac:spMkLst>
            <pc:docMk/>
            <pc:sldMk cId="2936364573" sldId="633"/>
            <ac:spMk id="158" creationId="{CFC01DEB-4CED-4DA1-A75F-357ABE8725EE}"/>
          </ac:spMkLst>
        </pc:spChg>
        <pc:spChg chg="mod">
          <ac:chgData name="reza kabir" userId="af3c95a13102d509" providerId="LiveId" clId="{7FC01946-DC13-45DE-BC8C-1EF014313F5E}" dt="2020-05-18T16:29:34.933" v="19" actId="164"/>
          <ac:spMkLst>
            <pc:docMk/>
            <pc:sldMk cId="2936364573" sldId="633"/>
            <ac:spMk id="159" creationId="{772A717F-40F3-4F26-A2A3-5EA064EF8BBD}"/>
          </ac:spMkLst>
        </pc:spChg>
        <pc:spChg chg="mod">
          <ac:chgData name="reza kabir" userId="af3c95a13102d509" providerId="LiveId" clId="{7FC01946-DC13-45DE-BC8C-1EF014313F5E}" dt="2020-05-18T16:29:34.933" v="19" actId="164"/>
          <ac:spMkLst>
            <pc:docMk/>
            <pc:sldMk cId="2936364573" sldId="633"/>
            <ac:spMk id="160" creationId="{9F30363A-5014-4968-B01A-6BCED0AF7B74}"/>
          </ac:spMkLst>
        </pc:spChg>
        <pc:spChg chg="mod">
          <ac:chgData name="reza kabir" userId="af3c95a13102d509" providerId="LiveId" clId="{7FC01946-DC13-45DE-BC8C-1EF014313F5E}" dt="2020-05-18T16:29:34.933" v="19" actId="164"/>
          <ac:spMkLst>
            <pc:docMk/>
            <pc:sldMk cId="2936364573" sldId="633"/>
            <ac:spMk id="161" creationId="{0DCF3C99-3928-4D12-BD37-196CE9337DC8}"/>
          </ac:spMkLst>
        </pc:spChg>
        <pc:spChg chg="mod">
          <ac:chgData name="reza kabir" userId="af3c95a13102d509" providerId="LiveId" clId="{7FC01946-DC13-45DE-BC8C-1EF014313F5E}" dt="2020-05-18T16:29:34.933" v="19" actId="164"/>
          <ac:spMkLst>
            <pc:docMk/>
            <pc:sldMk cId="2936364573" sldId="633"/>
            <ac:spMk id="162" creationId="{61DE72CD-B71C-4D89-9EB8-5B80B5AEAEDA}"/>
          </ac:spMkLst>
        </pc:spChg>
        <pc:spChg chg="mod">
          <ac:chgData name="reza kabir" userId="af3c95a13102d509" providerId="LiveId" clId="{7FC01946-DC13-45DE-BC8C-1EF014313F5E}" dt="2020-05-18T16:29:34.933" v="19" actId="164"/>
          <ac:spMkLst>
            <pc:docMk/>
            <pc:sldMk cId="2936364573" sldId="633"/>
            <ac:spMk id="163" creationId="{556454F7-B9CD-4FF5-8F09-66E34B35AC99}"/>
          </ac:spMkLst>
        </pc:spChg>
        <pc:spChg chg="mod">
          <ac:chgData name="reza kabir" userId="af3c95a13102d509" providerId="LiveId" clId="{7FC01946-DC13-45DE-BC8C-1EF014313F5E}" dt="2020-05-18T16:29:34.933" v="19" actId="164"/>
          <ac:spMkLst>
            <pc:docMk/>
            <pc:sldMk cId="2936364573" sldId="633"/>
            <ac:spMk id="164" creationId="{D4C2DFEB-9F3B-4BB2-8FF9-D6B6D3326552}"/>
          </ac:spMkLst>
        </pc:spChg>
        <pc:spChg chg="mod">
          <ac:chgData name="reza kabir" userId="af3c95a13102d509" providerId="LiveId" clId="{7FC01946-DC13-45DE-BC8C-1EF014313F5E}" dt="2020-05-18T16:29:34.933" v="19" actId="164"/>
          <ac:spMkLst>
            <pc:docMk/>
            <pc:sldMk cId="2936364573" sldId="633"/>
            <ac:spMk id="165" creationId="{9ABBEF66-8347-4F96-A89A-F26818EBE378}"/>
          </ac:spMkLst>
        </pc:spChg>
        <pc:spChg chg="mod">
          <ac:chgData name="reza kabir" userId="af3c95a13102d509" providerId="LiveId" clId="{7FC01946-DC13-45DE-BC8C-1EF014313F5E}" dt="2020-05-18T16:29:34.933" v="19" actId="164"/>
          <ac:spMkLst>
            <pc:docMk/>
            <pc:sldMk cId="2936364573" sldId="633"/>
            <ac:spMk id="167" creationId="{A0C87227-8193-4285-BB19-F3E234F2CCF3}"/>
          </ac:spMkLst>
        </pc:spChg>
        <pc:spChg chg="mod">
          <ac:chgData name="reza kabir" userId="af3c95a13102d509" providerId="LiveId" clId="{7FC01946-DC13-45DE-BC8C-1EF014313F5E}" dt="2020-05-18T16:29:34.933" v="19" actId="164"/>
          <ac:spMkLst>
            <pc:docMk/>
            <pc:sldMk cId="2936364573" sldId="633"/>
            <ac:spMk id="168" creationId="{849C7B7E-5780-4E78-A987-76DECAA108AA}"/>
          </ac:spMkLst>
        </pc:spChg>
        <pc:spChg chg="mod">
          <ac:chgData name="reza kabir" userId="af3c95a13102d509" providerId="LiveId" clId="{7FC01946-DC13-45DE-BC8C-1EF014313F5E}" dt="2020-05-18T16:29:34.933" v="19" actId="164"/>
          <ac:spMkLst>
            <pc:docMk/>
            <pc:sldMk cId="2936364573" sldId="633"/>
            <ac:spMk id="169" creationId="{7FD9F3A1-9643-49EC-9CBD-51321C410B54}"/>
          </ac:spMkLst>
        </pc:spChg>
        <pc:spChg chg="mod">
          <ac:chgData name="reza kabir" userId="af3c95a13102d509" providerId="LiveId" clId="{7FC01946-DC13-45DE-BC8C-1EF014313F5E}" dt="2020-05-18T16:29:34.933" v="19" actId="164"/>
          <ac:spMkLst>
            <pc:docMk/>
            <pc:sldMk cId="2936364573" sldId="633"/>
            <ac:spMk id="170" creationId="{40E105E1-E956-4A70-8483-6D054E890C93}"/>
          </ac:spMkLst>
        </pc:spChg>
        <pc:spChg chg="mod">
          <ac:chgData name="reza kabir" userId="af3c95a13102d509" providerId="LiveId" clId="{7FC01946-DC13-45DE-BC8C-1EF014313F5E}" dt="2020-05-18T16:29:34.933" v="19" actId="164"/>
          <ac:spMkLst>
            <pc:docMk/>
            <pc:sldMk cId="2936364573" sldId="633"/>
            <ac:spMk id="171" creationId="{C9571F94-2B3B-4EBB-AE1B-BE1114AE1418}"/>
          </ac:spMkLst>
        </pc:spChg>
        <pc:spChg chg="mod">
          <ac:chgData name="reza kabir" userId="af3c95a13102d509" providerId="LiveId" clId="{7FC01946-DC13-45DE-BC8C-1EF014313F5E}" dt="2020-05-18T16:29:34.933" v="19" actId="164"/>
          <ac:spMkLst>
            <pc:docMk/>
            <pc:sldMk cId="2936364573" sldId="633"/>
            <ac:spMk id="172" creationId="{C925856F-C1EF-4E99-82B7-710864A812F8}"/>
          </ac:spMkLst>
        </pc:spChg>
        <pc:spChg chg="mod">
          <ac:chgData name="reza kabir" userId="af3c95a13102d509" providerId="LiveId" clId="{7FC01946-DC13-45DE-BC8C-1EF014313F5E}" dt="2020-05-18T16:29:34.933" v="19" actId="164"/>
          <ac:spMkLst>
            <pc:docMk/>
            <pc:sldMk cId="2936364573" sldId="633"/>
            <ac:spMk id="173" creationId="{678260E5-BE6D-4DEF-8DF8-BE3C89A9F7BC}"/>
          </ac:spMkLst>
        </pc:spChg>
        <pc:spChg chg="mod">
          <ac:chgData name="reza kabir" userId="af3c95a13102d509" providerId="LiveId" clId="{7FC01946-DC13-45DE-BC8C-1EF014313F5E}" dt="2020-05-18T16:29:34.933" v="19" actId="164"/>
          <ac:spMkLst>
            <pc:docMk/>
            <pc:sldMk cId="2936364573" sldId="633"/>
            <ac:spMk id="174" creationId="{8D8F700E-2050-410B-94CB-20307FE756B1}"/>
          </ac:spMkLst>
        </pc:spChg>
        <pc:spChg chg="mod">
          <ac:chgData name="reza kabir" userId="af3c95a13102d509" providerId="LiveId" clId="{7FC01946-DC13-45DE-BC8C-1EF014313F5E}" dt="2020-05-18T16:29:34.933" v="19" actId="164"/>
          <ac:spMkLst>
            <pc:docMk/>
            <pc:sldMk cId="2936364573" sldId="633"/>
            <ac:spMk id="175" creationId="{FD20A0F4-3013-4BF8-8469-A5473B83BE64}"/>
          </ac:spMkLst>
        </pc:spChg>
        <pc:spChg chg="mod">
          <ac:chgData name="reza kabir" userId="af3c95a13102d509" providerId="LiveId" clId="{7FC01946-DC13-45DE-BC8C-1EF014313F5E}" dt="2020-05-18T16:29:34.933" v="19" actId="164"/>
          <ac:spMkLst>
            <pc:docMk/>
            <pc:sldMk cId="2936364573" sldId="633"/>
            <ac:spMk id="176" creationId="{87D42CA1-52FB-40DD-A53A-6113A7DF7D72}"/>
          </ac:spMkLst>
        </pc:spChg>
        <pc:spChg chg="mod">
          <ac:chgData name="reza kabir" userId="af3c95a13102d509" providerId="LiveId" clId="{7FC01946-DC13-45DE-BC8C-1EF014313F5E}" dt="2020-05-18T16:29:34.933" v="19" actId="164"/>
          <ac:spMkLst>
            <pc:docMk/>
            <pc:sldMk cId="2936364573" sldId="633"/>
            <ac:spMk id="177" creationId="{977CD28F-CF85-4E92-96CB-70513D1FB581}"/>
          </ac:spMkLst>
        </pc:spChg>
        <pc:spChg chg="mod">
          <ac:chgData name="reza kabir" userId="af3c95a13102d509" providerId="LiveId" clId="{7FC01946-DC13-45DE-BC8C-1EF014313F5E}" dt="2020-05-18T16:29:34.933" v="19" actId="164"/>
          <ac:spMkLst>
            <pc:docMk/>
            <pc:sldMk cId="2936364573" sldId="633"/>
            <ac:spMk id="178" creationId="{BEE035D8-8189-4D69-AC5B-69CA6D3C2C69}"/>
          </ac:spMkLst>
        </pc:spChg>
        <pc:spChg chg="mod">
          <ac:chgData name="reza kabir" userId="af3c95a13102d509" providerId="LiveId" clId="{7FC01946-DC13-45DE-BC8C-1EF014313F5E}" dt="2020-05-18T16:29:34.933" v="19" actId="164"/>
          <ac:spMkLst>
            <pc:docMk/>
            <pc:sldMk cId="2936364573" sldId="633"/>
            <ac:spMk id="179" creationId="{20297F16-FE70-4204-A014-C698F5BBA129}"/>
          </ac:spMkLst>
        </pc:spChg>
        <pc:spChg chg="mod">
          <ac:chgData name="reza kabir" userId="af3c95a13102d509" providerId="LiveId" clId="{7FC01946-DC13-45DE-BC8C-1EF014313F5E}" dt="2020-05-18T16:29:34.933" v="19" actId="164"/>
          <ac:spMkLst>
            <pc:docMk/>
            <pc:sldMk cId="2936364573" sldId="633"/>
            <ac:spMk id="180" creationId="{DCB4EBC3-074E-4258-B818-76CAF9859342}"/>
          </ac:spMkLst>
        </pc:spChg>
        <pc:spChg chg="mod">
          <ac:chgData name="reza kabir" userId="af3c95a13102d509" providerId="LiveId" clId="{7FC01946-DC13-45DE-BC8C-1EF014313F5E}" dt="2020-05-18T16:29:34.933" v="19" actId="164"/>
          <ac:spMkLst>
            <pc:docMk/>
            <pc:sldMk cId="2936364573" sldId="633"/>
            <ac:spMk id="181" creationId="{07DF04E9-F9FE-42EA-A389-5572E21AC7DE}"/>
          </ac:spMkLst>
        </pc:spChg>
        <pc:spChg chg="mod">
          <ac:chgData name="reza kabir" userId="af3c95a13102d509" providerId="LiveId" clId="{7FC01946-DC13-45DE-BC8C-1EF014313F5E}" dt="2020-05-18T16:29:34.933" v="19" actId="164"/>
          <ac:spMkLst>
            <pc:docMk/>
            <pc:sldMk cId="2936364573" sldId="633"/>
            <ac:spMk id="182" creationId="{967B52FE-3EC0-4877-B953-FB7781240188}"/>
          </ac:spMkLst>
        </pc:spChg>
        <pc:spChg chg="mod">
          <ac:chgData name="reza kabir" userId="af3c95a13102d509" providerId="LiveId" clId="{7FC01946-DC13-45DE-BC8C-1EF014313F5E}" dt="2020-05-18T16:29:34.933" v="19" actId="164"/>
          <ac:spMkLst>
            <pc:docMk/>
            <pc:sldMk cId="2936364573" sldId="633"/>
            <ac:spMk id="183" creationId="{38A57F9C-F676-41E4-8E1B-A70FF4D570B5}"/>
          </ac:spMkLst>
        </pc:spChg>
        <pc:spChg chg="mod">
          <ac:chgData name="reza kabir" userId="af3c95a13102d509" providerId="LiveId" clId="{7FC01946-DC13-45DE-BC8C-1EF014313F5E}" dt="2020-05-18T16:29:34.933" v="19" actId="164"/>
          <ac:spMkLst>
            <pc:docMk/>
            <pc:sldMk cId="2936364573" sldId="633"/>
            <ac:spMk id="184" creationId="{7DF4B928-8876-441F-8DD1-5047D3FD6929}"/>
          </ac:spMkLst>
        </pc:spChg>
        <pc:spChg chg="mod">
          <ac:chgData name="reza kabir" userId="af3c95a13102d509" providerId="LiveId" clId="{7FC01946-DC13-45DE-BC8C-1EF014313F5E}" dt="2020-05-18T16:29:34.933" v="19" actId="164"/>
          <ac:spMkLst>
            <pc:docMk/>
            <pc:sldMk cId="2936364573" sldId="633"/>
            <ac:spMk id="185" creationId="{E21F39F4-5BA2-4C56-BC21-ECDEF03E0B4E}"/>
          </ac:spMkLst>
        </pc:spChg>
        <pc:spChg chg="mod">
          <ac:chgData name="reza kabir" userId="af3c95a13102d509" providerId="LiveId" clId="{7FC01946-DC13-45DE-BC8C-1EF014313F5E}" dt="2020-05-18T16:29:34.933" v="19" actId="164"/>
          <ac:spMkLst>
            <pc:docMk/>
            <pc:sldMk cId="2936364573" sldId="633"/>
            <ac:spMk id="186" creationId="{9F314067-9320-48F3-B410-60C644E395FD}"/>
          </ac:spMkLst>
        </pc:spChg>
        <pc:spChg chg="mod">
          <ac:chgData name="reza kabir" userId="af3c95a13102d509" providerId="LiveId" clId="{7FC01946-DC13-45DE-BC8C-1EF014313F5E}" dt="2020-05-18T16:29:34.933" v="19" actId="164"/>
          <ac:spMkLst>
            <pc:docMk/>
            <pc:sldMk cId="2936364573" sldId="633"/>
            <ac:spMk id="187" creationId="{0746AC50-0606-4479-BD33-2CC6ECA719A1}"/>
          </ac:spMkLst>
        </pc:spChg>
        <pc:spChg chg="mod">
          <ac:chgData name="reza kabir" userId="af3c95a13102d509" providerId="LiveId" clId="{7FC01946-DC13-45DE-BC8C-1EF014313F5E}" dt="2020-05-18T16:29:34.933" v="19" actId="164"/>
          <ac:spMkLst>
            <pc:docMk/>
            <pc:sldMk cId="2936364573" sldId="633"/>
            <ac:spMk id="188" creationId="{61A56C49-6B4B-4B7D-AB20-D47303000D8D}"/>
          </ac:spMkLst>
        </pc:spChg>
        <pc:spChg chg="mod">
          <ac:chgData name="reza kabir" userId="af3c95a13102d509" providerId="LiveId" clId="{7FC01946-DC13-45DE-BC8C-1EF014313F5E}" dt="2020-05-18T16:29:34.933" v="19" actId="164"/>
          <ac:spMkLst>
            <pc:docMk/>
            <pc:sldMk cId="2936364573" sldId="633"/>
            <ac:spMk id="189" creationId="{354C18AC-8A1F-4186-86DB-D36CDCB81F84}"/>
          </ac:spMkLst>
        </pc:spChg>
        <pc:spChg chg="mod">
          <ac:chgData name="reza kabir" userId="af3c95a13102d509" providerId="LiveId" clId="{7FC01946-DC13-45DE-BC8C-1EF014313F5E}" dt="2020-05-18T16:29:34.933" v="19" actId="164"/>
          <ac:spMkLst>
            <pc:docMk/>
            <pc:sldMk cId="2936364573" sldId="633"/>
            <ac:spMk id="190" creationId="{E68B8C91-62D4-4E31-9B26-A2858B4E83D3}"/>
          </ac:spMkLst>
        </pc:spChg>
        <pc:spChg chg="mod">
          <ac:chgData name="reza kabir" userId="af3c95a13102d509" providerId="LiveId" clId="{7FC01946-DC13-45DE-BC8C-1EF014313F5E}" dt="2020-05-18T16:29:34.933" v="19" actId="164"/>
          <ac:spMkLst>
            <pc:docMk/>
            <pc:sldMk cId="2936364573" sldId="633"/>
            <ac:spMk id="191" creationId="{6BE27284-4D29-481E-990C-A637C8330EED}"/>
          </ac:spMkLst>
        </pc:spChg>
        <pc:spChg chg="mod">
          <ac:chgData name="reza kabir" userId="af3c95a13102d509" providerId="LiveId" clId="{7FC01946-DC13-45DE-BC8C-1EF014313F5E}" dt="2020-05-18T16:29:34.933" v="19" actId="164"/>
          <ac:spMkLst>
            <pc:docMk/>
            <pc:sldMk cId="2936364573" sldId="633"/>
            <ac:spMk id="192" creationId="{DEE6564E-BED5-4BD4-B66A-20FC9C62F45D}"/>
          </ac:spMkLst>
        </pc:spChg>
        <pc:spChg chg="mod">
          <ac:chgData name="reza kabir" userId="af3c95a13102d509" providerId="LiveId" clId="{7FC01946-DC13-45DE-BC8C-1EF014313F5E}" dt="2020-05-18T16:29:34.933" v="19" actId="164"/>
          <ac:spMkLst>
            <pc:docMk/>
            <pc:sldMk cId="2936364573" sldId="633"/>
            <ac:spMk id="193" creationId="{A8705B4F-12E5-4BC2-9D85-F14F8E427326}"/>
          </ac:spMkLst>
        </pc:spChg>
        <pc:spChg chg="mod">
          <ac:chgData name="reza kabir" userId="af3c95a13102d509" providerId="LiveId" clId="{7FC01946-DC13-45DE-BC8C-1EF014313F5E}" dt="2020-05-18T16:29:34.933" v="19" actId="164"/>
          <ac:spMkLst>
            <pc:docMk/>
            <pc:sldMk cId="2936364573" sldId="633"/>
            <ac:spMk id="194" creationId="{2B53BD9B-FAB6-409A-A14B-91716508572C}"/>
          </ac:spMkLst>
        </pc:spChg>
        <pc:spChg chg="mod">
          <ac:chgData name="reza kabir" userId="af3c95a13102d509" providerId="LiveId" clId="{7FC01946-DC13-45DE-BC8C-1EF014313F5E}" dt="2020-05-18T16:29:34.933" v="19" actId="164"/>
          <ac:spMkLst>
            <pc:docMk/>
            <pc:sldMk cId="2936364573" sldId="633"/>
            <ac:spMk id="195" creationId="{5A905B08-4E23-45F4-9C34-C7B68AD44A93}"/>
          </ac:spMkLst>
        </pc:spChg>
        <pc:spChg chg="mod">
          <ac:chgData name="reza kabir" userId="af3c95a13102d509" providerId="LiveId" clId="{7FC01946-DC13-45DE-BC8C-1EF014313F5E}" dt="2020-05-18T16:29:34.933" v="19" actId="164"/>
          <ac:spMkLst>
            <pc:docMk/>
            <pc:sldMk cId="2936364573" sldId="633"/>
            <ac:spMk id="196" creationId="{6BC366AC-8290-40CD-BF72-B04A237F2A6A}"/>
          </ac:spMkLst>
        </pc:spChg>
        <pc:spChg chg="mod">
          <ac:chgData name="reza kabir" userId="af3c95a13102d509" providerId="LiveId" clId="{7FC01946-DC13-45DE-BC8C-1EF014313F5E}" dt="2020-05-18T16:29:34.933" v="19" actId="164"/>
          <ac:spMkLst>
            <pc:docMk/>
            <pc:sldMk cId="2936364573" sldId="633"/>
            <ac:spMk id="197" creationId="{53D4B2F2-645D-44A4-AE39-BC5CA7CB861D}"/>
          </ac:spMkLst>
        </pc:spChg>
        <pc:spChg chg="mod">
          <ac:chgData name="reza kabir" userId="af3c95a13102d509" providerId="LiveId" clId="{7FC01946-DC13-45DE-BC8C-1EF014313F5E}" dt="2020-05-18T16:29:34.933" v="19" actId="164"/>
          <ac:spMkLst>
            <pc:docMk/>
            <pc:sldMk cId="2936364573" sldId="633"/>
            <ac:spMk id="198" creationId="{07A132D1-C597-42F0-BD54-60672FEE95FF}"/>
          </ac:spMkLst>
        </pc:spChg>
        <pc:spChg chg="mod">
          <ac:chgData name="reza kabir" userId="af3c95a13102d509" providerId="LiveId" clId="{7FC01946-DC13-45DE-BC8C-1EF014313F5E}" dt="2020-05-18T16:29:34.933" v="19" actId="164"/>
          <ac:spMkLst>
            <pc:docMk/>
            <pc:sldMk cId="2936364573" sldId="633"/>
            <ac:spMk id="199" creationId="{13C44411-D275-4508-9BDF-B6A83158B2D3}"/>
          </ac:spMkLst>
        </pc:spChg>
        <pc:spChg chg="mod">
          <ac:chgData name="reza kabir" userId="af3c95a13102d509" providerId="LiveId" clId="{7FC01946-DC13-45DE-BC8C-1EF014313F5E}" dt="2020-05-18T16:29:34.933" v="19" actId="164"/>
          <ac:spMkLst>
            <pc:docMk/>
            <pc:sldMk cId="2936364573" sldId="633"/>
            <ac:spMk id="200" creationId="{F236E854-EC7A-4CF9-BCC2-7C458D2122C3}"/>
          </ac:spMkLst>
        </pc:spChg>
        <pc:spChg chg="mod">
          <ac:chgData name="reza kabir" userId="af3c95a13102d509" providerId="LiveId" clId="{7FC01946-DC13-45DE-BC8C-1EF014313F5E}" dt="2020-05-18T16:29:34.933" v="19" actId="164"/>
          <ac:spMkLst>
            <pc:docMk/>
            <pc:sldMk cId="2936364573" sldId="633"/>
            <ac:spMk id="201" creationId="{EF685D6D-2A35-4BFB-BED8-9B5A940E7859}"/>
          </ac:spMkLst>
        </pc:spChg>
        <pc:spChg chg="mod">
          <ac:chgData name="reza kabir" userId="af3c95a13102d509" providerId="LiveId" clId="{7FC01946-DC13-45DE-BC8C-1EF014313F5E}" dt="2020-05-18T16:29:34.933" v="19" actId="164"/>
          <ac:spMkLst>
            <pc:docMk/>
            <pc:sldMk cId="2936364573" sldId="633"/>
            <ac:spMk id="202" creationId="{C7A6B8BA-033A-4079-BB88-3ABA039D3794}"/>
          </ac:spMkLst>
        </pc:spChg>
        <pc:spChg chg="add mod">
          <ac:chgData name="reza kabir" userId="af3c95a13102d509" providerId="LiveId" clId="{7FC01946-DC13-45DE-BC8C-1EF014313F5E}" dt="2020-05-18T16:30:17.523" v="24" actId="1076"/>
          <ac:spMkLst>
            <pc:docMk/>
            <pc:sldMk cId="2936364573" sldId="633"/>
            <ac:spMk id="203" creationId="{43452AC4-3E6E-4F3F-9870-F6DBAAAADCBF}"/>
          </ac:spMkLst>
        </pc:spChg>
        <pc:spChg chg="mod">
          <ac:chgData name="reza kabir" userId="af3c95a13102d509" providerId="LiveId" clId="{7FC01946-DC13-45DE-BC8C-1EF014313F5E}" dt="2020-05-18T16:30:14.802" v="23"/>
          <ac:spMkLst>
            <pc:docMk/>
            <pc:sldMk cId="2936364573" sldId="633"/>
            <ac:spMk id="206" creationId="{C21C0314-6D56-43F8-8C17-943E27E4F384}"/>
          </ac:spMkLst>
        </pc:spChg>
        <pc:spChg chg="mod">
          <ac:chgData name="reza kabir" userId="af3c95a13102d509" providerId="LiveId" clId="{7FC01946-DC13-45DE-BC8C-1EF014313F5E}" dt="2020-05-18T16:30:14.802" v="23"/>
          <ac:spMkLst>
            <pc:docMk/>
            <pc:sldMk cId="2936364573" sldId="633"/>
            <ac:spMk id="207" creationId="{1E7673D0-69E1-4047-A7D6-CBA1EE4AE0E8}"/>
          </ac:spMkLst>
        </pc:spChg>
        <pc:spChg chg="add mod">
          <ac:chgData name="reza kabir" userId="af3c95a13102d509" providerId="LiveId" clId="{7FC01946-DC13-45DE-BC8C-1EF014313F5E}" dt="2020-05-18T16:30:40.630" v="45" actId="20577"/>
          <ac:spMkLst>
            <pc:docMk/>
            <pc:sldMk cId="2936364573" sldId="633"/>
            <ac:spMk id="208" creationId="{36125661-52A3-4B87-87A6-EB919B7CD580}"/>
          </ac:spMkLst>
        </pc:spChg>
        <pc:grpChg chg="add mod">
          <ac:chgData name="reza kabir" userId="af3c95a13102d509" providerId="LiveId" clId="{7FC01946-DC13-45DE-BC8C-1EF014313F5E}" dt="2020-05-18T16:30:07.243" v="22" actId="14100"/>
          <ac:grpSpMkLst>
            <pc:docMk/>
            <pc:sldMk cId="2936364573" sldId="633"/>
            <ac:grpSpMk id="2" creationId="{9CA15FD1-4598-48BE-BC2D-DFAF3CDD605E}"/>
          </ac:grpSpMkLst>
        </pc:grpChg>
        <pc:grpChg chg="add mod">
          <ac:chgData name="reza kabir" userId="af3c95a13102d509" providerId="LiveId" clId="{7FC01946-DC13-45DE-BC8C-1EF014313F5E}" dt="2020-05-18T16:30:17.523" v="24" actId="1076"/>
          <ac:grpSpMkLst>
            <pc:docMk/>
            <pc:sldMk cId="2936364573" sldId="633"/>
            <ac:grpSpMk id="205" creationId="{0FA934F6-5578-4437-ABD6-A1969335D50A}"/>
          </ac:grpSpMkLst>
        </pc:grpChg>
        <pc:picChg chg="mod">
          <ac:chgData name="reza kabir" userId="af3c95a13102d509" providerId="LiveId" clId="{7FC01946-DC13-45DE-BC8C-1EF014313F5E}" dt="2020-05-18T16:29:20.291" v="14" actId="1076"/>
          <ac:picMkLst>
            <pc:docMk/>
            <pc:sldMk cId="2936364573" sldId="633"/>
            <ac:picMk id="204" creationId="{1BDABCED-157A-4F40-A2AC-21A7F0F5B698}"/>
          </ac:picMkLst>
        </pc:picChg>
      </pc:sldChg>
      <pc:sldChg chg="addSp delSp modSp add del mod">
        <pc:chgData name="reza kabir" userId="af3c95a13102d509" providerId="LiveId" clId="{7FC01946-DC13-45DE-BC8C-1EF014313F5E}" dt="2020-06-11T12:56:18.579" v="186" actId="47"/>
        <pc:sldMkLst>
          <pc:docMk/>
          <pc:sldMk cId="848443244" sldId="644"/>
        </pc:sldMkLst>
        <pc:spChg chg="add mod">
          <ac:chgData name="reza kabir" userId="af3c95a13102d509" providerId="LiveId" clId="{7FC01946-DC13-45DE-BC8C-1EF014313F5E}" dt="2020-05-18T17:45:58.021" v="164"/>
          <ac:spMkLst>
            <pc:docMk/>
            <pc:sldMk cId="848443244" sldId="644"/>
            <ac:spMk id="44" creationId="{1DA1B22F-6371-4CB5-AEDA-CD1BBAF8C6B6}"/>
          </ac:spMkLst>
        </pc:spChg>
        <pc:spChg chg="del">
          <ac:chgData name="reza kabir" userId="af3c95a13102d509" providerId="LiveId" clId="{7FC01946-DC13-45DE-BC8C-1EF014313F5E}" dt="2020-05-18T17:45:20.075" v="161" actId="478"/>
          <ac:spMkLst>
            <pc:docMk/>
            <pc:sldMk cId="848443244" sldId="644"/>
            <ac:spMk id="46" creationId="{CAB0844B-5967-4034-8630-62959F2428F2}"/>
          </ac:spMkLst>
        </pc:spChg>
        <pc:spChg chg="mod">
          <ac:chgData name="reza kabir" userId="af3c95a13102d509" providerId="LiveId" clId="{7FC01946-DC13-45DE-BC8C-1EF014313F5E}" dt="2020-05-18T17:45:16.335" v="160" actId="164"/>
          <ac:spMkLst>
            <pc:docMk/>
            <pc:sldMk cId="848443244" sldId="644"/>
            <ac:spMk id="47" creationId="{9E333F2D-54E8-4F8D-953F-9C03EF9D5499}"/>
          </ac:spMkLst>
        </pc:spChg>
        <pc:spChg chg="mod">
          <ac:chgData name="reza kabir" userId="af3c95a13102d509" providerId="LiveId" clId="{7FC01946-DC13-45DE-BC8C-1EF014313F5E}" dt="2020-05-18T17:45:16.335" v="160" actId="164"/>
          <ac:spMkLst>
            <pc:docMk/>
            <pc:sldMk cId="848443244" sldId="644"/>
            <ac:spMk id="48" creationId="{CFDB2AE3-DB8A-47C2-95EE-E0FB3D8F36F1}"/>
          </ac:spMkLst>
        </pc:spChg>
        <pc:spChg chg="mod">
          <ac:chgData name="reza kabir" userId="af3c95a13102d509" providerId="LiveId" clId="{7FC01946-DC13-45DE-BC8C-1EF014313F5E}" dt="2020-05-18T17:45:16.335" v="160" actId="164"/>
          <ac:spMkLst>
            <pc:docMk/>
            <pc:sldMk cId="848443244" sldId="644"/>
            <ac:spMk id="49" creationId="{71845707-66D0-4367-A608-7A7FDDBD5DE3}"/>
          </ac:spMkLst>
        </pc:spChg>
        <pc:spChg chg="mod">
          <ac:chgData name="reza kabir" userId="af3c95a13102d509" providerId="LiveId" clId="{7FC01946-DC13-45DE-BC8C-1EF014313F5E}" dt="2020-05-18T17:45:16.335" v="160" actId="164"/>
          <ac:spMkLst>
            <pc:docMk/>
            <pc:sldMk cId="848443244" sldId="644"/>
            <ac:spMk id="50" creationId="{23C541C4-797A-49A2-9E7B-2F5099E3C873}"/>
          </ac:spMkLst>
        </pc:spChg>
        <pc:spChg chg="mod">
          <ac:chgData name="reza kabir" userId="af3c95a13102d509" providerId="LiveId" clId="{7FC01946-DC13-45DE-BC8C-1EF014313F5E}" dt="2020-05-18T17:45:16.335" v="160" actId="164"/>
          <ac:spMkLst>
            <pc:docMk/>
            <pc:sldMk cId="848443244" sldId="644"/>
            <ac:spMk id="51" creationId="{3159F453-31ED-406C-8DE0-EC46564342A6}"/>
          </ac:spMkLst>
        </pc:spChg>
        <pc:spChg chg="mod">
          <ac:chgData name="reza kabir" userId="af3c95a13102d509" providerId="LiveId" clId="{7FC01946-DC13-45DE-BC8C-1EF014313F5E}" dt="2020-05-18T17:45:16.335" v="160" actId="164"/>
          <ac:spMkLst>
            <pc:docMk/>
            <pc:sldMk cId="848443244" sldId="644"/>
            <ac:spMk id="52" creationId="{59A034BE-9395-49C4-AA63-2C3AD9E77986}"/>
          </ac:spMkLst>
        </pc:spChg>
        <pc:spChg chg="mod">
          <ac:chgData name="reza kabir" userId="af3c95a13102d509" providerId="LiveId" clId="{7FC01946-DC13-45DE-BC8C-1EF014313F5E}" dt="2020-05-18T17:45:16.335" v="160" actId="164"/>
          <ac:spMkLst>
            <pc:docMk/>
            <pc:sldMk cId="848443244" sldId="644"/>
            <ac:spMk id="53" creationId="{8035F789-AB06-4A90-9404-7F545CBAA262}"/>
          </ac:spMkLst>
        </pc:spChg>
        <pc:spChg chg="mod">
          <ac:chgData name="reza kabir" userId="af3c95a13102d509" providerId="LiveId" clId="{7FC01946-DC13-45DE-BC8C-1EF014313F5E}" dt="2020-05-18T17:45:16.335" v="160" actId="164"/>
          <ac:spMkLst>
            <pc:docMk/>
            <pc:sldMk cId="848443244" sldId="644"/>
            <ac:spMk id="54" creationId="{3DBDFE70-8C23-4F8C-B52E-31F2DC997E74}"/>
          </ac:spMkLst>
        </pc:spChg>
        <pc:spChg chg="mod">
          <ac:chgData name="reza kabir" userId="af3c95a13102d509" providerId="LiveId" clId="{7FC01946-DC13-45DE-BC8C-1EF014313F5E}" dt="2020-05-18T17:45:16.335" v="160" actId="164"/>
          <ac:spMkLst>
            <pc:docMk/>
            <pc:sldMk cId="848443244" sldId="644"/>
            <ac:spMk id="55" creationId="{7028B11A-C890-4BC2-8401-5BF2E5C3C0D5}"/>
          </ac:spMkLst>
        </pc:spChg>
        <pc:spChg chg="mod">
          <ac:chgData name="reza kabir" userId="af3c95a13102d509" providerId="LiveId" clId="{7FC01946-DC13-45DE-BC8C-1EF014313F5E}" dt="2020-05-18T17:45:16.335" v="160" actId="164"/>
          <ac:spMkLst>
            <pc:docMk/>
            <pc:sldMk cId="848443244" sldId="644"/>
            <ac:spMk id="56" creationId="{C0869059-EC2B-4218-BD21-F3DFB3592E7F}"/>
          </ac:spMkLst>
        </pc:spChg>
        <pc:spChg chg="mod">
          <ac:chgData name="reza kabir" userId="af3c95a13102d509" providerId="LiveId" clId="{7FC01946-DC13-45DE-BC8C-1EF014313F5E}" dt="2020-05-18T17:45:16.335" v="160" actId="164"/>
          <ac:spMkLst>
            <pc:docMk/>
            <pc:sldMk cId="848443244" sldId="644"/>
            <ac:spMk id="57" creationId="{7B73F7FC-54B4-4E8B-B0B1-7269C3807D64}"/>
          </ac:spMkLst>
        </pc:spChg>
        <pc:spChg chg="mod">
          <ac:chgData name="reza kabir" userId="af3c95a13102d509" providerId="LiveId" clId="{7FC01946-DC13-45DE-BC8C-1EF014313F5E}" dt="2020-05-18T17:45:16.335" v="160" actId="164"/>
          <ac:spMkLst>
            <pc:docMk/>
            <pc:sldMk cId="848443244" sldId="644"/>
            <ac:spMk id="58" creationId="{27C01060-F7FB-43F6-84F1-26881F959CE6}"/>
          </ac:spMkLst>
        </pc:spChg>
        <pc:spChg chg="mod">
          <ac:chgData name="reza kabir" userId="af3c95a13102d509" providerId="LiveId" clId="{7FC01946-DC13-45DE-BC8C-1EF014313F5E}" dt="2020-05-18T17:45:16.335" v="160" actId="164"/>
          <ac:spMkLst>
            <pc:docMk/>
            <pc:sldMk cId="848443244" sldId="644"/>
            <ac:spMk id="59" creationId="{010DE20A-1030-4996-80C3-D1AF26AB99B5}"/>
          </ac:spMkLst>
        </pc:spChg>
        <pc:spChg chg="mod">
          <ac:chgData name="reza kabir" userId="af3c95a13102d509" providerId="LiveId" clId="{7FC01946-DC13-45DE-BC8C-1EF014313F5E}" dt="2020-05-18T17:45:16.335" v="160" actId="164"/>
          <ac:spMkLst>
            <pc:docMk/>
            <pc:sldMk cId="848443244" sldId="644"/>
            <ac:spMk id="60" creationId="{5CF5A505-0DC4-4977-B334-F5D9D3DA876E}"/>
          </ac:spMkLst>
        </pc:spChg>
        <pc:spChg chg="mod">
          <ac:chgData name="reza kabir" userId="af3c95a13102d509" providerId="LiveId" clId="{7FC01946-DC13-45DE-BC8C-1EF014313F5E}" dt="2020-05-18T17:45:16.335" v="160" actId="164"/>
          <ac:spMkLst>
            <pc:docMk/>
            <pc:sldMk cId="848443244" sldId="644"/>
            <ac:spMk id="61" creationId="{2E5ACC25-616F-461D-AED0-52BF96627B9D}"/>
          </ac:spMkLst>
        </pc:spChg>
        <pc:spChg chg="mod">
          <ac:chgData name="reza kabir" userId="af3c95a13102d509" providerId="LiveId" clId="{7FC01946-DC13-45DE-BC8C-1EF014313F5E}" dt="2020-05-18T17:45:16.335" v="160" actId="164"/>
          <ac:spMkLst>
            <pc:docMk/>
            <pc:sldMk cId="848443244" sldId="644"/>
            <ac:spMk id="62" creationId="{CA53D2A4-6820-4A2A-A73F-AA2C09679576}"/>
          </ac:spMkLst>
        </pc:spChg>
        <pc:spChg chg="mod">
          <ac:chgData name="reza kabir" userId="af3c95a13102d509" providerId="LiveId" clId="{7FC01946-DC13-45DE-BC8C-1EF014313F5E}" dt="2020-05-18T17:45:16.335" v="160" actId="164"/>
          <ac:spMkLst>
            <pc:docMk/>
            <pc:sldMk cId="848443244" sldId="644"/>
            <ac:spMk id="63" creationId="{6A38C72C-8AC5-4521-A158-1AA402C83BDA}"/>
          </ac:spMkLst>
        </pc:spChg>
        <pc:spChg chg="mod">
          <ac:chgData name="reza kabir" userId="af3c95a13102d509" providerId="LiveId" clId="{7FC01946-DC13-45DE-BC8C-1EF014313F5E}" dt="2020-05-18T17:45:16.335" v="160" actId="164"/>
          <ac:spMkLst>
            <pc:docMk/>
            <pc:sldMk cId="848443244" sldId="644"/>
            <ac:spMk id="64" creationId="{28590927-4ADD-44D6-A9AA-ED75FC96AE2E}"/>
          </ac:spMkLst>
        </pc:spChg>
        <pc:spChg chg="mod">
          <ac:chgData name="reza kabir" userId="af3c95a13102d509" providerId="LiveId" clId="{7FC01946-DC13-45DE-BC8C-1EF014313F5E}" dt="2020-05-18T17:45:16.335" v="160" actId="164"/>
          <ac:spMkLst>
            <pc:docMk/>
            <pc:sldMk cId="848443244" sldId="644"/>
            <ac:spMk id="65" creationId="{21BF9460-A0E7-429F-A430-1FE2608DE9F9}"/>
          </ac:spMkLst>
        </pc:spChg>
        <pc:spChg chg="mod">
          <ac:chgData name="reza kabir" userId="af3c95a13102d509" providerId="LiveId" clId="{7FC01946-DC13-45DE-BC8C-1EF014313F5E}" dt="2020-05-18T17:45:16.335" v="160" actId="164"/>
          <ac:spMkLst>
            <pc:docMk/>
            <pc:sldMk cId="848443244" sldId="644"/>
            <ac:spMk id="66" creationId="{95AFD6E2-2833-480A-889B-9CAF2CE3E758}"/>
          </ac:spMkLst>
        </pc:spChg>
        <pc:spChg chg="mod">
          <ac:chgData name="reza kabir" userId="af3c95a13102d509" providerId="LiveId" clId="{7FC01946-DC13-45DE-BC8C-1EF014313F5E}" dt="2020-05-18T17:45:16.335" v="160" actId="164"/>
          <ac:spMkLst>
            <pc:docMk/>
            <pc:sldMk cId="848443244" sldId="644"/>
            <ac:spMk id="67" creationId="{68D00B64-04AA-44F7-8933-59A59E177C28}"/>
          </ac:spMkLst>
        </pc:spChg>
        <pc:spChg chg="mod">
          <ac:chgData name="reza kabir" userId="af3c95a13102d509" providerId="LiveId" clId="{7FC01946-DC13-45DE-BC8C-1EF014313F5E}" dt="2020-05-18T17:45:16.335" v="160" actId="164"/>
          <ac:spMkLst>
            <pc:docMk/>
            <pc:sldMk cId="848443244" sldId="644"/>
            <ac:spMk id="68" creationId="{B7DB35C1-BA81-4872-AE8A-174D8BC05C0E}"/>
          </ac:spMkLst>
        </pc:spChg>
        <pc:spChg chg="mod">
          <ac:chgData name="reza kabir" userId="af3c95a13102d509" providerId="LiveId" clId="{7FC01946-DC13-45DE-BC8C-1EF014313F5E}" dt="2020-05-18T17:45:16.335" v="160" actId="164"/>
          <ac:spMkLst>
            <pc:docMk/>
            <pc:sldMk cId="848443244" sldId="644"/>
            <ac:spMk id="69" creationId="{6FA56D6D-59E5-4A66-B719-5235912F5A75}"/>
          </ac:spMkLst>
        </pc:spChg>
        <pc:spChg chg="mod">
          <ac:chgData name="reza kabir" userId="af3c95a13102d509" providerId="LiveId" clId="{7FC01946-DC13-45DE-BC8C-1EF014313F5E}" dt="2020-05-18T17:45:16.335" v="160" actId="164"/>
          <ac:spMkLst>
            <pc:docMk/>
            <pc:sldMk cId="848443244" sldId="644"/>
            <ac:spMk id="70" creationId="{DF009343-2691-4AEF-8272-4A889C128CFC}"/>
          </ac:spMkLst>
        </pc:spChg>
        <pc:spChg chg="mod">
          <ac:chgData name="reza kabir" userId="af3c95a13102d509" providerId="LiveId" clId="{7FC01946-DC13-45DE-BC8C-1EF014313F5E}" dt="2020-05-18T17:45:16.335" v="160" actId="164"/>
          <ac:spMkLst>
            <pc:docMk/>
            <pc:sldMk cId="848443244" sldId="644"/>
            <ac:spMk id="71" creationId="{912F951E-AA6A-4DC3-8BE1-40D67D81946F}"/>
          </ac:spMkLst>
        </pc:spChg>
        <pc:spChg chg="mod">
          <ac:chgData name="reza kabir" userId="af3c95a13102d509" providerId="LiveId" clId="{7FC01946-DC13-45DE-BC8C-1EF014313F5E}" dt="2020-05-18T17:45:16.335" v="160" actId="164"/>
          <ac:spMkLst>
            <pc:docMk/>
            <pc:sldMk cId="848443244" sldId="644"/>
            <ac:spMk id="72" creationId="{453DCB73-9EC1-4DE2-BDAB-8B3F20B97E91}"/>
          </ac:spMkLst>
        </pc:spChg>
        <pc:spChg chg="mod">
          <ac:chgData name="reza kabir" userId="af3c95a13102d509" providerId="LiveId" clId="{7FC01946-DC13-45DE-BC8C-1EF014313F5E}" dt="2020-05-18T17:45:16.335" v="160" actId="164"/>
          <ac:spMkLst>
            <pc:docMk/>
            <pc:sldMk cId="848443244" sldId="644"/>
            <ac:spMk id="73" creationId="{DA9B1B03-EF38-4FC0-AB22-2BB0E09CBAF0}"/>
          </ac:spMkLst>
        </pc:spChg>
        <pc:spChg chg="mod">
          <ac:chgData name="reza kabir" userId="af3c95a13102d509" providerId="LiveId" clId="{7FC01946-DC13-45DE-BC8C-1EF014313F5E}" dt="2020-05-18T17:45:16.335" v="160" actId="164"/>
          <ac:spMkLst>
            <pc:docMk/>
            <pc:sldMk cId="848443244" sldId="644"/>
            <ac:spMk id="74" creationId="{6FF3E7D0-3E8C-45FF-8EA7-08AABD94C88C}"/>
          </ac:spMkLst>
        </pc:spChg>
        <pc:spChg chg="mod">
          <ac:chgData name="reza kabir" userId="af3c95a13102d509" providerId="LiveId" clId="{7FC01946-DC13-45DE-BC8C-1EF014313F5E}" dt="2020-05-18T17:45:16.335" v="160" actId="164"/>
          <ac:spMkLst>
            <pc:docMk/>
            <pc:sldMk cId="848443244" sldId="644"/>
            <ac:spMk id="75" creationId="{C04985AA-82FD-4629-9F98-F7168AED8963}"/>
          </ac:spMkLst>
        </pc:spChg>
        <pc:spChg chg="mod">
          <ac:chgData name="reza kabir" userId="af3c95a13102d509" providerId="LiveId" clId="{7FC01946-DC13-45DE-BC8C-1EF014313F5E}" dt="2020-05-18T17:45:16.335" v="160" actId="164"/>
          <ac:spMkLst>
            <pc:docMk/>
            <pc:sldMk cId="848443244" sldId="644"/>
            <ac:spMk id="76" creationId="{B4836905-2FCF-43F3-B9D5-39A41FBC9713}"/>
          </ac:spMkLst>
        </pc:spChg>
        <pc:spChg chg="mod">
          <ac:chgData name="reza kabir" userId="af3c95a13102d509" providerId="LiveId" clId="{7FC01946-DC13-45DE-BC8C-1EF014313F5E}" dt="2020-05-18T17:45:16.335" v="160" actId="164"/>
          <ac:spMkLst>
            <pc:docMk/>
            <pc:sldMk cId="848443244" sldId="644"/>
            <ac:spMk id="77" creationId="{BC97AB81-31BE-4D38-9BED-EA82ED3107C3}"/>
          </ac:spMkLst>
        </pc:spChg>
        <pc:spChg chg="mod">
          <ac:chgData name="reza kabir" userId="af3c95a13102d509" providerId="LiveId" clId="{7FC01946-DC13-45DE-BC8C-1EF014313F5E}" dt="2020-05-18T17:45:16.335" v="160" actId="164"/>
          <ac:spMkLst>
            <pc:docMk/>
            <pc:sldMk cId="848443244" sldId="644"/>
            <ac:spMk id="78" creationId="{330FBF98-2E24-4923-A58D-6437DC05F588}"/>
          </ac:spMkLst>
        </pc:spChg>
        <pc:spChg chg="mod">
          <ac:chgData name="reza kabir" userId="af3c95a13102d509" providerId="LiveId" clId="{7FC01946-DC13-45DE-BC8C-1EF014313F5E}" dt="2020-05-18T17:45:16.335" v="160" actId="164"/>
          <ac:spMkLst>
            <pc:docMk/>
            <pc:sldMk cId="848443244" sldId="644"/>
            <ac:spMk id="79" creationId="{A900CE69-C893-424F-94D0-7A579983F2EB}"/>
          </ac:spMkLst>
        </pc:spChg>
        <pc:spChg chg="mod">
          <ac:chgData name="reza kabir" userId="af3c95a13102d509" providerId="LiveId" clId="{7FC01946-DC13-45DE-BC8C-1EF014313F5E}" dt="2020-05-18T17:45:16.335" v="160" actId="164"/>
          <ac:spMkLst>
            <pc:docMk/>
            <pc:sldMk cId="848443244" sldId="644"/>
            <ac:spMk id="80" creationId="{9746FB60-328E-43BA-A6F9-A5E202970760}"/>
          </ac:spMkLst>
        </pc:spChg>
        <pc:spChg chg="mod">
          <ac:chgData name="reza kabir" userId="af3c95a13102d509" providerId="LiveId" clId="{7FC01946-DC13-45DE-BC8C-1EF014313F5E}" dt="2020-05-18T17:45:16.335" v="160" actId="164"/>
          <ac:spMkLst>
            <pc:docMk/>
            <pc:sldMk cId="848443244" sldId="644"/>
            <ac:spMk id="81" creationId="{A6057F72-3D49-43C6-B3E3-1621B9F0C90B}"/>
          </ac:spMkLst>
        </pc:spChg>
        <pc:spChg chg="del">
          <ac:chgData name="reza kabir" userId="af3c95a13102d509" providerId="LiveId" clId="{7FC01946-DC13-45DE-BC8C-1EF014313F5E}" dt="2020-05-18T17:45:20.075" v="161" actId="478"/>
          <ac:spMkLst>
            <pc:docMk/>
            <pc:sldMk cId="848443244" sldId="644"/>
            <ac:spMk id="82" creationId="{725302DA-7207-4D7F-A010-2E106DD93FF8}"/>
          </ac:spMkLst>
        </pc:spChg>
        <pc:spChg chg="del">
          <ac:chgData name="reza kabir" userId="af3c95a13102d509" providerId="LiveId" clId="{7FC01946-DC13-45DE-BC8C-1EF014313F5E}" dt="2020-05-18T17:45:20.075" v="161" actId="478"/>
          <ac:spMkLst>
            <pc:docMk/>
            <pc:sldMk cId="848443244" sldId="644"/>
            <ac:spMk id="83" creationId="{4ACA0AA9-C427-4469-9751-8787B4F5B6B8}"/>
          </ac:spMkLst>
        </pc:spChg>
        <pc:spChg chg="del">
          <ac:chgData name="reza kabir" userId="af3c95a13102d509" providerId="LiveId" clId="{7FC01946-DC13-45DE-BC8C-1EF014313F5E}" dt="2020-05-18T17:45:20.075" v="161" actId="478"/>
          <ac:spMkLst>
            <pc:docMk/>
            <pc:sldMk cId="848443244" sldId="644"/>
            <ac:spMk id="84" creationId="{67E3EEFC-6E7D-4675-84E6-4832E3CF179B}"/>
          </ac:spMkLst>
        </pc:spChg>
        <pc:spChg chg="del">
          <ac:chgData name="reza kabir" userId="af3c95a13102d509" providerId="LiveId" clId="{7FC01946-DC13-45DE-BC8C-1EF014313F5E}" dt="2020-05-18T17:45:20.075" v="161" actId="478"/>
          <ac:spMkLst>
            <pc:docMk/>
            <pc:sldMk cId="848443244" sldId="644"/>
            <ac:spMk id="85" creationId="{7A08C167-1822-4AE4-96F8-21BBCAA686F9}"/>
          </ac:spMkLst>
        </pc:spChg>
        <pc:spChg chg="mod">
          <ac:chgData name="reza kabir" userId="af3c95a13102d509" providerId="LiveId" clId="{7FC01946-DC13-45DE-BC8C-1EF014313F5E}" dt="2020-05-18T17:45:58.021" v="164"/>
          <ac:spMkLst>
            <pc:docMk/>
            <pc:sldMk cId="848443244" sldId="644"/>
            <ac:spMk id="86" creationId="{B7445741-9D5B-4F0C-A937-0F325C359748}"/>
          </ac:spMkLst>
        </pc:spChg>
        <pc:spChg chg="mod">
          <ac:chgData name="reza kabir" userId="af3c95a13102d509" providerId="LiveId" clId="{7FC01946-DC13-45DE-BC8C-1EF014313F5E}" dt="2020-05-18T17:45:58.021" v="164"/>
          <ac:spMkLst>
            <pc:docMk/>
            <pc:sldMk cId="848443244" sldId="644"/>
            <ac:spMk id="88" creationId="{32DF08B7-1048-4841-805C-FD7B1E4C4536}"/>
          </ac:spMkLst>
        </pc:spChg>
        <pc:spChg chg="add mod">
          <ac:chgData name="reza kabir" userId="af3c95a13102d509" providerId="LiveId" clId="{7FC01946-DC13-45DE-BC8C-1EF014313F5E}" dt="2020-05-18T17:46:11.557" v="172" actId="1076"/>
          <ac:spMkLst>
            <pc:docMk/>
            <pc:sldMk cId="848443244" sldId="644"/>
            <ac:spMk id="89" creationId="{7308EDF9-31EF-4E10-9DC9-013A7F37D0A0}"/>
          </ac:spMkLst>
        </pc:spChg>
        <pc:grpChg chg="add mod">
          <ac:chgData name="reza kabir" userId="af3c95a13102d509" providerId="LiveId" clId="{7FC01946-DC13-45DE-BC8C-1EF014313F5E}" dt="2020-05-18T17:45:50.425" v="163" actId="14100"/>
          <ac:grpSpMkLst>
            <pc:docMk/>
            <pc:sldMk cId="848443244" sldId="644"/>
            <ac:grpSpMk id="2" creationId="{83CA0296-B758-4E74-B23B-3ED7541B34DD}"/>
          </ac:grpSpMkLst>
        </pc:grpChg>
        <pc:grpChg chg="add mod">
          <ac:chgData name="reza kabir" userId="af3c95a13102d509" providerId="LiveId" clId="{7FC01946-DC13-45DE-BC8C-1EF014313F5E}" dt="2020-05-18T17:45:58.021" v="164"/>
          <ac:grpSpMkLst>
            <pc:docMk/>
            <pc:sldMk cId="848443244" sldId="644"/>
            <ac:grpSpMk id="45" creationId="{218582FA-9C00-4956-9206-8016C6901499}"/>
          </ac:grpSpMkLst>
        </pc:grpChg>
        <pc:picChg chg="del mod">
          <ac:chgData name="reza kabir" userId="af3c95a13102d509" providerId="LiveId" clId="{7FC01946-DC13-45DE-BC8C-1EF014313F5E}" dt="2020-05-18T17:46:06.698" v="171" actId="478"/>
          <ac:picMkLst>
            <pc:docMk/>
            <pc:sldMk cId="848443244" sldId="644"/>
            <ac:picMk id="87" creationId="{A2688255-1C5C-4F06-B781-B6C12C5865ED}"/>
          </ac:picMkLst>
        </pc:picChg>
      </pc:sldChg>
      <pc:sldChg chg="del">
        <pc:chgData name="reza kabir" userId="af3c95a13102d509" providerId="LiveId" clId="{7FC01946-DC13-45DE-BC8C-1EF014313F5E}" dt="2020-06-11T12:55:19.401" v="179" actId="47"/>
        <pc:sldMkLst>
          <pc:docMk/>
          <pc:sldMk cId="1220364242" sldId="654"/>
        </pc:sldMkLst>
      </pc:sldChg>
      <pc:sldChg chg="del">
        <pc:chgData name="reza kabir" userId="af3c95a13102d509" providerId="LiveId" clId="{7FC01946-DC13-45DE-BC8C-1EF014313F5E}" dt="2020-06-11T12:55:35.408" v="181" actId="47"/>
        <pc:sldMkLst>
          <pc:docMk/>
          <pc:sldMk cId="1820674225" sldId="663"/>
        </pc:sldMkLst>
      </pc:sldChg>
      <pc:sldChg chg="addSp delSp modSp del mod">
        <pc:chgData name="reza kabir" userId="af3c95a13102d509" providerId="LiveId" clId="{7FC01946-DC13-45DE-BC8C-1EF014313F5E}" dt="2020-06-11T12:55:12.281" v="178" actId="47"/>
        <pc:sldMkLst>
          <pc:docMk/>
          <pc:sldMk cId="339314984" sldId="672"/>
        </pc:sldMkLst>
        <pc:spChg chg="add mod">
          <ac:chgData name="reza kabir" userId="af3c95a13102d509" providerId="LiveId" clId="{7FC01946-DC13-45DE-BC8C-1EF014313F5E}" dt="2020-05-18T16:28:57.799" v="3" actId="1076"/>
          <ac:spMkLst>
            <pc:docMk/>
            <pc:sldMk cId="339314984" sldId="672"/>
            <ac:spMk id="173" creationId="{FA5E845B-E7CC-42DB-9529-0C50D9F81CE3}"/>
          </ac:spMkLst>
        </pc:spChg>
        <pc:spChg chg="mod">
          <ac:chgData name="reza kabir" userId="af3c95a13102d509" providerId="LiveId" clId="{7FC01946-DC13-45DE-BC8C-1EF014313F5E}" dt="2020-05-18T16:28:51.613" v="2"/>
          <ac:spMkLst>
            <pc:docMk/>
            <pc:sldMk cId="339314984" sldId="672"/>
            <ac:spMk id="175" creationId="{AE0D1C60-BDD5-4306-A426-783CBF0A76A0}"/>
          </ac:spMkLst>
        </pc:spChg>
        <pc:spChg chg="mod">
          <ac:chgData name="reza kabir" userId="af3c95a13102d509" providerId="LiveId" clId="{7FC01946-DC13-45DE-BC8C-1EF014313F5E}" dt="2020-05-18T16:28:51.613" v="2"/>
          <ac:spMkLst>
            <pc:docMk/>
            <pc:sldMk cId="339314984" sldId="672"/>
            <ac:spMk id="179" creationId="{230015A9-54BD-40FB-9725-06D4CA6A2FC7}"/>
          </ac:spMkLst>
        </pc:spChg>
        <pc:spChg chg="add mod">
          <ac:chgData name="reza kabir" userId="af3c95a13102d509" providerId="LiveId" clId="{7FC01946-DC13-45DE-BC8C-1EF014313F5E}" dt="2020-05-18T16:29:08.242" v="12" actId="20577"/>
          <ac:spMkLst>
            <pc:docMk/>
            <pc:sldMk cId="339314984" sldId="672"/>
            <ac:spMk id="180" creationId="{7D5B5C9F-63CA-45A9-85BA-00769C4278F1}"/>
          </ac:spMkLst>
        </pc:spChg>
        <pc:grpChg chg="add mod">
          <ac:chgData name="reza kabir" userId="af3c95a13102d509" providerId="LiveId" clId="{7FC01946-DC13-45DE-BC8C-1EF014313F5E}" dt="2020-05-18T16:28:57.799" v="3" actId="1076"/>
          <ac:grpSpMkLst>
            <pc:docMk/>
            <pc:sldMk cId="339314984" sldId="672"/>
            <ac:grpSpMk id="174" creationId="{30CACBC0-5911-4C85-B3C6-C655F95F8408}"/>
          </ac:grpSpMkLst>
        </pc:grpChg>
        <pc:picChg chg="del">
          <ac:chgData name="reza kabir" userId="af3c95a13102d509" providerId="LiveId" clId="{7FC01946-DC13-45DE-BC8C-1EF014313F5E}" dt="2020-05-18T16:29:11.543" v="13" actId="478"/>
          <ac:picMkLst>
            <pc:docMk/>
            <pc:sldMk cId="339314984" sldId="672"/>
            <ac:picMk id="350" creationId="{2EBED324-0FB7-4403-9D98-A385376ED02B}"/>
          </ac:picMkLst>
        </pc:picChg>
      </pc:sldChg>
      <pc:sldChg chg="delSp mod">
        <pc:chgData name="reza kabir" userId="af3c95a13102d509" providerId="LiveId" clId="{7FC01946-DC13-45DE-BC8C-1EF014313F5E}" dt="2020-05-18T16:37:57.467" v="158" actId="478"/>
        <pc:sldMkLst>
          <pc:docMk/>
          <pc:sldMk cId="945725194" sldId="718"/>
        </pc:sldMkLst>
        <pc:picChg chg="del">
          <ac:chgData name="reza kabir" userId="af3c95a13102d509" providerId="LiveId" clId="{7FC01946-DC13-45DE-BC8C-1EF014313F5E}" dt="2020-05-18T16:37:57.467" v="158" actId="478"/>
          <ac:picMkLst>
            <pc:docMk/>
            <pc:sldMk cId="945725194" sldId="718"/>
            <ac:picMk id="171" creationId="{ED0E51F9-921C-4976-A39C-0A386CE987C2}"/>
          </ac:picMkLst>
        </pc:picChg>
      </pc:sldChg>
      <pc:sldChg chg="addSp delSp modSp add mod">
        <pc:chgData name="reza kabir" userId="af3c95a13102d509" providerId="LiveId" clId="{7FC01946-DC13-45DE-BC8C-1EF014313F5E}" dt="2020-05-18T16:32:41.697" v="80" actId="478"/>
        <pc:sldMkLst>
          <pc:docMk/>
          <pc:sldMk cId="964464057" sldId="725"/>
        </pc:sldMkLst>
        <pc:spChg chg="del">
          <ac:chgData name="reza kabir" userId="af3c95a13102d509" providerId="LiveId" clId="{7FC01946-DC13-45DE-BC8C-1EF014313F5E}" dt="2020-05-18T16:32:11.543" v="71" actId="478"/>
          <ac:spMkLst>
            <pc:docMk/>
            <pc:sldMk cId="964464057" sldId="725"/>
            <ac:spMk id="4" creationId="{73FCE253-F9DB-4872-A0CE-6DCE2D26C605}"/>
          </ac:spMkLst>
        </pc:spChg>
        <pc:spChg chg="mod">
          <ac:chgData name="reza kabir" userId="af3c95a13102d509" providerId="LiveId" clId="{7FC01946-DC13-45DE-BC8C-1EF014313F5E}" dt="2020-05-18T16:32:21.617" v="74" actId="164"/>
          <ac:spMkLst>
            <pc:docMk/>
            <pc:sldMk cId="964464057" sldId="725"/>
            <ac:spMk id="5" creationId="{97E8652F-7CCF-4F0C-B544-93B8BFB3AAFF}"/>
          </ac:spMkLst>
        </pc:spChg>
        <pc:spChg chg="mod">
          <ac:chgData name="reza kabir" userId="af3c95a13102d509" providerId="LiveId" clId="{7FC01946-DC13-45DE-BC8C-1EF014313F5E}" dt="2020-05-18T16:32:21.617" v="74" actId="164"/>
          <ac:spMkLst>
            <pc:docMk/>
            <pc:sldMk cId="964464057" sldId="725"/>
            <ac:spMk id="6" creationId="{EAC0731F-63C5-44EF-921B-A72251929F7A}"/>
          </ac:spMkLst>
        </pc:spChg>
        <pc:spChg chg="mod">
          <ac:chgData name="reza kabir" userId="af3c95a13102d509" providerId="LiveId" clId="{7FC01946-DC13-45DE-BC8C-1EF014313F5E}" dt="2020-05-18T16:32:21.617" v="74" actId="164"/>
          <ac:spMkLst>
            <pc:docMk/>
            <pc:sldMk cId="964464057" sldId="725"/>
            <ac:spMk id="7" creationId="{D1904844-86A4-4045-AEEF-8938C1A0B02A}"/>
          </ac:spMkLst>
        </pc:spChg>
        <pc:spChg chg="mod">
          <ac:chgData name="reza kabir" userId="af3c95a13102d509" providerId="LiveId" clId="{7FC01946-DC13-45DE-BC8C-1EF014313F5E}" dt="2020-05-18T16:32:21.617" v="74" actId="164"/>
          <ac:spMkLst>
            <pc:docMk/>
            <pc:sldMk cId="964464057" sldId="725"/>
            <ac:spMk id="8" creationId="{C4AD988F-B4EB-46A9-A4A4-A89E917F11AE}"/>
          </ac:spMkLst>
        </pc:spChg>
        <pc:spChg chg="mod">
          <ac:chgData name="reza kabir" userId="af3c95a13102d509" providerId="LiveId" clId="{7FC01946-DC13-45DE-BC8C-1EF014313F5E}" dt="2020-05-18T16:32:21.617" v="74" actId="164"/>
          <ac:spMkLst>
            <pc:docMk/>
            <pc:sldMk cId="964464057" sldId="725"/>
            <ac:spMk id="9" creationId="{69D01DB7-6CFA-4E1B-8D71-61B4428B6C64}"/>
          </ac:spMkLst>
        </pc:spChg>
        <pc:spChg chg="mod">
          <ac:chgData name="reza kabir" userId="af3c95a13102d509" providerId="LiveId" clId="{7FC01946-DC13-45DE-BC8C-1EF014313F5E}" dt="2020-05-18T16:32:21.617" v="74" actId="164"/>
          <ac:spMkLst>
            <pc:docMk/>
            <pc:sldMk cId="964464057" sldId="725"/>
            <ac:spMk id="10" creationId="{9FAC1478-FC86-4AE0-B621-D36C6A06B581}"/>
          </ac:spMkLst>
        </pc:spChg>
        <pc:spChg chg="mod">
          <ac:chgData name="reza kabir" userId="af3c95a13102d509" providerId="LiveId" clId="{7FC01946-DC13-45DE-BC8C-1EF014313F5E}" dt="2020-05-18T16:32:21.617" v="74" actId="164"/>
          <ac:spMkLst>
            <pc:docMk/>
            <pc:sldMk cId="964464057" sldId="725"/>
            <ac:spMk id="11" creationId="{BEB9A694-4FB5-4F0E-93EF-E88261AF2B0F}"/>
          </ac:spMkLst>
        </pc:spChg>
        <pc:spChg chg="mod">
          <ac:chgData name="reza kabir" userId="af3c95a13102d509" providerId="LiveId" clId="{7FC01946-DC13-45DE-BC8C-1EF014313F5E}" dt="2020-05-18T16:32:21.617" v="74" actId="164"/>
          <ac:spMkLst>
            <pc:docMk/>
            <pc:sldMk cId="964464057" sldId="725"/>
            <ac:spMk id="12" creationId="{F0F7AB77-95BB-4234-B1D7-27A316881D9C}"/>
          </ac:spMkLst>
        </pc:spChg>
        <pc:spChg chg="mod">
          <ac:chgData name="reza kabir" userId="af3c95a13102d509" providerId="LiveId" clId="{7FC01946-DC13-45DE-BC8C-1EF014313F5E}" dt="2020-05-18T16:32:21.617" v="74" actId="164"/>
          <ac:spMkLst>
            <pc:docMk/>
            <pc:sldMk cId="964464057" sldId="725"/>
            <ac:spMk id="13" creationId="{6C47CB00-E0C2-4E78-8878-930FBDE8648E}"/>
          </ac:spMkLst>
        </pc:spChg>
        <pc:spChg chg="mod">
          <ac:chgData name="reza kabir" userId="af3c95a13102d509" providerId="LiveId" clId="{7FC01946-DC13-45DE-BC8C-1EF014313F5E}" dt="2020-05-18T16:32:21.617" v="74" actId="164"/>
          <ac:spMkLst>
            <pc:docMk/>
            <pc:sldMk cId="964464057" sldId="725"/>
            <ac:spMk id="14" creationId="{2FDF429C-0A6D-40E9-A8CC-8A5EC1428C97}"/>
          </ac:spMkLst>
        </pc:spChg>
        <pc:spChg chg="mod">
          <ac:chgData name="reza kabir" userId="af3c95a13102d509" providerId="LiveId" clId="{7FC01946-DC13-45DE-BC8C-1EF014313F5E}" dt="2020-05-18T16:32:21.617" v="74" actId="164"/>
          <ac:spMkLst>
            <pc:docMk/>
            <pc:sldMk cId="964464057" sldId="725"/>
            <ac:spMk id="15" creationId="{80A8B866-2277-4D2B-AA81-11FB698E0A24}"/>
          </ac:spMkLst>
        </pc:spChg>
        <pc:spChg chg="mod">
          <ac:chgData name="reza kabir" userId="af3c95a13102d509" providerId="LiveId" clId="{7FC01946-DC13-45DE-BC8C-1EF014313F5E}" dt="2020-05-18T16:32:21.617" v="74" actId="164"/>
          <ac:spMkLst>
            <pc:docMk/>
            <pc:sldMk cId="964464057" sldId="725"/>
            <ac:spMk id="16" creationId="{BC5185F6-A0BF-4D03-B323-F371B3E2C352}"/>
          </ac:spMkLst>
        </pc:spChg>
        <pc:spChg chg="mod">
          <ac:chgData name="reza kabir" userId="af3c95a13102d509" providerId="LiveId" clId="{7FC01946-DC13-45DE-BC8C-1EF014313F5E}" dt="2020-05-18T16:32:21.617" v="74" actId="164"/>
          <ac:spMkLst>
            <pc:docMk/>
            <pc:sldMk cId="964464057" sldId="725"/>
            <ac:spMk id="17" creationId="{969B6351-FBFF-4E55-9526-F62FE9407538}"/>
          </ac:spMkLst>
        </pc:spChg>
        <pc:spChg chg="mod">
          <ac:chgData name="reza kabir" userId="af3c95a13102d509" providerId="LiveId" clId="{7FC01946-DC13-45DE-BC8C-1EF014313F5E}" dt="2020-05-18T16:32:21.617" v="74" actId="164"/>
          <ac:spMkLst>
            <pc:docMk/>
            <pc:sldMk cId="964464057" sldId="725"/>
            <ac:spMk id="18" creationId="{03D18484-7EEE-4304-BF8B-CC33253E4FEC}"/>
          </ac:spMkLst>
        </pc:spChg>
        <pc:spChg chg="mod">
          <ac:chgData name="reza kabir" userId="af3c95a13102d509" providerId="LiveId" clId="{7FC01946-DC13-45DE-BC8C-1EF014313F5E}" dt="2020-05-18T16:32:21.617" v="74" actId="164"/>
          <ac:spMkLst>
            <pc:docMk/>
            <pc:sldMk cId="964464057" sldId="725"/>
            <ac:spMk id="19" creationId="{45ADF046-1528-4DBB-B9AE-4A3A24D9D77C}"/>
          </ac:spMkLst>
        </pc:spChg>
        <pc:spChg chg="mod">
          <ac:chgData name="reza kabir" userId="af3c95a13102d509" providerId="LiveId" clId="{7FC01946-DC13-45DE-BC8C-1EF014313F5E}" dt="2020-05-18T16:32:21.617" v="74" actId="164"/>
          <ac:spMkLst>
            <pc:docMk/>
            <pc:sldMk cId="964464057" sldId="725"/>
            <ac:spMk id="20" creationId="{299681FC-7E1B-4C2E-86CC-4AC2724A2AAC}"/>
          </ac:spMkLst>
        </pc:spChg>
        <pc:spChg chg="mod">
          <ac:chgData name="reza kabir" userId="af3c95a13102d509" providerId="LiveId" clId="{7FC01946-DC13-45DE-BC8C-1EF014313F5E}" dt="2020-05-18T16:32:21.617" v="74" actId="164"/>
          <ac:spMkLst>
            <pc:docMk/>
            <pc:sldMk cId="964464057" sldId="725"/>
            <ac:spMk id="21" creationId="{5D5CE358-D15B-489F-9991-0182ABB421AE}"/>
          </ac:spMkLst>
        </pc:spChg>
        <pc:spChg chg="mod">
          <ac:chgData name="reza kabir" userId="af3c95a13102d509" providerId="LiveId" clId="{7FC01946-DC13-45DE-BC8C-1EF014313F5E}" dt="2020-05-18T16:32:21.617" v="74" actId="164"/>
          <ac:spMkLst>
            <pc:docMk/>
            <pc:sldMk cId="964464057" sldId="725"/>
            <ac:spMk id="22" creationId="{B9F9FA4A-5897-4E0F-BC0D-BDF799455AD0}"/>
          </ac:spMkLst>
        </pc:spChg>
        <pc:spChg chg="mod">
          <ac:chgData name="reza kabir" userId="af3c95a13102d509" providerId="LiveId" clId="{7FC01946-DC13-45DE-BC8C-1EF014313F5E}" dt="2020-05-18T16:32:21.617" v="74" actId="164"/>
          <ac:spMkLst>
            <pc:docMk/>
            <pc:sldMk cId="964464057" sldId="725"/>
            <ac:spMk id="23" creationId="{B71440BD-D60D-422C-A58F-8B64020EAB75}"/>
          </ac:spMkLst>
        </pc:spChg>
        <pc:spChg chg="mod">
          <ac:chgData name="reza kabir" userId="af3c95a13102d509" providerId="LiveId" clId="{7FC01946-DC13-45DE-BC8C-1EF014313F5E}" dt="2020-05-18T16:32:21.617" v="74" actId="164"/>
          <ac:spMkLst>
            <pc:docMk/>
            <pc:sldMk cId="964464057" sldId="725"/>
            <ac:spMk id="24" creationId="{DBC12C4E-AEDA-4F1B-A5FF-5DD25432AF0A}"/>
          </ac:spMkLst>
        </pc:spChg>
        <pc:spChg chg="mod">
          <ac:chgData name="reza kabir" userId="af3c95a13102d509" providerId="LiveId" clId="{7FC01946-DC13-45DE-BC8C-1EF014313F5E}" dt="2020-05-18T16:32:21.617" v="74" actId="164"/>
          <ac:spMkLst>
            <pc:docMk/>
            <pc:sldMk cId="964464057" sldId="725"/>
            <ac:spMk id="25" creationId="{FECC3250-A5F6-4A61-96A1-D94D242CE6C2}"/>
          </ac:spMkLst>
        </pc:spChg>
        <pc:spChg chg="mod">
          <ac:chgData name="reza kabir" userId="af3c95a13102d509" providerId="LiveId" clId="{7FC01946-DC13-45DE-BC8C-1EF014313F5E}" dt="2020-05-18T16:32:21.617" v="74" actId="164"/>
          <ac:spMkLst>
            <pc:docMk/>
            <pc:sldMk cId="964464057" sldId="725"/>
            <ac:spMk id="26" creationId="{CE9D5827-40A0-46E6-AA45-8720176C1FD1}"/>
          </ac:spMkLst>
        </pc:spChg>
        <pc:spChg chg="mod">
          <ac:chgData name="reza kabir" userId="af3c95a13102d509" providerId="LiveId" clId="{7FC01946-DC13-45DE-BC8C-1EF014313F5E}" dt="2020-05-18T16:32:21.617" v="74" actId="164"/>
          <ac:spMkLst>
            <pc:docMk/>
            <pc:sldMk cId="964464057" sldId="725"/>
            <ac:spMk id="27" creationId="{CC3F7482-D3B7-40E4-AE0E-1031134061E2}"/>
          </ac:spMkLst>
        </pc:spChg>
        <pc:spChg chg="mod">
          <ac:chgData name="reza kabir" userId="af3c95a13102d509" providerId="LiveId" clId="{7FC01946-DC13-45DE-BC8C-1EF014313F5E}" dt="2020-05-18T16:32:21.617" v="74" actId="164"/>
          <ac:spMkLst>
            <pc:docMk/>
            <pc:sldMk cId="964464057" sldId="725"/>
            <ac:spMk id="28" creationId="{9248A2A6-E5EE-40C1-BDFB-AF05637D210D}"/>
          </ac:spMkLst>
        </pc:spChg>
        <pc:spChg chg="mod">
          <ac:chgData name="reza kabir" userId="af3c95a13102d509" providerId="LiveId" clId="{7FC01946-DC13-45DE-BC8C-1EF014313F5E}" dt="2020-05-18T16:32:21.617" v="74" actId="164"/>
          <ac:spMkLst>
            <pc:docMk/>
            <pc:sldMk cId="964464057" sldId="725"/>
            <ac:spMk id="29" creationId="{CFAD5780-AB0D-45E0-AEA8-BF5752A78521}"/>
          </ac:spMkLst>
        </pc:spChg>
        <pc:spChg chg="mod">
          <ac:chgData name="reza kabir" userId="af3c95a13102d509" providerId="LiveId" clId="{7FC01946-DC13-45DE-BC8C-1EF014313F5E}" dt="2020-05-18T16:32:21.617" v="74" actId="164"/>
          <ac:spMkLst>
            <pc:docMk/>
            <pc:sldMk cId="964464057" sldId="725"/>
            <ac:spMk id="30" creationId="{77A12112-BF2A-4028-ACF7-9B6BE8DBF5D3}"/>
          </ac:spMkLst>
        </pc:spChg>
        <pc:spChg chg="mod">
          <ac:chgData name="reza kabir" userId="af3c95a13102d509" providerId="LiveId" clId="{7FC01946-DC13-45DE-BC8C-1EF014313F5E}" dt="2020-05-18T16:32:21.617" v="74" actId="164"/>
          <ac:spMkLst>
            <pc:docMk/>
            <pc:sldMk cId="964464057" sldId="725"/>
            <ac:spMk id="31" creationId="{BDAD2112-CB0D-48CE-82C5-72F370F0F8D4}"/>
          </ac:spMkLst>
        </pc:spChg>
        <pc:spChg chg="mod">
          <ac:chgData name="reza kabir" userId="af3c95a13102d509" providerId="LiveId" clId="{7FC01946-DC13-45DE-BC8C-1EF014313F5E}" dt="2020-05-18T16:32:21.617" v="74" actId="164"/>
          <ac:spMkLst>
            <pc:docMk/>
            <pc:sldMk cId="964464057" sldId="725"/>
            <ac:spMk id="32" creationId="{70AF462C-EECC-40D9-912C-9D676BD0AE05}"/>
          </ac:spMkLst>
        </pc:spChg>
        <pc:spChg chg="mod">
          <ac:chgData name="reza kabir" userId="af3c95a13102d509" providerId="LiveId" clId="{7FC01946-DC13-45DE-BC8C-1EF014313F5E}" dt="2020-05-18T16:32:21.617" v="74" actId="164"/>
          <ac:spMkLst>
            <pc:docMk/>
            <pc:sldMk cId="964464057" sldId="725"/>
            <ac:spMk id="33" creationId="{37F374CD-BC84-4257-9451-BD5438FACEBC}"/>
          </ac:spMkLst>
        </pc:spChg>
        <pc:spChg chg="mod">
          <ac:chgData name="reza kabir" userId="af3c95a13102d509" providerId="LiveId" clId="{7FC01946-DC13-45DE-BC8C-1EF014313F5E}" dt="2020-05-18T16:32:21.617" v="74" actId="164"/>
          <ac:spMkLst>
            <pc:docMk/>
            <pc:sldMk cId="964464057" sldId="725"/>
            <ac:spMk id="34" creationId="{A74D5DCF-E1B4-42CA-8F99-ED3CEF3A09FD}"/>
          </ac:spMkLst>
        </pc:spChg>
        <pc:spChg chg="mod">
          <ac:chgData name="reza kabir" userId="af3c95a13102d509" providerId="LiveId" clId="{7FC01946-DC13-45DE-BC8C-1EF014313F5E}" dt="2020-05-18T16:32:21.617" v="74" actId="164"/>
          <ac:spMkLst>
            <pc:docMk/>
            <pc:sldMk cId="964464057" sldId="725"/>
            <ac:spMk id="35" creationId="{2350E807-ED05-4B36-A4A1-AD2E2441391A}"/>
          </ac:spMkLst>
        </pc:spChg>
        <pc:spChg chg="mod">
          <ac:chgData name="reza kabir" userId="af3c95a13102d509" providerId="LiveId" clId="{7FC01946-DC13-45DE-BC8C-1EF014313F5E}" dt="2020-05-18T16:32:21.617" v="74" actId="164"/>
          <ac:spMkLst>
            <pc:docMk/>
            <pc:sldMk cId="964464057" sldId="725"/>
            <ac:spMk id="36" creationId="{B2D77A4D-4E46-46BA-A60E-719B5BA977A3}"/>
          </ac:spMkLst>
        </pc:spChg>
        <pc:spChg chg="mod">
          <ac:chgData name="reza kabir" userId="af3c95a13102d509" providerId="LiveId" clId="{7FC01946-DC13-45DE-BC8C-1EF014313F5E}" dt="2020-05-18T16:32:21.617" v="74" actId="164"/>
          <ac:spMkLst>
            <pc:docMk/>
            <pc:sldMk cId="964464057" sldId="725"/>
            <ac:spMk id="37" creationId="{85E15EEB-838A-4757-BB41-ED59FA9E83B0}"/>
          </ac:spMkLst>
        </pc:spChg>
        <pc:spChg chg="mod">
          <ac:chgData name="reza kabir" userId="af3c95a13102d509" providerId="LiveId" clId="{7FC01946-DC13-45DE-BC8C-1EF014313F5E}" dt="2020-05-18T16:32:21.617" v="74" actId="164"/>
          <ac:spMkLst>
            <pc:docMk/>
            <pc:sldMk cId="964464057" sldId="725"/>
            <ac:spMk id="38" creationId="{25412762-9F33-443C-9569-6CACE480F828}"/>
          </ac:spMkLst>
        </pc:spChg>
        <pc:spChg chg="mod">
          <ac:chgData name="reza kabir" userId="af3c95a13102d509" providerId="LiveId" clId="{7FC01946-DC13-45DE-BC8C-1EF014313F5E}" dt="2020-05-18T16:32:21.617" v="74" actId="164"/>
          <ac:spMkLst>
            <pc:docMk/>
            <pc:sldMk cId="964464057" sldId="725"/>
            <ac:spMk id="39" creationId="{EB90B146-5C50-4369-9D34-310E370E8F1C}"/>
          </ac:spMkLst>
        </pc:spChg>
        <pc:spChg chg="mod">
          <ac:chgData name="reza kabir" userId="af3c95a13102d509" providerId="LiveId" clId="{7FC01946-DC13-45DE-BC8C-1EF014313F5E}" dt="2020-05-18T16:32:21.617" v="74" actId="164"/>
          <ac:spMkLst>
            <pc:docMk/>
            <pc:sldMk cId="964464057" sldId="725"/>
            <ac:spMk id="40" creationId="{38B64C8A-49A1-4C8A-A961-FC0A7318AA55}"/>
          </ac:spMkLst>
        </pc:spChg>
        <pc:spChg chg="mod">
          <ac:chgData name="reza kabir" userId="af3c95a13102d509" providerId="LiveId" clId="{7FC01946-DC13-45DE-BC8C-1EF014313F5E}" dt="2020-05-18T16:32:21.617" v="74" actId="164"/>
          <ac:spMkLst>
            <pc:docMk/>
            <pc:sldMk cId="964464057" sldId="725"/>
            <ac:spMk id="41" creationId="{C6A52658-0129-4616-B9C4-2D8EC5AD5EF5}"/>
          </ac:spMkLst>
        </pc:spChg>
        <pc:spChg chg="mod">
          <ac:chgData name="reza kabir" userId="af3c95a13102d509" providerId="LiveId" clId="{7FC01946-DC13-45DE-BC8C-1EF014313F5E}" dt="2020-05-18T16:32:21.617" v="74" actId="164"/>
          <ac:spMkLst>
            <pc:docMk/>
            <pc:sldMk cId="964464057" sldId="725"/>
            <ac:spMk id="42" creationId="{1A968687-0F7B-40B9-ABC3-6C25916E3A14}"/>
          </ac:spMkLst>
        </pc:spChg>
        <pc:spChg chg="mod">
          <ac:chgData name="reza kabir" userId="af3c95a13102d509" providerId="LiveId" clId="{7FC01946-DC13-45DE-BC8C-1EF014313F5E}" dt="2020-05-18T16:32:21.617" v="74" actId="164"/>
          <ac:spMkLst>
            <pc:docMk/>
            <pc:sldMk cId="964464057" sldId="725"/>
            <ac:spMk id="43" creationId="{BDBA4110-4A85-42C3-BB20-167E5E72E565}"/>
          </ac:spMkLst>
        </pc:spChg>
        <pc:spChg chg="mod">
          <ac:chgData name="reza kabir" userId="af3c95a13102d509" providerId="LiveId" clId="{7FC01946-DC13-45DE-BC8C-1EF014313F5E}" dt="2020-05-18T16:32:21.617" v="74" actId="164"/>
          <ac:spMkLst>
            <pc:docMk/>
            <pc:sldMk cId="964464057" sldId="725"/>
            <ac:spMk id="44" creationId="{502DA8E7-A42B-4C95-82DF-1E9E766728F2}"/>
          </ac:spMkLst>
        </pc:spChg>
        <pc:spChg chg="mod">
          <ac:chgData name="reza kabir" userId="af3c95a13102d509" providerId="LiveId" clId="{7FC01946-DC13-45DE-BC8C-1EF014313F5E}" dt="2020-05-18T16:32:21.617" v="74" actId="164"/>
          <ac:spMkLst>
            <pc:docMk/>
            <pc:sldMk cId="964464057" sldId="725"/>
            <ac:spMk id="45" creationId="{41F8AC7D-B9E1-4499-9C83-19283DFC19C9}"/>
          </ac:spMkLst>
        </pc:spChg>
        <pc:spChg chg="mod">
          <ac:chgData name="reza kabir" userId="af3c95a13102d509" providerId="LiveId" clId="{7FC01946-DC13-45DE-BC8C-1EF014313F5E}" dt="2020-05-18T16:32:21.617" v="74" actId="164"/>
          <ac:spMkLst>
            <pc:docMk/>
            <pc:sldMk cId="964464057" sldId="725"/>
            <ac:spMk id="46" creationId="{26888559-9A95-4BA9-9E99-C5B6BDFA98B6}"/>
          </ac:spMkLst>
        </pc:spChg>
        <pc:spChg chg="mod">
          <ac:chgData name="reza kabir" userId="af3c95a13102d509" providerId="LiveId" clId="{7FC01946-DC13-45DE-BC8C-1EF014313F5E}" dt="2020-05-18T16:32:21.617" v="74" actId="164"/>
          <ac:spMkLst>
            <pc:docMk/>
            <pc:sldMk cId="964464057" sldId="725"/>
            <ac:spMk id="47" creationId="{1F6062AB-9ACE-45D4-8085-0CDC7EB3426E}"/>
          </ac:spMkLst>
        </pc:spChg>
        <pc:spChg chg="mod">
          <ac:chgData name="reza kabir" userId="af3c95a13102d509" providerId="LiveId" clId="{7FC01946-DC13-45DE-BC8C-1EF014313F5E}" dt="2020-05-18T16:32:21.617" v="74" actId="164"/>
          <ac:spMkLst>
            <pc:docMk/>
            <pc:sldMk cId="964464057" sldId="725"/>
            <ac:spMk id="48" creationId="{17761E3A-39C1-4504-8696-6CC8B0D69DC2}"/>
          </ac:spMkLst>
        </pc:spChg>
        <pc:spChg chg="mod">
          <ac:chgData name="reza kabir" userId="af3c95a13102d509" providerId="LiveId" clId="{7FC01946-DC13-45DE-BC8C-1EF014313F5E}" dt="2020-05-18T16:32:21.617" v="74" actId="164"/>
          <ac:spMkLst>
            <pc:docMk/>
            <pc:sldMk cId="964464057" sldId="725"/>
            <ac:spMk id="49" creationId="{0B9DA696-7E01-4F10-A360-E1EACA9FD5A7}"/>
          </ac:spMkLst>
        </pc:spChg>
        <pc:spChg chg="mod">
          <ac:chgData name="reza kabir" userId="af3c95a13102d509" providerId="LiveId" clId="{7FC01946-DC13-45DE-BC8C-1EF014313F5E}" dt="2020-05-18T16:32:21.617" v="74" actId="164"/>
          <ac:spMkLst>
            <pc:docMk/>
            <pc:sldMk cId="964464057" sldId="725"/>
            <ac:spMk id="50" creationId="{F7FD3C6D-0212-487E-BE00-1F4C1FC8628D}"/>
          </ac:spMkLst>
        </pc:spChg>
        <pc:spChg chg="mod">
          <ac:chgData name="reza kabir" userId="af3c95a13102d509" providerId="LiveId" clId="{7FC01946-DC13-45DE-BC8C-1EF014313F5E}" dt="2020-05-18T16:32:21.617" v="74" actId="164"/>
          <ac:spMkLst>
            <pc:docMk/>
            <pc:sldMk cId="964464057" sldId="725"/>
            <ac:spMk id="51" creationId="{FA45E824-AA27-439B-A5F8-85E7EAAB3F2C}"/>
          </ac:spMkLst>
        </pc:spChg>
        <pc:spChg chg="mod">
          <ac:chgData name="reza kabir" userId="af3c95a13102d509" providerId="LiveId" clId="{7FC01946-DC13-45DE-BC8C-1EF014313F5E}" dt="2020-05-18T16:32:21.617" v="74" actId="164"/>
          <ac:spMkLst>
            <pc:docMk/>
            <pc:sldMk cId="964464057" sldId="725"/>
            <ac:spMk id="52" creationId="{9AA6BC1E-A00E-4062-817A-933D6A696720}"/>
          </ac:spMkLst>
        </pc:spChg>
        <pc:spChg chg="mod">
          <ac:chgData name="reza kabir" userId="af3c95a13102d509" providerId="LiveId" clId="{7FC01946-DC13-45DE-BC8C-1EF014313F5E}" dt="2020-05-18T16:32:21.617" v="74" actId="164"/>
          <ac:spMkLst>
            <pc:docMk/>
            <pc:sldMk cId="964464057" sldId="725"/>
            <ac:spMk id="53" creationId="{8BB5C088-4407-42C5-811D-F56252E4B255}"/>
          </ac:spMkLst>
        </pc:spChg>
        <pc:spChg chg="mod">
          <ac:chgData name="reza kabir" userId="af3c95a13102d509" providerId="LiveId" clId="{7FC01946-DC13-45DE-BC8C-1EF014313F5E}" dt="2020-05-18T16:32:21.617" v="74" actId="164"/>
          <ac:spMkLst>
            <pc:docMk/>
            <pc:sldMk cId="964464057" sldId="725"/>
            <ac:spMk id="54" creationId="{892A6635-F6D1-4A87-81E5-A644E00440BB}"/>
          </ac:spMkLst>
        </pc:spChg>
        <pc:spChg chg="mod">
          <ac:chgData name="reza kabir" userId="af3c95a13102d509" providerId="LiveId" clId="{7FC01946-DC13-45DE-BC8C-1EF014313F5E}" dt="2020-05-18T16:32:21.617" v="74" actId="164"/>
          <ac:spMkLst>
            <pc:docMk/>
            <pc:sldMk cId="964464057" sldId="725"/>
            <ac:spMk id="55" creationId="{5A7F0230-4D74-467A-BAD5-382438D353AE}"/>
          </ac:spMkLst>
        </pc:spChg>
        <pc:spChg chg="mod">
          <ac:chgData name="reza kabir" userId="af3c95a13102d509" providerId="LiveId" clId="{7FC01946-DC13-45DE-BC8C-1EF014313F5E}" dt="2020-05-18T16:32:21.617" v="74" actId="164"/>
          <ac:spMkLst>
            <pc:docMk/>
            <pc:sldMk cId="964464057" sldId="725"/>
            <ac:spMk id="56" creationId="{F5004862-A5E8-4E8B-8B5B-423F45B4CBF4}"/>
          </ac:spMkLst>
        </pc:spChg>
        <pc:spChg chg="mod">
          <ac:chgData name="reza kabir" userId="af3c95a13102d509" providerId="LiveId" clId="{7FC01946-DC13-45DE-BC8C-1EF014313F5E}" dt="2020-05-18T16:32:21.617" v="74" actId="164"/>
          <ac:spMkLst>
            <pc:docMk/>
            <pc:sldMk cId="964464057" sldId="725"/>
            <ac:spMk id="57" creationId="{EDC6A744-3B42-42FA-9D6A-AF5CD238FD33}"/>
          </ac:spMkLst>
        </pc:spChg>
        <pc:spChg chg="mod">
          <ac:chgData name="reza kabir" userId="af3c95a13102d509" providerId="LiveId" clId="{7FC01946-DC13-45DE-BC8C-1EF014313F5E}" dt="2020-05-18T16:32:21.617" v="74" actId="164"/>
          <ac:spMkLst>
            <pc:docMk/>
            <pc:sldMk cId="964464057" sldId="725"/>
            <ac:spMk id="58" creationId="{9DF25C22-016A-4847-8B28-DC0D13028514}"/>
          </ac:spMkLst>
        </pc:spChg>
        <pc:spChg chg="mod">
          <ac:chgData name="reza kabir" userId="af3c95a13102d509" providerId="LiveId" clId="{7FC01946-DC13-45DE-BC8C-1EF014313F5E}" dt="2020-05-18T16:32:21.617" v="74" actId="164"/>
          <ac:spMkLst>
            <pc:docMk/>
            <pc:sldMk cId="964464057" sldId="725"/>
            <ac:spMk id="59" creationId="{85F6944C-D5C3-4FD9-9C00-0C41BC7B75A9}"/>
          </ac:spMkLst>
        </pc:spChg>
        <pc:spChg chg="mod">
          <ac:chgData name="reza kabir" userId="af3c95a13102d509" providerId="LiveId" clId="{7FC01946-DC13-45DE-BC8C-1EF014313F5E}" dt="2020-05-18T16:32:21.617" v="74" actId="164"/>
          <ac:spMkLst>
            <pc:docMk/>
            <pc:sldMk cId="964464057" sldId="725"/>
            <ac:spMk id="60" creationId="{C2B24885-DBAD-4B16-8AC3-4A38F98512F0}"/>
          </ac:spMkLst>
        </pc:spChg>
        <pc:spChg chg="mod">
          <ac:chgData name="reza kabir" userId="af3c95a13102d509" providerId="LiveId" clId="{7FC01946-DC13-45DE-BC8C-1EF014313F5E}" dt="2020-05-18T16:32:21.617" v="74" actId="164"/>
          <ac:spMkLst>
            <pc:docMk/>
            <pc:sldMk cId="964464057" sldId="725"/>
            <ac:spMk id="61" creationId="{00DCB1BF-DA71-4491-B0F2-E25DC9336DB8}"/>
          </ac:spMkLst>
        </pc:spChg>
        <pc:spChg chg="mod">
          <ac:chgData name="reza kabir" userId="af3c95a13102d509" providerId="LiveId" clId="{7FC01946-DC13-45DE-BC8C-1EF014313F5E}" dt="2020-05-18T16:32:21.617" v="74" actId="164"/>
          <ac:spMkLst>
            <pc:docMk/>
            <pc:sldMk cId="964464057" sldId="725"/>
            <ac:spMk id="62" creationId="{2C805684-E3B9-48B4-86AD-88D5B029A46A}"/>
          </ac:spMkLst>
        </pc:spChg>
        <pc:spChg chg="mod">
          <ac:chgData name="reza kabir" userId="af3c95a13102d509" providerId="LiveId" clId="{7FC01946-DC13-45DE-BC8C-1EF014313F5E}" dt="2020-05-18T16:32:21.617" v="74" actId="164"/>
          <ac:spMkLst>
            <pc:docMk/>
            <pc:sldMk cId="964464057" sldId="725"/>
            <ac:spMk id="63" creationId="{436C67A5-2BC4-48EC-85DD-FD3BFFCEF3A2}"/>
          </ac:spMkLst>
        </pc:spChg>
        <pc:spChg chg="mod">
          <ac:chgData name="reza kabir" userId="af3c95a13102d509" providerId="LiveId" clId="{7FC01946-DC13-45DE-BC8C-1EF014313F5E}" dt="2020-05-18T16:32:21.617" v="74" actId="164"/>
          <ac:spMkLst>
            <pc:docMk/>
            <pc:sldMk cId="964464057" sldId="725"/>
            <ac:spMk id="64" creationId="{4E000BFA-0AE4-4154-8591-0A255D13A32F}"/>
          </ac:spMkLst>
        </pc:spChg>
        <pc:spChg chg="mod">
          <ac:chgData name="reza kabir" userId="af3c95a13102d509" providerId="LiveId" clId="{7FC01946-DC13-45DE-BC8C-1EF014313F5E}" dt="2020-05-18T16:32:21.617" v="74" actId="164"/>
          <ac:spMkLst>
            <pc:docMk/>
            <pc:sldMk cId="964464057" sldId="725"/>
            <ac:spMk id="65" creationId="{D5F0F9F5-3772-43D0-BE63-03524B5D77DF}"/>
          </ac:spMkLst>
        </pc:spChg>
        <pc:spChg chg="mod">
          <ac:chgData name="reza kabir" userId="af3c95a13102d509" providerId="LiveId" clId="{7FC01946-DC13-45DE-BC8C-1EF014313F5E}" dt="2020-05-18T16:32:21.617" v="74" actId="164"/>
          <ac:spMkLst>
            <pc:docMk/>
            <pc:sldMk cId="964464057" sldId="725"/>
            <ac:spMk id="66" creationId="{0DF4909B-9B92-4657-9441-B0B294CE402D}"/>
          </ac:spMkLst>
        </pc:spChg>
        <pc:spChg chg="mod">
          <ac:chgData name="reza kabir" userId="af3c95a13102d509" providerId="LiveId" clId="{7FC01946-DC13-45DE-BC8C-1EF014313F5E}" dt="2020-05-18T16:32:21.617" v="74" actId="164"/>
          <ac:spMkLst>
            <pc:docMk/>
            <pc:sldMk cId="964464057" sldId="725"/>
            <ac:spMk id="67" creationId="{0E445583-5110-45F6-9E4E-A13B643DF0E6}"/>
          </ac:spMkLst>
        </pc:spChg>
        <pc:spChg chg="mod">
          <ac:chgData name="reza kabir" userId="af3c95a13102d509" providerId="LiveId" clId="{7FC01946-DC13-45DE-BC8C-1EF014313F5E}" dt="2020-05-18T16:32:21.617" v="74" actId="164"/>
          <ac:spMkLst>
            <pc:docMk/>
            <pc:sldMk cId="964464057" sldId="725"/>
            <ac:spMk id="68" creationId="{085BEDD4-BA2A-438F-92D5-871401422B88}"/>
          </ac:spMkLst>
        </pc:spChg>
        <pc:spChg chg="mod">
          <ac:chgData name="reza kabir" userId="af3c95a13102d509" providerId="LiveId" clId="{7FC01946-DC13-45DE-BC8C-1EF014313F5E}" dt="2020-05-18T16:32:21.617" v="74" actId="164"/>
          <ac:spMkLst>
            <pc:docMk/>
            <pc:sldMk cId="964464057" sldId="725"/>
            <ac:spMk id="69" creationId="{F3AAB46C-75DE-42DC-8708-3F2C62618ABC}"/>
          </ac:spMkLst>
        </pc:spChg>
        <pc:spChg chg="mod">
          <ac:chgData name="reza kabir" userId="af3c95a13102d509" providerId="LiveId" clId="{7FC01946-DC13-45DE-BC8C-1EF014313F5E}" dt="2020-05-18T16:32:21.617" v="74" actId="164"/>
          <ac:spMkLst>
            <pc:docMk/>
            <pc:sldMk cId="964464057" sldId="725"/>
            <ac:spMk id="70" creationId="{7AC46B8A-CF1B-46FF-B0E4-4C2FCCA02122}"/>
          </ac:spMkLst>
        </pc:spChg>
        <pc:spChg chg="mod">
          <ac:chgData name="reza kabir" userId="af3c95a13102d509" providerId="LiveId" clId="{7FC01946-DC13-45DE-BC8C-1EF014313F5E}" dt="2020-05-18T16:32:21.617" v="74" actId="164"/>
          <ac:spMkLst>
            <pc:docMk/>
            <pc:sldMk cId="964464057" sldId="725"/>
            <ac:spMk id="71" creationId="{0D62DC77-21E6-42E0-AF23-03CC4E79453B}"/>
          </ac:spMkLst>
        </pc:spChg>
        <pc:spChg chg="mod">
          <ac:chgData name="reza kabir" userId="af3c95a13102d509" providerId="LiveId" clId="{7FC01946-DC13-45DE-BC8C-1EF014313F5E}" dt="2020-05-18T16:32:21.617" v="74" actId="164"/>
          <ac:spMkLst>
            <pc:docMk/>
            <pc:sldMk cId="964464057" sldId="725"/>
            <ac:spMk id="72" creationId="{6602FE42-18FC-4D45-ACD9-F37E065CDF74}"/>
          </ac:spMkLst>
        </pc:spChg>
        <pc:spChg chg="mod">
          <ac:chgData name="reza kabir" userId="af3c95a13102d509" providerId="LiveId" clId="{7FC01946-DC13-45DE-BC8C-1EF014313F5E}" dt="2020-05-18T16:32:21.617" v="74" actId="164"/>
          <ac:spMkLst>
            <pc:docMk/>
            <pc:sldMk cId="964464057" sldId="725"/>
            <ac:spMk id="73" creationId="{2F68F37B-4644-4FEE-9F37-C5D598E8229F}"/>
          </ac:spMkLst>
        </pc:spChg>
        <pc:spChg chg="mod">
          <ac:chgData name="reza kabir" userId="af3c95a13102d509" providerId="LiveId" clId="{7FC01946-DC13-45DE-BC8C-1EF014313F5E}" dt="2020-05-18T16:32:21.617" v="74" actId="164"/>
          <ac:spMkLst>
            <pc:docMk/>
            <pc:sldMk cId="964464057" sldId="725"/>
            <ac:spMk id="74" creationId="{8FCA9D9A-9F41-4E73-B93D-3BFB27DAC2CA}"/>
          </ac:spMkLst>
        </pc:spChg>
        <pc:spChg chg="mod">
          <ac:chgData name="reza kabir" userId="af3c95a13102d509" providerId="LiveId" clId="{7FC01946-DC13-45DE-BC8C-1EF014313F5E}" dt="2020-05-18T16:32:21.617" v="74" actId="164"/>
          <ac:spMkLst>
            <pc:docMk/>
            <pc:sldMk cId="964464057" sldId="725"/>
            <ac:spMk id="75" creationId="{1551D601-2362-4394-B356-B6C72EAB4A98}"/>
          </ac:spMkLst>
        </pc:spChg>
        <pc:spChg chg="mod">
          <ac:chgData name="reza kabir" userId="af3c95a13102d509" providerId="LiveId" clId="{7FC01946-DC13-45DE-BC8C-1EF014313F5E}" dt="2020-05-18T16:32:21.617" v="74" actId="164"/>
          <ac:spMkLst>
            <pc:docMk/>
            <pc:sldMk cId="964464057" sldId="725"/>
            <ac:spMk id="76" creationId="{8A8AD80F-7426-4CFB-B22D-A38B4EB415BE}"/>
          </ac:spMkLst>
        </pc:spChg>
        <pc:spChg chg="mod">
          <ac:chgData name="reza kabir" userId="af3c95a13102d509" providerId="LiveId" clId="{7FC01946-DC13-45DE-BC8C-1EF014313F5E}" dt="2020-05-18T16:32:21.617" v="74" actId="164"/>
          <ac:spMkLst>
            <pc:docMk/>
            <pc:sldMk cId="964464057" sldId="725"/>
            <ac:spMk id="77" creationId="{18F8349E-80E3-4218-890B-DCDDA23C0DC4}"/>
          </ac:spMkLst>
        </pc:spChg>
        <pc:spChg chg="mod">
          <ac:chgData name="reza kabir" userId="af3c95a13102d509" providerId="LiveId" clId="{7FC01946-DC13-45DE-BC8C-1EF014313F5E}" dt="2020-05-18T16:32:21.617" v="74" actId="164"/>
          <ac:spMkLst>
            <pc:docMk/>
            <pc:sldMk cId="964464057" sldId="725"/>
            <ac:spMk id="78" creationId="{D6A7A00A-D552-46E1-B5E2-BECFE129EF0F}"/>
          </ac:spMkLst>
        </pc:spChg>
        <pc:spChg chg="mod">
          <ac:chgData name="reza kabir" userId="af3c95a13102d509" providerId="LiveId" clId="{7FC01946-DC13-45DE-BC8C-1EF014313F5E}" dt="2020-05-18T16:32:21.617" v="74" actId="164"/>
          <ac:spMkLst>
            <pc:docMk/>
            <pc:sldMk cId="964464057" sldId="725"/>
            <ac:spMk id="79" creationId="{F75F734E-D31E-4590-A5AD-1EA3BF03BC89}"/>
          </ac:spMkLst>
        </pc:spChg>
        <pc:spChg chg="mod">
          <ac:chgData name="reza kabir" userId="af3c95a13102d509" providerId="LiveId" clId="{7FC01946-DC13-45DE-BC8C-1EF014313F5E}" dt="2020-05-18T16:32:21.617" v="74" actId="164"/>
          <ac:spMkLst>
            <pc:docMk/>
            <pc:sldMk cId="964464057" sldId="725"/>
            <ac:spMk id="80" creationId="{D8027971-BBC8-4565-8BA0-31E5E163C351}"/>
          </ac:spMkLst>
        </pc:spChg>
        <pc:spChg chg="mod">
          <ac:chgData name="reza kabir" userId="af3c95a13102d509" providerId="LiveId" clId="{7FC01946-DC13-45DE-BC8C-1EF014313F5E}" dt="2020-05-18T16:32:21.617" v="74" actId="164"/>
          <ac:spMkLst>
            <pc:docMk/>
            <pc:sldMk cId="964464057" sldId="725"/>
            <ac:spMk id="81" creationId="{B5BE940C-1901-4F4B-97B5-56E5BBDBF96F}"/>
          </ac:spMkLst>
        </pc:spChg>
        <pc:spChg chg="mod">
          <ac:chgData name="reza kabir" userId="af3c95a13102d509" providerId="LiveId" clId="{7FC01946-DC13-45DE-BC8C-1EF014313F5E}" dt="2020-05-18T16:32:21.617" v="74" actId="164"/>
          <ac:spMkLst>
            <pc:docMk/>
            <pc:sldMk cId="964464057" sldId="725"/>
            <ac:spMk id="82" creationId="{C58F466A-ED8A-4354-856D-BFF4C0C0F203}"/>
          </ac:spMkLst>
        </pc:spChg>
        <pc:spChg chg="mod">
          <ac:chgData name="reza kabir" userId="af3c95a13102d509" providerId="LiveId" clId="{7FC01946-DC13-45DE-BC8C-1EF014313F5E}" dt="2020-05-18T16:32:21.617" v="74" actId="164"/>
          <ac:spMkLst>
            <pc:docMk/>
            <pc:sldMk cId="964464057" sldId="725"/>
            <ac:spMk id="83" creationId="{8C94BAAD-A85C-4706-8ECD-085B786BF361}"/>
          </ac:spMkLst>
        </pc:spChg>
        <pc:spChg chg="mod">
          <ac:chgData name="reza kabir" userId="af3c95a13102d509" providerId="LiveId" clId="{7FC01946-DC13-45DE-BC8C-1EF014313F5E}" dt="2020-05-18T16:32:21.617" v="74" actId="164"/>
          <ac:spMkLst>
            <pc:docMk/>
            <pc:sldMk cId="964464057" sldId="725"/>
            <ac:spMk id="84" creationId="{2ABFB040-8B80-42BC-B8A6-938E84738230}"/>
          </ac:spMkLst>
        </pc:spChg>
        <pc:spChg chg="mod">
          <ac:chgData name="reza kabir" userId="af3c95a13102d509" providerId="LiveId" clId="{7FC01946-DC13-45DE-BC8C-1EF014313F5E}" dt="2020-05-18T16:32:21.617" v="74" actId="164"/>
          <ac:spMkLst>
            <pc:docMk/>
            <pc:sldMk cId="964464057" sldId="725"/>
            <ac:spMk id="85" creationId="{4E1D0FB5-0B5A-4364-8805-A5DAEBB49F87}"/>
          </ac:spMkLst>
        </pc:spChg>
        <pc:spChg chg="mod">
          <ac:chgData name="reza kabir" userId="af3c95a13102d509" providerId="LiveId" clId="{7FC01946-DC13-45DE-BC8C-1EF014313F5E}" dt="2020-05-18T16:32:21.617" v="74" actId="164"/>
          <ac:spMkLst>
            <pc:docMk/>
            <pc:sldMk cId="964464057" sldId="725"/>
            <ac:spMk id="86" creationId="{2F7A8DC6-E76D-489D-AAFB-E631C3918F29}"/>
          </ac:spMkLst>
        </pc:spChg>
        <pc:spChg chg="mod">
          <ac:chgData name="reza kabir" userId="af3c95a13102d509" providerId="LiveId" clId="{7FC01946-DC13-45DE-BC8C-1EF014313F5E}" dt="2020-05-18T16:32:21.617" v="74" actId="164"/>
          <ac:spMkLst>
            <pc:docMk/>
            <pc:sldMk cId="964464057" sldId="725"/>
            <ac:spMk id="87" creationId="{0FE13573-1049-4445-B6CE-45ACE35CF543}"/>
          </ac:spMkLst>
        </pc:spChg>
        <pc:spChg chg="mod">
          <ac:chgData name="reza kabir" userId="af3c95a13102d509" providerId="LiveId" clId="{7FC01946-DC13-45DE-BC8C-1EF014313F5E}" dt="2020-05-18T16:32:21.617" v="74" actId="164"/>
          <ac:spMkLst>
            <pc:docMk/>
            <pc:sldMk cId="964464057" sldId="725"/>
            <ac:spMk id="88" creationId="{4158EFCB-E062-412F-914D-1A0394A78672}"/>
          </ac:spMkLst>
        </pc:spChg>
        <pc:spChg chg="mod">
          <ac:chgData name="reza kabir" userId="af3c95a13102d509" providerId="LiveId" clId="{7FC01946-DC13-45DE-BC8C-1EF014313F5E}" dt="2020-05-18T16:32:21.617" v="74" actId="164"/>
          <ac:spMkLst>
            <pc:docMk/>
            <pc:sldMk cId="964464057" sldId="725"/>
            <ac:spMk id="89" creationId="{02EB29B9-AD78-413B-B1B1-4FB951EB1E02}"/>
          </ac:spMkLst>
        </pc:spChg>
        <pc:spChg chg="mod">
          <ac:chgData name="reza kabir" userId="af3c95a13102d509" providerId="LiveId" clId="{7FC01946-DC13-45DE-BC8C-1EF014313F5E}" dt="2020-05-18T16:32:21.617" v="74" actId="164"/>
          <ac:spMkLst>
            <pc:docMk/>
            <pc:sldMk cId="964464057" sldId="725"/>
            <ac:spMk id="90" creationId="{3E881826-2FA2-4E0E-8280-5E121E045FD1}"/>
          </ac:spMkLst>
        </pc:spChg>
        <pc:spChg chg="mod">
          <ac:chgData name="reza kabir" userId="af3c95a13102d509" providerId="LiveId" clId="{7FC01946-DC13-45DE-BC8C-1EF014313F5E}" dt="2020-05-18T16:32:21.617" v="74" actId="164"/>
          <ac:spMkLst>
            <pc:docMk/>
            <pc:sldMk cId="964464057" sldId="725"/>
            <ac:spMk id="91" creationId="{428BD607-2AAC-4861-B289-4597912552BA}"/>
          </ac:spMkLst>
        </pc:spChg>
        <pc:spChg chg="mod">
          <ac:chgData name="reza kabir" userId="af3c95a13102d509" providerId="LiveId" clId="{7FC01946-DC13-45DE-BC8C-1EF014313F5E}" dt="2020-05-18T16:32:21.617" v="74" actId="164"/>
          <ac:spMkLst>
            <pc:docMk/>
            <pc:sldMk cId="964464057" sldId="725"/>
            <ac:spMk id="92" creationId="{DFDB8900-567D-4465-A030-F092AF46C2FB}"/>
          </ac:spMkLst>
        </pc:spChg>
        <pc:spChg chg="mod">
          <ac:chgData name="reza kabir" userId="af3c95a13102d509" providerId="LiveId" clId="{7FC01946-DC13-45DE-BC8C-1EF014313F5E}" dt="2020-05-18T16:32:21.617" v="74" actId="164"/>
          <ac:spMkLst>
            <pc:docMk/>
            <pc:sldMk cId="964464057" sldId="725"/>
            <ac:spMk id="93" creationId="{D3F6E6B1-D66F-4206-AAA9-B968F6CDEAEB}"/>
          </ac:spMkLst>
        </pc:spChg>
        <pc:spChg chg="mod">
          <ac:chgData name="reza kabir" userId="af3c95a13102d509" providerId="LiveId" clId="{7FC01946-DC13-45DE-BC8C-1EF014313F5E}" dt="2020-05-18T16:32:21.617" v="74" actId="164"/>
          <ac:spMkLst>
            <pc:docMk/>
            <pc:sldMk cId="964464057" sldId="725"/>
            <ac:spMk id="94" creationId="{C97E6739-C8D0-41A1-A25D-37EF912EECFF}"/>
          </ac:spMkLst>
        </pc:spChg>
        <pc:spChg chg="mod">
          <ac:chgData name="reza kabir" userId="af3c95a13102d509" providerId="LiveId" clId="{7FC01946-DC13-45DE-BC8C-1EF014313F5E}" dt="2020-05-18T16:32:21.617" v="74" actId="164"/>
          <ac:spMkLst>
            <pc:docMk/>
            <pc:sldMk cId="964464057" sldId="725"/>
            <ac:spMk id="95" creationId="{C444FCCE-29F2-4569-8959-429FBD4CA22F}"/>
          </ac:spMkLst>
        </pc:spChg>
        <pc:spChg chg="mod">
          <ac:chgData name="reza kabir" userId="af3c95a13102d509" providerId="LiveId" clId="{7FC01946-DC13-45DE-BC8C-1EF014313F5E}" dt="2020-05-18T16:32:21.617" v="74" actId="164"/>
          <ac:spMkLst>
            <pc:docMk/>
            <pc:sldMk cId="964464057" sldId="725"/>
            <ac:spMk id="96" creationId="{95DEDEEE-8A0E-44D1-9BDE-0CA00C0F7781}"/>
          </ac:spMkLst>
        </pc:spChg>
        <pc:spChg chg="mod">
          <ac:chgData name="reza kabir" userId="af3c95a13102d509" providerId="LiveId" clId="{7FC01946-DC13-45DE-BC8C-1EF014313F5E}" dt="2020-05-18T16:32:21.617" v="74" actId="164"/>
          <ac:spMkLst>
            <pc:docMk/>
            <pc:sldMk cId="964464057" sldId="725"/>
            <ac:spMk id="97" creationId="{58BEE8FA-F6A0-4099-872F-699A634C5F7B}"/>
          </ac:spMkLst>
        </pc:spChg>
        <pc:spChg chg="mod">
          <ac:chgData name="reza kabir" userId="af3c95a13102d509" providerId="LiveId" clId="{7FC01946-DC13-45DE-BC8C-1EF014313F5E}" dt="2020-05-18T16:32:21.617" v="74" actId="164"/>
          <ac:spMkLst>
            <pc:docMk/>
            <pc:sldMk cId="964464057" sldId="725"/>
            <ac:spMk id="98" creationId="{11AB759E-5B7B-4CFF-8155-95F45F26EF29}"/>
          </ac:spMkLst>
        </pc:spChg>
        <pc:spChg chg="mod">
          <ac:chgData name="reza kabir" userId="af3c95a13102d509" providerId="LiveId" clId="{7FC01946-DC13-45DE-BC8C-1EF014313F5E}" dt="2020-05-18T16:32:21.617" v="74" actId="164"/>
          <ac:spMkLst>
            <pc:docMk/>
            <pc:sldMk cId="964464057" sldId="725"/>
            <ac:spMk id="99" creationId="{97EC5DFE-16C3-45F8-9147-56CA8B411FBE}"/>
          </ac:spMkLst>
        </pc:spChg>
        <pc:spChg chg="mod">
          <ac:chgData name="reza kabir" userId="af3c95a13102d509" providerId="LiveId" clId="{7FC01946-DC13-45DE-BC8C-1EF014313F5E}" dt="2020-05-18T16:32:21.617" v="74" actId="164"/>
          <ac:spMkLst>
            <pc:docMk/>
            <pc:sldMk cId="964464057" sldId="725"/>
            <ac:spMk id="100" creationId="{88072E8B-1971-4382-AC93-DEC30BF1FBFE}"/>
          </ac:spMkLst>
        </pc:spChg>
        <pc:spChg chg="mod">
          <ac:chgData name="reza kabir" userId="af3c95a13102d509" providerId="LiveId" clId="{7FC01946-DC13-45DE-BC8C-1EF014313F5E}" dt="2020-05-18T16:32:21.617" v="74" actId="164"/>
          <ac:spMkLst>
            <pc:docMk/>
            <pc:sldMk cId="964464057" sldId="725"/>
            <ac:spMk id="101" creationId="{06BEFBDA-9819-4601-A59A-37D732F5AF22}"/>
          </ac:spMkLst>
        </pc:spChg>
        <pc:spChg chg="mod">
          <ac:chgData name="reza kabir" userId="af3c95a13102d509" providerId="LiveId" clId="{7FC01946-DC13-45DE-BC8C-1EF014313F5E}" dt="2020-05-18T16:32:21.617" v="74" actId="164"/>
          <ac:spMkLst>
            <pc:docMk/>
            <pc:sldMk cId="964464057" sldId="725"/>
            <ac:spMk id="102" creationId="{96AA18EB-59E9-4887-82B4-72D27C8F7C3C}"/>
          </ac:spMkLst>
        </pc:spChg>
        <pc:spChg chg="mod">
          <ac:chgData name="reza kabir" userId="af3c95a13102d509" providerId="LiveId" clId="{7FC01946-DC13-45DE-BC8C-1EF014313F5E}" dt="2020-05-18T16:32:21.617" v="74" actId="164"/>
          <ac:spMkLst>
            <pc:docMk/>
            <pc:sldMk cId="964464057" sldId="725"/>
            <ac:spMk id="103" creationId="{C2599E55-D362-4DA9-847B-78BE72ADA56A}"/>
          </ac:spMkLst>
        </pc:spChg>
        <pc:spChg chg="mod">
          <ac:chgData name="reza kabir" userId="af3c95a13102d509" providerId="LiveId" clId="{7FC01946-DC13-45DE-BC8C-1EF014313F5E}" dt="2020-05-18T16:32:21.617" v="74" actId="164"/>
          <ac:spMkLst>
            <pc:docMk/>
            <pc:sldMk cId="964464057" sldId="725"/>
            <ac:spMk id="104" creationId="{F2654D97-8506-4A93-A05B-07797B750CD6}"/>
          </ac:spMkLst>
        </pc:spChg>
        <pc:spChg chg="mod">
          <ac:chgData name="reza kabir" userId="af3c95a13102d509" providerId="LiveId" clId="{7FC01946-DC13-45DE-BC8C-1EF014313F5E}" dt="2020-05-18T16:32:21.617" v="74" actId="164"/>
          <ac:spMkLst>
            <pc:docMk/>
            <pc:sldMk cId="964464057" sldId="725"/>
            <ac:spMk id="105" creationId="{7D45D31E-B054-4884-BB9D-2D7C6AD5A900}"/>
          </ac:spMkLst>
        </pc:spChg>
        <pc:spChg chg="mod">
          <ac:chgData name="reza kabir" userId="af3c95a13102d509" providerId="LiveId" clId="{7FC01946-DC13-45DE-BC8C-1EF014313F5E}" dt="2020-05-18T16:32:21.617" v="74" actId="164"/>
          <ac:spMkLst>
            <pc:docMk/>
            <pc:sldMk cId="964464057" sldId="725"/>
            <ac:spMk id="106" creationId="{5317D0DD-E737-435E-BE4B-F021404A6656}"/>
          </ac:spMkLst>
        </pc:spChg>
        <pc:spChg chg="mod">
          <ac:chgData name="reza kabir" userId="af3c95a13102d509" providerId="LiveId" clId="{7FC01946-DC13-45DE-BC8C-1EF014313F5E}" dt="2020-05-18T16:32:21.617" v="74" actId="164"/>
          <ac:spMkLst>
            <pc:docMk/>
            <pc:sldMk cId="964464057" sldId="725"/>
            <ac:spMk id="107" creationId="{7CA08A1C-27DC-4E3A-97AA-37E8665DCAAD}"/>
          </ac:spMkLst>
        </pc:spChg>
        <pc:spChg chg="mod">
          <ac:chgData name="reza kabir" userId="af3c95a13102d509" providerId="LiveId" clId="{7FC01946-DC13-45DE-BC8C-1EF014313F5E}" dt="2020-05-18T16:32:21.617" v="74" actId="164"/>
          <ac:spMkLst>
            <pc:docMk/>
            <pc:sldMk cId="964464057" sldId="725"/>
            <ac:spMk id="108" creationId="{1254006E-6CD0-492E-99C7-CA220D699CF3}"/>
          </ac:spMkLst>
        </pc:spChg>
        <pc:spChg chg="mod">
          <ac:chgData name="reza kabir" userId="af3c95a13102d509" providerId="LiveId" clId="{7FC01946-DC13-45DE-BC8C-1EF014313F5E}" dt="2020-05-18T16:32:21.617" v="74" actId="164"/>
          <ac:spMkLst>
            <pc:docMk/>
            <pc:sldMk cId="964464057" sldId="725"/>
            <ac:spMk id="109" creationId="{28D9E138-3742-4D75-9215-D21EE3216B99}"/>
          </ac:spMkLst>
        </pc:spChg>
        <pc:spChg chg="mod">
          <ac:chgData name="reza kabir" userId="af3c95a13102d509" providerId="LiveId" clId="{7FC01946-DC13-45DE-BC8C-1EF014313F5E}" dt="2020-05-18T16:32:21.617" v="74" actId="164"/>
          <ac:spMkLst>
            <pc:docMk/>
            <pc:sldMk cId="964464057" sldId="725"/>
            <ac:spMk id="110" creationId="{A3F04B30-29CC-4F38-9B22-F0C866A3498C}"/>
          </ac:spMkLst>
        </pc:spChg>
        <pc:spChg chg="mod">
          <ac:chgData name="reza kabir" userId="af3c95a13102d509" providerId="LiveId" clId="{7FC01946-DC13-45DE-BC8C-1EF014313F5E}" dt="2020-05-18T16:32:21.617" v="74" actId="164"/>
          <ac:spMkLst>
            <pc:docMk/>
            <pc:sldMk cId="964464057" sldId="725"/>
            <ac:spMk id="111" creationId="{A1A0DC22-A42B-47F2-8B2A-9B1F78822C96}"/>
          </ac:spMkLst>
        </pc:spChg>
        <pc:spChg chg="mod">
          <ac:chgData name="reza kabir" userId="af3c95a13102d509" providerId="LiveId" clId="{7FC01946-DC13-45DE-BC8C-1EF014313F5E}" dt="2020-05-18T16:32:21.617" v="74" actId="164"/>
          <ac:spMkLst>
            <pc:docMk/>
            <pc:sldMk cId="964464057" sldId="725"/>
            <ac:spMk id="112" creationId="{75A4F422-979E-423C-9B01-D708A3ACC8D5}"/>
          </ac:spMkLst>
        </pc:spChg>
        <pc:spChg chg="mod">
          <ac:chgData name="reza kabir" userId="af3c95a13102d509" providerId="LiveId" clId="{7FC01946-DC13-45DE-BC8C-1EF014313F5E}" dt="2020-05-18T16:32:21.617" v="74" actId="164"/>
          <ac:spMkLst>
            <pc:docMk/>
            <pc:sldMk cId="964464057" sldId="725"/>
            <ac:spMk id="113" creationId="{EDDE55CE-5E1F-46FF-B16E-4B0B3D7DB09F}"/>
          </ac:spMkLst>
        </pc:spChg>
        <pc:spChg chg="mod">
          <ac:chgData name="reza kabir" userId="af3c95a13102d509" providerId="LiveId" clId="{7FC01946-DC13-45DE-BC8C-1EF014313F5E}" dt="2020-05-18T16:32:21.617" v="74" actId="164"/>
          <ac:spMkLst>
            <pc:docMk/>
            <pc:sldMk cId="964464057" sldId="725"/>
            <ac:spMk id="114" creationId="{21D25AC2-16E7-4979-B134-5D34F59C66BA}"/>
          </ac:spMkLst>
        </pc:spChg>
        <pc:spChg chg="mod">
          <ac:chgData name="reza kabir" userId="af3c95a13102d509" providerId="LiveId" clId="{7FC01946-DC13-45DE-BC8C-1EF014313F5E}" dt="2020-05-18T16:32:21.617" v="74" actId="164"/>
          <ac:spMkLst>
            <pc:docMk/>
            <pc:sldMk cId="964464057" sldId="725"/>
            <ac:spMk id="115" creationId="{82A3D0D8-6349-42DC-A4A6-7706F77CCB5F}"/>
          </ac:spMkLst>
        </pc:spChg>
        <pc:spChg chg="mod">
          <ac:chgData name="reza kabir" userId="af3c95a13102d509" providerId="LiveId" clId="{7FC01946-DC13-45DE-BC8C-1EF014313F5E}" dt="2020-05-18T16:32:21.617" v="74" actId="164"/>
          <ac:spMkLst>
            <pc:docMk/>
            <pc:sldMk cId="964464057" sldId="725"/>
            <ac:spMk id="116" creationId="{7DD2D5D9-BA0A-48A6-9EDD-6EBD516F1F25}"/>
          </ac:spMkLst>
        </pc:spChg>
        <pc:spChg chg="mod">
          <ac:chgData name="reza kabir" userId="af3c95a13102d509" providerId="LiveId" clId="{7FC01946-DC13-45DE-BC8C-1EF014313F5E}" dt="2020-05-18T16:32:21.617" v="74" actId="164"/>
          <ac:spMkLst>
            <pc:docMk/>
            <pc:sldMk cId="964464057" sldId="725"/>
            <ac:spMk id="117" creationId="{AFBA17D1-7C71-4253-9667-63F6C57B2420}"/>
          </ac:spMkLst>
        </pc:spChg>
        <pc:spChg chg="mod">
          <ac:chgData name="reza kabir" userId="af3c95a13102d509" providerId="LiveId" clId="{7FC01946-DC13-45DE-BC8C-1EF014313F5E}" dt="2020-05-18T16:32:21.617" v="74" actId="164"/>
          <ac:spMkLst>
            <pc:docMk/>
            <pc:sldMk cId="964464057" sldId="725"/>
            <ac:spMk id="118" creationId="{226AB72F-B20C-400F-BF83-7DEAAD7D88EC}"/>
          </ac:spMkLst>
        </pc:spChg>
        <pc:spChg chg="mod">
          <ac:chgData name="reza kabir" userId="af3c95a13102d509" providerId="LiveId" clId="{7FC01946-DC13-45DE-BC8C-1EF014313F5E}" dt="2020-05-18T16:32:21.617" v="74" actId="164"/>
          <ac:spMkLst>
            <pc:docMk/>
            <pc:sldMk cId="964464057" sldId="725"/>
            <ac:spMk id="119" creationId="{798583BF-2BEC-49E3-A2AF-E65642462D84}"/>
          </ac:spMkLst>
        </pc:spChg>
        <pc:spChg chg="mod">
          <ac:chgData name="reza kabir" userId="af3c95a13102d509" providerId="LiveId" clId="{7FC01946-DC13-45DE-BC8C-1EF014313F5E}" dt="2020-05-18T16:32:21.617" v="74" actId="164"/>
          <ac:spMkLst>
            <pc:docMk/>
            <pc:sldMk cId="964464057" sldId="725"/>
            <ac:spMk id="120" creationId="{DAC04B10-77F7-4307-8510-D89C50FCAB9B}"/>
          </ac:spMkLst>
        </pc:spChg>
        <pc:spChg chg="mod">
          <ac:chgData name="reza kabir" userId="af3c95a13102d509" providerId="LiveId" clId="{7FC01946-DC13-45DE-BC8C-1EF014313F5E}" dt="2020-05-18T16:32:21.617" v="74" actId="164"/>
          <ac:spMkLst>
            <pc:docMk/>
            <pc:sldMk cId="964464057" sldId="725"/>
            <ac:spMk id="121" creationId="{05837F53-1007-4574-83E8-E8AD9B9CA415}"/>
          </ac:spMkLst>
        </pc:spChg>
        <pc:spChg chg="mod">
          <ac:chgData name="reza kabir" userId="af3c95a13102d509" providerId="LiveId" clId="{7FC01946-DC13-45DE-BC8C-1EF014313F5E}" dt="2020-05-18T16:32:21.617" v="74" actId="164"/>
          <ac:spMkLst>
            <pc:docMk/>
            <pc:sldMk cId="964464057" sldId="725"/>
            <ac:spMk id="122" creationId="{103B7AD8-0120-474A-8314-E0D07A1C0293}"/>
          </ac:spMkLst>
        </pc:spChg>
        <pc:spChg chg="mod">
          <ac:chgData name="reza kabir" userId="af3c95a13102d509" providerId="LiveId" clId="{7FC01946-DC13-45DE-BC8C-1EF014313F5E}" dt="2020-05-18T16:32:21.617" v="74" actId="164"/>
          <ac:spMkLst>
            <pc:docMk/>
            <pc:sldMk cId="964464057" sldId="725"/>
            <ac:spMk id="123" creationId="{5C78602D-8D50-4FEB-B5F6-01B48BC2296E}"/>
          </ac:spMkLst>
        </pc:spChg>
        <pc:spChg chg="mod">
          <ac:chgData name="reza kabir" userId="af3c95a13102d509" providerId="LiveId" clId="{7FC01946-DC13-45DE-BC8C-1EF014313F5E}" dt="2020-05-18T16:32:21.617" v="74" actId="164"/>
          <ac:spMkLst>
            <pc:docMk/>
            <pc:sldMk cId="964464057" sldId="725"/>
            <ac:spMk id="124" creationId="{48EB1915-5DDB-4207-8DEF-0FEA1F19E73F}"/>
          </ac:spMkLst>
        </pc:spChg>
        <pc:spChg chg="mod">
          <ac:chgData name="reza kabir" userId="af3c95a13102d509" providerId="LiveId" clId="{7FC01946-DC13-45DE-BC8C-1EF014313F5E}" dt="2020-05-18T16:32:21.617" v="74" actId="164"/>
          <ac:spMkLst>
            <pc:docMk/>
            <pc:sldMk cId="964464057" sldId="725"/>
            <ac:spMk id="125" creationId="{82C84CC9-D50B-4C0E-9E21-C0D7DFB123F4}"/>
          </ac:spMkLst>
        </pc:spChg>
        <pc:spChg chg="mod">
          <ac:chgData name="reza kabir" userId="af3c95a13102d509" providerId="LiveId" clId="{7FC01946-DC13-45DE-BC8C-1EF014313F5E}" dt="2020-05-18T16:32:21.617" v="74" actId="164"/>
          <ac:spMkLst>
            <pc:docMk/>
            <pc:sldMk cId="964464057" sldId="725"/>
            <ac:spMk id="126" creationId="{C39598F0-7D1F-4706-BB6B-5C45B20A2E39}"/>
          </ac:spMkLst>
        </pc:spChg>
        <pc:spChg chg="mod">
          <ac:chgData name="reza kabir" userId="af3c95a13102d509" providerId="LiveId" clId="{7FC01946-DC13-45DE-BC8C-1EF014313F5E}" dt="2020-05-18T16:32:21.617" v="74" actId="164"/>
          <ac:spMkLst>
            <pc:docMk/>
            <pc:sldMk cId="964464057" sldId="725"/>
            <ac:spMk id="127" creationId="{525CB8FA-35C1-47D4-B4F7-227EA625C8C6}"/>
          </ac:spMkLst>
        </pc:spChg>
        <pc:spChg chg="mod">
          <ac:chgData name="reza kabir" userId="af3c95a13102d509" providerId="LiveId" clId="{7FC01946-DC13-45DE-BC8C-1EF014313F5E}" dt="2020-05-18T16:32:21.617" v="74" actId="164"/>
          <ac:spMkLst>
            <pc:docMk/>
            <pc:sldMk cId="964464057" sldId="725"/>
            <ac:spMk id="128" creationId="{F4B05D60-AF45-4794-88D9-800EF6EF707A}"/>
          </ac:spMkLst>
        </pc:spChg>
        <pc:spChg chg="mod">
          <ac:chgData name="reza kabir" userId="af3c95a13102d509" providerId="LiveId" clId="{7FC01946-DC13-45DE-BC8C-1EF014313F5E}" dt="2020-05-18T16:32:21.617" v="74" actId="164"/>
          <ac:spMkLst>
            <pc:docMk/>
            <pc:sldMk cId="964464057" sldId="725"/>
            <ac:spMk id="129" creationId="{927F45E8-2B2D-4A2A-9320-E632A827C134}"/>
          </ac:spMkLst>
        </pc:spChg>
        <pc:spChg chg="mod">
          <ac:chgData name="reza kabir" userId="af3c95a13102d509" providerId="LiveId" clId="{7FC01946-DC13-45DE-BC8C-1EF014313F5E}" dt="2020-05-18T16:32:21.617" v="74" actId="164"/>
          <ac:spMkLst>
            <pc:docMk/>
            <pc:sldMk cId="964464057" sldId="725"/>
            <ac:spMk id="130" creationId="{BCABAFE0-9494-481D-92DC-C4FD171A84C2}"/>
          </ac:spMkLst>
        </pc:spChg>
        <pc:spChg chg="mod">
          <ac:chgData name="reza kabir" userId="af3c95a13102d509" providerId="LiveId" clId="{7FC01946-DC13-45DE-BC8C-1EF014313F5E}" dt="2020-05-18T16:32:21.617" v="74" actId="164"/>
          <ac:spMkLst>
            <pc:docMk/>
            <pc:sldMk cId="964464057" sldId="725"/>
            <ac:spMk id="131" creationId="{6BD642C7-A24C-4538-A32D-6B9B0DBB4CE7}"/>
          </ac:spMkLst>
        </pc:spChg>
        <pc:spChg chg="mod">
          <ac:chgData name="reza kabir" userId="af3c95a13102d509" providerId="LiveId" clId="{7FC01946-DC13-45DE-BC8C-1EF014313F5E}" dt="2020-05-18T16:32:21.617" v="74" actId="164"/>
          <ac:spMkLst>
            <pc:docMk/>
            <pc:sldMk cId="964464057" sldId="725"/>
            <ac:spMk id="132" creationId="{5466DEA5-E74D-4BEC-AF5C-2FA0AFAE4FE7}"/>
          </ac:spMkLst>
        </pc:spChg>
        <pc:spChg chg="mod">
          <ac:chgData name="reza kabir" userId="af3c95a13102d509" providerId="LiveId" clId="{7FC01946-DC13-45DE-BC8C-1EF014313F5E}" dt="2020-05-18T16:32:21.617" v="74" actId="164"/>
          <ac:spMkLst>
            <pc:docMk/>
            <pc:sldMk cId="964464057" sldId="725"/>
            <ac:spMk id="133" creationId="{632B2A1B-6423-4E69-B478-96AC7FB240D2}"/>
          </ac:spMkLst>
        </pc:spChg>
        <pc:spChg chg="mod">
          <ac:chgData name="reza kabir" userId="af3c95a13102d509" providerId="LiveId" clId="{7FC01946-DC13-45DE-BC8C-1EF014313F5E}" dt="2020-05-18T16:32:21.617" v="74" actId="164"/>
          <ac:spMkLst>
            <pc:docMk/>
            <pc:sldMk cId="964464057" sldId="725"/>
            <ac:spMk id="134" creationId="{5C7B15EA-92C2-40B2-9453-48B19BDA931E}"/>
          </ac:spMkLst>
        </pc:spChg>
        <pc:spChg chg="mod">
          <ac:chgData name="reza kabir" userId="af3c95a13102d509" providerId="LiveId" clId="{7FC01946-DC13-45DE-BC8C-1EF014313F5E}" dt="2020-05-18T16:32:21.617" v="74" actId="164"/>
          <ac:spMkLst>
            <pc:docMk/>
            <pc:sldMk cId="964464057" sldId="725"/>
            <ac:spMk id="135" creationId="{458AF68C-392C-4FCF-BE65-877F3764FD58}"/>
          </ac:spMkLst>
        </pc:spChg>
        <pc:spChg chg="mod">
          <ac:chgData name="reza kabir" userId="af3c95a13102d509" providerId="LiveId" clId="{7FC01946-DC13-45DE-BC8C-1EF014313F5E}" dt="2020-05-18T16:32:21.617" v="74" actId="164"/>
          <ac:spMkLst>
            <pc:docMk/>
            <pc:sldMk cId="964464057" sldId="725"/>
            <ac:spMk id="136" creationId="{D6236E27-8409-4F54-B035-D88F87F7C7F6}"/>
          </ac:spMkLst>
        </pc:spChg>
        <pc:spChg chg="mod">
          <ac:chgData name="reza kabir" userId="af3c95a13102d509" providerId="LiveId" clId="{7FC01946-DC13-45DE-BC8C-1EF014313F5E}" dt="2020-05-18T16:32:21.617" v="74" actId="164"/>
          <ac:spMkLst>
            <pc:docMk/>
            <pc:sldMk cId="964464057" sldId="725"/>
            <ac:spMk id="137" creationId="{C411415E-E4D4-409A-A14D-4ED7BE1ECD2A}"/>
          </ac:spMkLst>
        </pc:spChg>
        <pc:spChg chg="mod">
          <ac:chgData name="reza kabir" userId="af3c95a13102d509" providerId="LiveId" clId="{7FC01946-DC13-45DE-BC8C-1EF014313F5E}" dt="2020-05-18T16:32:21.617" v="74" actId="164"/>
          <ac:spMkLst>
            <pc:docMk/>
            <pc:sldMk cId="964464057" sldId="725"/>
            <ac:spMk id="138" creationId="{127A138C-A514-41D1-ADAA-47E7451C49B8}"/>
          </ac:spMkLst>
        </pc:spChg>
        <pc:spChg chg="mod">
          <ac:chgData name="reza kabir" userId="af3c95a13102d509" providerId="LiveId" clId="{7FC01946-DC13-45DE-BC8C-1EF014313F5E}" dt="2020-05-18T16:32:21.617" v="74" actId="164"/>
          <ac:spMkLst>
            <pc:docMk/>
            <pc:sldMk cId="964464057" sldId="725"/>
            <ac:spMk id="139" creationId="{0E21B062-FB83-43CC-9A17-2B373079BCBF}"/>
          </ac:spMkLst>
        </pc:spChg>
        <pc:spChg chg="mod">
          <ac:chgData name="reza kabir" userId="af3c95a13102d509" providerId="LiveId" clId="{7FC01946-DC13-45DE-BC8C-1EF014313F5E}" dt="2020-05-18T16:32:21.617" v="74" actId="164"/>
          <ac:spMkLst>
            <pc:docMk/>
            <pc:sldMk cId="964464057" sldId="725"/>
            <ac:spMk id="140" creationId="{BFAAC0BF-E085-487D-9CC8-EB0CF020CE5D}"/>
          </ac:spMkLst>
        </pc:spChg>
        <pc:spChg chg="mod">
          <ac:chgData name="reza kabir" userId="af3c95a13102d509" providerId="LiveId" clId="{7FC01946-DC13-45DE-BC8C-1EF014313F5E}" dt="2020-05-18T16:32:21.617" v="74" actId="164"/>
          <ac:spMkLst>
            <pc:docMk/>
            <pc:sldMk cId="964464057" sldId="725"/>
            <ac:spMk id="141" creationId="{2F60472C-F49A-45C9-923D-3130892ED004}"/>
          </ac:spMkLst>
        </pc:spChg>
        <pc:spChg chg="mod">
          <ac:chgData name="reza kabir" userId="af3c95a13102d509" providerId="LiveId" clId="{7FC01946-DC13-45DE-BC8C-1EF014313F5E}" dt="2020-05-18T16:32:21.617" v="74" actId="164"/>
          <ac:spMkLst>
            <pc:docMk/>
            <pc:sldMk cId="964464057" sldId="725"/>
            <ac:spMk id="142" creationId="{F43730D4-284A-4DC1-BB81-BCDF6CDB2370}"/>
          </ac:spMkLst>
        </pc:spChg>
        <pc:spChg chg="mod">
          <ac:chgData name="reza kabir" userId="af3c95a13102d509" providerId="LiveId" clId="{7FC01946-DC13-45DE-BC8C-1EF014313F5E}" dt="2020-05-18T16:32:21.617" v="74" actId="164"/>
          <ac:spMkLst>
            <pc:docMk/>
            <pc:sldMk cId="964464057" sldId="725"/>
            <ac:spMk id="143" creationId="{FF9AA5E6-0DAE-4249-BC3F-4713111AFCEC}"/>
          </ac:spMkLst>
        </pc:spChg>
        <pc:spChg chg="mod">
          <ac:chgData name="reza kabir" userId="af3c95a13102d509" providerId="LiveId" clId="{7FC01946-DC13-45DE-BC8C-1EF014313F5E}" dt="2020-05-18T16:32:21.617" v="74" actId="164"/>
          <ac:spMkLst>
            <pc:docMk/>
            <pc:sldMk cId="964464057" sldId="725"/>
            <ac:spMk id="144" creationId="{3A992FE7-11D7-482D-BBDB-CCCE03E6304B}"/>
          </ac:spMkLst>
        </pc:spChg>
        <pc:spChg chg="mod">
          <ac:chgData name="reza kabir" userId="af3c95a13102d509" providerId="LiveId" clId="{7FC01946-DC13-45DE-BC8C-1EF014313F5E}" dt="2020-05-18T16:32:21.617" v="74" actId="164"/>
          <ac:spMkLst>
            <pc:docMk/>
            <pc:sldMk cId="964464057" sldId="725"/>
            <ac:spMk id="145" creationId="{336494BF-AB5D-48A5-A42A-F3D1C82D4427}"/>
          </ac:spMkLst>
        </pc:spChg>
        <pc:spChg chg="mod">
          <ac:chgData name="reza kabir" userId="af3c95a13102d509" providerId="LiveId" clId="{7FC01946-DC13-45DE-BC8C-1EF014313F5E}" dt="2020-05-18T16:32:21.617" v="74" actId="164"/>
          <ac:spMkLst>
            <pc:docMk/>
            <pc:sldMk cId="964464057" sldId="725"/>
            <ac:spMk id="146" creationId="{E6E51611-EBE6-4DCD-A535-F7E790281295}"/>
          </ac:spMkLst>
        </pc:spChg>
        <pc:spChg chg="mod">
          <ac:chgData name="reza kabir" userId="af3c95a13102d509" providerId="LiveId" clId="{7FC01946-DC13-45DE-BC8C-1EF014313F5E}" dt="2020-05-18T16:32:21.617" v="74" actId="164"/>
          <ac:spMkLst>
            <pc:docMk/>
            <pc:sldMk cId="964464057" sldId="725"/>
            <ac:spMk id="147" creationId="{13D20D88-9353-4709-92F9-2F8CA96C911B}"/>
          </ac:spMkLst>
        </pc:spChg>
        <pc:spChg chg="mod">
          <ac:chgData name="reza kabir" userId="af3c95a13102d509" providerId="LiveId" clId="{7FC01946-DC13-45DE-BC8C-1EF014313F5E}" dt="2020-05-18T16:32:21.617" v="74" actId="164"/>
          <ac:spMkLst>
            <pc:docMk/>
            <pc:sldMk cId="964464057" sldId="725"/>
            <ac:spMk id="148" creationId="{82942F45-1A34-471C-B595-981FE189BAC4}"/>
          </ac:spMkLst>
        </pc:spChg>
        <pc:spChg chg="mod">
          <ac:chgData name="reza kabir" userId="af3c95a13102d509" providerId="LiveId" clId="{7FC01946-DC13-45DE-BC8C-1EF014313F5E}" dt="2020-05-18T16:32:21.617" v="74" actId="164"/>
          <ac:spMkLst>
            <pc:docMk/>
            <pc:sldMk cId="964464057" sldId="725"/>
            <ac:spMk id="149" creationId="{7A5881FB-8244-460C-A8F7-64D8D97501D2}"/>
          </ac:spMkLst>
        </pc:spChg>
        <pc:spChg chg="mod">
          <ac:chgData name="reza kabir" userId="af3c95a13102d509" providerId="LiveId" clId="{7FC01946-DC13-45DE-BC8C-1EF014313F5E}" dt="2020-05-18T16:32:21.617" v="74" actId="164"/>
          <ac:spMkLst>
            <pc:docMk/>
            <pc:sldMk cId="964464057" sldId="725"/>
            <ac:spMk id="150" creationId="{C22CB049-58B1-4CC0-99E9-11052AEFC818}"/>
          </ac:spMkLst>
        </pc:spChg>
        <pc:spChg chg="mod">
          <ac:chgData name="reza kabir" userId="af3c95a13102d509" providerId="LiveId" clId="{7FC01946-DC13-45DE-BC8C-1EF014313F5E}" dt="2020-05-18T16:32:21.617" v="74" actId="164"/>
          <ac:spMkLst>
            <pc:docMk/>
            <pc:sldMk cId="964464057" sldId="725"/>
            <ac:spMk id="151" creationId="{0A989B08-85E0-4DCD-AFD5-9334F9513609}"/>
          </ac:spMkLst>
        </pc:spChg>
        <pc:spChg chg="mod">
          <ac:chgData name="reza kabir" userId="af3c95a13102d509" providerId="LiveId" clId="{7FC01946-DC13-45DE-BC8C-1EF014313F5E}" dt="2020-05-18T16:32:21.617" v="74" actId="164"/>
          <ac:spMkLst>
            <pc:docMk/>
            <pc:sldMk cId="964464057" sldId="725"/>
            <ac:spMk id="152" creationId="{E25D1B29-5676-40CF-B760-FBDAA8CA5A84}"/>
          </ac:spMkLst>
        </pc:spChg>
        <pc:spChg chg="mod">
          <ac:chgData name="reza kabir" userId="af3c95a13102d509" providerId="LiveId" clId="{7FC01946-DC13-45DE-BC8C-1EF014313F5E}" dt="2020-05-18T16:32:21.617" v="74" actId="164"/>
          <ac:spMkLst>
            <pc:docMk/>
            <pc:sldMk cId="964464057" sldId="725"/>
            <ac:spMk id="153" creationId="{4EA83F07-E88A-4E2C-A65F-37003D7C462F}"/>
          </ac:spMkLst>
        </pc:spChg>
        <pc:spChg chg="mod">
          <ac:chgData name="reza kabir" userId="af3c95a13102d509" providerId="LiveId" clId="{7FC01946-DC13-45DE-BC8C-1EF014313F5E}" dt="2020-05-18T16:32:21.617" v="74" actId="164"/>
          <ac:spMkLst>
            <pc:docMk/>
            <pc:sldMk cId="964464057" sldId="725"/>
            <ac:spMk id="154" creationId="{7189466D-C483-46AA-B40C-711AB0B7CB51}"/>
          </ac:spMkLst>
        </pc:spChg>
        <pc:spChg chg="mod">
          <ac:chgData name="reza kabir" userId="af3c95a13102d509" providerId="LiveId" clId="{7FC01946-DC13-45DE-BC8C-1EF014313F5E}" dt="2020-05-18T16:32:21.617" v="74" actId="164"/>
          <ac:spMkLst>
            <pc:docMk/>
            <pc:sldMk cId="964464057" sldId="725"/>
            <ac:spMk id="155" creationId="{002AD2B7-7E32-40B8-B120-C4FF094DED88}"/>
          </ac:spMkLst>
        </pc:spChg>
        <pc:spChg chg="mod">
          <ac:chgData name="reza kabir" userId="af3c95a13102d509" providerId="LiveId" clId="{7FC01946-DC13-45DE-BC8C-1EF014313F5E}" dt="2020-05-18T16:32:21.617" v="74" actId="164"/>
          <ac:spMkLst>
            <pc:docMk/>
            <pc:sldMk cId="964464057" sldId="725"/>
            <ac:spMk id="156" creationId="{C3939EC5-31DD-433F-AC25-73A912A2EBBA}"/>
          </ac:spMkLst>
        </pc:spChg>
        <pc:spChg chg="mod">
          <ac:chgData name="reza kabir" userId="af3c95a13102d509" providerId="LiveId" clId="{7FC01946-DC13-45DE-BC8C-1EF014313F5E}" dt="2020-05-18T16:32:21.617" v="74" actId="164"/>
          <ac:spMkLst>
            <pc:docMk/>
            <pc:sldMk cId="964464057" sldId="725"/>
            <ac:spMk id="157" creationId="{BBEEC40B-39FA-4CCF-875C-A7F5BD282494}"/>
          </ac:spMkLst>
        </pc:spChg>
        <pc:spChg chg="mod">
          <ac:chgData name="reza kabir" userId="af3c95a13102d509" providerId="LiveId" clId="{7FC01946-DC13-45DE-BC8C-1EF014313F5E}" dt="2020-05-18T16:32:21.617" v="74" actId="164"/>
          <ac:spMkLst>
            <pc:docMk/>
            <pc:sldMk cId="964464057" sldId="725"/>
            <ac:spMk id="158" creationId="{23E88B86-E7A5-418E-B35A-11C7843A1CEC}"/>
          </ac:spMkLst>
        </pc:spChg>
        <pc:spChg chg="mod">
          <ac:chgData name="reza kabir" userId="af3c95a13102d509" providerId="LiveId" clId="{7FC01946-DC13-45DE-BC8C-1EF014313F5E}" dt="2020-05-18T16:32:21.617" v="74" actId="164"/>
          <ac:spMkLst>
            <pc:docMk/>
            <pc:sldMk cId="964464057" sldId="725"/>
            <ac:spMk id="159" creationId="{482FE97D-9576-429B-A531-F4070FF0871C}"/>
          </ac:spMkLst>
        </pc:spChg>
        <pc:spChg chg="mod">
          <ac:chgData name="reza kabir" userId="af3c95a13102d509" providerId="LiveId" clId="{7FC01946-DC13-45DE-BC8C-1EF014313F5E}" dt="2020-05-18T16:32:21.617" v="74" actId="164"/>
          <ac:spMkLst>
            <pc:docMk/>
            <pc:sldMk cId="964464057" sldId="725"/>
            <ac:spMk id="160" creationId="{FFC66EF6-9CCB-4D6A-976C-CDBB00C9E50D}"/>
          </ac:spMkLst>
        </pc:spChg>
        <pc:spChg chg="mod">
          <ac:chgData name="reza kabir" userId="af3c95a13102d509" providerId="LiveId" clId="{7FC01946-DC13-45DE-BC8C-1EF014313F5E}" dt="2020-05-18T16:32:21.617" v="74" actId="164"/>
          <ac:spMkLst>
            <pc:docMk/>
            <pc:sldMk cId="964464057" sldId="725"/>
            <ac:spMk id="161" creationId="{F837163B-4A0B-4909-98C2-93D53CFCD044}"/>
          </ac:spMkLst>
        </pc:spChg>
        <pc:spChg chg="mod">
          <ac:chgData name="reza kabir" userId="af3c95a13102d509" providerId="LiveId" clId="{7FC01946-DC13-45DE-BC8C-1EF014313F5E}" dt="2020-05-18T16:32:21.617" v="74" actId="164"/>
          <ac:spMkLst>
            <pc:docMk/>
            <pc:sldMk cId="964464057" sldId="725"/>
            <ac:spMk id="162" creationId="{0448C974-FDE5-4465-8542-E688F29C9E49}"/>
          </ac:spMkLst>
        </pc:spChg>
        <pc:spChg chg="mod">
          <ac:chgData name="reza kabir" userId="af3c95a13102d509" providerId="LiveId" clId="{7FC01946-DC13-45DE-BC8C-1EF014313F5E}" dt="2020-05-18T16:32:21.617" v="74" actId="164"/>
          <ac:spMkLst>
            <pc:docMk/>
            <pc:sldMk cId="964464057" sldId="725"/>
            <ac:spMk id="163" creationId="{6EA28DD2-3179-4B07-9446-22A40A15EEA1}"/>
          </ac:spMkLst>
        </pc:spChg>
        <pc:spChg chg="mod">
          <ac:chgData name="reza kabir" userId="af3c95a13102d509" providerId="LiveId" clId="{7FC01946-DC13-45DE-BC8C-1EF014313F5E}" dt="2020-05-18T16:32:21.617" v="74" actId="164"/>
          <ac:spMkLst>
            <pc:docMk/>
            <pc:sldMk cId="964464057" sldId="725"/>
            <ac:spMk id="164" creationId="{ED0654B0-9602-4920-BEBE-CC9E008E15B5}"/>
          </ac:spMkLst>
        </pc:spChg>
        <pc:spChg chg="mod">
          <ac:chgData name="reza kabir" userId="af3c95a13102d509" providerId="LiveId" clId="{7FC01946-DC13-45DE-BC8C-1EF014313F5E}" dt="2020-05-18T16:32:21.617" v="74" actId="164"/>
          <ac:spMkLst>
            <pc:docMk/>
            <pc:sldMk cId="964464057" sldId="725"/>
            <ac:spMk id="165" creationId="{2A96F105-952B-4168-BBA6-4507B2792BAF}"/>
          </ac:spMkLst>
        </pc:spChg>
        <pc:spChg chg="mod">
          <ac:chgData name="reza kabir" userId="af3c95a13102d509" providerId="LiveId" clId="{7FC01946-DC13-45DE-BC8C-1EF014313F5E}" dt="2020-05-18T16:32:21.617" v="74" actId="164"/>
          <ac:spMkLst>
            <pc:docMk/>
            <pc:sldMk cId="964464057" sldId="725"/>
            <ac:spMk id="166" creationId="{AE33CB73-9FB7-4240-8DA1-12755A9EE993}"/>
          </ac:spMkLst>
        </pc:spChg>
        <pc:spChg chg="mod">
          <ac:chgData name="reza kabir" userId="af3c95a13102d509" providerId="LiveId" clId="{7FC01946-DC13-45DE-BC8C-1EF014313F5E}" dt="2020-05-18T16:32:21.617" v="74" actId="164"/>
          <ac:spMkLst>
            <pc:docMk/>
            <pc:sldMk cId="964464057" sldId="725"/>
            <ac:spMk id="167" creationId="{2B8154C1-B7BF-41FA-B79B-9F5E111ED654}"/>
          </ac:spMkLst>
        </pc:spChg>
        <pc:spChg chg="mod">
          <ac:chgData name="reza kabir" userId="af3c95a13102d509" providerId="LiveId" clId="{7FC01946-DC13-45DE-BC8C-1EF014313F5E}" dt="2020-05-18T16:32:21.617" v="74" actId="164"/>
          <ac:spMkLst>
            <pc:docMk/>
            <pc:sldMk cId="964464057" sldId="725"/>
            <ac:spMk id="168" creationId="{FE8D8809-FDE2-4F3F-9FF6-9221471759CF}"/>
          </ac:spMkLst>
        </pc:spChg>
        <pc:spChg chg="mod">
          <ac:chgData name="reza kabir" userId="af3c95a13102d509" providerId="LiveId" clId="{7FC01946-DC13-45DE-BC8C-1EF014313F5E}" dt="2020-05-18T16:32:21.617" v="74" actId="164"/>
          <ac:spMkLst>
            <pc:docMk/>
            <pc:sldMk cId="964464057" sldId="725"/>
            <ac:spMk id="169" creationId="{22893B99-61FF-403A-BD95-D4A1185177FE}"/>
          </ac:spMkLst>
        </pc:spChg>
        <pc:spChg chg="mod">
          <ac:chgData name="reza kabir" userId="af3c95a13102d509" providerId="LiveId" clId="{7FC01946-DC13-45DE-BC8C-1EF014313F5E}" dt="2020-05-18T16:32:21.617" v="74" actId="164"/>
          <ac:spMkLst>
            <pc:docMk/>
            <pc:sldMk cId="964464057" sldId="725"/>
            <ac:spMk id="170" creationId="{491F28E8-19FF-4E92-BE5C-DCBC976D3C0D}"/>
          </ac:spMkLst>
        </pc:spChg>
        <pc:spChg chg="mod">
          <ac:chgData name="reza kabir" userId="af3c95a13102d509" providerId="LiveId" clId="{7FC01946-DC13-45DE-BC8C-1EF014313F5E}" dt="2020-05-18T16:32:21.617" v="74" actId="164"/>
          <ac:spMkLst>
            <pc:docMk/>
            <pc:sldMk cId="964464057" sldId="725"/>
            <ac:spMk id="171" creationId="{EC0BAE05-BF37-4086-B34B-D9E476CC485A}"/>
          </ac:spMkLst>
        </pc:spChg>
        <pc:spChg chg="mod">
          <ac:chgData name="reza kabir" userId="af3c95a13102d509" providerId="LiveId" clId="{7FC01946-DC13-45DE-BC8C-1EF014313F5E}" dt="2020-05-18T16:32:21.617" v="74" actId="164"/>
          <ac:spMkLst>
            <pc:docMk/>
            <pc:sldMk cId="964464057" sldId="725"/>
            <ac:spMk id="172" creationId="{F637E812-609F-445E-B630-2F4359F3964E}"/>
          </ac:spMkLst>
        </pc:spChg>
        <pc:spChg chg="mod">
          <ac:chgData name="reza kabir" userId="af3c95a13102d509" providerId="LiveId" clId="{7FC01946-DC13-45DE-BC8C-1EF014313F5E}" dt="2020-05-18T16:32:21.617" v="74" actId="164"/>
          <ac:spMkLst>
            <pc:docMk/>
            <pc:sldMk cId="964464057" sldId="725"/>
            <ac:spMk id="173" creationId="{67F5B757-1413-4635-934E-2E0869FB9F42}"/>
          </ac:spMkLst>
        </pc:spChg>
        <pc:spChg chg="mod">
          <ac:chgData name="reza kabir" userId="af3c95a13102d509" providerId="LiveId" clId="{7FC01946-DC13-45DE-BC8C-1EF014313F5E}" dt="2020-05-18T16:32:21.617" v="74" actId="164"/>
          <ac:spMkLst>
            <pc:docMk/>
            <pc:sldMk cId="964464057" sldId="725"/>
            <ac:spMk id="174" creationId="{D73582B0-B37B-46FB-8C95-050C7328F4C1}"/>
          </ac:spMkLst>
        </pc:spChg>
        <pc:spChg chg="mod">
          <ac:chgData name="reza kabir" userId="af3c95a13102d509" providerId="LiveId" clId="{7FC01946-DC13-45DE-BC8C-1EF014313F5E}" dt="2020-05-18T16:32:21.617" v="74" actId="164"/>
          <ac:spMkLst>
            <pc:docMk/>
            <pc:sldMk cId="964464057" sldId="725"/>
            <ac:spMk id="175" creationId="{ACA268C8-A74C-4F75-9DA2-D9B3EF91D9AB}"/>
          </ac:spMkLst>
        </pc:spChg>
        <pc:spChg chg="mod">
          <ac:chgData name="reza kabir" userId="af3c95a13102d509" providerId="LiveId" clId="{7FC01946-DC13-45DE-BC8C-1EF014313F5E}" dt="2020-05-18T16:32:21.617" v="74" actId="164"/>
          <ac:spMkLst>
            <pc:docMk/>
            <pc:sldMk cId="964464057" sldId="725"/>
            <ac:spMk id="176" creationId="{B8D9A7E9-1E51-41A6-819D-1C6ADD287614}"/>
          </ac:spMkLst>
        </pc:spChg>
        <pc:spChg chg="mod">
          <ac:chgData name="reza kabir" userId="af3c95a13102d509" providerId="LiveId" clId="{7FC01946-DC13-45DE-BC8C-1EF014313F5E}" dt="2020-05-18T16:32:21.617" v="74" actId="164"/>
          <ac:spMkLst>
            <pc:docMk/>
            <pc:sldMk cId="964464057" sldId="725"/>
            <ac:spMk id="177" creationId="{33DEE273-02EC-4C9D-9A46-A0E89EF87C28}"/>
          </ac:spMkLst>
        </pc:spChg>
        <pc:spChg chg="mod">
          <ac:chgData name="reza kabir" userId="af3c95a13102d509" providerId="LiveId" clId="{7FC01946-DC13-45DE-BC8C-1EF014313F5E}" dt="2020-05-18T16:32:21.617" v="74" actId="164"/>
          <ac:spMkLst>
            <pc:docMk/>
            <pc:sldMk cId="964464057" sldId="725"/>
            <ac:spMk id="178" creationId="{B61D5B62-F248-4B79-9D8A-A8C8D3C89A4F}"/>
          </ac:spMkLst>
        </pc:spChg>
        <pc:spChg chg="mod">
          <ac:chgData name="reza kabir" userId="af3c95a13102d509" providerId="LiveId" clId="{7FC01946-DC13-45DE-BC8C-1EF014313F5E}" dt="2020-05-18T16:32:21.617" v="74" actId="164"/>
          <ac:spMkLst>
            <pc:docMk/>
            <pc:sldMk cId="964464057" sldId="725"/>
            <ac:spMk id="179" creationId="{E6317F47-13F1-421D-9BFB-DB8DE6B5CDE1}"/>
          </ac:spMkLst>
        </pc:spChg>
        <pc:spChg chg="mod">
          <ac:chgData name="reza kabir" userId="af3c95a13102d509" providerId="LiveId" clId="{7FC01946-DC13-45DE-BC8C-1EF014313F5E}" dt="2020-05-18T16:32:21.617" v="74" actId="164"/>
          <ac:spMkLst>
            <pc:docMk/>
            <pc:sldMk cId="964464057" sldId="725"/>
            <ac:spMk id="180" creationId="{358074FF-25F5-4DDD-900B-F983808DA5F5}"/>
          </ac:spMkLst>
        </pc:spChg>
        <pc:spChg chg="mod">
          <ac:chgData name="reza kabir" userId="af3c95a13102d509" providerId="LiveId" clId="{7FC01946-DC13-45DE-BC8C-1EF014313F5E}" dt="2020-05-18T16:32:21.617" v="74" actId="164"/>
          <ac:spMkLst>
            <pc:docMk/>
            <pc:sldMk cId="964464057" sldId="725"/>
            <ac:spMk id="181" creationId="{9B4CE0E8-AC5A-4450-9C33-F53EBC3CDF40}"/>
          </ac:spMkLst>
        </pc:spChg>
        <pc:spChg chg="mod">
          <ac:chgData name="reza kabir" userId="af3c95a13102d509" providerId="LiveId" clId="{7FC01946-DC13-45DE-BC8C-1EF014313F5E}" dt="2020-05-18T16:32:21.617" v="74" actId="164"/>
          <ac:spMkLst>
            <pc:docMk/>
            <pc:sldMk cId="964464057" sldId="725"/>
            <ac:spMk id="182" creationId="{0C440CAC-8053-47A2-93DD-C90E35429222}"/>
          </ac:spMkLst>
        </pc:spChg>
        <pc:spChg chg="mod">
          <ac:chgData name="reza kabir" userId="af3c95a13102d509" providerId="LiveId" clId="{7FC01946-DC13-45DE-BC8C-1EF014313F5E}" dt="2020-05-18T16:32:21.617" v="74" actId="164"/>
          <ac:spMkLst>
            <pc:docMk/>
            <pc:sldMk cId="964464057" sldId="725"/>
            <ac:spMk id="183" creationId="{91F02DB3-C76B-4C92-87AC-1D32E48DA09C}"/>
          </ac:spMkLst>
        </pc:spChg>
        <pc:spChg chg="mod">
          <ac:chgData name="reza kabir" userId="af3c95a13102d509" providerId="LiveId" clId="{7FC01946-DC13-45DE-BC8C-1EF014313F5E}" dt="2020-05-18T16:32:21.617" v="74" actId="164"/>
          <ac:spMkLst>
            <pc:docMk/>
            <pc:sldMk cId="964464057" sldId="725"/>
            <ac:spMk id="184" creationId="{AF065B24-1C34-44EC-AD34-71B7F694751F}"/>
          </ac:spMkLst>
        </pc:spChg>
        <pc:spChg chg="mod">
          <ac:chgData name="reza kabir" userId="af3c95a13102d509" providerId="LiveId" clId="{7FC01946-DC13-45DE-BC8C-1EF014313F5E}" dt="2020-05-18T16:32:21.617" v="74" actId="164"/>
          <ac:spMkLst>
            <pc:docMk/>
            <pc:sldMk cId="964464057" sldId="725"/>
            <ac:spMk id="185" creationId="{5007155F-EDCE-4128-801C-BE9F0B1E4AAA}"/>
          </ac:spMkLst>
        </pc:spChg>
        <pc:spChg chg="mod">
          <ac:chgData name="reza kabir" userId="af3c95a13102d509" providerId="LiveId" clId="{7FC01946-DC13-45DE-BC8C-1EF014313F5E}" dt="2020-05-18T16:32:21.617" v="74" actId="164"/>
          <ac:spMkLst>
            <pc:docMk/>
            <pc:sldMk cId="964464057" sldId="725"/>
            <ac:spMk id="186" creationId="{791E5D77-A374-4954-A2F7-ABD7292AB4B7}"/>
          </ac:spMkLst>
        </pc:spChg>
        <pc:spChg chg="mod">
          <ac:chgData name="reza kabir" userId="af3c95a13102d509" providerId="LiveId" clId="{7FC01946-DC13-45DE-BC8C-1EF014313F5E}" dt="2020-05-18T16:32:21.617" v="74" actId="164"/>
          <ac:spMkLst>
            <pc:docMk/>
            <pc:sldMk cId="964464057" sldId="725"/>
            <ac:spMk id="187" creationId="{E37449AE-68CF-4796-A87F-C7D79590F9DE}"/>
          </ac:spMkLst>
        </pc:spChg>
        <pc:spChg chg="mod">
          <ac:chgData name="reza kabir" userId="af3c95a13102d509" providerId="LiveId" clId="{7FC01946-DC13-45DE-BC8C-1EF014313F5E}" dt="2020-05-18T16:32:21.617" v="74" actId="164"/>
          <ac:spMkLst>
            <pc:docMk/>
            <pc:sldMk cId="964464057" sldId="725"/>
            <ac:spMk id="188" creationId="{611D46BE-159A-41CA-A574-9B1D650A0E27}"/>
          </ac:spMkLst>
        </pc:spChg>
        <pc:spChg chg="mod">
          <ac:chgData name="reza kabir" userId="af3c95a13102d509" providerId="LiveId" clId="{7FC01946-DC13-45DE-BC8C-1EF014313F5E}" dt="2020-05-18T16:32:21.617" v="74" actId="164"/>
          <ac:spMkLst>
            <pc:docMk/>
            <pc:sldMk cId="964464057" sldId="725"/>
            <ac:spMk id="189" creationId="{7E81EB7C-0DBE-465F-B6EE-3F5300889FEB}"/>
          </ac:spMkLst>
        </pc:spChg>
        <pc:spChg chg="mod">
          <ac:chgData name="reza kabir" userId="af3c95a13102d509" providerId="LiveId" clId="{7FC01946-DC13-45DE-BC8C-1EF014313F5E}" dt="2020-05-18T16:32:21.617" v="74" actId="164"/>
          <ac:spMkLst>
            <pc:docMk/>
            <pc:sldMk cId="964464057" sldId="725"/>
            <ac:spMk id="190" creationId="{CC01D03E-B758-4948-86CF-2E197E6BBD7A}"/>
          </ac:spMkLst>
        </pc:spChg>
        <pc:spChg chg="mod">
          <ac:chgData name="reza kabir" userId="af3c95a13102d509" providerId="LiveId" clId="{7FC01946-DC13-45DE-BC8C-1EF014313F5E}" dt="2020-05-18T16:32:21.617" v="74" actId="164"/>
          <ac:spMkLst>
            <pc:docMk/>
            <pc:sldMk cId="964464057" sldId="725"/>
            <ac:spMk id="191" creationId="{57B1907B-1FA7-4412-8457-BAF49E24B604}"/>
          </ac:spMkLst>
        </pc:spChg>
        <pc:spChg chg="mod">
          <ac:chgData name="reza kabir" userId="af3c95a13102d509" providerId="LiveId" clId="{7FC01946-DC13-45DE-BC8C-1EF014313F5E}" dt="2020-05-18T16:32:21.617" v="74" actId="164"/>
          <ac:spMkLst>
            <pc:docMk/>
            <pc:sldMk cId="964464057" sldId="725"/>
            <ac:spMk id="192" creationId="{2B012E0D-EB1C-43B2-9F5A-C6A3BC3B706F}"/>
          </ac:spMkLst>
        </pc:spChg>
        <pc:spChg chg="mod">
          <ac:chgData name="reza kabir" userId="af3c95a13102d509" providerId="LiveId" clId="{7FC01946-DC13-45DE-BC8C-1EF014313F5E}" dt="2020-05-18T16:32:21.617" v="74" actId="164"/>
          <ac:spMkLst>
            <pc:docMk/>
            <pc:sldMk cId="964464057" sldId="725"/>
            <ac:spMk id="193" creationId="{67D4C20A-0644-4414-9097-DBA184BAE99B}"/>
          </ac:spMkLst>
        </pc:spChg>
        <pc:spChg chg="mod">
          <ac:chgData name="reza kabir" userId="af3c95a13102d509" providerId="LiveId" clId="{7FC01946-DC13-45DE-BC8C-1EF014313F5E}" dt="2020-05-18T16:32:21.617" v="74" actId="164"/>
          <ac:spMkLst>
            <pc:docMk/>
            <pc:sldMk cId="964464057" sldId="725"/>
            <ac:spMk id="194" creationId="{41674F36-E811-4D5E-A686-213C1624893B}"/>
          </ac:spMkLst>
        </pc:spChg>
        <pc:spChg chg="mod">
          <ac:chgData name="reza kabir" userId="af3c95a13102d509" providerId="LiveId" clId="{7FC01946-DC13-45DE-BC8C-1EF014313F5E}" dt="2020-05-18T16:32:21.617" v="74" actId="164"/>
          <ac:spMkLst>
            <pc:docMk/>
            <pc:sldMk cId="964464057" sldId="725"/>
            <ac:spMk id="195" creationId="{3CA03023-2558-4FE1-B57D-34B1D74A2C9E}"/>
          </ac:spMkLst>
        </pc:spChg>
        <pc:spChg chg="mod">
          <ac:chgData name="reza kabir" userId="af3c95a13102d509" providerId="LiveId" clId="{7FC01946-DC13-45DE-BC8C-1EF014313F5E}" dt="2020-05-18T16:32:21.617" v="74" actId="164"/>
          <ac:spMkLst>
            <pc:docMk/>
            <pc:sldMk cId="964464057" sldId="725"/>
            <ac:spMk id="196" creationId="{30C3F39C-A7C3-47EF-926A-8422FCBF2A50}"/>
          </ac:spMkLst>
        </pc:spChg>
        <pc:spChg chg="mod">
          <ac:chgData name="reza kabir" userId="af3c95a13102d509" providerId="LiveId" clId="{7FC01946-DC13-45DE-BC8C-1EF014313F5E}" dt="2020-05-18T16:32:21.617" v="74" actId="164"/>
          <ac:spMkLst>
            <pc:docMk/>
            <pc:sldMk cId="964464057" sldId="725"/>
            <ac:spMk id="197" creationId="{B552B0B6-B7C4-4111-87C8-B29535309355}"/>
          </ac:spMkLst>
        </pc:spChg>
        <pc:spChg chg="mod">
          <ac:chgData name="reza kabir" userId="af3c95a13102d509" providerId="LiveId" clId="{7FC01946-DC13-45DE-BC8C-1EF014313F5E}" dt="2020-05-18T16:32:21.617" v="74" actId="164"/>
          <ac:spMkLst>
            <pc:docMk/>
            <pc:sldMk cId="964464057" sldId="725"/>
            <ac:spMk id="198" creationId="{0D4CB58B-7FA1-476F-B8F3-66B8BB325A91}"/>
          </ac:spMkLst>
        </pc:spChg>
        <pc:spChg chg="mod">
          <ac:chgData name="reza kabir" userId="af3c95a13102d509" providerId="LiveId" clId="{7FC01946-DC13-45DE-BC8C-1EF014313F5E}" dt="2020-05-18T16:32:21.617" v="74" actId="164"/>
          <ac:spMkLst>
            <pc:docMk/>
            <pc:sldMk cId="964464057" sldId="725"/>
            <ac:spMk id="199" creationId="{D78B74C4-AA68-40A9-A00D-18737DFA0B9E}"/>
          </ac:spMkLst>
        </pc:spChg>
        <pc:spChg chg="mod">
          <ac:chgData name="reza kabir" userId="af3c95a13102d509" providerId="LiveId" clId="{7FC01946-DC13-45DE-BC8C-1EF014313F5E}" dt="2020-05-18T16:32:21.617" v="74" actId="164"/>
          <ac:spMkLst>
            <pc:docMk/>
            <pc:sldMk cId="964464057" sldId="725"/>
            <ac:spMk id="200" creationId="{5D76E9D6-3AC1-48AD-82FA-90CCF5FCFE37}"/>
          </ac:spMkLst>
        </pc:spChg>
        <pc:spChg chg="mod">
          <ac:chgData name="reza kabir" userId="af3c95a13102d509" providerId="LiveId" clId="{7FC01946-DC13-45DE-BC8C-1EF014313F5E}" dt="2020-05-18T16:32:21.617" v="74" actId="164"/>
          <ac:spMkLst>
            <pc:docMk/>
            <pc:sldMk cId="964464057" sldId="725"/>
            <ac:spMk id="201" creationId="{585655B6-B3B9-48E6-8107-29A5634418F6}"/>
          </ac:spMkLst>
        </pc:spChg>
        <pc:spChg chg="mod">
          <ac:chgData name="reza kabir" userId="af3c95a13102d509" providerId="LiveId" clId="{7FC01946-DC13-45DE-BC8C-1EF014313F5E}" dt="2020-05-18T16:32:21.617" v="74" actId="164"/>
          <ac:spMkLst>
            <pc:docMk/>
            <pc:sldMk cId="964464057" sldId="725"/>
            <ac:spMk id="202" creationId="{97973555-9F9B-4B2B-B34D-7D7948F4E68B}"/>
          </ac:spMkLst>
        </pc:spChg>
        <pc:spChg chg="mod">
          <ac:chgData name="reza kabir" userId="af3c95a13102d509" providerId="LiveId" clId="{7FC01946-DC13-45DE-BC8C-1EF014313F5E}" dt="2020-05-18T16:32:21.617" v="74" actId="164"/>
          <ac:spMkLst>
            <pc:docMk/>
            <pc:sldMk cId="964464057" sldId="725"/>
            <ac:spMk id="203" creationId="{BFF35B03-14C1-4336-8DD5-9274DE5A94F3}"/>
          </ac:spMkLst>
        </pc:spChg>
        <pc:spChg chg="mod">
          <ac:chgData name="reza kabir" userId="af3c95a13102d509" providerId="LiveId" clId="{7FC01946-DC13-45DE-BC8C-1EF014313F5E}" dt="2020-05-18T16:32:21.617" v="74" actId="164"/>
          <ac:spMkLst>
            <pc:docMk/>
            <pc:sldMk cId="964464057" sldId="725"/>
            <ac:spMk id="204" creationId="{D5BF0124-39B0-4774-965B-D88065469EC2}"/>
          </ac:spMkLst>
        </pc:spChg>
        <pc:spChg chg="mod">
          <ac:chgData name="reza kabir" userId="af3c95a13102d509" providerId="LiveId" clId="{7FC01946-DC13-45DE-BC8C-1EF014313F5E}" dt="2020-05-18T16:32:21.617" v="74" actId="164"/>
          <ac:spMkLst>
            <pc:docMk/>
            <pc:sldMk cId="964464057" sldId="725"/>
            <ac:spMk id="205" creationId="{2BBE492A-B700-402E-8755-174F111CEB12}"/>
          </ac:spMkLst>
        </pc:spChg>
        <pc:spChg chg="mod">
          <ac:chgData name="reza kabir" userId="af3c95a13102d509" providerId="LiveId" clId="{7FC01946-DC13-45DE-BC8C-1EF014313F5E}" dt="2020-05-18T16:32:21.617" v="74" actId="164"/>
          <ac:spMkLst>
            <pc:docMk/>
            <pc:sldMk cId="964464057" sldId="725"/>
            <ac:spMk id="206" creationId="{C28D7350-B1B5-4A25-9022-FCB453D71C38}"/>
          </ac:spMkLst>
        </pc:spChg>
        <pc:spChg chg="mod">
          <ac:chgData name="reza kabir" userId="af3c95a13102d509" providerId="LiveId" clId="{7FC01946-DC13-45DE-BC8C-1EF014313F5E}" dt="2020-05-18T16:32:21.617" v="74" actId="164"/>
          <ac:spMkLst>
            <pc:docMk/>
            <pc:sldMk cId="964464057" sldId="725"/>
            <ac:spMk id="207" creationId="{F9C1EEDE-50C4-4A00-9812-A05EE4593263}"/>
          </ac:spMkLst>
        </pc:spChg>
        <pc:spChg chg="mod">
          <ac:chgData name="reza kabir" userId="af3c95a13102d509" providerId="LiveId" clId="{7FC01946-DC13-45DE-BC8C-1EF014313F5E}" dt="2020-05-18T16:32:21.617" v="74" actId="164"/>
          <ac:spMkLst>
            <pc:docMk/>
            <pc:sldMk cId="964464057" sldId="725"/>
            <ac:spMk id="208" creationId="{ECEF0238-30FF-4B81-87A9-F7341D1DD70C}"/>
          </ac:spMkLst>
        </pc:spChg>
        <pc:spChg chg="mod">
          <ac:chgData name="reza kabir" userId="af3c95a13102d509" providerId="LiveId" clId="{7FC01946-DC13-45DE-BC8C-1EF014313F5E}" dt="2020-05-18T16:32:21.617" v="74" actId="164"/>
          <ac:spMkLst>
            <pc:docMk/>
            <pc:sldMk cId="964464057" sldId="725"/>
            <ac:spMk id="209" creationId="{14B5AF9F-BB6B-4BB8-82A2-E88568275906}"/>
          </ac:spMkLst>
        </pc:spChg>
        <pc:spChg chg="mod">
          <ac:chgData name="reza kabir" userId="af3c95a13102d509" providerId="LiveId" clId="{7FC01946-DC13-45DE-BC8C-1EF014313F5E}" dt="2020-05-18T16:32:21.617" v="74" actId="164"/>
          <ac:spMkLst>
            <pc:docMk/>
            <pc:sldMk cId="964464057" sldId="725"/>
            <ac:spMk id="210" creationId="{F99A25DE-17E1-428B-8FCF-FFB313EE26F9}"/>
          </ac:spMkLst>
        </pc:spChg>
        <pc:spChg chg="mod">
          <ac:chgData name="reza kabir" userId="af3c95a13102d509" providerId="LiveId" clId="{7FC01946-DC13-45DE-BC8C-1EF014313F5E}" dt="2020-05-18T16:32:21.617" v="74" actId="164"/>
          <ac:spMkLst>
            <pc:docMk/>
            <pc:sldMk cId="964464057" sldId="725"/>
            <ac:spMk id="211" creationId="{B3FA1895-FFDD-43E4-B894-46BD01063057}"/>
          </ac:spMkLst>
        </pc:spChg>
        <pc:spChg chg="mod">
          <ac:chgData name="reza kabir" userId="af3c95a13102d509" providerId="LiveId" clId="{7FC01946-DC13-45DE-BC8C-1EF014313F5E}" dt="2020-05-18T16:32:21.617" v="74" actId="164"/>
          <ac:spMkLst>
            <pc:docMk/>
            <pc:sldMk cId="964464057" sldId="725"/>
            <ac:spMk id="212" creationId="{D647694B-AF9D-49CC-8104-CE956C7DC419}"/>
          </ac:spMkLst>
        </pc:spChg>
        <pc:spChg chg="mod">
          <ac:chgData name="reza kabir" userId="af3c95a13102d509" providerId="LiveId" clId="{7FC01946-DC13-45DE-BC8C-1EF014313F5E}" dt="2020-05-18T16:32:21.617" v="74" actId="164"/>
          <ac:spMkLst>
            <pc:docMk/>
            <pc:sldMk cId="964464057" sldId="725"/>
            <ac:spMk id="213" creationId="{6D3CC822-071B-45D0-A2A1-07C8D02E1792}"/>
          </ac:spMkLst>
        </pc:spChg>
        <pc:spChg chg="mod">
          <ac:chgData name="reza kabir" userId="af3c95a13102d509" providerId="LiveId" clId="{7FC01946-DC13-45DE-BC8C-1EF014313F5E}" dt="2020-05-18T16:32:21.617" v="74" actId="164"/>
          <ac:spMkLst>
            <pc:docMk/>
            <pc:sldMk cId="964464057" sldId="725"/>
            <ac:spMk id="214" creationId="{26443B27-C3DD-4F36-9C90-2325131F1E9A}"/>
          </ac:spMkLst>
        </pc:spChg>
        <pc:spChg chg="mod">
          <ac:chgData name="reza kabir" userId="af3c95a13102d509" providerId="LiveId" clId="{7FC01946-DC13-45DE-BC8C-1EF014313F5E}" dt="2020-05-18T16:32:21.617" v="74" actId="164"/>
          <ac:spMkLst>
            <pc:docMk/>
            <pc:sldMk cId="964464057" sldId="725"/>
            <ac:spMk id="215" creationId="{AB9DC729-1BBF-4682-85BE-191127C7B79C}"/>
          </ac:spMkLst>
        </pc:spChg>
        <pc:spChg chg="mod">
          <ac:chgData name="reza kabir" userId="af3c95a13102d509" providerId="LiveId" clId="{7FC01946-DC13-45DE-BC8C-1EF014313F5E}" dt="2020-05-18T16:32:21.617" v="74" actId="164"/>
          <ac:spMkLst>
            <pc:docMk/>
            <pc:sldMk cId="964464057" sldId="725"/>
            <ac:spMk id="216" creationId="{D7082425-5AE4-4198-B75F-FF3C53B12EC3}"/>
          </ac:spMkLst>
        </pc:spChg>
        <pc:spChg chg="mod">
          <ac:chgData name="reza kabir" userId="af3c95a13102d509" providerId="LiveId" clId="{7FC01946-DC13-45DE-BC8C-1EF014313F5E}" dt="2020-05-18T16:32:21.617" v="74" actId="164"/>
          <ac:spMkLst>
            <pc:docMk/>
            <pc:sldMk cId="964464057" sldId="725"/>
            <ac:spMk id="217" creationId="{B19D3D54-94FF-45A0-B8B1-C60F86C5C9F3}"/>
          </ac:spMkLst>
        </pc:spChg>
        <pc:spChg chg="mod">
          <ac:chgData name="reza kabir" userId="af3c95a13102d509" providerId="LiveId" clId="{7FC01946-DC13-45DE-BC8C-1EF014313F5E}" dt="2020-05-18T16:32:21.617" v="74" actId="164"/>
          <ac:spMkLst>
            <pc:docMk/>
            <pc:sldMk cId="964464057" sldId="725"/>
            <ac:spMk id="218" creationId="{A417DF13-BA9E-4A0E-B6FC-B32959917752}"/>
          </ac:spMkLst>
        </pc:spChg>
        <pc:spChg chg="mod">
          <ac:chgData name="reza kabir" userId="af3c95a13102d509" providerId="LiveId" clId="{7FC01946-DC13-45DE-BC8C-1EF014313F5E}" dt="2020-05-18T16:32:21.617" v="74" actId="164"/>
          <ac:spMkLst>
            <pc:docMk/>
            <pc:sldMk cId="964464057" sldId="725"/>
            <ac:spMk id="219" creationId="{0CE9BE2F-1367-4BCD-B472-240EF850DAA9}"/>
          </ac:spMkLst>
        </pc:spChg>
        <pc:spChg chg="mod">
          <ac:chgData name="reza kabir" userId="af3c95a13102d509" providerId="LiveId" clId="{7FC01946-DC13-45DE-BC8C-1EF014313F5E}" dt="2020-05-18T16:32:21.617" v="74" actId="164"/>
          <ac:spMkLst>
            <pc:docMk/>
            <pc:sldMk cId="964464057" sldId="725"/>
            <ac:spMk id="220" creationId="{8F55B39B-1A76-483E-B210-D9515292890D}"/>
          </ac:spMkLst>
        </pc:spChg>
        <pc:spChg chg="mod">
          <ac:chgData name="reza kabir" userId="af3c95a13102d509" providerId="LiveId" clId="{7FC01946-DC13-45DE-BC8C-1EF014313F5E}" dt="2020-05-18T16:32:21.617" v="74" actId="164"/>
          <ac:spMkLst>
            <pc:docMk/>
            <pc:sldMk cId="964464057" sldId="725"/>
            <ac:spMk id="221" creationId="{D548ABE1-24E4-46E2-9420-0034C5FCC60B}"/>
          </ac:spMkLst>
        </pc:spChg>
        <pc:spChg chg="mod">
          <ac:chgData name="reza kabir" userId="af3c95a13102d509" providerId="LiveId" clId="{7FC01946-DC13-45DE-BC8C-1EF014313F5E}" dt="2020-05-18T16:32:21.617" v="74" actId="164"/>
          <ac:spMkLst>
            <pc:docMk/>
            <pc:sldMk cId="964464057" sldId="725"/>
            <ac:spMk id="222" creationId="{50A10E16-B5B5-47ED-A7AE-162CA3841FDC}"/>
          </ac:spMkLst>
        </pc:spChg>
        <pc:spChg chg="mod">
          <ac:chgData name="reza kabir" userId="af3c95a13102d509" providerId="LiveId" clId="{7FC01946-DC13-45DE-BC8C-1EF014313F5E}" dt="2020-05-18T16:32:21.617" v="74" actId="164"/>
          <ac:spMkLst>
            <pc:docMk/>
            <pc:sldMk cId="964464057" sldId="725"/>
            <ac:spMk id="223" creationId="{D1B373E6-5528-41FB-81DC-E74B0C72700C}"/>
          </ac:spMkLst>
        </pc:spChg>
        <pc:spChg chg="mod">
          <ac:chgData name="reza kabir" userId="af3c95a13102d509" providerId="LiveId" clId="{7FC01946-DC13-45DE-BC8C-1EF014313F5E}" dt="2020-05-18T16:32:21.617" v="74" actId="164"/>
          <ac:spMkLst>
            <pc:docMk/>
            <pc:sldMk cId="964464057" sldId="725"/>
            <ac:spMk id="224" creationId="{15B65A46-2821-4949-BED2-952684E68231}"/>
          </ac:spMkLst>
        </pc:spChg>
        <pc:spChg chg="mod">
          <ac:chgData name="reza kabir" userId="af3c95a13102d509" providerId="LiveId" clId="{7FC01946-DC13-45DE-BC8C-1EF014313F5E}" dt="2020-05-18T16:32:21.617" v="74" actId="164"/>
          <ac:spMkLst>
            <pc:docMk/>
            <pc:sldMk cId="964464057" sldId="725"/>
            <ac:spMk id="225" creationId="{7334E77D-9858-44EE-A908-470DEA69085F}"/>
          </ac:spMkLst>
        </pc:spChg>
        <pc:spChg chg="mod">
          <ac:chgData name="reza kabir" userId="af3c95a13102d509" providerId="LiveId" clId="{7FC01946-DC13-45DE-BC8C-1EF014313F5E}" dt="2020-05-18T16:32:21.617" v="74" actId="164"/>
          <ac:spMkLst>
            <pc:docMk/>
            <pc:sldMk cId="964464057" sldId="725"/>
            <ac:spMk id="226" creationId="{D0A31BAD-781A-4B91-B429-9628DF9230B3}"/>
          </ac:spMkLst>
        </pc:spChg>
        <pc:spChg chg="mod">
          <ac:chgData name="reza kabir" userId="af3c95a13102d509" providerId="LiveId" clId="{7FC01946-DC13-45DE-BC8C-1EF014313F5E}" dt="2020-05-18T16:32:21.617" v="74" actId="164"/>
          <ac:spMkLst>
            <pc:docMk/>
            <pc:sldMk cId="964464057" sldId="725"/>
            <ac:spMk id="227" creationId="{67BC5FF8-ED0C-4B46-A7DB-4BE04C6AF909}"/>
          </ac:spMkLst>
        </pc:spChg>
        <pc:spChg chg="mod">
          <ac:chgData name="reza kabir" userId="af3c95a13102d509" providerId="LiveId" clId="{7FC01946-DC13-45DE-BC8C-1EF014313F5E}" dt="2020-05-18T16:32:21.617" v="74" actId="164"/>
          <ac:spMkLst>
            <pc:docMk/>
            <pc:sldMk cId="964464057" sldId="725"/>
            <ac:spMk id="228" creationId="{EB181C6F-4CBA-4989-90D9-1B293E4DC297}"/>
          </ac:spMkLst>
        </pc:spChg>
        <pc:spChg chg="mod">
          <ac:chgData name="reza kabir" userId="af3c95a13102d509" providerId="LiveId" clId="{7FC01946-DC13-45DE-BC8C-1EF014313F5E}" dt="2020-05-18T16:32:21.617" v="74" actId="164"/>
          <ac:spMkLst>
            <pc:docMk/>
            <pc:sldMk cId="964464057" sldId="725"/>
            <ac:spMk id="229" creationId="{99333509-8B63-4200-B94D-8F8642445CB5}"/>
          </ac:spMkLst>
        </pc:spChg>
        <pc:spChg chg="mod">
          <ac:chgData name="reza kabir" userId="af3c95a13102d509" providerId="LiveId" clId="{7FC01946-DC13-45DE-BC8C-1EF014313F5E}" dt="2020-05-18T16:32:21.617" v="74" actId="164"/>
          <ac:spMkLst>
            <pc:docMk/>
            <pc:sldMk cId="964464057" sldId="725"/>
            <ac:spMk id="230" creationId="{D8916DA1-7126-44D6-A7E9-B8059C025C3D}"/>
          </ac:spMkLst>
        </pc:spChg>
        <pc:spChg chg="mod">
          <ac:chgData name="reza kabir" userId="af3c95a13102d509" providerId="LiveId" clId="{7FC01946-DC13-45DE-BC8C-1EF014313F5E}" dt="2020-05-18T16:32:21.617" v="74" actId="164"/>
          <ac:spMkLst>
            <pc:docMk/>
            <pc:sldMk cId="964464057" sldId="725"/>
            <ac:spMk id="231" creationId="{DB6F2B5B-D503-45A3-8702-50E2E9274897}"/>
          </ac:spMkLst>
        </pc:spChg>
        <pc:spChg chg="mod">
          <ac:chgData name="reza kabir" userId="af3c95a13102d509" providerId="LiveId" clId="{7FC01946-DC13-45DE-BC8C-1EF014313F5E}" dt="2020-05-18T16:32:21.617" v="74" actId="164"/>
          <ac:spMkLst>
            <pc:docMk/>
            <pc:sldMk cId="964464057" sldId="725"/>
            <ac:spMk id="232" creationId="{AB21EDB6-07EA-4F56-9B3D-A2480EAF0A2F}"/>
          </ac:spMkLst>
        </pc:spChg>
        <pc:spChg chg="mod">
          <ac:chgData name="reza kabir" userId="af3c95a13102d509" providerId="LiveId" clId="{7FC01946-DC13-45DE-BC8C-1EF014313F5E}" dt="2020-05-18T16:32:21.617" v="74" actId="164"/>
          <ac:spMkLst>
            <pc:docMk/>
            <pc:sldMk cId="964464057" sldId="725"/>
            <ac:spMk id="233" creationId="{25017411-96AE-4463-B000-FC618A361C86}"/>
          </ac:spMkLst>
        </pc:spChg>
        <pc:spChg chg="mod">
          <ac:chgData name="reza kabir" userId="af3c95a13102d509" providerId="LiveId" clId="{7FC01946-DC13-45DE-BC8C-1EF014313F5E}" dt="2020-05-18T16:32:21.617" v="74" actId="164"/>
          <ac:spMkLst>
            <pc:docMk/>
            <pc:sldMk cId="964464057" sldId="725"/>
            <ac:spMk id="234" creationId="{0C4DF7E1-4A3F-4F86-A037-91ECFC374215}"/>
          </ac:spMkLst>
        </pc:spChg>
        <pc:spChg chg="mod">
          <ac:chgData name="reza kabir" userId="af3c95a13102d509" providerId="LiveId" clId="{7FC01946-DC13-45DE-BC8C-1EF014313F5E}" dt="2020-05-18T16:32:21.617" v="74" actId="164"/>
          <ac:spMkLst>
            <pc:docMk/>
            <pc:sldMk cId="964464057" sldId="725"/>
            <ac:spMk id="235" creationId="{2349C058-9DCD-4B33-894E-5BC42EC01BE0}"/>
          </ac:spMkLst>
        </pc:spChg>
        <pc:spChg chg="mod">
          <ac:chgData name="reza kabir" userId="af3c95a13102d509" providerId="LiveId" clId="{7FC01946-DC13-45DE-BC8C-1EF014313F5E}" dt="2020-05-18T16:32:21.617" v="74" actId="164"/>
          <ac:spMkLst>
            <pc:docMk/>
            <pc:sldMk cId="964464057" sldId="725"/>
            <ac:spMk id="236" creationId="{BD15BC21-8853-4D16-9640-D4D46BE88E3A}"/>
          </ac:spMkLst>
        </pc:spChg>
        <pc:spChg chg="mod">
          <ac:chgData name="reza kabir" userId="af3c95a13102d509" providerId="LiveId" clId="{7FC01946-DC13-45DE-BC8C-1EF014313F5E}" dt="2020-05-18T16:32:21.617" v="74" actId="164"/>
          <ac:spMkLst>
            <pc:docMk/>
            <pc:sldMk cId="964464057" sldId="725"/>
            <ac:spMk id="237" creationId="{0AC4FA25-2209-4590-979D-7438EBCC1D33}"/>
          </ac:spMkLst>
        </pc:spChg>
        <pc:spChg chg="mod">
          <ac:chgData name="reza kabir" userId="af3c95a13102d509" providerId="LiveId" clId="{7FC01946-DC13-45DE-BC8C-1EF014313F5E}" dt="2020-05-18T16:32:21.617" v="74" actId="164"/>
          <ac:spMkLst>
            <pc:docMk/>
            <pc:sldMk cId="964464057" sldId="725"/>
            <ac:spMk id="238" creationId="{89DB513C-9A69-490A-98A3-62ECF0FCEC76}"/>
          </ac:spMkLst>
        </pc:spChg>
        <pc:spChg chg="mod">
          <ac:chgData name="reza kabir" userId="af3c95a13102d509" providerId="LiveId" clId="{7FC01946-DC13-45DE-BC8C-1EF014313F5E}" dt="2020-05-18T16:32:21.617" v="74" actId="164"/>
          <ac:spMkLst>
            <pc:docMk/>
            <pc:sldMk cId="964464057" sldId="725"/>
            <ac:spMk id="239" creationId="{57AD24BE-8373-48A9-A303-A2474158E1C7}"/>
          </ac:spMkLst>
        </pc:spChg>
        <pc:spChg chg="mod">
          <ac:chgData name="reza kabir" userId="af3c95a13102d509" providerId="LiveId" clId="{7FC01946-DC13-45DE-BC8C-1EF014313F5E}" dt="2020-05-18T16:32:21.617" v="74" actId="164"/>
          <ac:spMkLst>
            <pc:docMk/>
            <pc:sldMk cId="964464057" sldId="725"/>
            <ac:spMk id="240" creationId="{B899AC03-7AEA-46DD-A8BD-1C1837571357}"/>
          </ac:spMkLst>
        </pc:spChg>
        <pc:spChg chg="mod">
          <ac:chgData name="reza kabir" userId="af3c95a13102d509" providerId="LiveId" clId="{7FC01946-DC13-45DE-BC8C-1EF014313F5E}" dt="2020-05-18T16:32:21.617" v="74" actId="164"/>
          <ac:spMkLst>
            <pc:docMk/>
            <pc:sldMk cId="964464057" sldId="725"/>
            <ac:spMk id="241" creationId="{618BF3EB-51EA-4E76-BFED-413444D1B88C}"/>
          </ac:spMkLst>
        </pc:spChg>
        <pc:spChg chg="mod">
          <ac:chgData name="reza kabir" userId="af3c95a13102d509" providerId="LiveId" clId="{7FC01946-DC13-45DE-BC8C-1EF014313F5E}" dt="2020-05-18T16:32:21.617" v="74" actId="164"/>
          <ac:spMkLst>
            <pc:docMk/>
            <pc:sldMk cId="964464057" sldId="725"/>
            <ac:spMk id="242" creationId="{C837EF81-7D3B-4E0D-9A83-7D68B0195E37}"/>
          </ac:spMkLst>
        </pc:spChg>
        <pc:spChg chg="mod">
          <ac:chgData name="reza kabir" userId="af3c95a13102d509" providerId="LiveId" clId="{7FC01946-DC13-45DE-BC8C-1EF014313F5E}" dt="2020-05-18T16:32:21.617" v="74" actId="164"/>
          <ac:spMkLst>
            <pc:docMk/>
            <pc:sldMk cId="964464057" sldId="725"/>
            <ac:spMk id="243" creationId="{54D3F525-F063-4508-BABD-1869706F1204}"/>
          </ac:spMkLst>
        </pc:spChg>
        <pc:spChg chg="mod">
          <ac:chgData name="reza kabir" userId="af3c95a13102d509" providerId="LiveId" clId="{7FC01946-DC13-45DE-BC8C-1EF014313F5E}" dt="2020-05-18T16:32:21.617" v="74" actId="164"/>
          <ac:spMkLst>
            <pc:docMk/>
            <pc:sldMk cId="964464057" sldId="725"/>
            <ac:spMk id="244" creationId="{A3063398-132F-4B6A-80F1-014FC40B2139}"/>
          </ac:spMkLst>
        </pc:spChg>
        <pc:spChg chg="mod">
          <ac:chgData name="reza kabir" userId="af3c95a13102d509" providerId="LiveId" clId="{7FC01946-DC13-45DE-BC8C-1EF014313F5E}" dt="2020-05-18T16:32:21.617" v="74" actId="164"/>
          <ac:spMkLst>
            <pc:docMk/>
            <pc:sldMk cId="964464057" sldId="725"/>
            <ac:spMk id="245" creationId="{6575DA71-9506-465D-A03B-ED7BD08FA2F3}"/>
          </ac:spMkLst>
        </pc:spChg>
        <pc:spChg chg="mod">
          <ac:chgData name="reza kabir" userId="af3c95a13102d509" providerId="LiveId" clId="{7FC01946-DC13-45DE-BC8C-1EF014313F5E}" dt="2020-05-18T16:32:21.617" v="74" actId="164"/>
          <ac:spMkLst>
            <pc:docMk/>
            <pc:sldMk cId="964464057" sldId="725"/>
            <ac:spMk id="246" creationId="{3742A570-B0AA-4914-851C-4859FFCF29BF}"/>
          </ac:spMkLst>
        </pc:spChg>
        <pc:spChg chg="mod">
          <ac:chgData name="reza kabir" userId="af3c95a13102d509" providerId="LiveId" clId="{7FC01946-DC13-45DE-BC8C-1EF014313F5E}" dt="2020-05-18T16:32:21.617" v="74" actId="164"/>
          <ac:spMkLst>
            <pc:docMk/>
            <pc:sldMk cId="964464057" sldId="725"/>
            <ac:spMk id="247" creationId="{C33664F8-9485-4932-86CE-67FC0FC87CAE}"/>
          </ac:spMkLst>
        </pc:spChg>
        <pc:spChg chg="mod">
          <ac:chgData name="reza kabir" userId="af3c95a13102d509" providerId="LiveId" clId="{7FC01946-DC13-45DE-BC8C-1EF014313F5E}" dt="2020-05-18T16:32:21.617" v="74" actId="164"/>
          <ac:spMkLst>
            <pc:docMk/>
            <pc:sldMk cId="964464057" sldId="725"/>
            <ac:spMk id="248" creationId="{D1B82587-E499-430E-BC60-1E9DAF655221}"/>
          </ac:spMkLst>
        </pc:spChg>
        <pc:spChg chg="mod">
          <ac:chgData name="reza kabir" userId="af3c95a13102d509" providerId="LiveId" clId="{7FC01946-DC13-45DE-BC8C-1EF014313F5E}" dt="2020-05-18T16:32:21.617" v="74" actId="164"/>
          <ac:spMkLst>
            <pc:docMk/>
            <pc:sldMk cId="964464057" sldId="725"/>
            <ac:spMk id="249" creationId="{95067AD9-CEA9-47BC-84B9-D0E18BE295BE}"/>
          </ac:spMkLst>
        </pc:spChg>
        <pc:spChg chg="mod">
          <ac:chgData name="reza kabir" userId="af3c95a13102d509" providerId="LiveId" clId="{7FC01946-DC13-45DE-BC8C-1EF014313F5E}" dt="2020-05-18T16:32:21.617" v="74" actId="164"/>
          <ac:spMkLst>
            <pc:docMk/>
            <pc:sldMk cId="964464057" sldId="725"/>
            <ac:spMk id="250" creationId="{8210C1B1-6421-425A-ADC9-8F83235E1F76}"/>
          </ac:spMkLst>
        </pc:spChg>
        <pc:spChg chg="mod">
          <ac:chgData name="reza kabir" userId="af3c95a13102d509" providerId="LiveId" clId="{7FC01946-DC13-45DE-BC8C-1EF014313F5E}" dt="2020-05-18T16:32:21.617" v="74" actId="164"/>
          <ac:spMkLst>
            <pc:docMk/>
            <pc:sldMk cId="964464057" sldId="725"/>
            <ac:spMk id="251" creationId="{0B3D549C-F7FD-4CB0-A8AC-0FB97C401408}"/>
          </ac:spMkLst>
        </pc:spChg>
        <pc:spChg chg="mod">
          <ac:chgData name="reza kabir" userId="af3c95a13102d509" providerId="LiveId" clId="{7FC01946-DC13-45DE-BC8C-1EF014313F5E}" dt="2020-05-18T16:32:21.617" v="74" actId="164"/>
          <ac:spMkLst>
            <pc:docMk/>
            <pc:sldMk cId="964464057" sldId="725"/>
            <ac:spMk id="252" creationId="{40314838-0CFB-4CCB-AD32-DA82D5B71635}"/>
          </ac:spMkLst>
        </pc:spChg>
        <pc:spChg chg="mod">
          <ac:chgData name="reza kabir" userId="af3c95a13102d509" providerId="LiveId" clId="{7FC01946-DC13-45DE-BC8C-1EF014313F5E}" dt="2020-05-18T16:32:21.617" v="74" actId="164"/>
          <ac:spMkLst>
            <pc:docMk/>
            <pc:sldMk cId="964464057" sldId="725"/>
            <ac:spMk id="253" creationId="{526B1CEC-3A14-41D2-8270-F6F86E3A048A}"/>
          </ac:spMkLst>
        </pc:spChg>
        <pc:spChg chg="mod">
          <ac:chgData name="reza kabir" userId="af3c95a13102d509" providerId="LiveId" clId="{7FC01946-DC13-45DE-BC8C-1EF014313F5E}" dt="2020-05-18T16:32:21.617" v="74" actId="164"/>
          <ac:spMkLst>
            <pc:docMk/>
            <pc:sldMk cId="964464057" sldId="725"/>
            <ac:spMk id="254" creationId="{51115A82-0EF4-48FD-9D8E-0DCE96DC3AA0}"/>
          </ac:spMkLst>
        </pc:spChg>
        <pc:spChg chg="mod">
          <ac:chgData name="reza kabir" userId="af3c95a13102d509" providerId="LiveId" clId="{7FC01946-DC13-45DE-BC8C-1EF014313F5E}" dt="2020-05-18T16:32:21.617" v="74" actId="164"/>
          <ac:spMkLst>
            <pc:docMk/>
            <pc:sldMk cId="964464057" sldId="725"/>
            <ac:spMk id="255" creationId="{413B3E6B-6C1D-4C4C-A962-E6A2F0276D58}"/>
          </ac:spMkLst>
        </pc:spChg>
        <pc:spChg chg="mod">
          <ac:chgData name="reza kabir" userId="af3c95a13102d509" providerId="LiveId" clId="{7FC01946-DC13-45DE-BC8C-1EF014313F5E}" dt="2020-05-18T16:32:21.617" v="74" actId="164"/>
          <ac:spMkLst>
            <pc:docMk/>
            <pc:sldMk cId="964464057" sldId="725"/>
            <ac:spMk id="256" creationId="{0EDB2CAC-0CD6-429B-8D8E-2C69960B4EF4}"/>
          </ac:spMkLst>
        </pc:spChg>
        <pc:spChg chg="mod">
          <ac:chgData name="reza kabir" userId="af3c95a13102d509" providerId="LiveId" clId="{7FC01946-DC13-45DE-BC8C-1EF014313F5E}" dt="2020-05-18T16:32:21.617" v="74" actId="164"/>
          <ac:spMkLst>
            <pc:docMk/>
            <pc:sldMk cId="964464057" sldId="725"/>
            <ac:spMk id="257" creationId="{94BF7DEB-D928-4255-8CD4-8E301D1BC183}"/>
          </ac:spMkLst>
        </pc:spChg>
        <pc:spChg chg="mod">
          <ac:chgData name="reza kabir" userId="af3c95a13102d509" providerId="LiveId" clId="{7FC01946-DC13-45DE-BC8C-1EF014313F5E}" dt="2020-05-18T16:32:21.617" v="74" actId="164"/>
          <ac:spMkLst>
            <pc:docMk/>
            <pc:sldMk cId="964464057" sldId="725"/>
            <ac:spMk id="258" creationId="{C9F7A266-89BD-446E-B1F2-F31E3E32F239}"/>
          </ac:spMkLst>
        </pc:spChg>
        <pc:spChg chg="mod">
          <ac:chgData name="reza kabir" userId="af3c95a13102d509" providerId="LiveId" clId="{7FC01946-DC13-45DE-BC8C-1EF014313F5E}" dt="2020-05-18T16:32:21.617" v="74" actId="164"/>
          <ac:spMkLst>
            <pc:docMk/>
            <pc:sldMk cId="964464057" sldId="725"/>
            <ac:spMk id="259" creationId="{E9876587-B0A1-48A9-9D34-3487BBC1B1EF}"/>
          </ac:spMkLst>
        </pc:spChg>
        <pc:spChg chg="mod">
          <ac:chgData name="reza kabir" userId="af3c95a13102d509" providerId="LiveId" clId="{7FC01946-DC13-45DE-BC8C-1EF014313F5E}" dt="2020-05-18T16:32:21.617" v="74" actId="164"/>
          <ac:spMkLst>
            <pc:docMk/>
            <pc:sldMk cId="964464057" sldId="725"/>
            <ac:spMk id="260" creationId="{8D7AE1EA-1CAF-4A2C-9793-5DD6ADCF7641}"/>
          </ac:spMkLst>
        </pc:spChg>
        <pc:spChg chg="mod">
          <ac:chgData name="reza kabir" userId="af3c95a13102d509" providerId="LiveId" clId="{7FC01946-DC13-45DE-BC8C-1EF014313F5E}" dt="2020-05-18T16:32:21.617" v="74" actId="164"/>
          <ac:spMkLst>
            <pc:docMk/>
            <pc:sldMk cId="964464057" sldId="725"/>
            <ac:spMk id="261" creationId="{4B3F3EE8-15FA-4795-AF35-65151DA961C4}"/>
          </ac:spMkLst>
        </pc:spChg>
        <pc:spChg chg="mod">
          <ac:chgData name="reza kabir" userId="af3c95a13102d509" providerId="LiveId" clId="{7FC01946-DC13-45DE-BC8C-1EF014313F5E}" dt="2020-05-18T16:32:21.617" v="74" actId="164"/>
          <ac:spMkLst>
            <pc:docMk/>
            <pc:sldMk cId="964464057" sldId="725"/>
            <ac:spMk id="262" creationId="{C8CB0DC0-2D63-47C0-A5E1-B42043DBCEC4}"/>
          </ac:spMkLst>
        </pc:spChg>
        <pc:spChg chg="mod">
          <ac:chgData name="reza kabir" userId="af3c95a13102d509" providerId="LiveId" clId="{7FC01946-DC13-45DE-BC8C-1EF014313F5E}" dt="2020-05-18T16:32:21.617" v="74" actId="164"/>
          <ac:spMkLst>
            <pc:docMk/>
            <pc:sldMk cId="964464057" sldId="725"/>
            <ac:spMk id="263" creationId="{4F3AC880-F15B-49DD-B165-EBA4B7A200A0}"/>
          </ac:spMkLst>
        </pc:spChg>
        <pc:spChg chg="mod">
          <ac:chgData name="reza kabir" userId="af3c95a13102d509" providerId="LiveId" clId="{7FC01946-DC13-45DE-BC8C-1EF014313F5E}" dt="2020-05-18T16:32:21.617" v="74" actId="164"/>
          <ac:spMkLst>
            <pc:docMk/>
            <pc:sldMk cId="964464057" sldId="725"/>
            <ac:spMk id="264" creationId="{CA4D384E-C53F-4CCC-80C5-F4B28ECB3E13}"/>
          </ac:spMkLst>
        </pc:spChg>
        <pc:spChg chg="mod">
          <ac:chgData name="reza kabir" userId="af3c95a13102d509" providerId="LiveId" clId="{7FC01946-DC13-45DE-BC8C-1EF014313F5E}" dt="2020-05-18T16:32:21.617" v="74" actId="164"/>
          <ac:spMkLst>
            <pc:docMk/>
            <pc:sldMk cId="964464057" sldId="725"/>
            <ac:spMk id="265" creationId="{E19861C5-E80E-42CA-8EC7-CFF7C0AB107B}"/>
          </ac:spMkLst>
        </pc:spChg>
        <pc:spChg chg="mod">
          <ac:chgData name="reza kabir" userId="af3c95a13102d509" providerId="LiveId" clId="{7FC01946-DC13-45DE-BC8C-1EF014313F5E}" dt="2020-05-18T16:32:21.617" v="74" actId="164"/>
          <ac:spMkLst>
            <pc:docMk/>
            <pc:sldMk cId="964464057" sldId="725"/>
            <ac:spMk id="266" creationId="{4699C382-B05B-4AB0-A648-8BB46F0CA8E3}"/>
          </ac:spMkLst>
        </pc:spChg>
        <pc:spChg chg="mod">
          <ac:chgData name="reza kabir" userId="af3c95a13102d509" providerId="LiveId" clId="{7FC01946-DC13-45DE-BC8C-1EF014313F5E}" dt="2020-05-18T16:32:21.617" v="74" actId="164"/>
          <ac:spMkLst>
            <pc:docMk/>
            <pc:sldMk cId="964464057" sldId="725"/>
            <ac:spMk id="267" creationId="{E19EF13F-FFA1-43B3-9BD4-B4EE9B3DC1D9}"/>
          </ac:spMkLst>
        </pc:spChg>
        <pc:spChg chg="mod">
          <ac:chgData name="reza kabir" userId="af3c95a13102d509" providerId="LiveId" clId="{7FC01946-DC13-45DE-BC8C-1EF014313F5E}" dt="2020-05-18T16:32:21.617" v="74" actId="164"/>
          <ac:spMkLst>
            <pc:docMk/>
            <pc:sldMk cId="964464057" sldId="725"/>
            <ac:spMk id="268" creationId="{520BE779-8139-4BED-9524-A0D245E4BA27}"/>
          </ac:spMkLst>
        </pc:spChg>
        <pc:spChg chg="mod">
          <ac:chgData name="reza kabir" userId="af3c95a13102d509" providerId="LiveId" clId="{7FC01946-DC13-45DE-BC8C-1EF014313F5E}" dt="2020-05-18T16:32:21.617" v="74" actId="164"/>
          <ac:spMkLst>
            <pc:docMk/>
            <pc:sldMk cId="964464057" sldId="725"/>
            <ac:spMk id="269" creationId="{BDFFB675-E4BF-4FE2-841F-B475C696B353}"/>
          </ac:spMkLst>
        </pc:spChg>
        <pc:spChg chg="mod">
          <ac:chgData name="reza kabir" userId="af3c95a13102d509" providerId="LiveId" clId="{7FC01946-DC13-45DE-BC8C-1EF014313F5E}" dt="2020-05-18T16:32:21.617" v="74" actId="164"/>
          <ac:spMkLst>
            <pc:docMk/>
            <pc:sldMk cId="964464057" sldId="725"/>
            <ac:spMk id="270" creationId="{5418E823-8BFF-4FC0-8092-DBE2240D41A6}"/>
          </ac:spMkLst>
        </pc:spChg>
        <pc:spChg chg="mod">
          <ac:chgData name="reza kabir" userId="af3c95a13102d509" providerId="LiveId" clId="{7FC01946-DC13-45DE-BC8C-1EF014313F5E}" dt="2020-05-18T16:32:21.617" v="74" actId="164"/>
          <ac:spMkLst>
            <pc:docMk/>
            <pc:sldMk cId="964464057" sldId="725"/>
            <ac:spMk id="271" creationId="{3BE029DA-19BB-4744-BBED-913EE266C852}"/>
          </ac:spMkLst>
        </pc:spChg>
        <pc:spChg chg="mod">
          <ac:chgData name="reza kabir" userId="af3c95a13102d509" providerId="LiveId" clId="{7FC01946-DC13-45DE-BC8C-1EF014313F5E}" dt="2020-05-18T16:32:21.617" v="74" actId="164"/>
          <ac:spMkLst>
            <pc:docMk/>
            <pc:sldMk cId="964464057" sldId="725"/>
            <ac:spMk id="272" creationId="{D1A4A799-F785-4C54-B5EA-11FB98B3C4CA}"/>
          </ac:spMkLst>
        </pc:spChg>
        <pc:spChg chg="mod">
          <ac:chgData name="reza kabir" userId="af3c95a13102d509" providerId="LiveId" clId="{7FC01946-DC13-45DE-BC8C-1EF014313F5E}" dt="2020-05-18T16:32:21.617" v="74" actId="164"/>
          <ac:spMkLst>
            <pc:docMk/>
            <pc:sldMk cId="964464057" sldId="725"/>
            <ac:spMk id="273" creationId="{E91D21E2-E4D7-462E-8A85-FB0BB2C811BD}"/>
          </ac:spMkLst>
        </pc:spChg>
        <pc:spChg chg="mod">
          <ac:chgData name="reza kabir" userId="af3c95a13102d509" providerId="LiveId" clId="{7FC01946-DC13-45DE-BC8C-1EF014313F5E}" dt="2020-05-18T16:32:21.617" v="74" actId="164"/>
          <ac:spMkLst>
            <pc:docMk/>
            <pc:sldMk cId="964464057" sldId="725"/>
            <ac:spMk id="274" creationId="{3156E908-6A6F-49E0-91A9-CC637537087E}"/>
          </ac:spMkLst>
        </pc:spChg>
        <pc:spChg chg="mod">
          <ac:chgData name="reza kabir" userId="af3c95a13102d509" providerId="LiveId" clId="{7FC01946-DC13-45DE-BC8C-1EF014313F5E}" dt="2020-05-18T16:32:21.617" v="74" actId="164"/>
          <ac:spMkLst>
            <pc:docMk/>
            <pc:sldMk cId="964464057" sldId="725"/>
            <ac:spMk id="275" creationId="{BC28FD5D-DFBF-4EBC-8E5F-9FFE716A4FF6}"/>
          </ac:spMkLst>
        </pc:spChg>
        <pc:spChg chg="mod">
          <ac:chgData name="reza kabir" userId="af3c95a13102d509" providerId="LiveId" clId="{7FC01946-DC13-45DE-BC8C-1EF014313F5E}" dt="2020-05-18T16:32:21.617" v="74" actId="164"/>
          <ac:spMkLst>
            <pc:docMk/>
            <pc:sldMk cId="964464057" sldId="725"/>
            <ac:spMk id="276" creationId="{4A9A029A-C13F-4A7E-8D34-18B8B5CE4116}"/>
          </ac:spMkLst>
        </pc:spChg>
        <pc:spChg chg="mod">
          <ac:chgData name="reza kabir" userId="af3c95a13102d509" providerId="LiveId" clId="{7FC01946-DC13-45DE-BC8C-1EF014313F5E}" dt="2020-05-18T16:32:21.617" v="74" actId="164"/>
          <ac:spMkLst>
            <pc:docMk/>
            <pc:sldMk cId="964464057" sldId="725"/>
            <ac:spMk id="277" creationId="{C3928A0E-BBE0-4422-989C-18BB32D8966D}"/>
          </ac:spMkLst>
        </pc:spChg>
        <pc:spChg chg="mod">
          <ac:chgData name="reza kabir" userId="af3c95a13102d509" providerId="LiveId" clId="{7FC01946-DC13-45DE-BC8C-1EF014313F5E}" dt="2020-05-18T16:32:21.617" v="74" actId="164"/>
          <ac:spMkLst>
            <pc:docMk/>
            <pc:sldMk cId="964464057" sldId="725"/>
            <ac:spMk id="278" creationId="{F68CEC69-655F-4403-A3B1-30DD5EAA3597}"/>
          </ac:spMkLst>
        </pc:spChg>
        <pc:spChg chg="mod">
          <ac:chgData name="reza kabir" userId="af3c95a13102d509" providerId="LiveId" clId="{7FC01946-DC13-45DE-BC8C-1EF014313F5E}" dt="2020-05-18T16:32:21.617" v="74" actId="164"/>
          <ac:spMkLst>
            <pc:docMk/>
            <pc:sldMk cId="964464057" sldId="725"/>
            <ac:spMk id="279" creationId="{30346DEE-DC39-4919-95E6-9C5EE10F7D09}"/>
          </ac:spMkLst>
        </pc:spChg>
        <pc:spChg chg="mod">
          <ac:chgData name="reza kabir" userId="af3c95a13102d509" providerId="LiveId" clId="{7FC01946-DC13-45DE-BC8C-1EF014313F5E}" dt="2020-05-18T16:32:21.617" v="74" actId="164"/>
          <ac:spMkLst>
            <pc:docMk/>
            <pc:sldMk cId="964464057" sldId="725"/>
            <ac:spMk id="280" creationId="{39F0ECF0-ECED-4EE3-AEAA-0D806621519B}"/>
          </ac:spMkLst>
        </pc:spChg>
        <pc:spChg chg="mod">
          <ac:chgData name="reza kabir" userId="af3c95a13102d509" providerId="LiveId" clId="{7FC01946-DC13-45DE-BC8C-1EF014313F5E}" dt="2020-05-18T16:32:21.617" v="74" actId="164"/>
          <ac:spMkLst>
            <pc:docMk/>
            <pc:sldMk cId="964464057" sldId="725"/>
            <ac:spMk id="281" creationId="{8809440A-305F-4339-888C-91FFD0B034DC}"/>
          </ac:spMkLst>
        </pc:spChg>
        <pc:spChg chg="mod">
          <ac:chgData name="reza kabir" userId="af3c95a13102d509" providerId="LiveId" clId="{7FC01946-DC13-45DE-BC8C-1EF014313F5E}" dt="2020-05-18T16:32:21.617" v="74" actId="164"/>
          <ac:spMkLst>
            <pc:docMk/>
            <pc:sldMk cId="964464057" sldId="725"/>
            <ac:spMk id="282" creationId="{6D067782-4A7A-476E-B164-08D80F98025D}"/>
          </ac:spMkLst>
        </pc:spChg>
        <pc:spChg chg="mod">
          <ac:chgData name="reza kabir" userId="af3c95a13102d509" providerId="LiveId" clId="{7FC01946-DC13-45DE-BC8C-1EF014313F5E}" dt="2020-05-18T16:32:21.617" v="74" actId="164"/>
          <ac:spMkLst>
            <pc:docMk/>
            <pc:sldMk cId="964464057" sldId="725"/>
            <ac:spMk id="283" creationId="{B7E6D907-F830-4744-A9F5-1CF91ED22197}"/>
          </ac:spMkLst>
        </pc:spChg>
        <pc:spChg chg="mod">
          <ac:chgData name="reza kabir" userId="af3c95a13102d509" providerId="LiveId" clId="{7FC01946-DC13-45DE-BC8C-1EF014313F5E}" dt="2020-05-18T16:32:21.617" v="74" actId="164"/>
          <ac:spMkLst>
            <pc:docMk/>
            <pc:sldMk cId="964464057" sldId="725"/>
            <ac:spMk id="284" creationId="{B1AC0C5C-DDA5-455C-9B4B-01D57A837F14}"/>
          </ac:spMkLst>
        </pc:spChg>
        <pc:spChg chg="mod">
          <ac:chgData name="reza kabir" userId="af3c95a13102d509" providerId="LiveId" clId="{7FC01946-DC13-45DE-BC8C-1EF014313F5E}" dt="2020-05-18T16:32:21.617" v="74" actId="164"/>
          <ac:spMkLst>
            <pc:docMk/>
            <pc:sldMk cId="964464057" sldId="725"/>
            <ac:spMk id="285" creationId="{5800D5E0-DAD7-41B4-8160-6076803105E6}"/>
          </ac:spMkLst>
        </pc:spChg>
        <pc:spChg chg="mod">
          <ac:chgData name="reza kabir" userId="af3c95a13102d509" providerId="LiveId" clId="{7FC01946-DC13-45DE-BC8C-1EF014313F5E}" dt="2020-05-18T16:32:21.617" v="74" actId="164"/>
          <ac:spMkLst>
            <pc:docMk/>
            <pc:sldMk cId="964464057" sldId="725"/>
            <ac:spMk id="286" creationId="{060B7A2F-B565-424E-A72E-92A1C4F042FE}"/>
          </ac:spMkLst>
        </pc:spChg>
        <pc:spChg chg="mod">
          <ac:chgData name="reza kabir" userId="af3c95a13102d509" providerId="LiveId" clId="{7FC01946-DC13-45DE-BC8C-1EF014313F5E}" dt="2020-05-18T16:32:21.617" v="74" actId="164"/>
          <ac:spMkLst>
            <pc:docMk/>
            <pc:sldMk cId="964464057" sldId="725"/>
            <ac:spMk id="287" creationId="{9A8C0574-D1E3-41F4-9545-B8C8DF60C28C}"/>
          </ac:spMkLst>
        </pc:spChg>
        <pc:spChg chg="mod">
          <ac:chgData name="reza kabir" userId="af3c95a13102d509" providerId="LiveId" clId="{7FC01946-DC13-45DE-BC8C-1EF014313F5E}" dt="2020-05-18T16:32:21.617" v="74" actId="164"/>
          <ac:spMkLst>
            <pc:docMk/>
            <pc:sldMk cId="964464057" sldId="725"/>
            <ac:spMk id="288" creationId="{732CF1C9-06B4-47D6-A65E-8000224C37D4}"/>
          </ac:spMkLst>
        </pc:spChg>
        <pc:spChg chg="del">
          <ac:chgData name="reza kabir" userId="af3c95a13102d509" providerId="LiveId" clId="{7FC01946-DC13-45DE-BC8C-1EF014313F5E}" dt="2020-05-18T16:32:11.543" v="71" actId="478"/>
          <ac:spMkLst>
            <pc:docMk/>
            <pc:sldMk cId="964464057" sldId="725"/>
            <ac:spMk id="289" creationId="{00029C6A-0FD0-4C0E-BA9C-DECD2A3AC1DB}"/>
          </ac:spMkLst>
        </pc:spChg>
        <pc:spChg chg="del">
          <ac:chgData name="reza kabir" userId="af3c95a13102d509" providerId="LiveId" clId="{7FC01946-DC13-45DE-BC8C-1EF014313F5E}" dt="2020-05-18T16:32:11.543" v="71" actId="478"/>
          <ac:spMkLst>
            <pc:docMk/>
            <pc:sldMk cId="964464057" sldId="725"/>
            <ac:spMk id="290" creationId="{A9260AF9-5338-4BEA-AE53-A1B9F9467B3D}"/>
          </ac:spMkLst>
        </pc:spChg>
        <pc:spChg chg="del">
          <ac:chgData name="reza kabir" userId="af3c95a13102d509" providerId="LiveId" clId="{7FC01946-DC13-45DE-BC8C-1EF014313F5E}" dt="2020-05-18T16:32:17.759" v="72" actId="478"/>
          <ac:spMkLst>
            <pc:docMk/>
            <pc:sldMk cId="964464057" sldId="725"/>
            <ac:spMk id="291" creationId="{9BB04E6A-453A-49E2-8C92-EF0B71B02C53}"/>
          </ac:spMkLst>
        </pc:spChg>
        <pc:spChg chg="del">
          <ac:chgData name="reza kabir" userId="af3c95a13102d509" providerId="LiveId" clId="{7FC01946-DC13-45DE-BC8C-1EF014313F5E}" dt="2020-05-18T16:32:11.543" v="71" actId="478"/>
          <ac:spMkLst>
            <pc:docMk/>
            <pc:sldMk cId="964464057" sldId="725"/>
            <ac:spMk id="292" creationId="{0F2A3918-2191-4218-8FD0-3462259E4246}"/>
          </ac:spMkLst>
        </pc:spChg>
        <pc:spChg chg="del">
          <ac:chgData name="reza kabir" userId="af3c95a13102d509" providerId="LiveId" clId="{7FC01946-DC13-45DE-BC8C-1EF014313F5E}" dt="2020-05-18T16:32:18.775" v="73" actId="478"/>
          <ac:spMkLst>
            <pc:docMk/>
            <pc:sldMk cId="964464057" sldId="725"/>
            <ac:spMk id="293" creationId="{077BF0E2-4B4B-478C-B385-59B2E9919F51}"/>
          </ac:spMkLst>
        </pc:spChg>
        <pc:spChg chg="mod">
          <ac:chgData name="reza kabir" userId="af3c95a13102d509" providerId="LiveId" clId="{7FC01946-DC13-45DE-BC8C-1EF014313F5E}" dt="2020-05-18T16:32:21.617" v="74" actId="164"/>
          <ac:spMkLst>
            <pc:docMk/>
            <pc:sldMk cId="964464057" sldId="725"/>
            <ac:spMk id="294" creationId="{185005A3-17F5-48B4-9764-C0D6E2486500}"/>
          </ac:spMkLst>
        </pc:spChg>
        <pc:spChg chg="add del mod">
          <ac:chgData name="reza kabir" userId="af3c95a13102d509" providerId="LiveId" clId="{7FC01946-DC13-45DE-BC8C-1EF014313F5E}" dt="2020-05-18T16:32:35.787" v="77"/>
          <ac:spMkLst>
            <pc:docMk/>
            <pc:sldMk cId="964464057" sldId="725"/>
            <ac:spMk id="295" creationId="{EDFB703B-C40C-4B2A-B8C1-AF0D75A43189}"/>
          </ac:spMkLst>
        </pc:spChg>
        <pc:spChg chg="mod">
          <ac:chgData name="reza kabir" userId="af3c95a13102d509" providerId="LiveId" clId="{7FC01946-DC13-45DE-BC8C-1EF014313F5E}" dt="2020-05-18T16:32:33.406" v="76"/>
          <ac:spMkLst>
            <pc:docMk/>
            <pc:sldMk cId="964464057" sldId="725"/>
            <ac:spMk id="298" creationId="{4E63C1DC-35F7-41B6-B2EA-AEF004D9AF12}"/>
          </ac:spMkLst>
        </pc:spChg>
        <pc:spChg chg="mod">
          <ac:chgData name="reza kabir" userId="af3c95a13102d509" providerId="LiveId" clId="{7FC01946-DC13-45DE-BC8C-1EF014313F5E}" dt="2020-05-18T16:32:33.406" v="76"/>
          <ac:spMkLst>
            <pc:docMk/>
            <pc:sldMk cId="964464057" sldId="725"/>
            <ac:spMk id="299" creationId="{6BCB615C-A2DB-439B-987C-C49C89B53F26}"/>
          </ac:spMkLst>
        </pc:spChg>
        <pc:spChg chg="add del mod">
          <ac:chgData name="reza kabir" userId="af3c95a13102d509" providerId="LiveId" clId="{7FC01946-DC13-45DE-BC8C-1EF014313F5E}" dt="2020-05-18T16:32:35.787" v="77"/>
          <ac:spMkLst>
            <pc:docMk/>
            <pc:sldMk cId="964464057" sldId="725"/>
            <ac:spMk id="300" creationId="{E2671AAC-ED79-404E-B061-BEE55B9E9BDC}"/>
          </ac:spMkLst>
        </pc:spChg>
        <pc:spChg chg="add mod">
          <ac:chgData name="reza kabir" userId="af3c95a13102d509" providerId="LiveId" clId="{7FC01946-DC13-45DE-BC8C-1EF014313F5E}" dt="2020-05-18T16:32:40.166" v="79" actId="1076"/>
          <ac:spMkLst>
            <pc:docMk/>
            <pc:sldMk cId="964464057" sldId="725"/>
            <ac:spMk id="301" creationId="{EE7EB1F6-8207-4D25-8C2A-C7CC744F1A05}"/>
          </ac:spMkLst>
        </pc:spChg>
        <pc:spChg chg="mod">
          <ac:chgData name="reza kabir" userId="af3c95a13102d509" providerId="LiveId" clId="{7FC01946-DC13-45DE-BC8C-1EF014313F5E}" dt="2020-05-18T16:32:36.694" v="78"/>
          <ac:spMkLst>
            <pc:docMk/>
            <pc:sldMk cId="964464057" sldId="725"/>
            <ac:spMk id="303" creationId="{34237AF7-E51F-4167-A587-7134B79DEC6C}"/>
          </ac:spMkLst>
        </pc:spChg>
        <pc:spChg chg="mod">
          <ac:chgData name="reza kabir" userId="af3c95a13102d509" providerId="LiveId" clId="{7FC01946-DC13-45DE-BC8C-1EF014313F5E}" dt="2020-05-18T16:32:36.694" v="78"/>
          <ac:spMkLst>
            <pc:docMk/>
            <pc:sldMk cId="964464057" sldId="725"/>
            <ac:spMk id="304" creationId="{A77F0BE5-877D-4560-82A3-1C0A328BD9C3}"/>
          </ac:spMkLst>
        </pc:spChg>
        <pc:spChg chg="add mod">
          <ac:chgData name="reza kabir" userId="af3c95a13102d509" providerId="LiveId" clId="{7FC01946-DC13-45DE-BC8C-1EF014313F5E}" dt="2020-05-18T16:32:40.166" v="79" actId="1076"/>
          <ac:spMkLst>
            <pc:docMk/>
            <pc:sldMk cId="964464057" sldId="725"/>
            <ac:spMk id="305" creationId="{B9B2265B-F7A1-4D5A-B29C-96BCF6273D33}"/>
          </ac:spMkLst>
        </pc:spChg>
        <pc:grpChg chg="add mod">
          <ac:chgData name="reza kabir" userId="af3c95a13102d509" providerId="LiveId" clId="{7FC01946-DC13-45DE-BC8C-1EF014313F5E}" dt="2020-05-18T16:32:23.964" v="75" actId="1076"/>
          <ac:grpSpMkLst>
            <pc:docMk/>
            <pc:sldMk cId="964464057" sldId="725"/>
            <ac:grpSpMk id="2" creationId="{D8F0AAE2-4B74-4F10-B3AF-CD8F796FF59F}"/>
          </ac:grpSpMkLst>
        </pc:grpChg>
        <pc:grpChg chg="add del mod">
          <ac:chgData name="reza kabir" userId="af3c95a13102d509" providerId="LiveId" clId="{7FC01946-DC13-45DE-BC8C-1EF014313F5E}" dt="2020-05-18T16:32:35.787" v="77"/>
          <ac:grpSpMkLst>
            <pc:docMk/>
            <pc:sldMk cId="964464057" sldId="725"/>
            <ac:grpSpMk id="297" creationId="{633967C1-EBED-437E-A7C4-9B32DC947C3F}"/>
          </ac:grpSpMkLst>
        </pc:grpChg>
        <pc:grpChg chg="add mod">
          <ac:chgData name="reza kabir" userId="af3c95a13102d509" providerId="LiveId" clId="{7FC01946-DC13-45DE-BC8C-1EF014313F5E}" dt="2020-05-18T16:32:40.166" v="79" actId="1076"/>
          <ac:grpSpMkLst>
            <pc:docMk/>
            <pc:sldMk cId="964464057" sldId="725"/>
            <ac:grpSpMk id="302" creationId="{EF9DA206-BCF8-4825-8A31-1F90F59D4530}"/>
          </ac:grpSpMkLst>
        </pc:grpChg>
        <pc:picChg chg="del">
          <ac:chgData name="reza kabir" userId="af3c95a13102d509" providerId="LiveId" clId="{7FC01946-DC13-45DE-BC8C-1EF014313F5E}" dt="2020-05-18T16:32:41.697" v="80" actId="478"/>
          <ac:picMkLst>
            <pc:docMk/>
            <pc:sldMk cId="964464057" sldId="725"/>
            <ac:picMk id="296" creationId="{87015670-4838-4F4C-9376-8DE3944B5512}"/>
          </ac:picMkLst>
        </pc:picChg>
      </pc:sldChg>
      <pc:sldChg chg="addSp delSp modSp add mod">
        <pc:chgData name="reza kabir" userId="af3c95a13102d509" providerId="LiveId" clId="{7FC01946-DC13-45DE-BC8C-1EF014313F5E}" dt="2020-05-18T16:33:13.639" v="89"/>
        <pc:sldMkLst>
          <pc:docMk/>
          <pc:sldMk cId="4000576571" sldId="726"/>
        </pc:sldMkLst>
        <pc:spChg chg="del">
          <ac:chgData name="reza kabir" userId="af3c95a13102d509" providerId="LiveId" clId="{7FC01946-DC13-45DE-BC8C-1EF014313F5E}" dt="2020-05-18T16:32:59.244" v="86" actId="478"/>
          <ac:spMkLst>
            <pc:docMk/>
            <pc:sldMk cId="4000576571" sldId="726"/>
            <ac:spMk id="4" creationId="{75BE6C3C-EB74-4A13-956C-413AE69733FF}"/>
          </ac:spMkLst>
        </pc:spChg>
        <pc:spChg chg="mod">
          <ac:chgData name="reza kabir" userId="af3c95a13102d509" providerId="LiveId" clId="{7FC01946-DC13-45DE-BC8C-1EF014313F5E}" dt="2020-05-18T16:32:52.948" v="83" actId="164"/>
          <ac:spMkLst>
            <pc:docMk/>
            <pc:sldMk cId="4000576571" sldId="726"/>
            <ac:spMk id="5" creationId="{5ECACA4D-C9F7-43A4-9AEB-A106D2FBDF23}"/>
          </ac:spMkLst>
        </pc:spChg>
        <pc:spChg chg="mod">
          <ac:chgData name="reza kabir" userId="af3c95a13102d509" providerId="LiveId" clId="{7FC01946-DC13-45DE-BC8C-1EF014313F5E}" dt="2020-05-18T16:32:52.948" v="83" actId="164"/>
          <ac:spMkLst>
            <pc:docMk/>
            <pc:sldMk cId="4000576571" sldId="726"/>
            <ac:spMk id="6" creationId="{4B2DC88F-0786-46FE-A0EE-566A843FB36D}"/>
          </ac:spMkLst>
        </pc:spChg>
        <pc:spChg chg="mod">
          <ac:chgData name="reza kabir" userId="af3c95a13102d509" providerId="LiveId" clId="{7FC01946-DC13-45DE-BC8C-1EF014313F5E}" dt="2020-05-18T16:32:52.948" v="83" actId="164"/>
          <ac:spMkLst>
            <pc:docMk/>
            <pc:sldMk cId="4000576571" sldId="726"/>
            <ac:spMk id="7" creationId="{4BF0CC56-07E4-4779-B193-CB842547DE97}"/>
          </ac:spMkLst>
        </pc:spChg>
        <pc:spChg chg="mod">
          <ac:chgData name="reza kabir" userId="af3c95a13102d509" providerId="LiveId" clId="{7FC01946-DC13-45DE-BC8C-1EF014313F5E}" dt="2020-05-18T16:32:52.948" v="83" actId="164"/>
          <ac:spMkLst>
            <pc:docMk/>
            <pc:sldMk cId="4000576571" sldId="726"/>
            <ac:spMk id="8" creationId="{5144B2C0-6598-4C4F-A627-3FEDEF8E83A7}"/>
          </ac:spMkLst>
        </pc:spChg>
        <pc:spChg chg="mod">
          <ac:chgData name="reza kabir" userId="af3c95a13102d509" providerId="LiveId" clId="{7FC01946-DC13-45DE-BC8C-1EF014313F5E}" dt="2020-05-18T16:32:52.948" v="83" actId="164"/>
          <ac:spMkLst>
            <pc:docMk/>
            <pc:sldMk cId="4000576571" sldId="726"/>
            <ac:spMk id="9" creationId="{0C6E30AC-C3B1-4A78-A8A2-58365486B032}"/>
          </ac:spMkLst>
        </pc:spChg>
        <pc:spChg chg="mod">
          <ac:chgData name="reza kabir" userId="af3c95a13102d509" providerId="LiveId" clId="{7FC01946-DC13-45DE-BC8C-1EF014313F5E}" dt="2020-05-18T16:32:52.948" v="83" actId="164"/>
          <ac:spMkLst>
            <pc:docMk/>
            <pc:sldMk cId="4000576571" sldId="726"/>
            <ac:spMk id="10" creationId="{002C7F23-4F68-481D-9700-86261869A39D}"/>
          </ac:spMkLst>
        </pc:spChg>
        <pc:spChg chg="mod">
          <ac:chgData name="reza kabir" userId="af3c95a13102d509" providerId="LiveId" clId="{7FC01946-DC13-45DE-BC8C-1EF014313F5E}" dt="2020-05-18T16:32:52.948" v="83" actId="164"/>
          <ac:spMkLst>
            <pc:docMk/>
            <pc:sldMk cId="4000576571" sldId="726"/>
            <ac:spMk id="11" creationId="{A8CEB622-170F-4AA5-A95F-3296B4809948}"/>
          </ac:spMkLst>
        </pc:spChg>
        <pc:spChg chg="mod">
          <ac:chgData name="reza kabir" userId="af3c95a13102d509" providerId="LiveId" clId="{7FC01946-DC13-45DE-BC8C-1EF014313F5E}" dt="2020-05-18T16:32:52.948" v="83" actId="164"/>
          <ac:spMkLst>
            <pc:docMk/>
            <pc:sldMk cId="4000576571" sldId="726"/>
            <ac:spMk id="12" creationId="{2158B5FF-6DB1-4EB1-928F-4C4092EC7549}"/>
          </ac:spMkLst>
        </pc:spChg>
        <pc:spChg chg="mod">
          <ac:chgData name="reza kabir" userId="af3c95a13102d509" providerId="LiveId" clId="{7FC01946-DC13-45DE-BC8C-1EF014313F5E}" dt="2020-05-18T16:32:52.948" v="83" actId="164"/>
          <ac:spMkLst>
            <pc:docMk/>
            <pc:sldMk cId="4000576571" sldId="726"/>
            <ac:spMk id="13" creationId="{7777DF1E-6713-491E-AB65-12B72782D6AC}"/>
          </ac:spMkLst>
        </pc:spChg>
        <pc:spChg chg="mod">
          <ac:chgData name="reza kabir" userId="af3c95a13102d509" providerId="LiveId" clId="{7FC01946-DC13-45DE-BC8C-1EF014313F5E}" dt="2020-05-18T16:32:52.948" v="83" actId="164"/>
          <ac:spMkLst>
            <pc:docMk/>
            <pc:sldMk cId="4000576571" sldId="726"/>
            <ac:spMk id="14" creationId="{41094F98-6653-41D5-BAA3-3CFA25A1BAC7}"/>
          </ac:spMkLst>
        </pc:spChg>
        <pc:spChg chg="mod">
          <ac:chgData name="reza kabir" userId="af3c95a13102d509" providerId="LiveId" clId="{7FC01946-DC13-45DE-BC8C-1EF014313F5E}" dt="2020-05-18T16:32:52.948" v="83" actId="164"/>
          <ac:spMkLst>
            <pc:docMk/>
            <pc:sldMk cId="4000576571" sldId="726"/>
            <ac:spMk id="15" creationId="{24B2D5E4-067F-40C9-AC0A-6673368D4607}"/>
          </ac:spMkLst>
        </pc:spChg>
        <pc:spChg chg="mod">
          <ac:chgData name="reza kabir" userId="af3c95a13102d509" providerId="LiveId" clId="{7FC01946-DC13-45DE-BC8C-1EF014313F5E}" dt="2020-05-18T16:32:52.948" v="83" actId="164"/>
          <ac:spMkLst>
            <pc:docMk/>
            <pc:sldMk cId="4000576571" sldId="726"/>
            <ac:spMk id="16" creationId="{19411A25-B6F0-4764-8372-89B7FE71F405}"/>
          </ac:spMkLst>
        </pc:spChg>
        <pc:spChg chg="mod">
          <ac:chgData name="reza kabir" userId="af3c95a13102d509" providerId="LiveId" clId="{7FC01946-DC13-45DE-BC8C-1EF014313F5E}" dt="2020-05-18T16:32:52.948" v="83" actId="164"/>
          <ac:spMkLst>
            <pc:docMk/>
            <pc:sldMk cId="4000576571" sldId="726"/>
            <ac:spMk id="17" creationId="{454C2012-2D00-4DA4-B987-1D1AE501D369}"/>
          </ac:spMkLst>
        </pc:spChg>
        <pc:spChg chg="mod">
          <ac:chgData name="reza kabir" userId="af3c95a13102d509" providerId="LiveId" clId="{7FC01946-DC13-45DE-BC8C-1EF014313F5E}" dt="2020-05-18T16:32:52.948" v="83" actId="164"/>
          <ac:spMkLst>
            <pc:docMk/>
            <pc:sldMk cId="4000576571" sldId="726"/>
            <ac:spMk id="18" creationId="{B5CA2537-F3C9-4671-ABD0-43FEAEE6096A}"/>
          </ac:spMkLst>
        </pc:spChg>
        <pc:spChg chg="mod">
          <ac:chgData name="reza kabir" userId="af3c95a13102d509" providerId="LiveId" clId="{7FC01946-DC13-45DE-BC8C-1EF014313F5E}" dt="2020-05-18T16:32:52.948" v="83" actId="164"/>
          <ac:spMkLst>
            <pc:docMk/>
            <pc:sldMk cId="4000576571" sldId="726"/>
            <ac:spMk id="19" creationId="{8A548470-616E-4973-938C-AC034667B751}"/>
          </ac:spMkLst>
        </pc:spChg>
        <pc:spChg chg="mod">
          <ac:chgData name="reza kabir" userId="af3c95a13102d509" providerId="LiveId" clId="{7FC01946-DC13-45DE-BC8C-1EF014313F5E}" dt="2020-05-18T16:32:52.948" v="83" actId="164"/>
          <ac:spMkLst>
            <pc:docMk/>
            <pc:sldMk cId="4000576571" sldId="726"/>
            <ac:spMk id="20" creationId="{EF5159F6-1CCE-48C6-809B-6C96882DFFDE}"/>
          </ac:spMkLst>
        </pc:spChg>
        <pc:spChg chg="mod">
          <ac:chgData name="reza kabir" userId="af3c95a13102d509" providerId="LiveId" clId="{7FC01946-DC13-45DE-BC8C-1EF014313F5E}" dt="2020-05-18T16:32:52.948" v="83" actId="164"/>
          <ac:spMkLst>
            <pc:docMk/>
            <pc:sldMk cId="4000576571" sldId="726"/>
            <ac:spMk id="21" creationId="{450F63F4-664F-46B3-8CD9-33A4541B7CE1}"/>
          </ac:spMkLst>
        </pc:spChg>
        <pc:spChg chg="mod">
          <ac:chgData name="reza kabir" userId="af3c95a13102d509" providerId="LiveId" clId="{7FC01946-DC13-45DE-BC8C-1EF014313F5E}" dt="2020-05-18T16:32:52.948" v="83" actId="164"/>
          <ac:spMkLst>
            <pc:docMk/>
            <pc:sldMk cId="4000576571" sldId="726"/>
            <ac:spMk id="22" creationId="{66B487DE-59EB-4057-BD54-EDB052FA4AB3}"/>
          </ac:spMkLst>
        </pc:spChg>
        <pc:spChg chg="mod">
          <ac:chgData name="reza kabir" userId="af3c95a13102d509" providerId="LiveId" clId="{7FC01946-DC13-45DE-BC8C-1EF014313F5E}" dt="2020-05-18T16:32:52.948" v="83" actId="164"/>
          <ac:spMkLst>
            <pc:docMk/>
            <pc:sldMk cId="4000576571" sldId="726"/>
            <ac:spMk id="23" creationId="{C32D59C3-5383-41DE-A306-C212D2FE8515}"/>
          </ac:spMkLst>
        </pc:spChg>
        <pc:spChg chg="mod">
          <ac:chgData name="reza kabir" userId="af3c95a13102d509" providerId="LiveId" clId="{7FC01946-DC13-45DE-BC8C-1EF014313F5E}" dt="2020-05-18T16:32:52.948" v="83" actId="164"/>
          <ac:spMkLst>
            <pc:docMk/>
            <pc:sldMk cId="4000576571" sldId="726"/>
            <ac:spMk id="24" creationId="{148E3D6A-648E-4433-B4B1-4EFB84AA2373}"/>
          </ac:spMkLst>
        </pc:spChg>
        <pc:spChg chg="mod">
          <ac:chgData name="reza kabir" userId="af3c95a13102d509" providerId="LiveId" clId="{7FC01946-DC13-45DE-BC8C-1EF014313F5E}" dt="2020-05-18T16:32:52.948" v="83" actId="164"/>
          <ac:spMkLst>
            <pc:docMk/>
            <pc:sldMk cId="4000576571" sldId="726"/>
            <ac:spMk id="25" creationId="{9A7AAFEA-125D-42D2-B31F-F7CA8B2B4688}"/>
          </ac:spMkLst>
        </pc:spChg>
        <pc:spChg chg="mod">
          <ac:chgData name="reza kabir" userId="af3c95a13102d509" providerId="LiveId" clId="{7FC01946-DC13-45DE-BC8C-1EF014313F5E}" dt="2020-05-18T16:32:52.948" v="83" actId="164"/>
          <ac:spMkLst>
            <pc:docMk/>
            <pc:sldMk cId="4000576571" sldId="726"/>
            <ac:spMk id="26" creationId="{936FB7B6-FAE5-4D17-9FA0-1736A088307E}"/>
          </ac:spMkLst>
        </pc:spChg>
        <pc:spChg chg="mod">
          <ac:chgData name="reza kabir" userId="af3c95a13102d509" providerId="LiveId" clId="{7FC01946-DC13-45DE-BC8C-1EF014313F5E}" dt="2020-05-18T16:32:52.948" v="83" actId="164"/>
          <ac:spMkLst>
            <pc:docMk/>
            <pc:sldMk cId="4000576571" sldId="726"/>
            <ac:spMk id="27" creationId="{008997AC-8398-482F-9880-EFA71751C154}"/>
          </ac:spMkLst>
        </pc:spChg>
        <pc:spChg chg="mod">
          <ac:chgData name="reza kabir" userId="af3c95a13102d509" providerId="LiveId" clId="{7FC01946-DC13-45DE-BC8C-1EF014313F5E}" dt="2020-05-18T16:32:52.948" v="83" actId="164"/>
          <ac:spMkLst>
            <pc:docMk/>
            <pc:sldMk cId="4000576571" sldId="726"/>
            <ac:spMk id="28" creationId="{319282CB-EBEB-4138-B4A2-EA61B381AA01}"/>
          </ac:spMkLst>
        </pc:spChg>
        <pc:spChg chg="mod">
          <ac:chgData name="reza kabir" userId="af3c95a13102d509" providerId="LiveId" clId="{7FC01946-DC13-45DE-BC8C-1EF014313F5E}" dt="2020-05-18T16:32:52.948" v="83" actId="164"/>
          <ac:spMkLst>
            <pc:docMk/>
            <pc:sldMk cId="4000576571" sldId="726"/>
            <ac:spMk id="29" creationId="{43B3EA0F-CF6B-4F89-AB46-46D76E22C830}"/>
          </ac:spMkLst>
        </pc:spChg>
        <pc:spChg chg="mod">
          <ac:chgData name="reza kabir" userId="af3c95a13102d509" providerId="LiveId" clId="{7FC01946-DC13-45DE-BC8C-1EF014313F5E}" dt="2020-05-18T16:32:52.948" v="83" actId="164"/>
          <ac:spMkLst>
            <pc:docMk/>
            <pc:sldMk cId="4000576571" sldId="726"/>
            <ac:spMk id="30" creationId="{2FB82DE1-8F11-4BF6-BF38-3AFDF6A44F87}"/>
          </ac:spMkLst>
        </pc:spChg>
        <pc:spChg chg="mod">
          <ac:chgData name="reza kabir" userId="af3c95a13102d509" providerId="LiveId" clId="{7FC01946-DC13-45DE-BC8C-1EF014313F5E}" dt="2020-05-18T16:32:52.948" v="83" actId="164"/>
          <ac:spMkLst>
            <pc:docMk/>
            <pc:sldMk cId="4000576571" sldId="726"/>
            <ac:spMk id="31" creationId="{45C8D844-DEB7-403F-8F4D-D48678B6B88F}"/>
          </ac:spMkLst>
        </pc:spChg>
        <pc:spChg chg="mod">
          <ac:chgData name="reza kabir" userId="af3c95a13102d509" providerId="LiveId" clId="{7FC01946-DC13-45DE-BC8C-1EF014313F5E}" dt="2020-05-18T16:32:52.948" v="83" actId="164"/>
          <ac:spMkLst>
            <pc:docMk/>
            <pc:sldMk cId="4000576571" sldId="726"/>
            <ac:spMk id="32" creationId="{4B82A6C3-6BE4-4165-AFFC-64DD8D0B7654}"/>
          </ac:spMkLst>
        </pc:spChg>
        <pc:spChg chg="mod">
          <ac:chgData name="reza kabir" userId="af3c95a13102d509" providerId="LiveId" clId="{7FC01946-DC13-45DE-BC8C-1EF014313F5E}" dt="2020-05-18T16:32:52.948" v="83" actId="164"/>
          <ac:spMkLst>
            <pc:docMk/>
            <pc:sldMk cId="4000576571" sldId="726"/>
            <ac:spMk id="33" creationId="{A63CABAA-2D3C-45BB-949E-A8C5E478F671}"/>
          </ac:spMkLst>
        </pc:spChg>
        <pc:spChg chg="mod">
          <ac:chgData name="reza kabir" userId="af3c95a13102d509" providerId="LiveId" clId="{7FC01946-DC13-45DE-BC8C-1EF014313F5E}" dt="2020-05-18T16:32:52.948" v="83" actId="164"/>
          <ac:spMkLst>
            <pc:docMk/>
            <pc:sldMk cId="4000576571" sldId="726"/>
            <ac:spMk id="34" creationId="{335AE9A0-B871-42F3-BE0B-E9A321F1244D}"/>
          </ac:spMkLst>
        </pc:spChg>
        <pc:spChg chg="mod">
          <ac:chgData name="reza kabir" userId="af3c95a13102d509" providerId="LiveId" clId="{7FC01946-DC13-45DE-BC8C-1EF014313F5E}" dt="2020-05-18T16:32:52.948" v="83" actId="164"/>
          <ac:spMkLst>
            <pc:docMk/>
            <pc:sldMk cId="4000576571" sldId="726"/>
            <ac:spMk id="35" creationId="{11463223-67ED-44B9-A50C-3D65D09420D9}"/>
          </ac:spMkLst>
        </pc:spChg>
        <pc:spChg chg="mod">
          <ac:chgData name="reza kabir" userId="af3c95a13102d509" providerId="LiveId" clId="{7FC01946-DC13-45DE-BC8C-1EF014313F5E}" dt="2020-05-18T16:32:52.948" v="83" actId="164"/>
          <ac:spMkLst>
            <pc:docMk/>
            <pc:sldMk cId="4000576571" sldId="726"/>
            <ac:spMk id="36" creationId="{164BB1A8-7EA9-4020-B48D-4F2F4E7A1DFF}"/>
          </ac:spMkLst>
        </pc:spChg>
        <pc:spChg chg="mod">
          <ac:chgData name="reza kabir" userId="af3c95a13102d509" providerId="LiveId" clId="{7FC01946-DC13-45DE-BC8C-1EF014313F5E}" dt="2020-05-18T16:32:52.948" v="83" actId="164"/>
          <ac:spMkLst>
            <pc:docMk/>
            <pc:sldMk cId="4000576571" sldId="726"/>
            <ac:spMk id="37" creationId="{15C7DF2A-3174-402F-8451-798CB86045B0}"/>
          </ac:spMkLst>
        </pc:spChg>
        <pc:spChg chg="mod">
          <ac:chgData name="reza kabir" userId="af3c95a13102d509" providerId="LiveId" clId="{7FC01946-DC13-45DE-BC8C-1EF014313F5E}" dt="2020-05-18T16:32:52.948" v="83" actId="164"/>
          <ac:spMkLst>
            <pc:docMk/>
            <pc:sldMk cId="4000576571" sldId="726"/>
            <ac:spMk id="38" creationId="{C7E51791-6359-4AF7-8FEA-89D87C3F72B9}"/>
          </ac:spMkLst>
        </pc:spChg>
        <pc:spChg chg="mod">
          <ac:chgData name="reza kabir" userId="af3c95a13102d509" providerId="LiveId" clId="{7FC01946-DC13-45DE-BC8C-1EF014313F5E}" dt="2020-05-18T16:32:52.948" v="83" actId="164"/>
          <ac:spMkLst>
            <pc:docMk/>
            <pc:sldMk cId="4000576571" sldId="726"/>
            <ac:spMk id="39" creationId="{E9A2F0BB-728D-4C22-91DC-59085A3C0222}"/>
          </ac:spMkLst>
        </pc:spChg>
        <pc:spChg chg="mod">
          <ac:chgData name="reza kabir" userId="af3c95a13102d509" providerId="LiveId" clId="{7FC01946-DC13-45DE-BC8C-1EF014313F5E}" dt="2020-05-18T16:32:52.948" v="83" actId="164"/>
          <ac:spMkLst>
            <pc:docMk/>
            <pc:sldMk cId="4000576571" sldId="726"/>
            <ac:spMk id="40" creationId="{1CDF4DBB-0F22-43B3-B68A-D62E42CE463B}"/>
          </ac:spMkLst>
        </pc:spChg>
        <pc:spChg chg="mod">
          <ac:chgData name="reza kabir" userId="af3c95a13102d509" providerId="LiveId" clId="{7FC01946-DC13-45DE-BC8C-1EF014313F5E}" dt="2020-05-18T16:32:52.948" v="83" actId="164"/>
          <ac:spMkLst>
            <pc:docMk/>
            <pc:sldMk cId="4000576571" sldId="726"/>
            <ac:spMk id="41" creationId="{5DA4A74F-F033-40BE-9704-6E4B9755CC82}"/>
          </ac:spMkLst>
        </pc:spChg>
        <pc:spChg chg="mod">
          <ac:chgData name="reza kabir" userId="af3c95a13102d509" providerId="LiveId" clId="{7FC01946-DC13-45DE-BC8C-1EF014313F5E}" dt="2020-05-18T16:32:52.948" v="83" actId="164"/>
          <ac:spMkLst>
            <pc:docMk/>
            <pc:sldMk cId="4000576571" sldId="726"/>
            <ac:spMk id="42" creationId="{F1B0AF6A-D797-48C7-BF8B-402E33B2CC05}"/>
          </ac:spMkLst>
        </pc:spChg>
        <pc:spChg chg="mod">
          <ac:chgData name="reza kabir" userId="af3c95a13102d509" providerId="LiveId" clId="{7FC01946-DC13-45DE-BC8C-1EF014313F5E}" dt="2020-05-18T16:32:52.948" v="83" actId="164"/>
          <ac:spMkLst>
            <pc:docMk/>
            <pc:sldMk cId="4000576571" sldId="726"/>
            <ac:spMk id="43" creationId="{A1945082-950D-4316-88A7-267C81DE74C7}"/>
          </ac:spMkLst>
        </pc:spChg>
        <pc:spChg chg="mod">
          <ac:chgData name="reza kabir" userId="af3c95a13102d509" providerId="LiveId" clId="{7FC01946-DC13-45DE-BC8C-1EF014313F5E}" dt="2020-05-18T16:32:52.948" v="83" actId="164"/>
          <ac:spMkLst>
            <pc:docMk/>
            <pc:sldMk cId="4000576571" sldId="726"/>
            <ac:spMk id="44" creationId="{F4370EEE-F408-4880-80FB-630F37C7E350}"/>
          </ac:spMkLst>
        </pc:spChg>
        <pc:spChg chg="mod">
          <ac:chgData name="reza kabir" userId="af3c95a13102d509" providerId="LiveId" clId="{7FC01946-DC13-45DE-BC8C-1EF014313F5E}" dt="2020-05-18T16:32:52.948" v="83" actId="164"/>
          <ac:spMkLst>
            <pc:docMk/>
            <pc:sldMk cId="4000576571" sldId="726"/>
            <ac:spMk id="45" creationId="{6F6FB20B-B550-47FC-87D6-34AB911FEAC6}"/>
          </ac:spMkLst>
        </pc:spChg>
        <pc:spChg chg="mod">
          <ac:chgData name="reza kabir" userId="af3c95a13102d509" providerId="LiveId" clId="{7FC01946-DC13-45DE-BC8C-1EF014313F5E}" dt="2020-05-18T16:32:52.948" v="83" actId="164"/>
          <ac:spMkLst>
            <pc:docMk/>
            <pc:sldMk cId="4000576571" sldId="726"/>
            <ac:spMk id="46" creationId="{E280B67A-4AA4-4817-978A-50D98EC59E7B}"/>
          </ac:spMkLst>
        </pc:spChg>
        <pc:spChg chg="mod">
          <ac:chgData name="reza kabir" userId="af3c95a13102d509" providerId="LiveId" clId="{7FC01946-DC13-45DE-BC8C-1EF014313F5E}" dt="2020-05-18T16:32:52.948" v="83" actId="164"/>
          <ac:spMkLst>
            <pc:docMk/>
            <pc:sldMk cId="4000576571" sldId="726"/>
            <ac:spMk id="47" creationId="{0E62D8CC-15C1-4211-99C0-422919539B23}"/>
          </ac:spMkLst>
        </pc:spChg>
        <pc:spChg chg="mod">
          <ac:chgData name="reza kabir" userId="af3c95a13102d509" providerId="LiveId" clId="{7FC01946-DC13-45DE-BC8C-1EF014313F5E}" dt="2020-05-18T16:32:52.948" v="83" actId="164"/>
          <ac:spMkLst>
            <pc:docMk/>
            <pc:sldMk cId="4000576571" sldId="726"/>
            <ac:spMk id="48" creationId="{1A14A8AD-F5B9-43BA-9BD9-2B60DA2CF9A7}"/>
          </ac:spMkLst>
        </pc:spChg>
        <pc:spChg chg="mod">
          <ac:chgData name="reza kabir" userId="af3c95a13102d509" providerId="LiveId" clId="{7FC01946-DC13-45DE-BC8C-1EF014313F5E}" dt="2020-05-18T16:32:52.948" v="83" actId="164"/>
          <ac:spMkLst>
            <pc:docMk/>
            <pc:sldMk cId="4000576571" sldId="726"/>
            <ac:spMk id="49" creationId="{B254CFFF-C52A-42AD-AD1F-4FB7A2E8FD67}"/>
          </ac:spMkLst>
        </pc:spChg>
        <pc:spChg chg="mod">
          <ac:chgData name="reza kabir" userId="af3c95a13102d509" providerId="LiveId" clId="{7FC01946-DC13-45DE-BC8C-1EF014313F5E}" dt="2020-05-18T16:32:52.948" v="83" actId="164"/>
          <ac:spMkLst>
            <pc:docMk/>
            <pc:sldMk cId="4000576571" sldId="726"/>
            <ac:spMk id="50" creationId="{1BD8351E-4787-41F3-B9F4-8E07FF2EC133}"/>
          </ac:spMkLst>
        </pc:spChg>
        <pc:spChg chg="mod">
          <ac:chgData name="reza kabir" userId="af3c95a13102d509" providerId="LiveId" clId="{7FC01946-DC13-45DE-BC8C-1EF014313F5E}" dt="2020-05-18T16:32:52.948" v="83" actId="164"/>
          <ac:spMkLst>
            <pc:docMk/>
            <pc:sldMk cId="4000576571" sldId="726"/>
            <ac:spMk id="51" creationId="{9C7B3335-4805-4D6D-ACD2-FF3150CB2E5F}"/>
          </ac:spMkLst>
        </pc:spChg>
        <pc:spChg chg="mod">
          <ac:chgData name="reza kabir" userId="af3c95a13102d509" providerId="LiveId" clId="{7FC01946-DC13-45DE-BC8C-1EF014313F5E}" dt="2020-05-18T16:32:52.948" v="83" actId="164"/>
          <ac:spMkLst>
            <pc:docMk/>
            <pc:sldMk cId="4000576571" sldId="726"/>
            <ac:spMk id="52" creationId="{1F34D566-A7E9-431A-B12E-B056500C3F6D}"/>
          </ac:spMkLst>
        </pc:spChg>
        <pc:spChg chg="mod">
          <ac:chgData name="reza kabir" userId="af3c95a13102d509" providerId="LiveId" clId="{7FC01946-DC13-45DE-BC8C-1EF014313F5E}" dt="2020-05-18T16:32:52.948" v="83" actId="164"/>
          <ac:spMkLst>
            <pc:docMk/>
            <pc:sldMk cId="4000576571" sldId="726"/>
            <ac:spMk id="53" creationId="{9AD0852F-01FE-4A73-AEBB-7CEBFDE7CF53}"/>
          </ac:spMkLst>
        </pc:spChg>
        <pc:spChg chg="mod">
          <ac:chgData name="reza kabir" userId="af3c95a13102d509" providerId="LiveId" clId="{7FC01946-DC13-45DE-BC8C-1EF014313F5E}" dt="2020-05-18T16:32:52.948" v="83" actId="164"/>
          <ac:spMkLst>
            <pc:docMk/>
            <pc:sldMk cId="4000576571" sldId="726"/>
            <ac:spMk id="54" creationId="{43658D8F-3CB9-432D-9133-B0550C5393EC}"/>
          </ac:spMkLst>
        </pc:spChg>
        <pc:spChg chg="mod">
          <ac:chgData name="reza kabir" userId="af3c95a13102d509" providerId="LiveId" clId="{7FC01946-DC13-45DE-BC8C-1EF014313F5E}" dt="2020-05-18T16:32:52.948" v="83" actId="164"/>
          <ac:spMkLst>
            <pc:docMk/>
            <pc:sldMk cId="4000576571" sldId="726"/>
            <ac:spMk id="55" creationId="{6208D43E-4CAC-413F-8842-C630EC4C3E9B}"/>
          </ac:spMkLst>
        </pc:spChg>
        <pc:spChg chg="mod">
          <ac:chgData name="reza kabir" userId="af3c95a13102d509" providerId="LiveId" clId="{7FC01946-DC13-45DE-BC8C-1EF014313F5E}" dt="2020-05-18T16:32:52.948" v="83" actId="164"/>
          <ac:spMkLst>
            <pc:docMk/>
            <pc:sldMk cId="4000576571" sldId="726"/>
            <ac:spMk id="56" creationId="{1083029A-A9E1-4E62-B978-06A349C583C5}"/>
          </ac:spMkLst>
        </pc:spChg>
        <pc:spChg chg="mod">
          <ac:chgData name="reza kabir" userId="af3c95a13102d509" providerId="LiveId" clId="{7FC01946-DC13-45DE-BC8C-1EF014313F5E}" dt="2020-05-18T16:32:52.948" v="83" actId="164"/>
          <ac:spMkLst>
            <pc:docMk/>
            <pc:sldMk cId="4000576571" sldId="726"/>
            <ac:spMk id="57" creationId="{0D7C90F0-5485-498C-9FDD-63DBDB58BAF0}"/>
          </ac:spMkLst>
        </pc:spChg>
        <pc:spChg chg="mod">
          <ac:chgData name="reza kabir" userId="af3c95a13102d509" providerId="LiveId" clId="{7FC01946-DC13-45DE-BC8C-1EF014313F5E}" dt="2020-05-18T16:32:52.948" v="83" actId="164"/>
          <ac:spMkLst>
            <pc:docMk/>
            <pc:sldMk cId="4000576571" sldId="726"/>
            <ac:spMk id="58" creationId="{CF8778CE-7203-413E-9D67-9F4FA0F77CF8}"/>
          </ac:spMkLst>
        </pc:spChg>
        <pc:spChg chg="mod">
          <ac:chgData name="reza kabir" userId="af3c95a13102d509" providerId="LiveId" clId="{7FC01946-DC13-45DE-BC8C-1EF014313F5E}" dt="2020-05-18T16:32:52.948" v="83" actId="164"/>
          <ac:spMkLst>
            <pc:docMk/>
            <pc:sldMk cId="4000576571" sldId="726"/>
            <ac:spMk id="59" creationId="{25F79CEE-ACEF-4203-8126-8AC3362FEB8D}"/>
          </ac:spMkLst>
        </pc:spChg>
        <pc:spChg chg="mod">
          <ac:chgData name="reza kabir" userId="af3c95a13102d509" providerId="LiveId" clId="{7FC01946-DC13-45DE-BC8C-1EF014313F5E}" dt="2020-05-18T16:32:52.948" v="83" actId="164"/>
          <ac:spMkLst>
            <pc:docMk/>
            <pc:sldMk cId="4000576571" sldId="726"/>
            <ac:spMk id="60" creationId="{A0C11842-FB18-4A42-8F8C-30F737C98095}"/>
          </ac:spMkLst>
        </pc:spChg>
        <pc:spChg chg="mod">
          <ac:chgData name="reza kabir" userId="af3c95a13102d509" providerId="LiveId" clId="{7FC01946-DC13-45DE-BC8C-1EF014313F5E}" dt="2020-05-18T16:32:52.948" v="83" actId="164"/>
          <ac:spMkLst>
            <pc:docMk/>
            <pc:sldMk cId="4000576571" sldId="726"/>
            <ac:spMk id="61" creationId="{A57E3538-03CE-4F64-8E00-33BD3585EC3E}"/>
          </ac:spMkLst>
        </pc:spChg>
        <pc:spChg chg="mod">
          <ac:chgData name="reza kabir" userId="af3c95a13102d509" providerId="LiveId" clId="{7FC01946-DC13-45DE-BC8C-1EF014313F5E}" dt="2020-05-18T16:32:52.948" v="83" actId="164"/>
          <ac:spMkLst>
            <pc:docMk/>
            <pc:sldMk cId="4000576571" sldId="726"/>
            <ac:spMk id="62" creationId="{3671CB66-E2D3-40A5-A968-4B8C9D09308E}"/>
          </ac:spMkLst>
        </pc:spChg>
        <pc:spChg chg="mod">
          <ac:chgData name="reza kabir" userId="af3c95a13102d509" providerId="LiveId" clId="{7FC01946-DC13-45DE-BC8C-1EF014313F5E}" dt="2020-05-18T16:32:52.948" v="83" actId="164"/>
          <ac:spMkLst>
            <pc:docMk/>
            <pc:sldMk cId="4000576571" sldId="726"/>
            <ac:spMk id="63" creationId="{E56FB89F-DA15-435D-A24E-BBA05ED218CF}"/>
          </ac:spMkLst>
        </pc:spChg>
        <pc:spChg chg="mod">
          <ac:chgData name="reza kabir" userId="af3c95a13102d509" providerId="LiveId" clId="{7FC01946-DC13-45DE-BC8C-1EF014313F5E}" dt="2020-05-18T16:32:52.948" v="83" actId="164"/>
          <ac:spMkLst>
            <pc:docMk/>
            <pc:sldMk cId="4000576571" sldId="726"/>
            <ac:spMk id="64" creationId="{C065DEE1-9A8A-4588-9AA7-F827B9328F4F}"/>
          </ac:spMkLst>
        </pc:spChg>
        <pc:spChg chg="mod">
          <ac:chgData name="reza kabir" userId="af3c95a13102d509" providerId="LiveId" clId="{7FC01946-DC13-45DE-BC8C-1EF014313F5E}" dt="2020-05-18T16:32:52.948" v="83" actId="164"/>
          <ac:spMkLst>
            <pc:docMk/>
            <pc:sldMk cId="4000576571" sldId="726"/>
            <ac:spMk id="65" creationId="{59B102F3-514F-4A77-BF9C-CEB337FD6626}"/>
          </ac:spMkLst>
        </pc:spChg>
        <pc:spChg chg="mod">
          <ac:chgData name="reza kabir" userId="af3c95a13102d509" providerId="LiveId" clId="{7FC01946-DC13-45DE-BC8C-1EF014313F5E}" dt="2020-05-18T16:32:52.948" v="83" actId="164"/>
          <ac:spMkLst>
            <pc:docMk/>
            <pc:sldMk cId="4000576571" sldId="726"/>
            <ac:spMk id="66" creationId="{62C5D363-65BB-4E66-A066-9ECDD06A2675}"/>
          </ac:spMkLst>
        </pc:spChg>
        <pc:spChg chg="mod">
          <ac:chgData name="reza kabir" userId="af3c95a13102d509" providerId="LiveId" clId="{7FC01946-DC13-45DE-BC8C-1EF014313F5E}" dt="2020-05-18T16:32:52.948" v="83" actId="164"/>
          <ac:spMkLst>
            <pc:docMk/>
            <pc:sldMk cId="4000576571" sldId="726"/>
            <ac:spMk id="67" creationId="{2D29BE97-1C61-445B-AB49-9C8ACA15E499}"/>
          </ac:spMkLst>
        </pc:spChg>
        <pc:spChg chg="mod">
          <ac:chgData name="reza kabir" userId="af3c95a13102d509" providerId="LiveId" clId="{7FC01946-DC13-45DE-BC8C-1EF014313F5E}" dt="2020-05-18T16:32:52.948" v="83" actId="164"/>
          <ac:spMkLst>
            <pc:docMk/>
            <pc:sldMk cId="4000576571" sldId="726"/>
            <ac:spMk id="68" creationId="{B045529A-3830-47DD-947F-18EC3A82D763}"/>
          </ac:spMkLst>
        </pc:spChg>
        <pc:spChg chg="mod">
          <ac:chgData name="reza kabir" userId="af3c95a13102d509" providerId="LiveId" clId="{7FC01946-DC13-45DE-BC8C-1EF014313F5E}" dt="2020-05-18T16:32:52.948" v="83" actId="164"/>
          <ac:spMkLst>
            <pc:docMk/>
            <pc:sldMk cId="4000576571" sldId="726"/>
            <ac:spMk id="69" creationId="{6248D2EE-0DBD-47A6-8756-7F99ECBF3499}"/>
          </ac:spMkLst>
        </pc:spChg>
        <pc:spChg chg="mod">
          <ac:chgData name="reza kabir" userId="af3c95a13102d509" providerId="LiveId" clId="{7FC01946-DC13-45DE-BC8C-1EF014313F5E}" dt="2020-05-18T16:32:52.948" v="83" actId="164"/>
          <ac:spMkLst>
            <pc:docMk/>
            <pc:sldMk cId="4000576571" sldId="726"/>
            <ac:spMk id="70" creationId="{26A9BDE9-AACF-4018-AF4A-BCEA13D4E732}"/>
          </ac:spMkLst>
        </pc:spChg>
        <pc:spChg chg="mod">
          <ac:chgData name="reza kabir" userId="af3c95a13102d509" providerId="LiveId" clId="{7FC01946-DC13-45DE-BC8C-1EF014313F5E}" dt="2020-05-18T16:32:52.948" v="83" actId="164"/>
          <ac:spMkLst>
            <pc:docMk/>
            <pc:sldMk cId="4000576571" sldId="726"/>
            <ac:spMk id="71" creationId="{6F989E73-C637-4E6C-9265-B365F4F3B93E}"/>
          </ac:spMkLst>
        </pc:spChg>
        <pc:spChg chg="mod">
          <ac:chgData name="reza kabir" userId="af3c95a13102d509" providerId="LiveId" clId="{7FC01946-DC13-45DE-BC8C-1EF014313F5E}" dt="2020-05-18T16:32:52.948" v="83" actId="164"/>
          <ac:spMkLst>
            <pc:docMk/>
            <pc:sldMk cId="4000576571" sldId="726"/>
            <ac:spMk id="72" creationId="{C26011C9-5DDF-42ED-80BD-0BEDBB155EFF}"/>
          </ac:spMkLst>
        </pc:spChg>
        <pc:spChg chg="mod">
          <ac:chgData name="reza kabir" userId="af3c95a13102d509" providerId="LiveId" clId="{7FC01946-DC13-45DE-BC8C-1EF014313F5E}" dt="2020-05-18T16:32:52.948" v="83" actId="164"/>
          <ac:spMkLst>
            <pc:docMk/>
            <pc:sldMk cId="4000576571" sldId="726"/>
            <ac:spMk id="73" creationId="{0F3BA9BB-370A-4133-8757-E2B09D9F5C70}"/>
          </ac:spMkLst>
        </pc:spChg>
        <pc:spChg chg="mod">
          <ac:chgData name="reza kabir" userId="af3c95a13102d509" providerId="LiveId" clId="{7FC01946-DC13-45DE-BC8C-1EF014313F5E}" dt="2020-05-18T16:32:52.948" v="83" actId="164"/>
          <ac:spMkLst>
            <pc:docMk/>
            <pc:sldMk cId="4000576571" sldId="726"/>
            <ac:spMk id="74" creationId="{A07EC969-864F-4BC5-BCE5-532A81B607A7}"/>
          </ac:spMkLst>
        </pc:spChg>
        <pc:spChg chg="mod">
          <ac:chgData name="reza kabir" userId="af3c95a13102d509" providerId="LiveId" clId="{7FC01946-DC13-45DE-BC8C-1EF014313F5E}" dt="2020-05-18T16:32:52.948" v="83" actId="164"/>
          <ac:spMkLst>
            <pc:docMk/>
            <pc:sldMk cId="4000576571" sldId="726"/>
            <ac:spMk id="75" creationId="{5B82204C-B18B-4D00-B95D-BF42157A817A}"/>
          </ac:spMkLst>
        </pc:spChg>
        <pc:spChg chg="mod">
          <ac:chgData name="reza kabir" userId="af3c95a13102d509" providerId="LiveId" clId="{7FC01946-DC13-45DE-BC8C-1EF014313F5E}" dt="2020-05-18T16:32:52.948" v="83" actId="164"/>
          <ac:spMkLst>
            <pc:docMk/>
            <pc:sldMk cId="4000576571" sldId="726"/>
            <ac:spMk id="76" creationId="{1621232C-310B-43DA-9618-22BB299FCEE2}"/>
          </ac:spMkLst>
        </pc:spChg>
        <pc:spChg chg="mod">
          <ac:chgData name="reza kabir" userId="af3c95a13102d509" providerId="LiveId" clId="{7FC01946-DC13-45DE-BC8C-1EF014313F5E}" dt="2020-05-18T16:32:52.948" v="83" actId="164"/>
          <ac:spMkLst>
            <pc:docMk/>
            <pc:sldMk cId="4000576571" sldId="726"/>
            <ac:spMk id="77" creationId="{61466D03-9A05-452E-8B5E-922A4DB5F4E8}"/>
          </ac:spMkLst>
        </pc:spChg>
        <pc:spChg chg="mod">
          <ac:chgData name="reza kabir" userId="af3c95a13102d509" providerId="LiveId" clId="{7FC01946-DC13-45DE-BC8C-1EF014313F5E}" dt="2020-05-18T16:32:52.948" v="83" actId="164"/>
          <ac:spMkLst>
            <pc:docMk/>
            <pc:sldMk cId="4000576571" sldId="726"/>
            <ac:spMk id="78" creationId="{B73554D5-AD56-45E3-B1E4-6EDD533809F1}"/>
          </ac:spMkLst>
        </pc:spChg>
        <pc:spChg chg="mod">
          <ac:chgData name="reza kabir" userId="af3c95a13102d509" providerId="LiveId" clId="{7FC01946-DC13-45DE-BC8C-1EF014313F5E}" dt="2020-05-18T16:32:52.948" v="83" actId="164"/>
          <ac:spMkLst>
            <pc:docMk/>
            <pc:sldMk cId="4000576571" sldId="726"/>
            <ac:spMk id="79" creationId="{91963F18-6147-4088-A44B-15630214EC4C}"/>
          </ac:spMkLst>
        </pc:spChg>
        <pc:spChg chg="mod">
          <ac:chgData name="reza kabir" userId="af3c95a13102d509" providerId="LiveId" clId="{7FC01946-DC13-45DE-BC8C-1EF014313F5E}" dt="2020-05-18T16:32:52.948" v="83" actId="164"/>
          <ac:spMkLst>
            <pc:docMk/>
            <pc:sldMk cId="4000576571" sldId="726"/>
            <ac:spMk id="80" creationId="{F63448D7-2A5C-40E3-804C-9940F6A1701E}"/>
          </ac:spMkLst>
        </pc:spChg>
        <pc:spChg chg="mod">
          <ac:chgData name="reza kabir" userId="af3c95a13102d509" providerId="LiveId" clId="{7FC01946-DC13-45DE-BC8C-1EF014313F5E}" dt="2020-05-18T16:32:52.948" v="83" actId="164"/>
          <ac:spMkLst>
            <pc:docMk/>
            <pc:sldMk cId="4000576571" sldId="726"/>
            <ac:spMk id="81" creationId="{07500228-0615-4504-8B6F-9C2182E4673E}"/>
          </ac:spMkLst>
        </pc:spChg>
        <pc:spChg chg="mod">
          <ac:chgData name="reza kabir" userId="af3c95a13102d509" providerId="LiveId" clId="{7FC01946-DC13-45DE-BC8C-1EF014313F5E}" dt="2020-05-18T16:32:52.948" v="83" actId="164"/>
          <ac:spMkLst>
            <pc:docMk/>
            <pc:sldMk cId="4000576571" sldId="726"/>
            <ac:spMk id="82" creationId="{2507FB41-69E6-4B60-898B-3ACC4ED66098}"/>
          </ac:spMkLst>
        </pc:spChg>
        <pc:spChg chg="mod">
          <ac:chgData name="reza kabir" userId="af3c95a13102d509" providerId="LiveId" clId="{7FC01946-DC13-45DE-BC8C-1EF014313F5E}" dt="2020-05-18T16:32:52.948" v="83" actId="164"/>
          <ac:spMkLst>
            <pc:docMk/>
            <pc:sldMk cId="4000576571" sldId="726"/>
            <ac:spMk id="83" creationId="{2DA4037C-F80A-4562-8EC8-F479B6664307}"/>
          </ac:spMkLst>
        </pc:spChg>
        <pc:spChg chg="mod">
          <ac:chgData name="reza kabir" userId="af3c95a13102d509" providerId="LiveId" clId="{7FC01946-DC13-45DE-BC8C-1EF014313F5E}" dt="2020-05-18T16:32:52.948" v="83" actId="164"/>
          <ac:spMkLst>
            <pc:docMk/>
            <pc:sldMk cId="4000576571" sldId="726"/>
            <ac:spMk id="84" creationId="{9E7BAE01-CCED-44A7-9CC3-F4D158CFC46B}"/>
          </ac:spMkLst>
        </pc:spChg>
        <pc:spChg chg="mod">
          <ac:chgData name="reza kabir" userId="af3c95a13102d509" providerId="LiveId" clId="{7FC01946-DC13-45DE-BC8C-1EF014313F5E}" dt="2020-05-18T16:32:52.948" v="83" actId="164"/>
          <ac:spMkLst>
            <pc:docMk/>
            <pc:sldMk cId="4000576571" sldId="726"/>
            <ac:spMk id="85" creationId="{D0FC2333-6D0A-4235-B33B-1362C0A3C90A}"/>
          </ac:spMkLst>
        </pc:spChg>
        <pc:spChg chg="mod">
          <ac:chgData name="reza kabir" userId="af3c95a13102d509" providerId="LiveId" clId="{7FC01946-DC13-45DE-BC8C-1EF014313F5E}" dt="2020-05-18T16:32:52.948" v="83" actId="164"/>
          <ac:spMkLst>
            <pc:docMk/>
            <pc:sldMk cId="4000576571" sldId="726"/>
            <ac:spMk id="86" creationId="{21145CF9-9A9A-4288-844F-10728758F708}"/>
          </ac:spMkLst>
        </pc:spChg>
        <pc:spChg chg="mod">
          <ac:chgData name="reza kabir" userId="af3c95a13102d509" providerId="LiveId" clId="{7FC01946-DC13-45DE-BC8C-1EF014313F5E}" dt="2020-05-18T16:32:52.948" v="83" actId="164"/>
          <ac:spMkLst>
            <pc:docMk/>
            <pc:sldMk cId="4000576571" sldId="726"/>
            <ac:spMk id="87" creationId="{51E67F73-F251-467F-B5C4-7F82EB4A7E37}"/>
          </ac:spMkLst>
        </pc:spChg>
        <pc:spChg chg="mod">
          <ac:chgData name="reza kabir" userId="af3c95a13102d509" providerId="LiveId" clId="{7FC01946-DC13-45DE-BC8C-1EF014313F5E}" dt="2020-05-18T16:32:52.948" v="83" actId="164"/>
          <ac:spMkLst>
            <pc:docMk/>
            <pc:sldMk cId="4000576571" sldId="726"/>
            <ac:spMk id="88" creationId="{10605AB6-5C6B-458E-814B-F001EA4BDE66}"/>
          </ac:spMkLst>
        </pc:spChg>
        <pc:spChg chg="mod">
          <ac:chgData name="reza kabir" userId="af3c95a13102d509" providerId="LiveId" clId="{7FC01946-DC13-45DE-BC8C-1EF014313F5E}" dt="2020-05-18T16:32:52.948" v="83" actId="164"/>
          <ac:spMkLst>
            <pc:docMk/>
            <pc:sldMk cId="4000576571" sldId="726"/>
            <ac:spMk id="89" creationId="{88FBF961-A795-4B50-96F6-4D4D6C457D06}"/>
          </ac:spMkLst>
        </pc:spChg>
        <pc:spChg chg="mod">
          <ac:chgData name="reza kabir" userId="af3c95a13102d509" providerId="LiveId" clId="{7FC01946-DC13-45DE-BC8C-1EF014313F5E}" dt="2020-05-18T16:32:52.948" v="83" actId="164"/>
          <ac:spMkLst>
            <pc:docMk/>
            <pc:sldMk cId="4000576571" sldId="726"/>
            <ac:spMk id="90" creationId="{0E8BC539-D00B-489B-AFD7-D8A9C4E4BC42}"/>
          </ac:spMkLst>
        </pc:spChg>
        <pc:spChg chg="mod">
          <ac:chgData name="reza kabir" userId="af3c95a13102d509" providerId="LiveId" clId="{7FC01946-DC13-45DE-BC8C-1EF014313F5E}" dt="2020-05-18T16:32:52.948" v="83" actId="164"/>
          <ac:spMkLst>
            <pc:docMk/>
            <pc:sldMk cId="4000576571" sldId="726"/>
            <ac:spMk id="91" creationId="{8409B53C-9F44-4605-A30B-A5E4011DFFD1}"/>
          </ac:spMkLst>
        </pc:spChg>
        <pc:spChg chg="mod">
          <ac:chgData name="reza kabir" userId="af3c95a13102d509" providerId="LiveId" clId="{7FC01946-DC13-45DE-BC8C-1EF014313F5E}" dt="2020-05-18T16:32:52.948" v="83" actId="164"/>
          <ac:spMkLst>
            <pc:docMk/>
            <pc:sldMk cId="4000576571" sldId="726"/>
            <ac:spMk id="92" creationId="{2E95D7E4-12A1-4A61-A01B-511B0B0F3E9F}"/>
          </ac:spMkLst>
        </pc:spChg>
        <pc:spChg chg="mod">
          <ac:chgData name="reza kabir" userId="af3c95a13102d509" providerId="LiveId" clId="{7FC01946-DC13-45DE-BC8C-1EF014313F5E}" dt="2020-05-18T16:32:52.948" v="83" actId="164"/>
          <ac:spMkLst>
            <pc:docMk/>
            <pc:sldMk cId="4000576571" sldId="726"/>
            <ac:spMk id="93" creationId="{F378F6AB-EF81-4841-A6A4-888094A58875}"/>
          </ac:spMkLst>
        </pc:spChg>
        <pc:spChg chg="mod">
          <ac:chgData name="reza kabir" userId="af3c95a13102d509" providerId="LiveId" clId="{7FC01946-DC13-45DE-BC8C-1EF014313F5E}" dt="2020-05-18T16:32:52.948" v="83" actId="164"/>
          <ac:spMkLst>
            <pc:docMk/>
            <pc:sldMk cId="4000576571" sldId="726"/>
            <ac:spMk id="94" creationId="{30C767B3-DAD0-4A40-92A6-C8007D93062F}"/>
          </ac:spMkLst>
        </pc:spChg>
        <pc:spChg chg="mod">
          <ac:chgData name="reza kabir" userId="af3c95a13102d509" providerId="LiveId" clId="{7FC01946-DC13-45DE-BC8C-1EF014313F5E}" dt="2020-05-18T16:32:52.948" v="83" actId="164"/>
          <ac:spMkLst>
            <pc:docMk/>
            <pc:sldMk cId="4000576571" sldId="726"/>
            <ac:spMk id="95" creationId="{9AAEFF1F-2DDB-40A2-867E-B577D1DBB80B}"/>
          </ac:spMkLst>
        </pc:spChg>
        <pc:spChg chg="mod">
          <ac:chgData name="reza kabir" userId="af3c95a13102d509" providerId="LiveId" clId="{7FC01946-DC13-45DE-BC8C-1EF014313F5E}" dt="2020-05-18T16:32:52.948" v="83" actId="164"/>
          <ac:spMkLst>
            <pc:docMk/>
            <pc:sldMk cId="4000576571" sldId="726"/>
            <ac:spMk id="96" creationId="{EC27AE84-7B7F-4FFD-9AEF-9DF56C610A2A}"/>
          </ac:spMkLst>
        </pc:spChg>
        <pc:spChg chg="mod">
          <ac:chgData name="reza kabir" userId="af3c95a13102d509" providerId="LiveId" clId="{7FC01946-DC13-45DE-BC8C-1EF014313F5E}" dt="2020-05-18T16:32:52.948" v="83" actId="164"/>
          <ac:spMkLst>
            <pc:docMk/>
            <pc:sldMk cId="4000576571" sldId="726"/>
            <ac:spMk id="97" creationId="{D9E1FE2D-0BAD-411A-A68D-7E3419968455}"/>
          </ac:spMkLst>
        </pc:spChg>
        <pc:spChg chg="mod">
          <ac:chgData name="reza kabir" userId="af3c95a13102d509" providerId="LiveId" clId="{7FC01946-DC13-45DE-BC8C-1EF014313F5E}" dt="2020-05-18T16:32:52.948" v="83" actId="164"/>
          <ac:spMkLst>
            <pc:docMk/>
            <pc:sldMk cId="4000576571" sldId="726"/>
            <ac:spMk id="98" creationId="{7CA7DC6E-AE6C-4B7F-8DE6-A3C3B7F3C502}"/>
          </ac:spMkLst>
        </pc:spChg>
        <pc:spChg chg="mod">
          <ac:chgData name="reza kabir" userId="af3c95a13102d509" providerId="LiveId" clId="{7FC01946-DC13-45DE-BC8C-1EF014313F5E}" dt="2020-05-18T16:32:52.948" v="83" actId="164"/>
          <ac:spMkLst>
            <pc:docMk/>
            <pc:sldMk cId="4000576571" sldId="726"/>
            <ac:spMk id="99" creationId="{2083C623-93F9-4DA4-92D7-96BF82E7A0AC}"/>
          </ac:spMkLst>
        </pc:spChg>
        <pc:spChg chg="mod">
          <ac:chgData name="reza kabir" userId="af3c95a13102d509" providerId="LiveId" clId="{7FC01946-DC13-45DE-BC8C-1EF014313F5E}" dt="2020-05-18T16:32:52.948" v="83" actId="164"/>
          <ac:spMkLst>
            <pc:docMk/>
            <pc:sldMk cId="4000576571" sldId="726"/>
            <ac:spMk id="100" creationId="{70E0A99A-37FE-4DA7-BDCA-A5A7B6400C84}"/>
          </ac:spMkLst>
        </pc:spChg>
        <pc:spChg chg="mod">
          <ac:chgData name="reza kabir" userId="af3c95a13102d509" providerId="LiveId" clId="{7FC01946-DC13-45DE-BC8C-1EF014313F5E}" dt="2020-05-18T16:32:52.948" v="83" actId="164"/>
          <ac:spMkLst>
            <pc:docMk/>
            <pc:sldMk cId="4000576571" sldId="726"/>
            <ac:spMk id="101" creationId="{2B82C22B-5CAB-4F1B-A180-252302ABCDAB}"/>
          </ac:spMkLst>
        </pc:spChg>
        <pc:spChg chg="mod">
          <ac:chgData name="reza kabir" userId="af3c95a13102d509" providerId="LiveId" clId="{7FC01946-DC13-45DE-BC8C-1EF014313F5E}" dt="2020-05-18T16:32:52.948" v="83" actId="164"/>
          <ac:spMkLst>
            <pc:docMk/>
            <pc:sldMk cId="4000576571" sldId="726"/>
            <ac:spMk id="102" creationId="{81F37DAF-1536-4A5C-9791-9FEF7365DC5E}"/>
          </ac:spMkLst>
        </pc:spChg>
        <pc:spChg chg="mod">
          <ac:chgData name="reza kabir" userId="af3c95a13102d509" providerId="LiveId" clId="{7FC01946-DC13-45DE-BC8C-1EF014313F5E}" dt="2020-05-18T16:32:52.948" v="83" actId="164"/>
          <ac:spMkLst>
            <pc:docMk/>
            <pc:sldMk cId="4000576571" sldId="726"/>
            <ac:spMk id="103" creationId="{79C4E264-7DAD-46C8-AACB-3AFE6528559C}"/>
          </ac:spMkLst>
        </pc:spChg>
        <pc:spChg chg="mod">
          <ac:chgData name="reza kabir" userId="af3c95a13102d509" providerId="LiveId" clId="{7FC01946-DC13-45DE-BC8C-1EF014313F5E}" dt="2020-05-18T16:32:52.948" v="83" actId="164"/>
          <ac:spMkLst>
            <pc:docMk/>
            <pc:sldMk cId="4000576571" sldId="726"/>
            <ac:spMk id="104" creationId="{19AAD6FA-A37D-4D23-B445-4274876924E7}"/>
          </ac:spMkLst>
        </pc:spChg>
        <pc:spChg chg="mod">
          <ac:chgData name="reza kabir" userId="af3c95a13102d509" providerId="LiveId" clId="{7FC01946-DC13-45DE-BC8C-1EF014313F5E}" dt="2020-05-18T16:32:52.948" v="83" actId="164"/>
          <ac:spMkLst>
            <pc:docMk/>
            <pc:sldMk cId="4000576571" sldId="726"/>
            <ac:spMk id="105" creationId="{3501AF88-7343-4E6C-BFB5-8EC1313B19EF}"/>
          </ac:spMkLst>
        </pc:spChg>
        <pc:spChg chg="mod">
          <ac:chgData name="reza kabir" userId="af3c95a13102d509" providerId="LiveId" clId="{7FC01946-DC13-45DE-BC8C-1EF014313F5E}" dt="2020-05-18T16:32:52.948" v="83" actId="164"/>
          <ac:spMkLst>
            <pc:docMk/>
            <pc:sldMk cId="4000576571" sldId="726"/>
            <ac:spMk id="106" creationId="{AB021118-F4F0-4BEE-9536-BCE69232E1FD}"/>
          </ac:spMkLst>
        </pc:spChg>
        <pc:spChg chg="mod">
          <ac:chgData name="reza kabir" userId="af3c95a13102d509" providerId="LiveId" clId="{7FC01946-DC13-45DE-BC8C-1EF014313F5E}" dt="2020-05-18T16:32:52.948" v="83" actId="164"/>
          <ac:spMkLst>
            <pc:docMk/>
            <pc:sldMk cId="4000576571" sldId="726"/>
            <ac:spMk id="107" creationId="{814C2214-2451-40BE-AD49-C4BACFD06C62}"/>
          </ac:spMkLst>
        </pc:spChg>
        <pc:spChg chg="mod">
          <ac:chgData name="reza kabir" userId="af3c95a13102d509" providerId="LiveId" clId="{7FC01946-DC13-45DE-BC8C-1EF014313F5E}" dt="2020-05-18T16:32:52.948" v="83" actId="164"/>
          <ac:spMkLst>
            <pc:docMk/>
            <pc:sldMk cId="4000576571" sldId="726"/>
            <ac:spMk id="108" creationId="{5EBA7C3C-D7ED-47BC-9C83-5DDDAB6ED147}"/>
          </ac:spMkLst>
        </pc:spChg>
        <pc:spChg chg="mod">
          <ac:chgData name="reza kabir" userId="af3c95a13102d509" providerId="LiveId" clId="{7FC01946-DC13-45DE-BC8C-1EF014313F5E}" dt="2020-05-18T16:32:52.948" v="83" actId="164"/>
          <ac:spMkLst>
            <pc:docMk/>
            <pc:sldMk cId="4000576571" sldId="726"/>
            <ac:spMk id="109" creationId="{5BA574D2-3AE8-45E4-9F3B-3F1FD4387CD7}"/>
          </ac:spMkLst>
        </pc:spChg>
        <pc:spChg chg="mod">
          <ac:chgData name="reza kabir" userId="af3c95a13102d509" providerId="LiveId" clId="{7FC01946-DC13-45DE-BC8C-1EF014313F5E}" dt="2020-05-18T16:32:52.948" v="83" actId="164"/>
          <ac:spMkLst>
            <pc:docMk/>
            <pc:sldMk cId="4000576571" sldId="726"/>
            <ac:spMk id="110" creationId="{0843EB68-0D64-42B3-A463-FBA975F46A51}"/>
          </ac:spMkLst>
        </pc:spChg>
        <pc:spChg chg="mod">
          <ac:chgData name="reza kabir" userId="af3c95a13102d509" providerId="LiveId" clId="{7FC01946-DC13-45DE-BC8C-1EF014313F5E}" dt="2020-05-18T16:32:52.948" v="83" actId="164"/>
          <ac:spMkLst>
            <pc:docMk/>
            <pc:sldMk cId="4000576571" sldId="726"/>
            <ac:spMk id="111" creationId="{A8FAB3FD-1FD2-4551-BA87-6F22D07A3D6C}"/>
          </ac:spMkLst>
        </pc:spChg>
        <pc:spChg chg="mod">
          <ac:chgData name="reza kabir" userId="af3c95a13102d509" providerId="LiveId" clId="{7FC01946-DC13-45DE-BC8C-1EF014313F5E}" dt="2020-05-18T16:32:52.948" v="83" actId="164"/>
          <ac:spMkLst>
            <pc:docMk/>
            <pc:sldMk cId="4000576571" sldId="726"/>
            <ac:spMk id="112" creationId="{BA955749-4B4B-4E56-BCA1-D964008C88A3}"/>
          </ac:spMkLst>
        </pc:spChg>
        <pc:spChg chg="mod">
          <ac:chgData name="reza kabir" userId="af3c95a13102d509" providerId="LiveId" clId="{7FC01946-DC13-45DE-BC8C-1EF014313F5E}" dt="2020-05-18T16:32:52.948" v="83" actId="164"/>
          <ac:spMkLst>
            <pc:docMk/>
            <pc:sldMk cId="4000576571" sldId="726"/>
            <ac:spMk id="113" creationId="{E63CECB0-1E0A-4E58-BA8A-653A2246BB61}"/>
          </ac:spMkLst>
        </pc:spChg>
        <pc:spChg chg="mod">
          <ac:chgData name="reza kabir" userId="af3c95a13102d509" providerId="LiveId" clId="{7FC01946-DC13-45DE-BC8C-1EF014313F5E}" dt="2020-05-18T16:32:52.948" v="83" actId="164"/>
          <ac:spMkLst>
            <pc:docMk/>
            <pc:sldMk cId="4000576571" sldId="726"/>
            <ac:spMk id="114" creationId="{B0A1DE12-8412-42AD-850C-10E1495932F5}"/>
          </ac:spMkLst>
        </pc:spChg>
        <pc:spChg chg="mod">
          <ac:chgData name="reza kabir" userId="af3c95a13102d509" providerId="LiveId" clId="{7FC01946-DC13-45DE-BC8C-1EF014313F5E}" dt="2020-05-18T16:32:52.948" v="83" actId="164"/>
          <ac:spMkLst>
            <pc:docMk/>
            <pc:sldMk cId="4000576571" sldId="726"/>
            <ac:spMk id="115" creationId="{A1E76A80-6840-4FDB-AA37-1765E62A3F21}"/>
          </ac:spMkLst>
        </pc:spChg>
        <pc:spChg chg="mod">
          <ac:chgData name="reza kabir" userId="af3c95a13102d509" providerId="LiveId" clId="{7FC01946-DC13-45DE-BC8C-1EF014313F5E}" dt="2020-05-18T16:32:52.948" v="83" actId="164"/>
          <ac:spMkLst>
            <pc:docMk/>
            <pc:sldMk cId="4000576571" sldId="726"/>
            <ac:spMk id="116" creationId="{90C68529-B5FA-4ED8-9C53-DCB91005BECB}"/>
          </ac:spMkLst>
        </pc:spChg>
        <pc:spChg chg="mod">
          <ac:chgData name="reza kabir" userId="af3c95a13102d509" providerId="LiveId" clId="{7FC01946-DC13-45DE-BC8C-1EF014313F5E}" dt="2020-05-18T16:32:52.948" v="83" actId="164"/>
          <ac:spMkLst>
            <pc:docMk/>
            <pc:sldMk cId="4000576571" sldId="726"/>
            <ac:spMk id="117" creationId="{F1B640F0-5C62-4A62-B992-847EDD609220}"/>
          </ac:spMkLst>
        </pc:spChg>
        <pc:spChg chg="mod">
          <ac:chgData name="reza kabir" userId="af3c95a13102d509" providerId="LiveId" clId="{7FC01946-DC13-45DE-BC8C-1EF014313F5E}" dt="2020-05-18T16:32:52.948" v="83" actId="164"/>
          <ac:spMkLst>
            <pc:docMk/>
            <pc:sldMk cId="4000576571" sldId="726"/>
            <ac:spMk id="118" creationId="{51C1B19C-BD3F-49F1-AA2F-4911EF0A52F5}"/>
          </ac:spMkLst>
        </pc:spChg>
        <pc:spChg chg="mod">
          <ac:chgData name="reza kabir" userId="af3c95a13102d509" providerId="LiveId" clId="{7FC01946-DC13-45DE-BC8C-1EF014313F5E}" dt="2020-05-18T16:32:52.948" v="83" actId="164"/>
          <ac:spMkLst>
            <pc:docMk/>
            <pc:sldMk cId="4000576571" sldId="726"/>
            <ac:spMk id="119" creationId="{5BCD6647-F802-40BD-90AC-685D11E9F01B}"/>
          </ac:spMkLst>
        </pc:spChg>
        <pc:spChg chg="mod">
          <ac:chgData name="reza kabir" userId="af3c95a13102d509" providerId="LiveId" clId="{7FC01946-DC13-45DE-BC8C-1EF014313F5E}" dt="2020-05-18T16:32:52.948" v="83" actId="164"/>
          <ac:spMkLst>
            <pc:docMk/>
            <pc:sldMk cId="4000576571" sldId="726"/>
            <ac:spMk id="120" creationId="{DD966377-37E6-433E-A575-24442044585F}"/>
          </ac:spMkLst>
        </pc:spChg>
        <pc:spChg chg="mod">
          <ac:chgData name="reza kabir" userId="af3c95a13102d509" providerId="LiveId" clId="{7FC01946-DC13-45DE-BC8C-1EF014313F5E}" dt="2020-05-18T16:32:52.948" v="83" actId="164"/>
          <ac:spMkLst>
            <pc:docMk/>
            <pc:sldMk cId="4000576571" sldId="726"/>
            <ac:spMk id="121" creationId="{FA0C6906-D1F3-42DC-B37F-8B053A927D2A}"/>
          </ac:spMkLst>
        </pc:spChg>
        <pc:spChg chg="mod">
          <ac:chgData name="reza kabir" userId="af3c95a13102d509" providerId="LiveId" clId="{7FC01946-DC13-45DE-BC8C-1EF014313F5E}" dt="2020-05-18T16:32:52.948" v="83" actId="164"/>
          <ac:spMkLst>
            <pc:docMk/>
            <pc:sldMk cId="4000576571" sldId="726"/>
            <ac:spMk id="122" creationId="{C925C060-44AC-4CF6-AE3D-36A5220E0142}"/>
          </ac:spMkLst>
        </pc:spChg>
        <pc:spChg chg="mod">
          <ac:chgData name="reza kabir" userId="af3c95a13102d509" providerId="LiveId" clId="{7FC01946-DC13-45DE-BC8C-1EF014313F5E}" dt="2020-05-18T16:32:52.948" v="83" actId="164"/>
          <ac:spMkLst>
            <pc:docMk/>
            <pc:sldMk cId="4000576571" sldId="726"/>
            <ac:spMk id="123" creationId="{1DEFA12A-9457-481B-9152-2C2E7D032BCE}"/>
          </ac:spMkLst>
        </pc:spChg>
        <pc:spChg chg="mod">
          <ac:chgData name="reza kabir" userId="af3c95a13102d509" providerId="LiveId" clId="{7FC01946-DC13-45DE-BC8C-1EF014313F5E}" dt="2020-05-18T16:32:52.948" v="83" actId="164"/>
          <ac:spMkLst>
            <pc:docMk/>
            <pc:sldMk cId="4000576571" sldId="726"/>
            <ac:spMk id="124" creationId="{01E02207-2115-4FAA-BB0A-8479BACA3D4A}"/>
          </ac:spMkLst>
        </pc:spChg>
        <pc:spChg chg="mod">
          <ac:chgData name="reza kabir" userId="af3c95a13102d509" providerId="LiveId" clId="{7FC01946-DC13-45DE-BC8C-1EF014313F5E}" dt="2020-05-18T16:32:52.948" v="83" actId="164"/>
          <ac:spMkLst>
            <pc:docMk/>
            <pc:sldMk cId="4000576571" sldId="726"/>
            <ac:spMk id="125" creationId="{73A350A8-336D-48D2-8155-9363B43941B1}"/>
          </ac:spMkLst>
        </pc:spChg>
        <pc:spChg chg="mod">
          <ac:chgData name="reza kabir" userId="af3c95a13102d509" providerId="LiveId" clId="{7FC01946-DC13-45DE-BC8C-1EF014313F5E}" dt="2020-05-18T16:32:52.948" v="83" actId="164"/>
          <ac:spMkLst>
            <pc:docMk/>
            <pc:sldMk cId="4000576571" sldId="726"/>
            <ac:spMk id="126" creationId="{E4BD37F2-E421-442C-BF60-8AC20883486A}"/>
          </ac:spMkLst>
        </pc:spChg>
        <pc:spChg chg="mod">
          <ac:chgData name="reza kabir" userId="af3c95a13102d509" providerId="LiveId" clId="{7FC01946-DC13-45DE-BC8C-1EF014313F5E}" dt="2020-05-18T16:32:52.948" v="83" actId="164"/>
          <ac:spMkLst>
            <pc:docMk/>
            <pc:sldMk cId="4000576571" sldId="726"/>
            <ac:spMk id="127" creationId="{78B2864C-FC5E-4314-9DE9-BF826D4F3890}"/>
          </ac:spMkLst>
        </pc:spChg>
        <pc:spChg chg="mod">
          <ac:chgData name="reza kabir" userId="af3c95a13102d509" providerId="LiveId" clId="{7FC01946-DC13-45DE-BC8C-1EF014313F5E}" dt="2020-05-18T16:32:52.948" v="83" actId="164"/>
          <ac:spMkLst>
            <pc:docMk/>
            <pc:sldMk cId="4000576571" sldId="726"/>
            <ac:spMk id="128" creationId="{D878275D-E704-4D2B-95D3-A6B00DF47804}"/>
          </ac:spMkLst>
        </pc:spChg>
        <pc:spChg chg="mod">
          <ac:chgData name="reza kabir" userId="af3c95a13102d509" providerId="LiveId" clId="{7FC01946-DC13-45DE-BC8C-1EF014313F5E}" dt="2020-05-18T16:32:52.948" v="83" actId="164"/>
          <ac:spMkLst>
            <pc:docMk/>
            <pc:sldMk cId="4000576571" sldId="726"/>
            <ac:spMk id="129" creationId="{74AAC25C-F4A4-4F93-BECA-E4FA6A281B68}"/>
          </ac:spMkLst>
        </pc:spChg>
        <pc:spChg chg="mod">
          <ac:chgData name="reza kabir" userId="af3c95a13102d509" providerId="LiveId" clId="{7FC01946-DC13-45DE-BC8C-1EF014313F5E}" dt="2020-05-18T16:32:52.948" v="83" actId="164"/>
          <ac:spMkLst>
            <pc:docMk/>
            <pc:sldMk cId="4000576571" sldId="726"/>
            <ac:spMk id="130" creationId="{821C27FB-4806-422C-B73C-66597A995A68}"/>
          </ac:spMkLst>
        </pc:spChg>
        <pc:spChg chg="mod">
          <ac:chgData name="reza kabir" userId="af3c95a13102d509" providerId="LiveId" clId="{7FC01946-DC13-45DE-BC8C-1EF014313F5E}" dt="2020-05-18T16:32:52.948" v="83" actId="164"/>
          <ac:spMkLst>
            <pc:docMk/>
            <pc:sldMk cId="4000576571" sldId="726"/>
            <ac:spMk id="131" creationId="{E7860543-0A1C-4680-BD20-B74E65A3DC04}"/>
          </ac:spMkLst>
        </pc:spChg>
        <pc:spChg chg="mod">
          <ac:chgData name="reza kabir" userId="af3c95a13102d509" providerId="LiveId" clId="{7FC01946-DC13-45DE-BC8C-1EF014313F5E}" dt="2020-05-18T16:32:52.948" v="83" actId="164"/>
          <ac:spMkLst>
            <pc:docMk/>
            <pc:sldMk cId="4000576571" sldId="726"/>
            <ac:spMk id="132" creationId="{6241DF27-8D7F-403C-8659-C0CE7B0541A1}"/>
          </ac:spMkLst>
        </pc:spChg>
        <pc:spChg chg="mod">
          <ac:chgData name="reza kabir" userId="af3c95a13102d509" providerId="LiveId" clId="{7FC01946-DC13-45DE-BC8C-1EF014313F5E}" dt="2020-05-18T16:32:52.948" v="83" actId="164"/>
          <ac:spMkLst>
            <pc:docMk/>
            <pc:sldMk cId="4000576571" sldId="726"/>
            <ac:spMk id="133" creationId="{2EDF2500-1FAA-4C4A-A9BD-1746CF763C89}"/>
          </ac:spMkLst>
        </pc:spChg>
        <pc:spChg chg="mod">
          <ac:chgData name="reza kabir" userId="af3c95a13102d509" providerId="LiveId" clId="{7FC01946-DC13-45DE-BC8C-1EF014313F5E}" dt="2020-05-18T16:32:52.948" v="83" actId="164"/>
          <ac:spMkLst>
            <pc:docMk/>
            <pc:sldMk cId="4000576571" sldId="726"/>
            <ac:spMk id="134" creationId="{A9F952F3-8D18-4B16-84E2-D5A18747B399}"/>
          </ac:spMkLst>
        </pc:spChg>
        <pc:spChg chg="mod">
          <ac:chgData name="reza kabir" userId="af3c95a13102d509" providerId="LiveId" clId="{7FC01946-DC13-45DE-BC8C-1EF014313F5E}" dt="2020-05-18T16:32:52.948" v="83" actId="164"/>
          <ac:spMkLst>
            <pc:docMk/>
            <pc:sldMk cId="4000576571" sldId="726"/>
            <ac:spMk id="135" creationId="{49D15915-ED57-43AF-A50B-92B91E74FA9F}"/>
          </ac:spMkLst>
        </pc:spChg>
        <pc:spChg chg="mod">
          <ac:chgData name="reza kabir" userId="af3c95a13102d509" providerId="LiveId" clId="{7FC01946-DC13-45DE-BC8C-1EF014313F5E}" dt="2020-05-18T16:32:52.948" v="83" actId="164"/>
          <ac:spMkLst>
            <pc:docMk/>
            <pc:sldMk cId="4000576571" sldId="726"/>
            <ac:spMk id="136" creationId="{E242948D-D9CF-4DE3-A129-CB2EFF14D6C6}"/>
          </ac:spMkLst>
        </pc:spChg>
        <pc:spChg chg="mod">
          <ac:chgData name="reza kabir" userId="af3c95a13102d509" providerId="LiveId" clId="{7FC01946-DC13-45DE-BC8C-1EF014313F5E}" dt="2020-05-18T16:32:52.948" v="83" actId="164"/>
          <ac:spMkLst>
            <pc:docMk/>
            <pc:sldMk cId="4000576571" sldId="726"/>
            <ac:spMk id="137" creationId="{E6FC0958-5803-4351-A088-73ABC6B93102}"/>
          </ac:spMkLst>
        </pc:spChg>
        <pc:spChg chg="mod">
          <ac:chgData name="reza kabir" userId="af3c95a13102d509" providerId="LiveId" clId="{7FC01946-DC13-45DE-BC8C-1EF014313F5E}" dt="2020-05-18T16:32:52.948" v="83" actId="164"/>
          <ac:spMkLst>
            <pc:docMk/>
            <pc:sldMk cId="4000576571" sldId="726"/>
            <ac:spMk id="138" creationId="{8F95A3A8-DE9F-4CE9-A392-A19D00152229}"/>
          </ac:spMkLst>
        </pc:spChg>
        <pc:spChg chg="mod">
          <ac:chgData name="reza kabir" userId="af3c95a13102d509" providerId="LiveId" clId="{7FC01946-DC13-45DE-BC8C-1EF014313F5E}" dt="2020-05-18T16:32:52.948" v="83" actId="164"/>
          <ac:spMkLst>
            <pc:docMk/>
            <pc:sldMk cId="4000576571" sldId="726"/>
            <ac:spMk id="139" creationId="{BD112A49-3B12-4FCB-BB8B-0093660A77B6}"/>
          </ac:spMkLst>
        </pc:spChg>
        <pc:spChg chg="mod">
          <ac:chgData name="reza kabir" userId="af3c95a13102d509" providerId="LiveId" clId="{7FC01946-DC13-45DE-BC8C-1EF014313F5E}" dt="2020-05-18T16:32:52.948" v="83" actId="164"/>
          <ac:spMkLst>
            <pc:docMk/>
            <pc:sldMk cId="4000576571" sldId="726"/>
            <ac:spMk id="140" creationId="{8166E261-12CA-4F64-A62C-4A2B8426DC1F}"/>
          </ac:spMkLst>
        </pc:spChg>
        <pc:spChg chg="mod">
          <ac:chgData name="reza kabir" userId="af3c95a13102d509" providerId="LiveId" clId="{7FC01946-DC13-45DE-BC8C-1EF014313F5E}" dt="2020-05-18T16:32:52.948" v="83" actId="164"/>
          <ac:spMkLst>
            <pc:docMk/>
            <pc:sldMk cId="4000576571" sldId="726"/>
            <ac:spMk id="141" creationId="{987DF9D2-492D-44F1-9834-C8EAD0404840}"/>
          </ac:spMkLst>
        </pc:spChg>
        <pc:spChg chg="mod">
          <ac:chgData name="reza kabir" userId="af3c95a13102d509" providerId="LiveId" clId="{7FC01946-DC13-45DE-BC8C-1EF014313F5E}" dt="2020-05-18T16:32:52.948" v="83" actId="164"/>
          <ac:spMkLst>
            <pc:docMk/>
            <pc:sldMk cId="4000576571" sldId="726"/>
            <ac:spMk id="142" creationId="{996CAFC8-0283-46C0-958E-A20CADD325B3}"/>
          </ac:spMkLst>
        </pc:spChg>
        <pc:spChg chg="mod">
          <ac:chgData name="reza kabir" userId="af3c95a13102d509" providerId="LiveId" clId="{7FC01946-DC13-45DE-BC8C-1EF014313F5E}" dt="2020-05-18T16:32:52.948" v="83" actId="164"/>
          <ac:spMkLst>
            <pc:docMk/>
            <pc:sldMk cId="4000576571" sldId="726"/>
            <ac:spMk id="143" creationId="{B05D9744-1B0B-45B2-AFCE-66BC62C7D39F}"/>
          </ac:spMkLst>
        </pc:spChg>
        <pc:spChg chg="mod">
          <ac:chgData name="reza kabir" userId="af3c95a13102d509" providerId="LiveId" clId="{7FC01946-DC13-45DE-BC8C-1EF014313F5E}" dt="2020-05-18T16:32:52.948" v="83" actId="164"/>
          <ac:spMkLst>
            <pc:docMk/>
            <pc:sldMk cId="4000576571" sldId="726"/>
            <ac:spMk id="144" creationId="{2EA97AAD-59B7-4AAA-9F93-7A87DF7EA0AD}"/>
          </ac:spMkLst>
        </pc:spChg>
        <pc:spChg chg="mod">
          <ac:chgData name="reza kabir" userId="af3c95a13102d509" providerId="LiveId" clId="{7FC01946-DC13-45DE-BC8C-1EF014313F5E}" dt="2020-05-18T16:32:52.948" v="83" actId="164"/>
          <ac:spMkLst>
            <pc:docMk/>
            <pc:sldMk cId="4000576571" sldId="726"/>
            <ac:spMk id="145" creationId="{6F93BAD1-D70E-4E18-B7AE-DDBDCDBB035C}"/>
          </ac:spMkLst>
        </pc:spChg>
        <pc:spChg chg="mod">
          <ac:chgData name="reza kabir" userId="af3c95a13102d509" providerId="LiveId" clId="{7FC01946-DC13-45DE-BC8C-1EF014313F5E}" dt="2020-05-18T16:32:52.948" v="83" actId="164"/>
          <ac:spMkLst>
            <pc:docMk/>
            <pc:sldMk cId="4000576571" sldId="726"/>
            <ac:spMk id="146" creationId="{A6A76397-8083-43B3-B88D-F7B29EDFFDD1}"/>
          </ac:spMkLst>
        </pc:spChg>
        <pc:spChg chg="mod">
          <ac:chgData name="reza kabir" userId="af3c95a13102d509" providerId="LiveId" clId="{7FC01946-DC13-45DE-BC8C-1EF014313F5E}" dt="2020-05-18T16:32:52.948" v="83" actId="164"/>
          <ac:spMkLst>
            <pc:docMk/>
            <pc:sldMk cId="4000576571" sldId="726"/>
            <ac:spMk id="147" creationId="{47226489-A0CD-4FD0-A851-786244EB8C6F}"/>
          </ac:spMkLst>
        </pc:spChg>
        <pc:spChg chg="mod">
          <ac:chgData name="reza kabir" userId="af3c95a13102d509" providerId="LiveId" clId="{7FC01946-DC13-45DE-BC8C-1EF014313F5E}" dt="2020-05-18T16:32:52.948" v="83" actId="164"/>
          <ac:spMkLst>
            <pc:docMk/>
            <pc:sldMk cId="4000576571" sldId="726"/>
            <ac:spMk id="148" creationId="{81B2E243-5AF4-4299-A5F5-A259E202F172}"/>
          </ac:spMkLst>
        </pc:spChg>
        <pc:spChg chg="mod">
          <ac:chgData name="reza kabir" userId="af3c95a13102d509" providerId="LiveId" clId="{7FC01946-DC13-45DE-BC8C-1EF014313F5E}" dt="2020-05-18T16:32:52.948" v="83" actId="164"/>
          <ac:spMkLst>
            <pc:docMk/>
            <pc:sldMk cId="4000576571" sldId="726"/>
            <ac:spMk id="149" creationId="{6142FF68-2248-4296-B276-14A9A98F593B}"/>
          </ac:spMkLst>
        </pc:spChg>
        <pc:spChg chg="mod">
          <ac:chgData name="reza kabir" userId="af3c95a13102d509" providerId="LiveId" clId="{7FC01946-DC13-45DE-BC8C-1EF014313F5E}" dt="2020-05-18T16:32:52.948" v="83" actId="164"/>
          <ac:spMkLst>
            <pc:docMk/>
            <pc:sldMk cId="4000576571" sldId="726"/>
            <ac:spMk id="150" creationId="{F4045EA4-836D-474F-A243-6CC0607E6FA9}"/>
          </ac:spMkLst>
        </pc:spChg>
        <pc:spChg chg="mod">
          <ac:chgData name="reza kabir" userId="af3c95a13102d509" providerId="LiveId" clId="{7FC01946-DC13-45DE-BC8C-1EF014313F5E}" dt="2020-05-18T16:32:52.948" v="83" actId="164"/>
          <ac:spMkLst>
            <pc:docMk/>
            <pc:sldMk cId="4000576571" sldId="726"/>
            <ac:spMk id="151" creationId="{CE35623C-F9E8-4CA6-B3AC-8202614EDB78}"/>
          </ac:spMkLst>
        </pc:spChg>
        <pc:spChg chg="mod">
          <ac:chgData name="reza kabir" userId="af3c95a13102d509" providerId="LiveId" clId="{7FC01946-DC13-45DE-BC8C-1EF014313F5E}" dt="2020-05-18T16:32:52.948" v="83" actId="164"/>
          <ac:spMkLst>
            <pc:docMk/>
            <pc:sldMk cId="4000576571" sldId="726"/>
            <ac:spMk id="152" creationId="{2D2A676F-D569-4497-8582-B2C5B7063A47}"/>
          </ac:spMkLst>
        </pc:spChg>
        <pc:spChg chg="mod">
          <ac:chgData name="reza kabir" userId="af3c95a13102d509" providerId="LiveId" clId="{7FC01946-DC13-45DE-BC8C-1EF014313F5E}" dt="2020-05-18T16:32:52.948" v="83" actId="164"/>
          <ac:spMkLst>
            <pc:docMk/>
            <pc:sldMk cId="4000576571" sldId="726"/>
            <ac:spMk id="153" creationId="{81BABAAD-11CF-4B29-AE7E-C2713618F656}"/>
          </ac:spMkLst>
        </pc:spChg>
        <pc:spChg chg="mod">
          <ac:chgData name="reza kabir" userId="af3c95a13102d509" providerId="LiveId" clId="{7FC01946-DC13-45DE-BC8C-1EF014313F5E}" dt="2020-05-18T16:32:52.948" v="83" actId="164"/>
          <ac:spMkLst>
            <pc:docMk/>
            <pc:sldMk cId="4000576571" sldId="726"/>
            <ac:spMk id="154" creationId="{0AF5CEDE-5979-402B-A371-EA1D6F3837C3}"/>
          </ac:spMkLst>
        </pc:spChg>
        <pc:spChg chg="mod">
          <ac:chgData name="reza kabir" userId="af3c95a13102d509" providerId="LiveId" clId="{7FC01946-DC13-45DE-BC8C-1EF014313F5E}" dt="2020-05-18T16:32:52.948" v="83" actId="164"/>
          <ac:spMkLst>
            <pc:docMk/>
            <pc:sldMk cId="4000576571" sldId="726"/>
            <ac:spMk id="155" creationId="{E23F5961-623F-4420-9E1F-DFE3C221800A}"/>
          </ac:spMkLst>
        </pc:spChg>
        <pc:spChg chg="mod">
          <ac:chgData name="reza kabir" userId="af3c95a13102d509" providerId="LiveId" clId="{7FC01946-DC13-45DE-BC8C-1EF014313F5E}" dt="2020-05-18T16:32:52.948" v="83" actId="164"/>
          <ac:spMkLst>
            <pc:docMk/>
            <pc:sldMk cId="4000576571" sldId="726"/>
            <ac:spMk id="156" creationId="{0E44EC53-62F6-41C2-9C17-0641469ADC2F}"/>
          </ac:spMkLst>
        </pc:spChg>
        <pc:spChg chg="mod">
          <ac:chgData name="reza kabir" userId="af3c95a13102d509" providerId="LiveId" clId="{7FC01946-DC13-45DE-BC8C-1EF014313F5E}" dt="2020-05-18T16:32:52.948" v="83" actId="164"/>
          <ac:spMkLst>
            <pc:docMk/>
            <pc:sldMk cId="4000576571" sldId="726"/>
            <ac:spMk id="157" creationId="{F9602033-6FC3-4628-940C-42295C7FB9BB}"/>
          </ac:spMkLst>
        </pc:spChg>
        <pc:spChg chg="mod">
          <ac:chgData name="reza kabir" userId="af3c95a13102d509" providerId="LiveId" clId="{7FC01946-DC13-45DE-BC8C-1EF014313F5E}" dt="2020-05-18T16:32:52.948" v="83" actId="164"/>
          <ac:spMkLst>
            <pc:docMk/>
            <pc:sldMk cId="4000576571" sldId="726"/>
            <ac:spMk id="158" creationId="{632A462F-0EE6-4A78-889D-382E17A6495E}"/>
          </ac:spMkLst>
        </pc:spChg>
        <pc:spChg chg="mod">
          <ac:chgData name="reza kabir" userId="af3c95a13102d509" providerId="LiveId" clId="{7FC01946-DC13-45DE-BC8C-1EF014313F5E}" dt="2020-05-18T16:32:52.948" v="83" actId="164"/>
          <ac:spMkLst>
            <pc:docMk/>
            <pc:sldMk cId="4000576571" sldId="726"/>
            <ac:spMk id="159" creationId="{4FA2B8A4-1C78-4D31-A45C-D57E0C7FB031}"/>
          </ac:spMkLst>
        </pc:spChg>
        <pc:spChg chg="mod">
          <ac:chgData name="reza kabir" userId="af3c95a13102d509" providerId="LiveId" clId="{7FC01946-DC13-45DE-BC8C-1EF014313F5E}" dt="2020-05-18T16:32:52.948" v="83" actId="164"/>
          <ac:spMkLst>
            <pc:docMk/>
            <pc:sldMk cId="4000576571" sldId="726"/>
            <ac:spMk id="160" creationId="{FB6927E1-8C99-45A8-9FFA-C4548FD6B52D}"/>
          </ac:spMkLst>
        </pc:spChg>
        <pc:spChg chg="mod">
          <ac:chgData name="reza kabir" userId="af3c95a13102d509" providerId="LiveId" clId="{7FC01946-DC13-45DE-BC8C-1EF014313F5E}" dt="2020-05-18T16:32:52.948" v="83" actId="164"/>
          <ac:spMkLst>
            <pc:docMk/>
            <pc:sldMk cId="4000576571" sldId="726"/>
            <ac:spMk id="161" creationId="{6A15F7EF-5142-4F34-80B0-EB49F8A836E1}"/>
          </ac:spMkLst>
        </pc:spChg>
        <pc:spChg chg="mod">
          <ac:chgData name="reza kabir" userId="af3c95a13102d509" providerId="LiveId" clId="{7FC01946-DC13-45DE-BC8C-1EF014313F5E}" dt="2020-05-18T16:32:52.948" v="83" actId="164"/>
          <ac:spMkLst>
            <pc:docMk/>
            <pc:sldMk cId="4000576571" sldId="726"/>
            <ac:spMk id="162" creationId="{9BE10264-0B87-43E8-B419-B20D39383555}"/>
          </ac:spMkLst>
        </pc:spChg>
        <pc:spChg chg="mod">
          <ac:chgData name="reza kabir" userId="af3c95a13102d509" providerId="LiveId" clId="{7FC01946-DC13-45DE-BC8C-1EF014313F5E}" dt="2020-05-18T16:32:52.948" v="83" actId="164"/>
          <ac:spMkLst>
            <pc:docMk/>
            <pc:sldMk cId="4000576571" sldId="726"/>
            <ac:spMk id="163" creationId="{4047FD87-D945-4F19-B346-5A88C0A24C96}"/>
          </ac:spMkLst>
        </pc:spChg>
        <pc:spChg chg="mod">
          <ac:chgData name="reza kabir" userId="af3c95a13102d509" providerId="LiveId" clId="{7FC01946-DC13-45DE-BC8C-1EF014313F5E}" dt="2020-05-18T16:32:52.948" v="83" actId="164"/>
          <ac:spMkLst>
            <pc:docMk/>
            <pc:sldMk cId="4000576571" sldId="726"/>
            <ac:spMk id="164" creationId="{1B97DE30-D295-423C-8386-697264F54784}"/>
          </ac:spMkLst>
        </pc:spChg>
        <pc:spChg chg="mod">
          <ac:chgData name="reza kabir" userId="af3c95a13102d509" providerId="LiveId" clId="{7FC01946-DC13-45DE-BC8C-1EF014313F5E}" dt="2020-05-18T16:32:52.948" v="83" actId="164"/>
          <ac:spMkLst>
            <pc:docMk/>
            <pc:sldMk cId="4000576571" sldId="726"/>
            <ac:spMk id="165" creationId="{6DC07542-146C-4A0A-A104-2DF436ECEDFA}"/>
          </ac:spMkLst>
        </pc:spChg>
        <pc:spChg chg="mod">
          <ac:chgData name="reza kabir" userId="af3c95a13102d509" providerId="LiveId" clId="{7FC01946-DC13-45DE-BC8C-1EF014313F5E}" dt="2020-05-18T16:32:52.948" v="83" actId="164"/>
          <ac:spMkLst>
            <pc:docMk/>
            <pc:sldMk cId="4000576571" sldId="726"/>
            <ac:spMk id="166" creationId="{CE9AD4DC-8BF8-4732-9A36-39CC2BFB48B0}"/>
          </ac:spMkLst>
        </pc:spChg>
        <pc:spChg chg="mod">
          <ac:chgData name="reza kabir" userId="af3c95a13102d509" providerId="LiveId" clId="{7FC01946-DC13-45DE-BC8C-1EF014313F5E}" dt="2020-05-18T16:32:52.948" v="83" actId="164"/>
          <ac:spMkLst>
            <pc:docMk/>
            <pc:sldMk cId="4000576571" sldId="726"/>
            <ac:spMk id="167" creationId="{8797A0AF-C4D7-41FC-8AB6-C7EE736F6A39}"/>
          </ac:spMkLst>
        </pc:spChg>
        <pc:spChg chg="mod">
          <ac:chgData name="reza kabir" userId="af3c95a13102d509" providerId="LiveId" clId="{7FC01946-DC13-45DE-BC8C-1EF014313F5E}" dt="2020-05-18T16:32:52.948" v="83" actId="164"/>
          <ac:spMkLst>
            <pc:docMk/>
            <pc:sldMk cId="4000576571" sldId="726"/>
            <ac:spMk id="168" creationId="{0FCD52EB-3772-4E85-BB2E-CA99133D6D03}"/>
          </ac:spMkLst>
        </pc:spChg>
        <pc:spChg chg="mod">
          <ac:chgData name="reza kabir" userId="af3c95a13102d509" providerId="LiveId" clId="{7FC01946-DC13-45DE-BC8C-1EF014313F5E}" dt="2020-05-18T16:32:52.948" v="83" actId="164"/>
          <ac:spMkLst>
            <pc:docMk/>
            <pc:sldMk cId="4000576571" sldId="726"/>
            <ac:spMk id="169" creationId="{21AF13BB-D9FE-4210-AE74-4CD90B8C0373}"/>
          </ac:spMkLst>
        </pc:spChg>
        <pc:spChg chg="mod">
          <ac:chgData name="reza kabir" userId="af3c95a13102d509" providerId="LiveId" clId="{7FC01946-DC13-45DE-BC8C-1EF014313F5E}" dt="2020-05-18T16:32:52.948" v="83" actId="164"/>
          <ac:spMkLst>
            <pc:docMk/>
            <pc:sldMk cId="4000576571" sldId="726"/>
            <ac:spMk id="170" creationId="{EFE8F994-9D9F-4983-AFB7-1E872A0EDFE9}"/>
          </ac:spMkLst>
        </pc:spChg>
        <pc:spChg chg="mod">
          <ac:chgData name="reza kabir" userId="af3c95a13102d509" providerId="LiveId" clId="{7FC01946-DC13-45DE-BC8C-1EF014313F5E}" dt="2020-05-18T16:32:52.948" v="83" actId="164"/>
          <ac:spMkLst>
            <pc:docMk/>
            <pc:sldMk cId="4000576571" sldId="726"/>
            <ac:spMk id="171" creationId="{0529011A-6647-4341-B09B-1AAE923D5B68}"/>
          </ac:spMkLst>
        </pc:spChg>
        <pc:spChg chg="mod">
          <ac:chgData name="reza kabir" userId="af3c95a13102d509" providerId="LiveId" clId="{7FC01946-DC13-45DE-BC8C-1EF014313F5E}" dt="2020-05-18T16:32:52.948" v="83" actId="164"/>
          <ac:spMkLst>
            <pc:docMk/>
            <pc:sldMk cId="4000576571" sldId="726"/>
            <ac:spMk id="172" creationId="{3DC9EE33-F18B-4384-8218-A4F63B1E51FE}"/>
          </ac:spMkLst>
        </pc:spChg>
        <pc:spChg chg="mod">
          <ac:chgData name="reza kabir" userId="af3c95a13102d509" providerId="LiveId" clId="{7FC01946-DC13-45DE-BC8C-1EF014313F5E}" dt="2020-05-18T16:32:52.948" v="83" actId="164"/>
          <ac:spMkLst>
            <pc:docMk/>
            <pc:sldMk cId="4000576571" sldId="726"/>
            <ac:spMk id="173" creationId="{2EE539D2-D518-44B9-AB14-5D1A4F543A00}"/>
          </ac:spMkLst>
        </pc:spChg>
        <pc:spChg chg="mod">
          <ac:chgData name="reza kabir" userId="af3c95a13102d509" providerId="LiveId" clId="{7FC01946-DC13-45DE-BC8C-1EF014313F5E}" dt="2020-05-18T16:32:52.948" v="83" actId="164"/>
          <ac:spMkLst>
            <pc:docMk/>
            <pc:sldMk cId="4000576571" sldId="726"/>
            <ac:spMk id="174" creationId="{5561518D-7275-449B-B5FE-E3FB3F4F4493}"/>
          </ac:spMkLst>
        </pc:spChg>
        <pc:spChg chg="mod">
          <ac:chgData name="reza kabir" userId="af3c95a13102d509" providerId="LiveId" clId="{7FC01946-DC13-45DE-BC8C-1EF014313F5E}" dt="2020-05-18T16:32:52.948" v="83" actId="164"/>
          <ac:spMkLst>
            <pc:docMk/>
            <pc:sldMk cId="4000576571" sldId="726"/>
            <ac:spMk id="175" creationId="{0852FB40-239A-4839-ABDA-979630E0BD56}"/>
          </ac:spMkLst>
        </pc:spChg>
        <pc:spChg chg="mod">
          <ac:chgData name="reza kabir" userId="af3c95a13102d509" providerId="LiveId" clId="{7FC01946-DC13-45DE-BC8C-1EF014313F5E}" dt="2020-05-18T16:32:52.948" v="83" actId="164"/>
          <ac:spMkLst>
            <pc:docMk/>
            <pc:sldMk cId="4000576571" sldId="726"/>
            <ac:spMk id="176" creationId="{426520C1-077D-4327-873B-E3E0136951DD}"/>
          </ac:spMkLst>
        </pc:spChg>
        <pc:spChg chg="mod">
          <ac:chgData name="reza kabir" userId="af3c95a13102d509" providerId="LiveId" clId="{7FC01946-DC13-45DE-BC8C-1EF014313F5E}" dt="2020-05-18T16:32:52.948" v="83" actId="164"/>
          <ac:spMkLst>
            <pc:docMk/>
            <pc:sldMk cId="4000576571" sldId="726"/>
            <ac:spMk id="177" creationId="{29A95A57-C8F8-4777-BAEA-09DCDADA82B8}"/>
          </ac:spMkLst>
        </pc:spChg>
        <pc:spChg chg="mod">
          <ac:chgData name="reza kabir" userId="af3c95a13102d509" providerId="LiveId" clId="{7FC01946-DC13-45DE-BC8C-1EF014313F5E}" dt="2020-05-18T16:32:52.948" v="83" actId="164"/>
          <ac:spMkLst>
            <pc:docMk/>
            <pc:sldMk cId="4000576571" sldId="726"/>
            <ac:spMk id="178" creationId="{28DA5648-F374-4812-9151-58D55DBA6FB5}"/>
          </ac:spMkLst>
        </pc:spChg>
        <pc:spChg chg="mod">
          <ac:chgData name="reza kabir" userId="af3c95a13102d509" providerId="LiveId" clId="{7FC01946-DC13-45DE-BC8C-1EF014313F5E}" dt="2020-05-18T16:32:52.948" v="83" actId="164"/>
          <ac:spMkLst>
            <pc:docMk/>
            <pc:sldMk cId="4000576571" sldId="726"/>
            <ac:spMk id="179" creationId="{83FFB6C1-6AD7-442C-87B5-D99BB495C961}"/>
          </ac:spMkLst>
        </pc:spChg>
        <pc:spChg chg="mod">
          <ac:chgData name="reza kabir" userId="af3c95a13102d509" providerId="LiveId" clId="{7FC01946-DC13-45DE-BC8C-1EF014313F5E}" dt="2020-05-18T16:32:52.948" v="83" actId="164"/>
          <ac:spMkLst>
            <pc:docMk/>
            <pc:sldMk cId="4000576571" sldId="726"/>
            <ac:spMk id="180" creationId="{7D72F00C-CB55-4C77-A654-9A3DD384B7BE}"/>
          </ac:spMkLst>
        </pc:spChg>
        <pc:spChg chg="mod">
          <ac:chgData name="reza kabir" userId="af3c95a13102d509" providerId="LiveId" clId="{7FC01946-DC13-45DE-BC8C-1EF014313F5E}" dt="2020-05-18T16:32:52.948" v="83" actId="164"/>
          <ac:spMkLst>
            <pc:docMk/>
            <pc:sldMk cId="4000576571" sldId="726"/>
            <ac:spMk id="181" creationId="{2F919526-87DC-44D4-BB6E-9B1099076840}"/>
          </ac:spMkLst>
        </pc:spChg>
        <pc:spChg chg="mod">
          <ac:chgData name="reza kabir" userId="af3c95a13102d509" providerId="LiveId" clId="{7FC01946-DC13-45DE-BC8C-1EF014313F5E}" dt="2020-05-18T16:32:52.948" v="83" actId="164"/>
          <ac:spMkLst>
            <pc:docMk/>
            <pc:sldMk cId="4000576571" sldId="726"/>
            <ac:spMk id="182" creationId="{BBC8B7D2-059C-4DEF-92EF-69D337022C60}"/>
          </ac:spMkLst>
        </pc:spChg>
        <pc:spChg chg="mod">
          <ac:chgData name="reza kabir" userId="af3c95a13102d509" providerId="LiveId" clId="{7FC01946-DC13-45DE-BC8C-1EF014313F5E}" dt="2020-05-18T16:32:52.948" v="83" actId="164"/>
          <ac:spMkLst>
            <pc:docMk/>
            <pc:sldMk cId="4000576571" sldId="726"/>
            <ac:spMk id="183" creationId="{6841A2DD-DEC3-4E85-B8A8-6DCC29F74B34}"/>
          </ac:spMkLst>
        </pc:spChg>
        <pc:spChg chg="mod">
          <ac:chgData name="reza kabir" userId="af3c95a13102d509" providerId="LiveId" clId="{7FC01946-DC13-45DE-BC8C-1EF014313F5E}" dt="2020-05-18T16:32:52.948" v="83" actId="164"/>
          <ac:spMkLst>
            <pc:docMk/>
            <pc:sldMk cId="4000576571" sldId="726"/>
            <ac:spMk id="184" creationId="{9CD3E2B6-9115-45BA-8667-B0B70E687267}"/>
          </ac:spMkLst>
        </pc:spChg>
        <pc:spChg chg="mod">
          <ac:chgData name="reza kabir" userId="af3c95a13102d509" providerId="LiveId" clId="{7FC01946-DC13-45DE-BC8C-1EF014313F5E}" dt="2020-05-18T16:32:52.948" v="83" actId="164"/>
          <ac:spMkLst>
            <pc:docMk/>
            <pc:sldMk cId="4000576571" sldId="726"/>
            <ac:spMk id="185" creationId="{1644C992-AE98-4239-8A76-69C3FDFE97E0}"/>
          </ac:spMkLst>
        </pc:spChg>
        <pc:spChg chg="mod">
          <ac:chgData name="reza kabir" userId="af3c95a13102d509" providerId="LiveId" clId="{7FC01946-DC13-45DE-BC8C-1EF014313F5E}" dt="2020-05-18T16:32:52.948" v="83" actId="164"/>
          <ac:spMkLst>
            <pc:docMk/>
            <pc:sldMk cId="4000576571" sldId="726"/>
            <ac:spMk id="186" creationId="{E259D738-19E5-410A-957D-AD925AE0E5BA}"/>
          </ac:spMkLst>
        </pc:spChg>
        <pc:spChg chg="mod">
          <ac:chgData name="reza kabir" userId="af3c95a13102d509" providerId="LiveId" clId="{7FC01946-DC13-45DE-BC8C-1EF014313F5E}" dt="2020-05-18T16:32:52.948" v="83" actId="164"/>
          <ac:spMkLst>
            <pc:docMk/>
            <pc:sldMk cId="4000576571" sldId="726"/>
            <ac:spMk id="187" creationId="{EF145EC4-2950-4723-921E-0AFE219E2B48}"/>
          </ac:spMkLst>
        </pc:spChg>
        <pc:spChg chg="mod">
          <ac:chgData name="reza kabir" userId="af3c95a13102d509" providerId="LiveId" clId="{7FC01946-DC13-45DE-BC8C-1EF014313F5E}" dt="2020-05-18T16:32:52.948" v="83" actId="164"/>
          <ac:spMkLst>
            <pc:docMk/>
            <pc:sldMk cId="4000576571" sldId="726"/>
            <ac:spMk id="188" creationId="{B64CB40F-EDF9-40B3-8AF3-7F39963D62BE}"/>
          </ac:spMkLst>
        </pc:spChg>
        <pc:spChg chg="mod">
          <ac:chgData name="reza kabir" userId="af3c95a13102d509" providerId="LiveId" clId="{7FC01946-DC13-45DE-BC8C-1EF014313F5E}" dt="2020-05-18T16:32:52.948" v="83" actId="164"/>
          <ac:spMkLst>
            <pc:docMk/>
            <pc:sldMk cId="4000576571" sldId="726"/>
            <ac:spMk id="189" creationId="{1276B56D-B92E-475D-9CF6-9DEAF5D165A5}"/>
          </ac:spMkLst>
        </pc:spChg>
        <pc:spChg chg="mod">
          <ac:chgData name="reza kabir" userId="af3c95a13102d509" providerId="LiveId" clId="{7FC01946-DC13-45DE-BC8C-1EF014313F5E}" dt="2020-05-18T16:32:52.948" v="83" actId="164"/>
          <ac:spMkLst>
            <pc:docMk/>
            <pc:sldMk cId="4000576571" sldId="726"/>
            <ac:spMk id="190" creationId="{57510877-F04C-4BAF-A74E-78C76D8152EB}"/>
          </ac:spMkLst>
        </pc:spChg>
        <pc:spChg chg="mod">
          <ac:chgData name="reza kabir" userId="af3c95a13102d509" providerId="LiveId" clId="{7FC01946-DC13-45DE-BC8C-1EF014313F5E}" dt="2020-05-18T16:32:52.948" v="83" actId="164"/>
          <ac:spMkLst>
            <pc:docMk/>
            <pc:sldMk cId="4000576571" sldId="726"/>
            <ac:spMk id="191" creationId="{19C87B5A-7352-49DA-9ACB-17CA897B1058}"/>
          </ac:spMkLst>
        </pc:spChg>
        <pc:spChg chg="mod">
          <ac:chgData name="reza kabir" userId="af3c95a13102d509" providerId="LiveId" clId="{7FC01946-DC13-45DE-BC8C-1EF014313F5E}" dt="2020-05-18T16:32:52.948" v="83" actId="164"/>
          <ac:spMkLst>
            <pc:docMk/>
            <pc:sldMk cId="4000576571" sldId="726"/>
            <ac:spMk id="192" creationId="{17F2006B-6E80-4B93-8B5D-B9FDE91AF76C}"/>
          </ac:spMkLst>
        </pc:spChg>
        <pc:spChg chg="mod">
          <ac:chgData name="reza kabir" userId="af3c95a13102d509" providerId="LiveId" clId="{7FC01946-DC13-45DE-BC8C-1EF014313F5E}" dt="2020-05-18T16:32:52.948" v="83" actId="164"/>
          <ac:spMkLst>
            <pc:docMk/>
            <pc:sldMk cId="4000576571" sldId="726"/>
            <ac:spMk id="193" creationId="{48F281C0-9E40-4A7B-9979-EBCE86878019}"/>
          </ac:spMkLst>
        </pc:spChg>
        <pc:spChg chg="mod">
          <ac:chgData name="reza kabir" userId="af3c95a13102d509" providerId="LiveId" clId="{7FC01946-DC13-45DE-BC8C-1EF014313F5E}" dt="2020-05-18T16:32:52.948" v="83" actId="164"/>
          <ac:spMkLst>
            <pc:docMk/>
            <pc:sldMk cId="4000576571" sldId="726"/>
            <ac:spMk id="194" creationId="{8D9291F3-40CA-408C-813C-AC4F9B753FF1}"/>
          </ac:spMkLst>
        </pc:spChg>
        <pc:spChg chg="mod">
          <ac:chgData name="reza kabir" userId="af3c95a13102d509" providerId="LiveId" clId="{7FC01946-DC13-45DE-BC8C-1EF014313F5E}" dt="2020-05-18T16:32:52.948" v="83" actId="164"/>
          <ac:spMkLst>
            <pc:docMk/>
            <pc:sldMk cId="4000576571" sldId="726"/>
            <ac:spMk id="195" creationId="{FF41DEE6-5157-452B-B16E-CDF7F52CD515}"/>
          </ac:spMkLst>
        </pc:spChg>
        <pc:spChg chg="mod">
          <ac:chgData name="reza kabir" userId="af3c95a13102d509" providerId="LiveId" clId="{7FC01946-DC13-45DE-BC8C-1EF014313F5E}" dt="2020-05-18T16:32:52.948" v="83" actId="164"/>
          <ac:spMkLst>
            <pc:docMk/>
            <pc:sldMk cId="4000576571" sldId="726"/>
            <ac:spMk id="196" creationId="{B8575F23-AF93-476E-9B7F-0A52E59978E8}"/>
          </ac:spMkLst>
        </pc:spChg>
        <pc:spChg chg="mod">
          <ac:chgData name="reza kabir" userId="af3c95a13102d509" providerId="LiveId" clId="{7FC01946-DC13-45DE-BC8C-1EF014313F5E}" dt="2020-05-18T16:32:52.948" v="83" actId="164"/>
          <ac:spMkLst>
            <pc:docMk/>
            <pc:sldMk cId="4000576571" sldId="726"/>
            <ac:spMk id="197" creationId="{668C59CB-FD9C-4F3A-8430-EA836F1D940F}"/>
          </ac:spMkLst>
        </pc:spChg>
        <pc:spChg chg="mod">
          <ac:chgData name="reza kabir" userId="af3c95a13102d509" providerId="LiveId" clId="{7FC01946-DC13-45DE-BC8C-1EF014313F5E}" dt="2020-05-18T16:32:52.948" v="83" actId="164"/>
          <ac:spMkLst>
            <pc:docMk/>
            <pc:sldMk cId="4000576571" sldId="726"/>
            <ac:spMk id="198" creationId="{AE5BF85A-3065-47EE-A98E-97FD3F7A9478}"/>
          </ac:spMkLst>
        </pc:spChg>
        <pc:spChg chg="mod">
          <ac:chgData name="reza kabir" userId="af3c95a13102d509" providerId="LiveId" clId="{7FC01946-DC13-45DE-BC8C-1EF014313F5E}" dt="2020-05-18T16:32:52.948" v="83" actId="164"/>
          <ac:spMkLst>
            <pc:docMk/>
            <pc:sldMk cId="4000576571" sldId="726"/>
            <ac:spMk id="199" creationId="{F1F342D6-E087-49DB-A067-FDC7F12A7F30}"/>
          </ac:spMkLst>
        </pc:spChg>
        <pc:spChg chg="mod">
          <ac:chgData name="reza kabir" userId="af3c95a13102d509" providerId="LiveId" clId="{7FC01946-DC13-45DE-BC8C-1EF014313F5E}" dt="2020-05-18T16:32:52.948" v="83" actId="164"/>
          <ac:spMkLst>
            <pc:docMk/>
            <pc:sldMk cId="4000576571" sldId="726"/>
            <ac:spMk id="200" creationId="{A1FADEC1-BF34-417D-9378-6A76EF526A65}"/>
          </ac:spMkLst>
        </pc:spChg>
        <pc:spChg chg="mod">
          <ac:chgData name="reza kabir" userId="af3c95a13102d509" providerId="LiveId" clId="{7FC01946-DC13-45DE-BC8C-1EF014313F5E}" dt="2020-05-18T16:32:52.948" v="83" actId="164"/>
          <ac:spMkLst>
            <pc:docMk/>
            <pc:sldMk cId="4000576571" sldId="726"/>
            <ac:spMk id="201" creationId="{9285063E-9E39-4D85-9957-3E4DD183BB16}"/>
          </ac:spMkLst>
        </pc:spChg>
        <pc:spChg chg="mod">
          <ac:chgData name="reza kabir" userId="af3c95a13102d509" providerId="LiveId" clId="{7FC01946-DC13-45DE-BC8C-1EF014313F5E}" dt="2020-05-18T16:32:52.948" v="83" actId="164"/>
          <ac:spMkLst>
            <pc:docMk/>
            <pc:sldMk cId="4000576571" sldId="726"/>
            <ac:spMk id="202" creationId="{92DBD90E-93DA-4A9A-B64E-2C43E7967060}"/>
          </ac:spMkLst>
        </pc:spChg>
        <pc:spChg chg="mod">
          <ac:chgData name="reza kabir" userId="af3c95a13102d509" providerId="LiveId" clId="{7FC01946-DC13-45DE-BC8C-1EF014313F5E}" dt="2020-05-18T16:32:52.948" v="83" actId="164"/>
          <ac:spMkLst>
            <pc:docMk/>
            <pc:sldMk cId="4000576571" sldId="726"/>
            <ac:spMk id="203" creationId="{1B9A43C8-D4FF-464B-9066-83A4E984C6ED}"/>
          </ac:spMkLst>
        </pc:spChg>
        <pc:spChg chg="mod">
          <ac:chgData name="reza kabir" userId="af3c95a13102d509" providerId="LiveId" clId="{7FC01946-DC13-45DE-BC8C-1EF014313F5E}" dt="2020-05-18T16:32:52.948" v="83" actId="164"/>
          <ac:spMkLst>
            <pc:docMk/>
            <pc:sldMk cId="4000576571" sldId="726"/>
            <ac:spMk id="204" creationId="{C417C2FF-E489-4A55-A802-B4E74A448C80}"/>
          </ac:spMkLst>
        </pc:spChg>
        <pc:spChg chg="mod">
          <ac:chgData name="reza kabir" userId="af3c95a13102d509" providerId="LiveId" clId="{7FC01946-DC13-45DE-BC8C-1EF014313F5E}" dt="2020-05-18T16:32:52.948" v="83" actId="164"/>
          <ac:spMkLst>
            <pc:docMk/>
            <pc:sldMk cId="4000576571" sldId="726"/>
            <ac:spMk id="205" creationId="{D08C285E-DBC4-495B-BF59-ABFCECD4F9BA}"/>
          </ac:spMkLst>
        </pc:spChg>
        <pc:spChg chg="mod">
          <ac:chgData name="reza kabir" userId="af3c95a13102d509" providerId="LiveId" clId="{7FC01946-DC13-45DE-BC8C-1EF014313F5E}" dt="2020-05-18T16:32:52.948" v="83" actId="164"/>
          <ac:spMkLst>
            <pc:docMk/>
            <pc:sldMk cId="4000576571" sldId="726"/>
            <ac:spMk id="206" creationId="{0B87CA04-628A-47DD-88EE-25923F636207}"/>
          </ac:spMkLst>
        </pc:spChg>
        <pc:spChg chg="mod">
          <ac:chgData name="reza kabir" userId="af3c95a13102d509" providerId="LiveId" clId="{7FC01946-DC13-45DE-BC8C-1EF014313F5E}" dt="2020-05-18T16:32:52.948" v="83" actId="164"/>
          <ac:spMkLst>
            <pc:docMk/>
            <pc:sldMk cId="4000576571" sldId="726"/>
            <ac:spMk id="207" creationId="{453F5D57-6D70-4523-9811-1EDC60D73D00}"/>
          </ac:spMkLst>
        </pc:spChg>
        <pc:spChg chg="mod">
          <ac:chgData name="reza kabir" userId="af3c95a13102d509" providerId="LiveId" clId="{7FC01946-DC13-45DE-BC8C-1EF014313F5E}" dt="2020-05-18T16:32:52.948" v="83" actId="164"/>
          <ac:spMkLst>
            <pc:docMk/>
            <pc:sldMk cId="4000576571" sldId="726"/>
            <ac:spMk id="208" creationId="{BB71D48E-E72C-4389-B7B7-DDD354D8B697}"/>
          </ac:spMkLst>
        </pc:spChg>
        <pc:spChg chg="mod">
          <ac:chgData name="reza kabir" userId="af3c95a13102d509" providerId="LiveId" clId="{7FC01946-DC13-45DE-BC8C-1EF014313F5E}" dt="2020-05-18T16:32:52.948" v="83" actId="164"/>
          <ac:spMkLst>
            <pc:docMk/>
            <pc:sldMk cId="4000576571" sldId="726"/>
            <ac:spMk id="209" creationId="{5D8C0E8D-CE62-46EF-9B29-8939B997F9C9}"/>
          </ac:spMkLst>
        </pc:spChg>
        <pc:spChg chg="mod">
          <ac:chgData name="reza kabir" userId="af3c95a13102d509" providerId="LiveId" clId="{7FC01946-DC13-45DE-BC8C-1EF014313F5E}" dt="2020-05-18T16:32:52.948" v="83" actId="164"/>
          <ac:spMkLst>
            <pc:docMk/>
            <pc:sldMk cId="4000576571" sldId="726"/>
            <ac:spMk id="210" creationId="{6873DB11-9965-43AB-B865-E7BC06EF3481}"/>
          </ac:spMkLst>
        </pc:spChg>
        <pc:spChg chg="mod">
          <ac:chgData name="reza kabir" userId="af3c95a13102d509" providerId="LiveId" clId="{7FC01946-DC13-45DE-BC8C-1EF014313F5E}" dt="2020-05-18T16:32:52.948" v="83" actId="164"/>
          <ac:spMkLst>
            <pc:docMk/>
            <pc:sldMk cId="4000576571" sldId="726"/>
            <ac:spMk id="211" creationId="{FEF805E8-E52E-4E73-98A6-37E6E2BDBCCD}"/>
          </ac:spMkLst>
        </pc:spChg>
        <pc:spChg chg="mod">
          <ac:chgData name="reza kabir" userId="af3c95a13102d509" providerId="LiveId" clId="{7FC01946-DC13-45DE-BC8C-1EF014313F5E}" dt="2020-05-18T16:32:52.948" v="83" actId="164"/>
          <ac:spMkLst>
            <pc:docMk/>
            <pc:sldMk cId="4000576571" sldId="726"/>
            <ac:spMk id="212" creationId="{EB4783D2-3FBC-473B-9314-D607EB5093B2}"/>
          </ac:spMkLst>
        </pc:spChg>
        <pc:spChg chg="mod">
          <ac:chgData name="reza kabir" userId="af3c95a13102d509" providerId="LiveId" clId="{7FC01946-DC13-45DE-BC8C-1EF014313F5E}" dt="2020-05-18T16:32:52.948" v="83" actId="164"/>
          <ac:spMkLst>
            <pc:docMk/>
            <pc:sldMk cId="4000576571" sldId="726"/>
            <ac:spMk id="213" creationId="{4F3DDB5E-AD38-4C41-9E49-B492AB4FEDEF}"/>
          </ac:spMkLst>
        </pc:spChg>
        <pc:spChg chg="mod">
          <ac:chgData name="reza kabir" userId="af3c95a13102d509" providerId="LiveId" clId="{7FC01946-DC13-45DE-BC8C-1EF014313F5E}" dt="2020-05-18T16:32:52.948" v="83" actId="164"/>
          <ac:spMkLst>
            <pc:docMk/>
            <pc:sldMk cId="4000576571" sldId="726"/>
            <ac:spMk id="214" creationId="{F1CEBD3C-54D1-4373-9985-B54B8604DB97}"/>
          </ac:spMkLst>
        </pc:spChg>
        <pc:spChg chg="mod">
          <ac:chgData name="reza kabir" userId="af3c95a13102d509" providerId="LiveId" clId="{7FC01946-DC13-45DE-BC8C-1EF014313F5E}" dt="2020-05-18T16:32:52.948" v="83" actId="164"/>
          <ac:spMkLst>
            <pc:docMk/>
            <pc:sldMk cId="4000576571" sldId="726"/>
            <ac:spMk id="215" creationId="{C3E6A06E-221E-48EE-A961-F300073681FB}"/>
          </ac:spMkLst>
        </pc:spChg>
        <pc:spChg chg="mod">
          <ac:chgData name="reza kabir" userId="af3c95a13102d509" providerId="LiveId" clId="{7FC01946-DC13-45DE-BC8C-1EF014313F5E}" dt="2020-05-18T16:32:52.948" v="83" actId="164"/>
          <ac:spMkLst>
            <pc:docMk/>
            <pc:sldMk cId="4000576571" sldId="726"/>
            <ac:spMk id="216" creationId="{7D8C1A34-60A4-4649-825E-6DA4094FBE8E}"/>
          </ac:spMkLst>
        </pc:spChg>
        <pc:spChg chg="mod">
          <ac:chgData name="reza kabir" userId="af3c95a13102d509" providerId="LiveId" clId="{7FC01946-DC13-45DE-BC8C-1EF014313F5E}" dt="2020-05-18T16:32:52.948" v="83" actId="164"/>
          <ac:spMkLst>
            <pc:docMk/>
            <pc:sldMk cId="4000576571" sldId="726"/>
            <ac:spMk id="217" creationId="{C88415AF-4A37-49DD-BBEF-1D251824350F}"/>
          </ac:spMkLst>
        </pc:spChg>
        <pc:spChg chg="mod">
          <ac:chgData name="reza kabir" userId="af3c95a13102d509" providerId="LiveId" clId="{7FC01946-DC13-45DE-BC8C-1EF014313F5E}" dt="2020-05-18T16:32:52.948" v="83" actId="164"/>
          <ac:spMkLst>
            <pc:docMk/>
            <pc:sldMk cId="4000576571" sldId="726"/>
            <ac:spMk id="218" creationId="{A1DDAA5A-75F0-4D46-A630-A5E16C1D4BEA}"/>
          </ac:spMkLst>
        </pc:spChg>
        <pc:spChg chg="mod">
          <ac:chgData name="reza kabir" userId="af3c95a13102d509" providerId="LiveId" clId="{7FC01946-DC13-45DE-BC8C-1EF014313F5E}" dt="2020-05-18T16:32:52.948" v="83" actId="164"/>
          <ac:spMkLst>
            <pc:docMk/>
            <pc:sldMk cId="4000576571" sldId="726"/>
            <ac:spMk id="219" creationId="{B15B6A66-9A51-471D-90D1-5E021F9C49AE}"/>
          </ac:spMkLst>
        </pc:spChg>
        <pc:spChg chg="mod">
          <ac:chgData name="reza kabir" userId="af3c95a13102d509" providerId="LiveId" clId="{7FC01946-DC13-45DE-BC8C-1EF014313F5E}" dt="2020-05-18T16:32:52.948" v="83" actId="164"/>
          <ac:spMkLst>
            <pc:docMk/>
            <pc:sldMk cId="4000576571" sldId="726"/>
            <ac:spMk id="220" creationId="{B55187EF-5189-4D2B-839E-DFFA2B8AB46E}"/>
          </ac:spMkLst>
        </pc:spChg>
        <pc:spChg chg="mod">
          <ac:chgData name="reza kabir" userId="af3c95a13102d509" providerId="LiveId" clId="{7FC01946-DC13-45DE-BC8C-1EF014313F5E}" dt="2020-05-18T16:32:52.948" v="83" actId="164"/>
          <ac:spMkLst>
            <pc:docMk/>
            <pc:sldMk cId="4000576571" sldId="726"/>
            <ac:spMk id="221" creationId="{DED0B2F5-A37A-447E-9019-26BCF037C50A}"/>
          </ac:spMkLst>
        </pc:spChg>
        <pc:spChg chg="mod">
          <ac:chgData name="reza kabir" userId="af3c95a13102d509" providerId="LiveId" clId="{7FC01946-DC13-45DE-BC8C-1EF014313F5E}" dt="2020-05-18T16:32:52.948" v="83" actId="164"/>
          <ac:spMkLst>
            <pc:docMk/>
            <pc:sldMk cId="4000576571" sldId="726"/>
            <ac:spMk id="222" creationId="{C1ACDBB1-8D2E-4A74-A456-99C2009A68C0}"/>
          </ac:spMkLst>
        </pc:spChg>
        <pc:spChg chg="mod">
          <ac:chgData name="reza kabir" userId="af3c95a13102d509" providerId="LiveId" clId="{7FC01946-DC13-45DE-BC8C-1EF014313F5E}" dt="2020-05-18T16:32:52.948" v="83" actId="164"/>
          <ac:spMkLst>
            <pc:docMk/>
            <pc:sldMk cId="4000576571" sldId="726"/>
            <ac:spMk id="223" creationId="{7904BEF2-031B-43B1-87DE-E6D36A14A313}"/>
          </ac:spMkLst>
        </pc:spChg>
        <pc:spChg chg="mod">
          <ac:chgData name="reza kabir" userId="af3c95a13102d509" providerId="LiveId" clId="{7FC01946-DC13-45DE-BC8C-1EF014313F5E}" dt="2020-05-18T16:32:52.948" v="83" actId="164"/>
          <ac:spMkLst>
            <pc:docMk/>
            <pc:sldMk cId="4000576571" sldId="726"/>
            <ac:spMk id="224" creationId="{BB52BCA0-9C33-493E-B318-32CF8410C463}"/>
          </ac:spMkLst>
        </pc:spChg>
        <pc:spChg chg="mod">
          <ac:chgData name="reza kabir" userId="af3c95a13102d509" providerId="LiveId" clId="{7FC01946-DC13-45DE-BC8C-1EF014313F5E}" dt="2020-05-18T16:32:52.948" v="83" actId="164"/>
          <ac:spMkLst>
            <pc:docMk/>
            <pc:sldMk cId="4000576571" sldId="726"/>
            <ac:spMk id="225" creationId="{C25D2536-6637-4BC9-B69E-EEC0B6EDA0B5}"/>
          </ac:spMkLst>
        </pc:spChg>
        <pc:spChg chg="mod">
          <ac:chgData name="reza kabir" userId="af3c95a13102d509" providerId="LiveId" clId="{7FC01946-DC13-45DE-BC8C-1EF014313F5E}" dt="2020-05-18T16:32:52.948" v="83" actId="164"/>
          <ac:spMkLst>
            <pc:docMk/>
            <pc:sldMk cId="4000576571" sldId="726"/>
            <ac:spMk id="226" creationId="{63A7D7D7-50F6-4177-8C53-E95C802CC995}"/>
          </ac:spMkLst>
        </pc:spChg>
        <pc:spChg chg="mod">
          <ac:chgData name="reza kabir" userId="af3c95a13102d509" providerId="LiveId" clId="{7FC01946-DC13-45DE-BC8C-1EF014313F5E}" dt="2020-05-18T16:32:52.948" v="83" actId="164"/>
          <ac:spMkLst>
            <pc:docMk/>
            <pc:sldMk cId="4000576571" sldId="726"/>
            <ac:spMk id="227" creationId="{C6C6E6DA-C84B-48D6-84B4-1DF026227696}"/>
          </ac:spMkLst>
        </pc:spChg>
        <pc:spChg chg="mod">
          <ac:chgData name="reza kabir" userId="af3c95a13102d509" providerId="LiveId" clId="{7FC01946-DC13-45DE-BC8C-1EF014313F5E}" dt="2020-05-18T16:32:52.948" v="83" actId="164"/>
          <ac:spMkLst>
            <pc:docMk/>
            <pc:sldMk cId="4000576571" sldId="726"/>
            <ac:spMk id="228" creationId="{9F3BBC4A-F80D-4945-AAA0-BA847CC6B965}"/>
          </ac:spMkLst>
        </pc:spChg>
        <pc:spChg chg="mod">
          <ac:chgData name="reza kabir" userId="af3c95a13102d509" providerId="LiveId" clId="{7FC01946-DC13-45DE-BC8C-1EF014313F5E}" dt="2020-05-18T16:32:52.948" v="83" actId="164"/>
          <ac:spMkLst>
            <pc:docMk/>
            <pc:sldMk cId="4000576571" sldId="726"/>
            <ac:spMk id="229" creationId="{F747EF5C-AF61-4E62-B4B4-65AD998E4088}"/>
          </ac:spMkLst>
        </pc:spChg>
        <pc:spChg chg="mod">
          <ac:chgData name="reza kabir" userId="af3c95a13102d509" providerId="LiveId" clId="{7FC01946-DC13-45DE-BC8C-1EF014313F5E}" dt="2020-05-18T16:32:52.948" v="83" actId="164"/>
          <ac:spMkLst>
            <pc:docMk/>
            <pc:sldMk cId="4000576571" sldId="726"/>
            <ac:spMk id="230" creationId="{24476092-E9C1-4891-B32A-A01898BF92DF}"/>
          </ac:spMkLst>
        </pc:spChg>
        <pc:spChg chg="mod">
          <ac:chgData name="reza kabir" userId="af3c95a13102d509" providerId="LiveId" clId="{7FC01946-DC13-45DE-BC8C-1EF014313F5E}" dt="2020-05-18T16:32:52.948" v="83" actId="164"/>
          <ac:spMkLst>
            <pc:docMk/>
            <pc:sldMk cId="4000576571" sldId="726"/>
            <ac:spMk id="231" creationId="{B6937564-1E08-4F51-B366-C483D65B7B36}"/>
          </ac:spMkLst>
        </pc:spChg>
        <pc:spChg chg="mod">
          <ac:chgData name="reza kabir" userId="af3c95a13102d509" providerId="LiveId" clId="{7FC01946-DC13-45DE-BC8C-1EF014313F5E}" dt="2020-05-18T16:32:52.948" v="83" actId="164"/>
          <ac:spMkLst>
            <pc:docMk/>
            <pc:sldMk cId="4000576571" sldId="726"/>
            <ac:spMk id="232" creationId="{C801ED5C-819F-4D1F-95E1-C9E310E6BF09}"/>
          </ac:spMkLst>
        </pc:spChg>
        <pc:spChg chg="mod">
          <ac:chgData name="reza kabir" userId="af3c95a13102d509" providerId="LiveId" clId="{7FC01946-DC13-45DE-BC8C-1EF014313F5E}" dt="2020-05-18T16:32:52.948" v="83" actId="164"/>
          <ac:spMkLst>
            <pc:docMk/>
            <pc:sldMk cId="4000576571" sldId="726"/>
            <ac:spMk id="233" creationId="{393F50C9-46ED-4DFA-82D8-F63920B5EEE7}"/>
          </ac:spMkLst>
        </pc:spChg>
        <pc:spChg chg="mod">
          <ac:chgData name="reza kabir" userId="af3c95a13102d509" providerId="LiveId" clId="{7FC01946-DC13-45DE-BC8C-1EF014313F5E}" dt="2020-05-18T16:32:52.948" v="83" actId="164"/>
          <ac:spMkLst>
            <pc:docMk/>
            <pc:sldMk cId="4000576571" sldId="726"/>
            <ac:spMk id="234" creationId="{D9B28205-72DC-4880-A7D9-0AC43C9FD909}"/>
          </ac:spMkLst>
        </pc:spChg>
        <pc:spChg chg="mod">
          <ac:chgData name="reza kabir" userId="af3c95a13102d509" providerId="LiveId" clId="{7FC01946-DC13-45DE-BC8C-1EF014313F5E}" dt="2020-05-18T16:32:52.948" v="83" actId="164"/>
          <ac:spMkLst>
            <pc:docMk/>
            <pc:sldMk cId="4000576571" sldId="726"/>
            <ac:spMk id="235" creationId="{F8514C30-0E5A-46CF-B4BA-579A4840E693}"/>
          </ac:spMkLst>
        </pc:spChg>
        <pc:spChg chg="mod">
          <ac:chgData name="reza kabir" userId="af3c95a13102d509" providerId="LiveId" clId="{7FC01946-DC13-45DE-BC8C-1EF014313F5E}" dt="2020-05-18T16:32:52.948" v="83" actId="164"/>
          <ac:spMkLst>
            <pc:docMk/>
            <pc:sldMk cId="4000576571" sldId="726"/>
            <ac:spMk id="236" creationId="{E592F3AE-8F6B-44C7-878E-6CE480DDC366}"/>
          </ac:spMkLst>
        </pc:spChg>
        <pc:spChg chg="mod">
          <ac:chgData name="reza kabir" userId="af3c95a13102d509" providerId="LiveId" clId="{7FC01946-DC13-45DE-BC8C-1EF014313F5E}" dt="2020-05-18T16:32:52.948" v="83" actId="164"/>
          <ac:spMkLst>
            <pc:docMk/>
            <pc:sldMk cId="4000576571" sldId="726"/>
            <ac:spMk id="237" creationId="{FF37E9B6-0FFA-426B-AD58-991A959FE2F5}"/>
          </ac:spMkLst>
        </pc:spChg>
        <pc:spChg chg="mod">
          <ac:chgData name="reza kabir" userId="af3c95a13102d509" providerId="LiveId" clId="{7FC01946-DC13-45DE-BC8C-1EF014313F5E}" dt="2020-05-18T16:32:52.948" v="83" actId="164"/>
          <ac:spMkLst>
            <pc:docMk/>
            <pc:sldMk cId="4000576571" sldId="726"/>
            <ac:spMk id="238" creationId="{21C7A967-5343-45AB-B4DC-3B0EC799530C}"/>
          </ac:spMkLst>
        </pc:spChg>
        <pc:spChg chg="mod">
          <ac:chgData name="reza kabir" userId="af3c95a13102d509" providerId="LiveId" clId="{7FC01946-DC13-45DE-BC8C-1EF014313F5E}" dt="2020-05-18T16:32:52.948" v="83" actId="164"/>
          <ac:spMkLst>
            <pc:docMk/>
            <pc:sldMk cId="4000576571" sldId="726"/>
            <ac:spMk id="239" creationId="{C1EAF408-E05D-4B2D-B3DC-BA1CFF65F920}"/>
          </ac:spMkLst>
        </pc:spChg>
        <pc:spChg chg="mod">
          <ac:chgData name="reza kabir" userId="af3c95a13102d509" providerId="LiveId" clId="{7FC01946-DC13-45DE-BC8C-1EF014313F5E}" dt="2020-05-18T16:32:52.948" v="83" actId="164"/>
          <ac:spMkLst>
            <pc:docMk/>
            <pc:sldMk cId="4000576571" sldId="726"/>
            <ac:spMk id="240" creationId="{20C29F23-70AC-4C51-97F2-6088499616E4}"/>
          </ac:spMkLst>
        </pc:spChg>
        <pc:spChg chg="mod">
          <ac:chgData name="reza kabir" userId="af3c95a13102d509" providerId="LiveId" clId="{7FC01946-DC13-45DE-BC8C-1EF014313F5E}" dt="2020-05-18T16:32:52.948" v="83" actId="164"/>
          <ac:spMkLst>
            <pc:docMk/>
            <pc:sldMk cId="4000576571" sldId="726"/>
            <ac:spMk id="241" creationId="{ED377868-8690-4E9A-8C33-52005D8FB516}"/>
          </ac:spMkLst>
        </pc:spChg>
        <pc:spChg chg="mod">
          <ac:chgData name="reza kabir" userId="af3c95a13102d509" providerId="LiveId" clId="{7FC01946-DC13-45DE-BC8C-1EF014313F5E}" dt="2020-05-18T16:32:52.948" v="83" actId="164"/>
          <ac:spMkLst>
            <pc:docMk/>
            <pc:sldMk cId="4000576571" sldId="726"/>
            <ac:spMk id="242" creationId="{C272A7DE-D24C-4957-BE33-A7E473039B83}"/>
          </ac:spMkLst>
        </pc:spChg>
        <pc:spChg chg="mod">
          <ac:chgData name="reza kabir" userId="af3c95a13102d509" providerId="LiveId" clId="{7FC01946-DC13-45DE-BC8C-1EF014313F5E}" dt="2020-05-18T16:32:52.948" v="83" actId="164"/>
          <ac:spMkLst>
            <pc:docMk/>
            <pc:sldMk cId="4000576571" sldId="726"/>
            <ac:spMk id="243" creationId="{27EDFC27-5383-4357-ACFD-71C5A89C78E5}"/>
          </ac:spMkLst>
        </pc:spChg>
        <pc:spChg chg="mod">
          <ac:chgData name="reza kabir" userId="af3c95a13102d509" providerId="LiveId" clId="{7FC01946-DC13-45DE-BC8C-1EF014313F5E}" dt="2020-05-18T16:32:52.948" v="83" actId="164"/>
          <ac:spMkLst>
            <pc:docMk/>
            <pc:sldMk cId="4000576571" sldId="726"/>
            <ac:spMk id="244" creationId="{0B1BFA6F-DC15-41CA-82E7-CB8338DC0339}"/>
          </ac:spMkLst>
        </pc:spChg>
        <pc:spChg chg="mod">
          <ac:chgData name="reza kabir" userId="af3c95a13102d509" providerId="LiveId" clId="{7FC01946-DC13-45DE-BC8C-1EF014313F5E}" dt="2020-05-18T16:32:52.948" v="83" actId="164"/>
          <ac:spMkLst>
            <pc:docMk/>
            <pc:sldMk cId="4000576571" sldId="726"/>
            <ac:spMk id="245" creationId="{2EFF6D9D-327D-409B-A900-91235D0075D6}"/>
          </ac:spMkLst>
        </pc:spChg>
        <pc:spChg chg="mod">
          <ac:chgData name="reza kabir" userId="af3c95a13102d509" providerId="LiveId" clId="{7FC01946-DC13-45DE-BC8C-1EF014313F5E}" dt="2020-05-18T16:32:52.948" v="83" actId="164"/>
          <ac:spMkLst>
            <pc:docMk/>
            <pc:sldMk cId="4000576571" sldId="726"/>
            <ac:spMk id="246" creationId="{40936C45-A2E1-4CE6-8EE3-807F8D342AE1}"/>
          </ac:spMkLst>
        </pc:spChg>
        <pc:spChg chg="mod">
          <ac:chgData name="reza kabir" userId="af3c95a13102d509" providerId="LiveId" clId="{7FC01946-DC13-45DE-BC8C-1EF014313F5E}" dt="2020-05-18T16:32:52.948" v="83" actId="164"/>
          <ac:spMkLst>
            <pc:docMk/>
            <pc:sldMk cId="4000576571" sldId="726"/>
            <ac:spMk id="247" creationId="{3FA8084D-AC6C-46A2-A367-A98A38D366C0}"/>
          </ac:spMkLst>
        </pc:spChg>
        <pc:spChg chg="mod">
          <ac:chgData name="reza kabir" userId="af3c95a13102d509" providerId="LiveId" clId="{7FC01946-DC13-45DE-BC8C-1EF014313F5E}" dt="2020-05-18T16:32:52.948" v="83" actId="164"/>
          <ac:spMkLst>
            <pc:docMk/>
            <pc:sldMk cId="4000576571" sldId="726"/>
            <ac:spMk id="248" creationId="{3B707171-F96D-4583-B4DF-2EE91CCE5646}"/>
          </ac:spMkLst>
        </pc:spChg>
        <pc:spChg chg="mod">
          <ac:chgData name="reza kabir" userId="af3c95a13102d509" providerId="LiveId" clId="{7FC01946-DC13-45DE-BC8C-1EF014313F5E}" dt="2020-05-18T16:32:52.948" v="83" actId="164"/>
          <ac:spMkLst>
            <pc:docMk/>
            <pc:sldMk cId="4000576571" sldId="726"/>
            <ac:spMk id="249" creationId="{2EBF35D1-E0F8-41B8-A377-043EDDB9DF7B}"/>
          </ac:spMkLst>
        </pc:spChg>
        <pc:spChg chg="mod">
          <ac:chgData name="reza kabir" userId="af3c95a13102d509" providerId="LiveId" clId="{7FC01946-DC13-45DE-BC8C-1EF014313F5E}" dt="2020-05-18T16:32:52.948" v="83" actId="164"/>
          <ac:spMkLst>
            <pc:docMk/>
            <pc:sldMk cId="4000576571" sldId="726"/>
            <ac:spMk id="250" creationId="{AA5809D8-BDF6-4F84-B8D9-CE5919D806AB}"/>
          </ac:spMkLst>
        </pc:spChg>
        <pc:spChg chg="mod">
          <ac:chgData name="reza kabir" userId="af3c95a13102d509" providerId="LiveId" clId="{7FC01946-DC13-45DE-BC8C-1EF014313F5E}" dt="2020-05-18T16:32:52.948" v="83" actId="164"/>
          <ac:spMkLst>
            <pc:docMk/>
            <pc:sldMk cId="4000576571" sldId="726"/>
            <ac:spMk id="251" creationId="{0B2881FB-782A-4EF8-B3BA-47CDE60FF103}"/>
          </ac:spMkLst>
        </pc:spChg>
        <pc:spChg chg="mod">
          <ac:chgData name="reza kabir" userId="af3c95a13102d509" providerId="LiveId" clId="{7FC01946-DC13-45DE-BC8C-1EF014313F5E}" dt="2020-05-18T16:32:52.948" v="83" actId="164"/>
          <ac:spMkLst>
            <pc:docMk/>
            <pc:sldMk cId="4000576571" sldId="726"/>
            <ac:spMk id="252" creationId="{1B7BFF2D-D85B-40EB-B3C1-226268E70747}"/>
          </ac:spMkLst>
        </pc:spChg>
        <pc:spChg chg="mod">
          <ac:chgData name="reza kabir" userId="af3c95a13102d509" providerId="LiveId" clId="{7FC01946-DC13-45DE-BC8C-1EF014313F5E}" dt="2020-05-18T16:32:52.948" v="83" actId="164"/>
          <ac:spMkLst>
            <pc:docMk/>
            <pc:sldMk cId="4000576571" sldId="726"/>
            <ac:spMk id="253" creationId="{00A978E1-18AF-4514-92C3-8F31FD59B59D}"/>
          </ac:spMkLst>
        </pc:spChg>
        <pc:spChg chg="mod">
          <ac:chgData name="reza kabir" userId="af3c95a13102d509" providerId="LiveId" clId="{7FC01946-DC13-45DE-BC8C-1EF014313F5E}" dt="2020-05-18T16:32:52.948" v="83" actId="164"/>
          <ac:spMkLst>
            <pc:docMk/>
            <pc:sldMk cId="4000576571" sldId="726"/>
            <ac:spMk id="254" creationId="{E47DFEC8-5074-45A0-A86F-7486024C5BB2}"/>
          </ac:spMkLst>
        </pc:spChg>
        <pc:spChg chg="mod">
          <ac:chgData name="reza kabir" userId="af3c95a13102d509" providerId="LiveId" clId="{7FC01946-DC13-45DE-BC8C-1EF014313F5E}" dt="2020-05-18T16:32:52.948" v="83" actId="164"/>
          <ac:spMkLst>
            <pc:docMk/>
            <pc:sldMk cId="4000576571" sldId="726"/>
            <ac:spMk id="255" creationId="{AC7C742B-7EF2-4135-B1DF-2594D88A9E99}"/>
          </ac:spMkLst>
        </pc:spChg>
        <pc:spChg chg="mod">
          <ac:chgData name="reza kabir" userId="af3c95a13102d509" providerId="LiveId" clId="{7FC01946-DC13-45DE-BC8C-1EF014313F5E}" dt="2020-05-18T16:32:52.948" v="83" actId="164"/>
          <ac:spMkLst>
            <pc:docMk/>
            <pc:sldMk cId="4000576571" sldId="726"/>
            <ac:spMk id="256" creationId="{99DB109D-3C2B-4FCA-BD1B-B5AB47EB4317}"/>
          </ac:spMkLst>
        </pc:spChg>
        <pc:spChg chg="mod">
          <ac:chgData name="reza kabir" userId="af3c95a13102d509" providerId="LiveId" clId="{7FC01946-DC13-45DE-BC8C-1EF014313F5E}" dt="2020-05-18T16:32:52.948" v="83" actId="164"/>
          <ac:spMkLst>
            <pc:docMk/>
            <pc:sldMk cId="4000576571" sldId="726"/>
            <ac:spMk id="257" creationId="{D9ED4127-A359-4837-8C1C-74840ABB171C}"/>
          </ac:spMkLst>
        </pc:spChg>
        <pc:spChg chg="mod">
          <ac:chgData name="reza kabir" userId="af3c95a13102d509" providerId="LiveId" clId="{7FC01946-DC13-45DE-BC8C-1EF014313F5E}" dt="2020-05-18T16:32:52.948" v="83" actId="164"/>
          <ac:spMkLst>
            <pc:docMk/>
            <pc:sldMk cId="4000576571" sldId="726"/>
            <ac:spMk id="258" creationId="{79BC30FC-92E2-41ED-B8F6-7D87ED5C7F1F}"/>
          </ac:spMkLst>
        </pc:spChg>
        <pc:spChg chg="mod">
          <ac:chgData name="reza kabir" userId="af3c95a13102d509" providerId="LiveId" clId="{7FC01946-DC13-45DE-BC8C-1EF014313F5E}" dt="2020-05-18T16:32:52.948" v="83" actId="164"/>
          <ac:spMkLst>
            <pc:docMk/>
            <pc:sldMk cId="4000576571" sldId="726"/>
            <ac:spMk id="259" creationId="{DCADABE6-C242-4003-B04D-777E58F0A644}"/>
          </ac:spMkLst>
        </pc:spChg>
        <pc:spChg chg="mod">
          <ac:chgData name="reza kabir" userId="af3c95a13102d509" providerId="LiveId" clId="{7FC01946-DC13-45DE-BC8C-1EF014313F5E}" dt="2020-05-18T16:32:52.948" v="83" actId="164"/>
          <ac:spMkLst>
            <pc:docMk/>
            <pc:sldMk cId="4000576571" sldId="726"/>
            <ac:spMk id="260" creationId="{568326AC-B0A6-4FE1-8B1E-51B68DBA7E15}"/>
          </ac:spMkLst>
        </pc:spChg>
        <pc:spChg chg="mod">
          <ac:chgData name="reza kabir" userId="af3c95a13102d509" providerId="LiveId" clId="{7FC01946-DC13-45DE-BC8C-1EF014313F5E}" dt="2020-05-18T16:32:52.948" v="83" actId="164"/>
          <ac:spMkLst>
            <pc:docMk/>
            <pc:sldMk cId="4000576571" sldId="726"/>
            <ac:spMk id="261" creationId="{325A9CEF-F97F-47E1-9CD9-53D0D7779DEA}"/>
          </ac:spMkLst>
        </pc:spChg>
        <pc:spChg chg="mod">
          <ac:chgData name="reza kabir" userId="af3c95a13102d509" providerId="LiveId" clId="{7FC01946-DC13-45DE-BC8C-1EF014313F5E}" dt="2020-05-18T16:32:52.948" v="83" actId="164"/>
          <ac:spMkLst>
            <pc:docMk/>
            <pc:sldMk cId="4000576571" sldId="726"/>
            <ac:spMk id="262" creationId="{490F8A7E-0545-480C-90C4-F9D512D487D5}"/>
          </ac:spMkLst>
        </pc:spChg>
        <pc:spChg chg="mod">
          <ac:chgData name="reza kabir" userId="af3c95a13102d509" providerId="LiveId" clId="{7FC01946-DC13-45DE-BC8C-1EF014313F5E}" dt="2020-05-18T16:32:52.948" v="83" actId="164"/>
          <ac:spMkLst>
            <pc:docMk/>
            <pc:sldMk cId="4000576571" sldId="726"/>
            <ac:spMk id="263" creationId="{D30A9004-C950-43CF-8F95-5DCD17779313}"/>
          </ac:spMkLst>
        </pc:spChg>
        <pc:spChg chg="mod">
          <ac:chgData name="reza kabir" userId="af3c95a13102d509" providerId="LiveId" clId="{7FC01946-DC13-45DE-BC8C-1EF014313F5E}" dt="2020-05-18T16:32:52.948" v="83" actId="164"/>
          <ac:spMkLst>
            <pc:docMk/>
            <pc:sldMk cId="4000576571" sldId="726"/>
            <ac:spMk id="264" creationId="{3F1E176D-F0D0-4B61-B8E2-97C4735BEA26}"/>
          </ac:spMkLst>
        </pc:spChg>
        <pc:spChg chg="mod">
          <ac:chgData name="reza kabir" userId="af3c95a13102d509" providerId="LiveId" clId="{7FC01946-DC13-45DE-BC8C-1EF014313F5E}" dt="2020-05-18T16:32:52.948" v="83" actId="164"/>
          <ac:spMkLst>
            <pc:docMk/>
            <pc:sldMk cId="4000576571" sldId="726"/>
            <ac:spMk id="265" creationId="{293F346E-E4C3-4DDB-9DFA-E85F40EFD84B}"/>
          </ac:spMkLst>
        </pc:spChg>
        <pc:spChg chg="mod">
          <ac:chgData name="reza kabir" userId="af3c95a13102d509" providerId="LiveId" clId="{7FC01946-DC13-45DE-BC8C-1EF014313F5E}" dt="2020-05-18T16:32:52.948" v="83" actId="164"/>
          <ac:spMkLst>
            <pc:docMk/>
            <pc:sldMk cId="4000576571" sldId="726"/>
            <ac:spMk id="266" creationId="{4C03EA9A-A0AF-4770-B595-E2FF778D89E9}"/>
          </ac:spMkLst>
        </pc:spChg>
        <pc:spChg chg="mod">
          <ac:chgData name="reza kabir" userId="af3c95a13102d509" providerId="LiveId" clId="{7FC01946-DC13-45DE-BC8C-1EF014313F5E}" dt="2020-05-18T16:32:52.948" v="83" actId="164"/>
          <ac:spMkLst>
            <pc:docMk/>
            <pc:sldMk cId="4000576571" sldId="726"/>
            <ac:spMk id="267" creationId="{4B0AA9C0-05D0-42E1-AD9B-D968B9133BC7}"/>
          </ac:spMkLst>
        </pc:spChg>
        <pc:spChg chg="mod">
          <ac:chgData name="reza kabir" userId="af3c95a13102d509" providerId="LiveId" clId="{7FC01946-DC13-45DE-BC8C-1EF014313F5E}" dt="2020-05-18T16:32:52.948" v="83" actId="164"/>
          <ac:spMkLst>
            <pc:docMk/>
            <pc:sldMk cId="4000576571" sldId="726"/>
            <ac:spMk id="268" creationId="{BAA518BC-3775-4CB8-9423-EA9FE61215CD}"/>
          </ac:spMkLst>
        </pc:spChg>
        <pc:spChg chg="mod">
          <ac:chgData name="reza kabir" userId="af3c95a13102d509" providerId="LiveId" clId="{7FC01946-DC13-45DE-BC8C-1EF014313F5E}" dt="2020-05-18T16:32:52.948" v="83" actId="164"/>
          <ac:spMkLst>
            <pc:docMk/>
            <pc:sldMk cId="4000576571" sldId="726"/>
            <ac:spMk id="269" creationId="{BD56471D-EDBC-43EF-B319-54C742F62C28}"/>
          </ac:spMkLst>
        </pc:spChg>
        <pc:spChg chg="mod">
          <ac:chgData name="reza kabir" userId="af3c95a13102d509" providerId="LiveId" clId="{7FC01946-DC13-45DE-BC8C-1EF014313F5E}" dt="2020-05-18T16:32:52.948" v="83" actId="164"/>
          <ac:spMkLst>
            <pc:docMk/>
            <pc:sldMk cId="4000576571" sldId="726"/>
            <ac:spMk id="270" creationId="{F95D3F0D-905E-48F7-BAAD-BA66C4DBA51D}"/>
          </ac:spMkLst>
        </pc:spChg>
        <pc:spChg chg="mod">
          <ac:chgData name="reza kabir" userId="af3c95a13102d509" providerId="LiveId" clId="{7FC01946-DC13-45DE-BC8C-1EF014313F5E}" dt="2020-05-18T16:32:52.948" v="83" actId="164"/>
          <ac:spMkLst>
            <pc:docMk/>
            <pc:sldMk cId="4000576571" sldId="726"/>
            <ac:spMk id="271" creationId="{15A7E268-043D-420A-A785-8F74DF98FAA3}"/>
          </ac:spMkLst>
        </pc:spChg>
        <pc:spChg chg="mod">
          <ac:chgData name="reza kabir" userId="af3c95a13102d509" providerId="LiveId" clId="{7FC01946-DC13-45DE-BC8C-1EF014313F5E}" dt="2020-05-18T16:32:52.948" v="83" actId="164"/>
          <ac:spMkLst>
            <pc:docMk/>
            <pc:sldMk cId="4000576571" sldId="726"/>
            <ac:spMk id="272" creationId="{784EE592-E4EE-4174-860E-42CDA214C148}"/>
          </ac:spMkLst>
        </pc:spChg>
        <pc:spChg chg="mod">
          <ac:chgData name="reza kabir" userId="af3c95a13102d509" providerId="LiveId" clId="{7FC01946-DC13-45DE-BC8C-1EF014313F5E}" dt="2020-05-18T16:32:52.948" v="83" actId="164"/>
          <ac:spMkLst>
            <pc:docMk/>
            <pc:sldMk cId="4000576571" sldId="726"/>
            <ac:spMk id="273" creationId="{076B8AC3-AC8A-4C6F-A3C6-F34E8BFB712D}"/>
          </ac:spMkLst>
        </pc:spChg>
        <pc:spChg chg="mod">
          <ac:chgData name="reza kabir" userId="af3c95a13102d509" providerId="LiveId" clId="{7FC01946-DC13-45DE-BC8C-1EF014313F5E}" dt="2020-05-18T16:32:52.948" v="83" actId="164"/>
          <ac:spMkLst>
            <pc:docMk/>
            <pc:sldMk cId="4000576571" sldId="726"/>
            <ac:spMk id="274" creationId="{D34E4404-ADDE-4BBB-A3CD-946B3D7E2CEC}"/>
          </ac:spMkLst>
        </pc:spChg>
        <pc:spChg chg="mod">
          <ac:chgData name="reza kabir" userId="af3c95a13102d509" providerId="LiveId" clId="{7FC01946-DC13-45DE-BC8C-1EF014313F5E}" dt="2020-05-18T16:32:52.948" v="83" actId="164"/>
          <ac:spMkLst>
            <pc:docMk/>
            <pc:sldMk cId="4000576571" sldId="726"/>
            <ac:spMk id="275" creationId="{67FD0344-B684-4990-9BD4-2A0F04D82E3A}"/>
          </ac:spMkLst>
        </pc:spChg>
        <pc:spChg chg="mod">
          <ac:chgData name="reza kabir" userId="af3c95a13102d509" providerId="LiveId" clId="{7FC01946-DC13-45DE-BC8C-1EF014313F5E}" dt="2020-05-18T16:32:52.948" v="83" actId="164"/>
          <ac:spMkLst>
            <pc:docMk/>
            <pc:sldMk cId="4000576571" sldId="726"/>
            <ac:spMk id="276" creationId="{EF6BB72E-A6F3-4194-9810-7A11DFD0C9E7}"/>
          </ac:spMkLst>
        </pc:spChg>
        <pc:spChg chg="mod">
          <ac:chgData name="reza kabir" userId="af3c95a13102d509" providerId="LiveId" clId="{7FC01946-DC13-45DE-BC8C-1EF014313F5E}" dt="2020-05-18T16:32:52.948" v="83" actId="164"/>
          <ac:spMkLst>
            <pc:docMk/>
            <pc:sldMk cId="4000576571" sldId="726"/>
            <ac:spMk id="277" creationId="{D1B3E816-E9AE-4D39-89E8-530F5B0B9049}"/>
          </ac:spMkLst>
        </pc:spChg>
        <pc:spChg chg="mod">
          <ac:chgData name="reza kabir" userId="af3c95a13102d509" providerId="LiveId" clId="{7FC01946-DC13-45DE-BC8C-1EF014313F5E}" dt="2020-05-18T16:32:52.948" v="83" actId="164"/>
          <ac:spMkLst>
            <pc:docMk/>
            <pc:sldMk cId="4000576571" sldId="726"/>
            <ac:spMk id="278" creationId="{4F9DDBDC-5ED6-4806-BF34-6E6B15E14F80}"/>
          </ac:spMkLst>
        </pc:spChg>
        <pc:spChg chg="mod">
          <ac:chgData name="reza kabir" userId="af3c95a13102d509" providerId="LiveId" clId="{7FC01946-DC13-45DE-BC8C-1EF014313F5E}" dt="2020-05-18T16:32:52.948" v="83" actId="164"/>
          <ac:spMkLst>
            <pc:docMk/>
            <pc:sldMk cId="4000576571" sldId="726"/>
            <ac:spMk id="279" creationId="{0F5AE3CA-BB95-4AAE-AE66-92A413AF030E}"/>
          </ac:spMkLst>
        </pc:spChg>
        <pc:spChg chg="mod">
          <ac:chgData name="reza kabir" userId="af3c95a13102d509" providerId="LiveId" clId="{7FC01946-DC13-45DE-BC8C-1EF014313F5E}" dt="2020-05-18T16:32:52.948" v="83" actId="164"/>
          <ac:spMkLst>
            <pc:docMk/>
            <pc:sldMk cId="4000576571" sldId="726"/>
            <ac:spMk id="280" creationId="{864681C2-C2BA-41A6-B7F1-9F458B8CCBEA}"/>
          </ac:spMkLst>
        </pc:spChg>
        <pc:spChg chg="mod">
          <ac:chgData name="reza kabir" userId="af3c95a13102d509" providerId="LiveId" clId="{7FC01946-DC13-45DE-BC8C-1EF014313F5E}" dt="2020-05-18T16:32:52.948" v="83" actId="164"/>
          <ac:spMkLst>
            <pc:docMk/>
            <pc:sldMk cId="4000576571" sldId="726"/>
            <ac:spMk id="281" creationId="{C5A060A6-0F03-495D-A4C6-236E5376339E}"/>
          </ac:spMkLst>
        </pc:spChg>
        <pc:spChg chg="mod">
          <ac:chgData name="reza kabir" userId="af3c95a13102d509" providerId="LiveId" clId="{7FC01946-DC13-45DE-BC8C-1EF014313F5E}" dt="2020-05-18T16:32:52.948" v="83" actId="164"/>
          <ac:spMkLst>
            <pc:docMk/>
            <pc:sldMk cId="4000576571" sldId="726"/>
            <ac:spMk id="282" creationId="{59F34D2D-73AF-49E7-9DD7-1515730B07B0}"/>
          </ac:spMkLst>
        </pc:spChg>
        <pc:spChg chg="mod">
          <ac:chgData name="reza kabir" userId="af3c95a13102d509" providerId="LiveId" clId="{7FC01946-DC13-45DE-BC8C-1EF014313F5E}" dt="2020-05-18T16:32:52.948" v="83" actId="164"/>
          <ac:spMkLst>
            <pc:docMk/>
            <pc:sldMk cId="4000576571" sldId="726"/>
            <ac:spMk id="283" creationId="{9818FB49-BBA7-4BC4-B269-AC91A8672031}"/>
          </ac:spMkLst>
        </pc:spChg>
        <pc:spChg chg="mod">
          <ac:chgData name="reza kabir" userId="af3c95a13102d509" providerId="LiveId" clId="{7FC01946-DC13-45DE-BC8C-1EF014313F5E}" dt="2020-05-18T16:32:52.948" v="83" actId="164"/>
          <ac:spMkLst>
            <pc:docMk/>
            <pc:sldMk cId="4000576571" sldId="726"/>
            <ac:spMk id="284" creationId="{7C9F7562-4B22-4DD1-AD30-E070073A66AB}"/>
          </ac:spMkLst>
        </pc:spChg>
        <pc:spChg chg="mod">
          <ac:chgData name="reza kabir" userId="af3c95a13102d509" providerId="LiveId" clId="{7FC01946-DC13-45DE-BC8C-1EF014313F5E}" dt="2020-05-18T16:32:52.948" v="83" actId="164"/>
          <ac:spMkLst>
            <pc:docMk/>
            <pc:sldMk cId="4000576571" sldId="726"/>
            <ac:spMk id="285" creationId="{029032CB-B26B-406A-82A4-C339A8141C88}"/>
          </ac:spMkLst>
        </pc:spChg>
        <pc:spChg chg="mod">
          <ac:chgData name="reza kabir" userId="af3c95a13102d509" providerId="LiveId" clId="{7FC01946-DC13-45DE-BC8C-1EF014313F5E}" dt="2020-05-18T16:32:52.948" v="83" actId="164"/>
          <ac:spMkLst>
            <pc:docMk/>
            <pc:sldMk cId="4000576571" sldId="726"/>
            <ac:spMk id="286" creationId="{889F0212-8DBA-4C50-B4ED-C0E0396A4BA3}"/>
          </ac:spMkLst>
        </pc:spChg>
        <pc:spChg chg="mod">
          <ac:chgData name="reza kabir" userId="af3c95a13102d509" providerId="LiveId" clId="{7FC01946-DC13-45DE-BC8C-1EF014313F5E}" dt="2020-05-18T16:32:52.948" v="83" actId="164"/>
          <ac:spMkLst>
            <pc:docMk/>
            <pc:sldMk cId="4000576571" sldId="726"/>
            <ac:spMk id="287" creationId="{3086BAD7-EFF4-42F9-80C0-F89AF5247F5A}"/>
          </ac:spMkLst>
        </pc:spChg>
        <pc:spChg chg="mod">
          <ac:chgData name="reza kabir" userId="af3c95a13102d509" providerId="LiveId" clId="{7FC01946-DC13-45DE-BC8C-1EF014313F5E}" dt="2020-05-18T16:32:52.948" v="83" actId="164"/>
          <ac:spMkLst>
            <pc:docMk/>
            <pc:sldMk cId="4000576571" sldId="726"/>
            <ac:spMk id="288" creationId="{69ED3775-C91D-42DB-AA60-75FBCC26C1E7}"/>
          </ac:spMkLst>
        </pc:spChg>
        <pc:spChg chg="mod">
          <ac:chgData name="reza kabir" userId="af3c95a13102d509" providerId="LiveId" clId="{7FC01946-DC13-45DE-BC8C-1EF014313F5E}" dt="2020-05-18T16:32:52.948" v="83" actId="164"/>
          <ac:spMkLst>
            <pc:docMk/>
            <pc:sldMk cId="4000576571" sldId="726"/>
            <ac:spMk id="289" creationId="{6F4EFB0D-5DDD-4BAC-98C5-0F96BE26A0E7}"/>
          </ac:spMkLst>
        </pc:spChg>
        <pc:spChg chg="mod">
          <ac:chgData name="reza kabir" userId="af3c95a13102d509" providerId="LiveId" clId="{7FC01946-DC13-45DE-BC8C-1EF014313F5E}" dt="2020-05-18T16:32:52.948" v="83" actId="164"/>
          <ac:spMkLst>
            <pc:docMk/>
            <pc:sldMk cId="4000576571" sldId="726"/>
            <ac:spMk id="290" creationId="{EE5BDC09-0494-4163-B2DC-64B1470BD88B}"/>
          </ac:spMkLst>
        </pc:spChg>
        <pc:spChg chg="mod">
          <ac:chgData name="reza kabir" userId="af3c95a13102d509" providerId="LiveId" clId="{7FC01946-DC13-45DE-BC8C-1EF014313F5E}" dt="2020-05-18T16:32:52.948" v="83" actId="164"/>
          <ac:spMkLst>
            <pc:docMk/>
            <pc:sldMk cId="4000576571" sldId="726"/>
            <ac:spMk id="291" creationId="{18F5D3B0-80AB-4122-9AC2-B9B533D3AEA8}"/>
          </ac:spMkLst>
        </pc:spChg>
        <pc:spChg chg="mod">
          <ac:chgData name="reza kabir" userId="af3c95a13102d509" providerId="LiveId" clId="{7FC01946-DC13-45DE-BC8C-1EF014313F5E}" dt="2020-05-18T16:32:52.948" v="83" actId="164"/>
          <ac:spMkLst>
            <pc:docMk/>
            <pc:sldMk cId="4000576571" sldId="726"/>
            <ac:spMk id="292" creationId="{5C9DD2AF-F4B7-4F20-A11A-33B7D5E520FF}"/>
          </ac:spMkLst>
        </pc:spChg>
        <pc:spChg chg="mod">
          <ac:chgData name="reza kabir" userId="af3c95a13102d509" providerId="LiveId" clId="{7FC01946-DC13-45DE-BC8C-1EF014313F5E}" dt="2020-05-18T16:32:52.948" v="83" actId="164"/>
          <ac:spMkLst>
            <pc:docMk/>
            <pc:sldMk cId="4000576571" sldId="726"/>
            <ac:spMk id="293" creationId="{6DCFB569-84EE-4219-A054-FFBAF885A471}"/>
          </ac:spMkLst>
        </pc:spChg>
        <pc:spChg chg="mod">
          <ac:chgData name="reza kabir" userId="af3c95a13102d509" providerId="LiveId" clId="{7FC01946-DC13-45DE-BC8C-1EF014313F5E}" dt="2020-05-18T16:32:52.948" v="83" actId="164"/>
          <ac:spMkLst>
            <pc:docMk/>
            <pc:sldMk cId="4000576571" sldId="726"/>
            <ac:spMk id="294" creationId="{054BEEF3-DBE0-412A-9C3A-C4BE62A576DA}"/>
          </ac:spMkLst>
        </pc:spChg>
        <pc:spChg chg="mod">
          <ac:chgData name="reza kabir" userId="af3c95a13102d509" providerId="LiveId" clId="{7FC01946-DC13-45DE-BC8C-1EF014313F5E}" dt="2020-05-18T16:32:52.948" v="83" actId="164"/>
          <ac:spMkLst>
            <pc:docMk/>
            <pc:sldMk cId="4000576571" sldId="726"/>
            <ac:spMk id="295" creationId="{B47BDAC2-6B2B-4BAE-B746-DC3C7F7F93A0}"/>
          </ac:spMkLst>
        </pc:spChg>
        <pc:spChg chg="mod">
          <ac:chgData name="reza kabir" userId="af3c95a13102d509" providerId="LiveId" clId="{7FC01946-DC13-45DE-BC8C-1EF014313F5E}" dt="2020-05-18T16:32:52.948" v="83" actId="164"/>
          <ac:spMkLst>
            <pc:docMk/>
            <pc:sldMk cId="4000576571" sldId="726"/>
            <ac:spMk id="296" creationId="{E63D4513-8475-41F7-8974-6247A39B2EEF}"/>
          </ac:spMkLst>
        </pc:spChg>
        <pc:spChg chg="mod">
          <ac:chgData name="reza kabir" userId="af3c95a13102d509" providerId="LiveId" clId="{7FC01946-DC13-45DE-BC8C-1EF014313F5E}" dt="2020-05-18T16:32:52.948" v="83" actId="164"/>
          <ac:spMkLst>
            <pc:docMk/>
            <pc:sldMk cId="4000576571" sldId="726"/>
            <ac:spMk id="297" creationId="{BA18793B-7456-41FC-AF2B-F4D5072789E1}"/>
          </ac:spMkLst>
        </pc:spChg>
        <pc:spChg chg="mod">
          <ac:chgData name="reza kabir" userId="af3c95a13102d509" providerId="LiveId" clId="{7FC01946-DC13-45DE-BC8C-1EF014313F5E}" dt="2020-05-18T16:32:52.948" v="83" actId="164"/>
          <ac:spMkLst>
            <pc:docMk/>
            <pc:sldMk cId="4000576571" sldId="726"/>
            <ac:spMk id="298" creationId="{585B1D1D-1E61-4FF7-83A7-C8F3C8AC1CB0}"/>
          </ac:spMkLst>
        </pc:spChg>
        <pc:spChg chg="mod">
          <ac:chgData name="reza kabir" userId="af3c95a13102d509" providerId="LiveId" clId="{7FC01946-DC13-45DE-BC8C-1EF014313F5E}" dt="2020-05-18T16:32:52.948" v="83" actId="164"/>
          <ac:spMkLst>
            <pc:docMk/>
            <pc:sldMk cId="4000576571" sldId="726"/>
            <ac:spMk id="299" creationId="{04A35509-EDC7-48F0-A261-BB77A9B8392B}"/>
          </ac:spMkLst>
        </pc:spChg>
        <pc:spChg chg="mod">
          <ac:chgData name="reza kabir" userId="af3c95a13102d509" providerId="LiveId" clId="{7FC01946-DC13-45DE-BC8C-1EF014313F5E}" dt="2020-05-18T16:32:52.948" v="83" actId="164"/>
          <ac:spMkLst>
            <pc:docMk/>
            <pc:sldMk cId="4000576571" sldId="726"/>
            <ac:spMk id="300" creationId="{8CF5ACE7-B188-47A8-8B82-9B1CE57EF609}"/>
          </ac:spMkLst>
        </pc:spChg>
        <pc:spChg chg="mod">
          <ac:chgData name="reza kabir" userId="af3c95a13102d509" providerId="LiveId" clId="{7FC01946-DC13-45DE-BC8C-1EF014313F5E}" dt="2020-05-18T16:32:52.948" v="83" actId="164"/>
          <ac:spMkLst>
            <pc:docMk/>
            <pc:sldMk cId="4000576571" sldId="726"/>
            <ac:spMk id="301" creationId="{E850B7AC-2950-4FB7-A387-43BB1717168E}"/>
          </ac:spMkLst>
        </pc:spChg>
        <pc:spChg chg="mod">
          <ac:chgData name="reza kabir" userId="af3c95a13102d509" providerId="LiveId" clId="{7FC01946-DC13-45DE-BC8C-1EF014313F5E}" dt="2020-05-18T16:32:52.948" v="83" actId="164"/>
          <ac:spMkLst>
            <pc:docMk/>
            <pc:sldMk cId="4000576571" sldId="726"/>
            <ac:spMk id="302" creationId="{C865E2FC-A0A6-4533-AE6B-EE3B47A539E8}"/>
          </ac:spMkLst>
        </pc:spChg>
        <pc:spChg chg="mod">
          <ac:chgData name="reza kabir" userId="af3c95a13102d509" providerId="LiveId" clId="{7FC01946-DC13-45DE-BC8C-1EF014313F5E}" dt="2020-05-18T16:32:52.948" v="83" actId="164"/>
          <ac:spMkLst>
            <pc:docMk/>
            <pc:sldMk cId="4000576571" sldId="726"/>
            <ac:spMk id="303" creationId="{AF7F9419-8880-401B-B31C-839FC2C07A58}"/>
          </ac:spMkLst>
        </pc:spChg>
        <pc:spChg chg="mod">
          <ac:chgData name="reza kabir" userId="af3c95a13102d509" providerId="LiveId" clId="{7FC01946-DC13-45DE-BC8C-1EF014313F5E}" dt="2020-05-18T16:32:52.948" v="83" actId="164"/>
          <ac:spMkLst>
            <pc:docMk/>
            <pc:sldMk cId="4000576571" sldId="726"/>
            <ac:spMk id="304" creationId="{D659BD56-6127-43B0-9A18-759AECFBD74B}"/>
          </ac:spMkLst>
        </pc:spChg>
        <pc:spChg chg="mod">
          <ac:chgData name="reza kabir" userId="af3c95a13102d509" providerId="LiveId" clId="{7FC01946-DC13-45DE-BC8C-1EF014313F5E}" dt="2020-05-18T16:32:52.948" v="83" actId="164"/>
          <ac:spMkLst>
            <pc:docMk/>
            <pc:sldMk cId="4000576571" sldId="726"/>
            <ac:spMk id="305" creationId="{8CA358E2-4BD7-4993-A023-2A68997CD87C}"/>
          </ac:spMkLst>
        </pc:spChg>
        <pc:spChg chg="mod">
          <ac:chgData name="reza kabir" userId="af3c95a13102d509" providerId="LiveId" clId="{7FC01946-DC13-45DE-BC8C-1EF014313F5E}" dt="2020-05-18T16:32:52.948" v="83" actId="164"/>
          <ac:spMkLst>
            <pc:docMk/>
            <pc:sldMk cId="4000576571" sldId="726"/>
            <ac:spMk id="306" creationId="{A5CEBCDE-3623-44CE-8EFD-EEB453DB02FC}"/>
          </ac:spMkLst>
        </pc:spChg>
        <pc:spChg chg="mod">
          <ac:chgData name="reza kabir" userId="af3c95a13102d509" providerId="LiveId" clId="{7FC01946-DC13-45DE-BC8C-1EF014313F5E}" dt="2020-05-18T16:32:52.948" v="83" actId="164"/>
          <ac:spMkLst>
            <pc:docMk/>
            <pc:sldMk cId="4000576571" sldId="726"/>
            <ac:spMk id="307" creationId="{0320322D-84EC-4886-A5E6-6F84877233F5}"/>
          </ac:spMkLst>
        </pc:spChg>
        <pc:spChg chg="mod">
          <ac:chgData name="reza kabir" userId="af3c95a13102d509" providerId="LiveId" clId="{7FC01946-DC13-45DE-BC8C-1EF014313F5E}" dt="2020-05-18T16:32:52.948" v="83" actId="164"/>
          <ac:spMkLst>
            <pc:docMk/>
            <pc:sldMk cId="4000576571" sldId="726"/>
            <ac:spMk id="308" creationId="{FA4B1F09-DE24-49F0-9894-405FA1676B21}"/>
          </ac:spMkLst>
        </pc:spChg>
        <pc:spChg chg="del">
          <ac:chgData name="reza kabir" userId="af3c95a13102d509" providerId="LiveId" clId="{7FC01946-DC13-45DE-BC8C-1EF014313F5E}" dt="2020-05-18T16:32:46.692" v="81" actId="478"/>
          <ac:spMkLst>
            <pc:docMk/>
            <pc:sldMk cId="4000576571" sldId="726"/>
            <ac:spMk id="309" creationId="{E5197B62-7FF2-4E82-BF6E-D0DAD1EE9C31}"/>
          </ac:spMkLst>
        </pc:spChg>
        <pc:spChg chg="add mod">
          <ac:chgData name="reza kabir" userId="af3c95a13102d509" providerId="LiveId" clId="{7FC01946-DC13-45DE-BC8C-1EF014313F5E}" dt="2020-05-18T16:33:13.639" v="89"/>
          <ac:spMkLst>
            <pc:docMk/>
            <pc:sldMk cId="4000576571" sldId="726"/>
            <ac:spMk id="310" creationId="{5C04BEE1-F047-4430-AE20-5269A77AD635}"/>
          </ac:spMkLst>
        </pc:spChg>
        <pc:spChg chg="mod">
          <ac:chgData name="reza kabir" userId="af3c95a13102d509" providerId="LiveId" clId="{7FC01946-DC13-45DE-BC8C-1EF014313F5E}" dt="2020-05-18T16:33:13.639" v="89"/>
          <ac:spMkLst>
            <pc:docMk/>
            <pc:sldMk cId="4000576571" sldId="726"/>
            <ac:spMk id="313" creationId="{E07157BA-25DE-43E1-83CA-741614BC1DD7}"/>
          </ac:spMkLst>
        </pc:spChg>
        <pc:spChg chg="mod">
          <ac:chgData name="reza kabir" userId="af3c95a13102d509" providerId="LiveId" clId="{7FC01946-DC13-45DE-BC8C-1EF014313F5E}" dt="2020-05-18T16:33:13.639" v="89"/>
          <ac:spMkLst>
            <pc:docMk/>
            <pc:sldMk cId="4000576571" sldId="726"/>
            <ac:spMk id="314" creationId="{45555D3B-488D-4020-ACE4-12418653129D}"/>
          </ac:spMkLst>
        </pc:spChg>
        <pc:spChg chg="add mod">
          <ac:chgData name="reza kabir" userId="af3c95a13102d509" providerId="LiveId" clId="{7FC01946-DC13-45DE-BC8C-1EF014313F5E}" dt="2020-05-18T16:33:13.639" v="89"/>
          <ac:spMkLst>
            <pc:docMk/>
            <pc:sldMk cId="4000576571" sldId="726"/>
            <ac:spMk id="315" creationId="{20029EC0-736A-4886-B135-D0D5DC60083E}"/>
          </ac:spMkLst>
        </pc:spChg>
        <pc:grpChg chg="add mod">
          <ac:chgData name="reza kabir" userId="af3c95a13102d509" providerId="LiveId" clId="{7FC01946-DC13-45DE-BC8C-1EF014313F5E}" dt="2020-05-18T16:33:03.424" v="88" actId="1076"/>
          <ac:grpSpMkLst>
            <pc:docMk/>
            <pc:sldMk cId="4000576571" sldId="726"/>
            <ac:grpSpMk id="2" creationId="{9812A7EB-EC5D-4883-A7E7-B5867E5B2389}"/>
          </ac:grpSpMkLst>
        </pc:grpChg>
        <pc:grpChg chg="add mod">
          <ac:chgData name="reza kabir" userId="af3c95a13102d509" providerId="LiveId" clId="{7FC01946-DC13-45DE-BC8C-1EF014313F5E}" dt="2020-05-18T16:33:13.639" v="89"/>
          <ac:grpSpMkLst>
            <pc:docMk/>
            <pc:sldMk cId="4000576571" sldId="726"/>
            <ac:grpSpMk id="312" creationId="{DB89DF15-D999-42E6-9B7C-DFDCBF7FF752}"/>
          </ac:grpSpMkLst>
        </pc:grpChg>
        <pc:picChg chg="del">
          <ac:chgData name="reza kabir" userId="af3c95a13102d509" providerId="LiveId" clId="{7FC01946-DC13-45DE-BC8C-1EF014313F5E}" dt="2020-05-18T16:32:48.065" v="82" actId="478"/>
          <ac:picMkLst>
            <pc:docMk/>
            <pc:sldMk cId="4000576571" sldId="726"/>
            <ac:picMk id="311" creationId="{B76051F6-7BD2-4B4A-93BE-B79445FADD5F}"/>
          </ac:picMkLst>
        </pc:picChg>
      </pc:sldChg>
      <pc:sldChg chg="add del">
        <pc:chgData name="reza kabir" userId="af3c95a13102d509" providerId="LiveId" clId="{7FC01946-DC13-45DE-BC8C-1EF014313F5E}" dt="2020-05-18T16:33:27.718" v="90" actId="47"/>
        <pc:sldMkLst>
          <pc:docMk/>
          <pc:sldMk cId="769141504" sldId="727"/>
        </pc:sldMkLst>
      </pc:sldChg>
      <pc:sldChg chg="addSp delSp modSp add del mod">
        <pc:chgData name="reza kabir" userId="af3c95a13102d509" providerId="LiveId" clId="{7FC01946-DC13-45DE-BC8C-1EF014313F5E}" dt="2020-06-11T12:58:40.733" v="187" actId="47"/>
        <pc:sldMkLst>
          <pc:docMk/>
          <pc:sldMk cId="2333740357" sldId="728"/>
        </pc:sldMkLst>
        <pc:spChg chg="add mod">
          <ac:chgData name="reza kabir" userId="af3c95a13102d509" providerId="LiveId" clId="{7FC01946-DC13-45DE-BC8C-1EF014313F5E}" dt="2020-05-18T16:34:06.546" v="103" actId="1076"/>
          <ac:spMkLst>
            <pc:docMk/>
            <pc:sldMk cId="2333740357" sldId="728"/>
            <ac:spMk id="366" creationId="{CFEDE676-8255-46A8-A0AD-257C2EF1D13B}"/>
          </ac:spMkLst>
        </pc:spChg>
        <pc:spChg chg="mod">
          <ac:chgData name="reza kabir" userId="af3c95a13102d509" providerId="LiveId" clId="{7FC01946-DC13-45DE-BC8C-1EF014313F5E}" dt="2020-05-18T16:34:00.521" v="102"/>
          <ac:spMkLst>
            <pc:docMk/>
            <pc:sldMk cId="2333740357" sldId="728"/>
            <ac:spMk id="368" creationId="{78A0CE8F-3938-4E58-82B3-A257794CE32A}"/>
          </ac:spMkLst>
        </pc:spChg>
        <pc:spChg chg="mod">
          <ac:chgData name="reza kabir" userId="af3c95a13102d509" providerId="LiveId" clId="{7FC01946-DC13-45DE-BC8C-1EF014313F5E}" dt="2020-05-18T16:34:00.521" v="102"/>
          <ac:spMkLst>
            <pc:docMk/>
            <pc:sldMk cId="2333740357" sldId="728"/>
            <ac:spMk id="369" creationId="{10C4E03F-0170-4D93-B725-0C724B53C3AD}"/>
          </ac:spMkLst>
        </pc:spChg>
        <pc:spChg chg="add mod">
          <ac:chgData name="reza kabir" userId="af3c95a13102d509" providerId="LiveId" clId="{7FC01946-DC13-45DE-BC8C-1EF014313F5E}" dt="2020-05-18T16:34:06.546" v="103" actId="1076"/>
          <ac:spMkLst>
            <pc:docMk/>
            <pc:sldMk cId="2333740357" sldId="728"/>
            <ac:spMk id="370" creationId="{3CE917C7-070C-400F-A32F-03AFF44BE4C4}"/>
          </ac:spMkLst>
        </pc:spChg>
        <pc:spChg chg="mod topLvl">
          <ac:chgData name="reza kabir" userId="af3c95a13102d509" providerId="LiveId" clId="{7FC01946-DC13-45DE-BC8C-1EF014313F5E}" dt="2020-05-18T16:33:34.308" v="91" actId="165"/>
          <ac:spMkLst>
            <pc:docMk/>
            <pc:sldMk cId="2333740357" sldId="728"/>
            <ac:spMk id="725" creationId="{C46962AA-BC8E-4C0A-9B94-9775678F4A7C}"/>
          </ac:spMkLst>
        </pc:spChg>
        <pc:spChg chg="del mod topLvl">
          <ac:chgData name="reza kabir" userId="af3c95a13102d509" providerId="LiveId" clId="{7FC01946-DC13-45DE-BC8C-1EF014313F5E}" dt="2020-05-18T16:33:37.841" v="93" actId="478"/>
          <ac:spMkLst>
            <pc:docMk/>
            <pc:sldMk cId="2333740357" sldId="728"/>
            <ac:spMk id="726" creationId="{AC9363D2-1BE1-401F-B7F6-1D7EF1630002}"/>
          </ac:spMkLst>
        </pc:spChg>
        <pc:spChg chg="del mod topLvl">
          <ac:chgData name="reza kabir" userId="af3c95a13102d509" providerId="LiveId" clId="{7FC01946-DC13-45DE-BC8C-1EF014313F5E}" dt="2020-05-18T16:33:38.578" v="94" actId="478"/>
          <ac:spMkLst>
            <pc:docMk/>
            <pc:sldMk cId="2333740357" sldId="728"/>
            <ac:spMk id="727" creationId="{00E61CC4-D646-4B83-9F4D-690A39FCC841}"/>
          </ac:spMkLst>
        </pc:spChg>
        <pc:spChg chg="add del mod topLvl">
          <ac:chgData name="reza kabir" userId="af3c95a13102d509" providerId="LiveId" clId="{7FC01946-DC13-45DE-BC8C-1EF014313F5E}" dt="2020-05-18T16:33:46.360" v="98" actId="478"/>
          <ac:spMkLst>
            <pc:docMk/>
            <pc:sldMk cId="2333740357" sldId="728"/>
            <ac:spMk id="728" creationId="{3F7DFCC9-17F9-452B-9C7A-7541621AE4AF}"/>
          </ac:spMkLst>
        </pc:spChg>
        <pc:spChg chg="add del mod topLvl">
          <ac:chgData name="reza kabir" userId="af3c95a13102d509" providerId="LiveId" clId="{7FC01946-DC13-45DE-BC8C-1EF014313F5E}" dt="2020-05-18T16:33:46.360" v="98" actId="478"/>
          <ac:spMkLst>
            <pc:docMk/>
            <pc:sldMk cId="2333740357" sldId="728"/>
            <ac:spMk id="729" creationId="{28BAC45E-FF30-48AE-8845-773B3ABCB9B4}"/>
          </ac:spMkLst>
        </pc:spChg>
        <pc:spChg chg="add del mod topLvl">
          <ac:chgData name="reza kabir" userId="af3c95a13102d509" providerId="LiveId" clId="{7FC01946-DC13-45DE-BC8C-1EF014313F5E}" dt="2020-05-18T16:33:46.360" v="98" actId="478"/>
          <ac:spMkLst>
            <pc:docMk/>
            <pc:sldMk cId="2333740357" sldId="728"/>
            <ac:spMk id="730" creationId="{5C82E19F-877B-42E5-9A06-FB234ECD3DB8}"/>
          </ac:spMkLst>
        </pc:spChg>
        <pc:spChg chg="add del mod topLvl">
          <ac:chgData name="reza kabir" userId="af3c95a13102d509" providerId="LiveId" clId="{7FC01946-DC13-45DE-BC8C-1EF014313F5E}" dt="2020-05-18T16:33:46.360" v="98" actId="478"/>
          <ac:spMkLst>
            <pc:docMk/>
            <pc:sldMk cId="2333740357" sldId="728"/>
            <ac:spMk id="731" creationId="{741FED7C-1189-484B-869D-FC941D7FDAE5}"/>
          </ac:spMkLst>
        </pc:spChg>
        <pc:spChg chg="add del mod topLvl">
          <ac:chgData name="reza kabir" userId="af3c95a13102d509" providerId="LiveId" clId="{7FC01946-DC13-45DE-BC8C-1EF014313F5E}" dt="2020-05-18T16:33:46.360" v="98" actId="478"/>
          <ac:spMkLst>
            <pc:docMk/>
            <pc:sldMk cId="2333740357" sldId="728"/>
            <ac:spMk id="732" creationId="{798C5FB0-6ADE-4F9A-BBBB-7F4530033253}"/>
          </ac:spMkLst>
        </pc:spChg>
        <pc:spChg chg="add del mod topLvl">
          <ac:chgData name="reza kabir" userId="af3c95a13102d509" providerId="LiveId" clId="{7FC01946-DC13-45DE-BC8C-1EF014313F5E}" dt="2020-05-18T16:33:46.360" v="98" actId="478"/>
          <ac:spMkLst>
            <pc:docMk/>
            <pc:sldMk cId="2333740357" sldId="728"/>
            <ac:spMk id="733" creationId="{00934804-E6DD-42E2-8E89-BFA4686BED18}"/>
          </ac:spMkLst>
        </pc:spChg>
        <pc:spChg chg="add del mod topLvl">
          <ac:chgData name="reza kabir" userId="af3c95a13102d509" providerId="LiveId" clId="{7FC01946-DC13-45DE-BC8C-1EF014313F5E}" dt="2020-05-18T16:33:46.360" v="98" actId="478"/>
          <ac:spMkLst>
            <pc:docMk/>
            <pc:sldMk cId="2333740357" sldId="728"/>
            <ac:spMk id="734" creationId="{F056EA4D-580F-4642-AD22-5E4F2D1A3052}"/>
          </ac:spMkLst>
        </pc:spChg>
        <pc:spChg chg="add del mod topLvl">
          <ac:chgData name="reza kabir" userId="af3c95a13102d509" providerId="LiveId" clId="{7FC01946-DC13-45DE-BC8C-1EF014313F5E}" dt="2020-05-18T16:33:46.360" v="98" actId="478"/>
          <ac:spMkLst>
            <pc:docMk/>
            <pc:sldMk cId="2333740357" sldId="728"/>
            <ac:spMk id="735" creationId="{E4176277-F3B4-4384-A720-C383E281D5F5}"/>
          </ac:spMkLst>
        </pc:spChg>
        <pc:spChg chg="add del mod topLvl">
          <ac:chgData name="reza kabir" userId="af3c95a13102d509" providerId="LiveId" clId="{7FC01946-DC13-45DE-BC8C-1EF014313F5E}" dt="2020-05-18T16:33:46.360" v="98" actId="478"/>
          <ac:spMkLst>
            <pc:docMk/>
            <pc:sldMk cId="2333740357" sldId="728"/>
            <ac:spMk id="736" creationId="{2513C657-764A-45A4-8531-8681C93881D1}"/>
          </ac:spMkLst>
        </pc:spChg>
        <pc:spChg chg="del mod topLvl">
          <ac:chgData name="reza kabir" userId="af3c95a13102d509" providerId="LiveId" clId="{7FC01946-DC13-45DE-BC8C-1EF014313F5E}" dt="2020-05-18T16:33:39.412" v="95" actId="478"/>
          <ac:spMkLst>
            <pc:docMk/>
            <pc:sldMk cId="2333740357" sldId="728"/>
            <ac:spMk id="737" creationId="{BFD21762-50C2-438E-8BC6-0A4945C9B574}"/>
          </ac:spMkLst>
        </pc:spChg>
        <pc:spChg chg="del mod topLvl">
          <ac:chgData name="reza kabir" userId="af3c95a13102d509" providerId="LiveId" clId="{7FC01946-DC13-45DE-BC8C-1EF014313F5E}" dt="2020-05-18T16:33:36.958" v="92" actId="478"/>
          <ac:spMkLst>
            <pc:docMk/>
            <pc:sldMk cId="2333740357" sldId="728"/>
            <ac:spMk id="738" creationId="{0EAFF63A-E169-4935-90EC-34F08DD75E3A}"/>
          </ac:spMkLst>
        </pc:spChg>
        <pc:spChg chg="mod topLvl">
          <ac:chgData name="reza kabir" userId="af3c95a13102d509" providerId="LiveId" clId="{7FC01946-DC13-45DE-BC8C-1EF014313F5E}" dt="2020-05-18T16:33:48.888" v="99" actId="164"/>
          <ac:spMkLst>
            <pc:docMk/>
            <pc:sldMk cId="2333740357" sldId="728"/>
            <ac:spMk id="739" creationId="{A3634281-6B3E-455D-A08B-0FF5C358782C}"/>
          </ac:spMkLst>
        </pc:spChg>
        <pc:spChg chg="mod topLvl">
          <ac:chgData name="reza kabir" userId="af3c95a13102d509" providerId="LiveId" clId="{7FC01946-DC13-45DE-BC8C-1EF014313F5E}" dt="2020-05-18T16:33:48.888" v="99" actId="164"/>
          <ac:spMkLst>
            <pc:docMk/>
            <pc:sldMk cId="2333740357" sldId="728"/>
            <ac:spMk id="740" creationId="{7AD3755C-B40C-44BB-A147-162F15DFC334}"/>
          </ac:spMkLst>
        </pc:spChg>
        <pc:spChg chg="mod topLvl">
          <ac:chgData name="reza kabir" userId="af3c95a13102d509" providerId="LiveId" clId="{7FC01946-DC13-45DE-BC8C-1EF014313F5E}" dt="2020-05-18T16:33:48.888" v="99" actId="164"/>
          <ac:spMkLst>
            <pc:docMk/>
            <pc:sldMk cId="2333740357" sldId="728"/>
            <ac:spMk id="741" creationId="{497FCC0D-DDD4-4F32-9A6F-1CEA0BF3578C}"/>
          </ac:spMkLst>
        </pc:spChg>
        <pc:spChg chg="mod topLvl">
          <ac:chgData name="reza kabir" userId="af3c95a13102d509" providerId="LiveId" clId="{7FC01946-DC13-45DE-BC8C-1EF014313F5E}" dt="2020-05-18T16:33:48.888" v="99" actId="164"/>
          <ac:spMkLst>
            <pc:docMk/>
            <pc:sldMk cId="2333740357" sldId="728"/>
            <ac:spMk id="742" creationId="{63C9F44A-D70E-434E-958C-0B8A1D8B3EBB}"/>
          </ac:spMkLst>
        </pc:spChg>
        <pc:spChg chg="mod topLvl">
          <ac:chgData name="reza kabir" userId="af3c95a13102d509" providerId="LiveId" clId="{7FC01946-DC13-45DE-BC8C-1EF014313F5E}" dt="2020-05-18T16:33:48.888" v="99" actId="164"/>
          <ac:spMkLst>
            <pc:docMk/>
            <pc:sldMk cId="2333740357" sldId="728"/>
            <ac:spMk id="743" creationId="{DBEBF9CD-ED21-4B74-8AB5-8C43FDF86923}"/>
          </ac:spMkLst>
        </pc:spChg>
        <pc:spChg chg="mod topLvl">
          <ac:chgData name="reza kabir" userId="af3c95a13102d509" providerId="LiveId" clId="{7FC01946-DC13-45DE-BC8C-1EF014313F5E}" dt="2020-05-18T16:33:48.888" v="99" actId="164"/>
          <ac:spMkLst>
            <pc:docMk/>
            <pc:sldMk cId="2333740357" sldId="728"/>
            <ac:spMk id="744" creationId="{64CC50B8-98E9-4C95-BB42-279DB9FE2D13}"/>
          </ac:spMkLst>
        </pc:spChg>
        <pc:spChg chg="mod topLvl">
          <ac:chgData name="reza kabir" userId="af3c95a13102d509" providerId="LiveId" clId="{7FC01946-DC13-45DE-BC8C-1EF014313F5E}" dt="2020-05-18T16:33:48.888" v="99" actId="164"/>
          <ac:spMkLst>
            <pc:docMk/>
            <pc:sldMk cId="2333740357" sldId="728"/>
            <ac:spMk id="745" creationId="{E6BB21BE-23D6-4AA1-B2CE-13C58E61EF70}"/>
          </ac:spMkLst>
        </pc:spChg>
        <pc:spChg chg="mod topLvl">
          <ac:chgData name="reza kabir" userId="af3c95a13102d509" providerId="LiveId" clId="{7FC01946-DC13-45DE-BC8C-1EF014313F5E}" dt="2020-05-18T16:33:48.888" v="99" actId="164"/>
          <ac:spMkLst>
            <pc:docMk/>
            <pc:sldMk cId="2333740357" sldId="728"/>
            <ac:spMk id="746" creationId="{E9E9B3F1-5592-4DC2-82F5-49FD3F53DA1F}"/>
          </ac:spMkLst>
        </pc:spChg>
        <pc:spChg chg="mod topLvl">
          <ac:chgData name="reza kabir" userId="af3c95a13102d509" providerId="LiveId" clId="{7FC01946-DC13-45DE-BC8C-1EF014313F5E}" dt="2020-05-18T16:33:48.888" v="99" actId="164"/>
          <ac:spMkLst>
            <pc:docMk/>
            <pc:sldMk cId="2333740357" sldId="728"/>
            <ac:spMk id="747" creationId="{881B3723-8EF6-44CA-8F0A-062D0B280FF8}"/>
          </ac:spMkLst>
        </pc:spChg>
        <pc:spChg chg="mod topLvl">
          <ac:chgData name="reza kabir" userId="af3c95a13102d509" providerId="LiveId" clId="{7FC01946-DC13-45DE-BC8C-1EF014313F5E}" dt="2020-05-18T16:33:48.888" v="99" actId="164"/>
          <ac:spMkLst>
            <pc:docMk/>
            <pc:sldMk cId="2333740357" sldId="728"/>
            <ac:spMk id="748" creationId="{5C30F3A1-52F5-41D3-B775-395A61C9F75E}"/>
          </ac:spMkLst>
        </pc:spChg>
        <pc:spChg chg="mod topLvl">
          <ac:chgData name="reza kabir" userId="af3c95a13102d509" providerId="LiveId" clId="{7FC01946-DC13-45DE-BC8C-1EF014313F5E}" dt="2020-05-18T16:33:48.888" v="99" actId="164"/>
          <ac:spMkLst>
            <pc:docMk/>
            <pc:sldMk cId="2333740357" sldId="728"/>
            <ac:spMk id="749" creationId="{BCE2AC4B-BCA4-472A-B6A1-2664E5BFAF55}"/>
          </ac:spMkLst>
        </pc:spChg>
        <pc:spChg chg="mod topLvl">
          <ac:chgData name="reza kabir" userId="af3c95a13102d509" providerId="LiveId" clId="{7FC01946-DC13-45DE-BC8C-1EF014313F5E}" dt="2020-05-18T16:33:48.888" v="99" actId="164"/>
          <ac:spMkLst>
            <pc:docMk/>
            <pc:sldMk cId="2333740357" sldId="728"/>
            <ac:spMk id="750" creationId="{D666E925-0204-4FFF-A6CB-91C1E3655B82}"/>
          </ac:spMkLst>
        </pc:spChg>
        <pc:spChg chg="mod topLvl">
          <ac:chgData name="reza kabir" userId="af3c95a13102d509" providerId="LiveId" clId="{7FC01946-DC13-45DE-BC8C-1EF014313F5E}" dt="2020-05-18T16:33:48.888" v="99" actId="164"/>
          <ac:spMkLst>
            <pc:docMk/>
            <pc:sldMk cId="2333740357" sldId="728"/>
            <ac:spMk id="751" creationId="{4E63B1AA-6194-4147-9B57-8BE4EB7FEF29}"/>
          </ac:spMkLst>
        </pc:spChg>
        <pc:spChg chg="mod topLvl">
          <ac:chgData name="reza kabir" userId="af3c95a13102d509" providerId="LiveId" clId="{7FC01946-DC13-45DE-BC8C-1EF014313F5E}" dt="2020-05-18T16:33:48.888" v="99" actId="164"/>
          <ac:spMkLst>
            <pc:docMk/>
            <pc:sldMk cId="2333740357" sldId="728"/>
            <ac:spMk id="752" creationId="{2F783A37-39E6-4BB8-83FD-B50BA07EA329}"/>
          </ac:spMkLst>
        </pc:spChg>
        <pc:spChg chg="mod topLvl">
          <ac:chgData name="reza kabir" userId="af3c95a13102d509" providerId="LiveId" clId="{7FC01946-DC13-45DE-BC8C-1EF014313F5E}" dt="2020-05-18T16:33:48.888" v="99" actId="164"/>
          <ac:spMkLst>
            <pc:docMk/>
            <pc:sldMk cId="2333740357" sldId="728"/>
            <ac:spMk id="753" creationId="{73E2C9D6-EBDB-4869-AB18-F91F7B62889F}"/>
          </ac:spMkLst>
        </pc:spChg>
        <pc:spChg chg="mod topLvl">
          <ac:chgData name="reza kabir" userId="af3c95a13102d509" providerId="LiveId" clId="{7FC01946-DC13-45DE-BC8C-1EF014313F5E}" dt="2020-05-18T16:33:48.888" v="99" actId="164"/>
          <ac:spMkLst>
            <pc:docMk/>
            <pc:sldMk cId="2333740357" sldId="728"/>
            <ac:spMk id="754" creationId="{7A9572F9-B3BF-4525-82B9-ACE7B5A524B7}"/>
          </ac:spMkLst>
        </pc:spChg>
        <pc:spChg chg="mod topLvl">
          <ac:chgData name="reza kabir" userId="af3c95a13102d509" providerId="LiveId" clId="{7FC01946-DC13-45DE-BC8C-1EF014313F5E}" dt="2020-05-18T16:33:48.888" v="99" actId="164"/>
          <ac:spMkLst>
            <pc:docMk/>
            <pc:sldMk cId="2333740357" sldId="728"/>
            <ac:spMk id="755" creationId="{FEFB0996-94FF-4900-BB56-ABEA29D38974}"/>
          </ac:spMkLst>
        </pc:spChg>
        <pc:spChg chg="mod topLvl">
          <ac:chgData name="reza kabir" userId="af3c95a13102d509" providerId="LiveId" clId="{7FC01946-DC13-45DE-BC8C-1EF014313F5E}" dt="2020-05-18T16:33:48.888" v="99" actId="164"/>
          <ac:spMkLst>
            <pc:docMk/>
            <pc:sldMk cId="2333740357" sldId="728"/>
            <ac:spMk id="756" creationId="{773E2BCC-DDFF-4A63-B46E-05FEB82292AF}"/>
          </ac:spMkLst>
        </pc:spChg>
        <pc:spChg chg="mod topLvl">
          <ac:chgData name="reza kabir" userId="af3c95a13102d509" providerId="LiveId" clId="{7FC01946-DC13-45DE-BC8C-1EF014313F5E}" dt="2020-05-18T16:33:48.888" v="99" actId="164"/>
          <ac:spMkLst>
            <pc:docMk/>
            <pc:sldMk cId="2333740357" sldId="728"/>
            <ac:spMk id="757" creationId="{22C96CA8-0E51-4DCE-BB44-C312AD91CCE3}"/>
          </ac:spMkLst>
        </pc:spChg>
        <pc:spChg chg="mod topLvl">
          <ac:chgData name="reza kabir" userId="af3c95a13102d509" providerId="LiveId" clId="{7FC01946-DC13-45DE-BC8C-1EF014313F5E}" dt="2020-05-18T16:33:48.888" v="99" actId="164"/>
          <ac:spMkLst>
            <pc:docMk/>
            <pc:sldMk cId="2333740357" sldId="728"/>
            <ac:spMk id="758" creationId="{EBAAAD05-93E9-432E-B710-227378AE0D24}"/>
          </ac:spMkLst>
        </pc:spChg>
        <pc:spChg chg="mod topLvl">
          <ac:chgData name="reza kabir" userId="af3c95a13102d509" providerId="LiveId" clId="{7FC01946-DC13-45DE-BC8C-1EF014313F5E}" dt="2020-05-18T16:33:48.888" v="99" actId="164"/>
          <ac:spMkLst>
            <pc:docMk/>
            <pc:sldMk cId="2333740357" sldId="728"/>
            <ac:spMk id="759" creationId="{484987E4-B312-4A16-AE73-5EC6EB7C4A29}"/>
          </ac:spMkLst>
        </pc:spChg>
        <pc:spChg chg="mod topLvl">
          <ac:chgData name="reza kabir" userId="af3c95a13102d509" providerId="LiveId" clId="{7FC01946-DC13-45DE-BC8C-1EF014313F5E}" dt="2020-05-18T16:33:48.888" v="99" actId="164"/>
          <ac:spMkLst>
            <pc:docMk/>
            <pc:sldMk cId="2333740357" sldId="728"/>
            <ac:spMk id="760" creationId="{E407677C-82A5-496D-A1F1-D1125C5BFFB5}"/>
          </ac:spMkLst>
        </pc:spChg>
        <pc:spChg chg="mod topLvl">
          <ac:chgData name="reza kabir" userId="af3c95a13102d509" providerId="LiveId" clId="{7FC01946-DC13-45DE-BC8C-1EF014313F5E}" dt="2020-05-18T16:33:48.888" v="99" actId="164"/>
          <ac:spMkLst>
            <pc:docMk/>
            <pc:sldMk cId="2333740357" sldId="728"/>
            <ac:spMk id="761" creationId="{7EF05116-1276-41B1-9CBF-6A1B71B749A0}"/>
          </ac:spMkLst>
        </pc:spChg>
        <pc:spChg chg="mod topLvl">
          <ac:chgData name="reza kabir" userId="af3c95a13102d509" providerId="LiveId" clId="{7FC01946-DC13-45DE-BC8C-1EF014313F5E}" dt="2020-05-18T16:33:48.888" v="99" actId="164"/>
          <ac:spMkLst>
            <pc:docMk/>
            <pc:sldMk cId="2333740357" sldId="728"/>
            <ac:spMk id="762" creationId="{21E53617-43B2-4644-8EE9-8411907AE6F3}"/>
          </ac:spMkLst>
        </pc:spChg>
        <pc:spChg chg="mod topLvl">
          <ac:chgData name="reza kabir" userId="af3c95a13102d509" providerId="LiveId" clId="{7FC01946-DC13-45DE-BC8C-1EF014313F5E}" dt="2020-05-18T16:33:48.888" v="99" actId="164"/>
          <ac:spMkLst>
            <pc:docMk/>
            <pc:sldMk cId="2333740357" sldId="728"/>
            <ac:spMk id="763" creationId="{96B9D8B8-146B-4B36-BA4B-A6CA7D9CAAAF}"/>
          </ac:spMkLst>
        </pc:spChg>
        <pc:spChg chg="mod topLvl">
          <ac:chgData name="reza kabir" userId="af3c95a13102d509" providerId="LiveId" clId="{7FC01946-DC13-45DE-BC8C-1EF014313F5E}" dt="2020-05-18T16:33:48.888" v="99" actId="164"/>
          <ac:spMkLst>
            <pc:docMk/>
            <pc:sldMk cId="2333740357" sldId="728"/>
            <ac:spMk id="764" creationId="{E8160DDB-EC85-49C1-91C9-A98190AE03CA}"/>
          </ac:spMkLst>
        </pc:spChg>
        <pc:spChg chg="mod topLvl">
          <ac:chgData name="reza kabir" userId="af3c95a13102d509" providerId="LiveId" clId="{7FC01946-DC13-45DE-BC8C-1EF014313F5E}" dt="2020-05-18T16:33:48.888" v="99" actId="164"/>
          <ac:spMkLst>
            <pc:docMk/>
            <pc:sldMk cId="2333740357" sldId="728"/>
            <ac:spMk id="765" creationId="{94DD6747-670C-4947-876E-FF6D5FE75340}"/>
          </ac:spMkLst>
        </pc:spChg>
        <pc:spChg chg="mod topLvl">
          <ac:chgData name="reza kabir" userId="af3c95a13102d509" providerId="LiveId" clId="{7FC01946-DC13-45DE-BC8C-1EF014313F5E}" dt="2020-05-18T16:33:48.888" v="99" actId="164"/>
          <ac:spMkLst>
            <pc:docMk/>
            <pc:sldMk cId="2333740357" sldId="728"/>
            <ac:spMk id="766" creationId="{5E2EA274-4672-4947-9EAA-88B1C99A18C4}"/>
          </ac:spMkLst>
        </pc:spChg>
        <pc:spChg chg="mod topLvl">
          <ac:chgData name="reza kabir" userId="af3c95a13102d509" providerId="LiveId" clId="{7FC01946-DC13-45DE-BC8C-1EF014313F5E}" dt="2020-05-18T16:33:48.888" v="99" actId="164"/>
          <ac:spMkLst>
            <pc:docMk/>
            <pc:sldMk cId="2333740357" sldId="728"/>
            <ac:spMk id="767" creationId="{FC4063D9-3534-43CB-A0B3-24C044D723E9}"/>
          </ac:spMkLst>
        </pc:spChg>
        <pc:spChg chg="mod topLvl">
          <ac:chgData name="reza kabir" userId="af3c95a13102d509" providerId="LiveId" clId="{7FC01946-DC13-45DE-BC8C-1EF014313F5E}" dt="2020-05-18T16:33:48.888" v="99" actId="164"/>
          <ac:spMkLst>
            <pc:docMk/>
            <pc:sldMk cId="2333740357" sldId="728"/>
            <ac:spMk id="768" creationId="{BA046C40-6B9A-4D9C-BA21-619CBC9BC30B}"/>
          </ac:spMkLst>
        </pc:spChg>
        <pc:spChg chg="mod topLvl">
          <ac:chgData name="reza kabir" userId="af3c95a13102d509" providerId="LiveId" clId="{7FC01946-DC13-45DE-BC8C-1EF014313F5E}" dt="2020-05-18T16:33:48.888" v="99" actId="164"/>
          <ac:spMkLst>
            <pc:docMk/>
            <pc:sldMk cId="2333740357" sldId="728"/>
            <ac:spMk id="769" creationId="{46FCF289-311A-4AA6-9B5A-1063B0A5318B}"/>
          </ac:spMkLst>
        </pc:spChg>
        <pc:spChg chg="mod topLvl">
          <ac:chgData name="reza kabir" userId="af3c95a13102d509" providerId="LiveId" clId="{7FC01946-DC13-45DE-BC8C-1EF014313F5E}" dt="2020-05-18T16:33:48.888" v="99" actId="164"/>
          <ac:spMkLst>
            <pc:docMk/>
            <pc:sldMk cId="2333740357" sldId="728"/>
            <ac:spMk id="770" creationId="{DF8F9953-6667-4AEF-A421-2029A4D1FBDE}"/>
          </ac:spMkLst>
        </pc:spChg>
        <pc:spChg chg="mod topLvl">
          <ac:chgData name="reza kabir" userId="af3c95a13102d509" providerId="LiveId" clId="{7FC01946-DC13-45DE-BC8C-1EF014313F5E}" dt="2020-05-18T16:33:48.888" v="99" actId="164"/>
          <ac:spMkLst>
            <pc:docMk/>
            <pc:sldMk cId="2333740357" sldId="728"/>
            <ac:spMk id="771" creationId="{818968CA-EAAB-4FA5-89BD-93CF46270870}"/>
          </ac:spMkLst>
        </pc:spChg>
        <pc:spChg chg="mod topLvl">
          <ac:chgData name="reza kabir" userId="af3c95a13102d509" providerId="LiveId" clId="{7FC01946-DC13-45DE-BC8C-1EF014313F5E}" dt="2020-05-18T16:33:48.888" v="99" actId="164"/>
          <ac:spMkLst>
            <pc:docMk/>
            <pc:sldMk cId="2333740357" sldId="728"/>
            <ac:spMk id="772" creationId="{CC4FA6BB-D8AF-4765-93EF-DFEB685D2040}"/>
          </ac:spMkLst>
        </pc:spChg>
        <pc:spChg chg="mod topLvl">
          <ac:chgData name="reza kabir" userId="af3c95a13102d509" providerId="LiveId" clId="{7FC01946-DC13-45DE-BC8C-1EF014313F5E}" dt="2020-05-18T16:33:48.888" v="99" actId="164"/>
          <ac:spMkLst>
            <pc:docMk/>
            <pc:sldMk cId="2333740357" sldId="728"/>
            <ac:spMk id="773" creationId="{189BC8FF-5EAB-40BE-92E6-77B2DF2586F0}"/>
          </ac:spMkLst>
        </pc:spChg>
        <pc:spChg chg="mod topLvl">
          <ac:chgData name="reza kabir" userId="af3c95a13102d509" providerId="LiveId" clId="{7FC01946-DC13-45DE-BC8C-1EF014313F5E}" dt="2020-05-18T16:33:48.888" v="99" actId="164"/>
          <ac:spMkLst>
            <pc:docMk/>
            <pc:sldMk cId="2333740357" sldId="728"/>
            <ac:spMk id="774" creationId="{E718B4F5-84BE-4014-A1C0-FB97D7C7598D}"/>
          </ac:spMkLst>
        </pc:spChg>
        <pc:spChg chg="mod topLvl">
          <ac:chgData name="reza kabir" userId="af3c95a13102d509" providerId="LiveId" clId="{7FC01946-DC13-45DE-BC8C-1EF014313F5E}" dt="2020-05-18T16:33:48.888" v="99" actId="164"/>
          <ac:spMkLst>
            <pc:docMk/>
            <pc:sldMk cId="2333740357" sldId="728"/>
            <ac:spMk id="775" creationId="{68C17155-4C8E-4DC7-9CB8-32A67E7B743A}"/>
          </ac:spMkLst>
        </pc:spChg>
        <pc:spChg chg="mod topLvl">
          <ac:chgData name="reza kabir" userId="af3c95a13102d509" providerId="LiveId" clId="{7FC01946-DC13-45DE-BC8C-1EF014313F5E}" dt="2020-05-18T16:33:48.888" v="99" actId="164"/>
          <ac:spMkLst>
            <pc:docMk/>
            <pc:sldMk cId="2333740357" sldId="728"/>
            <ac:spMk id="776" creationId="{F017E9EA-0572-47FC-86D9-376F77888B00}"/>
          </ac:spMkLst>
        </pc:spChg>
        <pc:spChg chg="mod topLvl">
          <ac:chgData name="reza kabir" userId="af3c95a13102d509" providerId="LiveId" clId="{7FC01946-DC13-45DE-BC8C-1EF014313F5E}" dt="2020-05-18T16:33:48.888" v="99" actId="164"/>
          <ac:spMkLst>
            <pc:docMk/>
            <pc:sldMk cId="2333740357" sldId="728"/>
            <ac:spMk id="777" creationId="{8CDDDEE6-3D95-482C-BDB4-10312F2AA133}"/>
          </ac:spMkLst>
        </pc:spChg>
        <pc:spChg chg="mod topLvl">
          <ac:chgData name="reza kabir" userId="af3c95a13102d509" providerId="LiveId" clId="{7FC01946-DC13-45DE-BC8C-1EF014313F5E}" dt="2020-05-18T16:33:48.888" v="99" actId="164"/>
          <ac:spMkLst>
            <pc:docMk/>
            <pc:sldMk cId="2333740357" sldId="728"/>
            <ac:spMk id="778" creationId="{7A67CBF0-7648-46AF-88C1-DA8BB091E966}"/>
          </ac:spMkLst>
        </pc:spChg>
        <pc:spChg chg="mod topLvl">
          <ac:chgData name="reza kabir" userId="af3c95a13102d509" providerId="LiveId" clId="{7FC01946-DC13-45DE-BC8C-1EF014313F5E}" dt="2020-05-18T16:33:48.888" v="99" actId="164"/>
          <ac:spMkLst>
            <pc:docMk/>
            <pc:sldMk cId="2333740357" sldId="728"/>
            <ac:spMk id="779" creationId="{E15A3C2B-8246-4B05-AD11-0482F32401CB}"/>
          </ac:spMkLst>
        </pc:spChg>
        <pc:spChg chg="mod topLvl">
          <ac:chgData name="reza kabir" userId="af3c95a13102d509" providerId="LiveId" clId="{7FC01946-DC13-45DE-BC8C-1EF014313F5E}" dt="2020-05-18T16:33:48.888" v="99" actId="164"/>
          <ac:spMkLst>
            <pc:docMk/>
            <pc:sldMk cId="2333740357" sldId="728"/>
            <ac:spMk id="780" creationId="{C85A7484-4908-4DF3-A5D9-A3542BBB8271}"/>
          </ac:spMkLst>
        </pc:spChg>
        <pc:spChg chg="mod topLvl">
          <ac:chgData name="reza kabir" userId="af3c95a13102d509" providerId="LiveId" clId="{7FC01946-DC13-45DE-BC8C-1EF014313F5E}" dt="2020-05-18T16:33:48.888" v="99" actId="164"/>
          <ac:spMkLst>
            <pc:docMk/>
            <pc:sldMk cId="2333740357" sldId="728"/>
            <ac:spMk id="781" creationId="{7E91B4C9-9343-4513-B2C2-5B4BA2FE63FC}"/>
          </ac:spMkLst>
        </pc:spChg>
        <pc:spChg chg="mod topLvl">
          <ac:chgData name="reza kabir" userId="af3c95a13102d509" providerId="LiveId" clId="{7FC01946-DC13-45DE-BC8C-1EF014313F5E}" dt="2020-05-18T16:33:48.888" v="99" actId="164"/>
          <ac:spMkLst>
            <pc:docMk/>
            <pc:sldMk cId="2333740357" sldId="728"/>
            <ac:spMk id="782" creationId="{8841EE94-0F62-4632-BFF9-755B10F677E8}"/>
          </ac:spMkLst>
        </pc:spChg>
        <pc:spChg chg="mod topLvl">
          <ac:chgData name="reza kabir" userId="af3c95a13102d509" providerId="LiveId" clId="{7FC01946-DC13-45DE-BC8C-1EF014313F5E}" dt="2020-05-18T16:33:48.888" v="99" actId="164"/>
          <ac:spMkLst>
            <pc:docMk/>
            <pc:sldMk cId="2333740357" sldId="728"/>
            <ac:spMk id="783" creationId="{C8ADCBF0-71A7-41DE-A553-64DFB6447F5F}"/>
          </ac:spMkLst>
        </pc:spChg>
        <pc:spChg chg="mod topLvl">
          <ac:chgData name="reza kabir" userId="af3c95a13102d509" providerId="LiveId" clId="{7FC01946-DC13-45DE-BC8C-1EF014313F5E}" dt="2020-05-18T16:33:48.888" v="99" actId="164"/>
          <ac:spMkLst>
            <pc:docMk/>
            <pc:sldMk cId="2333740357" sldId="728"/>
            <ac:spMk id="784" creationId="{676A2B9B-2AD3-428A-BC3C-BCC728003925}"/>
          </ac:spMkLst>
        </pc:spChg>
        <pc:spChg chg="mod topLvl">
          <ac:chgData name="reza kabir" userId="af3c95a13102d509" providerId="LiveId" clId="{7FC01946-DC13-45DE-BC8C-1EF014313F5E}" dt="2020-05-18T16:33:48.888" v="99" actId="164"/>
          <ac:spMkLst>
            <pc:docMk/>
            <pc:sldMk cId="2333740357" sldId="728"/>
            <ac:spMk id="785" creationId="{B67B7DA6-3809-43B2-96E4-A112EB2062D0}"/>
          </ac:spMkLst>
        </pc:spChg>
        <pc:spChg chg="mod topLvl">
          <ac:chgData name="reza kabir" userId="af3c95a13102d509" providerId="LiveId" clId="{7FC01946-DC13-45DE-BC8C-1EF014313F5E}" dt="2020-05-18T16:33:48.888" v="99" actId="164"/>
          <ac:spMkLst>
            <pc:docMk/>
            <pc:sldMk cId="2333740357" sldId="728"/>
            <ac:spMk id="786" creationId="{FAD5B528-B0CC-4516-86F5-D16B30392C5E}"/>
          </ac:spMkLst>
        </pc:spChg>
        <pc:spChg chg="mod topLvl">
          <ac:chgData name="reza kabir" userId="af3c95a13102d509" providerId="LiveId" clId="{7FC01946-DC13-45DE-BC8C-1EF014313F5E}" dt="2020-05-18T16:33:48.888" v="99" actId="164"/>
          <ac:spMkLst>
            <pc:docMk/>
            <pc:sldMk cId="2333740357" sldId="728"/>
            <ac:spMk id="787" creationId="{6CD7CD3C-6354-4B2C-8F61-25490F720AF5}"/>
          </ac:spMkLst>
        </pc:spChg>
        <pc:spChg chg="mod topLvl">
          <ac:chgData name="reza kabir" userId="af3c95a13102d509" providerId="LiveId" clId="{7FC01946-DC13-45DE-BC8C-1EF014313F5E}" dt="2020-05-18T16:33:48.888" v="99" actId="164"/>
          <ac:spMkLst>
            <pc:docMk/>
            <pc:sldMk cId="2333740357" sldId="728"/>
            <ac:spMk id="788" creationId="{B9FBCF2A-4EB9-49B6-8B38-7B7C70126A92}"/>
          </ac:spMkLst>
        </pc:spChg>
        <pc:spChg chg="mod topLvl">
          <ac:chgData name="reza kabir" userId="af3c95a13102d509" providerId="LiveId" clId="{7FC01946-DC13-45DE-BC8C-1EF014313F5E}" dt="2020-05-18T16:33:48.888" v="99" actId="164"/>
          <ac:spMkLst>
            <pc:docMk/>
            <pc:sldMk cId="2333740357" sldId="728"/>
            <ac:spMk id="789" creationId="{1EADE8C6-D1D1-49BE-AC7D-6FACDF571338}"/>
          </ac:spMkLst>
        </pc:spChg>
        <pc:spChg chg="mod topLvl">
          <ac:chgData name="reza kabir" userId="af3c95a13102d509" providerId="LiveId" clId="{7FC01946-DC13-45DE-BC8C-1EF014313F5E}" dt="2020-05-18T16:33:48.888" v="99" actId="164"/>
          <ac:spMkLst>
            <pc:docMk/>
            <pc:sldMk cId="2333740357" sldId="728"/>
            <ac:spMk id="790" creationId="{E202735D-7511-475E-AAFD-4DE1DE7D94F0}"/>
          </ac:spMkLst>
        </pc:spChg>
        <pc:spChg chg="mod topLvl">
          <ac:chgData name="reza kabir" userId="af3c95a13102d509" providerId="LiveId" clId="{7FC01946-DC13-45DE-BC8C-1EF014313F5E}" dt="2020-05-18T16:33:48.888" v="99" actId="164"/>
          <ac:spMkLst>
            <pc:docMk/>
            <pc:sldMk cId="2333740357" sldId="728"/>
            <ac:spMk id="791" creationId="{35EFB3F2-A5B1-44C9-A755-FF8225D709E1}"/>
          </ac:spMkLst>
        </pc:spChg>
        <pc:spChg chg="mod topLvl">
          <ac:chgData name="reza kabir" userId="af3c95a13102d509" providerId="LiveId" clId="{7FC01946-DC13-45DE-BC8C-1EF014313F5E}" dt="2020-05-18T16:33:48.888" v="99" actId="164"/>
          <ac:spMkLst>
            <pc:docMk/>
            <pc:sldMk cId="2333740357" sldId="728"/>
            <ac:spMk id="792" creationId="{FD719482-B400-42E3-80EF-5F85DD5CE588}"/>
          </ac:spMkLst>
        </pc:spChg>
        <pc:spChg chg="mod topLvl">
          <ac:chgData name="reza kabir" userId="af3c95a13102d509" providerId="LiveId" clId="{7FC01946-DC13-45DE-BC8C-1EF014313F5E}" dt="2020-05-18T16:33:48.888" v="99" actId="164"/>
          <ac:spMkLst>
            <pc:docMk/>
            <pc:sldMk cId="2333740357" sldId="728"/>
            <ac:spMk id="793" creationId="{32CB4D6B-463A-43B7-B982-87E3550DA533}"/>
          </ac:spMkLst>
        </pc:spChg>
        <pc:spChg chg="mod topLvl">
          <ac:chgData name="reza kabir" userId="af3c95a13102d509" providerId="LiveId" clId="{7FC01946-DC13-45DE-BC8C-1EF014313F5E}" dt="2020-05-18T16:33:48.888" v="99" actId="164"/>
          <ac:spMkLst>
            <pc:docMk/>
            <pc:sldMk cId="2333740357" sldId="728"/>
            <ac:spMk id="794" creationId="{FD07D5E7-C416-4B40-9622-64A19B1595F8}"/>
          </ac:spMkLst>
        </pc:spChg>
        <pc:spChg chg="mod topLvl">
          <ac:chgData name="reza kabir" userId="af3c95a13102d509" providerId="LiveId" clId="{7FC01946-DC13-45DE-BC8C-1EF014313F5E}" dt="2020-05-18T16:33:48.888" v="99" actId="164"/>
          <ac:spMkLst>
            <pc:docMk/>
            <pc:sldMk cId="2333740357" sldId="728"/>
            <ac:spMk id="795" creationId="{7BAD8995-55DE-4E8D-B802-A104D0AB764B}"/>
          </ac:spMkLst>
        </pc:spChg>
        <pc:spChg chg="mod topLvl">
          <ac:chgData name="reza kabir" userId="af3c95a13102d509" providerId="LiveId" clId="{7FC01946-DC13-45DE-BC8C-1EF014313F5E}" dt="2020-05-18T16:33:48.888" v="99" actId="164"/>
          <ac:spMkLst>
            <pc:docMk/>
            <pc:sldMk cId="2333740357" sldId="728"/>
            <ac:spMk id="796" creationId="{0D51309E-C56D-45A5-8D60-5E5D8699C3AF}"/>
          </ac:spMkLst>
        </pc:spChg>
        <pc:spChg chg="mod topLvl">
          <ac:chgData name="reza kabir" userId="af3c95a13102d509" providerId="LiveId" clId="{7FC01946-DC13-45DE-BC8C-1EF014313F5E}" dt="2020-05-18T16:33:48.888" v="99" actId="164"/>
          <ac:spMkLst>
            <pc:docMk/>
            <pc:sldMk cId="2333740357" sldId="728"/>
            <ac:spMk id="797" creationId="{E8C26F6A-97BA-46F7-8423-DC8EE5C95D1C}"/>
          </ac:spMkLst>
        </pc:spChg>
        <pc:spChg chg="mod topLvl">
          <ac:chgData name="reza kabir" userId="af3c95a13102d509" providerId="LiveId" clId="{7FC01946-DC13-45DE-BC8C-1EF014313F5E}" dt="2020-05-18T16:33:48.888" v="99" actId="164"/>
          <ac:spMkLst>
            <pc:docMk/>
            <pc:sldMk cId="2333740357" sldId="728"/>
            <ac:spMk id="798" creationId="{08C39CFA-FF27-49C7-B2A5-B6ACA68E1B96}"/>
          </ac:spMkLst>
        </pc:spChg>
        <pc:spChg chg="mod topLvl">
          <ac:chgData name="reza kabir" userId="af3c95a13102d509" providerId="LiveId" clId="{7FC01946-DC13-45DE-BC8C-1EF014313F5E}" dt="2020-05-18T16:33:48.888" v="99" actId="164"/>
          <ac:spMkLst>
            <pc:docMk/>
            <pc:sldMk cId="2333740357" sldId="728"/>
            <ac:spMk id="799" creationId="{73830B6C-DD3E-4940-B9EF-9F0DEE5617B5}"/>
          </ac:spMkLst>
        </pc:spChg>
        <pc:spChg chg="mod topLvl">
          <ac:chgData name="reza kabir" userId="af3c95a13102d509" providerId="LiveId" clId="{7FC01946-DC13-45DE-BC8C-1EF014313F5E}" dt="2020-05-18T16:33:48.888" v="99" actId="164"/>
          <ac:spMkLst>
            <pc:docMk/>
            <pc:sldMk cId="2333740357" sldId="728"/>
            <ac:spMk id="800" creationId="{F6382BC6-D6F6-4814-A9E0-09459726C15F}"/>
          </ac:spMkLst>
        </pc:spChg>
        <pc:spChg chg="mod topLvl">
          <ac:chgData name="reza kabir" userId="af3c95a13102d509" providerId="LiveId" clId="{7FC01946-DC13-45DE-BC8C-1EF014313F5E}" dt="2020-05-18T16:33:48.888" v="99" actId="164"/>
          <ac:spMkLst>
            <pc:docMk/>
            <pc:sldMk cId="2333740357" sldId="728"/>
            <ac:spMk id="801" creationId="{89E93C20-319C-4B0A-AD74-780ADCA0DD32}"/>
          </ac:spMkLst>
        </pc:spChg>
        <pc:spChg chg="add del mod topLvl">
          <ac:chgData name="reza kabir" userId="af3c95a13102d509" providerId="LiveId" clId="{7FC01946-DC13-45DE-BC8C-1EF014313F5E}" dt="2020-05-18T16:33:48.888" v="99" actId="164"/>
          <ac:spMkLst>
            <pc:docMk/>
            <pc:sldMk cId="2333740357" sldId="728"/>
            <ac:spMk id="802" creationId="{C6323E6C-9CEF-40F6-96AF-364B6BE8819C}"/>
          </ac:spMkLst>
        </pc:spChg>
        <pc:spChg chg="add del mod topLvl">
          <ac:chgData name="reza kabir" userId="af3c95a13102d509" providerId="LiveId" clId="{7FC01946-DC13-45DE-BC8C-1EF014313F5E}" dt="2020-05-18T16:33:48.888" v="99" actId="164"/>
          <ac:spMkLst>
            <pc:docMk/>
            <pc:sldMk cId="2333740357" sldId="728"/>
            <ac:spMk id="803" creationId="{C7D16A1D-1803-4FEF-81F8-66710E06DAED}"/>
          </ac:spMkLst>
        </pc:spChg>
        <pc:spChg chg="add del mod topLvl">
          <ac:chgData name="reza kabir" userId="af3c95a13102d509" providerId="LiveId" clId="{7FC01946-DC13-45DE-BC8C-1EF014313F5E}" dt="2020-05-18T16:33:48.888" v="99" actId="164"/>
          <ac:spMkLst>
            <pc:docMk/>
            <pc:sldMk cId="2333740357" sldId="728"/>
            <ac:spMk id="804" creationId="{C55F4EE8-E8A7-44D0-BD1D-A3D14171C181}"/>
          </ac:spMkLst>
        </pc:spChg>
        <pc:spChg chg="mod topLvl">
          <ac:chgData name="reza kabir" userId="af3c95a13102d509" providerId="LiveId" clId="{7FC01946-DC13-45DE-BC8C-1EF014313F5E}" dt="2020-05-18T16:33:48.888" v="99" actId="164"/>
          <ac:spMkLst>
            <pc:docMk/>
            <pc:sldMk cId="2333740357" sldId="728"/>
            <ac:spMk id="805" creationId="{55CB5E2B-2AA2-4E0D-B2F4-37E2B0D06E06}"/>
          </ac:spMkLst>
        </pc:spChg>
        <pc:spChg chg="mod topLvl">
          <ac:chgData name="reza kabir" userId="af3c95a13102d509" providerId="LiveId" clId="{7FC01946-DC13-45DE-BC8C-1EF014313F5E}" dt="2020-05-18T16:33:48.888" v="99" actId="164"/>
          <ac:spMkLst>
            <pc:docMk/>
            <pc:sldMk cId="2333740357" sldId="728"/>
            <ac:spMk id="806" creationId="{AD05306F-1371-4810-BB51-2B0C6D4A072F}"/>
          </ac:spMkLst>
        </pc:spChg>
        <pc:spChg chg="mod topLvl">
          <ac:chgData name="reza kabir" userId="af3c95a13102d509" providerId="LiveId" clId="{7FC01946-DC13-45DE-BC8C-1EF014313F5E}" dt="2020-05-18T16:33:48.888" v="99" actId="164"/>
          <ac:spMkLst>
            <pc:docMk/>
            <pc:sldMk cId="2333740357" sldId="728"/>
            <ac:spMk id="807" creationId="{44E2706F-6EDD-4ABB-BB26-F2B694C41BDA}"/>
          </ac:spMkLst>
        </pc:spChg>
        <pc:spChg chg="mod topLvl">
          <ac:chgData name="reza kabir" userId="af3c95a13102d509" providerId="LiveId" clId="{7FC01946-DC13-45DE-BC8C-1EF014313F5E}" dt="2020-05-18T16:33:48.888" v="99" actId="164"/>
          <ac:spMkLst>
            <pc:docMk/>
            <pc:sldMk cId="2333740357" sldId="728"/>
            <ac:spMk id="808" creationId="{2C8AC892-C153-43F6-A60C-4D1389A9A09C}"/>
          </ac:spMkLst>
        </pc:spChg>
        <pc:spChg chg="add del mod topLvl">
          <ac:chgData name="reza kabir" userId="af3c95a13102d509" providerId="LiveId" clId="{7FC01946-DC13-45DE-BC8C-1EF014313F5E}" dt="2020-05-18T16:33:48.888" v="99" actId="164"/>
          <ac:spMkLst>
            <pc:docMk/>
            <pc:sldMk cId="2333740357" sldId="728"/>
            <ac:spMk id="809" creationId="{745C9DE6-DD73-4A5C-BD61-0E48E2F40467}"/>
          </ac:spMkLst>
        </pc:spChg>
        <pc:spChg chg="add del mod topLvl">
          <ac:chgData name="reza kabir" userId="af3c95a13102d509" providerId="LiveId" clId="{7FC01946-DC13-45DE-BC8C-1EF014313F5E}" dt="2020-05-18T16:33:48.888" v="99" actId="164"/>
          <ac:spMkLst>
            <pc:docMk/>
            <pc:sldMk cId="2333740357" sldId="728"/>
            <ac:spMk id="810" creationId="{593032A8-936B-4180-A8AB-ACDFBA0E9101}"/>
          </ac:spMkLst>
        </pc:spChg>
        <pc:spChg chg="add del mod topLvl">
          <ac:chgData name="reza kabir" userId="af3c95a13102d509" providerId="LiveId" clId="{7FC01946-DC13-45DE-BC8C-1EF014313F5E}" dt="2020-05-18T16:33:48.888" v="99" actId="164"/>
          <ac:spMkLst>
            <pc:docMk/>
            <pc:sldMk cId="2333740357" sldId="728"/>
            <ac:spMk id="811" creationId="{BCF3A7C4-21CB-4DC8-9890-F93F8B0072A3}"/>
          </ac:spMkLst>
        </pc:spChg>
        <pc:spChg chg="mod topLvl">
          <ac:chgData name="reza kabir" userId="af3c95a13102d509" providerId="LiveId" clId="{7FC01946-DC13-45DE-BC8C-1EF014313F5E}" dt="2020-05-18T16:33:48.888" v="99" actId="164"/>
          <ac:spMkLst>
            <pc:docMk/>
            <pc:sldMk cId="2333740357" sldId="728"/>
            <ac:spMk id="812" creationId="{878E5EF7-F2B6-4D67-B150-DC1DCB908F03}"/>
          </ac:spMkLst>
        </pc:spChg>
        <pc:spChg chg="mod topLvl">
          <ac:chgData name="reza kabir" userId="af3c95a13102d509" providerId="LiveId" clId="{7FC01946-DC13-45DE-BC8C-1EF014313F5E}" dt="2020-05-18T16:33:48.888" v="99" actId="164"/>
          <ac:spMkLst>
            <pc:docMk/>
            <pc:sldMk cId="2333740357" sldId="728"/>
            <ac:spMk id="813" creationId="{78E09C8C-5068-488E-9736-D8C5C6636308}"/>
          </ac:spMkLst>
        </pc:spChg>
        <pc:spChg chg="mod topLvl">
          <ac:chgData name="reza kabir" userId="af3c95a13102d509" providerId="LiveId" clId="{7FC01946-DC13-45DE-BC8C-1EF014313F5E}" dt="2020-05-18T16:33:48.888" v="99" actId="164"/>
          <ac:spMkLst>
            <pc:docMk/>
            <pc:sldMk cId="2333740357" sldId="728"/>
            <ac:spMk id="814" creationId="{E083130A-B0FD-40F9-A530-9EA33B604B60}"/>
          </ac:spMkLst>
        </pc:spChg>
        <pc:spChg chg="mod topLvl">
          <ac:chgData name="reza kabir" userId="af3c95a13102d509" providerId="LiveId" clId="{7FC01946-DC13-45DE-BC8C-1EF014313F5E}" dt="2020-05-18T16:33:48.888" v="99" actId="164"/>
          <ac:spMkLst>
            <pc:docMk/>
            <pc:sldMk cId="2333740357" sldId="728"/>
            <ac:spMk id="815" creationId="{A8458476-5FD0-4368-9C6D-2724E3350ECD}"/>
          </ac:spMkLst>
        </pc:spChg>
        <pc:spChg chg="mod topLvl">
          <ac:chgData name="reza kabir" userId="af3c95a13102d509" providerId="LiveId" clId="{7FC01946-DC13-45DE-BC8C-1EF014313F5E}" dt="2020-05-18T16:33:48.888" v="99" actId="164"/>
          <ac:spMkLst>
            <pc:docMk/>
            <pc:sldMk cId="2333740357" sldId="728"/>
            <ac:spMk id="816" creationId="{2DE8C4F0-6243-42AD-ABFA-E1103734363F}"/>
          </ac:spMkLst>
        </pc:spChg>
        <pc:spChg chg="mod topLvl">
          <ac:chgData name="reza kabir" userId="af3c95a13102d509" providerId="LiveId" clId="{7FC01946-DC13-45DE-BC8C-1EF014313F5E}" dt="2020-05-18T16:33:48.888" v="99" actId="164"/>
          <ac:spMkLst>
            <pc:docMk/>
            <pc:sldMk cId="2333740357" sldId="728"/>
            <ac:spMk id="817" creationId="{6C6AF34D-02D2-4664-A19F-B4BA5480E438}"/>
          </ac:spMkLst>
        </pc:spChg>
        <pc:spChg chg="mod topLvl">
          <ac:chgData name="reza kabir" userId="af3c95a13102d509" providerId="LiveId" clId="{7FC01946-DC13-45DE-BC8C-1EF014313F5E}" dt="2020-05-18T16:33:48.888" v="99" actId="164"/>
          <ac:spMkLst>
            <pc:docMk/>
            <pc:sldMk cId="2333740357" sldId="728"/>
            <ac:spMk id="818" creationId="{22CF1F4F-FC6C-4D34-8BF3-AE90128A1333}"/>
          </ac:spMkLst>
        </pc:spChg>
        <pc:spChg chg="mod topLvl">
          <ac:chgData name="reza kabir" userId="af3c95a13102d509" providerId="LiveId" clId="{7FC01946-DC13-45DE-BC8C-1EF014313F5E}" dt="2020-05-18T16:33:48.888" v="99" actId="164"/>
          <ac:spMkLst>
            <pc:docMk/>
            <pc:sldMk cId="2333740357" sldId="728"/>
            <ac:spMk id="819" creationId="{3CF17A61-18BC-431F-90AB-AB3F55798B96}"/>
          </ac:spMkLst>
        </pc:spChg>
        <pc:spChg chg="mod topLvl">
          <ac:chgData name="reza kabir" userId="af3c95a13102d509" providerId="LiveId" clId="{7FC01946-DC13-45DE-BC8C-1EF014313F5E}" dt="2020-05-18T16:33:48.888" v="99" actId="164"/>
          <ac:spMkLst>
            <pc:docMk/>
            <pc:sldMk cId="2333740357" sldId="728"/>
            <ac:spMk id="820" creationId="{CE6BACAE-E2BF-464D-8E12-47A5A739DA18}"/>
          </ac:spMkLst>
        </pc:spChg>
        <pc:spChg chg="mod topLvl">
          <ac:chgData name="reza kabir" userId="af3c95a13102d509" providerId="LiveId" clId="{7FC01946-DC13-45DE-BC8C-1EF014313F5E}" dt="2020-05-18T16:33:48.888" v="99" actId="164"/>
          <ac:spMkLst>
            <pc:docMk/>
            <pc:sldMk cId="2333740357" sldId="728"/>
            <ac:spMk id="821" creationId="{C22DD5CA-C63C-433A-A079-764E1CD5AF56}"/>
          </ac:spMkLst>
        </pc:spChg>
        <pc:spChg chg="mod topLvl">
          <ac:chgData name="reza kabir" userId="af3c95a13102d509" providerId="LiveId" clId="{7FC01946-DC13-45DE-BC8C-1EF014313F5E}" dt="2020-05-18T16:33:48.888" v="99" actId="164"/>
          <ac:spMkLst>
            <pc:docMk/>
            <pc:sldMk cId="2333740357" sldId="728"/>
            <ac:spMk id="822" creationId="{A2EBD44A-94C0-402B-A69C-A11D3370FB66}"/>
          </ac:spMkLst>
        </pc:spChg>
        <pc:spChg chg="mod topLvl">
          <ac:chgData name="reza kabir" userId="af3c95a13102d509" providerId="LiveId" clId="{7FC01946-DC13-45DE-BC8C-1EF014313F5E}" dt="2020-05-18T16:33:48.888" v="99" actId="164"/>
          <ac:spMkLst>
            <pc:docMk/>
            <pc:sldMk cId="2333740357" sldId="728"/>
            <ac:spMk id="823" creationId="{F939C2F7-580B-45E9-9C22-36A7086CE337}"/>
          </ac:spMkLst>
        </pc:spChg>
        <pc:spChg chg="mod topLvl">
          <ac:chgData name="reza kabir" userId="af3c95a13102d509" providerId="LiveId" clId="{7FC01946-DC13-45DE-BC8C-1EF014313F5E}" dt="2020-05-18T16:33:48.888" v="99" actId="164"/>
          <ac:spMkLst>
            <pc:docMk/>
            <pc:sldMk cId="2333740357" sldId="728"/>
            <ac:spMk id="824" creationId="{8DD5F148-3F01-4178-A115-7522A36367F3}"/>
          </ac:spMkLst>
        </pc:spChg>
        <pc:spChg chg="mod topLvl">
          <ac:chgData name="reza kabir" userId="af3c95a13102d509" providerId="LiveId" clId="{7FC01946-DC13-45DE-BC8C-1EF014313F5E}" dt="2020-05-18T16:33:48.888" v="99" actId="164"/>
          <ac:spMkLst>
            <pc:docMk/>
            <pc:sldMk cId="2333740357" sldId="728"/>
            <ac:spMk id="825" creationId="{AC5A4C83-38F6-4327-8566-0ABF1338E221}"/>
          </ac:spMkLst>
        </pc:spChg>
        <pc:spChg chg="mod topLvl">
          <ac:chgData name="reza kabir" userId="af3c95a13102d509" providerId="LiveId" clId="{7FC01946-DC13-45DE-BC8C-1EF014313F5E}" dt="2020-05-18T16:33:48.888" v="99" actId="164"/>
          <ac:spMkLst>
            <pc:docMk/>
            <pc:sldMk cId="2333740357" sldId="728"/>
            <ac:spMk id="826" creationId="{369EB22A-89B0-4C76-B956-E32615772D81}"/>
          </ac:spMkLst>
        </pc:spChg>
        <pc:spChg chg="mod topLvl">
          <ac:chgData name="reza kabir" userId="af3c95a13102d509" providerId="LiveId" clId="{7FC01946-DC13-45DE-BC8C-1EF014313F5E}" dt="2020-05-18T16:33:48.888" v="99" actId="164"/>
          <ac:spMkLst>
            <pc:docMk/>
            <pc:sldMk cId="2333740357" sldId="728"/>
            <ac:spMk id="827" creationId="{3FAE19D4-6396-4C2C-85AF-D9741A8604B4}"/>
          </ac:spMkLst>
        </pc:spChg>
        <pc:spChg chg="mod topLvl">
          <ac:chgData name="reza kabir" userId="af3c95a13102d509" providerId="LiveId" clId="{7FC01946-DC13-45DE-BC8C-1EF014313F5E}" dt="2020-05-18T16:33:48.888" v="99" actId="164"/>
          <ac:spMkLst>
            <pc:docMk/>
            <pc:sldMk cId="2333740357" sldId="728"/>
            <ac:spMk id="828" creationId="{4B946A08-0FB0-4DD8-BE58-ADB900A31060}"/>
          </ac:spMkLst>
        </pc:spChg>
        <pc:spChg chg="mod topLvl">
          <ac:chgData name="reza kabir" userId="af3c95a13102d509" providerId="LiveId" clId="{7FC01946-DC13-45DE-BC8C-1EF014313F5E}" dt="2020-05-18T16:33:48.888" v="99" actId="164"/>
          <ac:spMkLst>
            <pc:docMk/>
            <pc:sldMk cId="2333740357" sldId="728"/>
            <ac:spMk id="829" creationId="{4B266375-EE8A-408F-9E1C-FD487746254E}"/>
          </ac:spMkLst>
        </pc:spChg>
        <pc:spChg chg="mod topLvl">
          <ac:chgData name="reza kabir" userId="af3c95a13102d509" providerId="LiveId" clId="{7FC01946-DC13-45DE-BC8C-1EF014313F5E}" dt="2020-05-18T16:33:48.888" v="99" actId="164"/>
          <ac:spMkLst>
            <pc:docMk/>
            <pc:sldMk cId="2333740357" sldId="728"/>
            <ac:spMk id="830" creationId="{237D77EC-4958-4AAF-89F4-3256793297BD}"/>
          </ac:spMkLst>
        </pc:spChg>
        <pc:spChg chg="mod topLvl">
          <ac:chgData name="reza kabir" userId="af3c95a13102d509" providerId="LiveId" clId="{7FC01946-DC13-45DE-BC8C-1EF014313F5E}" dt="2020-05-18T16:33:48.888" v="99" actId="164"/>
          <ac:spMkLst>
            <pc:docMk/>
            <pc:sldMk cId="2333740357" sldId="728"/>
            <ac:spMk id="831" creationId="{06582BFC-FDEF-4B6E-B9B7-B62BF14784F6}"/>
          </ac:spMkLst>
        </pc:spChg>
        <pc:spChg chg="mod topLvl">
          <ac:chgData name="reza kabir" userId="af3c95a13102d509" providerId="LiveId" clId="{7FC01946-DC13-45DE-BC8C-1EF014313F5E}" dt="2020-05-18T16:33:48.888" v="99" actId="164"/>
          <ac:spMkLst>
            <pc:docMk/>
            <pc:sldMk cId="2333740357" sldId="728"/>
            <ac:spMk id="832" creationId="{8314DB5D-7C22-4662-B290-89D33D3D7C79}"/>
          </ac:spMkLst>
        </pc:spChg>
        <pc:spChg chg="mod topLvl">
          <ac:chgData name="reza kabir" userId="af3c95a13102d509" providerId="LiveId" clId="{7FC01946-DC13-45DE-BC8C-1EF014313F5E}" dt="2020-05-18T16:33:48.888" v="99" actId="164"/>
          <ac:spMkLst>
            <pc:docMk/>
            <pc:sldMk cId="2333740357" sldId="728"/>
            <ac:spMk id="833" creationId="{F39FC7F9-F67B-4F82-9C62-2714B5B46F14}"/>
          </ac:spMkLst>
        </pc:spChg>
        <pc:spChg chg="mod topLvl">
          <ac:chgData name="reza kabir" userId="af3c95a13102d509" providerId="LiveId" clId="{7FC01946-DC13-45DE-BC8C-1EF014313F5E}" dt="2020-05-18T16:33:48.888" v="99" actId="164"/>
          <ac:spMkLst>
            <pc:docMk/>
            <pc:sldMk cId="2333740357" sldId="728"/>
            <ac:spMk id="834" creationId="{D2E42E42-961C-40A8-B1FC-8A5C2E53AC00}"/>
          </ac:spMkLst>
        </pc:spChg>
        <pc:spChg chg="mod topLvl">
          <ac:chgData name="reza kabir" userId="af3c95a13102d509" providerId="LiveId" clId="{7FC01946-DC13-45DE-BC8C-1EF014313F5E}" dt="2020-05-18T16:33:48.888" v="99" actId="164"/>
          <ac:spMkLst>
            <pc:docMk/>
            <pc:sldMk cId="2333740357" sldId="728"/>
            <ac:spMk id="835" creationId="{04F7E594-E437-4570-9DBF-9EB9C1CB3988}"/>
          </ac:spMkLst>
        </pc:spChg>
        <pc:spChg chg="mod topLvl">
          <ac:chgData name="reza kabir" userId="af3c95a13102d509" providerId="LiveId" clId="{7FC01946-DC13-45DE-BC8C-1EF014313F5E}" dt="2020-05-18T16:33:48.888" v="99" actId="164"/>
          <ac:spMkLst>
            <pc:docMk/>
            <pc:sldMk cId="2333740357" sldId="728"/>
            <ac:spMk id="836" creationId="{00BF88A2-BABA-47EB-89D2-150ED107D066}"/>
          </ac:spMkLst>
        </pc:spChg>
        <pc:spChg chg="mod topLvl">
          <ac:chgData name="reza kabir" userId="af3c95a13102d509" providerId="LiveId" clId="{7FC01946-DC13-45DE-BC8C-1EF014313F5E}" dt="2020-05-18T16:33:48.888" v="99" actId="164"/>
          <ac:spMkLst>
            <pc:docMk/>
            <pc:sldMk cId="2333740357" sldId="728"/>
            <ac:spMk id="837" creationId="{07B58217-BBED-4249-94C8-57EADC06829B}"/>
          </ac:spMkLst>
        </pc:spChg>
        <pc:spChg chg="mod topLvl">
          <ac:chgData name="reza kabir" userId="af3c95a13102d509" providerId="LiveId" clId="{7FC01946-DC13-45DE-BC8C-1EF014313F5E}" dt="2020-05-18T16:33:48.888" v="99" actId="164"/>
          <ac:spMkLst>
            <pc:docMk/>
            <pc:sldMk cId="2333740357" sldId="728"/>
            <ac:spMk id="838" creationId="{CC5FDEB0-A53B-4F6A-A886-79201A32EA0C}"/>
          </ac:spMkLst>
        </pc:spChg>
        <pc:spChg chg="mod topLvl">
          <ac:chgData name="reza kabir" userId="af3c95a13102d509" providerId="LiveId" clId="{7FC01946-DC13-45DE-BC8C-1EF014313F5E}" dt="2020-05-18T16:33:48.888" v="99" actId="164"/>
          <ac:spMkLst>
            <pc:docMk/>
            <pc:sldMk cId="2333740357" sldId="728"/>
            <ac:spMk id="839" creationId="{CE7DF95A-CD95-4600-8675-B9B6C5E78475}"/>
          </ac:spMkLst>
        </pc:spChg>
        <pc:spChg chg="mod topLvl">
          <ac:chgData name="reza kabir" userId="af3c95a13102d509" providerId="LiveId" clId="{7FC01946-DC13-45DE-BC8C-1EF014313F5E}" dt="2020-05-18T16:33:48.888" v="99" actId="164"/>
          <ac:spMkLst>
            <pc:docMk/>
            <pc:sldMk cId="2333740357" sldId="728"/>
            <ac:spMk id="840" creationId="{7BE40033-A8F8-430A-99FD-8E9E1DBF16EB}"/>
          </ac:spMkLst>
        </pc:spChg>
        <pc:spChg chg="mod topLvl">
          <ac:chgData name="reza kabir" userId="af3c95a13102d509" providerId="LiveId" clId="{7FC01946-DC13-45DE-BC8C-1EF014313F5E}" dt="2020-05-18T16:33:48.888" v="99" actId="164"/>
          <ac:spMkLst>
            <pc:docMk/>
            <pc:sldMk cId="2333740357" sldId="728"/>
            <ac:spMk id="841" creationId="{C773498B-FB93-4C22-82DA-0C4B1D5AAC9C}"/>
          </ac:spMkLst>
        </pc:spChg>
        <pc:spChg chg="mod topLvl">
          <ac:chgData name="reza kabir" userId="af3c95a13102d509" providerId="LiveId" clId="{7FC01946-DC13-45DE-BC8C-1EF014313F5E}" dt="2020-05-18T16:33:48.888" v="99" actId="164"/>
          <ac:spMkLst>
            <pc:docMk/>
            <pc:sldMk cId="2333740357" sldId="728"/>
            <ac:spMk id="842" creationId="{9EC9A2ED-19C9-45AD-9880-CDD11C4FC9BF}"/>
          </ac:spMkLst>
        </pc:spChg>
        <pc:spChg chg="mod topLvl">
          <ac:chgData name="reza kabir" userId="af3c95a13102d509" providerId="LiveId" clId="{7FC01946-DC13-45DE-BC8C-1EF014313F5E}" dt="2020-05-18T16:33:48.888" v="99" actId="164"/>
          <ac:spMkLst>
            <pc:docMk/>
            <pc:sldMk cId="2333740357" sldId="728"/>
            <ac:spMk id="843" creationId="{E24F78CC-9B95-4D0B-8035-E231A9207785}"/>
          </ac:spMkLst>
        </pc:spChg>
        <pc:spChg chg="mod topLvl">
          <ac:chgData name="reza kabir" userId="af3c95a13102d509" providerId="LiveId" clId="{7FC01946-DC13-45DE-BC8C-1EF014313F5E}" dt="2020-05-18T16:33:48.888" v="99" actId="164"/>
          <ac:spMkLst>
            <pc:docMk/>
            <pc:sldMk cId="2333740357" sldId="728"/>
            <ac:spMk id="844" creationId="{3FE09BEA-2619-40D7-964C-1871610A80D9}"/>
          </ac:spMkLst>
        </pc:spChg>
        <pc:spChg chg="mod topLvl">
          <ac:chgData name="reza kabir" userId="af3c95a13102d509" providerId="LiveId" clId="{7FC01946-DC13-45DE-BC8C-1EF014313F5E}" dt="2020-05-18T16:33:48.888" v="99" actId="164"/>
          <ac:spMkLst>
            <pc:docMk/>
            <pc:sldMk cId="2333740357" sldId="728"/>
            <ac:spMk id="845" creationId="{76FDC5AE-F5BF-4207-B1ED-CDF9216242EE}"/>
          </ac:spMkLst>
        </pc:spChg>
        <pc:spChg chg="mod topLvl">
          <ac:chgData name="reza kabir" userId="af3c95a13102d509" providerId="LiveId" clId="{7FC01946-DC13-45DE-BC8C-1EF014313F5E}" dt="2020-05-18T16:33:48.888" v="99" actId="164"/>
          <ac:spMkLst>
            <pc:docMk/>
            <pc:sldMk cId="2333740357" sldId="728"/>
            <ac:spMk id="846" creationId="{11CC100D-5507-42AD-949D-492DB2336508}"/>
          </ac:spMkLst>
        </pc:spChg>
        <pc:spChg chg="mod topLvl">
          <ac:chgData name="reza kabir" userId="af3c95a13102d509" providerId="LiveId" clId="{7FC01946-DC13-45DE-BC8C-1EF014313F5E}" dt="2020-05-18T16:33:48.888" v="99" actId="164"/>
          <ac:spMkLst>
            <pc:docMk/>
            <pc:sldMk cId="2333740357" sldId="728"/>
            <ac:spMk id="847" creationId="{40062163-F1DD-4588-8EEF-21943B232BA6}"/>
          </ac:spMkLst>
        </pc:spChg>
        <pc:spChg chg="mod topLvl">
          <ac:chgData name="reza kabir" userId="af3c95a13102d509" providerId="LiveId" clId="{7FC01946-DC13-45DE-BC8C-1EF014313F5E}" dt="2020-05-18T16:33:48.888" v="99" actId="164"/>
          <ac:spMkLst>
            <pc:docMk/>
            <pc:sldMk cId="2333740357" sldId="728"/>
            <ac:spMk id="848" creationId="{04F1A14B-6378-4A33-AE81-80ADDAE58ABA}"/>
          </ac:spMkLst>
        </pc:spChg>
        <pc:spChg chg="mod topLvl">
          <ac:chgData name="reza kabir" userId="af3c95a13102d509" providerId="LiveId" clId="{7FC01946-DC13-45DE-BC8C-1EF014313F5E}" dt="2020-05-18T16:33:48.888" v="99" actId="164"/>
          <ac:spMkLst>
            <pc:docMk/>
            <pc:sldMk cId="2333740357" sldId="728"/>
            <ac:spMk id="849" creationId="{E8AE553D-2785-4439-9058-B0C53535AD4D}"/>
          </ac:spMkLst>
        </pc:spChg>
        <pc:spChg chg="mod topLvl">
          <ac:chgData name="reza kabir" userId="af3c95a13102d509" providerId="LiveId" clId="{7FC01946-DC13-45DE-BC8C-1EF014313F5E}" dt="2020-05-18T16:33:48.888" v="99" actId="164"/>
          <ac:spMkLst>
            <pc:docMk/>
            <pc:sldMk cId="2333740357" sldId="728"/>
            <ac:spMk id="850" creationId="{FFA4D75E-FAF9-4A39-A9ED-A0A9D4E9C161}"/>
          </ac:spMkLst>
        </pc:spChg>
        <pc:spChg chg="mod topLvl">
          <ac:chgData name="reza kabir" userId="af3c95a13102d509" providerId="LiveId" clId="{7FC01946-DC13-45DE-BC8C-1EF014313F5E}" dt="2020-05-18T16:33:48.888" v="99" actId="164"/>
          <ac:spMkLst>
            <pc:docMk/>
            <pc:sldMk cId="2333740357" sldId="728"/>
            <ac:spMk id="851" creationId="{04EE98BC-679B-4773-9F56-E59E48951EBB}"/>
          </ac:spMkLst>
        </pc:spChg>
        <pc:spChg chg="mod topLvl">
          <ac:chgData name="reza kabir" userId="af3c95a13102d509" providerId="LiveId" clId="{7FC01946-DC13-45DE-BC8C-1EF014313F5E}" dt="2020-05-18T16:33:48.888" v="99" actId="164"/>
          <ac:spMkLst>
            <pc:docMk/>
            <pc:sldMk cId="2333740357" sldId="728"/>
            <ac:spMk id="852" creationId="{E506DCA2-0EF0-4F1D-B3D3-039B330DF21A}"/>
          </ac:spMkLst>
        </pc:spChg>
        <pc:spChg chg="mod topLvl">
          <ac:chgData name="reza kabir" userId="af3c95a13102d509" providerId="LiveId" clId="{7FC01946-DC13-45DE-BC8C-1EF014313F5E}" dt="2020-05-18T16:33:48.888" v="99" actId="164"/>
          <ac:spMkLst>
            <pc:docMk/>
            <pc:sldMk cId="2333740357" sldId="728"/>
            <ac:spMk id="853" creationId="{9F4FC772-15C5-47A6-B29C-CE8311E105CD}"/>
          </ac:spMkLst>
        </pc:spChg>
        <pc:spChg chg="mod topLvl">
          <ac:chgData name="reza kabir" userId="af3c95a13102d509" providerId="LiveId" clId="{7FC01946-DC13-45DE-BC8C-1EF014313F5E}" dt="2020-05-18T16:33:48.888" v="99" actId="164"/>
          <ac:spMkLst>
            <pc:docMk/>
            <pc:sldMk cId="2333740357" sldId="728"/>
            <ac:spMk id="854" creationId="{778F9B10-E6BC-48F6-94DE-F1B98E3C3011}"/>
          </ac:spMkLst>
        </pc:spChg>
        <pc:spChg chg="mod topLvl">
          <ac:chgData name="reza kabir" userId="af3c95a13102d509" providerId="LiveId" clId="{7FC01946-DC13-45DE-BC8C-1EF014313F5E}" dt="2020-05-18T16:33:48.888" v="99" actId="164"/>
          <ac:spMkLst>
            <pc:docMk/>
            <pc:sldMk cId="2333740357" sldId="728"/>
            <ac:spMk id="855" creationId="{CF94A33D-4E37-448F-943D-E311774C96B8}"/>
          </ac:spMkLst>
        </pc:spChg>
        <pc:spChg chg="mod topLvl">
          <ac:chgData name="reza kabir" userId="af3c95a13102d509" providerId="LiveId" clId="{7FC01946-DC13-45DE-BC8C-1EF014313F5E}" dt="2020-05-18T16:33:48.888" v="99" actId="164"/>
          <ac:spMkLst>
            <pc:docMk/>
            <pc:sldMk cId="2333740357" sldId="728"/>
            <ac:spMk id="856" creationId="{F72FE1B1-DC47-46C6-8BA8-E53258C6F64E}"/>
          </ac:spMkLst>
        </pc:spChg>
        <pc:spChg chg="mod topLvl">
          <ac:chgData name="reza kabir" userId="af3c95a13102d509" providerId="LiveId" clId="{7FC01946-DC13-45DE-BC8C-1EF014313F5E}" dt="2020-05-18T16:33:48.888" v="99" actId="164"/>
          <ac:spMkLst>
            <pc:docMk/>
            <pc:sldMk cId="2333740357" sldId="728"/>
            <ac:spMk id="857" creationId="{63568E78-4148-4065-A338-325513078D7B}"/>
          </ac:spMkLst>
        </pc:spChg>
        <pc:spChg chg="mod topLvl">
          <ac:chgData name="reza kabir" userId="af3c95a13102d509" providerId="LiveId" clId="{7FC01946-DC13-45DE-BC8C-1EF014313F5E}" dt="2020-05-18T16:33:48.888" v="99" actId="164"/>
          <ac:spMkLst>
            <pc:docMk/>
            <pc:sldMk cId="2333740357" sldId="728"/>
            <ac:spMk id="858" creationId="{3D0B8737-F294-4F4E-930A-704B5F2046FA}"/>
          </ac:spMkLst>
        </pc:spChg>
        <pc:spChg chg="mod topLvl">
          <ac:chgData name="reza kabir" userId="af3c95a13102d509" providerId="LiveId" clId="{7FC01946-DC13-45DE-BC8C-1EF014313F5E}" dt="2020-05-18T16:33:48.888" v="99" actId="164"/>
          <ac:spMkLst>
            <pc:docMk/>
            <pc:sldMk cId="2333740357" sldId="728"/>
            <ac:spMk id="859" creationId="{D0FC1FA8-9BF6-41B7-B133-FC9D8ECA27E3}"/>
          </ac:spMkLst>
        </pc:spChg>
        <pc:spChg chg="mod topLvl">
          <ac:chgData name="reza kabir" userId="af3c95a13102d509" providerId="LiveId" clId="{7FC01946-DC13-45DE-BC8C-1EF014313F5E}" dt="2020-05-18T16:33:48.888" v="99" actId="164"/>
          <ac:spMkLst>
            <pc:docMk/>
            <pc:sldMk cId="2333740357" sldId="728"/>
            <ac:spMk id="860" creationId="{365D7441-2FE5-44BE-B443-05A91E2FB3B7}"/>
          </ac:spMkLst>
        </pc:spChg>
        <pc:spChg chg="mod topLvl">
          <ac:chgData name="reza kabir" userId="af3c95a13102d509" providerId="LiveId" clId="{7FC01946-DC13-45DE-BC8C-1EF014313F5E}" dt="2020-05-18T16:33:48.888" v="99" actId="164"/>
          <ac:spMkLst>
            <pc:docMk/>
            <pc:sldMk cId="2333740357" sldId="728"/>
            <ac:spMk id="861" creationId="{54058880-86E2-47F9-BC9B-2C54E307CB3B}"/>
          </ac:spMkLst>
        </pc:spChg>
        <pc:spChg chg="mod topLvl">
          <ac:chgData name="reza kabir" userId="af3c95a13102d509" providerId="LiveId" clId="{7FC01946-DC13-45DE-BC8C-1EF014313F5E}" dt="2020-05-18T16:33:48.888" v="99" actId="164"/>
          <ac:spMkLst>
            <pc:docMk/>
            <pc:sldMk cId="2333740357" sldId="728"/>
            <ac:spMk id="862" creationId="{67EB7631-D1E2-4F16-8CD2-CC3A7D01529C}"/>
          </ac:spMkLst>
        </pc:spChg>
        <pc:spChg chg="mod topLvl">
          <ac:chgData name="reza kabir" userId="af3c95a13102d509" providerId="LiveId" clId="{7FC01946-DC13-45DE-BC8C-1EF014313F5E}" dt="2020-05-18T16:33:48.888" v="99" actId="164"/>
          <ac:spMkLst>
            <pc:docMk/>
            <pc:sldMk cId="2333740357" sldId="728"/>
            <ac:spMk id="863" creationId="{DC352E27-D9DB-48FB-93CB-5080AE2E4383}"/>
          </ac:spMkLst>
        </pc:spChg>
        <pc:spChg chg="mod topLvl">
          <ac:chgData name="reza kabir" userId="af3c95a13102d509" providerId="LiveId" clId="{7FC01946-DC13-45DE-BC8C-1EF014313F5E}" dt="2020-05-18T16:33:48.888" v="99" actId="164"/>
          <ac:spMkLst>
            <pc:docMk/>
            <pc:sldMk cId="2333740357" sldId="728"/>
            <ac:spMk id="864" creationId="{B523519E-C8F4-4EA9-AD71-42C5EA65910E}"/>
          </ac:spMkLst>
        </pc:spChg>
        <pc:spChg chg="mod topLvl">
          <ac:chgData name="reza kabir" userId="af3c95a13102d509" providerId="LiveId" clId="{7FC01946-DC13-45DE-BC8C-1EF014313F5E}" dt="2020-05-18T16:33:48.888" v="99" actId="164"/>
          <ac:spMkLst>
            <pc:docMk/>
            <pc:sldMk cId="2333740357" sldId="728"/>
            <ac:spMk id="865" creationId="{8C329821-1E6F-4FFB-B33D-510D37704744}"/>
          </ac:spMkLst>
        </pc:spChg>
        <pc:spChg chg="mod topLvl">
          <ac:chgData name="reza kabir" userId="af3c95a13102d509" providerId="LiveId" clId="{7FC01946-DC13-45DE-BC8C-1EF014313F5E}" dt="2020-05-18T16:33:48.888" v="99" actId="164"/>
          <ac:spMkLst>
            <pc:docMk/>
            <pc:sldMk cId="2333740357" sldId="728"/>
            <ac:spMk id="866" creationId="{930F7A68-FD2E-4AB7-95E8-81E55EE30EC0}"/>
          </ac:spMkLst>
        </pc:spChg>
        <pc:spChg chg="mod topLvl">
          <ac:chgData name="reza kabir" userId="af3c95a13102d509" providerId="LiveId" clId="{7FC01946-DC13-45DE-BC8C-1EF014313F5E}" dt="2020-05-18T16:33:48.888" v="99" actId="164"/>
          <ac:spMkLst>
            <pc:docMk/>
            <pc:sldMk cId="2333740357" sldId="728"/>
            <ac:spMk id="867" creationId="{5C776D35-C9EC-4C3C-91A7-8E332D353C75}"/>
          </ac:spMkLst>
        </pc:spChg>
        <pc:spChg chg="mod topLvl">
          <ac:chgData name="reza kabir" userId="af3c95a13102d509" providerId="LiveId" clId="{7FC01946-DC13-45DE-BC8C-1EF014313F5E}" dt="2020-05-18T16:33:48.888" v="99" actId="164"/>
          <ac:spMkLst>
            <pc:docMk/>
            <pc:sldMk cId="2333740357" sldId="728"/>
            <ac:spMk id="868" creationId="{4213BA7B-49EC-4119-8CD4-984847A01087}"/>
          </ac:spMkLst>
        </pc:spChg>
        <pc:spChg chg="mod topLvl">
          <ac:chgData name="reza kabir" userId="af3c95a13102d509" providerId="LiveId" clId="{7FC01946-DC13-45DE-BC8C-1EF014313F5E}" dt="2020-05-18T16:33:48.888" v="99" actId="164"/>
          <ac:spMkLst>
            <pc:docMk/>
            <pc:sldMk cId="2333740357" sldId="728"/>
            <ac:spMk id="869" creationId="{086E4ED5-477A-4401-831F-97ED4134DC24}"/>
          </ac:spMkLst>
        </pc:spChg>
        <pc:spChg chg="mod topLvl">
          <ac:chgData name="reza kabir" userId="af3c95a13102d509" providerId="LiveId" clId="{7FC01946-DC13-45DE-BC8C-1EF014313F5E}" dt="2020-05-18T16:33:48.888" v="99" actId="164"/>
          <ac:spMkLst>
            <pc:docMk/>
            <pc:sldMk cId="2333740357" sldId="728"/>
            <ac:spMk id="870" creationId="{A4962E9B-86B3-4377-98E6-3DF31FAE4D1C}"/>
          </ac:spMkLst>
        </pc:spChg>
        <pc:spChg chg="mod topLvl">
          <ac:chgData name="reza kabir" userId="af3c95a13102d509" providerId="LiveId" clId="{7FC01946-DC13-45DE-BC8C-1EF014313F5E}" dt="2020-05-18T16:33:48.888" v="99" actId="164"/>
          <ac:spMkLst>
            <pc:docMk/>
            <pc:sldMk cId="2333740357" sldId="728"/>
            <ac:spMk id="871" creationId="{E5AC0C7A-A6E4-4B42-8698-4D44285D9714}"/>
          </ac:spMkLst>
        </pc:spChg>
        <pc:spChg chg="mod topLvl">
          <ac:chgData name="reza kabir" userId="af3c95a13102d509" providerId="LiveId" clId="{7FC01946-DC13-45DE-BC8C-1EF014313F5E}" dt="2020-05-18T16:33:48.888" v="99" actId="164"/>
          <ac:spMkLst>
            <pc:docMk/>
            <pc:sldMk cId="2333740357" sldId="728"/>
            <ac:spMk id="872" creationId="{63327F2A-B7B4-48E4-A300-3F1545ED7022}"/>
          </ac:spMkLst>
        </pc:spChg>
        <pc:spChg chg="mod topLvl">
          <ac:chgData name="reza kabir" userId="af3c95a13102d509" providerId="LiveId" clId="{7FC01946-DC13-45DE-BC8C-1EF014313F5E}" dt="2020-05-18T16:33:48.888" v="99" actId="164"/>
          <ac:spMkLst>
            <pc:docMk/>
            <pc:sldMk cId="2333740357" sldId="728"/>
            <ac:spMk id="873" creationId="{6E7607E5-6DDB-4B18-9DD4-88D37A00F891}"/>
          </ac:spMkLst>
        </pc:spChg>
        <pc:spChg chg="mod topLvl">
          <ac:chgData name="reza kabir" userId="af3c95a13102d509" providerId="LiveId" clId="{7FC01946-DC13-45DE-BC8C-1EF014313F5E}" dt="2020-05-18T16:33:48.888" v="99" actId="164"/>
          <ac:spMkLst>
            <pc:docMk/>
            <pc:sldMk cId="2333740357" sldId="728"/>
            <ac:spMk id="874" creationId="{BF53C8C8-BFA3-4009-89F3-3D8D012D87C2}"/>
          </ac:spMkLst>
        </pc:spChg>
        <pc:spChg chg="mod topLvl">
          <ac:chgData name="reza kabir" userId="af3c95a13102d509" providerId="LiveId" clId="{7FC01946-DC13-45DE-BC8C-1EF014313F5E}" dt="2020-05-18T16:33:48.888" v="99" actId="164"/>
          <ac:spMkLst>
            <pc:docMk/>
            <pc:sldMk cId="2333740357" sldId="728"/>
            <ac:spMk id="875" creationId="{07CE7C10-2432-496D-BF11-D9497336BDB5}"/>
          </ac:spMkLst>
        </pc:spChg>
        <pc:spChg chg="mod topLvl">
          <ac:chgData name="reza kabir" userId="af3c95a13102d509" providerId="LiveId" clId="{7FC01946-DC13-45DE-BC8C-1EF014313F5E}" dt="2020-05-18T16:33:48.888" v="99" actId="164"/>
          <ac:spMkLst>
            <pc:docMk/>
            <pc:sldMk cId="2333740357" sldId="728"/>
            <ac:spMk id="876" creationId="{14B49178-5250-4EBB-A61D-24502EBF226A}"/>
          </ac:spMkLst>
        </pc:spChg>
        <pc:spChg chg="mod topLvl">
          <ac:chgData name="reza kabir" userId="af3c95a13102d509" providerId="LiveId" clId="{7FC01946-DC13-45DE-BC8C-1EF014313F5E}" dt="2020-05-18T16:33:48.888" v="99" actId="164"/>
          <ac:spMkLst>
            <pc:docMk/>
            <pc:sldMk cId="2333740357" sldId="728"/>
            <ac:spMk id="877" creationId="{B09BD5C6-B643-426E-8F27-524D8F64CD76}"/>
          </ac:spMkLst>
        </pc:spChg>
        <pc:spChg chg="mod topLvl">
          <ac:chgData name="reza kabir" userId="af3c95a13102d509" providerId="LiveId" clId="{7FC01946-DC13-45DE-BC8C-1EF014313F5E}" dt="2020-05-18T16:33:48.888" v="99" actId="164"/>
          <ac:spMkLst>
            <pc:docMk/>
            <pc:sldMk cId="2333740357" sldId="728"/>
            <ac:spMk id="878" creationId="{022865B1-0B98-4F31-81DC-B403CB362F67}"/>
          </ac:spMkLst>
        </pc:spChg>
        <pc:spChg chg="mod topLvl">
          <ac:chgData name="reza kabir" userId="af3c95a13102d509" providerId="LiveId" clId="{7FC01946-DC13-45DE-BC8C-1EF014313F5E}" dt="2020-05-18T16:33:48.888" v="99" actId="164"/>
          <ac:spMkLst>
            <pc:docMk/>
            <pc:sldMk cId="2333740357" sldId="728"/>
            <ac:spMk id="879" creationId="{5D5670FA-72B3-4851-ABFD-F163DDE40685}"/>
          </ac:spMkLst>
        </pc:spChg>
        <pc:spChg chg="mod topLvl">
          <ac:chgData name="reza kabir" userId="af3c95a13102d509" providerId="LiveId" clId="{7FC01946-DC13-45DE-BC8C-1EF014313F5E}" dt="2020-05-18T16:33:48.888" v="99" actId="164"/>
          <ac:spMkLst>
            <pc:docMk/>
            <pc:sldMk cId="2333740357" sldId="728"/>
            <ac:spMk id="880" creationId="{9B222494-2F59-4A01-AC98-9F2FE23FFCE7}"/>
          </ac:spMkLst>
        </pc:spChg>
        <pc:spChg chg="mod topLvl">
          <ac:chgData name="reza kabir" userId="af3c95a13102d509" providerId="LiveId" clId="{7FC01946-DC13-45DE-BC8C-1EF014313F5E}" dt="2020-05-18T16:33:48.888" v="99" actId="164"/>
          <ac:spMkLst>
            <pc:docMk/>
            <pc:sldMk cId="2333740357" sldId="728"/>
            <ac:spMk id="881" creationId="{E844F900-968C-4BF4-802A-74A1BFD67ADB}"/>
          </ac:spMkLst>
        </pc:spChg>
        <pc:spChg chg="mod topLvl">
          <ac:chgData name="reza kabir" userId="af3c95a13102d509" providerId="LiveId" clId="{7FC01946-DC13-45DE-BC8C-1EF014313F5E}" dt="2020-05-18T16:33:48.888" v="99" actId="164"/>
          <ac:spMkLst>
            <pc:docMk/>
            <pc:sldMk cId="2333740357" sldId="728"/>
            <ac:spMk id="882" creationId="{4DA9B261-707F-4389-9376-CB808B898BC3}"/>
          </ac:spMkLst>
        </pc:spChg>
        <pc:spChg chg="mod topLvl">
          <ac:chgData name="reza kabir" userId="af3c95a13102d509" providerId="LiveId" clId="{7FC01946-DC13-45DE-BC8C-1EF014313F5E}" dt="2020-05-18T16:33:48.888" v="99" actId="164"/>
          <ac:spMkLst>
            <pc:docMk/>
            <pc:sldMk cId="2333740357" sldId="728"/>
            <ac:spMk id="883" creationId="{81680FF1-F074-44D5-9D37-6071F1A8D70E}"/>
          </ac:spMkLst>
        </pc:spChg>
        <pc:spChg chg="mod topLvl">
          <ac:chgData name="reza kabir" userId="af3c95a13102d509" providerId="LiveId" clId="{7FC01946-DC13-45DE-BC8C-1EF014313F5E}" dt="2020-05-18T16:33:48.888" v="99" actId="164"/>
          <ac:spMkLst>
            <pc:docMk/>
            <pc:sldMk cId="2333740357" sldId="728"/>
            <ac:spMk id="884" creationId="{6653267F-704C-43C7-BDC8-35AAABD33C54}"/>
          </ac:spMkLst>
        </pc:spChg>
        <pc:spChg chg="mod topLvl">
          <ac:chgData name="reza kabir" userId="af3c95a13102d509" providerId="LiveId" clId="{7FC01946-DC13-45DE-BC8C-1EF014313F5E}" dt="2020-05-18T16:33:48.888" v="99" actId="164"/>
          <ac:spMkLst>
            <pc:docMk/>
            <pc:sldMk cId="2333740357" sldId="728"/>
            <ac:spMk id="885" creationId="{A1D3E2BE-486D-4906-BC99-F2F55C9E93B9}"/>
          </ac:spMkLst>
        </pc:spChg>
        <pc:spChg chg="mod topLvl">
          <ac:chgData name="reza kabir" userId="af3c95a13102d509" providerId="LiveId" clId="{7FC01946-DC13-45DE-BC8C-1EF014313F5E}" dt="2020-05-18T16:33:48.888" v="99" actId="164"/>
          <ac:spMkLst>
            <pc:docMk/>
            <pc:sldMk cId="2333740357" sldId="728"/>
            <ac:spMk id="886" creationId="{4EED467A-EFEE-4D62-96A6-CAF35B6517FC}"/>
          </ac:spMkLst>
        </pc:spChg>
        <pc:spChg chg="mod topLvl">
          <ac:chgData name="reza kabir" userId="af3c95a13102d509" providerId="LiveId" clId="{7FC01946-DC13-45DE-BC8C-1EF014313F5E}" dt="2020-05-18T16:33:48.888" v="99" actId="164"/>
          <ac:spMkLst>
            <pc:docMk/>
            <pc:sldMk cId="2333740357" sldId="728"/>
            <ac:spMk id="887" creationId="{7ACD3124-BDCF-4D73-92E3-8103A6193671}"/>
          </ac:spMkLst>
        </pc:spChg>
        <pc:spChg chg="mod topLvl">
          <ac:chgData name="reza kabir" userId="af3c95a13102d509" providerId="LiveId" clId="{7FC01946-DC13-45DE-BC8C-1EF014313F5E}" dt="2020-05-18T16:33:48.888" v="99" actId="164"/>
          <ac:spMkLst>
            <pc:docMk/>
            <pc:sldMk cId="2333740357" sldId="728"/>
            <ac:spMk id="888" creationId="{A4690A1E-8EE0-43FD-9C9C-371583527479}"/>
          </ac:spMkLst>
        </pc:spChg>
        <pc:spChg chg="mod topLvl">
          <ac:chgData name="reza kabir" userId="af3c95a13102d509" providerId="LiveId" clId="{7FC01946-DC13-45DE-BC8C-1EF014313F5E}" dt="2020-05-18T16:33:48.888" v="99" actId="164"/>
          <ac:spMkLst>
            <pc:docMk/>
            <pc:sldMk cId="2333740357" sldId="728"/>
            <ac:spMk id="889" creationId="{3C2E9FD1-D363-4760-9972-3431D68C08C3}"/>
          </ac:spMkLst>
        </pc:spChg>
        <pc:spChg chg="mod topLvl">
          <ac:chgData name="reza kabir" userId="af3c95a13102d509" providerId="LiveId" clId="{7FC01946-DC13-45DE-BC8C-1EF014313F5E}" dt="2020-05-18T16:33:48.888" v="99" actId="164"/>
          <ac:spMkLst>
            <pc:docMk/>
            <pc:sldMk cId="2333740357" sldId="728"/>
            <ac:spMk id="890" creationId="{8E7DC706-063D-4A40-9C8A-B4A2FDB03E94}"/>
          </ac:spMkLst>
        </pc:spChg>
        <pc:spChg chg="mod topLvl">
          <ac:chgData name="reza kabir" userId="af3c95a13102d509" providerId="LiveId" clId="{7FC01946-DC13-45DE-BC8C-1EF014313F5E}" dt="2020-05-18T16:33:48.888" v="99" actId="164"/>
          <ac:spMkLst>
            <pc:docMk/>
            <pc:sldMk cId="2333740357" sldId="728"/>
            <ac:spMk id="891" creationId="{B359C87B-5F5D-451D-B0CF-C4E7B5EFFB18}"/>
          </ac:spMkLst>
        </pc:spChg>
        <pc:spChg chg="mod topLvl">
          <ac:chgData name="reza kabir" userId="af3c95a13102d509" providerId="LiveId" clId="{7FC01946-DC13-45DE-BC8C-1EF014313F5E}" dt="2020-05-18T16:33:48.888" v="99" actId="164"/>
          <ac:spMkLst>
            <pc:docMk/>
            <pc:sldMk cId="2333740357" sldId="728"/>
            <ac:spMk id="892" creationId="{F2F256AF-48E5-4F53-97E7-26E1E95896FD}"/>
          </ac:spMkLst>
        </pc:spChg>
        <pc:spChg chg="mod topLvl">
          <ac:chgData name="reza kabir" userId="af3c95a13102d509" providerId="LiveId" clId="{7FC01946-DC13-45DE-BC8C-1EF014313F5E}" dt="2020-05-18T16:33:48.888" v="99" actId="164"/>
          <ac:spMkLst>
            <pc:docMk/>
            <pc:sldMk cId="2333740357" sldId="728"/>
            <ac:spMk id="893" creationId="{D57829FC-4895-4B39-ABF1-8C427A68F6D1}"/>
          </ac:spMkLst>
        </pc:spChg>
        <pc:spChg chg="mod topLvl">
          <ac:chgData name="reza kabir" userId="af3c95a13102d509" providerId="LiveId" clId="{7FC01946-DC13-45DE-BC8C-1EF014313F5E}" dt="2020-05-18T16:33:48.888" v="99" actId="164"/>
          <ac:spMkLst>
            <pc:docMk/>
            <pc:sldMk cId="2333740357" sldId="728"/>
            <ac:spMk id="894" creationId="{F1D0EB5A-45A9-49B1-874C-5E87C68BB906}"/>
          </ac:spMkLst>
        </pc:spChg>
        <pc:spChg chg="mod topLvl">
          <ac:chgData name="reza kabir" userId="af3c95a13102d509" providerId="LiveId" clId="{7FC01946-DC13-45DE-BC8C-1EF014313F5E}" dt="2020-05-18T16:33:48.888" v="99" actId="164"/>
          <ac:spMkLst>
            <pc:docMk/>
            <pc:sldMk cId="2333740357" sldId="728"/>
            <ac:spMk id="895" creationId="{E0913E6B-BAA7-4D78-8205-88B1703353BD}"/>
          </ac:spMkLst>
        </pc:spChg>
        <pc:spChg chg="mod topLvl">
          <ac:chgData name="reza kabir" userId="af3c95a13102d509" providerId="LiveId" clId="{7FC01946-DC13-45DE-BC8C-1EF014313F5E}" dt="2020-05-18T16:33:48.888" v="99" actId="164"/>
          <ac:spMkLst>
            <pc:docMk/>
            <pc:sldMk cId="2333740357" sldId="728"/>
            <ac:spMk id="896" creationId="{F99568EA-1819-4570-85EC-D90FB608F978}"/>
          </ac:spMkLst>
        </pc:spChg>
        <pc:spChg chg="mod topLvl">
          <ac:chgData name="reza kabir" userId="af3c95a13102d509" providerId="LiveId" clId="{7FC01946-DC13-45DE-BC8C-1EF014313F5E}" dt="2020-05-18T16:33:48.888" v="99" actId="164"/>
          <ac:spMkLst>
            <pc:docMk/>
            <pc:sldMk cId="2333740357" sldId="728"/>
            <ac:spMk id="897" creationId="{382DF68A-EB0A-41E8-9497-301A43AFA840}"/>
          </ac:spMkLst>
        </pc:spChg>
        <pc:spChg chg="mod topLvl">
          <ac:chgData name="reza kabir" userId="af3c95a13102d509" providerId="LiveId" clId="{7FC01946-DC13-45DE-BC8C-1EF014313F5E}" dt="2020-05-18T16:33:48.888" v="99" actId="164"/>
          <ac:spMkLst>
            <pc:docMk/>
            <pc:sldMk cId="2333740357" sldId="728"/>
            <ac:spMk id="898" creationId="{21F44935-60F6-487D-AF30-A1CB72B49C4A}"/>
          </ac:spMkLst>
        </pc:spChg>
        <pc:spChg chg="mod topLvl">
          <ac:chgData name="reza kabir" userId="af3c95a13102d509" providerId="LiveId" clId="{7FC01946-DC13-45DE-BC8C-1EF014313F5E}" dt="2020-05-18T16:33:48.888" v="99" actId="164"/>
          <ac:spMkLst>
            <pc:docMk/>
            <pc:sldMk cId="2333740357" sldId="728"/>
            <ac:spMk id="899" creationId="{76C84BD3-EAC0-492A-8B64-680DE5AC6836}"/>
          </ac:spMkLst>
        </pc:spChg>
        <pc:spChg chg="mod topLvl">
          <ac:chgData name="reza kabir" userId="af3c95a13102d509" providerId="LiveId" clId="{7FC01946-DC13-45DE-BC8C-1EF014313F5E}" dt="2020-05-18T16:33:48.888" v="99" actId="164"/>
          <ac:spMkLst>
            <pc:docMk/>
            <pc:sldMk cId="2333740357" sldId="728"/>
            <ac:spMk id="900" creationId="{CC04286D-0C67-45D1-95B8-CD433877C8B2}"/>
          </ac:spMkLst>
        </pc:spChg>
        <pc:spChg chg="mod topLvl">
          <ac:chgData name="reza kabir" userId="af3c95a13102d509" providerId="LiveId" clId="{7FC01946-DC13-45DE-BC8C-1EF014313F5E}" dt="2020-05-18T16:33:48.888" v="99" actId="164"/>
          <ac:spMkLst>
            <pc:docMk/>
            <pc:sldMk cId="2333740357" sldId="728"/>
            <ac:spMk id="901" creationId="{19E50BAE-F390-4384-B0DA-5EF657931A03}"/>
          </ac:spMkLst>
        </pc:spChg>
        <pc:spChg chg="mod topLvl">
          <ac:chgData name="reza kabir" userId="af3c95a13102d509" providerId="LiveId" clId="{7FC01946-DC13-45DE-BC8C-1EF014313F5E}" dt="2020-05-18T16:33:48.888" v="99" actId="164"/>
          <ac:spMkLst>
            <pc:docMk/>
            <pc:sldMk cId="2333740357" sldId="728"/>
            <ac:spMk id="902" creationId="{C669E53A-88F6-4F33-A227-C1B921447BEB}"/>
          </ac:spMkLst>
        </pc:spChg>
        <pc:spChg chg="mod topLvl">
          <ac:chgData name="reza kabir" userId="af3c95a13102d509" providerId="LiveId" clId="{7FC01946-DC13-45DE-BC8C-1EF014313F5E}" dt="2020-05-18T16:33:48.888" v="99" actId="164"/>
          <ac:spMkLst>
            <pc:docMk/>
            <pc:sldMk cId="2333740357" sldId="728"/>
            <ac:spMk id="903" creationId="{98005485-41C0-4EB0-83E0-96963C112C63}"/>
          </ac:spMkLst>
        </pc:spChg>
        <pc:spChg chg="mod topLvl">
          <ac:chgData name="reza kabir" userId="af3c95a13102d509" providerId="LiveId" clId="{7FC01946-DC13-45DE-BC8C-1EF014313F5E}" dt="2020-05-18T16:33:48.888" v="99" actId="164"/>
          <ac:spMkLst>
            <pc:docMk/>
            <pc:sldMk cId="2333740357" sldId="728"/>
            <ac:spMk id="904" creationId="{E0CE9C69-9F5E-48FD-88D0-3190A14F4459}"/>
          </ac:spMkLst>
        </pc:spChg>
        <pc:spChg chg="mod topLvl">
          <ac:chgData name="reza kabir" userId="af3c95a13102d509" providerId="LiveId" clId="{7FC01946-DC13-45DE-BC8C-1EF014313F5E}" dt="2020-05-18T16:33:48.888" v="99" actId="164"/>
          <ac:spMkLst>
            <pc:docMk/>
            <pc:sldMk cId="2333740357" sldId="728"/>
            <ac:spMk id="905" creationId="{0450571E-819B-40BB-A958-14ACCA8D95B8}"/>
          </ac:spMkLst>
        </pc:spChg>
        <pc:spChg chg="mod topLvl">
          <ac:chgData name="reza kabir" userId="af3c95a13102d509" providerId="LiveId" clId="{7FC01946-DC13-45DE-BC8C-1EF014313F5E}" dt="2020-05-18T16:33:48.888" v="99" actId="164"/>
          <ac:spMkLst>
            <pc:docMk/>
            <pc:sldMk cId="2333740357" sldId="728"/>
            <ac:spMk id="906" creationId="{6522A8EB-29DA-4E62-A28A-14A1BA302305}"/>
          </ac:spMkLst>
        </pc:spChg>
        <pc:spChg chg="mod topLvl">
          <ac:chgData name="reza kabir" userId="af3c95a13102d509" providerId="LiveId" clId="{7FC01946-DC13-45DE-BC8C-1EF014313F5E}" dt="2020-05-18T16:33:48.888" v="99" actId="164"/>
          <ac:spMkLst>
            <pc:docMk/>
            <pc:sldMk cId="2333740357" sldId="728"/>
            <ac:spMk id="907" creationId="{A1BF39CE-8822-428E-B1D5-EFD8DEFFD78C}"/>
          </ac:spMkLst>
        </pc:spChg>
        <pc:spChg chg="mod topLvl">
          <ac:chgData name="reza kabir" userId="af3c95a13102d509" providerId="LiveId" clId="{7FC01946-DC13-45DE-BC8C-1EF014313F5E}" dt="2020-05-18T16:33:48.888" v="99" actId="164"/>
          <ac:spMkLst>
            <pc:docMk/>
            <pc:sldMk cId="2333740357" sldId="728"/>
            <ac:spMk id="908" creationId="{99250A6E-5845-424B-8253-F1869DAFDCE2}"/>
          </ac:spMkLst>
        </pc:spChg>
        <pc:spChg chg="mod topLvl">
          <ac:chgData name="reza kabir" userId="af3c95a13102d509" providerId="LiveId" clId="{7FC01946-DC13-45DE-BC8C-1EF014313F5E}" dt="2020-05-18T16:33:48.888" v="99" actId="164"/>
          <ac:spMkLst>
            <pc:docMk/>
            <pc:sldMk cId="2333740357" sldId="728"/>
            <ac:spMk id="909" creationId="{5807F3E2-0037-46B3-B944-1FB98D4B64BD}"/>
          </ac:spMkLst>
        </pc:spChg>
        <pc:spChg chg="mod topLvl">
          <ac:chgData name="reza kabir" userId="af3c95a13102d509" providerId="LiveId" clId="{7FC01946-DC13-45DE-BC8C-1EF014313F5E}" dt="2020-05-18T16:33:48.888" v="99" actId="164"/>
          <ac:spMkLst>
            <pc:docMk/>
            <pc:sldMk cId="2333740357" sldId="728"/>
            <ac:spMk id="910" creationId="{A951550F-9B43-464A-B261-42C82C195977}"/>
          </ac:spMkLst>
        </pc:spChg>
        <pc:spChg chg="mod topLvl">
          <ac:chgData name="reza kabir" userId="af3c95a13102d509" providerId="LiveId" clId="{7FC01946-DC13-45DE-BC8C-1EF014313F5E}" dt="2020-05-18T16:33:48.888" v="99" actId="164"/>
          <ac:spMkLst>
            <pc:docMk/>
            <pc:sldMk cId="2333740357" sldId="728"/>
            <ac:spMk id="911" creationId="{C585192C-705B-4A85-BB4E-DC3066DAC83D}"/>
          </ac:spMkLst>
        </pc:spChg>
        <pc:spChg chg="mod topLvl">
          <ac:chgData name="reza kabir" userId="af3c95a13102d509" providerId="LiveId" clId="{7FC01946-DC13-45DE-BC8C-1EF014313F5E}" dt="2020-05-18T16:33:48.888" v="99" actId="164"/>
          <ac:spMkLst>
            <pc:docMk/>
            <pc:sldMk cId="2333740357" sldId="728"/>
            <ac:spMk id="912" creationId="{CAAA627D-03D0-4479-A16F-79BBB029576C}"/>
          </ac:spMkLst>
        </pc:spChg>
        <pc:spChg chg="mod topLvl">
          <ac:chgData name="reza kabir" userId="af3c95a13102d509" providerId="LiveId" clId="{7FC01946-DC13-45DE-BC8C-1EF014313F5E}" dt="2020-05-18T16:33:48.888" v="99" actId="164"/>
          <ac:spMkLst>
            <pc:docMk/>
            <pc:sldMk cId="2333740357" sldId="728"/>
            <ac:spMk id="913" creationId="{028BA3FC-B1A0-4564-A825-FFE346AD10C3}"/>
          </ac:spMkLst>
        </pc:spChg>
        <pc:spChg chg="mod topLvl">
          <ac:chgData name="reza kabir" userId="af3c95a13102d509" providerId="LiveId" clId="{7FC01946-DC13-45DE-BC8C-1EF014313F5E}" dt="2020-05-18T16:33:48.888" v="99" actId="164"/>
          <ac:spMkLst>
            <pc:docMk/>
            <pc:sldMk cId="2333740357" sldId="728"/>
            <ac:spMk id="914" creationId="{41EFCACA-F95B-44D9-81EF-4A72FF5ED6CD}"/>
          </ac:spMkLst>
        </pc:spChg>
        <pc:spChg chg="mod topLvl">
          <ac:chgData name="reza kabir" userId="af3c95a13102d509" providerId="LiveId" clId="{7FC01946-DC13-45DE-BC8C-1EF014313F5E}" dt="2020-05-18T16:33:48.888" v="99" actId="164"/>
          <ac:spMkLst>
            <pc:docMk/>
            <pc:sldMk cId="2333740357" sldId="728"/>
            <ac:spMk id="915" creationId="{4CC6DA22-EB83-4244-86F1-AE32A4DE27F0}"/>
          </ac:spMkLst>
        </pc:spChg>
        <pc:spChg chg="mod topLvl">
          <ac:chgData name="reza kabir" userId="af3c95a13102d509" providerId="LiveId" clId="{7FC01946-DC13-45DE-BC8C-1EF014313F5E}" dt="2020-05-18T16:33:48.888" v="99" actId="164"/>
          <ac:spMkLst>
            <pc:docMk/>
            <pc:sldMk cId="2333740357" sldId="728"/>
            <ac:spMk id="916" creationId="{9DD6300C-D03E-4AAA-B29A-C08478BFE738}"/>
          </ac:spMkLst>
        </pc:spChg>
        <pc:spChg chg="mod topLvl">
          <ac:chgData name="reza kabir" userId="af3c95a13102d509" providerId="LiveId" clId="{7FC01946-DC13-45DE-BC8C-1EF014313F5E}" dt="2020-05-18T16:33:48.888" v="99" actId="164"/>
          <ac:spMkLst>
            <pc:docMk/>
            <pc:sldMk cId="2333740357" sldId="728"/>
            <ac:spMk id="917" creationId="{0D2F7615-294D-49A5-A2FB-A4C82A904EA8}"/>
          </ac:spMkLst>
        </pc:spChg>
        <pc:spChg chg="mod topLvl">
          <ac:chgData name="reza kabir" userId="af3c95a13102d509" providerId="LiveId" clId="{7FC01946-DC13-45DE-BC8C-1EF014313F5E}" dt="2020-05-18T16:33:48.888" v="99" actId="164"/>
          <ac:spMkLst>
            <pc:docMk/>
            <pc:sldMk cId="2333740357" sldId="728"/>
            <ac:spMk id="918" creationId="{4055A120-4640-4E7A-B46C-3DC7CF3D0039}"/>
          </ac:spMkLst>
        </pc:spChg>
        <pc:spChg chg="mod topLvl">
          <ac:chgData name="reza kabir" userId="af3c95a13102d509" providerId="LiveId" clId="{7FC01946-DC13-45DE-BC8C-1EF014313F5E}" dt="2020-05-18T16:33:48.888" v="99" actId="164"/>
          <ac:spMkLst>
            <pc:docMk/>
            <pc:sldMk cId="2333740357" sldId="728"/>
            <ac:spMk id="919" creationId="{273A3D3D-4E1B-4395-82BC-BFD805E0B879}"/>
          </ac:spMkLst>
        </pc:spChg>
        <pc:spChg chg="mod topLvl">
          <ac:chgData name="reza kabir" userId="af3c95a13102d509" providerId="LiveId" clId="{7FC01946-DC13-45DE-BC8C-1EF014313F5E}" dt="2020-05-18T16:33:48.888" v="99" actId="164"/>
          <ac:spMkLst>
            <pc:docMk/>
            <pc:sldMk cId="2333740357" sldId="728"/>
            <ac:spMk id="920" creationId="{AB34D81A-B11C-4147-843D-B79D5C34FE9E}"/>
          </ac:spMkLst>
        </pc:spChg>
        <pc:spChg chg="mod topLvl">
          <ac:chgData name="reza kabir" userId="af3c95a13102d509" providerId="LiveId" clId="{7FC01946-DC13-45DE-BC8C-1EF014313F5E}" dt="2020-05-18T16:33:48.888" v="99" actId="164"/>
          <ac:spMkLst>
            <pc:docMk/>
            <pc:sldMk cId="2333740357" sldId="728"/>
            <ac:spMk id="921" creationId="{0AFE89AE-D50F-4F0E-BCE6-2025B6F4FA38}"/>
          </ac:spMkLst>
        </pc:spChg>
        <pc:spChg chg="mod topLvl">
          <ac:chgData name="reza kabir" userId="af3c95a13102d509" providerId="LiveId" clId="{7FC01946-DC13-45DE-BC8C-1EF014313F5E}" dt="2020-05-18T16:33:48.888" v="99" actId="164"/>
          <ac:spMkLst>
            <pc:docMk/>
            <pc:sldMk cId="2333740357" sldId="728"/>
            <ac:spMk id="922" creationId="{CD6584A0-FF6C-46D6-A1C4-58C64B8E9066}"/>
          </ac:spMkLst>
        </pc:spChg>
        <pc:spChg chg="mod topLvl">
          <ac:chgData name="reza kabir" userId="af3c95a13102d509" providerId="LiveId" clId="{7FC01946-DC13-45DE-BC8C-1EF014313F5E}" dt="2020-05-18T16:33:48.888" v="99" actId="164"/>
          <ac:spMkLst>
            <pc:docMk/>
            <pc:sldMk cId="2333740357" sldId="728"/>
            <ac:spMk id="923" creationId="{0982BB91-A4EE-4BF2-A6AA-0F9CD1A6E1AA}"/>
          </ac:spMkLst>
        </pc:spChg>
        <pc:spChg chg="mod topLvl">
          <ac:chgData name="reza kabir" userId="af3c95a13102d509" providerId="LiveId" clId="{7FC01946-DC13-45DE-BC8C-1EF014313F5E}" dt="2020-05-18T16:33:48.888" v="99" actId="164"/>
          <ac:spMkLst>
            <pc:docMk/>
            <pc:sldMk cId="2333740357" sldId="728"/>
            <ac:spMk id="924" creationId="{5F58EDD3-364E-4F39-A58F-946CC8C61D82}"/>
          </ac:spMkLst>
        </pc:spChg>
        <pc:spChg chg="mod topLvl">
          <ac:chgData name="reza kabir" userId="af3c95a13102d509" providerId="LiveId" clId="{7FC01946-DC13-45DE-BC8C-1EF014313F5E}" dt="2020-05-18T16:33:48.888" v="99" actId="164"/>
          <ac:spMkLst>
            <pc:docMk/>
            <pc:sldMk cId="2333740357" sldId="728"/>
            <ac:spMk id="925" creationId="{68E15463-DDD2-4FFE-93D1-8CCB73247AB4}"/>
          </ac:spMkLst>
        </pc:spChg>
        <pc:spChg chg="mod topLvl">
          <ac:chgData name="reza kabir" userId="af3c95a13102d509" providerId="LiveId" clId="{7FC01946-DC13-45DE-BC8C-1EF014313F5E}" dt="2020-05-18T16:33:48.888" v="99" actId="164"/>
          <ac:spMkLst>
            <pc:docMk/>
            <pc:sldMk cId="2333740357" sldId="728"/>
            <ac:spMk id="926" creationId="{91CFDF24-9A23-4458-B0FE-A8E538A55A80}"/>
          </ac:spMkLst>
        </pc:spChg>
        <pc:spChg chg="mod topLvl">
          <ac:chgData name="reza kabir" userId="af3c95a13102d509" providerId="LiveId" clId="{7FC01946-DC13-45DE-BC8C-1EF014313F5E}" dt="2020-05-18T16:33:48.888" v="99" actId="164"/>
          <ac:spMkLst>
            <pc:docMk/>
            <pc:sldMk cId="2333740357" sldId="728"/>
            <ac:spMk id="927" creationId="{9DA6F226-04E0-48B6-AF3E-D72827511D0A}"/>
          </ac:spMkLst>
        </pc:spChg>
        <pc:spChg chg="mod topLvl">
          <ac:chgData name="reza kabir" userId="af3c95a13102d509" providerId="LiveId" clId="{7FC01946-DC13-45DE-BC8C-1EF014313F5E}" dt="2020-05-18T16:33:48.888" v="99" actId="164"/>
          <ac:spMkLst>
            <pc:docMk/>
            <pc:sldMk cId="2333740357" sldId="728"/>
            <ac:spMk id="928" creationId="{FBB11B15-62E9-4D30-9895-39730CE8C770}"/>
          </ac:spMkLst>
        </pc:spChg>
        <pc:spChg chg="mod topLvl">
          <ac:chgData name="reza kabir" userId="af3c95a13102d509" providerId="LiveId" clId="{7FC01946-DC13-45DE-BC8C-1EF014313F5E}" dt="2020-05-18T16:33:48.888" v="99" actId="164"/>
          <ac:spMkLst>
            <pc:docMk/>
            <pc:sldMk cId="2333740357" sldId="728"/>
            <ac:spMk id="929" creationId="{2EFFBE0E-354E-4D30-9921-6744D9B3F25D}"/>
          </ac:spMkLst>
        </pc:spChg>
        <pc:spChg chg="mod topLvl">
          <ac:chgData name="reza kabir" userId="af3c95a13102d509" providerId="LiveId" clId="{7FC01946-DC13-45DE-BC8C-1EF014313F5E}" dt="2020-05-18T16:33:48.888" v="99" actId="164"/>
          <ac:spMkLst>
            <pc:docMk/>
            <pc:sldMk cId="2333740357" sldId="728"/>
            <ac:spMk id="930" creationId="{BCC88CF6-6248-471A-AA78-6FF463DB7CC7}"/>
          </ac:spMkLst>
        </pc:spChg>
        <pc:spChg chg="mod topLvl">
          <ac:chgData name="reza kabir" userId="af3c95a13102d509" providerId="LiveId" clId="{7FC01946-DC13-45DE-BC8C-1EF014313F5E}" dt="2020-05-18T16:33:48.888" v="99" actId="164"/>
          <ac:spMkLst>
            <pc:docMk/>
            <pc:sldMk cId="2333740357" sldId="728"/>
            <ac:spMk id="931" creationId="{9BAB36C4-38A8-4C31-84F6-532CBC272924}"/>
          </ac:spMkLst>
        </pc:spChg>
        <pc:spChg chg="mod topLvl">
          <ac:chgData name="reza kabir" userId="af3c95a13102d509" providerId="LiveId" clId="{7FC01946-DC13-45DE-BC8C-1EF014313F5E}" dt="2020-05-18T16:33:48.888" v="99" actId="164"/>
          <ac:spMkLst>
            <pc:docMk/>
            <pc:sldMk cId="2333740357" sldId="728"/>
            <ac:spMk id="932" creationId="{98B17BDB-A546-49E0-86BC-B4C99493163F}"/>
          </ac:spMkLst>
        </pc:spChg>
        <pc:spChg chg="mod topLvl">
          <ac:chgData name="reza kabir" userId="af3c95a13102d509" providerId="LiveId" clId="{7FC01946-DC13-45DE-BC8C-1EF014313F5E}" dt="2020-05-18T16:33:48.888" v="99" actId="164"/>
          <ac:spMkLst>
            <pc:docMk/>
            <pc:sldMk cId="2333740357" sldId="728"/>
            <ac:spMk id="933" creationId="{0167CF18-3391-4036-A6AC-3727092C4499}"/>
          </ac:spMkLst>
        </pc:spChg>
        <pc:spChg chg="mod topLvl">
          <ac:chgData name="reza kabir" userId="af3c95a13102d509" providerId="LiveId" clId="{7FC01946-DC13-45DE-BC8C-1EF014313F5E}" dt="2020-05-18T16:33:48.888" v="99" actId="164"/>
          <ac:spMkLst>
            <pc:docMk/>
            <pc:sldMk cId="2333740357" sldId="728"/>
            <ac:spMk id="934" creationId="{09E907E0-79CC-459C-B26F-58785FF7E280}"/>
          </ac:spMkLst>
        </pc:spChg>
        <pc:spChg chg="mod topLvl">
          <ac:chgData name="reza kabir" userId="af3c95a13102d509" providerId="LiveId" clId="{7FC01946-DC13-45DE-BC8C-1EF014313F5E}" dt="2020-05-18T16:33:48.888" v="99" actId="164"/>
          <ac:spMkLst>
            <pc:docMk/>
            <pc:sldMk cId="2333740357" sldId="728"/>
            <ac:spMk id="935" creationId="{8DA49E43-AD13-49B2-91E4-8F12099DF8C5}"/>
          </ac:spMkLst>
        </pc:spChg>
        <pc:spChg chg="mod topLvl">
          <ac:chgData name="reza kabir" userId="af3c95a13102d509" providerId="LiveId" clId="{7FC01946-DC13-45DE-BC8C-1EF014313F5E}" dt="2020-05-18T16:33:48.888" v="99" actId="164"/>
          <ac:spMkLst>
            <pc:docMk/>
            <pc:sldMk cId="2333740357" sldId="728"/>
            <ac:spMk id="936" creationId="{7EDBF6C6-46A9-435F-B2CE-97DBEB510557}"/>
          </ac:spMkLst>
        </pc:spChg>
        <pc:spChg chg="mod topLvl">
          <ac:chgData name="reza kabir" userId="af3c95a13102d509" providerId="LiveId" clId="{7FC01946-DC13-45DE-BC8C-1EF014313F5E}" dt="2020-05-18T16:33:48.888" v="99" actId="164"/>
          <ac:spMkLst>
            <pc:docMk/>
            <pc:sldMk cId="2333740357" sldId="728"/>
            <ac:spMk id="937" creationId="{06137B67-736D-4788-AE1B-931BFD59D8CD}"/>
          </ac:spMkLst>
        </pc:spChg>
        <pc:spChg chg="mod topLvl">
          <ac:chgData name="reza kabir" userId="af3c95a13102d509" providerId="LiveId" clId="{7FC01946-DC13-45DE-BC8C-1EF014313F5E}" dt="2020-05-18T16:33:48.888" v="99" actId="164"/>
          <ac:spMkLst>
            <pc:docMk/>
            <pc:sldMk cId="2333740357" sldId="728"/>
            <ac:spMk id="938" creationId="{76A01E5F-8774-4E24-BAFF-C88284B8D6FF}"/>
          </ac:spMkLst>
        </pc:spChg>
        <pc:spChg chg="mod topLvl">
          <ac:chgData name="reza kabir" userId="af3c95a13102d509" providerId="LiveId" clId="{7FC01946-DC13-45DE-BC8C-1EF014313F5E}" dt="2020-05-18T16:33:48.888" v="99" actId="164"/>
          <ac:spMkLst>
            <pc:docMk/>
            <pc:sldMk cId="2333740357" sldId="728"/>
            <ac:spMk id="939" creationId="{533D7F23-A120-4156-82BF-8DB7E6FF3773}"/>
          </ac:spMkLst>
        </pc:spChg>
        <pc:spChg chg="mod topLvl">
          <ac:chgData name="reza kabir" userId="af3c95a13102d509" providerId="LiveId" clId="{7FC01946-DC13-45DE-BC8C-1EF014313F5E}" dt="2020-05-18T16:33:48.888" v="99" actId="164"/>
          <ac:spMkLst>
            <pc:docMk/>
            <pc:sldMk cId="2333740357" sldId="728"/>
            <ac:spMk id="940" creationId="{13291781-68BE-4E41-8950-6CBF74B68355}"/>
          </ac:spMkLst>
        </pc:spChg>
        <pc:spChg chg="mod topLvl">
          <ac:chgData name="reza kabir" userId="af3c95a13102d509" providerId="LiveId" clId="{7FC01946-DC13-45DE-BC8C-1EF014313F5E}" dt="2020-05-18T16:33:48.888" v="99" actId="164"/>
          <ac:spMkLst>
            <pc:docMk/>
            <pc:sldMk cId="2333740357" sldId="728"/>
            <ac:spMk id="941" creationId="{96C235C0-172B-4A0A-9F3C-C4526B76899D}"/>
          </ac:spMkLst>
        </pc:spChg>
        <pc:spChg chg="mod topLvl">
          <ac:chgData name="reza kabir" userId="af3c95a13102d509" providerId="LiveId" clId="{7FC01946-DC13-45DE-BC8C-1EF014313F5E}" dt="2020-05-18T16:33:48.888" v="99" actId="164"/>
          <ac:spMkLst>
            <pc:docMk/>
            <pc:sldMk cId="2333740357" sldId="728"/>
            <ac:spMk id="942" creationId="{AFFAA306-D4B6-4BB5-A501-38C9C855C89E}"/>
          </ac:spMkLst>
        </pc:spChg>
        <pc:spChg chg="mod topLvl">
          <ac:chgData name="reza kabir" userId="af3c95a13102d509" providerId="LiveId" clId="{7FC01946-DC13-45DE-BC8C-1EF014313F5E}" dt="2020-05-18T16:33:48.888" v="99" actId="164"/>
          <ac:spMkLst>
            <pc:docMk/>
            <pc:sldMk cId="2333740357" sldId="728"/>
            <ac:spMk id="943" creationId="{70C19FF7-42D4-4A6D-9F71-2082B47881F2}"/>
          </ac:spMkLst>
        </pc:spChg>
        <pc:spChg chg="mod topLvl">
          <ac:chgData name="reza kabir" userId="af3c95a13102d509" providerId="LiveId" clId="{7FC01946-DC13-45DE-BC8C-1EF014313F5E}" dt="2020-05-18T16:33:48.888" v="99" actId="164"/>
          <ac:spMkLst>
            <pc:docMk/>
            <pc:sldMk cId="2333740357" sldId="728"/>
            <ac:spMk id="944" creationId="{DDE21FFD-1EF7-4258-8314-FA562B1B2B8B}"/>
          </ac:spMkLst>
        </pc:spChg>
        <pc:spChg chg="mod topLvl">
          <ac:chgData name="reza kabir" userId="af3c95a13102d509" providerId="LiveId" clId="{7FC01946-DC13-45DE-BC8C-1EF014313F5E}" dt="2020-05-18T16:33:48.888" v="99" actId="164"/>
          <ac:spMkLst>
            <pc:docMk/>
            <pc:sldMk cId="2333740357" sldId="728"/>
            <ac:spMk id="945" creationId="{6C6AF0B7-11C5-4EE9-A248-F915D9DAB39C}"/>
          </ac:spMkLst>
        </pc:spChg>
        <pc:spChg chg="mod topLvl">
          <ac:chgData name="reza kabir" userId="af3c95a13102d509" providerId="LiveId" clId="{7FC01946-DC13-45DE-BC8C-1EF014313F5E}" dt="2020-05-18T16:33:48.888" v="99" actId="164"/>
          <ac:spMkLst>
            <pc:docMk/>
            <pc:sldMk cId="2333740357" sldId="728"/>
            <ac:spMk id="946" creationId="{DBABF951-16FC-4386-8346-074C09B7DE25}"/>
          </ac:spMkLst>
        </pc:spChg>
        <pc:spChg chg="mod topLvl">
          <ac:chgData name="reza kabir" userId="af3c95a13102d509" providerId="LiveId" clId="{7FC01946-DC13-45DE-BC8C-1EF014313F5E}" dt="2020-05-18T16:33:48.888" v="99" actId="164"/>
          <ac:spMkLst>
            <pc:docMk/>
            <pc:sldMk cId="2333740357" sldId="728"/>
            <ac:spMk id="947" creationId="{EBBBD797-DFE1-4D5B-9406-E8BAFF5CBBA5}"/>
          </ac:spMkLst>
        </pc:spChg>
        <pc:spChg chg="mod topLvl">
          <ac:chgData name="reza kabir" userId="af3c95a13102d509" providerId="LiveId" clId="{7FC01946-DC13-45DE-BC8C-1EF014313F5E}" dt="2020-05-18T16:33:48.888" v="99" actId="164"/>
          <ac:spMkLst>
            <pc:docMk/>
            <pc:sldMk cId="2333740357" sldId="728"/>
            <ac:spMk id="948" creationId="{061B3000-B344-4A88-B912-0DD2C858DA65}"/>
          </ac:spMkLst>
        </pc:spChg>
        <pc:spChg chg="mod topLvl">
          <ac:chgData name="reza kabir" userId="af3c95a13102d509" providerId="LiveId" clId="{7FC01946-DC13-45DE-BC8C-1EF014313F5E}" dt="2020-05-18T16:33:48.888" v="99" actId="164"/>
          <ac:spMkLst>
            <pc:docMk/>
            <pc:sldMk cId="2333740357" sldId="728"/>
            <ac:spMk id="949" creationId="{7D36E8CA-E37A-4246-9BB6-689371E29BFB}"/>
          </ac:spMkLst>
        </pc:spChg>
        <pc:spChg chg="mod topLvl">
          <ac:chgData name="reza kabir" userId="af3c95a13102d509" providerId="LiveId" clId="{7FC01946-DC13-45DE-BC8C-1EF014313F5E}" dt="2020-05-18T16:33:48.888" v="99" actId="164"/>
          <ac:spMkLst>
            <pc:docMk/>
            <pc:sldMk cId="2333740357" sldId="728"/>
            <ac:spMk id="950" creationId="{B91BCC59-C304-4C1A-9E76-A7B6ACE56307}"/>
          </ac:spMkLst>
        </pc:spChg>
        <pc:spChg chg="mod topLvl">
          <ac:chgData name="reza kabir" userId="af3c95a13102d509" providerId="LiveId" clId="{7FC01946-DC13-45DE-BC8C-1EF014313F5E}" dt="2020-05-18T16:33:48.888" v="99" actId="164"/>
          <ac:spMkLst>
            <pc:docMk/>
            <pc:sldMk cId="2333740357" sldId="728"/>
            <ac:spMk id="951" creationId="{BA86D414-2EFF-4230-9565-5294C0596CF0}"/>
          </ac:spMkLst>
        </pc:spChg>
        <pc:spChg chg="mod topLvl">
          <ac:chgData name="reza kabir" userId="af3c95a13102d509" providerId="LiveId" clId="{7FC01946-DC13-45DE-BC8C-1EF014313F5E}" dt="2020-05-18T16:33:48.888" v="99" actId="164"/>
          <ac:spMkLst>
            <pc:docMk/>
            <pc:sldMk cId="2333740357" sldId="728"/>
            <ac:spMk id="952" creationId="{7BE7A273-8C15-47B3-A649-C46D1B8594C9}"/>
          </ac:spMkLst>
        </pc:spChg>
        <pc:spChg chg="mod topLvl">
          <ac:chgData name="reza kabir" userId="af3c95a13102d509" providerId="LiveId" clId="{7FC01946-DC13-45DE-BC8C-1EF014313F5E}" dt="2020-05-18T16:33:48.888" v="99" actId="164"/>
          <ac:spMkLst>
            <pc:docMk/>
            <pc:sldMk cId="2333740357" sldId="728"/>
            <ac:spMk id="953" creationId="{E8B755AC-5517-46E4-8C5B-0286B451546A}"/>
          </ac:spMkLst>
        </pc:spChg>
        <pc:spChg chg="mod topLvl">
          <ac:chgData name="reza kabir" userId="af3c95a13102d509" providerId="LiveId" clId="{7FC01946-DC13-45DE-BC8C-1EF014313F5E}" dt="2020-05-18T16:33:48.888" v="99" actId="164"/>
          <ac:spMkLst>
            <pc:docMk/>
            <pc:sldMk cId="2333740357" sldId="728"/>
            <ac:spMk id="954" creationId="{E67C2224-A3DA-433F-A61B-43AFA64405CC}"/>
          </ac:spMkLst>
        </pc:spChg>
        <pc:spChg chg="mod topLvl">
          <ac:chgData name="reza kabir" userId="af3c95a13102d509" providerId="LiveId" clId="{7FC01946-DC13-45DE-BC8C-1EF014313F5E}" dt="2020-05-18T16:33:48.888" v="99" actId="164"/>
          <ac:spMkLst>
            <pc:docMk/>
            <pc:sldMk cId="2333740357" sldId="728"/>
            <ac:spMk id="955" creationId="{43A37ADA-78A9-4BC0-BEFE-1C5BD33C9240}"/>
          </ac:spMkLst>
        </pc:spChg>
        <pc:spChg chg="mod topLvl">
          <ac:chgData name="reza kabir" userId="af3c95a13102d509" providerId="LiveId" clId="{7FC01946-DC13-45DE-BC8C-1EF014313F5E}" dt="2020-05-18T16:33:48.888" v="99" actId="164"/>
          <ac:spMkLst>
            <pc:docMk/>
            <pc:sldMk cId="2333740357" sldId="728"/>
            <ac:spMk id="956" creationId="{FF46D6EE-4A42-4408-B823-72FE0BF99986}"/>
          </ac:spMkLst>
        </pc:spChg>
        <pc:spChg chg="mod topLvl">
          <ac:chgData name="reza kabir" userId="af3c95a13102d509" providerId="LiveId" clId="{7FC01946-DC13-45DE-BC8C-1EF014313F5E}" dt="2020-05-18T16:33:48.888" v="99" actId="164"/>
          <ac:spMkLst>
            <pc:docMk/>
            <pc:sldMk cId="2333740357" sldId="728"/>
            <ac:spMk id="957" creationId="{CE5C9FAB-5AD0-42FF-84B8-A10725F60454}"/>
          </ac:spMkLst>
        </pc:spChg>
        <pc:spChg chg="mod topLvl">
          <ac:chgData name="reza kabir" userId="af3c95a13102d509" providerId="LiveId" clId="{7FC01946-DC13-45DE-BC8C-1EF014313F5E}" dt="2020-05-18T16:33:48.888" v="99" actId="164"/>
          <ac:spMkLst>
            <pc:docMk/>
            <pc:sldMk cId="2333740357" sldId="728"/>
            <ac:spMk id="958" creationId="{783D3877-23DC-4C59-9764-E3E8168029B2}"/>
          </ac:spMkLst>
        </pc:spChg>
        <pc:spChg chg="mod topLvl">
          <ac:chgData name="reza kabir" userId="af3c95a13102d509" providerId="LiveId" clId="{7FC01946-DC13-45DE-BC8C-1EF014313F5E}" dt="2020-05-18T16:33:48.888" v="99" actId="164"/>
          <ac:spMkLst>
            <pc:docMk/>
            <pc:sldMk cId="2333740357" sldId="728"/>
            <ac:spMk id="959" creationId="{805FC483-AB57-48C7-9C61-54D46C752F68}"/>
          </ac:spMkLst>
        </pc:spChg>
        <pc:spChg chg="mod topLvl">
          <ac:chgData name="reza kabir" userId="af3c95a13102d509" providerId="LiveId" clId="{7FC01946-DC13-45DE-BC8C-1EF014313F5E}" dt="2020-05-18T16:33:48.888" v="99" actId="164"/>
          <ac:spMkLst>
            <pc:docMk/>
            <pc:sldMk cId="2333740357" sldId="728"/>
            <ac:spMk id="960" creationId="{DFC3CFD5-A8CF-4BB3-89C5-2235086697CE}"/>
          </ac:spMkLst>
        </pc:spChg>
        <pc:spChg chg="mod topLvl">
          <ac:chgData name="reza kabir" userId="af3c95a13102d509" providerId="LiveId" clId="{7FC01946-DC13-45DE-BC8C-1EF014313F5E}" dt="2020-05-18T16:33:48.888" v="99" actId="164"/>
          <ac:spMkLst>
            <pc:docMk/>
            <pc:sldMk cId="2333740357" sldId="728"/>
            <ac:spMk id="961" creationId="{938CDB1A-2AD4-4D21-A270-920876499DD8}"/>
          </ac:spMkLst>
        </pc:spChg>
        <pc:spChg chg="mod topLvl">
          <ac:chgData name="reza kabir" userId="af3c95a13102d509" providerId="LiveId" clId="{7FC01946-DC13-45DE-BC8C-1EF014313F5E}" dt="2020-05-18T16:33:48.888" v="99" actId="164"/>
          <ac:spMkLst>
            <pc:docMk/>
            <pc:sldMk cId="2333740357" sldId="728"/>
            <ac:spMk id="962" creationId="{51A97ACE-4BDA-417F-9566-0D6EE0287317}"/>
          </ac:spMkLst>
        </pc:spChg>
        <pc:spChg chg="mod topLvl">
          <ac:chgData name="reza kabir" userId="af3c95a13102d509" providerId="LiveId" clId="{7FC01946-DC13-45DE-BC8C-1EF014313F5E}" dt="2020-05-18T16:33:48.888" v="99" actId="164"/>
          <ac:spMkLst>
            <pc:docMk/>
            <pc:sldMk cId="2333740357" sldId="728"/>
            <ac:spMk id="963" creationId="{6CEE06F8-4D08-4DF9-8BB6-3173D680A3FC}"/>
          </ac:spMkLst>
        </pc:spChg>
        <pc:spChg chg="mod topLvl">
          <ac:chgData name="reza kabir" userId="af3c95a13102d509" providerId="LiveId" clId="{7FC01946-DC13-45DE-BC8C-1EF014313F5E}" dt="2020-05-18T16:33:48.888" v="99" actId="164"/>
          <ac:spMkLst>
            <pc:docMk/>
            <pc:sldMk cId="2333740357" sldId="728"/>
            <ac:spMk id="964" creationId="{D2B8C683-E1C2-4629-AF7F-A15AC685F691}"/>
          </ac:spMkLst>
        </pc:spChg>
        <pc:spChg chg="mod topLvl">
          <ac:chgData name="reza kabir" userId="af3c95a13102d509" providerId="LiveId" clId="{7FC01946-DC13-45DE-BC8C-1EF014313F5E}" dt="2020-05-18T16:33:48.888" v="99" actId="164"/>
          <ac:spMkLst>
            <pc:docMk/>
            <pc:sldMk cId="2333740357" sldId="728"/>
            <ac:spMk id="965" creationId="{FF87356E-9E16-4FF0-8772-D86C711D4FA8}"/>
          </ac:spMkLst>
        </pc:spChg>
        <pc:spChg chg="mod topLvl">
          <ac:chgData name="reza kabir" userId="af3c95a13102d509" providerId="LiveId" clId="{7FC01946-DC13-45DE-BC8C-1EF014313F5E}" dt="2020-05-18T16:33:48.888" v="99" actId="164"/>
          <ac:spMkLst>
            <pc:docMk/>
            <pc:sldMk cId="2333740357" sldId="728"/>
            <ac:spMk id="966" creationId="{9F21958C-0E26-4B72-8386-5171E068C4F8}"/>
          </ac:spMkLst>
        </pc:spChg>
        <pc:spChg chg="mod topLvl">
          <ac:chgData name="reza kabir" userId="af3c95a13102d509" providerId="LiveId" clId="{7FC01946-DC13-45DE-BC8C-1EF014313F5E}" dt="2020-05-18T16:33:48.888" v="99" actId="164"/>
          <ac:spMkLst>
            <pc:docMk/>
            <pc:sldMk cId="2333740357" sldId="728"/>
            <ac:spMk id="967" creationId="{4BEC8E69-3600-49E1-B242-FB181C305D27}"/>
          </ac:spMkLst>
        </pc:spChg>
        <pc:spChg chg="mod topLvl">
          <ac:chgData name="reza kabir" userId="af3c95a13102d509" providerId="LiveId" clId="{7FC01946-DC13-45DE-BC8C-1EF014313F5E}" dt="2020-05-18T16:33:48.888" v="99" actId="164"/>
          <ac:spMkLst>
            <pc:docMk/>
            <pc:sldMk cId="2333740357" sldId="728"/>
            <ac:spMk id="968" creationId="{E0C83ED6-A79D-4A2A-851F-15628A82FDD0}"/>
          </ac:spMkLst>
        </pc:spChg>
        <pc:spChg chg="mod topLvl">
          <ac:chgData name="reza kabir" userId="af3c95a13102d509" providerId="LiveId" clId="{7FC01946-DC13-45DE-BC8C-1EF014313F5E}" dt="2020-05-18T16:33:48.888" v="99" actId="164"/>
          <ac:spMkLst>
            <pc:docMk/>
            <pc:sldMk cId="2333740357" sldId="728"/>
            <ac:spMk id="969" creationId="{65AB44F4-5F6B-485A-8DBF-A5C4BA07ED42}"/>
          </ac:spMkLst>
        </pc:spChg>
        <pc:spChg chg="mod topLvl">
          <ac:chgData name="reza kabir" userId="af3c95a13102d509" providerId="LiveId" clId="{7FC01946-DC13-45DE-BC8C-1EF014313F5E}" dt="2020-05-18T16:33:48.888" v="99" actId="164"/>
          <ac:spMkLst>
            <pc:docMk/>
            <pc:sldMk cId="2333740357" sldId="728"/>
            <ac:spMk id="970" creationId="{7B0F9F3A-0244-4E8D-AAD4-FDB0163FE07C}"/>
          </ac:spMkLst>
        </pc:spChg>
        <pc:spChg chg="mod topLvl">
          <ac:chgData name="reza kabir" userId="af3c95a13102d509" providerId="LiveId" clId="{7FC01946-DC13-45DE-BC8C-1EF014313F5E}" dt="2020-05-18T16:33:48.888" v="99" actId="164"/>
          <ac:spMkLst>
            <pc:docMk/>
            <pc:sldMk cId="2333740357" sldId="728"/>
            <ac:spMk id="971" creationId="{BB3EC174-36F9-452A-ACD5-916B62C57EA6}"/>
          </ac:spMkLst>
        </pc:spChg>
        <pc:spChg chg="mod topLvl">
          <ac:chgData name="reza kabir" userId="af3c95a13102d509" providerId="LiveId" clId="{7FC01946-DC13-45DE-BC8C-1EF014313F5E}" dt="2020-05-18T16:33:48.888" v="99" actId="164"/>
          <ac:spMkLst>
            <pc:docMk/>
            <pc:sldMk cId="2333740357" sldId="728"/>
            <ac:spMk id="972" creationId="{F45E9D7E-7D54-40F1-9C3E-0D977D161C05}"/>
          </ac:spMkLst>
        </pc:spChg>
        <pc:spChg chg="mod topLvl">
          <ac:chgData name="reza kabir" userId="af3c95a13102d509" providerId="LiveId" clId="{7FC01946-DC13-45DE-BC8C-1EF014313F5E}" dt="2020-05-18T16:33:48.888" v="99" actId="164"/>
          <ac:spMkLst>
            <pc:docMk/>
            <pc:sldMk cId="2333740357" sldId="728"/>
            <ac:spMk id="973" creationId="{86C32455-579F-4DD7-865B-AE2B6B614DD0}"/>
          </ac:spMkLst>
        </pc:spChg>
        <pc:spChg chg="mod topLvl">
          <ac:chgData name="reza kabir" userId="af3c95a13102d509" providerId="LiveId" clId="{7FC01946-DC13-45DE-BC8C-1EF014313F5E}" dt="2020-05-18T16:33:48.888" v="99" actId="164"/>
          <ac:spMkLst>
            <pc:docMk/>
            <pc:sldMk cId="2333740357" sldId="728"/>
            <ac:spMk id="974" creationId="{16C7B078-D161-4061-91E8-BDA0A21DB05B}"/>
          </ac:spMkLst>
        </pc:spChg>
        <pc:spChg chg="mod topLvl">
          <ac:chgData name="reza kabir" userId="af3c95a13102d509" providerId="LiveId" clId="{7FC01946-DC13-45DE-BC8C-1EF014313F5E}" dt="2020-05-18T16:33:48.888" v="99" actId="164"/>
          <ac:spMkLst>
            <pc:docMk/>
            <pc:sldMk cId="2333740357" sldId="728"/>
            <ac:spMk id="975" creationId="{131426D8-0596-470F-89EA-A474B129F67F}"/>
          </ac:spMkLst>
        </pc:spChg>
        <pc:spChg chg="mod topLvl">
          <ac:chgData name="reza kabir" userId="af3c95a13102d509" providerId="LiveId" clId="{7FC01946-DC13-45DE-BC8C-1EF014313F5E}" dt="2020-05-18T16:33:48.888" v="99" actId="164"/>
          <ac:spMkLst>
            <pc:docMk/>
            <pc:sldMk cId="2333740357" sldId="728"/>
            <ac:spMk id="976" creationId="{06D7EB16-D69B-4600-9FDB-13A436E2523E}"/>
          </ac:spMkLst>
        </pc:spChg>
        <pc:spChg chg="mod topLvl">
          <ac:chgData name="reza kabir" userId="af3c95a13102d509" providerId="LiveId" clId="{7FC01946-DC13-45DE-BC8C-1EF014313F5E}" dt="2020-05-18T16:33:48.888" v="99" actId="164"/>
          <ac:spMkLst>
            <pc:docMk/>
            <pc:sldMk cId="2333740357" sldId="728"/>
            <ac:spMk id="977" creationId="{5D5F5D33-0453-418E-AE0B-4A8613CDA43B}"/>
          </ac:spMkLst>
        </pc:spChg>
        <pc:spChg chg="mod topLvl">
          <ac:chgData name="reza kabir" userId="af3c95a13102d509" providerId="LiveId" clId="{7FC01946-DC13-45DE-BC8C-1EF014313F5E}" dt="2020-05-18T16:33:48.888" v="99" actId="164"/>
          <ac:spMkLst>
            <pc:docMk/>
            <pc:sldMk cId="2333740357" sldId="728"/>
            <ac:spMk id="978" creationId="{9E9ECE71-B130-454A-A9BD-70AAB5B002E6}"/>
          </ac:spMkLst>
        </pc:spChg>
        <pc:spChg chg="mod topLvl">
          <ac:chgData name="reza kabir" userId="af3c95a13102d509" providerId="LiveId" clId="{7FC01946-DC13-45DE-BC8C-1EF014313F5E}" dt="2020-05-18T16:33:48.888" v="99" actId="164"/>
          <ac:spMkLst>
            <pc:docMk/>
            <pc:sldMk cId="2333740357" sldId="728"/>
            <ac:spMk id="979" creationId="{4ED22CA5-F4FC-4B94-AAEA-2F217234F4F4}"/>
          </ac:spMkLst>
        </pc:spChg>
        <pc:spChg chg="mod topLvl">
          <ac:chgData name="reza kabir" userId="af3c95a13102d509" providerId="LiveId" clId="{7FC01946-DC13-45DE-BC8C-1EF014313F5E}" dt="2020-05-18T16:33:48.888" v="99" actId="164"/>
          <ac:spMkLst>
            <pc:docMk/>
            <pc:sldMk cId="2333740357" sldId="728"/>
            <ac:spMk id="980" creationId="{E1D14F79-2B41-4A91-8A46-C3B1850856C7}"/>
          </ac:spMkLst>
        </pc:spChg>
        <pc:spChg chg="mod topLvl">
          <ac:chgData name="reza kabir" userId="af3c95a13102d509" providerId="LiveId" clId="{7FC01946-DC13-45DE-BC8C-1EF014313F5E}" dt="2020-05-18T16:33:48.888" v="99" actId="164"/>
          <ac:spMkLst>
            <pc:docMk/>
            <pc:sldMk cId="2333740357" sldId="728"/>
            <ac:spMk id="981" creationId="{D85E9170-6982-4E32-A323-4947A4A3FDF5}"/>
          </ac:spMkLst>
        </pc:spChg>
        <pc:spChg chg="mod topLvl">
          <ac:chgData name="reza kabir" userId="af3c95a13102d509" providerId="LiveId" clId="{7FC01946-DC13-45DE-BC8C-1EF014313F5E}" dt="2020-05-18T16:33:48.888" v="99" actId="164"/>
          <ac:spMkLst>
            <pc:docMk/>
            <pc:sldMk cId="2333740357" sldId="728"/>
            <ac:spMk id="982" creationId="{CBA4663E-A2CE-4C7F-8185-DEAEBF1B473F}"/>
          </ac:spMkLst>
        </pc:spChg>
        <pc:spChg chg="mod topLvl">
          <ac:chgData name="reza kabir" userId="af3c95a13102d509" providerId="LiveId" clId="{7FC01946-DC13-45DE-BC8C-1EF014313F5E}" dt="2020-05-18T16:33:48.888" v="99" actId="164"/>
          <ac:spMkLst>
            <pc:docMk/>
            <pc:sldMk cId="2333740357" sldId="728"/>
            <ac:spMk id="983" creationId="{C83BFD4F-8864-4F21-9275-5B8326882DA5}"/>
          </ac:spMkLst>
        </pc:spChg>
        <pc:spChg chg="mod topLvl">
          <ac:chgData name="reza kabir" userId="af3c95a13102d509" providerId="LiveId" clId="{7FC01946-DC13-45DE-BC8C-1EF014313F5E}" dt="2020-05-18T16:33:48.888" v="99" actId="164"/>
          <ac:spMkLst>
            <pc:docMk/>
            <pc:sldMk cId="2333740357" sldId="728"/>
            <ac:spMk id="984" creationId="{D5EEA2F5-B13F-425A-B125-29B66344CE5F}"/>
          </ac:spMkLst>
        </pc:spChg>
        <pc:spChg chg="mod topLvl">
          <ac:chgData name="reza kabir" userId="af3c95a13102d509" providerId="LiveId" clId="{7FC01946-DC13-45DE-BC8C-1EF014313F5E}" dt="2020-05-18T16:33:48.888" v="99" actId="164"/>
          <ac:spMkLst>
            <pc:docMk/>
            <pc:sldMk cId="2333740357" sldId="728"/>
            <ac:spMk id="985" creationId="{0953AF06-0527-40A0-B0C3-96A3E1D0ADCB}"/>
          </ac:spMkLst>
        </pc:spChg>
        <pc:spChg chg="mod topLvl">
          <ac:chgData name="reza kabir" userId="af3c95a13102d509" providerId="LiveId" clId="{7FC01946-DC13-45DE-BC8C-1EF014313F5E}" dt="2020-05-18T16:33:48.888" v="99" actId="164"/>
          <ac:spMkLst>
            <pc:docMk/>
            <pc:sldMk cId="2333740357" sldId="728"/>
            <ac:spMk id="986" creationId="{D1C2D273-271A-4680-ACB6-C307DE4A66F9}"/>
          </ac:spMkLst>
        </pc:spChg>
        <pc:spChg chg="mod topLvl">
          <ac:chgData name="reza kabir" userId="af3c95a13102d509" providerId="LiveId" clId="{7FC01946-DC13-45DE-BC8C-1EF014313F5E}" dt="2020-05-18T16:33:48.888" v="99" actId="164"/>
          <ac:spMkLst>
            <pc:docMk/>
            <pc:sldMk cId="2333740357" sldId="728"/>
            <ac:spMk id="987" creationId="{8ADC108E-FFC7-49C9-B128-A51837E69DC9}"/>
          </ac:spMkLst>
        </pc:spChg>
        <pc:spChg chg="mod topLvl">
          <ac:chgData name="reza kabir" userId="af3c95a13102d509" providerId="LiveId" clId="{7FC01946-DC13-45DE-BC8C-1EF014313F5E}" dt="2020-05-18T16:33:48.888" v="99" actId="164"/>
          <ac:spMkLst>
            <pc:docMk/>
            <pc:sldMk cId="2333740357" sldId="728"/>
            <ac:spMk id="988" creationId="{A0D3D40F-9092-4AEE-BF43-D1885E86DE65}"/>
          </ac:spMkLst>
        </pc:spChg>
        <pc:spChg chg="mod topLvl">
          <ac:chgData name="reza kabir" userId="af3c95a13102d509" providerId="LiveId" clId="{7FC01946-DC13-45DE-BC8C-1EF014313F5E}" dt="2020-05-18T16:33:48.888" v="99" actId="164"/>
          <ac:spMkLst>
            <pc:docMk/>
            <pc:sldMk cId="2333740357" sldId="728"/>
            <ac:spMk id="989" creationId="{87BF6A79-9B11-42F9-BAC9-994A7DCFF0A8}"/>
          </ac:spMkLst>
        </pc:spChg>
        <pc:spChg chg="mod topLvl">
          <ac:chgData name="reza kabir" userId="af3c95a13102d509" providerId="LiveId" clId="{7FC01946-DC13-45DE-BC8C-1EF014313F5E}" dt="2020-05-18T16:33:48.888" v="99" actId="164"/>
          <ac:spMkLst>
            <pc:docMk/>
            <pc:sldMk cId="2333740357" sldId="728"/>
            <ac:spMk id="990" creationId="{EF27BD0B-2460-45F5-BABC-CD669CD483A3}"/>
          </ac:spMkLst>
        </pc:spChg>
        <pc:spChg chg="mod topLvl">
          <ac:chgData name="reza kabir" userId="af3c95a13102d509" providerId="LiveId" clId="{7FC01946-DC13-45DE-BC8C-1EF014313F5E}" dt="2020-05-18T16:33:48.888" v="99" actId="164"/>
          <ac:spMkLst>
            <pc:docMk/>
            <pc:sldMk cId="2333740357" sldId="728"/>
            <ac:spMk id="991" creationId="{5343A3C2-462D-4C13-A6D3-617E25C66B4E}"/>
          </ac:spMkLst>
        </pc:spChg>
        <pc:spChg chg="mod topLvl">
          <ac:chgData name="reza kabir" userId="af3c95a13102d509" providerId="LiveId" clId="{7FC01946-DC13-45DE-BC8C-1EF014313F5E}" dt="2020-05-18T16:33:48.888" v="99" actId="164"/>
          <ac:spMkLst>
            <pc:docMk/>
            <pc:sldMk cId="2333740357" sldId="728"/>
            <ac:spMk id="992" creationId="{D30938E6-96AF-4306-879D-75A7D5DDBDA2}"/>
          </ac:spMkLst>
        </pc:spChg>
        <pc:spChg chg="mod topLvl">
          <ac:chgData name="reza kabir" userId="af3c95a13102d509" providerId="LiveId" clId="{7FC01946-DC13-45DE-BC8C-1EF014313F5E}" dt="2020-05-18T16:33:48.888" v="99" actId="164"/>
          <ac:spMkLst>
            <pc:docMk/>
            <pc:sldMk cId="2333740357" sldId="728"/>
            <ac:spMk id="993" creationId="{96A9B255-B9CF-460F-B9E6-F36F170FF4C6}"/>
          </ac:spMkLst>
        </pc:spChg>
        <pc:spChg chg="mod topLvl">
          <ac:chgData name="reza kabir" userId="af3c95a13102d509" providerId="LiveId" clId="{7FC01946-DC13-45DE-BC8C-1EF014313F5E}" dt="2020-05-18T16:33:48.888" v="99" actId="164"/>
          <ac:spMkLst>
            <pc:docMk/>
            <pc:sldMk cId="2333740357" sldId="728"/>
            <ac:spMk id="994" creationId="{F00329AC-31BC-49F0-90C7-9E8642F0E2EF}"/>
          </ac:spMkLst>
        </pc:spChg>
        <pc:spChg chg="mod topLvl">
          <ac:chgData name="reza kabir" userId="af3c95a13102d509" providerId="LiveId" clId="{7FC01946-DC13-45DE-BC8C-1EF014313F5E}" dt="2020-05-18T16:33:48.888" v="99" actId="164"/>
          <ac:spMkLst>
            <pc:docMk/>
            <pc:sldMk cId="2333740357" sldId="728"/>
            <ac:spMk id="995" creationId="{9053AAEC-0194-485A-9822-F63726843FD1}"/>
          </ac:spMkLst>
        </pc:spChg>
        <pc:spChg chg="mod topLvl">
          <ac:chgData name="reza kabir" userId="af3c95a13102d509" providerId="LiveId" clId="{7FC01946-DC13-45DE-BC8C-1EF014313F5E}" dt="2020-05-18T16:33:48.888" v="99" actId="164"/>
          <ac:spMkLst>
            <pc:docMk/>
            <pc:sldMk cId="2333740357" sldId="728"/>
            <ac:spMk id="996" creationId="{DC1992EE-B420-480E-A2EF-23037492587E}"/>
          </ac:spMkLst>
        </pc:spChg>
        <pc:spChg chg="mod topLvl">
          <ac:chgData name="reza kabir" userId="af3c95a13102d509" providerId="LiveId" clId="{7FC01946-DC13-45DE-BC8C-1EF014313F5E}" dt="2020-05-18T16:33:48.888" v="99" actId="164"/>
          <ac:spMkLst>
            <pc:docMk/>
            <pc:sldMk cId="2333740357" sldId="728"/>
            <ac:spMk id="997" creationId="{019FF582-9966-4EFB-A8B9-E8D6EF148C3C}"/>
          </ac:spMkLst>
        </pc:spChg>
        <pc:spChg chg="mod topLvl">
          <ac:chgData name="reza kabir" userId="af3c95a13102d509" providerId="LiveId" clId="{7FC01946-DC13-45DE-BC8C-1EF014313F5E}" dt="2020-05-18T16:33:48.888" v="99" actId="164"/>
          <ac:spMkLst>
            <pc:docMk/>
            <pc:sldMk cId="2333740357" sldId="728"/>
            <ac:spMk id="998" creationId="{2A574683-1874-48F6-AE3C-01642A05152C}"/>
          </ac:spMkLst>
        </pc:spChg>
        <pc:spChg chg="mod topLvl">
          <ac:chgData name="reza kabir" userId="af3c95a13102d509" providerId="LiveId" clId="{7FC01946-DC13-45DE-BC8C-1EF014313F5E}" dt="2020-05-18T16:33:48.888" v="99" actId="164"/>
          <ac:spMkLst>
            <pc:docMk/>
            <pc:sldMk cId="2333740357" sldId="728"/>
            <ac:spMk id="999" creationId="{E33AEC4C-1CB4-4F71-B0B5-B28EEBC0D64B}"/>
          </ac:spMkLst>
        </pc:spChg>
        <pc:spChg chg="mod topLvl">
          <ac:chgData name="reza kabir" userId="af3c95a13102d509" providerId="LiveId" clId="{7FC01946-DC13-45DE-BC8C-1EF014313F5E}" dt="2020-05-18T16:33:48.888" v="99" actId="164"/>
          <ac:spMkLst>
            <pc:docMk/>
            <pc:sldMk cId="2333740357" sldId="728"/>
            <ac:spMk id="1000" creationId="{1DBE34EC-65BD-4375-A5ED-3CDB7EF04C77}"/>
          </ac:spMkLst>
        </pc:spChg>
        <pc:spChg chg="mod topLvl">
          <ac:chgData name="reza kabir" userId="af3c95a13102d509" providerId="LiveId" clId="{7FC01946-DC13-45DE-BC8C-1EF014313F5E}" dt="2020-05-18T16:33:48.888" v="99" actId="164"/>
          <ac:spMkLst>
            <pc:docMk/>
            <pc:sldMk cId="2333740357" sldId="728"/>
            <ac:spMk id="1001" creationId="{8352B811-38AF-46A3-AB7F-ACA14D8A56A8}"/>
          </ac:spMkLst>
        </pc:spChg>
        <pc:spChg chg="mod topLvl">
          <ac:chgData name="reza kabir" userId="af3c95a13102d509" providerId="LiveId" clId="{7FC01946-DC13-45DE-BC8C-1EF014313F5E}" dt="2020-05-18T16:33:48.888" v="99" actId="164"/>
          <ac:spMkLst>
            <pc:docMk/>
            <pc:sldMk cId="2333740357" sldId="728"/>
            <ac:spMk id="1002" creationId="{09D3EB33-8D6A-419C-9684-187B2FA3659C}"/>
          </ac:spMkLst>
        </pc:spChg>
        <pc:spChg chg="mod topLvl">
          <ac:chgData name="reza kabir" userId="af3c95a13102d509" providerId="LiveId" clId="{7FC01946-DC13-45DE-BC8C-1EF014313F5E}" dt="2020-05-18T16:33:48.888" v="99" actId="164"/>
          <ac:spMkLst>
            <pc:docMk/>
            <pc:sldMk cId="2333740357" sldId="728"/>
            <ac:spMk id="1003" creationId="{C23C43B4-6445-4A97-81CC-E97A475607D3}"/>
          </ac:spMkLst>
        </pc:spChg>
        <pc:spChg chg="mod topLvl">
          <ac:chgData name="reza kabir" userId="af3c95a13102d509" providerId="LiveId" clId="{7FC01946-DC13-45DE-BC8C-1EF014313F5E}" dt="2020-05-18T16:33:48.888" v="99" actId="164"/>
          <ac:spMkLst>
            <pc:docMk/>
            <pc:sldMk cId="2333740357" sldId="728"/>
            <ac:spMk id="1004" creationId="{B42D8F0E-E2A9-45FC-81DB-6BDF06995602}"/>
          </ac:spMkLst>
        </pc:spChg>
        <pc:spChg chg="mod topLvl">
          <ac:chgData name="reza kabir" userId="af3c95a13102d509" providerId="LiveId" clId="{7FC01946-DC13-45DE-BC8C-1EF014313F5E}" dt="2020-05-18T16:33:48.888" v="99" actId="164"/>
          <ac:spMkLst>
            <pc:docMk/>
            <pc:sldMk cId="2333740357" sldId="728"/>
            <ac:spMk id="1005" creationId="{1FE678D5-F0AA-49AB-BC8B-3402077A5F9B}"/>
          </ac:spMkLst>
        </pc:spChg>
        <pc:spChg chg="mod topLvl">
          <ac:chgData name="reza kabir" userId="af3c95a13102d509" providerId="LiveId" clId="{7FC01946-DC13-45DE-BC8C-1EF014313F5E}" dt="2020-05-18T16:33:48.888" v="99" actId="164"/>
          <ac:spMkLst>
            <pc:docMk/>
            <pc:sldMk cId="2333740357" sldId="728"/>
            <ac:spMk id="1006" creationId="{3FC7383B-FF5D-4B39-BA7C-13A5E12F7B17}"/>
          </ac:spMkLst>
        </pc:spChg>
        <pc:spChg chg="mod topLvl">
          <ac:chgData name="reza kabir" userId="af3c95a13102d509" providerId="LiveId" clId="{7FC01946-DC13-45DE-BC8C-1EF014313F5E}" dt="2020-05-18T16:33:48.888" v="99" actId="164"/>
          <ac:spMkLst>
            <pc:docMk/>
            <pc:sldMk cId="2333740357" sldId="728"/>
            <ac:spMk id="1007" creationId="{47E11017-0B61-4CF7-883E-1D0B43395903}"/>
          </ac:spMkLst>
        </pc:spChg>
        <pc:spChg chg="mod topLvl">
          <ac:chgData name="reza kabir" userId="af3c95a13102d509" providerId="LiveId" clId="{7FC01946-DC13-45DE-BC8C-1EF014313F5E}" dt="2020-05-18T16:33:48.888" v="99" actId="164"/>
          <ac:spMkLst>
            <pc:docMk/>
            <pc:sldMk cId="2333740357" sldId="728"/>
            <ac:spMk id="1008" creationId="{2627500C-E4F9-4779-8A11-C660CC5238F1}"/>
          </ac:spMkLst>
        </pc:spChg>
        <pc:spChg chg="mod topLvl">
          <ac:chgData name="reza kabir" userId="af3c95a13102d509" providerId="LiveId" clId="{7FC01946-DC13-45DE-BC8C-1EF014313F5E}" dt="2020-05-18T16:33:48.888" v="99" actId="164"/>
          <ac:spMkLst>
            <pc:docMk/>
            <pc:sldMk cId="2333740357" sldId="728"/>
            <ac:spMk id="1009" creationId="{CC642C8A-70C4-430B-9955-069CA8637A17}"/>
          </ac:spMkLst>
        </pc:spChg>
        <pc:spChg chg="mod topLvl">
          <ac:chgData name="reza kabir" userId="af3c95a13102d509" providerId="LiveId" clId="{7FC01946-DC13-45DE-BC8C-1EF014313F5E}" dt="2020-05-18T16:33:48.888" v="99" actId="164"/>
          <ac:spMkLst>
            <pc:docMk/>
            <pc:sldMk cId="2333740357" sldId="728"/>
            <ac:spMk id="1010" creationId="{D6C53158-4B63-4BF3-8B5E-113E8527189B}"/>
          </ac:spMkLst>
        </pc:spChg>
        <pc:spChg chg="mod topLvl">
          <ac:chgData name="reza kabir" userId="af3c95a13102d509" providerId="LiveId" clId="{7FC01946-DC13-45DE-BC8C-1EF014313F5E}" dt="2020-05-18T16:33:48.888" v="99" actId="164"/>
          <ac:spMkLst>
            <pc:docMk/>
            <pc:sldMk cId="2333740357" sldId="728"/>
            <ac:spMk id="1011" creationId="{5550CCB1-02A2-4C81-9C9D-C22DF18CCCD9}"/>
          </ac:spMkLst>
        </pc:spChg>
        <pc:spChg chg="mod topLvl">
          <ac:chgData name="reza kabir" userId="af3c95a13102d509" providerId="LiveId" clId="{7FC01946-DC13-45DE-BC8C-1EF014313F5E}" dt="2020-05-18T16:33:48.888" v="99" actId="164"/>
          <ac:spMkLst>
            <pc:docMk/>
            <pc:sldMk cId="2333740357" sldId="728"/>
            <ac:spMk id="1012" creationId="{7C1CB3BB-4764-4492-9D6C-12877E2EA861}"/>
          </ac:spMkLst>
        </pc:spChg>
        <pc:spChg chg="mod topLvl">
          <ac:chgData name="reza kabir" userId="af3c95a13102d509" providerId="LiveId" clId="{7FC01946-DC13-45DE-BC8C-1EF014313F5E}" dt="2020-05-18T16:33:48.888" v="99" actId="164"/>
          <ac:spMkLst>
            <pc:docMk/>
            <pc:sldMk cId="2333740357" sldId="728"/>
            <ac:spMk id="1013" creationId="{82B78F83-5001-43C6-AD2E-870D3DFC8504}"/>
          </ac:spMkLst>
        </pc:spChg>
        <pc:spChg chg="mod topLvl">
          <ac:chgData name="reza kabir" userId="af3c95a13102d509" providerId="LiveId" clId="{7FC01946-DC13-45DE-BC8C-1EF014313F5E}" dt="2020-05-18T16:33:48.888" v="99" actId="164"/>
          <ac:spMkLst>
            <pc:docMk/>
            <pc:sldMk cId="2333740357" sldId="728"/>
            <ac:spMk id="1014" creationId="{5C722546-FE68-4AC3-B3A5-E033E79D4E15}"/>
          </ac:spMkLst>
        </pc:spChg>
        <pc:spChg chg="mod topLvl">
          <ac:chgData name="reza kabir" userId="af3c95a13102d509" providerId="LiveId" clId="{7FC01946-DC13-45DE-BC8C-1EF014313F5E}" dt="2020-05-18T16:33:48.888" v="99" actId="164"/>
          <ac:spMkLst>
            <pc:docMk/>
            <pc:sldMk cId="2333740357" sldId="728"/>
            <ac:spMk id="1015" creationId="{8A35DA1B-5F72-48E3-B914-7F90E2F32A71}"/>
          </ac:spMkLst>
        </pc:spChg>
        <pc:spChg chg="mod topLvl">
          <ac:chgData name="reza kabir" userId="af3c95a13102d509" providerId="LiveId" clId="{7FC01946-DC13-45DE-BC8C-1EF014313F5E}" dt="2020-05-18T16:33:48.888" v="99" actId="164"/>
          <ac:spMkLst>
            <pc:docMk/>
            <pc:sldMk cId="2333740357" sldId="728"/>
            <ac:spMk id="1016" creationId="{CC8086DD-60B8-4B45-9779-661443EBDD09}"/>
          </ac:spMkLst>
        </pc:spChg>
        <pc:spChg chg="mod topLvl">
          <ac:chgData name="reza kabir" userId="af3c95a13102d509" providerId="LiveId" clId="{7FC01946-DC13-45DE-BC8C-1EF014313F5E}" dt="2020-05-18T16:33:48.888" v="99" actId="164"/>
          <ac:spMkLst>
            <pc:docMk/>
            <pc:sldMk cId="2333740357" sldId="728"/>
            <ac:spMk id="1017" creationId="{9B5E5A6D-C08B-423E-A562-CC258DE25E8A}"/>
          </ac:spMkLst>
        </pc:spChg>
        <pc:spChg chg="mod topLvl">
          <ac:chgData name="reza kabir" userId="af3c95a13102d509" providerId="LiveId" clId="{7FC01946-DC13-45DE-BC8C-1EF014313F5E}" dt="2020-05-18T16:33:48.888" v="99" actId="164"/>
          <ac:spMkLst>
            <pc:docMk/>
            <pc:sldMk cId="2333740357" sldId="728"/>
            <ac:spMk id="1018" creationId="{466C1081-7998-4540-A07E-311791233B24}"/>
          </ac:spMkLst>
        </pc:spChg>
        <pc:spChg chg="mod topLvl">
          <ac:chgData name="reza kabir" userId="af3c95a13102d509" providerId="LiveId" clId="{7FC01946-DC13-45DE-BC8C-1EF014313F5E}" dt="2020-05-18T16:33:48.888" v="99" actId="164"/>
          <ac:spMkLst>
            <pc:docMk/>
            <pc:sldMk cId="2333740357" sldId="728"/>
            <ac:spMk id="1019" creationId="{64620DD0-BE5E-4BDD-9391-BEF9A0ED8911}"/>
          </ac:spMkLst>
        </pc:spChg>
        <pc:spChg chg="mod topLvl">
          <ac:chgData name="reza kabir" userId="af3c95a13102d509" providerId="LiveId" clId="{7FC01946-DC13-45DE-BC8C-1EF014313F5E}" dt="2020-05-18T16:33:48.888" v="99" actId="164"/>
          <ac:spMkLst>
            <pc:docMk/>
            <pc:sldMk cId="2333740357" sldId="728"/>
            <ac:spMk id="1020" creationId="{F5BB1BD1-D22A-4DEC-A7AD-811CEF6BFE20}"/>
          </ac:spMkLst>
        </pc:spChg>
        <pc:spChg chg="mod topLvl">
          <ac:chgData name="reza kabir" userId="af3c95a13102d509" providerId="LiveId" clId="{7FC01946-DC13-45DE-BC8C-1EF014313F5E}" dt="2020-05-18T16:33:48.888" v="99" actId="164"/>
          <ac:spMkLst>
            <pc:docMk/>
            <pc:sldMk cId="2333740357" sldId="728"/>
            <ac:spMk id="1021" creationId="{9407CB9D-8154-478D-B088-B20EF8F7334C}"/>
          </ac:spMkLst>
        </pc:spChg>
        <pc:spChg chg="mod topLvl">
          <ac:chgData name="reza kabir" userId="af3c95a13102d509" providerId="LiveId" clId="{7FC01946-DC13-45DE-BC8C-1EF014313F5E}" dt="2020-05-18T16:33:48.888" v="99" actId="164"/>
          <ac:spMkLst>
            <pc:docMk/>
            <pc:sldMk cId="2333740357" sldId="728"/>
            <ac:spMk id="1022" creationId="{93713DA6-7799-42C6-BA35-DB29FEABB66D}"/>
          </ac:spMkLst>
        </pc:spChg>
        <pc:spChg chg="mod topLvl">
          <ac:chgData name="reza kabir" userId="af3c95a13102d509" providerId="LiveId" clId="{7FC01946-DC13-45DE-BC8C-1EF014313F5E}" dt="2020-05-18T16:33:48.888" v="99" actId="164"/>
          <ac:spMkLst>
            <pc:docMk/>
            <pc:sldMk cId="2333740357" sldId="728"/>
            <ac:spMk id="1023" creationId="{2E6DC122-9C8A-4268-95D1-2EFD657EBD7E}"/>
          </ac:spMkLst>
        </pc:spChg>
        <pc:spChg chg="mod topLvl">
          <ac:chgData name="reza kabir" userId="af3c95a13102d509" providerId="LiveId" clId="{7FC01946-DC13-45DE-BC8C-1EF014313F5E}" dt="2020-05-18T16:33:48.888" v="99" actId="164"/>
          <ac:spMkLst>
            <pc:docMk/>
            <pc:sldMk cId="2333740357" sldId="728"/>
            <ac:spMk id="1024" creationId="{152B37F6-8ECB-4847-9F2F-9D2646C74E54}"/>
          </ac:spMkLst>
        </pc:spChg>
        <pc:spChg chg="mod topLvl">
          <ac:chgData name="reza kabir" userId="af3c95a13102d509" providerId="LiveId" clId="{7FC01946-DC13-45DE-BC8C-1EF014313F5E}" dt="2020-05-18T16:33:48.888" v="99" actId="164"/>
          <ac:spMkLst>
            <pc:docMk/>
            <pc:sldMk cId="2333740357" sldId="728"/>
            <ac:spMk id="1025" creationId="{86C094FA-2BB7-47F7-853B-3049CBB9D2AC}"/>
          </ac:spMkLst>
        </pc:spChg>
        <pc:spChg chg="mod topLvl">
          <ac:chgData name="reza kabir" userId="af3c95a13102d509" providerId="LiveId" clId="{7FC01946-DC13-45DE-BC8C-1EF014313F5E}" dt="2020-05-18T16:33:48.888" v="99" actId="164"/>
          <ac:spMkLst>
            <pc:docMk/>
            <pc:sldMk cId="2333740357" sldId="728"/>
            <ac:spMk id="1026" creationId="{F7538735-B9C9-4014-8590-F06A15937B99}"/>
          </ac:spMkLst>
        </pc:spChg>
        <pc:spChg chg="mod topLvl">
          <ac:chgData name="reza kabir" userId="af3c95a13102d509" providerId="LiveId" clId="{7FC01946-DC13-45DE-BC8C-1EF014313F5E}" dt="2020-05-18T16:33:48.888" v="99" actId="164"/>
          <ac:spMkLst>
            <pc:docMk/>
            <pc:sldMk cId="2333740357" sldId="728"/>
            <ac:spMk id="1027" creationId="{57EA02A3-C20B-4CAE-A695-E89BF45833DE}"/>
          </ac:spMkLst>
        </pc:spChg>
        <pc:spChg chg="mod topLvl">
          <ac:chgData name="reza kabir" userId="af3c95a13102d509" providerId="LiveId" clId="{7FC01946-DC13-45DE-BC8C-1EF014313F5E}" dt="2020-05-18T16:33:48.888" v="99" actId="164"/>
          <ac:spMkLst>
            <pc:docMk/>
            <pc:sldMk cId="2333740357" sldId="728"/>
            <ac:spMk id="1028" creationId="{ABED98A1-7E2F-4BD2-8E60-CBDC9D1259C3}"/>
          </ac:spMkLst>
        </pc:spChg>
        <pc:spChg chg="mod topLvl">
          <ac:chgData name="reza kabir" userId="af3c95a13102d509" providerId="LiveId" clId="{7FC01946-DC13-45DE-BC8C-1EF014313F5E}" dt="2020-05-18T16:33:48.888" v="99" actId="164"/>
          <ac:spMkLst>
            <pc:docMk/>
            <pc:sldMk cId="2333740357" sldId="728"/>
            <ac:spMk id="1029" creationId="{0F5F280C-71CF-465E-A811-3C48E70C2F9B}"/>
          </ac:spMkLst>
        </pc:spChg>
        <pc:spChg chg="mod topLvl">
          <ac:chgData name="reza kabir" userId="af3c95a13102d509" providerId="LiveId" clId="{7FC01946-DC13-45DE-BC8C-1EF014313F5E}" dt="2020-05-18T16:33:48.888" v="99" actId="164"/>
          <ac:spMkLst>
            <pc:docMk/>
            <pc:sldMk cId="2333740357" sldId="728"/>
            <ac:spMk id="1030" creationId="{362C4B09-49CA-4197-96CB-6B9DDD962771}"/>
          </ac:spMkLst>
        </pc:spChg>
        <pc:spChg chg="mod topLvl">
          <ac:chgData name="reza kabir" userId="af3c95a13102d509" providerId="LiveId" clId="{7FC01946-DC13-45DE-BC8C-1EF014313F5E}" dt="2020-05-18T16:33:48.888" v="99" actId="164"/>
          <ac:spMkLst>
            <pc:docMk/>
            <pc:sldMk cId="2333740357" sldId="728"/>
            <ac:spMk id="1031" creationId="{1F64501B-5B80-4F11-861C-FE1337DDCC09}"/>
          </ac:spMkLst>
        </pc:spChg>
        <pc:spChg chg="mod topLvl">
          <ac:chgData name="reza kabir" userId="af3c95a13102d509" providerId="LiveId" clId="{7FC01946-DC13-45DE-BC8C-1EF014313F5E}" dt="2020-05-18T16:33:48.888" v="99" actId="164"/>
          <ac:spMkLst>
            <pc:docMk/>
            <pc:sldMk cId="2333740357" sldId="728"/>
            <ac:spMk id="1032" creationId="{54F980F2-E7A4-4894-980E-D2672AD6CB62}"/>
          </ac:spMkLst>
        </pc:spChg>
        <pc:spChg chg="mod topLvl">
          <ac:chgData name="reza kabir" userId="af3c95a13102d509" providerId="LiveId" clId="{7FC01946-DC13-45DE-BC8C-1EF014313F5E}" dt="2020-05-18T16:33:48.888" v="99" actId="164"/>
          <ac:spMkLst>
            <pc:docMk/>
            <pc:sldMk cId="2333740357" sldId="728"/>
            <ac:spMk id="1033" creationId="{239C8E10-94F9-40ED-8417-E61D7C020C86}"/>
          </ac:spMkLst>
        </pc:spChg>
        <pc:spChg chg="mod topLvl">
          <ac:chgData name="reza kabir" userId="af3c95a13102d509" providerId="LiveId" clId="{7FC01946-DC13-45DE-BC8C-1EF014313F5E}" dt="2020-05-18T16:33:48.888" v="99" actId="164"/>
          <ac:spMkLst>
            <pc:docMk/>
            <pc:sldMk cId="2333740357" sldId="728"/>
            <ac:spMk id="1034" creationId="{F41FEADD-096A-4B3C-9871-1BD5291AEF34}"/>
          </ac:spMkLst>
        </pc:spChg>
        <pc:spChg chg="mod topLvl">
          <ac:chgData name="reza kabir" userId="af3c95a13102d509" providerId="LiveId" clId="{7FC01946-DC13-45DE-BC8C-1EF014313F5E}" dt="2020-05-18T16:33:48.888" v="99" actId="164"/>
          <ac:spMkLst>
            <pc:docMk/>
            <pc:sldMk cId="2333740357" sldId="728"/>
            <ac:spMk id="1035" creationId="{A8B09748-0680-4564-ACA2-EC6C4D7A8F66}"/>
          </ac:spMkLst>
        </pc:spChg>
        <pc:spChg chg="mod topLvl">
          <ac:chgData name="reza kabir" userId="af3c95a13102d509" providerId="LiveId" clId="{7FC01946-DC13-45DE-BC8C-1EF014313F5E}" dt="2020-05-18T16:33:48.888" v="99" actId="164"/>
          <ac:spMkLst>
            <pc:docMk/>
            <pc:sldMk cId="2333740357" sldId="728"/>
            <ac:spMk id="1036" creationId="{EB0A5966-386F-43D1-9BDA-DF5328FA6183}"/>
          </ac:spMkLst>
        </pc:spChg>
        <pc:spChg chg="mod topLvl">
          <ac:chgData name="reza kabir" userId="af3c95a13102d509" providerId="LiveId" clId="{7FC01946-DC13-45DE-BC8C-1EF014313F5E}" dt="2020-05-18T16:33:48.888" v="99" actId="164"/>
          <ac:spMkLst>
            <pc:docMk/>
            <pc:sldMk cId="2333740357" sldId="728"/>
            <ac:spMk id="1037" creationId="{79959C3A-6319-4995-8DB1-335A3F21F61E}"/>
          </ac:spMkLst>
        </pc:spChg>
        <pc:spChg chg="mod topLvl">
          <ac:chgData name="reza kabir" userId="af3c95a13102d509" providerId="LiveId" clId="{7FC01946-DC13-45DE-BC8C-1EF014313F5E}" dt="2020-05-18T16:33:48.888" v="99" actId="164"/>
          <ac:spMkLst>
            <pc:docMk/>
            <pc:sldMk cId="2333740357" sldId="728"/>
            <ac:spMk id="1038" creationId="{FFD72033-69FB-490C-85B9-33DA8345C3D8}"/>
          </ac:spMkLst>
        </pc:spChg>
        <pc:spChg chg="mod topLvl">
          <ac:chgData name="reza kabir" userId="af3c95a13102d509" providerId="LiveId" clId="{7FC01946-DC13-45DE-BC8C-1EF014313F5E}" dt="2020-05-18T16:33:48.888" v="99" actId="164"/>
          <ac:spMkLst>
            <pc:docMk/>
            <pc:sldMk cId="2333740357" sldId="728"/>
            <ac:spMk id="1039" creationId="{58A26859-3781-40A1-B4CD-647F8D7F11DA}"/>
          </ac:spMkLst>
        </pc:spChg>
        <pc:spChg chg="mod topLvl">
          <ac:chgData name="reza kabir" userId="af3c95a13102d509" providerId="LiveId" clId="{7FC01946-DC13-45DE-BC8C-1EF014313F5E}" dt="2020-05-18T16:33:48.888" v="99" actId="164"/>
          <ac:spMkLst>
            <pc:docMk/>
            <pc:sldMk cId="2333740357" sldId="728"/>
            <ac:spMk id="1040" creationId="{F7D8DE80-FC94-46B2-B61F-D10623762434}"/>
          </ac:spMkLst>
        </pc:spChg>
        <pc:spChg chg="mod topLvl">
          <ac:chgData name="reza kabir" userId="af3c95a13102d509" providerId="LiveId" clId="{7FC01946-DC13-45DE-BC8C-1EF014313F5E}" dt="2020-05-18T16:33:48.888" v="99" actId="164"/>
          <ac:spMkLst>
            <pc:docMk/>
            <pc:sldMk cId="2333740357" sldId="728"/>
            <ac:spMk id="1041" creationId="{B6FAD901-3214-4238-A3FB-A90FA61DF883}"/>
          </ac:spMkLst>
        </pc:spChg>
        <pc:spChg chg="mod topLvl">
          <ac:chgData name="reza kabir" userId="af3c95a13102d509" providerId="LiveId" clId="{7FC01946-DC13-45DE-BC8C-1EF014313F5E}" dt="2020-05-18T16:33:48.888" v="99" actId="164"/>
          <ac:spMkLst>
            <pc:docMk/>
            <pc:sldMk cId="2333740357" sldId="728"/>
            <ac:spMk id="1042" creationId="{265FDEF9-4941-4C42-85B9-BBD5FC2DE337}"/>
          </ac:spMkLst>
        </pc:spChg>
        <pc:spChg chg="mod topLvl">
          <ac:chgData name="reza kabir" userId="af3c95a13102d509" providerId="LiveId" clId="{7FC01946-DC13-45DE-BC8C-1EF014313F5E}" dt="2020-05-18T16:33:48.888" v="99" actId="164"/>
          <ac:spMkLst>
            <pc:docMk/>
            <pc:sldMk cId="2333740357" sldId="728"/>
            <ac:spMk id="1043" creationId="{E91EE3E3-021D-4CBA-BB68-988B9CBE9526}"/>
          </ac:spMkLst>
        </pc:spChg>
        <pc:spChg chg="mod topLvl">
          <ac:chgData name="reza kabir" userId="af3c95a13102d509" providerId="LiveId" clId="{7FC01946-DC13-45DE-BC8C-1EF014313F5E}" dt="2020-05-18T16:33:48.888" v="99" actId="164"/>
          <ac:spMkLst>
            <pc:docMk/>
            <pc:sldMk cId="2333740357" sldId="728"/>
            <ac:spMk id="1044" creationId="{3845CC21-3EF1-4B84-8A9E-64B700230AB3}"/>
          </ac:spMkLst>
        </pc:spChg>
        <pc:spChg chg="mod topLvl">
          <ac:chgData name="reza kabir" userId="af3c95a13102d509" providerId="LiveId" clId="{7FC01946-DC13-45DE-BC8C-1EF014313F5E}" dt="2020-05-18T16:33:48.888" v="99" actId="164"/>
          <ac:spMkLst>
            <pc:docMk/>
            <pc:sldMk cId="2333740357" sldId="728"/>
            <ac:spMk id="1045" creationId="{D8885E5A-4DF1-4C09-9F42-5C576087AAD1}"/>
          </ac:spMkLst>
        </pc:spChg>
        <pc:spChg chg="mod topLvl">
          <ac:chgData name="reza kabir" userId="af3c95a13102d509" providerId="LiveId" clId="{7FC01946-DC13-45DE-BC8C-1EF014313F5E}" dt="2020-05-18T16:33:48.888" v="99" actId="164"/>
          <ac:spMkLst>
            <pc:docMk/>
            <pc:sldMk cId="2333740357" sldId="728"/>
            <ac:spMk id="1046" creationId="{79332B3F-13D4-4F26-81F8-7137414D03A1}"/>
          </ac:spMkLst>
        </pc:spChg>
        <pc:spChg chg="mod topLvl">
          <ac:chgData name="reza kabir" userId="af3c95a13102d509" providerId="LiveId" clId="{7FC01946-DC13-45DE-BC8C-1EF014313F5E}" dt="2020-05-18T16:33:48.888" v="99" actId="164"/>
          <ac:spMkLst>
            <pc:docMk/>
            <pc:sldMk cId="2333740357" sldId="728"/>
            <ac:spMk id="1047" creationId="{BE5E3E14-4A1E-4A40-A393-11AF61888B8B}"/>
          </ac:spMkLst>
        </pc:spChg>
        <pc:spChg chg="mod topLvl">
          <ac:chgData name="reza kabir" userId="af3c95a13102d509" providerId="LiveId" clId="{7FC01946-DC13-45DE-BC8C-1EF014313F5E}" dt="2020-05-18T16:33:48.888" v="99" actId="164"/>
          <ac:spMkLst>
            <pc:docMk/>
            <pc:sldMk cId="2333740357" sldId="728"/>
            <ac:spMk id="1048" creationId="{9C437725-C407-458E-B273-99B0AB289241}"/>
          </ac:spMkLst>
        </pc:spChg>
        <pc:spChg chg="mod topLvl">
          <ac:chgData name="reza kabir" userId="af3c95a13102d509" providerId="LiveId" clId="{7FC01946-DC13-45DE-BC8C-1EF014313F5E}" dt="2020-05-18T16:33:48.888" v="99" actId="164"/>
          <ac:spMkLst>
            <pc:docMk/>
            <pc:sldMk cId="2333740357" sldId="728"/>
            <ac:spMk id="1049" creationId="{EB08D964-9F78-42C1-AF22-4EAB32DA618B}"/>
          </ac:spMkLst>
        </pc:spChg>
        <pc:spChg chg="mod topLvl">
          <ac:chgData name="reza kabir" userId="af3c95a13102d509" providerId="LiveId" clId="{7FC01946-DC13-45DE-BC8C-1EF014313F5E}" dt="2020-05-18T16:33:48.888" v="99" actId="164"/>
          <ac:spMkLst>
            <pc:docMk/>
            <pc:sldMk cId="2333740357" sldId="728"/>
            <ac:spMk id="1050" creationId="{7B4D8899-ABAA-4032-BB7D-0EA416CA1D45}"/>
          </ac:spMkLst>
        </pc:spChg>
        <pc:spChg chg="mod topLvl">
          <ac:chgData name="reza kabir" userId="af3c95a13102d509" providerId="LiveId" clId="{7FC01946-DC13-45DE-BC8C-1EF014313F5E}" dt="2020-05-18T16:33:48.888" v="99" actId="164"/>
          <ac:spMkLst>
            <pc:docMk/>
            <pc:sldMk cId="2333740357" sldId="728"/>
            <ac:spMk id="1051" creationId="{B9A23D71-8581-471B-A16F-11F8CB5D0F50}"/>
          </ac:spMkLst>
        </pc:spChg>
        <pc:spChg chg="mod topLvl">
          <ac:chgData name="reza kabir" userId="af3c95a13102d509" providerId="LiveId" clId="{7FC01946-DC13-45DE-BC8C-1EF014313F5E}" dt="2020-05-18T16:33:48.888" v="99" actId="164"/>
          <ac:spMkLst>
            <pc:docMk/>
            <pc:sldMk cId="2333740357" sldId="728"/>
            <ac:spMk id="1052" creationId="{EE69A23F-1F11-4C3A-9780-9585BED52D6D}"/>
          </ac:spMkLst>
        </pc:spChg>
        <pc:spChg chg="mod topLvl">
          <ac:chgData name="reza kabir" userId="af3c95a13102d509" providerId="LiveId" clId="{7FC01946-DC13-45DE-BC8C-1EF014313F5E}" dt="2020-05-18T16:33:48.888" v="99" actId="164"/>
          <ac:spMkLst>
            <pc:docMk/>
            <pc:sldMk cId="2333740357" sldId="728"/>
            <ac:spMk id="1053" creationId="{DB903A6B-D036-4510-A761-B395EE88A4ED}"/>
          </ac:spMkLst>
        </pc:spChg>
        <pc:spChg chg="mod topLvl">
          <ac:chgData name="reza kabir" userId="af3c95a13102d509" providerId="LiveId" clId="{7FC01946-DC13-45DE-BC8C-1EF014313F5E}" dt="2020-05-18T16:33:48.888" v="99" actId="164"/>
          <ac:spMkLst>
            <pc:docMk/>
            <pc:sldMk cId="2333740357" sldId="728"/>
            <ac:spMk id="1054" creationId="{F5830605-37C8-44EE-83D6-C34A08972E0D}"/>
          </ac:spMkLst>
        </pc:spChg>
        <pc:spChg chg="mod topLvl">
          <ac:chgData name="reza kabir" userId="af3c95a13102d509" providerId="LiveId" clId="{7FC01946-DC13-45DE-BC8C-1EF014313F5E}" dt="2020-05-18T16:33:48.888" v="99" actId="164"/>
          <ac:spMkLst>
            <pc:docMk/>
            <pc:sldMk cId="2333740357" sldId="728"/>
            <ac:spMk id="1055" creationId="{EA4B8803-1F34-480D-9AFA-8E58ED91F039}"/>
          </ac:spMkLst>
        </pc:spChg>
        <pc:spChg chg="mod topLvl">
          <ac:chgData name="reza kabir" userId="af3c95a13102d509" providerId="LiveId" clId="{7FC01946-DC13-45DE-BC8C-1EF014313F5E}" dt="2020-05-18T16:33:48.888" v="99" actId="164"/>
          <ac:spMkLst>
            <pc:docMk/>
            <pc:sldMk cId="2333740357" sldId="728"/>
            <ac:spMk id="1056" creationId="{05919A48-D0BA-4CB0-80A4-DB412B63C156}"/>
          </ac:spMkLst>
        </pc:spChg>
        <pc:spChg chg="mod topLvl">
          <ac:chgData name="reza kabir" userId="af3c95a13102d509" providerId="LiveId" clId="{7FC01946-DC13-45DE-BC8C-1EF014313F5E}" dt="2020-05-18T16:33:48.888" v="99" actId="164"/>
          <ac:spMkLst>
            <pc:docMk/>
            <pc:sldMk cId="2333740357" sldId="728"/>
            <ac:spMk id="1057" creationId="{64398CC1-DF1B-4A0E-A70C-49F8462F7836}"/>
          </ac:spMkLst>
        </pc:spChg>
        <pc:spChg chg="mod topLvl">
          <ac:chgData name="reza kabir" userId="af3c95a13102d509" providerId="LiveId" clId="{7FC01946-DC13-45DE-BC8C-1EF014313F5E}" dt="2020-05-18T16:33:48.888" v="99" actId="164"/>
          <ac:spMkLst>
            <pc:docMk/>
            <pc:sldMk cId="2333740357" sldId="728"/>
            <ac:spMk id="1058" creationId="{657915DF-BD32-4F9A-99BB-D3F7E6FECA90}"/>
          </ac:spMkLst>
        </pc:spChg>
        <pc:spChg chg="mod topLvl">
          <ac:chgData name="reza kabir" userId="af3c95a13102d509" providerId="LiveId" clId="{7FC01946-DC13-45DE-BC8C-1EF014313F5E}" dt="2020-05-18T16:33:48.888" v="99" actId="164"/>
          <ac:spMkLst>
            <pc:docMk/>
            <pc:sldMk cId="2333740357" sldId="728"/>
            <ac:spMk id="1059" creationId="{DD39A9CC-6904-4FEE-92C0-8123A3738339}"/>
          </ac:spMkLst>
        </pc:spChg>
        <pc:spChg chg="mod topLvl">
          <ac:chgData name="reza kabir" userId="af3c95a13102d509" providerId="LiveId" clId="{7FC01946-DC13-45DE-BC8C-1EF014313F5E}" dt="2020-05-18T16:33:48.888" v="99" actId="164"/>
          <ac:spMkLst>
            <pc:docMk/>
            <pc:sldMk cId="2333740357" sldId="728"/>
            <ac:spMk id="1060" creationId="{AD7692DD-8483-4D16-8054-D72C866F1A67}"/>
          </ac:spMkLst>
        </pc:spChg>
        <pc:spChg chg="mod topLvl">
          <ac:chgData name="reza kabir" userId="af3c95a13102d509" providerId="LiveId" clId="{7FC01946-DC13-45DE-BC8C-1EF014313F5E}" dt="2020-05-18T16:33:48.888" v="99" actId="164"/>
          <ac:spMkLst>
            <pc:docMk/>
            <pc:sldMk cId="2333740357" sldId="728"/>
            <ac:spMk id="1061" creationId="{41A45776-6DA4-4059-AD85-71D5B9620788}"/>
          </ac:spMkLst>
        </pc:spChg>
        <pc:spChg chg="mod topLvl">
          <ac:chgData name="reza kabir" userId="af3c95a13102d509" providerId="LiveId" clId="{7FC01946-DC13-45DE-BC8C-1EF014313F5E}" dt="2020-05-18T16:33:48.888" v="99" actId="164"/>
          <ac:spMkLst>
            <pc:docMk/>
            <pc:sldMk cId="2333740357" sldId="728"/>
            <ac:spMk id="1062" creationId="{8DFED2BE-89E5-485E-B36B-B92CC4983B43}"/>
          </ac:spMkLst>
        </pc:spChg>
        <pc:spChg chg="mod topLvl">
          <ac:chgData name="reza kabir" userId="af3c95a13102d509" providerId="LiveId" clId="{7FC01946-DC13-45DE-BC8C-1EF014313F5E}" dt="2020-05-18T16:33:48.888" v="99" actId="164"/>
          <ac:spMkLst>
            <pc:docMk/>
            <pc:sldMk cId="2333740357" sldId="728"/>
            <ac:spMk id="1063" creationId="{1C859340-FDF8-4AB0-BE35-E7F4D58BCBF1}"/>
          </ac:spMkLst>
        </pc:spChg>
        <pc:spChg chg="mod topLvl">
          <ac:chgData name="reza kabir" userId="af3c95a13102d509" providerId="LiveId" clId="{7FC01946-DC13-45DE-BC8C-1EF014313F5E}" dt="2020-05-18T16:33:48.888" v="99" actId="164"/>
          <ac:spMkLst>
            <pc:docMk/>
            <pc:sldMk cId="2333740357" sldId="728"/>
            <ac:spMk id="1064" creationId="{83833228-BED9-45FE-A5CB-1D355CC5DFCA}"/>
          </ac:spMkLst>
        </pc:spChg>
        <pc:spChg chg="mod topLvl">
          <ac:chgData name="reza kabir" userId="af3c95a13102d509" providerId="LiveId" clId="{7FC01946-DC13-45DE-BC8C-1EF014313F5E}" dt="2020-05-18T16:33:48.888" v="99" actId="164"/>
          <ac:spMkLst>
            <pc:docMk/>
            <pc:sldMk cId="2333740357" sldId="728"/>
            <ac:spMk id="1065" creationId="{712ACF59-05EC-4C50-BC98-256B1DB1A631}"/>
          </ac:spMkLst>
        </pc:spChg>
        <pc:spChg chg="mod topLvl">
          <ac:chgData name="reza kabir" userId="af3c95a13102d509" providerId="LiveId" clId="{7FC01946-DC13-45DE-BC8C-1EF014313F5E}" dt="2020-05-18T16:33:48.888" v="99" actId="164"/>
          <ac:spMkLst>
            <pc:docMk/>
            <pc:sldMk cId="2333740357" sldId="728"/>
            <ac:spMk id="1066" creationId="{9D56D517-6501-474F-9E64-E1BB86739CB7}"/>
          </ac:spMkLst>
        </pc:spChg>
        <pc:spChg chg="mod topLvl">
          <ac:chgData name="reza kabir" userId="af3c95a13102d509" providerId="LiveId" clId="{7FC01946-DC13-45DE-BC8C-1EF014313F5E}" dt="2020-05-18T16:33:48.888" v="99" actId="164"/>
          <ac:spMkLst>
            <pc:docMk/>
            <pc:sldMk cId="2333740357" sldId="728"/>
            <ac:spMk id="1067" creationId="{94BF4495-0C68-464A-8A25-772A8BA30399}"/>
          </ac:spMkLst>
        </pc:spChg>
        <pc:spChg chg="mod topLvl">
          <ac:chgData name="reza kabir" userId="af3c95a13102d509" providerId="LiveId" clId="{7FC01946-DC13-45DE-BC8C-1EF014313F5E}" dt="2020-05-18T16:33:48.888" v="99" actId="164"/>
          <ac:spMkLst>
            <pc:docMk/>
            <pc:sldMk cId="2333740357" sldId="728"/>
            <ac:spMk id="1068" creationId="{6508477B-BB40-46DF-8920-B6C55481803B}"/>
          </ac:spMkLst>
        </pc:spChg>
        <pc:spChg chg="mod topLvl">
          <ac:chgData name="reza kabir" userId="af3c95a13102d509" providerId="LiveId" clId="{7FC01946-DC13-45DE-BC8C-1EF014313F5E}" dt="2020-05-18T16:33:48.888" v="99" actId="164"/>
          <ac:spMkLst>
            <pc:docMk/>
            <pc:sldMk cId="2333740357" sldId="728"/>
            <ac:spMk id="1069" creationId="{3C615422-716D-4F82-8A68-C824F7E3C30E}"/>
          </ac:spMkLst>
        </pc:spChg>
        <pc:spChg chg="mod topLvl">
          <ac:chgData name="reza kabir" userId="af3c95a13102d509" providerId="LiveId" clId="{7FC01946-DC13-45DE-BC8C-1EF014313F5E}" dt="2020-05-18T16:33:48.888" v="99" actId="164"/>
          <ac:spMkLst>
            <pc:docMk/>
            <pc:sldMk cId="2333740357" sldId="728"/>
            <ac:spMk id="1070" creationId="{C0215D0C-42D4-4ABE-B971-D12595D8B3C5}"/>
          </ac:spMkLst>
        </pc:spChg>
        <pc:spChg chg="mod topLvl">
          <ac:chgData name="reza kabir" userId="af3c95a13102d509" providerId="LiveId" clId="{7FC01946-DC13-45DE-BC8C-1EF014313F5E}" dt="2020-05-18T16:33:48.888" v="99" actId="164"/>
          <ac:spMkLst>
            <pc:docMk/>
            <pc:sldMk cId="2333740357" sldId="728"/>
            <ac:spMk id="1071" creationId="{277814FD-00F4-4853-B987-58A9CA45A271}"/>
          </ac:spMkLst>
        </pc:spChg>
        <pc:spChg chg="mod topLvl">
          <ac:chgData name="reza kabir" userId="af3c95a13102d509" providerId="LiveId" clId="{7FC01946-DC13-45DE-BC8C-1EF014313F5E}" dt="2020-05-18T16:33:48.888" v="99" actId="164"/>
          <ac:spMkLst>
            <pc:docMk/>
            <pc:sldMk cId="2333740357" sldId="728"/>
            <ac:spMk id="1072" creationId="{2CA3C24D-6F9B-4AEE-9733-33EDDD5638BE}"/>
          </ac:spMkLst>
        </pc:spChg>
        <pc:spChg chg="mod topLvl">
          <ac:chgData name="reza kabir" userId="af3c95a13102d509" providerId="LiveId" clId="{7FC01946-DC13-45DE-BC8C-1EF014313F5E}" dt="2020-05-18T16:33:48.888" v="99" actId="164"/>
          <ac:spMkLst>
            <pc:docMk/>
            <pc:sldMk cId="2333740357" sldId="728"/>
            <ac:spMk id="1073" creationId="{B8CC2805-FB54-46E8-B609-2EF29564D491}"/>
          </ac:spMkLst>
        </pc:spChg>
        <pc:spChg chg="mod topLvl">
          <ac:chgData name="reza kabir" userId="af3c95a13102d509" providerId="LiveId" clId="{7FC01946-DC13-45DE-BC8C-1EF014313F5E}" dt="2020-05-18T16:33:48.888" v="99" actId="164"/>
          <ac:spMkLst>
            <pc:docMk/>
            <pc:sldMk cId="2333740357" sldId="728"/>
            <ac:spMk id="1074" creationId="{645807D4-6349-4703-B24B-9EBAD6AE7092}"/>
          </ac:spMkLst>
        </pc:spChg>
        <pc:spChg chg="mod topLvl">
          <ac:chgData name="reza kabir" userId="af3c95a13102d509" providerId="LiveId" clId="{7FC01946-DC13-45DE-BC8C-1EF014313F5E}" dt="2020-05-18T16:33:48.888" v="99" actId="164"/>
          <ac:spMkLst>
            <pc:docMk/>
            <pc:sldMk cId="2333740357" sldId="728"/>
            <ac:spMk id="1075" creationId="{A61840E3-607F-4508-AEC7-5FC5BDF3FE9A}"/>
          </ac:spMkLst>
        </pc:spChg>
        <pc:spChg chg="mod topLvl">
          <ac:chgData name="reza kabir" userId="af3c95a13102d509" providerId="LiveId" clId="{7FC01946-DC13-45DE-BC8C-1EF014313F5E}" dt="2020-05-18T16:33:48.888" v="99" actId="164"/>
          <ac:spMkLst>
            <pc:docMk/>
            <pc:sldMk cId="2333740357" sldId="728"/>
            <ac:spMk id="1076" creationId="{846428FB-31A4-470B-A212-74DE2891DCC3}"/>
          </ac:spMkLst>
        </pc:spChg>
        <pc:spChg chg="mod topLvl">
          <ac:chgData name="reza kabir" userId="af3c95a13102d509" providerId="LiveId" clId="{7FC01946-DC13-45DE-BC8C-1EF014313F5E}" dt="2020-05-18T16:33:48.888" v="99" actId="164"/>
          <ac:spMkLst>
            <pc:docMk/>
            <pc:sldMk cId="2333740357" sldId="728"/>
            <ac:spMk id="1077" creationId="{4C770D37-71A6-4225-BCC6-AE478428E794}"/>
          </ac:spMkLst>
        </pc:spChg>
        <pc:spChg chg="mod topLvl">
          <ac:chgData name="reza kabir" userId="af3c95a13102d509" providerId="LiveId" clId="{7FC01946-DC13-45DE-BC8C-1EF014313F5E}" dt="2020-05-18T16:33:48.888" v="99" actId="164"/>
          <ac:spMkLst>
            <pc:docMk/>
            <pc:sldMk cId="2333740357" sldId="728"/>
            <ac:spMk id="1078" creationId="{F9FB01AE-5DC9-42C8-9667-03452EAC3BB2}"/>
          </ac:spMkLst>
        </pc:spChg>
        <pc:spChg chg="mod topLvl">
          <ac:chgData name="reza kabir" userId="af3c95a13102d509" providerId="LiveId" clId="{7FC01946-DC13-45DE-BC8C-1EF014313F5E}" dt="2020-05-18T16:33:48.888" v="99" actId="164"/>
          <ac:spMkLst>
            <pc:docMk/>
            <pc:sldMk cId="2333740357" sldId="728"/>
            <ac:spMk id="1079" creationId="{6E9BDC94-BCC0-4ED5-B5FA-BD56A1C9AAE6}"/>
          </ac:spMkLst>
        </pc:spChg>
        <pc:spChg chg="mod topLvl">
          <ac:chgData name="reza kabir" userId="af3c95a13102d509" providerId="LiveId" clId="{7FC01946-DC13-45DE-BC8C-1EF014313F5E}" dt="2020-05-18T16:33:48.888" v="99" actId="164"/>
          <ac:spMkLst>
            <pc:docMk/>
            <pc:sldMk cId="2333740357" sldId="728"/>
            <ac:spMk id="1080" creationId="{A564B224-4DEA-4C24-9FB8-4A89B858F8DC}"/>
          </ac:spMkLst>
        </pc:spChg>
        <pc:spChg chg="mod topLvl">
          <ac:chgData name="reza kabir" userId="af3c95a13102d509" providerId="LiveId" clId="{7FC01946-DC13-45DE-BC8C-1EF014313F5E}" dt="2020-05-18T16:33:48.888" v="99" actId="164"/>
          <ac:spMkLst>
            <pc:docMk/>
            <pc:sldMk cId="2333740357" sldId="728"/>
            <ac:spMk id="1081" creationId="{882120FD-EF1F-4870-8458-B69FCCDBB1AD}"/>
          </ac:spMkLst>
        </pc:spChg>
        <pc:spChg chg="mod topLvl">
          <ac:chgData name="reza kabir" userId="af3c95a13102d509" providerId="LiveId" clId="{7FC01946-DC13-45DE-BC8C-1EF014313F5E}" dt="2020-05-18T16:33:48.888" v="99" actId="164"/>
          <ac:spMkLst>
            <pc:docMk/>
            <pc:sldMk cId="2333740357" sldId="728"/>
            <ac:spMk id="1082" creationId="{96AB6930-852F-4BB1-B360-ACC8DB03C6AF}"/>
          </ac:spMkLst>
        </pc:spChg>
        <pc:spChg chg="mod topLvl">
          <ac:chgData name="reza kabir" userId="af3c95a13102d509" providerId="LiveId" clId="{7FC01946-DC13-45DE-BC8C-1EF014313F5E}" dt="2020-05-18T16:33:48.888" v="99" actId="164"/>
          <ac:spMkLst>
            <pc:docMk/>
            <pc:sldMk cId="2333740357" sldId="728"/>
            <ac:spMk id="1083" creationId="{D20F89BB-CA07-493E-8DAA-DFC27A98E4F0}"/>
          </ac:spMkLst>
        </pc:spChg>
        <pc:spChg chg="mod topLvl">
          <ac:chgData name="reza kabir" userId="af3c95a13102d509" providerId="LiveId" clId="{7FC01946-DC13-45DE-BC8C-1EF014313F5E}" dt="2020-05-18T16:33:48.888" v="99" actId="164"/>
          <ac:spMkLst>
            <pc:docMk/>
            <pc:sldMk cId="2333740357" sldId="728"/>
            <ac:spMk id="1084" creationId="{1E5EFBC7-6742-4492-B4C8-B54B112981A9}"/>
          </ac:spMkLst>
        </pc:spChg>
        <pc:spChg chg="mod topLvl">
          <ac:chgData name="reza kabir" userId="af3c95a13102d509" providerId="LiveId" clId="{7FC01946-DC13-45DE-BC8C-1EF014313F5E}" dt="2020-05-18T16:33:48.888" v="99" actId="164"/>
          <ac:spMkLst>
            <pc:docMk/>
            <pc:sldMk cId="2333740357" sldId="728"/>
            <ac:spMk id="1085" creationId="{1FD3133A-2CB1-4A0C-A791-2734C0E105FE}"/>
          </ac:spMkLst>
        </pc:spChg>
        <pc:grpChg chg="add mod">
          <ac:chgData name="reza kabir" userId="af3c95a13102d509" providerId="LiveId" clId="{7FC01946-DC13-45DE-BC8C-1EF014313F5E}" dt="2020-05-18T16:33:54.266" v="101" actId="1076"/>
          <ac:grpSpMkLst>
            <pc:docMk/>
            <pc:sldMk cId="2333740357" sldId="728"/>
            <ac:grpSpMk id="2" creationId="{5E8161C5-22DC-4E05-B946-23980F6E96A4}"/>
          </ac:grpSpMkLst>
        </pc:grpChg>
        <pc:grpChg chg="add mod">
          <ac:chgData name="reza kabir" userId="af3c95a13102d509" providerId="LiveId" clId="{7FC01946-DC13-45DE-BC8C-1EF014313F5E}" dt="2020-05-18T16:34:06.546" v="103" actId="1076"/>
          <ac:grpSpMkLst>
            <pc:docMk/>
            <pc:sldMk cId="2333740357" sldId="728"/>
            <ac:grpSpMk id="367" creationId="{09BEE116-C7F6-40AC-AB8B-A078389EAF93}"/>
          </ac:grpSpMkLst>
        </pc:grpChg>
        <pc:grpChg chg="del">
          <ac:chgData name="reza kabir" userId="af3c95a13102d509" providerId="LiveId" clId="{7FC01946-DC13-45DE-BC8C-1EF014313F5E}" dt="2020-05-18T16:33:34.308" v="91" actId="165"/>
          <ac:grpSpMkLst>
            <pc:docMk/>
            <pc:sldMk cId="2333740357" sldId="728"/>
            <ac:grpSpMk id="724" creationId="{0C9B69C8-0C59-449A-B337-0DC88EAE3DFA}"/>
          </ac:grpSpMkLst>
        </pc:grpChg>
        <pc:picChg chg="del">
          <ac:chgData name="reza kabir" userId="af3c95a13102d509" providerId="LiveId" clId="{7FC01946-DC13-45DE-BC8C-1EF014313F5E}" dt="2020-05-18T16:34:10.979" v="104" actId="478"/>
          <ac:picMkLst>
            <pc:docMk/>
            <pc:sldMk cId="2333740357" sldId="728"/>
            <ac:picMk id="1087" creationId="{FF8D9493-A319-448B-A579-9F557027D156}"/>
          </ac:picMkLst>
        </pc:picChg>
      </pc:sldChg>
      <pc:sldChg chg="delSp add del mod">
        <pc:chgData name="reza kabir" userId="af3c95a13102d509" providerId="LiveId" clId="{7FC01946-DC13-45DE-BC8C-1EF014313F5E}" dt="2020-05-18T16:34:31.964" v="106" actId="47"/>
        <pc:sldMkLst>
          <pc:docMk/>
          <pc:sldMk cId="4186660719" sldId="729"/>
        </pc:sldMkLst>
        <pc:spChg chg="del">
          <ac:chgData name="reza kabir" userId="af3c95a13102d509" providerId="LiveId" clId="{7FC01946-DC13-45DE-BC8C-1EF014313F5E}" dt="2020-05-18T16:34:15.704" v="105" actId="478"/>
          <ac:spMkLst>
            <pc:docMk/>
            <pc:sldMk cId="4186660719" sldId="729"/>
            <ac:spMk id="309" creationId="{6CEA47AC-9829-4CE8-95E7-A0D73441BEDC}"/>
          </ac:spMkLst>
        </pc:spChg>
      </pc:sldChg>
      <pc:sldChg chg="addSp delSp modSp add del mod">
        <pc:chgData name="reza kabir" userId="af3c95a13102d509" providerId="LiveId" clId="{7FC01946-DC13-45DE-BC8C-1EF014313F5E}" dt="2020-06-11T12:58:55.915" v="188" actId="47"/>
        <pc:sldMkLst>
          <pc:docMk/>
          <pc:sldMk cId="733579540" sldId="741"/>
        </pc:sldMkLst>
        <pc:spChg chg="mod topLvl">
          <ac:chgData name="reza kabir" userId="af3c95a13102d509" providerId="LiveId" clId="{7FC01946-DC13-45DE-BC8C-1EF014313F5E}" dt="2020-05-18T16:34:52.052" v="111" actId="164"/>
          <ac:spMkLst>
            <pc:docMk/>
            <pc:sldMk cId="733579540" sldId="741"/>
            <ac:spMk id="4" creationId="{6409CB4B-DC68-462B-B8B0-C496E018E939}"/>
          </ac:spMkLst>
        </pc:spChg>
        <pc:spChg chg="mod topLvl">
          <ac:chgData name="reza kabir" userId="af3c95a13102d509" providerId="LiveId" clId="{7FC01946-DC13-45DE-BC8C-1EF014313F5E}" dt="2020-05-18T16:34:52.052" v="111" actId="164"/>
          <ac:spMkLst>
            <pc:docMk/>
            <pc:sldMk cId="733579540" sldId="741"/>
            <ac:spMk id="5" creationId="{3E686FD8-9A4A-4ED6-882C-EE7E4D67C6B3}"/>
          </ac:spMkLst>
        </pc:spChg>
        <pc:spChg chg="mod topLvl">
          <ac:chgData name="reza kabir" userId="af3c95a13102d509" providerId="LiveId" clId="{7FC01946-DC13-45DE-BC8C-1EF014313F5E}" dt="2020-05-18T16:34:52.052" v="111" actId="164"/>
          <ac:spMkLst>
            <pc:docMk/>
            <pc:sldMk cId="733579540" sldId="741"/>
            <ac:spMk id="6" creationId="{6B57E553-E981-43EB-ACEA-2E742DFF09F2}"/>
          </ac:spMkLst>
        </pc:spChg>
        <pc:spChg chg="mod topLvl">
          <ac:chgData name="reza kabir" userId="af3c95a13102d509" providerId="LiveId" clId="{7FC01946-DC13-45DE-BC8C-1EF014313F5E}" dt="2020-05-18T16:34:52.052" v="111" actId="164"/>
          <ac:spMkLst>
            <pc:docMk/>
            <pc:sldMk cId="733579540" sldId="741"/>
            <ac:spMk id="7" creationId="{72FA33BE-C3C1-4847-8468-0BB7FC46F1B9}"/>
          </ac:spMkLst>
        </pc:spChg>
        <pc:spChg chg="mod topLvl">
          <ac:chgData name="reza kabir" userId="af3c95a13102d509" providerId="LiveId" clId="{7FC01946-DC13-45DE-BC8C-1EF014313F5E}" dt="2020-05-18T16:34:52.052" v="111" actId="164"/>
          <ac:spMkLst>
            <pc:docMk/>
            <pc:sldMk cId="733579540" sldId="741"/>
            <ac:spMk id="8" creationId="{2C6BB4F6-363D-4AB1-85DE-B8E9C2BE893A}"/>
          </ac:spMkLst>
        </pc:spChg>
        <pc:spChg chg="mod topLvl">
          <ac:chgData name="reza kabir" userId="af3c95a13102d509" providerId="LiveId" clId="{7FC01946-DC13-45DE-BC8C-1EF014313F5E}" dt="2020-05-18T16:34:52.052" v="111" actId="164"/>
          <ac:spMkLst>
            <pc:docMk/>
            <pc:sldMk cId="733579540" sldId="741"/>
            <ac:spMk id="9" creationId="{AE4D1EE5-B3E4-4D71-B256-FB3542317F8F}"/>
          </ac:spMkLst>
        </pc:spChg>
        <pc:spChg chg="mod topLvl">
          <ac:chgData name="reza kabir" userId="af3c95a13102d509" providerId="LiveId" clId="{7FC01946-DC13-45DE-BC8C-1EF014313F5E}" dt="2020-05-18T16:34:52.052" v="111" actId="164"/>
          <ac:spMkLst>
            <pc:docMk/>
            <pc:sldMk cId="733579540" sldId="741"/>
            <ac:spMk id="10" creationId="{C26353D4-5AC5-4D41-B649-2307DC015C54}"/>
          </ac:spMkLst>
        </pc:spChg>
        <pc:spChg chg="mod topLvl">
          <ac:chgData name="reza kabir" userId="af3c95a13102d509" providerId="LiveId" clId="{7FC01946-DC13-45DE-BC8C-1EF014313F5E}" dt="2020-05-18T16:34:52.052" v="111" actId="164"/>
          <ac:spMkLst>
            <pc:docMk/>
            <pc:sldMk cId="733579540" sldId="741"/>
            <ac:spMk id="11" creationId="{DD196045-FAEB-4B97-BB0B-C80390355BD5}"/>
          </ac:spMkLst>
        </pc:spChg>
        <pc:spChg chg="mod topLvl">
          <ac:chgData name="reza kabir" userId="af3c95a13102d509" providerId="LiveId" clId="{7FC01946-DC13-45DE-BC8C-1EF014313F5E}" dt="2020-05-18T16:34:52.052" v="111" actId="164"/>
          <ac:spMkLst>
            <pc:docMk/>
            <pc:sldMk cId="733579540" sldId="741"/>
            <ac:spMk id="12" creationId="{E5BE6DA4-7AAD-4F32-A8C3-C51181E2DC9D}"/>
          </ac:spMkLst>
        </pc:spChg>
        <pc:spChg chg="mod topLvl">
          <ac:chgData name="reza kabir" userId="af3c95a13102d509" providerId="LiveId" clId="{7FC01946-DC13-45DE-BC8C-1EF014313F5E}" dt="2020-05-18T16:34:52.052" v="111" actId="164"/>
          <ac:spMkLst>
            <pc:docMk/>
            <pc:sldMk cId="733579540" sldId="741"/>
            <ac:spMk id="13" creationId="{A3B01091-0EED-4F2D-A327-69DCD5258C3F}"/>
          </ac:spMkLst>
        </pc:spChg>
        <pc:spChg chg="mod topLvl">
          <ac:chgData name="reza kabir" userId="af3c95a13102d509" providerId="LiveId" clId="{7FC01946-DC13-45DE-BC8C-1EF014313F5E}" dt="2020-05-18T16:34:52.052" v="111" actId="164"/>
          <ac:spMkLst>
            <pc:docMk/>
            <pc:sldMk cId="733579540" sldId="741"/>
            <ac:spMk id="14" creationId="{EA605353-2877-4FD3-B7D1-69085BCC1A3E}"/>
          </ac:spMkLst>
        </pc:spChg>
        <pc:spChg chg="mod topLvl">
          <ac:chgData name="reza kabir" userId="af3c95a13102d509" providerId="LiveId" clId="{7FC01946-DC13-45DE-BC8C-1EF014313F5E}" dt="2020-05-18T16:34:52.052" v="111" actId="164"/>
          <ac:spMkLst>
            <pc:docMk/>
            <pc:sldMk cId="733579540" sldId="741"/>
            <ac:spMk id="15" creationId="{B5482433-FCFF-488E-9DB7-AE114241CE94}"/>
          </ac:spMkLst>
        </pc:spChg>
        <pc:spChg chg="mod topLvl">
          <ac:chgData name="reza kabir" userId="af3c95a13102d509" providerId="LiveId" clId="{7FC01946-DC13-45DE-BC8C-1EF014313F5E}" dt="2020-05-18T16:34:52.052" v="111" actId="164"/>
          <ac:spMkLst>
            <pc:docMk/>
            <pc:sldMk cId="733579540" sldId="741"/>
            <ac:spMk id="16" creationId="{29B048F4-4B1B-4C86-918D-8B16354317FB}"/>
          </ac:spMkLst>
        </pc:spChg>
        <pc:spChg chg="mod topLvl">
          <ac:chgData name="reza kabir" userId="af3c95a13102d509" providerId="LiveId" clId="{7FC01946-DC13-45DE-BC8C-1EF014313F5E}" dt="2020-05-18T16:34:52.052" v="111" actId="164"/>
          <ac:spMkLst>
            <pc:docMk/>
            <pc:sldMk cId="733579540" sldId="741"/>
            <ac:spMk id="17" creationId="{838AD420-7344-4883-A34F-B03D396F79D9}"/>
          </ac:spMkLst>
        </pc:spChg>
        <pc:spChg chg="mod topLvl">
          <ac:chgData name="reza kabir" userId="af3c95a13102d509" providerId="LiveId" clId="{7FC01946-DC13-45DE-BC8C-1EF014313F5E}" dt="2020-05-18T16:34:52.052" v="111" actId="164"/>
          <ac:spMkLst>
            <pc:docMk/>
            <pc:sldMk cId="733579540" sldId="741"/>
            <ac:spMk id="18" creationId="{BB15E404-7A8D-42E5-B5D5-1D087B7BFE03}"/>
          </ac:spMkLst>
        </pc:spChg>
        <pc:spChg chg="mod topLvl">
          <ac:chgData name="reza kabir" userId="af3c95a13102d509" providerId="LiveId" clId="{7FC01946-DC13-45DE-BC8C-1EF014313F5E}" dt="2020-05-18T16:34:52.052" v="111" actId="164"/>
          <ac:spMkLst>
            <pc:docMk/>
            <pc:sldMk cId="733579540" sldId="741"/>
            <ac:spMk id="19" creationId="{4FA3128E-1141-4163-B577-6491593186F4}"/>
          </ac:spMkLst>
        </pc:spChg>
        <pc:spChg chg="mod topLvl">
          <ac:chgData name="reza kabir" userId="af3c95a13102d509" providerId="LiveId" clId="{7FC01946-DC13-45DE-BC8C-1EF014313F5E}" dt="2020-05-18T16:34:52.052" v="111" actId="164"/>
          <ac:spMkLst>
            <pc:docMk/>
            <pc:sldMk cId="733579540" sldId="741"/>
            <ac:spMk id="20" creationId="{D02979C0-CFF2-4181-8C7C-3A35BA73931D}"/>
          </ac:spMkLst>
        </pc:spChg>
        <pc:spChg chg="mod topLvl">
          <ac:chgData name="reza kabir" userId="af3c95a13102d509" providerId="LiveId" clId="{7FC01946-DC13-45DE-BC8C-1EF014313F5E}" dt="2020-05-18T16:34:52.052" v="111" actId="164"/>
          <ac:spMkLst>
            <pc:docMk/>
            <pc:sldMk cId="733579540" sldId="741"/>
            <ac:spMk id="21" creationId="{D5B9258F-8781-43D5-B0F8-069AB24AE66B}"/>
          </ac:spMkLst>
        </pc:spChg>
        <pc:spChg chg="mod topLvl">
          <ac:chgData name="reza kabir" userId="af3c95a13102d509" providerId="LiveId" clId="{7FC01946-DC13-45DE-BC8C-1EF014313F5E}" dt="2020-05-18T16:34:52.052" v="111" actId="164"/>
          <ac:spMkLst>
            <pc:docMk/>
            <pc:sldMk cId="733579540" sldId="741"/>
            <ac:spMk id="22" creationId="{5B0FD984-36B7-49FE-938F-8A98A5A80152}"/>
          </ac:spMkLst>
        </pc:spChg>
        <pc:spChg chg="mod topLvl">
          <ac:chgData name="reza kabir" userId="af3c95a13102d509" providerId="LiveId" clId="{7FC01946-DC13-45DE-BC8C-1EF014313F5E}" dt="2020-05-18T16:34:52.052" v="111" actId="164"/>
          <ac:spMkLst>
            <pc:docMk/>
            <pc:sldMk cId="733579540" sldId="741"/>
            <ac:spMk id="23" creationId="{9BA54B65-0FB9-4CE8-ACD9-5DC90281852C}"/>
          </ac:spMkLst>
        </pc:spChg>
        <pc:spChg chg="mod topLvl">
          <ac:chgData name="reza kabir" userId="af3c95a13102d509" providerId="LiveId" clId="{7FC01946-DC13-45DE-BC8C-1EF014313F5E}" dt="2020-05-18T16:34:52.052" v="111" actId="164"/>
          <ac:spMkLst>
            <pc:docMk/>
            <pc:sldMk cId="733579540" sldId="741"/>
            <ac:spMk id="24" creationId="{C3BAC1BC-22AB-449E-9874-76AEA491C605}"/>
          </ac:spMkLst>
        </pc:spChg>
        <pc:spChg chg="mod topLvl">
          <ac:chgData name="reza kabir" userId="af3c95a13102d509" providerId="LiveId" clId="{7FC01946-DC13-45DE-BC8C-1EF014313F5E}" dt="2020-05-18T16:34:52.052" v="111" actId="164"/>
          <ac:spMkLst>
            <pc:docMk/>
            <pc:sldMk cId="733579540" sldId="741"/>
            <ac:spMk id="25" creationId="{EBF98AE1-EFC0-4492-8306-9CE7EE04E690}"/>
          </ac:spMkLst>
        </pc:spChg>
        <pc:spChg chg="mod topLvl">
          <ac:chgData name="reza kabir" userId="af3c95a13102d509" providerId="LiveId" clId="{7FC01946-DC13-45DE-BC8C-1EF014313F5E}" dt="2020-05-18T16:34:52.052" v="111" actId="164"/>
          <ac:spMkLst>
            <pc:docMk/>
            <pc:sldMk cId="733579540" sldId="741"/>
            <ac:spMk id="26" creationId="{2FB547F3-AFF2-4B31-8716-A43E9161CC86}"/>
          </ac:spMkLst>
        </pc:spChg>
        <pc:spChg chg="mod topLvl">
          <ac:chgData name="reza kabir" userId="af3c95a13102d509" providerId="LiveId" clId="{7FC01946-DC13-45DE-BC8C-1EF014313F5E}" dt="2020-05-18T16:34:52.052" v="111" actId="164"/>
          <ac:spMkLst>
            <pc:docMk/>
            <pc:sldMk cId="733579540" sldId="741"/>
            <ac:spMk id="27" creationId="{7938CFA6-9971-41D3-9D6B-B7BB6B536342}"/>
          </ac:spMkLst>
        </pc:spChg>
        <pc:spChg chg="mod topLvl">
          <ac:chgData name="reza kabir" userId="af3c95a13102d509" providerId="LiveId" clId="{7FC01946-DC13-45DE-BC8C-1EF014313F5E}" dt="2020-05-18T16:34:52.052" v="111" actId="164"/>
          <ac:spMkLst>
            <pc:docMk/>
            <pc:sldMk cId="733579540" sldId="741"/>
            <ac:spMk id="28" creationId="{1E39F5B8-8EB5-4088-80F1-BB32F9975EF6}"/>
          </ac:spMkLst>
        </pc:spChg>
        <pc:spChg chg="mod topLvl">
          <ac:chgData name="reza kabir" userId="af3c95a13102d509" providerId="LiveId" clId="{7FC01946-DC13-45DE-BC8C-1EF014313F5E}" dt="2020-05-18T16:34:52.052" v="111" actId="164"/>
          <ac:spMkLst>
            <pc:docMk/>
            <pc:sldMk cId="733579540" sldId="741"/>
            <ac:spMk id="29" creationId="{8CE4BD79-6954-4814-B72A-8AFAB1F64298}"/>
          </ac:spMkLst>
        </pc:spChg>
        <pc:spChg chg="del mod topLvl">
          <ac:chgData name="reza kabir" userId="af3c95a13102d509" providerId="LiveId" clId="{7FC01946-DC13-45DE-BC8C-1EF014313F5E}" dt="2020-05-18T16:34:42.566" v="108" actId="478"/>
          <ac:spMkLst>
            <pc:docMk/>
            <pc:sldMk cId="733579540" sldId="741"/>
            <ac:spMk id="30" creationId="{56F475F1-2321-4F89-8583-C495EDF07B77}"/>
          </ac:spMkLst>
        </pc:spChg>
        <pc:spChg chg="del mod topLvl">
          <ac:chgData name="reza kabir" userId="af3c95a13102d509" providerId="LiveId" clId="{7FC01946-DC13-45DE-BC8C-1EF014313F5E}" dt="2020-05-18T16:34:49.091" v="110" actId="478"/>
          <ac:spMkLst>
            <pc:docMk/>
            <pc:sldMk cId="733579540" sldId="741"/>
            <ac:spMk id="31" creationId="{929B0DB0-5DDC-40B6-BFA9-D6D03495AE02}"/>
          </ac:spMkLst>
        </pc:spChg>
        <pc:spChg chg="del mod topLvl">
          <ac:chgData name="reza kabir" userId="af3c95a13102d509" providerId="LiveId" clId="{7FC01946-DC13-45DE-BC8C-1EF014313F5E}" dt="2020-05-18T16:34:42.566" v="108" actId="478"/>
          <ac:spMkLst>
            <pc:docMk/>
            <pc:sldMk cId="733579540" sldId="741"/>
            <ac:spMk id="32" creationId="{AF3CD54C-0C83-452A-B155-604DD7CCBE4F}"/>
          </ac:spMkLst>
        </pc:spChg>
        <pc:spChg chg="del mod topLvl">
          <ac:chgData name="reza kabir" userId="af3c95a13102d509" providerId="LiveId" clId="{7FC01946-DC13-45DE-BC8C-1EF014313F5E}" dt="2020-05-18T16:34:42.566" v="108" actId="478"/>
          <ac:spMkLst>
            <pc:docMk/>
            <pc:sldMk cId="733579540" sldId="741"/>
            <ac:spMk id="33" creationId="{BB38395C-7DFD-4E45-97C0-347A23111F58}"/>
          </ac:spMkLst>
        </pc:spChg>
        <pc:spChg chg="del mod topLvl">
          <ac:chgData name="reza kabir" userId="af3c95a13102d509" providerId="LiveId" clId="{7FC01946-DC13-45DE-BC8C-1EF014313F5E}" dt="2020-05-18T16:34:46.480" v="109" actId="478"/>
          <ac:spMkLst>
            <pc:docMk/>
            <pc:sldMk cId="733579540" sldId="741"/>
            <ac:spMk id="34" creationId="{5215BE7B-FEC1-480C-89CD-5E3F04FEA921}"/>
          </ac:spMkLst>
        </pc:spChg>
        <pc:spChg chg="mod topLvl">
          <ac:chgData name="reza kabir" userId="af3c95a13102d509" providerId="LiveId" clId="{7FC01946-DC13-45DE-BC8C-1EF014313F5E}" dt="2020-05-18T16:34:52.052" v="111" actId="164"/>
          <ac:spMkLst>
            <pc:docMk/>
            <pc:sldMk cId="733579540" sldId="741"/>
            <ac:spMk id="35" creationId="{FD81CFFE-8C25-4AEB-B64A-385E53D47742}"/>
          </ac:spMkLst>
        </pc:spChg>
        <pc:spChg chg="mod topLvl">
          <ac:chgData name="reza kabir" userId="af3c95a13102d509" providerId="LiveId" clId="{7FC01946-DC13-45DE-BC8C-1EF014313F5E}" dt="2020-05-18T16:34:52.052" v="111" actId="164"/>
          <ac:spMkLst>
            <pc:docMk/>
            <pc:sldMk cId="733579540" sldId="741"/>
            <ac:spMk id="36" creationId="{0907DFCF-4A75-4CF1-A3E9-A98FEC6C2BD1}"/>
          </ac:spMkLst>
        </pc:spChg>
        <pc:spChg chg="mod topLvl">
          <ac:chgData name="reza kabir" userId="af3c95a13102d509" providerId="LiveId" clId="{7FC01946-DC13-45DE-BC8C-1EF014313F5E}" dt="2020-05-18T16:34:52.052" v="111" actId="164"/>
          <ac:spMkLst>
            <pc:docMk/>
            <pc:sldMk cId="733579540" sldId="741"/>
            <ac:spMk id="37" creationId="{29ADC726-CE9E-4AB5-9011-4B7C476B2DB6}"/>
          </ac:spMkLst>
        </pc:spChg>
        <pc:spChg chg="mod topLvl">
          <ac:chgData name="reza kabir" userId="af3c95a13102d509" providerId="LiveId" clId="{7FC01946-DC13-45DE-BC8C-1EF014313F5E}" dt="2020-05-18T16:34:52.052" v="111" actId="164"/>
          <ac:spMkLst>
            <pc:docMk/>
            <pc:sldMk cId="733579540" sldId="741"/>
            <ac:spMk id="38" creationId="{6CC9DBE8-7781-4271-A595-4554711592A9}"/>
          </ac:spMkLst>
        </pc:spChg>
        <pc:spChg chg="mod topLvl">
          <ac:chgData name="reza kabir" userId="af3c95a13102d509" providerId="LiveId" clId="{7FC01946-DC13-45DE-BC8C-1EF014313F5E}" dt="2020-05-18T16:34:52.052" v="111" actId="164"/>
          <ac:spMkLst>
            <pc:docMk/>
            <pc:sldMk cId="733579540" sldId="741"/>
            <ac:spMk id="39" creationId="{90F5FFA9-960C-473B-B3CF-BD208C8F4CFA}"/>
          </ac:spMkLst>
        </pc:spChg>
        <pc:spChg chg="mod topLvl">
          <ac:chgData name="reza kabir" userId="af3c95a13102d509" providerId="LiveId" clId="{7FC01946-DC13-45DE-BC8C-1EF014313F5E}" dt="2020-05-18T16:34:52.052" v="111" actId="164"/>
          <ac:spMkLst>
            <pc:docMk/>
            <pc:sldMk cId="733579540" sldId="741"/>
            <ac:spMk id="40" creationId="{5CBDB459-A3DE-4BDE-BD6C-1B493D8FEC0A}"/>
          </ac:spMkLst>
        </pc:spChg>
        <pc:spChg chg="mod topLvl">
          <ac:chgData name="reza kabir" userId="af3c95a13102d509" providerId="LiveId" clId="{7FC01946-DC13-45DE-BC8C-1EF014313F5E}" dt="2020-05-18T16:34:52.052" v="111" actId="164"/>
          <ac:spMkLst>
            <pc:docMk/>
            <pc:sldMk cId="733579540" sldId="741"/>
            <ac:spMk id="41" creationId="{96E71E2F-E6A6-4AB0-8FA8-5F4884E1F3B2}"/>
          </ac:spMkLst>
        </pc:spChg>
        <pc:spChg chg="mod topLvl">
          <ac:chgData name="reza kabir" userId="af3c95a13102d509" providerId="LiveId" clId="{7FC01946-DC13-45DE-BC8C-1EF014313F5E}" dt="2020-05-18T16:34:52.052" v="111" actId="164"/>
          <ac:spMkLst>
            <pc:docMk/>
            <pc:sldMk cId="733579540" sldId="741"/>
            <ac:spMk id="42" creationId="{1B3DED56-2C9C-4594-BAD8-5F70EC6929FB}"/>
          </ac:spMkLst>
        </pc:spChg>
        <pc:spChg chg="mod topLvl">
          <ac:chgData name="reza kabir" userId="af3c95a13102d509" providerId="LiveId" clId="{7FC01946-DC13-45DE-BC8C-1EF014313F5E}" dt="2020-05-18T16:34:52.052" v="111" actId="164"/>
          <ac:spMkLst>
            <pc:docMk/>
            <pc:sldMk cId="733579540" sldId="741"/>
            <ac:spMk id="43" creationId="{E0754F9A-A6E4-4BF9-BEC0-493EC5F3A178}"/>
          </ac:spMkLst>
        </pc:spChg>
        <pc:spChg chg="mod topLvl">
          <ac:chgData name="reza kabir" userId="af3c95a13102d509" providerId="LiveId" clId="{7FC01946-DC13-45DE-BC8C-1EF014313F5E}" dt="2020-05-18T16:34:52.052" v="111" actId="164"/>
          <ac:spMkLst>
            <pc:docMk/>
            <pc:sldMk cId="733579540" sldId="741"/>
            <ac:spMk id="44" creationId="{F8905C34-9811-4A18-92E1-C5407C4CA789}"/>
          </ac:spMkLst>
        </pc:spChg>
        <pc:spChg chg="mod topLvl">
          <ac:chgData name="reza kabir" userId="af3c95a13102d509" providerId="LiveId" clId="{7FC01946-DC13-45DE-BC8C-1EF014313F5E}" dt="2020-05-18T16:34:52.052" v="111" actId="164"/>
          <ac:spMkLst>
            <pc:docMk/>
            <pc:sldMk cId="733579540" sldId="741"/>
            <ac:spMk id="45" creationId="{561E4F0A-9690-431F-B8E5-28FCFF3F292D}"/>
          </ac:spMkLst>
        </pc:spChg>
        <pc:spChg chg="mod topLvl">
          <ac:chgData name="reza kabir" userId="af3c95a13102d509" providerId="LiveId" clId="{7FC01946-DC13-45DE-BC8C-1EF014313F5E}" dt="2020-05-18T16:34:52.052" v="111" actId="164"/>
          <ac:spMkLst>
            <pc:docMk/>
            <pc:sldMk cId="733579540" sldId="741"/>
            <ac:spMk id="46" creationId="{C6EA400D-1ACA-4C09-85E1-878C58D30205}"/>
          </ac:spMkLst>
        </pc:spChg>
        <pc:spChg chg="mod topLvl">
          <ac:chgData name="reza kabir" userId="af3c95a13102d509" providerId="LiveId" clId="{7FC01946-DC13-45DE-BC8C-1EF014313F5E}" dt="2020-05-18T16:34:52.052" v="111" actId="164"/>
          <ac:spMkLst>
            <pc:docMk/>
            <pc:sldMk cId="733579540" sldId="741"/>
            <ac:spMk id="47" creationId="{10C066F2-A398-40D7-B7F2-44E9C9F75638}"/>
          </ac:spMkLst>
        </pc:spChg>
        <pc:spChg chg="mod topLvl">
          <ac:chgData name="reza kabir" userId="af3c95a13102d509" providerId="LiveId" clId="{7FC01946-DC13-45DE-BC8C-1EF014313F5E}" dt="2020-05-18T16:34:52.052" v="111" actId="164"/>
          <ac:spMkLst>
            <pc:docMk/>
            <pc:sldMk cId="733579540" sldId="741"/>
            <ac:spMk id="48" creationId="{2847919C-8930-4AB1-B9BB-400C38CC04E8}"/>
          </ac:spMkLst>
        </pc:spChg>
        <pc:spChg chg="mod topLvl">
          <ac:chgData name="reza kabir" userId="af3c95a13102d509" providerId="LiveId" clId="{7FC01946-DC13-45DE-BC8C-1EF014313F5E}" dt="2020-05-18T16:34:52.052" v="111" actId="164"/>
          <ac:spMkLst>
            <pc:docMk/>
            <pc:sldMk cId="733579540" sldId="741"/>
            <ac:spMk id="49" creationId="{2B743193-469D-43B0-AB61-72F66D32DD34}"/>
          </ac:spMkLst>
        </pc:spChg>
        <pc:spChg chg="mod topLvl">
          <ac:chgData name="reza kabir" userId="af3c95a13102d509" providerId="LiveId" clId="{7FC01946-DC13-45DE-BC8C-1EF014313F5E}" dt="2020-05-18T16:34:52.052" v="111" actId="164"/>
          <ac:spMkLst>
            <pc:docMk/>
            <pc:sldMk cId="733579540" sldId="741"/>
            <ac:spMk id="50" creationId="{B6458658-9F3A-4E03-AD01-09AB3CEDEBA5}"/>
          </ac:spMkLst>
        </pc:spChg>
        <pc:spChg chg="mod topLvl">
          <ac:chgData name="reza kabir" userId="af3c95a13102d509" providerId="LiveId" clId="{7FC01946-DC13-45DE-BC8C-1EF014313F5E}" dt="2020-05-18T16:34:52.052" v="111" actId="164"/>
          <ac:spMkLst>
            <pc:docMk/>
            <pc:sldMk cId="733579540" sldId="741"/>
            <ac:spMk id="51" creationId="{8A5124DA-6479-4B6D-9A5C-538010ACA1B2}"/>
          </ac:spMkLst>
        </pc:spChg>
        <pc:spChg chg="mod topLvl">
          <ac:chgData name="reza kabir" userId="af3c95a13102d509" providerId="LiveId" clId="{7FC01946-DC13-45DE-BC8C-1EF014313F5E}" dt="2020-05-18T16:34:52.052" v="111" actId="164"/>
          <ac:spMkLst>
            <pc:docMk/>
            <pc:sldMk cId="733579540" sldId="741"/>
            <ac:spMk id="52" creationId="{1E2C004F-6698-4F0C-B9CB-F16491C7D375}"/>
          </ac:spMkLst>
        </pc:spChg>
        <pc:spChg chg="mod topLvl">
          <ac:chgData name="reza kabir" userId="af3c95a13102d509" providerId="LiveId" clId="{7FC01946-DC13-45DE-BC8C-1EF014313F5E}" dt="2020-05-18T16:34:52.052" v="111" actId="164"/>
          <ac:spMkLst>
            <pc:docMk/>
            <pc:sldMk cId="733579540" sldId="741"/>
            <ac:spMk id="53" creationId="{F5C946A8-44F7-44EE-B8DF-30B074190B3D}"/>
          </ac:spMkLst>
        </pc:spChg>
        <pc:spChg chg="mod topLvl">
          <ac:chgData name="reza kabir" userId="af3c95a13102d509" providerId="LiveId" clId="{7FC01946-DC13-45DE-BC8C-1EF014313F5E}" dt="2020-05-18T16:34:52.052" v="111" actId="164"/>
          <ac:spMkLst>
            <pc:docMk/>
            <pc:sldMk cId="733579540" sldId="741"/>
            <ac:spMk id="54" creationId="{13D61726-A587-4A97-A94D-758ECEF6D2C6}"/>
          </ac:spMkLst>
        </pc:spChg>
        <pc:spChg chg="mod topLvl">
          <ac:chgData name="reza kabir" userId="af3c95a13102d509" providerId="LiveId" clId="{7FC01946-DC13-45DE-BC8C-1EF014313F5E}" dt="2020-05-18T16:34:52.052" v="111" actId="164"/>
          <ac:spMkLst>
            <pc:docMk/>
            <pc:sldMk cId="733579540" sldId="741"/>
            <ac:spMk id="55" creationId="{668F8252-F86C-4814-B7DA-CD5AE6E92831}"/>
          </ac:spMkLst>
        </pc:spChg>
        <pc:spChg chg="mod topLvl">
          <ac:chgData name="reza kabir" userId="af3c95a13102d509" providerId="LiveId" clId="{7FC01946-DC13-45DE-BC8C-1EF014313F5E}" dt="2020-05-18T16:34:52.052" v="111" actId="164"/>
          <ac:spMkLst>
            <pc:docMk/>
            <pc:sldMk cId="733579540" sldId="741"/>
            <ac:spMk id="56" creationId="{6BDF81F0-C186-4C8E-9D40-0AEB8D859B91}"/>
          </ac:spMkLst>
        </pc:spChg>
        <pc:spChg chg="mod topLvl">
          <ac:chgData name="reza kabir" userId="af3c95a13102d509" providerId="LiveId" clId="{7FC01946-DC13-45DE-BC8C-1EF014313F5E}" dt="2020-05-18T16:34:52.052" v="111" actId="164"/>
          <ac:spMkLst>
            <pc:docMk/>
            <pc:sldMk cId="733579540" sldId="741"/>
            <ac:spMk id="57" creationId="{82DC0D99-54A1-4ABE-A66D-42A92D24C36F}"/>
          </ac:spMkLst>
        </pc:spChg>
        <pc:spChg chg="mod topLvl">
          <ac:chgData name="reza kabir" userId="af3c95a13102d509" providerId="LiveId" clId="{7FC01946-DC13-45DE-BC8C-1EF014313F5E}" dt="2020-05-18T16:34:52.052" v="111" actId="164"/>
          <ac:spMkLst>
            <pc:docMk/>
            <pc:sldMk cId="733579540" sldId="741"/>
            <ac:spMk id="58" creationId="{83182731-8AD7-4F4E-B16F-46D0EA74DAE2}"/>
          </ac:spMkLst>
        </pc:spChg>
        <pc:spChg chg="mod topLvl">
          <ac:chgData name="reza kabir" userId="af3c95a13102d509" providerId="LiveId" clId="{7FC01946-DC13-45DE-BC8C-1EF014313F5E}" dt="2020-05-18T16:34:52.052" v="111" actId="164"/>
          <ac:spMkLst>
            <pc:docMk/>
            <pc:sldMk cId="733579540" sldId="741"/>
            <ac:spMk id="59" creationId="{B595BDA4-1584-48B0-93ED-F0E23E424511}"/>
          </ac:spMkLst>
        </pc:spChg>
        <pc:spChg chg="mod topLvl">
          <ac:chgData name="reza kabir" userId="af3c95a13102d509" providerId="LiveId" clId="{7FC01946-DC13-45DE-BC8C-1EF014313F5E}" dt="2020-05-18T16:34:52.052" v="111" actId="164"/>
          <ac:spMkLst>
            <pc:docMk/>
            <pc:sldMk cId="733579540" sldId="741"/>
            <ac:spMk id="60" creationId="{03736924-0309-42AC-A000-EFFF2A61AE3D}"/>
          </ac:spMkLst>
        </pc:spChg>
        <pc:spChg chg="mod topLvl">
          <ac:chgData name="reza kabir" userId="af3c95a13102d509" providerId="LiveId" clId="{7FC01946-DC13-45DE-BC8C-1EF014313F5E}" dt="2020-05-18T16:34:52.052" v="111" actId="164"/>
          <ac:spMkLst>
            <pc:docMk/>
            <pc:sldMk cId="733579540" sldId="741"/>
            <ac:spMk id="61" creationId="{B174F847-6470-4403-B35D-674FF7272164}"/>
          </ac:spMkLst>
        </pc:spChg>
        <pc:spChg chg="mod topLvl">
          <ac:chgData name="reza kabir" userId="af3c95a13102d509" providerId="LiveId" clId="{7FC01946-DC13-45DE-BC8C-1EF014313F5E}" dt="2020-05-18T16:34:52.052" v="111" actId="164"/>
          <ac:spMkLst>
            <pc:docMk/>
            <pc:sldMk cId="733579540" sldId="741"/>
            <ac:spMk id="62" creationId="{75A33AB3-E823-4179-B7C6-539905F575A6}"/>
          </ac:spMkLst>
        </pc:spChg>
        <pc:spChg chg="mod topLvl">
          <ac:chgData name="reza kabir" userId="af3c95a13102d509" providerId="LiveId" clId="{7FC01946-DC13-45DE-BC8C-1EF014313F5E}" dt="2020-05-18T16:34:52.052" v="111" actId="164"/>
          <ac:spMkLst>
            <pc:docMk/>
            <pc:sldMk cId="733579540" sldId="741"/>
            <ac:spMk id="63" creationId="{E5D22099-3E31-4665-AFB7-B5FE329BE058}"/>
          </ac:spMkLst>
        </pc:spChg>
        <pc:spChg chg="mod topLvl">
          <ac:chgData name="reza kabir" userId="af3c95a13102d509" providerId="LiveId" clId="{7FC01946-DC13-45DE-BC8C-1EF014313F5E}" dt="2020-05-18T16:34:52.052" v="111" actId="164"/>
          <ac:spMkLst>
            <pc:docMk/>
            <pc:sldMk cId="733579540" sldId="741"/>
            <ac:spMk id="64" creationId="{87A58B8A-B485-4D1A-8F74-304A6660C6D2}"/>
          </ac:spMkLst>
        </pc:spChg>
        <pc:spChg chg="mod topLvl">
          <ac:chgData name="reza kabir" userId="af3c95a13102d509" providerId="LiveId" clId="{7FC01946-DC13-45DE-BC8C-1EF014313F5E}" dt="2020-05-18T16:34:52.052" v="111" actId="164"/>
          <ac:spMkLst>
            <pc:docMk/>
            <pc:sldMk cId="733579540" sldId="741"/>
            <ac:spMk id="65" creationId="{034D3B84-F5CE-4402-9EC5-B9E88A2A0889}"/>
          </ac:spMkLst>
        </pc:spChg>
        <pc:spChg chg="mod topLvl">
          <ac:chgData name="reza kabir" userId="af3c95a13102d509" providerId="LiveId" clId="{7FC01946-DC13-45DE-BC8C-1EF014313F5E}" dt="2020-05-18T16:34:52.052" v="111" actId="164"/>
          <ac:spMkLst>
            <pc:docMk/>
            <pc:sldMk cId="733579540" sldId="741"/>
            <ac:spMk id="66" creationId="{F5938BDA-1E25-40A7-AA37-3F3862B365E0}"/>
          </ac:spMkLst>
        </pc:spChg>
        <pc:spChg chg="mod topLvl">
          <ac:chgData name="reza kabir" userId="af3c95a13102d509" providerId="LiveId" clId="{7FC01946-DC13-45DE-BC8C-1EF014313F5E}" dt="2020-05-18T16:34:52.052" v="111" actId="164"/>
          <ac:spMkLst>
            <pc:docMk/>
            <pc:sldMk cId="733579540" sldId="741"/>
            <ac:spMk id="67" creationId="{882D2D99-F748-4273-BA19-28830B3E5E04}"/>
          </ac:spMkLst>
        </pc:spChg>
        <pc:spChg chg="mod topLvl">
          <ac:chgData name="reza kabir" userId="af3c95a13102d509" providerId="LiveId" clId="{7FC01946-DC13-45DE-BC8C-1EF014313F5E}" dt="2020-05-18T16:34:52.052" v="111" actId="164"/>
          <ac:spMkLst>
            <pc:docMk/>
            <pc:sldMk cId="733579540" sldId="741"/>
            <ac:spMk id="68" creationId="{04912A83-729F-4997-A8DF-3A681528462B}"/>
          </ac:spMkLst>
        </pc:spChg>
        <pc:spChg chg="mod topLvl">
          <ac:chgData name="reza kabir" userId="af3c95a13102d509" providerId="LiveId" clId="{7FC01946-DC13-45DE-BC8C-1EF014313F5E}" dt="2020-05-18T16:34:52.052" v="111" actId="164"/>
          <ac:spMkLst>
            <pc:docMk/>
            <pc:sldMk cId="733579540" sldId="741"/>
            <ac:spMk id="69" creationId="{EA5C48BE-16D4-4344-8E9E-2453845D0FB1}"/>
          </ac:spMkLst>
        </pc:spChg>
        <pc:spChg chg="mod topLvl">
          <ac:chgData name="reza kabir" userId="af3c95a13102d509" providerId="LiveId" clId="{7FC01946-DC13-45DE-BC8C-1EF014313F5E}" dt="2020-05-18T16:34:52.052" v="111" actId="164"/>
          <ac:spMkLst>
            <pc:docMk/>
            <pc:sldMk cId="733579540" sldId="741"/>
            <ac:spMk id="70" creationId="{C1147DBE-B00E-4F72-9577-098832DF0D88}"/>
          </ac:spMkLst>
        </pc:spChg>
        <pc:spChg chg="mod topLvl">
          <ac:chgData name="reza kabir" userId="af3c95a13102d509" providerId="LiveId" clId="{7FC01946-DC13-45DE-BC8C-1EF014313F5E}" dt="2020-05-18T16:34:52.052" v="111" actId="164"/>
          <ac:spMkLst>
            <pc:docMk/>
            <pc:sldMk cId="733579540" sldId="741"/>
            <ac:spMk id="71" creationId="{BB41BCC7-9E2F-4D15-AED2-5D9C5F9FEBA2}"/>
          </ac:spMkLst>
        </pc:spChg>
        <pc:spChg chg="mod topLvl">
          <ac:chgData name="reza kabir" userId="af3c95a13102d509" providerId="LiveId" clId="{7FC01946-DC13-45DE-BC8C-1EF014313F5E}" dt="2020-05-18T16:34:52.052" v="111" actId="164"/>
          <ac:spMkLst>
            <pc:docMk/>
            <pc:sldMk cId="733579540" sldId="741"/>
            <ac:spMk id="72" creationId="{CC1F9F3A-FAC6-4CAA-9FB5-8EF30027609F}"/>
          </ac:spMkLst>
        </pc:spChg>
        <pc:spChg chg="mod topLvl">
          <ac:chgData name="reza kabir" userId="af3c95a13102d509" providerId="LiveId" clId="{7FC01946-DC13-45DE-BC8C-1EF014313F5E}" dt="2020-05-18T16:34:52.052" v="111" actId="164"/>
          <ac:spMkLst>
            <pc:docMk/>
            <pc:sldMk cId="733579540" sldId="741"/>
            <ac:spMk id="73" creationId="{AD5B20AD-36AB-47E0-942D-F728D0D3A156}"/>
          </ac:spMkLst>
        </pc:spChg>
        <pc:spChg chg="mod topLvl">
          <ac:chgData name="reza kabir" userId="af3c95a13102d509" providerId="LiveId" clId="{7FC01946-DC13-45DE-BC8C-1EF014313F5E}" dt="2020-05-18T16:34:52.052" v="111" actId="164"/>
          <ac:spMkLst>
            <pc:docMk/>
            <pc:sldMk cId="733579540" sldId="741"/>
            <ac:spMk id="74" creationId="{A086419E-D64C-48AC-8E1D-B8AC4BBF7E76}"/>
          </ac:spMkLst>
        </pc:spChg>
        <pc:spChg chg="mod topLvl">
          <ac:chgData name="reza kabir" userId="af3c95a13102d509" providerId="LiveId" clId="{7FC01946-DC13-45DE-BC8C-1EF014313F5E}" dt="2020-05-18T16:34:52.052" v="111" actId="164"/>
          <ac:spMkLst>
            <pc:docMk/>
            <pc:sldMk cId="733579540" sldId="741"/>
            <ac:spMk id="75" creationId="{524ED02F-28B6-4617-8E1C-434302B852D8}"/>
          </ac:spMkLst>
        </pc:spChg>
        <pc:spChg chg="mod topLvl">
          <ac:chgData name="reza kabir" userId="af3c95a13102d509" providerId="LiveId" clId="{7FC01946-DC13-45DE-BC8C-1EF014313F5E}" dt="2020-05-18T16:34:52.052" v="111" actId="164"/>
          <ac:spMkLst>
            <pc:docMk/>
            <pc:sldMk cId="733579540" sldId="741"/>
            <ac:spMk id="76" creationId="{32233F95-D64F-49AA-9E51-E36DA9C90DC7}"/>
          </ac:spMkLst>
        </pc:spChg>
        <pc:spChg chg="mod topLvl">
          <ac:chgData name="reza kabir" userId="af3c95a13102d509" providerId="LiveId" clId="{7FC01946-DC13-45DE-BC8C-1EF014313F5E}" dt="2020-05-18T16:34:52.052" v="111" actId="164"/>
          <ac:spMkLst>
            <pc:docMk/>
            <pc:sldMk cId="733579540" sldId="741"/>
            <ac:spMk id="77" creationId="{4C76311D-8E33-4D0B-BEDA-D615EE78EC49}"/>
          </ac:spMkLst>
        </pc:spChg>
        <pc:spChg chg="mod topLvl">
          <ac:chgData name="reza kabir" userId="af3c95a13102d509" providerId="LiveId" clId="{7FC01946-DC13-45DE-BC8C-1EF014313F5E}" dt="2020-05-18T16:34:52.052" v="111" actId="164"/>
          <ac:spMkLst>
            <pc:docMk/>
            <pc:sldMk cId="733579540" sldId="741"/>
            <ac:spMk id="78" creationId="{43E8288B-66D7-49E3-910B-7B71DB2CBC8E}"/>
          </ac:spMkLst>
        </pc:spChg>
        <pc:spChg chg="mod topLvl">
          <ac:chgData name="reza kabir" userId="af3c95a13102d509" providerId="LiveId" clId="{7FC01946-DC13-45DE-BC8C-1EF014313F5E}" dt="2020-05-18T16:34:52.052" v="111" actId="164"/>
          <ac:spMkLst>
            <pc:docMk/>
            <pc:sldMk cId="733579540" sldId="741"/>
            <ac:spMk id="79" creationId="{CAE75A0B-A206-4B7D-B978-1358FB457F20}"/>
          </ac:spMkLst>
        </pc:spChg>
        <pc:spChg chg="mod topLvl">
          <ac:chgData name="reza kabir" userId="af3c95a13102d509" providerId="LiveId" clId="{7FC01946-DC13-45DE-BC8C-1EF014313F5E}" dt="2020-05-18T16:34:52.052" v="111" actId="164"/>
          <ac:spMkLst>
            <pc:docMk/>
            <pc:sldMk cId="733579540" sldId="741"/>
            <ac:spMk id="80" creationId="{7F9D65AB-D2B0-4918-B662-FDF4130F9F3E}"/>
          </ac:spMkLst>
        </pc:spChg>
        <pc:spChg chg="mod topLvl">
          <ac:chgData name="reza kabir" userId="af3c95a13102d509" providerId="LiveId" clId="{7FC01946-DC13-45DE-BC8C-1EF014313F5E}" dt="2020-05-18T16:34:52.052" v="111" actId="164"/>
          <ac:spMkLst>
            <pc:docMk/>
            <pc:sldMk cId="733579540" sldId="741"/>
            <ac:spMk id="81" creationId="{17143DFF-01B9-402A-B0CE-5758A379AFC2}"/>
          </ac:spMkLst>
        </pc:spChg>
        <pc:spChg chg="mod topLvl">
          <ac:chgData name="reza kabir" userId="af3c95a13102d509" providerId="LiveId" clId="{7FC01946-DC13-45DE-BC8C-1EF014313F5E}" dt="2020-05-18T16:34:52.052" v="111" actId="164"/>
          <ac:spMkLst>
            <pc:docMk/>
            <pc:sldMk cId="733579540" sldId="741"/>
            <ac:spMk id="82" creationId="{39E86399-A07F-407F-9012-E09FF67428BE}"/>
          </ac:spMkLst>
        </pc:spChg>
        <pc:spChg chg="mod topLvl">
          <ac:chgData name="reza kabir" userId="af3c95a13102d509" providerId="LiveId" clId="{7FC01946-DC13-45DE-BC8C-1EF014313F5E}" dt="2020-05-18T16:34:52.052" v="111" actId="164"/>
          <ac:spMkLst>
            <pc:docMk/>
            <pc:sldMk cId="733579540" sldId="741"/>
            <ac:spMk id="83" creationId="{FABEC785-5A1F-417B-970A-7B31B8249797}"/>
          </ac:spMkLst>
        </pc:spChg>
        <pc:spChg chg="mod topLvl">
          <ac:chgData name="reza kabir" userId="af3c95a13102d509" providerId="LiveId" clId="{7FC01946-DC13-45DE-BC8C-1EF014313F5E}" dt="2020-05-18T16:34:52.052" v="111" actId="164"/>
          <ac:spMkLst>
            <pc:docMk/>
            <pc:sldMk cId="733579540" sldId="741"/>
            <ac:spMk id="84" creationId="{62A8A09F-B3D2-42BF-A381-2F33CF9BB75C}"/>
          </ac:spMkLst>
        </pc:spChg>
        <pc:spChg chg="mod topLvl">
          <ac:chgData name="reza kabir" userId="af3c95a13102d509" providerId="LiveId" clId="{7FC01946-DC13-45DE-BC8C-1EF014313F5E}" dt="2020-05-18T16:34:52.052" v="111" actId="164"/>
          <ac:spMkLst>
            <pc:docMk/>
            <pc:sldMk cId="733579540" sldId="741"/>
            <ac:spMk id="85" creationId="{AD2BDEEE-D103-48B0-A96A-7F7687764093}"/>
          </ac:spMkLst>
        </pc:spChg>
        <pc:spChg chg="mod topLvl">
          <ac:chgData name="reza kabir" userId="af3c95a13102d509" providerId="LiveId" clId="{7FC01946-DC13-45DE-BC8C-1EF014313F5E}" dt="2020-05-18T16:34:52.052" v="111" actId="164"/>
          <ac:spMkLst>
            <pc:docMk/>
            <pc:sldMk cId="733579540" sldId="741"/>
            <ac:spMk id="86" creationId="{CA5AE880-ADB5-4928-92CC-071C9771A4E0}"/>
          </ac:spMkLst>
        </pc:spChg>
        <pc:spChg chg="mod topLvl">
          <ac:chgData name="reza kabir" userId="af3c95a13102d509" providerId="LiveId" clId="{7FC01946-DC13-45DE-BC8C-1EF014313F5E}" dt="2020-05-18T16:34:52.052" v="111" actId="164"/>
          <ac:spMkLst>
            <pc:docMk/>
            <pc:sldMk cId="733579540" sldId="741"/>
            <ac:spMk id="87" creationId="{773DD726-36CB-4F9F-ADE2-9B8950E37C30}"/>
          </ac:spMkLst>
        </pc:spChg>
        <pc:spChg chg="mod topLvl">
          <ac:chgData name="reza kabir" userId="af3c95a13102d509" providerId="LiveId" clId="{7FC01946-DC13-45DE-BC8C-1EF014313F5E}" dt="2020-05-18T16:34:52.052" v="111" actId="164"/>
          <ac:spMkLst>
            <pc:docMk/>
            <pc:sldMk cId="733579540" sldId="741"/>
            <ac:spMk id="88" creationId="{EFB66E48-526B-43F0-8412-AF121D87995D}"/>
          </ac:spMkLst>
        </pc:spChg>
        <pc:spChg chg="mod topLvl">
          <ac:chgData name="reza kabir" userId="af3c95a13102d509" providerId="LiveId" clId="{7FC01946-DC13-45DE-BC8C-1EF014313F5E}" dt="2020-05-18T16:34:52.052" v="111" actId="164"/>
          <ac:spMkLst>
            <pc:docMk/>
            <pc:sldMk cId="733579540" sldId="741"/>
            <ac:spMk id="89" creationId="{39AD1B4B-3E4F-487B-BBEE-D07D671CB707}"/>
          </ac:spMkLst>
        </pc:spChg>
        <pc:spChg chg="mod topLvl">
          <ac:chgData name="reza kabir" userId="af3c95a13102d509" providerId="LiveId" clId="{7FC01946-DC13-45DE-BC8C-1EF014313F5E}" dt="2020-05-18T16:34:52.052" v="111" actId="164"/>
          <ac:spMkLst>
            <pc:docMk/>
            <pc:sldMk cId="733579540" sldId="741"/>
            <ac:spMk id="90" creationId="{55C4F492-DD32-47E2-9DB7-4E0E9B58D26B}"/>
          </ac:spMkLst>
        </pc:spChg>
        <pc:spChg chg="mod topLvl">
          <ac:chgData name="reza kabir" userId="af3c95a13102d509" providerId="LiveId" clId="{7FC01946-DC13-45DE-BC8C-1EF014313F5E}" dt="2020-05-18T16:34:52.052" v="111" actId="164"/>
          <ac:spMkLst>
            <pc:docMk/>
            <pc:sldMk cId="733579540" sldId="741"/>
            <ac:spMk id="91" creationId="{49DB99F8-CE9C-45F8-9420-EED341D59DA6}"/>
          </ac:spMkLst>
        </pc:spChg>
        <pc:spChg chg="mod topLvl">
          <ac:chgData name="reza kabir" userId="af3c95a13102d509" providerId="LiveId" clId="{7FC01946-DC13-45DE-BC8C-1EF014313F5E}" dt="2020-05-18T16:34:52.052" v="111" actId="164"/>
          <ac:spMkLst>
            <pc:docMk/>
            <pc:sldMk cId="733579540" sldId="741"/>
            <ac:spMk id="92" creationId="{D2224E49-C16C-4B93-B5A6-D8E0CA0854C3}"/>
          </ac:spMkLst>
        </pc:spChg>
        <pc:spChg chg="mod topLvl">
          <ac:chgData name="reza kabir" userId="af3c95a13102d509" providerId="LiveId" clId="{7FC01946-DC13-45DE-BC8C-1EF014313F5E}" dt="2020-05-18T16:34:52.052" v="111" actId="164"/>
          <ac:spMkLst>
            <pc:docMk/>
            <pc:sldMk cId="733579540" sldId="741"/>
            <ac:spMk id="93" creationId="{B561227A-E4DB-42BA-BE4B-CC1D373B471A}"/>
          </ac:spMkLst>
        </pc:spChg>
        <pc:spChg chg="mod topLvl">
          <ac:chgData name="reza kabir" userId="af3c95a13102d509" providerId="LiveId" clId="{7FC01946-DC13-45DE-BC8C-1EF014313F5E}" dt="2020-05-18T16:34:52.052" v="111" actId="164"/>
          <ac:spMkLst>
            <pc:docMk/>
            <pc:sldMk cId="733579540" sldId="741"/>
            <ac:spMk id="94" creationId="{85A8B180-3C1F-44B6-8400-4B16E993A8D0}"/>
          </ac:spMkLst>
        </pc:spChg>
        <pc:spChg chg="mod topLvl">
          <ac:chgData name="reza kabir" userId="af3c95a13102d509" providerId="LiveId" clId="{7FC01946-DC13-45DE-BC8C-1EF014313F5E}" dt="2020-05-18T16:34:52.052" v="111" actId="164"/>
          <ac:spMkLst>
            <pc:docMk/>
            <pc:sldMk cId="733579540" sldId="741"/>
            <ac:spMk id="95" creationId="{C0C2B1A0-1E1E-40EF-8A1D-5B776B231A84}"/>
          </ac:spMkLst>
        </pc:spChg>
        <pc:spChg chg="mod topLvl">
          <ac:chgData name="reza kabir" userId="af3c95a13102d509" providerId="LiveId" clId="{7FC01946-DC13-45DE-BC8C-1EF014313F5E}" dt="2020-05-18T16:34:52.052" v="111" actId="164"/>
          <ac:spMkLst>
            <pc:docMk/>
            <pc:sldMk cId="733579540" sldId="741"/>
            <ac:spMk id="96" creationId="{A1ADE568-28EB-4490-930B-8335C36D2363}"/>
          </ac:spMkLst>
        </pc:spChg>
        <pc:spChg chg="mod topLvl">
          <ac:chgData name="reza kabir" userId="af3c95a13102d509" providerId="LiveId" clId="{7FC01946-DC13-45DE-BC8C-1EF014313F5E}" dt="2020-05-18T16:34:52.052" v="111" actId="164"/>
          <ac:spMkLst>
            <pc:docMk/>
            <pc:sldMk cId="733579540" sldId="741"/>
            <ac:spMk id="97" creationId="{150D3B27-D22F-41E3-BE84-79F9554DBE4E}"/>
          </ac:spMkLst>
        </pc:spChg>
        <pc:spChg chg="mod topLvl">
          <ac:chgData name="reza kabir" userId="af3c95a13102d509" providerId="LiveId" clId="{7FC01946-DC13-45DE-BC8C-1EF014313F5E}" dt="2020-05-18T16:34:52.052" v="111" actId="164"/>
          <ac:spMkLst>
            <pc:docMk/>
            <pc:sldMk cId="733579540" sldId="741"/>
            <ac:spMk id="98" creationId="{2F996A92-E7FC-4FA1-A260-80669ECAFCE0}"/>
          </ac:spMkLst>
        </pc:spChg>
        <pc:spChg chg="mod topLvl">
          <ac:chgData name="reza kabir" userId="af3c95a13102d509" providerId="LiveId" clId="{7FC01946-DC13-45DE-BC8C-1EF014313F5E}" dt="2020-05-18T16:34:52.052" v="111" actId="164"/>
          <ac:spMkLst>
            <pc:docMk/>
            <pc:sldMk cId="733579540" sldId="741"/>
            <ac:spMk id="99" creationId="{7B2911E4-8A18-4B6E-805C-E7F04A2F31CD}"/>
          </ac:spMkLst>
        </pc:spChg>
        <pc:spChg chg="mod topLvl">
          <ac:chgData name="reza kabir" userId="af3c95a13102d509" providerId="LiveId" clId="{7FC01946-DC13-45DE-BC8C-1EF014313F5E}" dt="2020-05-18T16:34:52.052" v="111" actId="164"/>
          <ac:spMkLst>
            <pc:docMk/>
            <pc:sldMk cId="733579540" sldId="741"/>
            <ac:spMk id="100" creationId="{4D00D28D-6655-43E6-B0D6-85FF1C7812B7}"/>
          </ac:spMkLst>
        </pc:spChg>
        <pc:spChg chg="mod topLvl">
          <ac:chgData name="reza kabir" userId="af3c95a13102d509" providerId="LiveId" clId="{7FC01946-DC13-45DE-BC8C-1EF014313F5E}" dt="2020-05-18T16:34:52.052" v="111" actId="164"/>
          <ac:spMkLst>
            <pc:docMk/>
            <pc:sldMk cId="733579540" sldId="741"/>
            <ac:spMk id="101" creationId="{5A15FC4C-2499-4EE7-9AB1-6CD5D9524A24}"/>
          </ac:spMkLst>
        </pc:spChg>
        <pc:spChg chg="mod topLvl">
          <ac:chgData name="reza kabir" userId="af3c95a13102d509" providerId="LiveId" clId="{7FC01946-DC13-45DE-BC8C-1EF014313F5E}" dt="2020-05-18T16:34:52.052" v="111" actId="164"/>
          <ac:spMkLst>
            <pc:docMk/>
            <pc:sldMk cId="733579540" sldId="741"/>
            <ac:spMk id="102" creationId="{2FEF06AD-16ED-4CD2-B582-FEFAD5D21F5E}"/>
          </ac:spMkLst>
        </pc:spChg>
        <pc:spChg chg="mod topLvl">
          <ac:chgData name="reza kabir" userId="af3c95a13102d509" providerId="LiveId" clId="{7FC01946-DC13-45DE-BC8C-1EF014313F5E}" dt="2020-05-18T16:34:52.052" v="111" actId="164"/>
          <ac:spMkLst>
            <pc:docMk/>
            <pc:sldMk cId="733579540" sldId="741"/>
            <ac:spMk id="103" creationId="{AAF192B7-4D6D-4AC0-9516-77B579D9A6A8}"/>
          </ac:spMkLst>
        </pc:spChg>
        <pc:spChg chg="mod topLvl">
          <ac:chgData name="reza kabir" userId="af3c95a13102d509" providerId="LiveId" clId="{7FC01946-DC13-45DE-BC8C-1EF014313F5E}" dt="2020-05-18T16:34:52.052" v="111" actId="164"/>
          <ac:spMkLst>
            <pc:docMk/>
            <pc:sldMk cId="733579540" sldId="741"/>
            <ac:spMk id="104" creationId="{B402FB09-E1F0-4CA4-9815-690DAC9B83F8}"/>
          </ac:spMkLst>
        </pc:spChg>
        <pc:spChg chg="mod topLvl">
          <ac:chgData name="reza kabir" userId="af3c95a13102d509" providerId="LiveId" clId="{7FC01946-DC13-45DE-BC8C-1EF014313F5E}" dt="2020-05-18T16:34:52.052" v="111" actId="164"/>
          <ac:spMkLst>
            <pc:docMk/>
            <pc:sldMk cId="733579540" sldId="741"/>
            <ac:spMk id="105" creationId="{046D9638-E447-440E-BFC3-D3B59A05F3A2}"/>
          </ac:spMkLst>
        </pc:spChg>
        <pc:spChg chg="mod topLvl">
          <ac:chgData name="reza kabir" userId="af3c95a13102d509" providerId="LiveId" clId="{7FC01946-DC13-45DE-BC8C-1EF014313F5E}" dt="2020-05-18T16:34:52.052" v="111" actId="164"/>
          <ac:spMkLst>
            <pc:docMk/>
            <pc:sldMk cId="733579540" sldId="741"/>
            <ac:spMk id="106" creationId="{0EA0557D-3EA8-4950-A114-5C637F58D123}"/>
          </ac:spMkLst>
        </pc:spChg>
        <pc:spChg chg="mod topLvl">
          <ac:chgData name="reza kabir" userId="af3c95a13102d509" providerId="LiveId" clId="{7FC01946-DC13-45DE-BC8C-1EF014313F5E}" dt="2020-05-18T16:34:52.052" v="111" actId="164"/>
          <ac:spMkLst>
            <pc:docMk/>
            <pc:sldMk cId="733579540" sldId="741"/>
            <ac:spMk id="107" creationId="{EA2EC107-AB20-449B-81CF-57B59C522B7D}"/>
          </ac:spMkLst>
        </pc:spChg>
        <pc:spChg chg="mod topLvl">
          <ac:chgData name="reza kabir" userId="af3c95a13102d509" providerId="LiveId" clId="{7FC01946-DC13-45DE-BC8C-1EF014313F5E}" dt="2020-05-18T16:34:52.052" v="111" actId="164"/>
          <ac:spMkLst>
            <pc:docMk/>
            <pc:sldMk cId="733579540" sldId="741"/>
            <ac:spMk id="108" creationId="{41FCA947-B0B8-45D4-A2B0-70D4DB042F9B}"/>
          </ac:spMkLst>
        </pc:spChg>
        <pc:spChg chg="mod topLvl">
          <ac:chgData name="reza kabir" userId="af3c95a13102d509" providerId="LiveId" clId="{7FC01946-DC13-45DE-BC8C-1EF014313F5E}" dt="2020-05-18T16:34:52.052" v="111" actId="164"/>
          <ac:spMkLst>
            <pc:docMk/>
            <pc:sldMk cId="733579540" sldId="741"/>
            <ac:spMk id="109" creationId="{7EABBA15-E427-4300-BE94-CB607C87F19B}"/>
          </ac:spMkLst>
        </pc:spChg>
        <pc:spChg chg="mod topLvl">
          <ac:chgData name="reza kabir" userId="af3c95a13102d509" providerId="LiveId" clId="{7FC01946-DC13-45DE-BC8C-1EF014313F5E}" dt="2020-05-18T16:34:52.052" v="111" actId="164"/>
          <ac:spMkLst>
            <pc:docMk/>
            <pc:sldMk cId="733579540" sldId="741"/>
            <ac:spMk id="110" creationId="{57BEF96A-D6DD-4C7A-99C9-8909D7481A74}"/>
          </ac:spMkLst>
        </pc:spChg>
        <pc:spChg chg="mod topLvl">
          <ac:chgData name="reza kabir" userId="af3c95a13102d509" providerId="LiveId" clId="{7FC01946-DC13-45DE-BC8C-1EF014313F5E}" dt="2020-05-18T16:34:52.052" v="111" actId="164"/>
          <ac:spMkLst>
            <pc:docMk/>
            <pc:sldMk cId="733579540" sldId="741"/>
            <ac:spMk id="111" creationId="{0D7E639D-272E-4BD3-9410-481B937F9EFF}"/>
          </ac:spMkLst>
        </pc:spChg>
        <pc:spChg chg="mod topLvl">
          <ac:chgData name="reza kabir" userId="af3c95a13102d509" providerId="LiveId" clId="{7FC01946-DC13-45DE-BC8C-1EF014313F5E}" dt="2020-05-18T16:34:52.052" v="111" actId="164"/>
          <ac:spMkLst>
            <pc:docMk/>
            <pc:sldMk cId="733579540" sldId="741"/>
            <ac:spMk id="112" creationId="{AE8F892D-0FDD-4DCF-872A-B2857E6FB962}"/>
          </ac:spMkLst>
        </pc:spChg>
        <pc:spChg chg="mod topLvl">
          <ac:chgData name="reza kabir" userId="af3c95a13102d509" providerId="LiveId" clId="{7FC01946-DC13-45DE-BC8C-1EF014313F5E}" dt="2020-05-18T16:34:52.052" v="111" actId="164"/>
          <ac:spMkLst>
            <pc:docMk/>
            <pc:sldMk cId="733579540" sldId="741"/>
            <ac:spMk id="113" creationId="{19D8B6FA-F2EC-4A25-B24A-F47FD99F1E93}"/>
          </ac:spMkLst>
        </pc:spChg>
        <pc:spChg chg="mod topLvl">
          <ac:chgData name="reza kabir" userId="af3c95a13102d509" providerId="LiveId" clId="{7FC01946-DC13-45DE-BC8C-1EF014313F5E}" dt="2020-05-18T16:34:52.052" v="111" actId="164"/>
          <ac:spMkLst>
            <pc:docMk/>
            <pc:sldMk cId="733579540" sldId="741"/>
            <ac:spMk id="114" creationId="{E64A4742-6134-482E-A150-A8A855560F45}"/>
          </ac:spMkLst>
        </pc:spChg>
        <pc:spChg chg="mod topLvl">
          <ac:chgData name="reza kabir" userId="af3c95a13102d509" providerId="LiveId" clId="{7FC01946-DC13-45DE-BC8C-1EF014313F5E}" dt="2020-05-18T16:34:52.052" v="111" actId="164"/>
          <ac:spMkLst>
            <pc:docMk/>
            <pc:sldMk cId="733579540" sldId="741"/>
            <ac:spMk id="115" creationId="{A8467B71-1873-4CB9-B8C0-7690E80E8DAE}"/>
          </ac:spMkLst>
        </pc:spChg>
        <pc:spChg chg="add mod">
          <ac:chgData name="reza kabir" userId="af3c95a13102d509" providerId="LiveId" clId="{7FC01946-DC13-45DE-BC8C-1EF014313F5E}" dt="2020-05-18T16:35:03.869" v="114" actId="1076"/>
          <ac:spMkLst>
            <pc:docMk/>
            <pc:sldMk cId="733579540" sldId="741"/>
            <ac:spMk id="118" creationId="{59866F48-7F15-4DC4-A562-D998C0FFC697}"/>
          </ac:spMkLst>
        </pc:spChg>
        <pc:spChg chg="mod">
          <ac:chgData name="reza kabir" userId="af3c95a13102d509" providerId="LiveId" clId="{7FC01946-DC13-45DE-BC8C-1EF014313F5E}" dt="2020-05-18T16:35:01.146" v="113"/>
          <ac:spMkLst>
            <pc:docMk/>
            <pc:sldMk cId="733579540" sldId="741"/>
            <ac:spMk id="120" creationId="{141958E9-7D97-40E9-81E6-88D1F316D0DC}"/>
          </ac:spMkLst>
        </pc:spChg>
        <pc:spChg chg="mod">
          <ac:chgData name="reza kabir" userId="af3c95a13102d509" providerId="LiveId" clId="{7FC01946-DC13-45DE-BC8C-1EF014313F5E}" dt="2020-05-18T16:35:01.146" v="113"/>
          <ac:spMkLst>
            <pc:docMk/>
            <pc:sldMk cId="733579540" sldId="741"/>
            <ac:spMk id="121" creationId="{79D793C0-E686-48CB-A0D4-3517F893E9D7}"/>
          </ac:spMkLst>
        </pc:spChg>
        <pc:spChg chg="add mod">
          <ac:chgData name="reza kabir" userId="af3c95a13102d509" providerId="LiveId" clId="{7FC01946-DC13-45DE-BC8C-1EF014313F5E}" dt="2020-05-18T16:35:43.753" v="130" actId="20577"/>
          <ac:spMkLst>
            <pc:docMk/>
            <pc:sldMk cId="733579540" sldId="741"/>
            <ac:spMk id="122" creationId="{5EA000A5-92F7-4ED1-91F0-701D8E706B7F}"/>
          </ac:spMkLst>
        </pc:spChg>
        <pc:grpChg chg="add mod">
          <ac:chgData name="reza kabir" userId="af3c95a13102d509" providerId="LiveId" clId="{7FC01946-DC13-45DE-BC8C-1EF014313F5E}" dt="2020-05-18T16:34:54.280" v="112" actId="1076"/>
          <ac:grpSpMkLst>
            <pc:docMk/>
            <pc:sldMk cId="733579540" sldId="741"/>
            <ac:grpSpMk id="2" creationId="{62F481A7-43D3-404F-A6E1-4BA1989B9170}"/>
          </ac:grpSpMkLst>
        </pc:grpChg>
        <pc:grpChg chg="del">
          <ac:chgData name="reza kabir" userId="af3c95a13102d509" providerId="LiveId" clId="{7FC01946-DC13-45DE-BC8C-1EF014313F5E}" dt="2020-05-18T16:34:37.721" v="107" actId="165"/>
          <ac:grpSpMkLst>
            <pc:docMk/>
            <pc:sldMk cId="733579540" sldId="741"/>
            <ac:grpSpMk id="3" creationId="{679B7BE6-7112-4E1A-A3E8-12F48B955533}"/>
          </ac:grpSpMkLst>
        </pc:grpChg>
        <pc:grpChg chg="add mod">
          <ac:chgData name="reza kabir" userId="af3c95a13102d509" providerId="LiveId" clId="{7FC01946-DC13-45DE-BC8C-1EF014313F5E}" dt="2020-05-18T16:35:03.869" v="114" actId="1076"/>
          <ac:grpSpMkLst>
            <pc:docMk/>
            <pc:sldMk cId="733579540" sldId="741"/>
            <ac:grpSpMk id="119" creationId="{5645AC8D-249F-4C5A-B57C-F78A20D2204A}"/>
          </ac:grpSpMkLst>
        </pc:grpChg>
        <pc:picChg chg="del">
          <ac:chgData name="reza kabir" userId="af3c95a13102d509" providerId="LiveId" clId="{7FC01946-DC13-45DE-BC8C-1EF014313F5E}" dt="2020-05-18T16:36:01.452" v="131" actId="478"/>
          <ac:picMkLst>
            <pc:docMk/>
            <pc:sldMk cId="733579540" sldId="741"/>
            <ac:picMk id="117" creationId="{82713C52-7C3C-4133-B9B5-7D6BCCE41773}"/>
          </ac:picMkLst>
        </pc:picChg>
      </pc:sldChg>
      <pc:sldChg chg="addSp delSp modSp add mod">
        <pc:chgData name="reza kabir" userId="af3c95a13102d509" providerId="LiveId" clId="{7FC01946-DC13-45DE-BC8C-1EF014313F5E}" dt="2020-05-18T16:36:58.558" v="147" actId="478"/>
        <pc:sldMkLst>
          <pc:docMk/>
          <pc:sldMk cId="2518245901" sldId="742"/>
        </pc:sldMkLst>
        <pc:spChg chg="del mod">
          <ac:chgData name="reza kabir" userId="af3c95a13102d509" providerId="LiveId" clId="{7FC01946-DC13-45DE-BC8C-1EF014313F5E}" dt="2020-05-18T16:36:19.530" v="138" actId="478"/>
          <ac:spMkLst>
            <pc:docMk/>
            <pc:sldMk cId="2518245901" sldId="742"/>
            <ac:spMk id="4" creationId="{9FCBE3DF-B902-4299-B323-78C67C45C35A}"/>
          </ac:spMkLst>
        </pc:spChg>
        <pc:spChg chg="del">
          <ac:chgData name="reza kabir" userId="af3c95a13102d509" providerId="LiveId" clId="{7FC01946-DC13-45DE-BC8C-1EF014313F5E}" dt="2020-05-18T16:36:15.659" v="134" actId="478"/>
          <ac:spMkLst>
            <pc:docMk/>
            <pc:sldMk cId="2518245901" sldId="742"/>
            <ac:spMk id="5" creationId="{BFFB8AEE-7459-408C-A509-CCA906A0188A}"/>
          </ac:spMkLst>
        </pc:spChg>
        <pc:spChg chg="del mod">
          <ac:chgData name="reza kabir" userId="af3c95a13102d509" providerId="LiveId" clId="{7FC01946-DC13-45DE-BC8C-1EF014313F5E}" dt="2020-05-18T16:36:13.917" v="133" actId="478"/>
          <ac:spMkLst>
            <pc:docMk/>
            <pc:sldMk cId="2518245901" sldId="742"/>
            <ac:spMk id="6" creationId="{45E23CEC-3147-4354-BE4E-3E939AE46A79}"/>
          </ac:spMkLst>
        </pc:spChg>
        <pc:spChg chg="del">
          <ac:chgData name="reza kabir" userId="af3c95a13102d509" providerId="LiveId" clId="{7FC01946-DC13-45DE-BC8C-1EF014313F5E}" dt="2020-05-18T16:36:20.595" v="139" actId="478"/>
          <ac:spMkLst>
            <pc:docMk/>
            <pc:sldMk cId="2518245901" sldId="742"/>
            <ac:spMk id="7" creationId="{F31B882D-732B-4F71-AEE4-40FA576F1458}"/>
          </ac:spMkLst>
        </pc:spChg>
        <pc:spChg chg="del">
          <ac:chgData name="reza kabir" userId="af3c95a13102d509" providerId="LiveId" clId="{7FC01946-DC13-45DE-BC8C-1EF014313F5E}" dt="2020-05-18T16:36:20.595" v="139" actId="478"/>
          <ac:spMkLst>
            <pc:docMk/>
            <pc:sldMk cId="2518245901" sldId="742"/>
            <ac:spMk id="8" creationId="{B435D2A1-1CC4-415E-92C0-CD2E75E19908}"/>
          </ac:spMkLst>
        </pc:spChg>
        <pc:spChg chg="del">
          <ac:chgData name="reza kabir" userId="af3c95a13102d509" providerId="LiveId" clId="{7FC01946-DC13-45DE-BC8C-1EF014313F5E}" dt="2020-05-18T16:36:20.595" v="139" actId="478"/>
          <ac:spMkLst>
            <pc:docMk/>
            <pc:sldMk cId="2518245901" sldId="742"/>
            <ac:spMk id="9" creationId="{0834364E-0BCF-4C76-A21F-B91994C72FD6}"/>
          </ac:spMkLst>
        </pc:spChg>
        <pc:spChg chg="del">
          <ac:chgData name="reza kabir" userId="af3c95a13102d509" providerId="LiveId" clId="{7FC01946-DC13-45DE-BC8C-1EF014313F5E}" dt="2020-05-18T16:36:16.648" v="135" actId="478"/>
          <ac:spMkLst>
            <pc:docMk/>
            <pc:sldMk cId="2518245901" sldId="742"/>
            <ac:spMk id="10" creationId="{EFC9C22D-5B6E-4AF2-9B06-918CD6B1D453}"/>
          </ac:spMkLst>
        </pc:spChg>
        <pc:spChg chg="del">
          <ac:chgData name="reza kabir" userId="af3c95a13102d509" providerId="LiveId" clId="{7FC01946-DC13-45DE-BC8C-1EF014313F5E}" dt="2020-05-18T16:36:17.853" v="136" actId="478"/>
          <ac:spMkLst>
            <pc:docMk/>
            <pc:sldMk cId="2518245901" sldId="742"/>
            <ac:spMk id="11" creationId="{735310B3-62A1-42A1-8B61-648A3D9DFC8E}"/>
          </ac:spMkLst>
        </pc:spChg>
        <pc:spChg chg="mod">
          <ac:chgData name="reza kabir" userId="af3c95a13102d509" providerId="LiveId" clId="{7FC01946-DC13-45DE-BC8C-1EF014313F5E}" dt="2020-05-18T16:36:23.131" v="140" actId="164"/>
          <ac:spMkLst>
            <pc:docMk/>
            <pc:sldMk cId="2518245901" sldId="742"/>
            <ac:spMk id="12" creationId="{52F1D98F-4D6B-456A-9362-4C8190199041}"/>
          </ac:spMkLst>
        </pc:spChg>
        <pc:spChg chg="mod">
          <ac:chgData name="reza kabir" userId="af3c95a13102d509" providerId="LiveId" clId="{7FC01946-DC13-45DE-BC8C-1EF014313F5E}" dt="2020-05-18T16:36:23.131" v="140" actId="164"/>
          <ac:spMkLst>
            <pc:docMk/>
            <pc:sldMk cId="2518245901" sldId="742"/>
            <ac:spMk id="13" creationId="{59560F6D-4791-4C5F-AA3C-F5A8B453B941}"/>
          </ac:spMkLst>
        </pc:spChg>
        <pc:spChg chg="mod">
          <ac:chgData name="reza kabir" userId="af3c95a13102d509" providerId="LiveId" clId="{7FC01946-DC13-45DE-BC8C-1EF014313F5E}" dt="2020-05-18T16:36:23.131" v="140" actId="164"/>
          <ac:spMkLst>
            <pc:docMk/>
            <pc:sldMk cId="2518245901" sldId="742"/>
            <ac:spMk id="14" creationId="{210ABAD2-CE22-4FD7-953C-8B776EEC4049}"/>
          </ac:spMkLst>
        </pc:spChg>
        <pc:spChg chg="mod">
          <ac:chgData name="reza kabir" userId="af3c95a13102d509" providerId="LiveId" clId="{7FC01946-DC13-45DE-BC8C-1EF014313F5E}" dt="2020-05-18T16:36:23.131" v="140" actId="164"/>
          <ac:spMkLst>
            <pc:docMk/>
            <pc:sldMk cId="2518245901" sldId="742"/>
            <ac:spMk id="15" creationId="{F596C4FC-3D51-464A-9988-47D478F6BA56}"/>
          </ac:spMkLst>
        </pc:spChg>
        <pc:spChg chg="mod">
          <ac:chgData name="reza kabir" userId="af3c95a13102d509" providerId="LiveId" clId="{7FC01946-DC13-45DE-BC8C-1EF014313F5E}" dt="2020-05-18T16:36:23.131" v="140" actId="164"/>
          <ac:spMkLst>
            <pc:docMk/>
            <pc:sldMk cId="2518245901" sldId="742"/>
            <ac:spMk id="16" creationId="{6FBBF277-E9DD-4BC4-8C8D-C3344BDDC8F2}"/>
          </ac:spMkLst>
        </pc:spChg>
        <pc:spChg chg="mod">
          <ac:chgData name="reza kabir" userId="af3c95a13102d509" providerId="LiveId" clId="{7FC01946-DC13-45DE-BC8C-1EF014313F5E}" dt="2020-05-18T16:36:23.131" v="140" actId="164"/>
          <ac:spMkLst>
            <pc:docMk/>
            <pc:sldMk cId="2518245901" sldId="742"/>
            <ac:spMk id="17" creationId="{21D07C12-B73D-4EFD-B1D4-5C3CA06B8907}"/>
          </ac:spMkLst>
        </pc:spChg>
        <pc:spChg chg="mod">
          <ac:chgData name="reza kabir" userId="af3c95a13102d509" providerId="LiveId" clId="{7FC01946-DC13-45DE-BC8C-1EF014313F5E}" dt="2020-05-18T16:36:23.131" v="140" actId="164"/>
          <ac:spMkLst>
            <pc:docMk/>
            <pc:sldMk cId="2518245901" sldId="742"/>
            <ac:spMk id="18" creationId="{25DE627B-6C43-401E-B59C-3749205B0033}"/>
          </ac:spMkLst>
        </pc:spChg>
        <pc:spChg chg="mod">
          <ac:chgData name="reza kabir" userId="af3c95a13102d509" providerId="LiveId" clId="{7FC01946-DC13-45DE-BC8C-1EF014313F5E}" dt="2020-05-18T16:36:23.131" v="140" actId="164"/>
          <ac:spMkLst>
            <pc:docMk/>
            <pc:sldMk cId="2518245901" sldId="742"/>
            <ac:spMk id="19" creationId="{5EF5B722-615A-4DBE-9CC3-5E75B999BED1}"/>
          </ac:spMkLst>
        </pc:spChg>
        <pc:spChg chg="mod">
          <ac:chgData name="reza kabir" userId="af3c95a13102d509" providerId="LiveId" clId="{7FC01946-DC13-45DE-BC8C-1EF014313F5E}" dt="2020-05-18T16:36:23.131" v="140" actId="164"/>
          <ac:spMkLst>
            <pc:docMk/>
            <pc:sldMk cId="2518245901" sldId="742"/>
            <ac:spMk id="20" creationId="{60A7C050-D630-465C-989C-7F2E0854FCCD}"/>
          </ac:spMkLst>
        </pc:spChg>
        <pc:spChg chg="mod">
          <ac:chgData name="reza kabir" userId="af3c95a13102d509" providerId="LiveId" clId="{7FC01946-DC13-45DE-BC8C-1EF014313F5E}" dt="2020-05-18T16:36:23.131" v="140" actId="164"/>
          <ac:spMkLst>
            <pc:docMk/>
            <pc:sldMk cId="2518245901" sldId="742"/>
            <ac:spMk id="21" creationId="{FF0FC38F-5FCB-45DF-B48F-1801D7046236}"/>
          </ac:spMkLst>
        </pc:spChg>
        <pc:spChg chg="mod">
          <ac:chgData name="reza kabir" userId="af3c95a13102d509" providerId="LiveId" clId="{7FC01946-DC13-45DE-BC8C-1EF014313F5E}" dt="2020-05-18T16:36:23.131" v="140" actId="164"/>
          <ac:spMkLst>
            <pc:docMk/>
            <pc:sldMk cId="2518245901" sldId="742"/>
            <ac:spMk id="22" creationId="{4376387B-804B-4A88-A30D-2BAD577BBE8B}"/>
          </ac:spMkLst>
        </pc:spChg>
        <pc:spChg chg="mod">
          <ac:chgData name="reza kabir" userId="af3c95a13102d509" providerId="LiveId" clId="{7FC01946-DC13-45DE-BC8C-1EF014313F5E}" dt="2020-05-18T16:36:23.131" v="140" actId="164"/>
          <ac:spMkLst>
            <pc:docMk/>
            <pc:sldMk cId="2518245901" sldId="742"/>
            <ac:spMk id="23" creationId="{DE5A58C8-B6B6-4652-BB77-7BF9801C121D}"/>
          </ac:spMkLst>
        </pc:spChg>
        <pc:spChg chg="mod">
          <ac:chgData name="reza kabir" userId="af3c95a13102d509" providerId="LiveId" clId="{7FC01946-DC13-45DE-BC8C-1EF014313F5E}" dt="2020-05-18T16:36:23.131" v="140" actId="164"/>
          <ac:spMkLst>
            <pc:docMk/>
            <pc:sldMk cId="2518245901" sldId="742"/>
            <ac:spMk id="24" creationId="{B4D454D2-EA71-421F-A761-FA74A0C34021}"/>
          </ac:spMkLst>
        </pc:spChg>
        <pc:spChg chg="mod">
          <ac:chgData name="reza kabir" userId="af3c95a13102d509" providerId="LiveId" clId="{7FC01946-DC13-45DE-BC8C-1EF014313F5E}" dt="2020-05-18T16:36:23.131" v="140" actId="164"/>
          <ac:spMkLst>
            <pc:docMk/>
            <pc:sldMk cId="2518245901" sldId="742"/>
            <ac:spMk id="25" creationId="{435362BE-FC67-4A60-94BE-1525CFB01B9A}"/>
          </ac:spMkLst>
        </pc:spChg>
        <pc:spChg chg="mod">
          <ac:chgData name="reza kabir" userId="af3c95a13102d509" providerId="LiveId" clId="{7FC01946-DC13-45DE-BC8C-1EF014313F5E}" dt="2020-05-18T16:36:23.131" v="140" actId="164"/>
          <ac:spMkLst>
            <pc:docMk/>
            <pc:sldMk cId="2518245901" sldId="742"/>
            <ac:spMk id="26" creationId="{FFF476FC-A41B-41BE-93CB-C03A03910967}"/>
          </ac:spMkLst>
        </pc:spChg>
        <pc:spChg chg="mod">
          <ac:chgData name="reza kabir" userId="af3c95a13102d509" providerId="LiveId" clId="{7FC01946-DC13-45DE-BC8C-1EF014313F5E}" dt="2020-05-18T16:36:23.131" v="140" actId="164"/>
          <ac:spMkLst>
            <pc:docMk/>
            <pc:sldMk cId="2518245901" sldId="742"/>
            <ac:spMk id="27" creationId="{A0315336-B78D-4E2E-9FEC-5A33337D3B58}"/>
          </ac:spMkLst>
        </pc:spChg>
        <pc:spChg chg="mod">
          <ac:chgData name="reza kabir" userId="af3c95a13102d509" providerId="LiveId" clId="{7FC01946-DC13-45DE-BC8C-1EF014313F5E}" dt="2020-05-18T16:36:23.131" v="140" actId="164"/>
          <ac:spMkLst>
            <pc:docMk/>
            <pc:sldMk cId="2518245901" sldId="742"/>
            <ac:spMk id="28" creationId="{55F1C3FB-153C-4513-B5C2-0F505A324DA0}"/>
          </ac:spMkLst>
        </pc:spChg>
        <pc:spChg chg="mod">
          <ac:chgData name="reza kabir" userId="af3c95a13102d509" providerId="LiveId" clId="{7FC01946-DC13-45DE-BC8C-1EF014313F5E}" dt="2020-05-18T16:36:23.131" v="140" actId="164"/>
          <ac:spMkLst>
            <pc:docMk/>
            <pc:sldMk cId="2518245901" sldId="742"/>
            <ac:spMk id="29" creationId="{A4F50A3E-128F-4201-9EB8-B7F9C21C3701}"/>
          </ac:spMkLst>
        </pc:spChg>
        <pc:spChg chg="mod">
          <ac:chgData name="reza kabir" userId="af3c95a13102d509" providerId="LiveId" clId="{7FC01946-DC13-45DE-BC8C-1EF014313F5E}" dt="2020-05-18T16:36:23.131" v="140" actId="164"/>
          <ac:spMkLst>
            <pc:docMk/>
            <pc:sldMk cId="2518245901" sldId="742"/>
            <ac:spMk id="30" creationId="{0D48195E-F8FF-4CCE-8CC3-FD67885C018E}"/>
          </ac:spMkLst>
        </pc:spChg>
        <pc:spChg chg="mod">
          <ac:chgData name="reza kabir" userId="af3c95a13102d509" providerId="LiveId" clId="{7FC01946-DC13-45DE-BC8C-1EF014313F5E}" dt="2020-05-18T16:36:23.131" v="140" actId="164"/>
          <ac:spMkLst>
            <pc:docMk/>
            <pc:sldMk cId="2518245901" sldId="742"/>
            <ac:spMk id="31" creationId="{ABC2C1B5-9418-486E-8780-1CC3F550E8FF}"/>
          </ac:spMkLst>
        </pc:spChg>
        <pc:spChg chg="mod">
          <ac:chgData name="reza kabir" userId="af3c95a13102d509" providerId="LiveId" clId="{7FC01946-DC13-45DE-BC8C-1EF014313F5E}" dt="2020-05-18T16:36:23.131" v="140" actId="164"/>
          <ac:spMkLst>
            <pc:docMk/>
            <pc:sldMk cId="2518245901" sldId="742"/>
            <ac:spMk id="32" creationId="{9CB09D89-D6FB-45ED-BF40-7340C23B05EF}"/>
          </ac:spMkLst>
        </pc:spChg>
        <pc:spChg chg="mod">
          <ac:chgData name="reza kabir" userId="af3c95a13102d509" providerId="LiveId" clId="{7FC01946-DC13-45DE-BC8C-1EF014313F5E}" dt="2020-05-18T16:36:23.131" v="140" actId="164"/>
          <ac:spMkLst>
            <pc:docMk/>
            <pc:sldMk cId="2518245901" sldId="742"/>
            <ac:spMk id="33" creationId="{F3947F4A-C3BD-4C74-99F5-93F6717D03C6}"/>
          </ac:spMkLst>
        </pc:spChg>
        <pc:spChg chg="mod">
          <ac:chgData name="reza kabir" userId="af3c95a13102d509" providerId="LiveId" clId="{7FC01946-DC13-45DE-BC8C-1EF014313F5E}" dt="2020-05-18T16:36:23.131" v="140" actId="164"/>
          <ac:spMkLst>
            <pc:docMk/>
            <pc:sldMk cId="2518245901" sldId="742"/>
            <ac:spMk id="34" creationId="{BAC6CC96-69FA-41A9-9F41-7583AC23B96C}"/>
          </ac:spMkLst>
        </pc:spChg>
        <pc:spChg chg="mod">
          <ac:chgData name="reza kabir" userId="af3c95a13102d509" providerId="LiveId" clId="{7FC01946-DC13-45DE-BC8C-1EF014313F5E}" dt="2020-05-18T16:36:23.131" v="140" actId="164"/>
          <ac:spMkLst>
            <pc:docMk/>
            <pc:sldMk cId="2518245901" sldId="742"/>
            <ac:spMk id="35" creationId="{7A9340B0-0529-44CE-918C-2822FE5793A2}"/>
          </ac:spMkLst>
        </pc:spChg>
        <pc:spChg chg="mod">
          <ac:chgData name="reza kabir" userId="af3c95a13102d509" providerId="LiveId" clId="{7FC01946-DC13-45DE-BC8C-1EF014313F5E}" dt="2020-05-18T16:36:23.131" v="140" actId="164"/>
          <ac:spMkLst>
            <pc:docMk/>
            <pc:sldMk cId="2518245901" sldId="742"/>
            <ac:spMk id="36" creationId="{6D60C889-74D2-407D-B0EE-275631106F21}"/>
          </ac:spMkLst>
        </pc:spChg>
        <pc:spChg chg="mod">
          <ac:chgData name="reza kabir" userId="af3c95a13102d509" providerId="LiveId" clId="{7FC01946-DC13-45DE-BC8C-1EF014313F5E}" dt="2020-05-18T16:36:23.131" v="140" actId="164"/>
          <ac:spMkLst>
            <pc:docMk/>
            <pc:sldMk cId="2518245901" sldId="742"/>
            <ac:spMk id="37" creationId="{487BF6AB-D715-4C15-B1C0-FA1997A3C30C}"/>
          </ac:spMkLst>
        </pc:spChg>
        <pc:spChg chg="mod">
          <ac:chgData name="reza kabir" userId="af3c95a13102d509" providerId="LiveId" clId="{7FC01946-DC13-45DE-BC8C-1EF014313F5E}" dt="2020-05-18T16:36:23.131" v="140" actId="164"/>
          <ac:spMkLst>
            <pc:docMk/>
            <pc:sldMk cId="2518245901" sldId="742"/>
            <ac:spMk id="38" creationId="{9CBB608C-E86F-45B2-93D8-31DE31AD2685}"/>
          </ac:spMkLst>
        </pc:spChg>
        <pc:spChg chg="mod">
          <ac:chgData name="reza kabir" userId="af3c95a13102d509" providerId="LiveId" clId="{7FC01946-DC13-45DE-BC8C-1EF014313F5E}" dt="2020-05-18T16:36:23.131" v="140" actId="164"/>
          <ac:spMkLst>
            <pc:docMk/>
            <pc:sldMk cId="2518245901" sldId="742"/>
            <ac:spMk id="39" creationId="{51BD6605-64CC-41AB-A31D-9FDB70E4FE4B}"/>
          </ac:spMkLst>
        </pc:spChg>
        <pc:spChg chg="mod">
          <ac:chgData name="reza kabir" userId="af3c95a13102d509" providerId="LiveId" clId="{7FC01946-DC13-45DE-BC8C-1EF014313F5E}" dt="2020-05-18T16:36:23.131" v="140" actId="164"/>
          <ac:spMkLst>
            <pc:docMk/>
            <pc:sldMk cId="2518245901" sldId="742"/>
            <ac:spMk id="40" creationId="{B24105CB-058B-4CF8-8E37-3D3F70519B37}"/>
          </ac:spMkLst>
        </pc:spChg>
        <pc:spChg chg="mod">
          <ac:chgData name="reza kabir" userId="af3c95a13102d509" providerId="LiveId" clId="{7FC01946-DC13-45DE-BC8C-1EF014313F5E}" dt="2020-05-18T16:36:23.131" v="140" actId="164"/>
          <ac:spMkLst>
            <pc:docMk/>
            <pc:sldMk cId="2518245901" sldId="742"/>
            <ac:spMk id="41" creationId="{7AA26AE3-08C0-4CD7-A4B9-679E015305D7}"/>
          </ac:spMkLst>
        </pc:spChg>
        <pc:spChg chg="mod">
          <ac:chgData name="reza kabir" userId="af3c95a13102d509" providerId="LiveId" clId="{7FC01946-DC13-45DE-BC8C-1EF014313F5E}" dt="2020-05-18T16:36:23.131" v="140" actId="164"/>
          <ac:spMkLst>
            <pc:docMk/>
            <pc:sldMk cId="2518245901" sldId="742"/>
            <ac:spMk id="42" creationId="{E0CCAF78-5F92-413F-B8FE-A6C4EB6F244A}"/>
          </ac:spMkLst>
        </pc:spChg>
        <pc:spChg chg="mod">
          <ac:chgData name="reza kabir" userId="af3c95a13102d509" providerId="LiveId" clId="{7FC01946-DC13-45DE-BC8C-1EF014313F5E}" dt="2020-05-18T16:36:23.131" v="140" actId="164"/>
          <ac:spMkLst>
            <pc:docMk/>
            <pc:sldMk cId="2518245901" sldId="742"/>
            <ac:spMk id="43" creationId="{466B7006-763B-4C03-8364-590BBB943A43}"/>
          </ac:spMkLst>
        </pc:spChg>
        <pc:spChg chg="mod">
          <ac:chgData name="reza kabir" userId="af3c95a13102d509" providerId="LiveId" clId="{7FC01946-DC13-45DE-BC8C-1EF014313F5E}" dt="2020-05-18T16:36:23.131" v="140" actId="164"/>
          <ac:spMkLst>
            <pc:docMk/>
            <pc:sldMk cId="2518245901" sldId="742"/>
            <ac:spMk id="44" creationId="{8C4CF12B-EC48-4F7F-B633-1B873445E9FF}"/>
          </ac:spMkLst>
        </pc:spChg>
        <pc:spChg chg="mod">
          <ac:chgData name="reza kabir" userId="af3c95a13102d509" providerId="LiveId" clId="{7FC01946-DC13-45DE-BC8C-1EF014313F5E}" dt="2020-05-18T16:36:23.131" v="140" actId="164"/>
          <ac:spMkLst>
            <pc:docMk/>
            <pc:sldMk cId="2518245901" sldId="742"/>
            <ac:spMk id="45" creationId="{483A0557-90E2-4A7F-A622-FFC9EEF062A4}"/>
          </ac:spMkLst>
        </pc:spChg>
        <pc:spChg chg="mod">
          <ac:chgData name="reza kabir" userId="af3c95a13102d509" providerId="LiveId" clId="{7FC01946-DC13-45DE-BC8C-1EF014313F5E}" dt="2020-05-18T16:36:23.131" v="140" actId="164"/>
          <ac:spMkLst>
            <pc:docMk/>
            <pc:sldMk cId="2518245901" sldId="742"/>
            <ac:spMk id="46" creationId="{F608B9AD-8DBB-40B3-84F3-FD9E8BE30260}"/>
          </ac:spMkLst>
        </pc:spChg>
        <pc:spChg chg="mod">
          <ac:chgData name="reza kabir" userId="af3c95a13102d509" providerId="LiveId" clId="{7FC01946-DC13-45DE-BC8C-1EF014313F5E}" dt="2020-05-18T16:36:23.131" v="140" actId="164"/>
          <ac:spMkLst>
            <pc:docMk/>
            <pc:sldMk cId="2518245901" sldId="742"/>
            <ac:spMk id="47" creationId="{63837FB5-47E7-4853-A66F-0A4050E52765}"/>
          </ac:spMkLst>
        </pc:spChg>
        <pc:spChg chg="mod">
          <ac:chgData name="reza kabir" userId="af3c95a13102d509" providerId="LiveId" clId="{7FC01946-DC13-45DE-BC8C-1EF014313F5E}" dt="2020-05-18T16:36:23.131" v="140" actId="164"/>
          <ac:spMkLst>
            <pc:docMk/>
            <pc:sldMk cId="2518245901" sldId="742"/>
            <ac:spMk id="48" creationId="{C394D7CD-C10F-44CB-B981-AD11D53CC0BF}"/>
          </ac:spMkLst>
        </pc:spChg>
        <pc:spChg chg="mod">
          <ac:chgData name="reza kabir" userId="af3c95a13102d509" providerId="LiveId" clId="{7FC01946-DC13-45DE-BC8C-1EF014313F5E}" dt="2020-05-18T16:36:23.131" v="140" actId="164"/>
          <ac:spMkLst>
            <pc:docMk/>
            <pc:sldMk cId="2518245901" sldId="742"/>
            <ac:spMk id="49" creationId="{E2649902-2C1B-4E70-BBE5-9148FDDB5D64}"/>
          </ac:spMkLst>
        </pc:spChg>
        <pc:spChg chg="mod">
          <ac:chgData name="reza kabir" userId="af3c95a13102d509" providerId="LiveId" clId="{7FC01946-DC13-45DE-BC8C-1EF014313F5E}" dt="2020-05-18T16:36:23.131" v="140" actId="164"/>
          <ac:spMkLst>
            <pc:docMk/>
            <pc:sldMk cId="2518245901" sldId="742"/>
            <ac:spMk id="50" creationId="{8FDF2554-EC30-42D5-AA53-F6EA87065302}"/>
          </ac:spMkLst>
        </pc:spChg>
        <pc:spChg chg="mod">
          <ac:chgData name="reza kabir" userId="af3c95a13102d509" providerId="LiveId" clId="{7FC01946-DC13-45DE-BC8C-1EF014313F5E}" dt="2020-05-18T16:36:23.131" v="140" actId="164"/>
          <ac:spMkLst>
            <pc:docMk/>
            <pc:sldMk cId="2518245901" sldId="742"/>
            <ac:spMk id="51" creationId="{70D29B9D-F669-4236-8A7F-819A9B5A3BAB}"/>
          </ac:spMkLst>
        </pc:spChg>
        <pc:spChg chg="mod">
          <ac:chgData name="reza kabir" userId="af3c95a13102d509" providerId="LiveId" clId="{7FC01946-DC13-45DE-BC8C-1EF014313F5E}" dt="2020-05-18T16:36:23.131" v="140" actId="164"/>
          <ac:spMkLst>
            <pc:docMk/>
            <pc:sldMk cId="2518245901" sldId="742"/>
            <ac:spMk id="52" creationId="{D5C6F345-28AE-424A-8355-552333349A6A}"/>
          </ac:spMkLst>
        </pc:spChg>
        <pc:spChg chg="mod">
          <ac:chgData name="reza kabir" userId="af3c95a13102d509" providerId="LiveId" clId="{7FC01946-DC13-45DE-BC8C-1EF014313F5E}" dt="2020-05-18T16:36:23.131" v="140" actId="164"/>
          <ac:spMkLst>
            <pc:docMk/>
            <pc:sldMk cId="2518245901" sldId="742"/>
            <ac:spMk id="53" creationId="{11D6BE1A-5AD5-48EB-AB6A-48D1E0246113}"/>
          </ac:spMkLst>
        </pc:spChg>
        <pc:spChg chg="mod">
          <ac:chgData name="reza kabir" userId="af3c95a13102d509" providerId="LiveId" clId="{7FC01946-DC13-45DE-BC8C-1EF014313F5E}" dt="2020-05-18T16:36:23.131" v="140" actId="164"/>
          <ac:spMkLst>
            <pc:docMk/>
            <pc:sldMk cId="2518245901" sldId="742"/>
            <ac:spMk id="54" creationId="{6B3D8862-1055-4D7D-B09E-F724568ABE36}"/>
          </ac:spMkLst>
        </pc:spChg>
        <pc:spChg chg="mod">
          <ac:chgData name="reza kabir" userId="af3c95a13102d509" providerId="LiveId" clId="{7FC01946-DC13-45DE-BC8C-1EF014313F5E}" dt="2020-05-18T16:36:23.131" v="140" actId="164"/>
          <ac:spMkLst>
            <pc:docMk/>
            <pc:sldMk cId="2518245901" sldId="742"/>
            <ac:spMk id="55" creationId="{9950BB85-8DE6-4260-8917-953E9EB8A611}"/>
          </ac:spMkLst>
        </pc:spChg>
        <pc:spChg chg="mod">
          <ac:chgData name="reza kabir" userId="af3c95a13102d509" providerId="LiveId" clId="{7FC01946-DC13-45DE-BC8C-1EF014313F5E}" dt="2020-05-18T16:36:23.131" v="140" actId="164"/>
          <ac:spMkLst>
            <pc:docMk/>
            <pc:sldMk cId="2518245901" sldId="742"/>
            <ac:spMk id="56" creationId="{7DAEAD98-4323-4CAD-BF53-02B667EA4FA4}"/>
          </ac:spMkLst>
        </pc:spChg>
        <pc:spChg chg="mod">
          <ac:chgData name="reza kabir" userId="af3c95a13102d509" providerId="LiveId" clId="{7FC01946-DC13-45DE-BC8C-1EF014313F5E}" dt="2020-05-18T16:36:23.131" v="140" actId="164"/>
          <ac:spMkLst>
            <pc:docMk/>
            <pc:sldMk cId="2518245901" sldId="742"/>
            <ac:spMk id="57" creationId="{97746E12-4851-48C0-9DA2-2F988733F0AA}"/>
          </ac:spMkLst>
        </pc:spChg>
        <pc:spChg chg="mod">
          <ac:chgData name="reza kabir" userId="af3c95a13102d509" providerId="LiveId" clId="{7FC01946-DC13-45DE-BC8C-1EF014313F5E}" dt="2020-05-18T16:36:23.131" v="140" actId="164"/>
          <ac:spMkLst>
            <pc:docMk/>
            <pc:sldMk cId="2518245901" sldId="742"/>
            <ac:spMk id="58" creationId="{7561758B-998B-4293-BCC5-227B41384441}"/>
          </ac:spMkLst>
        </pc:spChg>
        <pc:spChg chg="mod">
          <ac:chgData name="reza kabir" userId="af3c95a13102d509" providerId="LiveId" clId="{7FC01946-DC13-45DE-BC8C-1EF014313F5E}" dt="2020-05-18T16:36:23.131" v="140" actId="164"/>
          <ac:spMkLst>
            <pc:docMk/>
            <pc:sldMk cId="2518245901" sldId="742"/>
            <ac:spMk id="59" creationId="{DA007904-8479-4423-B9C2-E631B66C2E16}"/>
          </ac:spMkLst>
        </pc:spChg>
        <pc:spChg chg="mod">
          <ac:chgData name="reza kabir" userId="af3c95a13102d509" providerId="LiveId" clId="{7FC01946-DC13-45DE-BC8C-1EF014313F5E}" dt="2020-05-18T16:36:23.131" v="140" actId="164"/>
          <ac:spMkLst>
            <pc:docMk/>
            <pc:sldMk cId="2518245901" sldId="742"/>
            <ac:spMk id="60" creationId="{EADCA8E3-9ADB-452F-9324-1E278B800317}"/>
          </ac:spMkLst>
        </pc:spChg>
        <pc:spChg chg="mod">
          <ac:chgData name="reza kabir" userId="af3c95a13102d509" providerId="LiveId" clId="{7FC01946-DC13-45DE-BC8C-1EF014313F5E}" dt="2020-05-18T16:36:23.131" v="140" actId="164"/>
          <ac:spMkLst>
            <pc:docMk/>
            <pc:sldMk cId="2518245901" sldId="742"/>
            <ac:spMk id="61" creationId="{F95DE8B9-BFF9-45AD-8CE6-9132A32622EA}"/>
          </ac:spMkLst>
        </pc:spChg>
        <pc:spChg chg="mod">
          <ac:chgData name="reza kabir" userId="af3c95a13102d509" providerId="LiveId" clId="{7FC01946-DC13-45DE-BC8C-1EF014313F5E}" dt="2020-05-18T16:36:23.131" v="140" actId="164"/>
          <ac:spMkLst>
            <pc:docMk/>
            <pc:sldMk cId="2518245901" sldId="742"/>
            <ac:spMk id="62" creationId="{A1229B44-E822-40C3-8958-352C81A30F01}"/>
          </ac:spMkLst>
        </pc:spChg>
        <pc:spChg chg="mod">
          <ac:chgData name="reza kabir" userId="af3c95a13102d509" providerId="LiveId" clId="{7FC01946-DC13-45DE-BC8C-1EF014313F5E}" dt="2020-05-18T16:36:23.131" v="140" actId="164"/>
          <ac:spMkLst>
            <pc:docMk/>
            <pc:sldMk cId="2518245901" sldId="742"/>
            <ac:spMk id="63" creationId="{7BE99388-125A-4607-988A-86F1EDA51612}"/>
          </ac:spMkLst>
        </pc:spChg>
        <pc:spChg chg="mod">
          <ac:chgData name="reza kabir" userId="af3c95a13102d509" providerId="LiveId" clId="{7FC01946-DC13-45DE-BC8C-1EF014313F5E}" dt="2020-05-18T16:36:23.131" v="140" actId="164"/>
          <ac:spMkLst>
            <pc:docMk/>
            <pc:sldMk cId="2518245901" sldId="742"/>
            <ac:spMk id="64" creationId="{54BA6E5E-07C3-4134-A41C-6F42A593A267}"/>
          </ac:spMkLst>
        </pc:spChg>
        <pc:spChg chg="mod">
          <ac:chgData name="reza kabir" userId="af3c95a13102d509" providerId="LiveId" clId="{7FC01946-DC13-45DE-BC8C-1EF014313F5E}" dt="2020-05-18T16:36:23.131" v="140" actId="164"/>
          <ac:spMkLst>
            <pc:docMk/>
            <pc:sldMk cId="2518245901" sldId="742"/>
            <ac:spMk id="65" creationId="{46C520BC-D732-4EAE-9FB9-2331970B48A8}"/>
          </ac:spMkLst>
        </pc:spChg>
        <pc:spChg chg="mod">
          <ac:chgData name="reza kabir" userId="af3c95a13102d509" providerId="LiveId" clId="{7FC01946-DC13-45DE-BC8C-1EF014313F5E}" dt="2020-05-18T16:36:23.131" v="140" actId="164"/>
          <ac:spMkLst>
            <pc:docMk/>
            <pc:sldMk cId="2518245901" sldId="742"/>
            <ac:spMk id="66" creationId="{89B60A46-BA34-405B-A99B-C41E79AB023B}"/>
          </ac:spMkLst>
        </pc:spChg>
        <pc:spChg chg="mod">
          <ac:chgData name="reza kabir" userId="af3c95a13102d509" providerId="LiveId" clId="{7FC01946-DC13-45DE-BC8C-1EF014313F5E}" dt="2020-05-18T16:36:23.131" v="140" actId="164"/>
          <ac:spMkLst>
            <pc:docMk/>
            <pc:sldMk cId="2518245901" sldId="742"/>
            <ac:spMk id="67" creationId="{49B337C7-3F8F-4A6D-BCCB-40B510E4A6F5}"/>
          </ac:spMkLst>
        </pc:spChg>
        <pc:spChg chg="mod">
          <ac:chgData name="reza kabir" userId="af3c95a13102d509" providerId="LiveId" clId="{7FC01946-DC13-45DE-BC8C-1EF014313F5E}" dt="2020-05-18T16:36:23.131" v="140" actId="164"/>
          <ac:spMkLst>
            <pc:docMk/>
            <pc:sldMk cId="2518245901" sldId="742"/>
            <ac:spMk id="68" creationId="{64632DA5-908F-44C5-BE02-91EAC1CC107F}"/>
          </ac:spMkLst>
        </pc:spChg>
        <pc:spChg chg="mod">
          <ac:chgData name="reza kabir" userId="af3c95a13102d509" providerId="LiveId" clId="{7FC01946-DC13-45DE-BC8C-1EF014313F5E}" dt="2020-05-18T16:36:23.131" v="140" actId="164"/>
          <ac:spMkLst>
            <pc:docMk/>
            <pc:sldMk cId="2518245901" sldId="742"/>
            <ac:spMk id="69" creationId="{299638D2-5240-4E60-B732-F44852D5F789}"/>
          </ac:spMkLst>
        </pc:spChg>
        <pc:spChg chg="mod">
          <ac:chgData name="reza kabir" userId="af3c95a13102d509" providerId="LiveId" clId="{7FC01946-DC13-45DE-BC8C-1EF014313F5E}" dt="2020-05-18T16:36:23.131" v="140" actId="164"/>
          <ac:spMkLst>
            <pc:docMk/>
            <pc:sldMk cId="2518245901" sldId="742"/>
            <ac:spMk id="70" creationId="{04BF9EC3-8E65-484A-B335-E3F976F68B5F}"/>
          </ac:spMkLst>
        </pc:spChg>
        <pc:spChg chg="mod">
          <ac:chgData name="reza kabir" userId="af3c95a13102d509" providerId="LiveId" clId="{7FC01946-DC13-45DE-BC8C-1EF014313F5E}" dt="2020-05-18T16:36:23.131" v="140" actId="164"/>
          <ac:spMkLst>
            <pc:docMk/>
            <pc:sldMk cId="2518245901" sldId="742"/>
            <ac:spMk id="71" creationId="{A3B3FF9B-C218-472F-884C-09209D2565CC}"/>
          </ac:spMkLst>
        </pc:spChg>
        <pc:spChg chg="mod">
          <ac:chgData name="reza kabir" userId="af3c95a13102d509" providerId="LiveId" clId="{7FC01946-DC13-45DE-BC8C-1EF014313F5E}" dt="2020-05-18T16:36:23.131" v="140" actId="164"/>
          <ac:spMkLst>
            <pc:docMk/>
            <pc:sldMk cId="2518245901" sldId="742"/>
            <ac:spMk id="72" creationId="{B9ADF21D-FAA2-47A4-84B2-A2B18F834B8F}"/>
          </ac:spMkLst>
        </pc:spChg>
        <pc:spChg chg="mod">
          <ac:chgData name="reza kabir" userId="af3c95a13102d509" providerId="LiveId" clId="{7FC01946-DC13-45DE-BC8C-1EF014313F5E}" dt="2020-05-18T16:36:23.131" v="140" actId="164"/>
          <ac:spMkLst>
            <pc:docMk/>
            <pc:sldMk cId="2518245901" sldId="742"/>
            <ac:spMk id="73" creationId="{5B3F21DE-3DA9-4138-BDCB-603BF77B5570}"/>
          </ac:spMkLst>
        </pc:spChg>
        <pc:spChg chg="mod">
          <ac:chgData name="reza kabir" userId="af3c95a13102d509" providerId="LiveId" clId="{7FC01946-DC13-45DE-BC8C-1EF014313F5E}" dt="2020-05-18T16:36:23.131" v="140" actId="164"/>
          <ac:spMkLst>
            <pc:docMk/>
            <pc:sldMk cId="2518245901" sldId="742"/>
            <ac:spMk id="74" creationId="{25373CDC-7E0D-492C-B278-A170AE047628}"/>
          </ac:spMkLst>
        </pc:spChg>
        <pc:spChg chg="mod">
          <ac:chgData name="reza kabir" userId="af3c95a13102d509" providerId="LiveId" clId="{7FC01946-DC13-45DE-BC8C-1EF014313F5E}" dt="2020-05-18T16:36:23.131" v="140" actId="164"/>
          <ac:spMkLst>
            <pc:docMk/>
            <pc:sldMk cId="2518245901" sldId="742"/>
            <ac:spMk id="75" creationId="{6E1611BA-80DE-484E-959B-B8F4107425C7}"/>
          </ac:spMkLst>
        </pc:spChg>
        <pc:spChg chg="mod">
          <ac:chgData name="reza kabir" userId="af3c95a13102d509" providerId="LiveId" clId="{7FC01946-DC13-45DE-BC8C-1EF014313F5E}" dt="2020-05-18T16:36:23.131" v="140" actId="164"/>
          <ac:spMkLst>
            <pc:docMk/>
            <pc:sldMk cId="2518245901" sldId="742"/>
            <ac:spMk id="76" creationId="{D350B0EF-E3BD-4D06-963E-9E1573AF09E6}"/>
          </ac:spMkLst>
        </pc:spChg>
        <pc:spChg chg="mod">
          <ac:chgData name="reza kabir" userId="af3c95a13102d509" providerId="LiveId" clId="{7FC01946-DC13-45DE-BC8C-1EF014313F5E}" dt="2020-05-18T16:36:23.131" v="140" actId="164"/>
          <ac:spMkLst>
            <pc:docMk/>
            <pc:sldMk cId="2518245901" sldId="742"/>
            <ac:spMk id="77" creationId="{633D1030-E1E5-4AFF-8B6A-25587961C13E}"/>
          </ac:spMkLst>
        </pc:spChg>
        <pc:spChg chg="mod">
          <ac:chgData name="reza kabir" userId="af3c95a13102d509" providerId="LiveId" clId="{7FC01946-DC13-45DE-BC8C-1EF014313F5E}" dt="2020-05-18T16:36:23.131" v="140" actId="164"/>
          <ac:spMkLst>
            <pc:docMk/>
            <pc:sldMk cId="2518245901" sldId="742"/>
            <ac:spMk id="78" creationId="{7F0EE868-082C-4F05-9452-DC509FB3B4AC}"/>
          </ac:spMkLst>
        </pc:spChg>
        <pc:spChg chg="mod">
          <ac:chgData name="reza kabir" userId="af3c95a13102d509" providerId="LiveId" clId="{7FC01946-DC13-45DE-BC8C-1EF014313F5E}" dt="2020-05-18T16:36:23.131" v="140" actId="164"/>
          <ac:spMkLst>
            <pc:docMk/>
            <pc:sldMk cId="2518245901" sldId="742"/>
            <ac:spMk id="79" creationId="{F0D7DFCB-99BF-4BAB-B14F-ABBB89CB8EEE}"/>
          </ac:spMkLst>
        </pc:spChg>
        <pc:spChg chg="mod">
          <ac:chgData name="reza kabir" userId="af3c95a13102d509" providerId="LiveId" clId="{7FC01946-DC13-45DE-BC8C-1EF014313F5E}" dt="2020-05-18T16:36:23.131" v="140" actId="164"/>
          <ac:spMkLst>
            <pc:docMk/>
            <pc:sldMk cId="2518245901" sldId="742"/>
            <ac:spMk id="80" creationId="{38AA6D5E-3074-4D93-A28C-D1D312EEF23A}"/>
          </ac:spMkLst>
        </pc:spChg>
        <pc:spChg chg="mod">
          <ac:chgData name="reza kabir" userId="af3c95a13102d509" providerId="LiveId" clId="{7FC01946-DC13-45DE-BC8C-1EF014313F5E}" dt="2020-05-18T16:36:23.131" v="140" actId="164"/>
          <ac:spMkLst>
            <pc:docMk/>
            <pc:sldMk cId="2518245901" sldId="742"/>
            <ac:spMk id="81" creationId="{92DABDF7-855A-4CE8-917F-83D965E97D60}"/>
          </ac:spMkLst>
        </pc:spChg>
        <pc:spChg chg="mod">
          <ac:chgData name="reza kabir" userId="af3c95a13102d509" providerId="LiveId" clId="{7FC01946-DC13-45DE-BC8C-1EF014313F5E}" dt="2020-05-18T16:36:23.131" v="140" actId="164"/>
          <ac:spMkLst>
            <pc:docMk/>
            <pc:sldMk cId="2518245901" sldId="742"/>
            <ac:spMk id="82" creationId="{24B0DAC0-EB21-45EE-B3DC-95A29B9EBD5B}"/>
          </ac:spMkLst>
        </pc:spChg>
        <pc:spChg chg="mod">
          <ac:chgData name="reza kabir" userId="af3c95a13102d509" providerId="LiveId" clId="{7FC01946-DC13-45DE-BC8C-1EF014313F5E}" dt="2020-05-18T16:36:23.131" v="140" actId="164"/>
          <ac:spMkLst>
            <pc:docMk/>
            <pc:sldMk cId="2518245901" sldId="742"/>
            <ac:spMk id="83" creationId="{D7995922-1C51-4D49-AA11-EEAC5B99412A}"/>
          </ac:spMkLst>
        </pc:spChg>
        <pc:spChg chg="mod">
          <ac:chgData name="reza kabir" userId="af3c95a13102d509" providerId="LiveId" clId="{7FC01946-DC13-45DE-BC8C-1EF014313F5E}" dt="2020-05-18T16:36:23.131" v="140" actId="164"/>
          <ac:spMkLst>
            <pc:docMk/>
            <pc:sldMk cId="2518245901" sldId="742"/>
            <ac:spMk id="84" creationId="{FF28354C-FEE7-4B2A-B09B-A04E69FDAAFD}"/>
          </ac:spMkLst>
        </pc:spChg>
        <pc:spChg chg="mod">
          <ac:chgData name="reza kabir" userId="af3c95a13102d509" providerId="LiveId" clId="{7FC01946-DC13-45DE-BC8C-1EF014313F5E}" dt="2020-05-18T16:36:23.131" v="140" actId="164"/>
          <ac:spMkLst>
            <pc:docMk/>
            <pc:sldMk cId="2518245901" sldId="742"/>
            <ac:spMk id="85" creationId="{E362070C-78FB-4F6C-A74C-1C1C7606113B}"/>
          </ac:spMkLst>
        </pc:spChg>
        <pc:spChg chg="mod">
          <ac:chgData name="reza kabir" userId="af3c95a13102d509" providerId="LiveId" clId="{7FC01946-DC13-45DE-BC8C-1EF014313F5E}" dt="2020-05-18T16:36:23.131" v="140" actId="164"/>
          <ac:spMkLst>
            <pc:docMk/>
            <pc:sldMk cId="2518245901" sldId="742"/>
            <ac:spMk id="86" creationId="{6B801F34-573A-4DD2-ADD0-C28D675CADFD}"/>
          </ac:spMkLst>
        </pc:spChg>
        <pc:spChg chg="del">
          <ac:chgData name="reza kabir" userId="af3c95a13102d509" providerId="LiveId" clId="{7FC01946-DC13-45DE-BC8C-1EF014313F5E}" dt="2020-05-18T16:36:15.659" v="134" actId="478"/>
          <ac:spMkLst>
            <pc:docMk/>
            <pc:sldMk cId="2518245901" sldId="742"/>
            <ac:spMk id="87" creationId="{20758872-C4F3-4527-BBEB-FEF8C9D83F35}"/>
          </ac:spMkLst>
        </pc:spChg>
        <pc:spChg chg="add mod">
          <ac:chgData name="reza kabir" userId="af3c95a13102d509" providerId="LiveId" clId="{7FC01946-DC13-45DE-BC8C-1EF014313F5E}" dt="2020-05-18T16:36:57.372" v="146" actId="1076"/>
          <ac:spMkLst>
            <pc:docMk/>
            <pc:sldMk cId="2518245901" sldId="742"/>
            <ac:spMk id="88" creationId="{EF66527C-CD58-4A0F-8664-B23931B30AE8}"/>
          </ac:spMkLst>
        </pc:spChg>
        <pc:spChg chg="mod">
          <ac:chgData name="reza kabir" userId="af3c95a13102d509" providerId="LiveId" clId="{7FC01946-DC13-45DE-BC8C-1EF014313F5E}" dt="2020-05-18T16:36:53.422" v="145"/>
          <ac:spMkLst>
            <pc:docMk/>
            <pc:sldMk cId="2518245901" sldId="742"/>
            <ac:spMk id="91" creationId="{ABAEFC91-F762-4098-8EBD-137267127D42}"/>
          </ac:spMkLst>
        </pc:spChg>
        <pc:spChg chg="mod">
          <ac:chgData name="reza kabir" userId="af3c95a13102d509" providerId="LiveId" clId="{7FC01946-DC13-45DE-BC8C-1EF014313F5E}" dt="2020-05-18T16:36:53.422" v="145"/>
          <ac:spMkLst>
            <pc:docMk/>
            <pc:sldMk cId="2518245901" sldId="742"/>
            <ac:spMk id="92" creationId="{01FA97EB-05FD-44C2-9D79-49AF043ED097}"/>
          </ac:spMkLst>
        </pc:spChg>
        <pc:spChg chg="add mod">
          <ac:chgData name="reza kabir" userId="af3c95a13102d509" providerId="LiveId" clId="{7FC01946-DC13-45DE-BC8C-1EF014313F5E}" dt="2020-05-18T16:36:57.372" v="146" actId="1076"/>
          <ac:spMkLst>
            <pc:docMk/>
            <pc:sldMk cId="2518245901" sldId="742"/>
            <ac:spMk id="93" creationId="{F6B396A4-B1B2-40D6-9D1B-A6EFCCE492C5}"/>
          </ac:spMkLst>
        </pc:spChg>
        <pc:grpChg chg="add mod">
          <ac:chgData name="reza kabir" userId="af3c95a13102d509" providerId="LiveId" clId="{7FC01946-DC13-45DE-BC8C-1EF014313F5E}" dt="2020-05-18T16:36:30.445" v="144" actId="1076"/>
          <ac:grpSpMkLst>
            <pc:docMk/>
            <pc:sldMk cId="2518245901" sldId="742"/>
            <ac:grpSpMk id="2" creationId="{527EC48C-7118-4258-8915-8168F7B27BEE}"/>
          </ac:grpSpMkLst>
        </pc:grpChg>
        <pc:grpChg chg="add mod">
          <ac:chgData name="reza kabir" userId="af3c95a13102d509" providerId="LiveId" clId="{7FC01946-DC13-45DE-BC8C-1EF014313F5E}" dt="2020-05-18T16:36:57.372" v="146" actId="1076"/>
          <ac:grpSpMkLst>
            <pc:docMk/>
            <pc:sldMk cId="2518245901" sldId="742"/>
            <ac:grpSpMk id="90" creationId="{B7EFC7C7-1871-4911-A2AC-A691B6384073}"/>
          </ac:grpSpMkLst>
        </pc:grpChg>
        <pc:picChg chg="del">
          <ac:chgData name="reza kabir" userId="af3c95a13102d509" providerId="LiveId" clId="{7FC01946-DC13-45DE-BC8C-1EF014313F5E}" dt="2020-05-18T16:36:58.558" v="147" actId="478"/>
          <ac:picMkLst>
            <pc:docMk/>
            <pc:sldMk cId="2518245901" sldId="742"/>
            <ac:picMk id="89" creationId="{A2197B4B-FCC5-4FF5-A925-1F900D832349}"/>
          </ac:picMkLst>
        </pc:picChg>
      </pc:sldChg>
      <pc:sldChg chg="addSp delSp modSp add mod">
        <pc:chgData name="reza kabir" userId="af3c95a13102d509" providerId="LiveId" clId="{7FC01946-DC13-45DE-BC8C-1EF014313F5E}" dt="2020-05-18T16:37:35.759" v="156" actId="478"/>
        <pc:sldMkLst>
          <pc:docMk/>
          <pc:sldMk cId="2049470452" sldId="743"/>
        </pc:sldMkLst>
        <pc:spChg chg="add mod">
          <ac:chgData name="reza kabir" userId="af3c95a13102d509" providerId="LiveId" clId="{7FC01946-DC13-45DE-BC8C-1EF014313F5E}" dt="2020-05-18T16:37:17.756" v="149" actId="1076"/>
          <ac:spMkLst>
            <pc:docMk/>
            <pc:sldMk cId="2049470452" sldId="743"/>
            <ac:spMk id="25" creationId="{812F1984-1D82-40D8-9D6F-70AD911E4B8F}"/>
          </ac:spMkLst>
        </pc:spChg>
        <pc:spChg chg="add mod">
          <ac:chgData name="reza kabir" userId="af3c95a13102d509" providerId="LiveId" clId="{7FC01946-DC13-45DE-BC8C-1EF014313F5E}" dt="2020-05-18T16:37:23.004" v="150" actId="571"/>
          <ac:spMkLst>
            <pc:docMk/>
            <pc:sldMk cId="2049470452" sldId="743"/>
            <ac:spMk id="27" creationId="{21D209D0-DE8A-4932-9E42-6CF95BD44E4E}"/>
          </ac:spMkLst>
        </pc:spChg>
        <pc:spChg chg="add mod">
          <ac:chgData name="reza kabir" userId="af3c95a13102d509" providerId="LiveId" clId="{7FC01946-DC13-45DE-BC8C-1EF014313F5E}" dt="2020-05-18T16:37:30.139" v="154" actId="1076"/>
          <ac:spMkLst>
            <pc:docMk/>
            <pc:sldMk cId="2049470452" sldId="743"/>
            <ac:spMk id="28" creationId="{C8BE5185-FE1A-49E5-B492-FE244B863358}"/>
          </ac:spMkLst>
        </pc:spChg>
        <pc:spChg chg="add mod">
          <ac:chgData name="reza kabir" userId="af3c95a13102d509" providerId="LiveId" clId="{7FC01946-DC13-45DE-BC8C-1EF014313F5E}" dt="2020-05-18T16:37:26.805" v="153" actId="571"/>
          <ac:spMkLst>
            <pc:docMk/>
            <pc:sldMk cId="2049470452" sldId="743"/>
            <ac:spMk id="29" creationId="{CCA17878-8702-41C9-98DC-F2B898590A91}"/>
          </ac:spMkLst>
        </pc:spChg>
        <pc:spChg chg="add mod">
          <ac:chgData name="reza kabir" userId="af3c95a13102d509" providerId="LiveId" clId="{7FC01946-DC13-45DE-BC8C-1EF014313F5E}" dt="2020-05-18T16:37:26.805" v="153" actId="571"/>
          <ac:spMkLst>
            <pc:docMk/>
            <pc:sldMk cId="2049470452" sldId="743"/>
            <ac:spMk id="30" creationId="{243DEFFC-D955-4DDF-95F7-3F1E19918279}"/>
          </ac:spMkLst>
        </pc:spChg>
        <pc:spChg chg="add mod">
          <ac:chgData name="reza kabir" userId="af3c95a13102d509" providerId="LiveId" clId="{7FC01946-DC13-45DE-BC8C-1EF014313F5E}" dt="2020-05-18T16:37:33.748" v="155" actId="571"/>
          <ac:spMkLst>
            <pc:docMk/>
            <pc:sldMk cId="2049470452" sldId="743"/>
            <ac:spMk id="31" creationId="{1A735754-451E-4FF5-81C3-26C77DBD4CC8}"/>
          </ac:spMkLst>
        </pc:spChg>
        <pc:picChg chg="del">
          <ac:chgData name="reza kabir" userId="af3c95a13102d509" providerId="LiveId" clId="{7FC01946-DC13-45DE-BC8C-1EF014313F5E}" dt="2020-05-18T16:37:35.759" v="156" actId="478"/>
          <ac:picMkLst>
            <pc:docMk/>
            <pc:sldMk cId="2049470452" sldId="743"/>
            <ac:picMk id="26" creationId="{3F020E5D-E33A-49EA-AE07-FC07A7E02609}"/>
          </ac:picMkLst>
        </pc:picChg>
      </pc:sldChg>
      <pc:sldChg chg="add del">
        <pc:chgData name="reza kabir" userId="af3c95a13102d509" providerId="LiveId" clId="{7FC01946-DC13-45DE-BC8C-1EF014313F5E}" dt="2020-05-18T16:37:52.383" v="157" actId="47"/>
        <pc:sldMkLst>
          <pc:docMk/>
          <pc:sldMk cId="1487209760" sldId="744"/>
        </pc:sldMkLst>
      </pc:sldChg>
      <pc:sldChg chg="addSp delSp modSp add mod">
        <pc:chgData name="reza kabir" userId="af3c95a13102d509" providerId="LiveId" clId="{7FC01946-DC13-45DE-BC8C-1EF014313F5E}" dt="2020-05-18T16:32:04.797" v="70" actId="478"/>
        <pc:sldMkLst>
          <pc:docMk/>
          <pc:sldMk cId="218389545" sldId="745"/>
        </pc:sldMkLst>
        <pc:spChg chg="add mod">
          <ac:chgData name="reza kabir" userId="af3c95a13102d509" providerId="LiveId" clId="{7FC01946-DC13-45DE-BC8C-1EF014313F5E}" dt="2020-05-18T16:31:36.692" v="63" actId="1076"/>
          <ac:spMkLst>
            <pc:docMk/>
            <pc:sldMk cId="218389545" sldId="745"/>
            <ac:spMk id="2" creationId="{7296DFF5-9123-44BA-B3C5-0A95813F2D4A}"/>
          </ac:spMkLst>
        </pc:spChg>
        <pc:spChg chg="add mod">
          <ac:chgData name="reza kabir" userId="af3c95a13102d509" providerId="LiveId" clId="{7FC01946-DC13-45DE-BC8C-1EF014313F5E}" dt="2020-05-18T16:31:40.167" v="65" actId="1076"/>
          <ac:spMkLst>
            <pc:docMk/>
            <pc:sldMk cId="218389545" sldId="745"/>
            <ac:spMk id="20" creationId="{3D4A0C6B-29A0-4FE4-8430-2D74CF8EE9E8}"/>
          </ac:spMkLst>
        </pc:spChg>
        <pc:spChg chg="add mod">
          <ac:chgData name="reza kabir" userId="af3c95a13102d509" providerId="LiveId" clId="{7FC01946-DC13-45DE-BC8C-1EF014313F5E}" dt="2020-05-18T16:31:47.708" v="67" actId="1076"/>
          <ac:spMkLst>
            <pc:docMk/>
            <pc:sldMk cId="218389545" sldId="745"/>
            <ac:spMk id="21" creationId="{5D371A69-5828-4311-A2A8-5C42A51FA705}"/>
          </ac:spMkLst>
        </pc:spChg>
        <pc:spChg chg="add mod">
          <ac:chgData name="reza kabir" userId="af3c95a13102d509" providerId="LiveId" clId="{7FC01946-DC13-45DE-BC8C-1EF014313F5E}" dt="2020-05-18T16:31:58.564" v="69" actId="1076"/>
          <ac:spMkLst>
            <pc:docMk/>
            <pc:sldMk cId="218389545" sldId="745"/>
            <ac:spMk id="22" creationId="{842996F3-EA89-4A8A-BD7A-0B633876971B}"/>
          </ac:spMkLst>
        </pc:spChg>
        <pc:picChg chg="del">
          <ac:chgData name="reza kabir" userId="af3c95a13102d509" providerId="LiveId" clId="{7FC01946-DC13-45DE-BC8C-1EF014313F5E}" dt="2020-05-18T16:32:04.797" v="70" actId="478"/>
          <ac:picMkLst>
            <pc:docMk/>
            <pc:sldMk cId="218389545" sldId="745"/>
            <ac:picMk id="19" creationId="{76FAEF7D-803A-4461-8414-4ADBF040B77E}"/>
          </ac:picMkLst>
        </pc:picChg>
      </pc:sldChg>
      <pc:sldChg chg="del">
        <pc:chgData name="reza kabir" userId="af3c95a13102d509" providerId="LiveId" clId="{7FC01946-DC13-45DE-BC8C-1EF014313F5E}" dt="2020-06-11T12:55:19.914" v="180" actId="47"/>
        <pc:sldMkLst>
          <pc:docMk/>
          <pc:sldMk cId="2642323945" sldId="772"/>
        </pc:sldMkLst>
      </pc:sldChg>
      <pc:sldChg chg="add">
        <pc:chgData name="reza kabir" userId="af3c95a13102d509" providerId="LiveId" clId="{7FC01946-DC13-45DE-BC8C-1EF014313F5E}" dt="2020-05-22T17:12:30.933" v="174"/>
        <pc:sldMkLst>
          <pc:docMk/>
          <pc:sldMk cId="2998169981" sldId="1191"/>
        </pc:sldMkLst>
      </pc:sldChg>
      <pc:sldChg chg="add">
        <pc:chgData name="reza kabir" userId="af3c95a13102d509" providerId="LiveId" clId="{7FC01946-DC13-45DE-BC8C-1EF014313F5E}" dt="2020-05-22T17:12:04.208" v="173"/>
        <pc:sldMkLst>
          <pc:docMk/>
          <pc:sldMk cId="1822851440" sldId="1206"/>
        </pc:sldMkLst>
      </pc:sldChg>
      <pc:sldChg chg="add">
        <pc:chgData name="reza kabir" userId="af3c95a13102d509" providerId="LiveId" clId="{7FC01946-DC13-45DE-BC8C-1EF014313F5E}" dt="2020-05-22T17:12:30.933" v="174"/>
        <pc:sldMkLst>
          <pc:docMk/>
          <pc:sldMk cId="2734261758" sldId="1582"/>
        </pc:sldMkLst>
      </pc:sldChg>
      <pc:sldChg chg="add">
        <pc:chgData name="reza kabir" userId="af3c95a13102d509" providerId="LiveId" clId="{7FC01946-DC13-45DE-BC8C-1EF014313F5E}" dt="2020-05-22T17:12:04.208" v="173"/>
        <pc:sldMkLst>
          <pc:docMk/>
          <pc:sldMk cId="379024729" sldId="1584"/>
        </pc:sldMkLst>
      </pc:sldChg>
      <pc:sldChg chg="add">
        <pc:chgData name="reza kabir" userId="af3c95a13102d509" providerId="LiveId" clId="{7FC01946-DC13-45DE-BC8C-1EF014313F5E}" dt="2020-05-22T17:12:04.208" v="173"/>
        <pc:sldMkLst>
          <pc:docMk/>
          <pc:sldMk cId="3509713042" sldId="1654"/>
        </pc:sldMkLst>
      </pc:sldChg>
      <pc:sldChg chg="add">
        <pc:chgData name="reza kabir" userId="af3c95a13102d509" providerId="LiveId" clId="{7FC01946-DC13-45DE-BC8C-1EF014313F5E}" dt="2020-05-22T17:12:30.933" v="174"/>
        <pc:sldMkLst>
          <pc:docMk/>
          <pc:sldMk cId="3224578601" sldId="1655"/>
        </pc:sldMkLst>
      </pc:sldChg>
      <pc:sldChg chg="add">
        <pc:chgData name="reza kabir" userId="af3c95a13102d509" providerId="LiveId" clId="{7FC01946-DC13-45DE-BC8C-1EF014313F5E}" dt="2020-05-22T17:12:04.208" v="173"/>
        <pc:sldMkLst>
          <pc:docMk/>
          <pc:sldMk cId="3797682032" sldId="1656"/>
        </pc:sldMkLst>
      </pc:sldChg>
      <pc:sldChg chg="del">
        <pc:chgData name="reza kabir" userId="af3c95a13102d509" providerId="LiveId" clId="{7FC01946-DC13-45DE-BC8C-1EF014313F5E}" dt="2020-06-11T12:56:00.648" v="184" actId="47"/>
        <pc:sldMkLst>
          <pc:docMk/>
          <pc:sldMk cId="1276385090" sldId="2498"/>
        </pc:sldMkLst>
      </pc:sldChg>
      <pc:sldChg chg="add del">
        <pc:chgData name="reza kabir" userId="af3c95a13102d509" providerId="LiveId" clId="{7FC01946-DC13-45DE-BC8C-1EF014313F5E}" dt="2020-06-11T12:52:17.777" v="176"/>
        <pc:sldMkLst>
          <pc:docMk/>
          <pc:sldMk cId="3439286622" sldId="2499"/>
        </pc:sldMkLst>
      </pc:sldChg>
      <pc:sldChg chg="add">
        <pc:chgData name="reza kabir" userId="af3c95a13102d509" providerId="LiveId" clId="{7FC01946-DC13-45DE-BC8C-1EF014313F5E}" dt="2020-06-11T12:52:18.225" v="177"/>
        <pc:sldMkLst>
          <pc:docMk/>
          <pc:sldMk cId="3711461518" sldId="2499"/>
        </pc:sldMkLst>
      </pc:sldChg>
      <pc:sldChg chg="add del">
        <pc:chgData name="reza kabir" userId="af3c95a13102d509" providerId="LiveId" clId="{7FC01946-DC13-45DE-BC8C-1EF014313F5E}" dt="2020-06-11T12:52:17.777" v="176"/>
        <pc:sldMkLst>
          <pc:docMk/>
          <pc:sldMk cId="2688240071" sldId="2500"/>
        </pc:sldMkLst>
      </pc:sldChg>
      <pc:sldChg chg="delSp add mod">
        <pc:chgData name="reza kabir" userId="af3c95a13102d509" providerId="LiveId" clId="{7FC01946-DC13-45DE-BC8C-1EF014313F5E}" dt="2020-06-11T13:01:39.769" v="190" actId="478"/>
        <pc:sldMkLst>
          <pc:docMk/>
          <pc:sldMk cId="3831107445" sldId="2500"/>
        </pc:sldMkLst>
        <pc:spChg chg="del">
          <ac:chgData name="reza kabir" userId="af3c95a13102d509" providerId="LiveId" clId="{7FC01946-DC13-45DE-BC8C-1EF014313F5E}" dt="2020-06-11T13:01:39.769" v="190" actId="478"/>
          <ac:spMkLst>
            <pc:docMk/>
            <pc:sldMk cId="3831107445" sldId="2500"/>
            <ac:spMk id="203" creationId="{43452AC4-3E6E-4F3F-9870-F6DBAAAADCBF}"/>
          </ac:spMkLst>
        </pc:spChg>
        <pc:spChg chg="del">
          <ac:chgData name="reza kabir" userId="af3c95a13102d509" providerId="LiveId" clId="{7FC01946-DC13-45DE-BC8C-1EF014313F5E}" dt="2020-06-11T13:01:39.769" v="190" actId="478"/>
          <ac:spMkLst>
            <pc:docMk/>
            <pc:sldMk cId="3831107445" sldId="2500"/>
            <ac:spMk id="208" creationId="{36125661-52A3-4B87-87A6-EB919B7CD580}"/>
          </ac:spMkLst>
        </pc:spChg>
        <pc:grpChg chg="del">
          <ac:chgData name="reza kabir" userId="af3c95a13102d509" providerId="LiveId" clId="{7FC01946-DC13-45DE-BC8C-1EF014313F5E}" dt="2020-06-11T13:01:39.769" v="190" actId="478"/>
          <ac:grpSpMkLst>
            <pc:docMk/>
            <pc:sldMk cId="3831107445" sldId="2500"/>
            <ac:grpSpMk id="205" creationId="{0FA934F6-5578-4437-ABD6-A1969335D50A}"/>
          </ac:grpSpMkLst>
        </pc:grpChg>
        <pc:picChg chg="del">
          <ac:chgData name="reza kabir" userId="af3c95a13102d509" providerId="LiveId" clId="{7FC01946-DC13-45DE-BC8C-1EF014313F5E}" dt="2020-06-11T13:01:34.141" v="189" actId="478"/>
          <ac:picMkLst>
            <pc:docMk/>
            <pc:sldMk cId="3831107445" sldId="2500"/>
            <ac:picMk id="204" creationId="{1BDABCED-157A-4F40-A2AC-21A7F0F5B698}"/>
          </ac:picMkLst>
        </pc:picChg>
      </pc:sldChg>
      <pc:sldChg chg="delSp add mod">
        <pc:chgData name="reza kabir" userId="af3c95a13102d509" providerId="LiveId" clId="{7FC01946-DC13-45DE-BC8C-1EF014313F5E}" dt="2020-06-11T13:02:00.900" v="193" actId="478"/>
        <pc:sldMkLst>
          <pc:docMk/>
          <pc:sldMk cId="1548676522" sldId="4330"/>
        </pc:sldMkLst>
        <pc:spChg chg="del">
          <ac:chgData name="reza kabir" userId="af3c95a13102d509" providerId="LiveId" clId="{7FC01946-DC13-45DE-BC8C-1EF014313F5E}" dt="2020-06-11T13:02:00.900" v="193" actId="478"/>
          <ac:spMkLst>
            <pc:docMk/>
            <pc:sldMk cId="1548676522" sldId="4330"/>
            <ac:spMk id="118" creationId="{59866F48-7F15-4DC4-A562-D998C0FFC697}"/>
          </ac:spMkLst>
        </pc:spChg>
        <pc:spChg chg="del">
          <ac:chgData name="reza kabir" userId="af3c95a13102d509" providerId="LiveId" clId="{7FC01946-DC13-45DE-BC8C-1EF014313F5E}" dt="2020-06-11T13:02:00.900" v="193" actId="478"/>
          <ac:spMkLst>
            <pc:docMk/>
            <pc:sldMk cId="1548676522" sldId="4330"/>
            <ac:spMk id="122" creationId="{5EA000A5-92F7-4ED1-91F0-701D8E706B7F}"/>
          </ac:spMkLst>
        </pc:spChg>
        <pc:grpChg chg="del">
          <ac:chgData name="reza kabir" userId="af3c95a13102d509" providerId="LiveId" clId="{7FC01946-DC13-45DE-BC8C-1EF014313F5E}" dt="2020-06-11T13:02:00.900" v="193" actId="478"/>
          <ac:grpSpMkLst>
            <pc:docMk/>
            <pc:sldMk cId="1548676522" sldId="4330"/>
            <ac:grpSpMk id="119" creationId="{5645AC8D-249F-4C5A-B57C-F78A20D2204A}"/>
          </ac:grpSpMkLst>
        </pc:grpChg>
      </pc:sldChg>
      <pc:sldChg chg="add del">
        <pc:chgData name="reza kabir" userId="af3c95a13102d509" providerId="LiveId" clId="{7FC01946-DC13-45DE-BC8C-1EF014313F5E}" dt="2020-06-11T12:52:17.777" v="176"/>
        <pc:sldMkLst>
          <pc:docMk/>
          <pc:sldMk cId="2579143780" sldId="4330"/>
        </pc:sldMkLst>
      </pc:sldChg>
      <pc:sldChg chg="add del">
        <pc:chgData name="reza kabir" userId="af3c95a13102d509" providerId="LiveId" clId="{7FC01946-DC13-45DE-BC8C-1EF014313F5E}" dt="2020-06-11T12:52:18.225" v="177"/>
        <pc:sldMkLst>
          <pc:docMk/>
          <pc:sldMk cId="3177983997" sldId="4353"/>
        </pc:sldMkLst>
      </pc:sldChg>
      <pc:sldChg chg="add del">
        <pc:chgData name="reza kabir" userId="af3c95a13102d509" providerId="LiveId" clId="{7FC01946-DC13-45DE-BC8C-1EF014313F5E}" dt="2020-06-11T12:52:18.225" v="177"/>
        <pc:sldMkLst>
          <pc:docMk/>
          <pc:sldMk cId="2513114965" sldId="4354"/>
        </pc:sldMkLst>
      </pc:sldChg>
      <pc:sldChg chg="add del">
        <pc:chgData name="reza kabir" userId="af3c95a13102d509" providerId="LiveId" clId="{7FC01946-DC13-45DE-BC8C-1EF014313F5E}" dt="2020-06-11T12:52:18.225" v="177"/>
        <pc:sldMkLst>
          <pc:docMk/>
          <pc:sldMk cId="3216811380" sldId="4355"/>
        </pc:sldMkLst>
      </pc:sldChg>
      <pc:sldChg chg="add del">
        <pc:chgData name="reza kabir" userId="af3c95a13102d509" providerId="LiveId" clId="{7FC01946-DC13-45DE-BC8C-1EF014313F5E}" dt="2020-06-11T12:52:18.225" v="177"/>
        <pc:sldMkLst>
          <pc:docMk/>
          <pc:sldMk cId="689134124" sldId="4362"/>
        </pc:sldMkLst>
      </pc:sldChg>
      <pc:sldChg chg="add del">
        <pc:chgData name="reza kabir" userId="af3c95a13102d509" providerId="LiveId" clId="{7FC01946-DC13-45DE-BC8C-1EF014313F5E}" dt="2020-06-11T12:52:18.225" v="177"/>
        <pc:sldMkLst>
          <pc:docMk/>
          <pc:sldMk cId="835335115" sldId="4372"/>
        </pc:sldMkLst>
      </pc:sldChg>
      <pc:sldChg chg="add del">
        <pc:chgData name="reza kabir" userId="af3c95a13102d509" providerId="LiveId" clId="{7FC01946-DC13-45DE-BC8C-1EF014313F5E}" dt="2020-06-11T12:52:17.777" v="176"/>
        <pc:sldMkLst>
          <pc:docMk/>
          <pc:sldMk cId="746702496" sldId="4373"/>
        </pc:sldMkLst>
      </pc:sldChg>
      <pc:sldChg chg="delSp add mod">
        <pc:chgData name="reza kabir" userId="af3c95a13102d509" providerId="LiveId" clId="{7FC01946-DC13-45DE-BC8C-1EF014313F5E}" dt="2020-06-11T13:01:46.778" v="191" actId="478"/>
        <pc:sldMkLst>
          <pc:docMk/>
          <pc:sldMk cId="1621972358" sldId="4373"/>
        </pc:sldMkLst>
        <pc:spChg chg="del">
          <ac:chgData name="reza kabir" userId="af3c95a13102d509" providerId="LiveId" clId="{7FC01946-DC13-45DE-BC8C-1EF014313F5E}" dt="2020-06-11T13:01:46.778" v="191" actId="478"/>
          <ac:spMkLst>
            <pc:docMk/>
            <pc:sldMk cId="1621972358" sldId="4373"/>
            <ac:spMk id="170" creationId="{3F844D64-4C54-42CF-AC7B-DCD7077D2CE4}"/>
          </ac:spMkLst>
        </pc:spChg>
        <pc:spChg chg="del">
          <ac:chgData name="reza kabir" userId="af3c95a13102d509" providerId="LiveId" clId="{7FC01946-DC13-45DE-BC8C-1EF014313F5E}" dt="2020-06-11T13:01:46.778" v="191" actId="478"/>
          <ac:spMkLst>
            <pc:docMk/>
            <pc:sldMk cId="1621972358" sldId="4373"/>
            <ac:spMk id="172" creationId="{E2BC4454-9C72-4CA1-9B8D-6DE3CB01664E}"/>
          </ac:spMkLst>
        </pc:spChg>
        <pc:spChg chg="del">
          <ac:chgData name="reza kabir" userId="af3c95a13102d509" providerId="LiveId" clId="{7FC01946-DC13-45DE-BC8C-1EF014313F5E}" dt="2020-06-11T13:01:46.778" v="191" actId="478"/>
          <ac:spMkLst>
            <pc:docMk/>
            <pc:sldMk cId="1621972358" sldId="4373"/>
            <ac:spMk id="173" creationId="{8F29D39C-C6D9-4106-9B8A-9DFD23C87555}"/>
          </ac:spMkLst>
        </pc:spChg>
        <pc:spChg chg="del">
          <ac:chgData name="reza kabir" userId="af3c95a13102d509" providerId="LiveId" clId="{7FC01946-DC13-45DE-BC8C-1EF014313F5E}" dt="2020-06-11T13:01:46.778" v="191" actId="478"/>
          <ac:spMkLst>
            <pc:docMk/>
            <pc:sldMk cId="1621972358" sldId="4373"/>
            <ac:spMk id="174" creationId="{7E6C83BB-70D7-4CFC-9894-F83BFA8E326C}"/>
          </ac:spMkLst>
        </pc:spChg>
      </pc:sldChg>
      <pc:sldChg chg="delSp add del mod">
        <pc:chgData name="reza kabir" userId="af3c95a13102d509" providerId="LiveId" clId="{7FC01946-DC13-45DE-BC8C-1EF014313F5E}" dt="2020-06-11T13:01:53.314" v="192" actId="478"/>
        <pc:sldMkLst>
          <pc:docMk/>
          <pc:sldMk cId="2153723559" sldId="4374"/>
        </pc:sldMkLst>
        <pc:spChg chg="del">
          <ac:chgData name="reza kabir" userId="af3c95a13102d509" providerId="LiveId" clId="{7FC01946-DC13-45DE-BC8C-1EF014313F5E}" dt="2020-06-11T13:01:53.314" v="192" actId="478"/>
          <ac:spMkLst>
            <pc:docMk/>
            <pc:sldMk cId="2153723559" sldId="4374"/>
            <ac:spMk id="84" creationId="{729DF72D-B67E-49AB-A8B5-4F2F85B5A24A}"/>
          </ac:spMkLst>
        </pc:spChg>
      </pc:sldChg>
      <pc:sldChg chg="add del">
        <pc:chgData name="reza kabir" userId="af3c95a13102d509" providerId="LiveId" clId="{7FC01946-DC13-45DE-BC8C-1EF014313F5E}" dt="2020-06-11T12:52:17.777" v="176"/>
        <pc:sldMkLst>
          <pc:docMk/>
          <pc:sldMk cId="3460467788" sldId="4375"/>
        </pc:sldMkLst>
      </pc:sldChg>
      <pc:sldChg chg="add">
        <pc:chgData name="reza kabir" userId="af3c95a13102d509" providerId="LiveId" clId="{7FC01946-DC13-45DE-BC8C-1EF014313F5E}" dt="2020-06-11T12:52:18.225" v="177"/>
        <pc:sldMkLst>
          <pc:docMk/>
          <pc:sldMk cId="3984597813" sldId="4375"/>
        </pc:sldMkLst>
      </pc:sldChg>
      <pc:sldChg chg="add del">
        <pc:chgData name="reza kabir" userId="af3c95a13102d509" providerId="LiveId" clId="{7FC01946-DC13-45DE-BC8C-1EF014313F5E}" dt="2020-06-11T12:52:17.777" v="176"/>
        <pc:sldMkLst>
          <pc:docMk/>
          <pc:sldMk cId="2334086097" sldId="4376"/>
        </pc:sldMkLst>
      </pc:sldChg>
      <pc:sldChg chg="add">
        <pc:chgData name="reza kabir" userId="af3c95a13102d509" providerId="LiveId" clId="{7FC01946-DC13-45DE-BC8C-1EF014313F5E}" dt="2020-06-11T12:52:18.225" v="177"/>
        <pc:sldMkLst>
          <pc:docMk/>
          <pc:sldMk cId="2990280948" sldId="4376"/>
        </pc:sldMkLst>
      </pc:sldChg>
      <pc:sldChg chg="add">
        <pc:chgData name="reza kabir" userId="af3c95a13102d509" providerId="LiveId" clId="{7FC01946-DC13-45DE-BC8C-1EF014313F5E}" dt="2020-06-11T12:52:18.225" v="177"/>
        <pc:sldMkLst>
          <pc:docMk/>
          <pc:sldMk cId="2245397005" sldId="4377"/>
        </pc:sldMkLst>
      </pc:sldChg>
      <pc:sldChg chg="add del">
        <pc:chgData name="reza kabir" userId="af3c95a13102d509" providerId="LiveId" clId="{7FC01946-DC13-45DE-BC8C-1EF014313F5E}" dt="2020-06-11T12:52:17.777" v="176"/>
        <pc:sldMkLst>
          <pc:docMk/>
          <pc:sldMk cId="3745570815" sldId="4377"/>
        </pc:sldMkLst>
      </pc:sldChg>
      <pc:sldMasterChg chg="delSldLayout">
        <pc:chgData name="reza kabir" userId="af3c95a13102d509" providerId="LiveId" clId="{7FC01946-DC13-45DE-BC8C-1EF014313F5E}" dt="2020-06-11T13:03:02.897" v="202" actId="2696"/>
        <pc:sldMasterMkLst>
          <pc:docMk/>
          <pc:sldMasterMk cId="4290804006" sldId="2147483648"/>
        </pc:sldMasterMkLst>
        <pc:sldLayoutChg chg="del">
          <pc:chgData name="reza kabir" userId="af3c95a13102d509" providerId="LiveId" clId="{7FC01946-DC13-45DE-BC8C-1EF014313F5E}" dt="2020-06-11T13:02:57.830" v="198" actId="2696"/>
          <pc:sldLayoutMkLst>
            <pc:docMk/>
            <pc:sldMasterMk cId="4290804006" sldId="2147483648"/>
            <pc:sldLayoutMk cId="301800800" sldId="2147485678"/>
          </pc:sldLayoutMkLst>
        </pc:sldLayoutChg>
        <pc:sldLayoutChg chg="del">
          <pc:chgData name="reza kabir" userId="af3c95a13102d509" providerId="LiveId" clId="{7FC01946-DC13-45DE-BC8C-1EF014313F5E}" dt="2020-06-11T13:02:58.858" v="199" actId="2696"/>
          <pc:sldLayoutMkLst>
            <pc:docMk/>
            <pc:sldMasterMk cId="4290804006" sldId="2147483648"/>
            <pc:sldLayoutMk cId="3441151517" sldId="2147485680"/>
          </pc:sldLayoutMkLst>
        </pc:sldLayoutChg>
        <pc:sldLayoutChg chg="del">
          <pc:chgData name="reza kabir" userId="af3c95a13102d509" providerId="LiveId" clId="{7FC01946-DC13-45DE-BC8C-1EF014313F5E}" dt="2020-06-11T13:02:59.803" v="200" actId="2696"/>
          <pc:sldLayoutMkLst>
            <pc:docMk/>
            <pc:sldMasterMk cId="4290804006" sldId="2147483648"/>
            <pc:sldLayoutMk cId="1781867677" sldId="2147485788"/>
          </pc:sldLayoutMkLst>
        </pc:sldLayoutChg>
        <pc:sldLayoutChg chg="del">
          <pc:chgData name="reza kabir" userId="af3c95a13102d509" providerId="LiveId" clId="{7FC01946-DC13-45DE-BC8C-1EF014313F5E}" dt="2020-06-11T13:03:00.664" v="201" actId="2696"/>
          <pc:sldLayoutMkLst>
            <pc:docMk/>
            <pc:sldMasterMk cId="4290804006" sldId="2147483648"/>
            <pc:sldLayoutMk cId="3311916733" sldId="2147485789"/>
          </pc:sldLayoutMkLst>
        </pc:sldLayoutChg>
        <pc:sldLayoutChg chg="del">
          <pc:chgData name="reza kabir" userId="af3c95a13102d509" providerId="LiveId" clId="{7FC01946-DC13-45DE-BC8C-1EF014313F5E}" dt="2020-06-11T13:03:02.897" v="202" actId="2696"/>
          <pc:sldLayoutMkLst>
            <pc:docMk/>
            <pc:sldMasterMk cId="4290804006" sldId="2147483648"/>
            <pc:sldLayoutMk cId="651299168" sldId="2147485790"/>
          </pc:sldLayoutMkLst>
        </pc:sldLayoutChg>
      </pc:sldMasterChg>
      <pc:sldMasterChg chg="del delSldLayout">
        <pc:chgData name="reza kabir" userId="af3c95a13102d509" providerId="LiveId" clId="{7FC01946-DC13-45DE-BC8C-1EF014313F5E}" dt="2020-06-11T12:56:00.648" v="184" actId="47"/>
        <pc:sldMasterMkLst>
          <pc:docMk/>
          <pc:sldMasterMk cId="1440326553" sldId="2147485795"/>
        </pc:sldMasterMkLst>
        <pc:sldLayoutChg chg="del">
          <pc:chgData name="reza kabir" userId="af3c95a13102d509" providerId="LiveId" clId="{7FC01946-DC13-45DE-BC8C-1EF014313F5E}" dt="2020-06-11T12:56:00.648" v="184" actId="47"/>
          <pc:sldLayoutMkLst>
            <pc:docMk/>
            <pc:sldMasterMk cId="1440326553" sldId="2147485795"/>
            <pc:sldLayoutMk cId="3123852308" sldId="2147485796"/>
          </pc:sldLayoutMkLst>
        </pc:sldLayoutChg>
        <pc:sldLayoutChg chg="del">
          <pc:chgData name="reza kabir" userId="af3c95a13102d509" providerId="LiveId" clId="{7FC01946-DC13-45DE-BC8C-1EF014313F5E}" dt="2020-06-11T12:56:00.648" v="184" actId="47"/>
          <pc:sldLayoutMkLst>
            <pc:docMk/>
            <pc:sldMasterMk cId="1440326553" sldId="2147485795"/>
            <pc:sldLayoutMk cId="3368942647" sldId="2147485797"/>
          </pc:sldLayoutMkLst>
        </pc:sldLayoutChg>
        <pc:sldLayoutChg chg="del">
          <pc:chgData name="reza kabir" userId="af3c95a13102d509" providerId="LiveId" clId="{7FC01946-DC13-45DE-BC8C-1EF014313F5E}" dt="2020-06-11T12:56:00.648" v="184" actId="47"/>
          <pc:sldLayoutMkLst>
            <pc:docMk/>
            <pc:sldMasterMk cId="1440326553" sldId="2147485795"/>
            <pc:sldLayoutMk cId="2946194731" sldId="2147485798"/>
          </pc:sldLayoutMkLst>
        </pc:sldLayoutChg>
        <pc:sldLayoutChg chg="del">
          <pc:chgData name="reza kabir" userId="af3c95a13102d509" providerId="LiveId" clId="{7FC01946-DC13-45DE-BC8C-1EF014313F5E}" dt="2020-06-11T12:56:00.648" v="184" actId="47"/>
          <pc:sldLayoutMkLst>
            <pc:docMk/>
            <pc:sldMasterMk cId="1440326553" sldId="2147485795"/>
            <pc:sldLayoutMk cId="3075503547" sldId="2147485799"/>
          </pc:sldLayoutMkLst>
        </pc:sldLayoutChg>
        <pc:sldLayoutChg chg="del">
          <pc:chgData name="reza kabir" userId="af3c95a13102d509" providerId="LiveId" clId="{7FC01946-DC13-45DE-BC8C-1EF014313F5E}" dt="2020-06-11T12:56:00.648" v="184" actId="47"/>
          <pc:sldLayoutMkLst>
            <pc:docMk/>
            <pc:sldMasterMk cId="1440326553" sldId="2147485795"/>
            <pc:sldLayoutMk cId="1708968749" sldId="2147485800"/>
          </pc:sldLayoutMkLst>
        </pc:sldLayoutChg>
        <pc:sldLayoutChg chg="del">
          <pc:chgData name="reza kabir" userId="af3c95a13102d509" providerId="LiveId" clId="{7FC01946-DC13-45DE-BC8C-1EF014313F5E}" dt="2020-06-11T12:56:00.648" v="184" actId="47"/>
          <pc:sldLayoutMkLst>
            <pc:docMk/>
            <pc:sldMasterMk cId="1440326553" sldId="2147485795"/>
            <pc:sldLayoutMk cId="799520547" sldId="2147485801"/>
          </pc:sldLayoutMkLst>
        </pc:sldLayoutChg>
        <pc:sldLayoutChg chg="del">
          <pc:chgData name="reza kabir" userId="af3c95a13102d509" providerId="LiveId" clId="{7FC01946-DC13-45DE-BC8C-1EF014313F5E}" dt="2020-06-11T12:56:00.648" v="184" actId="47"/>
          <pc:sldLayoutMkLst>
            <pc:docMk/>
            <pc:sldMasterMk cId="1440326553" sldId="2147485795"/>
            <pc:sldLayoutMk cId="3514854265" sldId="2147485802"/>
          </pc:sldLayoutMkLst>
        </pc:sldLayoutChg>
      </pc:sldMasterChg>
      <pc:sldMasterChg chg="delSldLayout">
        <pc:chgData name="reza kabir" userId="af3c95a13102d509" providerId="LiveId" clId="{7FC01946-DC13-45DE-BC8C-1EF014313F5E}" dt="2020-06-11T13:02:55.574" v="197" actId="2696"/>
        <pc:sldMasterMkLst>
          <pc:docMk/>
          <pc:sldMasterMk cId="1282154393" sldId="2147485803"/>
        </pc:sldMasterMkLst>
        <pc:sldLayoutChg chg="del">
          <pc:chgData name="reza kabir" userId="af3c95a13102d509" providerId="LiveId" clId="{7FC01946-DC13-45DE-BC8C-1EF014313F5E}" dt="2020-06-11T13:02:55.574" v="197" actId="2696"/>
          <pc:sldLayoutMkLst>
            <pc:docMk/>
            <pc:sldMasterMk cId="1282154393" sldId="2147485803"/>
            <pc:sldLayoutMk cId="2136877866" sldId="2147485804"/>
          </pc:sldLayoutMkLst>
        </pc:sldLayoutChg>
        <pc:sldLayoutChg chg="del">
          <pc:chgData name="reza kabir" userId="af3c95a13102d509" providerId="LiveId" clId="{7FC01946-DC13-45DE-BC8C-1EF014313F5E}" dt="2020-06-11T13:02:54.735" v="196" actId="2696"/>
          <pc:sldLayoutMkLst>
            <pc:docMk/>
            <pc:sldMasterMk cId="1282154393" sldId="2147485803"/>
            <pc:sldLayoutMk cId="2466611080" sldId="2147485805"/>
          </pc:sldLayoutMkLst>
        </pc:sldLayoutChg>
        <pc:sldLayoutChg chg="del">
          <pc:chgData name="reza kabir" userId="af3c95a13102d509" providerId="LiveId" clId="{7FC01946-DC13-45DE-BC8C-1EF014313F5E}" dt="2020-06-11T13:02:53.316" v="195" actId="2696"/>
          <pc:sldLayoutMkLst>
            <pc:docMk/>
            <pc:sldMasterMk cId="1282154393" sldId="2147485803"/>
            <pc:sldLayoutMk cId="3888296697" sldId="2147485807"/>
          </pc:sldLayoutMkLst>
        </pc:sldLayoutChg>
        <pc:sldLayoutChg chg="del">
          <pc:chgData name="reza kabir" userId="af3c95a13102d509" providerId="LiveId" clId="{7FC01946-DC13-45DE-BC8C-1EF014313F5E}" dt="2020-06-11T13:02:52.537" v="194" actId="2696"/>
          <pc:sldLayoutMkLst>
            <pc:docMk/>
            <pc:sldMasterMk cId="1282154393" sldId="2147485803"/>
            <pc:sldLayoutMk cId="1051870296" sldId="2147485808"/>
          </pc:sldLayoutMkLst>
        </pc:sldLayoutChg>
      </pc:sldMasterChg>
    </pc:docChg>
  </pc:docChgLst>
  <pc:docChgLst>
    <pc:chgData name="Purnendu Biswas" userId="bfdbf960b5fc32c3" providerId="LiveId" clId="{4B92B1D4-F690-418E-9793-95160B0D52D1}"/>
    <pc:docChg chg="addSld modSld">
      <pc:chgData name="Purnendu Biswas" userId="bfdbf960b5fc32c3" providerId="LiveId" clId="{4B92B1D4-F690-418E-9793-95160B0D52D1}" dt="2020-05-23T06:26:08.949" v="5"/>
      <pc:docMkLst>
        <pc:docMk/>
      </pc:docMkLst>
      <pc:sldChg chg="add">
        <pc:chgData name="Purnendu Biswas" userId="bfdbf960b5fc32c3" providerId="LiveId" clId="{4B92B1D4-F690-418E-9793-95160B0D52D1}" dt="2020-05-23T05:31:24.565" v="4"/>
        <pc:sldMkLst>
          <pc:docMk/>
          <pc:sldMk cId="3375107004" sldId="317"/>
        </pc:sldMkLst>
      </pc:sldChg>
      <pc:sldChg chg="add">
        <pc:chgData name="Purnendu Biswas" userId="bfdbf960b5fc32c3" providerId="LiveId" clId="{4B92B1D4-F690-418E-9793-95160B0D52D1}" dt="2020-05-23T05:31:24.565" v="4"/>
        <pc:sldMkLst>
          <pc:docMk/>
          <pc:sldMk cId="3875514466" sldId="340"/>
        </pc:sldMkLst>
      </pc:sldChg>
      <pc:sldChg chg="modTransition">
        <pc:chgData name="Purnendu Biswas" userId="bfdbf960b5fc32c3" providerId="LiveId" clId="{4B92B1D4-F690-418E-9793-95160B0D52D1}" dt="2020-05-20T15:17:24.518" v="2"/>
        <pc:sldMkLst>
          <pc:docMk/>
          <pc:sldMk cId="2936364573" sldId="633"/>
        </pc:sldMkLst>
      </pc:sldChg>
      <pc:sldChg chg="modTransition">
        <pc:chgData name="Purnendu Biswas" userId="bfdbf960b5fc32c3" providerId="LiveId" clId="{4B92B1D4-F690-418E-9793-95160B0D52D1}" dt="2020-05-20T15:17:24.518" v="2"/>
        <pc:sldMkLst>
          <pc:docMk/>
          <pc:sldMk cId="848443244" sldId="644"/>
        </pc:sldMkLst>
      </pc:sldChg>
      <pc:sldChg chg="add">
        <pc:chgData name="Purnendu Biswas" userId="bfdbf960b5fc32c3" providerId="LiveId" clId="{4B92B1D4-F690-418E-9793-95160B0D52D1}" dt="2020-05-23T06:26:08.949" v="5"/>
        <pc:sldMkLst>
          <pc:docMk/>
          <pc:sldMk cId="1220364242" sldId="654"/>
        </pc:sldMkLst>
      </pc:sldChg>
      <pc:sldChg chg="add">
        <pc:chgData name="Purnendu Biswas" userId="bfdbf960b5fc32c3" providerId="LiveId" clId="{4B92B1D4-F690-418E-9793-95160B0D52D1}" dt="2020-05-23T05:31:24.565" v="4"/>
        <pc:sldMkLst>
          <pc:docMk/>
          <pc:sldMk cId="1820674225" sldId="663"/>
        </pc:sldMkLst>
      </pc:sldChg>
      <pc:sldChg chg="modTransition">
        <pc:chgData name="Purnendu Biswas" userId="bfdbf960b5fc32c3" providerId="LiveId" clId="{4B92B1D4-F690-418E-9793-95160B0D52D1}" dt="2020-05-20T15:17:24.518" v="2"/>
        <pc:sldMkLst>
          <pc:docMk/>
          <pc:sldMk cId="339314984" sldId="672"/>
        </pc:sldMkLst>
      </pc:sldChg>
      <pc:sldChg chg="modTransition">
        <pc:chgData name="Purnendu Biswas" userId="bfdbf960b5fc32c3" providerId="LiveId" clId="{4B92B1D4-F690-418E-9793-95160B0D52D1}" dt="2020-05-20T15:17:24.518" v="2"/>
        <pc:sldMkLst>
          <pc:docMk/>
          <pc:sldMk cId="945725194" sldId="718"/>
        </pc:sldMkLst>
      </pc:sldChg>
      <pc:sldChg chg="modTransition">
        <pc:chgData name="Purnendu Biswas" userId="bfdbf960b5fc32c3" providerId="LiveId" clId="{4B92B1D4-F690-418E-9793-95160B0D52D1}" dt="2020-05-20T15:17:24.518" v="2"/>
        <pc:sldMkLst>
          <pc:docMk/>
          <pc:sldMk cId="964464057" sldId="725"/>
        </pc:sldMkLst>
      </pc:sldChg>
      <pc:sldChg chg="modTransition">
        <pc:chgData name="Purnendu Biswas" userId="bfdbf960b5fc32c3" providerId="LiveId" clId="{4B92B1D4-F690-418E-9793-95160B0D52D1}" dt="2020-05-20T15:17:24.518" v="2"/>
        <pc:sldMkLst>
          <pc:docMk/>
          <pc:sldMk cId="4000576571" sldId="726"/>
        </pc:sldMkLst>
      </pc:sldChg>
      <pc:sldChg chg="modTransition">
        <pc:chgData name="Purnendu Biswas" userId="bfdbf960b5fc32c3" providerId="LiveId" clId="{4B92B1D4-F690-418E-9793-95160B0D52D1}" dt="2020-05-20T15:17:24.518" v="2"/>
        <pc:sldMkLst>
          <pc:docMk/>
          <pc:sldMk cId="2333740357" sldId="728"/>
        </pc:sldMkLst>
      </pc:sldChg>
      <pc:sldChg chg="modTransition">
        <pc:chgData name="Purnendu Biswas" userId="bfdbf960b5fc32c3" providerId="LiveId" clId="{4B92B1D4-F690-418E-9793-95160B0D52D1}" dt="2020-05-20T15:17:24.518" v="2"/>
        <pc:sldMkLst>
          <pc:docMk/>
          <pc:sldMk cId="733579540" sldId="741"/>
        </pc:sldMkLst>
      </pc:sldChg>
      <pc:sldChg chg="modTransition">
        <pc:chgData name="Purnendu Biswas" userId="bfdbf960b5fc32c3" providerId="LiveId" clId="{4B92B1D4-F690-418E-9793-95160B0D52D1}" dt="2020-05-20T15:17:24.518" v="2"/>
        <pc:sldMkLst>
          <pc:docMk/>
          <pc:sldMk cId="2518245901" sldId="742"/>
        </pc:sldMkLst>
      </pc:sldChg>
      <pc:sldChg chg="modTransition">
        <pc:chgData name="Purnendu Biswas" userId="bfdbf960b5fc32c3" providerId="LiveId" clId="{4B92B1D4-F690-418E-9793-95160B0D52D1}" dt="2020-05-20T15:17:24.518" v="2"/>
        <pc:sldMkLst>
          <pc:docMk/>
          <pc:sldMk cId="2049470452" sldId="743"/>
        </pc:sldMkLst>
      </pc:sldChg>
      <pc:sldChg chg="modTransition">
        <pc:chgData name="Purnendu Biswas" userId="bfdbf960b5fc32c3" providerId="LiveId" clId="{4B92B1D4-F690-418E-9793-95160B0D52D1}" dt="2020-05-20T15:17:24.518" v="2"/>
        <pc:sldMkLst>
          <pc:docMk/>
          <pc:sldMk cId="218389545" sldId="745"/>
        </pc:sldMkLst>
      </pc:sldChg>
      <pc:sldChg chg="add">
        <pc:chgData name="Purnendu Biswas" userId="bfdbf960b5fc32c3" providerId="LiveId" clId="{4B92B1D4-F690-418E-9793-95160B0D52D1}" dt="2020-05-21T07:13:23.775" v="3"/>
        <pc:sldMkLst>
          <pc:docMk/>
          <pc:sldMk cId="2642323945" sldId="772"/>
        </pc:sldMkLst>
      </pc:sldChg>
      <pc:sldChg chg="add">
        <pc:chgData name="Purnendu Biswas" userId="bfdbf960b5fc32c3" providerId="LiveId" clId="{4B92B1D4-F690-418E-9793-95160B0D52D1}" dt="2020-05-23T05:31:24.565" v="4"/>
        <pc:sldMkLst>
          <pc:docMk/>
          <pc:sldMk cId="1276385090" sldId="2498"/>
        </pc:sldMkLst>
      </pc:sldChg>
    </pc:docChg>
  </pc:docChgLst>
  <pc:docChgLst>
    <pc:chgData name="reza kabir" userId="af3c95a13102d509" providerId="LiveId" clId="{56FAC459-F8CF-4212-BEC4-FC84FDAF9B7E}"/>
    <pc:docChg chg="custSel addSld delSld modSld modMainMaster">
      <pc:chgData name="reza kabir" userId="af3c95a13102d509" providerId="LiveId" clId="{56FAC459-F8CF-4212-BEC4-FC84FDAF9B7E}" dt="2020-05-04T06:26:47.701" v="58" actId="478"/>
      <pc:docMkLst>
        <pc:docMk/>
      </pc:docMkLst>
      <pc:sldChg chg="delSp new mod">
        <pc:chgData name="reza kabir" userId="af3c95a13102d509" providerId="LiveId" clId="{56FAC459-F8CF-4212-BEC4-FC84FDAF9B7E}" dt="2020-05-04T06:26:47.701" v="58" actId="478"/>
        <pc:sldMkLst>
          <pc:docMk/>
          <pc:sldMk cId="3914354228" sldId="256"/>
        </pc:sldMkLst>
        <pc:spChg chg="del">
          <ac:chgData name="reza kabir" userId="af3c95a13102d509" providerId="LiveId" clId="{56FAC459-F8CF-4212-BEC4-FC84FDAF9B7E}" dt="2020-05-04T06:26:47.701" v="58" actId="478"/>
          <ac:spMkLst>
            <pc:docMk/>
            <pc:sldMk cId="3914354228" sldId="256"/>
            <ac:spMk id="2" creationId="{874D5446-B050-43CC-B104-C01651E4568A}"/>
          </ac:spMkLst>
        </pc:spChg>
      </pc:sldChg>
      <pc:sldChg chg="del">
        <pc:chgData name="reza kabir" userId="af3c95a13102d509" providerId="LiveId" clId="{56FAC459-F8CF-4212-BEC4-FC84FDAF9B7E}" dt="2020-05-04T06:23:54.567" v="0" actId="47"/>
        <pc:sldMkLst>
          <pc:docMk/>
          <pc:sldMk cId="491567836" sldId="1097"/>
        </pc:sldMkLst>
      </pc:sldChg>
      <pc:sldChg chg="del">
        <pc:chgData name="reza kabir" userId="af3c95a13102d509" providerId="LiveId" clId="{56FAC459-F8CF-4212-BEC4-FC84FDAF9B7E}" dt="2020-05-04T06:23:54.567" v="0" actId="47"/>
        <pc:sldMkLst>
          <pc:docMk/>
          <pc:sldMk cId="1507644739" sldId="3519"/>
        </pc:sldMkLst>
      </pc:sldChg>
      <pc:sldChg chg="del">
        <pc:chgData name="reza kabir" userId="af3c95a13102d509" providerId="LiveId" clId="{56FAC459-F8CF-4212-BEC4-FC84FDAF9B7E}" dt="2020-05-04T06:23:54.567" v="0" actId="47"/>
        <pc:sldMkLst>
          <pc:docMk/>
          <pc:sldMk cId="3337605228" sldId="3786"/>
        </pc:sldMkLst>
      </pc:sldChg>
      <pc:sldChg chg="del">
        <pc:chgData name="reza kabir" userId="af3c95a13102d509" providerId="LiveId" clId="{56FAC459-F8CF-4212-BEC4-FC84FDAF9B7E}" dt="2020-05-04T06:23:54.567" v="0" actId="47"/>
        <pc:sldMkLst>
          <pc:docMk/>
          <pc:sldMk cId="80341129" sldId="3860"/>
        </pc:sldMkLst>
      </pc:sldChg>
      <pc:sldChg chg="del">
        <pc:chgData name="reza kabir" userId="af3c95a13102d509" providerId="LiveId" clId="{56FAC459-F8CF-4212-BEC4-FC84FDAF9B7E}" dt="2020-05-04T06:23:54.567" v="0" actId="47"/>
        <pc:sldMkLst>
          <pc:docMk/>
          <pc:sldMk cId="3367389625" sldId="4088"/>
        </pc:sldMkLst>
      </pc:sldChg>
      <pc:sldChg chg="del">
        <pc:chgData name="reza kabir" userId="af3c95a13102d509" providerId="LiveId" clId="{56FAC459-F8CF-4212-BEC4-FC84FDAF9B7E}" dt="2020-05-04T06:23:54.567" v="0" actId="47"/>
        <pc:sldMkLst>
          <pc:docMk/>
          <pc:sldMk cId="4088722002" sldId="4113"/>
        </pc:sldMkLst>
      </pc:sldChg>
      <pc:sldChg chg="del">
        <pc:chgData name="reza kabir" userId="af3c95a13102d509" providerId="LiveId" clId="{56FAC459-F8CF-4212-BEC4-FC84FDAF9B7E}" dt="2020-05-04T06:23:54.567" v="0" actId="47"/>
        <pc:sldMkLst>
          <pc:docMk/>
          <pc:sldMk cId="1829992798" sldId="4151"/>
        </pc:sldMkLst>
      </pc:sldChg>
      <pc:sldChg chg="del">
        <pc:chgData name="reza kabir" userId="af3c95a13102d509" providerId="LiveId" clId="{56FAC459-F8CF-4212-BEC4-FC84FDAF9B7E}" dt="2020-05-04T06:23:54.567" v="0" actId="47"/>
        <pc:sldMkLst>
          <pc:docMk/>
          <pc:sldMk cId="95095483" sldId="4156"/>
        </pc:sldMkLst>
      </pc:sldChg>
      <pc:sldChg chg="del">
        <pc:chgData name="reza kabir" userId="af3c95a13102d509" providerId="LiveId" clId="{56FAC459-F8CF-4212-BEC4-FC84FDAF9B7E}" dt="2020-05-04T06:23:54.567" v="0" actId="47"/>
        <pc:sldMkLst>
          <pc:docMk/>
          <pc:sldMk cId="1195768298" sldId="4205"/>
        </pc:sldMkLst>
      </pc:sldChg>
      <pc:sldChg chg="del">
        <pc:chgData name="reza kabir" userId="af3c95a13102d509" providerId="LiveId" clId="{56FAC459-F8CF-4212-BEC4-FC84FDAF9B7E}" dt="2020-05-04T06:23:54.567" v="0" actId="47"/>
        <pc:sldMkLst>
          <pc:docMk/>
          <pc:sldMk cId="3613104135" sldId="4216"/>
        </pc:sldMkLst>
      </pc:sldChg>
      <pc:sldChg chg="del">
        <pc:chgData name="reza kabir" userId="af3c95a13102d509" providerId="LiveId" clId="{56FAC459-F8CF-4212-BEC4-FC84FDAF9B7E}" dt="2020-05-04T06:23:54.567" v="0" actId="47"/>
        <pc:sldMkLst>
          <pc:docMk/>
          <pc:sldMk cId="47237791" sldId="4218"/>
        </pc:sldMkLst>
      </pc:sldChg>
      <pc:sldMasterChg chg="delSldLayout modSldLayout">
        <pc:chgData name="reza kabir" userId="af3c95a13102d509" providerId="LiveId" clId="{56FAC459-F8CF-4212-BEC4-FC84FDAF9B7E}" dt="2020-05-04T06:26:37.158" v="57"/>
        <pc:sldMasterMkLst>
          <pc:docMk/>
          <pc:sldMasterMk cId="4290804006" sldId="2147483648"/>
        </pc:sldMasterMkLst>
        <pc:sldLayoutChg chg="del">
          <pc:chgData name="reza kabir" userId="af3c95a13102d509" providerId="LiveId" clId="{56FAC459-F8CF-4212-BEC4-FC84FDAF9B7E}" dt="2020-05-04T06:25:49.201" v="17" actId="2696"/>
          <pc:sldLayoutMkLst>
            <pc:docMk/>
            <pc:sldMasterMk cId="4290804006" sldId="2147483648"/>
            <pc:sldLayoutMk cId="977834362" sldId="2147484520"/>
          </pc:sldLayoutMkLst>
        </pc:sldLayoutChg>
        <pc:sldLayoutChg chg="del">
          <pc:chgData name="reza kabir" userId="af3c95a13102d509" providerId="LiveId" clId="{56FAC459-F8CF-4212-BEC4-FC84FDAF9B7E}" dt="2020-05-04T06:25:49.193" v="16" actId="2696"/>
          <pc:sldLayoutMkLst>
            <pc:docMk/>
            <pc:sldMasterMk cId="4290804006" sldId="2147483648"/>
            <pc:sldLayoutMk cId="1701055060" sldId="2147485243"/>
          </pc:sldLayoutMkLst>
        </pc:sldLayoutChg>
        <pc:sldLayoutChg chg="del">
          <pc:chgData name="reza kabir" userId="af3c95a13102d509" providerId="LiveId" clId="{56FAC459-F8CF-4212-BEC4-FC84FDAF9B7E}" dt="2020-05-04T06:25:49.789" v="25" actId="2696"/>
          <pc:sldLayoutMkLst>
            <pc:docMk/>
            <pc:sldMasterMk cId="4290804006" sldId="2147483648"/>
            <pc:sldLayoutMk cId="3475830240" sldId="2147485330"/>
          </pc:sldLayoutMkLst>
        </pc:sldLayoutChg>
        <pc:sldLayoutChg chg="del">
          <pc:chgData name="reza kabir" userId="af3c95a13102d509" providerId="LiveId" clId="{56FAC459-F8CF-4212-BEC4-FC84FDAF9B7E}" dt="2020-05-04T06:25:49.731" v="23" actId="2696"/>
          <pc:sldLayoutMkLst>
            <pc:docMk/>
            <pc:sldMasterMk cId="4290804006" sldId="2147483648"/>
            <pc:sldLayoutMk cId="3614910781" sldId="2147485335"/>
          </pc:sldLayoutMkLst>
        </pc:sldLayoutChg>
        <pc:sldLayoutChg chg="del">
          <pc:chgData name="reza kabir" userId="af3c95a13102d509" providerId="LiveId" clId="{56FAC459-F8CF-4212-BEC4-FC84FDAF9B7E}" dt="2020-05-04T06:25:49.867" v="27" actId="2696"/>
          <pc:sldLayoutMkLst>
            <pc:docMk/>
            <pc:sldMasterMk cId="4290804006" sldId="2147483648"/>
            <pc:sldLayoutMk cId="2386002988" sldId="2147485342"/>
          </pc:sldLayoutMkLst>
        </pc:sldLayoutChg>
        <pc:sldLayoutChg chg="del">
          <pc:chgData name="reza kabir" userId="af3c95a13102d509" providerId="LiveId" clId="{56FAC459-F8CF-4212-BEC4-FC84FDAF9B7E}" dt="2020-05-04T06:25:49.425" v="18" actId="2696"/>
          <pc:sldLayoutMkLst>
            <pc:docMk/>
            <pc:sldMasterMk cId="4290804006" sldId="2147483648"/>
            <pc:sldLayoutMk cId="3044865263" sldId="2147485367"/>
          </pc:sldLayoutMkLst>
        </pc:sldLayoutChg>
        <pc:sldLayoutChg chg="del">
          <pc:chgData name="reza kabir" userId="af3c95a13102d509" providerId="LiveId" clId="{56FAC459-F8CF-4212-BEC4-FC84FDAF9B7E}" dt="2020-05-04T06:25:49.882" v="28" actId="2696"/>
          <pc:sldLayoutMkLst>
            <pc:docMk/>
            <pc:sldMasterMk cId="4290804006" sldId="2147483648"/>
            <pc:sldLayoutMk cId="2745128992" sldId="2147485369"/>
          </pc:sldLayoutMkLst>
        </pc:sldLayoutChg>
        <pc:sldLayoutChg chg="del">
          <pc:chgData name="reza kabir" userId="af3c95a13102d509" providerId="LiveId" clId="{56FAC459-F8CF-4212-BEC4-FC84FDAF9B7E}" dt="2020-05-04T06:25:50.038" v="32" actId="2696"/>
          <pc:sldLayoutMkLst>
            <pc:docMk/>
            <pc:sldMasterMk cId="4290804006" sldId="2147483648"/>
            <pc:sldLayoutMk cId="85049157" sldId="2147485372"/>
          </pc:sldLayoutMkLst>
        </pc:sldLayoutChg>
        <pc:sldLayoutChg chg="del">
          <pc:chgData name="reza kabir" userId="af3c95a13102d509" providerId="LiveId" clId="{56FAC459-F8CF-4212-BEC4-FC84FDAF9B7E}" dt="2020-05-04T06:25:50.070" v="33" actId="2696"/>
          <pc:sldLayoutMkLst>
            <pc:docMk/>
            <pc:sldMasterMk cId="4290804006" sldId="2147483648"/>
            <pc:sldLayoutMk cId="2089221816" sldId="2147485380"/>
          </pc:sldLayoutMkLst>
        </pc:sldLayoutChg>
        <pc:sldLayoutChg chg="del">
          <pc:chgData name="reza kabir" userId="af3c95a13102d509" providerId="LiveId" clId="{56FAC459-F8CF-4212-BEC4-FC84FDAF9B7E}" dt="2020-05-04T06:25:49.503" v="20" actId="2696"/>
          <pc:sldLayoutMkLst>
            <pc:docMk/>
            <pc:sldMasterMk cId="4290804006" sldId="2147483648"/>
            <pc:sldLayoutMk cId="587683434" sldId="2147485391"/>
          </pc:sldLayoutMkLst>
        </pc:sldLayoutChg>
        <pc:sldLayoutChg chg="del">
          <pc:chgData name="reza kabir" userId="af3c95a13102d509" providerId="LiveId" clId="{56FAC459-F8CF-4212-BEC4-FC84FDAF9B7E}" dt="2020-05-04T06:25:49.441" v="19" actId="2696"/>
          <pc:sldLayoutMkLst>
            <pc:docMk/>
            <pc:sldMasterMk cId="4290804006" sldId="2147483648"/>
            <pc:sldLayoutMk cId="2416694928" sldId="2147485396"/>
          </pc:sldLayoutMkLst>
        </pc:sldLayoutChg>
        <pc:sldLayoutChg chg="del">
          <pc:chgData name="reza kabir" userId="af3c95a13102d509" providerId="LiveId" clId="{56FAC459-F8CF-4212-BEC4-FC84FDAF9B7E}" dt="2020-05-04T06:25:49.757" v="24" actId="2696"/>
          <pc:sldLayoutMkLst>
            <pc:docMk/>
            <pc:sldMasterMk cId="4290804006" sldId="2147483648"/>
            <pc:sldLayoutMk cId="2469103985" sldId="2147485398"/>
          </pc:sldLayoutMkLst>
        </pc:sldLayoutChg>
        <pc:sldLayoutChg chg="del">
          <pc:chgData name="reza kabir" userId="af3c95a13102d509" providerId="LiveId" clId="{56FAC459-F8CF-4212-BEC4-FC84FDAF9B7E}" dt="2020-05-04T06:25:49.613" v="22" actId="2696"/>
          <pc:sldLayoutMkLst>
            <pc:docMk/>
            <pc:sldMasterMk cId="4290804006" sldId="2147483648"/>
            <pc:sldLayoutMk cId="3531003814" sldId="2147485399"/>
          </pc:sldLayoutMkLst>
        </pc:sldLayoutChg>
        <pc:sldLayoutChg chg="del">
          <pc:chgData name="reza kabir" userId="af3c95a13102d509" providerId="LiveId" clId="{56FAC459-F8CF-4212-BEC4-FC84FDAF9B7E}" dt="2020-05-04T06:25:49.976" v="31" actId="2696"/>
          <pc:sldLayoutMkLst>
            <pc:docMk/>
            <pc:sldMasterMk cId="4290804006" sldId="2147483648"/>
            <pc:sldLayoutMk cId="3245828119" sldId="2147485418"/>
          </pc:sldLayoutMkLst>
        </pc:sldLayoutChg>
        <pc:sldLayoutChg chg="del">
          <pc:chgData name="reza kabir" userId="af3c95a13102d509" providerId="LiveId" clId="{56FAC459-F8CF-4212-BEC4-FC84FDAF9B7E}" dt="2020-05-04T06:25:49.835" v="26" actId="2696"/>
          <pc:sldLayoutMkLst>
            <pc:docMk/>
            <pc:sldMasterMk cId="4290804006" sldId="2147483648"/>
            <pc:sldLayoutMk cId="203324457" sldId="2147485419"/>
          </pc:sldLayoutMkLst>
        </pc:sldLayoutChg>
        <pc:sldLayoutChg chg="del">
          <pc:chgData name="reza kabir" userId="af3c95a13102d509" providerId="LiveId" clId="{56FAC459-F8CF-4212-BEC4-FC84FDAF9B7E}" dt="2020-05-04T06:25:49.914" v="29" actId="2696"/>
          <pc:sldLayoutMkLst>
            <pc:docMk/>
            <pc:sldMasterMk cId="4290804006" sldId="2147483648"/>
            <pc:sldLayoutMk cId="1394870598" sldId="2147485424"/>
          </pc:sldLayoutMkLst>
        </pc:sldLayoutChg>
        <pc:sldLayoutChg chg="del">
          <pc:chgData name="reza kabir" userId="af3c95a13102d509" providerId="LiveId" clId="{56FAC459-F8CF-4212-BEC4-FC84FDAF9B7E}" dt="2020-05-04T06:25:49.929" v="30" actId="2696"/>
          <pc:sldLayoutMkLst>
            <pc:docMk/>
            <pc:sldMasterMk cId="4290804006" sldId="2147483648"/>
            <pc:sldLayoutMk cId="1057216667" sldId="2147485425"/>
          </pc:sldLayoutMkLst>
        </pc:sldLayoutChg>
        <pc:sldLayoutChg chg="del">
          <pc:chgData name="reza kabir" userId="af3c95a13102d509" providerId="LiveId" clId="{56FAC459-F8CF-4212-BEC4-FC84FDAF9B7E}" dt="2020-05-04T06:25:50.085" v="34" actId="2696"/>
          <pc:sldLayoutMkLst>
            <pc:docMk/>
            <pc:sldMasterMk cId="4290804006" sldId="2147483648"/>
            <pc:sldLayoutMk cId="2100659996" sldId="2147485426"/>
          </pc:sldLayoutMkLst>
        </pc:sldLayoutChg>
        <pc:sldLayoutChg chg="del">
          <pc:chgData name="reza kabir" userId="af3c95a13102d509" providerId="LiveId" clId="{56FAC459-F8CF-4212-BEC4-FC84FDAF9B7E}" dt="2020-05-04T06:25:50.132" v="35" actId="2696"/>
          <pc:sldLayoutMkLst>
            <pc:docMk/>
            <pc:sldMasterMk cId="4290804006" sldId="2147483648"/>
            <pc:sldLayoutMk cId="3742641809" sldId="2147485428"/>
          </pc:sldLayoutMkLst>
        </pc:sldLayoutChg>
        <pc:sldLayoutChg chg="del">
          <pc:chgData name="reza kabir" userId="af3c95a13102d509" providerId="LiveId" clId="{56FAC459-F8CF-4212-BEC4-FC84FDAF9B7E}" dt="2020-05-04T06:25:50.132" v="36" actId="2696"/>
          <pc:sldLayoutMkLst>
            <pc:docMk/>
            <pc:sldMasterMk cId="4290804006" sldId="2147483648"/>
            <pc:sldLayoutMk cId="2832584112" sldId="2147485432"/>
          </pc:sldLayoutMkLst>
        </pc:sldLayoutChg>
        <pc:sldLayoutChg chg="del">
          <pc:chgData name="reza kabir" userId="af3c95a13102d509" providerId="LiveId" clId="{56FAC459-F8CF-4212-BEC4-FC84FDAF9B7E}" dt="2020-05-04T06:25:50.179" v="37" actId="2696"/>
          <pc:sldLayoutMkLst>
            <pc:docMk/>
            <pc:sldMasterMk cId="4290804006" sldId="2147483648"/>
            <pc:sldLayoutMk cId="4769623" sldId="2147485434"/>
          </pc:sldLayoutMkLst>
        </pc:sldLayoutChg>
        <pc:sldLayoutChg chg="del">
          <pc:chgData name="reza kabir" userId="af3c95a13102d509" providerId="LiveId" clId="{56FAC459-F8CF-4212-BEC4-FC84FDAF9B7E}" dt="2020-05-04T06:25:49.535" v="21" actId="2696"/>
          <pc:sldLayoutMkLst>
            <pc:docMk/>
            <pc:sldMasterMk cId="4290804006" sldId="2147483648"/>
            <pc:sldLayoutMk cId="534668943" sldId="2147485445"/>
          </pc:sldLayoutMkLst>
        </pc:sldLayoutChg>
        <pc:sldLayoutChg chg="del">
          <pc:chgData name="reza kabir" userId="af3c95a13102d509" providerId="LiveId" clId="{56FAC459-F8CF-4212-BEC4-FC84FDAF9B7E}" dt="2020-05-04T06:23:54.567" v="0" actId="47"/>
          <pc:sldLayoutMkLst>
            <pc:docMk/>
            <pc:sldMasterMk cId="4290804006" sldId="2147483648"/>
            <pc:sldLayoutMk cId="3656707292" sldId="2147485486"/>
          </pc:sldLayoutMkLst>
        </pc:sldLayoutChg>
        <pc:sldLayoutChg chg="del">
          <pc:chgData name="reza kabir" userId="af3c95a13102d509" providerId="LiveId" clId="{56FAC459-F8CF-4212-BEC4-FC84FDAF9B7E}" dt="2020-05-04T06:25:50.195" v="38" actId="2696"/>
          <pc:sldLayoutMkLst>
            <pc:docMk/>
            <pc:sldMasterMk cId="4290804006" sldId="2147483648"/>
            <pc:sldLayoutMk cId="578264711" sldId="2147485487"/>
          </pc:sldLayoutMkLst>
        </pc:sldLayoutChg>
        <pc:sldLayoutChg chg="del">
          <pc:chgData name="reza kabir" userId="af3c95a13102d509" providerId="LiveId" clId="{56FAC459-F8CF-4212-BEC4-FC84FDAF9B7E}" dt="2020-05-04T06:25:50.210" v="39" actId="2696"/>
          <pc:sldLayoutMkLst>
            <pc:docMk/>
            <pc:sldMasterMk cId="4290804006" sldId="2147483648"/>
            <pc:sldLayoutMk cId="3448444853" sldId="2147485488"/>
          </pc:sldLayoutMkLst>
        </pc:sldLayoutChg>
        <pc:sldLayoutChg chg="del">
          <pc:chgData name="reza kabir" userId="af3c95a13102d509" providerId="LiveId" clId="{56FAC459-F8CF-4212-BEC4-FC84FDAF9B7E}" dt="2020-05-04T06:25:50.210" v="40" actId="2696"/>
          <pc:sldLayoutMkLst>
            <pc:docMk/>
            <pc:sldMasterMk cId="4290804006" sldId="2147483648"/>
            <pc:sldLayoutMk cId="1341509547" sldId="2147485489"/>
          </pc:sldLayoutMkLst>
        </pc:sldLayoutChg>
        <pc:sldLayoutChg chg="del">
          <pc:chgData name="reza kabir" userId="af3c95a13102d509" providerId="LiveId" clId="{56FAC459-F8CF-4212-BEC4-FC84FDAF9B7E}" dt="2020-05-04T06:25:50.233" v="41" actId="2696"/>
          <pc:sldLayoutMkLst>
            <pc:docMk/>
            <pc:sldMasterMk cId="4290804006" sldId="2147483648"/>
            <pc:sldLayoutMk cId="96894796" sldId="2147485490"/>
          </pc:sldLayoutMkLst>
        </pc:sldLayoutChg>
        <pc:sldLayoutChg chg="del">
          <pc:chgData name="reza kabir" userId="af3c95a13102d509" providerId="LiveId" clId="{56FAC459-F8CF-4212-BEC4-FC84FDAF9B7E}" dt="2020-05-04T06:25:50.245" v="42" actId="2696"/>
          <pc:sldLayoutMkLst>
            <pc:docMk/>
            <pc:sldMasterMk cId="4290804006" sldId="2147483648"/>
            <pc:sldLayoutMk cId="3378560587" sldId="2147485491"/>
          </pc:sldLayoutMkLst>
        </pc:sldLayoutChg>
        <pc:sldLayoutChg chg="del">
          <pc:chgData name="reza kabir" userId="af3c95a13102d509" providerId="LiveId" clId="{56FAC459-F8CF-4212-BEC4-FC84FDAF9B7E}" dt="2020-05-04T06:25:50.253" v="43" actId="2696"/>
          <pc:sldLayoutMkLst>
            <pc:docMk/>
            <pc:sldMasterMk cId="4290804006" sldId="2147483648"/>
            <pc:sldLayoutMk cId="175237910" sldId="2147485492"/>
          </pc:sldLayoutMkLst>
        </pc:sldLayoutChg>
        <pc:sldLayoutChg chg="del">
          <pc:chgData name="reza kabir" userId="af3c95a13102d509" providerId="LiveId" clId="{56FAC459-F8CF-4212-BEC4-FC84FDAF9B7E}" dt="2020-05-04T06:25:50.304" v="48" actId="2696"/>
          <pc:sldLayoutMkLst>
            <pc:docMk/>
            <pc:sldMasterMk cId="4290804006" sldId="2147483648"/>
            <pc:sldLayoutMk cId="4271757873" sldId="2147485493"/>
          </pc:sldLayoutMkLst>
        </pc:sldLayoutChg>
        <pc:sldLayoutChg chg="del">
          <pc:chgData name="reza kabir" userId="af3c95a13102d509" providerId="LiveId" clId="{56FAC459-F8CF-4212-BEC4-FC84FDAF9B7E}" dt="2020-05-04T06:25:50.351" v="51" actId="2696"/>
          <pc:sldLayoutMkLst>
            <pc:docMk/>
            <pc:sldMasterMk cId="4290804006" sldId="2147483648"/>
            <pc:sldLayoutMk cId="1689458946" sldId="2147485495"/>
          </pc:sldLayoutMkLst>
        </pc:sldLayoutChg>
        <pc:sldLayoutChg chg="del">
          <pc:chgData name="reza kabir" userId="af3c95a13102d509" providerId="LiveId" clId="{56FAC459-F8CF-4212-BEC4-FC84FDAF9B7E}" dt="2020-05-04T06:25:50.367" v="52" actId="2696"/>
          <pc:sldLayoutMkLst>
            <pc:docMk/>
            <pc:sldMasterMk cId="4290804006" sldId="2147483648"/>
            <pc:sldLayoutMk cId="3136111718" sldId="2147485496"/>
          </pc:sldLayoutMkLst>
        </pc:sldLayoutChg>
        <pc:sldLayoutChg chg="del">
          <pc:chgData name="reza kabir" userId="af3c95a13102d509" providerId="LiveId" clId="{56FAC459-F8CF-4212-BEC4-FC84FDAF9B7E}" dt="2020-05-04T06:25:50.335" v="50" actId="2696"/>
          <pc:sldLayoutMkLst>
            <pc:docMk/>
            <pc:sldMasterMk cId="4290804006" sldId="2147483648"/>
            <pc:sldLayoutMk cId="1889800082" sldId="2147485498"/>
          </pc:sldLayoutMkLst>
        </pc:sldLayoutChg>
        <pc:sldLayoutChg chg="del">
          <pc:chgData name="reza kabir" userId="af3c95a13102d509" providerId="LiveId" clId="{56FAC459-F8CF-4212-BEC4-FC84FDAF9B7E}" dt="2020-05-04T06:25:50.304" v="47" actId="2696"/>
          <pc:sldLayoutMkLst>
            <pc:docMk/>
            <pc:sldMasterMk cId="4290804006" sldId="2147483648"/>
            <pc:sldLayoutMk cId="1102690312" sldId="2147485499"/>
          </pc:sldLayoutMkLst>
        </pc:sldLayoutChg>
        <pc:sldLayoutChg chg="del">
          <pc:chgData name="reza kabir" userId="af3c95a13102d509" providerId="LiveId" clId="{56FAC459-F8CF-4212-BEC4-FC84FDAF9B7E}" dt="2020-05-04T06:25:50.288" v="46" actId="2696"/>
          <pc:sldLayoutMkLst>
            <pc:docMk/>
            <pc:sldMasterMk cId="4290804006" sldId="2147483648"/>
            <pc:sldLayoutMk cId="3177082063" sldId="2147485500"/>
          </pc:sldLayoutMkLst>
        </pc:sldLayoutChg>
        <pc:sldLayoutChg chg="del">
          <pc:chgData name="reza kabir" userId="af3c95a13102d509" providerId="LiveId" clId="{56FAC459-F8CF-4212-BEC4-FC84FDAF9B7E}" dt="2020-05-04T06:25:50.320" v="49" actId="2696"/>
          <pc:sldLayoutMkLst>
            <pc:docMk/>
            <pc:sldMasterMk cId="4290804006" sldId="2147483648"/>
            <pc:sldLayoutMk cId="527114984" sldId="2147485501"/>
          </pc:sldLayoutMkLst>
        </pc:sldLayoutChg>
        <pc:sldLayoutChg chg="del">
          <pc:chgData name="reza kabir" userId="af3c95a13102d509" providerId="LiveId" clId="{56FAC459-F8CF-4212-BEC4-FC84FDAF9B7E}" dt="2020-05-04T06:25:50.273" v="45" actId="2696"/>
          <pc:sldLayoutMkLst>
            <pc:docMk/>
            <pc:sldMasterMk cId="4290804006" sldId="2147483648"/>
            <pc:sldLayoutMk cId="1005181873" sldId="2147485502"/>
          </pc:sldLayoutMkLst>
        </pc:sldLayoutChg>
        <pc:sldLayoutChg chg="del">
          <pc:chgData name="reza kabir" userId="af3c95a13102d509" providerId="LiveId" clId="{56FAC459-F8CF-4212-BEC4-FC84FDAF9B7E}" dt="2020-05-04T06:25:50.267" v="44" actId="2696"/>
          <pc:sldLayoutMkLst>
            <pc:docMk/>
            <pc:sldMasterMk cId="4290804006" sldId="2147483648"/>
            <pc:sldLayoutMk cId="1843183087" sldId="2147485504"/>
          </pc:sldLayoutMkLst>
        </pc:sldLayoutChg>
        <pc:sldLayoutChg chg="del">
          <pc:chgData name="reza kabir" userId="af3c95a13102d509" providerId="LiveId" clId="{56FAC459-F8CF-4212-BEC4-FC84FDAF9B7E}" dt="2020-05-04T06:25:50.382" v="53" actId="2696"/>
          <pc:sldLayoutMkLst>
            <pc:docMk/>
            <pc:sldMasterMk cId="4290804006" sldId="2147483648"/>
            <pc:sldLayoutMk cId="1059422624" sldId="2147485505"/>
          </pc:sldLayoutMkLst>
        </pc:sldLayoutChg>
        <pc:sldLayoutChg chg="del">
          <pc:chgData name="reza kabir" userId="af3c95a13102d509" providerId="LiveId" clId="{56FAC459-F8CF-4212-BEC4-FC84FDAF9B7E}" dt="2020-05-04T06:23:54.567" v="0" actId="47"/>
          <pc:sldLayoutMkLst>
            <pc:docMk/>
            <pc:sldMasterMk cId="4290804006" sldId="2147483648"/>
            <pc:sldLayoutMk cId="928308143" sldId="2147485728"/>
          </pc:sldLayoutMkLst>
        </pc:sldLayoutChg>
        <pc:sldLayoutChg chg="del">
          <pc:chgData name="reza kabir" userId="af3c95a13102d509" providerId="LiveId" clId="{56FAC459-F8CF-4212-BEC4-FC84FDAF9B7E}" dt="2020-05-04T06:23:54.567" v="0" actId="47"/>
          <pc:sldLayoutMkLst>
            <pc:docMk/>
            <pc:sldMasterMk cId="4290804006" sldId="2147483648"/>
            <pc:sldLayoutMk cId="1887396366" sldId="2147485733"/>
          </pc:sldLayoutMkLst>
        </pc:sldLayoutChg>
        <pc:sldLayoutChg chg="del">
          <pc:chgData name="reza kabir" userId="af3c95a13102d509" providerId="LiveId" clId="{56FAC459-F8CF-4212-BEC4-FC84FDAF9B7E}" dt="2020-05-04T06:25:49.037" v="2" actId="2696"/>
          <pc:sldLayoutMkLst>
            <pc:docMk/>
            <pc:sldMasterMk cId="4290804006" sldId="2147483648"/>
            <pc:sldLayoutMk cId="1772584132" sldId="2147485782"/>
          </pc:sldLayoutMkLst>
        </pc:sldLayoutChg>
        <pc:sldLayoutChg chg="del">
          <pc:chgData name="reza kabir" userId="af3c95a13102d509" providerId="LiveId" clId="{56FAC459-F8CF-4212-BEC4-FC84FDAF9B7E}" dt="2020-05-04T06:25:49.069" v="3" actId="2696"/>
          <pc:sldLayoutMkLst>
            <pc:docMk/>
            <pc:sldMasterMk cId="4290804006" sldId="2147483648"/>
            <pc:sldLayoutMk cId="2562174174" sldId="2147485783"/>
          </pc:sldLayoutMkLst>
        </pc:sldLayoutChg>
        <pc:sldLayoutChg chg="del">
          <pc:chgData name="reza kabir" userId="af3c95a13102d509" providerId="LiveId" clId="{56FAC459-F8CF-4212-BEC4-FC84FDAF9B7E}" dt="2020-05-04T06:25:49.084" v="5" actId="2696"/>
          <pc:sldLayoutMkLst>
            <pc:docMk/>
            <pc:sldMasterMk cId="4290804006" sldId="2147483648"/>
            <pc:sldLayoutMk cId="2740346988" sldId="2147485784"/>
          </pc:sldLayoutMkLst>
        </pc:sldLayoutChg>
        <pc:sldLayoutChg chg="del">
          <pc:chgData name="reza kabir" userId="af3c95a13102d509" providerId="LiveId" clId="{56FAC459-F8CF-4212-BEC4-FC84FDAF9B7E}" dt="2020-05-04T06:25:49.069" v="4" actId="2696"/>
          <pc:sldLayoutMkLst>
            <pc:docMk/>
            <pc:sldMasterMk cId="4290804006" sldId="2147483648"/>
            <pc:sldLayoutMk cId="857142110" sldId="2147485786"/>
          </pc:sldLayoutMkLst>
        </pc:sldLayoutChg>
        <pc:sldLayoutChg chg="modSp">
          <pc:chgData name="reza kabir" userId="af3c95a13102d509" providerId="LiveId" clId="{56FAC459-F8CF-4212-BEC4-FC84FDAF9B7E}" dt="2020-05-04T06:26:37.158" v="57"/>
          <pc:sldLayoutMkLst>
            <pc:docMk/>
            <pc:sldMasterMk cId="4290804006" sldId="2147483648"/>
            <pc:sldLayoutMk cId="651299168" sldId="2147485790"/>
          </pc:sldLayoutMkLst>
          <pc:spChg chg="mod">
            <ac:chgData name="reza kabir" userId="af3c95a13102d509" providerId="LiveId" clId="{56FAC459-F8CF-4212-BEC4-FC84FDAF9B7E}" dt="2020-05-04T06:26:37.158" v="57"/>
            <ac:spMkLst>
              <pc:docMk/>
              <pc:sldMasterMk cId="4290804006" sldId="2147483648"/>
              <pc:sldLayoutMk cId="651299168" sldId="2147485790"/>
              <ac:spMk id="2" creationId="{00000000-0000-0000-0000-000000000000}"/>
            </ac:spMkLst>
          </pc:spChg>
          <pc:spChg chg="mod">
            <ac:chgData name="reza kabir" userId="af3c95a13102d509" providerId="LiveId" clId="{56FAC459-F8CF-4212-BEC4-FC84FDAF9B7E}" dt="2020-05-04T06:26:37.158" v="57"/>
            <ac:spMkLst>
              <pc:docMk/>
              <pc:sldMasterMk cId="4290804006" sldId="2147483648"/>
              <pc:sldLayoutMk cId="651299168" sldId="2147485790"/>
              <ac:spMk id="3" creationId="{00000000-0000-0000-0000-000000000000}"/>
            </ac:spMkLst>
          </pc:spChg>
          <pc:spChg chg="mod">
            <ac:chgData name="reza kabir" userId="af3c95a13102d509" providerId="LiveId" clId="{56FAC459-F8CF-4212-BEC4-FC84FDAF9B7E}" dt="2020-05-04T06:26:37.158" v="57"/>
            <ac:spMkLst>
              <pc:docMk/>
              <pc:sldMasterMk cId="4290804006" sldId="2147483648"/>
              <pc:sldLayoutMk cId="651299168" sldId="2147485790"/>
              <ac:spMk id="4" creationId="{00000000-0000-0000-0000-000000000000}"/>
            </ac:spMkLst>
          </pc:spChg>
          <pc:spChg chg="mod">
            <ac:chgData name="reza kabir" userId="af3c95a13102d509" providerId="LiveId" clId="{56FAC459-F8CF-4212-BEC4-FC84FDAF9B7E}" dt="2020-05-04T06:26:37.158" v="57"/>
            <ac:spMkLst>
              <pc:docMk/>
              <pc:sldMasterMk cId="4290804006" sldId="2147483648"/>
              <pc:sldLayoutMk cId="651299168" sldId="2147485790"/>
              <ac:spMk id="5" creationId="{00000000-0000-0000-0000-000000000000}"/>
            </ac:spMkLst>
          </pc:spChg>
          <pc:spChg chg="mod">
            <ac:chgData name="reza kabir" userId="af3c95a13102d509" providerId="LiveId" clId="{56FAC459-F8CF-4212-BEC4-FC84FDAF9B7E}" dt="2020-05-04T06:26:37.158" v="57"/>
            <ac:spMkLst>
              <pc:docMk/>
              <pc:sldMasterMk cId="4290804006" sldId="2147483648"/>
              <pc:sldLayoutMk cId="651299168" sldId="2147485790"/>
              <ac:spMk id="6" creationId="{00000000-0000-0000-0000-000000000000}"/>
            </ac:spMkLst>
          </pc:spChg>
        </pc:sldLayoutChg>
        <pc:sldLayoutChg chg="del">
          <pc:chgData name="reza kabir" userId="af3c95a13102d509" providerId="LiveId" clId="{56FAC459-F8CF-4212-BEC4-FC84FDAF9B7E}" dt="2020-05-04T06:25:49.084" v="6" actId="2696"/>
          <pc:sldLayoutMkLst>
            <pc:docMk/>
            <pc:sldMasterMk cId="4290804006" sldId="2147483648"/>
            <pc:sldLayoutMk cId="772951651" sldId="2147485790"/>
          </pc:sldLayoutMkLst>
        </pc:sldLayoutChg>
        <pc:sldLayoutChg chg="del">
          <pc:chgData name="reza kabir" userId="af3c95a13102d509" providerId="LiveId" clId="{56FAC459-F8CF-4212-BEC4-FC84FDAF9B7E}" dt="2020-05-04T06:25:49.100" v="7" actId="2696"/>
          <pc:sldLayoutMkLst>
            <pc:docMk/>
            <pc:sldMasterMk cId="4290804006" sldId="2147483648"/>
            <pc:sldLayoutMk cId="975173095" sldId="2147485791"/>
          </pc:sldLayoutMkLst>
        </pc:sldLayoutChg>
        <pc:sldLayoutChg chg="modSp">
          <pc:chgData name="reza kabir" userId="af3c95a13102d509" providerId="LiveId" clId="{56FAC459-F8CF-4212-BEC4-FC84FDAF9B7E}" dt="2020-05-04T06:26:37.158" v="57"/>
          <pc:sldLayoutMkLst>
            <pc:docMk/>
            <pc:sldMasterMk cId="4290804006" sldId="2147483648"/>
            <pc:sldLayoutMk cId="1574323559" sldId="2147485791"/>
          </pc:sldLayoutMkLst>
          <pc:spChg chg="mod">
            <ac:chgData name="reza kabir" userId="af3c95a13102d509" providerId="LiveId" clId="{56FAC459-F8CF-4212-BEC4-FC84FDAF9B7E}" dt="2020-05-04T06:26:37.158" v="57"/>
            <ac:spMkLst>
              <pc:docMk/>
              <pc:sldMasterMk cId="4290804006" sldId="2147483648"/>
              <pc:sldLayoutMk cId="1574323559" sldId="2147485791"/>
              <ac:spMk id="2" creationId="{00000000-0000-0000-0000-000000000000}"/>
            </ac:spMkLst>
          </pc:spChg>
        </pc:sldLayoutChg>
        <pc:sldLayoutChg chg="del">
          <pc:chgData name="reza kabir" userId="af3c95a13102d509" providerId="LiveId" clId="{56FAC459-F8CF-4212-BEC4-FC84FDAF9B7E}" dt="2020-05-04T06:25:49.115" v="9" actId="2696"/>
          <pc:sldLayoutMkLst>
            <pc:docMk/>
            <pc:sldMasterMk cId="4290804006" sldId="2147483648"/>
            <pc:sldLayoutMk cId="4075221332" sldId="2147485793"/>
          </pc:sldLayoutMkLst>
        </pc:sldLayoutChg>
        <pc:sldLayoutChg chg="del">
          <pc:chgData name="reza kabir" userId="af3c95a13102d509" providerId="LiveId" clId="{56FAC459-F8CF-4212-BEC4-FC84FDAF9B7E}" dt="2020-05-04T06:25:49.115" v="8" actId="2696"/>
          <pc:sldLayoutMkLst>
            <pc:docMk/>
            <pc:sldMasterMk cId="4290804006" sldId="2147483648"/>
            <pc:sldLayoutMk cId="1412595294" sldId="2147485794"/>
          </pc:sldLayoutMkLst>
        </pc:sldLayoutChg>
        <pc:sldLayoutChg chg="del">
          <pc:chgData name="reza kabir" userId="af3c95a13102d509" providerId="LiveId" clId="{56FAC459-F8CF-4212-BEC4-FC84FDAF9B7E}" dt="2020-05-04T06:25:49.162" v="14" actId="2696"/>
          <pc:sldLayoutMkLst>
            <pc:docMk/>
            <pc:sldMasterMk cId="4290804006" sldId="2147483648"/>
            <pc:sldLayoutMk cId="3658527848" sldId="2147485795"/>
          </pc:sldLayoutMkLst>
        </pc:sldLayoutChg>
        <pc:sldLayoutChg chg="del">
          <pc:chgData name="reza kabir" userId="af3c95a13102d509" providerId="LiveId" clId="{56FAC459-F8CF-4212-BEC4-FC84FDAF9B7E}" dt="2020-05-04T06:25:49.185" v="15" actId="2696"/>
          <pc:sldLayoutMkLst>
            <pc:docMk/>
            <pc:sldMasterMk cId="4290804006" sldId="2147483648"/>
            <pc:sldLayoutMk cId="356537295" sldId="2147485796"/>
          </pc:sldLayoutMkLst>
        </pc:sldLayoutChg>
        <pc:sldLayoutChg chg="del">
          <pc:chgData name="reza kabir" userId="af3c95a13102d509" providerId="LiveId" clId="{56FAC459-F8CF-4212-BEC4-FC84FDAF9B7E}" dt="2020-05-04T06:25:49.135" v="10" actId="2696"/>
          <pc:sldLayoutMkLst>
            <pc:docMk/>
            <pc:sldMasterMk cId="4290804006" sldId="2147483648"/>
            <pc:sldLayoutMk cId="1751893187" sldId="2147485797"/>
          </pc:sldLayoutMkLst>
        </pc:sldLayoutChg>
        <pc:sldLayoutChg chg="del">
          <pc:chgData name="reza kabir" userId="af3c95a13102d509" providerId="LiveId" clId="{56FAC459-F8CF-4212-BEC4-FC84FDAF9B7E}" dt="2020-05-04T06:25:49.147" v="11" actId="2696"/>
          <pc:sldLayoutMkLst>
            <pc:docMk/>
            <pc:sldMasterMk cId="4290804006" sldId="2147483648"/>
            <pc:sldLayoutMk cId="3390853970" sldId="2147485798"/>
          </pc:sldLayoutMkLst>
        </pc:sldLayoutChg>
        <pc:sldLayoutChg chg="del">
          <pc:chgData name="reza kabir" userId="af3c95a13102d509" providerId="LiveId" clId="{56FAC459-F8CF-4212-BEC4-FC84FDAF9B7E}" dt="2020-05-04T06:25:49.147" v="12" actId="2696"/>
          <pc:sldLayoutMkLst>
            <pc:docMk/>
            <pc:sldMasterMk cId="4290804006" sldId="2147483648"/>
            <pc:sldLayoutMk cId="4033117071" sldId="2147485799"/>
          </pc:sldLayoutMkLst>
        </pc:sldLayoutChg>
        <pc:sldLayoutChg chg="del">
          <pc:chgData name="reza kabir" userId="af3c95a13102d509" providerId="LiveId" clId="{56FAC459-F8CF-4212-BEC4-FC84FDAF9B7E}" dt="2020-05-04T06:25:49.162" v="13" actId="2696"/>
          <pc:sldLayoutMkLst>
            <pc:docMk/>
            <pc:sldMasterMk cId="4290804006" sldId="2147483648"/>
            <pc:sldLayoutMk cId="1289093741" sldId="2147485800"/>
          </pc:sldLayoutMkLst>
        </pc:sldLayoutChg>
        <pc:sldLayoutChg chg="del">
          <pc:chgData name="reza kabir" userId="af3c95a13102d509" providerId="LiveId" clId="{56FAC459-F8CF-4212-BEC4-FC84FDAF9B7E}" dt="2020-05-04T06:25:50.398" v="54" actId="2696"/>
          <pc:sldLayoutMkLst>
            <pc:docMk/>
            <pc:sldMasterMk cId="4290804006" sldId="2147483648"/>
            <pc:sldLayoutMk cId="1706208068" sldId="2147485801"/>
          </pc:sldLayoutMkLst>
        </pc:sldLayoutChg>
        <pc:sldLayoutChg chg="del">
          <pc:chgData name="reza kabir" userId="af3c95a13102d509" providerId="LiveId" clId="{56FAC459-F8CF-4212-BEC4-FC84FDAF9B7E}" dt="2020-05-04T06:25:50.398" v="55" actId="2696"/>
          <pc:sldLayoutMkLst>
            <pc:docMk/>
            <pc:sldMasterMk cId="4290804006" sldId="2147483648"/>
            <pc:sldLayoutMk cId="513502782" sldId="2147485802"/>
          </pc:sldLayoutMkLst>
        </pc:sldLayoutChg>
        <pc:sldLayoutChg chg="del">
          <pc:chgData name="reza kabir" userId="af3c95a13102d509" providerId="LiveId" clId="{56FAC459-F8CF-4212-BEC4-FC84FDAF9B7E}" dt="2020-05-04T06:25:50.413" v="56" actId="2696"/>
          <pc:sldLayoutMkLst>
            <pc:docMk/>
            <pc:sldMasterMk cId="4290804006" sldId="2147483648"/>
            <pc:sldLayoutMk cId="2977979087" sldId="2147485803"/>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6D41B0E-0A9B-FB43-B29A-2C5A495EA0A7}" type="datetimeFigureOut">
              <a:rPr lang="ru-RU" smtClean="0"/>
              <a:t>15.08.2020</a:t>
            </a:fld>
            <a:endParaRPr lang="ru-RU"/>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2111949-EE69-F440-BF44-484174DCC2AF}" type="slidenum">
              <a:rPr lang="ru-RU" smtClean="0"/>
              <a:t>‹#›</a:t>
            </a:fld>
            <a:endParaRPr lang="ru-RU"/>
          </a:p>
        </p:txBody>
      </p:sp>
      <p:sp>
        <p:nvSpPr>
          <p:cNvPr id="2" name="Верхний колонтитул 1">
            <a:extLst>
              <a:ext uri="{FF2B5EF4-FFF2-40B4-BE49-F238E27FC236}">
                <a16:creationId xmlns:a16="http://schemas.microsoft.com/office/drawing/2014/main" id="{D163C9CA-823B-F14C-9E29-9AF9C74543C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Tree>
    <p:extLst>
      <p:ext uri="{BB962C8B-B14F-4D97-AF65-F5344CB8AC3E}">
        <p14:creationId xmlns:p14="http://schemas.microsoft.com/office/powerpoint/2010/main" val="2399242790"/>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7E03F2D-4C40-8A47-B131-FA84CE0A3C0A}" type="datetimeFigureOut">
              <a:rPr lang="ru-RU" smtClean="0"/>
              <a:t>15.08.2020</a:t>
            </a:fld>
            <a:endParaRPr lang="ru-RU"/>
          </a:p>
        </p:txBody>
      </p:sp>
      <p:sp>
        <p:nvSpPr>
          <p:cNvPr id="4" name="Образ слайда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Образец текста</a:t>
            </a:r>
          </a:p>
          <a:p>
            <a:pPr lvl="1"/>
            <a:r>
              <a:rPr lang="en-US"/>
              <a:t>Второй уровень</a:t>
            </a:r>
          </a:p>
          <a:p>
            <a:pPr lvl="2"/>
            <a:r>
              <a:rPr lang="en-US"/>
              <a:t>Третий уровень</a:t>
            </a:r>
          </a:p>
          <a:p>
            <a:pPr lvl="3"/>
            <a:r>
              <a:rPr lang="en-US"/>
              <a:t>Четвертый уровень</a:t>
            </a:r>
          </a:p>
          <a:p>
            <a:pPr lvl="4"/>
            <a:r>
              <a:rPr lang="en-US"/>
              <a:t>Пятый уровень</a:t>
            </a:r>
            <a:endParaRPr lang="ru-RU"/>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13FC40D-6FB9-1648-B027-EAD4E7DC4F2C}" type="slidenum">
              <a:rPr lang="ru-RU" smtClean="0"/>
              <a:t>‹#›</a:t>
            </a:fld>
            <a:endParaRPr lang="ru-RU"/>
          </a:p>
        </p:txBody>
      </p:sp>
    </p:spTree>
    <p:extLst>
      <p:ext uri="{BB962C8B-B14F-4D97-AF65-F5344CB8AC3E}">
        <p14:creationId xmlns:p14="http://schemas.microsoft.com/office/powerpoint/2010/main" val="4180741598"/>
      </p:ext>
    </p:extLst>
  </p:cSld>
  <p:clrMap bg1="lt1" tx1="dk1" bg2="lt2" tx2="dk2" accent1="accent1" accent2="accent2" accent3="accent3" accent4="accent4" accent5="accent5" accent6="accent6" hlink="hlink" folHlink="folHlink"/>
  <p:hf hdr="0" ftr="0" dt="0"/>
  <p:notesStyle>
    <a:lvl1pPr marL="0" algn="l" defTabSz="1219261" rtl="0" eaLnBrk="1" latinLnBrk="0" hangingPunct="1">
      <a:defRPr sz="3200" kern="1200">
        <a:solidFill>
          <a:schemeClr val="tx1"/>
        </a:solidFill>
        <a:latin typeface="+mn-lt"/>
        <a:ea typeface="+mn-ea"/>
        <a:cs typeface="+mn-cs"/>
      </a:defRPr>
    </a:lvl1pPr>
    <a:lvl2pPr marL="1219261" algn="l" defTabSz="1219261" rtl="0" eaLnBrk="1" latinLnBrk="0" hangingPunct="1">
      <a:defRPr sz="3200" kern="1200">
        <a:solidFill>
          <a:schemeClr val="tx1"/>
        </a:solidFill>
        <a:latin typeface="+mn-lt"/>
        <a:ea typeface="+mn-ea"/>
        <a:cs typeface="+mn-cs"/>
      </a:defRPr>
    </a:lvl2pPr>
    <a:lvl3pPr marL="2438522" algn="l" defTabSz="1219261" rtl="0" eaLnBrk="1" latinLnBrk="0" hangingPunct="1">
      <a:defRPr sz="3200" kern="1200">
        <a:solidFill>
          <a:schemeClr val="tx1"/>
        </a:solidFill>
        <a:latin typeface="+mn-lt"/>
        <a:ea typeface="+mn-ea"/>
        <a:cs typeface="+mn-cs"/>
      </a:defRPr>
    </a:lvl3pPr>
    <a:lvl4pPr marL="3657783" algn="l" defTabSz="1219261" rtl="0" eaLnBrk="1" latinLnBrk="0" hangingPunct="1">
      <a:defRPr sz="3200" kern="1200">
        <a:solidFill>
          <a:schemeClr val="tx1"/>
        </a:solidFill>
        <a:latin typeface="+mn-lt"/>
        <a:ea typeface="+mn-ea"/>
        <a:cs typeface="+mn-cs"/>
      </a:defRPr>
    </a:lvl4pPr>
    <a:lvl5pPr marL="4877044" algn="l" defTabSz="1219261" rtl="0" eaLnBrk="1" latinLnBrk="0" hangingPunct="1">
      <a:defRPr sz="3200" kern="1200">
        <a:solidFill>
          <a:schemeClr val="tx1"/>
        </a:solidFill>
        <a:latin typeface="+mn-lt"/>
        <a:ea typeface="+mn-ea"/>
        <a:cs typeface="+mn-cs"/>
      </a:defRPr>
    </a:lvl5pPr>
    <a:lvl6pPr marL="6096305" algn="l" defTabSz="1219261" rtl="0" eaLnBrk="1" latinLnBrk="0" hangingPunct="1">
      <a:defRPr sz="3200" kern="1200">
        <a:solidFill>
          <a:schemeClr val="tx1"/>
        </a:solidFill>
        <a:latin typeface="+mn-lt"/>
        <a:ea typeface="+mn-ea"/>
        <a:cs typeface="+mn-cs"/>
      </a:defRPr>
    </a:lvl6pPr>
    <a:lvl7pPr marL="7315566" algn="l" defTabSz="1219261" rtl="0" eaLnBrk="1" latinLnBrk="0" hangingPunct="1">
      <a:defRPr sz="3200" kern="1200">
        <a:solidFill>
          <a:schemeClr val="tx1"/>
        </a:solidFill>
        <a:latin typeface="+mn-lt"/>
        <a:ea typeface="+mn-ea"/>
        <a:cs typeface="+mn-cs"/>
      </a:defRPr>
    </a:lvl7pPr>
    <a:lvl8pPr marL="8534827" algn="l" defTabSz="1219261" rtl="0" eaLnBrk="1" latinLnBrk="0" hangingPunct="1">
      <a:defRPr sz="3200" kern="1200">
        <a:solidFill>
          <a:schemeClr val="tx1"/>
        </a:solidFill>
        <a:latin typeface="+mn-lt"/>
        <a:ea typeface="+mn-ea"/>
        <a:cs typeface="+mn-cs"/>
      </a:defRPr>
    </a:lvl8pPr>
    <a:lvl9pPr marL="9754088" algn="l" defTabSz="1219261" rtl="0" eaLnBrk="1" latinLnBrk="0" hangingPunct="1">
      <a:defRPr sz="3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CE94A7-C4C0-4312-9A43-1209F3AEDD1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27173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
          <p:cNvSpPr>
            <a:spLocks noGrp="1" noChangeArrowheads="1"/>
          </p:cNvSpPr>
          <p:nvPr>
            <p:ph type="sldNum"/>
          </p:nvPr>
        </p:nvSpPr>
        <p:spPr>
          <a:ln/>
        </p:spPr>
        <p:txBody>
          <a:bodyPr/>
          <a:lstStyle/>
          <a:p>
            <a:pPr marL="0" marR="0" lvl="0" indent="0" algn="r" defTabSz="1828434" rtl="0" eaLnBrk="1" fontAlgn="auto" latinLnBrk="0" hangingPunct="1">
              <a:lnSpc>
                <a:spcPct val="100000"/>
              </a:lnSpc>
              <a:spcBef>
                <a:spcPts val="0"/>
              </a:spcBef>
              <a:spcAft>
                <a:spcPts val="0"/>
              </a:spcAft>
              <a:buClrTx/>
              <a:buSzTx/>
              <a:buFontTx/>
              <a:buNone/>
              <a:tabLst/>
              <a:defRPr/>
            </a:pPr>
            <a:fld id="{528F6B4A-EBBA-684D-AA6B-8F3ABDE03877}" type="slidenum">
              <a:rPr kumimoji="0" lang="en-US" sz="1200" b="0" i="0" u="none" strike="noStrike" kern="1200" cap="none" spc="0" normalizeH="0" baseline="0" noProof="0">
                <a:ln>
                  <a:noFill/>
                </a:ln>
                <a:solidFill>
                  <a:prstClr val="black"/>
                </a:solidFill>
                <a:effectLst/>
                <a:uLnTx/>
                <a:uFillTx/>
                <a:latin typeface="Lato Light"/>
                <a:ea typeface="+mn-ea"/>
                <a:cs typeface="+mn-cs"/>
              </a:rPr>
              <a:pPr marL="0" marR="0" lvl="0" indent="0" algn="r" defTabSz="1828434"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Lato Light"/>
              <a:ea typeface="+mn-ea"/>
              <a:cs typeface="+mn-cs"/>
            </a:endParaRPr>
          </a:p>
        </p:txBody>
      </p:sp>
      <p:sp>
        <p:nvSpPr>
          <p:cNvPr id="12289" name="Text Box 1"/>
          <p:cNvSpPr txBox="1">
            <a:spLocks noGrp="1" noRot="1" noChangeAspect="1" noChangeArrowheads="1"/>
          </p:cNvSpPr>
          <p:nvPr>
            <p:ph type="sldImg"/>
          </p:nvPr>
        </p:nvSpPr>
        <p:spPr bwMode="auto">
          <a:xfrm>
            <a:off x="384175" y="693738"/>
            <a:ext cx="6081713" cy="342106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2290" name="Text Box 2"/>
          <p:cNvSpPr txBox="1">
            <a:spLocks noGrp="1" noChangeArrowheads="1"/>
          </p:cNvSpPr>
          <p:nvPr>
            <p:ph type="body" idx="1"/>
          </p:nvPr>
        </p:nvSpPr>
        <p:spPr bwMode="auto">
          <a:xfrm>
            <a:off x="686361" y="4342535"/>
            <a:ext cx="5478276" cy="4105852"/>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xml"/></Relationships>
</file>

<file path=ppt/slideLayouts/_rels/slideLayout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r>
              <a:rPr lang="en-US"/>
              <a:t>Click to edit Master title style</a:t>
            </a:r>
            <a:endParaRPr lang="en-US" dirty="0"/>
          </a:p>
        </p:txBody>
      </p:sp>
    </p:spTree>
    <p:custDataLst>
      <p:tags r:id="rId1"/>
    </p:custDataLst>
    <p:extLst>
      <p:ext uri="{BB962C8B-B14F-4D97-AF65-F5344CB8AC3E}">
        <p14:creationId xmlns:p14="http://schemas.microsoft.com/office/powerpoint/2010/main" val="15743235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1837861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47063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7025850"/>
      </p:ext>
    </p:extLst>
  </p:cSld>
  <p:clrMapOvr>
    <a:masterClrMapping/>
  </p:clrMapOvr>
  <mc:AlternateContent xmlns:mc="http://schemas.openxmlformats.org/markup-compatibility/2006" xmlns:p14="http://schemas.microsoft.com/office/powerpoint/2010/main">
    <mc:Choice Requires="p14">
      <p:transition p14:dur="0" advClick="0" advTm="3000"/>
    </mc:Choice>
    <mc:Fallback xmlns="">
      <p:transition xmlns:p14="http://schemas.microsoft.com/office/powerpoint/2010/main" advClick="0" advTm="3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096970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0804006"/>
      </p:ext>
    </p:extLst>
  </p:cSld>
  <p:clrMap bg1="lt1" tx1="dk1" bg2="lt2" tx2="dk2" accent1="accent1" accent2="accent2" accent3="accent3" accent4="accent4" accent5="accent5" accent6="accent6" hlink="hlink" folHlink="folHlink"/>
  <p:sldLayoutIdLst>
    <p:sldLayoutId id="2147485791" r:id="rId1"/>
    <p:sldLayoutId id="2147485792" r:id="rId2"/>
    <p:sldLayoutId id="2147485793" r:id="rId3"/>
    <p:sldLayoutId id="2147485794" r:id="rId4"/>
  </p:sldLayoutIdLst>
  <p:hf hdr="0"/>
  <p:txStyles>
    <p:titleStyle>
      <a:lvl1pPr algn="ctr" defTabSz="2438645" rtl="0" eaLnBrk="1" latinLnBrk="0" hangingPunct="1">
        <a:spcBef>
          <a:spcPct val="0"/>
        </a:spcBef>
        <a:buNone/>
        <a:defRPr sz="11701" kern="1200">
          <a:solidFill>
            <a:schemeClr val="tx1"/>
          </a:solidFill>
          <a:latin typeface="+mj-lt"/>
          <a:ea typeface="+mj-ea"/>
          <a:cs typeface="+mj-cs"/>
        </a:defRPr>
      </a:lvl1pPr>
    </p:titleStyle>
    <p:body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p:bodyStyle>
    <p:otherStyle>
      <a:defPPr>
        <a:defRPr lang="ru-RU"/>
      </a:defPPr>
      <a:lvl1pPr marL="0" algn="l" defTabSz="2438645" rtl="0" eaLnBrk="1" latinLnBrk="0" hangingPunct="1">
        <a:defRPr sz="4800" kern="1200">
          <a:solidFill>
            <a:schemeClr val="tx1"/>
          </a:solidFill>
          <a:latin typeface="+mn-lt"/>
          <a:ea typeface="+mn-ea"/>
          <a:cs typeface="+mn-cs"/>
        </a:defRPr>
      </a:lvl1pPr>
      <a:lvl2pPr marL="1219322" algn="l" defTabSz="2438645" rtl="0" eaLnBrk="1" latinLnBrk="0" hangingPunct="1">
        <a:defRPr sz="4800" kern="1200">
          <a:solidFill>
            <a:schemeClr val="tx1"/>
          </a:solidFill>
          <a:latin typeface="+mn-lt"/>
          <a:ea typeface="+mn-ea"/>
          <a:cs typeface="+mn-cs"/>
        </a:defRPr>
      </a:lvl2pPr>
      <a:lvl3pPr marL="2438645" algn="l" defTabSz="2438645" rtl="0" eaLnBrk="1" latinLnBrk="0" hangingPunct="1">
        <a:defRPr sz="4800" kern="1200">
          <a:solidFill>
            <a:schemeClr val="tx1"/>
          </a:solidFill>
          <a:latin typeface="+mn-lt"/>
          <a:ea typeface="+mn-ea"/>
          <a:cs typeface="+mn-cs"/>
        </a:defRPr>
      </a:lvl3pPr>
      <a:lvl4pPr marL="3657966" algn="l" defTabSz="2438645" rtl="0" eaLnBrk="1" latinLnBrk="0" hangingPunct="1">
        <a:defRPr sz="4800" kern="1200">
          <a:solidFill>
            <a:schemeClr val="tx1"/>
          </a:solidFill>
          <a:latin typeface="+mn-lt"/>
          <a:ea typeface="+mn-ea"/>
          <a:cs typeface="+mn-cs"/>
        </a:defRPr>
      </a:lvl4pPr>
      <a:lvl5pPr marL="4877288" algn="l" defTabSz="2438645" rtl="0" eaLnBrk="1" latinLnBrk="0" hangingPunct="1">
        <a:defRPr sz="4800" kern="1200">
          <a:solidFill>
            <a:schemeClr val="tx1"/>
          </a:solidFill>
          <a:latin typeface="+mn-lt"/>
          <a:ea typeface="+mn-ea"/>
          <a:cs typeface="+mn-cs"/>
        </a:defRPr>
      </a:lvl5pPr>
      <a:lvl6pPr marL="6096610" algn="l" defTabSz="2438645" rtl="0" eaLnBrk="1" latinLnBrk="0" hangingPunct="1">
        <a:defRPr sz="4800" kern="1200">
          <a:solidFill>
            <a:schemeClr val="tx1"/>
          </a:solidFill>
          <a:latin typeface="+mn-lt"/>
          <a:ea typeface="+mn-ea"/>
          <a:cs typeface="+mn-cs"/>
        </a:defRPr>
      </a:lvl6pPr>
      <a:lvl7pPr marL="7315932" algn="l" defTabSz="2438645" rtl="0" eaLnBrk="1" latinLnBrk="0" hangingPunct="1">
        <a:defRPr sz="4800" kern="1200">
          <a:solidFill>
            <a:schemeClr val="tx1"/>
          </a:solidFill>
          <a:latin typeface="+mn-lt"/>
          <a:ea typeface="+mn-ea"/>
          <a:cs typeface="+mn-cs"/>
        </a:defRPr>
      </a:lvl7pPr>
      <a:lvl8pPr marL="8535253" algn="l" defTabSz="2438645" rtl="0" eaLnBrk="1" latinLnBrk="0" hangingPunct="1">
        <a:defRPr sz="4800" kern="1200">
          <a:solidFill>
            <a:schemeClr val="tx1"/>
          </a:solidFill>
          <a:latin typeface="+mn-lt"/>
          <a:ea typeface="+mn-ea"/>
          <a:cs typeface="+mn-cs"/>
        </a:defRPr>
      </a:lvl8pPr>
      <a:lvl9pPr marL="9754574" algn="l" defTabSz="2438645"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2154393"/>
      </p:ext>
    </p:extLst>
  </p:cSld>
  <p:clrMap bg1="lt1" tx1="dk1" bg2="lt2" tx2="dk2" accent1="accent1" accent2="accent2" accent3="accent3" accent4="accent4" accent5="accent5" accent6="accent6" hlink="hlink" folHlink="folHlink"/>
  <p:sldLayoutIdLst>
    <p:sldLayoutId id="2147485806" r:id="rId1"/>
  </p:sldLayoutIdLst>
  <p:hf hdr="0"/>
  <p:txStyles>
    <p:titleStyle>
      <a:lvl1pPr algn="ctr" defTabSz="2438645" rtl="0" eaLnBrk="1" latinLnBrk="0" hangingPunct="1">
        <a:spcBef>
          <a:spcPct val="0"/>
        </a:spcBef>
        <a:buNone/>
        <a:defRPr sz="11701" kern="1200">
          <a:solidFill>
            <a:schemeClr val="tx1"/>
          </a:solidFill>
          <a:latin typeface="+mj-lt"/>
          <a:ea typeface="+mj-ea"/>
          <a:cs typeface="+mj-cs"/>
        </a:defRPr>
      </a:lvl1pPr>
    </p:titleStyle>
    <p:body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p:bodyStyle>
    <p:otherStyle>
      <a:defPPr>
        <a:defRPr lang="ru-RU"/>
      </a:defPPr>
      <a:lvl1pPr marL="0" algn="l" defTabSz="2438645" rtl="0" eaLnBrk="1" latinLnBrk="0" hangingPunct="1">
        <a:defRPr sz="4800" kern="1200">
          <a:solidFill>
            <a:schemeClr val="tx1"/>
          </a:solidFill>
          <a:latin typeface="+mn-lt"/>
          <a:ea typeface="+mn-ea"/>
          <a:cs typeface="+mn-cs"/>
        </a:defRPr>
      </a:lvl1pPr>
      <a:lvl2pPr marL="1219322" algn="l" defTabSz="2438645" rtl="0" eaLnBrk="1" latinLnBrk="0" hangingPunct="1">
        <a:defRPr sz="4800" kern="1200">
          <a:solidFill>
            <a:schemeClr val="tx1"/>
          </a:solidFill>
          <a:latin typeface="+mn-lt"/>
          <a:ea typeface="+mn-ea"/>
          <a:cs typeface="+mn-cs"/>
        </a:defRPr>
      </a:lvl2pPr>
      <a:lvl3pPr marL="2438645" algn="l" defTabSz="2438645" rtl="0" eaLnBrk="1" latinLnBrk="0" hangingPunct="1">
        <a:defRPr sz="4800" kern="1200">
          <a:solidFill>
            <a:schemeClr val="tx1"/>
          </a:solidFill>
          <a:latin typeface="+mn-lt"/>
          <a:ea typeface="+mn-ea"/>
          <a:cs typeface="+mn-cs"/>
        </a:defRPr>
      </a:lvl3pPr>
      <a:lvl4pPr marL="3657966" algn="l" defTabSz="2438645" rtl="0" eaLnBrk="1" latinLnBrk="0" hangingPunct="1">
        <a:defRPr sz="4800" kern="1200">
          <a:solidFill>
            <a:schemeClr val="tx1"/>
          </a:solidFill>
          <a:latin typeface="+mn-lt"/>
          <a:ea typeface="+mn-ea"/>
          <a:cs typeface="+mn-cs"/>
        </a:defRPr>
      </a:lvl4pPr>
      <a:lvl5pPr marL="4877288" algn="l" defTabSz="2438645" rtl="0" eaLnBrk="1" latinLnBrk="0" hangingPunct="1">
        <a:defRPr sz="4800" kern="1200">
          <a:solidFill>
            <a:schemeClr val="tx1"/>
          </a:solidFill>
          <a:latin typeface="+mn-lt"/>
          <a:ea typeface="+mn-ea"/>
          <a:cs typeface="+mn-cs"/>
        </a:defRPr>
      </a:lvl5pPr>
      <a:lvl6pPr marL="6096610" algn="l" defTabSz="2438645" rtl="0" eaLnBrk="1" latinLnBrk="0" hangingPunct="1">
        <a:defRPr sz="4800" kern="1200">
          <a:solidFill>
            <a:schemeClr val="tx1"/>
          </a:solidFill>
          <a:latin typeface="+mn-lt"/>
          <a:ea typeface="+mn-ea"/>
          <a:cs typeface="+mn-cs"/>
        </a:defRPr>
      </a:lvl6pPr>
      <a:lvl7pPr marL="7315932" algn="l" defTabSz="2438645" rtl="0" eaLnBrk="1" latinLnBrk="0" hangingPunct="1">
        <a:defRPr sz="4800" kern="1200">
          <a:solidFill>
            <a:schemeClr val="tx1"/>
          </a:solidFill>
          <a:latin typeface="+mn-lt"/>
          <a:ea typeface="+mn-ea"/>
          <a:cs typeface="+mn-cs"/>
        </a:defRPr>
      </a:lvl7pPr>
      <a:lvl8pPr marL="8535253" algn="l" defTabSz="2438645" rtl="0" eaLnBrk="1" latinLnBrk="0" hangingPunct="1">
        <a:defRPr sz="4800" kern="1200">
          <a:solidFill>
            <a:schemeClr val="tx1"/>
          </a:solidFill>
          <a:latin typeface="+mn-lt"/>
          <a:ea typeface="+mn-ea"/>
          <a:cs typeface="+mn-cs"/>
        </a:defRPr>
      </a:lvl8pPr>
      <a:lvl9pPr marL="9754574" algn="l" defTabSz="2438645"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image" Target="../media/image10.svg"/><Relationship Id="rId5" Type="http://schemas.openxmlformats.org/officeDocument/2006/relationships/image" Target="../media/image4.sv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sv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svg"/><Relationship Id="rId7" Type="http://schemas.openxmlformats.org/officeDocument/2006/relationships/image" Target="../media/image16.svg"/><Relationship Id="rId2" Type="http://schemas.openxmlformats.org/officeDocument/2006/relationships/image" Target="../media/image11.png"/><Relationship Id="rId1" Type="http://schemas.openxmlformats.org/officeDocument/2006/relationships/slideLayout" Target="../slideLayouts/slideLayout5.xml"/><Relationship Id="rId6" Type="http://schemas.openxmlformats.org/officeDocument/2006/relationships/image" Target="../media/image15.png"/><Relationship Id="rId5" Type="http://schemas.openxmlformats.org/officeDocument/2006/relationships/image" Target="../media/image14.svg"/><Relationship Id="rId4" Type="http://schemas.openxmlformats.org/officeDocument/2006/relationships/image" Target="../media/image13.png"/><Relationship Id="rId9" Type="http://schemas.openxmlformats.org/officeDocument/2006/relationships/image" Target="../media/image18.sv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5.xml"/><Relationship Id="rId5" Type="http://schemas.openxmlformats.org/officeDocument/2006/relationships/image" Target="../media/image22.svg"/><Relationship Id="rId4" Type="http://schemas.openxmlformats.org/officeDocument/2006/relationships/image" Target="../media/image2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image" Target="../media/image10.svg"/><Relationship Id="rId5" Type="http://schemas.openxmlformats.org/officeDocument/2006/relationships/image" Target="../media/image4.sv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Freeform: Shape 180">
            <a:extLst>
              <a:ext uri="{FF2B5EF4-FFF2-40B4-BE49-F238E27FC236}">
                <a16:creationId xmlns:a16="http://schemas.microsoft.com/office/drawing/2014/main" id="{6415038B-8CD2-4622-B619-D3C74C68B86D}"/>
              </a:ext>
            </a:extLst>
          </p:cNvPr>
          <p:cNvSpPr/>
          <p:nvPr/>
        </p:nvSpPr>
        <p:spPr>
          <a:xfrm>
            <a:off x="12083390" y="2932315"/>
            <a:ext cx="5887205" cy="5887204"/>
          </a:xfrm>
          <a:custGeom>
            <a:avLst/>
            <a:gdLst>
              <a:gd name="connsiteX0" fmla="*/ 5364410 w 5381177"/>
              <a:gd name="connsiteY0" fmla="*/ 2696828 h 5381177"/>
              <a:gd name="connsiteX1" fmla="*/ 2696828 w 5381177"/>
              <a:gd name="connsiteY1" fmla="*/ 5364411 h 5381177"/>
              <a:gd name="connsiteX2" fmla="*/ 29245 w 5381177"/>
              <a:gd name="connsiteY2" fmla="*/ 2696828 h 5381177"/>
              <a:gd name="connsiteX3" fmla="*/ 2696828 w 5381177"/>
              <a:gd name="connsiteY3" fmla="*/ 29246 h 5381177"/>
              <a:gd name="connsiteX4" fmla="*/ 5364410 w 5381177"/>
              <a:gd name="connsiteY4" fmla="*/ 2696828 h 5381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1177" h="5381177">
                <a:moveTo>
                  <a:pt x="5364410" y="2696828"/>
                </a:moveTo>
                <a:cubicBezTo>
                  <a:pt x="5364410" y="4170093"/>
                  <a:pt x="4170093" y="5364411"/>
                  <a:pt x="2696828" y="5364411"/>
                </a:cubicBezTo>
                <a:cubicBezTo>
                  <a:pt x="1223562" y="5364411"/>
                  <a:pt x="29245" y="4170093"/>
                  <a:pt x="29245" y="2696828"/>
                </a:cubicBezTo>
                <a:cubicBezTo>
                  <a:pt x="29245" y="1223563"/>
                  <a:pt x="1223562" y="29246"/>
                  <a:pt x="2696828" y="29246"/>
                </a:cubicBezTo>
                <a:cubicBezTo>
                  <a:pt x="4170093" y="29246"/>
                  <a:pt x="5364410" y="1223563"/>
                  <a:pt x="5364410" y="2696828"/>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2" name="Freeform: Shape 181">
            <a:extLst>
              <a:ext uri="{FF2B5EF4-FFF2-40B4-BE49-F238E27FC236}">
                <a16:creationId xmlns:a16="http://schemas.microsoft.com/office/drawing/2014/main" id="{58E1A5E1-69D9-4551-A785-F0195711F73E}"/>
              </a:ext>
            </a:extLst>
          </p:cNvPr>
          <p:cNvSpPr/>
          <p:nvPr/>
        </p:nvSpPr>
        <p:spPr>
          <a:xfrm>
            <a:off x="12006132" y="2855232"/>
            <a:ext cx="6015187" cy="6015186"/>
          </a:xfrm>
          <a:custGeom>
            <a:avLst/>
            <a:gdLst>
              <a:gd name="connsiteX0" fmla="*/ 3283568 w 5498160"/>
              <a:gd name="connsiteY0" fmla="*/ 551385 h 5498160"/>
              <a:gd name="connsiteX1" fmla="*/ 4983219 w 5498160"/>
              <a:gd name="connsiteY1" fmla="*/ 3283568 h 5498160"/>
              <a:gd name="connsiteX2" fmla="*/ 2251035 w 5498160"/>
              <a:gd name="connsiteY2" fmla="*/ 4983219 h 5498160"/>
              <a:gd name="connsiteX3" fmla="*/ 551384 w 5498160"/>
              <a:gd name="connsiteY3" fmla="*/ 2251036 h 5498160"/>
              <a:gd name="connsiteX4" fmla="*/ 3283568 w 5498160"/>
              <a:gd name="connsiteY4" fmla="*/ 551385 h 5498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160" h="5498160">
                <a:moveTo>
                  <a:pt x="3283568" y="551385"/>
                </a:moveTo>
                <a:cubicBezTo>
                  <a:pt x="4507385" y="836511"/>
                  <a:pt x="5268345" y="2059750"/>
                  <a:pt x="4983219" y="3283568"/>
                </a:cubicBezTo>
                <a:cubicBezTo>
                  <a:pt x="4698093" y="4507386"/>
                  <a:pt x="3474852" y="5268345"/>
                  <a:pt x="2251035" y="4983219"/>
                </a:cubicBezTo>
                <a:cubicBezTo>
                  <a:pt x="1027218" y="4698093"/>
                  <a:pt x="266258" y="3474854"/>
                  <a:pt x="551384" y="2251036"/>
                </a:cubicBezTo>
                <a:cubicBezTo>
                  <a:pt x="836510" y="1027218"/>
                  <a:pt x="2059750" y="266259"/>
                  <a:pt x="3283568" y="551385"/>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3" name="Freeform: Shape 182">
            <a:extLst>
              <a:ext uri="{FF2B5EF4-FFF2-40B4-BE49-F238E27FC236}">
                <a16:creationId xmlns:a16="http://schemas.microsoft.com/office/drawing/2014/main" id="{F6B158F4-0E0A-45E0-B44D-A6546C68EC9B}"/>
              </a:ext>
            </a:extLst>
          </p:cNvPr>
          <p:cNvSpPr/>
          <p:nvPr/>
        </p:nvSpPr>
        <p:spPr>
          <a:xfrm>
            <a:off x="14955321" y="3817956"/>
            <a:ext cx="127983" cy="2133045"/>
          </a:xfrm>
          <a:custGeom>
            <a:avLst/>
            <a:gdLst>
              <a:gd name="connsiteX0" fmla="*/ 74479 w 116982"/>
              <a:gd name="connsiteY0" fmla="*/ 1944243 h 1949702"/>
              <a:gd name="connsiteX1" fmla="*/ 73699 w 116982"/>
              <a:gd name="connsiteY1" fmla="*/ 1944243 h 1949702"/>
              <a:gd name="connsiteX2" fmla="*/ 29246 w 116982"/>
              <a:gd name="connsiteY2" fmla="*/ 1899790 h 1949702"/>
              <a:gd name="connsiteX3" fmla="*/ 29246 w 116982"/>
              <a:gd name="connsiteY3" fmla="*/ 73699 h 1949702"/>
              <a:gd name="connsiteX4" fmla="*/ 73699 w 116982"/>
              <a:gd name="connsiteY4" fmla="*/ 29246 h 1949702"/>
              <a:gd name="connsiteX5" fmla="*/ 74479 w 116982"/>
              <a:gd name="connsiteY5" fmla="*/ 29246 h 1949702"/>
              <a:gd name="connsiteX6" fmla="*/ 118933 w 116982"/>
              <a:gd name="connsiteY6" fmla="*/ 73699 h 1949702"/>
              <a:gd name="connsiteX7" fmla="*/ 118933 w 116982"/>
              <a:gd name="connsiteY7" fmla="*/ 1899790 h 1949702"/>
              <a:gd name="connsiteX8" fmla="*/ 74479 w 116982"/>
              <a:gd name="connsiteY8" fmla="*/ 1944243 h 194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82" h="1949702">
                <a:moveTo>
                  <a:pt x="74479" y="1944243"/>
                </a:moveTo>
                <a:lnTo>
                  <a:pt x="73699" y="1944243"/>
                </a:lnTo>
                <a:cubicBezTo>
                  <a:pt x="49133" y="1944243"/>
                  <a:pt x="29246" y="1924356"/>
                  <a:pt x="29246" y="1899790"/>
                </a:cubicBezTo>
                <a:lnTo>
                  <a:pt x="29246" y="73699"/>
                </a:lnTo>
                <a:cubicBezTo>
                  <a:pt x="29246" y="49133"/>
                  <a:pt x="49133" y="29246"/>
                  <a:pt x="73699" y="29246"/>
                </a:cubicBezTo>
                <a:lnTo>
                  <a:pt x="74479" y="29246"/>
                </a:lnTo>
                <a:cubicBezTo>
                  <a:pt x="99045" y="29246"/>
                  <a:pt x="118933" y="49133"/>
                  <a:pt x="118933" y="73699"/>
                </a:cubicBezTo>
                <a:lnTo>
                  <a:pt x="118933" y="1899790"/>
                </a:lnTo>
                <a:cubicBezTo>
                  <a:pt x="118542" y="1924356"/>
                  <a:pt x="98655" y="1944243"/>
                  <a:pt x="74479" y="194424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4" name="Freeform: Shape 183">
            <a:extLst>
              <a:ext uri="{FF2B5EF4-FFF2-40B4-BE49-F238E27FC236}">
                <a16:creationId xmlns:a16="http://schemas.microsoft.com/office/drawing/2014/main" id="{ED8FE61A-0BA2-44A3-8502-4A2635744559}"/>
              </a:ext>
            </a:extLst>
          </p:cNvPr>
          <p:cNvSpPr/>
          <p:nvPr/>
        </p:nvSpPr>
        <p:spPr>
          <a:xfrm>
            <a:off x="13771609" y="5182377"/>
            <a:ext cx="1322488" cy="767896"/>
          </a:xfrm>
          <a:custGeom>
            <a:avLst/>
            <a:gdLst>
              <a:gd name="connsiteX0" fmla="*/ 1195441 w 1208815"/>
              <a:gd name="connsiteY0" fmla="*/ 677211 h 701892"/>
              <a:gd name="connsiteX1" fmla="*/ 1195052 w 1208815"/>
              <a:gd name="connsiteY1" fmla="*/ 677990 h 701892"/>
              <a:gd name="connsiteX2" fmla="*/ 1135001 w 1208815"/>
              <a:gd name="connsiteY2" fmla="*/ 695928 h 701892"/>
              <a:gd name="connsiteX3" fmla="*/ 52526 w 1208815"/>
              <a:gd name="connsiteY3" fmla="*/ 113357 h 701892"/>
              <a:gd name="connsiteX4" fmla="*/ 34589 w 1208815"/>
              <a:gd name="connsiteY4" fmla="*/ 53306 h 701892"/>
              <a:gd name="connsiteX5" fmla="*/ 34979 w 1208815"/>
              <a:gd name="connsiteY5" fmla="*/ 52526 h 701892"/>
              <a:gd name="connsiteX6" fmla="*/ 95029 w 1208815"/>
              <a:gd name="connsiteY6" fmla="*/ 34589 h 701892"/>
              <a:gd name="connsiteX7" fmla="*/ 1177504 w 1208815"/>
              <a:gd name="connsiteY7" fmla="*/ 616770 h 701892"/>
              <a:gd name="connsiteX8" fmla="*/ 1195441 w 1208815"/>
              <a:gd name="connsiteY8" fmla="*/ 677211 h 701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8815" h="701892">
                <a:moveTo>
                  <a:pt x="1195441" y="677211"/>
                </a:moveTo>
                <a:lnTo>
                  <a:pt x="1195052" y="677990"/>
                </a:lnTo>
                <a:cubicBezTo>
                  <a:pt x="1183353" y="699437"/>
                  <a:pt x="1156447" y="707626"/>
                  <a:pt x="1135001" y="695928"/>
                </a:cubicBezTo>
                <a:lnTo>
                  <a:pt x="52526" y="113357"/>
                </a:lnTo>
                <a:cubicBezTo>
                  <a:pt x="31079" y="101659"/>
                  <a:pt x="22891" y="74753"/>
                  <a:pt x="34589" y="53306"/>
                </a:cubicBezTo>
                <a:lnTo>
                  <a:pt x="34979" y="52526"/>
                </a:lnTo>
                <a:cubicBezTo>
                  <a:pt x="46677" y="31079"/>
                  <a:pt x="73583" y="22891"/>
                  <a:pt x="95029" y="34589"/>
                </a:cubicBezTo>
                <a:lnTo>
                  <a:pt x="1177504" y="616770"/>
                </a:lnTo>
                <a:cubicBezTo>
                  <a:pt x="1198950" y="628468"/>
                  <a:pt x="1206750" y="655374"/>
                  <a:pt x="1195441" y="677211"/>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5" name="Freeform: Shape 184">
            <a:extLst>
              <a:ext uri="{FF2B5EF4-FFF2-40B4-BE49-F238E27FC236}">
                <a16:creationId xmlns:a16="http://schemas.microsoft.com/office/drawing/2014/main" id="{5630ADDA-F47E-49DC-A543-4E105E119DB8}"/>
              </a:ext>
            </a:extLst>
          </p:cNvPr>
          <p:cNvSpPr/>
          <p:nvPr/>
        </p:nvSpPr>
        <p:spPr>
          <a:xfrm>
            <a:off x="18772193" y="2634969"/>
            <a:ext cx="3370211" cy="3370210"/>
          </a:xfrm>
          <a:custGeom>
            <a:avLst/>
            <a:gdLst>
              <a:gd name="connsiteX0" fmla="*/ 3052064 w 3080529"/>
              <a:gd name="connsiteY0" fmla="*/ 1540655 h 3080529"/>
              <a:gd name="connsiteX1" fmla="*/ 1540655 w 3080529"/>
              <a:gd name="connsiteY1" fmla="*/ 3052063 h 3080529"/>
              <a:gd name="connsiteX2" fmla="*/ 29245 w 3080529"/>
              <a:gd name="connsiteY2" fmla="*/ 1540654 h 3080529"/>
              <a:gd name="connsiteX3" fmla="*/ 1540655 w 3080529"/>
              <a:gd name="connsiteY3" fmla="*/ 29245 h 3080529"/>
              <a:gd name="connsiteX4" fmla="*/ 3052064 w 3080529"/>
              <a:gd name="connsiteY4" fmla="*/ 1540655 h 308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0529" h="3080529">
                <a:moveTo>
                  <a:pt x="3052064" y="1540655"/>
                </a:moveTo>
                <a:cubicBezTo>
                  <a:pt x="3052064" y="2375383"/>
                  <a:pt x="2375383" y="3052063"/>
                  <a:pt x="1540655" y="3052063"/>
                </a:cubicBezTo>
                <a:cubicBezTo>
                  <a:pt x="705926" y="3052063"/>
                  <a:pt x="29245" y="2375383"/>
                  <a:pt x="29245" y="1540654"/>
                </a:cubicBezTo>
                <a:cubicBezTo>
                  <a:pt x="29245" y="705926"/>
                  <a:pt x="705926" y="29245"/>
                  <a:pt x="1540655" y="29245"/>
                </a:cubicBezTo>
                <a:cubicBezTo>
                  <a:pt x="2375383" y="29245"/>
                  <a:pt x="3052064" y="705926"/>
                  <a:pt x="3052064" y="1540655"/>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6" name="Freeform: Shape 185">
            <a:extLst>
              <a:ext uri="{FF2B5EF4-FFF2-40B4-BE49-F238E27FC236}">
                <a16:creationId xmlns:a16="http://schemas.microsoft.com/office/drawing/2014/main" id="{6574EFD3-8303-4B7A-A8E7-B86D36660A15}"/>
              </a:ext>
            </a:extLst>
          </p:cNvPr>
          <p:cNvSpPr/>
          <p:nvPr/>
        </p:nvSpPr>
        <p:spPr>
          <a:xfrm>
            <a:off x="19172352" y="3035128"/>
            <a:ext cx="2559655" cy="2559655"/>
          </a:xfrm>
          <a:custGeom>
            <a:avLst/>
            <a:gdLst>
              <a:gd name="connsiteX0" fmla="*/ 2320536 w 2339642"/>
              <a:gd name="connsiteY0" fmla="*/ 1174890 h 2339642"/>
              <a:gd name="connsiteX1" fmla="*/ 1174891 w 2339642"/>
              <a:gd name="connsiteY1" fmla="*/ 2320536 h 2339642"/>
              <a:gd name="connsiteX2" fmla="*/ 29245 w 2339642"/>
              <a:gd name="connsiteY2" fmla="*/ 1174891 h 2339642"/>
              <a:gd name="connsiteX3" fmla="*/ 1174891 w 2339642"/>
              <a:gd name="connsiteY3" fmla="*/ 29246 h 2339642"/>
              <a:gd name="connsiteX4" fmla="*/ 2320536 w 2339642"/>
              <a:gd name="connsiteY4" fmla="*/ 1174890 h 2339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9642" h="2339642">
                <a:moveTo>
                  <a:pt x="2320536" y="1174890"/>
                </a:moveTo>
                <a:cubicBezTo>
                  <a:pt x="2320536" y="1807612"/>
                  <a:pt x="1807613" y="2320536"/>
                  <a:pt x="1174891" y="2320536"/>
                </a:cubicBezTo>
                <a:cubicBezTo>
                  <a:pt x="542168" y="2320536"/>
                  <a:pt x="29245" y="1807613"/>
                  <a:pt x="29245" y="1174891"/>
                </a:cubicBezTo>
                <a:cubicBezTo>
                  <a:pt x="29245" y="542168"/>
                  <a:pt x="542168" y="29246"/>
                  <a:pt x="1174891" y="29246"/>
                </a:cubicBezTo>
                <a:cubicBezTo>
                  <a:pt x="1807613" y="29246"/>
                  <a:pt x="2320536" y="542169"/>
                  <a:pt x="2320536" y="1174890"/>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7" name="Freeform: Shape 186">
            <a:extLst>
              <a:ext uri="{FF2B5EF4-FFF2-40B4-BE49-F238E27FC236}">
                <a16:creationId xmlns:a16="http://schemas.microsoft.com/office/drawing/2014/main" id="{F24E3895-27F8-4DB5-9949-2CD08C0B6007}"/>
              </a:ext>
            </a:extLst>
          </p:cNvPr>
          <p:cNvSpPr/>
          <p:nvPr/>
        </p:nvSpPr>
        <p:spPr>
          <a:xfrm>
            <a:off x="19282313" y="3145500"/>
            <a:ext cx="2346349" cy="2346349"/>
          </a:xfrm>
          <a:custGeom>
            <a:avLst/>
            <a:gdLst>
              <a:gd name="connsiteX0" fmla="*/ 1336125 w 2144672"/>
              <a:gd name="connsiteY0" fmla="*/ 299107 h 2144672"/>
              <a:gd name="connsiteX1" fmla="*/ 1849070 w 2144672"/>
              <a:gd name="connsiteY1" fmla="*/ 1336125 h 2144672"/>
              <a:gd name="connsiteX2" fmla="*/ 812053 w 2144672"/>
              <a:gd name="connsiteY2" fmla="*/ 1849071 h 2144672"/>
              <a:gd name="connsiteX3" fmla="*/ 299107 w 2144672"/>
              <a:gd name="connsiteY3" fmla="*/ 812053 h 2144672"/>
              <a:gd name="connsiteX4" fmla="*/ 1336125 w 2144672"/>
              <a:gd name="connsiteY4" fmla="*/ 299107 h 2144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4672" h="2144672">
                <a:moveTo>
                  <a:pt x="1336125" y="299107"/>
                </a:moveTo>
                <a:cubicBezTo>
                  <a:pt x="1764135" y="443825"/>
                  <a:pt x="1993789" y="908114"/>
                  <a:pt x="1849070" y="1336125"/>
                </a:cubicBezTo>
                <a:cubicBezTo>
                  <a:pt x="1704352" y="1764136"/>
                  <a:pt x="1240063" y="1993789"/>
                  <a:pt x="812053" y="1849071"/>
                </a:cubicBezTo>
                <a:cubicBezTo>
                  <a:pt x="384042" y="1704352"/>
                  <a:pt x="154388" y="1240064"/>
                  <a:pt x="299107" y="812053"/>
                </a:cubicBezTo>
                <a:cubicBezTo>
                  <a:pt x="443825" y="384042"/>
                  <a:pt x="908114" y="154389"/>
                  <a:pt x="1336125" y="299107"/>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8" name="Freeform: Shape 187">
            <a:extLst>
              <a:ext uri="{FF2B5EF4-FFF2-40B4-BE49-F238E27FC236}">
                <a16:creationId xmlns:a16="http://schemas.microsoft.com/office/drawing/2014/main" id="{20ABA8EC-E0BF-4F4C-9F09-C05E70EAAB51}"/>
              </a:ext>
            </a:extLst>
          </p:cNvPr>
          <p:cNvSpPr/>
          <p:nvPr/>
        </p:nvSpPr>
        <p:spPr>
          <a:xfrm>
            <a:off x="19733145" y="3595302"/>
            <a:ext cx="1407809" cy="1407809"/>
          </a:xfrm>
          <a:custGeom>
            <a:avLst/>
            <a:gdLst>
              <a:gd name="connsiteX0" fmla="*/ 733623 w 1286803"/>
              <a:gd name="connsiteY0" fmla="*/ 103881 h 1286803"/>
              <a:gd name="connsiteX1" fmla="*/ 1221020 w 1286803"/>
              <a:gd name="connsiteY1" fmla="*/ 733623 h 1286803"/>
              <a:gd name="connsiteX2" fmla="*/ 591277 w 1286803"/>
              <a:gd name="connsiteY2" fmla="*/ 1221020 h 1286803"/>
              <a:gd name="connsiteX3" fmla="*/ 103881 w 1286803"/>
              <a:gd name="connsiteY3" fmla="*/ 591278 h 1286803"/>
              <a:gd name="connsiteX4" fmla="*/ 733623 w 1286803"/>
              <a:gd name="connsiteY4" fmla="*/ 103881 h 1286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803" h="1286803">
                <a:moveTo>
                  <a:pt x="733623" y="103881"/>
                </a:moveTo>
                <a:cubicBezTo>
                  <a:pt x="1042112" y="143188"/>
                  <a:pt x="1260327" y="425133"/>
                  <a:pt x="1221020" y="733623"/>
                </a:cubicBezTo>
                <a:cubicBezTo>
                  <a:pt x="1181712" y="1042113"/>
                  <a:pt x="899767" y="1260327"/>
                  <a:pt x="591277" y="1221020"/>
                </a:cubicBezTo>
                <a:cubicBezTo>
                  <a:pt x="282788" y="1181712"/>
                  <a:pt x="64573" y="899768"/>
                  <a:pt x="103881" y="591278"/>
                </a:cubicBezTo>
                <a:cubicBezTo>
                  <a:pt x="143188" y="282788"/>
                  <a:pt x="425133" y="64573"/>
                  <a:pt x="733623" y="103881"/>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9" name="Freeform: Shape 188">
            <a:extLst>
              <a:ext uri="{FF2B5EF4-FFF2-40B4-BE49-F238E27FC236}">
                <a16:creationId xmlns:a16="http://schemas.microsoft.com/office/drawing/2014/main" id="{9B6C1C05-EAE7-452A-88D2-C83E133F49C7}"/>
              </a:ext>
            </a:extLst>
          </p:cNvPr>
          <p:cNvSpPr/>
          <p:nvPr/>
        </p:nvSpPr>
        <p:spPr>
          <a:xfrm>
            <a:off x="20141179" y="4003958"/>
            <a:ext cx="597253" cy="597253"/>
          </a:xfrm>
          <a:custGeom>
            <a:avLst/>
            <a:gdLst>
              <a:gd name="connsiteX0" fmla="*/ 29246 w 545916"/>
              <a:gd name="connsiteY0" fmla="*/ 289336 h 545916"/>
              <a:gd name="connsiteX1" fmla="*/ 288946 w 545916"/>
              <a:gd name="connsiteY1" fmla="*/ 549036 h 545916"/>
              <a:gd name="connsiteX2" fmla="*/ 548647 w 545916"/>
              <a:gd name="connsiteY2" fmla="*/ 289336 h 545916"/>
              <a:gd name="connsiteX3" fmla="*/ 288946 w 545916"/>
              <a:gd name="connsiteY3" fmla="*/ 29246 h 545916"/>
              <a:gd name="connsiteX4" fmla="*/ 29246 w 545916"/>
              <a:gd name="connsiteY4" fmla="*/ 289336 h 545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16" h="545916">
                <a:moveTo>
                  <a:pt x="29246" y="289336"/>
                </a:moveTo>
                <a:cubicBezTo>
                  <a:pt x="29246" y="432834"/>
                  <a:pt x="145448" y="549036"/>
                  <a:pt x="288946" y="549036"/>
                </a:cubicBezTo>
                <a:cubicBezTo>
                  <a:pt x="432445" y="549036"/>
                  <a:pt x="548647" y="432834"/>
                  <a:pt x="548647" y="289336"/>
                </a:cubicBezTo>
                <a:cubicBezTo>
                  <a:pt x="548647" y="145838"/>
                  <a:pt x="432445" y="29246"/>
                  <a:pt x="288946" y="29246"/>
                </a:cubicBezTo>
                <a:cubicBezTo>
                  <a:pt x="145839" y="29246"/>
                  <a:pt x="29246" y="145838"/>
                  <a:pt x="29246" y="289336"/>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4" name="Freeform: Shape 193">
            <a:extLst>
              <a:ext uri="{FF2B5EF4-FFF2-40B4-BE49-F238E27FC236}">
                <a16:creationId xmlns:a16="http://schemas.microsoft.com/office/drawing/2014/main" id="{2F93133B-C8B9-4E25-B283-21C941902DF4}"/>
              </a:ext>
            </a:extLst>
          </p:cNvPr>
          <p:cNvSpPr/>
          <p:nvPr/>
        </p:nvSpPr>
        <p:spPr>
          <a:xfrm>
            <a:off x="21613447" y="6690097"/>
            <a:ext cx="383948" cy="853218"/>
          </a:xfrm>
          <a:custGeom>
            <a:avLst/>
            <a:gdLst>
              <a:gd name="connsiteX0" fmla="*/ 266683 w 350946"/>
              <a:gd name="connsiteY0" fmla="*/ 743036 h 779880"/>
              <a:gd name="connsiteX1" fmla="*/ 331803 w 350946"/>
              <a:gd name="connsiteY1" fmla="*/ 759413 h 779880"/>
              <a:gd name="connsiteX2" fmla="*/ 350910 w 350946"/>
              <a:gd name="connsiteY2" fmla="*/ 743036 h 779880"/>
              <a:gd name="connsiteX3" fmla="*/ 334143 w 350946"/>
              <a:gd name="connsiteY3" fmla="*/ 724708 h 779880"/>
              <a:gd name="connsiteX4" fmla="*/ 95500 w 350946"/>
              <a:gd name="connsiteY4" fmla="*/ 442001 h 779880"/>
              <a:gd name="connsiteX5" fmla="*/ 103688 w 350946"/>
              <a:gd name="connsiteY5" fmla="*/ 293824 h 779880"/>
              <a:gd name="connsiteX6" fmla="*/ 60405 w 350946"/>
              <a:gd name="connsiteY6" fmla="*/ 34514 h 779880"/>
              <a:gd name="connsiteX7" fmla="*/ 33888 w 350946"/>
              <a:gd name="connsiteY7" fmla="*/ 34514 h 779880"/>
              <a:gd name="connsiteX8" fmla="*/ 35839 w 350946"/>
              <a:gd name="connsiteY8" fmla="*/ 58690 h 779880"/>
              <a:gd name="connsiteX9" fmla="*/ 66254 w 350946"/>
              <a:gd name="connsiteY9" fmla="*/ 287195 h 779880"/>
              <a:gd name="connsiteX10" fmla="*/ 58065 w 350946"/>
              <a:gd name="connsiteY10" fmla="*/ 447850 h 779880"/>
              <a:gd name="connsiteX11" fmla="*/ 266683 w 350946"/>
              <a:gd name="connsiteY11" fmla="*/ 743036 h 77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946" h="779880">
                <a:moveTo>
                  <a:pt x="266683" y="743036"/>
                </a:moveTo>
                <a:cubicBezTo>
                  <a:pt x="287350" y="752394"/>
                  <a:pt x="309186" y="758243"/>
                  <a:pt x="331803" y="759413"/>
                </a:cubicBezTo>
                <a:cubicBezTo>
                  <a:pt x="341942" y="759803"/>
                  <a:pt x="350520" y="752784"/>
                  <a:pt x="350910" y="743036"/>
                </a:cubicBezTo>
                <a:cubicBezTo>
                  <a:pt x="351691" y="733677"/>
                  <a:pt x="344282" y="725488"/>
                  <a:pt x="334143" y="724708"/>
                </a:cubicBezTo>
                <a:cubicBezTo>
                  <a:pt x="215212" y="717689"/>
                  <a:pt x="116556" y="539487"/>
                  <a:pt x="95500" y="442001"/>
                </a:cubicBezTo>
                <a:cubicBezTo>
                  <a:pt x="86921" y="401447"/>
                  <a:pt x="95109" y="349195"/>
                  <a:pt x="103688" y="293824"/>
                </a:cubicBezTo>
                <a:cubicBezTo>
                  <a:pt x="118896" y="196339"/>
                  <a:pt x="134883" y="96904"/>
                  <a:pt x="60405" y="34514"/>
                </a:cubicBezTo>
                <a:cubicBezTo>
                  <a:pt x="52606" y="27105"/>
                  <a:pt x="40518" y="27885"/>
                  <a:pt x="33888" y="34514"/>
                </a:cubicBezTo>
                <a:cubicBezTo>
                  <a:pt x="26870" y="41143"/>
                  <a:pt x="28040" y="52061"/>
                  <a:pt x="35839" y="58690"/>
                </a:cubicBezTo>
                <a:cubicBezTo>
                  <a:pt x="95109" y="108213"/>
                  <a:pt x="80291" y="198678"/>
                  <a:pt x="66254" y="287195"/>
                </a:cubicBezTo>
                <a:cubicBezTo>
                  <a:pt x="56895" y="345686"/>
                  <a:pt x="47927" y="401058"/>
                  <a:pt x="58065" y="447850"/>
                </a:cubicBezTo>
                <a:cubicBezTo>
                  <a:pt x="77172" y="536367"/>
                  <a:pt x="154770" y="691563"/>
                  <a:pt x="266683" y="743036"/>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0" name="Freeform: Shape 199">
            <a:extLst>
              <a:ext uri="{FF2B5EF4-FFF2-40B4-BE49-F238E27FC236}">
                <a16:creationId xmlns:a16="http://schemas.microsoft.com/office/drawing/2014/main" id="{F97BDCAE-9649-4E50-B55E-801F3CFACAEC}"/>
              </a:ext>
            </a:extLst>
          </p:cNvPr>
          <p:cNvSpPr/>
          <p:nvPr/>
        </p:nvSpPr>
        <p:spPr>
          <a:xfrm>
            <a:off x="12042569" y="10453054"/>
            <a:ext cx="725236" cy="682574"/>
          </a:xfrm>
          <a:custGeom>
            <a:avLst/>
            <a:gdLst>
              <a:gd name="connsiteX0" fmla="*/ 105942 w 662898"/>
              <a:gd name="connsiteY0" fmla="*/ 594224 h 623904"/>
              <a:gd name="connsiteX1" fmla="*/ 40432 w 662898"/>
              <a:gd name="connsiteY1" fmla="*/ 589155 h 623904"/>
              <a:gd name="connsiteX2" fmla="*/ 30683 w 662898"/>
              <a:gd name="connsiteY2" fmla="*/ 568878 h 623904"/>
              <a:gd name="connsiteX3" fmla="*/ 54470 w 662898"/>
              <a:gd name="connsiteY3" fmla="*/ 557959 h 623904"/>
              <a:gd name="connsiteX4" fmla="*/ 393718 w 662898"/>
              <a:gd name="connsiteY4" fmla="*/ 384046 h 623904"/>
              <a:gd name="connsiteX5" fmla="*/ 458448 w 662898"/>
              <a:gd name="connsiteY5" fmla="*/ 249907 h 623904"/>
              <a:gd name="connsiteX6" fmla="*/ 622224 w 662898"/>
              <a:gd name="connsiteY6" fmla="*/ 30370 h 623904"/>
              <a:gd name="connsiteX7" fmla="*/ 643670 w 662898"/>
              <a:gd name="connsiteY7" fmla="*/ 40509 h 623904"/>
              <a:gd name="connsiteX8" fmla="*/ 630022 w 662898"/>
              <a:gd name="connsiteY8" fmla="*/ 61955 h 623904"/>
              <a:gd name="connsiteX9" fmla="*/ 492373 w 662898"/>
              <a:gd name="connsiteY9" fmla="*/ 256925 h 623904"/>
              <a:gd name="connsiteX10" fmla="*/ 421403 w 662898"/>
              <a:gd name="connsiteY10" fmla="*/ 401204 h 623904"/>
              <a:gd name="connsiteX11" fmla="*/ 105942 w 662898"/>
              <a:gd name="connsiteY11" fmla="*/ 594224 h 6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2898" h="623904">
                <a:moveTo>
                  <a:pt x="105942" y="594224"/>
                </a:moveTo>
                <a:cubicBezTo>
                  <a:pt x="83326" y="596174"/>
                  <a:pt x="61489" y="595004"/>
                  <a:pt x="40432" y="589155"/>
                </a:cubicBezTo>
                <a:cubicBezTo>
                  <a:pt x="31074" y="586426"/>
                  <a:pt x="26784" y="577456"/>
                  <a:pt x="30683" y="568878"/>
                </a:cubicBezTo>
                <a:cubicBezTo>
                  <a:pt x="34583" y="560299"/>
                  <a:pt x="44722" y="555230"/>
                  <a:pt x="54470" y="557959"/>
                </a:cubicBezTo>
                <a:cubicBezTo>
                  <a:pt x="162484" y="587595"/>
                  <a:pt x="329768" y="462814"/>
                  <a:pt x="393718" y="384046"/>
                </a:cubicBezTo>
                <a:cubicBezTo>
                  <a:pt x="420234" y="351291"/>
                  <a:pt x="438951" y="302159"/>
                  <a:pt x="458448" y="249907"/>
                </a:cubicBezTo>
                <a:cubicBezTo>
                  <a:pt x="493543" y="156321"/>
                  <a:pt x="529807" y="59225"/>
                  <a:pt x="622224" y="30370"/>
                </a:cubicBezTo>
                <a:cubicBezTo>
                  <a:pt x="632361" y="26861"/>
                  <a:pt x="641721" y="31930"/>
                  <a:pt x="643670" y="40509"/>
                </a:cubicBezTo>
                <a:cubicBezTo>
                  <a:pt x="645619" y="49477"/>
                  <a:pt x="639770" y="58836"/>
                  <a:pt x="630022" y="61955"/>
                </a:cubicBezTo>
                <a:cubicBezTo>
                  <a:pt x="557103" y="84572"/>
                  <a:pt x="523958" y="172698"/>
                  <a:pt x="492373" y="256925"/>
                </a:cubicBezTo>
                <a:cubicBezTo>
                  <a:pt x="471706" y="311907"/>
                  <a:pt x="452209" y="363770"/>
                  <a:pt x="421403" y="401204"/>
                </a:cubicBezTo>
                <a:cubicBezTo>
                  <a:pt x="364082" y="471783"/>
                  <a:pt x="226433" y="582916"/>
                  <a:pt x="105942" y="59422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7" name="Freeform: Shape 206">
            <a:extLst>
              <a:ext uri="{FF2B5EF4-FFF2-40B4-BE49-F238E27FC236}">
                <a16:creationId xmlns:a16="http://schemas.microsoft.com/office/drawing/2014/main" id="{C8BEF78C-BA94-4983-B662-FACBCB078DBD}"/>
              </a:ext>
            </a:extLst>
          </p:cNvPr>
          <p:cNvSpPr/>
          <p:nvPr/>
        </p:nvSpPr>
        <p:spPr>
          <a:xfrm>
            <a:off x="21836345" y="9359751"/>
            <a:ext cx="298626" cy="682574"/>
          </a:xfrm>
          <a:custGeom>
            <a:avLst/>
            <a:gdLst>
              <a:gd name="connsiteX0" fmla="*/ 177199 w 272958"/>
              <a:gd name="connsiteY0" fmla="*/ 603496 h 623904"/>
              <a:gd name="connsiteX1" fmla="*/ 136645 w 272958"/>
              <a:gd name="connsiteY1" fmla="*/ 582829 h 623904"/>
              <a:gd name="connsiteX2" fmla="*/ 29411 w 272958"/>
              <a:gd name="connsiteY2" fmla="*/ 357053 h 623904"/>
              <a:gd name="connsiteX3" fmla="*/ 59826 w 272958"/>
              <a:gd name="connsiteY3" fmla="*/ 236172 h 623904"/>
              <a:gd name="connsiteX4" fmla="*/ 71135 w 272958"/>
              <a:gd name="connsiteY4" fmla="*/ 47831 h 623904"/>
              <a:gd name="connsiteX5" fmla="*/ 71524 w 272958"/>
              <a:gd name="connsiteY5" fmla="*/ 32233 h 623904"/>
              <a:gd name="connsiteX6" fmla="*/ 89072 w 272958"/>
              <a:gd name="connsiteY6" fmla="*/ 33013 h 623904"/>
              <a:gd name="connsiteX7" fmla="*/ 82833 w 272958"/>
              <a:gd name="connsiteY7" fmla="*/ 243191 h 623904"/>
              <a:gd name="connsiteX8" fmla="*/ 53197 w 272958"/>
              <a:gd name="connsiteY8" fmla="*/ 356274 h 623904"/>
              <a:gd name="connsiteX9" fmla="*/ 151463 w 272958"/>
              <a:gd name="connsiteY9" fmla="*/ 567231 h 623904"/>
              <a:gd name="connsiteX10" fmla="*/ 236079 w 272958"/>
              <a:gd name="connsiteY10" fmla="*/ 589068 h 623904"/>
              <a:gd name="connsiteX11" fmla="*/ 249727 w 272958"/>
              <a:gd name="connsiteY11" fmla="*/ 597647 h 623904"/>
              <a:gd name="connsiteX12" fmla="*/ 239588 w 272958"/>
              <a:gd name="connsiteY12" fmla="*/ 609345 h 623904"/>
              <a:gd name="connsiteX13" fmla="*/ 177199 w 272958"/>
              <a:gd name="connsiteY13" fmla="*/ 603496 h 6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958" h="623904">
                <a:moveTo>
                  <a:pt x="177199" y="603496"/>
                </a:moveTo>
                <a:cubicBezTo>
                  <a:pt x="163160" y="598817"/>
                  <a:pt x="149512" y="591798"/>
                  <a:pt x="136645" y="582829"/>
                </a:cubicBezTo>
                <a:cubicBezTo>
                  <a:pt x="64896" y="531357"/>
                  <a:pt x="33311" y="419834"/>
                  <a:pt x="29411" y="357053"/>
                </a:cubicBezTo>
                <a:cubicBezTo>
                  <a:pt x="27461" y="323129"/>
                  <a:pt x="43059" y="281015"/>
                  <a:pt x="59826" y="236172"/>
                </a:cubicBezTo>
                <a:cubicBezTo>
                  <a:pt x="86732" y="164423"/>
                  <a:pt x="114418" y="89554"/>
                  <a:pt x="71135" y="47831"/>
                </a:cubicBezTo>
                <a:cubicBezTo>
                  <a:pt x="66455" y="43152"/>
                  <a:pt x="66845" y="36522"/>
                  <a:pt x="71524" y="32233"/>
                </a:cubicBezTo>
                <a:cubicBezTo>
                  <a:pt x="76594" y="27944"/>
                  <a:pt x="84393" y="28334"/>
                  <a:pt x="89072" y="33013"/>
                </a:cubicBezTo>
                <a:cubicBezTo>
                  <a:pt x="142494" y="84485"/>
                  <a:pt x="110908" y="169102"/>
                  <a:pt x="82833" y="243191"/>
                </a:cubicBezTo>
                <a:cubicBezTo>
                  <a:pt x="66845" y="286085"/>
                  <a:pt x="51638" y="326638"/>
                  <a:pt x="53197" y="356274"/>
                </a:cubicBezTo>
                <a:cubicBezTo>
                  <a:pt x="56317" y="413205"/>
                  <a:pt x="85952" y="520049"/>
                  <a:pt x="151463" y="567231"/>
                </a:cubicBezTo>
                <a:cubicBezTo>
                  <a:pt x="176808" y="585559"/>
                  <a:pt x="205273" y="592968"/>
                  <a:pt x="236079" y="589068"/>
                </a:cubicBezTo>
                <a:cubicBezTo>
                  <a:pt x="242709" y="588288"/>
                  <a:pt x="248557" y="592187"/>
                  <a:pt x="249727" y="597647"/>
                </a:cubicBezTo>
                <a:cubicBezTo>
                  <a:pt x="250507" y="603106"/>
                  <a:pt x="246218" y="608566"/>
                  <a:pt x="239588" y="609345"/>
                </a:cubicBezTo>
                <a:cubicBezTo>
                  <a:pt x="218142" y="611685"/>
                  <a:pt x="197085" y="609735"/>
                  <a:pt x="177199" y="603496"/>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0" name="Freeform: Shape 209">
            <a:extLst>
              <a:ext uri="{FF2B5EF4-FFF2-40B4-BE49-F238E27FC236}">
                <a16:creationId xmlns:a16="http://schemas.microsoft.com/office/drawing/2014/main" id="{138F2470-3220-4159-922C-560246B3DB5A}"/>
              </a:ext>
            </a:extLst>
          </p:cNvPr>
          <p:cNvSpPr/>
          <p:nvPr/>
        </p:nvSpPr>
        <p:spPr>
          <a:xfrm>
            <a:off x="15544586" y="7331983"/>
            <a:ext cx="597253" cy="511931"/>
          </a:xfrm>
          <a:custGeom>
            <a:avLst/>
            <a:gdLst>
              <a:gd name="connsiteX0" fmla="*/ 516953 w 545916"/>
              <a:gd name="connsiteY0" fmla="*/ 447607 h 467928"/>
              <a:gd name="connsiteX1" fmla="*/ 523193 w 545916"/>
              <a:gd name="connsiteY1" fmla="*/ 437859 h 467928"/>
              <a:gd name="connsiteX2" fmla="*/ 505645 w 545916"/>
              <a:gd name="connsiteY2" fmla="*/ 420701 h 467928"/>
              <a:gd name="connsiteX3" fmla="*/ 278700 w 545916"/>
              <a:gd name="connsiteY3" fmla="*/ 236260 h 467928"/>
              <a:gd name="connsiteX4" fmla="*/ 62283 w 545916"/>
              <a:gd name="connsiteY4" fmla="*/ 30761 h 467928"/>
              <a:gd name="connsiteX5" fmla="*/ 31867 w 545916"/>
              <a:gd name="connsiteY5" fmla="*/ 39339 h 467928"/>
              <a:gd name="connsiteX6" fmla="*/ 41227 w 545916"/>
              <a:gd name="connsiteY6" fmla="*/ 62346 h 467928"/>
              <a:gd name="connsiteX7" fmla="*/ 240095 w 545916"/>
              <a:gd name="connsiteY7" fmla="*/ 254587 h 467928"/>
              <a:gd name="connsiteX8" fmla="*/ 499407 w 545916"/>
              <a:gd name="connsiteY8" fmla="*/ 453456 h 467928"/>
              <a:gd name="connsiteX9" fmla="*/ 516953 w 545916"/>
              <a:gd name="connsiteY9" fmla="*/ 447607 h 46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916" h="467928">
                <a:moveTo>
                  <a:pt x="516953" y="447607"/>
                </a:moveTo>
                <a:cubicBezTo>
                  <a:pt x="520074" y="444877"/>
                  <a:pt x="522413" y="441758"/>
                  <a:pt x="523193" y="437859"/>
                </a:cubicBezTo>
                <a:cubicBezTo>
                  <a:pt x="524753" y="428890"/>
                  <a:pt x="516953" y="421481"/>
                  <a:pt x="505645" y="420701"/>
                </a:cubicBezTo>
                <a:cubicBezTo>
                  <a:pt x="406210" y="417192"/>
                  <a:pt x="344600" y="330235"/>
                  <a:pt x="278700" y="236260"/>
                </a:cubicBezTo>
                <a:cubicBezTo>
                  <a:pt x="220209" y="153202"/>
                  <a:pt x="158598" y="66245"/>
                  <a:pt x="62283" y="30761"/>
                </a:cubicBezTo>
                <a:cubicBezTo>
                  <a:pt x="51364" y="26861"/>
                  <a:pt x="37716" y="30761"/>
                  <a:pt x="31867" y="39339"/>
                </a:cubicBezTo>
                <a:cubicBezTo>
                  <a:pt x="26018" y="47918"/>
                  <a:pt x="30308" y="58446"/>
                  <a:pt x="41227" y="62346"/>
                </a:cubicBezTo>
                <a:cubicBezTo>
                  <a:pt x="125843" y="93151"/>
                  <a:pt x="184334" y="175819"/>
                  <a:pt x="240095" y="254587"/>
                </a:cubicBezTo>
                <a:cubicBezTo>
                  <a:pt x="308725" y="351292"/>
                  <a:pt x="378135" y="449557"/>
                  <a:pt x="499407" y="453456"/>
                </a:cubicBezTo>
                <a:cubicBezTo>
                  <a:pt x="506035" y="453846"/>
                  <a:pt x="512665" y="451506"/>
                  <a:pt x="516953" y="447607"/>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1" name="Freeform: Shape 210">
            <a:extLst>
              <a:ext uri="{FF2B5EF4-FFF2-40B4-BE49-F238E27FC236}">
                <a16:creationId xmlns:a16="http://schemas.microsoft.com/office/drawing/2014/main" id="{3F5FB91E-DC47-4815-A9BE-BB6351D4F4F9}"/>
              </a:ext>
            </a:extLst>
          </p:cNvPr>
          <p:cNvSpPr/>
          <p:nvPr/>
        </p:nvSpPr>
        <p:spPr>
          <a:xfrm>
            <a:off x="16086326" y="7185397"/>
            <a:ext cx="383948" cy="938540"/>
          </a:xfrm>
          <a:custGeom>
            <a:avLst/>
            <a:gdLst>
              <a:gd name="connsiteX0" fmla="*/ 63892 w 350946"/>
              <a:gd name="connsiteY0" fmla="*/ 842853 h 857868"/>
              <a:gd name="connsiteX1" fmla="*/ 68181 w 350946"/>
              <a:gd name="connsiteY1" fmla="*/ 837783 h 857868"/>
              <a:gd name="connsiteX2" fmla="*/ 95087 w 350946"/>
              <a:gd name="connsiteY2" fmla="*/ 775393 h 857868"/>
              <a:gd name="connsiteX3" fmla="*/ 149289 w 350946"/>
              <a:gd name="connsiteY3" fmla="*/ 685317 h 857868"/>
              <a:gd name="connsiteX4" fmla="*/ 205050 w 350946"/>
              <a:gd name="connsiteY4" fmla="*/ 641254 h 857868"/>
              <a:gd name="connsiteX5" fmla="*/ 308774 w 350946"/>
              <a:gd name="connsiteY5" fmla="*/ 530901 h 857868"/>
              <a:gd name="connsiteX6" fmla="*/ 346599 w 350946"/>
              <a:gd name="connsiteY6" fmla="*/ 238055 h 857868"/>
              <a:gd name="connsiteX7" fmla="*/ 334900 w 350946"/>
              <a:gd name="connsiteY7" fmla="*/ 172545 h 857868"/>
              <a:gd name="connsiteX8" fmla="*/ 322812 w 350946"/>
              <a:gd name="connsiteY8" fmla="*/ 54783 h 857868"/>
              <a:gd name="connsiteX9" fmla="*/ 317742 w 350946"/>
              <a:gd name="connsiteY9" fmla="*/ 31777 h 857868"/>
              <a:gd name="connsiteX10" fmla="*/ 290057 w 350946"/>
              <a:gd name="connsiteY10" fmla="*/ 36456 h 857868"/>
              <a:gd name="connsiteX11" fmla="*/ 294736 w 350946"/>
              <a:gd name="connsiteY11" fmla="*/ 180734 h 857868"/>
              <a:gd name="connsiteX12" fmla="*/ 306045 w 350946"/>
              <a:gd name="connsiteY12" fmla="*/ 243124 h 857868"/>
              <a:gd name="connsiteX13" fmla="*/ 270950 w 350946"/>
              <a:gd name="connsiteY13" fmla="*/ 523102 h 857868"/>
              <a:gd name="connsiteX14" fmla="*/ 179704 w 350946"/>
              <a:gd name="connsiteY14" fmla="*/ 619027 h 857868"/>
              <a:gd name="connsiteX15" fmla="*/ 119653 w 350946"/>
              <a:gd name="connsiteY15" fmla="*/ 666600 h 857868"/>
              <a:gd name="connsiteX16" fmla="*/ 55702 w 350946"/>
              <a:gd name="connsiteY16" fmla="*/ 771104 h 857868"/>
              <a:gd name="connsiteX17" fmla="*/ 31136 w 350946"/>
              <a:gd name="connsiteY17" fmla="*/ 828425 h 857868"/>
              <a:gd name="connsiteX18" fmla="*/ 40884 w 350946"/>
              <a:gd name="connsiteY18" fmla="*/ 848312 h 857868"/>
              <a:gd name="connsiteX19" fmla="*/ 63892 w 350946"/>
              <a:gd name="connsiteY19" fmla="*/ 842853 h 85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0946" h="857868">
                <a:moveTo>
                  <a:pt x="63892" y="842853"/>
                </a:moveTo>
                <a:cubicBezTo>
                  <a:pt x="65841" y="841293"/>
                  <a:pt x="67401" y="839733"/>
                  <a:pt x="68181" y="837783"/>
                </a:cubicBezTo>
                <a:cubicBezTo>
                  <a:pt x="81439" y="814777"/>
                  <a:pt x="88457" y="794890"/>
                  <a:pt x="95087" y="775393"/>
                </a:cubicBezTo>
                <a:cubicBezTo>
                  <a:pt x="106005" y="743808"/>
                  <a:pt x="115363" y="716512"/>
                  <a:pt x="149289" y="685317"/>
                </a:cubicBezTo>
                <a:cubicBezTo>
                  <a:pt x="167226" y="668549"/>
                  <a:pt x="186333" y="654901"/>
                  <a:pt x="205050" y="641254"/>
                </a:cubicBezTo>
                <a:cubicBezTo>
                  <a:pt x="244433" y="612398"/>
                  <a:pt x="284597" y="583543"/>
                  <a:pt x="308774" y="530901"/>
                </a:cubicBezTo>
                <a:cubicBezTo>
                  <a:pt x="343088" y="455642"/>
                  <a:pt x="355957" y="357377"/>
                  <a:pt x="346599" y="238055"/>
                </a:cubicBezTo>
                <a:cubicBezTo>
                  <a:pt x="345429" y="221288"/>
                  <a:pt x="340360" y="197501"/>
                  <a:pt x="334900" y="172545"/>
                </a:cubicBezTo>
                <a:cubicBezTo>
                  <a:pt x="327102" y="136281"/>
                  <a:pt x="312673" y="68041"/>
                  <a:pt x="322812" y="54783"/>
                </a:cubicBezTo>
                <a:cubicBezTo>
                  <a:pt x="329051" y="46984"/>
                  <a:pt x="327102" y="36456"/>
                  <a:pt x="317742" y="31777"/>
                </a:cubicBezTo>
                <a:cubicBezTo>
                  <a:pt x="308774" y="27098"/>
                  <a:pt x="296296" y="29047"/>
                  <a:pt x="290057" y="36456"/>
                </a:cubicBezTo>
                <a:cubicBezTo>
                  <a:pt x="270170" y="58683"/>
                  <a:pt x="278748" y="106255"/>
                  <a:pt x="294736" y="180734"/>
                </a:cubicBezTo>
                <a:cubicBezTo>
                  <a:pt x="300196" y="205300"/>
                  <a:pt x="304875" y="228307"/>
                  <a:pt x="306045" y="243124"/>
                </a:cubicBezTo>
                <a:cubicBezTo>
                  <a:pt x="312284" y="322282"/>
                  <a:pt x="311114" y="434585"/>
                  <a:pt x="270950" y="523102"/>
                </a:cubicBezTo>
                <a:cubicBezTo>
                  <a:pt x="251063" y="567555"/>
                  <a:pt x="217918" y="591341"/>
                  <a:pt x="179704" y="619027"/>
                </a:cubicBezTo>
                <a:cubicBezTo>
                  <a:pt x="159817" y="633455"/>
                  <a:pt x="139540" y="648272"/>
                  <a:pt x="119653" y="666600"/>
                </a:cubicBezTo>
                <a:cubicBezTo>
                  <a:pt x="78709" y="704424"/>
                  <a:pt x="67401" y="738349"/>
                  <a:pt x="55702" y="771104"/>
                </a:cubicBezTo>
                <a:cubicBezTo>
                  <a:pt x="49463" y="789431"/>
                  <a:pt x="42835" y="808148"/>
                  <a:pt x="31136" y="828425"/>
                </a:cubicBezTo>
                <a:cubicBezTo>
                  <a:pt x="26457" y="836614"/>
                  <a:pt x="30747" y="845582"/>
                  <a:pt x="40884" y="848312"/>
                </a:cubicBezTo>
                <a:cubicBezTo>
                  <a:pt x="49074" y="849872"/>
                  <a:pt x="58042" y="847532"/>
                  <a:pt x="63892" y="842853"/>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6" name="Freeform: Shape 225">
            <a:extLst>
              <a:ext uri="{FF2B5EF4-FFF2-40B4-BE49-F238E27FC236}">
                <a16:creationId xmlns:a16="http://schemas.microsoft.com/office/drawing/2014/main" id="{2ECE15D3-5FD3-4CCF-9CA5-00DAD2C47BDF}"/>
              </a:ext>
            </a:extLst>
          </p:cNvPr>
          <p:cNvSpPr/>
          <p:nvPr/>
        </p:nvSpPr>
        <p:spPr>
          <a:xfrm>
            <a:off x="10310813" y="5922402"/>
            <a:ext cx="12115696" cy="6441795"/>
          </a:xfrm>
          <a:custGeom>
            <a:avLst/>
            <a:gdLst>
              <a:gd name="connsiteX0" fmla="*/ 10979568 w 11074308"/>
              <a:gd name="connsiteY0" fmla="*/ 119727 h 5888100"/>
              <a:gd name="connsiteX1" fmla="*/ 6832163 w 11074308"/>
              <a:gd name="connsiteY1" fmla="*/ 119727 h 5888100"/>
              <a:gd name="connsiteX2" fmla="*/ 6832163 w 11074308"/>
              <a:gd name="connsiteY2" fmla="*/ 1197523 h 5888100"/>
              <a:gd name="connsiteX3" fmla="*/ 5154248 w 11074308"/>
              <a:gd name="connsiteY3" fmla="*/ 1197523 h 5888100"/>
              <a:gd name="connsiteX4" fmla="*/ 5154248 w 11074308"/>
              <a:gd name="connsiteY4" fmla="*/ 2275318 h 5888100"/>
              <a:gd name="connsiteX5" fmla="*/ 3475945 w 11074308"/>
              <a:gd name="connsiteY5" fmla="*/ 2275318 h 5888100"/>
              <a:gd name="connsiteX6" fmla="*/ 3475945 w 11074308"/>
              <a:gd name="connsiteY6" fmla="*/ 3353113 h 5888100"/>
              <a:gd name="connsiteX7" fmla="*/ 1798031 w 11074308"/>
              <a:gd name="connsiteY7" fmla="*/ 3353113 h 5888100"/>
              <a:gd name="connsiteX8" fmla="*/ 1798031 w 11074308"/>
              <a:gd name="connsiteY8" fmla="*/ 4430908 h 5888100"/>
              <a:gd name="connsiteX9" fmla="*/ 119727 w 11074308"/>
              <a:gd name="connsiteY9" fmla="*/ 4430908 h 5888100"/>
              <a:gd name="connsiteX10" fmla="*/ 119727 w 11074308"/>
              <a:gd name="connsiteY10" fmla="*/ 5793360 h 5888100"/>
              <a:gd name="connsiteX11" fmla="*/ 10979568 w 11074308"/>
              <a:gd name="connsiteY11" fmla="*/ 5793360 h 588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4308" h="5888100">
                <a:moveTo>
                  <a:pt x="10979568" y="119727"/>
                </a:moveTo>
                <a:lnTo>
                  <a:pt x="6832163" y="119727"/>
                </a:lnTo>
                <a:lnTo>
                  <a:pt x="6832163" y="1197523"/>
                </a:lnTo>
                <a:lnTo>
                  <a:pt x="5154248" y="1197523"/>
                </a:lnTo>
                <a:lnTo>
                  <a:pt x="5154248" y="2275318"/>
                </a:lnTo>
                <a:lnTo>
                  <a:pt x="3475945" y="2275318"/>
                </a:lnTo>
                <a:lnTo>
                  <a:pt x="3475945" y="3353113"/>
                </a:lnTo>
                <a:lnTo>
                  <a:pt x="1798031" y="3353113"/>
                </a:lnTo>
                <a:lnTo>
                  <a:pt x="1798031" y="4430908"/>
                </a:lnTo>
                <a:lnTo>
                  <a:pt x="119727" y="4430908"/>
                </a:lnTo>
                <a:lnTo>
                  <a:pt x="119727" y="5793360"/>
                </a:lnTo>
                <a:lnTo>
                  <a:pt x="10979568" y="5793360"/>
                </a:lnTo>
                <a:close/>
              </a:path>
            </a:pathLst>
          </a:custGeom>
          <a:solidFill>
            <a:schemeClr val="accent2"/>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3" name="Freeform: Shape 242">
            <a:extLst>
              <a:ext uri="{FF2B5EF4-FFF2-40B4-BE49-F238E27FC236}">
                <a16:creationId xmlns:a16="http://schemas.microsoft.com/office/drawing/2014/main" id="{D70E9D27-728E-4041-ABB6-E097EFCA3CA5}"/>
              </a:ext>
            </a:extLst>
          </p:cNvPr>
          <p:cNvSpPr/>
          <p:nvPr/>
        </p:nvSpPr>
        <p:spPr>
          <a:xfrm>
            <a:off x="19376697" y="2463899"/>
            <a:ext cx="1109183" cy="1877080"/>
          </a:xfrm>
          <a:custGeom>
            <a:avLst/>
            <a:gdLst>
              <a:gd name="connsiteX0" fmla="*/ 111522 w 1013845"/>
              <a:gd name="connsiteY0" fmla="*/ 29246 h 1715737"/>
              <a:gd name="connsiteX1" fmla="*/ 272958 w 1013845"/>
              <a:gd name="connsiteY1" fmla="*/ 250732 h 1715737"/>
              <a:gd name="connsiteX2" fmla="*/ 400468 w 1013845"/>
              <a:gd name="connsiteY2" fmla="*/ 462859 h 1715737"/>
              <a:gd name="connsiteX3" fmla="*/ 1010336 w 1013845"/>
              <a:gd name="connsiteY3" fmla="*/ 1722757 h 1715737"/>
              <a:gd name="connsiteX4" fmla="*/ 269059 w 1013845"/>
              <a:gd name="connsiteY4" fmla="*/ 651590 h 1715737"/>
              <a:gd name="connsiteX5" fmla="*/ 80328 w 1013845"/>
              <a:gd name="connsiteY5" fmla="*/ 256191 h 1715737"/>
              <a:gd name="connsiteX6" fmla="*/ 29246 w 1013845"/>
              <a:gd name="connsiteY6" fmla="*/ 83057 h 1715737"/>
              <a:gd name="connsiteX7" fmla="*/ 111522 w 1013845"/>
              <a:gd name="connsiteY7" fmla="*/ 29246 h 17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45" h="1715737">
                <a:moveTo>
                  <a:pt x="111522" y="29246"/>
                </a:moveTo>
                <a:lnTo>
                  <a:pt x="272958" y="250732"/>
                </a:lnTo>
                <a:cubicBezTo>
                  <a:pt x="321701" y="317411"/>
                  <a:pt x="364204" y="388381"/>
                  <a:pt x="400468" y="462859"/>
                </a:cubicBezTo>
                <a:lnTo>
                  <a:pt x="1010336" y="1722757"/>
                </a:lnTo>
                <a:lnTo>
                  <a:pt x="269059" y="651590"/>
                </a:lnTo>
                <a:cubicBezTo>
                  <a:pt x="185612" y="530709"/>
                  <a:pt x="121661" y="397349"/>
                  <a:pt x="80328" y="256191"/>
                </a:cubicBezTo>
                <a:lnTo>
                  <a:pt x="29246" y="83057"/>
                </a:lnTo>
                <a:cubicBezTo>
                  <a:pt x="60051" y="71749"/>
                  <a:pt x="88127" y="53032"/>
                  <a:pt x="111522" y="2924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4" name="Freeform: Shape 243">
            <a:extLst>
              <a:ext uri="{FF2B5EF4-FFF2-40B4-BE49-F238E27FC236}">
                <a16:creationId xmlns:a16="http://schemas.microsoft.com/office/drawing/2014/main" id="{05181181-55F6-40C6-A687-21D1EA626BDC}"/>
              </a:ext>
            </a:extLst>
          </p:cNvPr>
          <p:cNvSpPr/>
          <p:nvPr/>
        </p:nvSpPr>
        <p:spPr>
          <a:xfrm>
            <a:off x="19418931" y="2229530"/>
            <a:ext cx="383948" cy="767896"/>
          </a:xfrm>
          <a:custGeom>
            <a:avLst/>
            <a:gdLst>
              <a:gd name="connsiteX0" fmla="*/ 242154 w 350946"/>
              <a:gd name="connsiteY0" fmla="*/ 690731 h 701892"/>
              <a:gd name="connsiteX1" fmla="*/ 333009 w 350946"/>
              <a:gd name="connsiteY1" fmla="*/ 107380 h 701892"/>
              <a:gd name="connsiteX2" fmla="*/ 29246 w 350946"/>
              <a:gd name="connsiteY2" fmla="*/ 276224 h 701892"/>
              <a:gd name="connsiteX3" fmla="*/ 242154 w 350946"/>
              <a:gd name="connsiteY3" fmla="*/ 690731 h 701892"/>
            </a:gdLst>
            <a:ahLst/>
            <a:cxnLst>
              <a:cxn ang="0">
                <a:pos x="connsiteX0" y="connsiteY0"/>
              </a:cxn>
              <a:cxn ang="0">
                <a:pos x="connsiteX1" y="connsiteY1"/>
              </a:cxn>
              <a:cxn ang="0">
                <a:pos x="connsiteX2" y="connsiteY2"/>
              </a:cxn>
              <a:cxn ang="0">
                <a:pos x="connsiteX3" y="connsiteY3"/>
              </a:cxn>
            </a:cxnLst>
            <a:rect l="l" t="t" r="r" b="b"/>
            <a:pathLst>
              <a:path w="350946" h="701892">
                <a:moveTo>
                  <a:pt x="242154" y="690731"/>
                </a:moveTo>
                <a:cubicBezTo>
                  <a:pt x="242154" y="690731"/>
                  <a:pt x="419576" y="353822"/>
                  <a:pt x="333009" y="107380"/>
                </a:cubicBezTo>
                <a:cubicBezTo>
                  <a:pt x="246443" y="-139062"/>
                  <a:pt x="29246" y="276224"/>
                  <a:pt x="29246" y="276224"/>
                </a:cubicBezTo>
                <a:lnTo>
                  <a:pt x="242154" y="69073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5" name="Freeform: Shape 244">
            <a:extLst>
              <a:ext uri="{FF2B5EF4-FFF2-40B4-BE49-F238E27FC236}">
                <a16:creationId xmlns:a16="http://schemas.microsoft.com/office/drawing/2014/main" id="{C95C7542-D747-4BA7-A136-44D2E61E9D76}"/>
              </a:ext>
            </a:extLst>
          </p:cNvPr>
          <p:cNvSpPr/>
          <p:nvPr/>
        </p:nvSpPr>
        <p:spPr>
          <a:xfrm>
            <a:off x="19045395" y="2485199"/>
            <a:ext cx="639914" cy="511931"/>
          </a:xfrm>
          <a:custGeom>
            <a:avLst/>
            <a:gdLst>
              <a:gd name="connsiteX0" fmla="*/ 584754 w 584910"/>
              <a:gd name="connsiteY0" fmla="*/ 455089 h 467928"/>
              <a:gd name="connsiteX1" fmla="*/ 58723 w 584910"/>
              <a:gd name="connsiteY1" fmla="*/ 186420 h 467928"/>
              <a:gd name="connsiteX2" fmla="*/ 373796 w 584910"/>
              <a:gd name="connsiteY2" fmla="*/ 39412 h 467928"/>
              <a:gd name="connsiteX3" fmla="*/ 584754 w 584910"/>
              <a:gd name="connsiteY3" fmla="*/ 455089 h 467928"/>
            </a:gdLst>
            <a:ahLst/>
            <a:cxnLst>
              <a:cxn ang="0">
                <a:pos x="connsiteX0" y="connsiteY0"/>
              </a:cxn>
              <a:cxn ang="0">
                <a:pos x="connsiteX1" y="connsiteY1"/>
              </a:cxn>
              <a:cxn ang="0">
                <a:pos x="connsiteX2" y="connsiteY2"/>
              </a:cxn>
              <a:cxn ang="0">
                <a:pos x="connsiteX3" y="connsiteY3"/>
              </a:cxn>
            </a:cxnLst>
            <a:rect l="l" t="t" r="r" b="b"/>
            <a:pathLst>
              <a:path w="584910" h="467928">
                <a:moveTo>
                  <a:pt x="584754" y="455089"/>
                </a:moveTo>
                <a:cubicBezTo>
                  <a:pt x="584754" y="455089"/>
                  <a:pt x="208071" y="401277"/>
                  <a:pt x="58723" y="186420"/>
                </a:cubicBezTo>
                <a:cubicBezTo>
                  <a:pt x="-90234" y="-28437"/>
                  <a:pt x="373796" y="39412"/>
                  <a:pt x="373796" y="39412"/>
                </a:cubicBezTo>
                <a:lnTo>
                  <a:pt x="584754" y="455089"/>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7" name="Freeform: Shape 246">
            <a:extLst>
              <a:ext uri="{FF2B5EF4-FFF2-40B4-BE49-F238E27FC236}">
                <a16:creationId xmlns:a16="http://schemas.microsoft.com/office/drawing/2014/main" id="{BDCCD523-5783-4F7B-9956-AA5D56A0E8A0}"/>
              </a:ext>
            </a:extLst>
          </p:cNvPr>
          <p:cNvSpPr/>
          <p:nvPr/>
        </p:nvSpPr>
        <p:spPr>
          <a:xfrm>
            <a:off x="20176589" y="10629328"/>
            <a:ext cx="1237166" cy="2474332"/>
          </a:xfrm>
          <a:custGeom>
            <a:avLst/>
            <a:gdLst>
              <a:gd name="connsiteX0" fmla="*/ 29246 w 1130827"/>
              <a:gd name="connsiteY0" fmla="*/ 95803 h 2261654"/>
              <a:gd name="connsiteX1" fmla="*/ 48352 w 1130827"/>
              <a:gd name="connsiteY1" fmla="*/ 2062663 h 2261654"/>
              <a:gd name="connsiteX2" fmla="*/ 224216 w 1130827"/>
              <a:gd name="connsiteY2" fmla="*/ 2242815 h 2261654"/>
              <a:gd name="connsiteX3" fmla="*/ 487816 w 1130827"/>
              <a:gd name="connsiteY3" fmla="*/ 2184324 h 2261654"/>
              <a:gd name="connsiteX4" fmla="*/ 1115619 w 1130827"/>
              <a:gd name="connsiteY4" fmla="*/ 82936 h 2261654"/>
              <a:gd name="connsiteX5" fmla="*/ 29246 w 1130827"/>
              <a:gd name="connsiteY5" fmla="*/ 95803 h 226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827" h="2261654">
                <a:moveTo>
                  <a:pt x="29246" y="95803"/>
                </a:moveTo>
                <a:lnTo>
                  <a:pt x="48352" y="2062663"/>
                </a:lnTo>
                <a:cubicBezTo>
                  <a:pt x="49522" y="2164827"/>
                  <a:pt x="78378" y="2224099"/>
                  <a:pt x="224216" y="2242815"/>
                </a:cubicBezTo>
                <a:cubicBezTo>
                  <a:pt x="405928" y="2266212"/>
                  <a:pt x="460910" y="2234237"/>
                  <a:pt x="487816" y="2184324"/>
                </a:cubicBezTo>
                <a:cubicBezTo>
                  <a:pt x="538508" y="2090348"/>
                  <a:pt x="1033733" y="210836"/>
                  <a:pt x="1115619" y="82936"/>
                </a:cubicBezTo>
                <a:cubicBezTo>
                  <a:pt x="1197118" y="-44965"/>
                  <a:pt x="29246" y="95803"/>
                  <a:pt x="29246" y="9580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8" name="Freeform: Shape 247">
            <a:extLst>
              <a:ext uri="{FF2B5EF4-FFF2-40B4-BE49-F238E27FC236}">
                <a16:creationId xmlns:a16="http://schemas.microsoft.com/office/drawing/2014/main" id="{F2758FDF-E650-41EB-AEF6-A72B86828C2B}"/>
              </a:ext>
            </a:extLst>
          </p:cNvPr>
          <p:cNvSpPr/>
          <p:nvPr/>
        </p:nvSpPr>
        <p:spPr>
          <a:xfrm>
            <a:off x="18208641" y="8737184"/>
            <a:ext cx="4308751" cy="2900941"/>
          </a:xfrm>
          <a:custGeom>
            <a:avLst/>
            <a:gdLst>
              <a:gd name="connsiteX0" fmla="*/ 3667389 w 3938398"/>
              <a:gd name="connsiteY0" fmla="*/ 1147985 h 2651594"/>
              <a:gd name="connsiteX1" fmla="*/ 3884587 w 3938398"/>
              <a:gd name="connsiteY1" fmla="*/ 1318389 h 2651594"/>
              <a:gd name="connsiteX2" fmla="*/ 3909543 w 3938398"/>
              <a:gd name="connsiteY2" fmla="*/ 1547283 h 2651594"/>
              <a:gd name="connsiteX3" fmla="*/ 3874838 w 3938398"/>
              <a:gd name="connsiteY3" fmla="*/ 1793336 h 2651594"/>
              <a:gd name="connsiteX4" fmla="*/ 3684158 w 3938398"/>
              <a:gd name="connsiteY4" fmla="*/ 1916557 h 2651594"/>
              <a:gd name="connsiteX5" fmla="*/ 1547283 w 3938398"/>
              <a:gd name="connsiteY5" fmla="*/ 2057716 h 2651594"/>
              <a:gd name="connsiteX6" fmla="*/ 29246 w 3938398"/>
              <a:gd name="connsiteY6" fmla="*/ 2658614 h 2651594"/>
              <a:gd name="connsiteX7" fmla="*/ 252292 w 3938398"/>
              <a:gd name="connsiteY7" fmla="*/ 29246 h 2651594"/>
              <a:gd name="connsiteX8" fmla="*/ 2007803 w 3938398"/>
              <a:gd name="connsiteY8" fmla="*/ 1034902 h 2651594"/>
              <a:gd name="connsiteX9" fmla="*/ 3667389 w 3938398"/>
              <a:gd name="connsiteY9" fmla="*/ 1147985 h 265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8398" h="2651594">
                <a:moveTo>
                  <a:pt x="3667389" y="1147985"/>
                </a:moveTo>
                <a:cubicBezTo>
                  <a:pt x="3770725" y="1147595"/>
                  <a:pt x="3861580" y="1217784"/>
                  <a:pt x="3884587" y="1318389"/>
                </a:cubicBezTo>
                <a:cubicBezTo>
                  <a:pt x="3898235" y="1377660"/>
                  <a:pt x="3908374" y="1453309"/>
                  <a:pt x="3909543" y="1547283"/>
                </a:cubicBezTo>
                <a:cubicBezTo>
                  <a:pt x="3910323" y="1659197"/>
                  <a:pt x="3902134" y="1732116"/>
                  <a:pt x="3874838" y="1793336"/>
                </a:cubicBezTo>
                <a:cubicBezTo>
                  <a:pt x="3841304" y="1867814"/>
                  <a:pt x="3765655" y="1913828"/>
                  <a:pt x="3684158" y="1916557"/>
                </a:cubicBezTo>
                <a:cubicBezTo>
                  <a:pt x="3284858" y="1930986"/>
                  <a:pt x="1847148" y="1987526"/>
                  <a:pt x="1547283" y="2057716"/>
                </a:cubicBezTo>
                <a:cubicBezTo>
                  <a:pt x="1198287" y="2139603"/>
                  <a:pt x="29246" y="2658614"/>
                  <a:pt x="29246" y="2658614"/>
                </a:cubicBezTo>
                <a:lnTo>
                  <a:pt x="252292" y="29246"/>
                </a:lnTo>
                <a:cubicBezTo>
                  <a:pt x="252292" y="29246"/>
                  <a:pt x="1326188" y="899593"/>
                  <a:pt x="2007803" y="1034902"/>
                </a:cubicBezTo>
                <a:cubicBezTo>
                  <a:pt x="2537343" y="1140966"/>
                  <a:pt x="3337890" y="1149545"/>
                  <a:pt x="3667389" y="1147985"/>
                </a:cubicBezTo>
                <a:close/>
              </a:path>
            </a:pathLst>
          </a:custGeom>
          <a:solidFill>
            <a:srgbClr val="D9D9D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9" name="Freeform: Shape 248">
            <a:extLst>
              <a:ext uri="{FF2B5EF4-FFF2-40B4-BE49-F238E27FC236}">
                <a16:creationId xmlns:a16="http://schemas.microsoft.com/office/drawing/2014/main" id="{E11DAD33-C7BD-4385-A578-A74381554622}"/>
              </a:ext>
            </a:extLst>
          </p:cNvPr>
          <p:cNvSpPr/>
          <p:nvPr/>
        </p:nvSpPr>
        <p:spPr>
          <a:xfrm>
            <a:off x="20890306" y="9910359"/>
            <a:ext cx="597253" cy="981201"/>
          </a:xfrm>
          <a:custGeom>
            <a:avLst/>
            <a:gdLst>
              <a:gd name="connsiteX0" fmla="*/ 484696 w 545916"/>
              <a:gd name="connsiteY0" fmla="*/ 875806 h 896862"/>
              <a:gd name="connsiteX1" fmla="*/ 29246 w 545916"/>
              <a:gd name="connsiteY1" fmla="*/ 899593 h 896862"/>
              <a:gd name="connsiteX2" fmla="*/ 38213 w 545916"/>
              <a:gd name="connsiteY2" fmla="*/ 29246 h 896862"/>
              <a:gd name="connsiteX3" fmla="*/ 494833 w 545916"/>
              <a:gd name="connsiteY3" fmla="*/ 60441 h 896862"/>
              <a:gd name="connsiteX4" fmla="*/ 484696 w 545916"/>
              <a:gd name="connsiteY4" fmla="*/ 875806 h 89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16" h="896862">
                <a:moveTo>
                  <a:pt x="484696" y="875806"/>
                </a:moveTo>
                <a:cubicBezTo>
                  <a:pt x="336128" y="882826"/>
                  <a:pt x="181322" y="890624"/>
                  <a:pt x="29246" y="899593"/>
                </a:cubicBezTo>
                <a:cubicBezTo>
                  <a:pt x="124780" y="591540"/>
                  <a:pt x="86956" y="239424"/>
                  <a:pt x="38213" y="29246"/>
                </a:cubicBezTo>
                <a:cubicBezTo>
                  <a:pt x="190290" y="43674"/>
                  <a:pt x="345487" y="53422"/>
                  <a:pt x="494833" y="60441"/>
                </a:cubicBezTo>
                <a:cubicBezTo>
                  <a:pt x="565803" y="360305"/>
                  <a:pt x="553324" y="641453"/>
                  <a:pt x="484696" y="875806"/>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0" name="Freeform: Shape 249">
            <a:extLst>
              <a:ext uri="{FF2B5EF4-FFF2-40B4-BE49-F238E27FC236}">
                <a16:creationId xmlns:a16="http://schemas.microsoft.com/office/drawing/2014/main" id="{9B5A0EA1-2590-4E5A-A5C3-B06ABFE63B4F}"/>
              </a:ext>
            </a:extLst>
          </p:cNvPr>
          <p:cNvSpPr/>
          <p:nvPr/>
        </p:nvSpPr>
        <p:spPr>
          <a:xfrm>
            <a:off x="16959859" y="8206032"/>
            <a:ext cx="2303689" cy="3796820"/>
          </a:xfrm>
          <a:custGeom>
            <a:avLst/>
            <a:gdLst>
              <a:gd name="connsiteX0" fmla="*/ 29335 w 2105678"/>
              <a:gd name="connsiteY0" fmla="*/ 1742275 h 3470469"/>
              <a:gd name="connsiteX1" fmla="*/ 1040450 w 2105678"/>
              <a:gd name="connsiteY1" fmla="*/ 3471662 h 3470469"/>
              <a:gd name="connsiteX2" fmla="*/ 2078862 w 2105678"/>
              <a:gd name="connsiteY2" fmla="*/ 1758652 h 3470469"/>
              <a:gd name="connsiteX3" fmla="*/ 1067747 w 2105678"/>
              <a:gd name="connsiteY3" fmla="*/ 29267 h 3470469"/>
              <a:gd name="connsiteX4" fmla="*/ 29335 w 2105678"/>
              <a:gd name="connsiteY4" fmla="*/ 1742275 h 3470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678" h="3470469">
                <a:moveTo>
                  <a:pt x="29335" y="1742275"/>
                </a:moveTo>
                <a:cubicBezTo>
                  <a:pt x="21926" y="2692951"/>
                  <a:pt x="474647" y="3466981"/>
                  <a:pt x="1040450" y="3471662"/>
                </a:cubicBezTo>
                <a:cubicBezTo>
                  <a:pt x="1606254" y="3475950"/>
                  <a:pt x="2071063" y="2708938"/>
                  <a:pt x="2078862" y="1758652"/>
                </a:cubicBezTo>
                <a:cubicBezTo>
                  <a:pt x="2086271" y="807978"/>
                  <a:pt x="1633550" y="33946"/>
                  <a:pt x="1067747" y="29267"/>
                </a:cubicBezTo>
                <a:cubicBezTo>
                  <a:pt x="501552" y="24588"/>
                  <a:pt x="36744" y="791601"/>
                  <a:pt x="29335" y="1742275"/>
                </a:cubicBez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1" name="Freeform: Shape 250">
            <a:extLst>
              <a:ext uri="{FF2B5EF4-FFF2-40B4-BE49-F238E27FC236}">
                <a16:creationId xmlns:a16="http://schemas.microsoft.com/office/drawing/2014/main" id="{8D483ABB-5B07-4AAD-B2B6-4950FD248286}"/>
              </a:ext>
            </a:extLst>
          </p:cNvPr>
          <p:cNvSpPr/>
          <p:nvPr/>
        </p:nvSpPr>
        <p:spPr>
          <a:xfrm>
            <a:off x="17043491" y="8486742"/>
            <a:ext cx="1962402" cy="3242228"/>
          </a:xfrm>
          <a:custGeom>
            <a:avLst/>
            <a:gdLst>
              <a:gd name="connsiteX0" fmla="*/ 29320 w 1793725"/>
              <a:gd name="connsiteY0" fmla="*/ 1486474 h 2963547"/>
              <a:gd name="connsiteX1" fmla="*/ 889529 w 1793725"/>
              <a:gd name="connsiteY1" fmla="*/ 2957329 h 2963547"/>
              <a:gd name="connsiteX2" fmla="*/ 1772744 w 1793725"/>
              <a:gd name="connsiteY2" fmla="*/ 1500122 h 2963547"/>
              <a:gd name="connsiteX3" fmla="*/ 912535 w 1793725"/>
              <a:gd name="connsiteY3" fmla="*/ 29267 h 2963547"/>
              <a:gd name="connsiteX4" fmla="*/ 29320 w 1793725"/>
              <a:gd name="connsiteY4" fmla="*/ 1486474 h 2963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3725" h="2963547">
                <a:moveTo>
                  <a:pt x="29320" y="1486474"/>
                </a:moveTo>
                <a:cubicBezTo>
                  <a:pt x="23081" y="2295210"/>
                  <a:pt x="407952" y="2953820"/>
                  <a:pt x="889529" y="2957329"/>
                </a:cubicBezTo>
                <a:cubicBezTo>
                  <a:pt x="1371106" y="2961229"/>
                  <a:pt x="1766505" y="2308469"/>
                  <a:pt x="1772744" y="1500122"/>
                </a:cubicBezTo>
                <a:cubicBezTo>
                  <a:pt x="1778983" y="691385"/>
                  <a:pt x="1394112" y="32776"/>
                  <a:pt x="912535" y="29267"/>
                </a:cubicBezTo>
                <a:cubicBezTo>
                  <a:pt x="430959" y="24977"/>
                  <a:pt x="35560" y="677738"/>
                  <a:pt x="29320" y="148647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2" name="Freeform: Shape 251">
            <a:extLst>
              <a:ext uri="{FF2B5EF4-FFF2-40B4-BE49-F238E27FC236}">
                <a16:creationId xmlns:a16="http://schemas.microsoft.com/office/drawing/2014/main" id="{798FEDA8-2D1D-4C23-96FB-A6AF722C8BAD}"/>
              </a:ext>
            </a:extLst>
          </p:cNvPr>
          <p:cNvSpPr/>
          <p:nvPr/>
        </p:nvSpPr>
        <p:spPr>
          <a:xfrm>
            <a:off x="18197137" y="9635798"/>
            <a:ext cx="810558" cy="1194505"/>
          </a:xfrm>
          <a:custGeom>
            <a:avLst/>
            <a:gdLst>
              <a:gd name="connsiteX0" fmla="*/ 30793 w 740886"/>
              <a:gd name="connsiteY0" fmla="*/ 584751 h 1091833"/>
              <a:gd name="connsiteX1" fmla="*/ 451930 w 740886"/>
              <a:gd name="connsiteY1" fmla="*/ 30256 h 1091833"/>
              <a:gd name="connsiteX2" fmla="*/ 693303 w 740886"/>
              <a:gd name="connsiteY2" fmla="*/ 89527 h 1091833"/>
              <a:gd name="connsiteX3" fmla="*/ 718258 w 740886"/>
              <a:gd name="connsiteY3" fmla="*/ 449441 h 1091833"/>
              <a:gd name="connsiteX4" fmla="*/ 636761 w 740886"/>
              <a:gd name="connsiteY4" fmla="*/ 1048000 h 1091833"/>
              <a:gd name="connsiteX5" fmla="*/ 527188 w 740886"/>
              <a:gd name="connsiteY5" fmla="*/ 1072957 h 1091833"/>
              <a:gd name="connsiteX6" fmla="*/ 30793 w 740886"/>
              <a:gd name="connsiteY6" fmla="*/ 584751 h 109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886" h="1091833">
                <a:moveTo>
                  <a:pt x="30793" y="584751"/>
                </a:moveTo>
                <a:cubicBezTo>
                  <a:pt x="10126" y="296585"/>
                  <a:pt x="198859" y="48583"/>
                  <a:pt x="451930" y="30256"/>
                </a:cubicBezTo>
                <a:cubicBezTo>
                  <a:pt x="538496" y="24017"/>
                  <a:pt x="620773" y="47023"/>
                  <a:pt x="693303" y="89527"/>
                </a:cubicBezTo>
                <a:cubicBezTo>
                  <a:pt x="709680" y="204949"/>
                  <a:pt x="719039" y="325051"/>
                  <a:pt x="718258" y="449441"/>
                </a:cubicBezTo>
                <a:cubicBezTo>
                  <a:pt x="716700" y="663129"/>
                  <a:pt x="687064" y="865508"/>
                  <a:pt x="636761" y="1048000"/>
                </a:cubicBezTo>
                <a:cubicBezTo>
                  <a:pt x="601667" y="1060869"/>
                  <a:pt x="565402" y="1070227"/>
                  <a:pt x="527188" y="1072957"/>
                </a:cubicBezTo>
                <a:cubicBezTo>
                  <a:pt x="273727" y="1091673"/>
                  <a:pt x="51460" y="872917"/>
                  <a:pt x="30793" y="584751"/>
                </a:cubicBez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3" name="Freeform: Shape 252">
            <a:extLst>
              <a:ext uri="{FF2B5EF4-FFF2-40B4-BE49-F238E27FC236}">
                <a16:creationId xmlns:a16="http://schemas.microsoft.com/office/drawing/2014/main" id="{066A3674-450C-4041-BBC9-4B0376FB5B91}"/>
              </a:ext>
            </a:extLst>
          </p:cNvPr>
          <p:cNvSpPr/>
          <p:nvPr/>
        </p:nvSpPr>
        <p:spPr>
          <a:xfrm>
            <a:off x="19851087" y="8962322"/>
            <a:ext cx="170643" cy="170643"/>
          </a:xfrm>
          <a:custGeom>
            <a:avLst/>
            <a:gdLst>
              <a:gd name="connsiteX0" fmla="*/ 40164 w 155976"/>
              <a:gd name="connsiteY0" fmla="*/ 148279 h 155976"/>
              <a:gd name="connsiteX1" fmla="*/ 29246 w 155976"/>
              <a:gd name="connsiteY1" fmla="*/ 60153 h 155976"/>
              <a:gd name="connsiteX2" fmla="*/ 64730 w 155976"/>
              <a:gd name="connsiteY2" fmla="*/ 56253 h 155976"/>
              <a:gd name="connsiteX3" fmla="*/ 69019 w 155976"/>
              <a:gd name="connsiteY3" fmla="*/ 29347 h 155976"/>
              <a:gd name="connsiteX4" fmla="*/ 91246 w 155976"/>
              <a:gd name="connsiteY4" fmla="*/ 40656 h 155976"/>
              <a:gd name="connsiteX5" fmla="*/ 142328 w 155976"/>
              <a:gd name="connsiteY5" fmla="*/ 53133 h 155976"/>
              <a:gd name="connsiteX6" fmla="*/ 154416 w 155976"/>
              <a:gd name="connsiteY6" fmla="*/ 126053 h 155976"/>
              <a:gd name="connsiteX7" fmla="*/ 105284 w 155976"/>
              <a:gd name="connsiteY7" fmla="*/ 136971 h 155976"/>
              <a:gd name="connsiteX8" fmla="*/ 40164 w 155976"/>
              <a:gd name="connsiteY8" fmla="*/ 148279 h 15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976" h="155976">
                <a:moveTo>
                  <a:pt x="40164" y="148279"/>
                </a:moveTo>
                <a:cubicBezTo>
                  <a:pt x="43284" y="117864"/>
                  <a:pt x="46013" y="89398"/>
                  <a:pt x="29246" y="60153"/>
                </a:cubicBezTo>
                <a:cubicBezTo>
                  <a:pt x="44063" y="62492"/>
                  <a:pt x="65900" y="64832"/>
                  <a:pt x="64730" y="56253"/>
                </a:cubicBezTo>
                <a:cubicBezTo>
                  <a:pt x="63170" y="44555"/>
                  <a:pt x="60440" y="27787"/>
                  <a:pt x="69019" y="29347"/>
                </a:cubicBezTo>
                <a:cubicBezTo>
                  <a:pt x="77209" y="30907"/>
                  <a:pt x="83837" y="35586"/>
                  <a:pt x="91246" y="40656"/>
                </a:cubicBezTo>
                <a:cubicBezTo>
                  <a:pt x="106454" y="50794"/>
                  <a:pt x="124001" y="51964"/>
                  <a:pt x="142328" y="53133"/>
                </a:cubicBezTo>
                <a:cubicBezTo>
                  <a:pt x="148177" y="73410"/>
                  <a:pt x="165334" y="104216"/>
                  <a:pt x="154416" y="126053"/>
                </a:cubicBezTo>
                <a:cubicBezTo>
                  <a:pt x="148567" y="137361"/>
                  <a:pt x="118931" y="131901"/>
                  <a:pt x="105284" y="136971"/>
                </a:cubicBezTo>
                <a:cubicBezTo>
                  <a:pt x="83448" y="145159"/>
                  <a:pt x="58491" y="147109"/>
                  <a:pt x="40164" y="148279"/>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4" name="Freeform: Shape 253">
            <a:extLst>
              <a:ext uri="{FF2B5EF4-FFF2-40B4-BE49-F238E27FC236}">
                <a16:creationId xmlns:a16="http://schemas.microsoft.com/office/drawing/2014/main" id="{C53B6E2A-4854-46F8-B450-B64B72ED5FA0}"/>
              </a:ext>
            </a:extLst>
          </p:cNvPr>
          <p:cNvSpPr/>
          <p:nvPr/>
        </p:nvSpPr>
        <p:spPr>
          <a:xfrm>
            <a:off x="20323343" y="8077053"/>
            <a:ext cx="383948" cy="511931"/>
          </a:xfrm>
          <a:custGeom>
            <a:avLst/>
            <a:gdLst>
              <a:gd name="connsiteX0" fmla="*/ 29246 w 350946"/>
              <a:gd name="connsiteY0" fmla="*/ 29398 h 467928"/>
              <a:gd name="connsiteX1" fmla="*/ 327159 w 350946"/>
              <a:gd name="connsiteY1" fmla="*/ 103487 h 467928"/>
              <a:gd name="connsiteX2" fmla="*/ 247222 w 350946"/>
              <a:gd name="connsiteY2" fmla="*/ 451314 h 467928"/>
              <a:gd name="connsiteX3" fmla="*/ 52642 w 350946"/>
              <a:gd name="connsiteY3" fmla="*/ 408420 h 467928"/>
              <a:gd name="connsiteX4" fmla="*/ 29246 w 350946"/>
              <a:gd name="connsiteY4" fmla="*/ 29398 h 46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46" h="467928">
                <a:moveTo>
                  <a:pt x="29246" y="29398"/>
                </a:moveTo>
                <a:cubicBezTo>
                  <a:pt x="29246" y="29398"/>
                  <a:pt x="155976" y="22380"/>
                  <a:pt x="327159" y="103487"/>
                </a:cubicBezTo>
                <a:lnTo>
                  <a:pt x="247222" y="451314"/>
                </a:lnTo>
                <a:cubicBezTo>
                  <a:pt x="247222" y="451314"/>
                  <a:pt x="165334" y="401792"/>
                  <a:pt x="52642" y="408420"/>
                </a:cubicBezTo>
                <a:lnTo>
                  <a:pt x="29246" y="29398"/>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5" name="Freeform: Shape 254">
            <a:extLst>
              <a:ext uri="{FF2B5EF4-FFF2-40B4-BE49-F238E27FC236}">
                <a16:creationId xmlns:a16="http://schemas.microsoft.com/office/drawing/2014/main" id="{63290255-C594-489E-9ECF-10F93E6A0C43}"/>
              </a:ext>
            </a:extLst>
          </p:cNvPr>
          <p:cNvSpPr/>
          <p:nvPr/>
        </p:nvSpPr>
        <p:spPr>
          <a:xfrm>
            <a:off x="20323343" y="8077220"/>
            <a:ext cx="127983" cy="469270"/>
          </a:xfrm>
          <a:custGeom>
            <a:avLst/>
            <a:gdLst>
              <a:gd name="connsiteX0" fmla="*/ 113082 w 116982"/>
              <a:gd name="connsiteY0" fmla="*/ 211738 h 428934"/>
              <a:gd name="connsiteX1" fmla="*/ 107234 w 116982"/>
              <a:gd name="connsiteY1" fmla="*/ 37824 h 428934"/>
              <a:gd name="connsiteX2" fmla="*/ 29246 w 116982"/>
              <a:gd name="connsiteY2" fmla="*/ 29246 h 428934"/>
              <a:gd name="connsiteX3" fmla="*/ 52642 w 116982"/>
              <a:gd name="connsiteY3" fmla="*/ 408268 h 428934"/>
              <a:gd name="connsiteX4" fmla="*/ 107234 w 116982"/>
              <a:gd name="connsiteY4" fmla="*/ 363425 h 428934"/>
              <a:gd name="connsiteX5" fmla="*/ 113082 w 116982"/>
              <a:gd name="connsiteY5" fmla="*/ 211738 h 4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82" h="428934">
                <a:moveTo>
                  <a:pt x="113082" y="211738"/>
                </a:moveTo>
                <a:cubicBezTo>
                  <a:pt x="112303" y="153637"/>
                  <a:pt x="108794" y="95926"/>
                  <a:pt x="107234" y="37824"/>
                </a:cubicBezTo>
                <a:cubicBezTo>
                  <a:pt x="58491" y="29246"/>
                  <a:pt x="29246" y="29246"/>
                  <a:pt x="29246" y="29246"/>
                </a:cubicBezTo>
                <a:lnTo>
                  <a:pt x="52642" y="408268"/>
                </a:lnTo>
                <a:cubicBezTo>
                  <a:pt x="85397" y="358746"/>
                  <a:pt x="100604" y="369664"/>
                  <a:pt x="107234" y="363425"/>
                </a:cubicBezTo>
                <a:cubicBezTo>
                  <a:pt x="107234" y="313122"/>
                  <a:pt x="113862" y="261261"/>
                  <a:pt x="113082" y="211738"/>
                </a:cubicBezTo>
                <a:close/>
              </a:path>
            </a:pathLst>
          </a:custGeom>
          <a:solidFill>
            <a:srgbClr val="C6C7D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6" name="Freeform: Shape 255">
            <a:extLst>
              <a:ext uri="{FF2B5EF4-FFF2-40B4-BE49-F238E27FC236}">
                <a16:creationId xmlns:a16="http://schemas.microsoft.com/office/drawing/2014/main" id="{AD30DC9A-2D79-4373-B2DA-B0CCDAAACE52}"/>
              </a:ext>
            </a:extLst>
          </p:cNvPr>
          <p:cNvSpPr/>
          <p:nvPr/>
        </p:nvSpPr>
        <p:spPr>
          <a:xfrm>
            <a:off x="19566539" y="7954589"/>
            <a:ext cx="895879" cy="639914"/>
          </a:xfrm>
          <a:custGeom>
            <a:avLst/>
            <a:gdLst>
              <a:gd name="connsiteX0" fmla="*/ 29246 w 818874"/>
              <a:gd name="connsiteY0" fmla="*/ 159274 h 584910"/>
              <a:gd name="connsiteX1" fmla="*/ 779491 w 818874"/>
              <a:gd name="connsiteY1" fmla="*/ 41902 h 584910"/>
              <a:gd name="connsiteX2" fmla="*/ 798988 w 818874"/>
              <a:gd name="connsiteY2" fmla="*/ 475126 h 584910"/>
              <a:gd name="connsiteX3" fmla="*/ 170793 w 818874"/>
              <a:gd name="connsiteY3" fmla="*/ 576510 h 584910"/>
              <a:gd name="connsiteX4" fmla="*/ 29246 w 818874"/>
              <a:gd name="connsiteY4" fmla="*/ 159274 h 58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874" h="584910">
                <a:moveTo>
                  <a:pt x="29246" y="159274"/>
                </a:moveTo>
                <a:cubicBezTo>
                  <a:pt x="29246" y="159274"/>
                  <a:pt x="482356" y="-18929"/>
                  <a:pt x="779491" y="41902"/>
                </a:cubicBezTo>
                <a:lnTo>
                  <a:pt x="798988" y="475126"/>
                </a:lnTo>
                <a:cubicBezTo>
                  <a:pt x="798988" y="475126"/>
                  <a:pt x="535387" y="417025"/>
                  <a:pt x="170793" y="576510"/>
                </a:cubicBezTo>
                <a:lnTo>
                  <a:pt x="29246" y="159274"/>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7" name="Freeform: Shape 256">
            <a:extLst>
              <a:ext uri="{FF2B5EF4-FFF2-40B4-BE49-F238E27FC236}">
                <a16:creationId xmlns:a16="http://schemas.microsoft.com/office/drawing/2014/main" id="{65F9312D-B260-43F5-993B-2664C5F1672F}"/>
              </a:ext>
            </a:extLst>
          </p:cNvPr>
          <p:cNvSpPr/>
          <p:nvPr/>
        </p:nvSpPr>
        <p:spPr>
          <a:xfrm>
            <a:off x="19540525" y="8080204"/>
            <a:ext cx="469270" cy="1194505"/>
          </a:xfrm>
          <a:custGeom>
            <a:avLst/>
            <a:gdLst>
              <a:gd name="connsiteX0" fmla="*/ 37224 w 428934"/>
              <a:gd name="connsiteY0" fmla="*/ 50018 h 1091833"/>
              <a:gd name="connsiteX1" fmla="*/ 74061 w 428934"/>
              <a:gd name="connsiteY1" fmla="*/ 37224 h 1091833"/>
              <a:gd name="connsiteX2" fmla="*/ 430629 w 428934"/>
              <a:gd name="connsiteY2" fmla="*/ 1063890 h 1091833"/>
              <a:gd name="connsiteX3" fmla="*/ 393791 w 428934"/>
              <a:gd name="connsiteY3" fmla="*/ 1076684 h 1091833"/>
            </a:gdLst>
            <a:ahLst/>
            <a:cxnLst>
              <a:cxn ang="0">
                <a:pos x="connsiteX0" y="connsiteY0"/>
              </a:cxn>
              <a:cxn ang="0">
                <a:pos x="connsiteX1" y="connsiteY1"/>
              </a:cxn>
              <a:cxn ang="0">
                <a:pos x="connsiteX2" y="connsiteY2"/>
              </a:cxn>
              <a:cxn ang="0">
                <a:pos x="connsiteX3" y="connsiteY3"/>
              </a:cxn>
            </a:cxnLst>
            <a:rect l="l" t="t" r="r" b="b"/>
            <a:pathLst>
              <a:path w="428934" h="1091833">
                <a:moveTo>
                  <a:pt x="37224" y="50018"/>
                </a:moveTo>
                <a:lnTo>
                  <a:pt x="74061" y="37224"/>
                </a:lnTo>
                <a:lnTo>
                  <a:pt x="430629" y="1063890"/>
                </a:lnTo>
                <a:lnTo>
                  <a:pt x="393791" y="1076684"/>
                </a:ln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8" name="Freeform: Shape 257">
            <a:extLst>
              <a:ext uri="{FF2B5EF4-FFF2-40B4-BE49-F238E27FC236}">
                <a16:creationId xmlns:a16="http://schemas.microsoft.com/office/drawing/2014/main" id="{E88E98C2-15C4-4472-BCB4-94E48C7491E9}"/>
              </a:ext>
            </a:extLst>
          </p:cNvPr>
          <p:cNvSpPr/>
          <p:nvPr/>
        </p:nvSpPr>
        <p:spPr>
          <a:xfrm>
            <a:off x="19949633" y="8698715"/>
            <a:ext cx="1194505" cy="426608"/>
          </a:xfrm>
          <a:custGeom>
            <a:avLst/>
            <a:gdLst>
              <a:gd name="connsiteX0" fmla="*/ 29246 w 1091833"/>
              <a:gd name="connsiteY0" fmla="*/ 391957 h 389940"/>
              <a:gd name="connsiteX1" fmla="*/ 29246 w 1091833"/>
              <a:gd name="connsiteY1" fmla="*/ 269126 h 389940"/>
              <a:gd name="connsiteX2" fmla="*/ 549037 w 1091833"/>
              <a:gd name="connsiteY2" fmla="*/ 227792 h 389940"/>
              <a:gd name="connsiteX3" fmla="*/ 990059 w 1091833"/>
              <a:gd name="connsiteY3" fmla="*/ 32432 h 389940"/>
              <a:gd name="connsiteX4" fmla="*/ 1022424 w 1091833"/>
              <a:gd name="connsiteY4" fmla="*/ 225063 h 389940"/>
              <a:gd name="connsiteX5" fmla="*/ 574772 w 1091833"/>
              <a:gd name="connsiteY5" fmla="*/ 390007 h 389940"/>
              <a:gd name="connsiteX6" fmla="*/ 29246 w 1091833"/>
              <a:gd name="connsiteY6" fmla="*/ 391957 h 38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833" h="389940">
                <a:moveTo>
                  <a:pt x="29246" y="391957"/>
                </a:moveTo>
                <a:lnTo>
                  <a:pt x="29246" y="269126"/>
                </a:lnTo>
                <a:cubicBezTo>
                  <a:pt x="29246" y="269126"/>
                  <a:pt x="395400" y="271855"/>
                  <a:pt x="549037" y="227792"/>
                </a:cubicBezTo>
                <a:cubicBezTo>
                  <a:pt x="702673" y="183728"/>
                  <a:pt x="908172" y="3186"/>
                  <a:pt x="990059" y="32432"/>
                </a:cubicBezTo>
                <a:cubicBezTo>
                  <a:pt x="1071946" y="61678"/>
                  <a:pt x="1124199" y="145125"/>
                  <a:pt x="1022424" y="225063"/>
                </a:cubicBezTo>
                <a:cubicBezTo>
                  <a:pt x="920650" y="305000"/>
                  <a:pt x="679277" y="374020"/>
                  <a:pt x="574772" y="390007"/>
                </a:cubicBezTo>
                <a:cubicBezTo>
                  <a:pt x="502243" y="400926"/>
                  <a:pt x="86957" y="391957"/>
                  <a:pt x="29246" y="391957"/>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9" name="Freeform: Shape 258">
            <a:extLst>
              <a:ext uri="{FF2B5EF4-FFF2-40B4-BE49-F238E27FC236}">
                <a16:creationId xmlns:a16="http://schemas.microsoft.com/office/drawing/2014/main" id="{948805EE-3850-4D93-9BC6-6B723BDF1464}"/>
              </a:ext>
            </a:extLst>
          </p:cNvPr>
          <p:cNvSpPr/>
          <p:nvPr/>
        </p:nvSpPr>
        <p:spPr>
          <a:xfrm>
            <a:off x="20249113" y="8705614"/>
            <a:ext cx="895879" cy="426608"/>
          </a:xfrm>
          <a:custGeom>
            <a:avLst/>
            <a:gdLst>
              <a:gd name="connsiteX0" fmla="*/ 368103 w 818874"/>
              <a:gd name="connsiteY0" fmla="*/ 308833 h 389940"/>
              <a:gd name="connsiteX1" fmla="*/ 723729 w 818874"/>
              <a:gd name="connsiteY1" fmla="*/ 29246 h 389940"/>
              <a:gd name="connsiteX2" fmla="*/ 749075 w 818874"/>
              <a:gd name="connsiteY2" fmla="*/ 218757 h 389940"/>
              <a:gd name="connsiteX3" fmla="*/ 301423 w 818874"/>
              <a:gd name="connsiteY3" fmla="*/ 383701 h 389940"/>
              <a:gd name="connsiteX4" fmla="*/ 29246 w 818874"/>
              <a:gd name="connsiteY4" fmla="*/ 388771 h 389940"/>
              <a:gd name="connsiteX5" fmla="*/ 368103 w 818874"/>
              <a:gd name="connsiteY5" fmla="*/ 308833 h 38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74" h="389940">
                <a:moveTo>
                  <a:pt x="368103" y="308833"/>
                </a:moveTo>
                <a:cubicBezTo>
                  <a:pt x="497563" y="255021"/>
                  <a:pt x="619615" y="138039"/>
                  <a:pt x="723729" y="29246"/>
                </a:cubicBezTo>
                <a:cubicBezTo>
                  <a:pt x="801327" y="60831"/>
                  <a:pt x="847730" y="141548"/>
                  <a:pt x="749075" y="218757"/>
                </a:cubicBezTo>
                <a:cubicBezTo>
                  <a:pt x="647300" y="298694"/>
                  <a:pt x="405927" y="367714"/>
                  <a:pt x="301423" y="383701"/>
                </a:cubicBezTo>
                <a:cubicBezTo>
                  <a:pt x="265938" y="389160"/>
                  <a:pt x="147397" y="389550"/>
                  <a:pt x="29246" y="388771"/>
                </a:cubicBezTo>
                <a:cubicBezTo>
                  <a:pt x="145837" y="377072"/>
                  <a:pt x="260869" y="353286"/>
                  <a:pt x="368103" y="308833"/>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0" name="Freeform: Shape 259">
            <a:extLst>
              <a:ext uri="{FF2B5EF4-FFF2-40B4-BE49-F238E27FC236}">
                <a16:creationId xmlns:a16="http://schemas.microsoft.com/office/drawing/2014/main" id="{073DC1BD-3162-4C0D-83BB-C0C7FC58FCFC}"/>
              </a:ext>
            </a:extLst>
          </p:cNvPr>
          <p:cNvSpPr/>
          <p:nvPr/>
        </p:nvSpPr>
        <p:spPr>
          <a:xfrm>
            <a:off x="20340404" y="10650526"/>
            <a:ext cx="383948" cy="383948"/>
          </a:xfrm>
          <a:custGeom>
            <a:avLst/>
            <a:gdLst>
              <a:gd name="connsiteX0" fmla="*/ 287779 w 350946"/>
              <a:gd name="connsiteY0" fmla="*/ 29246 h 350946"/>
              <a:gd name="connsiteX1" fmla="*/ 349000 w 350946"/>
              <a:gd name="connsiteY1" fmla="*/ 172354 h 350946"/>
              <a:gd name="connsiteX2" fmla="*/ 56154 w 350946"/>
              <a:gd name="connsiteY2" fmla="*/ 332619 h 350946"/>
              <a:gd name="connsiteX3" fmla="*/ 60834 w 350946"/>
              <a:gd name="connsiteY3" fmla="*/ 241764 h 350946"/>
              <a:gd name="connsiteX4" fmla="*/ 166897 w 350946"/>
              <a:gd name="connsiteY4" fmla="*/ 161046 h 350946"/>
              <a:gd name="connsiteX5" fmla="*/ 166897 w 350946"/>
              <a:gd name="connsiteY5" fmla="*/ 52642 h 350946"/>
              <a:gd name="connsiteX6" fmla="*/ 287779 w 350946"/>
              <a:gd name="connsiteY6" fmla="*/ 29246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946" h="350946">
                <a:moveTo>
                  <a:pt x="287779" y="29246"/>
                </a:moveTo>
                <a:cubicBezTo>
                  <a:pt x="287779" y="29246"/>
                  <a:pt x="359528" y="144668"/>
                  <a:pt x="349000" y="172354"/>
                </a:cubicBezTo>
                <a:cubicBezTo>
                  <a:pt x="338471" y="199649"/>
                  <a:pt x="89689" y="344317"/>
                  <a:pt x="56154" y="332619"/>
                </a:cubicBezTo>
                <a:cubicBezTo>
                  <a:pt x="22619" y="321311"/>
                  <a:pt x="16381" y="281537"/>
                  <a:pt x="60834" y="241764"/>
                </a:cubicBezTo>
                <a:cubicBezTo>
                  <a:pt x="100997" y="205889"/>
                  <a:pt x="139991" y="195750"/>
                  <a:pt x="166897" y="161046"/>
                </a:cubicBezTo>
                <a:cubicBezTo>
                  <a:pt x="190294" y="130630"/>
                  <a:pt x="166897" y="52642"/>
                  <a:pt x="166897" y="52642"/>
                </a:cubicBezTo>
                <a:lnTo>
                  <a:pt x="287779" y="29246"/>
                </a:ln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1" name="Freeform: Shape 260">
            <a:extLst>
              <a:ext uri="{FF2B5EF4-FFF2-40B4-BE49-F238E27FC236}">
                <a16:creationId xmlns:a16="http://schemas.microsoft.com/office/drawing/2014/main" id="{DCAD5B32-B592-49C9-A38F-7FA3386608E7}"/>
              </a:ext>
            </a:extLst>
          </p:cNvPr>
          <p:cNvSpPr/>
          <p:nvPr/>
        </p:nvSpPr>
        <p:spPr>
          <a:xfrm>
            <a:off x="20284409" y="9538355"/>
            <a:ext cx="1365148" cy="1194505"/>
          </a:xfrm>
          <a:custGeom>
            <a:avLst/>
            <a:gdLst>
              <a:gd name="connsiteX0" fmla="*/ 756977 w 1247809"/>
              <a:gd name="connsiteY0" fmla="*/ 66290 h 1091833"/>
              <a:gd name="connsiteX1" fmla="*/ 654813 w 1247809"/>
              <a:gd name="connsiteY1" fmla="*/ 100215 h 1091833"/>
              <a:gd name="connsiteX2" fmla="*/ 37537 w 1247809"/>
              <a:gd name="connsiteY2" fmla="*/ 189901 h 1091833"/>
              <a:gd name="connsiteX3" fmla="*/ 200142 w 1247809"/>
              <a:gd name="connsiteY3" fmla="*/ 1100022 h 1091833"/>
              <a:gd name="connsiteX4" fmla="*/ 378346 w 1247809"/>
              <a:gd name="connsiteY4" fmla="*/ 1070387 h 1091833"/>
              <a:gd name="connsiteX5" fmla="*/ 325313 w 1247809"/>
              <a:gd name="connsiteY5" fmla="*/ 432444 h 1091833"/>
              <a:gd name="connsiteX6" fmla="*/ 1063470 w 1247809"/>
              <a:gd name="connsiteY6" fmla="*/ 428934 h 1091833"/>
              <a:gd name="connsiteX7" fmla="*/ 1158616 w 1247809"/>
              <a:gd name="connsiteY7" fmla="*/ 29246 h 1091833"/>
              <a:gd name="connsiteX8" fmla="*/ 756977 w 1247809"/>
              <a:gd name="connsiteY8" fmla="*/ 66290 h 109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809" h="1091833">
                <a:moveTo>
                  <a:pt x="756977" y="66290"/>
                </a:moveTo>
                <a:cubicBezTo>
                  <a:pt x="756977" y="66290"/>
                  <a:pt x="707065" y="107234"/>
                  <a:pt x="654813" y="100215"/>
                </a:cubicBezTo>
                <a:cubicBezTo>
                  <a:pt x="602171" y="93196"/>
                  <a:pt x="90179" y="146618"/>
                  <a:pt x="37537" y="189901"/>
                </a:cubicBezTo>
                <a:cubicBezTo>
                  <a:pt x="-15105" y="233185"/>
                  <a:pt x="200142" y="1100022"/>
                  <a:pt x="200142" y="1100022"/>
                </a:cubicBezTo>
                <a:lnTo>
                  <a:pt x="378346" y="1070387"/>
                </a:lnTo>
                <a:cubicBezTo>
                  <a:pt x="378346" y="1070387"/>
                  <a:pt x="314395" y="436734"/>
                  <a:pt x="325313" y="432444"/>
                </a:cubicBezTo>
                <a:cubicBezTo>
                  <a:pt x="335841" y="427765"/>
                  <a:pt x="604901" y="428934"/>
                  <a:pt x="1063470" y="428934"/>
                </a:cubicBezTo>
                <a:cubicBezTo>
                  <a:pt x="1175383" y="428934"/>
                  <a:pt x="1300164" y="193800"/>
                  <a:pt x="1158616" y="29246"/>
                </a:cubicBezTo>
                <a:lnTo>
                  <a:pt x="756977" y="66290"/>
                </a:ln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2" name="Freeform: Shape 261">
            <a:extLst>
              <a:ext uri="{FF2B5EF4-FFF2-40B4-BE49-F238E27FC236}">
                <a16:creationId xmlns:a16="http://schemas.microsoft.com/office/drawing/2014/main" id="{CDDC7C28-774D-421C-BD33-CB935C9BCC97}"/>
              </a:ext>
            </a:extLst>
          </p:cNvPr>
          <p:cNvSpPr/>
          <p:nvPr/>
        </p:nvSpPr>
        <p:spPr>
          <a:xfrm>
            <a:off x="20903532" y="8489751"/>
            <a:ext cx="255965" cy="298626"/>
          </a:xfrm>
          <a:custGeom>
            <a:avLst/>
            <a:gdLst>
              <a:gd name="connsiteX0" fmla="*/ 111132 w 233964"/>
              <a:gd name="connsiteY0" fmla="*/ 59271 h 272958"/>
              <a:gd name="connsiteX1" fmla="*/ 159095 w 233964"/>
              <a:gd name="connsiteY1" fmla="*/ 29246 h 272958"/>
              <a:gd name="connsiteX2" fmla="*/ 239813 w 233964"/>
              <a:gd name="connsiteY2" fmla="*/ 229675 h 272958"/>
              <a:gd name="connsiteX3" fmla="*/ 37434 w 233964"/>
              <a:gd name="connsiteY3" fmla="*/ 255411 h 272958"/>
              <a:gd name="connsiteX4" fmla="*/ 29246 w 233964"/>
              <a:gd name="connsiteY4" fmla="*/ 71359 h 272958"/>
              <a:gd name="connsiteX5" fmla="*/ 111132 w 233964"/>
              <a:gd name="connsiteY5" fmla="*/ 59271 h 2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64" h="272958">
                <a:moveTo>
                  <a:pt x="111132" y="59271"/>
                </a:moveTo>
                <a:cubicBezTo>
                  <a:pt x="129070" y="51862"/>
                  <a:pt x="144277" y="40943"/>
                  <a:pt x="159095" y="29246"/>
                </a:cubicBezTo>
                <a:cubicBezTo>
                  <a:pt x="166114" y="81887"/>
                  <a:pt x="186001" y="178983"/>
                  <a:pt x="239813" y="229675"/>
                </a:cubicBezTo>
                <a:cubicBezTo>
                  <a:pt x="239813" y="229675"/>
                  <a:pt x="128680" y="275688"/>
                  <a:pt x="37434" y="255411"/>
                </a:cubicBezTo>
                <a:cubicBezTo>
                  <a:pt x="37434" y="255411"/>
                  <a:pt x="47962" y="131799"/>
                  <a:pt x="29246" y="71359"/>
                </a:cubicBezTo>
                <a:cubicBezTo>
                  <a:pt x="57321" y="72919"/>
                  <a:pt x="85007" y="70189"/>
                  <a:pt x="111132" y="59271"/>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3" name="Freeform: Shape 262">
            <a:extLst>
              <a:ext uri="{FF2B5EF4-FFF2-40B4-BE49-F238E27FC236}">
                <a16:creationId xmlns:a16="http://schemas.microsoft.com/office/drawing/2014/main" id="{0D631208-CEF0-4010-BA40-72965512504F}"/>
              </a:ext>
            </a:extLst>
          </p:cNvPr>
          <p:cNvSpPr/>
          <p:nvPr/>
        </p:nvSpPr>
        <p:spPr>
          <a:xfrm>
            <a:off x="20903957" y="8489751"/>
            <a:ext cx="255965" cy="298626"/>
          </a:xfrm>
          <a:custGeom>
            <a:avLst/>
            <a:gdLst>
              <a:gd name="connsiteX0" fmla="*/ 165336 w 233964"/>
              <a:gd name="connsiteY0" fmla="*/ 209788 h 272958"/>
              <a:gd name="connsiteX1" fmla="*/ 37824 w 233964"/>
              <a:gd name="connsiteY1" fmla="*/ 120881 h 272958"/>
              <a:gd name="connsiteX2" fmla="*/ 29246 w 233964"/>
              <a:gd name="connsiteY2" fmla="*/ 71359 h 272958"/>
              <a:gd name="connsiteX3" fmla="*/ 111133 w 233964"/>
              <a:gd name="connsiteY3" fmla="*/ 59271 h 272958"/>
              <a:gd name="connsiteX4" fmla="*/ 159096 w 233964"/>
              <a:gd name="connsiteY4" fmla="*/ 29246 h 272958"/>
              <a:gd name="connsiteX5" fmla="*/ 239814 w 233964"/>
              <a:gd name="connsiteY5" fmla="*/ 229675 h 272958"/>
              <a:gd name="connsiteX6" fmla="*/ 173914 w 233964"/>
              <a:gd name="connsiteY6" fmla="*/ 249951 h 272958"/>
              <a:gd name="connsiteX7" fmla="*/ 165336 w 233964"/>
              <a:gd name="connsiteY7" fmla="*/ 209788 h 2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964" h="272958">
                <a:moveTo>
                  <a:pt x="165336" y="209788"/>
                </a:moveTo>
                <a:cubicBezTo>
                  <a:pt x="147788" y="155196"/>
                  <a:pt x="92806" y="121271"/>
                  <a:pt x="37824" y="120881"/>
                </a:cubicBezTo>
                <a:cubicBezTo>
                  <a:pt x="36265" y="102554"/>
                  <a:pt x="33535" y="85396"/>
                  <a:pt x="29246" y="71359"/>
                </a:cubicBezTo>
                <a:cubicBezTo>
                  <a:pt x="56932" y="72919"/>
                  <a:pt x="85008" y="70579"/>
                  <a:pt x="111133" y="59271"/>
                </a:cubicBezTo>
                <a:cubicBezTo>
                  <a:pt x="129070" y="51862"/>
                  <a:pt x="144278" y="40943"/>
                  <a:pt x="159096" y="29246"/>
                </a:cubicBezTo>
                <a:cubicBezTo>
                  <a:pt x="166115" y="81887"/>
                  <a:pt x="186002" y="178983"/>
                  <a:pt x="239814" y="229675"/>
                </a:cubicBezTo>
                <a:cubicBezTo>
                  <a:pt x="239814" y="229675"/>
                  <a:pt x="212518" y="240983"/>
                  <a:pt x="173914" y="249951"/>
                </a:cubicBezTo>
                <a:cubicBezTo>
                  <a:pt x="172745" y="236694"/>
                  <a:pt x="169624" y="223436"/>
                  <a:pt x="165336" y="209788"/>
                </a:cubicBezTo>
                <a:close/>
              </a:path>
            </a:pathLst>
          </a:custGeom>
          <a:solidFill>
            <a:srgbClr val="E459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4" name="Freeform: Shape 263">
            <a:extLst>
              <a:ext uri="{FF2B5EF4-FFF2-40B4-BE49-F238E27FC236}">
                <a16:creationId xmlns:a16="http://schemas.microsoft.com/office/drawing/2014/main" id="{C41677D8-F329-4BC0-B306-7551E1AE395F}"/>
              </a:ext>
            </a:extLst>
          </p:cNvPr>
          <p:cNvSpPr/>
          <p:nvPr/>
        </p:nvSpPr>
        <p:spPr>
          <a:xfrm>
            <a:off x="20712384" y="8168000"/>
            <a:ext cx="426608" cy="511931"/>
          </a:xfrm>
          <a:custGeom>
            <a:avLst/>
            <a:gdLst>
              <a:gd name="connsiteX0" fmla="*/ 317825 w 389940"/>
              <a:gd name="connsiteY0" fmla="*/ 53111 h 467928"/>
              <a:gd name="connsiteX1" fmla="*/ 145081 w 389940"/>
              <a:gd name="connsiteY1" fmla="*/ 37903 h 467928"/>
              <a:gd name="connsiteX2" fmla="*/ 78402 w 389940"/>
              <a:gd name="connsiteY2" fmla="*/ 193099 h 467928"/>
              <a:gd name="connsiteX3" fmla="*/ 29269 w 389940"/>
              <a:gd name="connsiteY3" fmla="*/ 313201 h 467928"/>
              <a:gd name="connsiteX4" fmla="*/ 72163 w 389940"/>
              <a:gd name="connsiteY4" fmla="*/ 342447 h 467928"/>
              <a:gd name="connsiteX5" fmla="*/ 133384 w 389940"/>
              <a:gd name="connsiteY5" fmla="*/ 449290 h 467928"/>
              <a:gd name="connsiteX6" fmla="*/ 359939 w 389940"/>
              <a:gd name="connsiteY6" fmla="*/ 355704 h 467928"/>
              <a:gd name="connsiteX7" fmla="*/ 317825 w 389940"/>
              <a:gd name="connsiteY7" fmla="*/ 53111 h 46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40" h="467928">
                <a:moveTo>
                  <a:pt x="317825" y="53111"/>
                </a:moveTo>
                <a:cubicBezTo>
                  <a:pt x="317825" y="53111"/>
                  <a:pt x="186415" y="11777"/>
                  <a:pt x="145081" y="37903"/>
                </a:cubicBezTo>
                <a:cubicBezTo>
                  <a:pt x="103748" y="63639"/>
                  <a:pt x="71382" y="145137"/>
                  <a:pt x="78402" y="193099"/>
                </a:cubicBezTo>
                <a:cubicBezTo>
                  <a:pt x="85421" y="241062"/>
                  <a:pt x="30829" y="296044"/>
                  <a:pt x="29269" y="313201"/>
                </a:cubicBezTo>
                <a:cubicBezTo>
                  <a:pt x="28099" y="326849"/>
                  <a:pt x="70993" y="336987"/>
                  <a:pt x="72163" y="342447"/>
                </a:cubicBezTo>
                <a:cubicBezTo>
                  <a:pt x="73723" y="347906"/>
                  <a:pt x="76062" y="434473"/>
                  <a:pt x="133384" y="449290"/>
                </a:cubicBezTo>
                <a:cubicBezTo>
                  <a:pt x="214491" y="469957"/>
                  <a:pt x="322504" y="404837"/>
                  <a:pt x="359939" y="355704"/>
                </a:cubicBezTo>
                <a:cubicBezTo>
                  <a:pt x="397373" y="306572"/>
                  <a:pt x="441046" y="82746"/>
                  <a:pt x="317825" y="53111"/>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5" name="Freeform: Shape 264">
            <a:extLst>
              <a:ext uri="{FF2B5EF4-FFF2-40B4-BE49-F238E27FC236}">
                <a16:creationId xmlns:a16="http://schemas.microsoft.com/office/drawing/2014/main" id="{D52E00FB-973A-4087-9151-BB9347F1841E}"/>
              </a:ext>
            </a:extLst>
          </p:cNvPr>
          <p:cNvSpPr/>
          <p:nvPr/>
        </p:nvSpPr>
        <p:spPr>
          <a:xfrm>
            <a:off x="20733699" y="8078733"/>
            <a:ext cx="426608" cy="298626"/>
          </a:xfrm>
          <a:custGeom>
            <a:avLst/>
            <a:gdLst>
              <a:gd name="connsiteX0" fmla="*/ 53850 w 389940"/>
              <a:gd name="connsiteY0" fmla="*/ 140555 h 272958"/>
              <a:gd name="connsiteX1" fmla="*/ 83096 w 389940"/>
              <a:gd name="connsiteY1" fmla="*/ 113650 h 272958"/>
              <a:gd name="connsiteX2" fmla="*/ 93234 w 389940"/>
              <a:gd name="connsiteY2" fmla="*/ 91033 h 272958"/>
              <a:gd name="connsiteX3" fmla="*/ 171223 w 389940"/>
              <a:gd name="connsiteY3" fmla="*/ 35272 h 272958"/>
              <a:gd name="connsiteX4" fmla="*/ 331487 w 389940"/>
              <a:gd name="connsiteY4" fmla="*/ 70756 h 272958"/>
              <a:gd name="connsiteX5" fmla="*/ 369702 w 389940"/>
              <a:gd name="connsiteY5" fmla="*/ 114820 h 272958"/>
              <a:gd name="connsiteX6" fmla="*/ 379451 w 389940"/>
              <a:gd name="connsiteY6" fmla="*/ 139386 h 272958"/>
              <a:gd name="connsiteX7" fmla="*/ 351375 w 389940"/>
              <a:gd name="connsiteY7" fmla="*/ 154204 h 272958"/>
              <a:gd name="connsiteX8" fmla="*/ 321739 w 389940"/>
              <a:gd name="connsiteY8" fmla="*/ 177990 h 272958"/>
              <a:gd name="connsiteX9" fmla="*/ 102202 w 389940"/>
              <a:gd name="connsiteY9" fmla="*/ 211135 h 272958"/>
              <a:gd name="connsiteX10" fmla="*/ 77636 w 389940"/>
              <a:gd name="connsiteY10" fmla="*/ 182669 h 272958"/>
              <a:gd name="connsiteX11" fmla="*/ 59309 w 389940"/>
              <a:gd name="connsiteY11" fmla="*/ 270016 h 272958"/>
              <a:gd name="connsiteX12" fmla="*/ 32403 w 389940"/>
              <a:gd name="connsiteY12" fmla="*/ 227902 h 272958"/>
              <a:gd name="connsiteX13" fmla="*/ 53850 w 389940"/>
              <a:gd name="connsiteY13" fmla="*/ 140555 h 27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940" h="272958">
                <a:moveTo>
                  <a:pt x="53850" y="140555"/>
                </a:moveTo>
                <a:cubicBezTo>
                  <a:pt x="60869" y="133537"/>
                  <a:pt x="78417" y="122229"/>
                  <a:pt x="83096" y="113650"/>
                </a:cubicBezTo>
                <a:cubicBezTo>
                  <a:pt x="86605" y="106241"/>
                  <a:pt x="88554" y="97662"/>
                  <a:pt x="93234" y="91033"/>
                </a:cubicBezTo>
                <a:cubicBezTo>
                  <a:pt x="107662" y="69587"/>
                  <a:pt x="111171" y="53989"/>
                  <a:pt x="171223" y="35272"/>
                </a:cubicBezTo>
                <a:cubicBezTo>
                  <a:pt x="223474" y="18894"/>
                  <a:pt x="289764" y="37611"/>
                  <a:pt x="331487" y="70756"/>
                </a:cubicBezTo>
                <a:cubicBezTo>
                  <a:pt x="346696" y="82844"/>
                  <a:pt x="359954" y="97662"/>
                  <a:pt x="369702" y="114820"/>
                </a:cubicBezTo>
                <a:cubicBezTo>
                  <a:pt x="372431" y="119889"/>
                  <a:pt x="381790" y="133927"/>
                  <a:pt x="379451" y="139386"/>
                </a:cubicBezTo>
                <a:cubicBezTo>
                  <a:pt x="376721" y="146015"/>
                  <a:pt x="357224" y="150694"/>
                  <a:pt x="351375" y="154204"/>
                </a:cubicBezTo>
                <a:cubicBezTo>
                  <a:pt x="340457" y="160443"/>
                  <a:pt x="331487" y="170191"/>
                  <a:pt x="321739" y="177990"/>
                </a:cubicBezTo>
                <a:cubicBezTo>
                  <a:pt x="261688" y="226733"/>
                  <a:pt x="168102" y="278595"/>
                  <a:pt x="102202" y="211135"/>
                </a:cubicBezTo>
                <a:cubicBezTo>
                  <a:pt x="93624" y="202166"/>
                  <a:pt x="85045" y="192808"/>
                  <a:pt x="77636" y="182669"/>
                </a:cubicBezTo>
                <a:cubicBezTo>
                  <a:pt x="65548" y="209575"/>
                  <a:pt x="56580" y="240381"/>
                  <a:pt x="59309" y="270016"/>
                </a:cubicBezTo>
                <a:cubicBezTo>
                  <a:pt x="59309" y="270016"/>
                  <a:pt x="37862" y="254028"/>
                  <a:pt x="32403" y="227902"/>
                </a:cubicBezTo>
                <a:cubicBezTo>
                  <a:pt x="22654" y="183839"/>
                  <a:pt x="37083" y="156934"/>
                  <a:pt x="53850" y="140555"/>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6" name="Freeform: Shape 265">
            <a:extLst>
              <a:ext uri="{FF2B5EF4-FFF2-40B4-BE49-F238E27FC236}">
                <a16:creationId xmlns:a16="http://schemas.microsoft.com/office/drawing/2014/main" id="{DD142F39-059F-4E65-8AE9-B31FEC92152E}"/>
              </a:ext>
            </a:extLst>
          </p:cNvPr>
          <p:cNvSpPr/>
          <p:nvPr/>
        </p:nvSpPr>
        <p:spPr>
          <a:xfrm>
            <a:off x="20938170" y="8189577"/>
            <a:ext cx="298626" cy="426608"/>
          </a:xfrm>
          <a:custGeom>
            <a:avLst/>
            <a:gdLst>
              <a:gd name="connsiteX0" fmla="*/ 144591 w 272958"/>
              <a:gd name="connsiteY0" fmla="*/ 34949 h 389940"/>
              <a:gd name="connsiteX1" fmla="*/ 206982 w 272958"/>
              <a:gd name="connsiteY1" fmla="*/ 32610 h 389940"/>
              <a:gd name="connsiteX2" fmla="*/ 266252 w 272958"/>
              <a:gd name="connsiteY2" fmla="*/ 98900 h 389940"/>
              <a:gd name="connsiteX3" fmla="*/ 272491 w 272958"/>
              <a:gd name="connsiteY3" fmla="*/ 160510 h 389940"/>
              <a:gd name="connsiteX4" fmla="*/ 257284 w 272958"/>
              <a:gd name="connsiteY4" fmla="*/ 253706 h 389940"/>
              <a:gd name="connsiteX5" fmla="*/ 202303 w 272958"/>
              <a:gd name="connsiteY5" fmla="*/ 340663 h 389940"/>
              <a:gd name="connsiteX6" fmla="*/ 110666 w 272958"/>
              <a:gd name="connsiteY6" fmla="*/ 376927 h 389940"/>
              <a:gd name="connsiteX7" fmla="*/ 91560 w 272958"/>
              <a:gd name="connsiteY7" fmla="*/ 293480 h 389940"/>
              <a:gd name="connsiteX8" fmla="*/ 114176 w 272958"/>
              <a:gd name="connsiteY8" fmla="*/ 270474 h 389940"/>
              <a:gd name="connsiteX9" fmla="*/ 143031 w 272958"/>
              <a:gd name="connsiteY9" fmla="*/ 209643 h 389940"/>
              <a:gd name="connsiteX10" fmla="*/ 66213 w 272958"/>
              <a:gd name="connsiteY10" fmla="*/ 240058 h 389940"/>
              <a:gd name="connsiteX11" fmla="*/ 41257 w 272958"/>
              <a:gd name="connsiteY11" fmla="*/ 263845 h 389940"/>
              <a:gd name="connsiteX12" fmla="*/ 144591 w 272958"/>
              <a:gd name="connsiteY12" fmla="*/ 34949 h 38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58" h="389940">
                <a:moveTo>
                  <a:pt x="144591" y="34949"/>
                </a:moveTo>
                <a:cubicBezTo>
                  <a:pt x="160579" y="26371"/>
                  <a:pt x="190215" y="29100"/>
                  <a:pt x="206982" y="32610"/>
                </a:cubicBezTo>
                <a:cubicBezTo>
                  <a:pt x="241297" y="40019"/>
                  <a:pt x="260013" y="65365"/>
                  <a:pt x="266252" y="98900"/>
                </a:cubicBezTo>
                <a:cubicBezTo>
                  <a:pt x="269762" y="119177"/>
                  <a:pt x="272882" y="139843"/>
                  <a:pt x="272491" y="160510"/>
                </a:cubicBezTo>
                <a:cubicBezTo>
                  <a:pt x="272101" y="196775"/>
                  <a:pt x="270152" y="219781"/>
                  <a:pt x="257284" y="253706"/>
                </a:cubicBezTo>
                <a:cubicBezTo>
                  <a:pt x="244806" y="285681"/>
                  <a:pt x="228039" y="317656"/>
                  <a:pt x="202303" y="340663"/>
                </a:cubicBezTo>
                <a:cubicBezTo>
                  <a:pt x="178906" y="361720"/>
                  <a:pt x="133282" y="385896"/>
                  <a:pt x="110666" y="376927"/>
                </a:cubicBezTo>
                <a:cubicBezTo>
                  <a:pt x="101697" y="373418"/>
                  <a:pt x="89219" y="309857"/>
                  <a:pt x="91560" y="293480"/>
                </a:cubicBezTo>
                <a:cubicBezTo>
                  <a:pt x="93899" y="277492"/>
                  <a:pt x="101697" y="277492"/>
                  <a:pt x="114176" y="270474"/>
                </a:cubicBezTo>
                <a:cubicBezTo>
                  <a:pt x="135233" y="258775"/>
                  <a:pt x="158628" y="235379"/>
                  <a:pt x="143031" y="209643"/>
                </a:cubicBezTo>
                <a:cubicBezTo>
                  <a:pt x="121194" y="173378"/>
                  <a:pt x="80640" y="190146"/>
                  <a:pt x="66213" y="240058"/>
                </a:cubicBezTo>
                <a:cubicBezTo>
                  <a:pt x="66213" y="240058"/>
                  <a:pt x="50225" y="268134"/>
                  <a:pt x="41257" y="263845"/>
                </a:cubicBezTo>
                <a:cubicBezTo>
                  <a:pt x="31509" y="259555"/>
                  <a:pt x="-8655" y="117617"/>
                  <a:pt x="144591" y="34949"/>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7" name="Freeform: Shape 266">
            <a:extLst>
              <a:ext uri="{FF2B5EF4-FFF2-40B4-BE49-F238E27FC236}">
                <a16:creationId xmlns:a16="http://schemas.microsoft.com/office/drawing/2014/main" id="{A71F7501-D028-44CF-A98A-DC7207A79AE6}"/>
              </a:ext>
            </a:extLst>
          </p:cNvPr>
          <p:cNvSpPr/>
          <p:nvPr/>
        </p:nvSpPr>
        <p:spPr>
          <a:xfrm>
            <a:off x="20993891" y="8390455"/>
            <a:ext cx="85322" cy="85322"/>
          </a:xfrm>
          <a:custGeom>
            <a:avLst/>
            <a:gdLst>
              <a:gd name="connsiteX0" fmla="*/ 76893 w 77988"/>
              <a:gd name="connsiteY0" fmla="*/ 31491 h 77988"/>
              <a:gd name="connsiteX1" fmla="*/ 37899 w 77988"/>
              <a:gd name="connsiteY1" fmla="*/ 41629 h 77988"/>
              <a:gd name="connsiteX2" fmla="*/ 44918 w 77988"/>
              <a:gd name="connsiteY2" fmla="*/ 78283 h 77988"/>
              <a:gd name="connsiteX3" fmla="*/ 57006 w 77988"/>
              <a:gd name="connsiteY3" fmla="*/ 48648 h 77988"/>
              <a:gd name="connsiteX4" fmla="*/ 76893 w 77988"/>
              <a:gd name="connsiteY4" fmla="*/ 31491 h 77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88" h="77988">
                <a:moveTo>
                  <a:pt x="76893" y="31491"/>
                </a:moveTo>
                <a:cubicBezTo>
                  <a:pt x="76893" y="31491"/>
                  <a:pt x="54666" y="22132"/>
                  <a:pt x="37899" y="41629"/>
                </a:cubicBezTo>
                <a:cubicBezTo>
                  <a:pt x="22302" y="59956"/>
                  <a:pt x="29710" y="89202"/>
                  <a:pt x="44918" y="78283"/>
                </a:cubicBezTo>
                <a:cubicBezTo>
                  <a:pt x="60515" y="67365"/>
                  <a:pt x="54276" y="57617"/>
                  <a:pt x="57006" y="48648"/>
                </a:cubicBezTo>
                <a:cubicBezTo>
                  <a:pt x="59736" y="39679"/>
                  <a:pt x="70654" y="32271"/>
                  <a:pt x="76893" y="31491"/>
                </a:cubicBezTo>
                <a:close/>
              </a:path>
            </a:pathLst>
          </a:custGeom>
          <a:solidFill>
            <a:srgbClr val="E459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8" name="Freeform: Shape 267">
            <a:extLst>
              <a:ext uri="{FF2B5EF4-FFF2-40B4-BE49-F238E27FC236}">
                <a16:creationId xmlns:a16="http://schemas.microsoft.com/office/drawing/2014/main" id="{F6850EFA-CA57-43FF-BEDC-859DE520F036}"/>
              </a:ext>
            </a:extLst>
          </p:cNvPr>
          <p:cNvSpPr/>
          <p:nvPr/>
        </p:nvSpPr>
        <p:spPr>
          <a:xfrm>
            <a:off x="20841217" y="8682578"/>
            <a:ext cx="810558" cy="981201"/>
          </a:xfrm>
          <a:custGeom>
            <a:avLst/>
            <a:gdLst>
              <a:gd name="connsiteX0" fmla="*/ 712448 w 740886"/>
              <a:gd name="connsiteY0" fmla="*/ 800158 h 896862"/>
              <a:gd name="connsiteX1" fmla="*/ 142355 w 740886"/>
              <a:gd name="connsiteY1" fmla="*/ 880096 h 896862"/>
              <a:gd name="connsiteX2" fmla="*/ 111159 w 740886"/>
              <a:gd name="connsiteY2" fmla="*/ 661729 h 896862"/>
              <a:gd name="connsiteX3" fmla="*/ 29272 w 740886"/>
              <a:gd name="connsiteY3" fmla="*/ 232014 h 896862"/>
              <a:gd name="connsiteX4" fmla="*/ 96341 w 740886"/>
              <a:gd name="connsiteY4" fmla="*/ 49912 h 896862"/>
              <a:gd name="connsiteX5" fmla="*/ 276105 w 740886"/>
              <a:gd name="connsiteY5" fmla="*/ 29246 h 896862"/>
              <a:gd name="connsiteX6" fmla="*/ 575579 w 740886"/>
              <a:gd name="connsiteY6" fmla="*/ 309613 h 896862"/>
              <a:gd name="connsiteX7" fmla="*/ 712448 w 740886"/>
              <a:gd name="connsiteY7" fmla="*/ 800158 h 8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0886" h="896862">
                <a:moveTo>
                  <a:pt x="712448" y="800158"/>
                </a:moveTo>
                <a:cubicBezTo>
                  <a:pt x="712448" y="800158"/>
                  <a:pt x="526836" y="944046"/>
                  <a:pt x="142355" y="880096"/>
                </a:cubicBezTo>
                <a:cubicBezTo>
                  <a:pt x="142355" y="880096"/>
                  <a:pt x="143525" y="769743"/>
                  <a:pt x="111159" y="661729"/>
                </a:cubicBezTo>
                <a:cubicBezTo>
                  <a:pt x="78795" y="553715"/>
                  <a:pt x="30441" y="343148"/>
                  <a:pt x="29272" y="232014"/>
                </a:cubicBezTo>
                <a:cubicBezTo>
                  <a:pt x="27713" y="106454"/>
                  <a:pt x="96341" y="49912"/>
                  <a:pt x="96341" y="49912"/>
                </a:cubicBezTo>
                <a:cubicBezTo>
                  <a:pt x="96341" y="49912"/>
                  <a:pt x="168481" y="117762"/>
                  <a:pt x="276105" y="29246"/>
                </a:cubicBezTo>
                <a:cubicBezTo>
                  <a:pt x="276105" y="29246"/>
                  <a:pt x="480043" y="77598"/>
                  <a:pt x="575579" y="309613"/>
                </a:cubicBezTo>
                <a:cubicBezTo>
                  <a:pt x="671115" y="541627"/>
                  <a:pt x="712448" y="800158"/>
                  <a:pt x="712448" y="800158"/>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9" name="Freeform: Shape 268">
            <a:extLst>
              <a:ext uri="{FF2B5EF4-FFF2-40B4-BE49-F238E27FC236}">
                <a16:creationId xmlns:a16="http://schemas.microsoft.com/office/drawing/2014/main" id="{5BEB33CF-4C9F-4107-9656-C38418466E2E}"/>
              </a:ext>
            </a:extLst>
          </p:cNvPr>
          <p:cNvSpPr/>
          <p:nvPr/>
        </p:nvSpPr>
        <p:spPr>
          <a:xfrm>
            <a:off x="20870256" y="8873776"/>
            <a:ext cx="298626" cy="597253"/>
          </a:xfrm>
          <a:custGeom>
            <a:avLst/>
            <a:gdLst>
              <a:gd name="connsiteX0" fmla="*/ 222656 w 272958"/>
              <a:gd name="connsiteY0" fmla="*/ 35805 h 545916"/>
              <a:gd name="connsiteX1" fmla="*/ 100214 w 272958"/>
              <a:gd name="connsiteY1" fmla="*/ 554425 h 545916"/>
              <a:gd name="connsiteX2" fmla="*/ 84226 w 272958"/>
              <a:gd name="connsiteY2" fmla="*/ 486966 h 545916"/>
              <a:gd name="connsiteX3" fmla="*/ 29246 w 272958"/>
              <a:gd name="connsiteY3" fmla="*/ 260410 h 545916"/>
              <a:gd name="connsiteX4" fmla="*/ 109573 w 272958"/>
              <a:gd name="connsiteY4" fmla="*/ 164875 h 545916"/>
              <a:gd name="connsiteX5" fmla="*/ 222656 w 272958"/>
              <a:gd name="connsiteY5" fmla="*/ 35805 h 5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58" h="545916">
                <a:moveTo>
                  <a:pt x="222656" y="35805"/>
                </a:moveTo>
                <a:cubicBezTo>
                  <a:pt x="322090" y="143038"/>
                  <a:pt x="225775" y="407028"/>
                  <a:pt x="100214" y="554425"/>
                </a:cubicBezTo>
                <a:cubicBezTo>
                  <a:pt x="95925" y="532589"/>
                  <a:pt x="91246" y="509972"/>
                  <a:pt x="84226" y="486966"/>
                </a:cubicBezTo>
                <a:cubicBezTo>
                  <a:pt x="67070" y="430035"/>
                  <a:pt x="46013" y="344638"/>
                  <a:pt x="29246" y="260410"/>
                </a:cubicBezTo>
                <a:cubicBezTo>
                  <a:pt x="62780" y="239744"/>
                  <a:pt x="91635" y="208548"/>
                  <a:pt x="109573" y="164875"/>
                </a:cubicBezTo>
                <a:cubicBezTo>
                  <a:pt x="148177" y="71289"/>
                  <a:pt x="173523" y="8119"/>
                  <a:pt x="222656" y="35805"/>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0" name="Freeform: Shape 269">
            <a:extLst>
              <a:ext uri="{FF2B5EF4-FFF2-40B4-BE49-F238E27FC236}">
                <a16:creationId xmlns:a16="http://schemas.microsoft.com/office/drawing/2014/main" id="{03DC4C9B-DF99-463B-AE61-EB17A4328C27}"/>
              </a:ext>
            </a:extLst>
          </p:cNvPr>
          <p:cNvSpPr/>
          <p:nvPr/>
        </p:nvSpPr>
        <p:spPr>
          <a:xfrm>
            <a:off x="20017462" y="9688095"/>
            <a:ext cx="298626" cy="255965"/>
          </a:xfrm>
          <a:custGeom>
            <a:avLst/>
            <a:gdLst>
              <a:gd name="connsiteX0" fmla="*/ 197701 w 272958"/>
              <a:gd name="connsiteY0" fmla="*/ 29246 h 233964"/>
              <a:gd name="connsiteX1" fmla="*/ 150908 w 272958"/>
              <a:gd name="connsiteY1" fmla="*/ 53422 h 233964"/>
              <a:gd name="connsiteX2" fmla="*/ 127122 w 272958"/>
              <a:gd name="connsiteY2" fmla="*/ 59661 h 233964"/>
              <a:gd name="connsiteX3" fmla="*/ 100607 w 272958"/>
              <a:gd name="connsiteY3" fmla="*/ 69019 h 233964"/>
              <a:gd name="connsiteX4" fmla="*/ 75261 w 272958"/>
              <a:gd name="connsiteY4" fmla="*/ 81108 h 233964"/>
              <a:gd name="connsiteX5" fmla="*/ 92417 w 272958"/>
              <a:gd name="connsiteY5" fmla="*/ 93196 h 233964"/>
              <a:gd name="connsiteX6" fmla="*/ 140770 w 272958"/>
              <a:gd name="connsiteY6" fmla="*/ 82667 h 233964"/>
              <a:gd name="connsiteX7" fmla="*/ 105676 w 272958"/>
              <a:gd name="connsiteY7" fmla="*/ 115032 h 233964"/>
              <a:gd name="connsiteX8" fmla="*/ 58103 w 272958"/>
              <a:gd name="connsiteY8" fmla="*/ 117372 h 233964"/>
              <a:gd name="connsiteX9" fmla="*/ 50304 w 272958"/>
              <a:gd name="connsiteY9" fmla="*/ 130240 h 233964"/>
              <a:gd name="connsiteX10" fmla="*/ 74090 w 272958"/>
              <a:gd name="connsiteY10" fmla="*/ 138429 h 233964"/>
              <a:gd name="connsiteX11" fmla="*/ 125173 w 272958"/>
              <a:gd name="connsiteY11" fmla="*/ 130240 h 233964"/>
              <a:gd name="connsiteX12" fmla="*/ 78380 w 272958"/>
              <a:gd name="connsiteY12" fmla="*/ 143108 h 233964"/>
              <a:gd name="connsiteX13" fmla="*/ 29247 w 272958"/>
              <a:gd name="connsiteY13" fmla="*/ 154416 h 233964"/>
              <a:gd name="connsiteX14" fmla="*/ 130241 w 272958"/>
              <a:gd name="connsiteY14" fmla="*/ 154806 h 233964"/>
              <a:gd name="connsiteX15" fmla="*/ 83838 w 272958"/>
              <a:gd name="connsiteY15" fmla="*/ 170794 h 233964"/>
              <a:gd name="connsiteX16" fmla="*/ 64341 w 272958"/>
              <a:gd name="connsiteY16" fmla="*/ 189121 h 233964"/>
              <a:gd name="connsiteX17" fmla="*/ 148179 w 272958"/>
              <a:gd name="connsiteY17" fmla="*/ 167675 h 233964"/>
              <a:gd name="connsiteX18" fmla="*/ 108016 w 272958"/>
              <a:gd name="connsiteY18" fmla="*/ 191461 h 233964"/>
              <a:gd name="connsiteX19" fmla="*/ 123613 w 272958"/>
              <a:gd name="connsiteY19" fmla="*/ 204328 h 233964"/>
              <a:gd name="connsiteX20" fmla="*/ 151689 w 272958"/>
              <a:gd name="connsiteY20" fmla="*/ 191071 h 233964"/>
              <a:gd name="connsiteX21" fmla="*/ 221488 w 272958"/>
              <a:gd name="connsiteY21" fmla="*/ 116982 h 233964"/>
              <a:gd name="connsiteX22" fmla="*/ 251904 w 272958"/>
              <a:gd name="connsiteY22" fmla="*/ 76428 h 233964"/>
              <a:gd name="connsiteX23" fmla="*/ 197701 w 272958"/>
              <a:gd name="connsiteY23" fmla="*/ 29246 h 23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2958" h="233964">
                <a:moveTo>
                  <a:pt x="197701" y="29246"/>
                </a:moveTo>
                <a:cubicBezTo>
                  <a:pt x="182883" y="40554"/>
                  <a:pt x="168846" y="51082"/>
                  <a:pt x="150908" y="53422"/>
                </a:cubicBezTo>
                <a:cubicBezTo>
                  <a:pt x="142329" y="54591"/>
                  <a:pt x="134531" y="55371"/>
                  <a:pt x="127122" y="59661"/>
                </a:cubicBezTo>
                <a:cubicBezTo>
                  <a:pt x="119713" y="63950"/>
                  <a:pt x="109574" y="66290"/>
                  <a:pt x="100607" y="69019"/>
                </a:cubicBezTo>
                <a:cubicBezTo>
                  <a:pt x="92417" y="71749"/>
                  <a:pt x="81889" y="73699"/>
                  <a:pt x="75261" y="81108"/>
                </a:cubicBezTo>
                <a:cubicBezTo>
                  <a:pt x="67461" y="90076"/>
                  <a:pt x="82279" y="92805"/>
                  <a:pt x="92417" y="93196"/>
                </a:cubicBezTo>
                <a:cubicBezTo>
                  <a:pt x="103335" y="93585"/>
                  <a:pt x="132192" y="74868"/>
                  <a:pt x="140770" y="82667"/>
                </a:cubicBezTo>
                <a:cubicBezTo>
                  <a:pt x="149349" y="90466"/>
                  <a:pt x="113084" y="111133"/>
                  <a:pt x="105676" y="115032"/>
                </a:cubicBezTo>
                <a:cubicBezTo>
                  <a:pt x="88519" y="124391"/>
                  <a:pt x="75650" y="116982"/>
                  <a:pt x="58103" y="117372"/>
                </a:cubicBezTo>
                <a:cubicBezTo>
                  <a:pt x="47574" y="117372"/>
                  <a:pt x="42895" y="120881"/>
                  <a:pt x="50304" y="130240"/>
                </a:cubicBezTo>
                <a:cubicBezTo>
                  <a:pt x="55764" y="137259"/>
                  <a:pt x="65901" y="137649"/>
                  <a:pt x="74090" y="138429"/>
                </a:cubicBezTo>
                <a:cubicBezTo>
                  <a:pt x="90858" y="139599"/>
                  <a:pt x="109965" y="137259"/>
                  <a:pt x="125173" y="130240"/>
                </a:cubicBezTo>
                <a:cubicBezTo>
                  <a:pt x="113864" y="137259"/>
                  <a:pt x="91638" y="141938"/>
                  <a:pt x="78380" y="143108"/>
                </a:cubicBezTo>
                <a:cubicBezTo>
                  <a:pt x="69022" y="143888"/>
                  <a:pt x="29247" y="139988"/>
                  <a:pt x="29247" y="154416"/>
                </a:cubicBezTo>
                <a:cubicBezTo>
                  <a:pt x="28858" y="183662"/>
                  <a:pt x="117374" y="164945"/>
                  <a:pt x="130241" y="154806"/>
                </a:cubicBezTo>
                <a:cubicBezTo>
                  <a:pt x="116204" y="163775"/>
                  <a:pt x="99826" y="166894"/>
                  <a:pt x="83838" y="170794"/>
                </a:cubicBezTo>
                <a:cubicBezTo>
                  <a:pt x="74480" y="173134"/>
                  <a:pt x="51864" y="177033"/>
                  <a:pt x="64341" y="189121"/>
                </a:cubicBezTo>
                <a:cubicBezTo>
                  <a:pt x="82668" y="207058"/>
                  <a:pt x="126343" y="177423"/>
                  <a:pt x="148179" y="167675"/>
                </a:cubicBezTo>
                <a:cubicBezTo>
                  <a:pt x="136091" y="178593"/>
                  <a:pt x="123613" y="183272"/>
                  <a:pt x="108016" y="191461"/>
                </a:cubicBezTo>
                <a:cubicBezTo>
                  <a:pt x="89688" y="201209"/>
                  <a:pt x="103335" y="211348"/>
                  <a:pt x="123613" y="204328"/>
                </a:cubicBezTo>
                <a:cubicBezTo>
                  <a:pt x="132192" y="201599"/>
                  <a:pt x="148179" y="193020"/>
                  <a:pt x="151689" y="191071"/>
                </a:cubicBezTo>
                <a:cubicBezTo>
                  <a:pt x="188343" y="170794"/>
                  <a:pt x="201991" y="152077"/>
                  <a:pt x="221488" y="116982"/>
                </a:cubicBezTo>
                <a:cubicBezTo>
                  <a:pt x="228507" y="104504"/>
                  <a:pt x="254632" y="88516"/>
                  <a:pt x="251904" y="76428"/>
                </a:cubicBezTo>
                <a:cubicBezTo>
                  <a:pt x="247223" y="52642"/>
                  <a:pt x="214859" y="40554"/>
                  <a:pt x="197701" y="29246"/>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1" name="Freeform: Shape 270">
            <a:extLst>
              <a:ext uri="{FF2B5EF4-FFF2-40B4-BE49-F238E27FC236}">
                <a16:creationId xmlns:a16="http://schemas.microsoft.com/office/drawing/2014/main" id="{7E60B383-DE53-4E1E-BC9A-83C2F2BECD09}"/>
              </a:ext>
            </a:extLst>
          </p:cNvPr>
          <p:cNvSpPr/>
          <p:nvPr/>
        </p:nvSpPr>
        <p:spPr>
          <a:xfrm>
            <a:off x="20171896" y="8828250"/>
            <a:ext cx="981201" cy="981201"/>
          </a:xfrm>
          <a:custGeom>
            <a:avLst/>
            <a:gdLst>
              <a:gd name="connsiteX0" fmla="*/ 29246 w 896862"/>
              <a:gd name="connsiteY0" fmla="*/ 797246 h 896862"/>
              <a:gd name="connsiteX1" fmla="*/ 103724 w 896862"/>
              <a:gd name="connsiteY1" fmla="*/ 898241 h 896862"/>
              <a:gd name="connsiteX2" fmla="*/ 623125 w 896862"/>
              <a:gd name="connsiteY2" fmla="*/ 637371 h 896862"/>
              <a:gd name="connsiteX3" fmla="*/ 827844 w 896862"/>
              <a:gd name="connsiteY3" fmla="*/ 330098 h 896862"/>
              <a:gd name="connsiteX4" fmla="*/ 827844 w 896862"/>
              <a:gd name="connsiteY4" fmla="*/ 33743 h 896862"/>
              <a:gd name="connsiteX5" fmla="*/ 687076 w 896862"/>
              <a:gd name="connsiteY5" fmla="*/ 126939 h 896862"/>
              <a:gd name="connsiteX6" fmla="*/ 477677 w 896862"/>
              <a:gd name="connsiteY6" fmla="*/ 508300 h 896862"/>
              <a:gd name="connsiteX7" fmla="*/ 29246 w 896862"/>
              <a:gd name="connsiteY7" fmla="*/ 797246 h 8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862" h="896862">
                <a:moveTo>
                  <a:pt x="29246" y="797246"/>
                </a:moveTo>
                <a:lnTo>
                  <a:pt x="103724" y="898241"/>
                </a:lnTo>
                <a:cubicBezTo>
                  <a:pt x="103724" y="898241"/>
                  <a:pt x="580232" y="691962"/>
                  <a:pt x="623125" y="637371"/>
                </a:cubicBezTo>
                <a:cubicBezTo>
                  <a:pt x="666019" y="582779"/>
                  <a:pt x="806007" y="383130"/>
                  <a:pt x="827844" y="330098"/>
                </a:cubicBezTo>
                <a:cubicBezTo>
                  <a:pt x="878536" y="206876"/>
                  <a:pt x="941707" y="59479"/>
                  <a:pt x="827844" y="33743"/>
                </a:cubicBezTo>
                <a:cubicBezTo>
                  <a:pt x="765844" y="19705"/>
                  <a:pt x="725680" y="35303"/>
                  <a:pt x="687076" y="126939"/>
                </a:cubicBezTo>
                <a:cubicBezTo>
                  <a:pt x="634434" y="251330"/>
                  <a:pt x="522910" y="448250"/>
                  <a:pt x="477677" y="508300"/>
                </a:cubicBezTo>
                <a:cubicBezTo>
                  <a:pt x="460130" y="531307"/>
                  <a:pt x="29246" y="797246"/>
                  <a:pt x="29246" y="797246"/>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2" name="Freeform: Shape 271">
            <a:extLst>
              <a:ext uri="{FF2B5EF4-FFF2-40B4-BE49-F238E27FC236}">
                <a16:creationId xmlns:a16="http://schemas.microsoft.com/office/drawing/2014/main" id="{902FDE36-7DC2-436F-ACFF-C5A61CE09F40}"/>
              </a:ext>
            </a:extLst>
          </p:cNvPr>
          <p:cNvSpPr/>
          <p:nvPr/>
        </p:nvSpPr>
        <p:spPr>
          <a:xfrm>
            <a:off x="19803496" y="8969227"/>
            <a:ext cx="170643" cy="170643"/>
          </a:xfrm>
          <a:custGeom>
            <a:avLst/>
            <a:gdLst>
              <a:gd name="connsiteX0" fmla="*/ 30633 w 155976"/>
              <a:gd name="connsiteY0" fmla="*/ 56181 h 155976"/>
              <a:gd name="connsiteX1" fmla="*/ 60267 w 155976"/>
              <a:gd name="connsiteY1" fmla="*/ 132220 h 155976"/>
              <a:gd name="connsiteX2" fmla="*/ 104331 w 155976"/>
              <a:gd name="connsiteY2" fmla="*/ 135339 h 155976"/>
              <a:gd name="connsiteX3" fmla="*/ 139036 w 155976"/>
              <a:gd name="connsiteY3" fmla="*/ 114283 h 155976"/>
              <a:gd name="connsiteX4" fmla="*/ 96533 w 155976"/>
              <a:gd name="connsiteY4" fmla="*/ 110773 h 155976"/>
              <a:gd name="connsiteX5" fmla="*/ 134357 w 155976"/>
              <a:gd name="connsiteY5" fmla="*/ 75289 h 155976"/>
              <a:gd name="connsiteX6" fmla="*/ 72355 w 155976"/>
              <a:gd name="connsiteY6" fmla="*/ 85817 h 155976"/>
              <a:gd name="connsiteX7" fmla="*/ 108621 w 155976"/>
              <a:gd name="connsiteY7" fmla="*/ 61640 h 155976"/>
              <a:gd name="connsiteX8" fmla="*/ 110180 w 155976"/>
              <a:gd name="connsiteY8" fmla="*/ 43703 h 155976"/>
              <a:gd name="connsiteX9" fmla="*/ 59878 w 155976"/>
              <a:gd name="connsiteY9" fmla="*/ 62810 h 155976"/>
              <a:gd name="connsiteX10" fmla="*/ 84443 w 155976"/>
              <a:gd name="connsiteY10" fmla="*/ 33565 h 155976"/>
              <a:gd name="connsiteX11" fmla="*/ 57539 w 155976"/>
              <a:gd name="connsiteY11" fmla="*/ 34345 h 155976"/>
              <a:gd name="connsiteX12" fmla="*/ 30633 w 155976"/>
              <a:gd name="connsiteY12" fmla="*/ 56181 h 15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76" h="155976">
                <a:moveTo>
                  <a:pt x="30633" y="56181"/>
                </a:moveTo>
                <a:cubicBezTo>
                  <a:pt x="24003" y="66710"/>
                  <a:pt x="42330" y="112723"/>
                  <a:pt x="60267" y="132220"/>
                </a:cubicBezTo>
                <a:cubicBezTo>
                  <a:pt x="74306" y="147427"/>
                  <a:pt x="90683" y="143138"/>
                  <a:pt x="104331" y="135339"/>
                </a:cubicBezTo>
                <a:cubicBezTo>
                  <a:pt x="119149" y="126371"/>
                  <a:pt x="137086" y="123251"/>
                  <a:pt x="139036" y="114283"/>
                </a:cubicBezTo>
                <a:cubicBezTo>
                  <a:pt x="142155" y="79968"/>
                  <a:pt x="110570" y="105704"/>
                  <a:pt x="96533" y="110773"/>
                </a:cubicBezTo>
                <a:cubicBezTo>
                  <a:pt x="96533" y="110773"/>
                  <a:pt x="134746" y="91666"/>
                  <a:pt x="134357" y="75289"/>
                </a:cubicBezTo>
                <a:cubicBezTo>
                  <a:pt x="132797" y="44483"/>
                  <a:pt x="85614" y="79968"/>
                  <a:pt x="72355" y="85817"/>
                </a:cubicBezTo>
                <a:cubicBezTo>
                  <a:pt x="85614" y="82307"/>
                  <a:pt x="107061" y="67100"/>
                  <a:pt x="108621" y="61640"/>
                </a:cubicBezTo>
                <a:cubicBezTo>
                  <a:pt x="117589" y="54622"/>
                  <a:pt x="112130" y="45263"/>
                  <a:pt x="110180" y="43703"/>
                </a:cubicBezTo>
                <a:cubicBezTo>
                  <a:pt x="100042" y="34345"/>
                  <a:pt x="59878" y="62810"/>
                  <a:pt x="59878" y="62810"/>
                </a:cubicBezTo>
                <a:cubicBezTo>
                  <a:pt x="66897" y="57741"/>
                  <a:pt x="96533" y="47213"/>
                  <a:pt x="84443" y="33565"/>
                </a:cubicBezTo>
                <a:cubicBezTo>
                  <a:pt x="76645" y="24596"/>
                  <a:pt x="64946" y="32005"/>
                  <a:pt x="57539" y="34345"/>
                </a:cubicBezTo>
                <a:cubicBezTo>
                  <a:pt x="43891" y="38634"/>
                  <a:pt x="32972" y="48772"/>
                  <a:pt x="30633" y="56181"/>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3" name="Freeform: Shape 272">
            <a:extLst>
              <a:ext uri="{FF2B5EF4-FFF2-40B4-BE49-F238E27FC236}">
                <a16:creationId xmlns:a16="http://schemas.microsoft.com/office/drawing/2014/main" id="{CFA21166-1966-40AE-8CCA-5865C3FAB819}"/>
              </a:ext>
            </a:extLst>
          </p:cNvPr>
          <p:cNvSpPr/>
          <p:nvPr/>
        </p:nvSpPr>
        <p:spPr>
          <a:xfrm>
            <a:off x="19808499" y="8937436"/>
            <a:ext cx="170643" cy="85322"/>
          </a:xfrm>
          <a:custGeom>
            <a:avLst/>
            <a:gdLst>
              <a:gd name="connsiteX0" fmla="*/ 116524 w 155976"/>
              <a:gd name="connsiteY0" fmla="*/ 84070 h 77988"/>
              <a:gd name="connsiteX1" fmla="*/ 103657 w 155976"/>
              <a:gd name="connsiteY1" fmla="*/ 80170 h 77988"/>
              <a:gd name="connsiteX2" fmla="*/ 104047 w 155976"/>
              <a:gd name="connsiteY2" fmla="*/ 79781 h 77988"/>
              <a:gd name="connsiteX3" fmla="*/ 47896 w 155976"/>
              <a:gd name="connsiteY3" fmla="*/ 59894 h 77988"/>
              <a:gd name="connsiteX4" fmla="*/ 43606 w 155976"/>
              <a:gd name="connsiteY4" fmla="*/ 29868 h 77988"/>
              <a:gd name="connsiteX5" fmla="*/ 81820 w 155976"/>
              <a:gd name="connsiteY5" fmla="*/ 42736 h 77988"/>
              <a:gd name="connsiteX6" fmla="*/ 112626 w 155976"/>
              <a:gd name="connsiteY6" fmla="*/ 46246 h 77988"/>
              <a:gd name="connsiteX7" fmla="*/ 151230 w 155976"/>
              <a:gd name="connsiteY7" fmla="*/ 72761 h 77988"/>
              <a:gd name="connsiteX8" fmla="*/ 116524 w 155976"/>
              <a:gd name="connsiteY8" fmla="*/ 84070 h 7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976" h="77988">
                <a:moveTo>
                  <a:pt x="116524" y="84070"/>
                </a:moveTo>
                <a:cubicBezTo>
                  <a:pt x="112235" y="82120"/>
                  <a:pt x="107945" y="81340"/>
                  <a:pt x="103657" y="80170"/>
                </a:cubicBezTo>
                <a:cubicBezTo>
                  <a:pt x="103657" y="79781"/>
                  <a:pt x="104047" y="79781"/>
                  <a:pt x="104047" y="79781"/>
                </a:cubicBezTo>
                <a:cubicBezTo>
                  <a:pt x="102487" y="68082"/>
                  <a:pt x="57644" y="64963"/>
                  <a:pt x="47896" y="59894"/>
                </a:cubicBezTo>
                <a:cubicBezTo>
                  <a:pt x="17869" y="44296"/>
                  <a:pt x="29957" y="25579"/>
                  <a:pt x="43606" y="29868"/>
                </a:cubicBezTo>
                <a:cubicBezTo>
                  <a:pt x="52965" y="32598"/>
                  <a:pt x="74021" y="38837"/>
                  <a:pt x="81820" y="42736"/>
                </a:cubicBezTo>
                <a:cubicBezTo>
                  <a:pt x="90399" y="46636"/>
                  <a:pt x="104436" y="44686"/>
                  <a:pt x="112626" y="46246"/>
                </a:cubicBezTo>
                <a:cubicBezTo>
                  <a:pt x="120814" y="47805"/>
                  <a:pt x="143821" y="68082"/>
                  <a:pt x="151230" y="72761"/>
                </a:cubicBezTo>
                <a:cubicBezTo>
                  <a:pt x="166437" y="82120"/>
                  <a:pt x="132512" y="90699"/>
                  <a:pt x="116524" y="84070"/>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4" name="Freeform: Shape 273">
            <a:extLst>
              <a:ext uri="{FF2B5EF4-FFF2-40B4-BE49-F238E27FC236}">
                <a16:creationId xmlns:a16="http://schemas.microsoft.com/office/drawing/2014/main" id="{6F68C264-7B9E-4D90-B7DD-E172F05224B9}"/>
              </a:ext>
            </a:extLst>
          </p:cNvPr>
          <p:cNvSpPr/>
          <p:nvPr/>
        </p:nvSpPr>
        <p:spPr>
          <a:xfrm>
            <a:off x="16257386" y="9366283"/>
            <a:ext cx="511931" cy="255965"/>
          </a:xfrm>
          <a:custGeom>
            <a:avLst/>
            <a:gdLst>
              <a:gd name="connsiteX0" fmla="*/ 29976 w 467928"/>
              <a:gd name="connsiteY0" fmla="*/ 43029 h 233964"/>
              <a:gd name="connsiteX1" fmla="*/ 228456 w 467928"/>
              <a:gd name="connsiteY1" fmla="*/ 171319 h 233964"/>
              <a:gd name="connsiteX2" fmla="*/ 462811 w 467928"/>
              <a:gd name="connsiteY2" fmla="*/ 202125 h 233964"/>
              <a:gd name="connsiteX3" fmla="*/ 264331 w 467928"/>
              <a:gd name="connsiteY3" fmla="*/ 73834 h 233964"/>
              <a:gd name="connsiteX4" fmla="*/ 29976 w 467928"/>
              <a:gd name="connsiteY4" fmla="*/ 43029 h 233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928" h="233964">
                <a:moveTo>
                  <a:pt x="29976" y="43029"/>
                </a:moveTo>
                <a:cubicBezTo>
                  <a:pt x="20228" y="69935"/>
                  <a:pt x="109134" y="127256"/>
                  <a:pt x="228456" y="171319"/>
                </a:cubicBezTo>
                <a:cubicBezTo>
                  <a:pt x="348168" y="215383"/>
                  <a:pt x="453062" y="229031"/>
                  <a:pt x="462811" y="202125"/>
                </a:cubicBezTo>
                <a:cubicBezTo>
                  <a:pt x="472559" y="175219"/>
                  <a:pt x="383653" y="117898"/>
                  <a:pt x="264331" y="73834"/>
                </a:cubicBezTo>
                <a:cubicBezTo>
                  <a:pt x="145009" y="29771"/>
                  <a:pt x="40115" y="16123"/>
                  <a:pt x="29976" y="4302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5" name="Freeform: Shape 274">
            <a:extLst>
              <a:ext uri="{FF2B5EF4-FFF2-40B4-BE49-F238E27FC236}">
                <a16:creationId xmlns:a16="http://schemas.microsoft.com/office/drawing/2014/main" id="{EBC5879F-68FB-442B-9482-F927006E68D3}"/>
              </a:ext>
            </a:extLst>
          </p:cNvPr>
          <p:cNvSpPr/>
          <p:nvPr/>
        </p:nvSpPr>
        <p:spPr>
          <a:xfrm>
            <a:off x="16495135" y="8779623"/>
            <a:ext cx="511931" cy="255965"/>
          </a:xfrm>
          <a:custGeom>
            <a:avLst/>
            <a:gdLst>
              <a:gd name="connsiteX0" fmla="*/ 30251 w 467928"/>
              <a:gd name="connsiteY0" fmla="*/ 40757 h 233964"/>
              <a:gd name="connsiteX1" fmla="*/ 221321 w 467928"/>
              <a:gd name="connsiteY1" fmla="*/ 179965 h 233964"/>
              <a:gd name="connsiteX2" fmla="*/ 453726 w 467928"/>
              <a:gd name="connsiteY2" fmla="*/ 224029 h 233964"/>
              <a:gd name="connsiteX3" fmla="*/ 262655 w 467928"/>
              <a:gd name="connsiteY3" fmla="*/ 84820 h 233964"/>
              <a:gd name="connsiteX4" fmla="*/ 30251 w 467928"/>
              <a:gd name="connsiteY4" fmla="*/ 40757 h 233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928" h="233964">
                <a:moveTo>
                  <a:pt x="30251" y="40757"/>
                </a:moveTo>
                <a:cubicBezTo>
                  <a:pt x="18942" y="66883"/>
                  <a:pt x="104339" y="129273"/>
                  <a:pt x="221321" y="179965"/>
                </a:cubicBezTo>
                <a:cubicBezTo>
                  <a:pt x="338303" y="230657"/>
                  <a:pt x="442028" y="250544"/>
                  <a:pt x="453726" y="224029"/>
                </a:cubicBezTo>
                <a:cubicBezTo>
                  <a:pt x="465034" y="197903"/>
                  <a:pt x="379637" y="135512"/>
                  <a:pt x="262655" y="84820"/>
                </a:cubicBezTo>
                <a:cubicBezTo>
                  <a:pt x="145673" y="34518"/>
                  <a:pt x="41558" y="14631"/>
                  <a:pt x="30251" y="40757"/>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6" name="Freeform: Shape 275">
            <a:extLst>
              <a:ext uri="{FF2B5EF4-FFF2-40B4-BE49-F238E27FC236}">
                <a16:creationId xmlns:a16="http://schemas.microsoft.com/office/drawing/2014/main" id="{6533A62F-895E-41CD-8275-8163A2D26D9C}"/>
              </a:ext>
            </a:extLst>
          </p:cNvPr>
          <p:cNvSpPr/>
          <p:nvPr/>
        </p:nvSpPr>
        <p:spPr>
          <a:xfrm>
            <a:off x="16319488" y="10786615"/>
            <a:ext cx="511931" cy="213305"/>
          </a:xfrm>
          <a:custGeom>
            <a:avLst/>
            <a:gdLst>
              <a:gd name="connsiteX0" fmla="*/ 29754 w 467928"/>
              <a:gd name="connsiteY0" fmla="*/ 181711 h 194970"/>
              <a:gd name="connsiteX1" fmla="*/ 265278 w 467928"/>
              <a:gd name="connsiteY1" fmla="*/ 162994 h 194970"/>
              <a:gd name="connsiteX2" fmla="*/ 470387 w 467928"/>
              <a:gd name="connsiteY2" fmla="*/ 45232 h 194970"/>
              <a:gd name="connsiteX3" fmla="*/ 234862 w 467928"/>
              <a:gd name="connsiteY3" fmla="*/ 63949 h 194970"/>
              <a:gd name="connsiteX4" fmla="*/ 29754 w 467928"/>
              <a:gd name="connsiteY4" fmla="*/ 181711 h 194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928" h="194970">
                <a:moveTo>
                  <a:pt x="29754" y="181711"/>
                </a:moveTo>
                <a:cubicBezTo>
                  <a:pt x="38333" y="209006"/>
                  <a:pt x="143616" y="200818"/>
                  <a:pt x="265278" y="162994"/>
                </a:cubicBezTo>
                <a:cubicBezTo>
                  <a:pt x="386940" y="125169"/>
                  <a:pt x="478575" y="72527"/>
                  <a:pt x="470387" y="45232"/>
                </a:cubicBezTo>
                <a:cubicBezTo>
                  <a:pt x="461808" y="17936"/>
                  <a:pt x="356525" y="26515"/>
                  <a:pt x="234862" y="63949"/>
                </a:cubicBezTo>
                <a:cubicBezTo>
                  <a:pt x="113201" y="101773"/>
                  <a:pt x="21565" y="154415"/>
                  <a:pt x="29754" y="181711"/>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7" name="Freeform: Shape 276">
            <a:extLst>
              <a:ext uri="{FF2B5EF4-FFF2-40B4-BE49-F238E27FC236}">
                <a16:creationId xmlns:a16="http://schemas.microsoft.com/office/drawing/2014/main" id="{FB258155-445D-47FE-8B15-7C88F78856AA}"/>
              </a:ext>
            </a:extLst>
          </p:cNvPr>
          <p:cNvSpPr/>
          <p:nvPr/>
        </p:nvSpPr>
        <p:spPr>
          <a:xfrm>
            <a:off x="16560990" y="11388564"/>
            <a:ext cx="511931" cy="255965"/>
          </a:xfrm>
          <a:custGeom>
            <a:avLst/>
            <a:gdLst>
              <a:gd name="connsiteX0" fmla="*/ 30106 w 467928"/>
              <a:gd name="connsiteY0" fmla="*/ 214073 h 233964"/>
              <a:gd name="connsiteX1" fmla="*/ 263290 w 467928"/>
              <a:gd name="connsiteY1" fmla="*/ 175858 h 233964"/>
              <a:gd name="connsiteX2" fmla="*/ 457870 w 467928"/>
              <a:gd name="connsiteY2" fmla="*/ 41719 h 233964"/>
              <a:gd name="connsiteX3" fmla="*/ 224687 w 467928"/>
              <a:gd name="connsiteY3" fmla="*/ 79933 h 233964"/>
              <a:gd name="connsiteX4" fmla="*/ 30106 w 467928"/>
              <a:gd name="connsiteY4" fmla="*/ 214073 h 233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928" h="233964">
                <a:moveTo>
                  <a:pt x="30106" y="214073"/>
                </a:moveTo>
                <a:cubicBezTo>
                  <a:pt x="40635" y="240589"/>
                  <a:pt x="145139" y="223431"/>
                  <a:pt x="263290" y="175858"/>
                </a:cubicBezTo>
                <a:cubicBezTo>
                  <a:pt x="381442" y="128286"/>
                  <a:pt x="468400" y="68234"/>
                  <a:pt x="457870" y="41719"/>
                </a:cubicBezTo>
                <a:cubicBezTo>
                  <a:pt x="447342" y="15203"/>
                  <a:pt x="342839" y="32361"/>
                  <a:pt x="224687" y="79933"/>
                </a:cubicBezTo>
                <a:cubicBezTo>
                  <a:pt x="106924" y="127506"/>
                  <a:pt x="19578" y="187556"/>
                  <a:pt x="30106" y="214073"/>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8" name="Freeform: Shape 277">
            <a:extLst>
              <a:ext uri="{FF2B5EF4-FFF2-40B4-BE49-F238E27FC236}">
                <a16:creationId xmlns:a16="http://schemas.microsoft.com/office/drawing/2014/main" id="{10794108-9DB6-4D1E-A954-DDA17557A34B}"/>
              </a:ext>
            </a:extLst>
          </p:cNvPr>
          <p:cNvSpPr/>
          <p:nvPr/>
        </p:nvSpPr>
        <p:spPr>
          <a:xfrm>
            <a:off x="16185651" y="10103812"/>
            <a:ext cx="554593" cy="170643"/>
          </a:xfrm>
          <a:custGeom>
            <a:avLst/>
            <a:gdLst>
              <a:gd name="connsiteX0" fmla="*/ 29256 w 506922"/>
              <a:gd name="connsiteY0" fmla="*/ 94184 h 155976"/>
              <a:gd name="connsiteX1" fmla="*/ 262439 w 506922"/>
              <a:gd name="connsiteY1" fmla="*/ 133958 h 155976"/>
              <a:gd name="connsiteX2" fmla="*/ 490164 w 506922"/>
              <a:gd name="connsiteY2" fmla="*/ 70397 h 155976"/>
              <a:gd name="connsiteX3" fmla="*/ 256981 w 506922"/>
              <a:gd name="connsiteY3" fmla="*/ 30624 h 155976"/>
              <a:gd name="connsiteX4" fmla="*/ 29256 w 506922"/>
              <a:gd name="connsiteY4" fmla="*/ 94184 h 15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922" h="155976">
                <a:moveTo>
                  <a:pt x="29256" y="94184"/>
                </a:moveTo>
                <a:cubicBezTo>
                  <a:pt x="30814" y="122649"/>
                  <a:pt x="134929" y="140587"/>
                  <a:pt x="262439" y="133958"/>
                </a:cubicBezTo>
                <a:cubicBezTo>
                  <a:pt x="389560" y="127330"/>
                  <a:pt x="491724" y="98863"/>
                  <a:pt x="490164" y="70397"/>
                </a:cubicBezTo>
                <a:cubicBezTo>
                  <a:pt x="488605" y="41933"/>
                  <a:pt x="384491" y="23994"/>
                  <a:pt x="256981" y="30624"/>
                </a:cubicBezTo>
                <a:cubicBezTo>
                  <a:pt x="129860" y="36863"/>
                  <a:pt x="28085" y="65328"/>
                  <a:pt x="29256" y="9418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9" name="Freeform: Shape 278">
            <a:extLst>
              <a:ext uri="{FF2B5EF4-FFF2-40B4-BE49-F238E27FC236}">
                <a16:creationId xmlns:a16="http://schemas.microsoft.com/office/drawing/2014/main" id="{39E63F30-3805-47D4-B4B1-088AE8F418C4}"/>
              </a:ext>
            </a:extLst>
          </p:cNvPr>
          <p:cNvSpPr/>
          <p:nvPr/>
        </p:nvSpPr>
        <p:spPr>
          <a:xfrm>
            <a:off x="20964537" y="10863829"/>
            <a:ext cx="1066523" cy="85322"/>
          </a:xfrm>
          <a:custGeom>
            <a:avLst/>
            <a:gdLst>
              <a:gd name="connsiteX0" fmla="*/ 949115 w 974851"/>
              <a:gd name="connsiteY0" fmla="*/ 86177 h 77988"/>
              <a:gd name="connsiteX1" fmla="*/ 927669 w 974851"/>
              <a:gd name="connsiteY1" fmla="*/ 32365 h 77988"/>
              <a:gd name="connsiteX2" fmla="*/ 29246 w 974851"/>
              <a:gd name="connsiteY2" fmla="*/ 29246 h 77988"/>
              <a:gd name="connsiteX3" fmla="*/ 49522 w 974851"/>
              <a:gd name="connsiteY3" fmla="*/ 83837 h 77988"/>
            </a:gdLst>
            <a:ahLst/>
            <a:cxnLst>
              <a:cxn ang="0">
                <a:pos x="connsiteX0" y="connsiteY0"/>
              </a:cxn>
              <a:cxn ang="0">
                <a:pos x="connsiteX1" y="connsiteY1"/>
              </a:cxn>
              <a:cxn ang="0">
                <a:pos x="connsiteX2" y="connsiteY2"/>
              </a:cxn>
              <a:cxn ang="0">
                <a:pos x="connsiteX3" y="connsiteY3"/>
              </a:cxn>
            </a:cxnLst>
            <a:rect l="l" t="t" r="r" b="b"/>
            <a:pathLst>
              <a:path w="974851" h="77988">
                <a:moveTo>
                  <a:pt x="949115" y="86177"/>
                </a:moveTo>
                <a:lnTo>
                  <a:pt x="927669" y="32365"/>
                </a:lnTo>
                <a:lnTo>
                  <a:pt x="29246" y="29246"/>
                </a:lnTo>
                <a:lnTo>
                  <a:pt x="49522" y="83837"/>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0" name="Freeform: Shape 279">
            <a:extLst>
              <a:ext uri="{FF2B5EF4-FFF2-40B4-BE49-F238E27FC236}">
                <a16:creationId xmlns:a16="http://schemas.microsoft.com/office/drawing/2014/main" id="{B9329A6F-EB23-43F9-937C-5F62955CDBF3}"/>
              </a:ext>
            </a:extLst>
          </p:cNvPr>
          <p:cNvSpPr/>
          <p:nvPr/>
        </p:nvSpPr>
        <p:spPr>
          <a:xfrm>
            <a:off x="21083133" y="11182079"/>
            <a:ext cx="1066523" cy="85322"/>
          </a:xfrm>
          <a:custGeom>
            <a:avLst/>
            <a:gdLst>
              <a:gd name="connsiteX0" fmla="*/ 955354 w 974851"/>
              <a:gd name="connsiteY0" fmla="*/ 84227 h 77988"/>
              <a:gd name="connsiteX1" fmla="*/ 933518 w 974851"/>
              <a:gd name="connsiteY1" fmla="*/ 29246 h 77988"/>
              <a:gd name="connsiteX2" fmla="*/ 29246 w 974851"/>
              <a:gd name="connsiteY2" fmla="*/ 30415 h 77988"/>
              <a:gd name="connsiteX3" fmla="*/ 49912 w 974851"/>
              <a:gd name="connsiteY3" fmla="*/ 86178 h 77988"/>
            </a:gdLst>
            <a:ahLst/>
            <a:cxnLst>
              <a:cxn ang="0">
                <a:pos x="connsiteX0" y="connsiteY0"/>
              </a:cxn>
              <a:cxn ang="0">
                <a:pos x="connsiteX1" y="connsiteY1"/>
              </a:cxn>
              <a:cxn ang="0">
                <a:pos x="connsiteX2" y="connsiteY2"/>
              </a:cxn>
              <a:cxn ang="0">
                <a:pos x="connsiteX3" y="connsiteY3"/>
              </a:cxn>
            </a:cxnLst>
            <a:rect l="l" t="t" r="r" b="b"/>
            <a:pathLst>
              <a:path w="974851" h="77988">
                <a:moveTo>
                  <a:pt x="955354" y="84227"/>
                </a:moveTo>
                <a:lnTo>
                  <a:pt x="933518" y="29246"/>
                </a:lnTo>
                <a:lnTo>
                  <a:pt x="29246" y="30415"/>
                </a:lnTo>
                <a:lnTo>
                  <a:pt x="49912" y="86178"/>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1" name="Freeform: Shape 280">
            <a:extLst>
              <a:ext uri="{FF2B5EF4-FFF2-40B4-BE49-F238E27FC236}">
                <a16:creationId xmlns:a16="http://schemas.microsoft.com/office/drawing/2014/main" id="{9B1D5095-942E-4D83-8B71-0E0D2D2B54E2}"/>
              </a:ext>
            </a:extLst>
          </p:cNvPr>
          <p:cNvSpPr/>
          <p:nvPr/>
        </p:nvSpPr>
        <p:spPr>
          <a:xfrm>
            <a:off x="20809676" y="10545153"/>
            <a:ext cx="1066523" cy="127983"/>
          </a:xfrm>
          <a:custGeom>
            <a:avLst/>
            <a:gdLst>
              <a:gd name="connsiteX0" fmla="*/ 948725 w 974851"/>
              <a:gd name="connsiteY0" fmla="*/ 90076 h 116982"/>
              <a:gd name="connsiteX1" fmla="*/ 927669 w 974851"/>
              <a:gd name="connsiteY1" fmla="*/ 36264 h 116982"/>
              <a:gd name="connsiteX2" fmla="*/ 29246 w 974851"/>
              <a:gd name="connsiteY2" fmla="*/ 29246 h 116982"/>
              <a:gd name="connsiteX3" fmla="*/ 49522 w 974851"/>
              <a:gd name="connsiteY3" fmla="*/ 83837 h 116982"/>
            </a:gdLst>
            <a:ahLst/>
            <a:cxnLst>
              <a:cxn ang="0">
                <a:pos x="connsiteX0" y="connsiteY0"/>
              </a:cxn>
              <a:cxn ang="0">
                <a:pos x="connsiteX1" y="connsiteY1"/>
              </a:cxn>
              <a:cxn ang="0">
                <a:pos x="connsiteX2" y="connsiteY2"/>
              </a:cxn>
              <a:cxn ang="0">
                <a:pos x="connsiteX3" y="connsiteY3"/>
              </a:cxn>
            </a:cxnLst>
            <a:rect l="l" t="t" r="r" b="b"/>
            <a:pathLst>
              <a:path w="974851" h="116982">
                <a:moveTo>
                  <a:pt x="948725" y="90076"/>
                </a:moveTo>
                <a:lnTo>
                  <a:pt x="927669" y="36264"/>
                </a:lnTo>
                <a:lnTo>
                  <a:pt x="29246" y="29246"/>
                </a:lnTo>
                <a:lnTo>
                  <a:pt x="49522" y="83837"/>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2" name="Freeform: Shape 281">
            <a:extLst>
              <a:ext uri="{FF2B5EF4-FFF2-40B4-BE49-F238E27FC236}">
                <a16:creationId xmlns:a16="http://schemas.microsoft.com/office/drawing/2014/main" id="{EF9FD81F-141E-4033-B63D-846ED652C007}"/>
              </a:ext>
            </a:extLst>
          </p:cNvPr>
          <p:cNvSpPr/>
          <p:nvPr/>
        </p:nvSpPr>
        <p:spPr>
          <a:xfrm>
            <a:off x="21203864" y="11502464"/>
            <a:ext cx="1066523" cy="127983"/>
          </a:xfrm>
          <a:custGeom>
            <a:avLst/>
            <a:gdLst>
              <a:gd name="connsiteX0" fmla="*/ 961593 w 974851"/>
              <a:gd name="connsiteY0" fmla="*/ 85007 h 116982"/>
              <a:gd name="connsiteX1" fmla="*/ 939366 w 974851"/>
              <a:gd name="connsiteY1" fmla="*/ 29246 h 116982"/>
              <a:gd name="connsiteX2" fmla="*/ 29246 w 974851"/>
              <a:gd name="connsiteY2" fmla="*/ 34704 h 116982"/>
              <a:gd name="connsiteX3" fmla="*/ 50303 w 974851"/>
              <a:gd name="connsiteY3" fmla="*/ 91636 h 116982"/>
            </a:gdLst>
            <a:ahLst/>
            <a:cxnLst>
              <a:cxn ang="0">
                <a:pos x="connsiteX0" y="connsiteY0"/>
              </a:cxn>
              <a:cxn ang="0">
                <a:pos x="connsiteX1" y="connsiteY1"/>
              </a:cxn>
              <a:cxn ang="0">
                <a:pos x="connsiteX2" y="connsiteY2"/>
              </a:cxn>
              <a:cxn ang="0">
                <a:pos x="connsiteX3" y="connsiteY3"/>
              </a:cxn>
            </a:cxnLst>
            <a:rect l="l" t="t" r="r" b="b"/>
            <a:pathLst>
              <a:path w="974851" h="116982">
                <a:moveTo>
                  <a:pt x="961593" y="85007"/>
                </a:moveTo>
                <a:lnTo>
                  <a:pt x="939366" y="29246"/>
                </a:lnTo>
                <a:lnTo>
                  <a:pt x="29246" y="34704"/>
                </a:lnTo>
                <a:lnTo>
                  <a:pt x="50303" y="91636"/>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3" name="Freeform: Shape 282">
            <a:extLst>
              <a:ext uri="{FF2B5EF4-FFF2-40B4-BE49-F238E27FC236}">
                <a16:creationId xmlns:a16="http://schemas.microsoft.com/office/drawing/2014/main" id="{F7A03D89-A313-409B-ABDF-5E460CC1F279}"/>
              </a:ext>
            </a:extLst>
          </p:cNvPr>
          <p:cNvSpPr/>
          <p:nvPr/>
        </p:nvSpPr>
        <p:spPr>
          <a:xfrm>
            <a:off x="21326727" y="11827966"/>
            <a:ext cx="1066523" cy="127983"/>
          </a:xfrm>
          <a:custGeom>
            <a:avLst/>
            <a:gdLst>
              <a:gd name="connsiteX0" fmla="*/ 967832 w 974851"/>
              <a:gd name="connsiteY0" fmla="*/ 86177 h 116982"/>
              <a:gd name="connsiteX1" fmla="*/ 945216 w 974851"/>
              <a:gd name="connsiteY1" fmla="*/ 29246 h 116982"/>
              <a:gd name="connsiteX2" fmla="*/ 29246 w 974851"/>
              <a:gd name="connsiteY2" fmla="*/ 39383 h 116982"/>
              <a:gd name="connsiteX3" fmla="*/ 50693 w 974851"/>
              <a:gd name="connsiteY3" fmla="*/ 97095 h 116982"/>
            </a:gdLst>
            <a:ahLst/>
            <a:cxnLst>
              <a:cxn ang="0">
                <a:pos x="connsiteX0" y="connsiteY0"/>
              </a:cxn>
              <a:cxn ang="0">
                <a:pos x="connsiteX1" y="connsiteY1"/>
              </a:cxn>
              <a:cxn ang="0">
                <a:pos x="connsiteX2" y="connsiteY2"/>
              </a:cxn>
              <a:cxn ang="0">
                <a:pos x="connsiteX3" y="connsiteY3"/>
              </a:cxn>
            </a:cxnLst>
            <a:rect l="l" t="t" r="r" b="b"/>
            <a:pathLst>
              <a:path w="974851" h="116982">
                <a:moveTo>
                  <a:pt x="967832" y="86177"/>
                </a:moveTo>
                <a:lnTo>
                  <a:pt x="945216" y="29246"/>
                </a:lnTo>
                <a:lnTo>
                  <a:pt x="29246" y="39383"/>
                </a:lnTo>
                <a:lnTo>
                  <a:pt x="50693" y="97095"/>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4" name="Freeform: Shape 283">
            <a:extLst>
              <a:ext uri="{FF2B5EF4-FFF2-40B4-BE49-F238E27FC236}">
                <a16:creationId xmlns:a16="http://schemas.microsoft.com/office/drawing/2014/main" id="{1D9B1B15-1AAE-4378-949B-837B96FFA182}"/>
              </a:ext>
            </a:extLst>
          </p:cNvPr>
          <p:cNvSpPr/>
          <p:nvPr/>
        </p:nvSpPr>
        <p:spPr>
          <a:xfrm>
            <a:off x="21451723" y="12159014"/>
            <a:ext cx="1066523" cy="127983"/>
          </a:xfrm>
          <a:custGeom>
            <a:avLst/>
            <a:gdLst>
              <a:gd name="connsiteX0" fmla="*/ 974072 w 974851"/>
              <a:gd name="connsiteY0" fmla="*/ 87347 h 116982"/>
              <a:gd name="connsiteX1" fmla="*/ 951065 w 974851"/>
              <a:gd name="connsiteY1" fmla="*/ 29246 h 116982"/>
              <a:gd name="connsiteX2" fmla="*/ 29246 w 974851"/>
              <a:gd name="connsiteY2" fmla="*/ 44454 h 116982"/>
              <a:gd name="connsiteX3" fmla="*/ 50693 w 974851"/>
              <a:gd name="connsiteY3" fmla="*/ 102945 h 116982"/>
            </a:gdLst>
            <a:ahLst/>
            <a:cxnLst>
              <a:cxn ang="0">
                <a:pos x="connsiteX0" y="connsiteY0"/>
              </a:cxn>
              <a:cxn ang="0">
                <a:pos x="connsiteX1" y="connsiteY1"/>
              </a:cxn>
              <a:cxn ang="0">
                <a:pos x="connsiteX2" y="connsiteY2"/>
              </a:cxn>
              <a:cxn ang="0">
                <a:pos x="connsiteX3" y="connsiteY3"/>
              </a:cxn>
            </a:cxnLst>
            <a:rect l="l" t="t" r="r" b="b"/>
            <a:pathLst>
              <a:path w="974851" h="116982">
                <a:moveTo>
                  <a:pt x="974072" y="87347"/>
                </a:moveTo>
                <a:lnTo>
                  <a:pt x="951065" y="29246"/>
                </a:lnTo>
                <a:lnTo>
                  <a:pt x="29246" y="44454"/>
                </a:lnTo>
                <a:lnTo>
                  <a:pt x="50693" y="102945"/>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5" name="Freeform: Shape 284">
            <a:extLst>
              <a:ext uri="{FF2B5EF4-FFF2-40B4-BE49-F238E27FC236}">
                <a16:creationId xmlns:a16="http://schemas.microsoft.com/office/drawing/2014/main" id="{67BD6072-4380-4587-AF5B-8193AB55CC1B}"/>
              </a:ext>
            </a:extLst>
          </p:cNvPr>
          <p:cNvSpPr/>
          <p:nvPr/>
        </p:nvSpPr>
        <p:spPr>
          <a:xfrm>
            <a:off x="21578426" y="12496036"/>
            <a:ext cx="1066523" cy="127983"/>
          </a:xfrm>
          <a:custGeom>
            <a:avLst/>
            <a:gdLst>
              <a:gd name="connsiteX0" fmla="*/ 980701 w 974851"/>
              <a:gd name="connsiteY0" fmla="*/ 88126 h 116982"/>
              <a:gd name="connsiteX1" fmla="*/ 957694 w 974851"/>
              <a:gd name="connsiteY1" fmla="*/ 29246 h 116982"/>
              <a:gd name="connsiteX2" fmla="*/ 29246 w 974851"/>
              <a:gd name="connsiteY2" fmla="*/ 48743 h 116982"/>
              <a:gd name="connsiteX3" fmla="*/ 51472 w 974851"/>
              <a:gd name="connsiteY3" fmla="*/ 108793 h 116982"/>
            </a:gdLst>
            <a:ahLst/>
            <a:cxnLst>
              <a:cxn ang="0">
                <a:pos x="connsiteX0" y="connsiteY0"/>
              </a:cxn>
              <a:cxn ang="0">
                <a:pos x="connsiteX1" y="connsiteY1"/>
              </a:cxn>
              <a:cxn ang="0">
                <a:pos x="connsiteX2" y="connsiteY2"/>
              </a:cxn>
              <a:cxn ang="0">
                <a:pos x="connsiteX3" y="connsiteY3"/>
              </a:cxn>
            </a:cxnLst>
            <a:rect l="l" t="t" r="r" b="b"/>
            <a:pathLst>
              <a:path w="974851" h="116982">
                <a:moveTo>
                  <a:pt x="980701" y="88126"/>
                </a:moveTo>
                <a:lnTo>
                  <a:pt x="957694" y="29246"/>
                </a:lnTo>
                <a:lnTo>
                  <a:pt x="29246" y="48743"/>
                </a:lnTo>
                <a:lnTo>
                  <a:pt x="51472" y="108793"/>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6" name="Freeform: Shape 285">
            <a:extLst>
              <a:ext uri="{FF2B5EF4-FFF2-40B4-BE49-F238E27FC236}">
                <a16:creationId xmlns:a16="http://schemas.microsoft.com/office/drawing/2014/main" id="{6BC7D96C-E10A-420F-AEC1-231EE855899F}"/>
              </a:ext>
            </a:extLst>
          </p:cNvPr>
          <p:cNvSpPr/>
          <p:nvPr/>
        </p:nvSpPr>
        <p:spPr>
          <a:xfrm>
            <a:off x="20746293" y="10434229"/>
            <a:ext cx="1109183" cy="2687637"/>
          </a:xfrm>
          <a:custGeom>
            <a:avLst/>
            <a:gdLst>
              <a:gd name="connsiteX0" fmla="*/ 939980 w 1013845"/>
              <a:gd name="connsiteY0" fmla="*/ 2449611 h 2456624"/>
              <a:gd name="connsiteX1" fmla="*/ 944659 w 1013845"/>
              <a:gd name="connsiteY1" fmla="*/ 2449611 h 2456624"/>
              <a:gd name="connsiteX2" fmla="*/ 983653 w 1013845"/>
              <a:gd name="connsiteY2" fmla="*/ 2396578 h 2456624"/>
              <a:gd name="connsiteX3" fmla="*/ 112137 w 1013845"/>
              <a:gd name="connsiteY3" fmla="*/ 55766 h 2456624"/>
              <a:gd name="connsiteX4" fmla="*/ 71583 w 1013845"/>
              <a:gd name="connsiteY4" fmla="*/ 29250 h 2456624"/>
              <a:gd name="connsiteX5" fmla="*/ 70803 w 1013845"/>
              <a:gd name="connsiteY5" fmla="*/ 29250 h 2456624"/>
              <a:gd name="connsiteX6" fmla="*/ 31419 w 1013845"/>
              <a:gd name="connsiteY6" fmla="*/ 77604 h 2456624"/>
              <a:gd name="connsiteX7" fmla="*/ 898647 w 1013845"/>
              <a:gd name="connsiteY7" fmla="*/ 2423095 h 2456624"/>
              <a:gd name="connsiteX8" fmla="*/ 939980 w 1013845"/>
              <a:gd name="connsiteY8" fmla="*/ 2449611 h 245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845" h="2456624">
                <a:moveTo>
                  <a:pt x="939980" y="2449611"/>
                </a:moveTo>
                <a:lnTo>
                  <a:pt x="944659" y="2449611"/>
                </a:lnTo>
                <a:cubicBezTo>
                  <a:pt x="973516" y="2448831"/>
                  <a:pt x="993402" y="2421925"/>
                  <a:pt x="983653" y="2396578"/>
                </a:cubicBezTo>
                <a:lnTo>
                  <a:pt x="112137" y="55766"/>
                </a:lnTo>
                <a:cubicBezTo>
                  <a:pt x="106287" y="40168"/>
                  <a:pt x="89911" y="29640"/>
                  <a:pt x="71583" y="29250"/>
                </a:cubicBezTo>
                <a:lnTo>
                  <a:pt x="70803" y="29250"/>
                </a:lnTo>
                <a:cubicBezTo>
                  <a:pt x="42338" y="28861"/>
                  <a:pt x="22450" y="53426"/>
                  <a:pt x="31419" y="77604"/>
                </a:cubicBezTo>
                <a:lnTo>
                  <a:pt x="898647" y="2423095"/>
                </a:lnTo>
                <a:cubicBezTo>
                  <a:pt x="904496" y="2439472"/>
                  <a:pt x="921264" y="2450001"/>
                  <a:pt x="939980" y="2449611"/>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7" name="Freeform: Shape 286">
            <a:extLst>
              <a:ext uri="{FF2B5EF4-FFF2-40B4-BE49-F238E27FC236}">
                <a16:creationId xmlns:a16="http://schemas.microsoft.com/office/drawing/2014/main" id="{E0BEBD71-29F2-4B66-B01A-134E6A08557F}"/>
              </a:ext>
            </a:extLst>
          </p:cNvPr>
          <p:cNvSpPr/>
          <p:nvPr/>
        </p:nvSpPr>
        <p:spPr>
          <a:xfrm>
            <a:off x="21744986" y="10434229"/>
            <a:ext cx="1109183" cy="2687637"/>
          </a:xfrm>
          <a:custGeom>
            <a:avLst/>
            <a:gdLst>
              <a:gd name="connsiteX0" fmla="*/ 939980 w 1013845"/>
              <a:gd name="connsiteY0" fmla="*/ 2449611 h 2456624"/>
              <a:gd name="connsiteX1" fmla="*/ 944659 w 1013845"/>
              <a:gd name="connsiteY1" fmla="*/ 2449611 h 2456624"/>
              <a:gd name="connsiteX2" fmla="*/ 983653 w 1013845"/>
              <a:gd name="connsiteY2" fmla="*/ 2396578 h 2456624"/>
              <a:gd name="connsiteX3" fmla="*/ 112136 w 1013845"/>
              <a:gd name="connsiteY3" fmla="*/ 55766 h 2456624"/>
              <a:gd name="connsiteX4" fmla="*/ 71583 w 1013845"/>
              <a:gd name="connsiteY4" fmla="*/ 29250 h 2456624"/>
              <a:gd name="connsiteX5" fmla="*/ 70803 w 1013845"/>
              <a:gd name="connsiteY5" fmla="*/ 29250 h 2456624"/>
              <a:gd name="connsiteX6" fmla="*/ 31419 w 1013845"/>
              <a:gd name="connsiteY6" fmla="*/ 77604 h 2456624"/>
              <a:gd name="connsiteX7" fmla="*/ 898647 w 1013845"/>
              <a:gd name="connsiteY7" fmla="*/ 2422705 h 2456624"/>
              <a:gd name="connsiteX8" fmla="*/ 939980 w 1013845"/>
              <a:gd name="connsiteY8" fmla="*/ 2449611 h 245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845" h="2456624">
                <a:moveTo>
                  <a:pt x="939980" y="2449611"/>
                </a:moveTo>
                <a:lnTo>
                  <a:pt x="944659" y="2449611"/>
                </a:lnTo>
                <a:cubicBezTo>
                  <a:pt x="973515" y="2448831"/>
                  <a:pt x="993402" y="2421925"/>
                  <a:pt x="983653" y="2396578"/>
                </a:cubicBezTo>
                <a:lnTo>
                  <a:pt x="112136" y="55766"/>
                </a:lnTo>
                <a:cubicBezTo>
                  <a:pt x="106287" y="40168"/>
                  <a:pt x="89911" y="29640"/>
                  <a:pt x="71583" y="29250"/>
                </a:cubicBezTo>
                <a:lnTo>
                  <a:pt x="70803" y="29250"/>
                </a:lnTo>
                <a:cubicBezTo>
                  <a:pt x="42338" y="28861"/>
                  <a:pt x="22450" y="53426"/>
                  <a:pt x="31419" y="77604"/>
                </a:cubicBezTo>
                <a:lnTo>
                  <a:pt x="898647" y="2422705"/>
                </a:lnTo>
                <a:cubicBezTo>
                  <a:pt x="904885" y="2439472"/>
                  <a:pt x="921654" y="2450001"/>
                  <a:pt x="939980" y="2449611"/>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8" name="Freeform: Shape 287">
            <a:extLst>
              <a:ext uri="{FF2B5EF4-FFF2-40B4-BE49-F238E27FC236}">
                <a16:creationId xmlns:a16="http://schemas.microsoft.com/office/drawing/2014/main" id="{27665AA6-6B5F-4450-B4E3-236C1109C785}"/>
              </a:ext>
            </a:extLst>
          </p:cNvPr>
          <p:cNvSpPr/>
          <p:nvPr/>
        </p:nvSpPr>
        <p:spPr>
          <a:xfrm>
            <a:off x="14274454" y="7264795"/>
            <a:ext cx="554593" cy="767896"/>
          </a:xfrm>
          <a:custGeom>
            <a:avLst/>
            <a:gdLst>
              <a:gd name="connsiteX0" fmla="*/ 369274 w 506922"/>
              <a:gd name="connsiteY0" fmla="*/ 68777 h 701892"/>
              <a:gd name="connsiteX1" fmla="*/ 228115 w 506922"/>
              <a:gd name="connsiteY1" fmla="*/ 466517 h 701892"/>
              <a:gd name="connsiteX2" fmla="*/ 29246 w 506922"/>
              <a:gd name="connsiteY2" fmla="*/ 604556 h 701892"/>
              <a:gd name="connsiteX3" fmla="*/ 69800 w 506922"/>
              <a:gd name="connsiteY3" fmla="*/ 675915 h 701892"/>
              <a:gd name="connsiteX4" fmla="*/ 394230 w 506922"/>
              <a:gd name="connsiteY4" fmla="*/ 419724 h 701892"/>
              <a:gd name="connsiteX5" fmla="*/ 449992 w 506922"/>
              <a:gd name="connsiteY5" fmla="*/ 242691 h 701892"/>
              <a:gd name="connsiteX6" fmla="*/ 473388 w 506922"/>
              <a:gd name="connsiteY6" fmla="*/ 53180 h 701892"/>
              <a:gd name="connsiteX7" fmla="*/ 369274 w 506922"/>
              <a:gd name="connsiteY7" fmla="*/ 68777 h 701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922" h="701892">
                <a:moveTo>
                  <a:pt x="369274" y="68777"/>
                </a:moveTo>
                <a:cubicBezTo>
                  <a:pt x="369274" y="68777"/>
                  <a:pt x="274518" y="410365"/>
                  <a:pt x="228115" y="466517"/>
                </a:cubicBezTo>
                <a:cubicBezTo>
                  <a:pt x="181712" y="522278"/>
                  <a:pt x="29246" y="604556"/>
                  <a:pt x="29246" y="604556"/>
                </a:cubicBezTo>
                <a:lnTo>
                  <a:pt x="69800" y="675915"/>
                </a:lnTo>
                <a:cubicBezTo>
                  <a:pt x="69800" y="675915"/>
                  <a:pt x="346267" y="535146"/>
                  <a:pt x="394230" y="419724"/>
                </a:cubicBezTo>
                <a:cubicBezTo>
                  <a:pt x="422306" y="352654"/>
                  <a:pt x="440633" y="294553"/>
                  <a:pt x="449992" y="242691"/>
                </a:cubicBezTo>
                <a:cubicBezTo>
                  <a:pt x="457790" y="200577"/>
                  <a:pt x="488986" y="95293"/>
                  <a:pt x="473388" y="53180"/>
                </a:cubicBezTo>
                <a:cubicBezTo>
                  <a:pt x="463249" y="25884"/>
                  <a:pt x="391110" y="11456"/>
                  <a:pt x="369274" y="68777"/>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0" name="Freeform: Shape 289">
            <a:extLst>
              <a:ext uri="{FF2B5EF4-FFF2-40B4-BE49-F238E27FC236}">
                <a16:creationId xmlns:a16="http://schemas.microsoft.com/office/drawing/2014/main" id="{CF33074D-EA7A-410D-B166-C71742143848}"/>
              </a:ext>
            </a:extLst>
          </p:cNvPr>
          <p:cNvSpPr/>
          <p:nvPr/>
        </p:nvSpPr>
        <p:spPr>
          <a:xfrm>
            <a:off x="13207605" y="9011985"/>
            <a:ext cx="426608" cy="213305"/>
          </a:xfrm>
          <a:custGeom>
            <a:avLst/>
            <a:gdLst>
              <a:gd name="connsiteX0" fmla="*/ 395307 w 389940"/>
              <a:gd name="connsiteY0" fmla="*/ 102496 h 194970"/>
              <a:gd name="connsiteX1" fmla="*/ 325508 w 389940"/>
              <a:gd name="connsiteY1" fmla="*/ 37376 h 194970"/>
              <a:gd name="connsiteX2" fmla="*/ 29933 w 389940"/>
              <a:gd name="connsiteY2" fmla="*/ 41275 h 194970"/>
              <a:gd name="connsiteX3" fmla="*/ 330577 w 389940"/>
              <a:gd name="connsiteY3" fmla="*/ 196081 h 194970"/>
              <a:gd name="connsiteX4" fmla="*/ 395307 w 389940"/>
              <a:gd name="connsiteY4" fmla="*/ 102496 h 194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940" h="194970">
                <a:moveTo>
                  <a:pt x="395307" y="102496"/>
                </a:moveTo>
                <a:lnTo>
                  <a:pt x="325508" y="37376"/>
                </a:lnTo>
                <a:cubicBezTo>
                  <a:pt x="325508" y="37376"/>
                  <a:pt x="46310" y="16709"/>
                  <a:pt x="29933" y="41275"/>
                </a:cubicBezTo>
                <a:cubicBezTo>
                  <a:pt x="13555" y="65841"/>
                  <a:pt x="294703" y="198421"/>
                  <a:pt x="330577" y="196081"/>
                </a:cubicBezTo>
                <a:cubicBezTo>
                  <a:pt x="366841" y="193352"/>
                  <a:pt x="390628" y="129402"/>
                  <a:pt x="395307" y="102496"/>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1" name="Freeform: Shape 290">
            <a:extLst>
              <a:ext uri="{FF2B5EF4-FFF2-40B4-BE49-F238E27FC236}">
                <a16:creationId xmlns:a16="http://schemas.microsoft.com/office/drawing/2014/main" id="{AB0E09FA-DD1A-4E92-A775-682C2D2BDF56}"/>
              </a:ext>
            </a:extLst>
          </p:cNvPr>
          <p:cNvSpPr/>
          <p:nvPr/>
        </p:nvSpPr>
        <p:spPr>
          <a:xfrm>
            <a:off x="13531726" y="8016933"/>
            <a:ext cx="682575" cy="1109183"/>
          </a:xfrm>
          <a:custGeom>
            <a:avLst/>
            <a:gdLst>
              <a:gd name="connsiteX0" fmla="*/ 611037 w 623904"/>
              <a:gd name="connsiteY0" fmla="*/ 67583 h 1013845"/>
              <a:gd name="connsiteX1" fmla="*/ 325210 w 623904"/>
              <a:gd name="connsiteY1" fmla="*/ 43796 h 1013845"/>
              <a:gd name="connsiteX2" fmla="*/ 29246 w 623904"/>
              <a:gd name="connsiteY2" fmla="*/ 946899 h 1013845"/>
              <a:gd name="connsiteX3" fmla="*/ 99045 w 623904"/>
              <a:gd name="connsiteY3" fmla="*/ 1012019 h 1013845"/>
              <a:gd name="connsiteX4" fmla="*/ 478067 w 623904"/>
              <a:gd name="connsiteY4" fmla="*/ 210691 h 1013845"/>
              <a:gd name="connsiteX5" fmla="*/ 611037 w 623904"/>
              <a:gd name="connsiteY5" fmla="*/ 67583 h 101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904" h="1013845">
                <a:moveTo>
                  <a:pt x="611037" y="67583"/>
                </a:moveTo>
                <a:cubicBezTo>
                  <a:pt x="611037" y="67583"/>
                  <a:pt x="347047" y="513"/>
                  <a:pt x="325210" y="43796"/>
                </a:cubicBezTo>
                <a:cubicBezTo>
                  <a:pt x="303374" y="87470"/>
                  <a:pt x="29246" y="946899"/>
                  <a:pt x="29246" y="946899"/>
                </a:cubicBezTo>
                <a:lnTo>
                  <a:pt x="99045" y="1012019"/>
                </a:lnTo>
                <a:cubicBezTo>
                  <a:pt x="99045" y="1012019"/>
                  <a:pt x="393061" y="286729"/>
                  <a:pt x="478067" y="210691"/>
                </a:cubicBezTo>
                <a:cubicBezTo>
                  <a:pt x="563074" y="135042"/>
                  <a:pt x="650031" y="97608"/>
                  <a:pt x="611037" y="67583"/>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2" name="Freeform: Shape 291">
            <a:extLst>
              <a:ext uri="{FF2B5EF4-FFF2-40B4-BE49-F238E27FC236}">
                <a16:creationId xmlns:a16="http://schemas.microsoft.com/office/drawing/2014/main" id="{2B5B4D6D-32B7-4265-AA43-45C52A3AA529}"/>
              </a:ext>
            </a:extLst>
          </p:cNvPr>
          <p:cNvSpPr/>
          <p:nvPr/>
        </p:nvSpPr>
        <p:spPr>
          <a:xfrm>
            <a:off x="13531726" y="8016933"/>
            <a:ext cx="682575" cy="1109183"/>
          </a:xfrm>
          <a:custGeom>
            <a:avLst/>
            <a:gdLst>
              <a:gd name="connsiteX0" fmla="*/ 611037 w 623904"/>
              <a:gd name="connsiteY0" fmla="*/ 67583 h 1013845"/>
              <a:gd name="connsiteX1" fmla="*/ 325210 w 623904"/>
              <a:gd name="connsiteY1" fmla="*/ 43796 h 1013845"/>
              <a:gd name="connsiteX2" fmla="*/ 29246 w 623904"/>
              <a:gd name="connsiteY2" fmla="*/ 946899 h 1013845"/>
              <a:gd name="connsiteX3" fmla="*/ 99045 w 623904"/>
              <a:gd name="connsiteY3" fmla="*/ 1012019 h 1013845"/>
              <a:gd name="connsiteX4" fmla="*/ 478067 w 623904"/>
              <a:gd name="connsiteY4" fmla="*/ 210691 h 1013845"/>
              <a:gd name="connsiteX5" fmla="*/ 611037 w 623904"/>
              <a:gd name="connsiteY5" fmla="*/ 67583 h 101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904" h="1013845">
                <a:moveTo>
                  <a:pt x="611037" y="67583"/>
                </a:moveTo>
                <a:cubicBezTo>
                  <a:pt x="611037" y="67583"/>
                  <a:pt x="347047" y="513"/>
                  <a:pt x="325210" y="43796"/>
                </a:cubicBezTo>
                <a:cubicBezTo>
                  <a:pt x="303374" y="87470"/>
                  <a:pt x="29246" y="946899"/>
                  <a:pt x="29246" y="946899"/>
                </a:cubicBezTo>
                <a:lnTo>
                  <a:pt x="99045" y="1012019"/>
                </a:lnTo>
                <a:cubicBezTo>
                  <a:pt x="99045" y="1012019"/>
                  <a:pt x="393061" y="286729"/>
                  <a:pt x="478067" y="210691"/>
                </a:cubicBezTo>
                <a:cubicBezTo>
                  <a:pt x="563074" y="135042"/>
                  <a:pt x="650031" y="97608"/>
                  <a:pt x="611037" y="67583"/>
                </a:cubicBezTo>
                <a:close/>
              </a:path>
            </a:pathLst>
          </a:custGeom>
          <a:solidFill>
            <a:srgbClr val="E459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3" name="Freeform: Shape 292">
            <a:extLst>
              <a:ext uri="{FF2B5EF4-FFF2-40B4-BE49-F238E27FC236}">
                <a16:creationId xmlns:a16="http://schemas.microsoft.com/office/drawing/2014/main" id="{3C398E97-B696-4865-9C21-8633CC46C5C6}"/>
              </a:ext>
            </a:extLst>
          </p:cNvPr>
          <p:cNvSpPr/>
          <p:nvPr/>
        </p:nvSpPr>
        <p:spPr>
          <a:xfrm>
            <a:off x="14106113" y="7846371"/>
            <a:ext cx="298626" cy="127983"/>
          </a:xfrm>
          <a:custGeom>
            <a:avLst/>
            <a:gdLst>
              <a:gd name="connsiteX0" fmla="*/ 222110 w 272958"/>
              <a:gd name="connsiteY0" fmla="*/ 65168 h 116982"/>
              <a:gd name="connsiteX1" fmla="*/ 167128 w 272958"/>
              <a:gd name="connsiteY1" fmla="*/ 42941 h 116982"/>
              <a:gd name="connsiteX2" fmla="*/ 120725 w 272958"/>
              <a:gd name="connsiteY2" fmla="*/ 29684 h 116982"/>
              <a:gd name="connsiteX3" fmla="*/ 33769 w 272958"/>
              <a:gd name="connsiteY3" fmla="*/ 92464 h 116982"/>
              <a:gd name="connsiteX4" fmla="*/ 73152 w 272958"/>
              <a:gd name="connsiteY4" fmla="*/ 84665 h 116982"/>
              <a:gd name="connsiteX5" fmla="*/ 110197 w 272958"/>
              <a:gd name="connsiteY5" fmla="*/ 68678 h 116982"/>
              <a:gd name="connsiteX6" fmla="*/ 50146 w 272958"/>
              <a:gd name="connsiteY6" fmla="*/ 104162 h 116982"/>
              <a:gd name="connsiteX7" fmla="*/ 128915 w 272958"/>
              <a:gd name="connsiteY7" fmla="*/ 89344 h 116982"/>
              <a:gd name="connsiteX8" fmla="*/ 84851 w 272958"/>
              <a:gd name="connsiteY8" fmla="*/ 116250 h 116982"/>
              <a:gd name="connsiteX9" fmla="*/ 134763 w 272958"/>
              <a:gd name="connsiteY9" fmla="*/ 115081 h 116982"/>
              <a:gd name="connsiteX10" fmla="*/ 153480 w 272958"/>
              <a:gd name="connsiteY10" fmla="*/ 106112 h 116982"/>
              <a:gd name="connsiteX11" fmla="*/ 178437 w 272958"/>
              <a:gd name="connsiteY11" fmla="*/ 110402 h 116982"/>
              <a:gd name="connsiteX12" fmla="*/ 221719 w 272958"/>
              <a:gd name="connsiteY12" fmla="*/ 111181 h 116982"/>
              <a:gd name="connsiteX13" fmla="*/ 254085 w 272958"/>
              <a:gd name="connsiteY13" fmla="*/ 104942 h 116982"/>
              <a:gd name="connsiteX14" fmla="*/ 248625 w 272958"/>
              <a:gd name="connsiteY14" fmla="*/ 74137 h 116982"/>
              <a:gd name="connsiteX15" fmla="*/ 222110 w 272958"/>
              <a:gd name="connsiteY15" fmla="*/ 65168 h 11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958" h="116982">
                <a:moveTo>
                  <a:pt x="222110" y="65168"/>
                </a:moveTo>
                <a:cubicBezTo>
                  <a:pt x="202222" y="59709"/>
                  <a:pt x="185455" y="53080"/>
                  <a:pt x="167128" y="42941"/>
                </a:cubicBezTo>
                <a:cubicBezTo>
                  <a:pt x="152310" y="34753"/>
                  <a:pt x="138273" y="27344"/>
                  <a:pt x="120725" y="29684"/>
                </a:cubicBezTo>
                <a:cubicBezTo>
                  <a:pt x="108248" y="31633"/>
                  <a:pt x="6863" y="73747"/>
                  <a:pt x="33769" y="92464"/>
                </a:cubicBezTo>
                <a:cubicBezTo>
                  <a:pt x="42348" y="98703"/>
                  <a:pt x="64573" y="87785"/>
                  <a:pt x="73152" y="84665"/>
                </a:cubicBezTo>
                <a:cubicBezTo>
                  <a:pt x="85631" y="80376"/>
                  <a:pt x="98109" y="74137"/>
                  <a:pt x="110197" y="68678"/>
                </a:cubicBezTo>
                <a:cubicBezTo>
                  <a:pt x="99279" y="68288"/>
                  <a:pt x="44297" y="91294"/>
                  <a:pt x="50146" y="104162"/>
                </a:cubicBezTo>
                <a:cubicBezTo>
                  <a:pt x="60285" y="126779"/>
                  <a:pt x="115656" y="96753"/>
                  <a:pt x="128915" y="89344"/>
                </a:cubicBezTo>
                <a:cubicBezTo>
                  <a:pt x="119166" y="90905"/>
                  <a:pt x="84851" y="103772"/>
                  <a:pt x="84851" y="116250"/>
                </a:cubicBezTo>
                <a:cubicBezTo>
                  <a:pt x="84851" y="136137"/>
                  <a:pt x="125794" y="119370"/>
                  <a:pt x="134763" y="115081"/>
                </a:cubicBezTo>
                <a:cubicBezTo>
                  <a:pt x="141392" y="111571"/>
                  <a:pt x="146072" y="106892"/>
                  <a:pt x="153480" y="106112"/>
                </a:cubicBezTo>
                <a:cubicBezTo>
                  <a:pt x="162059" y="104942"/>
                  <a:pt x="170248" y="108841"/>
                  <a:pt x="178437" y="110402"/>
                </a:cubicBezTo>
                <a:cubicBezTo>
                  <a:pt x="192474" y="113521"/>
                  <a:pt x="207292" y="112741"/>
                  <a:pt x="221719" y="111181"/>
                </a:cubicBezTo>
                <a:cubicBezTo>
                  <a:pt x="230298" y="110402"/>
                  <a:pt x="249795" y="112351"/>
                  <a:pt x="254085" y="104942"/>
                </a:cubicBezTo>
                <a:cubicBezTo>
                  <a:pt x="258374" y="97143"/>
                  <a:pt x="255255" y="79596"/>
                  <a:pt x="248625" y="74137"/>
                </a:cubicBezTo>
                <a:cubicBezTo>
                  <a:pt x="240437" y="68678"/>
                  <a:pt x="231079" y="67508"/>
                  <a:pt x="222110" y="65168"/>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4" name="Freeform: Shape 293">
            <a:extLst>
              <a:ext uri="{FF2B5EF4-FFF2-40B4-BE49-F238E27FC236}">
                <a16:creationId xmlns:a16="http://schemas.microsoft.com/office/drawing/2014/main" id="{8B80CA86-BD2E-4FD5-AF5F-AF22637444B3}"/>
              </a:ext>
            </a:extLst>
          </p:cNvPr>
          <p:cNvSpPr/>
          <p:nvPr/>
        </p:nvSpPr>
        <p:spPr>
          <a:xfrm>
            <a:off x="14106113" y="7846371"/>
            <a:ext cx="298626" cy="127983"/>
          </a:xfrm>
          <a:custGeom>
            <a:avLst/>
            <a:gdLst>
              <a:gd name="connsiteX0" fmla="*/ 222110 w 272958"/>
              <a:gd name="connsiteY0" fmla="*/ 65168 h 116982"/>
              <a:gd name="connsiteX1" fmla="*/ 167128 w 272958"/>
              <a:gd name="connsiteY1" fmla="*/ 42941 h 116982"/>
              <a:gd name="connsiteX2" fmla="*/ 120725 w 272958"/>
              <a:gd name="connsiteY2" fmla="*/ 29684 h 116982"/>
              <a:gd name="connsiteX3" fmla="*/ 33769 w 272958"/>
              <a:gd name="connsiteY3" fmla="*/ 92464 h 116982"/>
              <a:gd name="connsiteX4" fmla="*/ 73152 w 272958"/>
              <a:gd name="connsiteY4" fmla="*/ 84665 h 116982"/>
              <a:gd name="connsiteX5" fmla="*/ 110197 w 272958"/>
              <a:gd name="connsiteY5" fmla="*/ 68678 h 116982"/>
              <a:gd name="connsiteX6" fmla="*/ 50146 w 272958"/>
              <a:gd name="connsiteY6" fmla="*/ 104162 h 116982"/>
              <a:gd name="connsiteX7" fmla="*/ 128915 w 272958"/>
              <a:gd name="connsiteY7" fmla="*/ 89344 h 116982"/>
              <a:gd name="connsiteX8" fmla="*/ 84851 w 272958"/>
              <a:gd name="connsiteY8" fmla="*/ 116250 h 116982"/>
              <a:gd name="connsiteX9" fmla="*/ 134763 w 272958"/>
              <a:gd name="connsiteY9" fmla="*/ 115081 h 116982"/>
              <a:gd name="connsiteX10" fmla="*/ 153480 w 272958"/>
              <a:gd name="connsiteY10" fmla="*/ 106112 h 116982"/>
              <a:gd name="connsiteX11" fmla="*/ 178437 w 272958"/>
              <a:gd name="connsiteY11" fmla="*/ 110402 h 116982"/>
              <a:gd name="connsiteX12" fmla="*/ 221719 w 272958"/>
              <a:gd name="connsiteY12" fmla="*/ 111181 h 116982"/>
              <a:gd name="connsiteX13" fmla="*/ 254085 w 272958"/>
              <a:gd name="connsiteY13" fmla="*/ 104942 h 116982"/>
              <a:gd name="connsiteX14" fmla="*/ 248625 w 272958"/>
              <a:gd name="connsiteY14" fmla="*/ 74137 h 116982"/>
              <a:gd name="connsiteX15" fmla="*/ 222110 w 272958"/>
              <a:gd name="connsiteY15" fmla="*/ 65168 h 11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958" h="116982">
                <a:moveTo>
                  <a:pt x="222110" y="65168"/>
                </a:moveTo>
                <a:cubicBezTo>
                  <a:pt x="202222" y="59709"/>
                  <a:pt x="185455" y="53080"/>
                  <a:pt x="167128" y="42941"/>
                </a:cubicBezTo>
                <a:cubicBezTo>
                  <a:pt x="152310" y="34753"/>
                  <a:pt x="138273" y="27344"/>
                  <a:pt x="120725" y="29684"/>
                </a:cubicBezTo>
                <a:cubicBezTo>
                  <a:pt x="108248" y="31633"/>
                  <a:pt x="6863" y="73747"/>
                  <a:pt x="33769" y="92464"/>
                </a:cubicBezTo>
                <a:cubicBezTo>
                  <a:pt x="42348" y="98703"/>
                  <a:pt x="64573" y="87785"/>
                  <a:pt x="73152" y="84665"/>
                </a:cubicBezTo>
                <a:cubicBezTo>
                  <a:pt x="85631" y="80376"/>
                  <a:pt x="98109" y="74137"/>
                  <a:pt x="110197" y="68678"/>
                </a:cubicBezTo>
                <a:cubicBezTo>
                  <a:pt x="99279" y="68288"/>
                  <a:pt x="44297" y="91294"/>
                  <a:pt x="50146" y="104162"/>
                </a:cubicBezTo>
                <a:cubicBezTo>
                  <a:pt x="60285" y="126779"/>
                  <a:pt x="115656" y="96753"/>
                  <a:pt x="128915" y="89344"/>
                </a:cubicBezTo>
                <a:cubicBezTo>
                  <a:pt x="119166" y="90905"/>
                  <a:pt x="84851" y="103772"/>
                  <a:pt x="84851" y="116250"/>
                </a:cubicBezTo>
                <a:cubicBezTo>
                  <a:pt x="84851" y="136137"/>
                  <a:pt x="125794" y="119370"/>
                  <a:pt x="134763" y="115081"/>
                </a:cubicBezTo>
                <a:cubicBezTo>
                  <a:pt x="141392" y="111571"/>
                  <a:pt x="146072" y="106892"/>
                  <a:pt x="153480" y="106112"/>
                </a:cubicBezTo>
                <a:cubicBezTo>
                  <a:pt x="162059" y="104942"/>
                  <a:pt x="170248" y="108841"/>
                  <a:pt x="178437" y="110402"/>
                </a:cubicBezTo>
                <a:cubicBezTo>
                  <a:pt x="192474" y="113521"/>
                  <a:pt x="207292" y="112741"/>
                  <a:pt x="221719" y="111181"/>
                </a:cubicBezTo>
                <a:cubicBezTo>
                  <a:pt x="230298" y="110402"/>
                  <a:pt x="249795" y="112351"/>
                  <a:pt x="254085" y="104942"/>
                </a:cubicBezTo>
                <a:cubicBezTo>
                  <a:pt x="258374" y="97143"/>
                  <a:pt x="255255" y="79596"/>
                  <a:pt x="248625" y="74137"/>
                </a:cubicBezTo>
                <a:cubicBezTo>
                  <a:pt x="240437" y="68678"/>
                  <a:pt x="231079" y="67508"/>
                  <a:pt x="222110" y="65168"/>
                </a:cubicBezTo>
                <a:close/>
              </a:path>
            </a:pathLst>
          </a:custGeom>
          <a:solidFill>
            <a:srgbClr val="E459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5" name="Freeform: Shape 294">
            <a:extLst>
              <a:ext uri="{FF2B5EF4-FFF2-40B4-BE49-F238E27FC236}">
                <a16:creationId xmlns:a16="http://schemas.microsoft.com/office/drawing/2014/main" id="{6FA54779-3F0B-418B-9D12-C6D2A1865FA5}"/>
              </a:ext>
            </a:extLst>
          </p:cNvPr>
          <p:cNvSpPr/>
          <p:nvPr/>
        </p:nvSpPr>
        <p:spPr>
          <a:xfrm>
            <a:off x="13748871" y="7386541"/>
            <a:ext cx="341287" cy="639914"/>
          </a:xfrm>
          <a:custGeom>
            <a:avLst/>
            <a:gdLst>
              <a:gd name="connsiteX0" fmla="*/ 91246 w 311952"/>
              <a:gd name="connsiteY0" fmla="*/ 29246 h 584910"/>
              <a:gd name="connsiteX1" fmla="*/ 29246 w 311952"/>
              <a:gd name="connsiteY1" fmla="*/ 54591 h 584910"/>
              <a:gd name="connsiteX2" fmla="*/ 242543 w 311952"/>
              <a:gd name="connsiteY2" fmla="*/ 569313 h 584910"/>
              <a:gd name="connsiteX3" fmla="*/ 305324 w 311952"/>
              <a:gd name="connsiteY3" fmla="*/ 535388 h 584910"/>
            </a:gdLst>
            <a:ahLst/>
            <a:cxnLst>
              <a:cxn ang="0">
                <a:pos x="connsiteX0" y="connsiteY0"/>
              </a:cxn>
              <a:cxn ang="0">
                <a:pos x="connsiteX1" y="connsiteY1"/>
              </a:cxn>
              <a:cxn ang="0">
                <a:pos x="connsiteX2" y="connsiteY2"/>
              </a:cxn>
              <a:cxn ang="0">
                <a:pos x="connsiteX3" y="connsiteY3"/>
              </a:cxn>
            </a:cxnLst>
            <a:rect l="l" t="t" r="r" b="b"/>
            <a:pathLst>
              <a:path w="311952" h="584910">
                <a:moveTo>
                  <a:pt x="91246" y="29246"/>
                </a:moveTo>
                <a:lnTo>
                  <a:pt x="29246" y="54591"/>
                </a:lnTo>
                <a:lnTo>
                  <a:pt x="242543" y="569313"/>
                </a:lnTo>
                <a:lnTo>
                  <a:pt x="305324" y="535388"/>
                </a:ln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6" name="Freeform: Shape 295">
            <a:extLst>
              <a:ext uri="{FF2B5EF4-FFF2-40B4-BE49-F238E27FC236}">
                <a16:creationId xmlns:a16="http://schemas.microsoft.com/office/drawing/2014/main" id="{B1A8A9D4-DC34-4458-A281-6E9B55544405}"/>
              </a:ext>
            </a:extLst>
          </p:cNvPr>
          <p:cNvSpPr/>
          <p:nvPr/>
        </p:nvSpPr>
        <p:spPr>
          <a:xfrm>
            <a:off x="14025740" y="7930467"/>
            <a:ext cx="469270" cy="127983"/>
          </a:xfrm>
          <a:custGeom>
            <a:avLst/>
            <a:gdLst>
              <a:gd name="connsiteX0" fmla="*/ 29246 w 428934"/>
              <a:gd name="connsiteY0" fmla="*/ 29246 h 116982"/>
              <a:gd name="connsiteX1" fmla="*/ 435174 w 428934"/>
              <a:gd name="connsiteY1" fmla="*/ 29246 h 116982"/>
              <a:gd name="connsiteX2" fmla="*/ 435174 w 428934"/>
              <a:gd name="connsiteY2" fmla="*/ 92416 h 116982"/>
              <a:gd name="connsiteX3" fmla="*/ 29246 w 428934"/>
              <a:gd name="connsiteY3" fmla="*/ 92416 h 116982"/>
            </a:gdLst>
            <a:ahLst/>
            <a:cxnLst>
              <a:cxn ang="0">
                <a:pos x="connsiteX0" y="connsiteY0"/>
              </a:cxn>
              <a:cxn ang="0">
                <a:pos x="connsiteX1" y="connsiteY1"/>
              </a:cxn>
              <a:cxn ang="0">
                <a:pos x="connsiteX2" y="connsiteY2"/>
              </a:cxn>
              <a:cxn ang="0">
                <a:pos x="connsiteX3" y="connsiteY3"/>
              </a:cxn>
            </a:cxnLst>
            <a:rect l="l" t="t" r="r" b="b"/>
            <a:pathLst>
              <a:path w="428934" h="116982">
                <a:moveTo>
                  <a:pt x="29246" y="29246"/>
                </a:moveTo>
                <a:lnTo>
                  <a:pt x="435174" y="29246"/>
                </a:lnTo>
                <a:lnTo>
                  <a:pt x="435174" y="92416"/>
                </a:lnTo>
                <a:lnTo>
                  <a:pt x="29246" y="92416"/>
                </a:ln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7" name="Freeform: Shape 296">
            <a:extLst>
              <a:ext uri="{FF2B5EF4-FFF2-40B4-BE49-F238E27FC236}">
                <a16:creationId xmlns:a16="http://schemas.microsoft.com/office/drawing/2014/main" id="{C01A70D9-AA82-4CF3-9584-3AC948BD3313}"/>
              </a:ext>
            </a:extLst>
          </p:cNvPr>
          <p:cNvSpPr/>
          <p:nvPr/>
        </p:nvSpPr>
        <p:spPr>
          <a:xfrm>
            <a:off x="14600383" y="6681774"/>
            <a:ext cx="853218" cy="1578454"/>
          </a:xfrm>
          <a:custGeom>
            <a:avLst/>
            <a:gdLst>
              <a:gd name="connsiteX0" fmla="*/ 628193 w 779880"/>
              <a:gd name="connsiteY0" fmla="*/ 877373 h 1442779"/>
              <a:gd name="connsiteX1" fmla="*/ 595048 w 779880"/>
              <a:gd name="connsiteY1" fmla="*/ 698390 h 1442779"/>
              <a:gd name="connsiteX2" fmla="*/ 470657 w 779880"/>
              <a:gd name="connsiteY2" fmla="*/ 435570 h 1442779"/>
              <a:gd name="connsiteX3" fmla="*/ 332229 w 779880"/>
              <a:gd name="connsiteY3" fmla="*/ 343155 h 1442779"/>
              <a:gd name="connsiteX4" fmla="*/ 255411 w 779880"/>
              <a:gd name="connsiteY4" fmla="*/ 63567 h 1442779"/>
              <a:gd name="connsiteX5" fmla="*/ 65119 w 779880"/>
              <a:gd name="connsiteY5" fmla="*/ 49919 h 1442779"/>
              <a:gd name="connsiteX6" fmla="*/ 29246 w 779880"/>
              <a:gd name="connsiteY6" fmla="*/ 282714 h 1442779"/>
              <a:gd name="connsiteX7" fmla="*/ 76818 w 779880"/>
              <a:gd name="connsiteY7" fmla="*/ 994355 h 1442779"/>
              <a:gd name="connsiteX8" fmla="*/ 71749 w 779880"/>
              <a:gd name="connsiteY8" fmla="*/ 1009952 h 1442779"/>
              <a:gd name="connsiteX9" fmla="*/ 90856 w 779880"/>
              <a:gd name="connsiteY9" fmla="*/ 1339062 h 1442779"/>
              <a:gd name="connsiteX10" fmla="*/ 638721 w 779880"/>
              <a:gd name="connsiteY10" fmla="*/ 1365578 h 1442779"/>
              <a:gd name="connsiteX11" fmla="*/ 628193 w 779880"/>
              <a:gd name="connsiteY11" fmla="*/ 877373 h 144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9880" h="1442779">
                <a:moveTo>
                  <a:pt x="628193" y="877373"/>
                </a:moveTo>
                <a:cubicBezTo>
                  <a:pt x="573992" y="846177"/>
                  <a:pt x="564633" y="811863"/>
                  <a:pt x="595048" y="698390"/>
                </a:cubicBezTo>
                <a:cubicBezTo>
                  <a:pt x="625074" y="584917"/>
                  <a:pt x="546306" y="466766"/>
                  <a:pt x="470657" y="435570"/>
                </a:cubicBezTo>
                <a:cubicBezTo>
                  <a:pt x="414896" y="412564"/>
                  <a:pt x="366153" y="402425"/>
                  <a:pt x="332229" y="343155"/>
                </a:cubicBezTo>
                <a:cubicBezTo>
                  <a:pt x="298304" y="283883"/>
                  <a:pt x="362644" y="157542"/>
                  <a:pt x="255411" y="63567"/>
                </a:cubicBezTo>
                <a:cubicBezTo>
                  <a:pt x="177422" y="-4672"/>
                  <a:pt x="65119" y="49919"/>
                  <a:pt x="65119" y="49919"/>
                </a:cubicBezTo>
                <a:cubicBezTo>
                  <a:pt x="40943" y="36661"/>
                  <a:pt x="31195" y="177040"/>
                  <a:pt x="29246" y="282714"/>
                </a:cubicBezTo>
                <a:cubicBezTo>
                  <a:pt x="164944" y="490552"/>
                  <a:pt x="126340" y="761950"/>
                  <a:pt x="76818" y="994355"/>
                </a:cubicBezTo>
                <a:cubicBezTo>
                  <a:pt x="75649" y="1000204"/>
                  <a:pt x="73698" y="1004883"/>
                  <a:pt x="71749" y="1009952"/>
                </a:cubicBezTo>
                <a:cubicBezTo>
                  <a:pt x="82277" y="1189715"/>
                  <a:pt x="90856" y="1339062"/>
                  <a:pt x="90856" y="1339062"/>
                </a:cubicBezTo>
                <a:cubicBezTo>
                  <a:pt x="90856" y="1339062"/>
                  <a:pt x="416846" y="1523894"/>
                  <a:pt x="638721" y="1365578"/>
                </a:cubicBezTo>
                <a:cubicBezTo>
                  <a:pt x="861378" y="1207652"/>
                  <a:pt x="737378" y="939373"/>
                  <a:pt x="628193" y="877373"/>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8" name="Freeform: Shape 297">
            <a:extLst>
              <a:ext uri="{FF2B5EF4-FFF2-40B4-BE49-F238E27FC236}">
                <a16:creationId xmlns:a16="http://schemas.microsoft.com/office/drawing/2014/main" id="{1889552A-DAB0-45E9-8966-0ED064746B9A}"/>
              </a:ext>
            </a:extLst>
          </p:cNvPr>
          <p:cNvSpPr/>
          <p:nvPr/>
        </p:nvSpPr>
        <p:spPr>
          <a:xfrm>
            <a:off x="14023218" y="9045622"/>
            <a:ext cx="298626" cy="426608"/>
          </a:xfrm>
          <a:custGeom>
            <a:avLst/>
            <a:gdLst>
              <a:gd name="connsiteX0" fmla="*/ 196886 w 272958"/>
              <a:gd name="connsiteY0" fmla="*/ 29246 h 389940"/>
              <a:gd name="connsiteX1" fmla="*/ 114219 w 272958"/>
              <a:gd name="connsiteY1" fmla="*/ 76818 h 389940"/>
              <a:gd name="connsiteX2" fmla="*/ 31551 w 272958"/>
              <a:gd name="connsiteY2" fmla="*/ 360305 h 389940"/>
              <a:gd name="connsiteX3" fmla="*/ 267465 w 272958"/>
              <a:gd name="connsiteY3" fmla="*/ 118152 h 389940"/>
              <a:gd name="connsiteX4" fmla="*/ 196886 w 272958"/>
              <a:gd name="connsiteY4" fmla="*/ 29246 h 38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958" h="389940">
                <a:moveTo>
                  <a:pt x="196886" y="29246"/>
                </a:moveTo>
                <a:lnTo>
                  <a:pt x="114219" y="76818"/>
                </a:lnTo>
                <a:cubicBezTo>
                  <a:pt x="114219" y="76818"/>
                  <a:pt x="12834" y="337688"/>
                  <a:pt x="31551" y="360305"/>
                </a:cubicBezTo>
                <a:cubicBezTo>
                  <a:pt x="50268" y="382921"/>
                  <a:pt x="259276" y="153246"/>
                  <a:pt x="267465" y="118152"/>
                </a:cubicBezTo>
                <a:cubicBezTo>
                  <a:pt x="275653" y="83057"/>
                  <a:pt x="221062" y="41334"/>
                  <a:pt x="196886" y="29246"/>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9" name="Freeform: Shape 298">
            <a:extLst>
              <a:ext uri="{FF2B5EF4-FFF2-40B4-BE49-F238E27FC236}">
                <a16:creationId xmlns:a16="http://schemas.microsoft.com/office/drawing/2014/main" id="{02368F24-F343-4249-A5B8-BC1C35DD6390}"/>
              </a:ext>
            </a:extLst>
          </p:cNvPr>
          <p:cNvSpPr/>
          <p:nvPr/>
        </p:nvSpPr>
        <p:spPr>
          <a:xfrm>
            <a:off x="13681581" y="8041006"/>
            <a:ext cx="938540" cy="1109183"/>
          </a:xfrm>
          <a:custGeom>
            <a:avLst/>
            <a:gdLst>
              <a:gd name="connsiteX0" fmla="*/ 614831 w 857868"/>
              <a:gd name="connsiteY0" fmla="*/ 29982 h 1013845"/>
              <a:gd name="connsiteX1" fmla="*/ 33040 w 857868"/>
              <a:gd name="connsiteY1" fmla="*/ 114989 h 1013845"/>
              <a:gd name="connsiteX2" fmla="*/ 435069 w 857868"/>
              <a:gd name="connsiteY2" fmla="*/ 990015 h 1013845"/>
              <a:gd name="connsiteX3" fmla="*/ 509157 w 857868"/>
              <a:gd name="connsiteY3" fmla="*/ 947512 h 1013845"/>
              <a:gd name="connsiteX4" fmla="*/ 368389 w 857868"/>
              <a:gd name="connsiteY4" fmla="*/ 462815 h 1013845"/>
              <a:gd name="connsiteX5" fmla="*/ 293911 w 857868"/>
              <a:gd name="connsiteY5" fmla="*/ 247568 h 1013845"/>
              <a:gd name="connsiteX6" fmla="*/ 836318 w 857868"/>
              <a:gd name="connsiteY6" fmla="*/ 162561 h 1013845"/>
              <a:gd name="connsiteX7" fmla="*/ 614831 w 857868"/>
              <a:gd name="connsiteY7" fmla="*/ 29982 h 101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868" h="1013845">
                <a:moveTo>
                  <a:pt x="614831" y="29982"/>
                </a:moveTo>
                <a:cubicBezTo>
                  <a:pt x="614831" y="29982"/>
                  <a:pt x="82562" y="67416"/>
                  <a:pt x="33040" y="114989"/>
                </a:cubicBezTo>
                <a:cubicBezTo>
                  <a:pt x="-16483" y="162561"/>
                  <a:pt x="435069" y="990015"/>
                  <a:pt x="435069" y="990015"/>
                </a:cubicBezTo>
                <a:lnTo>
                  <a:pt x="509157" y="947512"/>
                </a:lnTo>
                <a:cubicBezTo>
                  <a:pt x="509157" y="947512"/>
                  <a:pt x="397245" y="554061"/>
                  <a:pt x="368389" y="462815"/>
                </a:cubicBezTo>
                <a:cubicBezTo>
                  <a:pt x="339533" y="371570"/>
                  <a:pt x="283381" y="261996"/>
                  <a:pt x="293911" y="247568"/>
                </a:cubicBezTo>
                <a:cubicBezTo>
                  <a:pt x="304439" y="233141"/>
                  <a:pt x="840607" y="313859"/>
                  <a:pt x="836318" y="162561"/>
                </a:cubicBezTo>
                <a:cubicBezTo>
                  <a:pt x="832028" y="11264"/>
                  <a:pt x="614831" y="29982"/>
                  <a:pt x="614831" y="29982"/>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0" name="Freeform: Shape 299">
            <a:extLst>
              <a:ext uri="{FF2B5EF4-FFF2-40B4-BE49-F238E27FC236}">
                <a16:creationId xmlns:a16="http://schemas.microsoft.com/office/drawing/2014/main" id="{D4866BF6-BCFA-4D59-B1AB-FD940611E572}"/>
              </a:ext>
            </a:extLst>
          </p:cNvPr>
          <p:cNvSpPr/>
          <p:nvPr/>
        </p:nvSpPr>
        <p:spPr>
          <a:xfrm>
            <a:off x="14609341" y="6964622"/>
            <a:ext cx="255965" cy="426608"/>
          </a:xfrm>
          <a:custGeom>
            <a:avLst/>
            <a:gdLst>
              <a:gd name="connsiteX0" fmla="*/ 29246 w 233964"/>
              <a:gd name="connsiteY0" fmla="*/ 116204 h 389940"/>
              <a:gd name="connsiteX1" fmla="*/ 51082 w 233964"/>
              <a:gd name="connsiteY1" fmla="*/ 381753 h 389940"/>
              <a:gd name="connsiteX2" fmla="*/ 237474 w 233964"/>
              <a:gd name="connsiteY2" fmla="*/ 336910 h 389940"/>
              <a:gd name="connsiteX3" fmla="*/ 128680 w 233964"/>
              <a:gd name="connsiteY3" fmla="*/ 38605 h 389940"/>
              <a:gd name="connsiteX4" fmla="*/ 29246 w 233964"/>
              <a:gd name="connsiteY4" fmla="*/ 116204 h 38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964" h="389940">
                <a:moveTo>
                  <a:pt x="29246" y="116204"/>
                </a:moveTo>
                <a:cubicBezTo>
                  <a:pt x="29246" y="116204"/>
                  <a:pt x="85007" y="268280"/>
                  <a:pt x="51082" y="381753"/>
                </a:cubicBezTo>
                <a:lnTo>
                  <a:pt x="237474" y="336910"/>
                </a:lnTo>
                <a:cubicBezTo>
                  <a:pt x="237474" y="336910"/>
                  <a:pt x="161046" y="82278"/>
                  <a:pt x="128680" y="38605"/>
                </a:cubicBezTo>
                <a:cubicBezTo>
                  <a:pt x="95536" y="-4678"/>
                  <a:pt x="29246" y="116204"/>
                  <a:pt x="29246" y="116204"/>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1" name="Freeform: Shape 300">
            <a:extLst>
              <a:ext uri="{FF2B5EF4-FFF2-40B4-BE49-F238E27FC236}">
                <a16:creationId xmlns:a16="http://schemas.microsoft.com/office/drawing/2014/main" id="{10C1EA68-BBE5-4B9F-98EE-9D828CBA7BB2}"/>
              </a:ext>
            </a:extLst>
          </p:cNvPr>
          <p:cNvSpPr/>
          <p:nvPr/>
        </p:nvSpPr>
        <p:spPr>
          <a:xfrm>
            <a:off x="14609341" y="6964482"/>
            <a:ext cx="255965" cy="383948"/>
          </a:xfrm>
          <a:custGeom>
            <a:avLst/>
            <a:gdLst>
              <a:gd name="connsiteX0" fmla="*/ 106843 w 233964"/>
              <a:gd name="connsiteY0" fmla="*/ 253200 h 350946"/>
              <a:gd name="connsiteX1" fmla="*/ 202379 w 233964"/>
              <a:gd name="connsiteY1" fmla="*/ 345616 h 350946"/>
              <a:gd name="connsiteX2" fmla="*/ 237083 w 233964"/>
              <a:gd name="connsiteY2" fmla="*/ 337038 h 350946"/>
              <a:gd name="connsiteX3" fmla="*/ 128291 w 233964"/>
              <a:gd name="connsiteY3" fmla="*/ 38733 h 350946"/>
              <a:gd name="connsiteX4" fmla="*/ 29246 w 233964"/>
              <a:gd name="connsiteY4" fmla="*/ 116331 h 350946"/>
              <a:gd name="connsiteX5" fmla="*/ 60440 w 233964"/>
              <a:gd name="connsiteY5" fmla="*/ 264119 h 350946"/>
              <a:gd name="connsiteX6" fmla="*/ 106843 w 233964"/>
              <a:gd name="connsiteY6" fmla="*/ 253200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64" h="350946">
                <a:moveTo>
                  <a:pt x="106843" y="253200"/>
                </a:moveTo>
                <a:cubicBezTo>
                  <a:pt x="168064" y="253200"/>
                  <a:pt x="199649" y="298434"/>
                  <a:pt x="202379" y="345616"/>
                </a:cubicBezTo>
                <a:lnTo>
                  <a:pt x="237083" y="337038"/>
                </a:lnTo>
                <a:cubicBezTo>
                  <a:pt x="237083" y="337038"/>
                  <a:pt x="160655" y="82406"/>
                  <a:pt x="128291" y="38733"/>
                </a:cubicBezTo>
                <a:cubicBezTo>
                  <a:pt x="95536" y="-4940"/>
                  <a:pt x="29246" y="116331"/>
                  <a:pt x="29246" y="116331"/>
                </a:cubicBezTo>
                <a:cubicBezTo>
                  <a:pt x="29246" y="116331"/>
                  <a:pt x="54201" y="184961"/>
                  <a:pt x="60440" y="264119"/>
                </a:cubicBezTo>
                <a:cubicBezTo>
                  <a:pt x="73309" y="257490"/>
                  <a:pt x="88516" y="253200"/>
                  <a:pt x="106843" y="253200"/>
                </a:cubicBezTo>
                <a:close/>
              </a:path>
            </a:pathLst>
          </a:custGeom>
          <a:solidFill>
            <a:srgbClr val="E459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2" name="Freeform: Shape 301">
            <a:extLst>
              <a:ext uri="{FF2B5EF4-FFF2-40B4-BE49-F238E27FC236}">
                <a16:creationId xmlns:a16="http://schemas.microsoft.com/office/drawing/2014/main" id="{271CC475-BC1D-4CFE-BA25-4E86B2313ABD}"/>
              </a:ext>
            </a:extLst>
          </p:cNvPr>
          <p:cNvSpPr/>
          <p:nvPr/>
        </p:nvSpPr>
        <p:spPr>
          <a:xfrm>
            <a:off x="14479490" y="6837511"/>
            <a:ext cx="341287" cy="383948"/>
          </a:xfrm>
          <a:custGeom>
            <a:avLst/>
            <a:gdLst>
              <a:gd name="connsiteX0" fmla="*/ 128440 w 311952"/>
              <a:gd name="connsiteY0" fmla="*/ 34300 h 350946"/>
              <a:gd name="connsiteX1" fmla="*/ 38754 w 311952"/>
              <a:gd name="connsiteY1" fmla="*/ 98250 h 350946"/>
              <a:gd name="connsiteX2" fmla="*/ 35244 w 311952"/>
              <a:gd name="connsiteY2" fmla="*/ 194565 h 350946"/>
              <a:gd name="connsiteX3" fmla="*/ 30564 w 311952"/>
              <a:gd name="connsiteY3" fmla="*/ 267484 h 350946"/>
              <a:gd name="connsiteX4" fmla="*/ 65659 w 311952"/>
              <a:gd name="connsiteY4" fmla="*/ 273333 h 350946"/>
              <a:gd name="connsiteX5" fmla="*/ 115182 w 311952"/>
              <a:gd name="connsiteY5" fmla="*/ 325195 h 350946"/>
              <a:gd name="connsiteX6" fmla="*/ 165485 w 311952"/>
              <a:gd name="connsiteY6" fmla="*/ 339623 h 350946"/>
              <a:gd name="connsiteX7" fmla="*/ 288316 w 311952"/>
              <a:gd name="connsiteY7" fmla="*/ 139973 h 350946"/>
              <a:gd name="connsiteX8" fmla="*/ 128440 w 311952"/>
              <a:gd name="connsiteY8" fmla="*/ 34300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952" h="350946">
                <a:moveTo>
                  <a:pt x="128440" y="34300"/>
                </a:moveTo>
                <a:cubicBezTo>
                  <a:pt x="128440" y="34300"/>
                  <a:pt x="55910" y="69004"/>
                  <a:pt x="38754" y="98250"/>
                </a:cubicBezTo>
                <a:cubicBezTo>
                  <a:pt x="21597" y="127495"/>
                  <a:pt x="36413" y="167659"/>
                  <a:pt x="35244" y="194565"/>
                </a:cubicBezTo>
                <a:cubicBezTo>
                  <a:pt x="33685" y="221081"/>
                  <a:pt x="26276" y="260855"/>
                  <a:pt x="30564" y="267484"/>
                </a:cubicBezTo>
                <a:cubicBezTo>
                  <a:pt x="34464" y="274113"/>
                  <a:pt x="61370" y="267484"/>
                  <a:pt x="65659" y="273333"/>
                </a:cubicBezTo>
                <a:cubicBezTo>
                  <a:pt x="69949" y="279182"/>
                  <a:pt x="104653" y="300629"/>
                  <a:pt x="115182" y="325195"/>
                </a:cubicBezTo>
                <a:cubicBezTo>
                  <a:pt x="126100" y="349761"/>
                  <a:pt x="140528" y="351711"/>
                  <a:pt x="165485" y="339623"/>
                </a:cubicBezTo>
                <a:cubicBezTo>
                  <a:pt x="190831" y="327535"/>
                  <a:pt x="287146" y="200024"/>
                  <a:pt x="288316" y="139973"/>
                </a:cubicBezTo>
                <a:cubicBezTo>
                  <a:pt x="289486" y="79533"/>
                  <a:pt x="200189" y="9733"/>
                  <a:pt x="128440" y="34300"/>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3" name="Freeform: Shape 302">
            <a:extLst>
              <a:ext uri="{FF2B5EF4-FFF2-40B4-BE49-F238E27FC236}">
                <a16:creationId xmlns:a16="http://schemas.microsoft.com/office/drawing/2014/main" id="{0CD744BB-36C9-4465-BFF1-8B9A7E263CA4}"/>
              </a:ext>
            </a:extLst>
          </p:cNvPr>
          <p:cNvSpPr/>
          <p:nvPr/>
        </p:nvSpPr>
        <p:spPr>
          <a:xfrm>
            <a:off x="14613679" y="6754306"/>
            <a:ext cx="255965" cy="383948"/>
          </a:xfrm>
          <a:custGeom>
            <a:avLst/>
            <a:gdLst>
              <a:gd name="connsiteX0" fmla="*/ 67006 w 233964"/>
              <a:gd name="connsiteY0" fmla="*/ 29246 h 350946"/>
              <a:gd name="connsiteX1" fmla="*/ 29571 w 233964"/>
              <a:gd name="connsiteY1" fmla="*/ 123611 h 350946"/>
              <a:gd name="connsiteX2" fmla="*/ 67006 w 233964"/>
              <a:gd name="connsiteY2" fmla="*/ 240203 h 350946"/>
              <a:gd name="connsiteX3" fmla="*/ 107949 w 233964"/>
              <a:gd name="connsiteY3" fmla="*/ 182102 h 350946"/>
              <a:gd name="connsiteX4" fmla="*/ 107949 w 233964"/>
              <a:gd name="connsiteY4" fmla="*/ 281147 h 350946"/>
              <a:gd name="connsiteX5" fmla="*/ 167219 w 233964"/>
              <a:gd name="connsiteY5" fmla="*/ 333399 h 350946"/>
              <a:gd name="connsiteX6" fmla="*/ 228831 w 233964"/>
              <a:gd name="connsiteY6" fmla="*/ 91246 h 350946"/>
              <a:gd name="connsiteX7" fmla="*/ 67006 w 233964"/>
              <a:gd name="connsiteY7" fmla="*/ 29246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964" h="350946">
                <a:moveTo>
                  <a:pt x="67006" y="29246"/>
                </a:moveTo>
                <a:cubicBezTo>
                  <a:pt x="67006" y="29246"/>
                  <a:pt x="33081" y="96705"/>
                  <a:pt x="29571" y="123611"/>
                </a:cubicBezTo>
                <a:cubicBezTo>
                  <a:pt x="26061" y="150517"/>
                  <a:pt x="51797" y="229675"/>
                  <a:pt x="67006" y="240203"/>
                </a:cubicBezTo>
                <a:cubicBezTo>
                  <a:pt x="82213" y="250732"/>
                  <a:pt x="69345" y="151687"/>
                  <a:pt x="107949" y="182102"/>
                </a:cubicBezTo>
                <a:cubicBezTo>
                  <a:pt x="146553" y="212517"/>
                  <a:pt x="105609" y="269449"/>
                  <a:pt x="107949" y="281147"/>
                </a:cubicBezTo>
                <a:cubicBezTo>
                  <a:pt x="110288" y="292845"/>
                  <a:pt x="127836" y="329890"/>
                  <a:pt x="167219" y="333399"/>
                </a:cubicBezTo>
                <a:cubicBezTo>
                  <a:pt x="206994" y="336909"/>
                  <a:pt x="272114" y="139988"/>
                  <a:pt x="228831" y="91246"/>
                </a:cubicBezTo>
                <a:cubicBezTo>
                  <a:pt x="185937" y="41724"/>
                  <a:pt x="112628" y="29246"/>
                  <a:pt x="67006" y="29246"/>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4" name="Freeform: Shape 303">
            <a:extLst>
              <a:ext uri="{FF2B5EF4-FFF2-40B4-BE49-F238E27FC236}">
                <a16:creationId xmlns:a16="http://schemas.microsoft.com/office/drawing/2014/main" id="{7695BC1A-0854-4660-B15E-C9904FBCFBD8}"/>
              </a:ext>
            </a:extLst>
          </p:cNvPr>
          <p:cNvSpPr/>
          <p:nvPr/>
        </p:nvSpPr>
        <p:spPr>
          <a:xfrm>
            <a:off x="14389638" y="6689445"/>
            <a:ext cx="341287" cy="298626"/>
          </a:xfrm>
          <a:custGeom>
            <a:avLst/>
            <a:gdLst>
              <a:gd name="connsiteX0" fmla="*/ 278417 w 311952"/>
              <a:gd name="connsiteY0" fmla="*/ 48757 h 272958"/>
              <a:gd name="connsiteX1" fmla="*/ 148177 w 311952"/>
              <a:gd name="connsiteY1" fmla="*/ 54606 h 272958"/>
              <a:gd name="connsiteX2" fmla="*/ 29246 w 311952"/>
              <a:gd name="connsiteY2" fmla="*/ 181727 h 272958"/>
              <a:gd name="connsiteX3" fmla="*/ 144668 w 311952"/>
              <a:gd name="connsiteY3" fmla="*/ 252696 h 272958"/>
              <a:gd name="connsiteX4" fmla="*/ 278417 w 311952"/>
              <a:gd name="connsiteY4" fmla="*/ 48757 h 272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52" h="272958">
                <a:moveTo>
                  <a:pt x="278417" y="48757"/>
                </a:moveTo>
                <a:cubicBezTo>
                  <a:pt x="278417" y="48757"/>
                  <a:pt x="214856" y="1184"/>
                  <a:pt x="148177" y="54606"/>
                </a:cubicBezTo>
                <a:cubicBezTo>
                  <a:pt x="81888" y="108028"/>
                  <a:pt x="84227" y="188746"/>
                  <a:pt x="29246" y="181727"/>
                </a:cubicBezTo>
                <a:cubicBezTo>
                  <a:pt x="29246" y="181727"/>
                  <a:pt x="65510" y="274922"/>
                  <a:pt x="144668" y="252696"/>
                </a:cubicBezTo>
                <a:cubicBezTo>
                  <a:pt x="224216" y="230469"/>
                  <a:pt x="306103" y="104519"/>
                  <a:pt x="278417" y="48757"/>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5" name="Freeform: Shape 304">
            <a:extLst>
              <a:ext uri="{FF2B5EF4-FFF2-40B4-BE49-F238E27FC236}">
                <a16:creationId xmlns:a16="http://schemas.microsoft.com/office/drawing/2014/main" id="{86DC68FB-93BF-45AB-8293-EC0D35530C5E}"/>
              </a:ext>
            </a:extLst>
          </p:cNvPr>
          <p:cNvSpPr/>
          <p:nvPr/>
        </p:nvSpPr>
        <p:spPr>
          <a:xfrm>
            <a:off x="13876001" y="7842585"/>
            <a:ext cx="1151844" cy="597253"/>
          </a:xfrm>
          <a:custGeom>
            <a:avLst/>
            <a:gdLst>
              <a:gd name="connsiteX0" fmla="*/ 965103 w 1052839"/>
              <a:gd name="connsiteY0" fmla="*/ 47963 h 545916"/>
              <a:gd name="connsiteX1" fmla="*/ 718271 w 1052839"/>
              <a:gd name="connsiteY1" fmla="*/ 29246 h 545916"/>
              <a:gd name="connsiteX2" fmla="*/ 462859 w 1052839"/>
              <a:gd name="connsiteY2" fmla="*/ 172744 h 545916"/>
              <a:gd name="connsiteX3" fmla="*/ 29246 w 1052839"/>
              <a:gd name="connsiteY3" fmla="*/ 172744 h 545916"/>
              <a:gd name="connsiteX4" fmla="*/ 157146 w 1052839"/>
              <a:gd name="connsiteY4" fmla="*/ 513942 h 545916"/>
              <a:gd name="connsiteX5" fmla="*/ 770132 w 1052839"/>
              <a:gd name="connsiteY5" fmla="*/ 510432 h 545916"/>
              <a:gd name="connsiteX6" fmla="*/ 965103 w 1052839"/>
              <a:gd name="connsiteY6" fmla="*/ 47963 h 5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839" h="545916">
                <a:moveTo>
                  <a:pt x="965103" y="47963"/>
                </a:moveTo>
                <a:lnTo>
                  <a:pt x="718271" y="29246"/>
                </a:lnTo>
                <a:cubicBezTo>
                  <a:pt x="718271" y="29246"/>
                  <a:pt x="589980" y="172744"/>
                  <a:pt x="462859" y="172744"/>
                </a:cubicBezTo>
                <a:cubicBezTo>
                  <a:pt x="337689" y="172744"/>
                  <a:pt x="29246" y="172744"/>
                  <a:pt x="29246" y="172744"/>
                </a:cubicBezTo>
                <a:cubicBezTo>
                  <a:pt x="29246" y="172744"/>
                  <a:pt x="52642" y="370834"/>
                  <a:pt x="157146" y="513942"/>
                </a:cubicBezTo>
                <a:cubicBezTo>
                  <a:pt x="157146" y="513942"/>
                  <a:pt x="569313" y="526810"/>
                  <a:pt x="770132" y="510432"/>
                </a:cubicBezTo>
                <a:cubicBezTo>
                  <a:pt x="970951" y="494055"/>
                  <a:pt x="1161633" y="272179"/>
                  <a:pt x="965103" y="47963"/>
                </a:cubicBezTo>
                <a:close/>
              </a:path>
            </a:pathLst>
          </a:custGeom>
          <a:solidFill>
            <a:srgbClr val="11023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6" name="Freeform: Shape 305">
            <a:extLst>
              <a:ext uri="{FF2B5EF4-FFF2-40B4-BE49-F238E27FC236}">
                <a16:creationId xmlns:a16="http://schemas.microsoft.com/office/drawing/2014/main" id="{EE05BB0B-0DC2-4877-8388-EA64E5E24094}"/>
              </a:ext>
            </a:extLst>
          </p:cNvPr>
          <p:cNvSpPr/>
          <p:nvPr/>
        </p:nvSpPr>
        <p:spPr>
          <a:xfrm>
            <a:off x="13906717" y="7999577"/>
            <a:ext cx="341287" cy="85322"/>
          </a:xfrm>
          <a:custGeom>
            <a:avLst/>
            <a:gdLst>
              <a:gd name="connsiteX0" fmla="*/ 115422 w 311952"/>
              <a:gd name="connsiteY0" fmla="*/ 58101 h 77988"/>
              <a:gd name="connsiteX1" fmla="*/ 301424 w 311952"/>
              <a:gd name="connsiteY1" fmla="*/ 29246 h 77988"/>
              <a:gd name="connsiteX2" fmla="*/ 29246 w 311952"/>
              <a:gd name="connsiteY2" fmla="*/ 29246 h 77988"/>
              <a:gd name="connsiteX3" fmla="*/ 115422 w 311952"/>
              <a:gd name="connsiteY3" fmla="*/ 58101 h 77988"/>
            </a:gdLst>
            <a:ahLst/>
            <a:cxnLst>
              <a:cxn ang="0">
                <a:pos x="connsiteX0" y="connsiteY0"/>
              </a:cxn>
              <a:cxn ang="0">
                <a:pos x="connsiteX1" y="connsiteY1"/>
              </a:cxn>
              <a:cxn ang="0">
                <a:pos x="connsiteX2" y="connsiteY2"/>
              </a:cxn>
              <a:cxn ang="0">
                <a:pos x="connsiteX3" y="connsiteY3"/>
              </a:cxn>
            </a:cxnLst>
            <a:rect l="l" t="t" r="r" b="b"/>
            <a:pathLst>
              <a:path w="311952" h="77988">
                <a:moveTo>
                  <a:pt x="115422" y="58101"/>
                </a:moveTo>
                <a:cubicBezTo>
                  <a:pt x="178203" y="51862"/>
                  <a:pt x="239423" y="37044"/>
                  <a:pt x="301424" y="29246"/>
                </a:cubicBezTo>
                <a:lnTo>
                  <a:pt x="29246" y="29246"/>
                </a:lnTo>
                <a:cubicBezTo>
                  <a:pt x="56152" y="42893"/>
                  <a:pt x="69409" y="62780"/>
                  <a:pt x="115422" y="58101"/>
                </a:cubicBezTo>
                <a:close/>
              </a:path>
            </a:pathLst>
          </a:custGeom>
          <a:solidFill>
            <a:srgbClr val="E25B0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7" name="Freeform: Shape 306">
            <a:extLst>
              <a:ext uri="{FF2B5EF4-FFF2-40B4-BE49-F238E27FC236}">
                <a16:creationId xmlns:a16="http://schemas.microsoft.com/office/drawing/2014/main" id="{D5F7242E-1155-497B-B149-8C58E446F298}"/>
              </a:ext>
            </a:extLst>
          </p:cNvPr>
          <p:cNvSpPr/>
          <p:nvPr/>
        </p:nvSpPr>
        <p:spPr>
          <a:xfrm>
            <a:off x="14517938" y="7206938"/>
            <a:ext cx="426608" cy="725236"/>
          </a:xfrm>
          <a:custGeom>
            <a:avLst/>
            <a:gdLst>
              <a:gd name="connsiteX0" fmla="*/ 297236 w 389940"/>
              <a:gd name="connsiteY0" fmla="*/ 29246 h 662898"/>
              <a:gd name="connsiteX1" fmla="*/ 145549 w 389940"/>
              <a:gd name="connsiteY1" fmla="*/ 77988 h 662898"/>
              <a:gd name="connsiteX2" fmla="*/ 34806 w 389940"/>
              <a:gd name="connsiteY2" fmla="*/ 301424 h 662898"/>
              <a:gd name="connsiteX3" fmla="*/ 119812 w 389940"/>
              <a:gd name="connsiteY3" fmla="*/ 609867 h 662898"/>
              <a:gd name="connsiteX4" fmla="*/ 385752 w 389940"/>
              <a:gd name="connsiteY4" fmla="*/ 634043 h 662898"/>
              <a:gd name="connsiteX5" fmla="*/ 297236 w 389940"/>
              <a:gd name="connsiteY5" fmla="*/ 29246 h 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940" h="662898">
                <a:moveTo>
                  <a:pt x="297236" y="29246"/>
                </a:moveTo>
                <a:cubicBezTo>
                  <a:pt x="297236" y="29246"/>
                  <a:pt x="183763" y="73699"/>
                  <a:pt x="145549" y="77988"/>
                </a:cubicBezTo>
                <a:cubicBezTo>
                  <a:pt x="145549" y="77988"/>
                  <a:pt x="65611" y="253851"/>
                  <a:pt x="34806" y="301424"/>
                </a:cubicBezTo>
                <a:cubicBezTo>
                  <a:pt x="3611" y="348997"/>
                  <a:pt x="113573" y="531099"/>
                  <a:pt x="119812" y="609867"/>
                </a:cubicBezTo>
                <a:cubicBezTo>
                  <a:pt x="119812" y="609867"/>
                  <a:pt x="185712" y="673037"/>
                  <a:pt x="385752" y="634043"/>
                </a:cubicBezTo>
                <a:cubicBezTo>
                  <a:pt x="385362" y="634433"/>
                  <a:pt x="437614" y="139988"/>
                  <a:pt x="297236" y="29246"/>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8" name="Freeform: Shape 307">
            <a:extLst>
              <a:ext uri="{FF2B5EF4-FFF2-40B4-BE49-F238E27FC236}">
                <a16:creationId xmlns:a16="http://schemas.microsoft.com/office/drawing/2014/main" id="{D3AB13CE-DFE0-4039-BFA4-ACD1461C9BE6}"/>
              </a:ext>
            </a:extLst>
          </p:cNvPr>
          <p:cNvSpPr/>
          <p:nvPr/>
        </p:nvSpPr>
        <p:spPr>
          <a:xfrm>
            <a:off x="14628539" y="7315390"/>
            <a:ext cx="341287" cy="597253"/>
          </a:xfrm>
          <a:custGeom>
            <a:avLst/>
            <a:gdLst>
              <a:gd name="connsiteX0" fmla="*/ 226165 w 311952"/>
              <a:gd name="connsiteY0" fmla="*/ 35399 h 545916"/>
              <a:gd name="connsiteX1" fmla="*/ 114252 w 311952"/>
              <a:gd name="connsiteY1" fmla="*/ 70494 h 545916"/>
              <a:gd name="connsiteX2" fmla="*/ 112302 w 311952"/>
              <a:gd name="connsiteY2" fmla="*/ 236609 h 545916"/>
              <a:gd name="connsiteX3" fmla="*/ 94365 w 311952"/>
              <a:gd name="connsiteY3" fmla="*/ 398044 h 545916"/>
              <a:gd name="connsiteX4" fmla="*/ 29246 w 311952"/>
              <a:gd name="connsiteY4" fmla="*/ 518926 h 545916"/>
              <a:gd name="connsiteX5" fmla="*/ 284266 w 311952"/>
              <a:gd name="connsiteY5" fmla="*/ 535303 h 545916"/>
              <a:gd name="connsiteX6" fmla="*/ 263210 w 311952"/>
              <a:gd name="connsiteY6" fmla="*/ 49047 h 545916"/>
              <a:gd name="connsiteX7" fmla="*/ 226165 w 311952"/>
              <a:gd name="connsiteY7" fmla="*/ 35399 h 5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952" h="545916">
                <a:moveTo>
                  <a:pt x="226165" y="35399"/>
                </a:moveTo>
                <a:cubicBezTo>
                  <a:pt x="191460" y="19412"/>
                  <a:pt x="131019" y="35790"/>
                  <a:pt x="114252" y="70494"/>
                </a:cubicBezTo>
                <a:cubicBezTo>
                  <a:pt x="93195" y="113387"/>
                  <a:pt x="114641" y="189816"/>
                  <a:pt x="112302" y="236609"/>
                </a:cubicBezTo>
                <a:cubicBezTo>
                  <a:pt x="109573" y="285351"/>
                  <a:pt x="106453" y="350471"/>
                  <a:pt x="94365" y="398044"/>
                </a:cubicBezTo>
                <a:cubicBezTo>
                  <a:pt x="84616" y="435088"/>
                  <a:pt x="60440" y="481101"/>
                  <a:pt x="29246" y="518926"/>
                </a:cubicBezTo>
                <a:cubicBezTo>
                  <a:pt x="54981" y="534523"/>
                  <a:pt x="129070" y="565328"/>
                  <a:pt x="284266" y="535303"/>
                </a:cubicBezTo>
                <a:cubicBezTo>
                  <a:pt x="284266" y="535303"/>
                  <a:pt x="316241" y="233879"/>
                  <a:pt x="263210" y="49047"/>
                </a:cubicBezTo>
                <a:cubicBezTo>
                  <a:pt x="248781" y="44368"/>
                  <a:pt x="235134" y="39689"/>
                  <a:pt x="226165" y="35399"/>
                </a:cubicBezTo>
                <a:close/>
              </a:path>
            </a:pathLst>
          </a:custGeom>
          <a:solidFill>
            <a:schemeClr val="bg1">
              <a:lumMod val="65000"/>
              <a:alpha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9" name="Freeform: Shape 308">
            <a:extLst>
              <a:ext uri="{FF2B5EF4-FFF2-40B4-BE49-F238E27FC236}">
                <a16:creationId xmlns:a16="http://schemas.microsoft.com/office/drawing/2014/main" id="{BFBE0EDF-81AD-4898-95BB-3324319AC1AE}"/>
              </a:ext>
            </a:extLst>
          </p:cNvPr>
          <p:cNvSpPr/>
          <p:nvPr/>
        </p:nvSpPr>
        <p:spPr>
          <a:xfrm>
            <a:off x="14148348" y="7846371"/>
            <a:ext cx="298626" cy="127983"/>
          </a:xfrm>
          <a:custGeom>
            <a:avLst/>
            <a:gdLst>
              <a:gd name="connsiteX0" fmla="*/ 222110 w 272958"/>
              <a:gd name="connsiteY0" fmla="*/ 65168 h 116982"/>
              <a:gd name="connsiteX1" fmla="*/ 167129 w 272958"/>
              <a:gd name="connsiteY1" fmla="*/ 42941 h 116982"/>
              <a:gd name="connsiteX2" fmla="*/ 120726 w 272958"/>
              <a:gd name="connsiteY2" fmla="*/ 29684 h 116982"/>
              <a:gd name="connsiteX3" fmla="*/ 33769 w 272958"/>
              <a:gd name="connsiteY3" fmla="*/ 92464 h 116982"/>
              <a:gd name="connsiteX4" fmla="*/ 73153 w 272958"/>
              <a:gd name="connsiteY4" fmla="*/ 84665 h 116982"/>
              <a:gd name="connsiteX5" fmla="*/ 110197 w 272958"/>
              <a:gd name="connsiteY5" fmla="*/ 68678 h 116982"/>
              <a:gd name="connsiteX6" fmla="*/ 50147 w 272958"/>
              <a:gd name="connsiteY6" fmla="*/ 104162 h 116982"/>
              <a:gd name="connsiteX7" fmla="*/ 128915 w 272958"/>
              <a:gd name="connsiteY7" fmla="*/ 89344 h 116982"/>
              <a:gd name="connsiteX8" fmla="*/ 84851 w 272958"/>
              <a:gd name="connsiteY8" fmla="*/ 116250 h 116982"/>
              <a:gd name="connsiteX9" fmla="*/ 134763 w 272958"/>
              <a:gd name="connsiteY9" fmla="*/ 115081 h 116982"/>
              <a:gd name="connsiteX10" fmla="*/ 153481 w 272958"/>
              <a:gd name="connsiteY10" fmla="*/ 106112 h 116982"/>
              <a:gd name="connsiteX11" fmla="*/ 178437 w 272958"/>
              <a:gd name="connsiteY11" fmla="*/ 110402 h 116982"/>
              <a:gd name="connsiteX12" fmla="*/ 221721 w 272958"/>
              <a:gd name="connsiteY12" fmla="*/ 111181 h 116982"/>
              <a:gd name="connsiteX13" fmla="*/ 254085 w 272958"/>
              <a:gd name="connsiteY13" fmla="*/ 104942 h 116982"/>
              <a:gd name="connsiteX14" fmla="*/ 248627 w 272958"/>
              <a:gd name="connsiteY14" fmla="*/ 74137 h 116982"/>
              <a:gd name="connsiteX15" fmla="*/ 222110 w 272958"/>
              <a:gd name="connsiteY15" fmla="*/ 65168 h 11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958" h="116982">
                <a:moveTo>
                  <a:pt x="222110" y="65168"/>
                </a:moveTo>
                <a:cubicBezTo>
                  <a:pt x="202224" y="59709"/>
                  <a:pt x="185456" y="53080"/>
                  <a:pt x="167129" y="42941"/>
                </a:cubicBezTo>
                <a:cubicBezTo>
                  <a:pt x="152311" y="34753"/>
                  <a:pt x="138273" y="27344"/>
                  <a:pt x="120726" y="29684"/>
                </a:cubicBezTo>
                <a:cubicBezTo>
                  <a:pt x="108248" y="31633"/>
                  <a:pt x="6863" y="73747"/>
                  <a:pt x="33769" y="92464"/>
                </a:cubicBezTo>
                <a:cubicBezTo>
                  <a:pt x="42348" y="98703"/>
                  <a:pt x="64575" y="87785"/>
                  <a:pt x="73153" y="84665"/>
                </a:cubicBezTo>
                <a:cubicBezTo>
                  <a:pt x="85631" y="80376"/>
                  <a:pt x="98109" y="74137"/>
                  <a:pt x="110197" y="68678"/>
                </a:cubicBezTo>
                <a:cubicBezTo>
                  <a:pt x="99279" y="68288"/>
                  <a:pt x="44297" y="91294"/>
                  <a:pt x="50147" y="104162"/>
                </a:cubicBezTo>
                <a:cubicBezTo>
                  <a:pt x="60285" y="126779"/>
                  <a:pt x="115657" y="96753"/>
                  <a:pt x="128915" y="89344"/>
                </a:cubicBezTo>
                <a:cubicBezTo>
                  <a:pt x="119166" y="90905"/>
                  <a:pt x="84851" y="103772"/>
                  <a:pt x="84851" y="116250"/>
                </a:cubicBezTo>
                <a:cubicBezTo>
                  <a:pt x="84851" y="136137"/>
                  <a:pt x="125794" y="119370"/>
                  <a:pt x="134763" y="115081"/>
                </a:cubicBezTo>
                <a:cubicBezTo>
                  <a:pt x="141393" y="111571"/>
                  <a:pt x="146072" y="106892"/>
                  <a:pt x="153481" y="106112"/>
                </a:cubicBezTo>
                <a:cubicBezTo>
                  <a:pt x="162060" y="104942"/>
                  <a:pt x="170248" y="108841"/>
                  <a:pt x="178437" y="110402"/>
                </a:cubicBezTo>
                <a:cubicBezTo>
                  <a:pt x="192475" y="113521"/>
                  <a:pt x="207293" y="112741"/>
                  <a:pt x="221721" y="111181"/>
                </a:cubicBezTo>
                <a:cubicBezTo>
                  <a:pt x="230299" y="110402"/>
                  <a:pt x="249796" y="112351"/>
                  <a:pt x="254085" y="104942"/>
                </a:cubicBezTo>
                <a:cubicBezTo>
                  <a:pt x="258375" y="97143"/>
                  <a:pt x="255255" y="79596"/>
                  <a:pt x="248627" y="74137"/>
                </a:cubicBezTo>
                <a:cubicBezTo>
                  <a:pt x="240827" y="68678"/>
                  <a:pt x="231079" y="67508"/>
                  <a:pt x="222110" y="65168"/>
                </a:cubicBezTo>
                <a:close/>
              </a:path>
            </a:pathLst>
          </a:custGeom>
          <a:solidFill>
            <a:srgbClr val="F8866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0" name="Freeform: Shape 309">
            <a:extLst>
              <a:ext uri="{FF2B5EF4-FFF2-40B4-BE49-F238E27FC236}">
                <a16:creationId xmlns:a16="http://schemas.microsoft.com/office/drawing/2014/main" id="{87AFAAF1-8E34-4F70-86EF-ABDE8AA1B8BB}"/>
              </a:ext>
            </a:extLst>
          </p:cNvPr>
          <p:cNvSpPr/>
          <p:nvPr/>
        </p:nvSpPr>
        <p:spPr>
          <a:xfrm>
            <a:off x="14340579" y="7261286"/>
            <a:ext cx="682575" cy="767896"/>
          </a:xfrm>
          <a:custGeom>
            <a:avLst/>
            <a:gdLst>
              <a:gd name="connsiteX0" fmla="*/ 29246 w 623904"/>
              <a:gd name="connsiteY0" fmla="*/ 597233 h 701892"/>
              <a:gd name="connsiteX1" fmla="*/ 51082 w 623904"/>
              <a:gd name="connsiteY1" fmla="*/ 679121 h 701892"/>
              <a:gd name="connsiteX2" fmla="*/ 597778 w 623904"/>
              <a:gd name="connsiteY2" fmla="*/ 522365 h 701892"/>
              <a:gd name="connsiteX3" fmla="*/ 447261 w 623904"/>
              <a:gd name="connsiteY3" fmla="*/ 32600 h 701892"/>
              <a:gd name="connsiteX4" fmla="*/ 425424 w 623904"/>
              <a:gd name="connsiteY4" fmla="*/ 423320 h 701892"/>
              <a:gd name="connsiteX5" fmla="*/ 29246 w 623904"/>
              <a:gd name="connsiteY5" fmla="*/ 597233 h 701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904" h="701892">
                <a:moveTo>
                  <a:pt x="29246" y="597233"/>
                </a:moveTo>
                <a:lnTo>
                  <a:pt x="51082" y="679121"/>
                </a:lnTo>
                <a:cubicBezTo>
                  <a:pt x="51082" y="679121"/>
                  <a:pt x="585300" y="617120"/>
                  <a:pt x="597778" y="522365"/>
                </a:cubicBezTo>
                <a:cubicBezTo>
                  <a:pt x="610257" y="427609"/>
                  <a:pt x="575942" y="-13414"/>
                  <a:pt x="447261" y="32600"/>
                </a:cubicBezTo>
                <a:cubicBezTo>
                  <a:pt x="318190" y="78222"/>
                  <a:pt x="445702" y="398364"/>
                  <a:pt x="425424" y="423320"/>
                </a:cubicBezTo>
                <a:cubicBezTo>
                  <a:pt x="405148" y="447886"/>
                  <a:pt x="29246" y="597233"/>
                  <a:pt x="29246" y="597233"/>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1" name="Freeform: Shape 310">
            <a:extLst>
              <a:ext uri="{FF2B5EF4-FFF2-40B4-BE49-F238E27FC236}">
                <a16:creationId xmlns:a16="http://schemas.microsoft.com/office/drawing/2014/main" id="{3AFC1701-04E6-49EA-825D-0989D5C4418F}"/>
              </a:ext>
            </a:extLst>
          </p:cNvPr>
          <p:cNvSpPr/>
          <p:nvPr/>
        </p:nvSpPr>
        <p:spPr>
          <a:xfrm>
            <a:off x="20716334" y="4657000"/>
            <a:ext cx="1279826" cy="1407809"/>
          </a:xfrm>
          <a:custGeom>
            <a:avLst/>
            <a:gdLst>
              <a:gd name="connsiteX0" fmla="*/ 606280 w 1169821"/>
              <a:gd name="connsiteY0" fmla="*/ 29333 h 1286803"/>
              <a:gd name="connsiteX1" fmla="*/ 331372 w 1169821"/>
              <a:gd name="connsiteY1" fmla="*/ 155673 h 1286803"/>
              <a:gd name="connsiteX2" fmla="*/ 67383 w 1169821"/>
              <a:gd name="connsiteY2" fmla="*/ 703150 h 1286803"/>
              <a:gd name="connsiteX3" fmla="*/ 67383 w 1169821"/>
              <a:gd name="connsiteY3" fmla="*/ 1138323 h 1286803"/>
              <a:gd name="connsiteX4" fmla="*/ 573524 w 1169821"/>
              <a:gd name="connsiteY4" fmla="*/ 1274802 h 1286803"/>
              <a:gd name="connsiteX5" fmla="*/ 1106964 w 1169821"/>
              <a:gd name="connsiteY5" fmla="*/ 1176537 h 1286803"/>
              <a:gd name="connsiteX6" fmla="*/ 1053541 w 1169821"/>
              <a:gd name="connsiteY6" fmla="*/ 379109 h 1286803"/>
              <a:gd name="connsiteX7" fmla="*/ 606280 w 1169821"/>
              <a:gd name="connsiteY7" fmla="*/ 29333 h 128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9821" h="1286803">
                <a:moveTo>
                  <a:pt x="606280" y="29333"/>
                </a:moveTo>
                <a:cubicBezTo>
                  <a:pt x="606280" y="29333"/>
                  <a:pt x="449133" y="68717"/>
                  <a:pt x="331372" y="155673"/>
                </a:cubicBezTo>
                <a:cubicBezTo>
                  <a:pt x="213610" y="243020"/>
                  <a:pt x="91559" y="513249"/>
                  <a:pt x="67383" y="703150"/>
                </a:cubicBezTo>
                <a:cubicBezTo>
                  <a:pt x="43206" y="893051"/>
                  <a:pt x="-4757" y="1041228"/>
                  <a:pt x="67383" y="1138323"/>
                </a:cubicBezTo>
                <a:cubicBezTo>
                  <a:pt x="139522" y="1235419"/>
                  <a:pt x="372705" y="1254916"/>
                  <a:pt x="573524" y="1274802"/>
                </a:cubicBezTo>
                <a:cubicBezTo>
                  <a:pt x="774345" y="1294299"/>
                  <a:pt x="1051202" y="1246337"/>
                  <a:pt x="1106964" y="1176537"/>
                </a:cubicBezTo>
                <a:cubicBezTo>
                  <a:pt x="1162725" y="1106738"/>
                  <a:pt x="1158435" y="578369"/>
                  <a:pt x="1053541" y="379109"/>
                </a:cubicBezTo>
                <a:cubicBezTo>
                  <a:pt x="948648" y="179850"/>
                  <a:pt x="759136" y="25043"/>
                  <a:pt x="606280" y="29333"/>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2" name="Freeform: Shape 311">
            <a:extLst>
              <a:ext uri="{FF2B5EF4-FFF2-40B4-BE49-F238E27FC236}">
                <a16:creationId xmlns:a16="http://schemas.microsoft.com/office/drawing/2014/main" id="{60EAF5FA-D41E-4CEC-A833-04F269A52289}"/>
              </a:ext>
            </a:extLst>
          </p:cNvPr>
          <p:cNvSpPr/>
          <p:nvPr/>
        </p:nvSpPr>
        <p:spPr>
          <a:xfrm>
            <a:off x="20716760" y="4732179"/>
            <a:ext cx="1237166" cy="1322488"/>
          </a:xfrm>
          <a:custGeom>
            <a:avLst/>
            <a:gdLst>
              <a:gd name="connsiteX0" fmla="*/ 873389 w 1130827"/>
              <a:gd name="connsiteY0" fmla="*/ 1097292 h 1208815"/>
              <a:gd name="connsiteX1" fmla="*/ 758357 w 1130827"/>
              <a:gd name="connsiteY1" fmla="*/ 1041921 h 1208815"/>
              <a:gd name="connsiteX2" fmla="*/ 554418 w 1130827"/>
              <a:gd name="connsiteY2" fmla="*/ 966272 h 1208815"/>
              <a:gd name="connsiteX3" fmla="*/ 324743 w 1130827"/>
              <a:gd name="connsiteY3" fmla="*/ 920649 h 1208815"/>
              <a:gd name="connsiteX4" fmla="*/ 242855 w 1130827"/>
              <a:gd name="connsiteY4" fmla="*/ 715540 h 1208815"/>
              <a:gd name="connsiteX5" fmla="*/ 302127 w 1130827"/>
              <a:gd name="connsiteY5" fmla="*/ 578282 h 1208815"/>
              <a:gd name="connsiteX6" fmla="*/ 340340 w 1130827"/>
              <a:gd name="connsiteY6" fmla="*/ 398129 h 1208815"/>
              <a:gd name="connsiteX7" fmla="*/ 344630 w 1130827"/>
              <a:gd name="connsiteY7" fmla="*/ 139988 h 1208815"/>
              <a:gd name="connsiteX8" fmla="*/ 427297 w 1130827"/>
              <a:gd name="connsiteY8" fmla="*/ 29246 h 1208815"/>
              <a:gd name="connsiteX9" fmla="*/ 331372 w 1130827"/>
              <a:gd name="connsiteY9" fmla="*/ 87346 h 1208815"/>
              <a:gd name="connsiteX10" fmla="*/ 67382 w 1130827"/>
              <a:gd name="connsiteY10" fmla="*/ 634823 h 1208815"/>
              <a:gd name="connsiteX11" fmla="*/ 67382 w 1130827"/>
              <a:gd name="connsiteY11" fmla="*/ 1069996 h 1208815"/>
              <a:gd name="connsiteX12" fmla="*/ 573525 w 1130827"/>
              <a:gd name="connsiteY12" fmla="*/ 1206475 h 1208815"/>
              <a:gd name="connsiteX13" fmla="*/ 1106963 w 1130827"/>
              <a:gd name="connsiteY13" fmla="*/ 1108211 h 1208815"/>
              <a:gd name="connsiteX14" fmla="*/ 1132310 w 1130827"/>
              <a:gd name="connsiteY14" fmla="*/ 1021254 h 1208815"/>
              <a:gd name="connsiteX15" fmla="*/ 873389 w 1130827"/>
              <a:gd name="connsiteY15" fmla="*/ 1097292 h 120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0827" h="1208815">
                <a:moveTo>
                  <a:pt x="873389" y="1097292"/>
                </a:moveTo>
                <a:cubicBezTo>
                  <a:pt x="833226" y="1084034"/>
                  <a:pt x="791502" y="1069217"/>
                  <a:pt x="758357" y="1041921"/>
                </a:cubicBezTo>
                <a:cubicBezTo>
                  <a:pt x="686998" y="983040"/>
                  <a:pt x="643325" y="965492"/>
                  <a:pt x="554418" y="966272"/>
                </a:cubicBezTo>
                <a:cubicBezTo>
                  <a:pt x="472921" y="967052"/>
                  <a:pt x="394543" y="966662"/>
                  <a:pt x="324743" y="920649"/>
                </a:cubicBezTo>
                <a:cubicBezTo>
                  <a:pt x="262352" y="879315"/>
                  <a:pt x="227648" y="787680"/>
                  <a:pt x="242855" y="715540"/>
                </a:cubicBezTo>
                <a:cubicBezTo>
                  <a:pt x="253773" y="662899"/>
                  <a:pt x="269372" y="621175"/>
                  <a:pt x="302127" y="578282"/>
                </a:cubicBezTo>
                <a:cubicBezTo>
                  <a:pt x="347749" y="517451"/>
                  <a:pt x="356718" y="473777"/>
                  <a:pt x="340340" y="398129"/>
                </a:cubicBezTo>
                <a:cubicBezTo>
                  <a:pt x="320843" y="307273"/>
                  <a:pt x="318115" y="229675"/>
                  <a:pt x="344630" y="139988"/>
                </a:cubicBezTo>
                <a:cubicBezTo>
                  <a:pt x="358278" y="93585"/>
                  <a:pt x="390643" y="59661"/>
                  <a:pt x="427297" y="29246"/>
                </a:cubicBezTo>
                <a:cubicBezTo>
                  <a:pt x="394933" y="45623"/>
                  <a:pt x="361788" y="64730"/>
                  <a:pt x="331372" y="87346"/>
                </a:cubicBezTo>
                <a:cubicBezTo>
                  <a:pt x="213610" y="174693"/>
                  <a:pt x="91559" y="444922"/>
                  <a:pt x="67382" y="634823"/>
                </a:cubicBezTo>
                <a:cubicBezTo>
                  <a:pt x="43206" y="824724"/>
                  <a:pt x="-4756" y="972901"/>
                  <a:pt x="67382" y="1069996"/>
                </a:cubicBezTo>
                <a:cubicBezTo>
                  <a:pt x="139521" y="1167091"/>
                  <a:pt x="372706" y="1186588"/>
                  <a:pt x="573525" y="1206475"/>
                </a:cubicBezTo>
                <a:cubicBezTo>
                  <a:pt x="774344" y="1225972"/>
                  <a:pt x="1051202" y="1178010"/>
                  <a:pt x="1106963" y="1108211"/>
                </a:cubicBezTo>
                <a:cubicBezTo>
                  <a:pt x="1117882" y="1094563"/>
                  <a:pt x="1126460" y="1063758"/>
                  <a:pt x="1132310" y="1021254"/>
                </a:cubicBezTo>
                <a:cubicBezTo>
                  <a:pt x="1062120" y="1089883"/>
                  <a:pt x="971654" y="1130047"/>
                  <a:pt x="873389" y="1097292"/>
                </a:cubicBezTo>
                <a:close/>
              </a:path>
            </a:pathLst>
          </a:custGeom>
          <a:solidFill>
            <a:srgbClr val="000000">
              <a:alpha val="20000"/>
            </a:srgb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3" name="Freeform: Shape 312">
            <a:extLst>
              <a:ext uri="{FF2B5EF4-FFF2-40B4-BE49-F238E27FC236}">
                <a16:creationId xmlns:a16="http://schemas.microsoft.com/office/drawing/2014/main" id="{85C5CE52-8722-4879-854B-8619CC84D343}"/>
              </a:ext>
            </a:extLst>
          </p:cNvPr>
          <p:cNvSpPr/>
          <p:nvPr/>
        </p:nvSpPr>
        <p:spPr>
          <a:xfrm>
            <a:off x="21109181" y="4342884"/>
            <a:ext cx="554593" cy="383948"/>
          </a:xfrm>
          <a:custGeom>
            <a:avLst/>
            <a:gdLst>
              <a:gd name="connsiteX0" fmla="*/ 225362 w 506922"/>
              <a:gd name="connsiteY0" fmla="*/ 355444 h 350946"/>
              <a:gd name="connsiteX1" fmla="*/ 33902 w 506922"/>
              <a:gd name="connsiteY1" fmla="*/ 186990 h 350946"/>
              <a:gd name="connsiteX2" fmla="*/ 129437 w 506922"/>
              <a:gd name="connsiteY2" fmla="*/ 44662 h 350946"/>
              <a:gd name="connsiteX3" fmla="*/ 224973 w 506922"/>
              <a:gd name="connsiteY3" fmla="*/ 36083 h 350946"/>
              <a:gd name="connsiteX4" fmla="*/ 339615 w 506922"/>
              <a:gd name="connsiteY4" fmla="*/ 87555 h 350946"/>
              <a:gd name="connsiteX5" fmla="*/ 432811 w 506922"/>
              <a:gd name="connsiteY5" fmla="*/ 76247 h 350946"/>
              <a:gd name="connsiteX6" fmla="*/ 483504 w 506922"/>
              <a:gd name="connsiteY6" fmla="*/ 203757 h 350946"/>
              <a:gd name="connsiteX7" fmla="*/ 225362 w 506922"/>
              <a:gd name="connsiteY7" fmla="*/ 355444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922" h="350946">
                <a:moveTo>
                  <a:pt x="225362" y="355444"/>
                </a:moveTo>
                <a:cubicBezTo>
                  <a:pt x="225362" y="355444"/>
                  <a:pt x="56909" y="314500"/>
                  <a:pt x="33902" y="186990"/>
                </a:cubicBezTo>
                <a:cubicBezTo>
                  <a:pt x="10895" y="59479"/>
                  <a:pt x="77965" y="15026"/>
                  <a:pt x="129437" y="44662"/>
                </a:cubicBezTo>
                <a:cubicBezTo>
                  <a:pt x="180909" y="74297"/>
                  <a:pt x="189098" y="58310"/>
                  <a:pt x="224973" y="36083"/>
                </a:cubicBezTo>
                <a:cubicBezTo>
                  <a:pt x="260847" y="13856"/>
                  <a:pt x="313489" y="49731"/>
                  <a:pt x="339615" y="87555"/>
                </a:cubicBezTo>
                <a:cubicBezTo>
                  <a:pt x="365741" y="124989"/>
                  <a:pt x="370810" y="80926"/>
                  <a:pt x="432811" y="76247"/>
                </a:cubicBezTo>
                <a:cubicBezTo>
                  <a:pt x="494811" y="71178"/>
                  <a:pt x="516258" y="128499"/>
                  <a:pt x="483504" y="203757"/>
                </a:cubicBezTo>
                <a:cubicBezTo>
                  <a:pt x="451138" y="278626"/>
                  <a:pt x="419943" y="358954"/>
                  <a:pt x="225362" y="355444"/>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4" name="Freeform: Shape 313">
            <a:extLst>
              <a:ext uri="{FF2B5EF4-FFF2-40B4-BE49-F238E27FC236}">
                <a16:creationId xmlns:a16="http://schemas.microsoft.com/office/drawing/2014/main" id="{C9B8A7C8-B032-42D3-B6ED-4F14F47097B5}"/>
              </a:ext>
            </a:extLst>
          </p:cNvPr>
          <p:cNvSpPr/>
          <p:nvPr/>
        </p:nvSpPr>
        <p:spPr>
          <a:xfrm>
            <a:off x="21108230" y="4366148"/>
            <a:ext cx="511931" cy="383948"/>
          </a:xfrm>
          <a:custGeom>
            <a:avLst/>
            <a:gdLst>
              <a:gd name="connsiteX0" fmla="*/ 408726 w 467928"/>
              <a:gd name="connsiteY0" fmla="*/ 262430 h 350946"/>
              <a:gd name="connsiteX1" fmla="*/ 383769 w 467928"/>
              <a:gd name="connsiteY1" fmla="*/ 197700 h 350946"/>
              <a:gd name="connsiteX2" fmla="*/ 364272 w 467928"/>
              <a:gd name="connsiteY2" fmla="*/ 225386 h 350946"/>
              <a:gd name="connsiteX3" fmla="*/ 317869 w 467928"/>
              <a:gd name="connsiteY3" fmla="*/ 254631 h 350946"/>
              <a:gd name="connsiteX4" fmla="*/ 275366 w 467928"/>
              <a:gd name="connsiteY4" fmla="*/ 206278 h 350946"/>
              <a:gd name="connsiteX5" fmla="*/ 265227 w 467928"/>
              <a:gd name="connsiteY5" fmla="*/ 208228 h 350946"/>
              <a:gd name="connsiteX6" fmla="*/ 255478 w 467928"/>
              <a:gd name="connsiteY6" fmla="*/ 238254 h 350946"/>
              <a:gd name="connsiteX7" fmla="*/ 195428 w 467928"/>
              <a:gd name="connsiteY7" fmla="*/ 224605 h 350946"/>
              <a:gd name="connsiteX8" fmla="*/ 158774 w 467928"/>
              <a:gd name="connsiteY8" fmla="*/ 178203 h 350946"/>
              <a:gd name="connsiteX9" fmla="*/ 153704 w 467928"/>
              <a:gd name="connsiteY9" fmla="*/ 189121 h 350946"/>
              <a:gd name="connsiteX10" fmla="*/ 120950 w 467928"/>
              <a:gd name="connsiteY10" fmla="*/ 235914 h 350946"/>
              <a:gd name="connsiteX11" fmla="*/ 70257 w 467928"/>
              <a:gd name="connsiteY11" fmla="*/ 168064 h 350946"/>
              <a:gd name="connsiteX12" fmla="*/ 51929 w 467928"/>
              <a:gd name="connsiteY12" fmla="*/ 88516 h 350946"/>
              <a:gd name="connsiteX13" fmla="*/ 54270 w 467928"/>
              <a:gd name="connsiteY13" fmla="*/ 54981 h 350946"/>
              <a:gd name="connsiteX14" fmla="*/ 60508 w 467928"/>
              <a:gd name="connsiteY14" fmla="*/ 29246 h 350946"/>
              <a:gd name="connsiteX15" fmla="*/ 60119 w 467928"/>
              <a:gd name="connsiteY15" fmla="*/ 29246 h 350946"/>
              <a:gd name="connsiteX16" fmla="*/ 33992 w 467928"/>
              <a:gd name="connsiteY16" fmla="*/ 165725 h 350946"/>
              <a:gd name="connsiteX17" fmla="*/ 215315 w 467928"/>
              <a:gd name="connsiteY17" fmla="*/ 331449 h 350946"/>
              <a:gd name="connsiteX18" fmla="*/ 235202 w 467928"/>
              <a:gd name="connsiteY18" fmla="*/ 334569 h 350946"/>
              <a:gd name="connsiteX19" fmla="*/ 466436 w 467928"/>
              <a:gd name="connsiteY19" fmla="*/ 221486 h 350946"/>
              <a:gd name="connsiteX20" fmla="*/ 466047 w 467928"/>
              <a:gd name="connsiteY20" fmla="*/ 221876 h 350946"/>
              <a:gd name="connsiteX21" fmla="*/ 408726 w 467928"/>
              <a:gd name="connsiteY21" fmla="*/ 262430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928" h="350946">
                <a:moveTo>
                  <a:pt x="408726" y="262430"/>
                </a:moveTo>
                <a:cubicBezTo>
                  <a:pt x="365053" y="273738"/>
                  <a:pt x="390788" y="217197"/>
                  <a:pt x="383769" y="197700"/>
                </a:cubicBezTo>
                <a:cubicBezTo>
                  <a:pt x="372460" y="198090"/>
                  <a:pt x="368172" y="217197"/>
                  <a:pt x="364272" y="225386"/>
                </a:cubicBezTo>
                <a:cubicBezTo>
                  <a:pt x="356084" y="243322"/>
                  <a:pt x="337366" y="255021"/>
                  <a:pt x="317869" y="254631"/>
                </a:cubicBezTo>
                <a:cubicBezTo>
                  <a:pt x="290574" y="254241"/>
                  <a:pt x="287065" y="224605"/>
                  <a:pt x="275366" y="206278"/>
                </a:cubicBezTo>
                <a:cubicBezTo>
                  <a:pt x="270296" y="198480"/>
                  <a:pt x="268347" y="198870"/>
                  <a:pt x="265227" y="208228"/>
                </a:cubicBezTo>
                <a:cubicBezTo>
                  <a:pt x="261718" y="218367"/>
                  <a:pt x="265227" y="230065"/>
                  <a:pt x="255478" y="238254"/>
                </a:cubicBezTo>
                <a:cubicBezTo>
                  <a:pt x="237932" y="252681"/>
                  <a:pt x="209077" y="236304"/>
                  <a:pt x="195428" y="224605"/>
                </a:cubicBezTo>
                <a:cubicBezTo>
                  <a:pt x="180610" y="211737"/>
                  <a:pt x="174371" y="190681"/>
                  <a:pt x="158774" y="178203"/>
                </a:cubicBezTo>
                <a:cubicBezTo>
                  <a:pt x="156044" y="181322"/>
                  <a:pt x="154874" y="185222"/>
                  <a:pt x="153704" y="189121"/>
                </a:cubicBezTo>
                <a:cubicBezTo>
                  <a:pt x="149805" y="207448"/>
                  <a:pt x="150975" y="242543"/>
                  <a:pt x="120950" y="235914"/>
                </a:cubicBezTo>
                <a:cubicBezTo>
                  <a:pt x="95604" y="230455"/>
                  <a:pt x="78446" y="189121"/>
                  <a:pt x="70257" y="168064"/>
                </a:cubicBezTo>
                <a:cubicBezTo>
                  <a:pt x="60898" y="143888"/>
                  <a:pt x="51929" y="114642"/>
                  <a:pt x="51929" y="88516"/>
                </a:cubicBezTo>
                <a:cubicBezTo>
                  <a:pt x="51929" y="77208"/>
                  <a:pt x="52710" y="65900"/>
                  <a:pt x="54270" y="54981"/>
                </a:cubicBezTo>
                <a:cubicBezTo>
                  <a:pt x="55050" y="48743"/>
                  <a:pt x="57389" y="34705"/>
                  <a:pt x="60508" y="29246"/>
                </a:cubicBezTo>
                <a:lnTo>
                  <a:pt x="60119" y="29246"/>
                </a:lnTo>
                <a:cubicBezTo>
                  <a:pt x="35943" y="50692"/>
                  <a:pt x="21125" y="95535"/>
                  <a:pt x="33992" y="165725"/>
                </a:cubicBezTo>
                <a:cubicBezTo>
                  <a:pt x="53489" y="274128"/>
                  <a:pt x="178271" y="320141"/>
                  <a:pt x="215315" y="331449"/>
                </a:cubicBezTo>
                <a:cubicBezTo>
                  <a:pt x="221554" y="333399"/>
                  <a:pt x="228574" y="334569"/>
                  <a:pt x="235202" y="334569"/>
                </a:cubicBezTo>
                <a:cubicBezTo>
                  <a:pt x="388448" y="334959"/>
                  <a:pt x="436411" y="281537"/>
                  <a:pt x="466436" y="221486"/>
                </a:cubicBezTo>
                <a:cubicBezTo>
                  <a:pt x="466436" y="221486"/>
                  <a:pt x="466436" y="221876"/>
                  <a:pt x="466047" y="221876"/>
                </a:cubicBezTo>
                <a:cubicBezTo>
                  <a:pt x="466827" y="221486"/>
                  <a:pt x="424323" y="258530"/>
                  <a:pt x="408726" y="262430"/>
                </a:cubicBezTo>
                <a:close/>
              </a:path>
            </a:pathLst>
          </a:custGeom>
          <a:solidFill>
            <a:srgbClr val="000000">
              <a:alpha val="20000"/>
            </a:srgb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5" name="Freeform: Shape 314">
            <a:extLst>
              <a:ext uri="{FF2B5EF4-FFF2-40B4-BE49-F238E27FC236}">
                <a16:creationId xmlns:a16="http://schemas.microsoft.com/office/drawing/2014/main" id="{F58799BB-9977-461D-90A9-C915BBEDB77C}"/>
              </a:ext>
            </a:extLst>
          </p:cNvPr>
          <p:cNvSpPr/>
          <p:nvPr/>
        </p:nvSpPr>
        <p:spPr>
          <a:xfrm>
            <a:off x="21135583" y="5001795"/>
            <a:ext cx="469270" cy="725236"/>
          </a:xfrm>
          <a:custGeom>
            <a:avLst/>
            <a:gdLst>
              <a:gd name="connsiteX0" fmla="*/ 272200 w 428934"/>
              <a:gd name="connsiteY0" fmla="*/ 132580 h 662898"/>
              <a:gd name="connsiteX1" fmla="*/ 428177 w 428934"/>
              <a:gd name="connsiteY1" fmla="*/ 260481 h 662898"/>
              <a:gd name="connsiteX2" fmla="*/ 290137 w 428934"/>
              <a:gd name="connsiteY2" fmla="*/ 258140 h 662898"/>
              <a:gd name="connsiteX3" fmla="*/ 237885 w 428934"/>
              <a:gd name="connsiteY3" fmla="*/ 219146 h 662898"/>
              <a:gd name="connsiteX4" fmla="*/ 183684 w 428934"/>
              <a:gd name="connsiteY4" fmla="*/ 243323 h 662898"/>
              <a:gd name="connsiteX5" fmla="*/ 435195 w 428934"/>
              <a:gd name="connsiteY5" fmla="*/ 405928 h 662898"/>
              <a:gd name="connsiteX6" fmla="*/ 265182 w 428934"/>
              <a:gd name="connsiteY6" fmla="*/ 541627 h 662898"/>
              <a:gd name="connsiteX7" fmla="*/ 269470 w 428934"/>
              <a:gd name="connsiteY7" fmla="*/ 643792 h 662898"/>
              <a:gd name="connsiteX8" fmla="*/ 185244 w 428934"/>
              <a:gd name="connsiteY8" fmla="*/ 642232 h 662898"/>
              <a:gd name="connsiteX9" fmla="*/ 192263 w 428934"/>
              <a:gd name="connsiteY9" fmla="*/ 539288 h 662898"/>
              <a:gd name="connsiteX10" fmla="*/ 29268 w 428934"/>
              <a:gd name="connsiteY10" fmla="*/ 400859 h 662898"/>
              <a:gd name="connsiteX11" fmla="*/ 167306 w 428934"/>
              <a:gd name="connsiteY11" fmla="*/ 403198 h 662898"/>
              <a:gd name="connsiteX12" fmla="*/ 167306 w 428934"/>
              <a:gd name="connsiteY12" fmla="*/ 406318 h 662898"/>
              <a:gd name="connsiteX13" fmla="*/ 231257 w 428934"/>
              <a:gd name="connsiteY13" fmla="*/ 453111 h 662898"/>
              <a:gd name="connsiteX14" fmla="*/ 293648 w 428934"/>
              <a:gd name="connsiteY14" fmla="*/ 425035 h 662898"/>
              <a:gd name="connsiteX15" fmla="*/ 42136 w 428934"/>
              <a:gd name="connsiteY15" fmla="*/ 260481 h 662898"/>
              <a:gd name="connsiteX16" fmla="*/ 199672 w 428934"/>
              <a:gd name="connsiteY16" fmla="*/ 132190 h 662898"/>
              <a:gd name="connsiteX17" fmla="*/ 196163 w 428934"/>
              <a:gd name="connsiteY17" fmla="*/ 29246 h 662898"/>
              <a:gd name="connsiteX18" fmla="*/ 280389 w 428934"/>
              <a:gd name="connsiteY18" fmla="*/ 30806 h 662898"/>
              <a:gd name="connsiteX19" fmla="*/ 272200 w 428934"/>
              <a:gd name="connsiteY19" fmla="*/ 132580 h 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8934" h="662898">
                <a:moveTo>
                  <a:pt x="272200" y="132580"/>
                </a:moveTo>
                <a:cubicBezTo>
                  <a:pt x="354868" y="140769"/>
                  <a:pt x="429346" y="177813"/>
                  <a:pt x="428177" y="260481"/>
                </a:cubicBezTo>
                <a:lnTo>
                  <a:pt x="290137" y="258140"/>
                </a:lnTo>
                <a:cubicBezTo>
                  <a:pt x="290137" y="226946"/>
                  <a:pt x="258163" y="219537"/>
                  <a:pt x="237885" y="219146"/>
                </a:cubicBezTo>
                <a:cubicBezTo>
                  <a:pt x="225408" y="218757"/>
                  <a:pt x="184075" y="218367"/>
                  <a:pt x="183684" y="243323"/>
                </a:cubicBezTo>
                <a:cubicBezTo>
                  <a:pt x="182515" y="299864"/>
                  <a:pt x="437925" y="245663"/>
                  <a:pt x="435195" y="405928"/>
                </a:cubicBezTo>
                <a:cubicBezTo>
                  <a:pt x="433636" y="502243"/>
                  <a:pt x="357597" y="536558"/>
                  <a:pt x="265182" y="541627"/>
                </a:cubicBezTo>
                <a:lnTo>
                  <a:pt x="269470" y="643792"/>
                </a:lnTo>
                <a:lnTo>
                  <a:pt x="185244" y="642232"/>
                </a:lnTo>
                <a:lnTo>
                  <a:pt x="192263" y="539288"/>
                </a:lnTo>
                <a:cubicBezTo>
                  <a:pt x="106866" y="528759"/>
                  <a:pt x="27708" y="487036"/>
                  <a:pt x="29268" y="400859"/>
                </a:cubicBezTo>
                <a:lnTo>
                  <a:pt x="167306" y="403198"/>
                </a:lnTo>
                <a:lnTo>
                  <a:pt x="167306" y="406318"/>
                </a:lnTo>
                <a:cubicBezTo>
                  <a:pt x="167306" y="444532"/>
                  <a:pt x="209810" y="452721"/>
                  <a:pt x="231257" y="453111"/>
                </a:cubicBezTo>
                <a:cubicBezTo>
                  <a:pt x="252314" y="453501"/>
                  <a:pt x="293257" y="452721"/>
                  <a:pt x="293648" y="425035"/>
                </a:cubicBezTo>
                <a:cubicBezTo>
                  <a:pt x="294818" y="366154"/>
                  <a:pt x="39406" y="415287"/>
                  <a:pt x="42136" y="260481"/>
                </a:cubicBezTo>
                <a:cubicBezTo>
                  <a:pt x="43696" y="171184"/>
                  <a:pt x="113494" y="138039"/>
                  <a:pt x="199672" y="132190"/>
                </a:cubicBezTo>
                <a:lnTo>
                  <a:pt x="196163" y="29246"/>
                </a:lnTo>
                <a:lnTo>
                  <a:pt x="280389" y="30806"/>
                </a:lnTo>
                <a:lnTo>
                  <a:pt x="272200" y="132580"/>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6" name="Freeform: Shape 315">
            <a:extLst>
              <a:ext uri="{FF2B5EF4-FFF2-40B4-BE49-F238E27FC236}">
                <a16:creationId xmlns:a16="http://schemas.microsoft.com/office/drawing/2014/main" id="{B8A0E7FF-EFD7-4696-A2D1-5B027F4E1496}"/>
              </a:ext>
            </a:extLst>
          </p:cNvPr>
          <p:cNvSpPr/>
          <p:nvPr/>
        </p:nvSpPr>
        <p:spPr>
          <a:xfrm>
            <a:off x="21172722" y="4633632"/>
            <a:ext cx="426608" cy="170643"/>
          </a:xfrm>
          <a:custGeom>
            <a:avLst/>
            <a:gdLst>
              <a:gd name="connsiteX0" fmla="*/ 44453 w 389940"/>
              <a:gd name="connsiteY0" fmla="*/ 29246 h 155976"/>
              <a:gd name="connsiteX1" fmla="*/ 29246 w 389940"/>
              <a:gd name="connsiteY1" fmla="*/ 109574 h 155976"/>
              <a:gd name="connsiteX2" fmla="*/ 189510 w 389940"/>
              <a:gd name="connsiteY2" fmla="*/ 150907 h 155976"/>
              <a:gd name="connsiteX3" fmla="*/ 370053 w 389940"/>
              <a:gd name="connsiteY3" fmla="*/ 109574 h 155976"/>
              <a:gd name="connsiteX4" fmla="*/ 362254 w 389940"/>
              <a:gd name="connsiteY4" fmla="*/ 37045 h 155976"/>
              <a:gd name="connsiteX5" fmla="*/ 44453 w 389940"/>
              <a:gd name="connsiteY5" fmla="*/ 29246 h 15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940" h="155976">
                <a:moveTo>
                  <a:pt x="44453" y="29246"/>
                </a:moveTo>
                <a:lnTo>
                  <a:pt x="29246" y="109574"/>
                </a:lnTo>
                <a:cubicBezTo>
                  <a:pt x="29246" y="109574"/>
                  <a:pt x="72139" y="150907"/>
                  <a:pt x="189510" y="150907"/>
                </a:cubicBezTo>
                <a:cubicBezTo>
                  <a:pt x="306883" y="150907"/>
                  <a:pt x="370053" y="109574"/>
                  <a:pt x="370053" y="109574"/>
                </a:cubicBezTo>
                <a:lnTo>
                  <a:pt x="362254" y="37045"/>
                </a:lnTo>
                <a:cubicBezTo>
                  <a:pt x="362644" y="37045"/>
                  <a:pt x="201989" y="77598"/>
                  <a:pt x="44453" y="29246"/>
                </a:cubicBez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3" name="Freeform: Shape 322">
            <a:extLst>
              <a:ext uri="{FF2B5EF4-FFF2-40B4-BE49-F238E27FC236}">
                <a16:creationId xmlns:a16="http://schemas.microsoft.com/office/drawing/2014/main" id="{EF83FF06-A17A-41A7-976C-DD62658EF05A}"/>
              </a:ext>
            </a:extLst>
          </p:cNvPr>
          <p:cNvSpPr/>
          <p:nvPr/>
        </p:nvSpPr>
        <p:spPr>
          <a:xfrm>
            <a:off x="13451935" y="10459388"/>
            <a:ext cx="1322488" cy="725236"/>
          </a:xfrm>
          <a:custGeom>
            <a:avLst/>
            <a:gdLst>
              <a:gd name="connsiteX0" fmla="*/ 120897 w 1208815"/>
              <a:gd name="connsiteY0" fmla="*/ 119727 h 662898"/>
              <a:gd name="connsiteX1" fmla="*/ 544762 w 1208815"/>
              <a:gd name="connsiteY1" fmla="*/ 322497 h 662898"/>
              <a:gd name="connsiteX2" fmla="*/ 1057144 w 1208815"/>
              <a:gd name="connsiteY2" fmla="*/ 370070 h 662898"/>
              <a:gd name="connsiteX3" fmla="*/ 1105497 w 1208815"/>
              <a:gd name="connsiteY3" fmla="*/ 558020 h 662898"/>
              <a:gd name="connsiteX4" fmla="*/ 498749 w 1208815"/>
              <a:gd name="connsiteY4" fmla="*/ 512007 h 662898"/>
              <a:gd name="connsiteX5" fmla="*/ 119727 w 1208815"/>
              <a:gd name="connsiteY5" fmla="*/ 379037 h 662898"/>
              <a:gd name="connsiteX6" fmla="*/ 120897 w 1208815"/>
              <a:gd name="connsiteY6" fmla="*/ 119727 h 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8815" h="662898">
                <a:moveTo>
                  <a:pt x="120897" y="119727"/>
                </a:moveTo>
                <a:cubicBezTo>
                  <a:pt x="578687" y="338484"/>
                  <a:pt x="470283" y="302609"/>
                  <a:pt x="544762" y="322497"/>
                </a:cubicBezTo>
                <a:cubicBezTo>
                  <a:pt x="619241" y="342383"/>
                  <a:pt x="1057144" y="370070"/>
                  <a:pt x="1057144" y="370070"/>
                </a:cubicBezTo>
                <a:lnTo>
                  <a:pt x="1105497" y="558020"/>
                </a:lnTo>
                <a:cubicBezTo>
                  <a:pt x="1105497" y="558020"/>
                  <a:pt x="571668" y="528774"/>
                  <a:pt x="498749" y="512007"/>
                </a:cubicBezTo>
                <a:cubicBezTo>
                  <a:pt x="425831" y="495240"/>
                  <a:pt x="119727" y="379037"/>
                  <a:pt x="119727" y="379037"/>
                </a:cubicBezTo>
                <a:lnTo>
                  <a:pt x="120897" y="119727"/>
                </a:lnTo>
                <a:close/>
              </a:path>
            </a:pathLst>
          </a:custGeom>
          <a:solidFill>
            <a:srgbClr val="FFFFFF"/>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4" name="Freeform: Shape 323">
            <a:extLst>
              <a:ext uri="{FF2B5EF4-FFF2-40B4-BE49-F238E27FC236}">
                <a16:creationId xmlns:a16="http://schemas.microsoft.com/office/drawing/2014/main" id="{44C089BD-2AA2-4CCE-B1BE-711E37836452}"/>
              </a:ext>
            </a:extLst>
          </p:cNvPr>
          <p:cNvSpPr/>
          <p:nvPr/>
        </p:nvSpPr>
        <p:spPr>
          <a:xfrm>
            <a:off x="13452362" y="10620646"/>
            <a:ext cx="1322488" cy="554593"/>
          </a:xfrm>
          <a:custGeom>
            <a:avLst/>
            <a:gdLst>
              <a:gd name="connsiteX0" fmla="*/ 857884 w 1208815"/>
              <a:gd name="connsiteY0" fmla="*/ 234370 h 506922"/>
              <a:gd name="connsiteX1" fmla="*/ 786135 w 1208815"/>
              <a:gd name="connsiteY1" fmla="*/ 273364 h 506922"/>
              <a:gd name="connsiteX2" fmla="*/ 569718 w 1208815"/>
              <a:gd name="connsiteY2" fmla="*/ 258546 h 506922"/>
              <a:gd name="connsiteX3" fmla="*/ 446887 w 1208815"/>
              <a:gd name="connsiteY3" fmla="*/ 235149 h 506922"/>
              <a:gd name="connsiteX4" fmla="*/ 236319 w 1208815"/>
              <a:gd name="connsiteY4" fmla="*/ 157161 h 506922"/>
              <a:gd name="connsiteX5" fmla="*/ 120116 w 1208815"/>
              <a:gd name="connsiteY5" fmla="*/ 119727 h 506922"/>
              <a:gd name="connsiteX6" fmla="*/ 119727 w 1208815"/>
              <a:gd name="connsiteY6" fmla="*/ 231640 h 506922"/>
              <a:gd name="connsiteX7" fmla="*/ 498748 w 1208815"/>
              <a:gd name="connsiteY7" fmla="*/ 364610 h 506922"/>
              <a:gd name="connsiteX8" fmla="*/ 1105497 w 1208815"/>
              <a:gd name="connsiteY8" fmla="*/ 410622 h 506922"/>
              <a:gd name="connsiteX9" fmla="*/ 1057534 w 1208815"/>
              <a:gd name="connsiteY9" fmla="*/ 224621 h 506922"/>
              <a:gd name="connsiteX10" fmla="*/ 857884 w 1208815"/>
              <a:gd name="connsiteY10" fmla="*/ 234370 h 50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8815" h="506922">
                <a:moveTo>
                  <a:pt x="857884" y="234370"/>
                </a:moveTo>
                <a:cubicBezTo>
                  <a:pt x="844626" y="257376"/>
                  <a:pt x="820449" y="274143"/>
                  <a:pt x="786135" y="273364"/>
                </a:cubicBezTo>
                <a:cubicBezTo>
                  <a:pt x="712436" y="271024"/>
                  <a:pt x="640297" y="269075"/>
                  <a:pt x="569718" y="258546"/>
                </a:cubicBezTo>
                <a:cubicBezTo>
                  <a:pt x="528774" y="255427"/>
                  <a:pt x="487830" y="247628"/>
                  <a:pt x="446887" y="235149"/>
                </a:cubicBezTo>
                <a:cubicBezTo>
                  <a:pt x="375528" y="213313"/>
                  <a:pt x="303389" y="189137"/>
                  <a:pt x="236319" y="157161"/>
                </a:cubicBezTo>
                <a:cubicBezTo>
                  <a:pt x="200444" y="140004"/>
                  <a:pt x="158721" y="132596"/>
                  <a:pt x="120116" y="119727"/>
                </a:cubicBezTo>
                <a:lnTo>
                  <a:pt x="119727" y="231640"/>
                </a:lnTo>
                <a:cubicBezTo>
                  <a:pt x="119727" y="231640"/>
                  <a:pt x="425830" y="347843"/>
                  <a:pt x="498748" y="364610"/>
                </a:cubicBezTo>
                <a:cubicBezTo>
                  <a:pt x="571668" y="381377"/>
                  <a:pt x="1105497" y="410622"/>
                  <a:pt x="1105497" y="410622"/>
                </a:cubicBezTo>
                <a:lnTo>
                  <a:pt x="1057534" y="224621"/>
                </a:lnTo>
                <a:cubicBezTo>
                  <a:pt x="992413" y="230470"/>
                  <a:pt x="925343" y="233979"/>
                  <a:pt x="857884" y="234370"/>
                </a:cubicBezTo>
                <a:close/>
              </a:path>
            </a:pathLst>
          </a:custGeom>
          <a:solidFill>
            <a:srgbClr val="E5E6ED"/>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5" name="Freeform: Shape 324">
            <a:extLst>
              <a:ext uri="{FF2B5EF4-FFF2-40B4-BE49-F238E27FC236}">
                <a16:creationId xmlns:a16="http://schemas.microsoft.com/office/drawing/2014/main" id="{43F84A7B-1B20-4FCE-BEEF-98170F6BAC9A}"/>
              </a:ext>
            </a:extLst>
          </p:cNvPr>
          <p:cNvSpPr/>
          <p:nvPr/>
        </p:nvSpPr>
        <p:spPr>
          <a:xfrm>
            <a:off x="13363626" y="12876553"/>
            <a:ext cx="682575" cy="469270"/>
          </a:xfrm>
          <a:custGeom>
            <a:avLst/>
            <a:gdLst>
              <a:gd name="connsiteX0" fmla="*/ 139224 w 623904"/>
              <a:gd name="connsiteY0" fmla="*/ 126357 h 428934"/>
              <a:gd name="connsiteX1" fmla="*/ 119727 w 623904"/>
              <a:gd name="connsiteY1" fmla="*/ 226961 h 428934"/>
              <a:gd name="connsiteX2" fmla="*/ 136105 w 623904"/>
              <a:gd name="connsiteY2" fmla="*/ 328346 h 428934"/>
              <a:gd name="connsiteX3" fmla="*/ 530334 w 623904"/>
              <a:gd name="connsiteY3" fmla="*/ 321716 h 428934"/>
              <a:gd name="connsiteX4" fmla="*/ 467555 w 623904"/>
              <a:gd name="connsiteY4" fmla="*/ 221891 h 428934"/>
              <a:gd name="connsiteX5" fmla="*/ 331075 w 623904"/>
              <a:gd name="connsiteY5" fmla="*/ 192646 h 428934"/>
              <a:gd name="connsiteX6" fmla="*/ 294421 w 623904"/>
              <a:gd name="connsiteY6" fmla="*/ 119727 h 428934"/>
              <a:gd name="connsiteX7" fmla="*/ 139224 w 623904"/>
              <a:gd name="connsiteY7" fmla="*/ 126357 h 4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904" h="428934">
                <a:moveTo>
                  <a:pt x="139224" y="126357"/>
                </a:moveTo>
                <a:cubicBezTo>
                  <a:pt x="139224" y="126357"/>
                  <a:pt x="119727" y="182897"/>
                  <a:pt x="119727" y="226961"/>
                </a:cubicBezTo>
                <a:cubicBezTo>
                  <a:pt x="119727" y="270634"/>
                  <a:pt x="122847" y="317427"/>
                  <a:pt x="136105" y="328346"/>
                </a:cubicBezTo>
                <a:cubicBezTo>
                  <a:pt x="163011" y="350182"/>
                  <a:pt x="502649" y="353301"/>
                  <a:pt x="530334" y="321716"/>
                </a:cubicBezTo>
                <a:cubicBezTo>
                  <a:pt x="558020" y="290521"/>
                  <a:pt x="539693" y="239439"/>
                  <a:pt x="467555" y="221891"/>
                </a:cubicBezTo>
                <a:cubicBezTo>
                  <a:pt x="390346" y="203174"/>
                  <a:pt x="379818" y="210973"/>
                  <a:pt x="331075" y="192646"/>
                </a:cubicBezTo>
                <a:cubicBezTo>
                  <a:pt x="282333" y="174319"/>
                  <a:pt x="294421" y="119727"/>
                  <a:pt x="294421" y="119727"/>
                </a:cubicBezTo>
                <a:lnTo>
                  <a:pt x="139224" y="126357"/>
                </a:lnTo>
                <a:close/>
              </a:path>
            </a:pathLst>
          </a:custGeom>
          <a:solidFill>
            <a:srgbClr val="110239"/>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6" name="Freeform: Shape 325">
            <a:extLst>
              <a:ext uri="{FF2B5EF4-FFF2-40B4-BE49-F238E27FC236}">
                <a16:creationId xmlns:a16="http://schemas.microsoft.com/office/drawing/2014/main" id="{06417877-967B-4E63-ADC1-E22230EBE9CA}"/>
              </a:ext>
            </a:extLst>
          </p:cNvPr>
          <p:cNvSpPr/>
          <p:nvPr/>
        </p:nvSpPr>
        <p:spPr>
          <a:xfrm>
            <a:off x="12484470" y="12814269"/>
            <a:ext cx="682575" cy="597253"/>
          </a:xfrm>
          <a:custGeom>
            <a:avLst/>
            <a:gdLst>
              <a:gd name="connsiteX0" fmla="*/ 197249 w 623904"/>
              <a:gd name="connsiteY0" fmla="*/ 119727 h 545916"/>
              <a:gd name="connsiteX1" fmla="*/ 143047 w 623904"/>
              <a:gd name="connsiteY1" fmla="*/ 206683 h 545916"/>
              <a:gd name="connsiteX2" fmla="*/ 122380 w 623904"/>
              <a:gd name="connsiteY2" fmla="*/ 307288 h 545916"/>
              <a:gd name="connsiteX3" fmla="*/ 493214 w 623904"/>
              <a:gd name="connsiteY3" fmla="*/ 441817 h 545916"/>
              <a:gd name="connsiteX4" fmla="*/ 470207 w 623904"/>
              <a:gd name="connsiteY4" fmla="*/ 326395 h 545916"/>
              <a:gd name="connsiteX5" fmla="*/ 353225 w 623904"/>
              <a:gd name="connsiteY5" fmla="*/ 250356 h 545916"/>
              <a:gd name="connsiteX6" fmla="*/ 345037 w 623904"/>
              <a:gd name="connsiteY6" fmla="*/ 168859 h 545916"/>
              <a:gd name="connsiteX7" fmla="*/ 197249 w 623904"/>
              <a:gd name="connsiteY7" fmla="*/ 119727 h 5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904" h="545916">
                <a:moveTo>
                  <a:pt x="197249" y="119727"/>
                </a:moveTo>
                <a:cubicBezTo>
                  <a:pt x="197249" y="119727"/>
                  <a:pt x="159034" y="165740"/>
                  <a:pt x="143047" y="206683"/>
                </a:cubicBezTo>
                <a:cubicBezTo>
                  <a:pt x="127449" y="247628"/>
                  <a:pt x="113801" y="292080"/>
                  <a:pt x="122380" y="307288"/>
                </a:cubicBezTo>
                <a:cubicBezTo>
                  <a:pt x="139537" y="337313"/>
                  <a:pt x="456169" y="461314"/>
                  <a:pt x="493214" y="441817"/>
                </a:cubicBezTo>
                <a:cubicBezTo>
                  <a:pt x="530258" y="422320"/>
                  <a:pt x="531038" y="368509"/>
                  <a:pt x="470207" y="326395"/>
                </a:cubicBezTo>
                <a:cubicBezTo>
                  <a:pt x="404697" y="281162"/>
                  <a:pt x="391829" y="285062"/>
                  <a:pt x="353225" y="250356"/>
                </a:cubicBezTo>
                <a:cubicBezTo>
                  <a:pt x="314621" y="215652"/>
                  <a:pt x="345037" y="168859"/>
                  <a:pt x="345037" y="168859"/>
                </a:cubicBezTo>
                <a:lnTo>
                  <a:pt x="197249" y="119727"/>
                </a:lnTo>
                <a:close/>
              </a:path>
            </a:pathLst>
          </a:custGeom>
          <a:solidFill>
            <a:srgbClr val="110239"/>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7" name="Freeform: Shape 326">
            <a:extLst>
              <a:ext uri="{FF2B5EF4-FFF2-40B4-BE49-F238E27FC236}">
                <a16:creationId xmlns:a16="http://schemas.microsoft.com/office/drawing/2014/main" id="{4C799C48-F528-440D-AED0-C5CBF09F9186}"/>
              </a:ext>
            </a:extLst>
          </p:cNvPr>
          <p:cNvSpPr/>
          <p:nvPr/>
        </p:nvSpPr>
        <p:spPr>
          <a:xfrm>
            <a:off x="12881559" y="11304072"/>
            <a:ext cx="981201" cy="1877080"/>
          </a:xfrm>
          <a:custGeom>
            <a:avLst/>
            <a:gdLst>
              <a:gd name="connsiteX0" fmla="*/ 577517 w 896862"/>
              <a:gd name="connsiteY0" fmla="*/ 119727 h 1715737"/>
              <a:gd name="connsiteX1" fmla="*/ 119727 w 896862"/>
              <a:gd name="connsiteY1" fmla="*/ 170420 h 1715737"/>
              <a:gd name="connsiteX2" fmla="*/ 559969 w 896862"/>
              <a:gd name="connsiteY2" fmla="*/ 930025 h 1715737"/>
              <a:gd name="connsiteX3" fmla="*/ 548662 w 896862"/>
              <a:gd name="connsiteY3" fmla="*/ 1606570 h 1715737"/>
              <a:gd name="connsiteX4" fmla="*/ 756109 w 896862"/>
              <a:gd name="connsiteY4" fmla="*/ 1606570 h 1715737"/>
              <a:gd name="connsiteX5" fmla="*/ 790424 w 896862"/>
              <a:gd name="connsiteY5" fmla="*/ 880892 h 1715737"/>
              <a:gd name="connsiteX6" fmla="*/ 577517 w 896862"/>
              <a:gd name="connsiteY6" fmla="*/ 119727 h 17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862" h="1715737">
                <a:moveTo>
                  <a:pt x="577517" y="119727"/>
                </a:moveTo>
                <a:lnTo>
                  <a:pt x="119727" y="170420"/>
                </a:lnTo>
                <a:cubicBezTo>
                  <a:pt x="119727" y="170420"/>
                  <a:pt x="529165" y="824740"/>
                  <a:pt x="559969" y="930025"/>
                </a:cubicBezTo>
                <a:cubicBezTo>
                  <a:pt x="590775" y="1035308"/>
                  <a:pt x="548662" y="1606570"/>
                  <a:pt x="548662" y="1606570"/>
                </a:cubicBezTo>
                <a:lnTo>
                  <a:pt x="756109" y="1606570"/>
                </a:lnTo>
                <a:cubicBezTo>
                  <a:pt x="756109" y="1606570"/>
                  <a:pt x="800563" y="931583"/>
                  <a:pt x="790424" y="880892"/>
                </a:cubicBezTo>
                <a:cubicBezTo>
                  <a:pt x="780286" y="830199"/>
                  <a:pt x="577517" y="119727"/>
                  <a:pt x="577517" y="119727"/>
                </a:cubicBezTo>
                <a:close/>
              </a:path>
            </a:pathLst>
          </a:custGeom>
          <a:solidFill>
            <a:srgbClr val="110239"/>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8" name="Freeform: Shape 327">
            <a:extLst>
              <a:ext uri="{FF2B5EF4-FFF2-40B4-BE49-F238E27FC236}">
                <a16:creationId xmlns:a16="http://schemas.microsoft.com/office/drawing/2014/main" id="{884812C9-6E41-4C96-B15C-DF62BB83CBB9}"/>
              </a:ext>
            </a:extLst>
          </p:cNvPr>
          <p:cNvSpPr/>
          <p:nvPr/>
        </p:nvSpPr>
        <p:spPr>
          <a:xfrm>
            <a:off x="12521500" y="11341189"/>
            <a:ext cx="1066523" cy="1791758"/>
          </a:xfrm>
          <a:custGeom>
            <a:avLst/>
            <a:gdLst>
              <a:gd name="connsiteX0" fmla="*/ 889079 w 974851"/>
              <a:gd name="connsiteY0" fmla="*/ 119727 h 1637749"/>
              <a:gd name="connsiteX1" fmla="*/ 366559 w 974851"/>
              <a:gd name="connsiteY1" fmla="*/ 119727 h 1637749"/>
              <a:gd name="connsiteX2" fmla="*/ 333414 w 974851"/>
              <a:gd name="connsiteY2" fmla="*/ 402044 h 1637749"/>
              <a:gd name="connsiteX3" fmla="*/ 377477 w 974851"/>
              <a:gd name="connsiteY3" fmla="*/ 829418 h 1637749"/>
              <a:gd name="connsiteX4" fmla="*/ 119727 w 974851"/>
              <a:gd name="connsiteY4" fmla="*/ 1485689 h 1637749"/>
              <a:gd name="connsiteX5" fmla="*/ 310018 w 974851"/>
              <a:gd name="connsiteY5" fmla="*/ 1556268 h 1637749"/>
              <a:gd name="connsiteX6" fmla="*/ 597793 w 974851"/>
              <a:gd name="connsiteY6" fmla="*/ 908187 h 1637749"/>
              <a:gd name="connsiteX7" fmla="*/ 889079 w 974851"/>
              <a:gd name="connsiteY7" fmla="*/ 119727 h 163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851" h="1637749">
                <a:moveTo>
                  <a:pt x="889079" y="119727"/>
                </a:moveTo>
                <a:lnTo>
                  <a:pt x="366559" y="119727"/>
                </a:lnTo>
                <a:cubicBezTo>
                  <a:pt x="366559" y="119727"/>
                  <a:pt x="305338" y="279992"/>
                  <a:pt x="333414" y="402044"/>
                </a:cubicBezTo>
                <a:cubicBezTo>
                  <a:pt x="361490" y="524095"/>
                  <a:pt x="380207" y="783405"/>
                  <a:pt x="377477" y="829418"/>
                </a:cubicBezTo>
                <a:cubicBezTo>
                  <a:pt x="374747" y="875042"/>
                  <a:pt x="119727" y="1485689"/>
                  <a:pt x="119727" y="1485689"/>
                </a:cubicBezTo>
                <a:lnTo>
                  <a:pt x="310018" y="1556268"/>
                </a:lnTo>
                <a:cubicBezTo>
                  <a:pt x="310018" y="1556268"/>
                  <a:pt x="572448" y="974476"/>
                  <a:pt x="597793" y="908187"/>
                </a:cubicBezTo>
                <a:cubicBezTo>
                  <a:pt x="623530" y="842287"/>
                  <a:pt x="889079" y="119727"/>
                  <a:pt x="889079" y="119727"/>
                </a:cubicBezTo>
                <a:close/>
              </a:path>
            </a:pathLst>
          </a:custGeom>
          <a:solidFill>
            <a:srgbClr val="110239"/>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9" name="Freeform: Shape 328">
            <a:extLst>
              <a:ext uri="{FF2B5EF4-FFF2-40B4-BE49-F238E27FC236}">
                <a16:creationId xmlns:a16="http://schemas.microsoft.com/office/drawing/2014/main" id="{EC6A5470-50B1-4A84-9EB4-0DA7FEB32FAB}"/>
              </a:ext>
            </a:extLst>
          </p:cNvPr>
          <p:cNvSpPr/>
          <p:nvPr/>
        </p:nvSpPr>
        <p:spPr>
          <a:xfrm>
            <a:off x="13085478" y="10130898"/>
            <a:ext cx="511931" cy="554593"/>
          </a:xfrm>
          <a:custGeom>
            <a:avLst/>
            <a:gdLst>
              <a:gd name="connsiteX0" fmla="*/ 351741 w 467928"/>
              <a:gd name="connsiteY0" fmla="*/ 145074 h 506922"/>
              <a:gd name="connsiteX1" fmla="*/ 225401 w 467928"/>
              <a:gd name="connsiteY1" fmla="*/ 134935 h 506922"/>
              <a:gd name="connsiteX2" fmla="*/ 182507 w 467928"/>
              <a:gd name="connsiteY2" fmla="*/ 119727 h 506922"/>
              <a:gd name="connsiteX3" fmla="*/ 119727 w 467928"/>
              <a:gd name="connsiteY3" fmla="*/ 340824 h 506922"/>
              <a:gd name="connsiteX4" fmla="*/ 233979 w 467928"/>
              <a:gd name="connsiteY4" fmla="*/ 418033 h 506922"/>
              <a:gd name="connsiteX5" fmla="*/ 364999 w 467928"/>
              <a:gd name="connsiteY5" fmla="*/ 352912 h 506922"/>
              <a:gd name="connsiteX6" fmla="*/ 351741 w 467928"/>
              <a:gd name="connsiteY6" fmla="*/ 145074 h 50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928" h="506922">
                <a:moveTo>
                  <a:pt x="351741" y="145074"/>
                </a:moveTo>
                <a:cubicBezTo>
                  <a:pt x="309238" y="147803"/>
                  <a:pt x="265174" y="143514"/>
                  <a:pt x="225401" y="134935"/>
                </a:cubicBezTo>
                <a:cubicBezTo>
                  <a:pt x="210973" y="131816"/>
                  <a:pt x="196155" y="126747"/>
                  <a:pt x="182507" y="119727"/>
                </a:cubicBezTo>
                <a:cubicBezTo>
                  <a:pt x="178218" y="172369"/>
                  <a:pt x="163400" y="294811"/>
                  <a:pt x="119727" y="340824"/>
                </a:cubicBezTo>
                <a:cubicBezTo>
                  <a:pt x="119727" y="340824"/>
                  <a:pt x="125576" y="402824"/>
                  <a:pt x="233979" y="418033"/>
                </a:cubicBezTo>
                <a:cubicBezTo>
                  <a:pt x="342383" y="433240"/>
                  <a:pt x="364999" y="352912"/>
                  <a:pt x="364999" y="352912"/>
                </a:cubicBezTo>
                <a:cubicBezTo>
                  <a:pt x="364999" y="352912"/>
                  <a:pt x="344332" y="222282"/>
                  <a:pt x="351741" y="145074"/>
                </a:cubicBezTo>
                <a:close/>
              </a:path>
            </a:pathLst>
          </a:custGeom>
          <a:solidFill>
            <a:srgbClr val="F88667"/>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0" name="Freeform: Shape 329">
            <a:extLst>
              <a:ext uri="{FF2B5EF4-FFF2-40B4-BE49-F238E27FC236}">
                <a16:creationId xmlns:a16="http://schemas.microsoft.com/office/drawing/2014/main" id="{21C3F295-395D-4182-B587-E5C4418A7BF3}"/>
              </a:ext>
            </a:extLst>
          </p:cNvPr>
          <p:cNvSpPr/>
          <p:nvPr/>
        </p:nvSpPr>
        <p:spPr>
          <a:xfrm>
            <a:off x="13085050" y="10130472"/>
            <a:ext cx="511931" cy="554593"/>
          </a:xfrm>
          <a:custGeom>
            <a:avLst/>
            <a:gdLst>
              <a:gd name="connsiteX0" fmla="*/ 120507 w 467928"/>
              <a:gd name="connsiteY0" fmla="*/ 343553 h 506922"/>
              <a:gd name="connsiteX1" fmla="*/ 121676 w 467928"/>
              <a:gd name="connsiteY1" fmla="*/ 347843 h 506922"/>
              <a:gd name="connsiteX2" fmla="*/ 121676 w 467928"/>
              <a:gd name="connsiteY2" fmla="*/ 348232 h 506922"/>
              <a:gd name="connsiteX3" fmla="*/ 124406 w 467928"/>
              <a:gd name="connsiteY3" fmla="*/ 354861 h 506922"/>
              <a:gd name="connsiteX4" fmla="*/ 124406 w 467928"/>
              <a:gd name="connsiteY4" fmla="*/ 355252 h 506922"/>
              <a:gd name="connsiteX5" fmla="*/ 129085 w 467928"/>
              <a:gd name="connsiteY5" fmla="*/ 363829 h 506922"/>
              <a:gd name="connsiteX6" fmla="*/ 129866 w 467928"/>
              <a:gd name="connsiteY6" fmla="*/ 365000 h 506922"/>
              <a:gd name="connsiteX7" fmla="*/ 147413 w 467928"/>
              <a:gd name="connsiteY7" fmla="*/ 384497 h 506922"/>
              <a:gd name="connsiteX8" fmla="*/ 148582 w 467928"/>
              <a:gd name="connsiteY8" fmla="*/ 385667 h 506922"/>
              <a:gd name="connsiteX9" fmla="*/ 162231 w 467928"/>
              <a:gd name="connsiteY9" fmla="*/ 395025 h 506922"/>
              <a:gd name="connsiteX10" fmla="*/ 164181 w 467928"/>
              <a:gd name="connsiteY10" fmla="*/ 396195 h 506922"/>
              <a:gd name="connsiteX11" fmla="*/ 182508 w 467928"/>
              <a:gd name="connsiteY11" fmla="*/ 405164 h 506922"/>
              <a:gd name="connsiteX12" fmla="*/ 224231 w 467928"/>
              <a:gd name="connsiteY12" fmla="*/ 331855 h 506922"/>
              <a:gd name="connsiteX13" fmla="*/ 355641 w 467928"/>
              <a:gd name="connsiteY13" fmla="*/ 276093 h 506922"/>
              <a:gd name="connsiteX14" fmla="*/ 351742 w 467928"/>
              <a:gd name="connsiteY14" fmla="*/ 145073 h 506922"/>
              <a:gd name="connsiteX15" fmla="*/ 225401 w 467928"/>
              <a:gd name="connsiteY15" fmla="*/ 134934 h 506922"/>
              <a:gd name="connsiteX16" fmla="*/ 182508 w 467928"/>
              <a:gd name="connsiteY16" fmla="*/ 119727 h 506922"/>
              <a:gd name="connsiteX17" fmla="*/ 119727 w 467928"/>
              <a:gd name="connsiteY17" fmla="*/ 340823 h 506922"/>
              <a:gd name="connsiteX18" fmla="*/ 120118 w 467928"/>
              <a:gd name="connsiteY18" fmla="*/ 341993 h 506922"/>
              <a:gd name="connsiteX19" fmla="*/ 120507 w 467928"/>
              <a:gd name="connsiteY19" fmla="*/ 343553 h 50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928" h="506922">
                <a:moveTo>
                  <a:pt x="120507" y="343553"/>
                </a:moveTo>
                <a:cubicBezTo>
                  <a:pt x="120897" y="344722"/>
                  <a:pt x="120897" y="346283"/>
                  <a:pt x="121676" y="347843"/>
                </a:cubicBezTo>
                <a:cubicBezTo>
                  <a:pt x="121676" y="347843"/>
                  <a:pt x="121676" y="348232"/>
                  <a:pt x="121676" y="348232"/>
                </a:cubicBezTo>
                <a:cubicBezTo>
                  <a:pt x="122457" y="350182"/>
                  <a:pt x="123237" y="352522"/>
                  <a:pt x="124406" y="354861"/>
                </a:cubicBezTo>
                <a:cubicBezTo>
                  <a:pt x="124406" y="354861"/>
                  <a:pt x="124406" y="355252"/>
                  <a:pt x="124406" y="355252"/>
                </a:cubicBezTo>
                <a:cubicBezTo>
                  <a:pt x="125576" y="357980"/>
                  <a:pt x="127136" y="360710"/>
                  <a:pt x="129085" y="363829"/>
                </a:cubicBezTo>
                <a:cubicBezTo>
                  <a:pt x="129476" y="364219"/>
                  <a:pt x="129476" y="364610"/>
                  <a:pt x="129866" y="365000"/>
                </a:cubicBezTo>
                <a:cubicBezTo>
                  <a:pt x="133766" y="371238"/>
                  <a:pt x="139615" y="377868"/>
                  <a:pt x="147413" y="384497"/>
                </a:cubicBezTo>
                <a:cubicBezTo>
                  <a:pt x="147803" y="384886"/>
                  <a:pt x="148193" y="385277"/>
                  <a:pt x="148582" y="385667"/>
                </a:cubicBezTo>
                <a:cubicBezTo>
                  <a:pt x="152482" y="388786"/>
                  <a:pt x="157161" y="392295"/>
                  <a:pt x="162231" y="395025"/>
                </a:cubicBezTo>
                <a:cubicBezTo>
                  <a:pt x="163011" y="395415"/>
                  <a:pt x="163791" y="395805"/>
                  <a:pt x="164181" y="396195"/>
                </a:cubicBezTo>
                <a:cubicBezTo>
                  <a:pt x="169640" y="399314"/>
                  <a:pt x="175488" y="402434"/>
                  <a:pt x="182508" y="405164"/>
                </a:cubicBezTo>
                <a:cubicBezTo>
                  <a:pt x="189137" y="377868"/>
                  <a:pt x="203175" y="352522"/>
                  <a:pt x="224231" y="331855"/>
                </a:cubicBezTo>
                <a:cubicBezTo>
                  <a:pt x="261276" y="295590"/>
                  <a:pt x="306509" y="277653"/>
                  <a:pt x="355641" y="276093"/>
                </a:cubicBezTo>
                <a:cubicBezTo>
                  <a:pt x="351352" y="233979"/>
                  <a:pt x="348233" y="183288"/>
                  <a:pt x="351742" y="145073"/>
                </a:cubicBezTo>
                <a:cubicBezTo>
                  <a:pt x="309239" y="147803"/>
                  <a:pt x="265175" y="143513"/>
                  <a:pt x="225401" y="134934"/>
                </a:cubicBezTo>
                <a:cubicBezTo>
                  <a:pt x="210973" y="131815"/>
                  <a:pt x="196155" y="126746"/>
                  <a:pt x="182508" y="119727"/>
                </a:cubicBezTo>
                <a:cubicBezTo>
                  <a:pt x="178218" y="172369"/>
                  <a:pt x="163400" y="294810"/>
                  <a:pt x="119727" y="340823"/>
                </a:cubicBezTo>
                <a:cubicBezTo>
                  <a:pt x="119727" y="340823"/>
                  <a:pt x="119727" y="341603"/>
                  <a:pt x="120118" y="341993"/>
                </a:cubicBezTo>
                <a:cubicBezTo>
                  <a:pt x="120507" y="343162"/>
                  <a:pt x="120507" y="343162"/>
                  <a:pt x="120507" y="343553"/>
                </a:cubicBezTo>
                <a:close/>
              </a:path>
            </a:pathLst>
          </a:custGeom>
          <a:solidFill>
            <a:srgbClr val="E45940"/>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1" name="Freeform: Shape 330">
            <a:extLst>
              <a:ext uri="{FF2B5EF4-FFF2-40B4-BE49-F238E27FC236}">
                <a16:creationId xmlns:a16="http://schemas.microsoft.com/office/drawing/2014/main" id="{85480270-024E-4178-AE76-352A375DC895}"/>
              </a:ext>
            </a:extLst>
          </p:cNvPr>
          <p:cNvSpPr/>
          <p:nvPr/>
        </p:nvSpPr>
        <p:spPr>
          <a:xfrm>
            <a:off x="13086535" y="9795109"/>
            <a:ext cx="639914" cy="725236"/>
          </a:xfrm>
          <a:custGeom>
            <a:avLst/>
            <a:gdLst>
              <a:gd name="connsiteX0" fmla="*/ 174522 w 584910"/>
              <a:gd name="connsiteY0" fmla="*/ 139657 h 662898"/>
              <a:gd name="connsiteX1" fmla="*/ 382750 w 584910"/>
              <a:gd name="connsiteY1" fmla="*/ 139657 h 662898"/>
              <a:gd name="connsiteX2" fmla="*/ 411216 w 584910"/>
              <a:gd name="connsiteY2" fmla="*/ 285885 h 662898"/>
              <a:gd name="connsiteX3" fmla="*/ 468926 w 584910"/>
              <a:gd name="connsiteY3" fmla="*/ 364653 h 662898"/>
              <a:gd name="connsiteX4" fmla="*/ 432272 w 584910"/>
              <a:gd name="connsiteY4" fmla="*/ 408716 h 662898"/>
              <a:gd name="connsiteX5" fmla="*/ 372222 w 584910"/>
              <a:gd name="connsiteY5" fmla="*/ 539737 h 662898"/>
              <a:gd name="connsiteX6" fmla="*/ 137867 w 584910"/>
              <a:gd name="connsiteY6" fmla="*/ 413006 h 662898"/>
              <a:gd name="connsiteX7" fmla="*/ 174522 w 584910"/>
              <a:gd name="connsiteY7" fmla="*/ 139657 h 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910" h="662898">
                <a:moveTo>
                  <a:pt x="174522" y="139657"/>
                </a:moveTo>
                <a:cubicBezTo>
                  <a:pt x="174522" y="139657"/>
                  <a:pt x="356234" y="94814"/>
                  <a:pt x="382750" y="139657"/>
                </a:cubicBezTo>
                <a:cubicBezTo>
                  <a:pt x="409265" y="184500"/>
                  <a:pt x="401077" y="254300"/>
                  <a:pt x="411216" y="285885"/>
                </a:cubicBezTo>
                <a:cubicBezTo>
                  <a:pt x="421744" y="317470"/>
                  <a:pt x="464637" y="351785"/>
                  <a:pt x="468926" y="364653"/>
                </a:cubicBezTo>
                <a:cubicBezTo>
                  <a:pt x="473216" y="377131"/>
                  <a:pt x="437341" y="399358"/>
                  <a:pt x="432272" y="408716"/>
                </a:cubicBezTo>
                <a:cubicBezTo>
                  <a:pt x="427203" y="418075"/>
                  <a:pt x="404196" y="518680"/>
                  <a:pt x="372222" y="539737"/>
                </a:cubicBezTo>
                <a:cubicBezTo>
                  <a:pt x="340246" y="560793"/>
                  <a:pt x="175691" y="493723"/>
                  <a:pt x="137867" y="413006"/>
                </a:cubicBezTo>
                <a:cubicBezTo>
                  <a:pt x="100433" y="331898"/>
                  <a:pt x="125000" y="163444"/>
                  <a:pt x="174522" y="139657"/>
                </a:cubicBezTo>
                <a:close/>
              </a:path>
            </a:pathLst>
          </a:custGeom>
          <a:solidFill>
            <a:srgbClr val="F88667"/>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2" name="Freeform: Shape 331">
            <a:extLst>
              <a:ext uri="{FF2B5EF4-FFF2-40B4-BE49-F238E27FC236}">
                <a16:creationId xmlns:a16="http://schemas.microsoft.com/office/drawing/2014/main" id="{70E2FFF2-F40D-4DB0-AF6B-ACEAD4ED8713}"/>
              </a:ext>
            </a:extLst>
          </p:cNvPr>
          <p:cNvSpPr/>
          <p:nvPr/>
        </p:nvSpPr>
        <p:spPr>
          <a:xfrm>
            <a:off x="12744616" y="10351882"/>
            <a:ext cx="981201" cy="1407809"/>
          </a:xfrm>
          <a:custGeom>
            <a:avLst/>
            <a:gdLst>
              <a:gd name="connsiteX0" fmla="*/ 676952 w 896862"/>
              <a:gd name="connsiteY0" fmla="*/ 132595 h 1286803"/>
              <a:gd name="connsiteX1" fmla="*/ 445718 w 896862"/>
              <a:gd name="connsiteY1" fmla="*/ 119727 h 1286803"/>
              <a:gd name="connsiteX2" fmla="*/ 224232 w 896862"/>
              <a:gd name="connsiteY2" fmla="*/ 164180 h 1286803"/>
              <a:gd name="connsiteX3" fmla="*/ 233981 w 896862"/>
              <a:gd name="connsiteY3" fmla="*/ 594284 h 1286803"/>
              <a:gd name="connsiteX4" fmla="*/ 119727 w 896862"/>
              <a:gd name="connsiteY4" fmla="*/ 1077421 h 1286803"/>
              <a:gd name="connsiteX5" fmla="*/ 775998 w 896862"/>
              <a:gd name="connsiteY5" fmla="*/ 1146050 h 1286803"/>
              <a:gd name="connsiteX6" fmla="*/ 784966 w 896862"/>
              <a:gd name="connsiteY6" fmla="*/ 533064 h 1286803"/>
              <a:gd name="connsiteX7" fmla="*/ 777167 w 896862"/>
              <a:gd name="connsiteY7" fmla="*/ 222671 h 1286803"/>
              <a:gd name="connsiteX8" fmla="*/ 676952 w 896862"/>
              <a:gd name="connsiteY8" fmla="*/ 132595 h 128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862" h="1286803">
                <a:moveTo>
                  <a:pt x="676952" y="132595"/>
                </a:moveTo>
                <a:cubicBezTo>
                  <a:pt x="676952" y="132595"/>
                  <a:pt x="549442" y="196155"/>
                  <a:pt x="445718" y="119727"/>
                </a:cubicBezTo>
                <a:cubicBezTo>
                  <a:pt x="445718" y="119727"/>
                  <a:pt x="248408" y="154042"/>
                  <a:pt x="224232" y="164180"/>
                </a:cubicBezTo>
                <a:cubicBezTo>
                  <a:pt x="204345" y="172369"/>
                  <a:pt x="256987" y="453126"/>
                  <a:pt x="233981" y="594284"/>
                </a:cubicBezTo>
                <a:cubicBezTo>
                  <a:pt x="210974" y="735442"/>
                  <a:pt x="119727" y="1077421"/>
                  <a:pt x="119727" y="1077421"/>
                </a:cubicBezTo>
                <a:cubicBezTo>
                  <a:pt x="119727" y="1077421"/>
                  <a:pt x="361491" y="1263032"/>
                  <a:pt x="775998" y="1146050"/>
                </a:cubicBezTo>
                <a:cubicBezTo>
                  <a:pt x="775998" y="1146050"/>
                  <a:pt x="789646" y="666423"/>
                  <a:pt x="784966" y="533064"/>
                </a:cubicBezTo>
                <a:cubicBezTo>
                  <a:pt x="778337" y="338094"/>
                  <a:pt x="777167" y="222671"/>
                  <a:pt x="777167" y="222671"/>
                </a:cubicBezTo>
                <a:cubicBezTo>
                  <a:pt x="777167" y="222671"/>
                  <a:pt x="729595" y="174319"/>
                  <a:pt x="676952" y="132595"/>
                </a:cubicBezTo>
                <a:close/>
              </a:path>
            </a:pathLst>
          </a:custGeom>
          <a:solidFill>
            <a:srgbClr val="FFFFFF"/>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3" name="Freeform: Shape 332">
            <a:extLst>
              <a:ext uri="{FF2B5EF4-FFF2-40B4-BE49-F238E27FC236}">
                <a16:creationId xmlns:a16="http://schemas.microsoft.com/office/drawing/2014/main" id="{F807ADD1-CC19-48F0-A633-470C5B0B5DDB}"/>
              </a:ext>
            </a:extLst>
          </p:cNvPr>
          <p:cNvSpPr/>
          <p:nvPr/>
        </p:nvSpPr>
        <p:spPr>
          <a:xfrm>
            <a:off x="12744190" y="10447869"/>
            <a:ext cx="725236" cy="1322488"/>
          </a:xfrm>
          <a:custGeom>
            <a:avLst/>
            <a:gdLst>
              <a:gd name="connsiteX0" fmla="*/ 375138 w 662898"/>
              <a:gd name="connsiteY0" fmla="*/ 821230 h 1208815"/>
              <a:gd name="connsiteX1" fmla="*/ 357591 w 662898"/>
              <a:gd name="connsiteY1" fmla="*/ 598184 h 1208815"/>
              <a:gd name="connsiteX2" fmla="*/ 301049 w 662898"/>
              <a:gd name="connsiteY2" fmla="*/ 321326 h 1208815"/>
              <a:gd name="connsiteX3" fmla="*/ 220331 w 662898"/>
              <a:gd name="connsiteY3" fmla="*/ 119727 h 1208815"/>
              <a:gd name="connsiteX4" fmla="*/ 233979 w 662898"/>
              <a:gd name="connsiteY4" fmla="*/ 507328 h 1208815"/>
              <a:gd name="connsiteX5" fmla="*/ 119727 w 662898"/>
              <a:gd name="connsiteY5" fmla="*/ 990464 h 1208815"/>
              <a:gd name="connsiteX6" fmla="*/ 544762 w 662898"/>
              <a:gd name="connsiteY6" fmla="*/ 1096528 h 1208815"/>
              <a:gd name="connsiteX7" fmla="*/ 375138 w 662898"/>
              <a:gd name="connsiteY7" fmla="*/ 821230 h 120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898" h="1208815">
                <a:moveTo>
                  <a:pt x="375138" y="821230"/>
                </a:moveTo>
                <a:cubicBezTo>
                  <a:pt x="357201" y="747141"/>
                  <a:pt x="344332" y="674612"/>
                  <a:pt x="357591" y="598184"/>
                </a:cubicBezTo>
                <a:cubicBezTo>
                  <a:pt x="371628" y="515126"/>
                  <a:pt x="311968" y="405553"/>
                  <a:pt x="301049" y="321326"/>
                </a:cubicBezTo>
                <a:cubicBezTo>
                  <a:pt x="288961" y="230860"/>
                  <a:pt x="279992" y="169640"/>
                  <a:pt x="220331" y="119727"/>
                </a:cubicBezTo>
                <a:cubicBezTo>
                  <a:pt x="224231" y="205124"/>
                  <a:pt x="251916" y="397755"/>
                  <a:pt x="233979" y="507328"/>
                </a:cubicBezTo>
                <a:cubicBezTo>
                  <a:pt x="210973" y="648486"/>
                  <a:pt x="119727" y="990464"/>
                  <a:pt x="119727" y="990464"/>
                </a:cubicBezTo>
                <a:cubicBezTo>
                  <a:pt x="119727" y="990464"/>
                  <a:pt x="272974" y="1107446"/>
                  <a:pt x="544762" y="1096528"/>
                </a:cubicBezTo>
                <a:cubicBezTo>
                  <a:pt x="437528" y="1031408"/>
                  <a:pt x="405163" y="944061"/>
                  <a:pt x="375138" y="821230"/>
                </a:cubicBezTo>
                <a:close/>
              </a:path>
            </a:pathLst>
          </a:custGeom>
          <a:solidFill>
            <a:srgbClr val="E5E6ED"/>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4" name="Freeform: Shape 333">
            <a:extLst>
              <a:ext uri="{FF2B5EF4-FFF2-40B4-BE49-F238E27FC236}">
                <a16:creationId xmlns:a16="http://schemas.microsoft.com/office/drawing/2014/main" id="{020C89F3-C472-4E01-9D6A-907E98BA2E18}"/>
              </a:ext>
            </a:extLst>
          </p:cNvPr>
          <p:cNvSpPr/>
          <p:nvPr/>
        </p:nvSpPr>
        <p:spPr>
          <a:xfrm>
            <a:off x="12981356" y="9753802"/>
            <a:ext cx="511931" cy="682574"/>
          </a:xfrm>
          <a:custGeom>
            <a:avLst/>
            <a:gdLst>
              <a:gd name="connsiteX0" fmla="*/ 348648 w 467928"/>
              <a:gd name="connsiteY0" fmla="*/ 202761 h 623904"/>
              <a:gd name="connsiteX1" fmla="*/ 325642 w 467928"/>
              <a:gd name="connsiteY1" fmla="*/ 294397 h 623904"/>
              <a:gd name="connsiteX2" fmla="*/ 348648 w 467928"/>
              <a:gd name="connsiteY2" fmla="*/ 400070 h 623904"/>
              <a:gd name="connsiteX3" fmla="*/ 311994 w 467928"/>
              <a:gd name="connsiteY3" fmla="*/ 377064 h 623904"/>
              <a:gd name="connsiteX4" fmla="*/ 284308 w 467928"/>
              <a:gd name="connsiteY4" fmla="*/ 350939 h 623904"/>
              <a:gd name="connsiteX5" fmla="*/ 266370 w 467928"/>
              <a:gd name="connsiteY5" fmla="*/ 418009 h 623904"/>
              <a:gd name="connsiteX6" fmla="*/ 273779 w 467928"/>
              <a:gd name="connsiteY6" fmla="*/ 502235 h 623904"/>
              <a:gd name="connsiteX7" fmla="*/ 160697 w 467928"/>
              <a:gd name="connsiteY7" fmla="*/ 420737 h 623904"/>
              <a:gd name="connsiteX8" fmla="*/ 157967 w 467928"/>
              <a:gd name="connsiteY8" fmla="*/ 346649 h 623904"/>
              <a:gd name="connsiteX9" fmla="*/ 144709 w 467928"/>
              <a:gd name="connsiteY9" fmla="*/ 223038 h 623904"/>
              <a:gd name="connsiteX10" fmla="*/ 230887 w 467928"/>
              <a:gd name="connsiteY10" fmla="*/ 122433 h 623904"/>
              <a:gd name="connsiteX11" fmla="*/ 348648 w 467928"/>
              <a:gd name="connsiteY11" fmla="*/ 202761 h 62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7928" h="623904">
                <a:moveTo>
                  <a:pt x="348648" y="202761"/>
                </a:moveTo>
                <a:cubicBezTo>
                  <a:pt x="348648" y="202761"/>
                  <a:pt x="352158" y="247214"/>
                  <a:pt x="325642" y="294397"/>
                </a:cubicBezTo>
                <a:cubicBezTo>
                  <a:pt x="313943" y="315454"/>
                  <a:pt x="365026" y="374725"/>
                  <a:pt x="348648" y="400070"/>
                </a:cubicBezTo>
                <a:cubicBezTo>
                  <a:pt x="338120" y="416839"/>
                  <a:pt x="323692" y="411769"/>
                  <a:pt x="311994" y="377064"/>
                </a:cubicBezTo>
                <a:cubicBezTo>
                  <a:pt x="308094" y="365366"/>
                  <a:pt x="295616" y="356397"/>
                  <a:pt x="284308" y="350939"/>
                </a:cubicBezTo>
                <a:cubicBezTo>
                  <a:pt x="241415" y="329882"/>
                  <a:pt x="228157" y="396561"/>
                  <a:pt x="266370" y="418009"/>
                </a:cubicBezTo>
                <a:cubicBezTo>
                  <a:pt x="293276" y="433216"/>
                  <a:pt x="273779" y="502235"/>
                  <a:pt x="273779" y="502235"/>
                </a:cubicBezTo>
                <a:cubicBezTo>
                  <a:pt x="242975" y="523682"/>
                  <a:pt x="146659" y="491707"/>
                  <a:pt x="160697" y="420737"/>
                </a:cubicBezTo>
                <a:cubicBezTo>
                  <a:pt x="169666" y="375504"/>
                  <a:pt x="173565" y="358348"/>
                  <a:pt x="157967" y="346649"/>
                </a:cubicBezTo>
                <a:cubicBezTo>
                  <a:pt x="129891" y="325203"/>
                  <a:pt x="95187" y="267881"/>
                  <a:pt x="144709" y="223038"/>
                </a:cubicBezTo>
                <a:cubicBezTo>
                  <a:pt x="212949" y="161037"/>
                  <a:pt x="154458" y="137641"/>
                  <a:pt x="230887" y="122433"/>
                </a:cubicBezTo>
                <a:cubicBezTo>
                  <a:pt x="306924" y="107616"/>
                  <a:pt x="367366" y="156358"/>
                  <a:pt x="348648" y="202761"/>
                </a:cubicBezTo>
                <a:close/>
              </a:path>
            </a:pathLst>
          </a:custGeom>
          <a:solidFill>
            <a:srgbClr val="110239"/>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5" name="Freeform: Shape 334">
            <a:extLst>
              <a:ext uri="{FF2B5EF4-FFF2-40B4-BE49-F238E27FC236}">
                <a16:creationId xmlns:a16="http://schemas.microsoft.com/office/drawing/2014/main" id="{822C3079-D2BB-4370-AE47-059B5A4DCE6D}"/>
              </a:ext>
            </a:extLst>
          </p:cNvPr>
          <p:cNvSpPr/>
          <p:nvPr/>
        </p:nvSpPr>
        <p:spPr>
          <a:xfrm>
            <a:off x="13087610" y="9706892"/>
            <a:ext cx="639914" cy="469270"/>
          </a:xfrm>
          <a:custGeom>
            <a:avLst/>
            <a:gdLst>
              <a:gd name="connsiteX0" fmla="*/ 119727 w 584910"/>
              <a:gd name="connsiteY0" fmla="*/ 201576 h 428934"/>
              <a:gd name="connsiteX1" fmla="*/ 170809 w 584910"/>
              <a:gd name="connsiteY1" fmla="*/ 155173 h 428934"/>
              <a:gd name="connsiteX2" fmla="*/ 249967 w 584910"/>
              <a:gd name="connsiteY2" fmla="*/ 123978 h 428934"/>
              <a:gd name="connsiteX3" fmla="*/ 336145 w 584910"/>
              <a:gd name="connsiteY3" fmla="*/ 125147 h 428934"/>
              <a:gd name="connsiteX4" fmla="*/ 405554 w 584910"/>
              <a:gd name="connsiteY4" fmla="*/ 146984 h 428934"/>
              <a:gd name="connsiteX5" fmla="*/ 468724 w 584910"/>
              <a:gd name="connsiteY5" fmla="*/ 137626 h 428934"/>
              <a:gd name="connsiteX6" fmla="*/ 469114 w 584910"/>
              <a:gd name="connsiteY6" fmla="*/ 194557 h 428934"/>
              <a:gd name="connsiteX7" fmla="*/ 434019 w 584910"/>
              <a:gd name="connsiteY7" fmla="*/ 255387 h 428934"/>
              <a:gd name="connsiteX8" fmla="*/ 226181 w 584910"/>
              <a:gd name="connsiteY8" fmla="*/ 301790 h 428934"/>
              <a:gd name="connsiteX9" fmla="*/ 148193 w 584910"/>
              <a:gd name="connsiteY9" fmla="*/ 242910 h 428934"/>
              <a:gd name="connsiteX10" fmla="*/ 119727 w 584910"/>
              <a:gd name="connsiteY10" fmla="*/ 201576 h 4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910" h="428934">
                <a:moveTo>
                  <a:pt x="119727" y="201576"/>
                </a:moveTo>
                <a:cubicBezTo>
                  <a:pt x="124797" y="185199"/>
                  <a:pt x="155602" y="165311"/>
                  <a:pt x="170809" y="155173"/>
                </a:cubicBezTo>
                <a:cubicBezTo>
                  <a:pt x="194206" y="139185"/>
                  <a:pt x="221112" y="129826"/>
                  <a:pt x="249967" y="123978"/>
                </a:cubicBezTo>
                <a:cubicBezTo>
                  <a:pt x="278433" y="118129"/>
                  <a:pt x="308458" y="118129"/>
                  <a:pt x="336145" y="125147"/>
                </a:cubicBezTo>
                <a:cubicBezTo>
                  <a:pt x="360321" y="130997"/>
                  <a:pt x="380597" y="142695"/>
                  <a:pt x="405554" y="146984"/>
                </a:cubicBezTo>
                <a:cubicBezTo>
                  <a:pt x="428561" y="150494"/>
                  <a:pt x="451567" y="150884"/>
                  <a:pt x="468724" y="137626"/>
                </a:cubicBezTo>
                <a:cubicBezTo>
                  <a:pt x="473013" y="153223"/>
                  <a:pt x="471453" y="184029"/>
                  <a:pt x="469114" y="194557"/>
                </a:cubicBezTo>
                <a:cubicBezTo>
                  <a:pt x="464045" y="216784"/>
                  <a:pt x="448447" y="235890"/>
                  <a:pt x="434019" y="255387"/>
                </a:cubicBezTo>
                <a:cubicBezTo>
                  <a:pt x="395025" y="308030"/>
                  <a:pt x="294810" y="333375"/>
                  <a:pt x="226181" y="301790"/>
                </a:cubicBezTo>
                <a:cubicBezTo>
                  <a:pt x="193036" y="286193"/>
                  <a:pt x="163400" y="272935"/>
                  <a:pt x="148193" y="242910"/>
                </a:cubicBezTo>
                <a:cubicBezTo>
                  <a:pt x="139224" y="224972"/>
                  <a:pt x="132596" y="216393"/>
                  <a:pt x="119727" y="201576"/>
                </a:cubicBezTo>
                <a:close/>
              </a:path>
            </a:pathLst>
          </a:custGeom>
          <a:solidFill>
            <a:srgbClr val="110239"/>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6" name="Freeform: Shape 335">
            <a:extLst>
              <a:ext uri="{FF2B5EF4-FFF2-40B4-BE49-F238E27FC236}">
                <a16:creationId xmlns:a16="http://schemas.microsoft.com/office/drawing/2014/main" id="{46E1882C-91A4-4A67-A4F3-1C7A11D3F477}"/>
              </a:ext>
            </a:extLst>
          </p:cNvPr>
          <p:cNvSpPr/>
          <p:nvPr/>
        </p:nvSpPr>
        <p:spPr>
          <a:xfrm>
            <a:off x="12407673" y="11814885"/>
            <a:ext cx="895879" cy="938540"/>
          </a:xfrm>
          <a:custGeom>
            <a:avLst/>
            <a:gdLst>
              <a:gd name="connsiteX0" fmla="*/ 279141 w 818874"/>
              <a:gd name="connsiteY0" fmla="*/ 832390 h 857868"/>
              <a:gd name="connsiteX1" fmla="*/ 232349 w 818874"/>
              <a:gd name="connsiteY1" fmla="*/ 840189 h 857868"/>
              <a:gd name="connsiteX2" fmla="*/ 212071 w 818874"/>
              <a:gd name="connsiteY2" fmla="*/ 841359 h 857868"/>
              <a:gd name="connsiteX3" fmla="*/ 128234 w 818874"/>
              <a:gd name="connsiteY3" fmla="*/ 833950 h 857868"/>
              <a:gd name="connsiteX4" fmla="*/ 33089 w 818874"/>
              <a:gd name="connsiteY4" fmla="*/ 712679 h 857868"/>
              <a:gd name="connsiteX5" fmla="*/ 75982 w 818874"/>
              <a:gd name="connsiteY5" fmla="*/ 540325 h 857868"/>
              <a:gd name="connsiteX6" fmla="*/ 135253 w 818874"/>
              <a:gd name="connsiteY6" fmla="*/ 487294 h 857868"/>
              <a:gd name="connsiteX7" fmla="*/ 141882 w 818874"/>
              <a:gd name="connsiteY7" fmla="*/ 482615 h 857868"/>
              <a:gd name="connsiteX8" fmla="*/ 198813 w 818874"/>
              <a:gd name="connsiteY8" fmla="*/ 393318 h 857868"/>
              <a:gd name="connsiteX9" fmla="*/ 201153 w 818874"/>
              <a:gd name="connsiteY9" fmla="*/ 387858 h 857868"/>
              <a:gd name="connsiteX10" fmla="*/ 215971 w 818874"/>
              <a:gd name="connsiteY10" fmla="*/ 345745 h 857868"/>
              <a:gd name="connsiteX11" fmla="*/ 226110 w 818874"/>
              <a:gd name="connsiteY11" fmla="*/ 315719 h 857868"/>
              <a:gd name="connsiteX12" fmla="*/ 530653 w 818874"/>
              <a:gd name="connsiteY12" fmla="*/ 101252 h 857868"/>
              <a:gd name="connsiteX13" fmla="*/ 535332 w 818874"/>
              <a:gd name="connsiteY13" fmla="*/ 123090 h 857868"/>
              <a:gd name="connsiteX14" fmla="*/ 247167 w 818874"/>
              <a:gd name="connsiteY14" fmla="*/ 323518 h 857868"/>
              <a:gd name="connsiteX15" fmla="*/ 237028 w 818874"/>
              <a:gd name="connsiteY15" fmla="*/ 352764 h 857868"/>
              <a:gd name="connsiteX16" fmla="*/ 221430 w 818874"/>
              <a:gd name="connsiteY16" fmla="*/ 396437 h 857868"/>
              <a:gd name="connsiteX17" fmla="*/ 219091 w 818874"/>
              <a:gd name="connsiteY17" fmla="*/ 401897 h 857868"/>
              <a:gd name="connsiteX18" fmla="*/ 154361 w 818874"/>
              <a:gd name="connsiteY18" fmla="*/ 500941 h 857868"/>
              <a:gd name="connsiteX19" fmla="*/ 147341 w 818874"/>
              <a:gd name="connsiteY19" fmla="*/ 505621 h 857868"/>
              <a:gd name="connsiteX20" fmla="*/ 93140 w 818874"/>
              <a:gd name="connsiteY20" fmla="*/ 553973 h 857868"/>
              <a:gd name="connsiteX21" fmla="*/ 54146 w 818874"/>
              <a:gd name="connsiteY21" fmla="*/ 708780 h 857868"/>
              <a:gd name="connsiteX22" fmla="*/ 135253 w 818874"/>
              <a:gd name="connsiteY22" fmla="*/ 813674 h 857868"/>
              <a:gd name="connsiteX23" fmla="*/ 209731 w 818874"/>
              <a:gd name="connsiteY23" fmla="*/ 819523 h 857868"/>
              <a:gd name="connsiteX24" fmla="*/ 230398 w 818874"/>
              <a:gd name="connsiteY24" fmla="*/ 818353 h 857868"/>
              <a:gd name="connsiteX25" fmla="*/ 352450 w 818874"/>
              <a:gd name="connsiteY25" fmla="*/ 773120 h 857868"/>
              <a:gd name="connsiteX26" fmla="*/ 423810 w 818874"/>
              <a:gd name="connsiteY26" fmla="*/ 736465 h 857868"/>
              <a:gd name="connsiteX27" fmla="*/ 548590 w 818874"/>
              <a:gd name="connsiteY27" fmla="*/ 610904 h 857868"/>
              <a:gd name="connsiteX28" fmla="*/ 550540 w 818874"/>
              <a:gd name="connsiteY28" fmla="*/ 606225 h 857868"/>
              <a:gd name="connsiteX29" fmla="*/ 685459 w 818874"/>
              <a:gd name="connsiteY29" fmla="*/ 392537 h 857868"/>
              <a:gd name="connsiteX30" fmla="*/ 695208 w 818874"/>
              <a:gd name="connsiteY30" fmla="*/ 383179 h 857868"/>
              <a:gd name="connsiteX31" fmla="*/ 784114 w 818874"/>
              <a:gd name="connsiteY31" fmla="*/ 233833 h 857868"/>
              <a:gd name="connsiteX32" fmla="*/ 726013 w 818874"/>
              <a:gd name="connsiteY32" fmla="*/ 68497 h 857868"/>
              <a:gd name="connsiteX33" fmla="*/ 628528 w 818874"/>
              <a:gd name="connsiteY33" fmla="*/ 61478 h 857868"/>
              <a:gd name="connsiteX34" fmla="*/ 620339 w 818874"/>
              <a:gd name="connsiteY34" fmla="*/ 40812 h 857868"/>
              <a:gd name="connsiteX35" fmla="*/ 739660 w 818874"/>
              <a:gd name="connsiteY35" fmla="*/ 50560 h 857868"/>
              <a:gd name="connsiteX36" fmla="*/ 806730 w 818874"/>
              <a:gd name="connsiteY36" fmla="*/ 235782 h 857868"/>
              <a:gd name="connsiteX37" fmla="*/ 710805 w 818874"/>
              <a:gd name="connsiteY37" fmla="*/ 399557 h 857868"/>
              <a:gd name="connsiteX38" fmla="*/ 701057 w 818874"/>
              <a:gd name="connsiteY38" fmla="*/ 408915 h 857868"/>
              <a:gd name="connsiteX39" fmla="*/ 570817 w 818874"/>
              <a:gd name="connsiteY39" fmla="*/ 615583 h 857868"/>
              <a:gd name="connsiteX40" fmla="*/ 568868 w 818874"/>
              <a:gd name="connsiteY40" fmla="*/ 620264 h 857868"/>
              <a:gd name="connsiteX41" fmla="*/ 431608 w 818874"/>
              <a:gd name="connsiteY41" fmla="*/ 757522 h 857868"/>
              <a:gd name="connsiteX42" fmla="*/ 363368 w 818874"/>
              <a:gd name="connsiteY42" fmla="*/ 792617 h 857868"/>
              <a:gd name="connsiteX43" fmla="*/ 279141 w 818874"/>
              <a:gd name="connsiteY43" fmla="*/ 832390 h 85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8874" h="857868">
                <a:moveTo>
                  <a:pt x="279141" y="832390"/>
                </a:moveTo>
                <a:cubicBezTo>
                  <a:pt x="264713" y="836680"/>
                  <a:pt x="249116" y="839410"/>
                  <a:pt x="232349" y="840189"/>
                </a:cubicBezTo>
                <a:cubicBezTo>
                  <a:pt x="225329" y="840580"/>
                  <a:pt x="218701" y="840969"/>
                  <a:pt x="212071" y="841359"/>
                </a:cubicBezTo>
                <a:cubicBezTo>
                  <a:pt x="183995" y="842919"/>
                  <a:pt x="157480" y="844869"/>
                  <a:pt x="128234" y="833950"/>
                </a:cubicBezTo>
                <a:cubicBezTo>
                  <a:pt x="74033" y="814064"/>
                  <a:pt x="46346" y="778969"/>
                  <a:pt x="33089" y="712679"/>
                </a:cubicBezTo>
                <a:cubicBezTo>
                  <a:pt x="21391" y="654188"/>
                  <a:pt x="36598" y="592967"/>
                  <a:pt x="75982" y="540325"/>
                </a:cubicBezTo>
                <a:cubicBezTo>
                  <a:pt x="93919" y="516149"/>
                  <a:pt x="113027" y="502891"/>
                  <a:pt x="135253" y="487294"/>
                </a:cubicBezTo>
                <a:lnTo>
                  <a:pt x="141882" y="482615"/>
                </a:lnTo>
                <a:cubicBezTo>
                  <a:pt x="171128" y="461947"/>
                  <a:pt x="185165" y="426852"/>
                  <a:pt x="198813" y="393318"/>
                </a:cubicBezTo>
                <a:lnTo>
                  <a:pt x="201153" y="387858"/>
                </a:lnTo>
                <a:cubicBezTo>
                  <a:pt x="207003" y="373821"/>
                  <a:pt x="211292" y="360173"/>
                  <a:pt x="215971" y="345745"/>
                </a:cubicBezTo>
                <a:cubicBezTo>
                  <a:pt x="219091" y="335997"/>
                  <a:pt x="222600" y="325858"/>
                  <a:pt x="226110" y="315719"/>
                </a:cubicBezTo>
                <a:cubicBezTo>
                  <a:pt x="275632" y="180411"/>
                  <a:pt x="419129" y="124259"/>
                  <a:pt x="530653" y="101252"/>
                </a:cubicBezTo>
                <a:lnTo>
                  <a:pt x="535332" y="123090"/>
                </a:lnTo>
                <a:cubicBezTo>
                  <a:pt x="429268" y="145315"/>
                  <a:pt x="292789" y="197958"/>
                  <a:pt x="247167" y="323518"/>
                </a:cubicBezTo>
                <a:cubicBezTo>
                  <a:pt x="243656" y="333267"/>
                  <a:pt x="240147" y="343015"/>
                  <a:pt x="237028" y="352764"/>
                </a:cubicBezTo>
                <a:cubicBezTo>
                  <a:pt x="232349" y="366802"/>
                  <a:pt x="227670" y="381619"/>
                  <a:pt x="221430" y="396437"/>
                </a:cubicBezTo>
                <a:lnTo>
                  <a:pt x="219091" y="401897"/>
                </a:lnTo>
                <a:cubicBezTo>
                  <a:pt x="205052" y="436991"/>
                  <a:pt x="189065" y="476376"/>
                  <a:pt x="154361" y="500941"/>
                </a:cubicBezTo>
                <a:lnTo>
                  <a:pt x="147341" y="505621"/>
                </a:lnTo>
                <a:cubicBezTo>
                  <a:pt x="125895" y="520828"/>
                  <a:pt x="108737" y="532527"/>
                  <a:pt x="93140" y="553973"/>
                </a:cubicBezTo>
                <a:cubicBezTo>
                  <a:pt x="57655" y="601546"/>
                  <a:pt x="43618" y="656528"/>
                  <a:pt x="54146" y="708780"/>
                </a:cubicBezTo>
                <a:cubicBezTo>
                  <a:pt x="65843" y="767661"/>
                  <a:pt x="88070" y="796126"/>
                  <a:pt x="135253" y="813674"/>
                </a:cubicBezTo>
                <a:cubicBezTo>
                  <a:pt x="159819" y="822642"/>
                  <a:pt x="183216" y="821083"/>
                  <a:pt x="209731" y="819523"/>
                </a:cubicBezTo>
                <a:cubicBezTo>
                  <a:pt x="216361" y="819132"/>
                  <a:pt x="223380" y="818743"/>
                  <a:pt x="230398" y="818353"/>
                </a:cubicBezTo>
                <a:cubicBezTo>
                  <a:pt x="277971" y="816793"/>
                  <a:pt x="313846" y="795347"/>
                  <a:pt x="352450" y="773120"/>
                </a:cubicBezTo>
                <a:cubicBezTo>
                  <a:pt x="374677" y="759862"/>
                  <a:pt x="398073" y="746604"/>
                  <a:pt x="423810" y="736465"/>
                </a:cubicBezTo>
                <a:cubicBezTo>
                  <a:pt x="479961" y="715019"/>
                  <a:pt x="519344" y="675244"/>
                  <a:pt x="548590" y="610904"/>
                </a:cubicBezTo>
                <a:lnTo>
                  <a:pt x="550540" y="606225"/>
                </a:lnTo>
                <a:cubicBezTo>
                  <a:pt x="587974" y="523168"/>
                  <a:pt x="617610" y="458048"/>
                  <a:pt x="685459" y="392537"/>
                </a:cubicBezTo>
                <a:lnTo>
                  <a:pt x="695208" y="383179"/>
                </a:lnTo>
                <a:cubicBezTo>
                  <a:pt x="745120" y="335216"/>
                  <a:pt x="778265" y="303631"/>
                  <a:pt x="784114" y="233833"/>
                </a:cubicBezTo>
                <a:cubicBezTo>
                  <a:pt x="789963" y="165982"/>
                  <a:pt x="766177" y="98133"/>
                  <a:pt x="726013" y="68497"/>
                </a:cubicBezTo>
                <a:cubicBezTo>
                  <a:pt x="699107" y="48611"/>
                  <a:pt x="665962" y="46271"/>
                  <a:pt x="628528" y="61478"/>
                </a:cubicBezTo>
                <a:lnTo>
                  <a:pt x="620339" y="40812"/>
                </a:lnTo>
                <a:cubicBezTo>
                  <a:pt x="676881" y="17805"/>
                  <a:pt x="716265" y="33403"/>
                  <a:pt x="739660" y="50560"/>
                </a:cubicBezTo>
                <a:cubicBezTo>
                  <a:pt x="793472" y="90334"/>
                  <a:pt x="812190" y="174561"/>
                  <a:pt x="806730" y="235782"/>
                </a:cubicBezTo>
                <a:cubicBezTo>
                  <a:pt x="799712" y="314160"/>
                  <a:pt x="760718" y="351984"/>
                  <a:pt x="710805" y="399557"/>
                </a:cubicBezTo>
                <a:lnTo>
                  <a:pt x="701057" y="408915"/>
                </a:lnTo>
                <a:cubicBezTo>
                  <a:pt x="636326" y="471306"/>
                  <a:pt x="607471" y="534867"/>
                  <a:pt x="570817" y="615583"/>
                </a:cubicBezTo>
                <a:lnTo>
                  <a:pt x="568868" y="620264"/>
                </a:lnTo>
                <a:cubicBezTo>
                  <a:pt x="537281" y="690062"/>
                  <a:pt x="493608" y="733735"/>
                  <a:pt x="431608" y="757522"/>
                </a:cubicBezTo>
                <a:cubicBezTo>
                  <a:pt x="407432" y="766880"/>
                  <a:pt x="385205" y="779749"/>
                  <a:pt x="363368" y="792617"/>
                </a:cubicBezTo>
                <a:cubicBezTo>
                  <a:pt x="338022" y="807435"/>
                  <a:pt x="310726" y="823422"/>
                  <a:pt x="279141" y="832390"/>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7" name="Freeform: Shape 336">
            <a:extLst>
              <a:ext uri="{FF2B5EF4-FFF2-40B4-BE49-F238E27FC236}">
                <a16:creationId xmlns:a16="http://schemas.microsoft.com/office/drawing/2014/main" id="{087123C1-F5E8-4EA0-A9B0-864603FEC10E}"/>
              </a:ext>
            </a:extLst>
          </p:cNvPr>
          <p:cNvSpPr/>
          <p:nvPr/>
        </p:nvSpPr>
        <p:spPr>
          <a:xfrm>
            <a:off x="12666043" y="10620479"/>
            <a:ext cx="2900941" cy="1749097"/>
          </a:xfrm>
          <a:custGeom>
            <a:avLst/>
            <a:gdLst>
              <a:gd name="connsiteX0" fmla="*/ 2097186 w 2651594"/>
              <a:gd name="connsiteY0" fmla="*/ 129238 h 1598755"/>
              <a:gd name="connsiteX1" fmla="*/ 491022 w 2651594"/>
              <a:gd name="connsiteY1" fmla="*/ 596778 h 1598755"/>
              <a:gd name="connsiteX2" fmla="*/ 372089 w 2651594"/>
              <a:gd name="connsiteY2" fmla="*/ 676715 h 1598755"/>
              <a:gd name="connsiteX3" fmla="*/ 171270 w 2651594"/>
              <a:gd name="connsiteY3" fmla="*/ 928616 h 1598755"/>
              <a:gd name="connsiteX4" fmla="*/ 129157 w 2651594"/>
              <a:gd name="connsiteY4" fmla="*/ 1142694 h 1598755"/>
              <a:gd name="connsiteX5" fmla="*/ 158012 w 2651594"/>
              <a:gd name="connsiteY5" fmla="*/ 1242128 h 1598755"/>
              <a:gd name="connsiteX6" fmla="*/ 308529 w 2651594"/>
              <a:gd name="connsiteY6" fmla="*/ 1400055 h 1598755"/>
              <a:gd name="connsiteX7" fmla="*/ 613072 w 2651594"/>
              <a:gd name="connsiteY7" fmla="*/ 1504948 h 1598755"/>
              <a:gd name="connsiteX8" fmla="*/ 756571 w 2651594"/>
              <a:gd name="connsiteY8" fmla="*/ 1508458 h 1598755"/>
              <a:gd name="connsiteX9" fmla="*/ 2362736 w 2651594"/>
              <a:gd name="connsiteY9" fmla="*/ 1040919 h 1598755"/>
              <a:gd name="connsiteX10" fmla="*/ 2524170 w 2651594"/>
              <a:gd name="connsiteY10" fmla="*/ 747294 h 1598755"/>
              <a:gd name="connsiteX11" fmla="*/ 2391201 w 2651594"/>
              <a:gd name="connsiteY11" fmla="*/ 291064 h 1598755"/>
              <a:gd name="connsiteX12" fmla="*/ 2097186 w 2651594"/>
              <a:gd name="connsiteY12" fmla="*/ 129238 h 1598755"/>
              <a:gd name="connsiteX13" fmla="*/ 640368 w 2651594"/>
              <a:gd name="connsiteY13" fmla="*/ 1167650 h 1598755"/>
              <a:gd name="connsiteX14" fmla="*/ 386517 w 2651594"/>
              <a:gd name="connsiteY14" fmla="*/ 1028052 h 1598755"/>
              <a:gd name="connsiteX15" fmla="*/ 403674 w 2651594"/>
              <a:gd name="connsiteY15" fmla="*/ 996856 h 1598755"/>
              <a:gd name="connsiteX16" fmla="*/ 657526 w 2651594"/>
              <a:gd name="connsiteY16" fmla="*/ 1136455 h 1598755"/>
              <a:gd name="connsiteX17" fmla="*/ 640368 w 2651594"/>
              <a:gd name="connsiteY17" fmla="*/ 1167650 h 1598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594" h="1598755">
                <a:moveTo>
                  <a:pt x="2097186" y="129238"/>
                </a:moveTo>
                <a:lnTo>
                  <a:pt x="491022" y="596778"/>
                </a:lnTo>
                <a:cubicBezTo>
                  <a:pt x="443838" y="610426"/>
                  <a:pt x="402504" y="638501"/>
                  <a:pt x="372089" y="676715"/>
                </a:cubicBezTo>
                <a:lnTo>
                  <a:pt x="171270" y="928616"/>
                </a:lnTo>
                <a:cubicBezTo>
                  <a:pt x="123307" y="988667"/>
                  <a:pt x="107709" y="1068606"/>
                  <a:pt x="129157" y="1142694"/>
                </a:cubicBezTo>
                <a:lnTo>
                  <a:pt x="158012" y="1242128"/>
                </a:lnTo>
                <a:cubicBezTo>
                  <a:pt x="179458" y="1316217"/>
                  <a:pt x="235610" y="1374708"/>
                  <a:pt x="308529" y="1400055"/>
                </a:cubicBezTo>
                <a:lnTo>
                  <a:pt x="613072" y="1504948"/>
                </a:lnTo>
                <a:cubicBezTo>
                  <a:pt x="659475" y="1520936"/>
                  <a:pt x="709387" y="1522105"/>
                  <a:pt x="756571" y="1508458"/>
                </a:cubicBezTo>
                <a:lnTo>
                  <a:pt x="2362736" y="1040919"/>
                </a:lnTo>
                <a:cubicBezTo>
                  <a:pt x="2488297" y="1004265"/>
                  <a:pt x="2560435" y="872855"/>
                  <a:pt x="2524170" y="747294"/>
                </a:cubicBezTo>
                <a:lnTo>
                  <a:pt x="2391201" y="291064"/>
                </a:lnTo>
                <a:cubicBezTo>
                  <a:pt x="2354157" y="165113"/>
                  <a:pt x="2222747" y="92585"/>
                  <a:pt x="2097186" y="129238"/>
                </a:cubicBezTo>
                <a:close/>
                <a:moveTo>
                  <a:pt x="640368" y="1167650"/>
                </a:moveTo>
                <a:cubicBezTo>
                  <a:pt x="527676" y="1295940"/>
                  <a:pt x="338555" y="1192216"/>
                  <a:pt x="386517" y="1028052"/>
                </a:cubicBezTo>
                <a:cubicBezTo>
                  <a:pt x="390027" y="1016743"/>
                  <a:pt x="395876" y="1005825"/>
                  <a:pt x="403674" y="996856"/>
                </a:cubicBezTo>
                <a:cubicBezTo>
                  <a:pt x="516367" y="868566"/>
                  <a:pt x="705489" y="972290"/>
                  <a:pt x="657526" y="1136455"/>
                </a:cubicBezTo>
                <a:cubicBezTo>
                  <a:pt x="654016" y="1147764"/>
                  <a:pt x="648167" y="1158682"/>
                  <a:pt x="640368" y="1167650"/>
                </a:cubicBezTo>
                <a:close/>
              </a:path>
            </a:pathLst>
          </a:custGeom>
          <a:solidFill>
            <a:schemeClr val="accent4"/>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8" name="Freeform: Shape 337">
            <a:extLst>
              <a:ext uri="{FF2B5EF4-FFF2-40B4-BE49-F238E27FC236}">
                <a16:creationId xmlns:a16="http://schemas.microsoft.com/office/drawing/2014/main" id="{4FF9E955-45AD-483B-AFAB-2CE1BD4E7508}"/>
              </a:ext>
            </a:extLst>
          </p:cNvPr>
          <p:cNvSpPr/>
          <p:nvPr/>
        </p:nvSpPr>
        <p:spPr>
          <a:xfrm>
            <a:off x="13155885" y="11869773"/>
            <a:ext cx="127983" cy="383948"/>
          </a:xfrm>
          <a:custGeom>
            <a:avLst/>
            <a:gdLst>
              <a:gd name="connsiteX0" fmla="*/ 85397 w 116982"/>
              <a:gd name="connsiteY0" fmla="*/ 29246 h 350946"/>
              <a:gd name="connsiteX1" fmla="*/ 71360 w 116982"/>
              <a:gd name="connsiteY1" fmla="*/ 47184 h 350946"/>
              <a:gd name="connsiteX2" fmla="*/ 102164 w 116982"/>
              <a:gd name="connsiteY2" fmla="*/ 182882 h 350946"/>
              <a:gd name="connsiteX3" fmla="*/ 66679 w 116982"/>
              <a:gd name="connsiteY3" fmla="*/ 273739 h 350946"/>
              <a:gd name="connsiteX4" fmla="*/ 29246 w 116982"/>
              <a:gd name="connsiteY4" fmla="*/ 317022 h 350946"/>
              <a:gd name="connsiteX5" fmla="*/ 49912 w 116982"/>
              <a:gd name="connsiteY5" fmla="*/ 326770 h 350946"/>
              <a:gd name="connsiteX6" fmla="*/ 83837 w 116982"/>
              <a:gd name="connsiteY6" fmla="*/ 287387 h 350946"/>
              <a:gd name="connsiteX7" fmla="*/ 124391 w 116982"/>
              <a:gd name="connsiteY7" fmla="*/ 184833 h 350946"/>
              <a:gd name="connsiteX8" fmla="*/ 85397 w 116982"/>
              <a:gd name="connsiteY8" fmla="*/ 29246 h 3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82" h="350946">
                <a:moveTo>
                  <a:pt x="85397" y="29246"/>
                </a:moveTo>
                <a:cubicBezTo>
                  <a:pt x="81497" y="35875"/>
                  <a:pt x="76818" y="41724"/>
                  <a:pt x="71360" y="47184"/>
                </a:cubicBezTo>
                <a:cubicBezTo>
                  <a:pt x="94366" y="81888"/>
                  <a:pt x="106454" y="132581"/>
                  <a:pt x="102164" y="182882"/>
                </a:cubicBezTo>
                <a:cubicBezTo>
                  <a:pt x="99825" y="210569"/>
                  <a:pt x="85007" y="246052"/>
                  <a:pt x="66679" y="273739"/>
                </a:cubicBezTo>
                <a:cubicBezTo>
                  <a:pt x="54591" y="292066"/>
                  <a:pt x="38994" y="305714"/>
                  <a:pt x="29246" y="317022"/>
                </a:cubicBezTo>
                <a:cubicBezTo>
                  <a:pt x="36264" y="320142"/>
                  <a:pt x="42894" y="323651"/>
                  <a:pt x="49912" y="326770"/>
                </a:cubicBezTo>
                <a:cubicBezTo>
                  <a:pt x="58491" y="316242"/>
                  <a:pt x="72530" y="304154"/>
                  <a:pt x="83837" y="287387"/>
                </a:cubicBezTo>
                <a:cubicBezTo>
                  <a:pt x="104115" y="256581"/>
                  <a:pt x="121661" y="216418"/>
                  <a:pt x="124391" y="184833"/>
                </a:cubicBezTo>
                <a:cubicBezTo>
                  <a:pt x="128291" y="135700"/>
                  <a:pt x="116982" y="72920"/>
                  <a:pt x="85397" y="29246"/>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9" name="Freeform: Shape 338">
            <a:extLst>
              <a:ext uri="{FF2B5EF4-FFF2-40B4-BE49-F238E27FC236}">
                <a16:creationId xmlns:a16="http://schemas.microsoft.com/office/drawing/2014/main" id="{4298F3AF-7A28-4A46-91A4-ABA6B364E634}"/>
              </a:ext>
            </a:extLst>
          </p:cNvPr>
          <p:cNvSpPr/>
          <p:nvPr/>
        </p:nvSpPr>
        <p:spPr>
          <a:xfrm>
            <a:off x="14457323" y="10677866"/>
            <a:ext cx="426608" cy="426608"/>
          </a:xfrm>
          <a:custGeom>
            <a:avLst/>
            <a:gdLst>
              <a:gd name="connsiteX0" fmla="*/ 270752 w 389940"/>
              <a:gd name="connsiteY0" fmla="*/ 147364 h 389940"/>
              <a:gd name="connsiteX1" fmla="*/ 154940 w 389940"/>
              <a:gd name="connsiteY1" fmla="*/ 129425 h 389940"/>
              <a:gd name="connsiteX2" fmla="*/ 121794 w 389940"/>
              <a:gd name="connsiteY2" fmla="*/ 214822 h 389940"/>
              <a:gd name="connsiteX3" fmla="*/ 125694 w 389940"/>
              <a:gd name="connsiteY3" fmla="*/ 281502 h 389940"/>
              <a:gd name="connsiteX4" fmla="*/ 167807 w 389940"/>
              <a:gd name="connsiteY4" fmla="*/ 183628 h 389940"/>
              <a:gd name="connsiteX5" fmla="*/ 172486 w 389940"/>
              <a:gd name="connsiteY5" fmla="*/ 297100 h 389940"/>
              <a:gd name="connsiteX6" fmla="*/ 209531 w 389940"/>
              <a:gd name="connsiteY6" fmla="*/ 192206 h 389940"/>
              <a:gd name="connsiteX7" fmla="*/ 207191 w 389940"/>
              <a:gd name="connsiteY7" fmla="*/ 263955 h 389940"/>
              <a:gd name="connsiteX8" fmla="*/ 225128 w 389940"/>
              <a:gd name="connsiteY8" fmla="*/ 276823 h 389940"/>
              <a:gd name="connsiteX9" fmla="*/ 242676 w 389940"/>
              <a:gd name="connsiteY9" fmla="*/ 187137 h 389940"/>
              <a:gd name="connsiteX10" fmla="*/ 254374 w 389940"/>
              <a:gd name="connsiteY10" fmla="*/ 242119 h 389940"/>
              <a:gd name="connsiteX11" fmla="*/ 272701 w 389940"/>
              <a:gd name="connsiteY11" fmla="*/ 200785 h 389940"/>
              <a:gd name="connsiteX12" fmla="*/ 270752 w 389940"/>
              <a:gd name="connsiteY12" fmla="*/ 147364 h 38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940" h="389940">
                <a:moveTo>
                  <a:pt x="270752" y="147364"/>
                </a:moveTo>
                <a:cubicBezTo>
                  <a:pt x="244625" y="113438"/>
                  <a:pt x="189254" y="114998"/>
                  <a:pt x="154940" y="129425"/>
                </a:cubicBezTo>
                <a:cubicBezTo>
                  <a:pt x="127254" y="141124"/>
                  <a:pt x="125694" y="171149"/>
                  <a:pt x="121794" y="214822"/>
                </a:cubicBezTo>
                <a:cubicBezTo>
                  <a:pt x="119064" y="244458"/>
                  <a:pt x="117895" y="272534"/>
                  <a:pt x="125694" y="281502"/>
                </a:cubicBezTo>
                <a:cubicBezTo>
                  <a:pt x="160788" y="307238"/>
                  <a:pt x="161958" y="208583"/>
                  <a:pt x="167807" y="183628"/>
                </a:cubicBezTo>
                <a:cubicBezTo>
                  <a:pt x="167807" y="183628"/>
                  <a:pt x="154159" y="288131"/>
                  <a:pt x="172486" y="297100"/>
                </a:cubicBezTo>
                <a:cubicBezTo>
                  <a:pt x="206801" y="312698"/>
                  <a:pt x="205631" y="216383"/>
                  <a:pt x="209531" y="192206"/>
                </a:cubicBezTo>
                <a:cubicBezTo>
                  <a:pt x="203292" y="215213"/>
                  <a:pt x="202512" y="257326"/>
                  <a:pt x="207191" y="263955"/>
                </a:cubicBezTo>
                <a:cubicBezTo>
                  <a:pt x="207582" y="282672"/>
                  <a:pt x="221619" y="279162"/>
                  <a:pt x="225128" y="276823"/>
                </a:cubicBezTo>
                <a:cubicBezTo>
                  <a:pt x="242676" y="266295"/>
                  <a:pt x="242676" y="187137"/>
                  <a:pt x="242676" y="187137"/>
                </a:cubicBezTo>
                <a:cubicBezTo>
                  <a:pt x="242676" y="201174"/>
                  <a:pt x="231758" y="252647"/>
                  <a:pt x="254374" y="242119"/>
                </a:cubicBezTo>
                <a:cubicBezTo>
                  <a:pt x="269192" y="235100"/>
                  <a:pt x="269971" y="212873"/>
                  <a:pt x="272701" y="200785"/>
                </a:cubicBezTo>
                <a:cubicBezTo>
                  <a:pt x="278550" y="177779"/>
                  <a:pt x="276601" y="155162"/>
                  <a:pt x="270752" y="147364"/>
                </a:cubicBezTo>
                <a:close/>
              </a:path>
            </a:pathLst>
          </a:custGeom>
          <a:solidFill>
            <a:srgbClr val="F88667"/>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0" name="Freeform: Shape 339">
            <a:extLst>
              <a:ext uri="{FF2B5EF4-FFF2-40B4-BE49-F238E27FC236}">
                <a16:creationId xmlns:a16="http://schemas.microsoft.com/office/drawing/2014/main" id="{BFE9773E-69A8-4F1A-883F-A8504D971991}"/>
              </a:ext>
            </a:extLst>
          </p:cNvPr>
          <p:cNvSpPr/>
          <p:nvPr/>
        </p:nvSpPr>
        <p:spPr>
          <a:xfrm>
            <a:off x="12948962" y="11210399"/>
            <a:ext cx="554593" cy="469270"/>
          </a:xfrm>
          <a:custGeom>
            <a:avLst/>
            <a:gdLst>
              <a:gd name="connsiteX0" fmla="*/ 145073 w 506922"/>
              <a:gd name="connsiteY0" fmla="*/ 119953 h 428934"/>
              <a:gd name="connsiteX1" fmla="*/ 261666 w 506922"/>
              <a:gd name="connsiteY1" fmla="*/ 125412 h 428934"/>
              <a:gd name="connsiteX2" fmla="*/ 312748 w 506922"/>
              <a:gd name="connsiteY2" fmla="*/ 121903 h 428934"/>
              <a:gd name="connsiteX3" fmla="*/ 350962 w 506922"/>
              <a:gd name="connsiteY3" fmla="*/ 129702 h 428934"/>
              <a:gd name="connsiteX4" fmla="*/ 328346 w 506922"/>
              <a:gd name="connsiteY4" fmla="*/ 149199 h 428934"/>
              <a:gd name="connsiteX5" fmla="*/ 288961 w 506922"/>
              <a:gd name="connsiteY5" fmla="*/ 166355 h 428934"/>
              <a:gd name="connsiteX6" fmla="*/ 346673 w 506922"/>
              <a:gd name="connsiteY6" fmla="*/ 203790 h 428934"/>
              <a:gd name="connsiteX7" fmla="*/ 377088 w 506922"/>
              <a:gd name="connsiteY7" fmla="*/ 241224 h 428934"/>
              <a:gd name="connsiteX8" fmla="*/ 303389 w 506922"/>
              <a:gd name="connsiteY8" fmla="*/ 221337 h 428934"/>
              <a:gd name="connsiteX9" fmla="*/ 361100 w 506922"/>
              <a:gd name="connsiteY9" fmla="*/ 245514 h 428934"/>
              <a:gd name="connsiteX10" fmla="*/ 393076 w 506922"/>
              <a:gd name="connsiteY10" fmla="*/ 272419 h 428934"/>
              <a:gd name="connsiteX11" fmla="*/ 343943 w 506922"/>
              <a:gd name="connsiteY11" fmla="*/ 275149 h 428934"/>
              <a:gd name="connsiteX12" fmla="*/ 300270 w 506922"/>
              <a:gd name="connsiteY12" fmla="*/ 250973 h 428934"/>
              <a:gd name="connsiteX13" fmla="*/ 357591 w 506922"/>
              <a:gd name="connsiteY13" fmla="*/ 306345 h 428934"/>
              <a:gd name="connsiteX14" fmla="*/ 279213 w 506922"/>
              <a:gd name="connsiteY14" fmla="*/ 275539 h 428934"/>
              <a:gd name="connsiteX15" fmla="*/ 318207 w 506922"/>
              <a:gd name="connsiteY15" fmla="*/ 310243 h 428934"/>
              <a:gd name="connsiteX16" fmla="*/ 290912 w 506922"/>
              <a:gd name="connsiteY16" fmla="*/ 307515 h 428934"/>
              <a:gd name="connsiteX17" fmla="*/ 256597 w 506922"/>
              <a:gd name="connsiteY17" fmla="*/ 286067 h 428934"/>
              <a:gd name="connsiteX18" fmla="*/ 230860 w 506922"/>
              <a:gd name="connsiteY18" fmla="*/ 268910 h 428934"/>
              <a:gd name="connsiteX19" fmla="*/ 171200 w 506922"/>
              <a:gd name="connsiteY19" fmla="*/ 229916 h 428934"/>
              <a:gd name="connsiteX20" fmla="*/ 119727 w 506922"/>
              <a:gd name="connsiteY20" fmla="*/ 177275 h 428934"/>
              <a:gd name="connsiteX21" fmla="*/ 145073 w 506922"/>
              <a:gd name="connsiteY21" fmla="*/ 119953 h 42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922" h="428934">
                <a:moveTo>
                  <a:pt x="145073" y="119953"/>
                </a:moveTo>
                <a:cubicBezTo>
                  <a:pt x="180948" y="118393"/>
                  <a:pt x="224621" y="125412"/>
                  <a:pt x="261666" y="125412"/>
                </a:cubicBezTo>
                <a:cubicBezTo>
                  <a:pt x="278433" y="125412"/>
                  <a:pt x="295980" y="123072"/>
                  <a:pt x="312748" y="121903"/>
                </a:cubicBezTo>
                <a:cubicBezTo>
                  <a:pt x="323276" y="121123"/>
                  <a:pt x="344722" y="117613"/>
                  <a:pt x="350962" y="129702"/>
                </a:cubicBezTo>
                <a:cubicBezTo>
                  <a:pt x="357591" y="142569"/>
                  <a:pt x="336534" y="147249"/>
                  <a:pt x="328346" y="149199"/>
                </a:cubicBezTo>
                <a:cubicBezTo>
                  <a:pt x="316258" y="151928"/>
                  <a:pt x="291301" y="150369"/>
                  <a:pt x="288961" y="166355"/>
                </a:cubicBezTo>
                <a:cubicBezTo>
                  <a:pt x="285842" y="189752"/>
                  <a:pt x="329515" y="195991"/>
                  <a:pt x="346673" y="203790"/>
                </a:cubicBezTo>
                <a:cubicBezTo>
                  <a:pt x="362661" y="210809"/>
                  <a:pt x="404774" y="225627"/>
                  <a:pt x="377088" y="241224"/>
                </a:cubicBezTo>
                <a:cubicBezTo>
                  <a:pt x="358371" y="251752"/>
                  <a:pt x="319377" y="227967"/>
                  <a:pt x="303389" y="221337"/>
                </a:cubicBezTo>
                <a:cubicBezTo>
                  <a:pt x="324056" y="227187"/>
                  <a:pt x="342383" y="234595"/>
                  <a:pt x="361100" y="245514"/>
                </a:cubicBezTo>
                <a:cubicBezTo>
                  <a:pt x="372019" y="251752"/>
                  <a:pt x="393076" y="260331"/>
                  <a:pt x="393076" y="272419"/>
                </a:cubicBezTo>
                <a:cubicBezTo>
                  <a:pt x="393076" y="290357"/>
                  <a:pt x="353691" y="279439"/>
                  <a:pt x="343943" y="275149"/>
                </a:cubicBezTo>
                <a:cubicBezTo>
                  <a:pt x="320937" y="265011"/>
                  <a:pt x="316258" y="262282"/>
                  <a:pt x="300270" y="250973"/>
                </a:cubicBezTo>
                <a:cubicBezTo>
                  <a:pt x="316648" y="259552"/>
                  <a:pt x="377478" y="285288"/>
                  <a:pt x="357591" y="306345"/>
                </a:cubicBezTo>
                <a:cubicBezTo>
                  <a:pt x="345503" y="319212"/>
                  <a:pt x="297930" y="282948"/>
                  <a:pt x="279213" y="275539"/>
                </a:cubicBezTo>
                <a:cubicBezTo>
                  <a:pt x="289742" y="285288"/>
                  <a:pt x="320546" y="289967"/>
                  <a:pt x="318207" y="310243"/>
                </a:cubicBezTo>
                <a:cubicBezTo>
                  <a:pt x="317037" y="320382"/>
                  <a:pt x="299490" y="312194"/>
                  <a:pt x="290912" y="307515"/>
                </a:cubicBezTo>
                <a:cubicBezTo>
                  <a:pt x="278824" y="300885"/>
                  <a:pt x="268294" y="291527"/>
                  <a:pt x="256597" y="286067"/>
                </a:cubicBezTo>
                <a:cubicBezTo>
                  <a:pt x="247237" y="281779"/>
                  <a:pt x="240999" y="275930"/>
                  <a:pt x="230860" y="268910"/>
                </a:cubicBezTo>
                <a:cubicBezTo>
                  <a:pt x="209414" y="253703"/>
                  <a:pt x="189917" y="250193"/>
                  <a:pt x="171200" y="229916"/>
                </a:cubicBezTo>
                <a:cubicBezTo>
                  <a:pt x="153652" y="211199"/>
                  <a:pt x="137664" y="192482"/>
                  <a:pt x="119727" y="177275"/>
                </a:cubicBezTo>
                <a:cubicBezTo>
                  <a:pt x="153652" y="164406"/>
                  <a:pt x="118557" y="138670"/>
                  <a:pt x="145073" y="119953"/>
                </a:cubicBezTo>
                <a:close/>
              </a:path>
            </a:pathLst>
          </a:custGeom>
          <a:solidFill>
            <a:srgbClr val="F88667"/>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1" name="Freeform: Shape 340">
            <a:extLst>
              <a:ext uri="{FF2B5EF4-FFF2-40B4-BE49-F238E27FC236}">
                <a16:creationId xmlns:a16="http://schemas.microsoft.com/office/drawing/2014/main" id="{A6207245-1CB6-46C6-B4DB-22A5BCE9F614}"/>
              </a:ext>
            </a:extLst>
          </p:cNvPr>
          <p:cNvSpPr/>
          <p:nvPr/>
        </p:nvSpPr>
        <p:spPr>
          <a:xfrm>
            <a:off x="12429719" y="10397862"/>
            <a:ext cx="853218" cy="1151844"/>
          </a:xfrm>
          <a:custGeom>
            <a:avLst/>
            <a:gdLst>
              <a:gd name="connsiteX0" fmla="*/ 672328 w 779880"/>
              <a:gd name="connsiteY0" fmla="*/ 853291 h 1052839"/>
              <a:gd name="connsiteX1" fmla="*/ 621246 w 779880"/>
              <a:gd name="connsiteY1" fmla="*/ 970663 h 1052839"/>
              <a:gd name="connsiteX2" fmla="*/ 120563 w 779880"/>
              <a:gd name="connsiteY2" fmla="*/ 662220 h 1052839"/>
              <a:gd name="connsiteX3" fmla="*/ 514403 w 779880"/>
              <a:gd name="connsiteY3" fmla="*/ 120983 h 1052839"/>
              <a:gd name="connsiteX4" fmla="*/ 588491 w 779880"/>
              <a:gd name="connsiteY4" fmla="*/ 366255 h 1052839"/>
              <a:gd name="connsiteX5" fmla="*/ 338149 w 779880"/>
              <a:gd name="connsiteY5" fmla="*/ 653251 h 1052839"/>
              <a:gd name="connsiteX6" fmla="*/ 672328 w 779880"/>
              <a:gd name="connsiteY6" fmla="*/ 853291 h 105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880" h="1052839">
                <a:moveTo>
                  <a:pt x="672328" y="853291"/>
                </a:moveTo>
                <a:lnTo>
                  <a:pt x="621246" y="970663"/>
                </a:lnTo>
                <a:cubicBezTo>
                  <a:pt x="621246" y="970663"/>
                  <a:pt x="95996" y="800259"/>
                  <a:pt x="120563" y="662220"/>
                </a:cubicBezTo>
                <a:cubicBezTo>
                  <a:pt x="142009" y="541338"/>
                  <a:pt x="447722" y="135410"/>
                  <a:pt x="514403" y="120983"/>
                </a:cubicBezTo>
                <a:cubicBezTo>
                  <a:pt x="603698" y="101486"/>
                  <a:pt x="639574" y="314783"/>
                  <a:pt x="588491" y="366255"/>
                </a:cubicBezTo>
                <a:cubicBezTo>
                  <a:pt x="480088" y="475438"/>
                  <a:pt x="325672" y="628686"/>
                  <a:pt x="338149" y="653251"/>
                </a:cubicBezTo>
                <a:cubicBezTo>
                  <a:pt x="351018" y="678208"/>
                  <a:pt x="672328" y="853291"/>
                  <a:pt x="672328" y="853291"/>
                </a:cubicBezTo>
                <a:close/>
              </a:path>
            </a:pathLst>
          </a:custGeom>
          <a:solidFill>
            <a:srgbClr val="FFFFFF"/>
          </a:solidFill>
          <a:ln w="38994"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2" name="Freeform: Shape 341">
            <a:extLst>
              <a:ext uri="{FF2B5EF4-FFF2-40B4-BE49-F238E27FC236}">
                <a16:creationId xmlns:a16="http://schemas.microsoft.com/office/drawing/2014/main" id="{D7873B9B-32C2-4C19-91C4-5E215092B1E7}"/>
              </a:ext>
            </a:extLst>
          </p:cNvPr>
          <p:cNvSpPr/>
          <p:nvPr/>
        </p:nvSpPr>
        <p:spPr>
          <a:xfrm>
            <a:off x="9930720" y="7559316"/>
            <a:ext cx="981201" cy="981201"/>
          </a:xfrm>
          <a:custGeom>
            <a:avLst/>
            <a:gdLst>
              <a:gd name="connsiteX0" fmla="*/ 901542 w 896862"/>
              <a:gd name="connsiteY0" fmla="*/ 524860 h 896862"/>
              <a:gd name="connsiteX1" fmla="*/ 905831 w 896862"/>
              <a:gd name="connsiteY1" fmla="*/ 467539 h 896862"/>
              <a:gd name="connsiteX2" fmla="*/ 901542 w 896862"/>
              <a:gd name="connsiteY2" fmla="*/ 410218 h 896862"/>
              <a:gd name="connsiteX3" fmla="*/ 813025 w 896862"/>
              <a:gd name="connsiteY3" fmla="*/ 396180 h 896862"/>
              <a:gd name="connsiteX4" fmla="*/ 802107 w 896862"/>
              <a:gd name="connsiteY4" fmla="*/ 356406 h 896862"/>
              <a:gd name="connsiteX5" fmla="*/ 872297 w 896862"/>
              <a:gd name="connsiteY5" fmla="*/ 299864 h 896862"/>
              <a:gd name="connsiteX6" fmla="*/ 814586 w 896862"/>
              <a:gd name="connsiteY6" fmla="*/ 200820 h 896862"/>
              <a:gd name="connsiteX7" fmla="*/ 730748 w 896862"/>
              <a:gd name="connsiteY7" fmla="*/ 233185 h 896862"/>
              <a:gd name="connsiteX8" fmla="*/ 701893 w 896862"/>
              <a:gd name="connsiteY8" fmla="*/ 204329 h 896862"/>
              <a:gd name="connsiteX9" fmla="*/ 734258 w 896862"/>
              <a:gd name="connsiteY9" fmla="*/ 120492 h 896862"/>
              <a:gd name="connsiteX10" fmla="*/ 635213 w 896862"/>
              <a:gd name="connsiteY10" fmla="*/ 62780 h 896862"/>
              <a:gd name="connsiteX11" fmla="*/ 578671 w 896862"/>
              <a:gd name="connsiteY11" fmla="*/ 132970 h 896862"/>
              <a:gd name="connsiteX12" fmla="*/ 538897 w 896862"/>
              <a:gd name="connsiteY12" fmla="*/ 122052 h 896862"/>
              <a:gd name="connsiteX13" fmla="*/ 524860 w 896862"/>
              <a:gd name="connsiteY13" fmla="*/ 33535 h 896862"/>
              <a:gd name="connsiteX14" fmla="*/ 467538 w 896862"/>
              <a:gd name="connsiteY14" fmla="*/ 29246 h 896862"/>
              <a:gd name="connsiteX15" fmla="*/ 410217 w 896862"/>
              <a:gd name="connsiteY15" fmla="*/ 33535 h 896862"/>
              <a:gd name="connsiteX16" fmla="*/ 396179 w 896862"/>
              <a:gd name="connsiteY16" fmla="*/ 122052 h 896862"/>
              <a:gd name="connsiteX17" fmla="*/ 356406 w 896862"/>
              <a:gd name="connsiteY17" fmla="*/ 132970 h 896862"/>
              <a:gd name="connsiteX18" fmla="*/ 299864 w 896862"/>
              <a:gd name="connsiteY18" fmla="*/ 62780 h 896862"/>
              <a:gd name="connsiteX19" fmla="*/ 200819 w 896862"/>
              <a:gd name="connsiteY19" fmla="*/ 120492 h 896862"/>
              <a:gd name="connsiteX20" fmla="*/ 233184 w 896862"/>
              <a:gd name="connsiteY20" fmla="*/ 204329 h 896862"/>
              <a:gd name="connsiteX21" fmla="*/ 204328 w 896862"/>
              <a:gd name="connsiteY21" fmla="*/ 233185 h 896862"/>
              <a:gd name="connsiteX22" fmla="*/ 120491 w 896862"/>
              <a:gd name="connsiteY22" fmla="*/ 200820 h 896862"/>
              <a:gd name="connsiteX23" fmla="*/ 62780 w 896862"/>
              <a:gd name="connsiteY23" fmla="*/ 299864 h 896862"/>
              <a:gd name="connsiteX24" fmla="*/ 132969 w 896862"/>
              <a:gd name="connsiteY24" fmla="*/ 356406 h 896862"/>
              <a:gd name="connsiteX25" fmla="*/ 122051 w 896862"/>
              <a:gd name="connsiteY25" fmla="*/ 396180 h 896862"/>
              <a:gd name="connsiteX26" fmla="*/ 33535 w 896862"/>
              <a:gd name="connsiteY26" fmla="*/ 410218 h 896862"/>
              <a:gd name="connsiteX27" fmla="*/ 29246 w 896862"/>
              <a:gd name="connsiteY27" fmla="*/ 467539 h 896862"/>
              <a:gd name="connsiteX28" fmla="*/ 33535 w 896862"/>
              <a:gd name="connsiteY28" fmla="*/ 524860 h 896862"/>
              <a:gd name="connsiteX29" fmla="*/ 122051 w 896862"/>
              <a:gd name="connsiteY29" fmla="*/ 538898 h 896862"/>
              <a:gd name="connsiteX30" fmla="*/ 132969 w 896862"/>
              <a:gd name="connsiteY30" fmla="*/ 578672 h 896862"/>
              <a:gd name="connsiteX31" fmla="*/ 62780 w 896862"/>
              <a:gd name="connsiteY31" fmla="*/ 635213 h 896862"/>
              <a:gd name="connsiteX32" fmla="*/ 120491 w 896862"/>
              <a:gd name="connsiteY32" fmla="*/ 734258 h 896862"/>
              <a:gd name="connsiteX33" fmla="*/ 204328 w 896862"/>
              <a:gd name="connsiteY33" fmla="*/ 701893 h 896862"/>
              <a:gd name="connsiteX34" fmla="*/ 233184 w 896862"/>
              <a:gd name="connsiteY34" fmla="*/ 730749 h 896862"/>
              <a:gd name="connsiteX35" fmla="*/ 200819 w 896862"/>
              <a:gd name="connsiteY35" fmla="*/ 814586 h 896862"/>
              <a:gd name="connsiteX36" fmla="*/ 299864 w 896862"/>
              <a:gd name="connsiteY36" fmla="*/ 872297 h 896862"/>
              <a:gd name="connsiteX37" fmla="*/ 356406 w 896862"/>
              <a:gd name="connsiteY37" fmla="*/ 802108 h 896862"/>
              <a:gd name="connsiteX38" fmla="*/ 396179 w 896862"/>
              <a:gd name="connsiteY38" fmla="*/ 813026 h 896862"/>
              <a:gd name="connsiteX39" fmla="*/ 410217 w 896862"/>
              <a:gd name="connsiteY39" fmla="*/ 901543 h 896862"/>
              <a:gd name="connsiteX40" fmla="*/ 467538 w 896862"/>
              <a:gd name="connsiteY40" fmla="*/ 905832 h 896862"/>
              <a:gd name="connsiteX41" fmla="*/ 524860 w 896862"/>
              <a:gd name="connsiteY41" fmla="*/ 901543 h 896862"/>
              <a:gd name="connsiteX42" fmla="*/ 538897 w 896862"/>
              <a:gd name="connsiteY42" fmla="*/ 813026 h 896862"/>
              <a:gd name="connsiteX43" fmla="*/ 578671 w 896862"/>
              <a:gd name="connsiteY43" fmla="*/ 802108 h 896862"/>
              <a:gd name="connsiteX44" fmla="*/ 635213 w 896862"/>
              <a:gd name="connsiteY44" fmla="*/ 872297 h 896862"/>
              <a:gd name="connsiteX45" fmla="*/ 734258 w 896862"/>
              <a:gd name="connsiteY45" fmla="*/ 814586 h 896862"/>
              <a:gd name="connsiteX46" fmla="*/ 701893 w 896862"/>
              <a:gd name="connsiteY46" fmla="*/ 730749 h 896862"/>
              <a:gd name="connsiteX47" fmla="*/ 730748 w 896862"/>
              <a:gd name="connsiteY47" fmla="*/ 701893 h 896862"/>
              <a:gd name="connsiteX48" fmla="*/ 814586 w 896862"/>
              <a:gd name="connsiteY48" fmla="*/ 734258 h 896862"/>
              <a:gd name="connsiteX49" fmla="*/ 872297 w 896862"/>
              <a:gd name="connsiteY49" fmla="*/ 635213 h 896862"/>
              <a:gd name="connsiteX50" fmla="*/ 802107 w 896862"/>
              <a:gd name="connsiteY50" fmla="*/ 578672 h 896862"/>
              <a:gd name="connsiteX51" fmla="*/ 813025 w 896862"/>
              <a:gd name="connsiteY51" fmla="*/ 538898 h 896862"/>
              <a:gd name="connsiteX52" fmla="*/ 901542 w 896862"/>
              <a:gd name="connsiteY52" fmla="*/ 524860 h 896862"/>
              <a:gd name="connsiteX53" fmla="*/ 467148 w 896862"/>
              <a:gd name="connsiteY53" fmla="*/ 697214 h 896862"/>
              <a:gd name="connsiteX54" fmla="*/ 237863 w 896862"/>
              <a:gd name="connsiteY54" fmla="*/ 467929 h 896862"/>
              <a:gd name="connsiteX55" fmla="*/ 467148 w 896862"/>
              <a:gd name="connsiteY55" fmla="*/ 238644 h 896862"/>
              <a:gd name="connsiteX56" fmla="*/ 696434 w 896862"/>
              <a:gd name="connsiteY56" fmla="*/ 467929 h 896862"/>
              <a:gd name="connsiteX57" fmla="*/ 467148 w 896862"/>
              <a:gd name="connsiteY57" fmla="*/ 697214 h 8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96862" h="896862">
                <a:moveTo>
                  <a:pt x="901542" y="524860"/>
                </a:moveTo>
                <a:cubicBezTo>
                  <a:pt x="903882" y="506143"/>
                  <a:pt x="905831" y="487036"/>
                  <a:pt x="905831" y="467539"/>
                </a:cubicBezTo>
                <a:cubicBezTo>
                  <a:pt x="905831" y="448042"/>
                  <a:pt x="904272" y="428934"/>
                  <a:pt x="901542" y="410218"/>
                </a:cubicBezTo>
                <a:lnTo>
                  <a:pt x="813025" y="396180"/>
                </a:lnTo>
                <a:cubicBezTo>
                  <a:pt x="810296" y="382532"/>
                  <a:pt x="806397" y="369664"/>
                  <a:pt x="802107" y="356406"/>
                </a:cubicBezTo>
                <a:lnTo>
                  <a:pt x="872297" y="299864"/>
                </a:lnTo>
                <a:cubicBezTo>
                  <a:pt x="857479" y="263990"/>
                  <a:pt x="837982" y="230845"/>
                  <a:pt x="814586" y="200820"/>
                </a:cubicBezTo>
                <a:lnTo>
                  <a:pt x="730748" y="233185"/>
                </a:lnTo>
                <a:cubicBezTo>
                  <a:pt x="721780" y="223046"/>
                  <a:pt x="712031" y="213297"/>
                  <a:pt x="701893" y="204329"/>
                </a:cubicBezTo>
                <a:lnTo>
                  <a:pt x="734258" y="120492"/>
                </a:lnTo>
                <a:cubicBezTo>
                  <a:pt x="703843" y="97095"/>
                  <a:pt x="670697" y="77598"/>
                  <a:pt x="635213" y="62780"/>
                </a:cubicBezTo>
                <a:lnTo>
                  <a:pt x="578671" y="132970"/>
                </a:lnTo>
                <a:cubicBezTo>
                  <a:pt x="565803" y="128680"/>
                  <a:pt x="552546" y="124781"/>
                  <a:pt x="538897" y="122052"/>
                </a:cubicBezTo>
                <a:lnTo>
                  <a:pt x="524860" y="33535"/>
                </a:lnTo>
                <a:cubicBezTo>
                  <a:pt x="506143" y="31195"/>
                  <a:pt x="487035" y="29246"/>
                  <a:pt x="467538" y="29246"/>
                </a:cubicBezTo>
                <a:cubicBezTo>
                  <a:pt x="448041" y="29246"/>
                  <a:pt x="428934" y="30806"/>
                  <a:pt x="410217" y="33535"/>
                </a:cubicBezTo>
                <a:lnTo>
                  <a:pt x="396179" y="122052"/>
                </a:lnTo>
                <a:cubicBezTo>
                  <a:pt x="382531" y="124781"/>
                  <a:pt x="369663" y="128680"/>
                  <a:pt x="356406" y="132970"/>
                </a:cubicBezTo>
                <a:lnTo>
                  <a:pt x="299864" y="62780"/>
                </a:lnTo>
                <a:cubicBezTo>
                  <a:pt x="263989" y="77598"/>
                  <a:pt x="230845" y="97095"/>
                  <a:pt x="200819" y="120492"/>
                </a:cubicBezTo>
                <a:lnTo>
                  <a:pt x="233184" y="204329"/>
                </a:lnTo>
                <a:cubicBezTo>
                  <a:pt x="223046" y="213297"/>
                  <a:pt x="213297" y="223046"/>
                  <a:pt x="204328" y="233185"/>
                </a:cubicBezTo>
                <a:lnTo>
                  <a:pt x="120491" y="200820"/>
                </a:lnTo>
                <a:cubicBezTo>
                  <a:pt x="97095" y="231235"/>
                  <a:pt x="77598" y="264380"/>
                  <a:pt x="62780" y="299864"/>
                </a:cubicBezTo>
                <a:lnTo>
                  <a:pt x="132969" y="356406"/>
                </a:lnTo>
                <a:cubicBezTo>
                  <a:pt x="128680" y="369274"/>
                  <a:pt x="124781" y="382532"/>
                  <a:pt x="122051" y="396180"/>
                </a:cubicBezTo>
                <a:lnTo>
                  <a:pt x="33535" y="410218"/>
                </a:lnTo>
                <a:cubicBezTo>
                  <a:pt x="31195" y="428934"/>
                  <a:pt x="29246" y="448042"/>
                  <a:pt x="29246" y="467539"/>
                </a:cubicBezTo>
                <a:cubicBezTo>
                  <a:pt x="29246" y="487036"/>
                  <a:pt x="30805" y="506143"/>
                  <a:pt x="33535" y="524860"/>
                </a:cubicBezTo>
                <a:lnTo>
                  <a:pt x="122051" y="538898"/>
                </a:lnTo>
                <a:cubicBezTo>
                  <a:pt x="124781" y="552546"/>
                  <a:pt x="128680" y="565414"/>
                  <a:pt x="132969" y="578672"/>
                </a:cubicBezTo>
                <a:lnTo>
                  <a:pt x="62780" y="635213"/>
                </a:lnTo>
                <a:cubicBezTo>
                  <a:pt x="77598" y="671088"/>
                  <a:pt x="97095" y="704233"/>
                  <a:pt x="120491" y="734258"/>
                </a:cubicBezTo>
                <a:lnTo>
                  <a:pt x="204328" y="701893"/>
                </a:lnTo>
                <a:cubicBezTo>
                  <a:pt x="213297" y="712032"/>
                  <a:pt x="223046" y="721780"/>
                  <a:pt x="233184" y="730749"/>
                </a:cubicBezTo>
                <a:lnTo>
                  <a:pt x="200819" y="814586"/>
                </a:lnTo>
                <a:cubicBezTo>
                  <a:pt x="231234" y="837982"/>
                  <a:pt x="264380" y="857479"/>
                  <a:pt x="299864" y="872297"/>
                </a:cubicBezTo>
                <a:lnTo>
                  <a:pt x="356406" y="802108"/>
                </a:lnTo>
                <a:cubicBezTo>
                  <a:pt x="369274" y="806397"/>
                  <a:pt x="382531" y="810296"/>
                  <a:pt x="396179" y="813026"/>
                </a:cubicBezTo>
                <a:lnTo>
                  <a:pt x="410217" y="901543"/>
                </a:lnTo>
                <a:cubicBezTo>
                  <a:pt x="428934" y="903882"/>
                  <a:pt x="448041" y="905832"/>
                  <a:pt x="467538" y="905832"/>
                </a:cubicBezTo>
                <a:cubicBezTo>
                  <a:pt x="487035" y="905832"/>
                  <a:pt x="506143" y="904272"/>
                  <a:pt x="524860" y="901543"/>
                </a:cubicBezTo>
                <a:lnTo>
                  <a:pt x="538897" y="813026"/>
                </a:lnTo>
                <a:cubicBezTo>
                  <a:pt x="552546" y="810296"/>
                  <a:pt x="565414" y="806397"/>
                  <a:pt x="578671" y="802108"/>
                </a:cubicBezTo>
                <a:lnTo>
                  <a:pt x="635213" y="872297"/>
                </a:lnTo>
                <a:cubicBezTo>
                  <a:pt x="671087" y="857479"/>
                  <a:pt x="704232" y="837982"/>
                  <a:pt x="734258" y="814586"/>
                </a:cubicBezTo>
                <a:lnTo>
                  <a:pt x="701893" y="730749"/>
                </a:lnTo>
                <a:cubicBezTo>
                  <a:pt x="712031" y="721780"/>
                  <a:pt x="721780" y="712032"/>
                  <a:pt x="730748" y="701893"/>
                </a:cubicBezTo>
                <a:lnTo>
                  <a:pt x="814586" y="734258"/>
                </a:lnTo>
                <a:cubicBezTo>
                  <a:pt x="837982" y="703843"/>
                  <a:pt x="857479" y="670698"/>
                  <a:pt x="872297" y="635213"/>
                </a:cubicBezTo>
                <a:lnTo>
                  <a:pt x="802107" y="578672"/>
                </a:lnTo>
                <a:cubicBezTo>
                  <a:pt x="806397" y="565804"/>
                  <a:pt x="810296" y="552546"/>
                  <a:pt x="813025" y="538898"/>
                </a:cubicBezTo>
                <a:lnTo>
                  <a:pt x="901542" y="524860"/>
                </a:lnTo>
                <a:close/>
                <a:moveTo>
                  <a:pt x="467148" y="697214"/>
                </a:moveTo>
                <a:cubicBezTo>
                  <a:pt x="340418" y="697214"/>
                  <a:pt x="237863" y="594659"/>
                  <a:pt x="237863" y="467929"/>
                </a:cubicBezTo>
                <a:cubicBezTo>
                  <a:pt x="237863" y="341198"/>
                  <a:pt x="340418" y="238644"/>
                  <a:pt x="467148" y="238644"/>
                </a:cubicBezTo>
                <a:cubicBezTo>
                  <a:pt x="593879" y="238644"/>
                  <a:pt x="696434" y="341198"/>
                  <a:pt x="696434" y="467929"/>
                </a:cubicBezTo>
                <a:cubicBezTo>
                  <a:pt x="696823" y="594269"/>
                  <a:pt x="593879" y="697214"/>
                  <a:pt x="467148" y="69721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3" name="Freeform: Shape 342">
            <a:extLst>
              <a:ext uri="{FF2B5EF4-FFF2-40B4-BE49-F238E27FC236}">
                <a16:creationId xmlns:a16="http://schemas.microsoft.com/office/drawing/2014/main" id="{ADBED94E-7D90-4955-8ABA-5254EBAB57A7}"/>
              </a:ext>
            </a:extLst>
          </p:cNvPr>
          <p:cNvSpPr/>
          <p:nvPr/>
        </p:nvSpPr>
        <p:spPr>
          <a:xfrm>
            <a:off x="10127387" y="7756410"/>
            <a:ext cx="597253" cy="597253"/>
          </a:xfrm>
          <a:custGeom>
            <a:avLst/>
            <a:gdLst>
              <a:gd name="connsiteX0" fmla="*/ 287386 w 545916"/>
              <a:gd name="connsiteY0" fmla="*/ 29246 h 545916"/>
              <a:gd name="connsiteX1" fmla="*/ 29246 w 545916"/>
              <a:gd name="connsiteY1" fmla="*/ 287386 h 545916"/>
              <a:gd name="connsiteX2" fmla="*/ 287386 w 545916"/>
              <a:gd name="connsiteY2" fmla="*/ 545526 h 545916"/>
              <a:gd name="connsiteX3" fmla="*/ 545526 w 545916"/>
              <a:gd name="connsiteY3" fmla="*/ 287386 h 545916"/>
              <a:gd name="connsiteX4" fmla="*/ 287386 w 545916"/>
              <a:gd name="connsiteY4" fmla="*/ 29246 h 545916"/>
              <a:gd name="connsiteX5" fmla="*/ 287386 w 545916"/>
              <a:gd name="connsiteY5" fmla="*/ 448041 h 545916"/>
              <a:gd name="connsiteX6" fmla="*/ 127120 w 545916"/>
              <a:gd name="connsiteY6" fmla="*/ 287776 h 545916"/>
              <a:gd name="connsiteX7" fmla="*/ 287386 w 545916"/>
              <a:gd name="connsiteY7" fmla="*/ 127510 h 545916"/>
              <a:gd name="connsiteX8" fmla="*/ 447651 w 545916"/>
              <a:gd name="connsiteY8" fmla="*/ 287776 h 545916"/>
              <a:gd name="connsiteX9" fmla="*/ 287386 w 545916"/>
              <a:gd name="connsiteY9" fmla="*/ 448041 h 5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916" h="545916">
                <a:moveTo>
                  <a:pt x="287386" y="29246"/>
                </a:moveTo>
                <a:cubicBezTo>
                  <a:pt x="145058" y="29246"/>
                  <a:pt x="29246" y="144668"/>
                  <a:pt x="29246" y="287386"/>
                </a:cubicBezTo>
                <a:cubicBezTo>
                  <a:pt x="29246" y="429714"/>
                  <a:pt x="144668" y="545526"/>
                  <a:pt x="287386" y="545526"/>
                </a:cubicBezTo>
                <a:cubicBezTo>
                  <a:pt x="429714" y="545526"/>
                  <a:pt x="545526" y="430104"/>
                  <a:pt x="545526" y="287386"/>
                </a:cubicBezTo>
                <a:cubicBezTo>
                  <a:pt x="545526" y="145058"/>
                  <a:pt x="430104" y="29246"/>
                  <a:pt x="287386" y="29246"/>
                </a:cubicBezTo>
                <a:close/>
                <a:moveTo>
                  <a:pt x="287386" y="448041"/>
                </a:moveTo>
                <a:cubicBezTo>
                  <a:pt x="198869" y="448041"/>
                  <a:pt x="127120" y="376292"/>
                  <a:pt x="127120" y="287776"/>
                </a:cubicBezTo>
                <a:cubicBezTo>
                  <a:pt x="127120" y="199260"/>
                  <a:pt x="198869" y="127510"/>
                  <a:pt x="287386" y="127510"/>
                </a:cubicBezTo>
                <a:cubicBezTo>
                  <a:pt x="375903" y="127510"/>
                  <a:pt x="447651" y="199260"/>
                  <a:pt x="447651" y="287776"/>
                </a:cubicBezTo>
                <a:cubicBezTo>
                  <a:pt x="448041" y="375903"/>
                  <a:pt x="375903" y="448041"/>
                  <a:pt x="287386" y="448041"/>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4" name="Freeform: Shape 343">
            <a:extLst>
              <a:ext uri="{FF2B5EF4-FFF2-40B4-BE49-F238E27FC236}">
                <a16:creationId xmlns:a16="http://schemas.microsoft.com/office/drawing/2014/main" id="{BC174ACD-1474-436E-ABB0-E110371EA35F}"/>
              </a:ext>
            </a:extLst>
          </p:cNvPr>
          <p:cNvSpPr/>
          <p:nvPr/>
        </p:nvSpPr>
        <p:spPr>
          <a:xfrm>
            <a:off x="22373626" y="3124290"/>
            <a:ext cx="981201" cy="981201"/>
          </a:xfrm>
          <a:custGeom>
            <a:avLst/>
            <a:gdLst>
              <a:gd name="connsiteX0" fmla="*/ 901542 w 896862"/>
              <a:gd name="connsiteY0" fmla="*/ 524860 h 896862"/>
              <a:gd name="connsiteX1" fmla="*/ 905831 w 896862"/>
              <a:gd name="connsiteY1" fmla="*/ 467539 h 896862"/>
              <a:gd name="connsiteX2" fmla="*/ 901542 w 896862"/>
              <a:gd name="connsiteY2" fmla="*/ 410217 h 896862"/>
              <a:gd name="connsiteX3" fmla="*/ 813025 w 896862"/>
              <a:gd name="connsiteY3" fmla="*/ 396179 h 896862"/>
              <a:gd name="connsiteX4" fmla="*/ 802108 w 896862"/>
              <a:gd name="connsiteY4" fmla="*/ 356406 h 896862"/>
              <a:gd name="connsiteX5" fmla="*/ 872297 w 896862"/>
              <a:gd name="connsiteY5" fmla="*/ 299864 h 896862"/>
              <a:gd name="connsiteX6" fmla="*/ 814586 w 896862"/>
              <a:gd name="connsiteY6" fmla="*/ 200819 h 896862"/>
              <a:gd name="connsiteX7" fmla="*/ 730748 w 896862"/>
              <a:gd name="connsiteY7" fmla="*/ 233184 h 896862"/>
              <a:gd name="connsiteX8" fmla="*/ 701893 w 896862"/>
              <a:gd name="connsiteY8" fmla="*/ 204329 h 896862"/>
              <a:gd name="connsiteX9" fmla="*/ 734259 w 896862"/>
              <a:gd name="connsiteY9" fmla="*/ 120491 h 896862"/>
              <a:gd name="connsiteX10" fmla="*/ 635212 w 896862"/>
              <a:gd name="connsiteY10" fmla="*/ 62780 h 896862"/>
              <a:gd name="connsiteX11" fmla="*/ 578673 w 896862"/>
              <a:gd name="connsiteY11" fmla="*/ 132970 h 896862"/>
              <a:gd name="connsiteX12" fmla="*/ 538898 w 896862"/>
              <a:gd name="connsiteY12" fmla="*/ 122051 h 896862"/>
              <a:gd name="connsiteX13" fmla="*/ 524861 w 896862"/>
              <a:gd name="connsiteY13" fmla="*/ 33535 h 896862"/>
              <a:gd name="connsiteX14" fmla="*/ 467538 w 896862"/>
              <a:gd name="connsiteY14" fmla="*/ 29246 h 896862"/>
              <a:gd name="connsiteX15" fmla="*/ 410218 w 896862"/>
              <a:gd name="connsiteY15" fmla="*/ 33535 h 896862"/>
              <a:gd name="connsiteX16" fmla="*/ 396178 w 896862"/>
              <a:gd name="connsiteY16" fmla="*/ 122051 h 896862"/>
              <a:gd name="connsiteX17" fmla="*/ 356406 w 896862"/>
              <a:gd name="connsiteY17" fmla="*/ 132970 h 896862"/>
              <a:gd name="connsiteX18" fmla="*/ 299864 w 896862"/>
              <a:gd name="connsiteY18" fmla="*/ 62780 h 896862"/>
              <a:gd name="connsiteX19" fmla="*/ 200819 w 896862"/>
              <a:gd name="connsiteY19" fmla="*/ 120491 h 896862"/>
              <a:gd name="connsiteX20" fmla="*/ 233184 w 896862"/>
              <a:gd name="connsiteY20" fmla="*/ 204329 h 896862"/>
              <a:gd name="connsiteX21" fmla="*/ 204328 w 896862"/>
              <a:gd name="connsiteY21" fmla="*/ 233184 h 896862"/>
              <a:gd name="connsiteX22" fmla="*/ 120491 w 896862"/>
              <a:gd name="connsiteY22" fmla="*/ 200819 h 896862"/>
              <a:gd name="connsiteX23" fmla="*/ 62780 w 896862"/>
              <a:gd name="connsiteY23" fmla="*/ 299864 h 896862"/>
              <a:gd name="connsiteX24" fmla="*/ 132970 w 896862"/>
              <a:gd name="connsiteY24" fmla="*/ 356406 h 896862"/>
              <a:gd name="connsiteX25" fmla="*/ 122052 w 896862"/>
              <a:gd name="connsiteY25" fmla="*/ 396179 h 896862"/>
              <a:gd name="connsiteX26" fmla="*/ 33534 w 896862"/>
              <a:gd name="connsiteY26" fmla="*/ 410217 h 896862"/>
              <a:gd name="connsiteX27" fmla="*/ 29246 w 896862"/>
              <a:gd name="connsiteY27" fmla="*/ 467539 h 896862"/>
              <a:gd name="connsiteX28" fmla="*/ 33534 w 896862"/>
              <a:gd name="connsiteY28" fmla="*/ 524860 h 896862"/>
              <a:gd name="connsiteX29" fmla="*/ 122052 w 896862"/>
              <a:gd name="connsiteY29" fmla="*/ 538898 h 896862"/>
              <a:gd name="connsiteX30" fmla="*/ 132970 w 896862"/>
              <a:gd name="connsiteY30" fmla="*/ 578671 h 896862"/>
              <a:gd name="connsiteX31" fmla="*/ 62780 w 896862"/>
              <a:gd name="connsiteY31" fmla="*/ 635213 h 896862"/>
              <a:gd name="connsiteX32" fmla="*/ 120491 w 896862"/>
              <a:gd name="connsiteY32" fmla="*/ 734258 h 896862"/>
              <a:gd name="connsiteX33" fmla="*/ 204328 w 896862"/>
              <a:gd name="connsiteY33" fmla="*/ 701893 h 896862"/>
              <a:gd name="connsiteX34" fmla="*/ 233184 w 896862"/>
              <a:gd name="connsiteY34" fmla="*/ 730748 h 896862"/>
              <a:gd name="connsiteX35" fmla="*/ 200819 w 896862"/>
              <a:gd name="connsiteY35" fmla="*/ 814586 h 896862"/>
              <a:gd name="connsiteX36" fmla="*/ 299864 w 896862"/>
              <a:gd name="connsiteY36" fmla="*/ 872297 h 896862"/>
              <a:gd name="connsiteX37" fmla="*/ 356406 w 896862"/>
              <a:gd name="connsiteY37" fmla="*/ 802107 h 896862"/>
              <a:gd name="connsiteX38" fmla="*/ 396178 w 896862"/>
              <a:gd name="connsiteY38" fmla="*/ 813026 h 896862"/>
              <a:gd name="connsiteX39" fmla="*/ 410218 w 896862"/>
              <a:gd name="connsiteY39" fmla="*/ 901542 h 896862"/>
              <a:gd name="connsiteX40" fmla="*/ 467538 w 896862"/>
              <a:gd name="connsiteY40" fmla="*/ 905831 h 896862"/>
              <a:gd name="connsiteX41" fmla="*/ 524861 w 896862"/>
              <a:gd name="connsiteY41" fmla="*/ 901542 h 896862"/>
              <a:gd name="connsiteX42" fmla="*/ 538898 w 896862"/>
              <a:gd name="connsiteY42" fmla="*/ 813026 h 896862"/>
              <a:gd name="connsiteX43" fmla="*/ 578673 w 896862"/>
              <a:gd name="connsiteY43" fmla="*/ 802107 h 896862"/>
              <a:gd name="connsiteX44" fmla="*/ 635212 w 896862"/>
              <a:gd name="connsiteY44" fmla="*/ 872297 h 896862"/>
              <a:gd name="connsiteX45" fmla="*/ 734259 w 896862"/>
              <a:gd name="connsiteY45" fmla="*/ 814586 h 896862"/>
              <a:gd name="connsiteX46" fmla="*/ 701893 w 896862"/>
              <a:gd name="connsiteY46" fmla="*/ 730748 h 896862"/>
              <a:gd name="connsiteX47" fmla="*/ 730748 w 896862"/>
              <a:gd name="connsiteY47" fmla="*/ 701893 h 896862"/>
              <a:gd name="connsiteX48" fmla="*/ 814586 w 896862"/>
              <a:gd name="connsiteY48" fmla="*/ 734258 h 896862"/>
              <a:gd name="connsiteX49" fmla="*/ 872297 w 896862"/>
              <a:gd name="connsiteY49" fmla="*/ 635213 h 896862"/>
              <a:gd name="connsiteX50" fmla="*/ 802108 w 896862"/>
              <a:gd name="connsiteY50" fmla="*/ 578671 h 896862"/>
              <a:gd name="connsiteX51" fmla="*/ 813025 w 896862"/>
              <a:gd name="connsiteY51" fmla="*/ 538898 h 896862"/>
              <a:gd name="connsiteX52" fmla="*/ 901542 w 896862"/>
              <a:gd name="connsiteY52" fmla="*/ 524860 h 896862"/>
              <a:gd name="connsiteX53" fmla="*/ 467538 w 896862"/>
              <a:gd name="connsiteY53" fmla="*/ 696823 h 896862"/>
              <a:gd name="connsiteX54" fmla="*/ 238253 w 896862"/>
              <a:gd name="connsiteY54" fmla="*/ 467539 h 896862"/>
              <a:gd name="connsiteX55" fmla="*/ 467538 w 896862"/>
              <a:gd name="connsiteY55" fmla="*/ 238254 h 896862"/>
              <a:gd name="connsiteX56" fmla="*/ 696823 w 896862"/>
              <a:gd name="connsiteY56" fmla="*/ 467539 h 896862"/>
              <a:gd name="connsiteX57" fmla="*/ 467538 w 896862"/>
              <a:gd name="connsiteY57" fmla="*/ 696823 h 8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96862" h="896862">
                <a:moveTo>
                  <a:pt x="901542" y="524860"/>
                </a:moveTo>
                <a:cubicBezTo>
                  <a:pt x="903882" y="506143"/>
                  <a:pt x="905831" y="487036"/>
                  <a:pt x="905831" y="467539"/>
                </a:cubicBezTo>
                <a:cubicBezTo>
                  <a:pt x="905831" y="448041"/>
                  <a:pt x="904272" y="428934"/>
                  <a:pt x="901542" y="410217"/>
                </a:cubicBezTo>
                <a:lnTo>
                  <a:pt x="813025" y="396179"/>
                </a:lnTo>
                <a:cubicBezTo>
                  <a:pt x="810295" y="382531"/>
                  <a:pt x="806397" y="369663"/>
                  <a:pt x="802108" y="356406"/>
                </a:cubicBezTo>
                <a:lnTo>
                  <a:pt x="872297" y="299864"/>
                </a:lnTo>
                <a:cubicBezTo>
                  <a:pt x="857479" y="263990"/>
                  <a:pt x="837982" y="230845"/>
                  <a:pt x="814586" y="200819"/>
                </a:cubicBezTo>
                <a:lnTo>
                  <a:pt x="730748" y="233184"/>
                </a:lnTo>
                <a:cubicBezTo>
                  <a:pt x="721780" y="223046"/>
                  <a:pt x="712032" y="213297"/>
                  <a:pt x="701893" y="204329"/>
                </a:cubicBezTo>
                <a:lnTo>
                  <a:pt x="734259" y="120491"/>
                </a:lnTo>
                <a:cubicBezTo>
                  <a:pt x="703842" y="97095"/>
                  <a:pt x="670698" y="77598"/>
                  <a:pt x="635212" y="62780"/>
                </a:cubicBezTo>
                <a:lnTo>
                  <a:pt x="578673" y="132970"/>
                </a:lnTo>
                <a:cubicBezTo>
                  <a:pt x="565804" y="128680"/>
                  <a:pt x="552545" y="124781"/>
                  <a:pt x="538898" y="122051"/>
                </a:cubicBezTo>
                <a:lnTo>
                  <a:pt x="524861" y="33535"/>
                </a:lnTo>
                <a:cubicBezTo>
                  <a:pt x="506142" y="31195"/>
                  <a:pt x="487035" y="29246"/>
                  <a:pt x="467538" y="29246"/>
                </a:cubicBezTo>
                <a:cubicBezTo>
                  <a:pt x="448041" y="29246"/>
                  <a:pt x="428934" y="30805"/>
                  <a:pt x="410218" y="33535"/>
                </a:cubicBezTo>
                <a:lnTo>
                  <a:pt x="396178" y="122051"/>
                </a:lnTo>
                <a:cubicBezTo>
                  <a:pt x="382531" y="124781"/>
                  <a:pt x="369663" y="128680"/>
                  <a:pt x="356406" y="132970"/>
                </a:cubicBezTo>
                <a:lnTo>
                  <a:pt x="299864" y="62780"/>
                </a:lnTo>
                <a:cubicBezTo>
                  <a:pt x="263990" y="77598"/>
                  <a:pt x="230844" y="97095"/>
                  <a:pt x="200819" y="120491"/>
                </a:cubicBezTo>
                <a:lnTo>
                  <a:pt x="233184" y="204329"/>
                </a:lnTo>
                <a:cubicBezTo>
                  <a:pt x="223045" y="213297"/>
                  <a:pt x="213296" y="223046"/>
                  <a:pt x="204328" y="233184"/>
                </a:cubicBezTo>
                <a:lnTo>
                  <a:pt x="120491" y="200819"/>
                </a:lnTo>
                <a:cubicBezTo>
                  <a:pt x="97095" y="231235"/>
                  <a:pt x="77598" y="264380"/>
                  <a:pt x="62780" y="299864"/>
                </a:cubicBezTo>
                <a:lnTo>
                  <a:pt x="132970" y="356406"/>
                </a:lnTo>
                <a:cubicBezTo>
                  <a:pt x="128680" y="369273"/>
                  <a:pt x="124781" y="382531"/>
                  <a:pt x="122052" y="396179"/>
                </a:cubicBezTo>
                <a:lnTo>
                  <a:pt x="33534" y="410217"/>
                </a:lnTo>
                <a:cubicBezTo>
                  <a:pt x="31195" y="428934"/>
                  <a:pt x="29246" y="448041"/>
                  <a:pt x="29246" y="467539"/>
                </a:cubicBezTo>
                <a:cubicBezTo>
                  <a:pt x="29246" y="487036"/>
                  <a:pt x="30806" y="506143"/>
                  <a:pt x="33534" y="524860"/>
                </a:cubicBezTo>
                <a:lnTo>
                  <a:pt x="122052" y="538898"/>
                </a:lnTo>
                <a:cubicBezTo>
                  <a:pt x="124781" y="552546"/>
                  <a:pt x="128680" y="565414"/>
                  <a:pt x="132970" y="578671"/>
                </a:cubicBezTo>
                <a:lnTo>
                  <a:pt x="62780" y="635213"/>
                </a:lnTo>
                <a:cubicBezTo>
                  <a:pt x="77598" y="671087"/>
                  <a:pt x="97095" y="704232"/>
                  <a:pt x="120491" y="734258"/>
                </a:cubicBezTo>
                <a:lnTo>
                  <a:pt x="204328" y="701893"/>
                </a:lnTo>
                <a:cubicBezTo>
                  <a:pt x="213296" y="712031"/>
                  <a:pt x="223045" y="721780"/>
                  <a:pt x="233184" y="730748"/>
                </a:cubicBezTo>
                <a:lnTo>
                  <a:pt x="200819" y="814586"/>
                </a:lnTo>
                <a:cubicBezTo>
                  <a:pt x="231234" y="837982"/>
                  <a:pt x="264378" y="857479"/>
                  <a:pt x="299864" y="872297"/>
                </a:cubicBezTo>
                <a:lnTo>
                  <a:pt x="356406" y="802107"/>
                </a:lnTo>
                <a:cubicBezTo>
                  <a:pt x="369272" y="806397"/>
                  <a:pt x="382531" y="810296"/>
                  <a:pt x="396178" y="813026"/>
                </a:cubicBezTo>
                <a:lnTo>
                  <a:pt x="410218" y="901542"/>
                </a:lnTo>
                <a:cubicBezTo>
                  <a:pt x="428934" y="903882"/>
                  <a:pt x="448041" y="905831"/>
                  <a:pt x="467538" y="905831"/>
                </a:cubicBezTo>
                <a:cubicBezTo>
                  <a:pt x="487035" y="905831"/>
                  <a:pt x="506142" y="904272"/>
                  <a:pt x="524861" y="901542"/>
                </a:cubicBezTo>
                <a:lnTo>
                  <a:pt x="538898" y="813026"/>
                </a:lnTo>
                <a:cubicBezTo>
                  <a:pt x="552545" y="810296"/>
                  <a:pt x="565414" y="806397"/>
                  <a:pt x="578673" y="802107"/>
                </a:cubicBezTo>
                <a:lnTo>
                  <a:pt x="635212" y="872297"/>
                </a:lnTo>
                <a:cubicBezTo>
                  <a:pt x="671088" y="857479"/>
                  <a:pt x="704232" y="837982"/>
                  <a:pt x="734259" y="814586"/>
                </a:cubicBezTo>
                <a:lnTo>
                  <a:pt x="701893" y="730748"/>
                </a:lnTo>
                <a:cubicBezTo>
                  <a:pt x="712032" y="721780"/>
                  <a:pt x="721780" y="712031"/>
                  <a:pt x="730748" y="701893"/>
                </a:cubicBezTo>
                <a:lnTo>
                  <a:pt x="814586" y="734258"/>
                </a:lnTo>
                <a:cubicBezTo>
                  <a:pt x="837982" y="703842"/>
                  <a:pt x="857479" y="670697"/>
                  <a:pt x="872297" y="635213"/>
                </a:cubicBezTo>
                <a:lnTo>
                  <a:pt x="802108" y="578671"/>
                </a:lnTo>
                <a:cubicBezTo>
                  <a:pt x="806397" y="565803"/>
                  <a:pt x="810295" y="552546"/>
                  <a:pt x="813025" y="538898"/>
                </a:cubicBezTo>
                <a:lnTo>
                  <a:pt x="901542" y="524860"/>
                </a:lnTo>
                <a:close/>
                <a:moveTo>
                  <a:pt x="467538" y="696823"/>
                </a:moveTo>
                <a:cubicBezTo>
                  <a:pt x="340808" y="696823"/>
                  <a:pt x="238253" y="594269"/>
                  <a:pt x="238253" y="467539"/>
                </a:cubicBezTo>
                <a:cubicBezTo>
                  <a:pt x="238253" y="340808"/>
                  <a:pt x="340808" y="238254"/>
                  <a:pt x="467538" y="238254"/>
                </a:cubicBezTo>
                <a:cubicBezTo>
                  <a:pt x="594269" y="238254"/>
                  <a:pt x="696823" y="340808"/>
                  <a:pt x="696823" y="467539"/>
                </a:cubicBezTo>
                <a:cubicBezTo>
                  <a:pt x="696823" y="594269"/>
                  <a:pt x="594269" y="696823"/>
                  <a:pt x="467538" y="69682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5" name="Freeform: Shape 344">
            <a:extLst>
              <a:ext uri="{FF2B5EF4-FFF2-40B4-BE49-F238E27FC236}">
                <a16:creationId xmlns:a16="http://schemas.microsoft.com/office/drawing/2014/main" id="{AC6BFF79-D30F-446D-92A1-D91DBDE19F17}"/>
              </a:ext>
            </a:extLst>
          </p:cNvPr>
          <p:cNvSpPr/>
          <p:nvPr/>
        </p:nvSpPr>
        <p:spPr>
          <a:xfrm>
            <a:off x="22570718" y="3321383"/>
            <a:ext cx="597253" cy="597253"/>
          </a:xfrm>
          <a:custGeom>
            <a:avLst/>
            <a:gdLst>
              <a:gd name="connsiteX0" fmla="*/ 287386 w 545916"/>
              <a:gd name="connsiteY0" fmla="*/ 29246 h 545916"/>
              <a:gd name="connsiteX1" fmla="*/ 29246 w 545916"/>
              <a:gd name="connsiteY1" fmla="*/ 287386 h 545916"/>
              <a:gd name="connsiteX2" fmla="*/ 287386 w 545916"/>
              <a:gd name="connsiteY2" fmla="*/ 545527 h 545916"/>
              <a:gd name="connsiteX3" fmla="*/ 545526 w 545916"/>
              <a:gd name="connsiteY3" fmla="*/ 287386 h 545916"/>
              <a:gd name="connsiteX4" fmla="*/ 287386 w 545916"/>
              <a:gd name="connsiteY4" fmla="*/ 29246 h 545916"/>
              <a:gd name="connsiteX5" fmla="*/ 287386 w 545916"/>
              <a:gd name="connsiteY5" fmla="*/ 447652 h 545916"/>
              <a:gd name="connsiteX6" fmla="*/ 127121 w 545916"/>
              <a:gd name="connsiteY6" fmla="*/ 287386 h 545916"/>
              <a:gd name="connsiteX7" fmla="*/ 287386 w 545916"/>
              <a:gd name="connsiteY7" fmla="*/ 127121 h 545916"/>
              <a:gd name="connsiteX8" fmla="*/ 447651 w 545916"/>
              <a:gd name="connsiteY8" fmla="*/ 287386 h 545916"/>
              <a:gd name="connsiteX9" fmla="*/ 287386 w 545916"/>
              <a:gd name="connsiteY9" fmla="*/ 447652 h 5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916" h="545916">
                <a:moveTo>
                  <a:pt x="287386" y="29246"/>
                </a:moveTo>
                <a:cubicBezTo>
                  <a:pt x="145059" y="29246"/>
                  <a:pt x="29246" y="144668"/>
                  <a:pt x="29246" y="287386"/>
                </a:cubicBezTo>
                <a:cubicBezTo>
                  <a:pt x="29246" y="429715"/>
                  <a:pt x="144669" y="545527"/>
                  <a:pt x="287386" y="545527"/>
                </a:cubicBezTo>
                <a:cubicBezTo>
                  <a:pt x="429715" y="545527"/>
                  <a:pt x="545526" y="430104"/>
                  <a:pt x="545526" y="287386"/>
                </a:cubicBezTo>
                <a:cubicBezTo>
                  <a:pt x="545526" y="145058"/>
                  <a:pt x="429715" y="29246"/>
                  <a:pt x="287386" y="29246"/>
                </a:cubicBezTo>
                <a:close/>
                <a:moveTo>
                  <a:pt x="287386" y="447652"/>
                </a:moveTo>
                <a:cubicBezTo>
                  <a:pt x="198869" y="447652"/>
                  <a:pt x="127121" y="375903"/>
                  <a:pt x="127121" y="287386"/>
                </a:cubicBezTo>
                <a:cubicBezTo>
                  <a:pt x="127121" y="198870"/>
                  <a:pt x="198869" y="127121"/>
                  <a:pt x="287386" y="127121"/>
                </a:cubicBezTo>
                <a:cubicBezTo>
                  <a:pt x="375903" y="127121"/>
                  <a:pt x="447651" y="198870"/>
                  <a:pt x="447651" y="287386"/>
                </a:cubicBezTo>
                <a:cubicBezTo>
                  <a:pt x="447651" y="375903"/>
                  <a:pt x="375903" y="447652"/>
                  <a:pt x="287386" y="447652"/>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6" name="Freeform: Shape 345">
            <a:extLst>
              <a:ext uri="{FF2B5EF4-FFF2-40B4-BE49-F238E27FC236}">
                <a16:creationId xmlns:a16="http://schemas.microsoft.com/office/drawing/2014/main" id="{46ABACA5-6D85-4745-8C1B-990457216030}"/>
              </a:ext>
            </a:extLst>
          </p:cNvPr>
          <p:cNvSpPr/>
          <p:nvPr/>
        </p:nvSpPr>
        <p:spPr>
          <a:xfrm>
            <a:off x="16969769" y="2196842"/>
            <a:ext cx="1066523" cy="1066523"/>
          </a:xfrm>
          <a:custGeom>
            <a:avLst/>
            <a:gdLst>
              <a:gd name="connsiteX0" fmla="*/ 929618 w 974851"/>
              <a:gd name="connsiteY0" fmla="*/ 724119 h 974851"/>
              <a:gd name="connsiteX1" fmla="*/ 954965 w 974851"/>
              <a:gd name="connsiteY1" fmla="*/ 666798 h 974851"/>
              <a:gd name="connsiteX2" fmla="*/ 971732 w 974851"/>
              <a:gd name="connsiteY2" fmla="*/ 606358 h 974851"/>
              <a:gd name="connsiteX3" fmla="*/ 885945 w 974851"/>
              <a:gd name="connsiteY3" fmla="*/ 559565 h 974851"/>
              <a:gd name="connsiteX4" fmla="*/ 889454 w 974851"/>
              <a:gd name="connsiteY4" fmla="*/ 515111 h 974851"/>
              <a:gd name="connsiteX5" fmla="*/ 982260 w 974851"/>
              <a:gd name="connsiteY5" fmla="*/ 482746 h 974851"/>
              <a:gd name="connsiteX6" fmla="*/ 959644 w 974851"/>
              <a:gd name="connsiteY6" fmla="*/ 359915 h 974851"/>
              <a:gd name="connsiteX7" fmla="*/ 861769 w 974851"/>
              <a:gd name="connsiteY7" fmla="*/ 362255 h 974851"/>
              <a:gd name="connsiteX8" fmla="*/ 842662 w 974851"/>
              <a:gd name="connsiteY8" fmla="*/ 322091 h 974851"/>
              <a:gd name="connsiteX9" fmla="*/ 906612 w 974851"/>
              <a:gd name="connsiteY9" fmla="*/ 248002 h 974851"/>
              <a:gd name="connsiteX10" fmla="*/ 826284 w 974851"/>
              <a:gd name="connsiteY10" fmla="*/ 152467 h 974851"/>
              <a:gd name="connsiteX11" fmla="*/ 742447 w 974851"/>
              <a:gd name="connsiteY11" fmla="*/ 203549 h 974851"/>
              <a:gd name="connsiteX12" fmla="*/ 705792 w 974851"/>
              <a:gd name="connsiteY12" fmla="*/ 177813 h 974851"/>
              <a:gd name="connsiteX13" fmla="*/ 724120 w 974851"/>
              <a:gd name="connsiteY13" fmla="*/ 81888 h 974851"/>
              <a:gd name="connsiteX14" fmla="*/ 666798 w 974851"/>
              <a:gd name="connsiteY14" fmla="*/ 56542 h 974851"/>
              <a:gd name="connsiteX15" fmla="*/ 606358 w 974851"/>
              <a:gd name="connsiteY15" fmla="*/ 39774 h 974851"/>
              <a:gd name="connsiteX16" fmla="*/ 559565 w 974851"/>
              <a:gd name="connsiteY16" fmla="*/ 125561 h 974851"/>
              <a:gd name="connsiteX17" fmla="*/ 515112 w 974851"/>
              <a:gd name="connsiteY17" fmla="*/ 122052 h 974851"/>
              <a:gd name="connsiteX18" fmla="*/ 482746 w 974851"/>
              <a:gd name="connsiteY18" fmla="*/ 29246 h 974851"/>
              <a:gd name="connsiteX19" fmla="*/ 359915 w 974851"/>
              <a:gd name="connsiteY19" fmla="*/ 51862 h 974851"/>
              <a:gd name="connsiteX20" fmla="*/ 362255 w 974851"/>
              <a:gd name="connsiteY20" fmla="*/ 149737 h 974851"/>
              <a:gd name="connsiteX21" fmla="*/ 322091 w 974851"/>
              <a:gd name="connsiteY21" fmla="*/ 168844 h 974851"/>
              <a:gd name="connsiteX22" fmla="*/ 248003 w 974851"/>
              <a:gd name="connsiteY22" fmla="*/ 104894 h 974851"/>
              <a:gd name="connsiteX23" fmla="*/ 152467 w 974851"/>
              <a:gd name="connsiteY23" fmla="*/ 185222 h 974851"/>
              <a:gd name="connsiteX24" fmla="*/ 203549 w 974851"/>
              <a:gd name="connsiteY24" fmla="*/ 269059 h 974851"/>
              <a:gd name="connsiteX25" fmla="*/ 177813 w 974851"/>
              <a:gd name="connsiteY25" fmla="*/ 305713 h 974851"/>
              <a:gd name="connsiteX26" fmla="*/ 81888 w 974851"/>
              <a:gd name="connsiteY26" fmla="*/ 287386 h 974851"/>
              <a:gd name="connsiteX27" fmla="*/ 56542 w 974851"/>
              <a:gd name="connsiteY27" fmla="*/ 344708 h 974851"/>
              <a:gd name="connsiteX28" fmla="*/ 39775 w 974851"/>
              <a:gd name="connsiteY28" fmla="*/ 405148 h 974851"/>
              <a:gd name="connsiteX29" fmla="*/ 125561 w 974851"/>
              <a:gd name="connsiteY29" fmla="*/ 451941 h 974851"/>
              <a:gd name="connsiteX30" fmla="*/ 122052 w 974851"/>
              <a:gd name="connsiteY30" fmla="*/ 496394 h 974851"/>
              <a:gd name="connsiteX31" fmla="*/ 29246 w 974851"/>
              <a:gd name="connsiteY31" fmla="*/ 528759 h 974851"/>
              <a:gd name="connsiteX32" fmla="*/ 51863 w 974851"/>
              <a:gd name="connsiteY32" fmla="*/ 651590 h 974851"/>
              <a:gd name="connsiteX33" fmla="*/ 149737 w 974851"/>
              <a:gd name="connsiteY33" fmla="*/ 649251 h 974851"/>
              <a:gd name="connsiteX34" fmla="*/ 168845 w 974851"/>
              <a:gd name="connsiteY34" fmla="*/ 689415 h 974851"/>
              <a:gd name="connsiteX35" fmla="*/ 104894 w 974851"/>
              <a:gd name="connsiteY35" fmla="*/ 763503 h 974851"/>
              <a:gd name="connsiteX36" fmla="*/ 185222 w 974851"/>
              <a:gd name="connsiteY36" fmla="*/ 859039 h 974851"/>
              <a:gd name="connsiteX37" fmla="*/ 269060 w 974851"/>
              <a:gd name="connsiteY37" fmla="*/ 807957 h 974851"/>
              <a:gd name="connsiteX38" fmla="*/ 305713 w 974851"/>
              <a:gd name="connsiteY38" fmla="*/ 833693 h 974851"/>
              <a:gd name="connsiteX39" fmla="*/ 287387 w 974851"/>
              <a:gd name="connsiteY39" fmla="*/ 929618 h 974851"/>
              <a:gd name="connsiteX40" fmla="*/ 344707 w 974851"/>
              <a:gd name="connsiteY40" fmla="*/ 954964 h 974851"/>
              <a:gd name="connsiteX41" fmla="*/ 405149 w 974851"/>
              <a:gd name="connsiteY41" fmla="*/ 971732 h 974851"/>
              <a:gd name="connsiteX42" fmla="*/ 451941 w 974851"/>
              <a:gd name="connsiteY42" fmla="*/ 885945 h 974851"/>
              <a:gd name="connsiteX43" fmla="*/ 496395 w 974851"/>
              <a:gd name="connsiteY43" fmla="*/ 889454 h 974851"/>
              <a:gd name="connsiteX44" fmla="*/ 528759 w 974851"/>
              <a:gd name="connsiteY44" fmla="*/ 982260 h 974851"/>
              <a:gd name="connsiteX45" fmla="*/ 651591 w 974851"/>
              <a:gd name="connsiteY45" fmla="*/ 959643 h 974851"/>
              <a:gd name="connsiteX46" fmla="*/ 649252 w 974851"/>
              <a:gd name="connsiteY46" fmla="*/ 861769 h 974851"/>
              <a:gd name="connsiteX47" fmla="*/ 689416 w 974851"/>
              <a:gd name="connsiteY47" fmla="*/ 842661 h 974851"/>
              <a:gd name="connsiteX48" fmla="*/ 763504 w 974851"/>
              <a:gd name="connsiteY48" fmla="*/ 906612 h 974851"/>
              <a:gd name="connsiteX49" fmla="*/ 859039 w 974851"/>
              <a:gd name="connsiteY49" fmla="*/ 826284 h 974851"/>
              <a:gd name="connsiteX50" fmla="*/ 807957 w 974851"/>
              <a:gd name="connsiteY50" fmla="*/ 742447 h 974851"/>
              <a:gd name="connsiteX51" fmla="*/ 833693 w 974851"/>
              <a:gd name="connsiteY51" fmla="*/ 705792 h 974851"/>
              <a:gd name="connsiteX52" fmla="*/ 929618 w 974851"/>
              <a:gd name="connsiteY52" fmla="*/ 724119 h 974851"/>
              <a:gd name="connsiteX53" fmla="*/ 421916 w 974851"/>
              <a:gd name="connsiteY53" fmla="*/ 740887 h 974851"/>
              <a:gd name="connsiteX54" fmla="*/ 271009 w 974851"/>
              <a:gd name="connsiteY54" fmla="*/ 421526 h 974851"/>
              <a:gd name="connsiteX55" fmla="*/ 590370 w 974851"/>
              <a:gd name="connsiteY55" fmla="*/ 270619 h 974851"/>
              <a:gd name="connsiteX56" fmla="*/ 741277 w 974851"/>
              <a:gd name="connsiteY56" fmla="*/ 589980 h 974851"/>
              <a:gd name="connsiteX57" fmla="*/ 421916 w 974851"/>
              <a:gd name="connsiteY57" fmla="*/ 740887 h 97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74851" h="974851">
                <a:moveTo>
                  <a:pt x="929618" y="724119"/>
                </a:moveTo>
                <a:cubicBezTo>
                  <a:pt x="938977" y="705792"/>
                  <a:pt x="947945" y="686685"/>
                  <a:pt x="954965" y="666798"/>
                </a:cubicBezTo>
                <a:cubicBezTo>
                  <a:pt x="961984" y="646911"/>
                  <a:pt x="967442" y="626634"/>
                  <a:pt x="971732" y="606358"/>
                </a:cubicBezTo>
                <a:lnTo>
                  <a:pt x="885945" y="559565"/>
                </a:lnTo>
                <a:cubicBezTo>
                  <a:pt x="887895" y="544747"/>
                  <a:pt x="889065" y="529929"/>
                  <a:pt x="889454" y="515111"/>
                </a:cubicBezTo>
                <a:lnTo>
                  <a:pt x="982260" y="482746"/>
                </a:lnTo>
                <a:cubicBezTo>
                  <a:pt x="980311" y="440633"/>
                  <a:pt x="972122" y="399299"/>
                  <a:pt x="959644" y="359915"/>
                </a:cubicBezTo>
                <a:lnTo>
                  <a:pt x="861769" y="362255"/>
                </a:lnTo>
                <a:cubicBezTo>
                  <a:pt x="856310" y="348607"/>
                  <a:pt x="850071" y="334959"/>
                  <a:pt x="842662" y="322091"/>
                </a:cubicBezTo>
                <a:lnTo>
                  <a:pt x="906612" y="248002"/>
                </a:lnTo>
                <a:cubicBezTo>
                  <a:pt x="883996" y="212907"/>
                  <a:pt x="857480" y="180543"/>
                  <a:pt x="826284" y="152467"/>
                </a:cubicBezTo>
                <a:lnTo>
                  <a:pt x="742447" y="203549"/>
                </a:lnTo>
                <a:cubicBezTo>
                  <a:pt x="730749" y="194580"/>
                  <a:pt x="718661" y="185612"/>
                  <a:pt x="705792" y="177813"/>
                </a:cubicBezTo>
                <a:lnTo>
                  <a:pt x="724120" y="81888"/>
                </a:lnTo>
                <a:cubicBezTo>
                  <a:pt x="705792" y="72529"/>
                  <a:pt x="686686" y="63560"/>
                  <a:pt x="666798" y="56542"/>
                </a:cubicBezTo>
                <a:cubicBezTo>
                  <a:pt x="646911" y="49523"/>
                  <a:pt x="626635" y="44063"/>
                  <a:pt x="606358" y="39774"/>
                </a:cubicBezTo>
                <a:lnTo>
                  <a:pt x="559565" y="125561"/>
                </a:lnTo>
                <a:cubicBezTo>
                  <a:pt x="544747" y="123611"/>
                  <a:pt x="529929" y="122441"/>
                  <a:pt x="515112" y="122052"/>
                </a:cubicBezTo>
                <a:lnTo>
                  <a:pt x="482746" y="29246"/>
                </a:lnTo>
                <a:cubicBezTo>
                  <a:pt x="440633" y="31195"/>
                  <a:pt x="399300" y="39384"/>
                  <a:pt x="359915" y="51862"/>
                </a:cubicBezTo>
                <a:lnTo>
                  <a:pt x="362255" y="149737"/>
                </a:lnTo>
                <a:cubicBezTo>
                  <a:pt x="348607" y="155196"/>
                  <a:pt x="334959" y="161435"/>
                  <a:pt x="322091" y="168844"/>
                </a:cubicBezTo>
                <a:lnTo>
                  <a:pt x="248003" y="104894"/>
                </a:lnTo>
                <a:cubicBezTo>
                  <a:pt x="212908" y="127511"/>
                  <a:pt x="180543" y="154027"/>
                  <a:pt x="152467" y="185222"/>
                </a:cubicBezTo>
                <a:lnTo>
                  <a:pt x="203549" y="269059"/>
                </a:lnTo>
                <a:cubicBezTo>
                  <a:pt x="194581" y="280757"/>
                  <a:pt x="185612" y="292845"/>
                  <a:pt x="177813" y="305713"/>
                </a:cubicBezTo>
                <a:lnTo>
                  <a:pt x="81888" y="287386"/>
                </a:lnTo>
                <a:cubicBezTo>
                  <a:pt x="72530" y="305713"/>
                  <a:pt x="63560" y="324820"/>
                  <a:pt x="56542" y="344708"/>
                </a:cubicBezTo>
                <a:cubicBezTo>
                  <a:pt x="49523" y="364595"/>
                  <a:pt x="44063" y="384871"/>
                  <a:pt x="39775" y="405148"/>
                </a:cubicBezTo>
                <a:lnTo>
                  <a:pt x="125561" y="451941"/>
                </a:lnTo>
                <a:cubicBezTo>
                  <a:pt x="123612" y="466759"/>
                  <a:pt x="122442" y="481577"/>
                  <a:pt x="122052" y="496394"/>
                </a:cubicBezTo>
                <a:lnTo>
                  <a:pt x="29246" y="528759"/>
                </a:lnTo>
                <a:cubicBezTo>
                  <a:pt x="31196" y="570873"/>
                  <a:pt x="39384" y="612207"/>
                  <a:pt x="51863" y="651590"/>
                </a:cubicBezTo>
                <a:lnTo>
                  <a:pt x="149737" y="649251"/>
                </a:lnTo>
                <a:cubicBezTo>
                  <a:pt x="155197" y="662899"/>
                  <a:pt x="161436" y="676547"/>
                  <a:pt x="168845" y="689415"/>
                </a:cubicBezTo>
                <a:lnTo>
                  <a:pt x="104894" y="763503"/>
                </a:lnTo>
                <a:cubicBezTo>
                  <a:pt x="127511" y="798598"/>
                  <a:pt x="154027" y="830963"/>
                  <a:pt x="185222" y="859039"/>
                </a:cubicBezTo>
                <a:lnTo>
                  <a:pt x="269060" y="807957"/>
                </a:lnTo>
                <a:cubicBezTo>
                  <a:pt x="280758" y="816925"/>
                  <a:pt x="292846" y="825894"/>
                  <a:pt x="305713" y="833693"/>
                </a:cubicBezTo>
                <a:lnTo>
                  <a:pt x="287387" y="929618"/>
                </a:lnTo>
                <a:cubicBezTo>
                  <a:pt x="305713" y="938977"/>
                  <a:pt x="324821" y="947945"/>
                  <a:pt x="344707" y="954964"/>
                </a:cubicBezTo>
                <a:cubicBezTo>
                  <a:pt x="364595" y="961983"/>
                  <a:pt x="384872" y="967442"/>
                  <a:pt x="405149" y="971732"/>
                </a:cubicBezTo>
                <a:lnTo>
                  <a:pt x="451941" y="885945"/>
                </a:lnTo>
                <a:cubicBezTo>
                  <a:pt x="466759" y="887895"/>
                  <a:pt x="481577" y="889064"/>
                  <a:pt x="496395" y="889454"/>
                </a:cubicBezTo>
                <a:lnTo>
                  <a:pt x="528759" y="982260"/>
                </a:lnTo>
                <a:cubicBezTo>
                  <a:pt x="570873" y="980310"/>
                  <a:pt x="612207" y="972122"/>
                  <a:pt x="651591" y="959643"/>
                </a:cubicBezTo>
                <a:lnTo>
                  <a:pt x="649252" y="861769"/>
                </a:lnTo>
                <a:cubicBezTo>
                  <a:pt x="662899" y="856309"/>
                  <a:pt x="676547" y="850070"/>
                  <a:pt x="689416" y="842661"/>
                </a:cubicBezTo>
                <a:lnTo>
                  <a:pt x="763504" y="906612"/>
                </a:lnTo>
                <a:cubicBezTo>
                  <a:pt x="798598" y="883995"/>
                  <a:pt x="830963" y="857479"/>
                  <a:pt x="859039" y="826284"/>
                </a:cubicBezTo>
                <a:lnTo>
                  <a:pt x="807957" y="742447"/>
                </a:lnTo>
                <a:cubicBezTo>
                  <a:pt x="816926" y="730749"/>
                  <a:pt x="825895" y="718660"/>
                  <a:pt x="833693" y="705792"/>
                </a:cubicBezTo>
                <a:lnTo>
                  <a:pt x="929618" y="724119"/>
                </a:lnTo>
                <a:close/>
                <a:moveTo>
                  <a:pt x="421916" y="740887"/>
                </a:moveTo>
                <a:cubicBezTo>
                  <a:pt x="292066" y="694484"/>
                  <a:pt x="224606" y="551376"/>
                  <a:pt x="271009" y="421526"/>
                </a:cubicBezTo>
                <a:cubicBezTo>
                  <a:pt x="317412" y="291676"/>
                  <a:pt x="460520" y="224216"/>
                  <a:pt x="590370" y="270619"/>
                </a:cubicBezTo>
                <a:cubicBezTo>
                  <a:pt x="720220" y="317022"/>
                  <a:pt x="787680" y="460130"/>
                  <a:pt x="741277" y="589980"/>
                </a:cubicBezTo>
                <a:cubicBezTo>
                  <a:pt x="694484" y="719830"/>
                  <a:pt x="551767" y="787290"/>
                  <a:pt x="421916" y="740887"/>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7" name="Freeform: Shape 346">
            <a:extLst>
              <a:ext uri="{FF2B5EF4-FFF2-40B4-BE49-F238E27FC236}">
                <a16:creationId xmlns:a16="http://schemas.microsoft.com/office/drawing/2014/main" id="{1DE639EB-3473-4C21-B045-DF89D2CC0F95}"/>
              </a:ext>
            </a:extLst>
          </p:cNvPr>
          <p:cNvSpPr/>
          <p:nvPr/>
        </p:nvSpPr>
        <p:spPr>
          <a:xfrm>
            <a:off x="17183800" y="2410872"/>
            <a:ext cx="639914" cy="639914"/>
          </a:xfrm>
          <a:custGeom>
            <a:avLst/>
            <a:gdLst>
              <a:gd name="connsiteX0" fmla="*/ 404875 w 584910"/>
              <a:gd name="connsiteY0" fmla="*/ 45739 h 584910"/>
              <a:gd name="connsiteX1" fmla="*/ 45739 w 584910"/>
              <a:gd name="connsiteY1" fmla="*/ 215363 h 584910"/>
              <a:gd name="connsiteX2" fmla="*/ 215363 w 584910"/>
              <a:gd name="connsiteY2" fmla="*/ 574498 h 584910"/>
              <a:gd name="connsiteX3" fmla="*/ 574498 w 584910"/>
              <a:gd name="connsiteY3" fmla="*/ 404874 h 584910"/>
              <a:gd name="connsiteX4" fmla="*/ 404875 w 584910"/>
              <a:gd name="connsiteY4" fmla="*/ 45739 h 584910"/>
              <a:gd name="connsiteX5" fmla="*/ 251627 w 584910"/>
              <a:gd name="connsiteY5" fmla="*/ 474673 h 584910"/>
              <a:gd name="connsiteX6" fmla="*/ 145954 w 584910"/>
              <a:gd name="connsiteY6" fmla="*/ 251627 h 584910"/>
              <a:gd name="connsiteX7" fmla="*/ 369000 w 584910"/>
              <a:gd name="connsiteY7" fmla="*/ 145954 h 584910"/>
              <a:gd name="connsiteX8" fmla="*/ 474673 w 584910"/>
              <a:gd name="connsiteY8" fmla="*/ 369000 h 584910"/>
              <a:gd name="connsiteX9" fmla="*/ 251627 w 584910"/>
              <a:gd name="connsiteY9" fmla="*/ 474673 h 58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910" h="584910">
                <a:moveTo>
                  <a:pt x="404875" y="45739"/>
                </a:moveTo>
                <a:cubicBezTo>
                  <a:pt x="259036" y="-6513"/>
                  <a:pt x="97991" y="69525"/>
                  <a:pt x="45739" y="215363"/>
                </a:cubicBezTo>
                <a:cubicBezTo>
                  <a:pt x="-6513" y="361201"/>
                  <a:pt x="69526" y="522246"/>
                  <a:pt x="215363" y="574498"/>
                </a:cubicBezTo>
                <a:cubicBezTo>
                  <a:pt x="361201" y="626750"/>
                  <a:pt x="522246" y="550712"/>
                  <a:pt x="574498" y="404874"/>
                </a:cubicBezTo>
                <a:cubicBezTo>
                  <a:pt x="627140" y="259036"/>
                  <a:pt x="551103" y="97991"/>
                  <a:pt x="404875" y="45739"/>
                </a:cubicBezTo>
                <a:close/>
                <a:moveTo>
                  <a:pt x="251627" y="474673"/>
                </a:moveTo>
                <a:cubicBezTo>
                  <a:pt x="160772" y="442308"/>
                  <a:pt x="113589" y="342094"/>
                  <a:pt x="145954" y="251627"/>
                </a:cubicBezTo>
                <a:cubicBezTo>
                  <a:pt x="178318" y="160771"/>
                  <a:pt x="278533" y="113588"/>
                  <a:pt x="369000" y="145954"/>
                </a:cubicBezTo>
                <a:cubicBezTo>
                  <a:pt x="459855" y="178319"/>
                  <a:pt x="507039" y="278533"/>
                  <a:pt x="474673" y="369000"/>
                </a:cubicBezTo>
                <a:cubicBezTo>
                  <a:pt x="442309" y="459856"/>
                  <a:pt x="342094" y="507039"/>
                  <a:pt x="251627" y="474673"/>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2" name="Freeform: Shape 241">
            <a:extLst>
              <a:ext uri="{FF2B5EF4-FFF2-40B4-BE49-F238E27FC236}">
                <a16:creationId xmlns:a16="http://schemas.microsoft.com/office/drawing/2014/main" id="{380237AF-B9FC-46DE-B18E-076A6EE66969}"/>
              </a:ext>
            </a:extLst>
          </p:cNvPr>
          <p:cNvSpPr/>
          <p:nvPr/>
        </p:nvSpPr>
        <p:spPr>
          <a:xfrm>
            <a:off x="19229911" y="2271816"/>
            <a:ext cx="426608" cy="682574"/>
          </a:xfrm>
          <a:custGeom>
            <a:avLst/>
            <a:gdLst>
              <a:gd name="connsiteX0" fmla="*/ 97125 w 389940"/>
              <a:gd name="connsiteY0" fmla="*/ 37924 h 623904"/>
              <a:gd name="connsiteX1" fmla="*/ 288976 w 389940"/>
              <a:gd name="connsiteY1" fmla="*/ 190391 h 623904"/>
              <a:gd name="connsiteX2" fmla="*/ 385292 w 389940"/>
              <a:gd name="connsiteY2" fmla="*/ 632973 h 623904"/>
              <a:gd name="connsiteX3" fmla="*/ 91276 w 389940"/>
              <a:gd name="connsiteY3" fmla="*/ 288266 h 623904"/>
              <a:gd name="connsiteX4" fmla="*/ 97125 w 389940"/>
              <a:gd name="connsiteY4" fmla="*/ 37924 h 623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940" h="623904">
                <a:moveTo>
                  <a:pt x="97125" y="37924"/>
                </a:moveTo>
                <a:cubicBezTo>
                  <a:pt x="129880" y="28955"/>
                  <a:pt x="235944" y="-8479"/>
                  <a:pt x="288976" y="190391"/>
                </a:cubicBezTo>
                <a:cubicBezTo>
                  <a:pt x="339279" y="379512"/>
                  <a:pt x="385292" y="632973"/>
                  <a:pt x="385292" y="632973"/>
                </a:cubicBezTo>
                <a:cubicBezTo>
                  <a:pt x="385292" y="632973"/>
                  <a:pt x="211378" y="443072"/>
                  <a:pt x="91276" y="288266"/>
                </a:cubicBezTo>
                <a:cubicBezTo>
                  <a:pt x="-35064" y="125661"/>
                  <a:pt x="65540" y="52352"/>
                  <a:pt x="97125" y="37924"/>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124" name="Group 123">
            <a:extLst>
              <a:ext uri="{FF2B5EF4-FFF2-40B4-BE49-F238E27FC236}">
                <a16:creationId xmlns:a16="http://schemas.microsoft.com/office/drawing/2014/main" id="{D913E162-B707-4579-B31F-105F8F900383}"/>
              </a:ext>
            </a:extLst>
          </p:cNvPr>
          <p:cNvGrpSpPr/>
          <p:nvPr/>
        </p:nvGrpSpPr>
        <p:grpSpPr>
          <a:xfrm>
            <a:off x="1431456" y="1416666"/>
            <a:ext cx="8604395" cy="10617518"/>
            <a:chOff x="13166256" y="1386186"/>
            <a:chExt cx="8604395" cy="10617518"/>
          </a:xfrm>
        </p:grpSpPr>
        <p:grpSp>
          <p:nvGrpSpPr>
            <p:cNvPr id="125" name="Group 124">
              <a:extLst>
                <a:ext uri="{FF2B5EF4-FFF2-40B4-BE49-F238E27FC236}">
                  <a16:creationId xmlns:a16="http://schemas.microsoft.com/office/drawing/2014/main" id="{0D198B87-5E83-4FCD-84AD-F6C782CE07E3}"/>
                </a:ext>
              </a:extLst>
            </p:cNvPr>
            <p:cNvGrpSpPr/>
            <p:nvPr/>
          </p:nvGrpSpPr>
          <p:grpSpPr>
            <a:xfrm>
              <a:off x="13227893" y="4392088"/>
              <a:ext cx="7446738" cy="7611616"/>
              <a:chOff x="713174" y="1981650"/>
              <a:chExt cx="7446738" cy="7611616"/>
            </a:xfrm>
          </p:grpSpPr>
          <p:sp>
            <p:nvSpPr>
              <p:cNvPr id="127" name="Freeform: Shape 126">
                <a:extLst>
                  <a:ext uri="{FF2B5EF4-FFF2-40B4-BE49-F238E27FC236}">
                    <a16:creationId xmlns:a16="http://schemas.microsoft.com/office/drawing/2014/main" id="{F276A7D9-FE37-46AA-99B9-D9D0F57F6127}"/>
                  </a:ext>
                </a:extLst>
              </p:cNvPr>
              <p:cNvSpPr/>
              <p:nvPr/>
            </p:nvSpPr>
            <p:spPr>
              <a:xfrm>
                <a:off x="745668" y="2163216"/>
                <a:ext cx="469527" cy="469527"/>
              </a:xfrm>
              <a:custGeom>
                <a:avLst/>
                <a:gdLst>
                  <a:gd name="connsiteX0" fmla="*/ 234737 w 469473"/>
                  <a:gd name="connsiteY0" fmla="*/ 0 h 469473"/>
                  <a:gd name="connsiteX1" fmla="*/ 469474 w 469473"/>
                  <a:gd name="connsiteY1" fmla="*/ 234737 h 469473"/>
                  <a:gd name="connsiteX2" fmla="*/ 234737 w 469473"/>
                  <a:gd name="connsiteY2" fmla="*/ 469474 h 469473"/>
                  <a:gd name="connsiteX3" fmla="*/ 0 w 469473"/>
                  <a:gd name="connsiteY3" fmla="*/ 234737 h 469473"/>
                  <a:gd name="connsiteX4" fmla="*/ 234737 w 469473"/>
                  <a:gd name="connsiteY4" fmla="*/ 0 h 469473"/>
                  <a:gd name="connsiteX5" fmla="*/ 234737 w 469473"/>
                  <a:gd name="connsiteY5" fmla="*/ 0 h 4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473" h="469473">
                    <a:moveTo>
                      <a:pt x="234737" y="0"/>
                    </a:moveTo>
                    <a:cubicBezTo>
                      <a:pt x="364532" y="0"/>
                      <a:pt x="469474" y="104941"/>
                      <a:pt x="469474" y="234737"/>
                    </a:cubicBezTo>
                    <a:cubicBezTo>
                      <a:pt x="469474" y="364533"/>
                      <a:pt x="364532" y="469474"/>
                      <a:pt x="234737" y="469474"/>
                    </a:cubicBezTo>
                    <a:cubicBezTo>
                      <a:pt x="104941" y="469474"/>
                      <a:pt x="0" y="364533"/>
                      <a:pt x="0" y="234737"/>
                    </a:cubicBezTo>
                    <a:cubicBezTo>
                      <a:pt x="0" y="104941"/>
                      <a:pt x="104941" y="0"/>
                      <a:pt x="234737" y="0"/>
                    </a:cubicBezTo>
                    <a:lnTo>
                      <a:pt x="234737" y="0"/>
                    </a:lnTo>
                    <a:close/>
                  </a:path>
                </a:pathLst>
              </a:custGeom>
              <a:solidFill>
                <a:srgbClr val="2A9D8F"/>
              </a:solidFill>
              <a:ln w="9205"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8" name="Rectangle 127">
                <a:extLst>
                  <a:ext uri="{FF2B5EF4-FFF2-40B4-BE49-F238E27FC236}">
                    <a16:creationId xmlns:a16="http://schemas.microsoft.com/office/drawing/2014/main" id="{9CDA62AE-D308-4377-9FF5-B44B76B30523}"/>
                  </a:ext>
                </a:extLst>
              </p:cNvPr>
              <p:cNvSpPr/>
              <p:nvPr/>
            </p:nvSpPr>
            <p:spPr>
              <a:xfrm>
                <a:off x="1608411" y="2657556"/>
                <a:ext cx="6551501" cy="1387175"/>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 is simply dummy text of the printing and typesetting industry. Lorem Ipsum has been the</a:t>
                </a:r>
              </a:p>
            </p:txBody>
          </p:sp>
          <p:sp>
            <p:nvSpPr>
              <p:cNvPr id="129" name="Rectangle 128">
                <a:extLst>
                  <a:ext uri="{FF2B5EF4-FFF2-40B4-BE49-F238E27FC236}">
                    <a16:creationId xmlns:a16="http://schemas.microsoft.com/office/drawing/2014/main" id="{8524B28F-0209-4851-91F8-E920E2C04E1A}"/>
                  </a:ext>
                </a:extLst>
              </p:cNvPr>
              <p:cNvSpPr/>
              <p:nvPr/>
            </p:nvSpPr>
            <p:spPr>
              <a:xfrm>
                <a:off x="1631814" y="1981650"/>
                <a:ext cx="4167131" cy="584843"/>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panose="00000500000000000000" pitchFamily="2" charset="0"/>
                    <a:ea typeface="+mn-ea"/>
                    <a:cs typeface="+mn-cs"/>
                  </a:rPr>
                  <a:t>Lorem Ipsum </a:t>
                </a:r>
              </a:p>
            </p:txBody>
          </p:sp>
          <p:sp>
            <p:nvSpPr>
              <p:cNvPr id="130" name="Freeform: Shape 129">
                <a:extLst>
                  <a:ext uri="{FF2B5EF4-FFF2-40B4-BE49-F238E27FC236}">
                    <a16:creationId xmlns:a16="http://schemas.microsoft.com/office/drawing/2014/main" id="{6ED3D7F7-1AC1-4C43-BACF-789D9FE650EB}"/>
                  </a:ext>
                </a:extLst>
              </p:cNvPr>
              <p:cNvSpPr/>
              <p:nvPr/>
            </p:nvSpPr>
            <p:spPr>
              <a:xfrm>
                <a:off x="745668" y="4808113"/>
                <a:ext cx="469527" cy="469527"/>
              </a:xfrm>
              <a:custGeom>
                <a:avLst/>
                <a:gdLst>
                  <a:gd name="connsiteX0" fmla="*/ 234737 w 469473"/>
                  <a:gd name="connsiteY0" fmla="*/ 0 h 469473"/>
                  <a:gd name="connsiteX1" fmla="*/ 469474 w 469473"/>
                  <a:gd name="connsiteY1" fmla="*/ 234737 h 469473"/>
                  <a:gd name="connsiteX2" fmla="*/ 234737 w 469473"/>
                  <a:gd name="connsiteY2" fmla="*/ 469474 h 469473"/>
                  <a:gd name="connsiteX3" fmla="*/ 0 w 469473"/>
                  <a:gd name="connsiteY3" fmla="*/ 234737 h 469473"/>
                  <a:gd name="connsiteX4" fmla="*/ 234737 w 469473"/>
                  <a:gd name="connsiteY4" fmla="*/ 0 h 469473"/>
                  <a:gd name="connsiteX5" fmla="*/ 234737 w 469473"/>
                  <a:gd name="connsiteY5" fmla="*/ 0 h 4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473" h="469473">
                    <a:moveTo>
                      <a:pt x="234737" y="0"/>
                    </a:moveTo>
                    <a:cubicBezTo>
                      <a:pt x="364532" y="0"/>
                      <a:pt x="469474" y="104941"/>
                      <a:pt x="469474" y="234737"/>
                    </a:cubicBezTo>
                    <a:cubicBezTo>
                      <a:pt x="469474" y="364533"/>
                      <a:pt x="364532" y="469474"/>
                      <a:pt x="234737" y="469474"/>
                    </a:cubicBezTo>
                    <a:cubicBezTo>
                      <a:pt x="104941" y="469474"/>
                      <a:pt x="0" y="364533"/>
                      <a:pt x="0" y="234737"/>
                    </a:cubicBezTo>
                    <a:cubicBezTo>
                      <a:pt x="0" y="104941"/>
                      <a:pt x="104941" y="0"/>
                      <a:pt x="234737" y="0"/>
                    </a:cubicBezTo>
                    <a:lnTo>
                      <a:pt x="234737" y="0"/>
                    </a:lnTo>
                    <a:close/>
                  </a:path>
                </a:pathLst>
              </a:custGeom>
              <a:solidFill>
                <a:schemeClr val="accent4"/>
              </a:solidFill>
              <a:ln w="9205"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1" name="Rectangle 130">
                <a:extLst>
                  <a:ext uri="{FF2B5EF4-FFF2-40B4-BE49-F238E27FC236}">
                    <a16:creationId xmlns:a16="http://schemas.microsoft.com/office/drawing/2014/main" id="{D994F94C-480F-4B2D-BD76-B25B8D48A00D}"/>
                  </a:ext>
                </a:extLst>
              </p:cNvPr>
              <p:cNvSpPr/>
              <p:nvPr/>
            </p:nvSpPr>
            <p:spPr>
              <a:xfrm>
                <a:off x="1608411" y="5346626"/>
                <a:ext cx="6551501" cy="1387175"/>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 is simply dummy text of the printing and typesetting industry. Lorem Ipsum has been the</a:t>
                </a:r>
              </a:p>
            </p:txBody>
          </p:sp>
          <p:sp>
            <p:nvSpPr>
              <p:cNvPr id="132" name="Rectangle 131">
                <a:extLst>
                  <a:ext uri="{FF2B5EF4-FFF2-40B4-BE49-F238E27FC236}">
                    <a16:creationId xmlns:a16="http://schemas.microsoft.com/office/drawing/2014/main" id="{E4058C86-61FA-4350-8E1D-2FE2BBF3A502}"/>
                  </a:ext>
                </a:extLst>
              </p:cNvPr>
              <p:cNvSpPr/>
              <p:nvPr/>
            </p:nvSpPr>
            <p:spPr>
              <a:xfrm>
                <a:off x="1631814" y="4670720"/>
                <a:ext cx="4167131" cy="584843"/>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panose="00000500000000000000" pitchFamily="2" charset="0"/>
                    <a:ea typeface="+mn-ea"/>
                    <a:cs typeface="+mn-cs"/>
                  </a:rPr>
                  <a:t>Lorem Ipsum </a:t>
                </a:r>
              </a:p>
            </p:txBody>
          </p:sp>
          <p:sp>
            <p:nvSpPr>
              <p:cNvPr id="133" name="Freeform: Shape 132">
                <a:extLst>
                  <a:ext uri="{FF2B5EF4-FFF2-40B4-BE49-F238E27FC236}">
                    <a16:creationId xmlns:a16="http://schemas.microsoft.com/office/drawing/2014/main" id="{1E5FFCB7-E986-4604-8829-85173D50FCFE}"/>
                  </a:ext>
                </a:extLst>
              </p:cNvPr>
              <p:cNvSpPr/>
              <p:nvPr/>
            </p:nvSpPr>
            <p:spPr>
              <a:xfrm>
                <a:off x="713174" y="7667577"/>
                <a:ext cx="469527" cy="469527"/>
              </a:xfrm>
              <a:custGeom>
                <a:avLst/>
                <a:gdLst>
                  <a:gd name="connsiteX0" fmla="*/ 234737 w 469473"/>
                  <a:gd name="connsiteY0" fmla="*/ 0 h 469473"/>
                  <a:gd name="connsiteX1" fmla="*/ 469474 w 469473"/>
                  <a:gd name="connsiteY1" fmla="*/ 234737 h 469473"/>
                  <a:gd name="connsiteX2" fmla="*/ 234737 w 469473"/>
                  <a:gd name="connsiteY2" fmla="*/ 469474 h 469473"/>
                  <a:gd name="connsiteX3" fmla="*/ 0 w 469473"/>
                  <a:gd name="connsiteY3" fmla="*/ 234737 h 469473"/>
                  <a:gd name="connsiteX4" fmla="*/ 234737 w 469473"/>
                  <a:gd name="connsiteY4" fmla="*/ 0 h 469473"/>
                  <a:gd name="connsiteX5" fmla="*/ 234737 w 469473"/>
                  <a:gd name="connsiteY5" fmla="*/ 0 h 4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473" h="469473">
                    <a:moveTo>
                      <a:pt x="234737" y="0"/>
                    </a:moveTo>
                    <a:cubicBezTo>
                      <a:pt x="364532" y="0"/>
                      <a:pt x="469474" y="104941"/>
                      <a:pt x="469474" y="234737"/>
                    </a:cubicBezTo>
                    <a:cubicBezTo>
                      <a:pt x="469474" y="364533"/>
                      <a:pt x="364532" y="469474"/>
                      <a:pt x="234737" y="469474"/>
                    </a:cubicBezTo>
                    <a:cubicBezTo>
                      <a:pt x="104941" y="469474"/>
                      <a:pt x="0" y="364533"/>
                      <a:pt x="0" y="234737"/>
                    </a:cubicBezTo>
                    <a:cubicBezTo>
                      <a:pt x="0" y="104941"/>
                      <a:pt x="104941" y="0"/>
                      <a:pt x="234737" y="0"/>
                    </a:cubicBezTo>
                    <a:lnTo>
                      <a:pt x="234737" y="0"/>
                    </a:lnTo>
                    <a:close/>
                  </a:path>
                </a:pathLst>
              </a:custGeom>
              <a:solidFill>
                <a:schemeClr val="accent5"/>
              </a:solidFill>
              <a:ln w="9205"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4" name="Rectangle 133">
                <a:extLst>
                  <a:ext uri="{FF2B5EF4-FFF2-40B4-BE49-F238E27FC236}">
                    <a16:creationId xmlns:a16="http://schemas.microsoft.com/office/drawing/2014/main" id="{1F663366-5A39-4A1D-8FA8-C6630F11243F}"/>
                  </a:ext>
                </a:extLst>
              </p:cNvPr>
              <p:cNvSpPr/>
              <p:nvPr/>
            </p:nvSpPr>
            <p:spPr>
              <a:xfrm>
                <a:off x="1524828" y="8206091"/>
                <a:ext cx="6551501" cy="1387175"/>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 is simply dummy text of the printing and typesetting industry. Lorem Ipsum has been the</a:t>
                </a:r>
              </a:p>
            </p:txBody>
          </p:sp>
          <p:sp>
            <p:nvSpPr>
              <p:cNvPr id="135" name="Rectangle 134">
                <a:extLst>
                  <a:ext uri="{FF2B5EF4-FFF2-40B4-BE49-F238E27FC236}">
                    <a16:creationId xmlns:a16="http://schemas.microsoft.com/office/drawing/2014/main" id="{2653B28C-61CE-4B00-A347-D0AF49B737CE}"/>
                  </a:ext>
                </a:extLst>
              </p:cNvPr>
              <p:cNvSpPr/>
              <p:nvPr/>
            </p:nvSpPr>
            <p:spPr>
              <a:xfrm>
                <a:off x="1548230" y="7530184"/>
                <a:ext cx="4167131" cy="584843"/>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panose="00000500000000000000" pitchFamily="2" charset="0"/>
                    <a:ea typeface="+mn-ea"/>
                    <a:cs typeface="+mn-cs"/>
                  </a:rPr>
                  <a:t>Lorem Ipsum </a:t>
                </a:r>
              </a:p>
            </p:txBody>
          </p:sp>
        </p:grpSp>
        <p:sp>
          <p:nvSpPr>
            <p:cNvPr id="126" name="Rectangle 125">
              <a:extLst>
                <a:ext uri="{FF2B5EF4-FFF2-40B4-BE49-F238E27FC236}">
                  <a16:creationId xmlns:a16="http://schemas.microsoft.com/office/drawing/2014/main" id="{F86CE51B-86F0-41CA-A3B2-2685D2D33FAE}"/>
                </a:ext>
              </a:extLst>
            </p:cNvPr>
            <p:cNvSpPr/>
            <p:nvPr/>
          </p:nvSpPr>
          <p:spPr>
            <a:xfrm>
              <a:off x="13166256" y="1386186"/>
              <a:ext cx="8604395" cy="2256580"/>
            </a:xfrm>
            <a:prstGeom prst="rect">
              <a:avLst/>
            </a:prstGeom>
          </p:spPr>
          <p:txBody>
            <a:bodyPr wrap="square">
              <a:spAutoFit/>
            </a:bodyPr>
            <a:lstStyle/>
            <a:p>
              <a:pPr marL="0" marR="0" lvl="0" indent="0" algn="l" defTabSz="2438522" rtl="0" eaLnBrk="1" fontAlgn="auto" latinLnBrk="0" hangingPunct="1">
                <a:lnSpc>
                  <a:spcPct val="11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Projects, Priorities and Marketing</a:t>
              </a:r>
            </a:p>
          </p:txBody>
        </p:sp>
      </p:grpSp>
    </p:spTree>
    <p:extLst>
      <p:ext uri="{BB962C8B-B14F-4D97-AF65-F5344CB8AC3E}">
        <p14:creationId xmlns:p14="http://schemas.microsoft.com/office/powerpoint/2010/main" val="371146151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 name="Freeform: Shape 310">
            <a:extLst>
              <a:ext uri="{FF2B5EF4-FFF2-40B4-BE49-F238E27FC236}">
                <a16:creationId xmlns:a16="http://schemas.microsoft.com/office/drawing/2014/main" id="{E3C33A5B-A05B-48E5-B292-32A1DE3006E8}"/>
              </a:ext>
            </a:extLst>
          </p:cNvPr>
          <p:cNvSpPr/>
          <p:nvPr/>
        </p:nvSpPr>
        <p:spPr>
          <a:xfrm>
            <a:off x="19232" y="242606"/>
            <a:ext cx="24328448" cy="13215451"/>
          </a:xfrm>
          <a:custGeom>
            <a:avLst/>
            <a:gdLst>
              <a:gd name="connsiteX0" fmla="*/ 117983 w 24325984"/>
              <a:gd name="connsiteY0" fmla="*/ 13213256 h 13214114"/>
              <a:gd name="connsiteX1" fmla="*/ 117983 w 24325984"/>
              <a:gd name="connsiteY1" fmla="*/ 470217 h 13214114"/>
              <a:gd name="connsiteX2" fmla="*/ 470217 w 24325984"/>
              <a:gd name="connsiteY2" fmla="*/ 117983 h 13214114"/>
              <a:gd name="connsiteX3" fmla="*/ 23884514 w 24325984"/>
              <a:gd name="connsiteY3" fmla="*/ 117983 h 13214114"/>
              <a:gd name="connsiteX4" fmla="*/ 24236746 w 24325984"/>
              <a:gd name="connsiteY4" fmla="*/ 470217 h 13214114"/>
              <a:gd name="connsiteX5" fmla="*/ 24236746 w 24325984"/>
              <a:gd name="connsiteY5" fmla="*/ 13213256 h 13214114"/>
              <a:gd name="connsiteX6" fmla="*/ 24322552 w 24325984"/>
              <a:gd name="connsiteY6" fmla="*/ 13213256 h 13214114"/>
              <a:gd name="connsiteX7" fmla="*/ 24322552 w 24325984"/>
              <a:gd name="connsiteY7" fmla="*/ 470217 h 13214114"/>
              <a:gd name="connsiteX8" fmla="*/ 23884514 w 24325984"/>
              <a:gd name="connsiteY8" fmla="*/ 32177 h 13214114"/>
              <a:gd name="connsiteX9" fmla="*/ 470217 w 24325984"/>
              <a:gd name="connsiteY9" fmla="*/ 32177 h 13214114"/>
              <a:gd name="connsiteX10" fmla="*/ 32177 w 24325984"/>
              <a:gd name="connsiteY10" fmla="*/ 470217 h 13214114"/>
              <a:gd name="connsiteX11" fmla="*/ 32177 w 24325984"/>
              <a:gd name="connsiteY11" fmla="*/ 13213256 h 13214114"/>
              <a:gd name="connsiteX12" fmla="*/ 117983 w 24325984"/>
              <a:gd name="connsiteY12" fmla="*/ 13213256 h 1321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25984" h="13214114">
                <a:moveTo>
                  <a:pt x="117983" y="13213256"/>
                </a:moveTo>
                <a:lnTo>
                  <a:pt x="117983" y="470217"/>
                </a:lnTo>
                <a:cubicBezTo>
                  <a:pt x="117983" y="275866"/>
                  <a:pt x="275866" y="117983"/>
                  <a:pt x="470217" y="117983"/>
                </a:cubicBezTo>
                <a:lnTo>
                  <a:pt x="23884514" y="117983"/>
                </a:lnTo>
                <a:cubicBezTo>
                  <a:pt x="24078862" y="117983"/>
                  <a:pt x="24236746" y="275866"/>
                  <a:pt x="24236746" y="470217"/>
                </a:cubicBezTo>
                <a:lnTo>
                  <a:pt x="24236746" y="13213256"/>
                </a:lnTo>
                <a:lnTo>
                  <a:pt x="24322552" y="13213256"/>
                </a:lnTo>
                <a:lnTo>
                  <a:pt x="24322552" y="470217"/>
                </a:lnTo>
                <a:cubicBezTo>
                  <a:pt x="24322552" y="228673"/>
                  <a:pt x="24126058" y="32177"/>
                  <a:pt x="23884514" y="32177"/>
                </a:cubicBezTo>
                <a:lnTo>
                  <a:pt x="470217" y="32177"/>
                </a:lnTo>
                <a:cubicBezTo>
                  <a:pt x="228673" y="32177"/>
                  <a:pt x="32177" y="228673"/>
                  <a:pt x="32177" y="470217"/>
                </a:cubicBezTo>
                <a:lnTo>
                  <a:pt x="32177" y="13213256"/>
                </a:lnTo>
                <a:lnTo>
                  <a:pt x="117983" y="13213256"/>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2" name="Group 1">
            <a:extLst>
              <a:ext uri="{FF2B5EF4-FFF2-40B4-BE49-F238E27FC236}">
                <a16:creationId xmlns:a16="http://schemas.microsoft.com/office/drawing/2014/main" id="{3169BF5E-316F-4FA7-A77B-4B82DDAF79F9}"/>
              </a:ext>
            </a:extLst>
          </p:cNvPr>
          <p:cNvGrpSpPr/>
          <p:nvPr/>
        </p:nvGrpSpPr>
        <p:grpSpPr>
          <a:xfrm>
            <a:off x="11550804" y="1067193"/>
            <a:ext cx="11865605" cy="10789527"/>
            <a:chOff x="10542794" y="1067193"/>
            <a:chExt cx="12568816" cy="11428965"/>
          </a:xfrm>
        </p:grpSpPr>
        <p:sp>
          <p:nvSpPr>
            <p:cNvPr id="4" name="Freeform: Shape 3">
              <a:extLst>
                <a:ext uri="{FF2B5EF4-FFF2-40B4-BE49-F238E27FC236}">
                  <a16:creationId xmlns:a16="http://schemas.microsoft.com/office/drawing/2014/main" id="{2B9C896F-2C12-4E1D-87C1-95CD5828BA9E}"/>
                </a:ext>
              </a:extLst>
            </p:cNvPr>
            <p:cNvSpPr/>
            <p:nvPr/>
          </p:nvSpPr>
          <p:spPr>
            <a:xfrm>
              <a:off x="18782942" y="1084881"/>
              <a:ext cx="4302159" cy="11385509"/>
            </a:xfrm>
            <a:custGeom>
              <a:avLst/>
              <a:gdLst>
                <a:gd name="connsiteX0" fmla="*/ 3547650 w 4247394"/>
                <a:gd name="connsiteY0" fmla="*/ 11157844 h 11240577"/>
                <a:gd name="connsiteX1" fmla="*/ 3545076 w 4247394"/>
                <a:gd name="connsiteY1" fmla="*/ 11156557 h 11240577"/>
                <a:gd name="connsiteX2" fmla="*/ 3533065 w 4247394"/>
                <a:gd name="connsiteY2" fmla="*/ 11151837 h 11240577"/>
                <a:gd name="connsiteX3" fmla="*/ 332073 w 4247394"/>
                <a:gd name="connsiteY3" fmla="*/ 9307867 h 11240577"/>
                <a:gd name="connsiteX4" fmla="*/ 32182 w 4247394"/>
                <a:gd name="connsiteY4" fmla="*/ 8747983 h 11240577"/>
                <a:gd name="connsiteX5" fmla="*/ 34327 w 4247394"/>
                <a:gd name="connsiteY5" fmla="*/ 455269 h 11240577"/>
                <a:gd name="connsiteX6" fmla="*/ 40763 w 4247394"/>
                <a:gd name="connsiteY6" fmla="*/ 411508 h 11240577"/>
                <a:gd name="connsiteX7" fmla="*/ 729785 w 4247394"/>
                <a:gd name="connsiteY7" fmla="*/ 94026 h 11240577"/>
                <a:gd name="connsiteX8" fmla="*/ 734504 w 4247394"/>
                <a:gd name="connsiteY8" fmla="*/ 97029 h 11240577"/>
                <a:gd name="connsiteX9" fmla="*/ 743942 w 4247394"/>
                <a:gd name="connsiteY9" fmla="*/ 101749 h 11240577"/>
                <a:gd name="connsiteX10" fmla="*/ 3941929 w 4247394"/>
                <a:gd name="connsiteY10" fmla="*/ 1947005 h 11240577"/>
                <a:gd name="connsiteX11" fmla="*/ 4236245 w 4247394"/>
                <a:gd name="connsiteY11" fmla="*/ 2497879 h 11240577"/>
                <a:gd name="connsiteX12" fmla="*/ 4230238 w 4247394"/>
                <a:gd name="connsiteY12" fmla="*/ 10761419 h 11240577"/>
                <a:gd name="connsiteX13" fmla="*/ 4225946 w 4247394"/>
                <a:gd name="connsiteY13" fmla="*/ 10806468 h 11240577"/>
                <a:gd name="connsiteX14" fmla="*/ 3547650 w 4247394"/>
                <a:gd name="connsiteY14" fmla="*/ 11157844 h 1124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7394" h="11240577">
                  <a:moveTo>
                    <a:pt x="3547650" y="11157844"/>
                  </a:moveTo>
                  <a:lnTo>
                    <a:pt x="3545076" y="11156557"/>
                  </a:lnTo>
                  <a:cubicBezTo>
                    <a:pt x="3541216" y="11154840"/>
                    <a:pt x="3536925" y="11153553"/>
                    <a:pt x="3533065" y="11151837"/>
                  </a:cubicBezTo>
                  <a:lnTo>
                    <a:pt x="332073" y="9307867"/>
                  </a:lnTo>
                  <a:cubicBezTo>
                    <a:pt x="144158" y="9183878"/>
                    <a:pt x="31324" y="8973224"/>
                    <a:pt x="32182" y="8747983"/>
                  </a:cubicBezTo>
                  <a:lnTo>
                    <a:pt x="34327" y="455269"/>
                  </a:lnTo>
                  <a:cubicBezTo>
                    <a:pt x="35186" y="440253"/>
                    <a:pt x="37760" y="425666"/>
                    <a:pt x="40763" y="411508"/>
                  </a:cubicBezTo>
                  <a:cubicBezTo>
                    <a:pt x="83237" y="103894"/>
                    <a:pt x="449199" y="-67289"/>
                    <a:pt x="729785" y="94026"/>
                  </a:cubicBezTo>
                  <a:lnTo>
                    <a:pt x="734504" y="97029"/>
                  </a:lnTo>
                  <a:cubicBezTo>
                    <a:pt x="737936" y="98745"/>
                    <a:pt x="740939" y="100032"/>
                    <a:pt x="743942" y="101749"/>
                  </a:cubicBezTo>
                  <a:lnTo>
                    <a:pt x="3941929" y="1947005"/>
                  </a:lnTo>
                  <a:cubicBezTo>
                    <a:pt x="4126414" y="2069279"/>
                    <a:pt x="4237102" y="2276500"/>
                    <a:pt x="4236245" y="2497879"/>
                  </a:cubicBezTo>
                  <a:lnTo>
                    <a:pt x="4230238" y="10761419"/>
                  </a:lnTo>
                  <a:cubicBezTo>
                    <a:pt x="4230238" y="10777294"/>
                    <a:pt x="4228523" y="10792309"/>
                    <a:pt x="4225946" y="10806468"/>
                  </a:cubicBezTo>
                  <a:cubicBezTo>
                    <a:pt x="4204495" y="11132531"/>
                    <a:pt x="3836819" y="11324307"/>
                    <a:pt x="3547650" y="11157844"/>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 name="Freeform: Shape 4">
              <a:extLst>
                <a:ext uri="{FF2B5EF4-FFF2-40B4-BE49-F238E27FC236}">
                  <a16:creationId xmlns:a16="http://schemas.microsoft.com/office/drawing/2014/main" id="{85841342-ECB6-41EA-9E74-36991F57FCAC}"/>
                </a:ext>
              </a:extLst>
            </p:cNvPr>
            <p:cNvSpPr/>
            <p:nvPr/>
          </p:nvSpPr>
          <p:spPr>
            <a:xfrm>
              <a:off x="18765995" y="1067193"/>
              <a:ext cx="4345615" cy="11428965"/>
            </a:xfrm>
            <a:custGeom>
              <a:avLst/>
              <a:gdLst>
                <a:gd name="connsiteX0" fmla="*/ 4016582 w 4290297"/>
                <a:gd name="connsiteY0" fmla="*/ 11196328 h 11283480"/>
                <a:gd name="connsiteX1" fmla="*/ 4259412 w 4290297"/>
                <a:gd name="connsiteY1" fmla="*/ 10824788 h 11283480"/>
                <a:gd name="connsiteX2" fmla="*/ 4263704 w 4290297"/>
                <a:gd name="connsiteY2" fmla="*/ 10778453 h 11283480"/>
                <a:gd name="connsiteX3" fmla="*/ 4269708 w 4290297"/>
                <a:gd name="connsiteY3" fmla="*/ 2514912 h 11283480"/>
                <a:gd name="connsiteX4" fmla="*/ 4180042 w 4290297"/>
                <a:gd name="connsiteY4" fmla="*/ 2175550 h 11283480"/>
                <a:gd name="connsiteX5" fmla="*/ 3967672 w 4290297"/>
                <a:gd name="connsiteY5" fmla="*/ 1949880 h 11283480"/>
                <a:gd name="connsiteX6" fmla="*/ 768827 w 4290297"/>
                <a:gd name="connsiteY6" fmla="*/ 104194 h 11283480"/>
                <a:gd name="connsiteX7" fmla="*/ 762391 w 4290297"/>
                <a:gd name="connsiteY7" fmla="*/ 100762 h 11283480"/>
                <a:gd name="connsiteX8" fmla="*/ 755097 w 4290297"/>
                <a:gd name="connsiteY8" fmla="*/ 96472 h 11283480"/>
                <a:gd name="connsiteX9" fmla="*/ 296036 w 4290297"/>
                <a:gd name="connsiteY9" fmla="*/ 83172 h 11283480"/>
                <a:gd name="connsiteX10" fmla="*/ 40763 w 4290297"/>
                <a:gd name="connsiteY10" fmla="*/ 425967 h 11283480"/>
                <a:gd name="connsiteX11" fmla="*/ 34328 w 4290297"/>
                <a:gd name="connsiteY11" fmla="*/ 470586 h 11283480"/>
                <a:gd name="connsiteX12" fmla="*/ 32182 w 4290297"/>
                <a:gd name="connsiteY12" fmla="*/ 8764158 h 11283480"/>
                <a:gd name="connsiteX13" fmla="*/ 339367 w 4290297"/>
                <a:gd name="connsiteY13" fmla="*/ 9337771 h 11283480"/>
                <a:gd name="connsiteX14" fmla="*/ 3541216 w 4290297"/>
                <a:gd name="connsiteY14" fmla="*/ 11182170 h 11283480"/>
                <a:gd name="connsiteX15" fmla="*/ 3550656 w 4290297"/>
                <a:gd name="connsiteY15" fmla="*/ 11186031 h 11283480"/>
                <a:gd name="connsiteX16" fmla="*/ 3554946 w 4290297"/>
                <a:gd name="connsiteY16" fmla="*/ 11187746 h 11283480"/>
                <a:gd name="connsiteX17" fmla="*/ 3561809 w 4290297"/>
                <a:gd name="connsiteY17" fmla="*/ 11176593 h 11283480"/>
                <a:gd name="connsiteX18" fmla="*/ 3561809 w 4290297"/>
                <a:gd name="connsiteY18" fmla="*/ 11176593 h 11283480"/>
                <a:gd name="connsiteX19" fmla="*/ 3555375 w 4290297"/>
                <a:gd name="connsiteY19" fmla="*/ 11188176 h 11283480"/>
                <a:gd name="connsiteX20" fmla="*/ 4016582 w 4290297"/>
                <a:gd name="connsiteY20" fmla="*/ 11196328 h 11283480"/>
                <a:gd name="connsiteX21" fmla="*/ 541012 w 4290297"/>
                <a:gd name="connsiteY21" fmla="*/ 9342061 h 11283480"/>
                <a:gd name="connsiteX22" fmla="*/ 532431 w 4290297"/>
                <a:gd name="connsiteY22" fmla="*/ 9359652 h 11283480"/>
                <a:gd name="connsiteX23" fmla="*/ 463358 w 4290297"/>
                <a:gd name="connsiteY23" fmla="*/ 9329620 h 11283480"/>
                <a:gd name="connsiteX24" fmla="*/ 81521 w 4290297"/>
                <a:gd name="connsiteY24" fmla="*/ 8902735 h 11283480"/>
                <a:gd name="connsiteX25" fmla="*/ 66076 w 4290297"/>
                <a:gd name="connsiteY25" fmla="*/ 8765445 h 11283480"/>
                <a:gd name="connsiteX26" fmla="*/ 68222 w 4290297"/>
                <a:gd name="connsiteY26" fmla="*/ 472731 h 11283480"/>
                <a:gd name="connsiteX27" fmla="*/ 74227 w 4290297"/>
                <a:gd name="connsiteY27" fmla="*/ 432402 h 11283480"/>
                <a:gd name="connsiteX28" fmla="*/ 311051 w 4290297"/>
                <a:gd name="connsiteY28" fmla="*/ 113633 h 11283480"/>
                <a:gd name="connsiteX29" fmla="*/ 314484 w 4290297"/>
                <a:gd name="connsiteY29" fmla="*/ 112346 h 11283480"/>
                <a:gd name="connsiteX30" fmla="*/ 648269 w 4290297"/>
                <a:gd name="connsiteY30" fmla="*/ 161684 h 11283480"/>
                <a:gd name="connsiteX31" fmla="*/ 652988 w 4290297"/>
                <a:gd name="connsiteY31" fmla="*/ 164688 h 11283480"/>
                <a:gd name="connsiteX32" fmla="*/ 662427 w 4290297"/>
                <a:gd name="connsiteY32" fmla="*/ 169407 h 11283480"/>
                <a:gd name="connsiteX33" fmla="*/ 3860415 w 4290297"/>
                <a:gd name="connsiteY33" fmla="*/ 2014663 h 11283480"/>
                <a:gd name="connsiteX34" fmla="*/ 4081793 w 4290297"/>
                <a:gd name="connsiteY34" fmla="*/ 2261785 h 11283480"/>
                <a:gd name="connsiteX35" fmla="*/ 4021730 w 4290297"/>
                <a:gd name="connsiteY35" fmla="*/ 2610586 h 11283480"/>
                <a:gd name="connsiteX36" fmla="*/ 3491877 w 4290297"/>
                <a:gd name="connsiteY36" fmla="*/ 2892887 h 11283480"/>
                <a:gd name="connsiteX37" fmla="*/ 541012 w 4290297"/>
                <a:gd name="connsiteY37" fmla="*/ 9342061 h 112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90297" h="11283480">
                  <a:moveTo>
                    <a:pt x="4016582" y="11196328"/>
                  </a:moveTo>
                  <a:cubicBezTo>
                    <a:pt x="4158161" y="11120818"/>
                    <a:pt x="4249116" y="10981813"/>
                    <a:pt x="4259412" y="10824788"/>
                  </a:cubicBezTo>
                  <a:cubicBezTo>
                    <a:pt x="4262415" y="10808914"/>
                    <a:pt x="4263704" y="10793897"/>
                    <a:pt x="4263704" y="10778453"/>
                  </a:cubicBezTo>
                  <a:lnTo>
                    <a:pt x="4269708" y="2514912"/>
                  </a:lnTo>
                  <a:cubicBezTo>
                    <a:pt x="4270138" y="2393497"/>
                    <a:pt x="4238819" y="2277230"/>
                    <a:pt x="4180042" y="2175550"/>
                  </a:cubicBezTo>
                  <a:cubicBezTo>
                    <a:pt x="4128558" y="2086312"/>
                    <a:pt x="4056911" y="2009086"/>
                    <a:pt x="3967672" y="1949880"/>
                  </a:cubicBezTo>
                  <a:lnTo>
                    <a:pt x="768827" y="104194"/>
                  </a:lnTo>
                  <a:cubicBezTo>
                    <a:pt x="766682" y="102907"/>
                    <a:pt x="764536" y="102049"/>
                    <a:pt x="762391" y="100762"/>
                  </a:cubicBezTo>
                  <a:lnTo>
                    <a:pt x="755097" y="96472"/>
                  </a:lnTo>
                  <a:cubicBezTo>
                    <a:pt x="614805" y="15814"/>
                    <a:pt x="443623" y="10666"/>
                    <a:pt x="296036" y="83172"/>
                  </a:cubicBezTo>
                  <a:cubicBezTo>
                    <a:pt x="156602" y="151388"/>
                    <a:pt x="60928" y="279667"/>
                    <a:pt x="40763" y="425967"/>
                  </a:cubicBezTo>
                  <a:cubicBezTo>
                    <a:pt x="37331" y="441412"/>
                    <a:pt x="35186" y="456428"/>
                    <a:pt x="34328" y="470586"/>
                  </a:cubicBezTo>
                  <a:lnTo>
                    <a:pt x="32182" y="8764158"/>
                  </a:lnTo>
                  <a:cubicBezTo>
                    <a:pt x="31324" y="8995835"/>
                    <a:pt x="145876" y="9210349"/>
                    <a:pt x="339367" y="9337771"/>
                  </a:cubicBezTo>
                  <a:lnTo>
                    <a:pt x="3541216" y="11182170"/>
                  </a:lnTo>
                  <a:cubicBezTo>
                    <a:pt x="3545506" y="11184315"/>
                    <a:pt x="3548082" y="11185172"/>
                    <a:pt x="3550656" y="11186031"/>
                  </a:cubicBezTo>
                  <a:lnTo>
                    <a:pt x="3554946" y="11187746"/>
                  </a:lnTo>
                  <a:lnTo>
                    <a:pt x="3561809" y="11176593"/>
                  </a:lnTo>
                  <a:lnTo>
                    <a:pt x="3561809" y="11176593"/>
                  </a:lnTo>
                  <a:lnTo>
                    <a:pt x="3555375" y="11188176"/>
                  </a:lnTo>
                  <a:cubicBezTo>
                    <a:pt x="3698670" y="11271837"/>
                    <a:pt x="3870711" y="11274411"/>
                    <a:pt x="4016582" y="11196328"/>
                  </a:cubicBezTo>
                  <a:close/>
                  <a:moveTo>
                    <a:pt x="541012" y="9342061"/>
                  </a:moveTo>
                  <a:cubicBezTo>
                    <a:pt x="539295" y="9349784"/>
                    <a:pt x="536292" y="9354932"/>
                    <a:pt x="532431" y="9359652"/>
                  </a:cubicBezTo>
                  <a:cubicBezTo>
                    <a:pt x="511409" y="9350642"/>
                    <a:pt x="489100" y="9340774"/>
                    <a:pt x="463358" y="9329620"/>
                  </a:cubicBezTo>
                  <a:cubicBezTo>
                    <a:pt x="187920" y="9210349"/>
                    <a:pt x="103831" y="8983822"/>
                    <a:pt x="81521" y="8902735"/>
                  </a:cubicBezTo>
                  <a:cubicBezTo>
                    <a:pt x="72083" y="8858116"/>
                    <a:pt x="66076" y="8812210"/>
                    <a:pt x="66076" y="8765445"/>
                  </a:cubicBezTo>
                  <a:lnTo>
                    <a:pt x="68222" y="472731"/>
                  </a:lnTo>
                  <a:cubicBezTo>
                    <a:pt x="69079" y="461147"/>
                    <a:pt x="70796" y="447847"/>
                    <a:pt x="74227" y="432402"/>
                  </a:cubicBezTo>
                  <a:cubicBezTo>
                    <a:pt x="93105" y="295971"/>
                    <a:pt x="181485" y="177129"/>
                    <a:pt x="311051" y="113633"/>
                  </a:cubicBezTo>
                  <a:cubicBezTo>
                    <a:pt x="312338" y="113204"/>
                    <a:pt x="313197" y="112775"/>
                    <a:pt x="314484" y="112346"/>
                  </a:cubicBezTo>
                  <a:cubicBezTo>
                    <a:pt x="423458" y="88320"/>
                    <a:pt x="541870" y="100333"/>
                    <a:pt x="648269" y="161684"/>
                  </a:cubicBezTo>
                  <a:lnTo>
                    <a:pt x="652988" y="164688"/>
                  </a:lnTo>
                  <a:cubicBezTo>
                    <a:pt x="655992" y="166404"/>
                    <a:pt x="659425" y="167691"/>
                    <a:pt x="662427" y="169407"/>
                  </a:cubicBezTo>
                  <a:lnTo>
                    <a:pt x="3860415" y="2014663"/>
                  </a:lnTo>
                  <a:cubicBezTo>
                    <a:pt x="3955661" y="2077731"/>
                    <a:pt x="4031168" y="2163537"/>
                    <a:pt x="4081793" y="2261785"/>
                  </a:cubicBezTo>
                  <a:cubicBezTo>
                    <a:pt x="4083081" y="2264788"/>
                    <a:pt x="4152154" y="2449271"/>
                    <a:pt x="4021730" y="2610586"/>
                  </a:cubicBezTo>
                  <a:cubicBezTo>
                    <a:pt x="3890447" y="2773188"/>
                    <a:pt x="3491877" y="2892887"/>
                    <a:pt x="3491877" y="2892887"/>
                  </a:cubicBezTo>
                  <a:lnTo>
                    <a:pt x="541012" y="9342061"/>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BAE6EF60-2E1F-49A7-A954-890C74125B09}"/>
                </a:ext>
              </a:extLst>
            </p:cNvPr>
            <p:cNvSpPr/>
            <p:nvPr/>
          </p:nvSpPr>
          <p:spPr>
            <a:xfrm>
              <a:off x="22890422" y="4563243"/>
              <a:ext cx="173825" cy="217281"/>
            </a:xfrm>
            <a:custGeom>
              <a:avLst/>
              <a:gdLst>
                <a:gd name="connsiteX0" fmla="*/ 162604 w 171611"/>
                <a:gd name="connsiteY0" fmla="*/ 69869 h 214514"/>
                <a:gd name="connsiteX1" fmla="*/ 162604 w 171611"/>
                <a:gd name="connsiteY1" fmla="*/ 69869 h 214514"/>
                <a:gd name="connsiteX2" fmla="*/ 97391 w 171611"/>
                <a:gd name="connsiteY2" fmla="*/ 42411 h 214514"/>
                <a:gd name="connsiteX3" fmla="*/ 97391 w 171611"/>
                <a:gd name="connsiteY3" fmla="*/ 42411 h 214514"/>
                <a:gd name="connsiteX4" fmla="*/ 32177 w 171611"/>
                <a:gd name="connsiteY4" fmla="*/ 145378 h 214514"/>
                <a:gd name="connsiteX5" fmla="*/ 32177 w 171611"/>
                <a:gd name="connsiteY5" fmla="*/ 145378 h 214514"/>
                <a:gd name="connsiteX6" fmla="*/ 97391 w 171611"/>
                <a:gd name="connsiteY6" fmla="*/ 172836 h 214514"/>
                <a:gd name="connsiteX7" fmla="*/ 97391 w 171611"/>
                <a:gd name="connsiteY7" fmla="*/ 172836 h 214514"/>
                <a:gd name="connsiteX8" fmla="*/ 162604 w 171611"/>
                <a:gd name="connsiteY8" fmla="*/ 69869 h 21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11" h="214514">
                  <a:moveTo>
                    <a:pt x="162604" y="69869"/>
                  </a:moveTo>
                  <a:lnTo>
                    <a:pt x="162604" y="69869"/>
                  </a:lnTo>
                  <a:cubicBezTo>
                    <a:pt x="162604" y="33831"/>
                    <a:pt x="133428" y="21389"/>
                    <a:pt x="97391" y="42411"/>
                  </a:cubicBezTo>
                  <a:lnTo>
                    <a:pt x="97391" y="42411"/>
                  </a:lnTo>
                  <a:cubicBezTo>
                    <a:pt x="61351" y="63005"/>
                    <a:pt x="32177" y="109340"/>
                    <a:pt x="32177" y="145378"/>
                  </a:cubicBezTo>
                  <a:lnTo>
                    <a:pt x="32177" y="145378"/>
                  </a:lnTo>
                  <a:cubicBezTo>
                    <a:pt x="32177" y="181417"/>
                    <a:pt x="61351" y="193859"/>
                    <a:pt x="97391" y="172836"/>
                  </a:cubicBezTo>
                  <a:lnTo>
                    <a:pt x="97391" y="172836"/>
                  </a:lnTo>
                  <a:cubicBezTo>
                    <a:pt x="133428" y="151814"/>
                    <a:pt x="162604" y="105908"/>
                    <a:pt x="162604" y="69869"/>
                  </a:cubicBez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C90BD736-0651-47AC-BE3F-2C4F821CEA18}"/>
                </a:ext>
              </a:extLst>
            </p:cNvPr>
            <p:cNvSpPr/>
            <p:nvPr/>
          </p:nvSpPr>
          <p:spPr>
            <a:xfrm>
              <a:off x="22899983" y="4815724"/>
              <a:ext cx="173825" cy="564931"/>
            </a:xfrm>
            <a:custGeom>
              <a:avLst/>
              <a:gdLst>
                <a:gd name="connsiteX0" fmla="*/ 162601 w 171611"/>
                <a:gd name="connsiteY0" fmla="*/ 442696 h 557738"/>
                <a:gd name="connsiteX1" fmla="*/ 163031 w 171611"/>
                <a:gd name="connsiteY1" fmla="*/ 69869 h 557738"/>
                <a:gd name="connsiteX2" fmla="*/ 97817 w 171611"/>
                <a:gd name="connsiteY2" fmla="*/ 42411 h 557738"/>
                <a:gd name="connsiteX3" fmla="*/ 97817 w 171611"/>
                <a:gd name="connsiteY3" fmla="*/ 42411 h 557738"/>
                <a:gd name="connsiteX4" fmla="*/ 32604 w 171611"/>
                <a:gd name="connsiteY4" fmla="*/ 145378 h 557738"/>
                <a:gd name="connsiteX5" fmla="*/ 32177 w 171611"/>
                <a:gd name="connsiteY5" fmla="*/ 518205 h 557738"/>
                <a:gd name="connsiteX6" fmla="*/ 97388 w 171611"/>
                <a:gd name="connsiteY6" fmla="*/ 545663 h 557738"/>
                <a:gd name="connsiteX7" fmla="*/ 97388 w 171611"/>
                <a:gd name="connsiteY7" fmla="*/ 545663 h 557738"/>
                <a:gd name="connsiteX8" fmla="*/ 162601 w 171611"/>
                <a:gd name="connsiteY8" fmla="*/ 442696 h 55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11" h="557738">
                  <a:moveTo>
                    <a:pt x="162601" y="442696"/>
                  </a:moveTo>
                  <a:lnTo>
                    <a:pt x="163031" y="69869"/>
                  </a:lnTo>
                  <a:cubicBezTo>
                    <a:pt x="163031" y="33831"/>
                    <a:pt x="133857" y="21389"/>
                    <a:pt x="97817" y="42411"/>
                  </a:cubicBezTo>
                  <a:lnTo>
                    <a:pt x="97817" y="42411"/>
                  </a:lnTo>
                  <a:cubicBezTo>
                    <a:pt x="61780" y="63005"/>
                    <a:pt x="32604" y="109340"/>
                    <a:pt x="32604" y="145378"/>
                  </a:cubicBezTo>
                  <a:lnTo>
                    <a:pt x="32177" y="518205"/>
                  </a:lnTo>
                  <a:cubicBezTo>
                    <a:pt x="32177" y="554244"/>
                    <a:pt x="61351" y="566686"/>
                    <a:pt x="97388" y="545663"/>
                  </a:cubicBezTo>
                  <a:lnTo>
                    <a:pt x="97388" y="545663"/>
                  </a:lnTo>
                  <a:cubicBezTo>
                    <a:pt x="132998" y="524641"/>
                    <a:pt x="162172" y="478735"/>
                    <a:pt x="162601" y="442696"/>
                  </a:cubicBez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79BFA643-9824-48DE-8B36-5F80DAB6393E}"/>
                </a:ext>
              </a:extLst>
            </p:cNvPr>
            <p:cNvSpPr/>
            <p:nvPr/>
          </p:nvSpPr>
          <p:spPr>
            <a:xfrm>
              <a:off x="22896506" y="5430628"/>
              <a:ext cx="173825" cy="564931"/>
            </a:xfrm>
            <a:custGeom>
              <a:avLst/>
              <a:gdLst>
                <a:gd name="connsiteX0" fmla="*/ 162601 w 171611"/>
                <a:gd name="connsiteY0" fmla="*/ 442696 h 557738"/>
                <a:gd name="connsiteX1" fmla="*/ 163031 w 171611"/>
                <a:gd name="connsiteY1" fmla="*/ 69869 h 557738"/>
                <a:gd name="connsiteX2" fmla="*/ 97817 w 171611"/>
                <a:gd name="connsiteY2" fmla="*/ 42411 h 557738"/>
                <a:gd name="connsiteX3" fmla="*/ 97817 w 171611"/>
                <a:gd name="connsiteY3" fmla="*/ 42411 h 557738"/>
                <a:gd name="connsiteX4" fmla="*/ 32607 w 171611"/>
                <a:gd name="connsiteY4" fmla="*/ 145378 h 557738"/>
                <a:gd name="connsiteX5" fmla="*/ 32177 w 171611"/>
                <a:gd name="connsiteY5" fmla="*/ 518205 h 557738"/>
                <a:gd name="connsiteX6" fmla="*/ 97391 w 171611"/>
                <a:gd name="connsiteY6" fmla="*/ 545663 h 557738"/>
                <a:gd name="connsiteX7" fmla="*/ 97391 w 171611"/>
                <a:gd name="connsiteY7" fmla="*/ 545663 h 557738"/>
                <a:gd name="connsiteX8" fmla="*/ 162601 w 171611"/>
                <a:gd name="connsiteY8" fmla="*/ 442696 h 55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11" h="557738">
                  <a:moveTo>
                    <a:pt x="162601" y="442696"/>
                  </a:moveTo>
                  <a:lnTo>
                    <a:pt x="163031" y="69869"/>
                  </a:lnTo>
                  <a:cubicBezTo>
                    <a:pt x="163031" y="33831"/>
                    <a:pt x="133857" y="21389"/>
                    <a:pt x="97817" y="42411"/>
                  </a:cubicBezTo>
                  <a:lnTo>
                    <a:pt x="97817" y="42411"/>
                  </a:lnTo>
                  <a:cubicBezTo>
                    <a:pt x="61780" y="63005"/>
                    <a:pt x="32607" y="109340"/>
                    <a:pt x="32607" y="145378"/>
                  </a:cubicBezTo>
                  <a:lnTo>
                    <a:pt x="32177" y="518205"/>
                  </a:lnTo>
                  <a:cubicBezTo>
                    <a:pt x="32177" y="554244"/>
                    <a:pt x="61351" y="566685"/>
                    <a:pt x="97391" y="545663"/>
                  </a:cubicBezTo>
                  <a:lnTo>
                    <a:pt x="97391" y="545663"/>
                  </a:lnTo>
                  <a:cubicBezTo>
                    <a:pt x="133428" y="524641"/>
                    <a:pt x="162601" y="478735"/>
                    <a:pt x="162601" y="442696"/>
                  </a:cubicBez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312A973B-2119-48CC-AB50-801448B376CD}"/>
                </a:ext>
              </a:extLst>
            </p:cNvPr>
            <p:cNvSpPr/>
            <p:nvPr/>
          </p:nvSpPr>
          <p:spPr>
            <a:xfrm>
              <a:off x="18832483" y="1237957"/>
              <a:ext cx="3997965" cy="11168229"/>
            </a:xfrm>
            <a:custGeom>
              <a:avLst/>
              <a:gdLst>
                <a:gd name="connsiteX0" fmla="*/ 34328 w 3947073"/>
                <a:gd name="connsiteY0" fmla="*/ 270677 h 11026062"/>
                <a:gd name="connsiteX1" fmla="*/ 32182 w 3947073"/>
                <a:gd name="connsiteY1" fmla="*/ 8563391 h 11026062"/>
                <a:gd name="connsiteX2" fmla="*/ 332075 w 3947073"/>
                <a:gd name="connsiteY2" fmla="*/ 9123275 h 11026062"/>
                <a:gd name="connsiteX3" fmla="*/ 3533066 w 3947073"/>
                <a:gd name="connsiteY3" fmla="*/ 10967244 h 11026062"/>
                <a:gd name="connsiteX4" fmla="*/ 3945363 w 3947073"/>
                <a:gd name="connsiteY4" fmla="*/ 10746724 h 11026062"/>
                <a:gd name="connsiteX5" fmla="*/ 3951370 w 3947073"/>
                <a:gd name="connsiteY5" fmla="*/ 2483183 h 11026062"/>
                <a:gd name="connsiteX6" fmla="*/ 3657054 w 3947073"/>
                <a:gd name="connsiteY6" fmla="*/ 1932309 h 11026062"/>
                <a:gd name="connsiteX7" fmla="*/ 459067 w 3947073"/>
                <a:gd name="connsiteY7" fmla="*/ 87052 h 11026062"/>
                <a:gd name="connsiteX8" fmla="*/ 34328 w 3947073"/>
                <a:gd name="connsiteY8" fmla="*/ 270677 h 1102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7073" h="11026062">
                  <a:moveTo>
                    <a:pt x="34328" y="270677"/>
                  </a:moveTo>
                  <a:lnTo>
                    <a:pt x="32182" y="8563391"/>
                  </a:lnTo>
                  <a:cubicBezTo>
                    <a:pt x="31324" y="8788632"/>
                    <a:pt x="144160" y="8998857"/>
                    <a:pt x="332075" y="9123275"/>
                  </a:cubicBezTo>
                  <a:lnTo>
                    <a:pt x="3533066" y="10967244"/>
                  </a:lnTo>
                  <a:cubicBezTo>
                    <a:pt x="3719693" y="11050047"/>
                    <a:pt x="3944075" y="10957806"/>
                    <a:pt x="3945363" y="10746724"/>
                  </a:cubicBezTo>
                  <a:lnTo>
                    <a:pt x="3951370" y="2483183"/>
                  </a:lnTo>
                  <a:cubicBezTo>
                    <a:pt x="3952226" y="2261803"/>
                    <a:pt x="3841965" y="2054582"/>
                    <a:pt x="3657054" y="1932309"/>
                  </a:cubicBezTo>
                  <a:lnTo>
                    <a:pt x="459067" y="87052"/>
                  </a:lnTo>
                  <a:cubicBezTo>
                    <a:pt x="226104" y="-43373"/>
                    <a:pt x="47198" y="75039"/>
                    <a:pt x="34328" y="270677"/>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B38C5FC6-8C1F-4C5C-8E0E-4686E6C47A92}"/>
                </a:ext>
              </a:extLst>
            </p:cNvPr>
            <p:cNvSpPr/>
            <p:nvPr/>
          </p:nvSpPr>
          <p:spPr>
            <a:xfrm>
              <a:off x="18937650" y="1867733"/>
              <a:ext cx="3693772" cy="10299106"/>
            </a:xfrm>
            <a:custGeom>
              <a:avLst/>
              <a:gdLst>
                <a:gd name="connsiteX0" fmla="*/ 3329702 w 3646752"/>
                <a:gd name="connsiteY0" fmla="*/ 10127109 h 10168003"/>
                <a:gd name="connsiteX1" fmla="*/ 242403 w 3646752"/>
                <a:gd name="connsiteY1" fmla="*/ 8334624 h 10168003"/>
                <a:gd name="connsiteX2" fmla="*/ 32179 w 3646752"/>
                <a:gd name="connsiteY2" fmla="*/ 7942491 h 10168003"/>
                <a:gd name="connsiteX3" fmla="*/ 33466 w 3646752"/>
                <a:gd name="connsiteY3" fmla="*/ 199363 h 10168003"/>
                <a:gd name="connsiteX4" fmla="*/ 330783 w 3646752"/>
                <a:gd name="connsiteY4" fmla="*/ 70654 h 10168003"/>
                <a:gd name="connsiteX5" fmla="*/ 3415937 w 3646752"/>
                <a:gd name="connsiteY5" fmla="*/ 1864427 h 10168003"/>
                <a:gd name="connsiteX6" fmla="*/ 3622301 w 3646752"/>
                <a:gd name="connsiteY6" fmla="*/ 2250125 h 10168003"/>
                <a:gd name="connsiteX7" fmla="*/ 3618438 w 3646752"/>
                <a:gd name="connsiteY7" fmla="*/ 9972658 h 10168003"/>
                <a:gd name="connsiteX8" fmla="*/ 3329702 w 3646752"/>
                <a:gd name="connsiteY8" fmla="*/ 10127109 h 1016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6752" h="10168003">
                  <a:moveTo>
                    <a:pt x="3329702" y="10127109"/>
                  </a:moveTo>
                  <a:lnTo>
                    <a:pt x="242403" y="8334624"/>
                  </a:lnTo>
                  <a:cubicBezTo>
                    <a:pt x="110691" y="8247531"/>
                    <a:pt x="31750" y="8100373"/>
                    <a:pt x="32179" y="7942491"/>
                  </a:cubicBezTo>
                  <a:lnTo>
                    <a:pt x="33466" y="199363"/>
                  </a:lnTo>
                  <a:cubicBezTo>
                    <a:pt x="42475" y="62073"/>
                    <a:pt x="167753" y="-20729"/>
                    <a:pt x="330783" y="70654"/>
                  </a:cubicBezTo>
                  <a:lnTo>
                    <a:pt x="3415937" y="1864427"/>
                  </a:lnTo>
                  <a:cubicBezTo>
                    <a:pt x="3545503" y="1950233"/>
                    <a:pt x="3622727" y="2095245"/>
                    <a:pt x="3622301" y="2250125"/>
                  </a:cubicBezTo>
                  <a:lnTo>
                    <a:pt x="3618438" y="9972658"/>
                  </a:lnTo>
                  <a:cubicBezTo>
                    <a:pt x="3617579" y="10120674"/>
                    <a:pt x="3453263" y="10208625"/>
                    <a:pt x="3329702" y="10127109"/>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CE2B2FB7-9769-4597-A9EB-5734A3742978}"/>
                </a:ext>
              </a:extLst>
            </p:cNvPr>
            <p:cNvSpPr/>
            <p:nvPr/>
          </p:nvSpPr>
          <p:spPr>
            <a:xfrm>
              <a:off x="20286097" y="2203656"/>
              <a:ext cx="130369" cy="173825"/>
            </a:xfrm>
            <a:custGeom>
              <a:avLst/>
              <a:gdLst>
                <a:gd name="connsiteX0" fmla="*/ 73364 w 128708"/>
                <a:gd name="connsiteY0" fmla="*/ 38899 h 171611"/>
                <a:gd name="connsiteX1" fmla="*/ 69503 w 128708"/>
                <a:gd name="connsiteY1" fmla="*/ 36754 h 171611"/>
                <a:gd name="connsiteX2" fmla="*/ 32177 w 128708"/>
                <a:gd name="connsiteY2" fmla="*/ 64641 h 171611"/>
                <a:gd name="connsiteX3" fmla="*/ 32177 w 128708"/>
                <a:gd name="connsiteY3" fmla="*/ 64641 h 171611"/>
                <a:gd name="connsiteX4" fmla="*/ 69074 w 128708"/>
                <a:gd name="connsiteY4" fmla="*/ 135431 h 171611"/>
                <a:gd name="connsiteX5" fmla="*/ 72936 w 128708"/>
                <a:gd name="connsiteY5" fmla="*/ 137576 h 171611"/>
                <a:gd name="connsiteX6" fmla="*/ 110261 w 128708"/>
                <a:gd name="connsiteY6" fmla="*/ 109689 h 171611"/>
                <a:gd name="connsiteX7" fmla="*/ 110261 w 128708"/>
                <a:gd name="connsiteY7" fmla="*/ 109689 h 171611"/>
                <a:gd name="connsiteX8" fmla="*/ 73364 w 128708"/>
                <a:gd name="connsiteY8" fmla="*/ 38899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708" h="171611">
                  <a:moveTo>
                    <a:pt x="73364" y="38899"/>
                  </a:moveTo>
                  <a:lnTo>
                    <a:pt x="69503" y="36754"/>
                  </a:lnTo>
                  <a:cubicBezTo>
                    <a:pt x="48910" y="24741"/>
                    <a:pt x="32607" y="37183"/>
                    <a:pt x="32177" y="64641"/>
                  </a:cubicBezTo>
                  <a:lnTo>
                    <a:pt x="32177" y="64641"/>
                  </a:lnTo>
                  <a:cubicBezTo>
                    <a:pt x="32177" y="92099"/>
                    <a:pt x="48481" y="123847"/>
                    <a:pt x="69074" y="135431"/>
                  </a:cubicBezTo>
                  <a:lnTo>
                    <a:pt x="72936" y="137576"/>
                  </a:lnTo>
                  <a:cubicBezTo>
                    <a:pt x="93528" y="149589"/>
                    <a:pt x="109832" y="137147"/>
                    <a:pt x="110261" y="109689"/>
                  </a:cubicBezTo>
                  <a:lnTo>
                    <a:pt x="110261" y="109689"/>
                  </a:lnTo>
                  <a:cubicBezTo>
                    <a:pt x="109832" y="82660"/>
                    <a:pt x="93528" y="50912"/>
                    <a:pt x="73364" y="38899"/>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97BB5CD7-BF9F-4C01-A765-AFD28B7584AB}"/>
                </a:ext>
              </a:extLst>
            </p:cNvPr>
            <p:cNvSpPr/>
            <p:nvPr/>
          </p:nvSpPr>
          <p:spPr>
            <a:xfrm>
              <a:off x="20406904" y="2274055"/>
              <a:ext cx="825666" cy="564931"/>
            </a:xfrm>
            <a:custGeom>
              <a:avLst/>
              <a:gdLst>
                <a:gd name="connsiteX0" fmla="*/ 776544 w 815156"/>
                <a:gd name="connsiteY0" fmla="*/ 449481 h 557738"/>
                <a:gd name="connsiteX1" fmla="*/ 69503 w 815156"/>
                <a:gd name="connsiteY1" fmla="*/ 36754 h 557738"/>
                <a:gd name="connsiteX2" fmla="*/ 32177 w 815156"/>
                <a:gd name="connsiteY2" fmla="*/ 64641 h 557738"/>
                <a:gd name="connsiteX3" fmla="*/ 32177 w 815156"/>
                <a:gd name="connsiteY3" fmla="*/ 64641 h 557738"/>
                <a:gd name="connsiteX4" fmla="*/ 69074 w 815156"/>
                <a:gd name="connsiteY4" fmla="*/ 135431 h 557738"/>
                <a:gd name="connsiteX5" fmla="*/ 776115 w 815156"/>
                <a:gd name="connsiteY5" fmla="*/ 548157 h 557738"/>
                <a:gd name="connsiteX6" fmla="*/ 813440 w 815156"/>
                <a:gd name="connsiteY6" fmla="*/ 520270 h 557738"/>
                <a:gd name="connsiteX7" fmla="*/ 813440 w 815156"/>
                <a:gd name="connsiteY7" fmla="*/ 520270 h 557738"/>
                <a:gd name="connsiteX8" fmla="*/ 776544 w 815156"/>
                <a:gd name="connsiteY8" fmla="*/ 449481 h 55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156" h="557738">
                  <a:moveTo>
                    <a:pt x="776544" y="449481"/>
                  </a:moveTo>
                  <a:lnTo>
                    <a:pt x="69503" y="36754"/>
                  </a:lnTo>
                  <a:cubicBezTo>
                    <a:pt x="48910" y="24741"/>
                    <a:pt x="32607" y="37183"/>
                    <a:pt x="32177" y="64641"/>
                  </a:cubicBezTo>
                  <a:lnTo>
                    <a:pt x="32177" y="64641"/>
                  </a:lnTo>
                  <a:cubicBezTo>
                    <a:pt x="32177" y="92099"/>
                    <a:pt x="48481" y="123847"/>
                    <a:pt x="69074" y="135431"/>
                  </a:cubicBezTo>
                  <a:lnTo>
                    <a:pt x="776115" y="548157"/>
                  </a:lnTo>
                  <a:cubicBezTo>
                    <a:pt x="796708" y="560170"/>
                    <a:pt x="813012" y="547728"/>
                    <a:pt x="813440" y="520270"/>
                  </a:cubicBezTo>
                  <a:lnTo>
                    <a:pt x="813440" y="520270"/>
                  </a:lnTo>
                  <a:cubicBezTo>
                    <a:pt x="813440" y="493242"/>
                    <a:pt x="797138" y="461493"/>
                    <a:pt x="776544" y="449481"/>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3A470119-34EA-4519-9039-26255E7FC8C9}"/>
                </a:ext>
              </a:extLst>
            </p:cNvPr>
            <p:cNvSpPr/>
            <p:nvPr/>
          </p:nvSpPr>
          <p:spPr>
            <a:xfrm>
              <a:off x="20245682" y="2210958"/>
              <a:ext cx="130369" cy="173825"/>
            </a:xfrm>
            <a:custGeom>
              <a:avLst/>
              <a:gdLst>
                <a:gd name="connsiteX0" fmla="*/ 129996 w 128708"/>
                <a:gd name="connsiteY0" fmla="*/ 120069 h 171611"/>
                <a:gd name="connsiteX1" fmla="*/ 111976 w 128708"/>
                <a:gd name="connsiteY1" fmla="*/ 158682 h 171611"/>
                <a:gd name="connsiteX2" fmla="*/ 77654 w 128708"/>
                <a:gd name="connsiteY2" fmla="*/ 156537 h 171611"/>
                <a:gd name="connsiteX3" fmla="*/ 73793 w 128708"/>
                <a:gd name="connsiteY3" fmla="*/ 154392 h 171611"/>
                <a:gd name="connsiteX4" fmla="*/ 32177 w 128708"/>
                <a:gd name="connsiteY4" fmla="*/ 74592 h 171611"/>
                <a:gd name="connsiteX5" fmla="*/ 50196 w 128708"/>
                <a:gd name="connsiteY5" fmla="*/ 35980 h 171611"/>
                <a:gd name="connsiteX6" fmla="*/ 84519 w 128708"/>
                <a:gd name="connsiteY6" fmla="*/ 38125 h 171611"/>
                <a:gd name="connsiteX7" fmla="*/ 88380 w 128708"/>
                <a:gd name="connsiteY7" fmla="*/ 40270 h 171611"/>
                <a:gd name="connsiteX8" fmla="*/ 115837 w 128708"/>
                <a:gd name="connsiteY8" fmla="*/ 69873 h 171611"/>
                <a:gd name="connsiteX9" fmla="*/ 129996 w 128708"/>
                <a:gd name="connsiteY9" fmla="*/ 120069 h 171611"/>
                <a:gd name="connsiteX10" fmla="*/ 84089 w 128708"/>
                <a:gd name="connsiteY10" fmla="*/ 136802 h 171611"/>
                <a:gd name="connsiteX11" fmla="*/ 87951 w 128708"/>
                <a:gd name="connsiteY11" fmla="*/ 138947 h 171611"/>
                <a:gd name="connsiteX12" fmla="*/ 102109 w 128708"/>
                <a:gd name="connsiteY12" fmla="*/ 141092 h 171611"/>
                <a:gd name="connsiteX13" fmla="*/ 109832 w 128708"/>
                <a:gd name="connsiteY13" fmla="*/ 119640 h 171611"/>
                <a:gd name="connsiteX14" fmla="*/ 78084 w 128708"/>
                <a:gd name="connsiteY14" fmla="*/ 57431 h 171611"/>
                <a:gd name="connsiteX15" fmla="*/ 74221 w 128708"/>
                <a:gd name="connsiteY15" fmla="*/ 55286 h 171611"/>
                <a:gd name="connsiteX16" fmla="*/ 60064 w 128708"/>
                <a:gd name="connsiteY16" fmla="*/ 53141 h 171611"/>
                <a:gd name="connsiteX17" fmla="*/ 52342 w 128708"/>
                <a:gd name="connsiteY17" fmla="*/ 74592 h 171611"/>
                <a:gd name="connsiteX18" fmla="*/ 63925 w 128708"/>
                <a:gd name="connsiteY18" fmla="*/ 114921 h 171611"/>
                <a:gd name="connsiteX19" fmla="*/ 84089 w 128708"/>
                <a:gd name="connsiteY19" fmla="*/ 136802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708" h="171611">
                  <a:moveTo>
                    <a:pt x="129996" y="120069"/>
                  </a:moveTo>
                  <a:cubicBezTo>
                    <a:pt x="129996" y="138089"/>
                    <a:pt x="123561" y="152247"/>
                    <a:pt x="111976" y="158682"/>
                  </a:cubicBezTo>
                  <a:cubicBezTo>
                    <a:pt x="102109" y="164259"/>
                    <a:pt x="89667" y="163831"/>
                    <a:pt x="77654" y="156537"/>
                  </a:cubicBezTo>
                  <a:lnTo>
                    <a:pt x="73793" y="154392"/>
                  </a:lnTo>
                  <a:cubicBezTo>
                    <a:pt x="50196" y="140663"/>
                    <a:pt x="32177" y="105482"/>
                    <a:pt x="32177" y="74592"/>
                  </a:cubicBezTo>
                  <a:cubicBezTo>
                    <a:pt x="32177" y="56573"/>
                    <a:pt x="38612" y="42415"/>
                    <a:pt x="50196" y="35980"/>
                  </a:cubicBezTo>
                  <a:cubicBezTo>
                    <a:pt x="60064" y="30402"/>
                    <a:pt x="72506" y="30831"/>
                    <a:pt x="84519" y="38125"/>
                  </a:cubicBezTo>
                  <a:lnTo>
                    <a:pt x="88380" y="40270"/>
                  </a:lnTo>
                  <a:cubicBezTo>
                    <a:pt x="99106" y="46705"/>
                    <a:pt x="108544" y="57002"/>
                    <a:pt x="115837" y="69873"/>
                  </a:cubicBezTo>
                  <a:cubicBezTo>
                    <a:pt x="124848" y="84889"/>
                    <a:pt x="129996" y="102908"/>
                    <a:pt x="129996" y="120069"/>
                  </a:cubicBezTo>
                  <a:close/>
                  <a:moveTo>
                    <a:pt x="84089" y="136802"/>
                  </a:moveTo>
                  <a:lnTo>
                    <a:pt x="87951" y="138947"/>
                  </a:lnTo>
                  <a:cubicBezTo>
                    <a:pt x="91384" y="140663"/>
                    <a:pt x="97389" y="143666"/>
                    <a:pt x="102109" y="141092"/>
                  </a:cubicBezTo>
                  <a:cubicBezTo>
                    <a:pt x="106828" y="138089"/>
                    <a:pt x="109832" y="130366"/>
                    <a:pt x="109832" y="119640"/>
                  </a:cubicBezTo>
                  <a:cubicBezTo>
                    <a:pt x="109832" y="96044"/>
                    <a:pt x="95673" y="67299"/>
                    <a:pt x="78084" y="57431"/>
                  </a:cubicBezTo>
                  <a:lnTo>
                    <a:pt x="74221" y="55286"/>
                  </a:lnTo>
                  <a:cubicBezTo>
                    <a:pt x="70790" y="53570"/>
                    <a:pt x="64784" y="50567"/>
                    <a:pt x="60064" y="53141"/>
                  </a:cubicBezTo>
                  <a:cubicBezTo>
                    <a:pt x="55345" y="56144"/>
                    <a:pt x="52342" y="63867"/>
                    <a:pt x="52342" y="74592"/>
                  </a:cubicBezTo>
                  <a:cubicBezTo>
                    <a:pt x="52342" y="87892"/>
                    <a:pt x="56632" y="102479"/>
                    <a:pt x="63925" y="114921"/>
                  </a:cubicBezTo>
                  <a:cubicBezTo>
                    <a:pt x="69073" y="124360"/>
                    <a:pt x="76367" y="132511"/>
                    <a:pt x="84089" y="136802"/>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2753252F-BC56-4ADB-B741-22EC33B28128}"/>
                </a:ext>
              </a:extLst>
            </p:cNvPr>
            <p:cNvSpPr/>
            <p:nvPr/>
          </p:nvSpPr>
          <p:spPr>
            <a:xfrm>
              <a:off x="20366918" y="2281357"/>
              <a:ext cx="869122" cy="608387"/>
            </a:xfrm>
            <a:custGeom>
              <a:avLst/>
              <a:gdLst>
                <a:gd name="connsiteX0" fmla="*/ 833182 w 858059"/>
                <a:gd name="connsiteY0" fmla="*/ 530651 h 600641"/>
                <a:gd name="connsiteX1" fmla="*/ 815164 w 858059"/>
                <a:gd name="connsiteY1" fmla="*/ 569264 h 600641"/>
                <a:gd name="connsiteX2" fmla="*/ 780841 w 858059"/>
                <a:gd name="connsiteY2" fmla="*/ 567118 h 600641"/>
                <a:gd name="connsiteX3" fmla="*/ 73801 w 858059"/>
                <a:gd name="connsiteY3" fmla="*/ 154392 h 600641"/>
                <a:gd name="connsiteX4" fmla="*/ 32185 w 858059"/>
                <a:gd name="connsiteY4" fmla="*/ 74592 h 600641"/>
                <a:gd name="connsiteX5" fmla="*/ 50203 w 858059"/>
                <a:gd name="connsiteY5" fmla="*/ 35980 h 600641"/>
                <a:gd name="connsiteX6" fmla="*/ 84526 w 858059"/>
                <a:gd name="connsiteY6" fmla="*/ 38125 h 600641"/>
                <a:gd name="connsiteX7" fmla="*/ 791566 w 858059"/>
                <a:gd name="connsiteY7" fmla="*/ 450851 h 600641"/>
                <a:gd name="connsiteX8" fmla="*/ 819025 w 858059"/>
                <a:gd name="connsiteY8" fmla="*/ 480454 h 600641"/>
                <a:gd name="connsiteX9" fmla="*/ 833182 w 858059"/>
                <a:gd name="connsiteY9" fmla="*/ 530651 h 600641"/>
                <a:gd name="connsiteX10" fmla="*/ 83667 w 858059"/>
                <a:gd name="connsiteY10" fmla="*/ 136802 h 600641"/>
                <a:gd name="connsiteX11" fmla="*/ 790709 w 858059"/>
                <a:gd name="connsiteY11" fmla="*/ 549528 h 600641"/>
                <a:gd name="connsiteX12" fmla="*/ 804866 w 858059"/>
                <a:gd name="connsiteY12" fmla="*/ 551673 h 600641"/>
                <a:gd name="connsiteX13" fmla="*/ 812588 w 858059"/>
                <a:gd name="connsiteY13" fmla="*/ 530222 h 600641"/>
                <a:gd name="connsiteX14" fmla="*/ 780841 w 858059"/>
                <a:gd name="connsiteY14" fmla="*/ 468013 h 600641"/>
                <a:gd name="connsiteX15" fmla="*/ 73371 w 858059"/>
                <a:gd name="connsiteY15" fmla="*/ 55286 h 600641"/>
                <a:gd name="connsiteX16" fmla="*/ 59212 w 858059"/>
                <a:gd name="connsiteY16" fmla="*/ 53141 h 600641"/>
                <a:gd name="connsiteX17" fmla="*/ 51490 w 858059"/>
                <a:gd name="connsiteY17" fmla="*/ 74592 h 600641"/>
                <a:gd name="connsiteX18" fmla="*/ 63075 w 858059"/>
                <a:gd name="connsiteY18" fmla="*/ 114921 h 600641"/>
                <a:gd name="connsiteX19" fmla="*/ 83667 w 858059"/>
                <a:gd name="connsiteY19" fmla="*/ 136802 h 60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8059" h="600641">
                  <a:moveTo>
                    <a:pt x="833182" y="530651"/>
                  </a:moveTo>
                  <a:cubicBezTo>
                    <a:pt x="833182" y="548670"/>
                    <a:pt x="826747" y="562828"/>
                    <a:pt x="815164" y="569264"/>
                  </a:cubicBezTo>
                  <a:cubicBezTo>
                    <a:pt x="805296" y="574841"/>
                    <a:pt x="792853" y="574412"/>
                    <a:pt x="780841" y="567118"/>
                  </a:cubicBezTo>
                  <a:lnTo>
                    <a:pt x="73801" y="154392"/>
                  </a:lnTo>
                  <a:cubicBezTo>
                    <a:pt x="50203" y="140663"/>
                    <a:pt x="31755" y="105482"/>
                    <a:pt x="32185" y="74592"/>
                  </a:cubicBezTo>
                  <a:cubicBezTo>
                    <a:pt x="32185" y="56573"/>
                    <a:pt x="38620" y="42415"/>
                    <a:pt x="50203" y="35980"/>
                  </a:cubicBezTo>
                  <a:cubicBezTo>
                    <a:pt x="60071" y="30402"/>
                    <a:pt x="72512" y="30831"/>
                    <a:pt x="84526" y="38125"/>
                  </a:cubicBezTo>
                  <a:lnTo>
                    <a:pt x="791566" y="450851"/>
                  </a:lnTo>
                  <a:cubicBezTo>
                    <a:pt x="802292" y="457287"/>
                    <a:pt x="811731" y="467584"/>
                    <a:pt x="819025" y="480454"/>
                  </a:cubicBezTo>
                  <a:cubicBezTo>
                    <a:pt x="827605" y="495470"/>
                    <a:pt x="833182" y="513919"/>
                    <a:pt x="833182" y="530651"/>
                  </a:cubicBezTo>
                  <a:close/>
                  <a:moveTo>
                    <a:pt x="83667" y="136802"/>
                  </a:moveTo>
                  <a:lnTo>
                    <a:pt x="790709" y="549528"/>
                  </a:lnTo>
                  <a:cubicBezTo>
                    <a:pt x="794140" y="551673"/>
                    <a:pt x="800148" y="554247"/>
                    <a:pt x="804866" y="551673"/>
                  </a:cubicBezTo>
                  <a:cubicBezTo>
                    <a:pt x="809586" y="548670"/>
                    <a:pt x="812588" y="540948"/>
                    <a:pt x="812588" y="530222"/>
                  </a:cubicBezTo>
                  <a:cubicBezTo>
                    <a:pt x="812588" y="506625"/>
                    <a:pt x="798002" y="477880"/>
                    <a:pt x="780841" y="468013"/>
                  </a:cubicBezTo>
                  <a:lnTo>
                    <a:pt x="73371" y="55286"/>
                  </a:lnTo>
                  <a:cubicBezTo>
                    <a:pt x="69938" y="53570"/>
                    <a:pt x="63932" y="50567"/>
                    <a:pt x="59212" y="53141"/>
                  </a:cubicBezTo>
                  <a:cubicBezTo>
                    <a:pt x="54494" y="56144"/>
                    <a:pt x="51490" y="63867"/>
                    <a:pt x="51490" y="74592"/>
                  </a:cubicBezTo>
                  <a:cubicBezTo>
                    <a:pt x="51490" y="87892"/>
                    <a:pt x="55781" y="102479"/>
                    <a:pt x="63075" y="114921"/>
                  </a:cubicBezTo>
                  <a:cubicBezTo>
                    <a:pt x="69081" y="124360"/>
                    <a:pt x="75945" y="132511"/>
                    <a:pt x="83667" y="136802"/>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 name="Group 2">
              <a:extLst>
                <a:ext uri="{FF2B5EF4-FFF2-40B4-BE49-F238E27FC236}">
                  <a16:creationId xmlns:a16="http://schemas.microsoft.com/office/drawing/2014/main" id="{DD513838-B341-45D3-88DD-303C506EE286}"/>
                </a:ext>
              </a:extLst>
            </p:cNvPr>
            <p:cNvGrpSpPr/>
            <p:nvPr/>
          </p:nvGrpSpPr>
          <p:grpSpPr>
            <a:xfrm>
              <a:off x="21660071" y="2599396"/>
              <a:ext cx="1126384" cy="661837"/>
              <a:chOff x="21660071" y="2599396"/>
              <a:chExt cx="1126384" cy="661837"/>
            </a:xfrm>
            <a:solidFill>
              <a:schemeClr val="tx1">
                <a:lumMod val="65000"/>
                <a:lumOff val="35000"/>
              </a:schemeClr>
            </a:solidFill>
          </p:grpSpPr>
          <p:sp>
            <p:nvSpPr>
              <p:cNvPr id="28" name="Freeform: Shape 27">
                <a:extLst>
                  <a:ext uri="{FF2B5EF4-FFF2-40B4-BE49-F238E27FC236}">
                    <a16:creationId xmlns:a16="http://schemas.microsoft.com/office/drawing/2014/main" id="{4F2FE383-B48F-410E-880E-90AF839A447A}"/>
                  </a:ext>
                </a:extLst>
              </p:cNvPr>
              <p:cNvSpPr/>
              <p:nvPr/>
            </p:nvSpPr>
            <p:spPr>
              <a:xfrm>
                <a:off x="22656086" y="3174321"/>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5" y="47193"/>
                      <a:pt x="112085" y="60922"/>
                      <a:pt x="97067" y="69503"/>
                    </a:cubicBezTo>
                    <a:cubicBezTo>
                      <a:pt x="82052" y="78084"/>
                      <a:pt x="58027" y="78084"/>
                      <a:pt x="43438" y="69503"/>
                    </a:cubicBezTo>
                    <a:cubicBezTo>
                      <a:pt x="28423" y="60922"/>
                      <a:pt x="28423" y="47193"/>
                      <a:pt x="43438" y="38613"/>
                    </a:cubicBezTo>
                    <a:cubicBezTo>
                      <a:pt x="58456" y="30032"/>
                      <a:pt x="8248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CB3FCB0A-C166-4D09-A217-20A6FC2A5245}"/>
                  </a:ext>
                </a:extLst>
              </p:cNvPr>
              <p:cNvSpPr/>
              <p:nvPr/>
            </p:nvSpPr>
            <p:spPr>
              <a:xfrm>
                <a:off x="22513984" y="3092624"/>
                <a:ext cx="130369" cy="86912"/>
              </a:xfrm>
              <a:custGeom>
                <a:avLst/>
                <a:gdLst>
                  <a:gd name="connsiteX0" fmla="*/ 97069 w 128708"/>
                  <a:gd name="connsiteY0" fmla="*/ 38613 h 85805"/>
                  <a:gd name="connsiteX1" fmla="*/ 97069 w 128708"/>
                  <a:gd name="connsiteY1" fmla="*/ 69503 h 85805"/>
                  <a:gd name="connsiteX2" fmla="*/ 43440 w 128708"/>
                  <a:gd name="connsiteY2" fmla="*/ 69503 h 85805"/>
                  <a:gd name="connsiteX3" fmla="*/ 43440 w 128708"/>
                  <a:gd name="connsiteY3" fmla="*/ 38613 h 85805"/>
                  <a:gd name="connsiteX4" fmla="*/ 97069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9" y="38613"/>
                    </a:moveTo>
                    <a:cubicBezTo>
                      <a:pt x="112084" y="47193"/>
                      <a:pt x="112084" y="60922"/>
                      <a:pt x="97069" y="69503"/>
                    </a:cubicBezTo>
                    <a:cubicBezTo>
                      <a:pt x="82052" y="78083"/>
                      <a:pt x="58026" y="78083"/>
                      <a:pt x="43440" y="69503"/>
                    </a:cubicBezTo>
                    <a:cubicBezTo>
                      <a:pt x="28423" y="60922"/>
                      <a:pt x="28423" y="47193"/>
                      <a:pt x="43440" y="38613"/>
                    </a:cubicBezTo>
                    <a:cubicBezTo>
                      <a:pt x="58455" y="30032"/>
                      <a:pt x="82481" y="30032"/>
                      <a:pt x="97069"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EB538066-A26B-4F45-848B-6F488DEA8C80}"/>
                  </a:ext>
                </a:extLst>
              </p:cNvPr>
              <p:cNvSpPr/>
              <p:nvPr/>
            </p:nvSpPr>
            <p:spPr>
              <a:xfrm>
                <a:off x="22371881" y="3010491"/>
                <a:ext cx="130369" cy="86912"/>
              </a:xfrm>
              <a:custGeom>
                <a:avLst/>
                <a:gdLst>
                  <a:gd name="connsiteX0" fmla="*/ 97069 w 128708"/>
                  <a:gd name="connsiteY0" fmla="*/ 38613 h 85805"/>
                  <a:gd name="connsiteX1" fmla="*/ 97069 w 128708"/>
                  <a:gd name="connsiteY1" fmla="*/ 69503 h 85805"/>
                  <a:gd name="connsiteX2" fmla="*/ 43440 w 128708"/>
                  <a:gd name="connsiteY2" fmla="*/ 69503 h 85805"/>
                  <a:gd name="connsiteX3" fmla="*/ 43440 w 128708"/>
                  <a:gd name="connsiteY3" fmla="*/ 38613 h 85805"/>
                  <a:gd name="connsiteX4" fmla="*/ 97069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9" y="38613"/>
                    </a:moveTo>
                    <a:cubicBezTo>
                      <a:pt x="112084" y="47193"/>
                      <a:pt x="112084" y="60922"/>
                      <a:pt x="97069" y="69503"/>
                    </a:cubicBezTo>
                    <a:cubicBezTo>
                      <a:pt x="82052" y="78083"/>
                      <a:pt x="58026" y="78083"/>
                      <a:pt x="43440" y="69503"/>
                    </a:cubicBezTo>
                    <a:cubicBezTo>
                      <a:pt x="28423" y="60922"/>
                      <a:pt x="28423" y="47193"/>
                      <a:pt x="43440" y="38613"/>
                    </a:cubicBezTo>
                    <a:cubicBezTo>
                      <a:pt x="58455" y="30032"/>
                      <a:pt x="82481" y="30032"/>
                      <a:pt x="97069"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7CFB028B-7882-4081-A30D-0157D27DBC0D}"/>
                  </a:ext>
                </a:extLst>
              </p:cNvPr>
              <p:cNvSpPr/>
              <p:nvPr/>
            </p:nvSpPr>
            <p:spPr>
              <a:xfrm>
                <a:off x="22229782" y="2928359"/>
                <a:ext cx="130369" cy="86912"/>
              </a:xfrm>
              <a:custGeom>
                <a:avLst/>
                <a:gdLst>
                  <a:gd name="connsiteX0" fmla="*/ 43438 w 128708"/>
                  <a:gd name="connsiteY0" fmla="*/ 69503 h 85805"/>
                  <a:gd name="connsiteX1" fmla="*/ 43438 w 128708"/>
                  <a:gd name="connsiteY1" fmla="*/ 38613 h 85805"/>
                  <a:gd name="connsiteX2" fmla="*/ 97067 w 128708"/>
                  <a:gd name="connsiteY2" fmla="*/ 38613 h 85805"/>
                  <a:gd name="connsiteX3" fmla="*/ 97067 w 128708"/>
                  <a:gd name="connsiteY3" fmla="*/ 69503 h 85805"/>
                  <a:gd name="connsiteX4" fmla="*/ 43438 w 128708"/>
                  <a:gd name="connsiteY4" fmla="*/ 69503 h 85805"/>
                  <a:gd name="connsiteX5" fmla="*/ 43438 w 128708"/>
                  <a:gd name="connsiteY5" fmla="*/ 69503 h 8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708" h="85805">
                    <a:moveTo>
                      <a:pt x="43438" y="69503"/>
                    </a:moveTo>
                    <a:cubicBezTo>
                      <a:pt x="28423" y="60922"/>
                      <a:pt x="28423" y="47193"/>
                      <a:pt x="43438" y="38613"/>
                    </a:cubicBezTo>
                    <a:cubicBezTo>
                      <a:pt x="58456" y="30032"/>
                      <a:pt x="82482" y="30032"/>
                      <a:pt x="97067" y="38613"/>
                    </a:cubicBezTo>
                    <a:cubicBezTo>
                      <a:pt x="112085" y="47193"/>
                      <a:pt x="112085" y="60922"/>
                      <a:pt x="97067" y="69503"/>
                    </a:cubicBezTo>
                    <a:cubicBezTo>
                      <a:pt x="82482" y="78083"/>
                      <a:pt x="58456" y="78083"/>
                      <a:pt x="43438" y="69503"/>
                    </a:cubicBezTo>
                    <a:cubicBezTo>
                      <a:pt x="28853" y="61351"/>
                      <a:pt x="58456" y="78083"/>
                      <a:pt x="43438" y="6950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83982E2C-582C-4A9B-B9FE-157C1B558CF8}"/>
                  </a:ext>
                </a:extLst>
              </p:cNvPr>
              <p:cNvSpPr/>
              <p:nvPr/>
            </p:nvSpPr>
            <p:spPr>
              <a:xfrm>
                <a:off x="22086374" y="2845793"/>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3" y="78084"/>
                      <a:pt x="58028" y="78084"/>
                      <a:pt x="43439" y="69503"/>
                    </a:cubicBezTo>
                    <a:cubicBezTo>
                      <a:pt x="28423" y="60922"/>
                      <a:pt x="28423" y="47193"/>
                      <a:pt x="43439" y="38613"/>
                    </a:cubicBezTo>
                    <a:cubicBezTo>
                      <a:pt x="58454" y="30032"/>
                      <a:pt x="82480"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F655A440-CAEB-4E99-A847-235008ED6CA5}"/>
                  </a:ext>
                </a:extLst>
              </p:cNvPr>
              <p:cNvSpPr/>
              <p:nvPr/>
            </p:nvSpPr>
            <p:spPr>
              <a:xfrm>
                <a:off x="21944274" y="2763660"/>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454"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7DEFCB72-60AF-4182-8EE2-110329861C40}"/>
                  </a:ext>
                </a:extLst>
              </p:cNvPr>
              <p:cNvSpPr/>
              <p:nvPr/>
            </p:nvSpPr>
            <p:spPr>
              <a:xfrm>
                <a:off x="21802172" y="268152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F5155D98-B22D-40B1-A3F7-211A247DC2B2}"/>
                  </a:ext>
                </a:extLst>
              </p:cNvPr>
              <p:cNvSpPr/>
              <p:nvPr/>
            </p:nvSpPr>
            <p:spPr>
              <a:xfrm>
                <a:off x="21660071" y="2599396"/>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41" name="Freeform: Shape 40">
              <a:extLst>
                <a:ext uri="{FF2B5EF4-FFF2-40B4-BE49-F238E27FC236}">
                  <a16:creationId xmlns:a16="http://schemas.microsoft.com/office/drawing/2014/main" id="{BF263ED7-D3B0-428E-99C9-B115CC4E9D24}"/>
                </a:ext>
              </a:extLst>
            </p:cNvPr>
            <p:cNvSpPr/>
            <p:nvPr/>
          </p:nvSpPr>
          <p:spPr>
            <a:xfrm>
              <a:off x="21282980" y="4950809"/>
              <a:ext cx="956035" cy="1694790"/>
            </a:xfrm>
            <a:custGeom>
              <a:avLst/>
              <a:gdLst>
                <a:gd name="connsiteX0" fmla="*/ 790273 w 943865"/>
                <a:gd name="connsiteY0" fmla="*/ 1574968 h 1673215"/>
                <a:gd name="connsiteX1" fmla="*/ 794134 w 943865"/>
                <a:gd name="connsiteY1" fmla="*/ 1105181 h 1673215"/>
                <a:gd name="connsiteX2" fmla="*/ 400284 w 943865"/>
                <a:gd name="connsiteY2" fmla="*/ 411011 h 1673215"/>
                <a:gd name="connsiteX3" fmla="*/ 32177 w 943865"/>
                <a:gd name="connsiteY3" fmla="*/ 194350 h 1673215"/>
                <a:gd name="connsiteX4" fmla="*/ 33464 w 943865"/>
                <a:gd name="connsiteY4" fmla="*/ 32177 h 1673215"/>
                <a:gd name="connsiteX5" fmla="*/ 401571 w 943865"/>
                <a:gd name="connsiteY5" fmla="*/ 248837 h 1673215"/>
                <a:gd name="connsiteX6" fmla="*/ 934428 w 943865"/>
                <a:gd name="connsiteY6" fmla="*/ 1187554 h 1673215"/>
                <a:gd name="connsiteX7" fmla="*/ 930566 w 943865"/>
                <a:gd name="connsiteY7" fmla="*/ 1657342 h 1673215"/>
                <a:gd name="connsiteX8" fmla="*/ 790273 w 943865"/>
                <a:gd name="connsiteY8" fmla="*/ 1574968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3865" h="1673215">
                  <a:moveTo>
                    <a:pt x="790273" y="1574968"/>
                  </a:moveTo>
                  <a:lnTo>
                    <a:pt x="794134" y="1105181"/>
                  </a:lnTo>
                  <a:cubicBezTo>
                    <a:pt x="796279" y="851624"/>
                    <a:pt x="619519" y="540148"/>
                    <a:pt x="400284" y="411011"/>
                  </a:cubicBezTo>
                  <a:lnTo>
                    <a:pt x="32177" y="194350"/>
                  </a:lnTo>
                  <a:lnTo>
                    <a:pt x="33464" y="32177"/>
                  </a:lnTo>
                  <a:lnTo>
                    <a:pt x="401571" y="248837"/>
                  </a:lnTo>
                  <a:cubicBezTo>
                    <a:pt x="698031" y="423452"/>
                    <a:pt x="937429" y="844330"/>
                    <a:pt x="934428" y="1187554"/>
                  </a:cubicBezTo>
                  <a:lnTo>
                    <a:pt x="930566" y="1657342"/>
                  </a:lnTo>
                  <a:lnTo>
                    <a:pt x="790273" y="1574968"/>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D72A9AE4-DB1C-4A64-B727-9BEA21F33ADE}"/>
                </a:ext>
              </a:extLst>
            </p:cNvPr>
            <p:cNvSpPr/>
            <p:nvPr/>
          </p:nvSpPr>
          <p:spPr>
            <a:xfrm>
              <a:off x="21229528" y="8464672"/>
              <a:ext cx="999491" cy="956035"/>
            </a:xfrm>
            <a:custGeom>
              <a:avLst/>
              <a:gdLst>
                <a:gd name="connsiteX0" fmla="*/ 32177 w 986768"/>
                <a:gd name="connsiteY0" fmla="*/ 457775 h 943865"/>
                <a:gd name="connsiteX1" fmla="*/ 438468 w 986768"/>
                <a:gd name="connsiteY1" fmla="*/ 692454 h 943865"/>
                <a:gd name="connsiteX2" fmla="*/ 836180 w 986768"/>
                <a:gd name="connsiteY2" fmla="*/ 459920 h 943865"/>
                <a:gd name="connsiteX3" fmla="*/ 836180 w 986768"/>
                <a:gd name="connsiteY3" fmla="*/ 32177 h 943865"/>
                <a:gd name="connsiteX4" fmla="*/ 976473 w 986768"/>
                <a:gd name="connsiteY4" fmla="*/ 113264 h 943865"/>
                <a:gd name="connsiteX5" fmla="*/ 976473 w 986768"/>
                <a:gd name="connsiteY5" fmla="*/ 541006 h 943865"/>
                <a:gd name="connsiteX6" fmla="*/ 438468 w 986768"/>
                <a:gd name="connsiteY6" fmla="*/ 855485 h 943865"/>
                <a:gd name="connsiteX7" fmla="*/ 32177 w 986768"/>
                <a:gd name="connsiteY7" fmla="*/ 620806 h 943865"/>
                <a:gd name="connsiteX8" fmla="*/ 32177 w 986768"/>
                <a:gd name="connsiteY8" fmla="*/ 457775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768" h="943865">
                  <a:moveTo>
                    <a:pt x="32177" y="457775"/>
                  </a:moveTo>
                  <a:lnTo>
                    <a:pt x="438468" y="692454"/>
                  </a:lnTo>
                  <a:cubicBezTo>
                    <a:pt x="657703" y="819018"/>
                    <a:pt x="836180" y="714764"/>
                    <a:pt x="836180" y="459920"/>
                  </a:cubicBezTo>
                  <a:lnTo>
                    <a:pt x="836180" y="32177"/>
                  </a:lnTo>
                  <a:lnTo>
                    <a:pt x="976473" y="113264"/>
                  </a:lnTo>
                  <a:lnTo>
                    <a:pt x="976473" y="541006"/>
                  </a:lnTo>
                  <a:cubicBezTo>
                    <a:pt x="976473" y="885517"/>
                    <a:pt x="734928" y="1026668"/>
                    <a:pt x="438468" y="855485"/>
                  </a:cubicBezTo>
                  <a:lnTo>
                    <a:pt x="32177" y="620806"/>
                  </a:lnTo>
                  <a:lnTo>
                    <a:pt x="32177" y="457775"/>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199FF905-3E40-45B0-B161-84F3F4C67D5F}"/>
                </a:ext>
              </a:extLst>
            </p:cNvPr>
            <p:cNvSpPr/>
            <p:nvPr/>
          </p:nvSpPr>
          <p:spPr>
            <a:xfrm>
              <a:off x="19186984" y="4030551"/>
              <a:ext cx="999491" cy="956035"/>
            </a:xfrm>
            <a:custGeom>
              <a:avLst/>
              <a:gdLst>
                <a:gd name="connsiteX0" fmla="*/ 979045 w 986768"/>
                <a:gd name="connsiteY0" fmla="*/ 504630 h 943865"/>
                <a:gd name="connsiteX1" fmla="*/ 572754 w 986768"/>
                <a:gd name="connsiteY1" fmla="*/ 268664 h 943865"/>
                <a:gd name="connsiteX2" fmla="*/ 173757 w 986768"/>
                <a:gd name="connsiteY2" fmla="*/ 499053 h 943865"/>
                <a:gd name="connsiteX3" fmla="*/ 172469 w 986768"/>
                <a:gd name="connsiteY3" fmla="*/ 925937 h 943865"/>
                <a:gd name="connsiteX4" fmla="*/ 32177 w 986768"/>
                <a:gd name="connsiteY4" fmla="*/ 844422 h 943865"/>
                <a:gd name="connsiteX5" fmla="*/ 33464 w 986768"/>
                <a:gd name="connsiteY5" fmla="*/ 417537 h 943865"/>
                <a:gd name="connsiteX6" fmla="*/ 573183 w 986768"/>
                <a:gd name="connsiteY6" fmla="*/ 106061 h 943865"/>
                <a:gd name="connsiteX7" fmla="*/ 979474 w 986768"/>
                <a:gd name="connsiteY7" fmla="*/ 342028 h 943865"/>
                <a:gd name="connsiteX8" fmla="*/ 979045 w 986768"/>
                <a:gd name="connsiteY8" fmla="*/ 504630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768" h="943865">
                  <a:moveTo>
                    <a:pt x="979045" y="504630"/>
                  </a:moveTo>
                  <a:lnTo>
                    <a:pt x="572754" y="268664"/>
                  </a:lnTo>
                  <a:cubicBezTo>
                    <a:pt x="353520" y="141242"/>
                    <a:pt x="174614" y="244638"/>
                    <a:pt x="173757" y="499053"/>
                  </a:cubicBezTo>
                  <a:lnTo>
                    <a:pt x="172469" y="925937"/>
                  </a:lnTo>
                  <a:lnTo>
                    <a:pt x="32177" y="844422"/>
                  </a:lnTo>
                  <a:lnTo>
                    <a:pt x="33464" y="417537"/>
                  </a:lnTo>
                  <a:cubicBezTo>
                    <a:pt x="34322" y="73455"/>
                    <a:pt x="276723" y="-66408"/>
                    <a:pt x="573183" y="106061"/>
                  </a:cubicBezTo>
                  <a:lnTo>
                    <a:pt x="979474" y="342028"/>
                  </a:lnTo>
                  <a:lnTo>
                    <a:pt x="979045" y="504630"/>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BEF0A316-6295-423B-BCF6-2E6A8044CB2B}"/>
                </a:ext>
              </a:extLst>
            </p:cNvPr>
            <p:cNvSpPr/>
            <p:nvPr/>
          </p:nvSpPr>
          <p:spPr>
            <a:xfrm>
              <a:off x="19440004" y="8770970"/>
              <a:ext cx="2650825" cy="2129350"/>
            </a:xfrm>
            <a:custGeom>
              <a:avLst/>
              <a:gdLst>
                <a:gd name="connsiteX0" fmla="*/ 2268710 w 2617081"/>
                <a:gd name="connsiteY0" fmla="*/ 1182903 h 2102245"/>
                <a:gd name="connsiteX1" fmla="*/ 364247 w 2617081"/>
                <a:gd name="connsiteY1" fmla="*/ 72145 h 2102245"/>
                <a:gd name="connsiteX2" fmla="*/ 32178 w 2617081"/>
                <a:gd name="connsiteY2" fmla="*/ 322698 h 2102245"/>
                <a:gd name="connsiteX3" fmla="*/ 32178 w 2617081"/>
                <a:gd name="connsiteY3" fmla="*/ 322698 h 2102245"/>
                <a:gd name="connsiteX4" fmla="*/ 363389 w 2617081"/>
                <a:gd name="connsiteY4" fmla="*/ 957233 h 2102245"/>
                <a:gd name="connsiteX5" fmla="*/ 2267853 w 2617081"/>
                <a:gd name="connsiteY5" fmla="*/ 2067990 h 2102245"/>
                <a:gd name="connsiteX6" fmla="*/ 2599921 w 2617081"/>
                <a:gd name="connsiteY6" fmla="*/ 1817437 h 2102245"/>
                <a:gd name="connsiteX7" fmla="*/ 2599921 w 2617081"/>
                <a:gd name="connsiteY7" fmla="*/ 1817437 h 2102245"/>
                <a:gd name="connsiteX8" fmla="*/ 2268710 w 2617081"/>
                <a:gd name="connsiteY8" fmla="*/ 1182903 h 210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7081" h="2102245">
                  <a:moveTo>
                    <a:pt x="2268710" y="1182903"/>
                  </a:moveTo>
                  <a:lnTo>
                    <a:pt x="364247" y="72145"/>
                  </a:lnTo>
                  <a:cubicBezTo>
                    <a:pt x="181052" y="-33826"/>
                    <a:pt x="32178" y="78151"/>
                    <a:pt x="32178" y="322698"/>
                  </a:cubicBezTo>
                  <a:lnTo>
                    <a:pt x="32178" y="322698"/>
                  </a:lnTo>
                  <a:cubicBezTo>
                    <a:pt x="31749" y="567245"/>
                    <a:pt x="180194" y="851262"/>
                    <a:pt x="363389" y="957233"/>
                  </a:cubicBezTo>
                  <a:lnTo>
                    <a:pt x="2267853" y="2067990"/>
                  </a:lnTo>
                  <a:cubicBezTo>
                    <a:pt x="2451048" y="2173961"/>
                    <a:pt x="2599921" y="2061984"/>
                    <a:pt x="2599921" y="1817437"/>
                  </a:cubicBezTo>
                  <a:lnTo>
                    <a:pt x="2599921" y="1817437"/>
                  </a:lnTo>
                  <a:cubicBezTo>
                    <a:pt x="2599921" y="1573319"/>
                    <a:pt x="2451906" y="1288873"/>
                    <a:pt x="2268710" y="1182903"/>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4D795A35-0C94-403F-B38B-A8FBFBF8BC38}"/>
                </a:ext>
              </a:extLst>
            </p:cNvPr>
            <p:cNvSpPr/>
            <p:nvPr/>
          </p:nvSpPr>
          <p:spPr>
            <a:xfrm>
              <a:off x="18636066" y="6083927"/>
              <a:ext cx="2390087" cy="1173316"/>
            </a:xfrm>
            <a:custGeom>
              <a:avLst/>
              <a:gdLst>
                <a:gd name="connsiteX0" fmla="*/ 1717406 w 2359663"/>
                <a:gd name="connsiteY0" fmla="*/ 659205 h 1158380"/>
                <a:gd name="connsiteX1" fmla="*/ 2358376 w 2359663"/>
                <a:gd name="connsiteY1" fmla="*/ 288094 h 1158380"/>
                <a:gd name="connsiteX2" fmla="*/ 208080 w 2359663"/>
                <a:gd name="connsiteY2" fmla="*/ 289810 h 1158380"/>
                <a:gd name="connsiteX3" fmla="*/ 32177 w 2359663"/>
                <a:gd name="connsiteY3" fmla="*/ 598712 h 1158380"/>
                <a:gd name="connsiteX4" fmla="*/ 32177 w 2359663"/>
                <a:gd name="connsiteY4" fmla="*/ 1129850 h 1158380"/>
                <a:gd name="connsiteX5" fmla="*/ 850767 w 2359663"/>
                <a:gd name="connsiteY5" fmla="*/ 660063 h 1158380"/>
                <a:gd name="connsiteX6" fmla="*/ 1717406 w 2359663"/>
                <a:gd name="connsiteY6" fmla="*/ 659205 h 11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9663" h="1158380">
                  <a:moveTo>
                    <a:pt x="1717406" y="659205"/>
                  </a:moveTo>
                  <a:lnTo>
                    <a:pt x="2358376" y="288094"/>
                  </a:lnTo>
                  <a:cubicBezTo>
                    <a:pt x="1764599" y="-53842"/>
                    <a:pt x="800140" y="-52984"/>
                    <a:pt x="208080" y="289810"/>
                  </a:cubicBezTo>
                  <a:lnTo>
                    <a:pt x="32177" y="598712"/>
                  </a:lnTo>
                  <a:lnTo>
                    <a:pt x="32177" y="1129850"/>
                  </a:lnTo>
                  <a:lnTo>
                    <a:pt x="850767" y="660063"/>
                  </a:lnTo>
                  <a:cubicBezTo>
                    <a:pt x="1089307" y="521915"/>
                    <a:pt x="1478008" y="521487"/>
                    <a:pt x="1717406" y="659205"/>
                  </a:cubicBezTo>
                  <a:close/>
                </a:path>
              </a:pathLst>
            </a:custGeom>
            <a:solidFill>
              <a:schemeClr val="accent2">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C42D7971-4D60-4255-9002-AEA409A4F5CF}"/>
                </a:ext>
              </a:extLst>
            </p:cNvPr>
            <p:cNvSpPr/>
            <p:nvPr/>
          </p:nvSpPr>
          <p:spPr>
            <a:xfrm>
              <a:off x="18617380" y="6065567"/>
              <a:ext cx="2477000" cy="1216772"/>
            </a:xfrm>
            <a:custGeom>
              <a:avLst/>
              <a:gdLst>
                <a:gd name="connsiteX0" fmla="*/ 32177 w 2445469"/>
                <a:gd name="connsiteY0" fmla="*/ 1180154 h 1201283"/>
                <a:gd name="connsiteX1" fmla="*/ 32177 w 2445469"/>
                <a:gd name="connsiteY1" fmla="*/ 612119 h 1201283"/>
                <a:gd name="connsiteX2" fmla="*/ 212798 w 2445469"/>
                <a:gd name="connsiteY2" fmla="*/ 294637 h 1201283"/>
                <a:gd name="connsiteX3" fmla="*/ 217089 w 2445469"/>
                <a:gd name="connsiteY3" fmla="*/ 292063 h 1201283"/>
                <a:gd name="connsiteX4" fmla="*/ 2385834 w 2445469"/>
                <a:gd name="connsiteY4" fmla="*/ 290347 h 1201283"/>
                <a:gd name="connsiteX5" fmla="*/ 2413722 w 2445469"/>
                <a:gd name="connsiteY5" fmla="*/ 306650 h 1201283"/>
                <a:gd name="connsiteX6" fmla="*/ 1735424 w 2445469"/>
                <a:gd name="connsiteY6" fmla="*/ 699212 h 1201283"/>
                <a:gd name="connsiteX7" fmla="*/ 1725987 w 2445469"/>
                <a:gd name="connsiteY7" fmla="*/ 694063 h 1201283"/>
                <a:gd name="connsiteX8" fmla="*/ 878224 w 2445469"/>
                <a:gd name="connsiteY8" fmla="*/ 694922 h 1201283"/>
                <a:gd name="connsiteX9" fmla="*/ 32177 w 2445469"/>
                <a:gd name="connsiteY9" fmla="*/ 1180154 h 1201283"/>
                <a:gd name="connsiteX10" fmla="*/ 69503 w 2445469"/>
                <a:gd name="connsiteY10" fmla="*/ 621987 h 1201283"/>
                <a:gd name="connsiteX11" fmla="*/ 69503 w 2445469"/>
                <a:gd name="connsiteY11" fmla="*/ 1115800 h 1201283"/>
                <a:gd name="connsiteX12" fmla="*/ 860204 w 2445469"/>
                <a:gd name="connsiteY12" fmla="*/ 661886 h 1201283"/>
                <a:gd name="connsiteX13" fmla="*/ 1735854 w 2445469"/>
                <a:gd name="connsiteY13" fmla="*/ 655880 h 1201283"/>
                <a:gd name="connsiteX14" fmla="*/ 2339499 w 2445469"/>
                <a:gd name="connsiteY14" fmla="*/ 306650 h 1201283"/>
                <a:gd name="connsiteX15" fmla="*/ 240685 w 2445469"/>
                <a:gd name="connsiteY15" fmla="*/ 321666 h 1201283"/>
                <a:gd name="connsiteX16" fmla="*/ 69503 w 2445469"/>
                <a:gd name="connsiteY16" fmla="*/ 621987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469" h="1201283">
                  <a:moveTo>
                    <a:pt x="32177" y="1180154"/>
                  </a:moveTo>
                  <a:lnTo>
                    <a:pt x="32177" y="612119"/>
                  </a:lnTo>
                  <a:lnTo>
                    <a:pt x="212798" y="294637"/>
                  </a:lnTo>
                  <a:lnTo>
                    <a:pt x="217089" y="292063"/>
                  </a:lnTo>
                  <a:cubicBezTo>
                    <a:pt x="814299" y="-53735"/>
                    <a:pt x="1787338" y="-54593"/>
                    <a:pt x="2385834" y="290347"/>
                  </a:cubicBezTo>
                  <a:lnTo>
                    <a:pt x="2413722" y="306650"/>
                  </a:lnTo>
                  <a:lnTo>
                    <a:pt x="1735424" y="699212"/>
                  </a:lnTo>
                  <a:lnTo>
                    <a:pt x="1725987" y="694063"/>
                  </a:lnTo>
                  <a:cubicBezTo>
                    <a:pt x="1491736" y="559348"/>
                    <a:pt x="1111616" y="559778"/>
                    <a:pt x="878224" y="694922"/>
                  </a:cubicBezTo>
                  <a:lnTo>
                    <a:pt x="32177" y="1180154"/>
                  </a:lnTo>
                  <a:close/>
                  <a:moveTo>
                    <a:pt x="69503" y="621987"/>
                  </a:moveTo>
                  <a:lnTo>
                    <a:pt x="69503" y="1115800"/>
                  </a:lnTo>
                  <a:lnTo>
                    <a:pt x="860204" y="661886"/>
                  </a:lnTo>
                  <a:cubicBezTo>
                    <a:pt x="1100890" y="522452"/>
                    <a:pt x="1490878" y="520736"/>
                    <a:pt x="1735854" y="655880"/>
                  </a:cubicBezTo>
                  <a:lnTo>
                    <a:pt x="2339499" y="306650"/>
                  </a:lnTo>
                  <a:cubicBezTo>
                    <a:pt x="1750441" y="-15551"/>
                    <a:pt x="818588" y="-9974"/>
                    <a:pt x="240685" y="321666"/>
                  </a:cubicBezTo>
                  <a:lnTo>
                    <a:pt x="69503" y="621987"/>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A0E4BB8D-775E-4D65-8862-CE23D7DC8C9E}"/>
                </a:ext>
              </a:extLst>
            </p:cNvPr>
            <p:cNvSpPr/>
            <p:nvPr/>
          </p:nvSpPr>
          <p:spPr>
            <a:xfrm>
              <a:off x="20162246" y="6344012"/>
              <a:ext cx="1303684" cy="1781703"/>
            </a:xfrm>
            <a:custGeom>
              <a:avLst/>
              <a:gdLst>
                <a:gd name="connsiteX0" fmla="*/ 1295241 w 1287089"/>
                <a:gd name="connsiteY0" fmla="*/ 644402 h 1759021"/>
                <a:gd name="connsiteX1" fmla="*/ 1295670 w 1287089"/>
                <a:gd name="connsiteY1" fmla="*/ 121844 h 1759021"/>
                <a:gd name="connsiteX2" fmla="*/ 1160526 w 1287089"/>
                <a:gd name="connsiteY2" fmla="*/ 32177 h 1759021"/>
                <a:gd name="connsiteX3" fmla="*/ 1014227 w 1287089"/>
                <a:gd name="connsiteY3" fmla="*/ 144583 h 1759021"/>
                <a:gd name="connsiteX4" fmla="*/ 849908 w 1287089"/>
                <a:gd name="connsiteY4" fmla="*/ 32177 h 1759021"/>
                <a:gd name="connsiteX5" fmla="*/ 208937 w 1287089"/>
                <a:gd name="connsiteY5" fmla="*/ 403288 h 1759021"/>
                <a:gd name="connsiteX6" fmla="*/ 386556 w 1287089"/>
                <a:gd name="connsiteY6" fmla="*/ 625954 h 1759021"/>
                <a:gd name="connsiteX7" fmla="*/ 153164 w 1287089"/>
                <a:gd name="connsiteY7" fmla="*/ 804859 h 1759021"/>
                <a:gd name="connsiteX8" fmla="*/ 207650 w 1287089"/>
                <a:gd name="connsiteY8" fmla="*/ 908256 h 1759021"/>
                <a:gd name="connsiteX9" fmla="*/ 32177 w 1287089"/>
                <a:gd name="connsiteY9" fmla="*/ 1213725 h 1759021"/>
                <a:gd name="connsiteX10" fmla="*/ 34323 w 1287089"/>
                <a:gd name="connsiteY10" fmla="*/ 1743577 h 1759021"/>
                <a:gd name="connsiteX11" fmla="*/ 852911 w 1287089"/>
                <a:gd name="connsiteY11" fmla="*/ 1273789 h 1759021"/>
                <a:gd name="connsiteX12" fmla="*/ 1295241 w 1287089"/>
                <a:gd name="connsiteY12" fmla="*/ 670573 h 1759021"/>
                <a:gd name="connsiteX13" fmla="*/ 1295670 w 1287089"/>
                <a:gd name="connsiteY13" fmla="*/ 670144 h 1759021"/>
                <a:gd name="connsiteX14" fmla="*/ 1295670 w 1287089"/>
                <a:gd name="connsiteY14" fmla="*/ 661993 h 1759021"/>
                <a:gd name="connsiteX15" fmla="*/ 1295241 w 1287089"/>
                <a:gd name="connsiteY15" fmla="*/ 644402 h 175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7089" h="1759021">
                  <a:moveTo>
                    <a:pt x="1295241" y="644402"/>
                  </a:moveTo>
                  <a:lnTo>
                    <a:pt x="1295670" y="121844"/>
                  </a:lnTo>
                  <a:lnTo>
                    <a:pt x="1160526" y="32177"/>
                  </a:lnTo>
                  <a:lnTo>
                    <a:pt x="1014227" y="144583"/>
                  </a:lnTo>
                  <a:cubicBezTo>
                    <a:pt x="965746" y="105112"/>
                    <a:pt x="911260" y="67787"/>
                    <a:pt x="849908" y="32177"/>
                  </a:cubicBezTo>
                  <a:lnTo>
                    <a:pt x="208937" y="403288"/>
                  </a:lnTo>
                  <a:cubicBezTo>
                    <a:pt x="316624" y="465068"/>
                    <a:pt x="375401" y="544868"/>
                    <a:pt x="386556" y="625954"/>
                  </a:cubicBezTo>
                  <a:lnTo>
                    <a:pt x="153164" y="804859"/>
                  </a:lnTo>
                  <a:lnTo>
                    <a:pt x="207650" y="908256"/>
                  </a:lnTo>
                  <a:lnTo>
                    <a:pt x="32177" y="1213725"/>
                  </a:lnTo>
                  <a:lnTo>
                    <a:pt x="34323" y="1743577"/>
                  </a:lnTo>
                  <a:lnTo>
                    <a:pt x="852911" y="1273789"/>
                  </a:lnTo>
                  <a:cubicBezTo>
                    <a:pt x="1141219" y="1106896"/>
                    <a:pt x="1288376" y="889378"/>
                    <a:pt x="1295241" y="670573"/>
                  </a:cubicBezTo>
                  <a:lnTo>
                    <a:pt x="1295670" y="670144"/>
                  </a:lnTo>
                  <a:lnTo>
                    <a:pt x="1295670" y="661993"/>
                  </a:lnTo>
                  <a:cubicBezTo>
                    <a:pt x="1295670" y="656415"/>
                    <a:pt x="1295670" y="650409"/>
                    <a:pt x="1295241" y="644402"/>
                  </a:cubicBezTo>
                  <a:close/>
                </a:path>
              </a:pathLst>
            </a:custGeom>
            <a:solidFill>
              <a:schemeClr val="accent5">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C8313D40-FF18-4D6F-8979-3B4164A2A6C9}"/>
                </a:ext>
              </a:extLst>
            </p:cNvPr>
            <p:cNvSpPr/>
            <p:nvPr/>
          </p:nvSpPr>
          <p:spPr>
            <a:xfrm>
              <a:off x="20143125" y="6320546"/>
              <a:ext cx="1347140" cy="1825159"/>
            </a:xfrm>
            <a:custGeom>
              <a:avLst/>
              <a:gdLst>
                <a:gd name="connsiteX0" fmla="*/ 34323 w 1329992"/>
                <a:gd name="connsiteY0" fmla="*/ 1799351 h 1801924"/>
                <a:gd name="connsiteX1" fmla="*/ 32177 w 1329992"/>
                <a:gd name="connsiteY1" fmla="*/ 1232173 h 1801924"/>
                <a:gd name="connsiteX2" fmla="*/ 205076 w 1329992"/>
                <a:gd name="connsiteY2" fmla="*/ 930994 h 1801924"/>
                <a:gd name="connsiteX3" fmla="*/ 148016 w 1329992"/>
                <a:gd name="connsiteY3" fmla="*/ 822879 h 1801924"/>
                <a:gd name="connsiteX4" fmla="*/ 384840 w 1329992"/>
                <a:gd name="connsiteY4" fmla="*/ 641399 h 1801924"/>
                <a:gd name="connsiteX5" fmla="*/ 218376 w 1329992"/>
                <a:gd name="connsiteY5" fmla="*/ 442759 h 1801924"/>
                <a:gd name="connsiteX6" fmla="*/ 190489 w 1329992"/>
                <a:gd name="connsiteY6" fmla="*/ 426456 h 1801924"/>
                <a:gd name="connsiteX7" fmla="*/ 868785 w 1329992"/>
                <a:gd name="connsiteY7" fmla="*/ 33894 h 1801924"/>
                <a:gd name="connsiteX8" fmla="*/ 878224 w 1329992"/>
                <a:gd name="connsiteY8" fmla="*/ 39042 h 1801924"/>
                <a:gd name="connsiteX9" fmla="*/ 1033532 w 1329992"/>
                <a:gd name="connsiteY9" fmla="*/ 143725 h 1801924"/>
                <a:gd name="connsiteX10" fmla="*/ 1178974 w 1329992"/>
                <a:gd name="connsiteY10" fmla="*/ 32177 h 1801924"/>
                <a:gd name="connsiteX11" fmla="*/ 1333853 w 1329992"/>
                <a:gd name="connsiteY11" fmla="*/ 134715 h 1801924"/>
                <a:gd name="connsiteX12" fmla="*/ 1333425 w 1329992"/>
                <a:gd name="connsiteY12" fmla="*/ 667141 h 1801924"/>
                <a:gd name="connsiteX13" fmla="*/ 1333425 w 1329992"/>
                <a:gd name="connsiteY13" fmla="*/ 685589 h 1801924"/>
                <a:gd name="connsiteX14" fmla="*/ 1332996 w 1329992"/>
                <a:gd name="connsiteY14" fmla="*/ 702751 h 1801924"/>
                <a:gd name="connsiteX15" fmla="*/ 881657 w 1329992"/>
                <a:gd name="connsiteY15" fmla="*/ 1312831 h 1801924"/>
                <a:gd name="connsiteX16" fmla="*/ 34323 w 1329992"/>
                <a:gd name="connsiteY16" fmla="*/ 1799351 h 1801924"/>
                <a:gd name="connsiteX17" fmla="*/ 69074 w 1329992"/>
                <a:gd name="connsiteY17" fmla="*/ 1242041 h 1801924"/>
                <a:gd name="connsiteX18" fmla="*/ 71219 w 1329992"/>
                <a:gd name="connsiteY18" fmla="*/ 1734996 h 1801924"/>
                <a:gd name="connsiteX19" fmla="*/ 862350 w 1329992"/>
                <a:gd name="connsiteY19" fmla="*/ 1281083 h 1801924"/>
                <a:gd name="connsiteX20" fmla="*/ 1295241 w 1329992"/>
                <a:gd name="connsiteY20" fmla="*/ 693312 h 1801924"/>
                <a:gd name="connsiteX21" fmla="*/ 1295670 w 1329992"/>
                <a:gd name="connsiteY21" fmla="*/ 685160 h 1801924"/>
                <a:gd name="connsiteX22" fmla="*/ 1295670 w 1329992"/>
                <a:gd name="connsiteY22" fmla="*/ 668000 h 1801924"/>
                <a:gd name="connsiteX23" fmla="*/ 1296100 w 1329992"/>
                <a:gd name="connsiteY23" fmla="*/ 155309 h 1801924"/>
                <a:gd name="connsiteX24" fmla="*/ 1180261 w 1329992"/>
                <a:gd name="connsiteY24" fmla="*/ 78513 h 1801924"/>
                <a:gd name="connsiteX25" fmla="*/ 1032675 w 1329992"/>
                <a:gd name="connsiteY25" fmla="*/ 191776 h 1801924"/>
                <a:gd name="connsiteX26" fmla="*/ 1021092 w 1329992"/>
                <a:gd name="connsiteY26" fmla="*/ 182338 h 1801924"/>
                <a:gd name="connsiteX27" fmla="*/ 868357 w 1329992"/>
                <a:gd name="connsiteY27" fmla="*/ 77225 h 1801924"/>
                <a:gd name="connsiteX28" fmla="*/ 263854 w 1329992"/>
                <a:gd name="connsiteY28" fmla="*/ 427314 h 1801924"/>
                <a:gd name="connsiteX29" fmla="*/ 423453 w 1329992"/>
                <a:gd name="connsiteY29" fmla="*/ 646977 h 1801924"/>
                <a:gd name="connsiteX30" fmla="*/ 424740 w 1329992"/>
                <a:gd name="connsiteY30" fmla="*/ 657703 h 1801924"/>
                <a:gd name="connsiteX31" fmla="*/ 195637 w 1329992"/>
                <a:gd name="connsiteY31" fmla="*/ 833605 h 1801924"/>
                <a:gd name="connsiteX32" fmla="*/ 247551 w 1329992"/>
                <a:gd name="connsiteY32" fmla="*/ 931853 h 1801924"/>
                <a:gd name="connsiteX33" fmla="*/ 69074 w 1329992"/>
                <a:gd name="connsiteY33" fmla="*/ 1242041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29992" h="1801924">
                  <a:moveTo>
                    <a:pt x="34323" y="1799351"/>
                  </a:moveTo>
                  <a:lnTo>
                    <a:pt x="32177" y="1232173"/>
                  </a:lnTo>
                  <a:lnTo>
                    <a:pt x="205076" y="930994"/>
                  </a:lnTo>
                  <a:lnTo>
                    <a:pt x="148016" y="822879"/>
                  </a:lnTo>
                  <a:lnTo>
                    <a:pt x="384840" y="641399"/>
                  </a:lnTo>
                  <a:cubicBezTo>
                    <a:pt x="370682" y="566749"/>
                    <a:pt x="311905" y="496816"/>
                    <a:pt x="218376" y="442759"/>
                  </a:cubicBezTo>
                  <a:lnTo>
                    <a:pt x="190489" y="426456"/>
                  </a:lnTo>
                  <a:lnTo>
                    <a:pt x="868785" y="33894"/>
                  </a:lnTo>
                  <a:lnTo>
                    <a:pt x="878224" y="39042"/>
                  </a:lnTo>
                  <a:cubicBezTo>
                    <a:pt x="933569" y="70790"/>
                    <a:pt x="985481" y="105970"/>
                    <a:pt x="1033532" y="143725"/>
                  </a:cubicBezTo>
                  <a:lnTo>
                    <a:pt x="1178974" y="32177"/>
                  </a:lnTo>
                  <a:lnTo>
                    <a:pt x="1333853" y="134715"/>
                  </a:lnTo>
                  <a:lnTo>
                    <a:pt x="1333425" y="667141"/>
                  </a:lnTo>
                  <a:cubicBezTo>
                    <a:pt x="1333425" y="673148"/>
                    <a:pt x="1333425" y="679583"/>
                    <a:pt x="1333425" y="685589"/>
                  </a:cubicBezTo>
                  <a:lnTo>
                    <a:pt x="1332996" y="702751"/>
                  </a:lnTo>
                  <a:cubicBezTo>
                    <a:pt x="1321840" y="934427"/>
                    <a:pt x="1161813" y="1150658"/>
                    <a:pt x="881657" y="1312831"/>
                  </a:cubicBezTo>
                  <a:lnTo>
                    <a:pt x="34323" y="1799351"/>
                  </a:lnTo>
                  <a:close/>
                  <a:moveTo>
                    <a:pt x="69074" y="1242041"/>
                  </a:moveTo>
                  <a:lnTo>
                    <a:pt x="71219" y="1734996"/>
                  </a:lnTo>
                  <a:lnTo>
                    <a:pt x="862350" y="1281083"/>
                  </a:lnTo>
                  <a:cubicBezTo>
                    <a:pt x="1134355" y="1123629"/>
                    <a:pt x="1288376" y="915120"/>
                    <a:pt x="1295241" y="693312"/>
                  </a:cubicBezTo>
                  <a:lnTo>
                    <a:pt x="1295670" y="685160"/>
                  </a:lnTo>
                  <a:cubicBezTo>
                    <a:pt x="1295670" y="679154"/>
                    <a:pt x="1295670" y="673576"/>
                    <a:pt x="1295670" y="668000"/>
                  </a:cubicBezTo>
                  <a:lnTo>
                    <a:pt x="1296100" y="155309"/>
                  </a:lnTo>
                  <a:lnTo>
                    <a:pt x="1180261" y="78513"/>
                  </a:lnTo>
                  <a:lnTo>
                    <a:pt x="1032675" y="191776"/>
                  </a:lnTo>
                  <a:lnTo>
                    <a:pt x="1021092" y="182338"/>
                  </a:lnTo>
                  <a:cubicBezTo>
                    <a:pt x="974327" y="144583"/>
                    <a:pt x="922843" y="108974"/>
                    <a:pt x="868357" y="77225"/>
                  </a:cubicBezTo>
                  <a:lnTo>
                    <a:pt x="263854" y="427314"/>
                  </a:lnTo>
                  <a:cubicBezTo>
                    <a:pt x="356095" y="487378"/>
                    <a:pt x="412298" y="564603"/>
                    <a:pt x="423453" y="646977"/>
                  </a:cubicBezTo>
                  <a:lnTo>
                    <a:pt x="424740" y="657703"/>
                  </a:lnTo>
                  <a:lnTo>
                    <a:pt x="195637" y="833605"/>
                  </a:lnTo>
                  <a:lnTo>
                    <a:pt x="247551" y="931853"/>
                  </a:lnTo>
                  <a:lnTo>
                    <a:pt x="69074" y="1242041"/>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 name="Freeform: Shape 57">
              <a:extLst>
                <a:ext uri="{FF2B5EF4-FFF2-40B4-BE49-F238E27FC236}">
                  <a16:creationId xmlns:a16="http://schemas.microsoft.com/office/drawing/2014/main" id="{8C0E35A8-29BC-44D0-9A07-CD7FEF216A3B}"/>
                </a:ext>
              </a:extLst>
            </p:cNvPr>
            <p:cNvSpPr/>
            <p:nvPr/>
          </p:nvSpPr>
          <p:spPr>
            <a:xfrm>
              <a:off x="18935915" y="5806461"/>
              <a:ext cx="2563912" cy="2129350"/>
            </a:xfrm>
            <a:custGeom>
              <a:avLst/>
              <a:gdLst>
                <a:gd name="connsiteX0" fmla="*/ 1420517 w 2531275"/>
                <a:gd name="connsiteY0" fmla="*/ 903966 h 2102245"/>
                <a:gd name="connsiteX1" fmla="*/ 33464 w 2531275"/>
                <a:gd name="connsiteY1" fmla="*/ 1700245 h 2102245"/>
                <a:gd name="connsiteX2" fmla="*/ 33464 w 2531275"/>
                <a:gd name="connsiteY2" fmla="*/ 1704106 h 2102245"/>
                <a:gd name="connsiteX3" fmla="*/ 671432 w 2531275"/>
                <a:gd name="connsiteY3" fmla="*/ 2071355 h 2102245"/>
                <a:gd name="connsiteX4" fmla="*/ 673577 w 2531275"/>
                <a:gd name="connsiteY4" fmla="*/ 2071355 h 2102245"/>
                <a:gd name="connsiteX5" fmla="*/ 2063203 w 2531275"/>
                <a:gd name="connsiteY5" fmla="*/ 1273789 h 2102245"/>
                <a:gd name="connsiteX6" fmla="*/ 2060201 w 2531275"/>
                <a:gd name="connsiteY6" fmla="*/ 32177 h 2102245"/>
                <a:gd name="connsiteX7" fmla="*/ 1419230 w 2531275"/>
                <a:gd name="connsiteY7" fmla="*/ 403288 h 2102245"/>
                <a:gd name="connsiteX8" fmla="*/ 1420517 w 2531275"/>
                <a:gd name="connsiteY8" fmla="*/ 903966 h 210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1275" h="2102245">
                  <a:moveTo>
                    <a:pt x="1420517" y="903966"/>
                  </a:moveTo>
                  <a:lnTo>
                    <a:pt x="33464" y="1700245"/>
                  </a:lnTo>
                  <a:cubicBezTo>
                    <a:pt x="31748" y="1701103"/>
                    <a:pt x="31748" y="1703248"/>
                    <a:pt x="33464" y="1704106"/>
                  </a:cubicBezTo>
                  <a:lnTo>
                    <a:pt x="671432" y="2071355"/>
                  </a:lnTo>
                  <a:cubicBezTo>
                    <a:pt x="672289" y="2071785"/>
                    <a:pt x="673147" y="2071785"/>
                    <a:pt x="673577" y="2071355"/>
                  </a:cubicBezTo>
                  <a:lnTo>
                    <a:pt x="2063203" y="1273789"/>
                  </a:lnTo>
                  <a:cubicBezTo>
                    <a:pt x="2655265" y="930995"/>
                    <a:pt x="2653978" y="374114"/>
                    <a:pt x="2060201" y="32177"/>
                  </a:cubicBezTo>
                  <a:lnTo>
                    <a:pt x="1419230" y="403288"/>
                  </a:lnTo>
                  <a:cubicBezTo>
                    <a:pt x="1658628" y="541436"/>
                    <a:pt x="1659058" y="765818"/>
                    <a:pt x="1420517" y="903966"/>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77C23102-2DE7-41F6-801A-E2F72F704552}"/>
                </a:ext>
              </a:extLst>
            </p:cNvPr>
            <p:cNvSpPr/>
            <p:nvPr/>
          </p:nvSpPr>
          <p:spPr>
            <a:xfrm>
              <a:off x="18916793" y="5784732"/>
              <a:ext cx="2607368" cy="2172806"/>
            </a:xfrm>
            <a:custGeom>
              <a:avLst/>
              <a:gdLst>
                <a:gd name="connsiteX0" fmla="*/ 692884 w 2574178"/>
                <a:gd name="connsiteY0" fmla="*/ 2114258 h 2145148"/>
                <a:gd name="connsiteX1" fmla="*/ 681299 w 2574178"/>
                <a:gd name="connsiteY1" fmla="*/ 2109539 h 2145148"/>
                <a:gd name="connsiteX2" fmla="*/ 33464 w 2574178"/>
                <a:gd name="connsiteY2" fmla="*/ 1736713 h 2145148"/>
                <a:gd name="connsiteX3" fmla="*/ 32177 w 2574178"/>
                <a:gd name="connsiteY3" fmla="*/ 1713116 h 2145148"/>
                <a:gd name="connsiteX4" fmla="*/ 42903 w 2574178"/>
                <a:gd name="connsiteY4" fmla="*/ 1705393 h 2145148"/>
                <a:gd name="connsiteX5" fmla="*/ 1429957 w 2574178"/>
                <a:gd name="connsiteY5" fmla="*/ 909114 h 2145148"/>
                <a:gd name="connsiteX6" fmla="*/ 1599423 w 2574178"/>
                <a:gd name="connsiteY6" fmla="*/ 675293 h 2145148"/>
                <a:gd name="connsiteX7" fmla="*/ 1429098 w 2574178"/>
                <a:gd name="connsiteY7" fmla="*/ 441042 h 2145148"/>
                <a:gd name="connsiteX8" fmla="*/ 1401211 w 2574178"/>
                <a:gd name="connsiteY8" fmla="*/ 424740 h 2145148"/>
                <a:gd name="connsiteX9" fmla="*/ 2079507 w 2574178"/>
                <a:gd name="connsiteY9" fmla="*/ 32177 h 2145148"/>
                <a:gd name="connsiteX10" fmla="*/ 2088946 w 2574178"/>
                <a:gd name="connsiteY10" fmla="*/ 37326 h 2145148"/>
                <a:gd name="connsiteX11" fmla="*/ 2544147 w 2574178"/>
                <a:gd name="connsiteY11" fmla="*/ 674435 h 2145148"/>
                <a:gd name="connsiteX12" fmla="*/ 2091520 w 2574178"/>
                <a:gd name="connsiteY12" fmla="*/ 1311115 h 2145148"/>
                <a:gd name="connsiteX13" fmla="*/ 692884 w 2574178"/>
                <a:gd name="connsiteY13" fmla="*/ 2114258 h 2145148"/>
                <a:gd name="connsiteX14" fmla="*/ 86235 w 2574178"/>
                <a:gd name="connsiteY14" fmla="*/ 1723842 h 2145148"/>
                <a:gd name="connsiteX15" fmla="*/ 691597 w 2574178"/>
                <a:gd name="connsiteY15" fmla="*/ 2072214 h 2145148"/>
                <a:gd name="connsiteX16" fmla="*/ 2073072 w 2574178"/>
                <a:gd name="connsiteY16" fmla="*/ 1278937 h 2145148"/>
                <a:gd name="connsiteX17" fmla="*/ 2506822 w 2574178"/>
                <a:gd name="connsiteY17" fmla="*/ 674864 h 2145148"/>
                <a:gd name="connsiteX18" fmla="*/ 2079507 w 2574178"/>
                <a:gd name="connsiteY18" fmla="*/ 75510 h 2145148"/>
                <a:gd name="connsiteX19" fmla="*/ 1475004 w 2574178"/>
                <a:gd name="connsiteY19" fmla="*/ 425597 h 2145148"/>
                <a:gd name="connsiteX20" fmla="*/ 1637178 w 2574178"/>
                <a:gd name="connsiteY20" fmla="*/ 675293 h 2145148"/>
                <a:gd name="connsiteX21" fmla="*/ 1449262 w 2574178"/>
                <a:gd name="connsiteY21" fmla="*/ 941291 h 2145148"/>
                <a:gd name="connsiteX22" fmla="*/ 1449262 w 2574178"/>
                <a:gd name="connsiteY22" fmla="*/ 941291 h 2145148"/>
                <a:gd name="connsiteX23" fmla="*/ 86235 w 2574178"/>
                <a:gd name="connsiteY23" fmla="*/ 1723842 h 214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4178" h="2145148">
                  <a:moveTo>
                    <a:pt x="692884" y="2114258"/>
                  </a:moveTo>
                  <a:lnTo>
                    <a:pt x="681299" y="2109539"/>
                  </a:lnTo>
                  <a:lnTo>
                    <a:pt x="33464" y="1736713"/>
                  </a:lnTo>
                  <a:lnTo>
                    <a:pt x="32177" y="1713116"/>
                  </a:lnTo>
                  <a:lnTo>
                    <a:pt x="42903" y="1705393"/>
                  </a:lnTo>
                  <a:lnTo>
                    <a:pt x="1429957" y="909114"/>
                  </a:lnTo>
                  <a:cubicBezTo>
                    <a:pt x="1539359" y="846047"/>
                    <a:pt x="1599423" y="762815"/>
                    <a:pt x="1599423" y="675293"/>
                  </a:cubicBezTo>
                  <a:cubicBezTo>
                    <a:pt x="1599423" y="587342"/>
                    <a:pt x="1538931" y="504539"/>
                    <a:pt x="1429098" y="441042"/>
                  </a:cubicBezTo>
                  <a:lnTo>
                    <a:pt x="1401211" y="424740"/>
                  </a:lnTo>
                  <a:lnTo>
                    <a:pt x="2079507" y="32177"/>
                  </a:lnTo>
                  <a:lnTo>
                    <a:pt x="2088946" y="37326"/>
                  </a:lnTo>
                  <a:cubicBezTo>
                    <a:pt x="2382402" y="206363"/>
                    <a:pt x="2544147" y="432462"/>
                    <a:pt x="2544147" y="674435"/>
                  </a:cubicBezTo>
                  <a:cubicBezTo>
                    <a:pt x="2544575" y="915979"/>
                    <a:pt x="2383689" y="1142078"/>
                    <a:pt x="2091520" y="1311115"/>
                  </a:cubicBezTo>
                  <a:lnTo>
                    <a:pt x="692884" y="2114258"/>
                  </a:lnTo>
                  <a:close/>
                  <a:moveTo>
                    <a:pt x="86235" y="1723842"/>
                  </a:moveTo>
                  <a:lnTo>
                    <a:pt x="691597" y="2072214"/>
                  </a:lnTo>
                  <a:lnTo>
                    <a:pt x="2073072" y="1278937"/>
                  </a:lnTo>
                  <a:cubicBezTo>
                    <a:pt x="2353228" y="1116764"/>
                    <a:pt x="2507250" y="902249"/>
                    <a:pt x="2506822" y="674864"/>
                  </a:cubicBezTo>
                  <a:cubicBezTo>
                    <a:pt x="2506392" y="449194"/>
                    <a:pt x="2354945" y="236825"/>
                    <a:pt x="2079507" y="75510"/>
                  </a:cubicBezTo>
                  <a:lnTo>
                    <a:pt x="1475004" y="425597"/>
                  </a:lnTo>
                  <a:cubicBezTo>
                    <a:pt x="1579688" y="493814"/>
                    <a:pt x="1636749" y="581764"/>
                    <a:pt x="1637178" y="675293"/>
                  </a:cubicBezTo>
                  <a:cubicBezTo>
                    <a:pt x="1637178" y="776544"/>
                    <a:pt x="1570678" y="871359"/>
                    <a:pt x="1449262" y="941291"/>
                  </a:cubicBezTo>
                  <a:lnTo>
                    <a:pt x="1449262" y="941291"/>
                  </a:lnTo>
                  <a:lnTo>
                    <a:pt x="86235" y="1723842"/>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13580224-D064-4877-8DE7-7E841BC37113}"/>
                </a:ext>
              </a:extLst>
            </p:cNvPr>
            <p:cNvSpPr/>
            <p:nvPr/>
          </p:nvSpPr>
          <p:spPr>
            <a:xfrm>
              <a:off x="17411037" y="5546375"/>
              <a:ext cx="3606860" cy="1477509"/>
            </a:xfrm>
            <a:custGeom>
              <a:avLst/>
              <a:gdLst>
                <a:gd name="connsiteX0" fmla="*/ 2926840 w 3560946"/>
                <a:gd name="connsiteY0" fmla="*/ 659205 h 1458700"/>
                <a:gd name="connsiteX1" fmla="*/ 3567811 w 3560946"/>
                <a:gd name="connsiteY1" fmla="*/ 288095 h 1458700"/>
                <a:gd name="connsiteX2" fmla="*/ 1417514 w 3560946"/>
                <a:gd name="connsiteY2" fmla="*/ 289810 h 1458700"/>
                <a:gd name="connsiteX3" fmla="*/ 34751 w 3560946"/>
                <a:gd name="connsiteY3" fmla="*/ 1083515 h 1458700"/>
                <a:gd name="connsiteX4" fmla="*/ 34751 w 3560946"/>
                <a:gd name="connsiteY4" fmla="*/ 1092525 h 1458700"/>
                <a:gd name="connsiteX5" fmla="*/ 667142 w 3560946"/>
                <a:gd name="connsiteY5" fmla="*/ 1456771 h 1458700"/>
                <a:gd name="connsiteX6" fmla="*/ 672290 w 3560946"/>
                <a:gd name="connsiteY6" fmla="*/ 1456771 h 1458700"/>
                <a:gd name="connsiteX7" fmla="*/ 2060629 w 3560946"/>
                <a:gd name="connsiteY7" fmla="*/ 659634 h 1458700"/>
                <a:gd name="connsiteX8" fmla="*/ 2926840 w 3560946"/>
                <a:gd name="connsiteY8" fmla="*/ 659205 h 14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0946" h="1458700">
                  <a:moveTo>
                    <a:pt x="2926840" y="659205"/>
                  </a:moveTo>
                  <a:lnTo>
                    <a:pt x="3567811" y="288095"/>
                  </a:lnTo>
                  <a:cubicBezTo>
                    <a:pt x="2974034" y="-53842"/>
                    <a:pt x="2009575" y="-52984"/>
                    <a:pt x="1417514" y="289810"/>
                  </a:cubicBezTo>
                  <a:lnTo>
                    <a:pt x="34751" y="1083515"/>
                  </a:lnTo>
                  <a:cubicBezTo>
                    <a:pt x="31319" y="1085661"/>
                    <a:pt x="31319" y="1090380"/>
                    <a:pt x="34751" y="1092525"/>
                  </a:cubicBezTo>
                  <a:lnTo>
                    <a:pt x="667142" y="1456771"/>
                  </a:lnTo>
                  <a:cubicBezTo>
                    <a:pt x="668857" y="1457629"/>
                    <a:pt x="670573" y="1457629"/>
                    <a:pt x="672290" y="1456771"/>
                  </a:cubicBezTo>
                  <a:lnTo>
                    <a:pt x="2060629" y="659634"/>
                  </a:lnTo>
                  <a:cubicBezTo>
                    <a:pt x="2298742" y="521486"/>
                    <a:pt x="2687442" y="521057"/>
                    <a:pt x="2926840" y="659205"/>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528AC395-427B-4E82-89FD-F7AC42CE0555}"/>
                </a:ext>
              </a:extLst>
            </p:cNvPr>
            <p:cNvSpPr/>
            <p:nvPr/>
          </p:nvSpPr>
          <p:spPr>
            <a:xfrm>
              <a:off x="17391917" y="5527579"/>
              <a:ext cx="3693772" cy="1520965"/>
            </a:xfrm>
            <a:custGeom>
              <a:avLst/>
              <a:gdLst>
                <a:gd name="connsiteX0" fmla="*/ 688593 w 3646752"/>
                <a:gd name="connsiteY0" fmla="*/ 1494633 h 1501603"/>
                <a:gd name="connsiteX1" fmla="*/ 676581 w 3646752"/>
                <a:gd name="connsiteY1" fmla="*/ 1491630 h 1501603"/>
                <a:gd name="connsiteX2" fmla="*/ 44190 w 3646752"/>
                <a:gd name="connsiteY2" fmla="*/ 1127384 h 1501603"/>
                <a:gd name="connsiteX3" fmla="*/ 32177 w 3646752"/>
                <a:gd name="connsiteY3" fmla="*/ 1106790 h 1501603"/>
                <a:gd name="connsiteX4" fmla="*/ 44190 w 3646752"/>
                <a:gd name="connsiteY4" fmla="*/ 1086197 h 1501603"/>
                <a:gd name="connsiteX5" fmla="*/ 1427383 w 3646752"/>
                <a:gd name="connsiteY5" fmla="*/ 292063 h 1501603"/>
                <a:gd name="connsiteX6" fmla="*/ 3596127 w 3646752"/>
                <a:gd name="connsiteY6" fmla="*/ 290347 h 1501603"/>
                <a:gd name="connsiteX7" fmla="*/ 3624014 w 3646752"/>
                <a:gd name="connsiteY7" fmla="*/ 306650 h 1501603"/>
                <a:gd name="connsiteX8" fmla="*/ 2945718 w 3646752"/>
                <a:gd name="connsiteY8" fmla="*/ 699212 h 1501603"/>
                <a:gd name="connsiteX9" fmla="*/ 2936279 w 3646752"/>
                <a:gd name="connsiteY9" fmla="*/ 694064 h 1501603"/>
                <a:gd name="connsiteX10" fmla="*/ 2088518 w 3646752"/>
                <a:gd name="connsiteY10" fmla="*/ 694493 h 1501603"/>
                <a:gd name="connsiteX11" fmla="*/ 700177 w 3646752"/>
                <a:gd name="connsiteY11" fmla="*/ 1491630 h 1501603"/>
                <a:gd name="connsiteX12" fmla="*/ 688593 w 3646752"/>
                <a:gd name="connsiteY12" fmla="*/ 1494633 h 1501603"/>
                <a:gd name="connsiteX13" fmla="*/ 83232 w 3646752"/>
                <a:gd name="connsiteY13" fmla="*/ 1106790 h 1501603"/>
                <a:gd name="connsiteX14" fmla="*/ 688593 w 3646752"/>
                <a:gd name="connsiteY14" fmla="*/ 1455162 h 1501603"/>
                <a:gd name="connsiteX15" fmla="*/ 2070068 w 3646752"/>
                <a:gd name="connsiteY15" fmla="*/ 661887 h 1501603"/>
                <a:gd name="connsiteX16" fmla="*/ 2945718 w 3646752"/>
                <a:gd name="connsiteY16" fmla="*/ 655880 h 1501603"/>
                <a:gd name="connsiteX17" fmla="*/ 3549363 w 3646752"/>
                <a:gd name="connsiteY17" fmla="*/ 306650 h 1501603"/>
                <a:gd name="connsiteX18" fmla="*/ 1446260 w 3646752"/>
                <a:gd name="connsiteY18" fmla="*/ 324240 h 1501603"/>
                <a:gd name="connsiteX19" fmla="*/ 83232 w 3646752"/>
                <a:gd name="connsiteY19" fmla="*/ 1106790 h 150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6752" h="1501603">
                  <a:moveTo>
                    <a:pt x="688593" y="1494633"/>
                  </a:moveTo>
                  <a:cubicBezTo>
                    <a:pt x="684303" y="1494633"/>
                    <a:pt x="680442" y="1493775"/>
                    <a:pt x="676581" y="1491630"/>
                  </a:cubicBezTo>
                  <a:lnTo>
                    <a:pt x="44190" y="1127384"/>
                  </a:lnTo>
                  <a:cubicBezTo>
                    <a:pt x="36897" y="1123094"/>
                    <a:pt x="32177" y="1114942"/>
                    <a:pt x="32177" y="1106790"/>
                  </a:cubicBezTo>
                  <a:cubicBezTo>
                    <a:pt x="32177" y="1098210"/>
                    <a:pt x="36897" y="1090487"/>
                    <a:pt x="44190" y="1086197"/>
                  </a:cubicBezTo>
                  <a:lnTo>
                    <a:pt x="1427383" y="292063"/>
                  </a:lnTo>
                  <a:cubicBezTo>
                    <a:pt x="2024591" y="-53735"/>
                    <a:pt x="2997630" y="-54593"/>
                    <a:pt x="3596127" y="290347"/>
                  </a:cubicBezTo>
                  <a:lnTo>
                    <a:pt x="3624014" y="306650"/>
                  </a:lnTo>
                  <a:lnTo>
                    <a:pt x="2945718" y="699212"/>
                  </a:lnTo>
                  <a:lnTo>
                    <a:pt x="2936279" y="694064"/>
                  </a:lnTo>
                  <a:cubicBezTo>
                    <a:pt x="2702459" y="559349"/>
                    <a:pt x="2321909" y="559777"/>
                    <a:pt x="2088518" y="694493"/>
                  </a:cubicBezTo>
                  <a:lnTo>
                    <a:pt x="700177" y="1491630"/>
                  </a:lnTo>
                  <a:cubicBezTo>
                    <a:pt x="696745" y="1493346"/>
                    <a:pt x="692455" y="1494633"/>
                    <a:pt x="688593" y="1494633"/>
                  </a:cubicBezTo>
                  <a:close/>
                  <a:moveTo>
                    <a:pt x="83232" y="1106790"/>
                  </a:moveTo>
                  <a:lnTo>
                    <a:pt x="688593" y="1455162"/>
                  </a:lnTo>
                  <a:lnTo>
                    <a:pt x="2070068" y="661887"/>
                  </a:lnTo>
                  <a:cubicBezTo>
                    <a:pt x="2310755" y="522452"/>
                    <a:pt x="2700743" y="520736"/>
                    <a:pt x="2945718" y="655880"/>
                  </a:cubicBezTo>
                  <a:lnTo>
                    <a:pt x="3549363" y="306650"/>
                  </a:lnTo>
                  <a:cubicBezTo>
                    <a:pt x="2959018" y="-15980"/>
                    <a:pt x="2023734" y="-9974"/>
                    <a:pt x="1446260" y="324240"/>
                  </a:cubicBezTo>
                  <a:lnTo>
                    <a:pt x="83232" y="1106790"/>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C40A9E19-0537-43D6-8A62-6B472E057081}"/>
                </a:ext>
              </a:extLst>
            </p:cNvPr>
            <p:cNvSpPr/>
            <p:nvPr/>
          </p:nvSpPr>
          <p:spPr>
            <a:xfrm>
              <a:off x="18937651" y="7165333"/>
              <a:ext cx="1260228" cy="738754"/>
            </a:xfrm>
            <a:custGeom>
              <a:avLst/>
              <a:gdLst>
                <a:gd name="connsiteX0" fmla="*/ 1240755 w 1244186"/>
                <a:gd name="connsiteY0" fmla="*/ 403288 h 729350"/>
                <a:gd name="connsiteX1" fmla="*/ 599784 w 1244186"/>
                <a:gd name="connsiteY1" fmla="*/ 32177 h 729350"/>
                <a:gd name="connsiteX2" fmla="*/ 33465 w 1244186"/>
                <a:gd name="connsiteY2" fmla="*/ 357382 h 729350"/>
                <a:gd name="connsiteX3" fmla="*/ 33465 w 1244186"/>
                <a:gd name="connsiteY3" fmla="*/ 361243 h 729350"/>
                <a:gd name="connsiteX4" fmla="*/ 671432 w 1244186"/>
                <a:gd name="connsiteY4" fmla="*/ 728492 h 729350"/>
                <a:gd name="connsiteX5" fmla="*/ 673578 w 1244186"/>
                <a:gd name="connsiteY5" fmla="*/ 728492 h 729350"/>
                <a:gd name="connsiteX6" fmla="*/ 1240755 w 1244186"/>
                <a:gd name="connsiteY6" fmla="*/ 403288 h 729350"/>
                <a:gd name="connsiteX7" fmla="*/ 1240755 w 1244186"/>
                <a:gd name="connsiteY7" fmla="*/ 403288 h 7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186" h="729350">
                  <a:moveTo>
                    <a:pt x="1240755" y="403288"/>
                  </a:moveTo>
                  <a:lnTo>
                    <a:pt x="599784" y="32177"/>
                  </a:lnTo>
                  <a:lnTo>
                    <a:pt x="33465" y="357382"/>
                  </a:lnTo>
                  <a:cubicBezTo>
                    <a:pt x="31748" y="358240"/>
                    <a:pt x="31748" y="360385"/>
                    <a:pt x="33465" y="361243"/>
                  </a:cubicBezTo>
                  <a:lnTo>
                    <a:pt x="671432" y="728492"/>
                  </a:lnTo>
                  <a:cubicBezTo>
                    <a:pt x="672290" y="728922"/>
                    <a:pt x="673148" y="728922"/>
                    <a:pt x="673578" y="728492"/>
                  </a:cubicBezTo>
                  <a:lnTo>
                    <a:pt x="1240755" y="403288"/>
                  </a:lnTo>
                  <a:lnTo>
                    <a:pt x="1240755" y="403288"/>
                  </a:ln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0C8EB2E4-BEFA-4F7C-B638-9C798652A33B}"/>
                </a:ext>
              </a:extLst>
            </p:cNvPr>
            <p:cNvSpPr/>
            <p:nvPr/>
          </p:nvSpPr>
          <p:spPr>
            <a:xfrm>
              <a:off x="17411090" y="6282305"/>
              <a:ext cx="1260228" cy="738754"/>
            </a:xfrm>
            <a:custGeom>
              <a:avLst/>
              <a:gdLst>
                <a:gd name="connsiteX0" fmla="*/ 34700 w 1244186"/>
                <a:gd name="connsiteY0" fmla="*/ 365962 h 729350"/>
                <a:gd name="connsiteX1" fmla="*/ 667090 w 1244186"/>
                <a:gd name="connsiteY1" fmla="*/ 730208 h 729350"/>
                <a:gd name="connsiteX2" fmla="*/ 672239 w 1244186"/>
                <a:gd name="connsiteY2" fmla="*/ 730208 h 729350"/>
                <a:gd name="connsiteX3" fmla="*/ 1241990 w 1244186"/>
                <a:gd name="connsiteY3" fmla="*/ 403288 h 729350"/>
                <a:gd name="connsiteX4" fmla="*/ 601019 w 1244186"/>
                <a:gd name="connsiteY4" fmla="*/ 32177 h 729350"/>
                <a:gd name="connsiteX5" fmla="*/ 35129 w 1244186"/>
                <a:gd name="connsiteY5" fmla="*/ 356952 h 729350"/>
                <a:gd name="connsiteX6" fmla="*/ 34700 w 1244186"/>
                <a:gd name="connsiteY6" fmla="*/ 365962 h 7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4186" h="729350">
                  <a:moveTo>
                    <a:pt x="34700" y="365962"/>
                  </a:moveTo>
                  <a:lnTo>
                    <a:pt x="667090" y="730208"/>
                  </a:lnTo>
                  <a:cubicBezTo>
                    <a:pt x="668806" y="731066"/>
                    <a:pt x="670522" y="731066"/>
                    <a:pt x="672239" y="730208"/>
                  </a:cubicBezTo>
                  <a:lnTo>
                    <a:pt x="1241990" y="403288"/>
                  </a:lnTo>
                  <a:lnTo>
                    <a:pt x="601019" y="32177"/>
                  </a:lnTo>
                  <a:lnTo>
                    <a:pt x="35129" y="356952"/>
                  </a:lnTo>
                  <a:cubicBezTo>
                    <a:pt x="31268" y="358668"/>
                    <a:pt x="31268" y="363817"/>
                    <a:pt x="34700" y="365962"/>
                  </a:cubicBez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215C3F94-7300-434D-9EE1-7B4EB5C8CB6E}"/>
                </a:ext>
              </a:extLst>
            </p:cNvPr>
            <p:cNvSpPr/>
            <p:nvPr/>
          </p:nvSpPr>
          <p:spPr>
            <a:xfrm>
              <a:off x="17391917" y="6260142"/>
              <a:ext cx="1347140" cy="782210"/>
            </a:xfrm>
            <a:custGeom>
              <a:avLst/>
              <a:gdLst>
                <a:gd name="connsiteX0" fmla="*/ 688593 w 1329992"/>
                <a:gd name="connsiteY0" fmla="*/ 770966 h 772253"/>
                <a:gd name="connsiteX1" fmla="*/ 676581 w 1329992"/>
                <a:gd name="connsiteY1" fmla="*/ 767964 h 772253"/>
                <a:gd name="connsiteX2" fmla="*/ 44190 w 1329992"/>
                <a:gd name="connsiteY2" fmla="*/ 403717 h 772253"/>
                <a:gd name="connsiteX3" fmla="*/ 32177 w 1329992"/>
                <a:gd name="connsiteY3" fmla="*/ 383124 h 772253"/>
                <a:gd name="connsiteX4" fmla="*/ 44190 w 1329992"/>
                <a:gd name="connsiteY4" fmla="*/ 362530 h 772253"/>
                <a:gd name="connsiteX5" fmla="*/ 619519 w 1329992"/>
                <a:gd name="connsiteY5" fmla="*/ 32177 h 772253"/>
                <a:gd name="connsiteX6" fmla="*/ 1297815 w 1329992"/>
                <a:gd name="connsiteY6" fmla="*/ 424740 h 772253"/>
                <a:gd name="connsiteX7" fmla="*/ 700177 w 1329992"/>
                <a:gd name="connsiteY7" fmla="*/ 767964 h 772253"/>
                <a:gd name="connsiteX8" fmla="*/ 688593 w 1329992"/>
                <a:gd name="connsiteY8" fmla="*/ 770966 h 772253"/>
                <a:gd name="connsiteX9" fmla="*/ 83232 w 1329992"/>
                <a:gd name="connsiteY9" fmla="*/ 383124 h 772253"/>
                <a:gd name="connsiteX10" fmla="*/ 688593 w 1329992"/>
                <a:gd name="connsiteY10" fmla="*/ 731496 h 772253"/>
                <a:gd name="connsiteX11" fmla="*/ 1223594 w 1329992"/>
                <a:gd name="connsiteY11" fmla="*/ 424310 h 772253"/>
                <a:gd name="connsiteX12" fmla="*/ 619948 w 1329992"/>
                <a:gd name="connsiteY12" fmla="*/ 74651 h 772253"/>
                <a:gd name="connsiteX13" fmla="*/ 83232 w 1329992"/>
                <a:gd name="connsiteY13" fmla="*/ 383124 h 77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9992" h="772253">
                  <a:moveTo>
                    <a:pt x="688593" y="770966"/>
                  </a:moveTo>
                  <a:cubicBezTo>
                    <a:pt x="684303" y="770966"/>
                    <a:pt x="680442" y="770108"/>
                    <a:pt x="676581" y="767964"/>
                  </a:cubicBezTo>
                  <a:lnTo>
                    <a:pt x="44190" y="403717"/>
                  </a:lnTo>
                  <a:cubicBezTo>
                    <a:pt x="36897" y="399427"/>
                    <a:pt x="32177" y="391275"/>
                    <a:pt x="32177" y="383124"/>
                  </a:cubicBezTo>
                  <a:cubicBezTo>
                    <a:pt x="32177" y="374543"/>
                    <a:pt x="36897" y="366821"/>
                    <a:pt x="44190" y="362530"/>
                  </a:cubicBezTo>
                  <a:lnTo>
                    <a:pt x="619519" y="32177"/>
                  </a:lnTo>
                  <a:lnTo>
                    <a:pt x="1297815" y="424740"/>
                  </a:lnTo>
                  <a:lnTo>
                    <a:pt x="700177" y="767964"/>
                  </a:lnTo>
                  <a:cubicBezTo>
                    <a:pt x="696745" y="770108"/>
                    <a:pt x="692455" y="770966"/>
                    <a:pt x="688593" y="770966"/>
                  </a:cubicBezTo>
                  <a:close/>
                  <a:moveTo>
                    <a:pt x="83232" y="383124"/>
                  </a:moveTo>
                  <a:lnTo>
                    <a:pt x="688593" y="731496"/>
                  </a:lnTo>
                  <a:lnTo>
                    <a:pt x="1223594" y="424310"/>
                  </a:lnTo>
                  <a:lnTo>
                    <a:pt x="619948" y="74651"/>
                  </a:lnTo>
                  <a:lnTo>
                    <a:pt x="83232" y="383124"/>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AF78AF94-A603-4576-8F02-06E374580D9E}"/>
                </a:ext>
              </a:extLst>
            </p:cNvPr>
            <p:cNvSpPr/>
            <p:nvPr/>
          </p:nvSpPr>
          <p:spPr>
            <a:xfrm>
              <a:off x="17405388" y="6619410"/>
              <a:ext cx="695298" cy="956035"/>
            </a:xfrm>
            <a:custGeom>
              <a:avLst/>
              <a:gdLst>
                <a:gd name="connsiteX0" fmla="*/ 32177 w 686447"/>
                <a:gd name="connsiteY0" fmla="*/ 37438 h 943865"/>
                <a:gd name="connsiteX1" fmla="*/ 32177 w 686447"/>
                <a:gd name="connsiteY1" fmla="*/ 556564 h 943865"/>
                <a:gd name="connsiteX2" fmla="*/ 34751 w 686447"/>
                <a:gd name="connsiteY2" fmla="*/ 561284 h 943865"/>
                <a:gd name="connsiteX3" fmla="*/ 667142 w 686447"/>
                <a:gd name="connsiteY3" fmla="*/ 925530 h 943865"/>
                <a:gd name="connsiteX4" fmla="*/ 674864 w 686447"/>
                <a:gd name="connsiteY4" fmla="*/ 920810 h 943865"/>
                <a:gd name="connsiteX5" fmla="*/ 674864 w 686447"/>
                <a:gd name="connsiteY5" fmla="*/ 401685 h 943865"/>
                <a:gd name="connsiteX6" fmla="*/ 672290 w 686447"/>
                <a:gd name="connsiteY6" fmla="*/ 396965 h 943865"/>
                <a:gd name="connsiteX7" fmla="*/ 39901 w 686447"/>
                <a:gd name="connsiteY7" fmla="*/ 32719 h 943865"/>
                <a:gd name="connsiteX8" fmla="*/ 32177 w 686447"/>
                <a:gd name="connsiteY8" fmla="*/ 37438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447" h="943865">
                  <a:moveTo>
                    <a:pt x="32177" y="37438"/>
                  </a:moveTo>
                  <a:lnTo>
                    <a:pt x="32177" y="556564"/>
                  </a:lnTo>
                  <a:cubicBezTo>
                    <a:pt x="32177" y="558280"/>
                    <a:pt x="33036" y="559997"/>
                    <a:pt x="34751" y="561284"/>
                  </a:cubicBezTo>
                  <a:lnTo>
                    <a:pt x="667142" y="925530"/>
                  </a:lnTo>
                  <a:cubicBezTo>
                    <a:pt x="670574" y="927675"/>
                    <a:pt x="674864" y="925101"/>
                    <a:pt x="674864" y="920810"/>
                  </a:cubicBezTo>
                  <a:lnTo>
                    <a:pt x="674864" y="401685"/>
                  </a:lnTo>
                  <a:cubicBezTo>
                    <a:pt x="674864" y="399968"/>
                    <a:pt x="674007" y="398252"/>
                    <a:pt x="672290" y="396965"/>
                  </a:cubicBezTo>
                  <a:lnTo>
                    <a:pt x="39901" y="32719"/>
                  </a:lnTo>
                  <a:cubicBezTo>
                    <a:pt x="36897" y="31003"/>
                    <a:pt x="32177" y="33577"/>
                    <a:pt x="32177" y="37438"/>
                  </a:cubicBezTo>
                  <a:close/>
                </a:path>
              </a:pathLst>
            </a:custGeom>
            <a:solidFill>
              <a:schemeClr val="accent3">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9ACD90C5-F895-4964-9A24-86CC3ABC2AC9}"/>
                </a:ext>
              </a:extLst>
            </p:cNvPr>
            <p:cNvSpPr/>
            <p:nvPr/>
          </p:nvSpPr>
          <p:spPr>
            <a:xfrm>
              <a:off x="17386267" y="6600621"/>
              <a:ext cx="738754" cy="999491"/>
            </a:xfrm>
            <a:custGeom>
              <a:avLst/>
              <a:gdLst>
                <a:gd name="connsiteX0" fmla="*/ 688593 w 729350"/>
                <a:gd name="connsiteY0" fmla="*/ 962957 h 986768"/>
                <a:gd name="connsiteX1" fmla="*/ 676581 w 729350"/>
                <a:gd name="connsiteY1" fmla="*/ 959954 h 986768"/>
                <a:gd name="connsiteX2" fmla="*/ 44190 w 729350"/>
                <a:gd name="connsiteY2" fmla="*/ 595708 h 986768"/>
                <a:gd name="connsiteX3" fmla="*/ 32177 w 729350"/>
                <a:gd name="connsiteY3" fmla="*/ 575115 h 986768"/>
                <a:gd name="connsiteX4" fmla="*/ 32177 w 729350"/>
                <a:gd name="connsiteY4" fmla="*/ 55988 h 986768"/>
                <a:gd name="connsiteX5" fmla="*/ 44190 w 729350"/>
                <a:gd name="connsiteY5" fmla="*/ 35395 h 986768"/>
                <a:gd name="connsiteX6" fmla="*/ 68217 w 729350"/>
                <a:gd name="connsiteY6" fmla="*/ 35395 h 986768"/>
                <a:gd name="connsiteX7" fmla="*/ 700606 w 729350"/>
                <a:gd name="connsiteY7" fmla="*/ 399642 h 986768"/>
                <a:gd name="connsiteX8" fmla="*/ 712619 w 729350"/>
                <a:gd name="connsiteY8" fmla="*/ 420235 h 986768"/>
                <a:gd name="connsiteX9" fmla="*/ 712619 w 729350"/>
                <a:gd name="connsiteY9" fmla="*/ 939360 h 986768"/>
                <a:gd name="connsiteX10" fmla="*/ 700606 w 729350"/>
                <a:gd name="connsiteY10" fmla="*/ 959954 h 986768"/>
                <a:gd name="connsiteX11" fmla="*/ 688593 w 729350"/>
                <a:gd name="connsiteY11" fmla="*/ 962957 h 986768"/>
                <a:gd name="connsiteX12" fmla="*/ 69932 w 729350"/>
                <a:gd name="connsiteY12" fmla="*/ 567392 h 986768"/>
                <a:gd name="connsiteX13" fmla="*/ 675294 w 729350"/>
                <a:gd name="connsiteY13" fmla="*/ 916193 h 986768"/>
                <a:gd name="connsiteX14" fmla="*/ 675294 w 729350"/>
                <a:gd name="connsiteY14" fmla="*/ 427957 h 986768"/>
                <a:gd name="connsiteX15" fmla="*/ 69932 w 729350"/>
                <a:gd name="connsiteY15" fmla="*/ 79156 h 986768"/>
                <a:gd name="connsiteX16" fmla="*/ 69932 w 729350"/>
                <a:gd name="connsiteY16" fmla="*/ 567392 h 98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9350" h="986768">
                  <a:moveTo>
                    <a:pt x="688593" y="962957"/>
                  </a:moveTo>
                  <a:cubicBezTo>
                    <a:pt x="684303" y="962957"/>
                    <a:pt x="680442" y="962100"/>
                    <a:pt x="676581" y="959954"/>
                  </a:cubicBezTo>
                  <a:lnTo>
                    <a:pt x="44190" y="595708"/>
                  </a:lnTo>
                  <a:cubicBezTo>
                    <a:pt x="36897" y="591417"/>
                    <a:pt x="32177" y="583695"/>
                    <a:pt x="32177" y="575115"/>
                  </a:cubicBezTo>
                  <a:lnTo>
                    <a:pt x="32177" y="55988"/>
                  </a:lnTo>
                  <a:cubicBezTo>
                    <a:pt x="32177" y="47408"/>
                    <a:pt x="36897" y="39686"/>
                    <a:pt x="44190" y="35395"/>
                  </a:cubicBezTo>
                  <a:cubicBezTo>
                    <a:pt x="51484" y="31105"/>
                    <a:pt x="60493" y="31105"/>
                    <a:pt x="68217" y="35395"/>
                  </a:cubicBezTo>
                  <a:lnTo>
                    <a:pt x="700606" y="399642"/>
                  </a:lnTo>
                  <a:cubicBezTo>
                    <a:pt x="707899" y="403931"/>
                    <a:pt x="712619" y="411654"/>
                    <a:pt x="712619" y="420235"/>
                  </a:cubicBezTo>
                  <a:lnTo>
                    <a:pt x="712619" y="939360"/>
                  </a:lnTo>
                  <a:cubicBezTo>
                    <a:pt x="712619" y="947941"/>
                    <a:pt x="707899" y="955664"/>
                    <a:pt x="700606" y="959954"/>
                  </a:cubicBezTo>
                  <a:cubicBezTo>
                    <a:pt x="697173" y="962100"/>
                    <a:pt x="692884" y="962957"/>
                    <a:pt x="688593" y="962957"/>
                  </a:cubicBezTo>
                  <a:close/>
                  <a:moveTo>
                    <a:pt x="69932" y="567392"/>
                  </a:moveTo>
                  <a:lnTo>
                    <a:pt x="675294" y="916193"/>
                  </a:lnTo>
                  <a:lnTo>
                    <a:pt x="675294" y="427957"/>
                  </a:lnTo>
                  <a:lnTo>
                    <a:pt x="69932" y="79156"/>
                  </a:lnTo>
                  <a:lnTo>
                    <a:pt x="69932" y="567392"/>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8" name="Freeform: Shape 67">
              <a:extLst>
                <a:ext uri="{FF2B5EF4-FFF2-40B4-BE49-F238E27FC236}">
                  <a16:creationId xmlns:a16="http://schemas.microsoft.com/office/drawing/2014/main" id="{B319EA87-C825-4B60-BFB6-1039119D421C}"/>
                </a:ext>
              </a:extLst>
            </p:cNvPr>
            <p:cNvSpPr/>
            <p:nvPr/>
          </p:nvSpPr>
          <p:spPr>
            <a:xfrm>
              <a:off x="18056796" y="6657765"/>
              <a:ext cx="608387" cy="912578"/>
            </a:xfrm>
            <a:custGeom>
              <a:avLst/>
              <a:gdLst>
                <a:gd name="connsiteX0" fmla="*/ 604073 w 600641"/>
                <a:gd name="connsiteY0" fmla="*/ 32177 h 900962"/>
                <a:gd name="connsiteX1" fmla="*/ 604073 w 600641"/>
                <a:gd name="connsiteY1" fmla="*/ 563316 h 900962"/>
                <a:gd name="connsiteX2" fmla="*/ 39899 w 600641"/>
                <a:gd name="connsiteY2" fmla="*/ 887233 h 900962"/>
                <a:gd name="connsiteX3" fmla="*/ 32177 w 600641"/>
                <a:gd name="connsiteY3" fmla="*/ 882514 h 900962"/>
                <a:gd name="connsiteX4" fmla="*/ 32177 w 600641"/>
                <a:gd name="connsiteY4" fmla="*/ 363388 h 900962"/>
                <a:gd name="connsiteX5" fmla="*/ 34751 w 600641"/>
                <a:gd name="connsiteY5" fmla="*/ 358669 h 900962"/>
                <a:gd name="connsiteX6" fmla="*/ 604073 w 600641"/>
                <a:gd name="connsiteY6" fmla="*/ 32177 h 9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641" h="900962">
                  <a:moveTo>
                    <a:pt x="604073" y="32177"/>
                  </a:moveTo>
                  <a:lnTo>
                    <a:pt x="604073" y="563316"/>
                  </a:lnTo>
                  <a:lnTo>
                    <a:pt x="39899" y="887233"/>
                  </a:lnTo>
                  <a:cubicBezTo>
                    <a:pt x="36466" y="889378"/>
                    <a:pt x="32177" y="886804"/>
                    <a:pt x="32177" y="882514"/>
                  </a:cubicBezTo>
                  <a:lnTo>
                    <a:pt x="32177" y="363388"/>
                  </a:lnTo>
                  <a:cubicBezTo>
                    <a:pt x="32177" y="361672"/>
                    <a:pt x="33035" y="359956"/>
                    <a:pt x="34751" y="358669"/>
                  </a:cubicBezTo>
                  <a:lnTo>
                    <a:pt x="604073" y="32177"/>
                  </a:lnTo>
                  <a:close/>
                </a:path>
              </a:pathLst>
            </a:custGeom>
            <a:solidFill>
              <a:schemeClr val="accent3">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9" name="Freeform: Shape 68">
              <a:extLst>
                <a:ext uri="{FF2B5EF4-FFF2-40B4-BE49-F238E27FC236}">
                  <a16:creationId xmlns:a16="http://schemas.microsoft.com/office/drawing/2014/main" id="{E6613652-41E4-4876-8BF1-988417200FB0}"/>
                </a:ext>
              </a:extLst>
            </p:cNvPr>
            <p:cNvSpPr/>
            <p:nvPr/>
          </p:nvSpPr>
          <p:spPr>
            <a:xfrm>
              <a:off x="18037676" y="6625609"/>
              <a:ext cx="651842" cy="956035"/>
            </a:xfrm>
            <a:custGeom>
              <a:avLst/>
              <a:gdLst>
                <a:gd name="connsiteX0" fmla="*/ 56203 w 643544"/>
                <a:gd name="connsiteY0" fmla="*/ 938288 h 943865"/>
                <a:gd name="connsiteX1" fmla="*/ 44190 w 643544"/>
                <a:gd name="connsiteY1" fmla="*/ 935285 h 943865"/>
                <a:gd name="connsiteX2" fmla="*/ 32177 w 643544"/>
                <a:gd name="connsiteY2" fmla="*/ 914691 h 943865"/>
                <a:gd name="connsiteX3" fmla="*/ 32177 w 643544"/>
                <a:gd name="connsiteY3" fmla="*/ 395565 h 943865"/>
                <a:gd name="connsiteX4" fmla="*/ 44190 w 643544"/>
                <a:gd name="connsiteY4" fmla="*/ 374972 h 943865"/>
                <a:gd name="connsiteX5" fmla="*/ 641399 w 643544"/>
                <a:gd name="connsiteY5" fmla="*/ 32177 h 943865"/>
                <a:gd name="connsiteX6" fmla="*/ 641399 w 643544"/>
                <a:gd name="connsiteY6" fmla="*/ 606219 h 943865"/>
                <a:gd name="connsiteX7" fmla="*/ 67786 w 643544"/>
                <a:gd name="connsiteY7" fmla="*/ 935714 h 943865"/>
                <a:gd name="connsiteX8" fmla="*/ 56203 w 643544"/>
                <a:gd name="connsiteY8" fmla="*/ 938288 h 943865"/>
                <a:gd name="connsiteX9" fmla="*/ 69503 w 643544"/>
                <a:gd name="connsiteY9" fmla="*/ 403288 h 943865"/>
                <a:gd name="connsiteX10" fmla="*/ 69503 w 643544"/>
                <a:gd name="connsiteY10" fmla="*/ 891524 h 943865"/>
                <a:gd name="connsiteX11" fmla="*/ 604503 w 643544"/>
                <a:gd name="connsiteY11" fmla="*/ 584338 h 943865"/>
                <a:gd name="connsiteX12" fmla="*/ 604503 w 643544"/>
                <a:gd name="connsiteY12" fmla="*/ 96103 h 943865"/>
                <a:gd name="connsiteX13" fmla="*/ 69503 w 643544"/>
                <a:gd name="connsiteY13" fmla="*/ 403288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544" h="943865">
                  <a:moveTo>
                    <a:pt x="56203" y="938288"/>
                  </a:moveTo>
                  <a:cubicBezTo>
                    <a:pt x="52342" y="938288"/>
                    <a:pt x="48051" y="937430"/>
                    <a:pt x="44190" y="935285"/>
                  </a:cubicBezTo>
                  <a:cubicBezTo>
                    <a:pt x="36896" y="930994"/>
                    <a:pt x="32177" y="923272"/>
                    <a:pt x="32177" y="914691"/>
                  </a:cubicBezTo>
                  <a:lnTo>
                    <a:pt x="32177" y="395565"/>
                  </a:lnTo>
                  <a:cubicBezTo>
                    <a:pt x="32177" y="386985"/>
                    <a:pt x="36896" y="379262"/>
                    <a:pt x="44190" y="374972"/>
                  </a:cubicBezTo>
                  <a:lnTo>
                    <a:pt x="641399" y="32177"/>
                  </a:lnTo>
                  <a:lnTo>
                    <a:pt x="641399" y="606219"/>
                  </a:lnTo>
                  <a:lnTo>
                    <a:pt x="67786" y="935714"/>
                  </a:lnTo>
                  <a:cubicBezTo>
                    <a:pt x="64354" y="937430"/>
                    <a:pt x="60064" y="938288"/>
                    <a:pt x="56203" y="938288"/>
                  </a:cubicBezTo>
                  <a:close/>
                  <a:moveTo>
                    <a:pt x="69503" y="403288"/>
                  </a:moveTo>
                  <a:lnTo>
                    <a:pt x="69503" y="891524"/>
                  </a:lnTo>
                  <a:lnTo>
                    <a:pt x="604503" y="584338"/>
                  </a:lnTo>
                  <a:lnTo>
                    <a:pt x="604503" y="96103"/>
                  </a:lnTo>
                  <a:lnTo>
                    <a:pt x="69503" y="403288"/>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A2C8AE93-FFC6-41A5-BE2A-75FC39965120}"/>
                </a:ext>
              </a:extLst>
            </p:cNvPr>
            <p:cNvSpPr/>
            <p:nvPr/>
          </p:nvSpPr>
          <p:spPr>
            <a:xfrm>
              <a:off x="18933306" y="7499605"/>
              <a:ext cx="695298" cy="956035"/>
            </a:xfrm>
            <a:custGeom>
              <a:avLst/>
              <a:gdLst>
                <a:gd name="connsiteX0" fmla="*/ 32177 w 686447"/>
                <a:gd name="connsiteY0" fmla="*/ 34230 h 943865"/>
                <a:gd name="connsiteX1" fmla="*/ 32177 w 686447"/>
                <a:gd name="connsiteY1" fmla="*/ 559792 h 943865"/>
                <a:gd name="connsiteX2" fmla="*/ 33464 w 686447"/>
                <a:gd name="connsiteY2" fmla="*/ 561936 h 943865"/>
                <a:gd name="connsiteX3" fmla="*/ 671431 w 686447"/>
                <a:gd name="connsiteY3" fmla="*/ 929186 h 943865"/>
                <a:gd name="connsiteX4" fmla="*/ 674864 w 686447"/>
                <a:gd name="connsiteY4" fmla="*/ 927041 h 943865"/>
                <a:gd name="connsiteX5" fmla="*/ 674864 w 686447"/>
                <a:gd name="connsiteY5" fmla="*/ 401908 h 943865"/>
                <a:gd name="connsiteX6" fmla="*/ 673577 w 686447"/>
                <a:gd name="connsiteY6" fmla="*/ 399763 h 943865"/>
                <a:gd name="connsiteX7" fmla="*/ 35610 w 686447"/>
                <a:gd name="connsiteY7" fmla="*/ 32514 h 943865"/>
                <a:gd name="connsiteX8" fmla="*/ 32177 w 686447"/>
                <a:gd name="connsiteY8" fmla="*/ 34230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447" h="943865">
                  <a:moveTo>
                    <a:pt x="32177" y="34230"/>
                  </a:moveTo>
                  <a:lnTo>
                    <a:pt x="32177" y="559792"/>
                  </a:lnTo>
                  <a:cubicBezTo>
                    <a:pt x="32177" y="560649"/>
                    <a:pt x="32607" y="561507"/>
                    <a:pt x="33464" y="561936"/>
                  </a:cubicBezTo>
                  <a:lnTo>
                    <a:pt x="671431" y="929186"/>
                  </a:lnTo>
                  <a:cubicBezTo>
                    <a:pt x="673148" y="930044"/>
                    <a:pt x="674864" y="928757"/>
                    <a:pt x="674864" y="927041"/>
                  </a:cubicBezTo>
                  <a:lnTo>
                    <a:pt x="674864" y="401908"/>
                  </a:lnTo>
                  <a:cubicBezTo>
                    <a:pt x="674864" y="401050"/>
                    <a:pt x="674435" y="400192"/>
                    <a:pt x="673577" y="399763"/>
                  </a:cubicBezTo>
                  <a:lnTo>
                    <a:pt x="35610" y="32514"/>
                  </a:lnTo>
                  <a:cubicBezTo>
                    <a:pt x="34323" y="31656"/>
                    <a:pt x="32177" y="32514"/>
                    <a:pt x="32177" y="34230"/>
                  </a:cubicBezTo>
                  <a:close/>
                </a:path>
              </a:pathLst>
            </a:custGeom>
            <a:solidFill>
              <a:schemeClr val="accent4">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BCBE14ED-2204-4F7F-8D95-EAFA50310A57}"/>
                </a:ext>
              </a:extLst>
            </p:cNvPr>
            <p:cNvSpPr/>
            <p:nvPr/>
          </p:nvSpPr>
          <p:spPr>
            <a:xfrm>
              <a:off x="18914620" y="7478218"/>
              <a:ext cx="738754" cy="999491"/>
            </a:xfrm>
            <a:custGeom>
              <a:avLst/>
              <a:gdLst>
                <a:gd name="connsiteX0" fmla="*/ 692883 w 729350"/>
                <a:gd name="connsiteY0" fmla="*/ 972181 h 986768"/>
                <a:gd name="connsiteX1" fmla="*/ 681299 w 729350"/>
                <a:gd name="connsiteY1" fmla="*/ 967033 h 986768"/>
                <a:gd name="connsiteX2" fmla="*/ 33464 w 729350"/>
                <a:gd name="connsiteY2" fmla="*/ 594206 h 986768"/>
                <a:gd name="connsiteX3" fmla="*/ 32177 w 729350"/>
                <a:gd name="connsiteY3" fmla="*/ 581335 h 986768"/>
                <a:gd name="connsiteX4" fmla="*/ 32177 w 729350"/>
                <a:gd name="connsiteY4" fmla="*/ 45048 h 986768"/>
                <a:gd name="connsiteX5" fmla="*/ 51912 w 729350"/>
                <a:gd name="connsiteY5" fmla="*/ 32177 h 986768"/>
                <a:gd name="connsiteX6" fmla="*/ 63497 w 729350"/>
                <a:gd name="connsiteY6" fmla="*/ 37326 h 986768"/>
                <a:gd name="connsiteX7" fmla="*/ 710903 w 729350"/>
                <a:gd name="connsiteY7" fmla="*/ 410152 h 986768"/>
                <a:gd name="connsiteX8" fmla="*/ 712190 w 729350"/>
                <a:gd name="connsiteY8" fmla="*/ 423023 h 986768"/>
                <a:gd name="connsiteX9" fmla="*/ 712190 w 729350"/>
                <a:gd name="connsiteY9" fmla="*/ 959310 h 986768"/>
                <a:gd name="connsiteX10" fmla="*/ 692883 w 729350"/>
                <a:gd name="connsiteY10" fmla="*/ 972181 h 986768"/>
                <a:gd name="connsiteX11" fmla="*/ 69503 w 729350"/>
                <a:gd name="connsiteY11" fmla="*/ 571897 h 986768"/>
                <a:gd name="connsiteX12" fmla="*/ 674864 w 729350"/>
                <a:gd name="connsiteY12" fmla="*/ 920698 h 986768"/>
                <a:gd name="connsiteX13" fmla="*/ 674864 w 729350"/>
                <a:gd name="connsiteY13" fmla="*/ 432462 h 986768"/>
                <a:gd name="connsiteX14" fmla="*/ 69503 w 729350"/>
                <a:gd name="connsiteY14" fmla="*/ 83661 h 986768"/>
                <a:gd name="connsiteX15" fmla="*/ 69503 w 729350"/>
                <a:gd name="connsiteY15" fmla="*/ 571897 h 98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9350" h="986768">
                  <a:moveTo>
                    <a:pt x="692883" y="972181"/>
                  </a:moveTo>
                  <a:lnTo>
                    <a:pt x="681299" y="967033"/>
                  </a:lnTo>
                  <a:lnTo>
                    <a:pt x="33464" y="594206"/>
                  </a:lnTo>
                  <a:lnTo>
                    <a:pt x="32177" y="581335"/>
                  </a:lnTo>
                  <a:lnTo>
                    <a:pt x="32177" y="45048"/>
                  </a:lnTo>
                  <a:lnTo>
                    <a:pt x="51912" y="32177"/>
                  </a:lnTo>
                  <a:lnTo>
                    <a:pt x="63497" y="37326"/>
                  </a:lnTo>
                  <a:lnTo>
                    <a:pt x="710903" y="410152"/>
                  </a:lnTo>
                  <a:lnTo>
                    <a:pt x="712190" y="423023"/>
                  </a:lnTo>
                  <a:lnTo>
                    <a:pt x="712190" y="959310"/>
                  </a:lnTo>
                  <a:lnTo>
                    <a:pt x="692883" y="972181"/>
                  </a:lnTo>
                  <a:close/>
                  <a:moveTo>
                    <a:pt x="69503" y="571897"/>
                  </a:moveTo>
                  <a:lnTo>
                    <a:pt x="674864" y="920698"/>
                  </a:lnTo>
                  <a:lnTo>
                    <a:pt x="674864" y="432462"/>
                  </a:lnTo>
                  <a:lnTo>
                    <a:pt x="69503" y="83661"/>
                  </a:lnTo>
                  <a:lnTo>
                    <a:pt x="69503" y="571897"/>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2" name="Freeform: Shape 71">
              <a:extLst>
                <a:ext uri="{FF2B5EF4-FFF2-40B4-BE49-F238E27FC236}">
                  <a16:creationId xmlns:a16="http://schemas.microsoft.com/office/drawing/2014/main" id="{E36FC454-BE85-4AE6-9A07-79635C1663CA}"/>
                </a:ext>
              </a:extLst>
            </p:cNvPr>
            <p:cNvSpPr/>
            <p:nvPr/>
          </p:nvSpPr>
          <p:spPr>
            <a:xfrm>
              <a:off x="19584279" y="7539925"/>
              <a:ext cx="608387" cy="912578"/>
            </a:xfrm>
            <a:custGeom>
              <a:avLst/>
              <a:gdLst>
                <a:gd name="connsiteX0" fmla="*/ 604503 w 600641"/>
                <a:gd name="connsiteY0" fmla="*/ 32177 h 900962"/>
                <a:gd name="connsiteX1" fmla="*/ 604503 w 600641"/>
                <a:gd name="connsiteY1" fmla="*/ 563316 h 900962"/>
                <a:gd name="connsiteX2" fmla="*/ 35609 w 600641"/>
                <a:gd name="connsiteY2" fmla="*/ 889808 h 900962"/>
                <a:gd name="connsiteX3" fmla="*/ 32177 w 600641"/>
                <a:gd name="connsiteY3" fmla="*/ 887663 h 900962"/>
                <a:gd name="connsiteX4" fmla="*/ 32177 w 600641"/>
                <a:gd name="connsiteY4" fmla="*/ 362101 h 900962"/>
                <a:gd name="connsiteX5" fmla="*/ 33464 w 600641"/>
                <a:gd name="connsiteY5" fmla="*/ 359956 h 900962"/>
                <a:gd name="connsiteX6" fmla="*/ 604503 w 600641"/>
                <a:gd name="connsiteY6" fmla="*/ 32177 h 9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641" h="900962">
                  <a:moveTo>
                    <a:pt x="604503" y="32177"/>
                  </a:moveTo>
                  <a:lnTo>
                    <a:pt x="604503" y="563316"/>
                  </a:lnTo>
                  <a:lnTo>
                    <a:pt x="35609" y="889808"/>
                  </a:lnTo>
                  <a:cubicBezTo>
                    <a:pt x="33894" y="890666"/>
                    <a:pt x="32177" y="889379"/>
                    <a:pt x="32177" y="887663"/>
                  </a:cubicBezTo>
                  <a:lnTo>
                    <a:pt x="32177" y="362101"/>
                  </a:lnTo>
                  <a:cubicBezTo>
                    <a:pt x="32177" y="361243"/>
                    <a:pt x="32607" y="360385"/>
                    <a:pt x="33464" y="359956"/>
                  </a:cubicBezTo>
                  <a:lnTo>
                    <a:pt x="604503" y="32177"/>
                  </a:lnTo>
                  <a:close/>
                </a:path>
              </a:pathLst>
            </a:custGeom>
            <a:solidFill>
              <a:schemeClr val="accent4">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B36AB1BA-E77A-4492-9B85-06F54121E07F}"/>
                </a:ext>
              </a:extLst>
            </p:cNvPr>
            <p:cNvSpPr/>
            <p:nvPr/>
          </p:nvSpPr>
          <p:spPr>
            <a:xfrm>
              <a:off x="19565160" y="7507334"/>
              <a:ext cx="651842" cy="956035"/>
            </a:xfrm>
            <a:custGeom>
              <a:avLst/>
              <a:gdLst>
                <a:gd name="connsiteX0" fmla="*/ 54486 w 643544"/>
                <a:gd name="connsiteY0" fmla="*/ 943437 h 943865"/>
                <a:gd name="connsiteX1" fmla="*/ 33464 w 643544"/>
                <a:gd name="connsiteY1" fmla="*/ 932711 h 943865"/>
                <a:gd name="connsiteX2" fmla="*/ 32177 w 643544"/>
                <a:gd name="connsiteY2" fmla="*/ 919840 h 943865"/>
                <a:gd name="connsiteX3" fmla="*/ 32177 w 643544"/>
                <a:gd name="connsiteY3" fmla="*/ 383553 h 943865"/>
                <a:gd name="connsiteX4" fmla="*/ 42474 w 643544"/>
                <a:gd name="connsiteY4" fmla="*/ 376259 h 943865"/>
                <a:gd name="connsiteX5" fmla="*/ 641828 w 643544"/>
                <a:gd name="connsiteY5" fmla="*/ 32177 h 943865"/>
                <a:gd name="connsiteX6" fmla="*/ 641828 w 643544"/>
                <a:gd name="connsiteY6" fmla="*/ 606219 h 943865"/>
                <a:gd name="connsiteX7" fmla="*/ 54486 w 643544"/>
                <a:gd name="connsiteY7" fmla="*/ 943437 h 943865"/>
                <a:gd name="connsiteX8" fmla="*/ 69932 w 643544"/>
                <a:gd name="connsiteY8" fmla="*/ 403717 h 943865"/>
                <a:gd name="connsiteX9" fmla="*/ 69932 w 643544"/>
                <a:gd name="connsiteY9" fmla="*/ 891953 h 943865"/>
                <a:gd name="connsiteX10" fmla="*/ 604932 w 643544"/>
                <a:gd name="connsiteY10" fmla="*/ 584768 h 943865"/>
                <a:gd name="connsiteX11" fmla="*/ 604932 w 643544"/>
                <a:gd name="connsiteY11" fmla="*/ 96532 h 943865"/>
                <a:gd name="connsiteX12" fmla="*/ 69932 w 643544"/>
                <a:gd name="connsiteY12" fmla="*/ 403717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3544" h="943865">
                  <a:moveTo>
                    <a:pt x="54486" y="943437"/>
                  </a:moveTo>
                  <a:lnTo>
                    <a:pt x="33464" y="932711"/>
                  </a:lnTo>
                  <a:lnTo>
                    <a:pt x="32177" y="919840"/>
                  </a:lnTo>
                  <a:lnTo>
                    <a:pt x="32177" y="383553"/>
                  </a:lnTo>
                  <a:lnTo>
                    <a:pt x="42474" y="376259"/>
                  </a:lnTo>
                  <a:lnTo>
                    <a:pt x="641828" y="32177"/>
                  </a:lnTo>
                  <a:lnTo>
                    <a:pt x="641828" y="606219"/>
                  </a:lnTo>
                  <a:lnTo>
                    <a:pt x="54486" y="943437"/>
                  </a:lnTo>
                  <a:close/>
                  <a:moveTo>
                    <a:pt x="69932" y="403717"/>
                  </a:moveTo>
                  <a:lnTo>
                    <a:pt x="69932" y="891953"/>
                  </a:lnTo>
                  <a:lnTo>
                    <a:pt x="604932" y="584768"/>
                  </a:lnTo>
                  <a:lnTo>
                    <a:pt x="604932" y="96532"/>
                  </a:lnTo>
                  <a:lnTo>
                    <a:pt x="69932" y="403717"/>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1" name="Freeform: Shape 130">
              <a:extLst>
                <a:ext uri="{FF2B5EF4-FFF2-40B4-BE49-F238E27FC236}">
                  <a16:creationId xmlns:a16="http://schemas.microsoft.com/office/drawing/2014/main" id="{90DB6732-4A2D-4EA3-A01B-3432DE0C61A5}"/>
                </a:ext>
              </a:extLst>
            </p:cNvPr>
            <p:cNvSpPr/>
            <p:nvPr/>
          </p:nvSpPr>
          <p:spPr>
            <a:xfrm>
              <a:off x="14055788" y="5049335"/>
              <a:ext cx="1607878" cy="2042438"/>
            </a:xfrm>
            <a:custGeom>
              <a:avLst/>
              <a:gdLst>
                <a:gd name="connsiteX0" fmla="*/ 1583549 w 1587409"/>
                <a:gd name="connsiteY0" fmla="*/ 291429 h 2016439"/>
                <a:gd name="connsiteX1" fmla="*/ 1228740 w 1587409"/>
                <a:gd name="connsiteY1" fmla="*/ 81633 h 2016439"/>
                <a:gd name="connsiteX2" fmla="*/ 1219302 w 1587409"/>
                <a:gd name="connsiteY2" fmla="*/ 76056 h 2016439"/>
                <a:gd name="connsiteX3" fmla="*/ 1213725 w 1587409"/>
                <a:gd name="connsiteY3" fmla="*/ 73482 h 2016439"/>
                <a:gd name="connsiteX4" fmla="*/ 730208 w 1587409"/>
                <a:gd name="connsiteY4" fmla="*/ 127111 h 2016439"/>
                <a:gd name="connsiteX5" fmla="*/ 32177 w 1587409"/>
                <a:gd name="connsiteY5" fmla="*/ 1335687 h 2016439"/>
                <a:gd name="connsiteX6" fmla="*/ 210224 w 1587409"/>
                <a:gd name="connsiteY6" fmla="*/ 1769436 h 2016439"/>
                <a:gd name="connsiteX7" fmla="*/ 222667 w 1587409"/>
                <a:gd name="connsiteY7" fmla="*/ 1778017 h 2016439"/>
                <a:gd name="connsiteX8" fmla="*/ 247550 w 1587409"/>
                <a:gd name="connsiteY8" fmla="*/ 1793033 h 2016439"/>
                <a:gd name="connsiteX9" fmla="*/ 577903 w 1587409"/>
                <a:gd name="connsiteY9" fmla="*/ 1989529 h 2016439"/>
                <a:gd name="connsiteX10" fmla="*/ 765389 w 1587409"/>
                <a:gd name="connsiteY10" fmla="*/ 1676766 h 2016439"/>
                <a:gd name="connsiteX11" fmla="*/ 1386195 w 1587409"/>
                <a:gd name="connsiteY11" fmla="*/ 640230 h 2016439"/>
                <a:gd name="connsiteX12" fmla="*/ 1410650 w 1587409"/>
                <a:gd name="connsiteY12" fmla="*/ 599044 h 2016439"/>
                <a:gd name="connsiteX13" fmla="*/ 1583549 w 1587409"/>
                <a:gd name="connsiteY13" fmla="*/ 291429 h 201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7409" h="2016439">
                  <a:moveTo>
                    <a:pt x="1583549" y="291429"/>
                  </a:moveTo>
                  <a:lnTo>
                    <a:pt x="1228740" y="81633"/>
                  </a:lnTo>
                  <a:cubicBezTo>
                    <a:pt x="1225738" y="79917"/>
                    <a:pt x="1222735" y="77772"/>
                    <a:pt x="1219302" y="76056"/>
                  </a:cubicBezTo>
                  <a:lnTo>
                    <a:pt x="1213725" y="73482"/>
                  </a:lnTo>
                  <a:cubicBezTo>
                    <a:pt x="1088448" y="6553"/>
                    <a:pt x="918123" y="18566"/>
                    <a:pt x="730208" y="127111"/>
                  </a:cubicBezTo>
                  <a:cubicBezTo>
                    <a:pt x="344940" y="349777"/>
                    <a:pt x="32177" y="890784"/>
                    <a:pt x="32177" y="1335687"/>
                  </a:cubicBezTo>
                  <a:cubicBezTo>
                    <a:pt x="32177" y="1542051"/>
                    <a:pt x="99963" y="1690495"/>
                    <a:pt x="210224" y="1769436"/>
                  </a:cubicBezTo>
                  <a:lnTo>
                    <a:pt x="222667" y="1778017"/>
                  </a:lnTo>
                  <a:cubicBezTo>
                    <a:pt x="230818" y="1783165"/>
                    <a:pt x="238970" y="1788314"/>
                    <a:pt x="247550" y="1793033"/>
                  </a:cubicBezTo>
                  <a:lnTo>
                    <a:pt x="577903" y="1989529"/>
                  </a:lnTo>
                  <a:lnTo>
                    <a:pt x="765389" y="1676766"/>
                  </a:lnTo>
                  <a:cubicBezTo>
                    <a:pt x="1083300" y="1457960"/>
                    <a:pt x="1338144" y="1028931"/>
                    <a:pt x="1386195" y="640230"/>
                  </a:cubicBezTo>
                  <a:lnTo>
                    <a:pt x="1410650" y="599044"/>
                  </a:lnTo>
                  <a:lnTo>
                    <a:pt x="1583549" y="291429"/>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2" name="Freeform: Shape 131">
              <a:extLst>
                <a:ext uri="{FF2B5EF4-FFF2-40B4-BE49-F238E27FC236}">
                  <a16:creationId xmlns:a16="http://schemas.microsoft.com/office/drawing/2014/main" id="{2A8AF016-DCC1-44B4-807F-7C57C7BD1CF0}"/>
                </a:ext>
              </a:extLst>
            </p:cNvPr>
            <p:cNvSpPr/>
            <p:nvPr/>
          </p:nvSpPr>
          <p:spPr>
            <a:xfrm>
              <a:off x="14055789" y="5043159"/>
              <a:ext cx="1564421" cy="1868615"/>
            </a:xfrm>
            <a:custGeom>
              <a:avLst/>
              <a:gdLst>
                <a:gd name="connsiteX0" fmla="*/ 722056 w 1544506"/>
                <a:gd name="connsiteY0" fmla="*/ 127201 h 1844827"/>
                <a:gd name="connsiteX1" fmla="*/ 32177 w 1544506"/>
                <a:gd name="connsiteY1" fmla="*/ 1215649 h 1844827"/>
                <a:gd name="connsiteX2" fmla="*/ 209795 w 1544506"/>
                <a:gd name="connsiteY2" fmla="*/ 1635240 h 1844827"/>
                <a:gd name="connsiteX3" fmla="*/ 222237 w 1544506"/>
                <a:gd name="connsiteY3" fmla="*/ 1643821 h 1844827"/>
                <a:gd name="connsiteX4" fmla="*/ 247122 w 1544506"/>
                <a:gd name="connsiteY4" fmla="*/ 1658837 h 1844827"/>
                <a:gd name="connsiteX5" fmla="*/ 577474 w 1544506"/>
                <a:gd name="connsiteY5" fmla="*/ 1855333 h 1844827"/>
                <a:gd name="connsiteX6" fmla="*/ 764959 w 1544506"/>
                <a:gd name="connsiteY6" fmla="*/ 1542570 h 1844827"/>
                <a:gd name="connsiteX7" fmla="*/ 1385765 w 1544506"/>
                <a:gd name="connsiteY7" fmla="*/ 506034 h 1844827"/>
                <a:gd name="connsiteX8" fmla="*/ 1410220 w 1544506"/>
                <a:gd name="connsiteY8" fmla="*/ 464847 h 1844827"/>
                <a:gd name="connsiteX9" fmla="*/ 1523913 w 1544506"/>
                <a:gd name="connsiteY9" fmla="*/ 261058 h 1844827"/>
                <a:gd name="connsiteX10" fmla="*/ 1219731 w 1544506"/>
                <a:gd name="connsiteY10" fmla="*/ 81295 h 1844827"/>
                <a:gd name="connsiteX11" fmla="*/ 1210292 w 1544506"/>
                <a:gd name="connsiteY11" fmla="*/ 75717 h 1844827"/>
                <a:gd name="connsiteX12" fmla="*/ 1204715 w 1544506"/>
                <a:gd name="connsiteY12" fmla="*/ 73143 h 1844827"/>
                <a:gd name="connsiteX13" fmla="*/ 722056 w 1544506"/>
                <a:gd name="connsiteY13" fmla="*/ 127201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4506" h="1844827">
                  <a:moveTo>
                    <a:pt x="722056" y="127201"/>
                  </a:moveTo>
                  <a:cubicBezTo>
                    <a:pt x="370681" y="330132"/>
                    <a:pt x="81086" y="797345"/>
                    <a:pt x="32177" y="1215649"/>
                  </a:cubicBezTo>
                  <a:cubicBezTo>
                    <a:pt x="35181" y="1414290"/>
                    <a:pt x="102109" y="1558444"/>
                    <a:pt x="209795" y="1635240"/>
                  </a:cubicBezTo>
                  <a:lnTo>
                    <a:pt x="222237" y="1643821"/>
                  </a:lnTo>
                  <a:cubicBezTo>
                    <a:pt x="230389" y="1648970"/>
                    <a:pt x="238540" y="1654118"/>
                    <a:pt x="247122" y="1658837"/>
                  </a:cubicBezTo>
                  <a:lnTo>
                    <a:pt x="577474" y="1855333"/>
                  </a:lnTo>
                  <a:lnTo>
                    <a:pt x="764959" y="1542570"/>
                  </a:lnTo>
                  <a:cubicBezTo>
                    <a:pt x="1082871" y="1323765"/>
                    <a:pt x="1337714" y="894735"/>
                    <a:pt x="1385765" y="506034"/>
                  </a:cubicBezTo>
                  <a:lnTo>
                    <a:pt x="1410220" y="464847"/>
                  </a:lnTo>
                  <a:lnTo>
                    <a:pt x="1523913" y="261058"/>
                  </a:lnTo>
                  <a:lnTo>
                    <a:pt x="1219731" y="81295"/>
                  </a:lnTo>
                  <a:cubicBezTo>
                    <a:pt x="1216728" y="79579"/>
                    <a:pt x="1213725" y="77434"/>
                    <a:pt x="1210292" y="75717"/>
                  </a:cubicBezTo>
                  <a:lnTo>
                    <a:pt x="1204715" y="73143"/>
                  </a:lnTo>
                  <a:cubicBezTo>
                    <a:pt x="1080297" y="6644"/>
                    <a:pt x="909972" y="18656"/>
                    <a:pt x="722056" y="127201"/>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3" name="Freeform: Shape 132">
              <a:extLst>
                <a:ext uri="{FF2B5EF4-FFF2-40B4-BE49-F238E27FC236}">
                  <a16:creationId xmlns:a16="http://schemas.microsoft.com/office/drawing/2014/main" id="{9886286B-F37B-4F21-8DFE-822BE0CF3AC6}"/>
                </a:ext>
              </a:extLst>
            </p:cNvPr>
            <p:cNvSpPr/>
            <p:nvPr/>
          </p:nvSpPr>
          <p:spPr>
            <a:xfrm>
              <a:off x="14190068" y="5181007"/>
              <a:ext cx="1434053" cy="1390597"/>
            </a:xfrm>
            <a:custGeom>
              <a:avLst/>
              <a:gdLst>
                <a:gd name="connsiteX0" fmla="*/ 1109900 w 1415798"/>
                <a:gd name="connsiteY0" fmla="*/ 81633 h 1372894"/>
                <a:gd name="connsiteX1" fmla="*/ 1100461 w 1415798"/>
                <a:gd name="connsiteY1" fmla="*/ 76056 h 1372894"/>
                <a:gd name="connsiteX2" fmla="*/ 1094883 w 1415798"/>
                <a:gd name="connsiteY2" fmla="*/ 73482 h 1372894"/>
                <a:gd name="connsiteX3" fmla="*/ 611367 w 1415798"/>
                <a:gd name="connsiteY3" fmla="*/ 127111 h 1372894"/>
                <a:gd name="connsiteX4" fmla="*/ 32177 w 1415798"/>
                <a:gd name="connsiteY4" fmla="*/ 818706 h 1372894"/>
                <a:gd name="connsiteX5" fmla="*/ 879940 w 1415798"/>
                <a:gd name="connsiteY5" fmla="*/ 1340835 h 1372894"/>
                <a:gd name="connsiteX6" fmla="*/ 1275076 w 1415798"/>
                <a:gd name="connsiteY6" fmla="*/ 505515 h 1372894"/>
                <a:gd name="connsiteX7" fmla="*/ 1299531 w 1415798"/>
                <a:gd name="connsiteY7" fmla="*/ 464328 h 1372894"/>
                <a:gd name="connsiteX8" fmla="*/ 1413224 w 1415798"/>
                <a:gd name="connsiteY8" fmla="*/ 260539 h 1372894"/>
                <a:gd name="connsiteX9" fmla="*/ 1109900 w 1415798"/>
                <a:gd name="connsiteY9" fmla="*/ 81633 h 137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5798" h="1372894">
                  <a:moveTo>
                    <a:pt x="1109900" y="81633"/>
                  </a:moveTo>
                  <a:cubicBezTo>
                    <a:pt x="1106896" y="79917"/>
                    <a:pt x="1103894" y="77772"/>
                    <a:pt x="1100461" y="76056"/>
                  </a:cubicBezTo>
                  <a:lnTo>
                    <a:pt x="1094883" y="73482"/>
                  </a:lnTo>
                  <a:cubicBezTo>
                    <a:pt x="969607" y="6553"/>
                    <a:pt x="799283" y="18566"/>
                    <a:pt x="611367" y="127111"/>
                  </a:cubicBezTo>
                  <a:cubicBezTo>
                    <a:pt x="369823" y="266545"/>
                    <a:pt x="157454" y="531257"/>
                    <a:pt x="32177" y="818706"/>
                  </a:cubicBezTo>
                  <a:lnTo>
                    <a:pt x="879940" y="1340835"/>
                  </a:lnTo>
                  <a:cubicBezTo>
                    <a:pt x="1087161" y="1109589"/>
                    <a:pt x="1239038" y="796397"/>
                    <a:pt x="1275076" y="505515"/>
                  </a:cubicBezTo>
                  <a:lnTo>
                    <a:pt x="1299531" y="464328"/>
                  </a:lnTo>
                  <a:lnTo>
                    <a:pt x="1413224" y="260539"/>
                  </a:lnTo>
                  <a:lnTo>
                    <a:pt x="1109900" y="816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4" name="Freeform: Shape 133">
              <a:extLst>
                <a:ext uri="{FF2B5EF4-FFF2-40B4-BE49-F238E27FC236}">
                  <a16:creationId xmlns:a16="http://schemas.microsoft.com/office/drawing/2014/main" id="{96D15289-6BDA-4717-A8DE-D436288CE899}"/>
                </a:ext>
              </a:extLst>
            </p:cNvPr>
            <p:cNvSpPr/>
            <p:nvPr/>
          </p:nvSpPr>
          <p:spPr>
            <a:xfrm>
              <a:off x="14037103" y="5029734"/>
              <a:ext cx="1651334" cy="2085894"/>
            </a:xfrm>
            <a:custGeom>
              <a:avLst/>
              <a:gdLst>
                <a:gd name="connsiteX0" fmla="*/ 603644 w 1630312"/>
                <a:gd name="connsiteY0" fmla="*/ 2034192 h 2059342"/>
                <a:gd name="connsiteX1" fmla="*/ 256988 w 1630312"/>
                <a:gd name="connsiteY1" fmla="*/ 1828257 h 2059342"/>
                <a:gd name="connsiteX2" fmla="*/ 231246 w 1630312"/>
                <a:gd name="connsiteY2" fmla="*/ 1812812 h 2059342"/>
                <a:gd name="connsiteX3" fmla="*/ 218376 w 1630312"/>
                <a:gd name="connsiteY3" fmla="*/ 1803802 h 2059342"/>
                <a:gd name="connsiteX4" fmla="*/ 32177 w 1630312"/>
                <a:gd name="connsiteY4" fmla="*/ 1354609 h 2059342"/>
                <a:gd name="connsiteX5" fmla="*/ 739217 w 1630312"/>
                <a:gd name="connsiteY5" fmla="*/ 129729 h 2059342"/>
                <a:gd name="connsiteX6" fmla="*/ 1241183 w 1630312"/>
                <a:gd name="connsiteY6" fmla="*/ 75671 h 2059342"/>
                <a:gd name="connsiteX7" fmla="*/ 1255770 w 1630312"/>
                <a:gd name="connsiteY7" fmla="*/ 83394 h 2059342"/>
                <a:gd name="connsiteX8" fmla="*/ 1627739 w 1630312"/>
                <a:gd name="connsiteY8" fmla="*/ 303057 h 2059342"/>
                <a:gd name="connsiteX9" fmla="*/ 1423950 w 1630312"/>
                <a:gd name="connsiteY9" fmla="*/ 665158 h 2059342"/>
                <a:gd name="connsiteX10" fmla="*/ 798853 w 1630312"/>
                <a:gd name="connsiteY10" fmla="*/ 1708558 h 2059342"/>
                <a:gd name="connsiteX11" fmla="*/ 603644 w 1630312"/>
                <a:gd name="connsiteY11" fmla="*/ 2034192 h 2059342"/>
                <a:gd name="connsiteX12" fmla="*/ 1059274 w 1630312"/>
                <a:gd name="connsiteY12" fmla="*/ 70523 h 2059342"/>
                <a:gd name="connsiteX13" fmla="*/ 758095 w 1630312"/>
                <a:gd name="connsiteY13" fmla="*/ 162764 h 2059342"/>
                <a:gd name="connsiteX14" fmla="*/ 69503 w 1630312"/>
                <a:gd name="connsiteY14" fmla="*/ 1355038 h 2059342"/>
                <a:gd name="connsiteX15" fmla="*/ 239827 w 1630312"/>
                <a:gd name="connsiteY15" fmla="*/ 1773342 h 2059342"/>
                <a:gd name="connsiteX16" fmla="*/ 252270 w 1630312"/>
                <a:gd name="connsiteY16" fmla="*/ 1781922 h 2059342"/>
                <a:gd name="connsiteX17" fmla="*/ 275436 w 1630312"/>
                <a:gd name="connsiteY17" fmla="*/ 1795651 h 2059342"/>
                <a:gd name="connsiteX18" fmla="*/ 590773 w 1630312"/>
                <a:gd name="connsiteY18" fmla="*/ 1983137 h 2059342"/>
                <a:gd name="connsiteX19" fmla="*/ 773969 w 1630312"/>
                <a:gd name="connsiteY19" fmla="*/ 1680671 h 2059342"/>
                <a:gd name="connsiteX20" fmla="*/ 1387053 w 1630312"/>
                <a:gd name="connsiteY20" fmla="*/ 657435 h 2059342"/>
                <a:gd name="connsiteX21" fmla="*/ 1389627 w 1630312"/>
                <a:gd name="connsiteY21" fmla="*/ 650142 h 2059342"/>
                <a:gd name="connsiteX22" fmla="*/ 1414082 w 1630312"/>
                <a:gd name="connsiteY22" fmla="*/ 608955 h 2059342"/>
                <a:gd name="connsiteX23" fmla="*/ 1577112 w 1630312"/>
                <a:gd name="connsiteY23" fmla="*/ 317644 h 2059342"/>
                <a:gd name="connsiteX24" fmla="*/ 1224450 w 1630312"/>
                <a:gd name="connsiteY24" fmla="*/ 109993 h 2059342"/>
                <a:gd name="connsiteX25" fmla="*/ 1059274 w 1630312"/>
                <a:gd name="connsiteY25" fmla="*/ 70523 h 205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30312" h="2059342">
                  <a:moveTo>
                    <a:pt x="603644" y="2034192"/>
                  </a:moveTo>
                  <a:lnTo>
                    <a:pt x="256988" y="1828257"/>
                  </a:lnTo>
                  <a:cubicBezTo>
                    <a:pt x="248837" y="1823967"/>
                    <a:pt x="239827" y="1818390"/>
                    <a:pt x="231246" y="1812812"/>
                  </a:cubicBezTo>
                  <a:lnTo>
                    <a:pt x="218376" y="1803802"/>
                  </a:lnTo>
                  <a:cubicBezTo>
                    <a:pt x="98247" y="1717996"/>
                    <a:pt x="32177" y="1558827"/>
                    <a:pt x="32177" y="1354609"/>
                  </a:cubicBezTo>
                  <a:cubicBezTo>
                    <a:pt x="32177" y="904556"/>
                    <a:pt x="349230" y="354969"/>
                    <a:pt x="739217" y="129729"/>
                  </a:cubicBezTo>
                  <a:cubicBezTo>
                    <a:pt x="925846" y="22042"/>
                    <a:pt x="1104322" y="2736"/>
                    <a:pt x="1241183" y="75671"/>
                  </a:cubicBezTo>
                  <a:lnTo>
                    <a:pt x="1255770" y="83394"/>
                  </a:lnTo>
                  <a:lnTo>
                    <a:pt x="1627739" y="303057"/>
                  </a:lnTo>
                  <a:lnTo>
                    <a:pt x="1423950" y="665158"/>
                  </a:lnTo>
                  <a:cubicBezTo>
                    <a:pt x="1373323" y="1059436"/>
                    <a:pt x="1117192" y="1487608"/>
                    <a:pt x="798853" y="1708558"/>
                  </a:cubicBezTo>
                  <a:lnTo>
                    <a:pt x="603644" y="2034192"/>
                  </a:lnTo>
                  <a:close/>
                  <a:moveTo>
                    <a:pt x="1059274" y="70523"/>
                  </a:moveTo>
                  <a:cubicBezTo>
                    <a:pt x="967032" y="70523"/>
                    <a:pt x="864495" y="101413"/>
                    <a:pt x="758095" y="162764"/>
                  </a:cubicBezTo>
                  <a:cubicBezTo>
                    <a:pt x="378403" y="381998"/>
                    <a:pt x="69503" y="916998"/>
                    <a:pt x="69503" y="1355038"/>
                  </a:cubicBezTo>
                  <a:cubicBezTo>
                    <a:pt x="69503" y="1546385"/>
                    <a:pt x="129996" y="1694829"/>
                    <a:pt x="239827" y="1773342"/>
                  </a:cubicBezTo>
                  <a:lnTo>
                    <a:pt x="252270" y="1781922"/>
                  </a:lnTo>
                  <a:cubicBezTo>
                    <a:pt x="259562" y="1786641"/>
                    <a:pt x="267285" y="1791361"/>
                    <a:pt x="275436" y="1795651"/>
                  </a:cubicBezTo>
                  <a:lnTo>
                    <a:pt x="590773" y="1983137"/>
                  </a:lnTo>
                  <a:lnTo>
                    <a:pt x="773969" y="1680671"/>
                  </a:lnTo>
                  <a:cubicBezTo>
                    <a:pt x="1086732" y="1465298"/>
                    <a:pt x="1338572" y="1044420"/>
                    <a:pt x="1387053" y="657435"/>
                  </a:cubicBezTo>
                  <a:lnTo>
                    <a:pt x="1389627" y="650142"/>
                  </a:lnTo>
                  <a:lnTo>
                    <a:pt x="1414082" y="608955"/>
                  </a:lnTo>
                  <a:lnTo>
                    <a:pt x="1577112" y="317644"/>
                  </a:lnTo>
                  <a:lnTo>
                    <a:pt x="1224450" y="109993"/>
                  </a:lnTo>
                  <a:cubicBezTo>
                    <a:pt x="1174684" y="83394"/>
                    <a:pt x="1118909" y="70523"/>
                    <a:pt x="1059274" y="70523"/>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5" name="Freeform: Shape 134">
              <a:extLst>
                <a:ext uri="{FF2B5EF4-FFF2-40B4-BE49-F238E27FC236}">
                  <a16:creationId xmlns:a16="http://schemas.microsoft.com/office/drawing/2014/main" id="{2F1A0FE5-EC47-4072-8CBD-0A2D1A9831FF}"/>
                </a:ext>
              </a:extLst>
            </p:cNvPr>
            <p:cNvSpPr/>
            <p:nvPr/>
          </p:nvSpPr>
          <p:spPr>
            <a:xfrm>
              <a:off x="14120328" y="5004505"/>
              <a:ext cx="2085895" cy="2390087"/>
            </a:xfrm>
            <a:custGeom>
              <a:avLst/>
              <a:gdLst>
                <a:gd name="connsiteX0" fmla="*/ 1524127 w 2059342"/>
                <a:gd name="connsiteY0" fmla="*/ 328830 h 2359663"/>
                <a:gd name="connsiteX1" fmla="*/ 1524148 w 2059342"/>
                <a:gd name="connsiteY1" fmla="*/ 1468247 h 2359663"/>
                <a:gd name="connsiteX2" fmla="*/ 537359 w 2059342"/>
                <a:gd name="connsiteY2" fmla="*/ 2037913 h 2359663"/>
                <a:gd name="connsiteX3" fmla="*/ 537338 w 2059342"/>
                <a:gd name="connsiteY3" fmla="*/ 898496 h 2359663"/>
                <a:gd name="connsiteX4" fmla="*/ 1524127 w 2059342"/>
                <a:gd name="connsiteY4" fmla="*/ 328830 h 2359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9342" h="2359663">
                  <a:moveTo>
                    <a:pt x="1524127" y="328830"/>
                  </a:moveTo>
                  <a:cubicBezTo>
                    <a:pt x="1796627" y="486163"/>
                    <a:pt x="1796636" y="996297"/>
                    <a:pt x="1524148" y="1468247"/>
                  </a:cubicBezTo>
                  <a:cubicBezTo>
                    <a:pt x="1251659" y="1940197"/>
                    <a:pt x="809859" y="2195245"/>
                    <a:pt x="537359" y="2037913"/>
                  </a:cubicBezTo>
                  <a:cubicBezTo>
                    <a:pt x="264859" y="1880581"/>
                    <a:pt x="264850" y="1370446"/>
                    <a:pt x="537338" y="898496"/>
                  </a:cubicBezTo>
                  <a:cubicBezTo>
                    <a:pt x="809827" y="426546"/>
                    <a:pt x="1251628" y="171498"/>
                    <a:pt x="1524127" y="32883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6" name="Freeform: Shape 135">
              <a:extLst>
                <a:ext uri="{FF2B5EF4-FFF2-40B4-BE49-F238E27FC236}">
                  <a16:creationId xmlns:a16="http://schemas.microsoft.com/office/drawing/2014/main" id="{2D5BC689-F2AE-47A3-BCA6-E4220FF7E01C}"/>
                </a:ext>
              </a:extLst>
            </p:cNvPr>
            <p:cNvSpPr/>
            <p:nvPr/>
          </p:nvSpPr>
          <p:spPr>
            <a:xfrm>
              <a:off x="14406046" y="5238085"/>
              <a:ext cx="1477509" cy="1912070"/>
            </a:xfrm>
            <a:custGeom>
              <a:avLst/>
              <a:gdLst>
                <a:gd name="connsiteX0" fmla="*/ 437181 w 1458700"/>
                <a:gd name="connsiteY0" fmla="*/ 1872685 h 1887730"/>
                <a:gd name="connsiteX1" fmla="*/ 245834 w 1458700"/>
                <a:gd name="connsiteY1" fmla="*/ 1823346 h 1887730"/>
                <a:gd name="connsiteX2" fmla="*/ 32177 w 1458700"/>
                <a:gd name="connsiteY2" fmla="*/ 1355275 h 1887730"/>
                <a:gd name="connsiteX3" fmla="*/ 739647 w 1458700"/>
                <a:gd name="connsiteY3" fmla="*/ 130395 h 1887730"/>
                <a:gd name="connsiteX4" fmla="*/ 1251908 w 1458700"/>
                <a:gd name="connsiteY4" fmla="*/ 81486 h 1887730"/>
                <a:gd name="connsiteX5" fmla="*/ 1465566 w 1458700"/>
                <a:gd name="connsiteY5" fmla="*/ 549557 h 1887730"/>
                <a:gd name="connsiteX6" fmla="*/ 758524 w 1458700"/>
                <a:gd name="connsiteY6" fmla="*/ 1774437 h 1887730"/>
                <a:gd name="connsiteX7" fmla="*/ 437181 w 1458700"/>
                <a:gd name="connsiteY7" fmla="*/ 1872685 h 1887730"/>
                <a:gd name="connsiteX8" fmla="*/ 1060562 w 1458700"/>
                <a:gd name="connsiteY8" fmla="*/ 69902 h 1887730"/>
                <a:gd name="connsiteX9" fmla="*/ 758524 w 1458700"/>
                <a:gd name="connsiteY9" fmla="*/ 163001 h 1887730"/>
                <a:gd name="connsiteX10" fmla="*/ 69932 w 1458700"/>
                <a:gd name="connsiteY10" fmla="*/ 1355275 h 1887730"/>
                <a:gd name="connsiteX11" fmla="*/ 264712 w 1458700"/>
                <a:gd name="connsiteY11" fmla="*/ 1790740 h 1887730"/>
                <a:gd name="connsiteX12" fmla="*/ 739219 w 1458700"/>
                <a:gd name="connsiteY12" fmla="*/ 1741831 h 1887730"/>
                <a:gd name="connsiteX13" fmla="*/ 1427811 w 1458700"/>
                <a:gd name="connsiteY13" fmla="*/ 549557 h 1887730"/>
                <a:gd name="connsiteX14" fmla="*/ 1233031 w 1458700"/>
                <a:gd name="connsiteY14" fmla="*/ 114092 h 1887730"/>
                <a:gd name="connsiteX15" fmla="*/ 1060562 w 1458700"/>
                <a:gd name="connsiteY15" fmla="*/ 69902 h 188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8700" h="1887730">
                  <a:moveTo>
                    <a:pt x="437181" y="1872685"/>
                  </a:moveTo>
                  <a:cubicBezTo>
                    <a:pt x="367679" y="1872685"/>
                    <a:pt x="302895" y="1856382"/>
                    <a:pt x="245834" y="1823346"/>
                  </a:cubicBezTo>
                  <a:cubicBezTo>
                    <a:pt x="108115" y="1743547"/>
                    <a:pt x="32177" y="1577512"/>
                    <a:pt x="32177" y="1355275"/>
                  </a:cubicBezTo>
                  <a:cubicBezTo>
                    <a:pt x="32177" y="904794"/>
                    <a:pt x="349659" y="355636"/>
                    <a:pt x="739647" y="130395"/>
                  </a:cubicBezTo>
                  <a:cubicBezTo>
                    <a:pt x="931853" y="19276"/>
                    <a:pt x="1114190" y="1686"/>
                    <a:pt x="1251908" y="81486"/>
                  </a:cubicBezTo>
                  <a:cubicBezTo>
                    <a:pt x="1389628" y="161285"/>
                    <a:pt x="1465566" y="327320"/>
                    <a:pt x="1465566" y="549557"/>
                  </a:cubicBezTo>
                  <a:cubicBezTo>
                    <a:pt x="1465566" y="1000039"/>
                    <a:pt x="1148512" y="1549196"/>
                    <a:pt x="758524" y="1774437"/>
                  </a:cubicBezTo>
                  <a:cubicBezTo>
                    <a:pt x="645689" y="1840078"/>
                    <a:pt x="536287" y="1872685"/>
                    <a:pt x="437181" y="1872685"/>
                  </a:cubicBezTo>
                  <a:close/>
                  <a:moveTo>
                    <a:pt x="1060562" y="69902"/>
                  </a:moveTo>
                  <a:cubicBezTo>
                    <a:pt x="968320" y="69902"/>
                    <a:pt x="865354" y="101221"/>
                    <a:pt x="758524" y="163001"/>
                  </a:cubicBezTo>
                  <a:cubicBezTo>
                    <a:pt x="378833" y="382235"/>
                    <a:pt x="69932" y="917236"/>
                    <a:pt x="69932" y="1355275"/>
                  </a:cubicBezTo>
                  <a:cubicBezTo>
                    <a:pt x="69932" y="1563354"/>
                    <a:pt x="139005" y="1718234"/>
                    <a:pt x="264712" y="1790740"/>
                  </a:cubicBezTo>
                  <a:cubicBezTo>
                    <a:pt x="390417" y="1863246"/>
                    <a:pt x="559026" y="1846085"/>
                    <a:pt x="739219" y="1741831"/>
                  </a:cubicBezTo>
                  <a:cubicBezTo>
                    <a:pt x="1118909" y="1522596"/>
                    <a:pt x="1427811" y="987596"/>
                    <a:pt x="1427811" y="549557"/>
                  </a:cubicBezTo>
                  <a:cubicBezTo>
                    <a:pt x="1427811" y="341478"/>
                    <a:pt x="1358738" y="186598"/>
                    <a:pt x="1233031" y="114092"/>
                  </a:cubicBezTo>
                  <a:cubicBezTo>
                    <a:pt x="1181976" y="84918"/>
                    <a:pt x="1123629" y="69902"/>
                    <a:pt x="1060562" y="69902"/>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7" name="Freeform: Shape 136">
              <a:extLst>
                <a:ext uri="{FF2B5EF4-FFF2-40B4-BE49-F238E27FC236}">
                  <a16:creationId xmlns:a16="http://schemas.microsoft.com/office/drawing/2014/main" id="{E5CDDFC8-DCE5-41B3-A85C-26521104012F}"/>
                </a:ext>
              </a:extLst>
            </p:cNvPr>
            <p:cNvSpPr/>
            <p:nvPr/>
          </p:nvSpPr>
          <p:spPr>
            <a:xfrm>
              <a:off x="14748398" y="5713943"/>
              <a:ext cx="825666" cy="1042947"/>
            </a:xfrm>
            <a:custGeom>
              <a:avLst/>
              <a:gdLst>
                <a:gd name="connsiteX0" fmla="*/ 454853 w 815156"/>
                <a:gd name="connsiteY0" fmla="*/ 45005 h 1029671"/>
                <a:gd name="connsiteX1" fmla="*/ 545377 w 815156"/>
                <a:gd name="connsiteY1" fmla="*/ 204604 h 1029671"/>
                <a:gd name="connsiteX2" fmla="*/ 748309 w 815156"/>
                <a:gd name="connsiteY2" fmla="*/ 121372 h 1029671"/>
                <a:gd name="connsiteX3" fmla="*/ 775338 w 815156"/>
                <a:gd name="connsiteY3" fmla="*/ 201601 h 1029671"/>
                <a:gd name="connsiteX4" fmla="*/ 628609 w 815156"/>
                <a:gd name="connsiteY4" fmla="*/ 451296 h 1029671"/>
                <a:gd name="connsiteX5" fmla="*/ 663361 w 815156"/>
                <a:gd name="connsiteY5" fmla="*/ 664524 h 1029671"/>
                <a:gd name="connsiteX6" fmla="*/ 592571 w 815156"/>
                <a:gd name="connsiteY6" fmla="*/ 764488 h 1029671"/>
                <a:gd name="connsiteX7" fmla="*/ 411091 w 815156"/>
                <a:gd name="connsiteY7" fmla="*/ 758910 h 1029671"/>
                <a:gd name="connsiteX8" fmla="*/ 229612 w 815156"/>
                <a:gd name="connsiteY8" fmla="*/ 973854 h 1029671"/>
                <a:gd name="connsiteX9" fmla="*/ 158821 w 815156"/>
                <a:gd name="connsiteY9" fmla="*/ 955406 h 1029671"/>
                <a:gd name="connsiteX10" fmla="*/ 193574 w 815156"/>
                <a:gd name="connsiteY10" fmla="*/ 702278 h 1029671"/>
                <a:gd name="connsiteX11" fmla="*/ 46845 w 815156"/>
                <a:gd name="connsiteY11" fmla="*/ 622050 h 1029671"/>
                <a:gd name="connsiteX12" fmla="*/ 73874 w 815156"/>
                <a:gd name="connsiteY12" fmla="*/ 510502 h 1029671"/>
                <a:gd name="connsiteX13" fmla="*/ 276804 w 815156"/>
                <a:gd name="connsiteY13" fmla="*/ 359483 h 1029671"/>
                <a:gd name="connsiteX14" fmla="*/ 367330 w 815156"/>
                <a:gd name="connsiteY14" fmla="*/ 95202 h 1029671"/>
                <a:gd name="connsiteX15" fmla="*/ 454853 w 815156"/>
                <a:gd name="connsiteY15" fmla="*/ 45005 h 10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5156" h="1029671">
                  <a:moveTo>
                    <a:pt x="454853" y="45005"/>
                  </a:moveTo>
                  <a:lnTo>
                    <a:pt x="545377" y="204604"/>
                  </a:lnTo>
                  <a:lnTo>
                    <a:pt x="748309" y="121372"/>
                  </a:lnTo>
                  <a:cubicBezTo>
                    <a:pt x="788208" y="105069"/>
                    <a:pt x="804082" y="152691"/>
                    <a:pt x="775338" y="201601"/>
                  </a:cubicBezTo>
                  <a:lnTo>
                    <a:pt x="628609" y="451296"/>
                  </a:lnTo>
                  <a:lnTo>
                    <a:pt x="663361" y="664524"/>
                  </a:lnTo>
                  <a:cubicBezTo>
                    <a:pt x="670225" y="706569"/>
                    <a:pt x="628609" y="765775"/>
                    <a:pt x="592571" y="764488"/>
                  </a:cubicBezTo>
                  <a:lnTo>
                    <a:pt x="411091" y="758910"/>
                  </a:lnTo>
                  <a:lnTo>
                    <a:pt x="229612" y="973854"/>
                  </a:lnTo>
                  <a:cubicBezTo>
                    <a:pt x="194002" y="1016328"/>
                    <a:pt x="151958" y="1005173"/>
                    <a:pt x="158821" y="955406"/>
                  </a:cubicBezTo>
                  <a:lnTo>
                    <a:pt x="193574" y="702278"/>
                  </a:lnTo>
                  <a:lnTo>
                    <a:pt x="46845" y="622050"/>
                  </a:lnTo>
                  <a:cubicBezTo>
                    <a:pt x="18099" y="606175"/>
                    <a:pt x="33975" y="540105"/>
                    <a:pt x="73874" y="510502"/>
                  </a:cubicBezTo>
                  <a:lnTo>
                    <a:pt x="276804" y="359483"/>
                  </a:lnTo>
                  <a:lnTo>
                    <a:pt x="367330" y="95202"/>
                  </a:lnTo>
                  <a:cubicBezTo>
                    <a:pt x="385349" y="43289"/>
                    <a:pt x="436833" y="13686"/>
                    <a:pt x="454853" y="45005"/>
                  </a:cubicBez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9" name="Freeform: Shape 138">
              <a:extLst>
                <a:ext uri="{FF2B5EF4-FFF2-40B4-BE49-F238E27FC236}">
                  <a16:creationId xmlns:a16="http://schemas.microsoft.com/office/drawing/2014/main" id="{A78BE909-A665-44C8-BFAE-EAEAF206CAA6}"/>
                </a:ext>
              </a:extLst>
            </p:cNvPr>
            <p:cNvSpPr/>
            <p:nvPr/>
          </p:nvSpPr>
          <p:spPr>
            <a:xfrm>
              <a:off x="14875698" y="5358427"/>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solidFill>
              <a:srgbClr val="0C18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0" name="Freeform: Shape 139">
              <a:extLst>
                <a:ext uri="{FF2B5EF4-FFF2-40B4-BE49-F238E27FC236}">
                  <a16:creationId xmlns:a16="http://schemas.microsoft.com/office/drawing/2014/main" id="{06CDA0F3-A1D4-4CCA-A46C-6A02FA8D0672}"/>
                </a:ext>
              </a:extLst>
            </p:cNvPr>
            <p:cNvSpPr/>
            <p:nvPr/>
          </p:nvSpPr>
          <p:spPr>
            <a:xfrm>
              <a:off x="15017799" y="5276620"/>
              <a:ext cx="130369" cy="86912"/>
            </a:xfrm>
            <a:custGeom>
              <a:avLst/>
              <a:gdLst>
                <a:gd name="connsiteX0" fmla="*/ 97068 w 128708"/>
                <a:gd name="connsiteY0" fmla="*/ 38291 h 85805"/>
                <a:gd name="connsiteX1" fmla="*/ 97068 w 128708"/>
                <a:gd name="connsiteY1" fmla="*/ 69181 h 85805"/>
                <a:gd name="connsiteX2" fmla="*/ 43439 w 128708"/>
                <a:gd name="connsiteY2" fmla="*/ 69181 h 85805"/>
                <a:gd name="connsiteX3" fmla="*/ 43439 w 128708"/>
                <a:gd name="connsiteY3" fmla="*/ 38291 h 85805"/>
                <a:gd name="connsiteX4" fmla="*/ 97068 w 128708"/>
                <a:gd name="connsiteY4" fmla="*/ 38291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291"/>
                  </a:moveTo>
                  <a:cubicBezTo>
                    <a:pt x="112084" y="46871"/>
                    <a:pt x="112084" y="60600"/>
                    <a:pt x="97068" y="69181"/>
                  </a:cubicBezTo>
                  <a:cubicBezTo>
                    <a:pt x="82052" y="77762"/>
                    <a:pt x="58026" y="77762"/>
                    <a:pt x="43439" y="69181"/>
                  </a:cubicBezTo>
                  <a:cubicBezTo>
                    <a:pt x="28423" y="60600"/>
                    <a:pt x="28423" y="46871"/>
                    <a:pt x="43439" y="38291"/>
                  </a:cubicBezTo>
                  <a:cubicBezTo>
                    <a:pt x="58456" y="30139"/>
                    <a:pt x="82481" y="30139"/>
                    <a:pt x="97068" y="38291"/>
                  </a:cubicBezTo>
                  <a:close/>
                </a:path>
              </a:pathLst>
            </a:custGeom>
            <a:solidFill>
              <a:srgbClr val="0C18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1" name="Freeform: Shape 140">
              <a:extLst>
                <a:ext uri="{FF2B5EF4-FFF2-40B4-BE49-F238E27FC236}">
                  <a16:creationId xmlns:a16="http://schemas.microsoft.com/office/drawing/2014/main" id="{B598A901-D532-43B7-8D62-D64FD3AEF0A3}"/>
                </a:ext>
              </a:extLst>
            </p:cNvPr>
            <p:cNvSpPr/>
            <p:nvPr/>
          </p:nvSpPr>
          <p:spPr>
            <a:xfrm>
              <a:off x="14733596" y="5276620"/>
              <a:ext cx="130369" cy="86912"/>
            </a:xfrm>
            <a:custGeom>
              <a:avLst/>
              <a:gdLst>
                <a:gd name="connsiteX0" fmla="*/ 97067 w 128708"/>
                <a:gd name="connsiteY0" fmla="*/ 38291 h 85805"/>
                <a:gd name="connsiteX1" fmla="*/ 97067 w 128708"/>
                <a:gd name="connsiteY1" fmla="*/ 69181 h 85805"/>
                <a:gd name="connsiteX2" fmla="*/ 43438 w 128708"/>
                <a:gd name="connsiteY2" fmla="*/ 69181 h 85805"/>
                <a:gd name="connsiteX3" fmla="*/ 43438 w 128708"/>
                <a:gd name="connsiteY3" fmla="*/ 38291 h 85805"/>
                <a:gd name="connsiteX4" fmla="*/ 97067 w 128708"/>
                <a:gd name="connsiteY4" fmla="*/ 38291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291"/>
                  </a:moveTo>
                  <a:cubicBezTo>
                    <a:pt x="112083" y="46871"/>
                    <a:pt x="112083" y="60600"/>
                    <a:pt x="97067" y="69181"/>
                  </a:cubicBezTo>
                  <a:cubicBezTo>
                    <a:pt x="82052" y="77762"/>
                    <a:pt x="58027" y="77762"/>
                    <a:pt x="43438" y="69181"/>
                  </a:cubicBezTo>
                  <a:cubicBezTo>
                    <a:pt x="28423" y="60600"/>
                    <a:pt x="28423" y="46871"/>
                    <a:pt x="43438" y="38291"/>
                  </a:cubicBezTo>
                  <a:cubicBezTo>
                    <a:pt x="58455" y="30139"/>
                    <a:pt x="82480" y="30139"/>
                    <a:pt x="97067" y="38291"/>
                  </a:cubicBezTo>
                  <a:close/>
                </a:path>
              </a:pathLst>
            </a:custGeom>
            <a:solidFill>
              <a:srgbClr val="0C18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2" name="Freeform: Shape 141">
              <a:extLst>
                <a:ext uri="{FF2B5EF4-FFF2-40B4-BE49-F238E27FC236}">
                  <a16:creationId xmlns:a16="http://schemas.microsoft.com/office/drawing/2014/main" id="{4BF91C76-C804-4C55-9440-2E0F56746A86}"/>
                </a:ext>
              </a:extLst>
            </p:cNvPr>
            <p:cNvSpPr/>
            <p:nvPr/>
          </p:nvSpPr>
          <p:spPr>
            <a:xfrm>
              <a:off x="14876241" y="5194597"/>
              <a:ext cx="130369" cy="86912"/>
            </a:xfrm>
            <a:custGeom>
              <a:avLst/>
              <a:gdLst>
                <a:gd name="connsiteX0" fmla="*/ 107686 w 128708"/>
                <a:gd name="connsiteY0" fmla="*/ 54058 h 85805"/>
                <a:gd name="connsiteX1" fmla="*/ 69931 w 128708"/>
                <a:gd name="connsiteY1" fmla="*/ 75938 h 85805"/>
                <a:gd name="connsiteX2" fmla="*/ 32176 w 128708"/>
                <a:gd name="connsiteY2" fmla="*/ 54058 h 85805"/>
                <a:gd name="connsiteX3" fmla="*/ 69931 w 128708"/>
                <a:gd name="connsiteY3" fmla="*/ 32177 h 85805"/>
                <a:gd name="connsiteX4" fmla="*/ 107686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6" y="54058"/>
                  </a:moveTo>
                  <a:cubicBezTo>
                    <a:pt x="107686" y="66142"/>
                    <a:pt x="90783" y="75938"/>
                    <a:pt x="69931" y="75938"/>
                  </a:cubicBezTo>
                  <a:cubicBezTo>
                    <a:pt x="49079" y="75938"/>
                    <a:pt x="32176" y="66142"/>
                    <a:pt x="32176" y="54058"/>
                  </a:cubicBezTo>
                  <a:cubicBezTo>
                    <a:pt x="32176" y="41974"/>
                    <a:pt x="49079" y="32177"/>
                    <a:pt x="69931" y="32177"/>
                  </a:cubicBezTo>
                  <a:cubicBezTo>
                    <a:pt x="90783" y="32177"/>
                    <a:pt x="107686" y="41973"/>
                    <a:pt x="107686" y="54058"/>
                  </a:cubicBezTo>
                  <a:close/>
                </a:path>
              </a:pathLst>
            </a:custGeom>
            <a:solidFill>
              <a:srgbClr val="0C18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3" name="Freeform: Shape 142">
              <a:extLst>
                <a:ext uri="{FF2B5EF4-FFF2-40B4-BE49-F238E27FC236}">
                  <a16:creationId xmlns:a16="http://schemas.microsoft.com/office/drawing/2014/main" id="{6698FD3D-06F1-4209-BB1D-C2FE2247E1EE}"/>
                </a:ext>
              </a:extLst>
            </p:cNvPr>
            <p:cNvSpPr/>
            <p:nvPr/>
          </p:nvSpPr>
          <p:spPr>
            <a:xfrm>
              <a:off x="15017799" y="5112466"/>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solidFill>
              <a:srgbClr val="0C18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4" name="Freeform: Shape 143">
              <a:extLst>
                <a:ext uri="{FF2B5EF4-FFF2-40B4-BE49-F238E27FC236}">
                  <a16:creationId xmlns:a16="http://schemas.microsoft.com/office/drawing/2014/main" id="{D75FD876-DA70-43CA-A1DA-4CD6CF2F566D}"/>
                </a:ext>
              </a:extLst>
            </p:cNvPr>
            <p:cNvSpPr/>
            <p:nvPr/>
          </p:nvSpPr>
          <p:spPr>
            <a:xfrm>
              <a:off x="11371069" y="5668073"/>
              <a:ext cx="1434053" cy="1825159"/>
            </a:xfrm>
            <a:custGeom>
              <a:avLst/>
              <a:gdLst>
                <a:gd name="connsiteX0" fmla="*/ 1425237 w 1415798"/>
                <a:gd name="connsiteY0" fmla="*/ 265333 h 1801924"/>
                <a:gd name="connsiteX1" fmla="*/ 1106468 w 1415798"/>
                <a:gd name="connsiteY1" fmla="*/ 76989 h 1801924"/>
                <a:gd name="connsiteX2" fmla="*/ 1097887 w 1415798"/>
                <a:gd name="connsiteY2" fmla="*/ 71841 h 1801924"/>
                <a:gd name="connsiteX3" fmla="*/ 1092739 w 1415798"/>
                <a:gd name="connsiteY3" fmla="*/ 69267 h 1801924"/>
                <a:gd name="connsiteX4" fmla="*/ 658561 w 1415798"/>
                <a:gd name="connsiteY4" fmla="*/ 117318 h 1801924"/>
                <a:gd name="connsiteX5" fmla="*/ 32177 w 1415798"/>
                <a:gd name="connsiteY5" fmla="*/ 1202335 h 1801924"/>
                <a:gd name="connsiteX6" fmla="*/ 192206 w 1415798"/>
                <a:gd name="connsiteY6" fmla="*/ 1591464 h 1801924"/>
                <a:gd name="connsiteX7" fmla="*/ 203360 w 1415798"/>
                <a:gd name="connsiteY7" fmla="*/ 1599187 h 1801924"/>
                <a:gd name="connsiteX8" fmla="*/ 226098 w 1415798"/>
                <a:gd name="connsiteY8" fmla="*/ 1612487 h 1801924"/>
                <a:gd name="connsiteX9" fmla="*/ 522987 w 1415798"/>
                <a:gd name="connsiteY9" fmla="*/ 1788818 h 1801924"/>
                <a:gd name="connsiteX10" fmla="*/ 691166 w 1415798"/>
                <a:gd name="connsiteY10" fmla="*/ 1508232 h 1801924"/>
                <a:gd name="connsiteX11" fmla="*/ 1248477 w 1415798"/>
                <a:gd name="connsiteY11" fmla="*/ 577667 h 1801924"/>
                <a:gd name="connsiteX12" fmla="*/ 1270786 w 1415798"/>
                <a:gd name="connsiteY12" fmla="*/ 540770 h 1801924"/>
                <a:gd name="connsiteX13" fmla="*/ 1425237 w 1415798"/>
                <a:gd name="connsiteY13" fmla="*/ 265333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3"/>
                  </a:moveTo>
                  <a:lnTo>
                    <a:pt x="1106468" y="76989"/>
                  </a:lnTo>
                  <a:cubicBezTo>
                    <a:pt x="1103894" y="75273"/>
                    <a:pt x="1100890" y="73557"/>
                    <a:pt x="1097887" y="71841"/>
                  </a:cubicBezTo>
                  <a:lnTo>
                    <a:pt x="1092739" y="69267"/>
                  </a:lnTo>
                  <a:cubicBezTo>
                    <a:pt x="979904" y="9203"/>
                    <a:pt x="827169" y="19928"/>
                    <a:pt x="658561" y="117318"/>
                  </a:cubicBezTo>
                  <a:cubicBezTo>
                    <a:pt x="312763" y="317246"/>
                    <a:pt x="32177" y="802907"/>
                    <a:pt x="32177" y="1202335"/>
                  </a:cubicBezTo>
                  <a:cubicBezTo>
                    <a:pt x="32177" y="1387675"/>
                    <a:pt x="93099" y="1520674"/>
                    <a:pt x="192206" y="1591464"/>
                  </a:cubicBezTo>
                  <a:lnTo>
                    <a:pt x="203360" y="1599187"/>
                  </a:lnTo>
                  <a:cubicBezTo>
                    <a:pt x="210654" y="1603906"/>
                    <a:pt x="217947" y="1608625"/>
                    <a:pt x="226098" y="1612487"/>
                  </a:cubicBezTo>
                  <a:lnTo>
                    <a:pt x="522987" y="1788818"/>
                  </a:lnTo>
                  <a:lnTo>
                    <a:pt x="691166" y="1508232"/>
                  </a:lnTo>
                  <a:cubicBezTo>
                    <a:pt x="976472" y="1311737"/>
                    <a:pt x="1205144" y="926897"/>
                    <a:pt x="1248477" y="577667"/>
                  </a:cubicBezTo>
                  <a:lnTo>
                    <a:pt x="1270786" y="540770"/>
                  </a:lnTo>
                  <a:lnTo>
                    <a:pt x="1425237" y="2653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5" name="Freeform: Shape 144">
              <a:extLst>
                <a:ext uri="{FF2B5EF4-FFF2-40B4-BE49-F238E27FC236}">
                  <a16:creationId xmlns:a16="http://schemas.microsoft.com/office/drawing/2014/main" id="{657F9C31-2F90-4A92-BC0C-B14D3E680937}"/>
                </a:ext>
              </a:extLst>
            </p:cNvPr>
            <p:cNvSpPr/>
            <p:nvPr/>
          </p:nvSpPr>
          <p:spPr>
            <a:xfrm>
              <a:off x="11371937" y="5662922"/>
              <a:ext cx="1390597" cy="1694790"/>
            </a:xfrm>
            <a:custGeom>
              <a:avLst/>
              <a:gdLst>
                <a:gd name="connsiteX0" fmla="*/ 651267 w 1372895"/>
                <a:gd name="connsiteY0" fmla="*/ 117684 h 1673215"/>
                <a:gd name="connsiteX1" fmla="*/ 32177 w 1372895"/>
                <a:gd name="connsiteY1" fmla="*/ 1094585 h 1673215"/>
                <a:gd name="connsiteX2" fmla="*/ 191776 w 1372895"/>
                <a:gd name="connsiteY2" fmla="*/ 1471273 h 1673215"/>
                <a:gd name="connsiteX3" fmla="*/ 202932 w 1372895"/>
                <a:gd name="connsiteY3" fmla="*/ 1478995 h 1673215"/>
                <a:gd name="connsiteX4" fmla="*/ 225670 w 1372895"/>
                <a:gd name="connsiteY4" fmla="*/ 1492295 h 1673215"/>
                <a:gd name="connsiteX5" fmla="*/ 522558 w 1372895"/>
                <a:gd name="connsiteY5" fmla="*/ 1668627 h 1673215"/>
                <a:gd name="connsiteX6" fmla="*/ 690738 w 1372895"/>
                <a:gd name="connsiteY6" fmla="*/ 1388041 h 1673215"/>
                <a:gd name="connsiteX7" fmla="*/ 1248047 w 1372895"/>
                <a:gd name="connsiteY7" fmla="*/ 457475 h 1673215"/>
                <a:gd name="connsiteX8" fmla="*/ 1270358 w 1372895"/>
                <a:gd name="connsiteY8" fmla="*/ 420579 h 1673215"/>
                <a:gd name="connsiteX9" fmla="*/ 1372467 w 1372895"/>
                <a:gd name="connsiteY9" fmla="*/ 237812 h 1673215"/>
                <a:gd name="connsiteX10" fmla="*/ 1099603 w 1372895"/>
                <a:gd name="connsiteY10" fmla="*/ 76497 h 1673215"/>
                <a:gd name="connsiteX11" fmla="*/ 1091022 w 1372895"/>
                <a:gd name="connsiteY11" fmla="*/ 71349 h 1673215"/>
                <a:gd name="connsiteX12" fmla="*/ 1085874 w 1372895"/>
                <a:gd name="connsiteY12" fmla="*/ 68774 h 1673215"/>
                <a:gd name="connsiteX13" fmla="*/ 651267 w 1372895"/>
                <a:gd name="connsiteY13" fmla="*/ 117684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684"/>
                  </a:moveTo>
                  <a:cubicBezTo>
                    <a:pt x="335931" y="299593"/>
                    <a:pt x="75510" y="719184"/>
                    <a:pt x="32177" y="1094585"/>
                  </a:cubicBezTo>
                  <a:cubicBezTo>
                    <a:pt x="34751" y="1273061"/>
                    <a:pt x="94817" y="1402199"/>
                    <a:pt x="191776" y="1471273"/>
                  </a:cubicBezTo>
                  <a:lnTo>
                    <a:pt x="202932" y="1478995"/>
                  </a:lnTo>
                  <a:cubicBezTo>
                    <a:pt x="210224" y="1483714"/>
                    <a:pt x="217518" y="1488434"/>
                    <a:pt x="225670" y="1492295"/>
                  </a:cubicBezTo>
                  <a:lnTo>
                    <a:pt x="522558" y="1668627"/>
                  </a:lnTo>
                  <a:lnTo>
                    <a:pt x="690738" y="1388041"/>
                  </a:lnTo>
                  <a:cubicBezTo>
                    <a:pt x="976043" y="1191545"/>
                    <a:pt x="1204716" y="806705"/>
                    <a:pt x="1248047" y="457475"/>
                  </a:cubicBezTo>
                  <a:lnTo>
                    <a:pt x="1270358" y="420579"/>
                  </a:lnTo>
                  <a:lnTo>
                    <a:pt x="1372467" y="237812"/>
                  </a:lnTo>
                  <a:lnTo>
                    <a:pt x="1099603" y="76497"/>
                  </a:lnTo>
                  <a:cubicBezTo>
                    <a:pt x="1097029" y="74781"/>
                    <a:pt x="1094026" y="73065"/>
                    <a:pt x="1091022" y="71349"/>
                  </a:cubicBezTo>
                  <a:lnTo>
                    <a:pt x="1085874" y="68774"/>
                  </a:lnTo>
                  <a:cubicBezTo>
                    <a:pt x="972611" y="9139"/>
                    <a:pt x="819876" y="20294"/>
                    <a:pt x="651267" y="11768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6" name="Freeform: Shape 145">
              <a:extLst>
                <a:ext uri="{FF2B5EF4-FFF2-40B4-BE49-F238E27FC236}">
                  <a16:creationId xmlns:a16="http://schemas.microsoft.com/office/drawing/2014/main" id="{322B1BB5-CB19-4209-BC52-C9162B2EA297}"/>
                </a:ext>
              </a:extLst>
            </p:cNvPr>
            <p:cNvSpPr/>
            <p:nvPr/>
          </p:nvSpPr>
          <p:spPr>
            <a:xfrm>
              <a:off x="11491877" y="5786710"/>
              <a:ext cx="1303684" cy="1216772"/>
            </a:xfrm>
            <a:custGeom>
              <a:avLst/>
              <a:gdLst>
                <a:gd name="connsiteX0" fmla="*/ 1000068 w 1287089"/>
                <a:gd name="connsiteY0" fmla="*/ 76990 h 1201283"/>
                <a:gd name="connsiteX1" fmla="*/ 991487 w 1287089"/>
                <a:gd name="connsiteY1" fmla="*/ 71841 h 1201283"/>
                <a:gd name="connsiteX2" fmla="*/ 986339 w 1287089"/>
                <a:gd name="connsiteY2" fmla="*/ 69267 h 1201283"/>
                <a:gd name="connsiteX3" fmla="*/ 552161 w 1287089"/>
                <a:gd name="connsiteY3" fmla="*/ 117318 h 1201283"/>
                <a:gd name="connsiteX4" fmla="*/ 32177 w 1287089"/>
                <a:gd name="connsiteY4" fmla="*/ 738124 h 1201283"/>
                <a:gd name="connsiteX5" fmla="*/ 793276 w 1287089"/>
                <a:gd name="connsiteY5" fmla="*/ 1207054 h 1201283"/>
                <a:gd name="connsiteX6" fmla="*/ 1148084 w 1287089"/>
                <a:gd name="connsiteY6" fmla="*/ 457110 h 1201283"/>
                <a:gd name="connsiteX7" fmla="*/ 1170393 w 1287089"/>
                <a:gd name="connsiteY7" fmla="*/ 420213 h 1201283"/>
                <a:gd name="connsiteX8" fmla="*/ 1272502 w 1287089"/>
                <a:gd name="connsiteY8" fmla="*/ 237446 h 1201283"/>
                <a:gd name="connsiteX9" fmla="*/ 1000068 w 1287089"/>
                <a:gd name="connsiteY9" fmla="*/ 76990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90"/>
                  </a:moveTo>
                  <a:cubicBezTo>
                    <a:pt x="997494" y="75273"/>
                    <a:pt x="994491" y="73557"/>
                    <a:pt x="991487" y="71841"/>
                  </a:cubicBezTo>
                  <a:lnTo>
                    <a:pt x="986339" y="69267"/>
                  </a:lnTo>
                  <a:cubicBezTo>
                    <a:pt x="873933" y="9203"/>
                    <a:pt x="720769" y="19929"/>
                    <a:pt x="552161" y="117318"/>
                  </a:cubicBezTo>
                  <a:cubicBezTo>
                    <a:pt x="335502" y="242595"/>
                    <a:pt x="144583" y="480277"/>
                    <a:pt x="32177" y="738124"/>
                  </a:cubicBezTo>
                  <a:lnTo>
                    <a:pt x="793276" y="1207054"/>
                  </a:lnTo>
                  <a:cubicBezTo>
                    <a:pt x="979474" y="999832"/>
                    <a:pt x="1115477" y="718389"/>
                    <a:pt x="1148084" y="457110"/>
                  </a:cubicBezTo>
                  <a:lnTo>
                    <a:pt x="1170393" y="420213"/>
                  </a:lnTo>
                  <a:lnTo>
                    <a:pt x="1272502" y="237446"/>
                  </a:lnTo>
                  <a:lnTo>
                    <a:pt x="1000068" y="76990"/>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7" name="Freeform: Shape 146">
              <a:extLst>
                <a:ext uri="{FF2B5EF4-FFF2-40B4-BE49-F238E27FC236}">
                  <a16:creationId xmlns:a16="http://schemas.microsoft.com/office/drawing/2014/main" id="{81E49F09-86E0-46F6-837B-B219F5DF1820}"/>
                </a:ext>
              </a:extLst>
            </p:cNvPr>
            <p:cNvSpPr/>
            <p:nvPr/>
          </p:nvSpPr>
          <p:spPr>
            <a:xfrm>
              <a:off x="11354555" y="5651144"/>
              <a:ext cx="1477509" cy="1868615"/>
            </a:xfrm>
            <a:custGeom>
              <a:avLst/>
              <a:gdLst>
                <a:gd name="connsiteX0" fmla="*/ 545296 w 1458700"/>
                <a:gd name="connsiteY0" fmla="*/ 1829558 h 1844827"/>
                <a:gd name="connsiteX1" fmla="*/ 234250 w 1458700"/>
                <a:gd name="connsiteY1" fmla="*/ 1644646 h 1844827"/>
                <a:gd name="connsiteX2" fmla="*/ 211083 w 1458700"/>
                <a:gd name="connsiteY2" fmla="*/ 1630917 h 1844827"/>
                <a:gd name="connsiteX3" fmla="*/ 199499 w 1458700"/>
                <a:gd name="connsiteY3" fmla="*/ 1622765 h 1844827"/>
                <a:gd name="connsiteX4" fmla="*/ 32177 w 1458700"/>
                <a:gd name="connsiteY4" fmla="*/ 1219478 h 1844827"/>
                <a:gd name="connsiteX5" fmla="*/ 667141 w 1458700"/>
                <a:gd name="connsiteY5" fmla="*/ 119874 h 1844827"/>
                <a:gd name="connsiteX6" fmla="*/ 1117622 w 1458700"/>
                <a:gd name="connsiteY6" fmla="*/ 71394 h 1844827"/>
                <a:gd name="connsiteX7" fmla="*/ 1130494 w 1458700"/>
                <a:gd name="connsiteY7" fmla="*/ 78259 h 1844827"/>
                <a:gd name="connsiteX8" fmla="*/ 1464279 w 1458700"/>
                <a:gd name="connsiteY8" fmla="*/ 275612 h 1844827"/>
                <a:gd name="connsiteX9" fmla="*/ 1281083 w 1458700"/>
                <a:gd name="connsiteY9" fmla="*/ 600817 h 1844827"/>
                <a:gd name="connsiteX10" fmla="*/ 719912 w 1458700"/>
                <a:gd name="connsiteY10" fmla="*/ 1537389 h 1844827"/>
                <a:gd name="connsiteX11" fmla="*/ 545296 w 1458700"/>
                <a:gd name="connsiteY11" fmla="*/ 1829558 h 1844827"/>
                <a:gd name="connsiteX12" fmla="*/ 954162 w 1458700"/>
                <a:gd name="connsiteY12" fmla="*/ 66246 h 1844827"/>
                <a:gd name="connsiteX13" fmla="*/ 683873 w 1458700"/>
                <a:gd name="connsiteY13" fmla="*/ 149049 h 1844827"/>
                <a:gd name="connsiteX14" fmla="*/ 66071 w 1458700"/>
                <a:gd name="connsiteY14" fmla="*/ 1219478 h 1844827"/>
                <a:gd name="connsiteX15" fmla="*/ 218805 w 1458700"/>
                <a:gd name="connsiteY15" fmla="*/ 1594879 h 1844827"/>
                <a:gd name="connsiteX16" fmla="*/ 229961 w 1458700"/>
                <a:gd name="connsiteY16" fmla="*/ 1602601 h 1844827"/>
                <a:gd name="connsiteX17" fmla="*/ 250553 w 1458700"/>
                <a:gd name="connsiteY17" fmla="*/ 1615043 h 1844827"/>
                <a:gd name="connsiteX18" fmla="*/ 533713 w 1458700"/>
                <a:gd name="connsiteY18" fmla="*/ 1783223 h 1844827"/>
                <a:gd name="connsiteX19" fmla="*/ 698031 w 1458700"/>
                <a:gd name="connsiteY19" fmla="*/ 1511647 h 1844827"/>
                <a:gd name="connsiteX20" fmla="*/ 1248047 w 1458700"/>
                <a:gd name="connsiteY20" fmla="*/ 593094 h 1844827"/>
                <a:gd name="connsiteX21" fmla="*/ 1250193 w 1458700"/>
                <a:gd name="connsiteY21" fmla="*/ 586659 h 1844827"/>
                <a:gd name="connsiteX22" fmla="*/ 1272502 w 1458700"/>
                <a:gd name="connsiteY22" fmla="*/ 549762 h 1844827"/>
                <a:gd name="connsiteX23" fmla="*/ 1418802 w 1458700"/>
                <a:gd name="connsiteY23" fmla="*/ 288054 h 1844827"/>
                <a:gd name="connsiteX24" fmla="*/ 1102177 w 1458700"/>
                <a:gd name="connsiteY24" fmla="*/ 101855 h 1844827"/>
                <a:gd name="connsiteX25" fmla="*/ 954162 w 1458700"/>
                <a:gd name="connsiteY25" fmla="*/ 66246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6" y="1829558"/>
                  </a:moveTo>
                  <a:lnTo>
                    <a:pt x="234250" y="1644646"/>
                  </a:lnTo>
                  <a:cubicBezTo>
                    <a:pt x="226957" y="1640784"/>
                    <a:pt x="218805" y="1636065"/>
                    <a:pt x="211083" y="1630917"/>
                  </a:cubicBezTo>
                  <a:lnTo>
                    <a:pt x="199499" y="1622765"/>
                  </a:lnTo>
                  <a:cubicBezTo>
                    <a:pt x="91813" y="1545969"/>
                    <a:pt x="32177" y="1402673"/>
                    <a:pt x="32177" y="1219478"/>
                  </a:cubicBezTo>
                  <a:cubicBezTo>
                    <a:pt x="32177" y="815332"/>
                    <a:pt x="317054" y="321948"/>
                    <a:pt x="667141" y="119874"/>
                  </a:cubicBezTo>
                  <a:cubicBezTo>
                    <a:pt x="834891" y="22914"/>
                    <a:pt x="994920" y="5753"/>
                    <a:pt x="1117622" y="71394"/>
                  </a:cubicBezTo>
                  <a:lnTo>
                    <a:pt x="1130494" y="78259"/>
                  </a:lnTo>
                  <a:lnTo>
                    <a:pt x="1464279" y="275612"/>
                  </a:lnTo>
                  <a:lnTo>
                    <a:pt x="1281083" y="600817"/>
                  </a:lnTo>
                  <a:cubicBezTo>
                    <a:pt x="1236035" y="954766"/>
                    <a:pt x="1005646" y="1338748"/>
                    <a:pt x="719912" y="1537389"/>
                  </a:cubicBezTo>
                  <a:lnTo>
                    <a:pt x="545296" y="1829558"/>
                  </a:lnTo>
                  <a:close/>
                  <a:moveTo>
                    <a:pt x="954162" y="66246"/>
                  </a:moveTo>
                  <a:cubicBezTo>
                    <a:pt x="871359" y="66246"/>
                    <a:pt x="779118" y="94133"/>
                    <a:pt x="683873" y="149049"/>
                  </a:cubicBezTo>
                  <a:cubicBezTo>
                    <a:pt x="343224" y="345973"/>
                    <a:pt x="66071" y="826057"/>
                    <a:pt x="66071" y="1219478"/>
                  </a:cubicBezTo>
                  <a:cubicBezTo>
                    <a:pt x="66071" y="1391518"/>
                    <a:pt x="120557" y="1524518"/>
                    <a:pt x="218805" y="1594879"/>
                  </a:cubicBezTo>
                  <a:lnTo>
                    <a:pt x="229961" y="1602601"/>
                  </a:lnTo>
                  <a:cubicBezTo>
                    <a:pt x="236396" y="1606891"/>
                    <a:pt x="243260" y="1611182"/>
                    <a:pt x="250553" y="1615043"/>
                  </a:cubicBezTo>
                  <a:lnTo>
                    <a:pt x="533713" y="1783223"/>
                  </a:lnTo>
                  <a:lnTo>
                    <a:pt x="698031" y="1511647"/>
                  </a:lnTo>
                  <a:cubicBezTo>
                    <a:pt x="978617" y="1318155"/>
                    <a:pt x="1205144" y="940608"/>
                    <a:pt x="1248047" y="593094"/>
                  </a:cubicBezTo>
                  <a:lnTo>
                    <a:pt x="1250193" y="586659"/>
                  </a:lnTo>
                  <a:lnTo>
                    <a:pt x="1272502" y="549762"/>
                  </a:lnTo>
                  <a:lnTo>
                    <a:pt x="1418802" y="288054"/>
                  </a:lnTo>
                  <a:lnTo>
                    <a:pt x="1102177" y="101855"/>
                  </a:lnTo>
                  <a:cubicBezTo>
                    <a:pt x="1057987" y="78259"/>
                    <a:pt x="1007790" y="66246"/>
                    <a:pt x="954162" y="66246"/>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8" name="Freeform: Shape 147">
              <a:extLst>
                <a:ext uri="{FF2B5EF4-FFF2-40B4-BE49-F238E27FC236}">
                  <a16:creationId xmlns:a16="http://schemas.microsoft.com/office/drawing/2014/main" id="{3777EF10-5C26-485E-AF0B-4C7EC3F1BDF9}"/>
                </a:ext>
              </a:extLst>
            </p:cNvPr>
            <p:cNvSpPr/>
            <p:nvPr/>
          </p:nvSpPr>
          <p:spPr>
            <a:xfrm>
              <a:off x="11430627" y="5632720"/>
              <a:ext cx="1868615" cy="2129350"/>
            </a:xfrm>
            <a:custGeom>
              <a:avLst/>
              <a:gdLst>
                <a:gd name="connsiteX0" fmla="*/ 1372775 w 1844827"/>
                <a:gd name="connsiteY0" fmla="*/ 299656 h 2102245"/>
                <a:gd name="connsiteX1" fmla="*/ 1372678 w 1844827"/>
                <a:gd name="connsiteY1" fmla="*/ 1322587 h 2102245"/>
                <a:gd name="connsiteX2" fmla="*/ 486829 w 1844827"/>
                <a:gd name="connsiteY2" fmla="*/ 1834115 h 2102245"/>
                <a:gd name="connsiteX3" fmla="*/ 486927 w 1844827"/>
                <a:gd name="connsiteY3" fmla="*/ 811184 h 2102245"/>
                <a:gd name="connsiteX4" fmla="*/ 1372775 w 1844827"/>
                <a:gd name="connsiteY4" fmla="*/ 299656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5" y="299656"/>
                  </a:moveTo>
                  <a:cubicBezTo>
                    <a:pt x="1617369" y="440876"/>
                    <a:pt x="1617325" y="898859"/>
                    <a:pt x="1372678" y="1322587"/>
                  </a:cubicBezTo>
                  <a:cubicBezTo>
                    <a:pt x="1128030" y="1746317"/>
                    <a:pt x="731423" y="1975335"/>
                    <a:pt x="486829" y="1834115"/>
                  </a:cubicBezTo>
                  <a:cubicBezTo>
                    <a:pt x="242236" y="1692895"/>
                    <a:pt x="242280" y="1234912"/>
                    <a:pt x="486927" y="811184"/>
                  </a:cubicBezTo>
                  <a:cubicBezTo>
                    <a:pt x="731575" y="387454"/>
                    <a:pt x="1128182" y="158436"/>
                    <a:pt x="1372775" y="29965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9" name="Freeform: Shape 148">
              <a:extLst>
                <a:ext uri="{FF2B5EF4-FFF2-40B4-BE49-F238E27FC236}">
                  <a16:creationId xmlns:a16="http://schemas.microsoft.com/office/drawing/2014/main" id="{3534CE68-80BC-437B-9928-DF2846799DBE}"/>
                </a:ext>
              </a:extLst>
            </p:cNvPr>
            <p:cNvSpPr/>
            <p:nvPr/>
          </p:nvSpPr>
          <p:spPr>
            <a:xfrm>
              <a:off x="11688732" y="5844068"/>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8 h 1716118"/>
                <a:gd name="connsiteX3" fmla="*/ 667141 w 1329992"/>
                <a:gd name="connsiteY3" fmla="*/ 120325 h 1716118"/>
                <a:gd name="connsiteX4" fmla="*/ 1127061 w 1329992"/>
                <a:gd name="connsiteY4" fmla="*/ 76564 h 1716118"/>
                <a:gd name="connsiteX5" fmla="*/ 1318837 w 1329992"/>
                <a:gd name="connsiteY5" fmla="*/ 496584 h 1716118"/>
                <a:gd name="connsiteX6" fmla="*/ 683873 w 1329992"/>
                <a:gd name="connsiteY6" fmla="*/ 1596188 h 1716118"/>
                <a:gd name="connsiteX7" fmla="*/ 395565 w 1329992"/>
                <a:gd name="connsiteY7" fmla="*/ 1684139 h 1716118"/>
                <a:gd name="connsiteX8" fmla="*/ 955021 w 1329992"/>
                <a:gd name="connsiteY8" fmla="*/ 65839 h 1716118"/>
                <a:gd name="connsiteX9" fmla="*/ 683873 w 1329992"/>
                <a:gd name="connsiteY9" fmla="*/ 149499 h 1716118"/>
                <a:gd name="connsiteX10" fmla="*/ 65641 w 1329992"/>
                <a:gd name="connsiteY10" fmla="*/ 1219928 h 1716118"/>
                <a:gd name="connsiteX11" fmla="*/ 240685 w 1329992"/>
                <a:gd name="connsiteY11" fmla="*/ 1610774 h 1716118"/>
                <a:gd name="connsiteX12" fmla="*/ 666713 w 1329992"/>
                <a:gd name="connsiteY12" fmla="*/ 1567013 h 1716118"/>
                <a:gd name="connsiteX13" fmla="*/ 1284515 w 1329992"/>
                <a:gd name="connsiteY13" fmla="*/ 496584 h 1716118"/>
                <a:gd name="connsiteX14" fmla="*/ 1109470 w 1329992"/>
                <a:gd name="connsiteY14" fmla="*/ 105738 h 1716118"/>
                <a:gd name="connsiteX15" fmla="*/ 955021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7" y="1684139"/>
                    <a:pt x="275008" y="1669551"/>
                    <a:pt x="223954" y="1639949"/>
                  </a:cubicBezTo>
                  <a:cubicBezTo>
                    <a:pt x="100393" y="1568300"/>
                    <a:pt x="32177" y="1419428"/>
                    <a:pt x="32177" y="1219928"/>
                  </a:cubicBezTo>
                  <a:cubicBezTo>
                    <a:pt x="32177" y="815782"/>
                    <a:pt x="317052" y="322398"/>
                    <a:pt x="667141" y="120325"/>
                  </a:cubicBezTo>
                  <a:cubicBezTo>
                    <a:pt x="839611" y="20362"/>
                    <a:pt x="1003072" y="4917"/>
                    <a:pt x="1127061" y="76564"/>
                  </a:cubicBezTo>
                  <a:cubicBezTo>
                    <a:pt x="1250621" y="148212"/>
                    <a:pt x="1318837" y="297086"/>
                    <a:pt x="1318837" y="496584"/>
                  </a:cubicBezTo>
                  <a:cubicBezTo>
                    <a:pt x="1318837" y="900730"/>
                    <a:pt x="1033962" y="1394114"/>
                    <a:pt x="683873" y="1596188"/>
                  </a:cubicBezTo>
                  <a:cubicBezTo>
                    <a:pt x="582622" y="1654536"/>
                    <a:pt x="484375" y="1684139"/>
                    <a:pt x="395565" y="1684139"/>
                  </a:cubicBezTo>
                  <a:close/>
                  <a:moveTo>
                    <a:pt x="955021" y="65839"/>
                  </a:moveTo>
                  <a:cubicBezTo>
                    <a:pt x="872217" y="65839"/>
                    <a:pt x="779976" y="93725"/>
                    <a:pt x="683873" y="149499"/>
                  </a:cubicBezTo>
                  <a:cubicBezTo>
                    <a:pt x="343224" y="346424"/>
                    <a:pt x="65641" y="826508"/>
                    <a:pt x="65641" y="1219928"/>
                  </a:cubicBezTo>
                  <a:cubicBezTo>
                    <a:pt x="65641" y="1406985"/>
                    <a:pt x="127851" y="1545562"/>
                    <a:pt x="240685" y="1610774"/>
                  </a:cubicBezTo>
                  <a:cubicBezTo>
                    <a:pt x="353520" y="1675987"/>
                    <a:pt x="504968" y="1660542"/>
                    <a:pt x="666713" y="1567013"/>
                  </a:cubicBezTo>
                  <a:cubicBezTo>
                    <a:pt x="1007362" y="1370089"/>
                    <a:pt x="1284515" y="890004"/>
                    <a:pt x="1284515" y="496584"/>
                  </a:cubicBezTo>
                  <a:cubicBezTo>
                    <a:pt x="1284515" y="309527"/>
                    <a:pt x="1222305" y="170951"/>
                    <a:pt x="1109470" y="105738"/>
                  </a:cubicBezTo>
                  <a:cubicBezTo>
                    <a:pt x="1063993" y="78710"/>
                    <a:pt x="1011651" y="65839"/>
                    <a:pt x="955021" y="6583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0" name="Freeform: Shape 149">
              <a:extLst>
                <a:ext uri="{FF2B5EF4-FFF2-40B4-BE49-F238E27FC236}">
                  <a16:creationId xmlns:a16="http://schemas.microsoft.com/office/drawing/2014/main" id="{89E17F63-75ED-41CA-90C5-F3A53B3C5356}"/>
                </a:ext>
              </a:extLst>
            </p:cNvPr>
            <p:cNvSpPr/>
            <p:nvPr/>
          </p:nvSpPr>
          <p:spPr>
            <a:xfrm>
              <a:off x="12075057" y="6133857"/>
              <a:ext cx="564931" cy="1129859"/>
            </a:xfrm>
            <a:custGeom>
              <a:avLst/>
              <a:gdLst>
                <a:gd name="connsiteX0" fmla="*/ 463782 w 557738"/>
                <a:gd name="connsiteY0" fmla="*/ 903796 h 1115477"/>
                <a:gd name="connsiteX1" fmla="*/ 123990 w 557738"/>
                <a:gd name="connsiteY1" fmla="*/ 1100292 h 1115477"/>
                <a:gd name="connsiteX2" fmla="*/ 32177 w 557738"/>
                <a:gd name="connsiteY2" fmla="*/ 1030789 h 1115477"/>
                <a:gd name="connsiteX3" fmla="*/ 32177 w 557738"/>
                <a:gd name="connsiteY3" fmla="*/ 415131 h 1115477"/>
                <a:gd name="connsiteX4" fmla="*/ 123990 w 557738"/>
                <a:gd name="connsiteY4" fmla="*/ 239658 h 1115477"/>
                <a:gd name="connsiteX5" fmla="*/ 463782 w 557738"/>
                <a:gd name="connsiteY5" fmla="*/ 43163 h 1115477"/>
                <a:gd name="connsiteX6" fmla="*/ 555594 w 557738"/>
                <a:gd name="connsiteY6" fmla="*/ 112665 h 1115477"/>
                <a:gd name="connsiteX7" fmla="*/ 555594 w 557738"/>
                <a:gd name="connsiteY7" fmla="*/ 728323 h 1115477"/>
                <a:gd name="connsiteX8" fmla="*/ 463782 w 557738"/>
                <a:gd name="connsiteY8" fmla="*/ 903796 h 111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738" h="1115477">
                  <a:moveTo>
                    <a:pt x="463782" y="903796"/>
                  </a:moveTo>
                  <a:lnTo>
                    <a:pt x="123990" y="1100292"/>
                  </a:lnTo>
                  <a:cubicBezTo>
                    <a:pt x="73365" y="1129466"/>
                    <a:pt x="32177" y="1098575"/>
                    <a:pt x="32177" y="1030789"/>
                  </a:cubicBezTo>
                  <a:lnTo>
                    <a:pt x="32177" y="415131"/>
                  </a:lnTo>
                  <a:cubicBezTo>
                    <a:pt x="32177" y="347345"/>
                    <a:pt x="73365" y="268832"/>
                    <a:pt x="123990" y="239658"/>
                  </a:cubicBezTo>
                  <a:lnTo>
                    <a:pt x="463782" y="43163"/>
                  </a:lnTo>
                  <a:cubicBezTo>
                    <a:pt x="514408" y="13988"/>
                    <a:pt x="555594" y="44879"/>
                    <a:pt x="555594" y="112665"/>
                  </a:cubicBezTo>
                  <a:lnTo>
                    <a:pt x="555594" y="728323"/>
                  </a:lnTo>
                  <a:cubicBezTo>
                    <a:pt x="555594" y="796110"/>
                    <a:pt x="514836" y="874622"/>
                    <a:pt x="463782" y="903796"/>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6" name="Freeform: Shape 155">
              <a:extLst>
                <a:ext uri="{FF2B5EF4-FFF2-40B4-BE49-F238E27FC236}">
                  <a16:creationId xmlns:a16="http://schemas.microsoft.com/office/drawing/2014/main" id="{EA1A7DDD-8EC3-4952-A441-5A964DDF69BC}"/>
                </a:ext>
              </a:extLst>
            </p:cNvPr>
            <p:cNvSpPr/>
            <p:nvPr/>
          </p:nvSpPr>
          <p:spPr>
            <a:xfrm>
              <a:off x="15614559" y="7897374"/>
              <a:ext cx="1434053" cy="1825159"/>
            </a:xfrm>
            <a:custGeom>
              <a:avLst/>
              <a:gdLst>
                <a:gd name="connsiteX0" fmla="*/ 1425237 w 1415798"/>
                <a:gd name="connsiteY0" fmla="*/ 265333 h 1801924"/>
                <a:gd name="connsiteX1" fmla="*/ 1106468 w 1415798"/>
                <a:gd name="connsiteY1" fmla="*/ 76989 h 1801924"/>
                <a:gd name="connsiteX2" fmla="*/ 1097887 w 1415798"/>
                <a:gd name="connsiteY2" fmla="*/ 71841 h 1801924"/>
                <a:gd name="connsiteX3" fmla="*/ 1092739 w 1415798"/>
                <a:gd name="connsiteY3" fmla="*/ 69267 h 1801924"/>
                <a:gd name="connsiteX4" fmla="*/ 658561 w 1415798"/>
                <a:gd name="connsiteY4" fmla="*/ 117318 h 1801924"/>
                <a:gd name="connsiteX5" fmla="*/ 32177 w 1415798"/>
                <a:gd name="connsiteY5" fmla="*/ 1202334 h 1801924"/>
                <a:gd name="connsiteX6" fmla="*/ 192206 w 1415798"/>
                <a:gd name="connsiteY6" fmla="*/ 1591464 h 1801924"/>
                <a:gd name="connsiteX7" fmla="*/ 203360 w 1415798"/>
                <a:gd name="connsiteY7" fmla="*/ 1599187 h 1801924"/>
                <a:gd name="connsiteX8" fmla="*/ 226098 w 1415798"/>
                <a:gd name="connsiteY8" fmla="*/ 1612487 h 1801924"/>
                <a:gd name="connsiteX9" fmla="*/ 522987 w 1415798"/>
                <a:gd name="connsiteY9" fmla="*/ 1788818 h 1801924"/>
                <a:gd name="connsiteX10" fmla="*/ 691168 w 1415798"/>
                <a:gd name="connsiteY10" fmla="*/ 1508232 h 1801924"/>
                <a:gd name="connsiteX11" fmla="*/ 1248477 w 1415798"/>
                <a:gd name="connsiteY11" fmla="*/ 577667 h 1801924"/>
                <a:gd name="connsiteX12" fmla="*/ 1270786 w 1415798"/>
                <a:gd name="connsiteY12" fmla="*/ 540770 h 1801924"/>
                <a:gd name="connsiteX13" fmla="*/ 1425237 w 1415798"/>
                <a:gd name="connsiteY13" fmla="*/ 265333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3"/>
                  </a:moveTo>
                  <a:lnTo>
                    <a:pt x="1106468" y="76989"/>
                  </a:lnTo>
                  <a:cubicBezTo>
                    <a:pt x="1103894" y="75274"/>
                    <a:pt x="1100890" y="73557"/>
                    <a:pt x="1097887" y="71841"/>
                  </a:cubicBezTo>
                  <a:lnTo>
                    <a:pt x="1092739" y="69267"/>
                  </a:lnTo>
                  <a:cubicBezTo>
                    <a:pt x="979904" y="9203"/>
                    <a:pt x="827169" y="19928"/>
                    <a:pt x="658561" y="117318"/>
                  </a:cubicBezTo>
                  <a:cubicBezTo>
                    <a:pt x="312763" y="317246"/>
                    <a:pt x="32177" y="802908"/>
                    <a:pt x="32177" y="1202334"/>
                  </a:cubicBezTo>
                  <a:cubicBezTo>
                    <a:pt x="32177" y="1387675"/>
                    <a:pt x="93100" y="1520674"/>
                    <a:pt x="192206" y="1591464"/>
                  </a:cubicBezTo>
                  <a:lnTo>
                    <a:pt x="203360" y="1599187"/>
                  </a:lnTo>
                  <a:cubicBezTo>
                    <a:pt x="210654" y="1603906"/>
                    <a:pt x="217948" y="1608625"/>
                    <a:pt x="226098" y="1612487"/>
                  </a:cubicBezTo>
                  <a:lnTo>
                    <a:pt x="522987" y="1788818"/>
                  </a:lnTo>
                  <a:lnTo>
                    <a:pt x="691168" y="1508232"/>
                  </a:lnTo>
                  <a:cubicBezTo>
                    <a:pt x="976472" y="1311737"/>
                    <a:pt x="1205144" y="926897"/>
                    <a:pt x="1248477" y="577667"/>
                  </a:cubicBezTo>
                  <a:lnTo>
                    <a:pt x="1270786" y="540770"/>
                  </a:lnTo>
                  <a:lnTo>
                    <a:pt x="1425237" y="2653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7" name="Freeform: Shape 156">
              <a:extLst>
                <a:ext uri="{FF2B5EF4-FFF2-40B4-BE49-F238E27FC236}">
                  <a16:creationId xmlns:a16="http://schemas.microsoft.com/office/drawing/2014/main" id="{9322C0D3-637D-46A4-8D00-407040026BE9}"/>
                </a:ext>
              </a:extLst>
            </p:cNvPr>
            <p:cNvSpPr/>
            <p:nvPr/>
          </p:nvSpPr>
          <p:spPr>
            <a:xfrm>
              <a:off x="15614996" y="7892223"/>
              <a:ext cx="1390597" cy="1694790"/>
            </a:xfrm>
            <a:custGeom>
              <a:avLst/>
              <a:gdLst>
                <a:gd name="connsiteX0" fmla="*/ 651267 w 1372895"/>
                <a:gd name="connsiteY0" fmla="*/ 117684 h 1673215"/>
                <a:gd name="connsiteX1" fmla="*/ 32177 w 1372895"/>
                <a:gd name="connsiteY1" fmla="*/ 1094585 h 1673215"/>
                <a:gd name="connsiteX2" fmla="*/ 191776 w 1372895"/>
                <a:gd name="connsiteY2" fmla="*/ 1471273 h 1673215"/>
                <a:gd name="connsiteX3" fmla="*/ 202930 w 1372895"/>
                <a:gd name="connsiteY3" fmla="*/ 1478995 h 1673215"/>
                <a:gd name="connsiteX4" fmla="*/ 225669 w 1372895"/>
                <a:gd name="connsiteY4" fmla="*/ 1492295 h 1673215"/>
                <a:gd name="connsiteX5" fmla="*/ 522558 w 1372895"/>
                <a:gd name="connsiteY5" fmla="*/ 1668626 h 1673215"/>
                <a:gd name="connsiteX6" fmla="*/ 690738 w 1372895"/>
                <a:gd name="connsiteY6" fmla="*/ 1388041 h 1673215"/>
                <a:gd name="connsiteX7" fmla="*/ 1248047 w 1372895"/>
                <a:gd name="connsiteY7" fmla="*/ 457475 h 1673215"/>
                <a:gd name="connsiteX8" fmla="*/ 1270356 w 1372895"/>
                <a:gd name="connsiteY8" fmla="*/ 420579 h 1673215"/>
                <a:gd name="connsiteX9" fmla="*/ 1372466 w 1372895"/>
                <a:gd name="connsiteY9" fmla="*/ 237812 h 1673215"/>
                <a:gd name="connsiteX10" fmla="*/ 1099603 w 1372895"/>
                <a:gd name="connsiteY10" fmla="*/ 76497 h 1673215"/>
                <a:gd name="connsiteX11" fmla="*/ 1091022 w 1372895"/>
                <a:gd name="connsiteY11" fmla="*/ 71349 h 1673215"/>
                <a:gd name="connsiteX12" fmla="*/ 1085874 w 1372895"/>
                <a:gd name="connsiteY12" fmla="*/ 68775 h 1673215"/>
                <a:gd name="connsiteX13" fmla="*/ 651267 w 1372895"/>
                <a:gd name="connsiteY13" fmla="*/ 117684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684"/>
                  </a:moveTo>
                  <a:cubicBezTo>
                    <a:pt x="335930" y="299593"/>
                    <a:pt x="75508" y="719184"/>
                    <a:pt x="32177" y="1094585"/>
                  </a:cubicBezTo>
                  <a:cubicBezTo>
                    <a:pt x="34751" y="1273061"/>
                    <a:pt x="94815" y="1402199"/>
                    <a:pt x="191776" y="1471273"/>
                  </a:cubicBezTo>
                  <a:lnTo>
                    <a:pt x="202930" y="1478995"/>
                  </a:lnTo>
                  <a:cubicBezTo>
                    <a:pt x="210224" y="1483714"/>
                    <a:pt x="217518" y="1488434"/>
                    <a:pt x="225669" y="1492295"/>
                  </a:cubicBezTo>
                  <a:lnTo>
                    <a:pt x="522558" y="1668626"/>
                  </a:lnTo>
                  <a:lnTo>
                    <a:pt x="690738" y="1388041"/>
                  </a:lnTo>
                  <a:cubicBezTo>
                    <a:pt x="976043" y="1191545"/>
                    <a:pt x="1204715" y="806705"/>
                    <a:pt x="1248047" y="457475"/>
                  </a:cubicBezTo>
                  <a:lnTo>
                    <a:pt x="1270356" y="420579"/>
                  </a:lnTo>
                  <a:lnTo>
                    <a:pt x="1372466" y="237812"/>
                  </a:lnTo>
                  <a:lnTo>
                    <a:pt x="1099603" y="76497"/>
                  </a:lnTo>
                  <a:cubicBezTo>
                    <a:pt x="1097029" y="74781"/>
                    <a:pt x="1094026" y="73065"/>
                    <a:pt x="1091022" y="71349"/>
                  </a:cubicBezTo>
                  <a:lnTo>
                    <a:pt x="1085874" y="68775"/>
                  </a:lnTo>
                  <a:cubicBezTo>
                    <a:pt x="973039" y="9139"/>
                    <a:pt x="820305" y="20294"/>
                    <a:pt x="651267" y="11768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9" name="Freeform: Shape 158">
              <a:extLst>
                <a:ext uri="{FF2B5EF4-FFF2-40B4-BE49-F238E27FC236}">
                  <a16:creationId xmlns:a16="http://schemas.microsoft.com/office/drawing/2014/main" id="{D9188B9E-1280-4FFB-BDA8-AA7D147B48A2}"/>
                </a:ext>
              </a:extLst>
            </p:cNvPr>
            <p:cNvSpPr/>
            <p:nvPr/>
          </p:nvSpPr>
          <p:spPr>
            <a:xfrm>
              <a:off x="15598047" y="7880444"/>
              <a:ext cx="1477509" cy="1868615"/>
            </a:xfrm>
            <a:custGeom>
              <a:avLst/>
              <a:gdLst>
                <a:gd name="connsiteX0" fmla="*/ 545298 w 1458700"/>
                <a:gd name="connsiteY0" fmla="*/ 1829558 h 1844827"/>
                <a:gd name="connsiteX1" fmla="*/ 234251 w 1458700"/>
                <a:gd name="connsiteY1" fmla="*/ 1644646 h 1844827"/>
                <a:gd name="connsiteX2" fmla="*/ 211083 w 1458700"/>
                <a:gd name="connsiteY2" fmla="*/ 1630917 h 1844827"/>
                <a:gd name="connsiteX3" fmla="*/ 199499 w 1458700"/>
                <a:gd name="connsiteY3" fmla="*/ 1622765 h 1844827"/>
                <a:gd name="connsiteX4" fmla="*/ 32177 w 1458700"/>
                <a:gd name="connsiteY4" fmla="*/ 1219478 h 1844827"/>
                <a:gd name="connsiteX5" fmla="*/ 667142 w 1458700"/>
                <a:gd name="connsiteY5" fmla="*/ 119875 h 1844827"/>
                <a:gd name="connsiteX6" fmla="*/ 1117623 w 1458700"/>
                <a:gd name="connsiteY6" fmla="*/ 71394 h 1844827"/>
                <a:gd name="connsiteX7" fmla="*/ 1130494 w 1458700"/>
                <a:gd name="connsiteY7" fmla="*/ 78259 h 1844827"/>
                <a:gd name="connsiteX8" fmla="*/ 1464279 w 1458700"/>
                <a:gd name="connsiteY8" fmla="*/ 275612 h 1844827"/>
                <a:gd name="connsiteX9" fmla="*/ 1281083 w 1458700"/>
                <a:gd name="connsiteY9" fmla="*/ 600817 h 1844827"/>
                <a:gd name="connsiteX10" fmla="*/ 719912 w 1458700"/>
                <a:gd name="connsiteY10" fmla="*/ 1537388 h 1844827"/>
                <a:gd name="connsiteX11" fmla="*/ 545298 w 1458700"/>
                <a:gd name="connsiteY11" fmla="*/ 1829558 h 1844827"/>
                <a:gd name="connsiteX12" fmla="*/ 954163 w 1458700"/>
                <a:gd name="connsiteY12" fmla="*/ 66246 h 1844827"/>
                <a:gd name="connsiteX13" fmla="*/ 683873 w 1458700"/>
                <a:gd name="connsiteY13" fmla="*/ 149049 h 1844827"/>
                <a:gd name="connsiteX14" fmla="*/ 66071 w 1458700"/>
                <a:gd name="connsiteY14" fmla="*/ 1219478 h 1844827"/>
                <a:gd name="connsiteX15" fmla="*/ 218805 w 1458700"/>
                <a:gd name="connsiteY15" fmla="*/ 1594879 h 1844827"/>
                <a:gd name="connsiteX16" fmla="*/ 229961 w 1458700"/>
                <a:gd name="connsiteY16" fmla="*/ 1602601 h 1844827"/>
                <a:gd name="connsiteX17" fmla="*/ 250553 w 1458700"/>
                <a:gd name="connsiteY17" fmla="*/ 1615043 h 1844827"/>
                <a:gd name="connsiteX18" fmla="*/ 533713 w 1458700"/>
                <a:gd name="connsiteY18" fmla="*/ 1783223 h 1844827"/>
                <a:gd name="connsiteX19" fmla="*/ 698032 w 1458700"/>
                <a:gd name="connsiteY19" fmla="*/ 1511647 h 1844827"/>
                <a:gd name="connsiteX20" fmla="*/ 1248047 w 1458700"/>
                <a:gd name="connsiteY20" fmla="*/ 593094 h 1844827"/>
                <a:gd name="connsiteX21" fmla="*/ 1250193 w 1458700"/>
                <a:gd name="connsiteY21" fmla="*/ 586659 h 1844827"/>
                <a:gd name="connsiteX22" fmla="*/ 1272502 w 1458700"/>
                <a:gd name="connsiteY22" fmla="*/ 549762 h 1844827"/>
                <a:gd name="connsiteX23" fmla="*/ 1418802 w 1458700"/>
                <a:gd name="connsiteY23" fmla="*/ 288054 h 1844827"/>
                <a:gd name="connsiteX24" fmla="*/ 1102177 w 1458700"/>
                <a:gd name="connsiteY24" fmla="*/ 101855 h 1844827"/>
                <a:gd name="connsiteX25" fmla="*/ 954163 w 1458700"/>
                <a:gd name="connsiteY25" fmla="*/ 66246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8" y="1829558"/>
                  </a:moveTo>
                  <a:lnTo>
                    <a:pt x="234251" y="1644646"/>
                  </a:lnTo>
                  <a:cubicBezTo>
                    <a:pt x="226957" y="1640785"/>
                    <a:pt x="218805" y="1636065"/>
                    <a:pt x="211083" y="1630917"/>
                  </a:cubicBezTo>
                  <a:lnTo>
                    <a:pt x="199499" y="1622765"/>
                  </a:lnTo>
                  <a:cubicBezTo>
                    <a:pt x="91813" y="1545969"/>
                    <a:pt x="32177" y="1402673"/>
                    <a:pt x="32177" y="1219478"/>
                  </a:cubicBezTo>
                  <a:cubicBezTo>
                    <a:pt x="32177" y="815332"/>
                    <a:pt x="317054" y="321948"/>
                    <a:pt x="667142" y="119875"/>
                  </a:cubicBezTo>
                  <a:cubicBezTo>
                    <a:pt x="834893" y="22914"/>
                    <a:pt x="994920" y="5752"/>
                    <a:pt x="1117623" y="71394"/>
                  </a:cubicBezTo>
                  <a:lnTo>
                    <a:pt x="1130494" y="78259"/>
                  </a:lnTo>
                  <a:lnTo>
                    <a:pt x="1464279" y="275612"/>
                  </a:lnTo>
                  <a:lnTo>
                    <a:pt x="1281083" y="600817"/>
                  </a:lnTo>
                  <a:cubicBezTo>
                    <a:pt x="1236035" y="954767"/>
                    <a:pt x="1005646" y="1338748"/>
                    <a:pt x="719912" y="1537388"/>
                  </a:cubicBezTo>
                  <a:lnTo>
                    <a:pt x="545298" y="1829558"/>
                  </a:lnTo>
                  <a:close/>
                  <a:moveTo>
                    <a:pt x="954163" y="66246"/>
                  </a:moveTo>
                  <a:cubicBezTo>
                    <a:pt x="871359" y="66246"/>
                    <a:pt x="779118" y="94132"/>
                    <a:pt x="683873" y="149049"/>
                  </a:cubicBezTo>
                  <a:cubicBezTo>
                    <a:pt x="343224" y="345973"/>
                    <a:pt x="66071" y="826058"/>
                    <a:pt x="66071" y="1219478"/>
                  </a:cubicBezTo>
                  <a:cubicBezTo>
                    <a:pt x="66071" y="1391518"/>
                    <a:pt x="120557" y="1524518"/>
                    <a:pt x="218805" y="1594879"/>
                  </a:cubicBezTo>
                  <a:lnTo>
                    <a:pt x="229961" y="1602601"/>
                  </a:lnTo>
                  <a:cubicBezTo>
                    <a:pt x="236396" y="1606892"/>
                    <a:pt x="243260" y="1611181"/>
                    <a:pt x="250553" y="1615043"/>
                  </a:cubicBezTo>
                  <a:lnTo>
                    <a:pt x="533713" y="1783223"/>
                  </a:lnTo>
                  <a:lnTo>
                    <a:pt x="698032" y="1511647"/>
                  </a:lnTo>
                  <a:cubicBezTo>
                    <a:pt x="978617" y="1318155"/>
                    <a:pt x="1205144" y="940609"/>
                    <a:pt x="1248047" y="593094"/>
                  </a:cubicBezTo>
                  <a:lnTo>
                    <a:pt x="1250193" y="586659"/>
                  </a:lnTo>
                  <a:lnTo>
                    <a:pt x="1272502" y="549762"/>
                  </a:lnTo>
                  <a:lnTo>
                    <a:pt x="1418802" y="288054"/>
                  </a:lnTo>
                  <a:lnTo>
                    <a:pt x="1102177" y="101855"/>
                  </a:lnTo>
                  <a:cubicBezTo>
                    <a:pt x="1057558" y="78259"/>
                    <a:pt x="1007792" y="66246"/>
                    <a:pt x="954163" y="66246"/>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0" name="Freeform: Shape 159">
              <a:extLst>
                <a:ext uri="{FF2B5EF4-FFF2-40B4-BE49-F238E27FC236}">
                  <a16:creationId xmlns:a16="http://schemas.microsoft.com/office/drawing/2014/main" id="{5369B05A-D78A-4EE7-AD53-D4AABAE15B49}"/>
                </a:ext>
              </a:extLst>
            </p:cNvPr>
            <p:cNvSpPr/>
            <p:nvPr/>
          </p:nvSpPr>
          <p:spPr>
            <a:xfrm>
              <a:off x="15665823" y="7862082"/>
              <a:ext cx="1868615" cy="2129350"/>
            </a:xfrm>
            <a:custGeom>
              <a:avLst/>
              <a:gdLst>
                <a:gd name="connsiteX0" fmla="*/ 1372776 w 1844827"/>
                <a:gd name="connsiteY0" fmla="*/ 299655 h 2102245"/>
                <a:gd name="connsiteX1" fmla="*/ 1372678 w 1844827"/>
                <a:gd name="connsiteY1" fmla="*/ 1322586 h 2102245"/>
                <a:gd name="connsiteX2" fmla="*/ 486830 w 1844827"/>
                <a:gd name="connsiteY2" fmla="*/ 1834114 h 2102245"/>
                <a:gd name="connsiteX3" fmla="*/ 486928 w 1844827"/>
                <a:gd name="connsiteY3" fmla="*/ 811183 h 2102245"/>
                <a:gd name="connsiteX4" fmla="*/ 1372776 w 1844827"/>
                <a:gd name="connsiteY4" fmla="*/ 299655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6" y="299655"/>
                  </a:moveTo>
                  <a:cubicBezTo>
                    <a:pt x="1617369" y="440876"/>
                    <a:pt x="1617325" y="898858"/>
                    <a:pt x="1372678" y="1322586"/>
                  </a:cubicBezTo>
                  <a:cubicBezTo>
                    <a:pt x="1128031" y="1746316"/>
                    <a:pt x="731423" y="1975334"/>
                    <a:pt x="486830" y="1834114"/>
                  </a:cubicBezTo>
                  <a:cubicBezTo>
                    <a:pt x="242236" y="1692894"/>
                    <a:pt x="242281" y="1234912"/>
                    <a:pt x="486928" y="811183"/>
                  </a:cubicBezTo>
                  <a:cubicBezTo>
                    <a:pt x="731575" y="387453"/>
                    <a:pt x="1128183" y="158435"/>
                    <a:pt x="1372776" y="299655"/>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1" name="Freeform: Shape 160">
              <a:extLst>
                <a:ext uri="{FF2B5EF4-FFF2-40B4-BE49-F238E27FC236}">
                  <a16:creationId xmlns:a16="http://schemas.microsoft.com/office/drawing/2014/main" id="{9800E386-A350-402B-9B82-7E14FA38D8D3}"/>
                </a:ext>
              </a:extLst>
            </p:cNvPr>
            <p:cNvSpPr/>
            <p:nvPr/>
          </p:nvSpPr>
          <p:spPr>
            <a:xfrm>
              <a:off x="15923968" y="8073366"/>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9 h 1716118"/>
                <a:gd name="connsiteX3" fmla="*/ 667142 w 1329992"/>
                <a:gd name="connsiteY3" fmla="*/ 120325 h 1716118"/>
                <a:gd name="connsiteX4" fmla="*/ 1127062 w 1329992"/>
                <a:gd name="connsiteY4" fmla="*/ 76565 h 1716118"/>
                <a:gd name="connsiteX5" fmla="*/ 1318838 w 1329992"/>
                <a:gd name="connsiteY5" fmla="*/ 496585 h 1716118"/>
                <a:gd name="connsiteX6" fmla="*/ 683873 w 1329992"/>
                <a:gd name="connsiteY6" fmla="*/ 1596188 h 1716118"/>
                <a:gd name="connsiteX7" fmla="*/ 395565 w 1329992"/>
                <a:gd name="connsiteY7" fmla="*/ 1684139 h 1716118"/>
                <a:gd name="connsiteX8" fmla="*/ 955021 w 1329992"/>
                <a:gd name="connsiteY8" fmla="*/ 65839 h 1716118"/>
                <a:gd name="connsiteX9" fmla="*/ 683873 w 1329992"/>
                <a:gd name="connsiteY9" fmla="*/ 149500 h 1716118"/>
                <a:gd name="connsiteX10" fmla="*/ 66071 w 1329992"/>
                <a:gd name="connsiteY10" fmla="*/ 1219929 h 1716118"/>
                <a:gd name="connsiteX11" fmla="*/ 241114 w 1329992"/>
                <a:gd name="connsiteY11" fmla="*/ 1610775 h 1716118"/>
                <a:gd name="connsiteX12" fmla="*/ 667142 w 1329992"/>
                <a:gd name="connsiteY12" fmla="*/ 1567014 h 1716118"/>
                <a:gd name="connsiteX13" fmla="*/ 1285374 w 1329992"/>
                <a:gd name="connsiteY13" fmla="*/ 496585 h 1716118"/>
                <a:gd name="connsiteX14" fmla="*/ 1110329 w 1329992"/>
                <a:gd name="connsiteY14" fmla="*/ 105739 h 1716118"/>
                <a:gd name="connsiteX15" fmla="*/ 955021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7" y="1684139"/>
                    <a:pt x="275008" y="1669552"/>
                    <a:pt x="223954" y="1639949"/>
                  </a:cubicBezTo>
                  <a:cubicBezTo>
                    <a:pt x="100393" y="1568301"/>
                    <a:pt x="32177" y="1419427"/>
                    <a:pt x="32177" y="1219929"/>
                  </a:cubicBezTo>
                  <a:cubicBezTo>
                    <a:pt x="32177" y="815783"/>
                    <a:pt x="317054" y="322399"/>
                    <a:pt x="667142" y="120325"/>
                  </a:cubicBezTo>
                  <a:cubicBezTo>
                    <a:pt x="840041" y="20361"/>
                    <a:pt x="1003072" y="4916"/>
                    <a:pt x="1127062" y="76565"/>
                  </a:cubicBezTo>
                  <a:cubicBezTo>
                    <a:pt x="1250621" y="148213"/>
                    <a:pt x="1318838" y="297086"/>
                    <a:pt x="1318838" y="496585"/>
                  </a:cubicBezTo>
                  <a:cubicBezTo>
                    <a:pt x="1318838" y="900731"/>
                    <a:pt x="1033962" y="1394115"/>
                    <a:pt x="683873" y="1596188"/>
                  </a:cubicBezTo>
                  <a:cubicBezTo>
                    <a:pt x="582623" y="1654536"/>
                    <a:pt x="484375" y="1684139"/>
                    <a:pt x="395565" y="1684139"/>
                  </a:cubicBezTo>
                  <a:close/>
                  <a:moveTo>
                    <a:pt x="955021" y="65839"/>
                  </a:moveTo>
                  <a:cubicBezTo>
                    <a:pt x="872218" y="65839"/>
                    <a:pt x="779976" y="93726"/>
                    <a:pt x="683873" y="149500"/>
                  </a:cubicBezTo>
                  <a:cubicBezTo>
                    <a:pt x="343224" y="346424"/>
                    <a:pt x="66071" y="826509"/>
                    <a:pt x="66071" y="1219929"/>
                  </a:cubicBezTo>
                  <a:cubicBezTo>
                    <a:pt x="66071" y="1406986"/>
                    <a:pt x="128281" y="1545562"/>
                    <a:pt x="241114" y="1610775"/>
                  </a:cubicBezTo>
                  <a:cubicBezTo>
                    <a:pt x="353950" y="1675988"/>
                    <a:pt x="505397" y="1660542"/>
                    <a:pt x="667142" y="1567014"/>
                  </a:cubicBezTo>
                  <a:cubicBezTo>
                    <a:pt x="1007792" y="1370089"/>
                    <a:pt x="1285374" y="890005"/>
                    <a:pt x="1285374" y="496585"/>
                  </a:cubicBezTo>
                  <a:cubicBezTo>
                    <a:pt x="1285374" y="309528"/>
                    <a:pt x="1223164" y="170951"/>
                    <a:pt x="1110329" y="105739"/>
                  </a:cubicBezTo>
                  <a:cubicBezTo>
                    <a:pt x="1063995" y="78710"/>
                    <a:pt x="1011653" y="65839"/>
                    <a:pt x="955021" y="6583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2" name="Freeform: Shape 161">
              <a:extLst>
                <a:ext uri="{FF2B5EF4-FFF2-40B4-BE49-F238E27FC236}">
                  <a16:creationId xmlns:a16="http://schemas.microsoft.com/office/drawing/2014/main" id="{A90BA2B2-138E-450C-B612-94A1FCEA33E7}"/>
                </a:ext>
              </a:extLst>
            </p:cNvPr>
            <p:cNvSpPr/>
            <p:nvPr/>
          </p:nvSpPr>
          <p:spPr>
            <a:xfrm>
              <a:off x="16281178" y="8695820"/>
              <a:ext cx="173825" cy="347650"/>
            </a:xfrm>
            <a:custGeom>
              <a:avLst/>
              <a:gdLst>
                <a:gd name="connsiteX0" fmla="*/ 181480 w 171611"/>
                <a:gd name="connsiteY0" fmla="*/ 148912 h 343223"/>
                <a:gd name="connsiteX1" fmla="*/ 106829 w 171611"/>
                <a:gd name="connsiteY1" fmla="*/ 345836 h 343223"/>
                <a:gd name="connsiteX2" fmla="*/ 32177 w 171611"/>
                <a:gd name="connsiteY2" fmla="*/ 235147 h 343223"/>
                <a:gd name="connsiteX3" fmla="*/ 106829 w 171611"/>
                <a:gd name="connsiteY3" fmla="*/ 38222 h 343223"/>
                <a:gd name="connsiteX4" fmla="*/ 181480 w 171611"/>
                <a:gd name="connsiteY4" fmla="*/ 148912 h 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11" h="343223">
                  <a:moveTo>
                    <a:pt x="181480" y="148912"/>
                  </a:moveTo>
                  <a:cubicBezTo>
                    <a:pt x="181480" y="233860"/>
                    <a:pt x="148016" y="321811"/>
                    <a:pt x="106829" y="345836"/>
                  </a:cubicBezTo>
                  <a:cubicBezTo>
                    <a:pt x="65641" y="369433"/>
                    <a:pt x="32177" y="320095"/>
                    <a:pt x="32177" y="235147"/>
                  </a:cubicBezTo>
                  <a:cubicBezTo>
                    <a:pt x="32177" y="150199"/>
                    <a:pt x="65641" y="62248"/>
                    <a:pt x="106829" y="38222"/>
                  </a:cubicBezTo>
                  <a:cubicBezTo>
                    <a:pt x="148016" y="14197"/>
                    <a:pt x="181480" y="63964"/>
                    <a:pt x="181480" y="148912"/>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4" name="Freeform: Shape 163">
              <a:extLst>
                <a:ext uri="{FF2B5EF4-FFF2-40B4-BE49-F238E27FC236}">
                  <a16:creationId xmlns:a16="http://schemas.microsoft.com/office/drawing/2014/main" id="{28DD00FA-95CE-4F9D-B12B-3A99FC1E3A46}"/>
                </a:ext>
              </a:extLst>
            </p:cNvPr>
            <p:cNvSpPr/>
            <p:nvPr/>
          </p:nvSpPr>
          <p:spPr>
            <a:xfrm>
              <a:off x="16702268" y="8452618"/>
              <a:ext cx="173825" cy="347650"/>
            </a:xfrm>
            <a:custGeom>
              <a:avLst/>
              <a:gdLst>
                <a:gd name="connsiteX0" fmla="*/ 181480 w 171611"/>
                <a:gd name="connsiteY0" fmla="*/ 148761 h 343223"/>
                <a:gd name="connsiteX1" fmla="*/ 106828 w 171611"/>
                <a:gd name="connsiteY1" fmla="*/ 345686 h 343223"/>
                <a:gd name="connsiteX2" fmla="*/ 32177 w 171611"/>
                <a:gd name="connsiteY2" fmla="*/ 234997 h 343223"/>
                <a:gd name="connsiteX3" fmla="*/ 106828 w 171611"/>
                <a:gd name="connsiteY3" fmla="*/ 38071 h 343223"/>
                <a:gd name="connsiteX4" fmla="*/ 181480 w 171611"/>
                <a:gd name="connsiteY4" fmla="*/ 148761 h 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11" h="343223">
                  <a:moveTo>
                    <a:pt x="181480" y="148761"/>
                  </a:moveTo>
                  <a:cubicBezTo>
                    <a:pt x="181480" y="233709"/>
                    <a:pt x="148016" y="321660"/>
                    <a:pt x="106828" y="345686"/>
                  </a:cubicBezTo>
                  <a:cubicBezTo>
                    <a:pt x="65641" y="369282"/>
                    <a:pt x="32177" y="319944"/>
                    <a:pt x="32177" y="234997"/>
                  </a:cubicBezTo>
                  <a:cubicBezTo>
                    <a:pt x="32177" y="150048"/>
                    <a:pt x="65641" y="62098"/>
                    <a:pt x="106828" y="38071"/>
                  </a:cubicBezTo>
                  <a:cubicBezTo>
                    <a:pt x="148016" y="14475"/>
                    <a:pt x="181480" y="63813"/>
                    <a:pt x="181480" y="148761"/>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6" name="Freeform: Shape 165">
              <a:extLst>
                <a:ext uri="{FF2B5EF4-FFF2-40B4-BE49-F238E27FC236}">
                  <a16:creationId xmlns:a16="http://schemas.microsoft.com/office/drawing/2014/main" id="{D9B567D6-46F1-4C6B-BE93-160E87000828}"/>
                </a:ext>
              </a:extLst>
            </p:cNvPr>
            <p:cNvSpPr/>
            <p:nvPr/>
          </p:nvSpPr>
          <p:spPr>
            <a:xfrm>
              <a:off x="16294245" y="8952680"/>
              <a:ext cx="608387" cy="521475"/>
            </a:xfrm>
            <a:custGeom>
              <a:avLst/>
              <a:gdLst>
                <a:gd name="connsiteX0" fmla="*/ 112804 w 600641"/>
                <a:gd name="connsiteY0" fmla="*/ 261712 h 514835"/>
                <a:gd name="connsiteX1" fmla="*/ 490781 w 600641"/>
                <a:gd name="connsiteY1" fmla="*/ 43336 h 514835"/>
                <a:gd name="connsiteX2" fmla="*/ 553847 w 600641"/>
                <a:gd name="connsiteY2" fmla="*/ 157028 h 514835"/>
                <a:gd name="connsiteX3" fmla="*/ 553847 w 600641"/>
                <a:gd name="connsiteY3" fmla="*/ 157028 h 514835"/>
                <a:gd name="connsiteX4" fmla="*/ 49309 w 600641"/>
                <a:gd name="connsiteY4" fmla="*/ 448340 h 514835"/>
                <a:gd name="connsiteX5" fmla="*/ 49309 w 600641"/>
                <a:gd name="connsiteY5" fmla="*/ 448340 h 514835"/>
                <a:gd name="connsiteX6" fmla="*/ 112804 w 600641"/>
                <a:gd name="connsiteY6" fmla="*/ 261712 h 51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641" h="514835">
                  <a:moveTo>
                    <a:pt x="112804" y="261712"/>
                  </a:moveTo>
                  <a:lnTo>
                    <a:pt x="490781" y="43336"/>
                  </a:lnTo>
                  <a:cubicBezTo>
                    <a:pt x="557709" y="4723"/>
                    <a:pt x="595463" y="72081"/>
                    <a:pt x="553847" y="157028"/>
                  </a:cubicBezTo>
                  <a:lnTo>
                    <a:pt x="553847" y="157028"/>
                  </a:lnTo>
                  <a:cubicBezTo>
                    <a:pt x="425567" y="420024"/>
                    <a:pt x="177588" y="563320"/>
                    <a:pt x="49309" y="448340"/>
                  </a:cubicBezTo>
                  <a:lnTo>
                    <a:pt x="49309" y="448340"/>
                  </a:lnTo>
                  <a:cubicBezTo>
                    <a:pt x="8122" y="411443"/>
                    <a:pt x="45876" y="300325"/>
                    <a:pt x="112804" y="261712"/>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8" name="Freeform: Shape 167">
              <a:extLst>
                <a:ext uri="{FF2B5EF4-FFF2-40B4-BE49-F238E27FC236}">
                  <a16:creationId xmlns:a16="http://schemas.microsoft.com/office/drawing/2014/main" id="{117385CA-2FB1-4034-BF82-E54048213EB6}"/>
                </a:ext>
              </a:extLst>
            </p:cNvPr>
            <p:cNvSpPr/>
            <p:nvPr/>
          </p:nvSpPr>
          <p:spPr>
            <a:xfrm>
              <a:off x="13607756" y="7390889"/>
              <a:ext cx="1347140" cy="1694790"/>
            </a:xfrm>
            <a:custGeom>
              <a:avLst/>
              <a:gdLst>
                <a:gd name="connsiteX0" fmla="*/ 1307682 w 1329992"/>
                <a:gd name="connsiteY0" fmla="*/ 245387 h 1673215"/>
                <a:gd name="connsiteX1" fmla="*/ 1015942 w 1329992"/>
                <a:gd name="connsiteY1" fmla="*/ 72917 h 1673215"/>
                <a:gd name="connsiteX2" fmla="*/ 1008220 w 1329992"/>
                <a:gd name="connsiteY2" fmla="*/ 68198 h 1673215"/>
                <a:gd name="connsiteX3" fmla="*/ 1003500 w 1329992"/>
                <a:gd name="connsiteY3" fmla="*/ 66052 h 1673215"/>
                <a:gd name="connsiteX4" fmla="*/ 605790 w 1329992"/>
                <a:gd name="connsiteY4" fmla="*/ 110242 h 1673215"/>
                <a:gd name="connsiteX5" fmla="*/ 32177 w 1329992"/>
                <a:gd name="connsiteY5" fmla="*/ 1104305 h 1673215"/>
                <a:gd name="connsiteX6" fmla="*/ 178477 w 1329992"/>
                <a:gd name="connsiteY6" fmla="*/ 1460828 h 1673215"/>
                <a:gd name="connsiteX7" fmla="*/ 188773 w 1329992"/>
                <a:gd name="connsiteY7" fmla="*/ 1468122 h 1673215"/>
                <a:gd name="connsiteX8" fmla="*/ 209367 w 1329992"/>
                <a:gd name="connsiteY8" fmla="*/ 1480563 h 1673215"/>
                <a:gd name="connsiteX9" fmla="*/ 481371 w 1329992"/>
                <a:gd name="connsiteY9" fmla="*/ 1641879 h 1673215"/>
                <a:gd name="connsiteX10" fmla="*/ 635393 w 1329992"/>
                <a:gd name="connsiteY10" fmla="*/ 1384890 h 1673215"/>
                <a:gd name="connsiteX11" fmla="*/ 1145938 w 1329992"/>
                <a:gd name="connsiteY11" fmla="*/ 532837 h 1673215"/>
                <a:gd name="connsiteX12" fmla="*/ 1166102 w 1329992"/>
                <a:gd name="connsiteY12" fmla="*/ 498944 h 1673215"/>
                <a:gd name="connsiteX13" fmla="*/ 1307682 w 1329992"/>
                <a:gd name="connsiteY13" fmla="*/ 245387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9992" h="1673215">
                  <a:moveTo>
                    <a:pt x="1307682" y="245387"/>
                  </a:moveTo>
                  <a:lnTo>
                    <a:pt x="1015942" y="72917"/>
                  </a:lnTo>
                  <a:cubicBezTo>
                    <a:pt x="1013368" y="71201"/>
                    <a:pt x="1010794" y="69914"/>
                    <a:pt x="1008220" y="68198"/>
                  </a:cubicBezTo>
                  <a:lnTo>
                    <a:pt x="1003500" y="66052"/>
                  </a:lnTo>
                  <a:cubicBezTo>
                    <a:pt x="900533" y="11137"/>
                    <a:pt x="760241" y="21005"/>
                    <a:pt x="605790" y="110242"/>
                  </a:cubicBezTo>
                  <a:cubicBezTo>
                    <a:pt x="288736" y="293010"/>
                    <a:pt x="32177" y="738342"/>
                    <a:pt x="32177" y="1104305"/>
                  </a:cubicBezTo>
                  <a:cubicBezTo>
                    <a:pt x="32177" y="1273771"/>
                    <a:pt x="87951" y="1396044"/>
                    <a:pt x="178477" y="1460828"/>
                  </a:cubicBezTo>
                  <a:lnTo>
                    <a:pt x="188773" y="1468122"/>
                  </a:lnTo>
                  <a:cubicBezTo>
                    <a:pt x="195637" y="1472412"/>
                    <a:pt x="202502" y="1476702"/>
                    <a:pt x="209367" y="1480563"/>
                  </a:cubicBezTo>
                  <a:lnTo>
                    <a:pt x="481371" y="1641879"/>
                  </a:lnTo>
                  <a:lnTo>
                    <a:pt x="635393" y="1384890"/>
                  </a:lnTo>
                  <a:cubicBezTo>
                    <a:pt x="896672" y="1204698"/>
                    <a:pt x="1106039" y="852035"/>
                    <a:pt x="1145938" y="532837"/>
                  </a:cubicBezTo>
                  <a:lnTo>
                    <a:pt x="1166102" y="498944"/>
                  </a:lnTo>
                  <a:lnTo>
                    <a:pt x="1307682" y="245387"/>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9" name="Freeform: Shape 168">
              <a:extLst>
                <a:ext uri="{FF2B5EF4-FFF2-40B4-BE49-F238E27FC236}">
                  <a16:creationId xmlns:a16="http://schemas.microsoft.com/office/drawing/2014/main" id="{60801EE7-8D1A-4280-B1B2-935B6F81824C}"/>
                </a:ext>
              </a:extLst>
            </p:cNvPr>
            <p:cNvSpPr/>
            <p:nvPr/>
          </p:nvSpPr>
          <p:spPr>
            <a:xfrm>
              <a:off x="13607757" y="7385766"/>
              <a:ext cx="1303684" cy="1564422"/>
            </a:xfrm>
            <a:custGeom>
              <a:avLst/>
              <a:gdLst>
                <a:gd name="connsiteX0" fmla="*/ 599355 w 1287089"/>
                <a:gd name="connsiteY0" fmla="*/ 110153 h 1544506"/>
                <a:gd name="connsiteX1" fmla="*/ 32177 w 1287089"/>
                <a:gd name="connsiteY1" fmla="*/ 1005109 h 1544506"/>
                <a:gd name="connsiteX2" fmla="*/ 178047 w 1287089"/>
                <a:gd name="connsiteY2" fmla="*/ 1350048 h 1544506"/>
                <a:gd name="connsiteX3" fmla="*/ 188343 w 1287089"/>
                <a:gd name="connsiteY3" fmla="*/ 1357342 h 1544506"/>
                <a:gd name="connsiteX4" fmla="*/ 208937 w 1287089"/>
                <a:gd name="connsiteY4" fmla="*/ 1369784 h 1544506"/>
                <a:gd name="connsiteX5" fmla="*/ 480512 w 1287089"/>
                <a:gd name="connsiteY5" fmla="*/ 1531099 h 1544506"/>
                <a:gd name="connsiteX6" fmla="*/ 634535 w 1287089"/>
                <a:gd name="connsiteY6" fmla="*/ 1274110 h 1544506"/>
                <a:gd name="connsiteX7" fmla="*/ 1145080 w 1287089"/>
                <a:gd name="connsiteY7" fmla="*/ 422057 h 1544506"/>
                <a:gd name="connsiteX8" fmla="*/ 1165245 w 1287089"/>
                <a:gd name="connsiteY8" fmla="*/ 388164 h 1544506"/>
                <a:gd name="connsiteX9" fmla="*/ 1258773 w 1287089"/>
                <a:gd name="connsiteY9" fmla="*/ 220842 h 1544506"/>
                <a:gd name="connsiteX10" fmla="*/ 1008649 w 1287089"/>
                <a:gd name="connsiteY10" fmla="*/ 73256 h 1544506"/>
                <a:gd name="connsiteX11" fmla="*/ 1000926 w 1287089"/>
                <a:gd name="connsiteY11" fmla="*/ 68537 h 1544506"/>
                <a:gd name="connsiteX12" fmla="*/ 996207 w 1287089"/>
                <a:gd name="connsiteY12" fmla="*/ 66391 h 1544506"/>
                <a:gd name="connsiteX13" fmla="*/ 599355 w 1287089"/>
                <a:gd name="connsiteY13" fmla="*/ 110153 h 154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7089" h="1544506">
                  <a:moveTo>
                    <a:pt x="599355" y="110153"/>
                  </a:moveTo>
                  <a:cubicBezTo>
                    <a:pt x="310617" y="277045"/>
                    <a:pt x="72077" y="661456"/>
                    <a:pt x="32177" y="1005109"/>
                  </a:cubicBezTo>
                  <a:cubicBezTo>
                    <a:pt x="34751" y="1168569"/>
                    <a:pt x="89667" y="1286981"/>
                    <a:pt x="178047" y="1350048"/>
                  </a:cubicBezTo>
                  <a:lnTo>
                    <a:pt x="188343" y="1357342"/>
                  </a:lnTo>
                  <a:cubicBezTo>
                    <a:pt x="195208" y="1361632"/>
                    <a:pt x="202073" y="1365923"/>
                    <a:pt x="208937" y="1369784"/>
                  </a:cubicBezTo>
                  <a:lnTo>
                    <a:pt x="480512" y="1531099"/>
                  </a:lnTo>
                  <a:lnTo>
                    <a:pt x="634535" y="1274110"/>
                  </a:lnTo>
                  <a:cubicBezTo>
                    <a:pt x="895814" y="1093918"/>
                    <a:pt x="1105181" y="741256"/>
                    <a:pt x="1145080" y="422057"/>
                  </a:cubicBezTo>
                  <a:lnTo>
                    <a:pt x="1165245" y="388164"/>
                  </a:lnTo>
                  <a:lnTo>
                    <a:pt x="1258773" y="220842"/>
                  </a:lnTo>
                  <a:lnTo>
                    <a:pt x="1008649" y="73256"/>
                  </a:lnTo>
                  <a:cubicBezTo>
                    <a:pt x="1006074" y="71540"/>
                    <a:pt x="1003500" y="70253"/>
                    <a:pt x="1000926" y="68537"/>
                  </a:cubicBezTo>
                  <a:lnTo>
                    <a:pt x="996207" y="66391"/>
                  </a:lnTo>
                  <a:cubicBezTo>
                    <a:pt x="893668" y="11047"/>
                    <a:pt x="753806" y="20914"/>
                    <a:pt x="599355" y="110153"/>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0" name="Freeform: Shape 169">
              <a:extLst>
                <a:ext uri="{FF2B5EF4-FFF2-40B4-BE49-F238E27FC236}">
                  <a16:creationId xmlns:a16="http://schemas.microsoft.com/office/drawing/2014/main" id="{A5E29E67-C5D4-4194-953F-C632B8548590}"/>
                </a:ext>
              </a:extLst>
            </p:cNvPr>
            <p:cNvSpPr/>
            <p:nvPr/>
          </p:nvSpPr>
          <p:spPr>
            <a:xfrm>
              <a:off x="13718136" y="7499096"/>
              <a:ext cx="1173316" cy="1129859"/>
            </a:xfrm>
            <a:custGeom>
              <a:avLst/>
              <a:gdLst>
                <a:gd name="connsiteX0" fmla="*/ 918551 w 1158380"/>
                <a:gd name="connsiteY0" fmla="*/ 72917 h 1115477"/>
                <a:gd name="connsiteX1" fmla="*/ 910829 w 1158380"/>
                <a:gd name="connsiteY1" fmla="*/ 68198 h 1115477"/>
                <a:gd name="connsiteX2" fmla="*/ 906111 w 1158380"/>
                <a:gd name="connsiteY2" fmla="*/ 66053 h 1115477"/>
                <a:gd name="connsiteX3" fmla="*/ 508399 w 1158380"/>
                <a:gd name="connsiteY3" fmla="*/ 110243 h 1115477"/>
                <a:gd name="connsiteX4" fmla="*/ 32177 w 1158380"/>
                <a:gd name="connsiteY4" fmla="*/ 679136 h 1115477"/>
                <a:gd name="connsiteX5" fmla="*/ 729351 w 1158380"/>
                <a:gd name="connsiteY5" fmla="*/ 1108595 h 1115477"/>
                <a:gd name="connsiteX6" fmla="*/ 1054554 w 1158380"/>
                <a:gd name="connsiteY6" fmla="*/ 421718 h 1115477"/>
                <a:gd name="connsiteX7" fmla="*/ 1074719 w 1158380"/>
                <a:gd name="connsiteY7" fmla="*/ 387825 h 1115477"/>
                <a:gd name="connsiteX8" fmla="*/ 1168247 w 1158380"/>
                <a:gd name="connsiteY8" fmla="*/ 220504 h 1115477"/>
                <a:gd name="connsiteX9" fmla="*/ 918551 w 1158380"/>
                <a:gd name="connsiteY9" fmla="*/ 72917 h 111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8380" h="1115477">
                  <a:moveTo>
                    <a:pt x="918551" y="72917"/>
                  </a:moveTo>
                  <a:cubicBezTo>
                    <a:pt x="915977" y="71201"/>
                    <a:pt x="913403" y="69914"/>
                    <a:pt x="910829" y="68198"/>
                  </a:cubicBezTo>
                  <a:lnTo>
                    <a:pt x="906111" y="66053"/>
                  </a:lnTo>
                  <a:cubicBezTo>
                    <a:pt x="803144" y="11137"/>
                    <a:pt x="662850" y="21004"/>
                    <a:pt x="508399" y="110243"/>
                  </a:cubicBezTo>
                  <a:cubicBezTo>
                    <a:pt x="309760" y="224793"/>
                    <a:pt x="135144" y="442312"/>
                    <a:pt x="32177" y="679136"/>
                  </a:cubicBezTo>
                  <a:lnTo>
                    <a:pt x="729351" y="1108595"/>
                  </a:lnTo>
                  <a:cubicBezTo>
                    <a:pt x="899675" y="918534"/>
                    <a:pt x="1024522" y="661117"/>
                    <a:pt x="1054554" y="421718"/>
                  </a:cubicBezTo>
                  <a:lnTo>
                    <a:pt x="1074719" y="387825"/>
                  </a:lnTo>
                  <a:lnTo>
                    <a:pt x="1168247" y="220504"/>
                  </a:lnTo>
                  <a:lnTo>
                    <a:pt x="918551" y="72917"/>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1" name="Freeform: Shape 170">
              <a:extLst>
                <a:ext uri="{FF2B5EF4-FFF2-40B4-BE49-F238E27FC236}">
                  <a16:creationId xmlns:a16="http://schemas.microsoft.com/office/drawing/2014/main" id="{832DDAC9-AE43-4656-A42D-0464D446BCEC}"/>
                </a:ext>
              </a:extLst>
            </p:cNvPr>
            <p:cNvSpPr/>
            <p:nvPr/>
          </p:nvSpPr>
          <p:spPr>
            <a:xfrm>
              <a:off x="13592546" y="7374862"/>
              <a:ext cx="1390597" cy="1694790"/>
            </a:xfrm>
            <a:custGeom>
              <a:avLst/>
              <a:gdLst>
                <a:gd name="connsiteX0" fmla="*/ 501965 w 1372895"/>
                <a:gd name="connsiteY0" fmla="*/ 1678296 h 1673215"/>
                <a:gd name="connsiteX1" fmla="*/ 217089 w 1372895"/>
                <a:gd name="connsiteY1" fmla="*/ 1508829 h 1673215"/>
                <a:gd name="connsiteX2" fmla="*/ 196067 w 1372895"/>
                <a:gd name="connsiteY2" fmla="*/ 1496387 h 1673215"/>
                <a:gd name="connsiteX3" fmla="*/ 185341 w 1372895"/>
                <a:gd name="connsiteY3" fmla="*/ 1489093 h 1673215"/>
                <a:gd name="connsiteX4" fmla="*/ 32177 w 1372895"/>
                <a:gd name="connsiteY4" fmla="*/ 1119699 h 1673215"/>
                <a:gd name="connsiteX5" fmla="*/ 613512 w 1372895"/>
                <a:gd name="connsiteY5" fmla="*/ 112337 h 1673215"/>
                <a:gd name="connsiteX6" fmla="*/ 1026240 w 1372895"/>
                <a:gd name="connsiteY6" fmla="*/ 68147 h 1673215"/>
                <a:gd name="connsiteX7" fmla="*/ 1038252 w 1372895"/>
                <a:gd name="connsiteY7" fmla="*/ 74583 h 1673215"/>
                <a:gd name="connsiteX8" fmla="*/ 1344150 w 1372895"/>
                <a:gd name="connsiteY8" fmla="*/ 255204 h 1673215"/>
                <a:gd name="connsiteX9" fmla="*/ 1176400 w 1372895"/>
                <a:gd name="connsiteY9" fmla="*/ 552951 h 1673215"/>
                <a:gd name="connsiteX10" fmla="*/ 662422 w 1372895"/>
                <a:gd name="connsiteY10" fmla="*/ 1410581 h 1673215"/>
                <a:gd name="connsiteX11" fmla="*/ 501965 w 1372895"/>
                <a:gd name="connsiteY11" fmla="*/ 1678296 h 1673215"/>
                <a:gd name="connsiteX12" fmla="*/ 876507 w 1372895"/>
                <a:gd name="connsiteY12" fmla="*/ 63428 h 1673215"/>
                <a:gd name="connsiteX13" fmla="*/ 628958 w 1372895"/>
                <a:gd name="connsiteY13" fmla="*/ 139366 h 1673215"/>
                <a:gd name="connsiteX14" fmla="*/ 63067 w 1372895"/>
                <a:gd name="connsiteY14" fmla="*/ 1119699 h 1673215"/>
                <a:gd name="connsiteX15" fmla="*/ 202932 w 1372895"/>
                <a:gd name="connsiteY15" fmla="*/ 1463781 h 1673215"/>
                <a:gd name="connsiteX16" fmla="*/ 212798 w 1372895"/>
                <a:gd name="connsiteY16" fmla="*/ 1470646 h 1673215"/>
                <a:gd name="connsiteX17" fmla="*/ 231676 w 1372895"/>
                <a:gd name="connsiteY17" fmla="*/ 1481800 h 1673215"/>
                <a:gd name="connsiteX18" fmla="*/ 490810 w 1372895"/>
                <a:gd name="connsiteY18" fmla="*/ 1635822 h 1673215"/>
                <a:gd name="connsiteX19" fmla="*/ 641400 w 1372895"/>
                <a:gd name="connsiteY19" fmla="*/ 1386984 h 1673215"/>
                <a:gd name="connsiteX20" fmla="*/ 1145510 w 1372895"/>
                <a:gd name="connsiteY20" fmla="*/ 545657 h 1673215"/>
                <a:gd name="connsiteX21" fmla="*/ 1147655 w 1372895"/>
                <a:gd name="connsiteY21" fmla="*/ 539651 h 1673215"/>
                <a:gd name="connsiteX22" fmla="*/ 1167819 w 1372895"/>
                <a:gd name="connsiteY22" fmla="*/ 505758 h 1673215"/>
                <a:gd name="connsiteX23" fmla="*/ 1301676 w 1372895"/>
                <a:gd name="connsiteY23" fmla="*/ 266359 h 1673215"/>
                <a:gd name="connsiteX24" fmla="*/ 1011651 w 1372895"/>
                <a:gd name="connsiteY24" fmla="*/ 95605 h 1673215"/>
                <a:gd name="connsiteX25" fmla="*/ 876507 w 1372895"/>
                <a:gd name="connsiteY25" fmla="*/ 63428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72895" h="1673215">
                  <a:moveTo>
                    <a:pt x="501965" y="1678296"/>
                  </a:moveTo>
                  <a:lnTo>
                    <a:pt x="217089" y="1508829"/>
                  </a:lnTo>
                  <a:cubicBezTo>
                    <a:pt x="210224" y="1505397"/>
                    <a:pt x="202932" y="1500677"/>
                    <a:pt x="196067" y="1496387"/>
                  </a:cubicBezTo>
                  <a:lnTo>
                    <a:pt x="185341" y="1489093"/>
                  </a:lnTo>
                  <a:cubicBezTo>
                    <a:pt x="86664" y="1418733"/>
                    <a:pt x="32177" y="1287450"/>
                    <a:pt x="32177" y="1119699"/>
                  </a:cubicBezTo>
                  <a:cubicBezTo>
                    <a:pt x="32177" y="749446"/>
                    <a:pt x="293027" y="297678"/>
                    <a:pt x="613512" y="112337"/>
                  </a:cubicBezTo>
                  <a:cubicBezTo>
                    <a:pt x="767105" y="23528"/>
                    <a:pt x="913405" y="8083"/>
                    <a:pt x="1026240" y="68147"/>
                  </a:cubicBezTo>
                  <a:lnTo>
                    <a:pt x="1038252" y="74583"/>
                  </a:lnTo>
                  <a:lnTo>
                    <a:pt x="1344150" y="255204"/>
                  </a:lnTo>
                  <a:lnTo>
                    <a:pt x="1176400" y="552951"/>
                  </a:lnTo>
                  <a:cubicBezTo>
                    <a:pt x="1134784" y="877297"/>
                    <a:pt x="924130" y="1229102"/>
                    <a:pt x="662422" y="1410581"/>
                  </a:cubicBezTo>
                  <a:lnTo>
                    <a:pt x="501965" y="1678296"/>
                  </a:lnTo>
                  <a:close/>
                  <a:moveTo>
                    <a:pt x="876507" y="63428"/>
                  </a:moveTo>
                  <a:cubicBezTo>
                    <a:pt x="800570" y="63428"/>
                    <a:pt x="716480" y="89169"/>
                    <a:pt x="628958" y="139366"/>
                  </a:cubicBezTo>
                  <a:cubicBezTo>
                    <a:pt x="316624" y="319559"/>
                    <a:pt x="63067" y="759314"/>
                    <a:pt x="63067" y="1119699"/>
                  </a:cubicBezTo>
                  <a:cubicBezTo>
                    <a:pt x="63067" y="1277153"/>
                    <a:pt x="112835" y="1399426"/>
                    <a:pt x="202932" y="1463781"/>
                  </a:cubicBezTo>
                  <a:lnTo>
                    <a:pt x="212798" y="1470646"/>
                  </a:lnTo>
                  <a:cubicBezTo>
                    <a:pt x="218805" y="1474507"/>
                    <a:pt x="225241" y="1478368"/>
                    <a:pt x="231676" y="1481800"/>
                  </a:cubicBezTo>
                  <a:lnTo>
                    <a:pt x="490810" y="1635822"/>
                  </a:lnTo>
                  <a:lnTo>
                    <a:pt x="641400" y="1386984"/>
                  </a:lnTo>
                  <a:cubicBezTo>
                    <a:pt x="898388" y="1209795"/>
                    <a:pt x="1105609" y="863998"/>
                    <a:pt x="1145510" y="545657"/>
                  </a:cubicBezTo>
                  <a:lnTo>
                    <a:pt x="1147655" y="539651"/>
                  </a:lnTo>
                  <a:lnTo>
                    <a:pt x="1167819" y="505758"/>
                  </a:lnTo>
                  <a:lnTo>
                    <a:pt x="1301676" y="266359"/>
                  </a:lnTo>
                  <a:lnTo>
                    <a:pt x="1011651" y="95605"/>
                  </a:lnTo>
                  <a:cubicBezTo>
                    <a:pt x="971324" y="74154"/>
                    <a:pt x="925417" y="63428"/>
                    <a:pt x="876507" y="63428"/>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2" name="Freeform: Shape 171">
              <a:extLst>
                <a:ext uri="{FF2B5EF4-FFF2-40B4-BE49-F238E27FC236}">
                  <a16:creationId xmlns:a16="http://schemas.microsoft.com/office/drawing/2014/main" id="{ECB29532-4C11-49C8-B7C6-5005454EF7A6}"/>
                </a:ext>
              </a:extLst>
            </p:cNvPr>
            <p:cNvSpPr/>
            <p:nvPr/>
          </p:nvSpPr>
          <p:spPr>
            <a:xfrm>
              <a:off x="13653683" y="7358738"/>
              <a:ext cx="1694790" cy="1955526"/>
            </a:xfrm>
            <a:custGeom>
              <a:avLst/>
              <a:gdLst>
                <a:gd name="connsiteX0" fmla="*/ 1260971 w 1673215"/>
                <a:gd name="connsiteY0" fmla="*/ 278204 h 1930633"/>
                <a:gd name="connsiteX1" fmla="*/ 1261044 w 1673215"/>
                <a:gd name="connsiteY1" fmla="*/ 1215036 h 1930633"/>
                <a:gd name="connsiteX2" fmla="*/ 449675 w 1673215"/>
                <a:gd name="connsiteY2" fmla="*/ 1683367 h 1930633"/>
                <a:gd name="connsiteX3" fmla="*/ 449602 w 1673215"/>
                <a:gd name="connsiteY3" fmla="*/ 746535 h 1930633"/>
                <a:gd name="connsiteX4" fmla="*/ 1260971 w 1673215"/>
                <a:gd name="connsiteY4" fmla="*/ 278204 h 1930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215" h="1930633">
                  <a:moveTo>
                    <a:pt x="1260971" y="278204"/>
                  </a:moveTo>
                  <a:cubicBezTo>
                    <a:pt x="1485044" y="407577"/>
                    <a:pt x="1485077" y="827011"/>
                    <a:pt x="1261044" y="1215036"/>
                  </a:cubicBezTo>
                  <a:cubicBezTo>
                    <a:pt x="1037012" y="1603061"/>
                    <a:pt x="673749" y="1812740"/>
                    <a:pt x="449675" y="1683367"/>
                  </a:cubicBezTo>
                  <a:cubicBezTo>
                    <a:pt x="225602" y="1553995"/>
                    <a:pt x="225569" y="1134560"/>
                    <a:pt x="449602" y="746535"/>
                  </a:cubicBezTo>
                  <a:cubicBezTo>
                    <a:pt x="673635" y="358511"/>
                    <a:pt x="1036897" y="148831"/>
                    <a:pt x="1260971" y="27820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3" name="Freeform: Shape 172">
              <a:extLst>
                <a:ext uri="{FF2B5EF4-FFF2-40B4-BE49-F238E27FC236}">
                  <a16:creationId xmlns:a16="http://schemas.microsoft.com/office/drawing/2014/main" id="{6CBA0E73-56EB-40CB-87F5-45D3E7C3E32E}"/>
                </a:ext>
              </a:extLst>
            </p:cNvPr>
            <p:cNvSpPr/>
            <p:nvPr/>
          </p:nvSpPr>
          <p:spPr>
            <a:xfrm>
              <a:off x="13890656" y="7552956"/>
              <a:ext cx="1216772" cy="1564422"/>
            </a:xfrm>
            <a:custGeom>
              <a:avLst/>
              <a:gdLst>
                <a:gd name="connsiteX0" fmla="*/ 365103 w 1201283"/>
                <a:gd name="connsiteY0" fmla="*/ 1545371 h 1544506"/>
                <a:gd name="connsiteX1" fmla="*/ 208078 w 1201283"/>
                <a:gd name="connsiteY1" fmla="*/ 1505042 h 1544506"/>
                <a:gd name="connsiteX2" fmla="*/ 32177 w 1201283"/>
                <a:gd name="connsiteY2" fmla="*/ 1120203 h 1544506"/>
                <a:gd name="connsiteX3" fmla="*/ 613512 w 1201283"/>
                <a:gd name="connsiteY3" fmla="*/ 112841 h 1544506"/>
                <a:gd name="connsiteX4" fmla="*/ 1034819 w 1201283"/>
                <a:gd name="connsiteY4" fmla="*/ 72512 h 1544506"/>
                <a:gd name="connsiteX5" fmla="*/ 1210721 w 1201283"/>
                <a:gd name="connsiteY5" fmla="*/ 457352 h 1544506"/>
                <a:gd name="connsiteX6" fmla="*/ 629386 w 1201283"/>
                <a:gd name="connsiteY6" fmla="*/ 1464714 h 1544506"/>
                <a:gd name="connsiteX7" fmla="*/ 365103 w 1201283"/>
                <a:gd name="connsiteY7" fmla="*/ 1545371 h 1544506"/>
                <a:gd name="connsiteX8" fmla="*/ 877794 w 1201283"/>
                <a:gd name="connsiteY8" fmla="*/ 63074 h 1544506"/>
                <a:gd name="connsiteX9" fmla="*/ 629386 w 1201283"/>
                <a:gd name="connsiteY9" fmla="*/ 139441 h 1544506"/>
                <a:gd name="connsiteX10" fmla="*/ 63496 w 1201283"/>
                <a:gd name="connsiteY10" fmla="*/ 1119774 h 1544506"/>
                <a:gd name="connsiteX11" fmla="*/ 223952 w 1201283"/>
                <a:gd name="connsiteY11" fmla="*/ 1478013 h 1544506"/>
                <a:gd name="connsiteX12" fmla="*/ 614370 w 1201283"/>
                <a:gd name="connsiteY12" fmla="*/ 1437685 h 1544506"/>
                <a:gd name="connsiteX13" fmla="*/ 1180260 w 1201283"/>
                <a:gd name="connsiteY13" fmla="*/ 457352 h 1544506"/>
                <a:gd name="connsiteX14" fmla="*/ 1019803 w 1201283"/>
                <a:gd name="connsiteY14" fmla="*/ 99112 h 1544506"/>
                <a:gd name="connsiteX15" fmla="*/ 877794 w 1201283"/>
                <a:gd name="connsiteY15" fmla="*/ 63074 h 154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1283" h="1544506">
                  <a:moveTo>
                    <a:pt x="365103" y="1545371"/>
                  </a:moveTo>
                  <a:cubicBezTo>
                    <a:pt x="307614" y="1545371"/>
                    <a:pt x="254842" y="1532072"/>
                    <a:pt x="208078" y="1505042"/>
                  </a:cubicBezTo>
                  <a:cubicBezTo>
                    <a:pt x="94815" y="1439401"/>
                    <a:pt x="32177" y="1302969"/>
                    <a:pt x="32177" y="1120203"/>
                  </a:cubicBezTo>
                  <a:cubicBezTo>
                    <a:pt x="32177" y="749950"/>
                    <a:pt x="293027" y="298182"/>
                    <a:pt x="613512" y="112841"/>
                  </a:cubicBezTo>
                  <a:cubicBezTo>
                    <a:pt x="771824" y="21458"/>
                    <a:pt x="921126" y="7300"/>
                    <a:pt x="1034819" y="72512"/>
                  </a:cubicBezTo>
                  <a:cubicBezTo>
                    <a:pt x="1148083" y="138154"/>
                    <a:pt x="1210721" y="274586"/>
                    <a:pt x="1210721" y="457352"/>
                  </a:cubicBezTo>
                  <a:cubicBezTo>
                    <a:pt x="1210721" y="827605"/>
                    <a:pt x="949871" y="1279373"/>
                    <a:pt x="629386" y="1464714"/>
                  </a:cubicBezTo>
                  <a:cubicBezTo>
                    <a:pt x="536287" y="1518342"/>
                    <a:pt x="446619" y="1545371"/>
                    <a:pt x="365103" y="1545371"/>
                  </a:cubicBezTo>
                  <a:close/>
                  <a:moveTo>
                    <a:pt x="877794" y="63074"/>
                  </a:moveTo>
                  <a:cubicBezTo>
                    <a:pt x="801855" y="63074"/>
                    <a:pt x="717336" y="88816"/>
                    <a:pt x="629386" y="139441"/>
                  </a:cubicBezTo>
                  <a:cubicBezTo>
                    <a:pt x="317052" y="319633"/>
                    <a:pt x="63496" y="759389"/>
                    <a:pt x="63496" y="1119774"/>
                  </a:cubicBezTo>
                  <a:cubicBezTo>
                    <a:pt x="63496" y="1290956"/>
                    <a:pt x="120557" y="1418378"/>
                    <a:pt x="223952" y="1478013"/>
                  </a:cubicBezTo>
                  <a:cubicBezTo>
                    <a:pt x="327349" y="1537648"/>
                    <a:pt x="465926" y="1523491"/>
                    <a:pt x="614370" y="1437685"/>
                  </a:cubicBezTo>
                  <a:cubicBezTo>
                    <a:pt x="926703" y="1257492"/>
                    <a:pt x="1180260" y="817737"/>
                    <a:pt x="1180260" y="457352"/>
                  </a:cubicBezTo>
                  <a:cubicBezTo>
                    <a:pt x="1180260" y="286169"/>
                    <a:pt x="1123200" y="158747"/>
                    <a:pt x="1019803" y="99112"/>
                  </a:cubicBezTo>
                  <a:cubicBezTo>
                    <a:pt x="977330" y="75086"/>
                    <a:pt x="929707" y="63074"/>
                    <a:pt x="877794" y="63074"/>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0" name="Freeform: Shape 179">
              <a:extLst>
                <a:ext uri="{FF2B5EF4-FFF2-40B4-BE49-F238E27FC236}">
                  <a16:creationId xmlns:a16="http://schemas.microsoft.com/office/drawing/2014/main" id="{CBB46F4D-75FC-4C49-BE1A-C27011DDE76E}"/>
                </a:ext>
              </a:extLst>
            </p:cNvPr>
            <p:cNvSpPr/>
            <p:nvPr/>
          </p:nvSpPr>
          <p:spPr>
            <a:xfrm>
              <a:off x="11256779" y="7360980"/>
              <a:ext cx="1738246" cy="2216263"/>
            </a:xfrm>
            <a:custGeom>
              <a:avLst/>
              <a:gdLst>
                <a:gd name="connsiteX0" fmla="*/ 1718263 w 1716118"/>
                <a:gd name="connsiteY0" fmla="*/ 313958 h 2188051"/>
                <a:gd name="connsiteX1" fmla="*/ 1332566 w 1716118"/>
                <a:gd name="connsiteY1" fmla="*/ 86143 h 2188051"/>
                <a:gd name="connsiteX2" fmla="*/ 1322270 w 1716118"/>
                <a:gd name="connsiteY2" fmla="*/ 80137 h 2188051"/>
                <a:gd name="connsiteX3" fmla="*/ 1316263 w 1716118"/>
                <a:gd name="connsiteY3" fmla="*/ 77134 h 2188051"/>
                <a:gd name="connsiteX4" fmla="*/ 790701 w 1716118"/>
                <a:gd name="connsiteY4" fmla="*/ 135482 h 2188051"/>
                <a:gd name="connsiteX5" fmla="*/ 32177 w 1716118"/>
                <a:gd name="connsiteY5" fmla="*/ 1449170 h 2188051"/>
                <a:gd name="connsiteX6" fmla="*/ 225670 w 1716118"/>
                <a:gd name="connsiteY6" fmla="*/ 1920674 h 2188051"/>
                <a:gd name="connsiteX7" fmla="*/ 239398 w 1716118"/>
                <a:gd name="connsiteY7" fmla="*/ 1930113 h 2188051"/>
                <a:gd name="connsiteX8" fmla="*/ 266857 w 1716118"/>
                <a:gd name="connsiteY8" fmla="*/ 1946416 h 2188051"/>
                <a:gd name="connsiteX9" fmla="*/ 625954 w 1716118"/>
                <a:gd name="connsiteY9" fmla="*/ 2160073 h 2188051"/>
                <a:gd name="connsiteX10" fmla="*/ 829743 w 1716118"/>
                <a:gd name="connsiteY10" fmla="*/ 1820282 h 2188051"/>
                <a:gd name="connsiteX11" fmla="*/ 1504608 w 1716118"/>
                <a:gd name="connsiteY11" fmla="*/ 693649 h 2188051"/>
                <a:gd name="connsiteX12" fmla="*/ 1531207 w 1716118"/>
                <a:gd name="connsiteY12" fmla="*/ 649030 h 2188051"/>
                <a:gd name="connsiteX13" fmla="*/ 1718263 w 1716118"/>
                <a:gd name="connsiteY13" fmla="*/ 313958 h 218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6118" h="2188051">
                  <a:moveTo>
                    <a:pt x="1718263" y="313958"/>
                  </a:moveTo>
                  <a:lnTo>
                    <a:pt x="1332566" y="86143"/>
                  </a:lnTo>
                  <a:cubicBezTo>
                    <a:pt x="1329135" y="83998"/>
                    <a:pt x="1325702" y="82282"/>
                    <a:pt x="1322270" y="80137"/>
                  </a:cubicBezTo>
                  <a:lnTo>
                    <a:pt x="1316263" y="77134"/>
                  </a:lnTo>
                  <a:cubicBezTo>
                    <a:pt x="1179832" y="4199"/>
                    <a:pt x="994920" y="17499"/>
                    <a:pt x="790701" y="135482"/>
                  </a:cubicBezTo>
                  <a:cubicBezTo>
                    <a:pt x="371969" y="377454"/>
                    <a:pt x="32177" y="965654"/>
                    <a:pt x="32177" y="1449170"/>
                  </a:cubicBezTo>
                  <a:cubicBezTo>
                    <a:pt x="32177" y="1673553"/>
                    <a:pt x="105970" y="1834868"/>
                    <a:pt x="225670" y="1920674"/>
                  </a:cubicBezTo>
                  <a:lnTo>
                    <a:pt x="239398" y="1930113"/>
                  </a:lnTo>
                  <a:cubicBezTo>
                    <a:pt x="248409" y="1935690"/>
                    <a:pt x="257418" y="1941268"/>
                    <a:pt x="266857" y="1946416"/>
                  </a:cubicBezTo>
                  <a:lnTo>
                    <a:pt x="625954" y="2160073"/>
                  </a:lnTo>
                  <a:lnTo>
                    <a:pt x="829743" y="1820282"/>
                  </a:lnTo>
                  <a:cubicBezTo>
                    <a:pt x="1175113" y="1582170"/>
                    <a:pt x="1452266" y="1116244"/>
                    <a:pt x="1504608" y="693649"/>
                  </a:cubicBezTo>
                  <a:lnTo>
                    <a:pt x="1531207" y="649030"/>
                  </a:lnTo>
                  <a:lnTo>
                    <a:pt x="1718263" y="313958"/>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1" name="Freeform: Shape 180">
              <a:extLst>
                <a:ext uri="{FF2B5EF4-FFF2-40B4-BE49-F238E27FC236}">
                  <a16:creationId xmlns:a16="http://schemas.microsoft.com/office/drawing/2014/main" id="{42E95403-11BA-470B-8C53-2F9479623FC1}"/>
                </a:ext>
              </a:extLst>
            </p:cNvPr>
            <p:cNvSpPr/>
            <p:nvPr/>
          </p:nvSpPr>
          <p:spPr>
            <a:xfrm>
              <a:off x="11256778" y="7354431"/>
              <a:ext cx="1694790" cy="2042438"/>
            </a:xfrm>
            <a:custGeom>
              <a:avLst/>
              <a:gdLst>
                <a:gd name="connsiteX0" fmla="*/ 782122 w 1673215"/>
                <a:gd name="connsiteY0" fmla="*/ 135082 h 2016439"/>
                <a:gd name="connsiteX1" fmla="*/ 32177 w 1673215"/>
                <a:gd name="connsiteY1" fmla="*/ 1318346 h 2016439"/>
                <a:gd name="connsiteX2" fmla="*/ 225241 w 1673215"/>
                <a:gd name="connsiteY2" fmla="*/ 1774404 h 2016439"/>
                <a:gd name="connsiteX3" fmla="*/ 238970 w 1673215"/>
                <a:gd name="connsiteY3" fmla="*/ 1783843 h 2016439"/>
                <a:gd name="connsiteX4" fmla="*/ 266427 w 1673215"/>
                <a:gd name="connsiteY4" fmla="*/ 1800146 h 2016439"/>
                <a:gd name="connsiteX5" fmla="*/ 625525 w 1673215"/>
                <a:gd name="connsiteY5" fmla="*/ 2013802 h 2016439"/>
                <a:gd name="connsiteX6" fmla="*/ 829314 w 1673215"/>
                <a:gd name="connsiteY6" fmla="*/ 1674011 h 2016439"/>
                <a:gd name="connsiteX7" fmla="*/ 1504178 w 1673215"/>
                <a:gd name="connsiteY7" fmla="*/ 547379 h 2016439"/>
                <a:gd name="connsiteX8" fmla="*/ 1530778 w 1673215"/>
                <a:gd name="connsiteY8" fmla="*/ 502760 h 2016439"/>
                <a:gd name="connsiteX9" fmla="*/ 1654338 w 1673215"/>
                <a:gd name="connsiteY9" fmla="*/ 281381 h 2016439"/>
                <a:gd name="connsiteX10" fmla="*/ 1323986 w 1673215"/>
                <a:gd name="connsiteY10" fmla="*/ 86172 h 2016439"/>
                <a:gd name="connsiteX11" fmla="*/ 1313689 w 1673215"/>
                <a:gd name="connsiteY11" fmla="*/ 80166 h 2016439"/>
                <a:gd name="connsiteX12" fmla="*/ 1307683 w 1673215"/>
                <a:gd name="connsiteY12" fmla="*/ 77162 h 2016439"/>
                <a:gd name="connsiteX13" fmla="*/ 782122 w 1673215"/>
                <a:gd name="connsiteY13" fmla="*/ 135082 h 201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3215" h="2016439">
                  <a:moveTo>
                    <a:pt x="782122" y="135082"/>
                  </a:moveTo>
                  <a:cubicBezTo>
                    <a:pt x="400284" y="355603"/>
                    <a:pt x="85376" y="863574"/>
                    <a:pt x="32177" y="1318346"/>
                  </a:cubicBezTo>
                  <a:cubicBezTo>
                    <a:pt x="35609" y="1534576"/>
                    <a:pt x="108115" y="1690743"/>
                    <a:pt x="225241" y="1774404"/>
                  </a:cubicBezTo>
                  <a:lnTo>
                    <a:pt x="238970" y="1783843"/>
                  </a:lnTo>
                  <a:cubicBezTo>
                    <a:pt x="247979" y="1789420"/>
                    <a:pt x="256988" y="1794998"/>
                    <a:pt x="266427" y="1800146"/>
                  </a:cubicBezTo>
                  <a:lnTo>
                    <a:pt x="625525" y="2013802"/>
                  </a:lnTo>
                  <a:lnTo>
                    <a:pt x="829314" y="1674011"/>
                  </a:lnTo>
                  <a:cubicBezTo>
                    <a:pt x="1174684" y="1435900"/>
                    <a:pt x="1451836" y="969974"/>
                    <a:pt x="1504178" y="547379"/>
                  </a:cubicBezTo>
                  <a:lnTo>
                    <a:pt x="1530778" y="502760"/>
                  </a:lnTo>
                  <a:lnTo>
                    <a:pt x="1654338" y="281381"/>
                  </a:lnTo>
                  <a:lnTo>
                    <a:pt x="1323986" y="86172"/>
                  </a:lnTo>
                  <a:cubicBezTo>
                    <a:pt x="1320553" y="84027"/>
                    <a:pt x="1317122" y="81882"/>
                    <a:pt x="1313689" y="80166"/>
                  </a:cubicBezTo>
                  <a:lnTo>
                    <a:pt x="1307683" y="77162"/>
                  </a:lnTo>
                  <a:cubicBezTo>
                    <a:pt x="1171251" y="4227"/>
                    <a:pt x="986339" y="17527"/>
                    <a:pt x="782122" y="135082"/>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2" name="Freeform: Shape 181">
              <a:extLst>
                <a:ext uri="{FF2B5EF4-FFF2-40B4-BE49-F238E27FC236}">
                  <a16:creationId xmlns:a16="http://schemas.microsoft.com/office/drawing/2014/main" id="{760FA4C5-CCFF-4D6B-9AA9-16CE7A273801}"/>
                </a:ext>
              </a:extLst>
            </p:cNvPr>
            <p:cNvSpPr/>
            <p:nvPr/>
          </p:nvSpPr>
          <p:spPr>
            <a:xfrm>
              <a:off x="11403226" y="7503949"/>
              <a:ext cx="1564421" cy="1477509"/>
            </a:xfrm>
            <a:custGeom>
              <a:avLst/>
              <a:gdLst>
                <a:gd name="connsiteX0" fmla="*/ 1203429 w 1544506"/>
                <a:gd name="connsiteY0" fmla="*/ 86144 h 1458700"/>
                <a:gd name="connsiteX1" fmla="*/ 1193132 w 1544506"/>
                <a:gd name="connsiteY1" fmla="*/ 80137 h 1458700"/>
                <a:gd name="connsiteX2" fmla="*/ 1187126 w 1544506"/>
                <a:gd name="connsiteY2" fmla="*/ 77134 h 1458700"/>
                <a:gd name="connsiteX3" fmla="*/ 661564 w 1544506"/>
                <a:gd name="connsiteY3" fmla="*/ 135482 h 1458700"/>
                <a:gd name="connsiteX4" fmla="*/ 32177 w 1544506"/>
                <a:gd name="connsiteY4" fmla="*/ 887571 h 1458700"/>
                <a:gd name="connsiteX5" fmla="*/ 953734 w 1544506"/>
                <a:gd name="connsiteY5" fmla="*/ 1455178 h 1458700"/>
                <a:gd name="connsiteX6" fmla="*/ 1383193 w 1544506"/>
                <a:gd name="connsiteY6" fmla="*/ 547351 h 1458700"/>
                <a:gd name="connsiteX7" fmla="*/ 1409792 w 1544506"/>
                <a:gd name="connsiteY7" fmla="*/ 502731 h 1458700"/>
                <a:gd name="connsiteX8" fmla="*/ 1533353 w 1544506"/>
                <a:gd name="connsiteY8" fmla="*/ 281352 h 1458700"/>
                <a:gd name="connsiteX9" fmla="*/ 1203429 w 1544506"/>
                <a:gd name="connsiteY9" fmla="*/ 86144 h 14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4506" h="1458700">
                  <a:moveTo>
                    <a:pt x="1203429" y="86144"/>
                  </a:moveTo>
                  <a:cubicBezTo>
                    <a:pt x="1199996" y="83998"/>
                    <a:pt x="1196565" y="82282"/>
                    <a:pt x="1193132" y="80137"/>
                  </a:cubicBezTo>
                  <a:lnTo>
                    <a:pt x="1187126" y="77134"/>
                  </a:lnTo>
                  <a:cubicBezTo>
                    <a:pt x="1050695" y="4199"/>
                    <a:pt x="865782" y="17499"/>
                    <a:pt x="661564" y="135482"/>
                  </a:cubicBezTo>
                  <a:cubicBezTo>
                    <a:pt x="398998" y="286929"/>
                    <a:pt x="167751" y="574808"/>
                    <a:pt x="32177" y="887571"/>
                  </a:cubicBezTo>
                  <a:lnTo>
                    <a:pt x="953734" y="1455178"/>
                  </a:lnTo>
                  <a:cubicBezTo>
                    <a:pt x="1178974" y="1204195"/>
                    <a:pt x="1344151" y="863545"/>
                    <a:pt x="1383193" y="547351"/>
                  </a:cubicBezTo>
                  <a:lnTo>
                    <a:pt x="1409792" y="502731"/>
                  </a:lnTo>
                  <a:lnTo>
                    <a:pt x="1533353" y="281352"/>
                  </a:lnTo>
                  <a:lnTo>
                    <a:pt x="1203429" y="86144"/>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3" name="Freeform: Shape 182">
              <a:extLst>
                <a:ext uri="{FF2B5EF4-FFF2-40B4-BE49-F238E27FC236}">
                  <a16:creationId xmlns:a16="http://schemas.microsoft.com/office/drawing/2014/main" id="{83F85078-8BA2-4013-8186-2AA5320EE714}"/>
                </a:ext>
              </a:extLst>
            </p:cNvPr>
            <p:cNvSpPr/>
            <p:nvPr/>
          </p:nvSpPr>
          <p:spPr>
            <a:xfrm>
              <a:off x="11236353" y="7339453"/>
              <a:ext cx="1781703" cy="2259719"/>
            </a:xfrm>
            <a:custGeom>
              <a:avLst/>
              <a:gdLst>
                <a:gd name="connsiteX0" fmla="*/ 653413 w 1759021"/>
                <a:gd name="connsiteY0" fmla="*/ 2208783 h 2230954"/>
                <a:gd name="connsiteX1" fmla="*/ 276725 w 1759021"/>
                <a:gd name="connsiteY1" fmla="*/ 1984829 h 2230954"/>
                <a:gd name="connsiteX2" fmla="*/ 248837 w 1759021"/>
                <a:gd name="connsiteY2" fmla="*/ 1968097 h 2230954"/>
                <a:gd name="connsiteX3" fmla="*/ 234679 w 1759021"/>
                <a:gd name="connsiteY3" fmla="*/ 1958229 h 2230954"/>
                <a:gd name="connsiteX4" fmla="*/ 32177 w 1759021"/>
                <a:gd name="connsiteY4" fmla="*/ 1469994 h 2230954"/>
                <a:gd name="connsiteX5" fmla="*/ 800999 w 1759021"/>
                <a:gd name="connsiteY5" fmla="*/ 138285 h 2230954"/>
                <a:gd name="connsiteX6" fmla="*/ 1346295 w 1759021"/>
                <a:gd name="connsiteY6" fmla="*/ 79508 h 2230954"/>
                <a:gd name="connsiteX7" fmla="*/ 1362169 w 1759021"/>
                <a:gd name="connsiteY7" fmla="*/ 88089 h 2230954"/>
                <a:gd name="connsiteX8" fmla="*/ 1766316 w 1759021"/>
                <a:gd name="connsiteY8" fmla="*/ 326629 h 2230954"/>
                <a:gd name="connsiteX9" fmla="*/ 1544507 w 1759021"/>
                <a:gd name="connsiteY9" fmla="*/ 720049 h 2230954"/>
                <a:gd name="connsiteX10" fmla="*/ 865354 w 1759021"/>
                <a:gd name="connsiteY10" fmla="*/ 1853975 h 2230954"/>
                <a:gd name="connsiteX11" fmla="*/ 653413 w 1759021"/>
                <a:gd name="connsiteY11" fmla="*/ 2208783 h 2230954"/>
                <a:gd name="connsiteX12" fmla="*/ 1148512 w 1759021"/>
                <a:gd name="connsiteY12" fmla="*/ 73931 h 2230954"/>
                <a:gd name="connsiteX13" fmla="*/ 821164 w 1759021"/>
                <a:gd name="connsiteY13" fmla="*/ 174324 h 2230954"/>
                <a:gd name="connsiteX14" fmla="*/ 72936 w 1759021"/>
                <a:gd name="connsiteY14" fmla="*/ 1470423 h 2230954"/>
                <a:gd name="connsiteX15" fmla="*/ 257847 w 1759021"/>
                <a:gd name="connsiteY15" fmla="*/ 1925194 h 2230954"/>
                <a:gd name="connsiteX16" fmla="*/ 271147 w 1759021"/>
                <a:gd name="connsiteY16" fmla="*/ 1934204 h 2230954"/>
                <a:gd name="connsiteX17" fmla="*/ 296460 w 1759021"/>
                <a:gd name="connsiteY17" fmla="*/ 1949220 h 2230954"/>
                <a:gd name="connsiteX18" fmla="*/ 639254 w 1759021"/>
                <a:gd name="connsiteY18" fmla="*/ 2153009 h 2230954"/>
                <a:gd name="connsiteX19" fmla="*/ 838324 w 1759021"/>
                <a:gd name="connsiteY19" fmla="*/ 1824372 h 2230954"/>
                <a:gd name="connsiteX20" fmla="*/ 1504608 w 1759021"/>
                <a:gd name="connsiteY20" fmla="*/ 711898 h 2230954"/>
                <a:gd name="connsiteX21" fmla="*/ 1507182 w 1759021"/>
                <a:gd name="connsiteY21" fmla="*/ 703747 h 2230954"/>
                <a:gd name="connsiteX22" fmla="*/ 1533781 w 1759021"/>
                <a:gd name="connsiteY22" fmla="*/ 659127 h 2230954"/>
                <a:gd name="connsiteX23" fmla="*/ 1710971 w 1759021"/>
                <a:gd name="connsiteY23" fmla="*/ 342504 h 2230954"/>
                <a:gd name="connsiteX24" fmla="*/ 1327848 w 1759021"/>
                <a:gd name="connsiteY24" fmla="*/ 116834 h 2230954"/>
                <a:gd name="connsiteX25" fmla="*/ 1148512 w 1759021"/>
                <a:gd name="connsiteY25" fmla="*/ 73931 h 223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9021" h="2230954">
                  <a:moveTo>
                    <a:pt x="653413" y="2208783"/>
                  </a:moveTo>
                  <a:lnTo>
                    <a:pt x="276725" y="1984829"/>
                  </a:lnTo>
                  <a:cubicBezTo>
                    <a:pt x="267714" y="1980110"/>
                    <a:pt x="258275" y="1974104"/>
                    <a:pt x="248837" y="1968097"/>
                  </a:cubicBezTo>
                  <a:lnTo>
                    <a:pt x="234679" y="1958229"/>
                  </a:lnTo>
                  <a:cubicBezTo>
                    <a:pt x="104254" y="1865130"/>
                    <a:pt x="32177" y="1691802"/>
                    <a:pt x="32177" y="1469994"/>
                  </a:cubicBezTo>
                  <a:cubicBezTo>
                    <a:pt x="32177" y="980471"/>
                    <a:pt x="377117" y="383262"/>
                    <a:pt x="800999" y="138285"/>
                  </a:cubicBezTo>
                  <a:cubicBezTo>
                    <a:pt x="1003929" y="21160"/>
                    <a:pt x="1197852" y="138"/>
                    <a:pt x="1346295" y="79508"/>
                  </a:cubicBezTo>
                  <a:lnTo>
                    <a:pt x="1362169" y="88089"/>
                  </a:lnTo>
                  <a:lnTo>
                    <a:pt x="1766316" y="326629"/>
                  </a:lnTo>
                  <a:lnTo>
                    <a:pt x="1544507" y="720049"/>
                  </a:lnTo>
                  <a:cubicBezTo>
                    <a:pt x="1489591" y="1148650"/>
                    <a:pt x="1211151" y="1613718"/>
                    <a:pt x="865354" y="1853975"/>
                  </a:cubicBezTo>
                  <a:lnTo>
                    <a:pt x="653413" y="2208783"/>
                  </a:lnTo>
                  <a:close/>
                  <a:moveTo>
                    <a:pt x="1148512" y="73931"/>
                  </a:moveTo>
                  <a:cubicBezTo>
                    <a:pt x="1048119" y="73931"/>
                    <a:pt x="936573" y="107825"/>
                    <a:pt x="821164" y="174324"/>
                  </a:cubicBezTo>
                  <a:cubicBezTo>
                    <a:pt x="408436" y="412435"/>
                    <a:pt x="72936" y="994200"/>
                    <a:pt x="72936" y="1470423"/>
                  </a:cubicBezTo>
                  <a:cubicBezTo>
                    <a:pt x="72936" y="1678502"/>
                    <a:pt x="138577" y="1839817"/>
                    <a:pt x="257847" y="1925194"/>
                  </a:cubicBezTo>
                  <a:lnTo>
                    <a:pt x="271147" y="1934204"/>
                  </a:lnTo>
                  <a:cubicBezTo>
                    <a:pt x="278869" y="1939352"/>
                    <a:pt x="287450" y="1944501"/>
                    <a:pt x="296460" y="1949220"/>
                  </a:cubicBezTo>
                  <a:lnTo>
                    <a:pt x="639254" y="2153009"/>
                  </a:lnTo>
                  <a:lnTo>
                    <a:pt x="838324" y="1824372"/>
                  </a:lnTo>
                  <a:cubicBezTo>
                    <a:pt x="1178115" y="1590122"/>
                    <a:pt x="1452266" y="1132776"/>
                    <a:pt x="1504608" y="711898"/>
                  </a:cubicBezTo>
                  <a:lnTo>
                    <a:pt x="1507182" y="703747"/>
                  </a:lnTo>
                  <a:lnTo>
                    <a:pt x="1533781" y="659127"/>
                  </a:lnTo>
                  <a:lnTo>
                    <a:pt x="1710971" y="342504"/>
                  </a:lnTo>
                  <a:lnTo>
                    <a:pt x="1327848" y="116834"/>
                  </a:lnTo>
                  <a:cubicBezTo>
                    <a:pt x="1274219" y="88089"/>
                    <a:pt x="1213725" y="73931"/>
                    <a:pt x="1148512" y="73931"/>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4" name="Freeform: Shape 183">
              <a:extLst>
                <a:ext uri="{FF2B5EF4-FFF2-40B4-BE49-F238E27FC236}">
                  <a16:creationId xmlns:a16="http://schemas.microsoft.com/office/drawing/2014/main" id="{A66BCE85-816A-4E18-9049-3B22AEDD74AE}"/>
                </a:ext>
              </a:extLst>
            </p:cNvPr>
            <p:cNvSpPr/>
            <p:nvPr/>
          </p:nvSpPr>
          <p:spPr>
            <a:xfrm>
              <a:off x="11327838" y="7320063"/>
              <a:ext cx="2259719" cy="2563912"/>
            </a:xfrm>
            <a:custGeom>
              <a:avLst/>
              <a:gdLst>
                <a:gd name="connsiteX0" fmla="*/ 1653032 w 2230954"/>
                <a:gd name="connsiteY0" fmla="*/ 353713 h 2531275"/>
                <a:gd name="connsiteX1" fmla="*/ 1653248 w 2230954"/>
                <a:gd name="connsiteY1" fmla="*/ 1592322 h 2531275"/>
                <a:gd name="connsiteX2" fmla="*/ 580458 w 2230954"/>
                <a:gd name="connsiteY2" fmla="*/ 2211412 h 2531275"/>
                <a:gd name="connsiteX3" fmla="*/ 580241 w 2230954"/>
                <a:gd name="connsiteY3" fmla="*/ 972803 h 2531275"/>
                <a:gd name="connsiteX4" fmla="*/ 1653032 w 2230954"/>
                <a:gd name="connsiteY4" fmla="*/ 353713 h 2531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54" h="2531275">
                  <a:moveTo>
                    <a:pt x="1653032" y="353713"/>
                  </a:moveTo>
                  <a:cubicBezTo>
                    <a:pt x="1949334" y="524788"/>
                    <a:pt x="1949432" y="1079332"/>
                    <a:pt x="1653248" y="1592322"/>
                  </a:cubicBezTo>
                  <a:cubicBezTo>
                    <a:pt x="1357065" y="2105311"/>
                    <a:pt x="876760" y="2382487"/>
                    <a:pt x="580458" y="2211412"/>
                  </a:cubicBezTo>
                  <a:cubicBezTo>
                    <a:pt x="284155" y="2040336"/>
                    <a:pt x="284058" y="1485792"/>
                    <a:pt x="580241" y="972803"/>
                  </a:cubicBezTo>
                  <a:cubicBezTo>
                    <a:pt x="876425" y="459813"/>
                    <a:pt x="1356729" y="182638"/>
                    <a:pt x="1653032" y="353713"/>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5" name="Freeform: Shape 184">
              <a:extLst>
                <a:ext uri="{FF2B5EF4-FFF2-40B4-BE49-F238E27FC236}">
                  <a16:creationId xmlns:a16="http://schemas.microsoft.com/office/drawing/2014/main" id="{06AAB53B-18FD-49B5-9644-7A5726C4BBC6}"/>
                </a:ext>
              </a:extLst>
            </p:cNvPr>
            <p:cNvSpPr/>
            <p:nvPr/>
          </p:nvSpPr>
          <p:spPr>
            <a:xfrm>
              <a:off x="11637454" y="7572534"/>
              <a:ext cx="1607878" cy="2085894"/>
            </a:xfrm>
            <a:custGeom>
              <a:avLst/>
              <a:gdLst>
                <a:gd name="connsiteX0" fmla="*/ 472361 w 1587409"/>
                <a:gd name="connsiteY0" fmla="*/ 2033155 h 2059342"/>
                <a:gd name="connsiteX1" fmla="*/ 264711 w 1587409"/>
                <a:gd name="connsiteY1" fmla="*/ 1979526 h 2059342"/>
                <a:gd name="connsiteX2" fmla="*/ 32177 w 1587409"/>
                <a:gd name="connsiteY2" fmla="*/ 1470697 h 2059342"/>
                <a:gd name="connsiteX3" fmla="*/ 800998 w 1587409"/>
                <a:gd name="connsiteY3" fmla="*/ 138989 h 2059342"/>
                <a:gd name="connsiteX4" fmla="*/ 1357879 w 1587409"/>
                <a:gd name="connsiteY4" fmla="*/ 85789 h 2059342"/>
                <a:gd name="connsiteX5" fmla="*/ 1590412 w 1587409"/>
                <a:gd name="connsiteY5" fmla="*/ 594619 h 2059342"/>
                <a:gd name="connsiteX6" fmla="*/ 821592 w 1587409"/>
                <a:gd name="connsiteY6" fmla="*/ 1926327 h 2059342"/>
                <a:gd name="connsiteX7" fmla="*/ 472361 w 1587409"/>
                <a:gd name="connsiteY7" fmla="*/ 2033155 h 2059342"/>
                <a:gd name="connsiteX8" fmla="*/ 1149799 w 1587409"/>
                <a:gd name="connsiteY8" fmla="*/ 73777 h 2059342"/>
                <a:gd name="connsiteX9" fmla="*/ 821162 w 1587409"/>
                <a:gd name="connsiteY9" fmla="*/ 175028 h 2059342"/>
                <a:gd name="connsiteX10" fmla="*/ 72934 w 1587409"/>
                <a:gd name="connsiteY10" fmla="*/ 1471127 h 2059342"/>
                <a:gd name="connsiteX11" fmla="*/ 284875 w 1587409"/>
                <a:gd name="connsiteY11" fmla="*/ 1944346 h 2059342"/>
                <a:gd name="connsiteX12" fmla="*/ 800998 w 1587409"/>
                <a:gd name="connsiteY12" fmla="*/ 1891146 h 2059342"/>
                <a:gd name="connsiteX13" fmla="*/ 1549226 w 1587409"/>
                <a:gd name="connsiteY13" fmla="*/ 595048 h 2059342"/>
                <a:gd name="connsiteX14" fmla="*/ 1337285 w 1587409"/>
                <a:gd name="connsiteY14" fmla="*/ 121828 h 2059342"/>
                <a:gd name="connsiteX15" fmla="*/ 1149799 w 1587409"/>
                <a:gd name="connsiteY15" fmla="*/ 73777 h 205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7409" h="2059342">
                  <a:moveTo>
                    <a:pt x="472361" y="2033155"/>
                  </a:moveTo>
                  <a:cubicBezTo>
                    <a:pt x="396423" y="2033155"/>
                    <a:pt x="326491" y="2015565"/>
                    <a:pt x="264711" y="1979526"/>
                  </a:cubicBezTo>
                  <a:cubicBezTo>
                    <a:pt x="114980" y="1892863"/>
                    <a:pt x="32177" y="1712241"/>
                    <a:pt x="32177" y="1470697"/>
                  </a:cubicBezTo>
                  <a:cubicBezTo>
                    <a:pt x="32177" y="981175"/>
                    <a:pt x="377116" y="383965"/>
                    <a:pt x="800998" y="138989"/>
                  </a:cubicBezTo>
                  <a:cubicBezTo>
                    <a:pt x="1010364" y="18003"/>
                    <a:pt x="1207718" y="-874"/>
                    <a:pt x="1357879" y="85789"/>
                  </a:cubicBezTo>
                  <a:cubicBezTo>
                    <a:pt x="1507610" y="172454"/>
                    <a:pt x="1590412" y="353075"/>
                    <a:pt x="1590412" y="594619"/>
                  </a:cubicBezTo>
                  <a:cubicBezTo>
                    <a:pt x="1590412" y="1084142"/>
                    <a:pt x="1245473" y="1681351"/>
                    <a:pt x="821592" y="1926327"/>
                  </a:cubicBezTo>
                  <a:cubicBezTo>
                    <a:pt x="698888" y="1997546"/>
                    <a:pt x="580048" y="2033155"/>
                    <a:pt x="472361" y="2033155"/>
                  </a:cubicBezTo>
                  <a:close/>
                  <a:moveTo>
                    <a:pt x="1149799" y="73777"/>
                  </a:moveTo>
                  <a:cubicBezTo>
                    <a:pt x="1049406" y="73777"/>
                    <a:pt x="937858" y="107670"/>
                    <a:pt x="821162" y="175028"/>
                  </a:cubicBezTo>
                  <a:cubicBezTo>
                    <a:pt x="408436" y="413139"/>
                    <a:pt x="72934" y="994903"/>
                    <a:pt x="72934" y="1471127"/>
                  </a:cubicBezTo>
                  <a:cubicBezTo>
                    <a:pt x="72934" y="1697654"/>
                    <a:pt x="148014" y="1865405"/>
                    <a:pt x="284875" y="1944346"/>
                  </a:cubicBezTo>
                  <a:cubicBezTo>
                    <a:pt x="421736" y="2023288"/>
                    <a:pt x="604932" y="2004410"/>
                    <a:pt x="800998" y="1891146"/>
                  </a:cubicBezTo>
                  <a:cubicBezTo>
                    <a:pt x="1213724" y="1653035"/>
                    <a:pt x="1549226" y="1071700"/>
                    <a:pt x="1549226" y="595048"/>
                  </a:cubicBezTo>
                  <a:cubicBezTo>
                    <a:pt x="1549226" y="368520"/>
                    <a:pt x="1474145" y="200770"/>
                    <a:pt x="1337285" y="121828"/>
                  </a:cubicBezTo>
                  <a:cubicBezTo>
                    <a:pt x="1281941" y="89651"/>
                    <a:pt x="1218874" y="73777"/>
                    <a:pt x="1149799" y="73777"/>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6" name="Freeform: Shape 185">
              <a:extLst>
                <a:ext uri="{FF2B5EF4-FFF2-40B4-BE49-F238E27FC236}">
                  <a16:creationId xmlns:a16="http://schemas.microsoft.com/office/drawing/2014/main" id="{6F9F98CC-3C93-4F76-B6DF-F7A96FB10471}"/>
                </a:ext>
              </a:extLst>
            </p:cNvPr>
            <p:cNvSpPr/>
            <p:nvPr/>
          </p:nvSpPr>
          <p:spPr>
            <a:xfrm>
              <a:off x="12021608" y="8057330"/>
              <a:ext cx="956035" cy="1129859"/>
            </a:xfrm>
            <a:custGeom>
              <a:avLst/>
              <a:gdLst>
                <a:gd name="connsiteX0" fmla="*/ 837037 w 943865"/>
                <a:gd name="connsiteY0" fmla="*/ 247277 h 1115477"/>
                <a:gd name="connsiteX1" fmla="*/ 607077 w 943865"/>
                <a:gd name="connsiteY1" fmla="*/ 379848 h 1115477"/>
                <a:gd name="connsiteX2" fmla="*/ 607077 w 943865"/>
                <a:gd name="connsiteY2" fmla="*/ 114278 h 1115477"/>
                <a:gd name="connsiteX3" fmla="*/ 492097 w 943865"/>
                <a:gd name="connsiteY3" fmla="*/ 47779 h 1115477"/>
                <a:gd name="connsiteX4" fmla="*/ 377117 w 943865"/>
                <a:gd name="connsiteY4" fmla="*/ 246848 h 1115477"/>
                <a:gd name="connsiteX5" fmla="*/ 377117 w 943865"/>
                <a:gd name="connsiteY5" fmla="*/ 512418 h 1115477"/>
                <a:gd name="connsiteX6" fmla="*/ 147157 w 943865"/>
                <a:gd name="connsiteY6" fmla="*/ 644988 h 1115477"/>
                <a:gd name="connsiteX7" fmla="*/ 32177 w 943865"/>
                <a:gd name="connsiteY7" fmla="*/ 844058 h 1115477"/>
                <a:gd name="connsiteX8" fmla="*/ 147157 w 943865"/>
                <a:gd name="connsiteY8" fmla="*/ 910557 h 1115477"/>
                <a:gd name="connsiteX9" fmla="*/ 377117 w 943865"/>
                <a:gd name="connsiteY9" fmla="*/ 777987 h 1115477"/>
                <a:gd name="connsiteX10" fmla="*/ 377117 w 943865"/>
                <a:gd name="connsiteY10" fmla="*/ 1043557 h 1115477"/>
                <a:gd name="connsiteX11" fmla="*/ 492097 w 943865"/>
                <a:gd name="connsiteY11" fmla="*/ 1110056 h 1115477"/>
                <a:gd name="connsiteX12" fmla="*/ 607077 w 943865"/>
                <a:gd name="connsiteY12" fmla="*/ 910986 h 1115477"/>
                <a:gd name="connsiteX13" fmla="*/ 607077 w 943865"/>
                <a:gd name="connsiteY13" fmla="*/ 645417 h 1115477"/>
                <a:gd name="connsiteX14" fmla="*/ 837037 w 943865"/>
                <a:gd name="connsiteY14" fmla="*/ 512847 h 1115477"/>
                <a:gd name="connsiteX15" fmla="*/ 952017 w 943865"/>
                <a:gd name="connsiteY15" fmla="*/ 313777 h 1115477"/>
                <a:gd name="connsiteX16" fmla="*/ 837037 w 943865"/>
                <a:gd name="connsiteY16" fmla="*/ 247277 h 111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3865" h="1115477">
                  <a:moveTo>
                    <a:pt x="837037" y="247277"/>
                  </a:moveTo>
                  <a:lnTo>
                    <a:pt x="607077" y="379848"/>
                  </a:lnTo>
                  <a:lnTo>
                    <a:pt x="607077" y="114278"/>
                  </a:lnTo>
                  <a:cubicBezTo>
                    <a:pt x="607077" y="40914"/>
                    <a:pt x="555593" y="11311"/>
                    <a:pt x="492097" y="47779"/>
                  </a:cubicBezTo>
                  <a:cubicBezTo>
                    <a:pt x="428600" y="84246"/>
                    <a:pt x="377117" y="173485"/>
                    <a:pt x="377117" y="246848"/>
                  </a:cubicBezTo>
                  <a:lnTo>
                    <a:pt x="377117" y="512418"/>
                  </a:lnTo>
                  <a:lnTo>
                    <a:pt x="147157" y="644988"/>
                  </a:lnTo>
                  <a:cubicBezTo>
                    <a:pt x="83660" y="681456"/>
                    <a:pt x="32177" y="770694"/>
                    <a:pt x="32177" y="844058"/>
                  </a:cubicBezTo>
                  <a:cubicBezTo>
                    <a:pt x="32177" y="917422"/>
                    <a:pt x="83660" y="947025"/>
                    <a:pt x="147157" y="910557"/>
                  </a:cubicBezTo>
                  <a:lnTo>
                    <a:pt x="377117" y="777987"/>
                  </a:lnTo>
                  <a:lnTo>
                    <a:pt x="377117" y="1043557"/>
                  </a:lnTo>
                  <a:cubicBezTo>
                    <a:pt x="377117" y="1116921"/>
                    <a:pt x="428600" y="1146524"/>
                    <a:pt x="492097" y="1110056"/>
                  </a:cubicBezTo>
                  <a:cubicBezTo>
                    <a:pt x="555593" y="1073589"/>
                    <a:pt x="607077" y="984351"/>
                    <a:pt x="607077" y="910986"/>
                  </a:cubicBezTo>
                  <a:lnTo>
                    <a:pt x="607077" y="645417"/>
                  </a:lnTo>
                  <a:lnTo>
                    <a:pt x="837037" y="512847"/>
                  </a:lnTo>
                  <a:cubicBezTo>
                    <a:pt x="900533" y="476380"/>
                    <a:pt x="952017" y="387141"/>
                    <a:pt x="952017" y="313777"/>
                  </a:cubicBezTo>
                  <a:cubicBezTo>
                    <a:pt x="952017" y="240413"/>
                    <a:pt x="900533" y="210810"/>
                    <a:pt x="837037" y="247277"/>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8" name="Freeform: Shape 187">
              <a:extLst>
                <a:ext uri="{FF2B5EF4-FFF2-40B4-BE49-F238E27FC236}">
                  <a16:creationId xmlns:a16="http://schemas.microsoft.com/office/drawing/2014/main" id="{A3413A44-C106-4F35-A9A7-D6DA7D5D5297}"/>
                </a:ext>
              </a:extLst>
            </p:cNvPr>
            <p:cNvSpPr/>
            <p:nvPr/>
          </p:nvSpPr>
          <p:spPr>
            <a:xfrm>
              <a:off x="14905356" y="3518991"/>
              <a:ext cx="1173316" cy="1477509"/>
            </a:xfrm>
            <a:custGeom>
              <a:avLst/>
              <a:gdLst>
                <a:gd name="connsiteX0" fmla="*/ 1154519 w 1158380"/>
                <a:gd name="connsiteY0" fmla="*/ 219602 h 1458700"/>
                <a:gd name="connsiteX1" fmla="*/ 897531 w 1158380"/>
                <a:gd name="connsiteY1" fmla="*/ 67725 h 1458700"/>
                <a:gd name="connsiteX2" fmla="*/ 890666 w 1158380"/>
                <a:gd name="connsiteY2" fmla="*/ 63864 h 1458700"/>
                <a:gd name="connsiteX3" fmla="*/ 886805 w 1158380"/>
                <a:gd name="connsiteY3" fmla="*/ 62148 h 1458700"/>
                <a:gd name="connsiteX4" fmla="*/ 537146 w 1158380"/>
                <a:gd name="connsiteY4" fmla="*/ 100761 h 1458700"/>
                <a:gd name="connsiteX5" fmla="*/ 32177 w 1158380"/>
                <a:gd name="connsiteY5" fmla="*/ 975552 h 1458700"/>
                <a:gd name="connsiteX6" fmla="*/ 160886 w 1158380"/>
                <a:gd name="connsiteY6" fmla="*/ 1289173 h 1458700"/>
                <a:gd name="connsiteX7" fmla="*/ 169897 w 1158380"/>
                <a:gd name="connsiteY7" fmla="*/ 1295608 h 1458700"/>
                <a:gd name="connsiteX8" fmla="*/ 187915 w 1158380"/>
                <a:gd name="connsiteY8" fmla="*/ 1306334 h 1458700"/>
                <a:gd name="connsiteX9" fmla="*/ 427315 w 1158380"/>
                <a:gd name="connsiteY9" fmla="*/ 1448343 h 1458700"/>
                <a:gd name="connsiteX10" fmla="*/ 562887 w 1158380"/>
                <a:gd name="connsiteY10" fmla="*/ 1222244 h 1458700"/>
                <a:gd name="connsiteX11" fmla="*/ 1012081 w 1158380"/>
                <a:gd name="connsiteY11" fmla="*/ 472300 h 1458700"/>
                <a:gd name="connsiteX12" fmla="*/ 1030101 w 1158380"/>
                <a:gd name="connsiteY12" fmla="*/ 442697 h 1458700"/>
                <a:gd name="connsiteX13" fmla="*/ 1154519 w 1158380"/>
                <a:gd name="connsiteY13" fmla="*/ 219602 h 14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380" h="1458700">
                  <a:moveTo>
                    <a:pt x="1154519" y="219602"/>
                  </a:moveTo>
                  <a:lnTo>
                    <a:pt x="897531" y="67725"/>
                  </a:lnTo>
                  <a:cubicBezTo>
                    <a:pt x="895385" y="66438"/>
                    <a:pt x="893240" y="65151"/>
                    <a:pt x="890666" y="63864"/>
                  </a:cubicBezTo>
                  <a:lnTo>
                    <a:pt x="886805" y="62148"/>
                  </a:lnTo>
                  <a:cubicBezTo>
                    <a:pt x="795851" y="13668"/>
                    <a:pt x="672720" y="22248"/>
                    <a:pt x="537146" y="100761"/>
                  </a:cubicBezTo>
                  <a:cubicBezTo>
                    <a:pt x="258277" y="261647"/>
                    <a:pt x="32177" y="653351"/>
                    <a:pt x="32177" y="975552"/>
                  </a:cubicBezTo>
                  <a:cubicBezTo>
                    <a:pt x="32177" y="1124854"/>
                    <a:pt x="81087" y="1232112"/>
                    <a:pt x="160886" y="1289173"/>
                  </a:cubicBezTo>
                  <a:lnTo>
                    <a:pt x="169897" y="1295608"/>
                  </a:lnTo>
                  <a:cubicBezTo>
                    <a:pt x="175902" y="1299469"/>
                    <a:pt x="181909" y="1302902"/>
                    <a:pt x="187915" y="1306334"/>
                  </a:cubicBezTo>
                  <a:lnTo>
                    <a:pt x="427315" y="1448343"/>
                  </a:lnTo>
                  <a:lnTo>
                    <a:pt x="562887" y="1222244"/>
                  </a:lnTo>
                  <a:cubicBezTo>
                    <a:pt x="792847" y="1063932"/>
                    <a:pt x="977330" y="753315"/>
                    <a:pt x="1012081" y="472300"/>
                  </a:cubicBezTo>
                  <a:lnTo>
                    <a:pt x="1030101" y="442697"/>
                  </a:lnTo>
                  <a:lnTo>
                    <a:pt x="1154519" y="219602"/>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9" name="Freeform: Shape 188">
              <a:extLst>
                <a:ext uri="{FF2B5EF4-FFF2-40B4-BE49-F238E27FC236}">
                  <a16:creationId xmlns:a16="http://schemas.microsoft.com/office/drawing/2014/main" id="{59397923-BC6C-49E7-A8A7-FBB0B15B4495}"/>
                </a:ext>
              </a:extLst>
            </p:cNvPr>
            <p:cNvSpPr/>
            <p:nvPr/>
          </p:nvSpPr>
          <p:spPr>
            <a:xfrm>
              <a:off x="14904923" y="3514825"/>
              <a:ext cx="1129859" cy="1390597"/>
            </a:xfrm>
            <a:custGeom>
              <a:avLst/>
              <a:gdLst>
                <a:gd name="connsiteX0" fmla="*/ 531567 w 1115477"/>
                <a:gd name="connsiteY0" fmla="*/ 100582 h 1372894"/>
                <a:gd name="connsiteX1" fmla="*/ 32177 w 1115477"/>
                <a:gd name="connsiteY1" fmla="*/ 888280 h 1372894"/>
                <a:gd name="connsiteX2" fmla="*/ 160886 w 1115477"/>
                <a:gd name="connsiteY2" fmla="*/ 1192033 h 1372894"/>
                <a:gd name="connsiteX3" fmla="*/ 169895 w 1115477"/>
                <a:gd name="connsiteY3" fmla="*/ 1198469 h 1372894"/>
                <a:gd name="connsiteX4" fmla="*/ 187914 w 1115477"/>
                <a:gd name="connsiteY4" fmla="*/ 1209195 h 1372894"/>
                <a:gd name="connsiteX5" fmla="*/ 427313 w 1115477"/>
                <a:gd name="connsiteY5" fmla="*/ 1351203 h 1372894"/>
                <a:gd name="connsiteX6" fmla="*/ 562887 w 1115477"/>
                <a:gd name="connsiteY6" fmla="*/ 1125105 h 1372894"/>
                <a:gd name="connsiteX7" fmla="*/ 1012081 w 1115477"/>
                <a:gd name="connsiteY7" fmla="*/ 375161 h 1372894"/>
                <a:gd name="connsiteX8" fmla="*/ 1030099 w 1115477"/>
                <a:gd name="connsiteY8" fmla="*/ 345558 h 1372894"/>
                <a:gd name="connsiteX9" fmla="*/ 1112474 w 1115477"/>
                <a:gd name="connsiteY9" fmla="*/ 198401 h 1372894"/>
                <a:gd name="connsiteX10" fmla="*/ 892381 w 1115477"/>
                <a:gd name="connsiteY10" fmla="*/ 68405 h 1372894"/>
                <a:gd name="connsiteX11" fmla="*/ 885517 w 1115477"/>
                <a:gd name="connsiteY11" fmla="*/ 64543 h 1372894"/>
                <a:gd name="connsiteX12" fmla="*/ 881656 w 1115477"/>
                <a:gd name="connsiteY12" fmla="*/ 62827 h 1372894"/>
                <a:gd name="connsiteX13" fmla="*/ 531567 w 1115477"/>
                <a:gd name="connsiteY13" fmla="*/ 100582 h 137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477" h="1372894">
                  <a:moveTo>
                    <a:pt x="531567" y="100582"/>
                  </a:moveTo>
                  <a:cubicBezTo>
                    <a:pt x="277153" y="247310"/>
                    <a:pt x="67786" y="585386"/>
                    <a:pt x="32177" y="888280"/>
                  </a:cubicBezTo>
                  <a:cubicBezTo>
                    <a:pt x="34322" y="1032006"/>
                    <a:pt x="82802" y="1136260"/>
                    <a:pt x="160886" y="1192033"/>
                  </a:cubicBezTo>
                  <a:lnTo>
                    <a:pt x="169895" y="1198469"/>
                  </a:lnTo>
                  <a:cubicBezTo>
                    <a:pt x="175901" y="1202330"/>
                    <a:pt x="181908" y="1205762"/>
                    <a:pt x="187914" y="1209195"/>
                  </a:cubicBezTo>
                  <a:lnTo>
                    <a:pt x="427313" y="1351203"/>
                  </a:lnTo>
                  <a:lnTo>
                    <a:pt x="562887" y="1125105"/>
                  </a:lnTo>
                  <a:cubicBezTo>
                    <a:pt x="792846" y="966793"/>
                    <a:pt x="977330" y="656175"/>
                    <a:pt x="1012081" y="375161"/>
                  </a:cubicBezTo>
                  <a:lnTo>
                    <a:pt x="1030099" y="345558"/>
                  </a:lnTo>
                  <a:lnTo>
                    <a:pt x="1112474" y="198401"/>
                  </a:lnTo>
                  <a:lnTo>
                    <a:pt x="892381" y="68405"/>
                  </a:lnTo>
                  <a:cubicBezTo>
                    <a:pt x="890237" y="67118"/>
                    <a:pt x="888091" y="65831"/>
                    <a:pt x="885517" y="64543"/>
                  </a:cubicBezTo>
                  <a:lnTo>
                    <a:pt x="881656" y="62827"/>
                  </a:lnTo>
                  <a:cubicBezTo>
                    <a:pt x="790701" y="13489"/>
                    <a:pt x="667570" y="22070"/>
                    <a:pt x="531567" y="100582"/>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0" name="Freeform: Shape 189">
              <a:extLst>
                <a:ext uri="{FF2B5EF4-FFF2-40B4-BE49-F238E27FC236}">
                  <a16:creationId xmlns:a16="http://schemas.microsoft.com/office/drawing/2014/main" id="{3C23437A-6EEA-4277-9718-4AA6A5EA2347}"/>
                </a:ext>
              </a:extLst>
            </p:cNvPr>
            <p:cNvSpPr/>
            <p:nvPr/>
          </p:nvSpPr>
          <p:spPr>
            <a:xfrm>
              <a:off x="15002699" y="3614595"/>
              <a:ext cx="1042947" cy="999491"/>
            </a:xfrm>
            <a:custGeom>
              <a:avLst/>
              <a:gdLst>
                <a:gd name="connsiteX0" fmla="*/ 811723 w 1029671"/>
                <a:gd name="connsiteY0" fmla="*/ 67725 h 986768"/>
                <a:gd name="connsiteX1" fmla="*/ 804859 w 1029671"/>
                <a:gd name="connsiteY1" fmla="*/ 63864 h 986768"/>
                <a:gd name="connsiteX2" fmla="*/ 800998 w 1029671"/>
                <a:gd name="connsiteY2" fmla="*/ 62148 h 986768"/>
                <a:gd name="connsiteX3" fmla="*/ 451339 w 1029671"/>
                <a:gd name="connsiteY3" fmla="*/ 100761 h 986768"/>
                <a:gd name="connsiteX4" fmla="*/ 32177 w 1029671"/>
                <a:gd name="connsiteY4" fmla="*/ 601438 h 986768"/>
                <a:gd name="connsiteX5" fmla="*/ 645689 w 1029671"/>
                <a:gd name="connsiteY5" fmla="*/ 979413 h 986768"/>
                <a:gd name="connsiteX6" fmla="*/ 931853 w 1029671"/>
                <a:gd name="connsiteY6" fmla="*/ 374910 h 986768"/>
                <a:gd name="connsiteX7" fmla="*/ 949871 w 1029671"/>
                <a:gd name="connsiteY7" fmla="*/ 345308 h 986768"/>
                <a:gd name="connsiteX8" fmla="*/ 1032245 w 1029671"/>
                <a:gd name="connsiteY8" fmla="*/ 198150 h 986768"/>
                <a:gd name="connsiteX9" fmla="*/ 811723 w 1029671"/>
                <a:gd name="connsiteY9" fmla="*/ 67725 h 98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671" h="986768">
                  <a:moveTo>
                    <a:pt x="811723" y="67725"/>
                  </a:moveTo>
                  <a:cubicBezTo>
                    <a:pt x="809579" y="66438"/>
                    <a:pt x="807433" y="65151"/>
                    <a:pt x="804859" y="63864"/>
                  </a:cubicBezTo>
                  <a:lnTo>
                    <a:pt x="800998" y="62148"/>
                  </a:lnTo>
                  <a:cubicBezTo>
                    <a:pt x="710044" y="13668"/>
                    <a:pt x="586912" y="22248"/>
                    <a:pt x="451339" y="100761"/>
                  </a:cubicBezTo>
                  <a:cubicBezTo>
                    <a:pt x="276723" y="201582"/>
                    <a:pt x="122702" y="393359"/>
                    <a:pt x="32177" y="601438"/>
                  </a:cubicBezTo>
                  <a:lnTo>
                    <a:pt x="645689" y="979413"/>
                  </a:lnTo>
                  <a:cubicBezTo>
                    <a:pt x="795850" y="812092"/>
                    <a:pt x="905681" y="585564"/>
                    <a:pt x="931853" y="374910"/>
                  </a:cubicBezTo>
                  <a:lnTo>
                    <a:pt x="949871" y="345308"/>
                  </a:lnTo>
                  <a:lnTo>
                    <a:pt x="1032245" y="198150"/>
                  </a:lnTo>
                  <a:lnTo>
                    <a:pt x="811723" y="67725"/>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1" name="Freeform: Shape 190">
              <a:extLst>
                <a:ext uri="{FF2B5EF4-FFF2-40B4-BE49-F238E27FC236}">
                  <a16:creationId xmlns:a16="http://schemas.microsoft.com/office/drawing/2014/main" id="{D9445C7A-E900-4EF6-835B-E4303BB7A587}"/>
                </a:ext>
              </a:extLst>
            </p:cNvPr>
            <p:cNvSpPr/>
            <p:nvPr/>
          </p:nvSpPr>
          <p:spPr>
            <a:xfrm>
              <a:off x="14891451" y="3505666"/>
              <a:ext cx="1216772" cy="1520965"/>
            </a:xfrm>
            <a:custGeom>
              <a:avLst/>
              <a:gdLst>
                <a:gd name="connsiteX0" fmla="*/ 445761 w 1201283"/>
                <a:gd name="connsiteY0" fmla="*/ 1480376 h 1501603"/>
                <a:gd name="connsiteX1" fmla="*/ 194779 w 1201283"/>
                <a:gd name="connsiteY1" fmla="*/ 1331502 h 1501603"/>
                <a:gd name="connsiteX2" fmla="*/ 176331 w 1201283"/>
                <a:gd name="connsiteY2" fmla="*/ 1320347 h 1501603"/>
                <a:gd name="connsiteX3" fmla="*/ 166892 w 1201283"/>
                <a:gd name="connsiteY3" fmla="*/ 1313912 h 1501603"/>
                <a:gd name="connsiteX4" fmla="*/ 32177 w 1201283"/>
                <a:gd name="connsiteY4" fmla="*/ 989137 h 1501603"/>
                <a:gd name="connsiteX5" fmla="*/ 544009 w 1201283"/>
                <a:gd name="connsiteY5" fmla="*/ 102761 h 1501603"/>
                <a:gd name="connsiteX6" fmla="*/ 906968 w 1201283"/>
                <a:gd name="connsiteY6" fmla="*/ 63720 h 1501603"/>
                <a:gd name="connsiteX7" fmla="*/ 917264 w 1201283"/>
                <a:gd name="connsiteY7" fmla="*/ 69297 h 1501603"/>
                <a:gd name="connsiteX8" fmla="*/ 1186267 w 1201283"/>
                <a:gd name="connsiteY8" fmla="*/ 228038 h 1501603"/>
                <a:gd name="connsiteX9" fmla="*/ 1038681 w 1201283"/>
                <a:gd name="connsiteY9" fmla="*/ 490175 h 1501603"/>
                <a:gd name="connsiteX10" fmla="*/ 586483 w 1201283"/>
                <a:gd name="connsiteY10" fmla="*/ 1245267 h 1501603"/>
                <a:gd name="connsiteX11" fmla="*/ 445761 w 1201283"/>
                <a:gd name="connsiteY11" fmla="*/ 1480376 h 1501603"/>
                <a:gd name="connsiteX12" fmla="*/ 775256 w 1201283"/>
                <a:gd name="connsiteY12" fmla="*/ 59000 h 1501603"/>
                <a:gd name="connsiteX13" fmla="*/ 557309 w 1201283"/>
                <a:gd name="connsiteY13" fmla="*/ 125929 h 1501603"/>
                <a:gd name="connsiteX14" fmla="*/ 59205 w 1201283"/>
                <a:gd name="connsiteY14" fmla="*/ 988708 h 1501603"/>
                <a:gd name="connsiteX15" fmla="*/ 182338 w 1201283"/>
                <a:gd name="connsiteY15" fmla="*/ 1291602 h 1501603"/>
                <a:gd name="connsiteX16" fmla="*/ 191347 w 1201283"/>
                <a:gd name="connsiteY16" fmla="*/ 1297609 h 1501603"/>
                <a:gd name="connsiteX17" fmla="*/ 208078 w 1201283"/>
                <a:gd name="connsiteY17" fmla="*/ 1307477 h 1501603"/>
                <a:gd name="connsiteX18" fmla="*/ 436322 w 1201283"/>
                <a:gd name="connsiteY18" fmla="*/ 1443050 h 1501603"/>
                <a:gd name="connsiteX19" fmla="*/ 568893 w 1201283"/>
                <a:gd name="connsiteY19" fmla="*/ 1224245 h 1501603"/>
                <a:gd name="connsiteX20" fmla="*/ 1012509 w 1201283"/>
                <a:gd name="connsiteY20" fmla="*/ 483739 h 1501603"/>
                <a:gd name="connsiteX21" fmla="*/ 1014226 w 1201283"/>
                <a:gd name="connsiteY21" fmla="*/ 478591 h 1501603"/>
                <a:gd name="connsiteX22" fmla="*/ 1032245 w 1201283"/>
                <a:gd name="connsiteY22" fmla="*/ 448988 h 1501603"/>
                <a:gd name="connsiteX23" fmla="*/ 1150229 w 1201283"/>
                <a:gd name="connsiteY23" fmla="*/ 238335 h 1501603"/>
                <a:gd name="connsiteX24" fmla="*/ 894955 w 1201283"/>
                <a:gd name="connsiteY24" fmla="*/ 88174 h 1501603"/>
                <a:gd name="connsiteX25" fmla="*/ 775256 w 1201283"/>
                <a:gd name="connsiteY25" fmla="*/ 59000 h 150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1283" h="1501603">
                  <a:moveTo>
                    <a:pt x="445761" y="1480376"/>
                  </a:moveTo>
                  <a:lnTo>
                    <a:pt x="194779" y="1331502"/>
                  </a:lnTo>
                  <a:cubicBezTo>
                    <a:pt x="188773" y="1328499"/>
                    <a:pt x="182338" y="1324638"/>
                    <a:pt x="176331" y="1320347"/>
                  </a:cubicBezTo>
                  <a:lnTo>
                    <a:pt x="166892" y="1313912"/>
                  </a:lnTo>
                  <a:cubicBezTo>
                    <a:pt x="79799" y="1251703"/>
                    <a:pt x="32177" y="1136723"/>
                    <a:pt x="32177" y="989137"/>
                  </a:cubicBezTo>
                  <a:cubicBezTo>
                    <a:pt x="32177" y="663503"/>
                    <a:pt x="261707" y="265793"/>
                    <a:pt x="544009" y="102761"/>
                  </a:cubicBezTo>
                  <a:cubicBezTo>
                    <a:pt x="679153" y="24678"/>
                    <a:pt x="808292" y="10949"/>
                    <a:pt x="906968" y="63720"/>
                  </a:cubicBezTo>
                  <a:lnTo>
                    <a:pt x="917264" y="69297"/>
                  </a:lnTo>
                  <a:lnTo>
                    <a:pt x="1186267" y="228038"/>
                  </a:lnTo>
                  <a:lnTo>
                    <a:pt x="1038681" y="490175"/>
                  </a:lnTo>
                  <a:cubicBezTo>
                    <a:pt x="1002213" y="775480"/>
                    <a:pt x="816872" y="1085239"/>
                    <a:pt x="586483" y="1245267"/>
                  </a:cubicBezTo>
                  <a:lnTo>
                    <a:pt x="445761" y="1480376"/>
                  </a:lnTo>
                  <a:close/>
                  <a:moveTo>
                    <a:pt x="775256" y="59000"/>
                  </a:moveTo>
                  <a:cubicBezTo>
                    <a:pt x="708327" y="59000"/>
                    <a:pt x="634106" y="81310"/>
                    <a:pt x="557309" y="125929"/>
                  </a:cubicBezTo>
                  <a:cubicBezTo>
                    <a:pt x="282730" y="284670"/>
                    <a:pt x="59205" y="671655"/>
                    <a:pt x="59205" y="988708"/>
                  </a:cubicBezTo>
                  <a:cubicBezTo>
                    <a:pt x="59205" y="1127284"/>
                    <a:pt x="102967" y="1234541"/>
                    <a:pt x="182338" y="1291602"/>
                  </a:cubicBezTo>
                  <a:lnTo>
                    <a:pt x="191347" y="1297609"/>
                  </a:lnTo>
                  <a:cubicBezTo>
                    <a:pt x="196495" y="1301041"/>
                    <a:pt x="202073" y="1304473"/>
                    <a:pt x="208078" y="1307477"/>
                  </a:cubicBezTo>
                  <a:lnTo>
                    <a:pt x="436322" y="1443050"/>
                  </a:lnTo>
                  <a:lnTo>
                    <a:pt x="568893" y="1224245"/>
                  </a:lnTo>
                  <a:cubicBezTo>
                    <a:pt x="794992" y="1068507"/>
                    <a:pt x="977758" y="763896"/>
                    <a:pt x="1012509" y="483739"/>
                  </a:cubicBezTo>
                  <a:lnTo>
                    <a:pt x="1014226" y="478591"/>
                  </a:lnTo>
                  <a:lnTo>
                    <a:pt x="1032245" y="448988"/>
                  </a:lnTo>
                  <a:lnTo>
                    <a:pt x="1150229" y="238335"/>
                  </a:lnTo>
                  <a:lnTo>
                    <a:pt x="894955" y="88174"/>
                  </a:lnTo>
                  <a:cubicBezTo>
                    <a:pt x="858917" y="68439"/>
                    <a:pt x="818588" y="59000"/>
                    <a:pt x="775256" y="59000"/>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2" name="Freeform: Shape 191">
              <a:extLst>
                <a:ext uri="{FF2B5EF4-FFF2-40B4-BE49-F238E27FC236}">
                  <a16:creationId xmlns:a16="http://schemas.microsoft.com/office/drawing/2014/main" id="{97EE9C5C-0636-4B13-A3C7-DD862610AD9A}"/>
                </a:ext>
              </a:extLst>
            </p:cNvPr>
            <p:cNvSpPr/>
            <p:nvPr/>
          </p:nvSpPr>
          <p:spPr>
            <a:xfrm>
              <a:off x="14953190" y="3487469"/>
              <a:ext cx="1520965" cy="1738246"/>
            </a:xfrm>
            <a:custGeom>
              <a:avLst/>
              <a:gdLst>
                <a:gd name="connsiteX0" fmla="*/ 1115339 w 1501603"/>
                <a:gd name="connsiteY0" fmla="*/ 250102 h 1716118"/>
                <a:gd name="connsiteX1" fmla="*/ 1115221 w 1501603"/>
                <a:gd name="connsiteY1" fmla="*/ 1074865 h 1716118"/>
                <a:gd name="connsiteX2" fmla="*/ 401004 w 1501603"/>
                <a:gd name="connsiteY2" fmla="*/ 1487329 h 1716118"/>
                <a:gd name="connsiteX3" fmla="*/ 401122 w 1501603"/>
                <a:gd name="connsiteY3" fmla="*/ 662567 h 1716118"/>
                <a:gd name="connsiteX4" fmla="*/ 1115339 w 1501603"/>
                <a:gd name="connsiteY4" fmla="*/ 250102 h 1716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603" h="1716118">
                  <a:moveTo>
                    <a:pt x="1115339" y="250102"/>
                  </a:moveTo>
                  <a:cubicBezTo>
                    <a:pt x="1312532" y="363955"/>
                    <a:pt x="1312479" y="733214"/>
                    <a:pt x="1115221" y="1074865"/>
                  </a:cubicBezTo>
                  <a:cubicBezTo>
                    <a:pt x="917963" y="1416515"/>
                    <a:pt x="598197" y="1601182"/>
                    <a:pt x="401004" y="1487329"/>
                  </a:cubicBezTo>
                  <a:cubicBezTo>
                    <a:pt x="203811" y="1373476"/>
                    <a:pt x="203864" y="1004217"/>
                    <a:pt x="401122" y="662567"/>
                  </a:cubicBezTo>
                  <a:cubicBezTo>
                    <a:pt x="598379" y="320917"/>
                    <a:pt x="918145" y="136250"/>
                    <a:pt x="1115339" y="25010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3" name="Freeform: Shape 192">
              <a:extLst>
                <a:ext uri="{FF2B5EF4-FFF2-40B4-BE49-F238E27FC236}">
                  <a16:creationId xmlns:a16="http://schemas.microsoft.com/office/drawing/2014/main" id="{E5954496-7C1C-4849-A66A-3886FA31FA96}"/>
                </a:ext>
              </a:extLst>
            </p:cNvPr>
            <p:cNvSpPr/>
            <p:nvPr/>
          </p:nvSpPr>
          <p:spPr>
            <a:xfrm>
              <a:off x="15163485" y="3660423"/>
              <a:ext cx="1086403" cy="1390597"/>
            </a:xfrm>
            <a:custGeom>
              <a:avLst/>
              <a:gdLst>
                <a:gd name="connsiteX0" fmla="*/ 325205 w 1072574"/>
                <a:gd name="connsiteY0" fmla="*/ 1363627 h 1372894"/>
                <a:gd name="connsiteX1" fmla="*/ 187058 w 1072574"/>
                <a:gd name="connsiteY1" fmla="*/ 1328017 h 1372894"/>
                <a:gd name="connsiteX2" fmla="*/ 32177 w 1072574"/>
                <a:gd name="connsiteY2" fmla="*/ 989513 h 1372894"/>
                <a:gd name="connsiteX3" fmla="*/ 544009 w 1072574"/>
                <a:gd name="connsiteY3" fmla="*/ 103137 h 1372894"/>
                <a:gd name="connsiteX4" fmla="*/ 914692 w 1072574"/>
                <a:gd name="connsiteY4" fmla="*/ 67957 h 1372894"/>
                <a:gd name="connsiteX5" fmla="*/ 1069571 w 1072574"/>
                <a:gd name="connsiteY5" fmla="*/ 406461 h 1372894"/>
                <a:gd name="connsiteX6" fmla="*/ 557739 w 1072574"/>
                <a:gd name="connsiteY6" fmla="*/ 1292837 h 1372894"/>
                <a:gd name="connsiteX7" fmla="*/ 325205 w 1072574"/>
                <a:gd name="connsiteY7" fmla="*/ 1363627 h 1372894"/>
                <a:gd name="connsiteX8" fmla="*/ 776115 w 1072574"/>
                <a:gd name="connsiteY8" fmla="*/ 59377 h 1372894"/>
                <a:gd name="connsiteX9" fmla="*/ 557311 w 1072574"/>
                <a:gd name="connsiteY9" fmla="*/ 126734 h 1372894"/>
                <a:gd name="connsiteX10" fmla="*/ 59206 w 1072574"/>
                <a:gd name="connsiteY10" fmla="*/ 989513 h 1372894"/>
                <a:gd name="connsiteX11" fmla="*/ 200357 w 1072574"/>
                <a:gd name="connsiteY11" fmla="*/ 1304850 h 1372894"/>
                <a:gd name="connsiteX12" fmla="*/ 544009 w 1072574"/>
                <a:gd name="connsiteY12" fmla="*/ 1269669 h 1372894"/>
                <a:gd name="connsiteX13" fmla="*/ 1042114 w 1072574"/>
                <a:gd name="connsiteY13" fmla="*/ 406891 h 1372894"/>
                <a:gd name="connsiteX14" fmla="*/ 900962 w 1072574"/>
                <a:gd name="connsiteY14" fmla="*/ 91554 h 1372894"/>
                <a:gd name="connsiteX15" fmla="*/ 776115 w 1072574"/>
                <a:gd name="connsiteY15" fmla="*/ 59377 h 137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2574" h="1372894">
                  <a:moveTo>
                    <a:pt x="325205" y="1363627"/>
                  </a:moveTo>
                  <a:cubicBezTo>
                    <a:pt x="274579" y="1363627"/>
                    <a:pt x="228244" y="1351614"/>
                    <a:pt x="187058" y="1328017"/>
                  </a:cubicBezTo>
                  <a:cubicBezTo>
                    <a:pt x="87093" y="1270527"/>
                    <a:pt x="32177" y="1149970"/>
                    <a:pt x="32177" y="989513"/>
                  </a:cubicBezTo>
                  <a:cubicBezTo>
                    <a:pt x="32177" y="663879"/>
                    <a:pt x="261708" y="266169"/>
                    <a:pt x="544009" y="103137"/>
                  </a:cubicBezTo>
                  <a:cubicBezTo>
                    <a:pt x="683444" y="22909"/>
                    <a:pt x="814728" y="10038"/>
                    <a:pt x="914692" y="67957"/>
                  </a:cubicBezTo>
                  <a:cubicBezTo>
                    <a:pt x="1014655" y="125447"/>
                    <a:pt x="1069571" y="246004"/>
                    <a:pt x="1069571" y="406461"/>
                  </a:cubicBezTo>
                  <a:cubicBezTo>
                    <a:pt x="1069571" y="732095"/>
                    <a:pt x="840041" y="1129806"/>
                    <a:pt x="557739" y="1292837"/>
                  </a:cubicBezTo>
                  <a:cubicBezTo>
                    <a:pt x="475794" y="1340030"/>
                    <a:pt x="396852" y="1363627"/>
                    <a:pt x="325205" y="1363627"/>
                  </a:cubicBezTo>
                  <a:close/>
                  <a:moveTo>
                    <a:pt x="776115" y="59377"/>
                  </a:moveTo>
                  <a:cubicBezTo>
                    <a:pt x="709186" y="59377"/>
                    <a:pt x="634965" y="82115"/>
                    <a:pt x="557311" y="126734"/>
                  </a:cubicBezTo>
                  <a:cubicBezTo>
                    <a:pt x="282730" y="285475"/>
                    <a:pt x="59206" y="672460"/>
                    <a:pt x="59206" y="989513"/>
                  </a:cubicBezTo>
                  <a:cubicBezTo>
                    <a:pt x="59206" y="1140102"/>
                    <a:pt x="109403" y="1252079"/>
                    <a:pt x="200357" y="1304850"/>
                  </a:cubicBezTo>
                  <a:cubicBezTo>
                    <a:pt x="291312" y="1357191"/>
                    <a:pt x="413156" y="1344749"/>
                    <a:pt x="544009" y="1269669"/>
                  </a:cubicBezTo>
                  <a:cubicBezTo>
                    <a:pt x="818589" y="1110928"/>
                    <a:pt x="1042114" y="723943"/>
                    <a:pt x="1042114" y="406891"/>
                  </a:cubicBezTo>
                  <a:cubicBezTo>
                    <a:pt x="1042114" y="256301"/>
                    <a:pt x="991916" y="144324"/>
                    <a:pt x="900962" y="91554"/>
                  </a:cubicBezTo>
                  <a:cubicBezTo>
                    <a:pt x="864066" y="69673"/>
                    <a:pt x="822021" y="59377"/>
                    <a:pt x="776115" y="59377"/>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4" name="Freeform: Shape 193">
              <a:extLst>
                <a:ext uri="{FF2B5EF4-FFF2-40B4-BE49-F238E27FC236}">
                  <a16:creationId xmlns:a16="http://schemas.microsoft.com/office/drawing/2014/main" id="{CBF9E367-2BE7-47D1-8495-C203441547A9}"/>
                </a:ext>
              </a:extLst>
            </p:cNvPr>
            <p:cNvSpPr/>
            <p:nvPr/>
          </p:nvSpPr>
          <p:spPr>
            <a:xfrm>
              <a:off x="15444213" y="4027365"/>
              <a:ext cx="434562" cy="564931"/>
            </a:xfrm>
            <a:custGeom>
              <a:avLst/>
              <a:gdLst>
                <a:gd name="connsiteX0" fmla="*/ 390416 w 429029"/>
                <a:gd name="connsiteY0" fmla="*/ 528135 h 557738"/>
                <a:gd name="connsiteX1" fmla="*/ 63066 w 429029"/>
                <a:gd name="connsiteY1" fmla="*/ 525991 h 557738"/>
                <a:gd name="connsiteX2" fmla="*/ 32177 w 429029"/>
                <a:gd name="connsiteY2" fmla="*/ 485662 h 557738"/>
                <a:gd name="connsiteX3" fmla="*/ 63496 w 429029"/>
                <a:gd name="connsiteY3" fmla="*/ 409294 h 557738"/>
                <a:gd name="connsiteX4" fmla="*/ 390845 w 429029"/>
                <a:gd name="connsiteY4" fmla="*/ 32177 h 557738"/>
                <a:gd name="connsiteX5" fmla="*/ 431604 w 429029"/>
                <a:gd name="connsiteY5" fmla="*/ 102967 h 557738"/>
                <a:gd name="connsiteX6" fmla="*/ 165605 w 429029"/>
                <a:gd name="connsiteY6" fmla="*/ 408865 h 557738"/>
                <a:gd name="connsiteX7" fmla="*/ 431604 w 429029"/>
                <a:gd name="connsiteY7" fmla="*/ 410581 h 557738"/>
                <a:gd name="connsiteX8" fmla="*/ 390416 w 429029"/>
                <a:gd name="connsiteY8" fmla="*/ 528135 h 55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029" h="557738">
                  <a:moveTo>
                    <a:pt x="390416" y="528135"/>
                  </a:moveTo>
                  <a:lnTo>
                    <a:pt x="63066" y="525991"/>
                  </a:lnTo>
                  <a:cubicBezTo>
                    <a:pt x="43761" y="525991"/>
                    <a:pt x="32177" y="510545"/>
                    <a:pt x="32177" y="485662"/>
                  </a:cubicBezTo>
                  <a:cubicBezTo>
                    <a:pt x="32177" y="460778"/>
                    <a:pt x="44190" y="431604"/>
                    <a:pt x="63496" y="409294"/>
                  </a:cubicBezTo>
                  <a:lnTo>
                    <a:pt x="390845" y="32177"/>
                  </a:lnTo>
                  <a:lnTo>
                    <a:pt x="431604" y="102967"/>
                  </a:lnTo>
                  <a:lnTo>
                    <a:pt x="165605" y="408865"/>
                  </a:lnTo>
                  <a:lnTo>
                    <a:pt x="431604" y="410581"/>
                  </a:lnTo>
                  <a:lnTo>
                    <a:pt x="390416" y="528135"/>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2" name="Freeform: Shape 201">
              <a:extLst>
                <a:ext uri="{FF2B5EF4-FFF2-40B4-BE49-F238E27FC236}">
                  <a16:creationId xmlns:a16="http://schemas.microsoft.com/office/drawing/2014/main" id="{C216FC6B-FF34-47C4-AE41-9D9E32C94234}"/>
                </a:ext>
              </a:extLst>
            </p:cNvPr>
            <p:cNvSpPr/>
            <p:nvPr/>
          </p:nvSpPr>
          <p:spPr>
            <a:xfrm>
              <a:off x="16150809" y="10199954"/>
              <a:ext cx="1129859" cy="1434053"/>
            </a:xfrm>
            <a:custGeom>
              <a:avLst/>
              <a:gdLst>
                <a:gd name="connsiteX0" fmla="*/ 1121912 w 1115477"/>
                <a:gd name="connsiteY0" fmla="*/ 214009 h 1415797"/>
                <a:gd name="connsiteX1" fmla="*/ 872646 w 1115477"/>
                <a:gd name="connsiteY1" fmla="*/ 66851 h 1415797"/>
                <a:gd name="connsiteX2" fmla="*/ 866211 w 1115477"/>
                <a:gd name="connsiteY2" fmla="*/ 62990 h 1415797"/>
                <a:gd name="connsiteX3" fmla="*/ 862350 w 1115477"/>
                <a:gd name="connsiteY3" fmla="*/ 61274 h 1415797"/>
                <a:gd name="connsiteX4" fmla="*/ 522558 w 1115477"/>
                <a:gd name="connsiteY4" fmla="*/ 99029 h 1415797"/>
                <a:gd name="connsiteX5" fmla="*/ 32177 w 1115477"/>
                <a:gd name="connsiteY5" fmla="*/ 948508 h 1415797"/>
                <a:gd name="connsiteX6" fmla="*/ 157454 w 1115477"/>
                <a:gd name="connsiteY6" fmla="*/ 1253118 h 1415797"/>
                <a:gd name="connsiteX7" fmla="*/ 166034 w 1115477"/>
                <a:gd name="connsiteY7" fmla="*/ 1259125 h 1415797"/>
                <a:gd name="connsiteX8" fmla="*/ 183625 w 1115477"/>
                <a:gd name="connsiteY8" fmla="*/ 1269422 h 1415797"/>
                <a:gd name="connsiteX9" fmla="*/ 415730 w 1115477"/>
                <a:gd name="connsiteY9" fmla="*/ 1407569 h 1415797"/>
                <a:gd name="connsiteX10" fmla="*/ 547442 w 1115477"/>
                <a:gd name="connsiteY10" fmla="*/ 1187906 h 1415797"/>
                <a:gd name="connsiteX11" fmla="*/ 983765 w 1115477"/>
                <a:gd name="connsiteY11" fmla="*/ 459413 h 1415797"/>
                <a:gd name="connsiteX12" fmla="*/ 1000927 w 1115477"/>
                <a:gd name="connsiteY12" fmla="*/ 430668 h 1415797"/>
                <a:gd name="connsiteX13" fmla="*/ 1121912 w 1115477"/>
                <a:gd name="connsiteY13" fmla="*/ 214009 h 141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477" h="1415797">
                  <a:moveTo>
                    <a:pt x="1121912" y="214009"/>
                  </a:moveTo>
                  <a:lnTo>
                    <a:pt x="872646" y="66851"/>
                  </a:lnTo>
                  <a:cubicBezTo>
                    <a:pt x="870502" y="65564"/>
                    <a:pt x="868357" y="64277"/>
                    <a:pt x="866211" y="62990"/>
                  </a:cubicBezTo>
                  <a:lnTo>
                    <a:pt x="862350" y="61274"/>
                  </a:lnTo>
                  <a:cubicBezTo>
                    <a:pt x="773970" y="14081"/>
                    <a:pt x="654700" y="22661"/>
                    <a:pt x="522558" y="99029"/>
                  </a:cubicBezTo>
                  <a:cubicBezTo>
                    <a:pt x="251840" y="255624"/>
                    <a:pt x="32177" y="635745"/>
                    <a:pt x="32177" y="948508"/>
                  </a:cubicBezTo>
                  <a:cubicBezTo>
                    <a:pt x="32177" y="1093520"/>
                    <a:pt x="79800" y="1197774"/>
                    <a:pt x="157454" y="1253118"/>
                  </a:cubicBezTo>
                  <a:lnTo>
                    <a:pt x="166034" y="1259125"/>
                  </a:lnTo>
                  <a:cubicBezTo>
                    <a:pt x="171612" y="1262986"/>
                    <a:pt x="177619" y="1266418"/>
                    <a:pt x="183625" y="1269422"/>
                  </a:cubicBezTo>
                  <a:lnTo>
                    <a:pt x="415730" y="1407569"/>
                  </a:lnTo>
                  <a:lnTo>
                    <a:pt x="547442" y="1187906"/>
                  </a:lnTo>
                  <a:cubicBezTo>
                    <a:pt x="770966" y="1033885"/>
                    <a:pt x="949872" y="732706"/>
                    <a:pt x="983765" y="459413"/>
                  </a:cubicBezTo>
                  <a:lnTo>
                    <a:pt x="1000927" y="430668"/>
                  </a:lnTo>
                  <a:lnTo>
                    <a:pt x="1121912" y="214009"/>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3" name="Freeform: Shape 202">
              <a:extLst>
                <a:ext uri="{FF2B5EF4-FFF2-40B4-BE49-F238E27FC236}">
                  <a16:creationId xmlns:a16="http://schemas.microsoft.com/office/drawing/2014/main" id="{F3D8847C-6AEA-417A-B549-B8279A30A7FB}"/>
                </a:ext>
              </a:extLst>
            </p:cNvPr>
            <p:cNvSpPr/>
            <p:nvPr/>
          </p:nvSpPr>
          <p:spPr>
            <a:xfrm>
              <a:off x="16150376" y="10195174"/>
              <a:ext cx="1086403" cy="1347140"/>
            </a:xfrm>
            <a:custGeom>
              <a:avLst/>
              <a:gdLst>
                <a:gd name="connsiteX0" fmla="*/ 516980 w 1072574"/>
                <a:gd name="connsiteY0" fmla="*/ 99029 h 1329991"/>
                <a:gd name="connsiteX1" fmla="*/ 32177 w 1072574"/>
                <a:gd name="connsiteY1" fmla="*/ 863989 h 1329991"/>
                <a:gd name="connsiteX2" fmla="*/ 157024 w 1072574"/>
                <a:gd name="connsiteY2" fmla="*/ 1158732 h 1329991"/>
                <a:gd name="connsiteX3" fmla="*/ 165605 w 1072574"/>
                <a:gd name="connsiteY3" fmla="*/ 1164739 h 1329991"/>
                <a:gd name="connsiteX4" fmla="*/ 183195 w 1072574"/>
                <a:gd name="connsiteY4" fmla="*/ 1175035 h 1329991"/>
                <a:gd name="connsiteX5" fmla="*/ 415300 w 1072574"/>
                <a:gd name="connsiteY5" fmla="*/ 1313183 h 1329991"/>
                <a:gd name="connsiteX6" fmla="*/ 547013 w 1072574"/>
                <a:gd name="connsiteY6" fmla="*/ 1093520 h 1329991"/>
                <a:gd name="connsiteX7" fmla="*/ 983335 w 1072574"/>
                <a:gd name="connsiteY7" fmla="*/ 365027 h 1329991"/>
                <a:gd name="connsiteX8" fmla="*/ 1000496 w 1072574"/>
                <a:gd name="connsiteY8" fmla="*/ 336282 h 1329991"/>
                <a:gd name="connsiteX9" fmla="*/ 1080725 w 1072574"/>
                <a:gd name="connsiteY9" fmla="*/ 192986 h 1329991"/>
                <a:gd name="connsiteX10" fmla="*/ 867069 w 1072574"/>
                <a:gd name="connsiteY10" fmla="*/ 66851 h 1329991"/>
                <a:gd name="connsiteX11" fmla="*/ 860634 w 1072574"/>
                <a:gd name="connsiteY11" fmla="*/ 62990 h 1329991"/>
                <a:gd name="connsiteX12" fmla="*/ 856771 w 1072574"/>
                <a:gd name="connsiteY12" fmla="*/ 61274 h 1329991"/>
                <a:gd name="connsiteX13" fmla="*/ 516980 w 1072574"/>
                <a:gd name="connsiteY13" fmla="*/ 99029 h 132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574" h="1329991">
                  <a:moveTo>
                    <a:pt x="516980" y="99029"/>
                  </a:moveTo>
                  <a:cubicBezTo>
                    <a:pt x="269859" y="241467"/>
                    <a:pt x="66499" y="570103"/>
                    <a:pt x="32177" y="863989"/>
                  </a:cubicBezTo>
                  <a:cubicBezTo>
                    <a:pt x="34322" y="1003852"/>
                    <a:pt x="81086" y="1104674"/>
                    <a:pt x="157024" y="1158732"/>
                  </a:cubicBezTo>
                  <a:lnTo>
                    <a:pt x="165605" y="1164739"/>
                  </a:lnTo>
                  <a:cubicBezTo>
                    <a:pt x="171182" y="1168600"/>
                    <a:pt x="177188" y="1172032"/>
                    <a:pt x="183195" y="1175035"/>
                  </a:cubicBezTo>
                  <a:lnTo>
                    <a:pt x="415300" y="1313183"/>
                  </a:lnTo>
                  <a:lnTo>
                    <a:pt x="547013" y="1093520"/>
                  </a:lnTo>
                  <a:cubicBezTo>
                    <a:pt x="770537" y="939498"/>
                    <a:pt x="949442" y="638319"/>
                    <a:pt x="983335" y="365027"/>
                  </a:cubicBezTo>
                  <a:lnTo>
                    <a:pt x="1000496" y="336282"/>
                  </a:lnTo>
                  <a:lnTo>
                    <a:pt x="1080725" y="192986"/>
                  </a:lnTo>
                  <a:lnTo>
                    <a:pt x="867069" y="66851"/>
                  </a:lnTo>
                  <a:cubicBezTo>
                    <a:pt x="864923" y="65564"/>
                    <a:pt x="862778" y="64277"/>
                    <a:pt x="860634" y="62990"/>
                  </a:cubicBezTo>
                  <a:lnTo>
                    <a:pt x="856771" y="61274"/>
                  </a:lnTo>
                  <a:cubicBezTo>
                    <a:pt x="768391" y="14081"/>
                    <a:pt x="649121" y="22661"/>
                    <a:pt x="516980" y="9902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4" name="Freeform: Shape 203">
              <a:extLst>
                <a:ext uri="{FF2B5EF4-FFF2-40B4-BE49-F238E27FC236}">
                  <a16:creationId xmlns:a16="http://schemas.microsoft.com/office/drawing/2014/main" id="{D9AC1DB7-DA21-47BC-AF51-08295A598706}"/>
                </a:ext>
              </a:extLst>
            </p:cNvPr>
            <p:cNvSpPr/>
            <p:nvPr/>
          </p:nvSpPr>
          <p:spPr>
            <a:xfrm>
              <a:off x="16244675" y="10292081"/>
              <a:ext cx="1042947" cy="956035"/>
            </a:xfrm>
            <a:custGeom>
              <a:avLst/>
              <a:gdLst>
                <a:gd name="connsiteX0" fmla="*/ 789414 w 1029671"/>
                <a:gd name="connsiteY0" fmla="*/ 66851 h 943865"/>
                <a:gd name="connsiteX1" fmla="*/ 782979 w 1029671"/>
                <a:gd name="connsiteY1" fmla="*/ 62990 h 943865"/>
                <a:gd name="connsiteX2" fmla="*/ 779118 w 1029671"/>
                <a:gd name="connsiteY2" fmla="*/ 61274 h 943865"/>
                <a:gd name="connsiteX3" fmla="*/ 439326 w 1029671"/>
                <a:gd name="connsiteY3" fmla="*/ 99029 h 943865"/>
                <a:gd name="connsiteX4" fmla="*/ 32177 w 1029671"/>
                <a:gd name="connsiteY4" fmla="*/ 585119 h 943865"/>
                <a:gd name="connsiteX5" fmla="*/ 628100 w 1029671"/>
                <a:gd name="connsiteY5" fmla="*/ 952369 h 943865"/>
                <a:gd name="connsiteX6" fmla="*/ 905682 w 1029671"/>
                <a:gd name="connsiteY6" fmla="*/ 365456 h 943865"/>
                <a:gd name="connsiteX7" fmla="*/ 922843 w 1029671"/>
                <a:gd name="connsiteY7" fmla="*/ 336711 h 943865"/>
                <a:gd name="connsiteX8" fmla="*/ 1003072 w 1029671"/>
                <a:gd name="connsiteY8" fmla="*/ 193416 h 943865"/>
                <a:gd name="connsiteX9" fmla="*/ 789414 w 1029671"/>
                <a:gd name="connsiteY9" fmla="*/ 66851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671" h="943865">
                  <a:moveTo>
                    <a:pt x="789414" y="66851"/>
                  </a:moveTo>
                  <a:cubicBezTo>
                    <a:pt x="787270" y="65564"/>
                    <a:pt x="785124" y="64277"/>
                    <a:pt x="782979" y="62990"/>
                  </a:cubicBezTo>
                  <a:lnTo>
                    <a:pt x="779118" y="61274"/>
                  </a:lnTo>
                  <a:cubicBezTo>
                    <a:pt x="690738" y="14081"/>
                    <a:pt x="571468" y="22661"/>
                    <a:pt x="439326" y="99029"/>
                  </a:cubicBezTo>
                  <a:cubicBezTo>
                    <a:pt x="269431" y="197277"/>
                    <a:pt x="120128" y="383047"/>
                    <a:pt x="32177" y="585119"/>
                  </a:cubicBezTo>
                  <a:lnTo>
                    <a:pt x="628100" y="952369"/>
                  </a:lnTo>
                  <a:cubicBezTo>
                    <a:pt x="773970" y="789767"/>
                    <a:pt x="880369" y="569674"/>
                    <a:pt x="905682" y="365456"/>
                  </a:cubicBezTo>
                  <a:lnTo>
                    <a:pt x="922843" y="336711"/>
                  </a:lnTo>
                  <a:lnTo>
                    <a:pt x="1003072" y="193416"/>
                  </a:lnTo>
                  <a:lnTo>
                    <a:pt x="789414" y="66851"/>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5" name="Freeform: Shape 204">
              <a:extLst>
                <a:ext uri="{FF2B5EF4-FFF2-40B4-BE49-F238E27FC236}">
                  <a16:creationId xmlns:a16="http://schemas.microsoft.com/office/drawing/2014/main" id="{D2EEF468-BBE4-4983-BAE0-C69FED9278D7}"/>
                </a:ext>
              </a:extLst>
            </p:cNvPr>
            <p:cNvSpPr/>
            <p:nvPr/>
          </p:nvSpPr>
          <p:spPr>
            <a:xfrm>
              <a:off x="16136903" y="10186040"/>
              <a:ext cx="1173316" cy="1477509"/>
            </a:xfrm>
            <a:custGeom>
              <a:avLst/>
              <a:gdLst>
                <a:gd name="connsiteX0" fmla="*/ 433750 w 1158380"/>
                <a:gd name="connsiteY0" fmla="*/ 1439327 h 1458700"/>
                <a:gd name="connsiteX1" fmla="*/ 190061 w 1158380"/>
                <a:gd name="connsiteY1" fmla="*/ 1294743 h 1458700"/>
                <a:gd name="connsiteX2" fmla="*/ 172041 w 1158380"/>
                <a:gd name="connsiteY2" fmla="*/ 1284017 h 1458700"/>
                <a:gd name="connsiteX3" fmla="*/ 163032 w 1158380"/>
                <a:gd name="connsiteY3" fmla="*/ 1277582 h 1458700"/>
                <a:gd name="connsiteX4" fmla="*/ 32177 w 1158380"/>
                <a:gd name="connsiteY4" fmla="*/ 961816 h 1458700"/>
                <a:gd name="connsiteX5" fmla="*/ 529424 w 1158380"/>
                <a:gd name="connsiteY5" fmla="*/ 100753 h 1458700"/>
                <a:gd name="connsiteX6" fmla="*/ 882086 w 1158380"/>
                <a:gd name="connsiteY6" fmla="*/ 62999 h 1458700"/>
                <a:gd name="connsiteX7" fmla="*/ 892383 w 1158380"/>
                <a:gd name="connsiteY7" fmla="*/ 68576 h 1458700"/>
                <a:gd name="connsiteX8" fmla="*/ 1153662 w 1158380"/>
                <a:gd name="connsiteY8" fmla="*/ 223027 h 1458700"/>
                <a:gd name="connsiteX9" fmla="*/ 1010366 w 1158380"/>
                <a:gd name="connsiteY9" fmla="*/ 477441 h 1458700"/>
                <a:gd name="connsiteX10" fmla="*/ 571040 w 1158380"/>
                <a:gd name="connsiteY10" fmla="*/ 1210653 h 1458700"/>
                <a:gd name="connsiteX11" fmla="*/ 433750 w 1158380"/>
                <a:gd name="connsiteY11" fmla="*/ 1439327 h 1458700"/>
                <a:gd name="connsiteX12" fmla="*/ 753806 w 1158380"/>
                <a:gd name="connsiteY12" fmla="*/ 58709 h 1458700"/>
                <a:gd name="connsiteX13" fmla="*/ 542294 w 1158380"/>
                <a:gd name="connsiteY13" fmla="*/ 123492 h 1458700"/>
                <a:gd name="connsiteX14" fmla="*/ 58349 w 1158380"/>
                <a:gd name="connsiteY14" fmla="*/ 961387 h 1458700"/>
                <a:gd name="connsiteX15" fmla="*/ 178048 w 1158380"/>
                <a:gd name="connsiteY15" fmla="*/ 1255273 h 1458700"/>
                <a:gd name="connsiteX16" fmla="*/ 186628 w 1158380"/>
                <a:gd name="connsiteY16" fmla="*/ 1261278 h 1458700"/>
                <a:gd name="connsiteX17" fmla="*/ 202932 w 1158380"/>
                <a:gd name="connsiteY17" fmla="*/ 1270717 h 1458700"/>
                <a:gd name="connsiteX18" fmla="*/ 424311 w 1158380"/>
                <a:gd name="connsiteY18" fmla="*/ 1402429 h 1458700"/>
                <a:gd name="connsiteX19" fmla="*/ 553020 w 1158380"/>
                <a:gd name="connsiteY19" fmla="*/ 1190060 h 1458700"/>
                <a:gd name="connsiteX20" fmla="*/ 983766 w 1158380"/>
                <a:gd name="connsiteY20" fmla="*/ 471006 h 1458700"/>
                <a:gd name="connsiteX21" fmla="*/ 985481 w 1158380"/>
                <a:gd name="connsiteY21" fmla="*/ 465857 h 1458700"/>
                <a:gd name="connsiteX22" fmla="*/ 1002644 w 1158380"/>
                <a:gd name="connsiteY22" fmla="*/ 437113 h 1458700"/>
                <a:gd name="connsiteX23" fmla="*/ 1117194 w 1158380"/>
                <a:gd name="connsiteY23" fmla="*/ 232466 h 1458700"/>
                <a:gd name="connsiteX24" fmla="*/ 869644 w 1158380"/>
                <a:gd name="connsiteY24" fmla="*/ 86595 h 1458700"/>
                <a:gd name="connsiteX25" fmla="*/ 753806 w 1158380"/>
                <a:gd name="connsiteY25" fmla="*/ 58709 h 14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8380" h="1458700">
                  <a:moveTo>
                    <a:pt x="433750" y="1439327"/>
                  </a:moveTo>
                  <a:lnTo>
                    <a:pt x="190061" y="1294743"/>
                  </a:lnTo>
                  <a:cubicBezTo>
                    <a:pt x="184054" y="1291740"/>
                    <a:pt x="178048" y="1287879"/>
                    <a:pt x="172041" y="1284017"/>
                  </a:cubicBezTo>
                  <a:lnTo>
                    <a:pt x="163032" y="1277582"/>
                  </a:lnTo>
                  <a:cubicBezTo>
                    <a:pt x="78513" y="1217518"/>
                    <a:pt x="32177" y="1105112"/>
                    <a:pt x="32177" y="961816"/>
                  </a:cubicBezTo>
                  <a:cubicBezTo>
                    <a:pt x="32177" y="645192"/>
                    <a:pt x="255273" y="259066"/>
                    <a:pt x="529424" y="100753"/>
                  </a:cubicBezTo>
                  <a:cubicBezTo>
                    <a:pt x="660707" y="24815"/>
                    <a:pt x="785983" y="11515"/>
                    <a:pt x="882086" y="62999"/>
                  </a:cubicBezTo>
                  <a:lnTo>
                    <a:pt x="892383" y="68576"/>
                  </a:lnTo>
                  <a:lnTo>
                    <a:pt x="1153662" y="223027"/>
                  </a:lnTo>
                  <a:lnTo>
                    <a:pt x="1010366" y="477441"/>
                  </a:lnTo>
                  <a:cubicBezTo>
                    <a:pt x="974756" y="754595"/>
                    <a:pt x="794992" y="1055345"/>
                    <a:pt x="571040" y="1210653"/>
                  </a:cubicBezTo>
                  <a:lnTo>
                    <a:pt x="433750" y="1439327"/>
                  </a:lnTo>
                  <a:close/>
                  <a:moveTo>
                    <a:pt x="753806" y="58709"/>
                  </a:moveTo>
                  <a:cubicBezTo>
                    <a:pt x="689023" y="58709"/>
                    <a:pt x="616945" y="80589"/>
                    <a:pt x="542294" y="123492"/>
                  </a:cubicBezTo>
                  <a:cubicBezTo>
                    <a:pt x="275438" y="277513"/>
                    <a:pt x="58349" y="653344"/>
                    <a:pt x="58349" y="961387"/>
                  </a:cubicBezTo>
                  <a:cubicBezTo>
                    <a:pt x="58349" y="1096102"/>
                    <a:pt x="100822" y="1200357"/>
                    <a:pt x="178048" y="1255273"/>
                  </a:cubicBezTo>
                  <a:lnTo>
                    <a:pt x="186628" y="1261278"/>
                  </a:lnTo>
                  <a:cubicBezTo>
                    <a:pt x="191776" y="1264711"/>
                    <a:pt x="197354" y="1267715"/>
                    <a:pt x="202932" y="1270717"/>
                  </a:cubicBezTo>
                  <a:lnTo>
                    <a:pt x="424311" y="1402429"/>
                  </a:lnTo>
                  <a:lnTo>
                    <a:pt x="553020" y="1190060"/>
                  </a:lnTo>
                  <a:cubicBezTo>
                    <a:pt x="772683" y="1038612"/>
                    <a:pt x="949872" y="743011"/>
                    <a:pt x="983766" y="471006"/>
                  </a:cubicBezTo>
                  <a:lnTo>
                    <a:pt x="985481" y="465857"/>
                  </a:lnTo>
                  <a:lnTo>
                    <a:pt x="1002644" y="437113"/>
                  </a:lnTo>
                  <a:lnTo>
                    <a:pt x="1117194" y="232466"/>
                  </a:lnTo>
                  <a:lnTo>
                    <a:pt x="869644" y="86595"/>
                  </a:lnTo>
                  <a:cubicBezTo>
                    <a:pt x="835321" y="68147"/>
                    <a:pt x="796280" y="58709"/>
                    <a:pt x="753806" y="5870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6" name="Freeform: Shape 205">
              <a:extLst>
                <a:ext uri="{FF2B5EF4-FFF2-40B4-BE49-F238E27FC236}">
                  <a16:creationId xmlns:a16="http://schemas.microsoft.com/office/drawing/2014/main" id="{1EC1BC55-3F22-4EB4-8745-4CFB910F5669}"/>
                </a:ext>
              </a:extLst>
            </p:cNvPr>
            <p:cNvSpPr/>
            <p:nvPr/>
          </p:nvSpPr>
          <p:spPr>
            <a:xfrm>
              <a:off x="16191803" y="10170144"/>
              <a:ext cx="1477509" cy="1694790"/>
            </a:xfrm>
            <a:custGeom>
              <a:avLst/>
              <a:gdLst>
                <a:gd name="connsiteX0" fmla="*/ 1084342 w 1458700"/>
                <a:gd name="connsiteY0" fmla="*/ 244097 h 1673215"/>
                <a:gd name="connsiteX1" fmla="*/ 1084117 w 1458700"/>
                <a:gd name="connsiteY1" fmla="*/ 1045019 h 1673215"/>
                <a:gd name="connsiteX2" fmla="*/ 390599 w 1458700"/>
                <a:gd name="connsiteY2" fmla="*/ 1445657 h 1673215"/>
                <a:gd name="connsiteX3" fmla="*/ 390824 w 1458700"/>
                <a:gd name="connsiteY3" fmla="*/ 644734 h 1673215"/>
                <a:gd name="connsiteX4" fmla="*/ 1084342 w 1458700"/>
                <a:gd name="connsiteY4" fmla="*/ 244097 h 1673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700" h="1673215">
                  <a:moveTo>
                    <a:pt x="1084342" y="244097"/>
                  </a:moveTo>
                  <a:cubicBezTo>
                    <a:pt x="1275789" y="354632"/>
                    <a:pt x="1275688" y="713217"/>
                    <a:pt x="1084117" y="1045019"/>
                  </a:cubicBezTo>
                  <a:cubicBezTo>
                    <a:pt x="892545" y="1376821"/>
                    <a:pt x="582047" y="1556192"/>
                    <a:pt x="390599" y="1445657"/>
                  </a:cubicBezTo>
                  <a:cubicBezTo>
                    <a:pt x="199152" y="1335121"/>
                    <a:pt x="199252" y="976536"/>
                    <a:pt x="390824" y="644734"/>
                  </a:cubicBezTo>
                  <a:cubicBezTo>
                    <a:pt x="582395" y="312933"/>
                    <a:pt x="892893" y="133561"/>
                    <a:pt x="1084342" y="244097"/>
                  </a:cubicBezTo>
                  <a:close/>
                </a:path>
              </a:pathLst>
            </a:custGeom>
            <a:solidFill>
              <a:srgbClr val="5959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7" name="Freeform: Shape 206">
              <a:extLst>
                <a:ext uri="{FF2B5EF4-FFF2-40B4-BE49-F238E27FC236}">
                  <a16:creationId xmlns:a16="http://schemas.microsoft.com/office/drawing/2014/main" id="{E839FD6F-5B90-4701-B05A-D982991F20F3}"/>
                </a:ext>
              </a:extLst>
            </p:cNvPr>
            <p:cNvSpPr/>
            <p:nvPr/>
          </p:nvSpPr>
          <p:spPr>
            <a:xfrm>
              <a:off x="16396771" y="10337414"/>
              <a:ext cx="1042947" cy="1347140"/>
            </a:xfrm>
            <a:custGeom>
              <a:avLst/>
              <a:gdLst>
                <a:gd name="connsiteX0" fmla="*/ 316624 w 1029671"/>
                <a:gd name="connsiteY0" fmla="*/ 1325918 h 1329991"/>
                <a:gd name="connsiteX1" fmla="*/ 182338 w 1029671"/>
                <a:gd name="connsiteY1" fmla="*/ 1291166 h 1329991"/>
                <a:gd name="connsiteX2" fmla="*/ 32177 w 1029671"/>
                <a:gd name="connsiteY2" fmla="*/ 962100 h 1329991"/>
                <a:gd name="connsiteX3" fmla="*/ 529423 w 1029671"/>
                <a:gd name="connsiteY3" fmla="*/ 101038 h 1329991"/>
                <a:gd name="connsiteX4" fmla="*/ 889379 w 1029671"/>
                <a:gd name="connsiteY4" fmla="*/ 66715 h 1329991"/>
                <a:gd name="connsiteX5" fmla="*/ 1039539 w 1029671"/>
                <a:gd name="connsiteY5" fmla="*/ 395781 h 1329991"/>
                <a:gd name="connsiteX6" fmla="*/ 542294 w 1029671"/>
                <a:gd name="connsiteY6" fmla="*/ 1256843 h 1329991"/>
                <a:gd name="connsiteX7" fmla="*/ 316624 w 1029671"/>
                <a:gd name="connsiteY7" fmla="*/ 1325918 h 1329991"/>
                <a:gd name="connsiteX8" fmla="*/ 754663 w 1029671"/>
                <a:gd name="connsiteY8" fmla="*/ 58992 h 1329991"/>
                <a:gd name="connsiteX9" fmla="*/ 542294 w 1029671"/>
                <a:gd name="connsiteY9" fmla="*/ 124205 h 1329991"/>
                <a:gd name="connsiteX10" fmla="*/ 58349 w 1029671"/>
                <a:gd name="connsiteY10" fmla="*/ 962100 h 1329991"/>
                <a:gd name="connsiteX11" fmla="*/ 195208 w 1029671"/>
                <a:gd name="connsiteY11" fmla="*/ 1267998 h 1329991"/>
                <a:gd name="connsiteX12" fmla="*/ 528994 w 1029671"/>
                <a:gd name="connsiteY12" fmla="*/ 1233676 h 1329991"/>
                <a:gd name="connsiteX13" fmla="*/ 1012940 w 1029671"/>
                <a:gd name="connsiteY13" fmla="*/ 395781 h 1329991"/>
                <a:gd name="connsiteX14" fmla="*/ 876079 w 1029671"/>
                <a:gd name="connsiteY14" fmla="*/ 89882 h 1329991"/>
                <a:gd name="connsiteX15" fmla="*/ 754663 w 1029671"/>
                <a:gd name="connsiteY15" fmla="*/ 58992 h 132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9671" h="1329991">
                  <a:moveTo>
                    <a:pt x="316624" y="1325918"/>
                  </a:moveTo>
                  <a:cubicBezTo>
                    <a:pt x="267714" y="1325918"/>
                    <a:pt x="222237" y="1314333"/>
                    <a:pt x="182338" y="1291166"/>
                  </a:cubicBezTo>
                  <a:cubicBezTo>
                    <a:pt x="85376" y="1235392"/>
                    <a:pt x="32177" y="1118267"/>
                    <a:pt x="32177" y="962100"/>
                  </a:cubicBezTo>
                  <a:cubicBezTo>
                    <a:pt x="32177" y="645476"/>
                    <a:pt x="255273" y="259349"/>
                    <a:pt x="529423" y="101038"/>
                  </a:cubicBezTo>
                  <a:cubicBezTo>
                    <a:pt x="664567" y="22954"/>
                    <a:pt x="792418" y="10941"/>
                    <a:pt x="889379" y="66715"/>
                  </a:cubicBezTo>
                  <a:cubicBezTo>
                    <a:pt x="986339" y="122489"/>
                    <a:pt x="1039539" y="239614"/>
                    <a:pt x="1039539" y="395781"/>
                  </a:cubicBezTo>
                  <a:cubicBezTo>
                    <a:pt x="1039539" y="712405"/>
                    <a:pt x="816443" y="1098531"/>
                    <a:pt x="542294" y="1256843"/>
                  </a:cubicBezTo>
                  <a:cubicBezTo>
                    <a:pt x="462923" y="1303179"/>
                    <a:pt x="386127" y="1325918"/>
                    <a:pt x="316624" y="1325918"/>
                  </a:cubicBezTo>
                  <a:close/>
                  <a:moveTo>
                    <a:pt x="754663" y="58992"/>
                  </a:moveTo>
                  <a:cubicBezTo>
                    <a:pt x="689881" y="58992"/>
                    <a:pt x="617374" y="80873"/>
                    <a:pt x="542294" y="124205"/>
                  </a:cubicBezTo>
                  <a:cubicBezTo>
                    <a:pt x="275438" y="278226"/>
                    <a:pt x="58349" y="654057"/>
                    <a:pt x="58349" y="962100"/>
                  </a:cubicBezTo>
                  <a:cubicBezTo>
                    <a:pt x="58349" y="1108399"/>
                    <a:pt x="106828" y="1217373"/>
                    <a:pt x="195208" y="1267998"/>
                  </a:cubicBezTo>
                  <a:cubicBezTo>
                    <a:pt x="283589" y="1319053"/>
                    <a:pt x="402001" y="1306611"/>
                    <a:pt x="528994" y="1233676"/>
                  </a:cubicBezTo>
                  <a:cubicBezTo>
                    <a:pt x="795850" y="1079654"/>
                    <a:pt x="1012940" y="703824"/>
                    <a:pt x="1012940" y="395781"/>
                  </a:cubicBezTo>
                  <a:cubicBezTo>
                    <a:pt x="1012940" y="249482"/>
                    <a:pt x="964459" y="140508"/>
                    <a:pt x="876079" y="89882"/>
                  </a:cubicBezTo>
                  <a:cubicBezTo>
                    <a:pt x="839611" y="69289"/>
                    <a:pt x="798853" y="58992"/>
                    <a:pt x="754663" y="58992"/>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8" name="Freeform: Shape 207">
              <a:extLst>
                <a:ext uri="{FF2B5EF4-FFF2-40B4-BE49-F238E27FC236}">
                  <a16:creationId xmlns:a16="http://schemas.microsoft.com/office/drawing/2014/main" id="{6FA57438-0149-47A1-8AEF-F9708C53C975}"/>
                </a:ext>
              </a:extLst>
            </p:cNvPr>
            <p:cNvSpPr/>
            <p:nvPr/>
          </p:nvSpPr>
          <p:spPr>
            <a:xfrm>
              <a:off x="16632304" y="10691071"/>
              <a:ext cx="695298" cy="695297"/>
            </a:xfrm>
            <a:custGeom>
              <a:avLst/>
              <a:gdLst>
                <a:gd name="connsiteX0" fmla="*/ 565461 w 686447"/>
                <a:gd name="connsiteY0" fmla="*/ 189493 h 686447"/>
                <a:gd name="connsiteX1" fmla="*/ 564174 w 686447"/>
                <a:gd name="connsiteY1" fmla="*/ 190351 h 686447"/>
                <a:gd name="connsiteX2" fmla="*/ 565461 w 686447"/>
                <a:gd name="connsiteY2" fmla="*/ 165467 h 686447"/>
                <a:gd name="connsiteX3" fmla="*/ 378833 w 686447"/>
                <a:gd name="connsiteY3" fmla="*/ 57780 h 686447"/>
                <a:gd name="connsiteX4" fmla="*/ 197782 w 686447"/>
                <a:gd name="connsiteY4" fmla="*/ 326782 h 686447"/>
                <a:gd name="connsiteX5" fmla="*/ 169466 w 686447"/>
                <a:gd name="connsiteY5" fmla="*/ 339653 h 686447"/>
                <a:gd name="connsiteX6" fmla="*/ 32177 w 686447"/>
                <a:gd name="connsiteY6" fmla="*/ 577335 h 686447"/>
                <a:gd name="connsiteX7" fmla="*/ 169466 w 686447"/>
                <a:gd name="connsiteY7" fmla="*/ 656705 h 686447"/>
                <a:gd name="connsiteX8" fmla="*/ 565890 w 686447"/>
                <a:gd name="connsiteY8" fmla="*/ 427604 h 686447"/>
                <a:gd name="connsiteX9" fmla="*/ 668857 w 686447"/>
                <a:gd name="connsiteY9" fmla="*/ 249128 h 686447"/>
                <a:gd name="connsiteX10" fmla="*/ 565461 w 686447"/>
                <a:gd name="connsiteY10" fmla="*/ 189493 h 68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6447" h="686447">
                  <a:moveTo>
                    <a:pt x="565461" y="189493"/>
                  </a:moveTo>
                  <a:cubicBezTo>
                    <a:pt x="565031" y="189921"/>
                    <a:pt x="564603" y="189921"/>
                    <a:pt x="564174" y="190351"/>
                  </a:cubicBezTo>
                  <a:cubicBezTo>
                    <a:pt x="565031" y="181770"/>
                    <a:pt x="565461" y="173619"/>
                    <a:pt x="565461" y="165467"/>
                  </a:cubicBezTo>
                  <a:cubicBezTo>
                    <a:pt x="565461" y="46197"/>
                    <a:pt x="481800" y="-1855"/>
                    <a:pt x="378833" y="57780"/>
                  </a:cubicBezTo>
                  <a:cubicBezTo>
                    <a:pt x="290882" y="108406"/>
                    <a:pt x="217517" y="220812"/>
                    <a:pt x="197782" y="326782"/>
                  </a:cubicBezTo>
                  <a:cubicBezTo>
                    <a:pt x="188773" y="329786"/>
                    <a:pt x="178905" y="334075"/>
                    <a:pt x="169466" y="339653"/>
                  </a:cubicBezTo>
                  <a:cubicBezTo>
                    <a:pt x="93528" y="383414"/>
                    <a:pt x="32177" y="489813"/>
                    <a:pt x="32177" y="577335"/>
                  </a:cubicBezTo>
                  <a:cubicBezTo>
                    <a:pt x="32177" y="664857"/>
                    <a:pt x="93528" y="700467"/>
                    <a:pt x="169466" y="656705"/>
                  </a:cubicBezTo>
                  <a:lnTo>
                    <a:pt x="565890" y="427604"/>
                  </a:lnTo>
                  <a:cubicBezTo>
                    <a:pt x="622951" y="394569"/>
                    <a:pt x="668857" y="314769"/>
                    <a:pt x="668857" y="249128"/>
                  </a:cubicBezTo>
                  <a:cubicBezTo>
                    <a:pt x="668428" y="183057"/>
                    <a:pt x="622521" y="156457"/>
                    <a:pt x="565461" y="189493"/>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0" name="Freeform: Shape 209">
              <a:extLst>
                <a:ext uri="{FF2B5EF4-FFF2-40B4-BE49-F238E27FC236}">
                  <a16:creationId xmlns:a16="http://schemas.microsoft.com/office/drawing/2014/main" id="{E539D010-15EC-4D5F-8AFE-5D633472BC73}"/>
                </a:ext>
              </a:extLst>
            </p:cNvPr>
            <p:cNvSpPr/>
            <p:nvPr/>
          </p:nvSpPr>
          <p:spPr>
            <a:xfrm>
              <a:off x="14710239" y="6287205"/>
              <a:ext cx="1998983" cy="2520456"/>
            </a:xfrm>
            <a:custGeom>
              <a:avLst/>
              <a:gdLst>
                <a:gd name="connsiteX0" fmla="*/ 1976968 w 1973536"/>
                <a:gd name="connsiteY0" fmla="*/ 357263 h 2488372"/>
                <a:gd name="connsiteX1" fmla="*/ 1532065 w 1973536"/>
                <a:gd name="connsiteY1" fmla="*/ 94268 h 2488372"/>
                <a:gd name="connsiteX2" fmla="*/ 1520481 w 1973536"/>
                <a:gd name="connsiteY2" fmla="*/ 87404 h 2488372"/>
                <a:gd name="connsiteX3" fmla="*/ 1513617 w 1973536"/>
                <a:gd name="connsiteY3" fmla="*/ 83971 h 2488372"/>
                <a:gd name="connsiteX4" fmla="*/ 907398 w 1973536"/>
                <a:gd name="connsiteY4" fmla="*/ 151329 h 2488372"/>
                <a:gd name="connsiteX5" fmla="*/ 32177 w 1973536"/>
                <a:gd name="connsiteY5" fmla="*/ 1667091 h 2488372"/>
                <a:gd name="connsiteX6" fmla="*/ 255701 w 1973536"/>
                <a:gd name="connsiteY6" fmla="*/ 2210672 h 2488372"/>
                <a:gd name="connsiteX7" fmla="*/ 271147 w 1973536"/>
                <a:gd name="connsiteY7" fmla="*/ 2221398 h 2488372"/>
                <a:gd name="connsiteX8" fmla="*/ 302465 w 1973536"/>
                <a:gd name="connsiteY8" fmla="*/ 2240274 h 2488372"/>
                <a:gd name="connsiteX9" fmla="*/ 716908 w 1973536"/>
                <a:gd name="connsiteY9" fmla="*/ 2486538 h 2488372"/>
                <a:gd name="connsiteX10" fmla="*/ 951588 w 1973536"/>
                <a:gd name="connsiteY10" fmla="*/ 2094405 h 2488372"/>
                <a:gd name="connsiteX11" fmla="*/ 1730276 w 1973536"/>
                <a:gd name="connsiteY11" fmla="*/ 794874 h 2488372"/>
                <a:gd name="connsiteX12" fmla="*/ 1761166 w 1973536"/>
                <a:gd name="connsiteY12" fmla="*/ 743390 h 2488372"/>
                <a:gd name="connsiteX13" fmla="*/ 1976968 w 1973536"/>
                <a:gd name="connsiteY13" fmla="*/ 357263 h 248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3536" h="2488372">
                  <a:moveTo>
                    <a:pt x="1976968" y="357263"/>
                  </a:moveTo>
                  <a:lnTo>
                    <a:pt x="1532065" y="94268"/>
                  </a:lnTo>
                  <a:cubicBezTo>
                    <a:pt x="1528204" y="92123"/>
                    <a:pt x="1524343" y="89549"/>
                    <a:pt x="1520481" y="87404"/>
                  </a:cubicBezTo>
                  <a:lnTo>
                    <a:pt x="1513617" y="83971"/>
                  </a:lnTo>
                  <a:cubicBezTo>
                    <a:pt x="1356162" y="-119"/>
                    <a:pt x="1142936" y="15326"/>
                    <a:pt x="907398" y="151329"/>
                  </a:cubicBezTo>
                  <a:cubicBezTo>
                    <a:pt x="424311" y="430199"/>
                    <a:pt x="32177" y="1108923"/>
                    <a:pt x="32177" y="1667091"/>
                  </a:cubicBezTo>
                  <a:cubicBezTo>
                    <a:pt x="32177" y="1925796"/>
                    <a:pt x="117126" y="2111995"/>
                    <a:pt x="255701" y="2210672"/>
                  </a:cubicBezTo>
                  <a:lnTo>
                    <a:pt x="271147" y="2221398"/>
                  </a:lnTo>
                  <a:cubicBezTo>
                    <a:pt x="281443" y="2227833"/>
                    <a:pt x="291740" y="2234268"/>
                    <a:pt x="302465" y="2240274"/>
                  </a:cubicBezTo>
                  <a:lnTo>
                    <a:pt x="716908" y="2486538"/>
                  </a:lnTo>
                  <a:lnTo>
                    <a:pt x="951588" y="2094405"/>
                  </a:lnTo>
                  <a:cubicBezTo>
                    <a:pt x="1350157" y="1819826"/>
                    <a:pt x="1669355" y="1282252"/>
                    <a:pt x="1730276" y="794874"/>
                  </a:cubicBezTo>
                  <a:lnTo>
                    <a:pt x="1761166" y="743390"/>
                  </a:lnTo>
                  <a:lnTo>
                    <a:pt x="1976968" y="35726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1" name="Freeform: Shape 210">
              <a:extLst>
                <a:ext uri="{FF2B5EF4-FFF2-40B4-BE49-F238E27FC236}">
                  <a16:creationId xmlns:a16="http://schemas.microsoft.com/office/drawing/2014/main" id="{4F37EC43-1273-4FC4-92FC-96E339B1B185}"/>
                </a:ext>
              </a:extLst>
            </p:cNvPr>
            <p:cNvSpPr/>
            <p:nvPr/>
          </p:nvSpPr>
          <p:spPr>
            <a:xfrm>
              <a:off x="14709803" y="6279569"/>
              <a:ext cx="1955526" cy="2346631"/>
            </a:xfrm>
            <a:custGeom>
              <a:avLst/>
              <a:gdLst>
                <a:gd name="connsiteX0" fmla="*/ 897101 w 1930633"/>
                <a:gd name="connsiteY0" fmla="*/ 151144 h 2316760"/>
                <a:gd name="connsiteX1" fmla="*/ 32177 w 1930633"/>
                <a:gd name="connsiteY1" fmla="*/ 1515888 h 2316760"/>
                <a:gd name="connsiteX2" fmla="*/ 254844 w 1930633"/>
                <a:gd name="connsiteY2" fmla="*/ 2041878 h 2316760"/>
                <a:gd name="connsiteX3" fmla="*/ 270290 w 1930633"/>
                <a:gd name="connsiteY3" fmla="*/ 2052604 h 2316760"/>
                <a:gd name="connsiteX4" fmla="*/ 301608 w 1930633"/>
                <a:gd name="connsiteY4" fmla="*/ 2071481 h 2316760"/>
                <a:gd name="connsiteX5" fmla="*/ 716051 w 1930633"/>
                <a:gd name="connsiteY5" fmla="*/ 2317744 h 2316760"/>
                <a:gd name="connsiteX6" fmla="*/ 950730 w 1930633"/>
                <a:gd name="connsiteY6" fmla="*/ 1925611 h 2316760"/>
                <a:gd name="connsiteX7" fmla="*/ 1729419 w 1930633"/>
                <a:gd name="connsiteY7" fmla="*/ 626081 h 2316760"/>
                <a:gd name="connsiteX8" fmla="*/ 1760309 w 1930633"/>
                <a:gd name="connsiteY8" fmla="*/ 574596 h 2316760"/>
                <a:gd name="connsiteX9" fmla="*/ 1903176 w 1930633"/>
                <a:gd name="connsiteY9" fmla="*/ 319324 h 2316760"/>
                <a:gd name="connsiteX10" fmla="*/ 1521768 w 1930633"/>
                <a:gd name="connsiteY10" fmla="*/ 94083 h 2316760"/>
                <a:gd name="connsiteX11" fmla="*/ 1510185 w 1930633"/>
                <a:gd name="connsiteY11" fmla="*/ 87219 h 2316760"/>
                <a:gd name="connsiteX12" fmla="*/ 1503320 w 1930633"/>
                <a:gd name="connsiteY12" fmla="*/ 83787 h 2316760"/>
                <a:gd name="connsiteX13" fmla="*/ 897101 w 1930633"/>
                <a:gd name="connsiteY13" fmla="*/ 151144 h 23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0633" h="2316760">
                  <a:moveTo>
                    <a:pt x="897101" y="151144"/>
                  </a:moveTo>
                  <a:cubicBezTo>
                    <a:pt x="456488" y="405559"/>
                    <a:pt x="93100" y="991613"/>
                    <a:pt x="32177" y="1515888"/>
                  </a:cubicBezTo>
                  <a:cubicBezTo>
                    <a:pt x="36038" y="1765154"/>
                    <a:pt x="119700" y="1945776"/>
                    <a:pt x="254844" y="2041878"/>
                  </a:cubicBezTo>
                  <a:lnTo>
                    <a:pt x="270290" y="2052604"/>
                  </a:lnTo>
                  <a:cubicBezTo>
                    <a:pt x="280586" y="2059039"/>
                    <a:pt x="290882" y="2065475"/>
                    <a:pt x="301608" y="2071481"/>
                  </a:cubicBezTo>
                  <a:lnTo>
                    <a:pt x="716051" y="2317744"/>
                  </a:lnTo>
                  <a:lnTo>
                    <a:pt x="950730" y="1925611"/>
                  </a:lnTo>
                  <a:cubicBezTo>
                    <a:pt x="1349299" y="1651032"/>
                    <a:pt x="1668497" y="1113458"/>
                    <a:pt x="1729419" y="626081"/>
                  </a:cubicBezTo>
                  <a:lnTo>
                    <a:pt x="1760309" y="574596"/>
                  </a:lnTo>
                  <a:lnTo>
                    <a:pt x="1903176" y="319324"/>
                  </a:lnTo>
                  <a:lnTo>
                    <a:pt x="1521768" y="94083"/>
                  </a:lnTo>
                  <a:cubicBezTo>
                    <a:pt x="1517907" y="91938"/>
                    <a:pt x="1514046" y="89364"/>
                    <a:pt x="1510185" y="87219"/>
                  </a:cubicBezTo>
                  <a:lnTo>
                    <a:pt x="1503320" y="83787"/>
                  </a:lnTo>
                  <a:cubicBezTo>
                    <a:pt x="1346295" y="126"/>
                    <a:pt x="1132640" y="15142"/>
                    <a:pt x="897101" y="15114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2" name="Freeform: Shape 211">
              <a:extLst>
                <a:ext uri="{FF2B5EF4-FFF2-40B4-BE49-F238E27FC236}">
                  <a16:creationId xmlns:a16="http://schemas.microsoft.com/office/drawing/2014/main" id="{09D6E6D2-259D-4788-878E-1E9F4992886E}"/>
                </a:ext>
              </a:extLst>
            </p:cNvPr>
            <p:cNvSpPr/>
            <p:nvPr/>
          </p:nvSpPr>
          <p:spPr>
            <a:xfrm>
              <a:off x="14878413" y="6452339"/>
              <a:ext cx="1781703" cy="1694790"/>
            </a:xfrm>
            <a:custGeom>
              <a:avLst/>
              <a:gdLst>
                <a:gd name="connsiteX0" fmla="*/ 1383191 w 1759021"/>
                <a:gd name="connsiteY0" fmla="*/ 94268 h 1673215"/>
                <a:gd name="connsiteX1" fmla="*/ 1371608 w 1759021"/>
                <a:gd name="connsiteY1" fmla="*/ 87404 h 1673215"/>
                <a:gd name="connsiteX2" fmla="*/ 1364743 w 1759021"/>
                <a:gd name="connsiteY2" fmla="*/ 83971 h 1673215"/>
                <a:gd name="connsiteX3" fmla="*/ 758524 w 1759021"/>
                <a:gd name="connsiteY3" fmla="*/ 151329 h 1673215"/>
                <a:gd name="connsiteX4" fmla="*/ 32177 w 1759021"/>
                <a:gd name="connsiteY4" fmla="*/ 1018827 h 1673215"/>
                <a:gd name="connsiteX5" fmla="*/ 1095313 w 1759021"/>
                <a:gd name="connsiteY5" fmla="*/ 1673955 h 1673215"/>
                <a:gd name="connsiteX6" fmla="*/ 1590843 w 1759021"/>
                <a:gd name="connsiteY6" fmla="*/ 626694 h 1673215"/>
                <a:gd name="connsiteX7" fmla="*/ 1621733 w 1759021"/>
                <a:gd name="connsiteY7" fmla="*/ 575210 h 1673215"/>
                <a:gd name="connsiteX8" fmla="*/ 1764599 w 1759021"/>
                <a:gd name="connsiteY8" fmla="*/ 319938 h 1673215"/>
                <a:gd name="connsiteX9" fmla="*/ 1383191 w 1759021"/>
                <a:gd name="connsiteY9" fmla="*/ 94268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021" h="1673215">
                  <a:moveTo>
                    <a:pt x="1383191" y="94268"/>
                  </a:moveTo>
                  <a:cubicBezTo>
                    <a:pt x="1379330" y="92123"/>
                    <a:pt x="1375469" y="89549"/>
                    <a:pt x="1371608" y="87404"/>
                  </a:cubicBezTo>
                  <a:lnTo>
                    <a:pt x="1364743" y="83971"/>
                  </a:lnTo>
                  <a:cubicBezTo>
                    <a:pt x="1207290" y="-119"/>
                    <a:pt x="994062" y="15326"/>
                    <a:pt x="758524" y="151329"/>
                  </a:cubicBezTo>
                  <a:cubicBezTo>
                    <a:pt x="455629" y="326373"/>
                    <a:pt x="189202" y="658013"/>
                    <a:pt x="32177" y="1018827"/>
                  </a:cubicBezTo>
                  <a:lnTo>
                    <a:pt x="1095313" y="1673955"/>
                  </a:lnTo>
                  <a:cubicBezTo>
                    <a:pt x="1355305" y="1384360"/>
                    <a:pt x="1545366" y="991369"/>
                    <a:pt x="1590843" y="626694"/>
                  </a:cubicBezTo>
                  <a:lnTo>
                    <a:pt x="1621733" y="575210"/>
                  </a:lnTo>
                  <a:lnTo>
                    <a:pt x="1764599" y="319938"/>
                  </a:lnTo>
                  <a:lnTo>
                    <a:pt x="1383191" y="94268"/>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3" name="Freeform: Shape 212">
              <a:extLst>
                <a:ext uri="{FF2B5EF4-FFF2-40B4-BE49-F238E27FC236}">
                  <a16:creationId xmlns:a16="http://schemas.microsoft.com/office/drawing/2014/main" id="{EB3DD85E-9FA9-46E5-986F-C201D6FD9215}"/>
                </a:ext>
              </a:extLst>
            </p:cNvPr>
            <p:cNvSpPr/>
            <p:nvPr/>
          </p:nvSpPr>
          <p:spPr>
            <a:xfrm>
              <a:off x="14686339" y="6263661"/>
              <a:ext cx="2085895" cy="2563912"/>
            </a:xfrm>
            <a:custGeom>
              <a:avLst/>
              <a:gdLst>
                <a:gd name="connsiteX0" fmla="*/ 748656 w 2059342"/>
                <a:gd name="connsiteY0" fmla="*/ 2541960 h 2531275"/>
                <a:gd name="connsiteX1" fmla="*/ 314049 w 2059342"/>
                <a:gd name="connsiteY1" fmla="*/ 2283684 h 2531275"/>
                <a:gd name="connsiteX2" fmla="*/ 281872 w 2059342"/>
                <a:gd name="connsiteY2" fmla="*/ 2264378 h 2531275"/>
                <a:gd name="connsiteX3" fmla="*/ 265570 w 2059342"/>
                <a:gd name="connsiteY3" fmla="*/ 2253223 h 2531275"/>
                <a:gd name="connsiteX4" fmla="*/ 32177 w 2059342"/>
                <a:gd name="connsiteY4" fmla="*/ 1690336 h 2531275"/>
                <a:gd name="connsiteX5" fmla="*/ 918981 w 2059342"/>
                <a:gd name="connsiteY5" fmla="*/ 154410 h 2531275"/>
                <a:gd name="connsiteX6" fmla="*/ 1547939 w 2059342"/>
                <a:gd name="connsiteY6" fmla="*/ 87052 h 2531275"/>
                <a:gd name="connsiteX7" fmla="*/ 1565958 w 2059342"/>
                <a:gd name="connsiteY7" fmla="*/ 96919 h 2531275"/>
                <a:gd name="connsiteX8" fmla="*/ 2032314 w 2059342"/>
                <a:gd name="connsiteY8" fmla="*/ 372357 h 2531275"/>
                <a:gd name="connsiteX9" fmla="*/ 1776611 w 2059342"/>
                <a:gd name="connsiteY9" fmla="*/ 826270 h 2531275"/>
                <a:gd name="connsiteX10" fmla="*/ 992774 w 2059342"/>
                <a:gd name="connsiteY10" fmla="*/ 2134382 h 2531275"/>
                <a:gd name="connsiteX11" fmla="*/ 748656 w 2059342"/>
                <a:gd name="connsiteY11" fmla="*/ 2541960 h 2531275"/>
                <a:gd name="connsiteX12" fmla="*/ 1319695 w 2059342"/>
                <a:gd name="connsiteY12" fmla="*/ 79330 h 2531275"/>
                <a:gd name="connsiteX13" fmla="*/ 942149 w 2059342"/>
                <a:gd name="connsiteY13" fmla="*/ 195168 h 2531275"/>
                <a:gd name="connsiteX14" fmla="*/ 78941 w 2059342"/>
                <a:gd name="connsiteY14" fmla="*/ 1690336 h 2531275"/>
                <a:gd name="connsiteX15" fmla="*/ 292597 w 2059342"/>
                <a:gd name="connsiteY15" fmla="*/ 2215039 h 2531275"/>
                <a:gd name="connsiteX16" fmla="*/ 308043 w 2059342"/>
                <a:gd name="connsiteY16" fmla="*/ 2225765 h 2531275"/>
                <a:gd name="connsiteX17" fmla="*/ 337217 w 2059342"/>
                <a:gd name="connsiteY17" fmla="*/ 2242926 h 2531275"/>
                <a:gd name="connsiteX18" fmla="*/ 732353 w 2059342"/>
                <a:gd name="connsiteY18" fmla="*/ 2477605 h 2531275"/>
                <a:gd name="connsiteX19" fmla="*/ 961884 w 2059342"/>
                <a:gd name="connsiteY19" fmla="*/ 2098343 h 2531275"/>
                <a:gd name="connsiteX20" fmla="*/ 1730276 w 2059342"/>
                <a:gd name="connsiteY20" fmla="*/ 815115 h 2531275"/>
                <a:gd name="connsiteX21" fmla="*/ 1733280 w 2059342"/>
                <a:gd name="connsiteY21" fmla="*/ 806105 h 2531275"/>
                <a:gd name="connsiteX22" fmla="*/ 1764170 w 2059342"/>
                <a:gd name="connsiteY22" fmla="*/ 754622 h 2531275"/>
                <a:gd name="connsiteX23" fmla="*/ 1968387 w 2059342"/>
                <a:gd name="connsiteY23" fmla="*/ 389518 h 2531275"/>
                <a:gd name="connsiteX24" fmla="*/ 1526487 w 2059342"/>
                <a:gd name="connsiteY24" fmla="*/ 129097 h 2531275"/>
                <a:gd name="connsiteX25" fmla="*/ 1319695 w 2059342"/>
                <a:gd name="connsiteY25" fmla="*/ 79330 h 25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59342" h="2531275">
                  <a:moveTo>
                    <a:pt x="748656" y="2541960"/>
                  </a:moveTo>
                  <a:lnTo>
                    <a:pt x="314049" y="2283684"/>
                  </a:lnTo>
                  <a:cubicBezTo>
                    <a:pt x="303752" y="2278107"/>
                    <a:pt x="292597" y="2271671"/>
                    <a:pt x="281872" y="2264378"/>
                  </a:cubicBezTo>
                  <a:lnTo>
                    <a:pt x="265570" y="2253223"/>
                  </a:lnTo>
                  <a:cubicBezTo>
                    <a:pt x="114980" y="2145536"/>
                    <a:pt x="32177" y="1946038"/>
                    <a:pt x="32177" y="1690336"/>
                  </a:cubicBezTo>
                  <a:cubicBezTo>
                    <a:pt x="32177" y="1125733"/>
                    <a:pt x="429887" y="436711"/>
                    <a:pt x="918981" y="154410"/>
                  </a:cubicBezTo>
                  <a:cubicBezTo>
                    <a:pt x="1153231" y="19265"/>
                    <a:pt x="1376756" y="-4760"/>
                    <a:pt x="1547939" y="87052"/>
                  </a:cubicBezTo>
                  <a:lnTo>
                    <a:pt x="1565958" y="96919"/>
                  </a:lnTo>
                  <a:lnTo>
                    <a:pt x="2032314" y="372357"/>
                  </a:lnTo>
                  <a:lnTo>
                    <a:pt x="1776611" y="826270"/>
                  </a:lnTo>
                  <a:cubicBezTo>
                    <a:pt x="1713545" y="1320941"/>
                    <a:pt x="1392201" y="1857228"/>
                    <a:pt x="992774" y="2134382"/>
                  </a:cubicBezTo>
                  <a:lnTo>
                    <a:pt x="748656" y="2541960"/>
                  </a:lnTo>
                  <a:close/>
                  <a:moveTo>
                    <a:pt x="1319695" y="79330"/>
                  </a:moveTo>
                  <a:cubicBezTo>
                    <a:pt x="1203857" y="79330"/>
                    <a:pt x="1075577" y="118371"/>
                    <a:pt x="942149" y="195168"/>
                  </a:cubicBezTo>
                  <a:cubicBezTo>
                    <a:pt x="466355" y="470176"/>
                    <a:pt x="78941" y="1140749"/>
                    <a:pt x="78941" y="1690336"/>
                  </a:cubicBezTo>
                  <a:cubicBezTo>
                    <a:pt x="78941" y="1930164"/>
                    <a:pt x="154879" y="2116791"/>
                    <a:pt x="292597" y="2215039"/>
                  </a:cubicBezTo>
                  <a:lnTo>
                    <a:pt x="308043" y="2225765"/>
                  </a:lnTo>
                  <a:cubicBezTo>
                    <a:pt x="317052" y="2231772"/>
                    <a:pt x="326920" y="2237778"/>
                    <a:pt x="337217" y="2242926"/>
                  </a:cubicBezTo>
                  <a:lnTo>
                    <a:pt x="732353" y="2477605"/>
                  </a:lnTo>
                  <a:lnTo>
                    <a:pt x="961884" y="2098343"/>
                  </a:lnTo>
                  <a:cubicBezTo>
                    <a:pt x="1354018" y="1828054"/>
                    <a:pt x="1670212" y="1300777"/>
                    <a:pt x="1730276" y="815115"/>
                  </a:cubicBezTo>
                  <a:lnTo>
                    <a:pt x="1733280" y="806105"/>
                  </a:lnTo>
                  <a:lnTo>
                    <a:pt x="1764170" y="754622"/>
                  </a:lnTo>
                  <a:lnTo>
                    <a:pt x="1968387" y="389518"/>
                  </a:lnTo>
                  <a:lnTo>
                    <a:pt x="1526487" y="129097"/>
                  </a:lnTo>
                  <a:cubicBezTo>
                    <a:pt x="1464707" y="95632"/>
                    <a:pt x="1394775" y="79330"/>
                    <a:pt x="1319695" y="79330"/>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4" name="Freeform: Shape 213">
              <a:extLst>
                <a:ext uri="{FF2B5EF4-FFF2-40B4-BE49-F238E27FC236}">
                  <a16:creationId xmlns:a16="http://schemas.microsoft.com/office/drawing/2014/main" id="{DFF0201C-308F-47AF-9BED-A125E836488D}"/>
                </a:ext>
              </a:extLst>
            </p:cNvPr>
            <p:cNvSpPr/>
            <p:nvPr/>
          </p:nvSpPr>
          <p:spPr>
            <a:xfrm>
              <a:off x="14778518" y="6242222"/>
              <a:ext cx="2563912" cy="2955018"/>
            </a:xfrm>
            <a:custGeom>
              <a:avLst/>
              <a:gdLst>
                <a:gd name="connsiteX0" fmla="*/ 1899890 w 2531275"/>
                <a:gd name="connsiteY0" fmla="*/ 401121 h 2917401"/>
                <a:gd name="connsiteX1" fmla="*/ 1899842 w 2531275"/>
                <a:gd name="connsiteY1" fmla="*/ 1829809 h 2917401"/>
                <a:gd name="connsiteX2" fmla="*/ 662568 w 2531275"/>
                <a:gd name="connsiteY2" fmla="*/ 2544162 h 2917401"/>
                <a:gd name="connsiteX3" fmla="*/ 662615 w 2531275"/>
                <a:gd name="connsiteY3" fmla="*/ 1115475 h 2917401"/>
                <a:gd name="connsiteX4" fmla="*/ 1899890 w 2531275"/>
                <a:gd name="connsiteY4" fmla="*/ 401121 h 2917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1275" h="2917401">
                  <a:moveTo>
                    <a:pt x="1899890" y="401121"/>
                  </a:moveTo>
                  <a:cubicBezTo>
                    <a:pt x="2241541" y="598380"/>
                    <a:pt x="2241519" y="1238025"/>
                    <a:pt x="1899842" y="1829809"/>
                  </a:cubicBezTo>
                  <a:cubicBezTo>
                    <a:pt x="1558165" y="2421593"/>
                    <a:pt x="1004219" y="2741420"/>
                    <a:pt x="662568" y="2544162"/>
                  </a:cubicBezTo>
                  <a:cubicBezTo>
                    <a:pt x="320917" y="2346904"/>
                    <a:pt x="320939" y="1707259"/>
                    <a:pt x="662615" y="1115475"/>
                  </a:cubicBezTo>
                  <a:cubicBezTo>
                    <a:pt x="1004292" y="523691"/>
                    <a:pt x="1558239" y="203863"/>
                    <a:pt x="1899890" y="40112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5" name="Freeform: Shape 214">
              <a:extLst>
                <a:ext uri="{FF2B5EF4-FFF2-40B4-BE49-F238E27FC236}">
                  <a16:creationId xmlns:a16="http://schemas.microsoft.com/office/drawing/2014/main" id="{FF7E9390-FEA6-455A-B03A-C2BCC8594BF3}"/>
                </a:ext>
              </a:extLst>
            </p:cNvPr>
            <p:cNvSpPr/>
            <p:nvPr/>
          </p:nvSpPr>
          <p:spPr>
            <a:xfrm>
              <a:off x="15133500" y="6531714"/>
              <a:ext cx="1868615" cy="2390087"/>
            </a:xfrm>
            <a:custGeom>
              <a:avLst/>
              <a:gdLst>
                <a:gd name="connsiteX0" fmla="*/ 540148 w 1844827"/>
                <a:gd name="connsiteY0" fmla="*/ 2339957 h 2359663"/>
                <a:gd name="connsiteX1" fmla="*/ 300321 w 1844827"/>
                <a:gd name="connsiteY1" fmla="*/ 2278177 h 2359663"/>
                <a:gd name="connsiteX2" fmla="*/ 32177 w 1844827"/>
                <a:gd name="connsiteY2" fmla="*/ 1691264 h 2359663"/>
                <a:gd name="connsiteX3" fmla="*/ 918982 w 1844827"/>
                <a:gd name="connsiteY3" fmla="*/ 155337 h 2359663"/>
                <a:gd name="connsiteX4" fmla="*/ 1561240 w 1844827"/>
                <a:gd name="connsiteY4" fmla="*/ 93986 h 2359663"/>
                <a:gd name="connsiteX5" fmla="*/ 1829383 w 1844827"/>
                <a:gd name="connsiteY5" fmla="*/ 680899 h 2359663"/>
                <a:gd name="connsiteX6" fmla="*/ 942578 w 1844827"/>
                <a:gd name="connsiteY6" fmla="*/ 2216825 h 2359663"/>
                <a:gd name="connsiteX7" fmla="*/ 540148 w 1844827"/>
                <a:gd name="connsiteY7" fmla="*/ 2339957 h 2359663"/>
                <a:gd name="connsiteX8" fmla="*/ 1321840 w 1844827"/>
                <a:gd name="connsiteY8" fmla="*/ 79828 h 2359663"/>
                <a:gd name="connsiteX9" fmla="*/ 943008 w 1844827"/>
                <a:gd name="connsiteY9" fmla="*/ 196524 h 2359663"/>
                <a:gd name="connsiteX10" fmla="*/ 79800 w 1844827"/>
                <a:gd name="connsiteY10" fmla="*/ 1691693 h 2359663"/>
                <a:gd name="connsiteX11" fmla="*/ 324346 w 1844827"/>
                <a:gd name="connsiteY11" fmla="*/ 2237848 h 2359663"/>
                <a:gd name="connsiteX12" fmla="*/ 919412 w 1844827"/>
                <a:gd name="connsiteY12" fmla="*/ 2176496 h 2359663"/>
                <a:gd name="connsiteX13" fmla="*/ 1782619 w 1844827"/>
                <a:gd name="connsiteY13" fmla="*/ 681328 h 2359663"/>
                <a:gd name="connsiteX14" fmla="*/ 1538072 w 1844827"/>
                <a:gd name="connsiteY14" fmla="*/ 135173 h 2359663"/>
                <a:gd name="connsiteX15" fmla="*/ 1321840 w 1844827"/>
                <a:gd name="connsiteY15" fmla="*/ 79828 h 235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4827" h="2359663">
                  <a:moveTo>
                    <a:pt x="540148" y="2339957"/>
                  </a:moveTo>
                  <a:cubicBezTo>
                    <a:pt x="452627" y="2339957"/>
                    <a:pt x="371969" y="2319363"/>
                    <a:pt x="300321" y="2278177"/>
                  </a:cubicBezTo>
                  <a:cubicBezTo>
                    <a:pt x="127422" y="2178213"/>
                    <a:pt x="32177" y="1970133"/>
                    <a:pt x="32177" y="1691264"/>
                  </a:cubicBezTo>
                  <a:cubicBezTo>
                    <a:pt x="32177" y="1126661"/>
                    <a:pt x="429889" y="437639"/>
                    <a:pt x="918982" y="155337"/>
                  </a:cubicBezTo>
                  <a:cubicBezTo>
                    <a:pt x="1160097" y="15903"/>
                    <a:pt x="1388341" y="-5978"/>
                    <a:pt x="1561240" y="93986"/>
                  </a:cubicBezTo>
                  <a:cubicBezTo>
                    <a:pt x="1734139" y="193950"/>
                    <a:pt x="1829383" y="402029"/>
                    <a:pt x="1829383" y="680899"/>
                  </a:cubicBezTo>
                  <a:cubicBezTo>
                    <a:pt x="1829383" y="1245502"/>
                    <a:pt x="1431672" y="1934523"/>
                    <a:pt x="942578" y="2216825"/>
                  </a:cubicBezTo>
                  <a:cubicBezTo>
                    <a:pt x="801429" y="2298770"/>
                    <a:pt x="664138" y="2339957"/>
                    <a:pt x="540148" y="2339957"/>
                  </a:cubicBezTo>
                  <a:close/>
                  <a:moveTo>
                    <a:pt x="1321840" y="79828"/>
                  </a:moveTo>
                  <a:cubicBezTo>
                    <a:pt x="1206003" y="79828"/>
                    <a:pt x="1077294" y="118870"/>
                    <a:pt x="943008" y="196524"/>
                  </a:cubicBezTo>
                  <a:cubicBezTo>
                    <a:pt x="467214" y="471533"/>
                    <a:pt x="79800" y="1142106"/>
                    <a:pt x="79800" y="1691693"/>
                  </a:cubicBezTo>
                  <a:cubicBezTo>
                    <a:pt x="79800" y="1952972"/>
                    <a:pt x="166464" y="2146894"/>
                    <a:pt x="324346" y="2237848"/>
                  </a:cubicBezTo>
                  <a:cubicBezTo>
                    <a:pt x="481801" y="2328802"/>
                    <a:pt x="693312" y="2306922"/>
                    <a:pt x="919412" y="2176496"/>
                  </a:cubicBezTo>
                  <a:cubicBezTo>
                    <a:pt x="1395634" y="1901489"/>
                    <a:pt x="1782619" y="1230915"/>
                    <a:pt x="1782619" y="681328"/>
                  </a:cubicBezTo>
                  <a:cubicBezTo>
                    <a:pt x="1782619" y="420049"/>
                    <a:pt x="1695954" y="226127"/>
                    <a:pt x="1538072" y="135173"/>
                  </a:cubicBezTo>
                  <a:cubicBezTo>
                    <a:pt x="1474147" y="98277"/>
                    <a:pt x="1401211" y="79828"/>
                    <a:pt x="1321840" y="79828"/>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6" name="Freeform: Shape 215">
              <a:extLst>
                <a:ext uri="{FF2B5EF4-FFF2-40B4-BE49-F238E27FC236}">
                  <a16:creationId xmlns:a16="http://schemas.microsoft.com/office/drawing/2014/main" id="{2E1061C1-3EF2-4307-9495-4A74B12BCD3C}"/>
                </a:ext>
              </a:extLst>
            </p:cNvPr>
            <p:cNvSpPr/>
            <p:nvPr/>
          </p:nvSpPr>
          <p:spPr>
            <a:xfrm>
              <a:off x="15589784" y="7131103"/>
              <a:ext cx="1086403" cy="1303684"/>
            </a:xfrm>
            <a:custGeom>
              <a:avLst/>
              <a:gdLst>
                <a:gd name="connsiteX0" fmla="*/ 1017665 w 1072574"/>
                <a:gd name="connsiteY0" fmla="*/ 114453 h 1287089"/>
                <a:gd name="connsiteX1" fmla="*/ 661571 w 1072574"/>
                <a:gd name="connsiteY1" fmla="*/ 145344 h 1287089"/>
                <a:gd name="connsiteX2" fmla="*/ 542731 w 1072574"/>
                <a:gd name="connsiteY2" fmla="*/ 388174 h 1287089"/>
                <a:gd name="connsiteX3" fmla="*/ 538440 w 1072574"/>
                <a:gd name="connsiteY3" fmla="*/ 390319 h 1287089"/>
                <a:gd name="connsiteX4" fmla="*/ 419598 w 1072574"/>
                <a:gd name="connsiteY4" fmla="*/ 285207 h 1287089"/>
                <a:gd name="connsiteX5" fmla="*/ 63504 w 1072574"/>
                <a:gd name="connsiteY5" fmla="*/ 665327 h 1287089"/>
                <a:gd name="connsiteX6" fmla="*/ 55782 w 1072574"/>
                <a:gd name="connsiteY6" fmla="*/ 969080 h 1287089"/>
                <a:gd name="connsiteX7" fmla="*/ 116275 w 1072574"/>
                <a:gd name="connsiteY7" fmla="*/ 1038154 h 1287089"/>
                <a:gd name="connsiteX8" fmla="*/ 467650 w 1072574"/>
                <a:gd name="connsiteY8" fmla="*/ 1278411 h 1287089"/>
                <a:gd name="connsiteX9" fmla="*/ 613948 w 1072574"/>
                <a:gd name="connsiteY9" fmla="*/ 1193892 h 1287089"/>
                <a:gd name="connsiteX10" fmla="*/ 965324 w 1072574"/>
                <a:gd name="connsiteY10" fmla="*/ 547773 h 1287089"/>
                <a:gd name="connsiteX11" fmla="*/ 1025817 w 1072574"/>
                <a:gd name="connsiteY11" fmla="*/ 408768 h 1287089"/>
                <a:gd name="connsiteX12" fmla="*/ 1017665 w 1072574"/>
                <a:gd name="connsiteY12" fmla="*/ 114453 h 128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2574" h="1287089">
                  <a:moveTo>
                    <a:pt x="1017665" y="114453"/>
                  </a:moveTo>
                  <a:cubicBezTo>
                    <a:pt x="951596" y="-6104"/>
                    <a:pt x="799719" y="7196"/>
                    <a:pt x="661571" y="145344"/>
                  </a:cubicBezTo>
                  <a:cubicBezTo>
                    <a:pt x="597646" y="209269"/>
                    <a:pt x="552597" y="302797"/>
                    <a:pt x="542731" y="388174"/>
                  </a:cubicBezTo>
                  <a:cubicBezTo>
                    <a:pt x="542301" y="391606"/>
                    <a:pt x="538868" y="393323"/>
                    <a:pt x="538440" y="390319"/>
                  </a:cubicBezTo>
                  <a:cubicBezTo>
                    <a:pt x="528572" y="316526"/>
                    <a:pt x="483095" y="275340"/>
                    <a:pt x="419598" y="285207"/>
                  </a:cubicBezTo>
                  <a:cubicBezTo>
                    <a:pt x="281450" y="306659"/>
                    <a:pt x="129575" y="469260"/>
                    <a:pt x="63504" y="665327"/>
                  </a:cubicBezTo>
                  <a:cubicBezTo>
                    <a:pt x="24032" y="782882"/>
                    <a:pt x="22317" y="893571"/>
                    <a:pt x="55782" y="969080"/>
                  </a:cubicBezTo>
                  <a:cubicBezTo>
                    <a:pt x="69509" y="1000399"/>
                    <a:pt x="91820" y="1021422"/>
                    <a:pt x="116275" y="1038154"/>
                  </a:cubicBezTo>
                  <a:lnTo>
                    <a:pt x="467650" y="1278411"/>
                  </a:lnTo>
                  <a:cubicBezTo>
                    <a:pt x="507550" y="1305868"/>
                    <a:pt x="574049" y="1267256"/>
                    <a:pt x="613948" y="1193892"/>
                  </a:cubicBezTo>
                  <a:lnTo>
                    <a:pt x="965324" y="547773"/>
                  </a:lnTo>
                  <a:cubicBezTo>
                    <a:pt x="989779" y="503154"/>
                    <a:pt x="1011660" y="455961"/>
                    <a:pt x="1025817" y="408768"/>
                  </a:cubicBezTo>
                  <a:cubicBezTo>
                    <a:pt x="1059281" y="295075"/>
                    <a:pt x="1057137" y="186530"/>
                    <a:pt x="1017665" y="114453"/>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8" name="Freeform: Shape 217">
              <a:extLst>
                <a:ext uri="{FF2B5EF4-FFF2-40B4-BE49-F238E27FC236}">
                  <a16:creationId xmlns:a16="http://schemas.microsoft.com/office/drawing/2014/main" id="{91E966BF-3A43-45F9-BAE8-E5121EE5342B}"/>
                </a:ext>
              </a:extLst>
            </p:cNvPr>
            <p:cNvSpPr/>
            <p:nvPr/>
          </p:nvSpPr>
          <p:spPr>
            <a:xfrm>
              <a:off x="12732984" y="4945833"/>
              <a:ext cx="1434053" cy="1825159"/>
            </a:xfrm>
            <a:custGeom>
              <a:avLst/>
              <a:gdLst>
                <a:gd name="connsiteX0" fmla="*/ 1425237 w 1415798"/>
                <a:gd name="connsiteY0" fmla="*/ 265333 h 1801924"/>
                <a:gd name="connsiteX1" fmla="*/ 1106468 w 1415798"/>
                <a:gd name="connsiteY1" fmla="*/ 76989 h 1801924"/>
                <a:gd name="connsiteX2" fmla="*/ 1097887 w 1415798"/>
                <a:gd name="connsiteY2" fmla="*/ 71841 h 1801924"/>
                <a:gd name="connsiteX3" fmla="*/ 1092739 w 1415798"/>
                <a:gd name="connsiteY3" fmla="*/ 69267 h 1801924"/>
                <a:gd name="connsiteX4" fmla="*/ 658561 w 1415798"/>
                <a:gd name="connsiteY4" fmla="*/ 117318 h 1801924"/>
                <a:gd name="connsiteX5" fmla="*/ 32177 w 1415798"/>
                <a:gd name="connsiteY5" fmla="*/ 1202334 h 1801924"/>
                <a:gd name="connsiteX6" fmla="*/ 192206 w 1415798"/>
                <a:gd name="connsiteY6" fmla="*/ 1591464 h 1801924"/>
                <a:gd name="connsiteX7" fmla="*/ 203360 w 1415798"/>
                <a:gd name="connsiteY7" fmla="*/ 1599187 h 1801924"/>
                <a:gd name="connsiteX8" fmla="*/ 226098 w 1415798"/>
                <a:gd name="connsiteY8" fmla="*/ 1612486 h 1801924"/>
                <a:gd name="connsiteX9" fmla="*/ 522987 w 1415798"/>
                <a:gd name="connsiteY9" fmla="*/ 1788818 h 1801924"/>
                <a:gd name="connsiteX10" fmla="*/ 691166 w 1415798"/>
                <a:gd name="connsiteY10" fmla="*/ 1508233 h 1801924"/>
                <a:gd name="connsiteX11" fmla="*/ 1248477 w 1415798"/>
                <a:gd name="connsiteY11" fmla="*/ 577667 h 1801924"/>
                <a:gd name="connsiteX12" fmla="*/ 1270786 w 1415798"/>
                <a:gd name="connsiteY12" fmla="*/ 540770 h 1801924"/>
                <a:gd name="connsiteX13" fmla="*/ 1425237 w 1415798"/>
                <a:gd name="connsiteY13" fmla="*/ 265333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3"/>
                  </a:moveTo>
                  <a:lnTo>
                    <a:pt x="1106468" y="76989"/>
                  </a:lnTo>
                  <a:cubicBezTo>
                    <a:pt x="1103894" y="75273"/>
                    <a:pt x="1100890" y="73557"/>
                    <a:pt x="1097887" y="71841"/>
                  </a:cubicBezTo>
                  <a:lnTo>
                    <a:pt x="1092739" y="69267"/>
                  </a:lnTo>
                  <a:cubicBezTo>
                    <a:pt x="980333" y="9203"/>
                    <a:pt x="827169" y="19928"/>
                    <a:pt x="658561" y="117318"/>
                  </a:cubicBezTo>
                  <a:cubicBezTo>
                    <a:pt x="312763" y="317246"/>
                    <a:pt x="32177" y="802908"/>
                    <a:pt x="32177" y="1202334"/>
                  </a:cubicBezTo>
                  <a:cubicBezTo>
                    <a:pt x="32177" y="1387675"/>
                    <a:pt x="93100" y="1520674"/>
                    <a:pt x="192206" y="1591464"/>
                  </a:cubicBezTo>
                  <a:lnTo>
                    <a:pt x="203360" y="1599187"/>
                  </a:lnTo>
                  <a:cubicBezTo>
                    <a:pt x="210654" y="1603906"/>
                    <a:pt x="217947" y="1608625"/>
                    <a:pt x="226098" y="1612486"/>
                  </a:cubicBezTo>
                  <a:lnTo>
                    <a:pt x="522987" y="1788818"/>
                  </a:lnTo>
                  <a:lnTo>
                    <a:pt x="691166" y="1508233"/>
                  </a:lnTo>
                  <a:cubicBezTo>
                    <a:pt x="976472" y="1311737"/>
                    <a:pt x="1205144" y="926897"/>
                    <a:pt x="1248477" y="577667"/>
                  </a:cubicBezTo>
                  <a:lnTo>
                    <a:pt x="1270786" y="540770"/>
                  </a:lnTo>
                  <a:lnTo>
                    <a:pt x="1425237" y="2653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9" name="Freeform: Shape 218">
              <a:extLst>
                <a:ext uri="{FF2B5EF4-FFF2-40B4-BE49-F238E27FC236}">
                  <a16:creationId xmlns:a16="http://schemas.microsoft.com/office/drawing/2014/main" id="{C25BE547-0C16-422A-BC4C-6A4FFE6D3991}"/>
                </a:ext>
              </a:extLst>
            </p:cNvPr>
            <p:cNvSpPr/>
            <p:nvPr/>
          </p:nvSpPr>
          <p:spPr>
            <a:xfrm>
              <a:off x="12733853" y="4940869"/>
              <a:ext cx="1390597" cy="1694790"/>
            </a:xfrm>
            <a:custGeom>
              <a:avLst/>
              <a:gdLst>
                <a:gd name="connsiteX0" fmla="*/ 651268 w 1372895"/>
                <a:gd name="connsiteY0" fmla="*/ 117499 h 1673215"/>
                <a:gd name="connsiteX1" fmla="*/ 32177 w 1372895"/>
                <a:gd name="connsiteY1" fmla="*/ 1094400 h 1673215"/>
                <a:gd name="connsiteX2" fmla="*/ 191776 w 1372895"/>
                <a:gd name="connsiteY2" fmla="*/ 1471088 h 1673215"/>
                <a:gd name="connsiteX3" fmla="*/ 202932 w 1372895"/>
                <a:gd name="connsiteY3" fmla="*/ 1478810 h 1673215"/>
                <a:gd name="connsiteX4" fmla="*/ 225670 w 1372895"/>
                <a:gd name="connsiteY4" fmla="*/ 1492110 h 1673215"/>
                <a:gd name="connsiteX5" fmla="*/ 522559 w 1372895"/>
                <a:gd name="connsiteY5" fmla="*/ 1668441 h 1673215"/>
                <a:gd name="connsiteX6" fmla="*/ 690738 w 1372895"/>
                <a:gd name="connsiteY6" fmla="*/ 1387856 h 1673215"/>
                <a:gd name="connsiteX7" fmla="*/ 1248047 w 1372895"/>
                <a:gd name="connsiteY7" fmla="*/ 457291 h 1673215"/>
                <a:gd name="connsiteX8" fmla="*/ 1270358 w 1372895"/>
                <a:gd name="connsiteY8" fmla="*/ 420394 h 1673215"/>
                <a:gd name="connsiteX9" fmla="*/ 1372467 w 1372895"/>
                <a:gd name="connsiteY9" fmla="*/ 237627 h 1673215"/>
                <a:gd name="connsiteX10" fmla="*/ 1099603 w 1372895"/>
                <a:gd name="connsiteY10" fmla="*/ 76312 h 1673215"/>
                <a:gd name="connsiteX11" fmla="*/ 1091024 w 1372895"/>
                <a:gd name="connsiteY11" fmla="*/ 71164 h 1673215"/>
                <a:gd name="connsiteX12" fmla="*/ 1085874 w 1372895"/>
                <a:gd name="connsiteY12" fmla="*/ 68590 h 1673215"/>
                <a:gd name="connsiteX13" fmla="*/ 651268 w 1372895"/>
                <a:gd name="connsiteY13" fmla="*/ 117499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8" y="117499"/>
                  </a:moveTo>
                  <a:cubicBezTo>
                    <a:pt x="335931" y="299408"/>
                    <a:pt x="75510" y="718999"/>
                    <a:pt x="32177" y="1094400"/>
                  </a:cubicBezTo>
                  <a:cubicBezTo>
                    <a:pt x="34751" y="1272876"/>
                    <a:pt x="94817" y="1402014"/>
                    <a:pt x="191776" y="1471088"/>
                  </a:cubicBezTo>
                  <a:lnTo>
                    <a:pt x="202932" y="1478810"/>
                  </a:lnTo>
                  <a:cubicBezTo>
                    <a:pt x="210226" y="1483530"/>
                    <a:pt x="217518" y="1488249"/>
                    <a:pt x="225670" y="1492110"/>
                  </a:cubicBezTo>
                  <a:lnTo>
                    <a:pt x="522559" y="1668441"/>
                  </a:lnTo>
                  <a:lnTo>
                    <a:pt x="690738" y="1387856"/>
                  </a:lnTo>
                  <a:cubicBezTo>
                    <a:pt x="976043" y="1191361"/>
                    <a:pt x="1204716" y="806521"/>
                    <a:pt x="1248047" y="457291"/>
                  </a:cubicBezTo>
                  <a:lnTo>
                    <a:pt x="1270358" y="420394"/>
                  </a:lnTo>
                  <a:lnTo>
                    <a:pt x="1372467" y="237627"/>
                  </a:lnTo>
                  <a:lnTo>
                    <a:pt x="1099603" y="76312"/>
                  </a:lnTo>
                  <a:cubicBezTo>
                    <a:pt x="1097029" y="74596"/>
                    <a:pt x="1094026" y="72880"/>
                    <a:pt x="1091024" y="71164"/>
                  </a:cubicBezTo>
                  <a:lnTo>
                    <a:pt x="1085874" y="68590"/>
                  </a:lnTo>
                  <a:cubicBezTo>
                    <a:pt x="972611" y="9384"/>
                    <a:pt x="819876" y="20109"/>
                    <a:pt x="651268" y="11749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0" name="Freeform: Shape 219">
              <a:extLst>
                <a:ext uri="{FF2B5EF4-FFF2-40B4-BE49-F238E27FC236}">
                  <a16:creationId xmlns:a16="http://schemas.microsoft.com/office/drawing/2014/main" id="{F6DAA166-A13A-4279-94FE-D19D98777BE8}"/>
                </a:ext>
              </a:extLst>
            </p:cNvPr>
            <p:cNvSpPr/>
            <p:nvPr/>
          </p:nvSpPr>
          <p:spPr>
            <a:xfrm>
              <a:off x="12853793" y="5064469"/>
              <a:ext cx="1303684" cy="1216772"/>
            </a:xfrm>
            <a:custGeom>
              <a:avLst/>
              <a:gdLst>
                <a:gd name="connsiteX0" fmla="*/ 1000068 w 1287089"/>
                <a:gd name="connsiteY0" fmla="*/ 76989 h 1201283"/>
                <a:gd name="connsiteX1" fmla="*/ 991488 w 1287089"/>
                <a:gd name="connsiteY1" fmla="*/ 71841 h 1201283"/>
                <a:gd name="connsiteX2" fmla="*/ 986339 w 1287089"/>
                <a:gd name="connsiteY2" fmla="*/ 69267 h 1201283"/>
                <a:gd name="connsiteX3" fmla="*/ 552161 w 1287089"/>
                <a:gd name="connsiteY3" fmla="*/ 117318 h 1201283"/>
                <a:gd name="connsiteX4" fmla="*/ 32177 w 1287089"/>
                <a:gd name="connsiteY4" fmla="*/ 738124 h 1201283"/>
                <a:gd name="connsiteX5" fmla="*/ 793276 w 1287089"/>
                <a:gd name="connsiteY5" fmla="*/ 1207053 h 1201283"/>
                <a:gd name="connsiteX6" fmla="*/ 1148084 w 1287089"/>
                <a:gd name="connsiteY6" fmla="*/ 457109 h 1201283"/>
                <a:gd name="connsiteX7" fmla="*/ 1170393 w 1287089"/>
                <a:gd name="connsiteY7" fmla="*/ 420213 h 1201283"/>
                <a:gd name="connsiteX8" fmla="*/ 1272502 w 1287089"/>
                <a:gd name="connsiteY8" fmla="*/ 237446 h 1201283"/>
                <a:gd name="connsiteX9" fmla="*/ 1000068 w 1287089"/>
                <a:gd name="connsiteY9" fmla="*/ 76989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89"/>
                  </a:moveTo>
                  <a:cubicBezTo>
                    <a:pt x="997494" y="75273"/>
                    <a:pt x="994491" y="73557"/>
                    <a:pt x="991488" y="71841"/>
                  </a:cubicBezTo>
                  <a:lnTo>
                    <a:pt x="986339" y="69267"/>
                  </a:lnTo>
                  <a:cubicBezTo>
                    <a:pt x="873933" y="9203"/>
                    <a:pt x="720769" y="19928"/>
                    <a:pt x="552161" y="117318"/>
                  </a:cubicBezTo>
                  <a:cubicBezTo>
                    <a:pt x="335502" y="242595"/>
                    <a:pt x="144583" y="480277"/>
                    <a:pt x="32177" y="738124"/>
                  </a:cubicBezTo>
                  <a:lnTo>
                    <a:pt x="793276" y="1207053"/>
                  </a:lnTo>
                  <a:cubicBezTo>
                    <a:pt x="979474" y="999832"/>
                    <a:pt x="1115477" y="718388"/>
                    <a:pt x="1148084" y="457109"/>
                  </a:cubicBezTo>
                  <a:lnTo>
                    <a:pt x="1170393" y="420213"/>
                  </a:lnTo>
                  <a:lnTo>
                    <a:pt x="1272502" y="237446"/>
                  </a:lnTo>
                  <a:lnTo>
                    <a:pt x="1000068" y="76989"/>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1" name="Freeform: Shape 220">
              <a:extLst>
                <a:ext uri="{FF2B5EF4-FFF2-40B4-BE49-F238E27FC236}">
                  <a16:creationId xmlns:a16="http://schemas.microsoft.com/office/drawing/2014/main" id="{72F18C1D-0526-4CD8-92A2-04924006BEFC}"/>
                </a:ext>
              </a:extLst>
            </p:cNvPr>
            <p:cNvSpPr/>
            <p:nvPr/>
          </p:nvSpPr>
          <p:spPr>
            <a:xfrm>
              <a:off x="12716470" y="4928902"/>
              <a:ext cx="1477509" cy="1868615"/>
            </a:xfrm>
            <a:custGeom>
              <a:avLst/>
              <a:gdLst>
                <a:gd name="connsiteX0" fmla="*/ 545296 w 1458700"/>
                <a:gd name="connsiteY0" fmla="*/ 1829558 h 1844827"/>
                <a:gd name="connsiteX1" fmla="*/ 234250 w 1458700"/>
                <a:gd name="connsiteY1" fmla="*/ 1644646 h 1844827"/>
                <a:gd name="connsiteX2" fmla="*/ 211083 w 1458700"/>
                <a:gd name="connsiteY2" fmla="*/ 1630917 h 1844827"/>
                <a:gd name="connsiteX3" fmla="*/ 199499 w 1458700"/>
                <a:gd name="connsiteY3" fmla="*/ 1622766 h 1844827"/>
                <a:gd name="connsiteX4" fmla="*/ 32177 w 1458700"/>
                <a:gd name="connsiteY4" fmla="*/ 1219478 h 1844827"/>
                <a:gd name="connsiteX5" fmla="*/ 667142 w 1458700"/>
                <a:gd name="connsiteY5" fmla="*/ 119875 h 1844827"/>
                <a:gd name="connsiteX6" fmla="*/ 1117623 w 1458700"/>
                <a:gd name="connsiteY6" fmla="*/ 71394 h 1844827"/>
                <a:gd name="connsiteX7" fmla="*/ 1130494 w 1458700"/>
                <a:gd name="connsiteY7" fmla="*/ 78259 h 1844827"/>
                <a:gd name="connsiteX8" fmla="*/ 1464279 w 1458700"/>
                <a:gd name="connsiteY8" fmla="*/ 275612 h 1844827"/>
                <a:gd name="connsiteX9" fmla="*/ 1281083 w 1458700"/>
                <a:gd name="connsiteY9" fmla="*/ 600817 h 1844827"/>
                <a:gd name="connsiteX10" fmla="*/ 719912 w 1458700"/>
                <a:gd name="connsiteY10" fmla="*/ 1537388 h 1844827"/>
                <a:gd name="connsiteX11" fmla="*/ 545296 w 1458700"/>
                <a:gd name="connsiteY11" fmla="*/ 1829558 h 1844827"/>
                <a:gd name="connsiteX12" fmla="*/ 954162 w 1458700"/>
                <a:gd name="connsiteY12" fmla="*/ 66675 h 1844827"/>
                <a:gd name="connsiteX13" fmla="*/ 683873 w 1458700"/>
                <a:gd name="connsiteY13" fmla="*/ 149478 h 1844827"/>
                <a:gd name="connsiteX14" fmla="*/ 66071 w 1458700"/>
                <a:gd name="connsiteY14" fmla="*/ 1219907 h 1844827"/>
                <a:gd name="connsiteX15" fmla="*/ 218805 w 1458700"/>
                <a:gd name="connsiteY15" fmla="*/ 1595308 h 1844827"/>
                <a:gd name="connsiteX16" fmla="*/ 229961 w 1458700"/>
                <a:gd name="connsiteY16" fmla="*/ 1603030 h 1844827"/>
                <a:gd name="connsiteX17" fmla="*/ 250553 w 1458700"/>
                <a:gd name="connsiteY17" fmla="*/ 1615472 h 1844827"/>
                <a:gd name="connsiteX18" fmla="*/ 533713 w 1458700"/>
                <a:gd name="connsiteY18" fmla="*/ 1783652 h 1844827"/>
                <a:gd name="connsiteX19" fmla="*/ 698032 w 1458700"/>
                <a:gd name="connsiteY19" fmla="*/ 1512076 h 1844827"/>
                <a:gd name="connsiteX20" fmla="*/ 1248047 w 1458700"/>
                <a:gd name="connsiteY20" fmla="*/ 593523 h 1844827"/>
                <a:gd name="connsiteX21" fmla="*/ 1250193 w 1458700"/>
                <a:gd name="connsiteY21" fmla="*/ 587088 h 1844827"/>
                <a:gd name="connsiteX22" fmla="*/ 1272502 w 1458700"/>
                <a:gd name="connsiteY22" fmla="*/ 550191 h 1844827"/>
                <a:gd name="connsiteX23" fmla="*/ 1418802 w 1458700"/>
                <a:gd name="connsiteY23" fmla="*/ 288483 h 1844827"/>
                <a:gd name="connsiteX24" fmla="*/ 1102177 w 1458700"/>
                <a:gd name="connsiteY24" fmla="*/ 102284 h 1844827"/>
                <a:gd name="connsiteX25" fmla="*/ 954162 w 1458700"/>
                <a:gd name="connsiteY25" fmla="*/ 66675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6" y="1829558"/>
                  </a:moveTo>
                  <a:lnTo>
                    <a:pt x="234250" y="1644646"/>
                  </a:lnTo>
                  <a:cubicBezTo>
                    <a:pt x="226957" y="1640785"/>
                    <a:pt x="218805" y="1636065"/>
                    <a:pt x="211083" y="1630917"/>
                  </a:cubicBezTo>
                  <a:lnTo>
                    <a:pt x="199499" y="1622766"/>
                  </a:lnTo>
                  <a:cubicBezTo>
                    <a:pt x="91813" y="1545970"/>
                    <a:pt x="32177" y="1402673"/>
                    <a:pt x="32177" y="1219478"/>
                  </a:cubicBezTo>
                  <a:cubicBezTo>
                    <a:pt x="32177" y="815332"/>
                    <a:pt x="317054" y="321948"/>
                    <a:pt x="667142" y="119875"/>
                  </a:cubicBezTo>
                  <a:cubicBezTo>
                    <a:pt x="834891" y="22914"/>
                    <a:pt x="994920" y="5753"/>
                    <a:pt x="1117623" y="71394"/>
                  </a:cubicBezTo>
                  <a:lnTo>
                    <a:pt x="1130494" y="78259"/>
                  </a:lnTo>
                  <a:lnTo>
                    <a:pt x="1464279" y="275612"/>
                  </a:lnTo>
                  <a:lnTo>
                    <a:pt x="1281083" y="600817"/>
                  </a:lnTo>
                  <a:cubicBezTo>
                    <a:pt x="1236035" y="954766"/>
                    <a:pt x="1005646" y="1338748"/>
                    <a:pt x="719912" y="1537388"/>
                  </a:cubicBezTo>
                  <a:lnTo>
                    <a:pt x="545296" y="1829558"/>
                  </a:lnTo>
                  <a:close/>
                  <a:moveTo>
                    <a:pt x="954162" y="66675"/>
                  </a:moveTo>
                  <a:cubicBezTo>
                    <a:pt x="871359" y="66675"/>
                    <a:pt x="779118" y="94562"/>
                    <a:pt x="683873" y="149478"/>
                  </a:cubicBezTo>
                  <a:cubicBezTo>
                    <a:pt x="343224" y="346402"/>
                    <a:pt x="66071" y="826487"/>
                    <a:pt x="66071" y="1219907"/>
                  </a:cubicBezTo>
                  <a:cubicBezTo>
                    <a:pt x="66071" y="1391947"/>
                    <a:pt x="120557" y="1524947"/>
                    <a:pt x="218805" y="1595308"/>
                  </a:cubicBezTo>
                  <a:lnTo>
                    <a:pt x="229961" y="1603030"/>
                  </a:lnTo>
                  <a:cubicBezTo>
                    <a:pt x="236396" y="1607320"/>
                    <a:pt x="243260" y="1611611"/>
                    <a:pt x="250553" y="1615472"/>
                  </a:cubicBezTo>
                  <a:lnTo>
                    <a:pt x="533713" y="1783652"/>
                  </a:lnTo>
                  <a:lnTo>
                    <a:pt x="698032" y="1512076"/>
                  </a:lnTo>
                  <a:cubicBezTo>
                    <a:pt x="978617" y="1318584"/>
                    <a:pt x="1205144" y="941037"/>
                    <a:pt x="1248047" y="593523"/>
                  </a:cubicBezTo>
                  <a:lnTo>
                    <a:pt x="1250193" y="587088"/>
                  </a:lnTo>
                  <a:lnTo>
                    <a:pt x="1272502" y="550191"/>
                  </a:lnTo>
                  <a:lnTo>
                    <a:pt x="1418802" y="288483"/>
                  </a:lnTo>
                  <a:lnTo>
                    <a:pt x="1102177" y="102284"/>
                  </a:lnTo>
                  <a:cubicBezTo>
                    <a:pt x="1057987" y="78259"/>
                    <a:pt x="1007790" y="66675"/>
                    <a:pt x="954162" y="66675"/>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2" name="Freeform: Shape 221">
              <a:extLst>
                <a:ext uri="{FF2B5EF4-FFF2-40B4-BE49-F238E27FC236}">
                  <a16:creationId xmlns:a16="http://schemas.microsoft.com/office/drawing/2014/main" id="{72136FAE-2903-4356-9F15-4663D4C801FC}"/>
                </a:ext>
              </a:extLst>
            </p:cNvPr>
            <p:cNvSpPr/>
            <p:nvPr/>
          </p:nvSpPr>
          <p:spPr>
            <a:xfrm>
              <a:off x="12784577" y="4914584"/>
              <a:ext cx="1868615" cy="2129350"/>
            </a:xfrm>
            <a:custGeom>
              <a:avLst/>
              <a:gdLst>
                <a:gd name="connsiteX0" fmla="*/ 1372776 w 1844827"/>
                <a:gd name="connsiteY0" fmla="*/ 299656 h 2102245"/>
                <a:gd name="connsiteX1" fmla="*/ 1372678 w 1844827"/>
                <a:gd name="connsiteY1" fmla="*/ 1322587 h 2102245"/>
                <a:gd name="connsiteX2" fmla="*/ 486830 w 1844827"/>
                <a:gd name="connsiteY2" fmla="*/ 1834115 h 2102245"/>
                <a:gd name="connsiteX3" fmla="*/ 486927 w 1844827"/>
                <a:gd name="connsiteY3" fmla="*/ 811184 h 2102245"/>
                <a:gd name="connsiteX4" fmla="*/ 1372776 w 1844827"/>
                <a:gd name="connsiteY4" fmla="*/ 299656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6" y="299656"/>
                  </a:moveTo>
                  <a:cubicBezTo>
                    <a:pt x="1617369" y="440877"/>
                    <a:pt x="1617325" y="898859"/>
                    <a:pt x="1372678" y="1322587"/>
                  </a:cubicBezTo>
                  <a:cubicBezTo>
                    <a:pt x="1128030" y="1746317"/>
                    <a:pt x="731423" y="1975335"/>
                    <a:pt x="486830" y="1834115"/>
                  </a:cubicBezTo>
                  <a:cubicBezTo>
                    <a:pt x="242236" y="1692895"/>
                    <a:pt x="242281" y="1234913"/>
                    <a:pt x="486927" y="811184"/>
                  </a:cubicBezTo>
                  <a:cubicBezTo>
                    <a:pt x="731575" y="387454"/>
                    <a:pt x="1128183" y="158436"/>
                    <a:pt x="1372776" y="299656"/>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3" name="Freeform: Shape 222">
              <a:extLst>
                <a:ext uri="{FF2B5EF4-FFF2-40B4-BE49-F238E27FC236}">
                  <a16:creationId xmlns:a16="http://schemas.microsoft.com/office/drawing/2014/main" id="{5D63E19B-E2B7-4C1C-BD9E-F2440BAC8213}"/>
                </a:ext>
              </a:extLst>
            </p:cNvPr>
            <p:cNvSpPr/>
            <p:nvPr/>
          </p:nvSpPr>
          <p:spPr>
            <a:xfrm>
              <a:off x="13042392" y="5126171"/>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8 h 1716118"/>
                <a:gd name="connsiteX3" fmla="*/ 667142 w 1329992"/>
                <a:gd name="connsiteY3" fmla="*/ 120325 h 1716118"/>
                <a:gd name="connsiteX4" fmla="*/ 1127062 w 1329992"/>
                <a:gd name="connsiteY4" fmla="*/ 76564 h 1716118"/>
                <a:gd name="connsiteX5" fmla="*/ 1318837 w 1329992"/>
                <a:gd name="connsiteY5" fmla="*/ 496585 h 1716118"/>
                <a:gd name="connsiteX6" fmla="*/ 683873 w 1329992"/>
                <a:gd name="connsiteY6" fmla="*/ 1596188 h 1716118"/>
                <a:gd name="connsiteX7" fmla="*/ 395565 w 1329992"/>
                <a:gd name="connsiteY7" fmla="*/ 1684139 h 1716118"/>
                <a:gd name="connsiteX8" fmla="*/ 955021 w 1329992"/>
                <a:gd name="connsiteY8" fmla="*/ 65839 h 1716118"/>
                <a:gd name="connsiteX9" fmla="*/ 683873 w 1329992"/>
                <a:gd name="connsiteY9" fmla="*/ 149499 h 1716118"/>
                <a:gd name="connsiteX10" fmla="*/ 65641 w 1329992"/>
                <a:gd name="connsiteY10" fmla="*/ 1219928 h 1716118"/>
                <a:gd name="connsiteX11" fmla="*/ 240686 w 1329992"/>
                <a:gd name="connsiteY11" fmla="*/ 1610774 h 1716118"/>
                <a:gd name="connsiteX12" fmla="*/ 666713 w 1329992"/>
                <a:gd name="connsiteY12" fmla="*/ 1567014 h 1716118"/>
                <a:gd name="connsiteX13" fmla="*/ 1284515 w 1329992"/>
                <a:gd name="connsiteY13" fmla="*/ 496585 h 1716118"/>
                <a:gd name="connsiteX14" fmla="*/ 1109472 w 1329992"/>
                <a:gd name="connsiteY14" fmla="*/ 105738 h 1716118"/>
                <a:gd name="connsiteX15" fmla="*/ 955021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7" y="1684139"/>
                    <a:pt x="275008" y="1669552"/>
                    <a:pt x="223954" y="1639949"/>
                  </a:cubicBezTo>
                  <a:cubicBezTo>
                    <a:pt x="100393" y="1568301"/>
                    <a:pt x="32177" y="1419427"/>
                    <a:pt x="32177" y="1219928"/>
                  </a:cubicBezTo>
                  <a:cubicBezTo>
                    <a:pt x="32177" y="815782"/>
                    <a:pt x="317054" y="322399"/>
                    <a:pt x="667142" y="120325"/>
                  </a:cubicBezTo>
                  <a:cubicBezTo>
                    <a:pt x="840041" y="20362"/>
                    <a:pt x="1003072" y="4917"/>
                    <a:pt x="1127062" y="76564"/>
                  </a:cubicBezTo>
                  <a:cubicBezTo>
                    <a:pt x="1250621" y="148212"/>
                    <a:pt x="1318837" y="297086"/>
                    <a:pt x="1318837" y="496585"/>
                  </a:cubicBezTo>
                  <a:cubicBezTo>
                    <a:pt x="1318837" y="900731"/>
                    <a:pt x="1033962" y="1394115"/>
                    <a:pt x="683873" y="1596188"/>
                  </a:cubicBezTo>
                  <a:cubicBezTo>
                    <a:pt x="582623" y="1654536"/>
                    <a:pt x="484375" y="1684139"/>
                    <a:pt x="395565" y="1684139"/>
                  </a:cubicBezTo>
                  <a:close/>
                  <a:moveTo>
                    <a:pt x="955021" y="65839"/>
                  </a:moveTo>
                  <a:cubicBezTo>
                    <a:pt x="872218" y="65839"/>
                    <a:pt x="779976" y="93726"/>
                    <a:pt x="683873" y="149499"/>
                  </a:cubicBezTo>
                  <a:cubicBezTo>
                    <a:pt x="343224" y="346424"/>
                    <a:pt x="65641" y="826508"/>
                    <a:pt x="65641" y="1219928"/>
                  </a:cubicBezTo>
                  <a:cubicBezTo>
                    <a:pt x="65641" y="1406985"/>
                    <a:pt x="127851" y="1545562"/>
                    <a:pt x="240686" y="1610774"/>
                  </a:cubicBezTo>
                  <a:cubicBezTo>
                    <a:pt x="353520" y="1675987"/>
                    <a:pt x="504969" y="1660542"/>
                    <a:pt x="666713" y="1567014"/>
                  </a:cubicBezTo>
                  <a:cubicBezTo>
                    <a:pt x="1007362" y="1370089"/>
                    <a:pt x="1284515" y="890005"/>
                    <a:pt x="1284515" y="496585"/>
                  </a:cubicBezTo>
                  <a:cubicBezTo>
                    <a:pt x="1284515" y="309528"/>
                    <a:pt x="1222305" y="170951"/>
                    <a:pt x="1109472" y="105738"/>
                  </a:cubicBezTo>
                  <a:cubicBezTo>
                    <a:pt x="1063995" y="78710"/>
                    <a:pt x="1012081" y="65839"/>
                    <a:pt x="955021" y="6583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4" name="Freeform: Shape 223">
              <a:extLst>
                <a:ext uri="{FF2B5EF4-FFF2-40B4-BE49-F238E27FC236}">
                  <a16:creationId xmlns:a16="http://schemas.microsoft.com/office/drawing/2014/main" id="{93CBB509-2C69-48A9-8D51-483F505FE36B}"/>
                </a:ext>
              </a:extLst>
            </p:cNvPr>
            <p:cNvSpPr/>
            <p:nvPr/>
          </p:nvSpPr>
          <p:spPr>
            <a:xfrm>
              <a:off x="13401923" y="5457736"/>
              <a:ext cx="695298" cy="1042947"/>
            </a:xfrm>
            <a:custGeom>
              <a:avLst/>
              <a:gdLst>
                <a:gd name="connsiteX0" fmla="*/ 33317 w 686447"/>
                <a:gd name="connsiteY0" fmla="*/ 778893 h 1029671"/>
                <a:gd name="connsiteX1" fmla="*/ 56484 w 686447"/>
                <a:gd name="connsiteY1" fmla="*/ 869847 h 1029671"/>
                <a:gd name="connsiteX2" fmla="*/ 105394 w 686447"/>
                <a:gd name="connsiteY2" fmla="*/ 947501 h 1029671"/>
                <a:gd name="connsiteX3" fmla="*/ 201496 w 686447"/>
                <a:gd name="connsiteY3" fmla="*/ 1017005 h 1029671"/>
                <a:gd name="connsiteX4" fmla="*/ 333209 w 686447"/>
                <a:gd name="connsiteY4" fmla="*/ 1018292 h 1029671"/>
                <a:gd name="connsiteX5" fmla="*/ 395417 w 686447"/>
                <a:gd name="connsiteY5" fmla="*/ 989117 h 1029671"/>
                <a:gd name="connsiteX6" fmla="*/ 510398 w 686447"/>
                <a:gd name="connsiteY6" fmla="*/ 896018 h 1029671"/>
                <a:gd name="connsiteX7" fmla="*/ 510398 w 686447"/>
                <a:gd name="connsiteY7" fmla="*/ 896018 h 1029671"/>
                <a:gd name="connsiteX8" fmla="*/ 606930 w 686447"/>
                <a:gd name="connsiteY8" fmla="*/ 706816 h 1029671"/>
                <a:gd name="connsiteX9" fmla="*/ 662703 w 686447"/>
                <a:gd name="connsiteY9" fmla="*/ 476427 h 1029671"/>
                <a:gd name="connsiteX10" fmla="*/ 661846 w 686447"/>
                <a:gd name="connsiteY10" fmla="*/ 394053 h 1029671"/>
                <a:gd name="connsiteX11" fmla="*/ 595345 w 686447"/>
                <a:gd name="connsiteY11" fmla="*/ 216435 h 1029671"/>
                <a:gd name="connsiteX12" fmla="*/ 532278 w 686447"/>
                <a:gd name="connsiteY12" fmla="*/ 117329 h 1029671"/>
                <a:gd name="connsiteX13" fmla="*/ 453337 w 686447"/>
                <a:gd name="connsiteY13" fmla="*/ 40962 h 1029671"/>
                <a:gd name="connsiteX14" fmla="*/ 367102 w 686447"/>
                <a:gd name="connsiteY14" fmla="*/ 73997 h 1029671"/>
                <a:gd name="connsiteX15" fmla="*/ 367102 w 686447"/>
                <a:gd name="connsiteY15" fmla="*/ 73997 h 1029671"/>
                <a:gd name="connsiteX16" fmla="*/ 351657 w 686447"/>
                <a:gd name="connsiteY16" fmla="*/ 116042 h 1029671"/>
                <a:gd name="connsiteX17" fmla="*/ 351657 w 686447"/>
                <a:gd name="connsiteY17" fmla="*/ 131487 h 1029671"/>
                <a:gd name="connsiteX18" fmla="*/ 330205 w 686447"/>
                <a:gd name="connsiteY18" fmla="*/ 180825 h 1029671"/>
                <a:gd name="connsiteX19" fmla="*/ 325057 w 686447"/>
                <a:gd name="connsiteY19" fmla="*/ 186403 h 1029671"/>
                <a:gd name="connsiteX20" fmla="*/ 303606 w 686447"/>
                <a:gd name="connsiteY20" fmla="*/ 234025 h 1029671"/>
                <a:gd name="connsiteX21" fmla="*/ 302748 w 686447"/>
                <a:gd name="connsiteY21" fmla="*/ 252474 h 1029671"/>
                <a:gd name="connsiteX22" fmla="*/ 321625 w 686447"/>
                <a:gd name="connsiteY22" fmla="*/ 281219 h 1029671"/>
                <a:gd name="connsiteX23" fmla="*/ 390699 w 686447"/>
                <a:gd name="connsiteY23" fmla="*/ 310821 h 1029671"/>
                <a:gd name="connsiteX24" fmla="*/ 347366 w 686447"/>
                <a:gd name="connsiteY24" fmla="*/ 405208 h 1029671"/>
                <a:gd name="connsiteX25" fmla="*/ 311757 w 686447"/>
                <a:gd name="connsiteY25" fmla="*/ 410357 h 1029671"/>
                <a:gd name="connsiteX26" fmla="*/ 238394 w 686447"/>
                <a:gd name="connsiteY26" fmla="*/ 449827 h 1029671"/>
                <a:gd name="connsiteX27" fmla="*/ 141003 w 686447"/>
                <a:gd name="connsiteY27" fmla="*/ 540353 h 1029671"/>
                <a:gd name="connsiteX28" fmla="*/ 115261 w 686447"/>
                <a:gd name="connsiteY28" fmla="*/ 609855 h 1029671"/>
                <a:gd name="connsiteX29" fmla="*/ 123413 w 686447"/>
                <a:gd name="connsiteY29" fmla="*/ 636455 h 1029671"/>
                <a:gd name="connsiteX30" fmla="*/ 163741 w 686447"/>
                <a:gd name="connsiteY30" fmla="*/ 645036 h 1029671"/>
                <a:gd name="connsiteX31" fmla="*/ 274432 w 686447"/>
                <a:gd name="connsiteY31" fmla="*/ 569526 h 1029671"/>
                <a:gd name="connsiteX32" fmla="*/ 297170 w 686447"/>
                <a:gd name="connsiteY32" fmla="*/ 562233 h 1029671"/>
                <a:gd name="connsiteX33" fmla="*/ 384263 w 686447"/>
                <a:gd name="connsiteY33" fmla="*/ 569956 h 1029671"/>
                <a:gd name="connsiteX34" fmla="*/ 402711 w 686447"/>
                <a:gd name="connsiteY34" fmla="*/ 637743 h 1029671"/>
                <a:gd name="connsiteX35" fmla="*/ 402711 w 686447"/>
                <a:gd name="connsiteY35" fmla="*/ 637743 h 1029671"/>
                <a:gd name="connsiteX36" fmla="*/ 378256 w 686447"/>
                <a:gd name="connsiteY36" fmla="*/ 676355 h 1029671"/>
                <a:gd name="connsiteX37" fmla="*/ 301889 w 686447"/>
                <a:gd name="connsiteY37" fmla="*/ 756583 h 1029671"/>
                <a:gd name="connsiteX38" fmla="*/ 210506 w 686447"/>
                <a:gd name="connsiteY38" fmla="*/ 798629 h 1029671"/>
                <a:gd name="connsiteX39" fmla="*/ 210506 w 686447"/>
                <a:gd name="connsiteY39" fmla="*/ 798629 h 1029671"/>
                <a:gd name="connsiteX40" fmla="*/ 174039 w 686447"/>
                <a:gd name="connsiteY40" fmla="*/ 766022 h 1029671"/>
                <a:gd name="connsiteX41" fmla="*/ 148725 w 686447"/>
                <a:gd name="connsiteY41" fmla="*/ 701239 h 1029671"/>
                <a:gd name="connsiteX42" fmla="*/ 124271 w 686447"/>
                <a:gd name="connsiteY42" fmla="*/ 688368 h 1029671"/>
                <a:gd name="connsiteX43" fmla="*/ 82656 w 686447"/>
                <a:gd name="connsiteY43" fmla="*/ 696948 h 1029671"/>
                <a:gd name="connsiteX44" fmla="*/ 41468 w 686447"/>
                <a:gd name="connsiteY44" fmla="*/ 734703 h 1029671"/>
                <a:gd name="connsiteX45" fmla="*/ 41468 w 686447"/>
                <a:gd name="connsiteY45" fmla="*/ 734703 h 1029671"/>
                <a:gd name="connsiteX46" fmla="*/ 33317 w 686447"/>
                <a:gd name="connsiteY46" fmla="*/ 778893 h 10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6447" h="1029671">
                  <a:moveTo>
                    <a:pt x="33317" y="778893"/>
                  </a:moveTo>
                  <a:lnTo>
                    <a:pt x="56484" y="869847"/>
                  </a:lnTo>
                  <a:cubicBezTo>
                    <a:pt x="65065" y="904170"/>
                    <a:pt x="81797" y="930769"/>
                    <a:pt x="105394" y="947501"/>
                  </a:cubicBezTo>
                  <a:lnTo>
                    <a:pt x="201496" y="1017005"/>
                  </a:lnTo>
                  <a:cubicBezTo>
                    <a:pt x="235390" y="1041459"/>
                    <a:pt x="282584" y="1041888"/>
                    <a:pt x="333209" y="1018292"/>
                  </a:cubicBezTo>
                  <a:lnTo>
                    <a:pt x="395417" y="989117"/>
                  </a:lnTo>
                  <a:cubicBezTo>
                    <a:pt x="435318" y="970669"/>
                    <a:pt x="475217" y="938063"/>
                    <a:pt x="510398" y="896018"/>
                  </a:cubicBezTo>
                  <a:lnTo>
                    <a:pt x="510398" y="896018"/>
                  </a:lnTo>
                  <a:cubicBezTo>
                    <a:pt x="556303" y="841102"/>
                    <a:pt x="590627" y="773315"/>
                    <a:pt x="606930" y="706816"/>
                  </a:cubicBezTo>
                  <a:lnTo>
                    <a:pt x="662703" y="476427"/>
                  </a:lnTo>
                  <a:cubicBezTo>
                    <a:pt x="670425" y="445108"/>
                    <a:pt x="669997" y="415934"/>
                    <a:pt x="661846" y="394053"/>
                  </a:cubicBezTo>
                  <a:lnTo>
                    <a:pt x="595345" y="216435"/>
                  </a:lnTo>
                  <a:cubicBezTo>
                    <a:pt x="580330" y="176535"/>
                    <a:pt x="559307" y="143071"/>
                    <a:pt x="532278" y="117329"/>
                  </a:cubicBezTo>
                  <a:lnTo>
                    <a:pt x="453337" y="40962"/>
                  </a:lnTo>
                  <a:cubicBezTo>
                    <a:pt x="433172" y="21226"/>
                    <a:pt x="394989" y="35814"/>
                    <a:pt x="367102" y="73997"/>
                  </a:cubicBezTo>
                  <a:lnTo>
                    <a:pt x="367102" y="73997"/>
                  </a:lnTo>
                  <a:cubicBezTo>
                    <a:pt x="357664" y="86868"/>
                    <a:pt x="351657" y="102742"/>
                    <a:pt x="351657" y="116042"/>
                  </a:cubicBezTo>
                  <a:lnTo>
                    <a:pt x="351657" y="131487"/>
                  </a:lnTo>
                  <a:cubicBezTo>
                    <a:pt x="351657" y="147790"/>
                    <a:pt x="343077" y="167526"/>
                    <a:pt x="330205" y="180825"/>
                  </a:cubicBezTo>
                  <a:lnTo>
                    <a:pt x="325057" y="186403"/>
                  </a:lnTo>
                  <a:cubicBezTo>
                    <a:pt x="312615" y="199703"/>
                    <a:pt x="304035" y="218151"/>
                    <a:pt x="303606" y="234025"/>
                  </a:cubicBezTo>
                  <a:lnTo>
                    <a:pt x="302748" y="252474"/>
                  </a:lnTo>
                  <a:cubicBezTo>
                    <a:pt x="302319" y="269206"/>
                    <a:pt x="309611" y="279932"/>
                    <a:pt x="321625" y="281219"/>
                  </a:cubicBezTo>
                  <a:cubicBezTo>
                    <a:pt x="339214" y="282935"/>
                    <a:pt x="366244" y="289370"/>
                    <a:pt x="390699" y="310821"/>
                  </a:cubicBezTo>
                  <a:cubicBezTo>
                    <a:pt x="415154" y="331844"/>
                    <a:pt x="383834" y="400060"/>
                    <a:pt x="347366" y="405208"/>
                  </a:cubicBezTo>
                  <a:lnTo>
                    <a:pt x="311757" y="410357"/>
                  </a:lnTo>
                  <a:cubicBezTo>
                    <a:pt x="288160" y="413789"/>
                    <a:pt x="262419" y="427518"/>
                    <a:pt x="238394" y="449827"/>
                  </a:cubicBezTo>
                  <a:lnTo>
                    <a:pt x="141003" y="540353"/>
                  </a:lnTo>
                  <a:cubicBezTo>
                    <a:pt x="120838" y="559230"/>
                    <a:pt x="109685" y="590120"/>
                    <a:pt x="115261" y="609855"/>
                  </a:cubicBezTo>
                  <a:lnTo>
                    <a:pt x="123413" y="636455"/>
                  </a:lnTo>
                  <a:cubicBezTo>
                    <a:pt x="128562" y="653616"/>
                    <a:pt x="145293" y="657478"/>
                    <a:pt x="163741" y="645036"/>
                  </a:cubicBezTo>
                  <a:lnTo>
                    <a:pt x="274432" y="569526"/>
                  </a:lnTo>
                  <a:cubicBezTo>
                    <a:pt x="282154" y="564378"/>
                    <a:pt x="290306" y="561804"/>
                    <a:pt x="297170" y="562233"/>
                  </a:cubicBezTo>
                  <a:lnTo>
                    <a:pt x="384263" y="569956"/>
                  </a:lnTo>
                  <a:cubicBezTo>
                    <a:pt x="407859" y="572100"/>
                    <a:pt x="416011" y="602562"/>
                    <a:pt x="402711" y="637743"/>
                  </a:cubicBezTo>
                  <a:lnTo>
                    <a:pt x="402711" y="637743"/>
                  </a:lnTo>
                  <a:cubicBezTo>
                    <a:pt x="397134" y="651900"/>
                    <a:pt x="388554" y="665629"/>
                    <a:pt x="378256" y="676355"/>
                  </a:cubicBezTo>
                  <a:lnTo>
                    <a:pt x="301889" y="756583"/>
                  </a:lnTo>
                  <a:cubicBezTo>
                    <a:pt x="271858" y="788332"/>
                    <a:pt x="237535" y="804206"/>
                    <a:pt x="210506" y="798629"/>
                  </a:cubicBezTo>
                  <a:lnTo>
                    <a:pt x="210506" y="798629"/>
                  </a:lnTo>
                  <a:cubicBezTo>
                    <a:pt x="193774" y="795196"/>
                    <a:pt x="180902" y="783612"/>
                    <a:pt x="174039" y="766022"/>
                  </a:cubicBezTo>
                  <a:lnTo>
                    <a:pt x="148725" y="701239"/>
                  </a:lnTo>
                  <a:cubicBezTo>
                    <a:pt x="144436" y="690942"/>
                    <a:pt x="135855" y="686222"/>
                    <a:pt x="124271" y="688368"/>
                  </a:cubicBezTo>
                  <a:lnTo>
                    <a:pt x="82656" y="696948"/>
                  </a:lnTo>
                  <a:cubicBezTo>
                    <a:pt x="67639" y="699952"/>
                    <a:pt x="51336" y="714967"/>
                    <a:pt x="41468" y="734703"/>
                  </a:cubicBezTo>
                  <a:lnTo>
                    <a:pt x="41468" y="734703"/>
                  </a:lnTo>
                  <a:cubicBezTo>
                    <a:pt x="33317" y="750577"/>
                    <a:pt x="30314" y="766880"/>
                    <a:pt x="33317" y="778893"/>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6" name="Freeform: Shape 225">
              <a:extLst>
                <a:ext uri="{FF2B5EF4-FFF2-40B4-BE49-F238E27FC236}">
                  <a16:creationId xmlns:a16="http://schemas.microsoft.com/office/drawing/2014/main" id="{63F9EC71-F9E1-47F1-A722-EF6A77677D39}"/>
                </a:ext>
              </a:extLst>
            </p:cNvPr>
            <p:cNvSpPr/>
            <p:nvPr/>
          </p:nvSpPr>
          <p:spPr>
            <a:xfrm>
              <a:off x="13603410" y="8731731"/>
              <a:ext cx="1434053" cy="1825159"/>
            </a:xfrm>
            <a:custGeom>
              <a:avLst/>
              <a:gdLst>
                <a:gd name="connsiteX0" fmla="*/ 1424807 w 1415798"/>
                <a:gd name="connsiteY0" fmla="*/ 264905 h 1801924"/>
                <a:gd name="connsiteX1" fmla="*/ 1106039 w 1415798"/>
                <a:gd name="connsiteY1" fmla="*/ 76561 h 1801924"/>
                <a:gd name="connsiteX2" fmla="*/ 1097457 w 1415798"/>
                <a:gd name="connsiteY2" fmla="*/ 71412 h 1801924"/>
                <a:gd name="connsiteX3" fmla="*/ 1092739 w 1415798"/>
                <a:gd name="connsiteY3" fmla="*/ 69267 h 1801924"/>
                <a:gd name="connsiteX4" fmla="*/ 658561 w 1415798"/>
                <a:gd name="connsiteY4" fmla="*/ 117318 h 1801924"/>
                <a:gd name="connsiteX5" fmla="*/ 32177 w 1415798"/>
                <a:gd name="connsiteY5" fmla="*/ 1202335 h 1801924"/>
                <a:gd name="connsiteX6" fmla="*/ 192206 w 1415798"/>
                <a:gd name="connsiteY6" fmla="*/ 1591464 h 1801924"/>
                <a:gd name="connsiteX7" fmla="*/ 203360 w 1415798"/>
                <a:gd name="connsiteY7" fmla="*/ 1599187 h 1801924"/>
                <a:gd name="connsiteX8" fmla="*/ 226098 w 1415798"/>
                <a:gd name="connsiteY8" fmla="*/ 1612487 h 1801924"/>
                <a:gd name="connsiteX9" fmla="*/ 522987 w 1415798"/>
                <a:gd name="connsiteY9" fmla="*/ 1788818 h 1801924"/>
                <a:gd name="connsiteX10" fmla="*/ 691168 w 1415798"/>
                <a:gd name="connsiteY10" fmla="*/ 1508232 h 1801924"/>
                <a:gd name="connsiteX11" fmla="*/ 1248477 w 1415798"/>
                <a:gd name="connsiteY11" fmla="*/ 577667 h 1801924"/>
                <a:gd name="connsiteX12" fmla="*/ 1270786 w 1415798"/>
                <a:gd name="connsiteY12" fmla="*/ 540770 h 1801924"/>
                <a:gd name="connsiteX13" fmla="*/ 1424807 w 1415798"/>
                <a:gd name="connsiteY13" fmla="*/ 264905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4807" y="264905"/>
                  </a:moveTo>
                  <a:lnTo>
                    <a:pt x="1106039" y="76561"/>
                  </a:lnTo>
                  <a:cubicBezTo>
                    <a:pt x="1103465" y="74844"/>
                    <a:pt x="1100461" y="73128"/>
                    <a:pt x="1097457" y="71412"/>
                  </a:cubicBezTo>
                  <a:lnTo>
                    <a:pt x="1092739" y="69267"/>
                  </a:lnTo>
                  <a:cubicBezTo>
                    <a:pt x="979904" y="9203"/>
                    <a:pt x="827169" y="19928"/>
                    <a:pt x="658561" y="117318"/>
                  </a:cubicBezTo>
                  <a:cubicBezTo>
                    <a:pt x="312763" y="317246"/>
                    <a:pt x="32177" y="802908"/>
                    <a:pt x="32177" y="1202335"/>
                  </a:cubicBezTo>
                  <a:cubicBezTo>
                    <a:pt x="32177" y="1387675"/>
                    <a:pt x="93100" y="1520675"/>
                    <a:pt x="192206" y="1591464"/>
                  </a:cubicBezTo>
                  <a:lnTo>
                    <a:pt x="203360" y="1599187"/>
                  </a:lnTo>
                  <a:cubicBezTo>
                    <a:pt x="210654" y="1603907"/>
                    <a:pt x="217947" y="1608625"/>
                    <a:pt x="226098" y="1612487"/>
                  </a:cubicBezTo>
                  <a:lnTo>
                    <a:pt x="522987" y="1788818"/>
                  </a:lnTo>
                  <a:lnTo>
                    <a:pt x="691168" y="1508232"/>
                  </a:lnTo>
                  <a:cubicBezTo>
                    <a:pt x="976472" y="1311737"/>
                    <a:pt x="1205144" y="926897"/>
                    <a:pt x="1248477" y="577667"/>
                  </a:cubicBezTo>
                  <a:lnTo>
                    <a:pt x="1270786" y="540770"/>
                  </a:lnTo>
                  <a:lnTo>
                    <a:pt x="1424807" y="264905"/>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7" name="Freeform: Shape 226">
              <a:extLst>
                <a:ext uri="{FF2B5EF4-FFF2-40B4-BE49-F238E27FC236}">
                  <a16:creationId xmlns:a16="http://schemas.microsoft.com/office/drawing/2014/main" id="{7989EED3-015B-410A-B5AF-D7F301E04F5E}"/>
                </a:ext>
              </a:extLst>
            </p:cNvPr>
            <p:cNvSpPr/>
            <p:nvPr/>
          </p:nvSpPr>
          <p:spPr>
            <a:xfrm>
              <a:off x="13603846" y="8725898"/>
              <a:ext cx="1390597" cy="1694790"/>
            </a:xfrm>
            <a:custGeom>
              <a:avLst/>
              <a:gdLst>
                <a:gd name="connsiteX0" fmla="*/ 651267 w 1372895"/>
                <a:gd name="connsiteY0" fmla="*/ 117499 h 1673215"/>
                <a:gd name="connsiteX1" fmla="*/ 32177 w 1372895"/>
                <a:gd name="connsiteY1" fmla="*/ 1094400 h 1673215"/>
                <a:gd name="connsiteX2" fmla="*/ 191776 w 1372895"/>
                <a:gd name="connsiteY2" fmla="*/ 1471088 h 1673215"/>
                <a:gd name="connsiteX3" fmla="*/ 202930 w 1372895"/>
                <a:gd name="connsiteY3" fmla="*/ 1478810 h 1673215"/>
                <a:gd name="connsiteX4" fmla="*/ 225669 w 1372895"/>
                <a:gd name="connsiteY4" fmla="*/ 1492110 h 1673215"/>
                <a:gd name="connsiteX5" fmla="*/ 522558 w 1372895"/>
                <a:gd name="connsiteY5" fmla="*/ 1668441 h 1673215"/>
                <a:gd name="connsiteX6" fmla="*/ 690738 w 1372895"/>
                <a:gd name="connsiteY6" fmla="*/ 1387856 h 1673215"/>
                <a:gd name="connsiteX7" fmla="*/ 1248047 w 1372895"/>
                <a:gd name="connsiteY7" fmla="*/ 457291 h 1673215"/>
                <a:gd name="connsiteX8" fmla="*/ 1270356 w 1372895"/>
                <a:gd name="connsiteY8" fmla="*/ 420394 h 1673215"/>
                <a:gd name="connsiteX9" fmla="*/ 1372466 w 1372895"/>
                <a:gd name="connsiteY9" fmla="*/ 237627 h 1673215"/>
                <a:gd name="connsiteX10" fmla="*/ 1099603 w 1372895"/>
                <a:gd name="connsiteY10" fmla="*/ 76312 h 1673215"/>
                <a:gd name="connsiteX11" fmla="*/ 1091022 w 1372895"/>
                <a:gd name="connsiteY11" fmla="*/ 71164 h 1673215"/>
                <a:gd name="connsiteX12" fmla="*/ 1085874 w 1372895"/>
                <a:gd name="connsiteY12" fmla="*/ 68589 h 1673215"/>
                <a:gd name="connsiteX13" fmla="*/ 651267 w 1372895"/>
                <a:gd name="connsiteY13" fmla="*/ 117499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499"/>
                  </a:moveTo>
                  <a:cubicBezTo>
                    <a:pt x="335930" y="299408"/>
                    <a:pt x="75508" y="718999"/>
                    <a:pt x="32177" y="1094400"/>
                  </a:cubicBezTo>
                  <a:cubicBezTo>
                    <a:pt x="34751" y="1272876"/>
                    <a:pt x="94815" y="1402014"/>
                    <a:pt x="191776" y="1471088"/>
                  </a:cubicBezTo>
                  <a:lnTo>
                    <a:pt x="202930" y="1478810"/>
                  </a:lnTo>
                  <a:cubicBezTo>
                    <a:pt x="210224" y="1483530"/>
                    <a:pt x="217517" y="1488249"/>
                    <a:pt x="225669" y="1492110"/>
                  </a:cubicBezTo>
                  <a:lnTo>
                    <a:pt x="522558" y="1668441"/>
                  </a:lnTo>
                  <a:lnTo>
                    <a:pt x="690738" y="1387856"/>
                  </a:lnTo>
                  <a:cubicBezTo>
                    <a:pt x="976043" y="1191361"/>
                    <a:pt x="1204715" y="806521"/>
                    <a:pt x="1248047" y="457291"/>
                  </a:cubicBezTo>
                  <a:lnTo>
                    <a:pt x="1270356" y="420394"/>
                  </a:lnTo>
                  <a:lnTo>
                    <a:pt x="1372466" y="237627"/>
                  </a:lnTo>
                  <a:lnTo>
                    <a:pt x="1099603" y="76312"/>
                  </a:lnTo>
                  <a:cubicBezTo>
                    <a:pt x="1097028" y="74596"/>
                    <a:pt x="1094026" y="72880"/>
                    <a:pt x="1091022" y="71164"/>
                  </a:cubicBezTo>
                  <a:lnTo>
                    <a:pt x="1085874" y="68589"/>
                  </a:lnTo>
                  <a:cubicBezTo>
                    <a:pt x="972610" y="9384"/>
                    <a:pt x="819875" y="20110"/>
                    <a:pt x="651267" y="11749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8" name="Freeform: Shape 227">
              <a:extLst>
                <a:ext uri="{FF2B5EF4-FFF2-40B4-BE49-F238E27FC236}">
                  <a16:creationId xmlns:a16="http://schemas.microsoft.com/office/drawing/2014/main" id="{D17C09E8-A21A-484D-B44E-C96006113F19}"/>
                </a:ext>
              </a:extLst>
            </p:cNvPr>
            <p:cNvSpPr/>
            <p:nvPr/>
          </p:nvSpPr>
          <p:spPr>
            <a:xfrm>
              <a:off x="13723784" y="8849499"/>
              <a:ext cx="1303684" cy="1216772"/>
            </a:xfrm>
            <a:custGeom>
              <a:avLst/>
              <a:gdLst>
                <a:gd name="connsiteX0" fmla="*/ 1000068 w 1287089"/>
                <a:gd name="connsiteY0" fmla="*/ 76990 h 1201283"/>
                <a:gd name="connsiteX1" fmla="*/ 991488 w 1287089"/>
                <a:gd name="connsiteY1" fmla="*/ 71841 h 1201283"/>
                <a:gd name="connsiteX2" fmla="*/ 986340 w 1287089"/>
                <a:gd name="connsiteY2" fmla="*/ 69267 h 1201283"/>
                <a:gd name="connsiteX3" fmla="*/ 552162 w 1287089"/>
                <a:gd name="connsiteY3" fmla="*/ 117318 h 1201283"/>
                <a:gd name="connsiteX4" fmla="*/ 32177 w 1287089"/>
                <a:gd name="connsiteY4" fmla="*/ 738124 h 1201283"/>
                <a:gd name="connsiteX5" fmla="*/ 793277 w 1287089"/>
                <a:gd name="connsiteY5" fmla="*/ 1207054 h 1201283"/>
                <a:gd name="connsiteX6" fmla="*/ 1148084 w 1287089"/>
                <a:gd name="connsiteY6" fmla="*/ 457110 h 1201283"/>
                <a:gd name="connsiteX7" fmla="*/ 1170393 w 1287089"/>
                <a:gd name="connsiteY7" fmla="*/ 420213 h 1201283"/>
                <a:gd name="connsiteX8" fmla="*/ 1272502 w 1287089"/>
                <a:gd name="connsiteY8" fmla="*/ 237446 h 1201283"/>
                <a:gd name="connsiteX9" fmla="*/ 1000068 w 1287089"/>
                <a:gd name="connsiteY9" fmla="*/ 76990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90"/>
                  </a:moveTo>
                  <a:cubicBezTo>
                    <a:pt x="997494" y="75273"/>
                    <a:pt x="994492" y="73557"/>
                    <a:pt x="991488" y="71841"/>
                  </a:cubicBezTo>
                  <a:lnTo>
                    <a:pt x="986340" y="69267"/>
                  </a:lnTo>
                  <a:cubicBezTo>
                    <a:pt x="873505" y="9203"/>
                    <a:pt x="720771" y="19928"/>
                    <a:pt x="552162" y="117318"/>
                  </a:cubicBezTo>
                  <a:cubicBezTo>
                    <a:pt x="335502" y="242595"/>
                    <a:pt x="144584" y="480277"/>
                    <a:pt x="32177" y="738124"/>
                  </a:cubicBezTo>
                  <a:lnTo>
                    <a:pt x="793277" y="1207054"/>
                  </a:lnTo>
                  <a:cubicBezTo>
                    <a:pt x="979476" y="999832"/>
                    <a:pt x="1115477" y="718389"/>
                    <a:pt x="1148084" y="457110"/>
                  </a:cubicBezTo>
                  <a:lnTo>
                    <a:pt x="1170393" y="420213"/>
                  </a:lnTo>
                  <a:lnTo>
                    <a:pt x="1272502" y="237446"/>
                  </a:lnTo>
                  <a:lnTo>
                    <a:pt x="1000068" y="76990"/>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9" name="Freeform: Shape 228">
              <a:extLst>
                <a:ext uri="{FF2B5EF4-FFF2-40B4-BE49-F238E27FC236}">
                  <a16:creationId xmlns:a16="http://schemas.microsoft.com/office/drawing/2014/main" id="{0F2562D7-84EE-401E-ACA5-C15DE52222ED}"/>
                </a:ext>
              </a:extLst>
            </p:cNvPr>
            <p:cNvSpPr/>
            <p:nvPr/>
          </p:nvSpPr>
          <p:spPr>
            <a:xfrm>
              <a:off x="13586463" y="8713932"/>
              <a:ext cx="1477509" cy="1868615"/>
            </a:xfrm>
            <a:custGeom>
              <a:avLst/>
              <a:gdLst>
                <a:gd name="connsiteX0" fmla="*/ 545296 w 1458700"/>
                <a:gd name="connsiteY0" fmla="*/ 1829558 h 1844827"/>
                <a:gd name="connsiteX1" fmla="*/ 234250 w 1458700"/>
                <a:gd name="connsiteY1" fmla="*/ 1644646 h 1844827"/>
                <a:gd name="connsiteX2" fmla="*/ 211082 w 1458700"/>
                <a:gd name="connsiteY2" fmla="*/ 1630917 h 1844827"/>
                <a:gd name="connsiteX3" fmla="*/ 199499 w 1458700"/>
                <a:gd name="connsiteY3" fmla="*/ 1622766 h 1844827"/>
                <a:gd name="connsiteX4" fmla="*/ 32177 w 1458700"/>
                <a:gd name="connsiteY4" fmla="*/ 1219477 h 1844827"/>
                <a:gd name="connsiteX5" fmla="*/ 667141 w 1458700"/>
                <a:gd name="connsiteY5" fmla="*/ 119875 h 1844827"/>
                <a:gd name="connsiteX6" fmla="*/ 1117622 w 1458700"/>
                <a:gd name="connsiteY6" fmla="*/ 71394 h 1844827"/>
                <a:gd name="connsiteX7" fmla="*/ 1130492 w 1458700"/>
                <a:gd name="connsiteY7" fmla="*/ 78259 h 1844827"/>
                <a:gd name="connsiteX8" fmla="*/ 1464277 w 1458700"/>
                <a:gd name="connsiteY8" fmla="*/ 275612 h 1844827"/>
                <a:gd name="connsiteX9" fmla="*/ 1281082 w 1458700"/>
                <a:gd name="connsiteY9" fmla="*/ 600817 h 1844827"/>
                <a:gd name="connsiteX10" fmla="*/ 719912 w 1458700"/>
                <a:gd name="connsiteY10" fmla="*/ 1537389 h 1844827"/>
                <a:gd name="connsiteX11" fmla="*/ 545296 w 1458700"/>
                <a:gd name="connsiteY11" fmla="*/ 1829558 h 1844827"/>
                <a:gd name="connsiteX12" fmla="*/ 954162 w 1458700"/>
                <a:gd name="connsiteY12" fmla="*/ 66675 h 1844827"/>
                <a:gd name="connsiteX13" fmla="*/ 683872 w 1458700"/>
                <a:gd name="connsiteY13" fmla="*/ 149477 h 1844827"/>
                <a:gd name="connsiteX14" fmla="*/ 66070 w 1458700"/>
                <a:gd name="connsiteY14" fmla="*/ 1219907 h 1844827"/>
                <a:gd name="connsiteX15" fmla="*/ 218804 w 1458700"/>
                <a:gd name="connsiteY15" fmla="*/ 1595308 h 1844827"/>
                <a:gd name="connsiteX16" fmla="*/ 229959 w 1458700"/>
                <a:gd name="connsiteY16" fmla="*/ 1603030 h 1844827"/>
                <a:gd name="connsiteX17" fmla="*/ 250553 w 1458700"/>
                <a:gd name="connsiteY17" fmla="*/ 1615472 h 1844827"/>
                <a:gd name="connsiteX18" fmla="*/ 533712 w 1458700"/>
                <a:gd name="connsiteY18" fmla="*/ 1783652 h 1844827"/>
                <a:gd name="connsiteX19" fmla="*/ 698031 w 1458700"/>
                <a:gd name="connsiteY19" fmla="*/ 1512076 h 1844827"/>
                <a:gd name="connsiteX20" fmla="*/ 1248047 w 1458700"/>
                <a:gd name="connsiteY20" fmla="*/ 593523 h 1844827"/>
                <a:gd name="connsiteX21" fmla="*/ 1250192 w 1458700"/>
                <a:gd name="connsiteY21" fmla="*/ 587088 h 1844827"/>
                <a:gd name="connsiteX22" fmla="*/ 1272501 w 1458700"/>
                <a:gd name="connsiteY22" fmla="*/ 550191 h 1844827"/>
                <a:gd name="connsiteX23" fmla="*/ 1418800 w 1458700"/>
                <a:gd name="connsiteY23" fmla="*/ 288483 h 1844827"/>
                <a:gd name="connsiteX24" fmla="*/ 1102176 w 1458700"/>
                <a:gd name="connsiteY24" fmla="*/ 102284 h 1844827"/>
                <a:gd name="connsiteX25" fmla="*/ 954162 w 1458700"/>
                <a:gd name="connsiteY25" fmla="*/ 66675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6" y="1829558"/>
                  </a:moveTo>
                  <a:lnTo>
                    <a:pt x="234250" y="1644646"/>
                  </a:lnTo>
                  <a:cubicBezTo>
                    <a:pt x="226956" y="1640785"/>
                    <a:pt x="218804" y="1636065"/>
                    <a:pt x="211082" y="1630917"/>
                  </a:cubicBezTo>
                  <a:lnTo>
                    <a:pt x="199499" y="1622766"/>
                  </a:lnTo>
                  <a:cubicBezTo>
                    <a:pt x="91812" y="1545969"/>
                    <a:pt x="32177" y="1402673"/>
                    <a:pt x="32177" y="1219477"/>
                  </a:cubicBezTo>
                  <a:cubicBezTo>
                    <a:pt x="32177" y="815331"/>
                    <a:pt x="317052" y="321947"/>
                    <a:pt x="667141" y="119875"/>
                  </a:cubicBezTo>
                  <a:cubicBezTo>
                    <a:pt x="834891" y="22914"/>
                    <a:pt x="994919" y="5753"/>
                    <a:pt x="1117622" y="71394"/>
                  </a:cubicBezTo>
                  <a:lnTo>
                    <a:pt x="1130492" y="78259"/>
                  </a:lnTo>
                  <a:lnTo>
                    <a:pt x="1464277" y="275612"/>
                  </a:lnTo>
                  <a:lnTo>
                    <a:pt x="1281082" y="600817"/>
                  </a:lnTo>
                  <a:cubicBezTo>
                    <a:pt x="1236035" y="954766"/>
                    <a:pt x="1005644" y="1338748"/>
                    <a:pt x="719912" y="1537389"/>
                  </a:cubicBezTo>
                  <a:lnTo>
                    <a:pt x="545296" y="1829558"/>
                  </a:lnTo>
                  <a:close/>
                  <a:moveTo>
                    <a:pt x="954162" y="66675"/>
                  </a:moveTo>
                  <a:cubicBezTo>
                    <a:pt x="871359" y="66675"/>
                    <a:pt x="779117" y="94561"/>
                    <a:pt x="683872" y="149477"/>
                  </a:cubicBezTo>
                  <a:cubicBezTo>
                    <a:pt x="343224" y="346402"/>
                    <a:pt x="66070" y="826486"/>
                    <a:pt x="66070" y="1219907"/>
                  </a:cubicBezTo>
                  <a:cubicBezTo>
                    <a:pt x="66070" y="1391947"/>
                    <a:pt x="120557" y="1524947"/>
                    <a:pt x="218804" y="1595308"/>
                  </a:cubicBezTo>
                  <a:lnTo>
                    <a:pt x="229959" y="1603030"/>
                  </a:lnTo>
                  <a:cubicBezTo>
                    <a:pt x="236394" y="1607321"/>
                    <a:pt x="243259" y="1611610"/>
                    <a:pt x="250553" y="1615472"/>
                  </a:cubicBezTo>
                  <a:lnTo>
                    <a:pt x="533712" y="1783652"/>
                  </a:lnTo>
                  <a:lnTo>
                    <a:pt x="698031" y="1512076"/>
                  </a:lnTo>
                  <a:cubicBezTo>
                    <a:pt x="978617" y="1318583"/>
                    <a:pt x="1205144" y="941037"/>
                    <a:pt x="1248047" y="593523"/>
                  </a:cubicBezTo>
                  <a:lnTo>
                    <a:pt x="1250192" y="587088"/>
                  </a:lnTo>
                  <a:lnTo>
                    <a:pt x="1272501" y="550191"/>
                  </a:lnTo>
                  <a:lnTo>
                    <a:pt x="1418800" y="288483"/>
                  </a:lnTo>
                  <a:lnTo>
                    <a:pt x="1102176" y="102284"/>
                  </a:lnTo>
                  <a:cubicBezTo>
                    <a:pt x="1057986" y="78259"/>
                    <a:pt x="1007790" y="66675"/>
                    <a:pt x="954162" y="66675"/>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0" name="Freeform: Shape 229">
              <a:extLst>
                <a:ext uri="{FF2B5EF4-FFF2-40B4-BE49-F238E27FC236}">
                  <a16:creationId xmlns:a16="http://schemas.microsoft.com/office/drawing/2014/main" id="{19597961-5C5A-4C6D-8DBE-B78549EA3A4C}"/>
                </a:ext>
              </a:extLst>
            </p:cNvPr>
            <p:cNvSpPr/>
            <p:nvPr/>
          </p:nvSpPr>
          <p:spPr>
            <a:xfrm>
              <a:off x="13660003" y="8695835"/>
              <a:ext cx="1868615" cy="2129350"/>
            </a:xfrm>
            <a:custGeom>
              <a:avLst/>
              <a:gdLst>
                <a:gd name="connsiteX0" fmla="*/ 1372776 w 1844827"/>
                <a:gd name="connsiteY0" fmla="*/ 299656 h 2102245"/>
                <a:gd name="connsiteX1" fmla="*/ 1372678 w 1844827"/>
                <a:gd name="connsiteY1" fmla="*/ 1322587 h 2102245"/>
                <a:gd name="connsiteX2" fmla="*/ 486830 w 1844827"/>
                <a:gd name="connsiteY2" fmla="*/ 1834114 h 2102245"/>
                <a:gd name="connsiteX3" fmla="*/ 486928 w 1844827"/>
                <a:gd name="connsiteY3" fmla="*/ 811183 h 2102245"/>
                <a:gd name="connsiteX4" fmla="*/ 1372776 w 1844827"/>
                <a:gd name="connsiteY4" fmla="*/ 299656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6" y="299656"/>
                  </a:moveTo>
                  <a:cubicBezTo>
                    <a:pt x="1617369" y="440876"/>
                    <a:pt x="1617325" y="898858"/>
                    <a:pt x="1372678" y="1322587"/>
                  </a:cubicBezTo>
                  <a:cubicBezTo>
                    <a:pt x="1128031" y="1746316"/>
                    <a:pt x="731423" y="1975334"/>
                    <a:pt x="486830" y="1834114"/>
                  </a:cubicBezTo>
                  <a:cubicBezTo>
                    <a:pt x="242236" y="1692894"/>
                    <a:pt x="242281" y="1234912"/>
                    <a:pt x="486928" y="811183"/>
                  </a:cubicBezTo>
                  <a:cubicBezTo>
                    <a:pt x="731575" y="387454"/>
                    <a:pt x="1128183" y="158435"/>
                    <a:pt x="1372776" y="299656"/>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1" name="Freeform: Shape 230">
              <a:extLst>
                <a:ext uri="{FF2B5EF4-FFF2-40B4-BE49-F238E27FC236}">
                  <a16:creationId xmlns:a16="http://schemas.microsoft.com/office/drawing/2014/main" id="{375F2A93-A2AE-4E9B-8013-18AB6923D395}"/>
                </a:ext>
              </a:extLst>
            </p:cNvPr>
            <p:cNvSpPr/>
            <p:nvPr/>
          </p:nvSpPr>
          <p:spPr>
            <a:xfrm>
              <a:off x="13918032" y="8906856"/>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8 h 1716118"/>
                <a:gd name="connsiteX3" fmla="*/ 667142 w 1329992"/>
                <a:gd name="connsiteY3" fmla="*/ 120326 h 1716118"/>
                <a:gd name="connsiteX4" fmla="*/ 1127062 w 1329992"/>
                <a:gd name="connsiteY4" fmla="*/ 76564 h 1716118"/>
                <a:gd name="connsiteX5" fmla="*/ 1318838 w 1329992"/>
                <a:gd name="connsiteY5" fmla="*/ 496584 h 1716118"/>
                <a:gd name="connsiteX6" fmla="*/ 683873 w 1329992"/>
                <a:gd name="connsiteY6" fmla="*/ 1596187 h 1716118"/>
                <a:gd name="connsiteX7" fmla="*/ 395565 w 1329992"/>
                <a:gd name="connsiteY7" fmla="*/ 1684139 h 1716118"/>
                <a:gd name="connsiteX8" fmla="*/ 955021 w 1329992"/>
                <a:gd name="connsiteY8" fmla="*/ 65839 h 1716118"/>
                <a:gd name="connsiteX9" fmla="*/ 683873 w 1329992"/>
                <a:gd name="connsiteY9" fmla="*/ 149499 h 1716118"/>
                <a:gd name="connsiteX10" fmla="*/ 65641 w 1329992"/>
                <a:gd name="connsiteY10" fmla="*/ 1219928 h 1716118"/>
                <a:gd name="connsiteX11" fmla="*/ 240686 w 1329992"/>
                <a:gd name="connsiteY11" fmla="*/ 1610774 h 1716118"/>
                <a:gd name="connsiteX12" fmla="*/ 666713 w 1329992"/>
                <a:gd name="connsiteY12" fmla="*/ 1567014 h 1716118"/>
                <a:gd name="connsiteX13" fmla="*/ 1284945 w 1329992"/>
                <a:gd name="connsiteY13" fmla="*/ 496584 h 1716118"/>
                <a:gd name="connsiteX14" fmla="*/ 1109901 w 1329992"/>
                <a:gd name="connsiteY14" fmla="*/ 105738 h 1716118"/>
                <a:gd name="connsiteX15" fmla="*/ 955021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7" y="1684139"/>
                    <a:pt x="275008" y="1669552"/>
                    <a:pt x="223954" y="1639949"/>
                  </a:cubicBezTo>
                  <a:cubicBezTo>
                    <a:pt x="100393" y="1568301"/>
                    <a:pt x="32177" y="1419427"/>
                    <a:pt x="32177" y="1219928"/>
                  </a:cubicBezTo>
                  <a:cubicBezTo>
                    <a:pt x="32177" y="815782"/>
                    <a:pt x="317054" y="322398"/>
                    <a:pt x="667142" y="120326"/>
                  </a:cubicBezTo>
                  <a:cubicBezTo>
                    <a:pt x="840041" y="20362"/>
                    <a:pt x="1003072" y="4917"/>
                    <a:pt x="1127062" y="76564"/>
                  </a:cubicBezTo>
                  <a:cubicBezTo>
                    <a:pt x="1250623" y="148212"/>
                    <a:pt x="1318838" y="297086"/>
                    <a:pt x="1318838" y="496584"/>
                  </a:cubicBezTo>
                  <a:cubicBezTo>
                    <a:pt x="1318838" y="900731"/>
                    <a:pt x="1033962" y="1394115"/>
                    <a:pt x="683873" y="1596187"/>
                  </a:cubicBezTo>
                  <a:cubicBezTo>
                    <a:pt x="582623" y="1654536"/>
                    <a:pt x="484375" y="1684139"/>
                    <a:pt x="395565" y="1684139"/>
                  </a:cubicBezTo>
                  <a:close/>
                  <a:moveTo>
                    <a:pt x="955021" y="65839"/>
                  </a:moveTo>
                  <a:cubicBezTo>
                    <a:pt x="872218" y="65839"/>
                    <a:pt x="779977" y="93725"/>
                    <a:pt x="683873" y="149499"/>
                  </a:cubicBezTo>
                  <a:cubicBezTo>
                    <a:pt x="343224" y="346424"/>
                    <a:pt x="65641" y="826508"/>
                    <a:pt x="65641" y="1219928"/>
                  </a:cubicBezTo>
                  <a:cubicBezTo>
                    <a:pt x="65641" y="1406985"/>
                    <a:pt x="127851" y="1545562"/>
                    <a:pt x="240686" y="1610774"/>
                  </a:cubicBezTo>
                  <a:cubicBezTo>
                    <a:pt x="353521" y="1675987"/>
                    <a:pt x="504969" y="1660542"/>
                    <a:pt x="666713" y="1567014"/>
                  </a:cubicBezTo>
                  <a:cubicBezTo>
                    <a:pt x="1007362" y="1370089"/>
                    <a:pt x="1284945" y="890005"/>
                    <a:pt x="1284945" y="496584"/>
                  </a:cubicBezTo>
                  <a:cubicBezTo>
                    <a:pt x="1284945" y="309527"/>
                    <a:pt x="1222735" y="170951"/>
                    <a:pt x="1109901" y="105738"/>
                  </a:cubicBezTo>
                  <a:cubicBezTo>
                    <a:pt x="1063995" y="79138"/>
                    <a:pt x="1011653" y="65839"/>
                    <a:pt x="955021" y="65839"/>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8" name="Freeform: Shape 237">
              <a:extLst>
                <a:ext uri="{FF2B5EF4-FFF2-40B4-BE49-F238E27FC236}">
                  <a16:creationId xmlns:a16="http://schemas.microsoft.com/office/drawing/2014/main" id="{71A72038-4516-441A-8BCB-B20436958693}"/>
                </a:ext>
              </a:extLst>
            </p:cNvPr>
            <p:cNvSpPr/>
            <p:nvPr/>
          </p:nvSpPr>
          <p:spPr>
            <a:xfrm>
              <a:off x="12172400" y="8855582"/>
              <a:ext cx="1434053" cy="1825159"/>
            </a:xfrm>
            <a:custGeom>
              <a:avLst/>
              <a:gdLst>
                <a:gd name="connsiteX0" fmla="*/ 1425237 w 1415798"/>
                <a:gd name="connsiteY0" fmla="*/ 265334 h 1801924"/>
                <a:gd name="connsiteX1" fmla="*/ 1106468 w 1415798"/>
                <a:gd name="connsiteY1" fmla="*/ 76990 h 1801924"/>
                <a:gd name="connsiteX2" fmla="*/ 1097887 w 1415798"/>
                <a:gd name="connsiteY2" fmla="*/ 71841 h 1801924"/>
                <a:gd name="connsiteX3" fmla="*/ 1092739 w 1415798"/>
                <a:gd name="connsiteY3" fmla="*/ 69267 h 1801924"/>
                <a:gd name="connsiteX4" fmla="*/ 658561 w 1415798"/>
                <a:gd name="connsiteY4" fmla="*/ 117318 h 1801924"/>
                <a:gd name="connsiteX5" fmla="*/ 32177 w 1415798"/>
                <a:gd name="connsiteY5" fmla="*/ 1202334 h 1801924"/>
                <a:gd name="connsiteX6" fmla="*/ 192204 w 1415798"/>
                <a:gd name="connsiteY6" fmla="*/ 1591464 h 1801924"/>
                <a:gd name="connsiteX7" fmla="*/ 203360 w 1415798"/>
                <a:gd name="connsiteY7" fmla="*/ 1599187 h 1801924"/>
                <a:gd name="connsiteX8" fmla="*/ 226098 w 1415798"/>
                <a:gd name="connsiteY8" fmla="*/ 1612486 h 1801924"/>
                <a:gd name="connsiteX9" fmla="*/ 522987 w 1415798"/>
                <a:gd name="connsiteY9" fmla="*/ 1788818 h 1801924"/>
                <a:gd name="connsiteX10" fmla="*/ 691166 w 1415798"/>
                <a:gd name="connsiteY10" fmla="*/ 1508233 h 1801924"/>
                <a:gd name="connsiteX11" fmla="*/ 1248477 w 1415798"/>
                <a:gd name="connsiteY11" fmla="*/ 577667 h 1801924"/>
                <a:gd name="connsiteX12" fmla="*/ 1270786 w 1415798"/>
                <a:gd name="connsiteY12" fmla="*/ 540771 h 1801924"/>
                <a:gd name="connsiteX13" fmla="*/ 1425237 w 1415798"/>
                <a:gd name="connsiteY13" fmla="*/ 265334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4"/>
                  </a:moveTo>
                  <a:lnTo>
                    <a:pt x="1106468" y="76990"/>
                  </a:lnTo>
                  <a:cubicBezTo>
                    <a:pt x="1103893" y="75273"/>
                    <a:pt x="1100890" y="73557"/>
                    <a:pt x="1097887" y="71841"/>
                  </a:cubicBezTo>
                  <a:lnTo>
                    <a:pt x="1092739" y="69267"/>
                  </a:lnTo>
                  <a:cubicBezTo>
                    <a:pt x="979904" y="9203"/>
                    <a:pt x="827169" y="19928"/>
                    <a:pt x="658561" y="117318"/>
                  </a:cubicBezTo>
                  <a:cubicBezTo>
                    <a:pt x="312763" y="317246"/>
                    <a:pt x="32177" y="802908"/>
                    <a:pt x="32177" y="1202334"/>
                  </a:cubicBezTo>
                  <a:cubicBezTo>
                    <a:pt x="32177" y="1387675"/>
                    <a:pt x="93099" y="1520674"/>
                    <a:pt x="192204" y="1591464"/>
                  </a:cubicBezTo>
                  <a:lnTo>
                    <a:pt x="203360" y="1599187"/>
                  </a:lnTo>
                  <a:cubicBezTo>
                    <a:pt x="210654" y="1603906"/>
                    <a:pt x="217947" y="1608625"/>
                    <a:pt x="226098" y="1612486"/>
                  </a:cubicBezTo>
                  <a:lnTo>
                    <a:pt x="522987" y="1788818"/>
                  </a:lnTo>
                  <a:lnTo>
                    <a:pt x="691166" y="1508233"/>
                  </a:lnTo>
                  <a:cubicBezTo>
                    <a:pt x="976471" y="1311737"/>
                    <a:pt x="1205144" y="926897"/>
                    <a:pt x="1248477" y="577667"/>
                  </a:cubicBezTo>
                  <a:lnTo>
                    <a:pt x="1270786" y="540771"/>
                  </a:lnTo>
                  <a:lnTo>
                    <a:pt x="1425237" y="265334"/>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9" name="Freeform: Shape 238">
              <a:extLst>
                <a:ext uri="{FF2B5EF4-FFF2-40B4-BE49-F238E27FC236}">
                  <a16:creationId xmlns:a16="http://schemas.microsoft.com/office/drawing/2014/main" id="{BB671966-2201-498C-B92B-007CE59AE78C}"/>
                </a:ext>
              </a:extLst>
            </p:cNvPr>
            <p:cNvSpPr/>
            <p:nvPr/>
          </p:nvSpPr>
          <p:spPr>
            <a:xfrm>
              <a:off x="12173269" y="8850431"/>
              <a:ext cx="1390597" cy="1694790"/>
            </a:xfrm>
            <a:custGeom>
              <a:avLst/>
              <a:gdLst>
                <a:gd name="connsiteX0" fmla="*/ 651267 w 1372895"/>
                <a:gd name="connsiteY0" fmla="*/ 117684 h 1673215"/>
                <a:gd name="connsiteX1" fmla="*/ 32177 w 1372895"/>
                <a:gd name="connsiteY1" fmla="*/ 1094584 h 1673215"/>
                <a:gd name="connsiteX2" fmla="*/ 191776 w 1372895"/>
                <a:gd name="connsiteY2" fmla="*/ 1471273 h 1673215"/>
                <a:gd name="connsiteX3" fmla="*/ 202932 w 1372895"/>
                <a:gd name="connsiteY3" fmla="*/ 1478995 h 1673215"/>
                <a:gd name="connsiteX4" fmla="*/ 225670 w 1372895"/>
                <a:gd name="connsiteY4" fmla="*/ 1492295 h 1673215"/>
                <a:gd name="connsiteX5" fmla="*/ 522558 w 1372895"/>
                <a:gd name="connsiteY5" fmla="*/ 1668626 h 1673215"/>
                <a:gd name="connsiteX6" fmla="*/ 690738 w 1372895"/>
                <a:gd name="connsiteY6" fmla="*/ 1388041 h 1673215"/>
                <a:gd name="connsiteX7" fmla="*/ 1248047 w 1372895"/>
                <a:gd name="connsiteY7" fmla="*/ 457475 h 1673215"/>
                <a:gd name="connsiteX8" fmla="*/ 1270358 w 1372895"/>
                <a:gd name="connsiteY8" fmla="*/ 420579 h 1673215"/>
                <a:gd name="connsiteX9" fmla="*/ 1372466 w 1372895"/>
                <a:gd name="connsiteY9" fmla="*/ 237812 h 1673215"/>
                <a:gd name="connsiteX10" fmla="*/ 1099603 w 1372895"/>
                <a:gd name="connsiteY10" fmla="*/ 76497 h 1673215"/>
                <a:gd name="connsiteX11" fmla="*/ 1091022 w 1372895"/>
                <a:gd name="connsiteY11" fmla="*/ 71349 h 1673215"/>
                <a:gd name="connsiteX12" fmla="*/ 1085874 w 1372895"/>
                <a:gd name="connsiteY12" fmla="*/ 68775 h 1673215"/>
                <a:gd name="connsiteX13" fmla="*/ 651267 w 1372895"/>
                <a:gd name="connsiteY13" fmla="*/ 117684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684"/>
                  </a:moveTo>
                  <a:cubicBezTo>
                    <a:pt x="335931" y="299592"/>
                    <a:pt x="75510" y="719183"/>
                    <a:pt x="32177" y="1094584"/>
                  </a:cubicBezTo>
                  <a:cubicBezTo>
                    <a:pt x="34751" y="1273061"/>
                    <a:pt x="94815" y="1402199"/>
                    <a:pt x="191776" y="1471273"/>
                  </a:cubicBezTo>
                  <a:lnTo>
                    <a:pt x="202932" y="1478995"/>
                  </a:lnTo>
                  <a:cubicBezTo>
                    <a:pt x="210224" y="1483714"/>
                    <a:pt x="217518" y="1488434"/>
                    <a:pt x="225670" y="1492295"/>
                  </a:cubicBezTo>
                  <a:lnTo>
                    <a:pt x="522558" y="1668626"/>
                  </a:lnTo>
                  <a:lnTo>
                    <a:pt x="690738" y="1388041"/>
                  </a:lnTo>
                  <a:cubicBezTo>
                    <a:pt x="976043" y="1191545"/>
                    <a:pt x="1204716" y="806705"/>
                    <a:pt x="1248047" y="457475"/>
                  </a:cubicBezTo>
                  <a:lnTo>
                    <a:pt x="1270358" y="420579"/>
                  </a:lnTo>
                  <a:lnTo>
                    <a:pt x="1372466" y="237812"/>
                  </a:lnTo>
                  <a:lnTo>
                    <a:pt x="1099603" y="76497"/>
                  </a:lnTo>
                  <a:cubicBezTo>
                    <a:pt x="1097029" y="74781"/>
                    <a:pt x="1094026" y="73064"/>
                    <a:pt x="1091022" y="71349"/>
                  </a:cubicBezTo>
                  <a:lnTo>
                    <a:pt x="1085874" y="68775"/>
                  </a:lnTo>
                  <a:cubicBezTo>
                    <a:pt x="972611" y="9139"/>
                    <a:pt x="819876" y="20294"/>
                    <a:pt x="651267" y="11768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0" name="Freeform: Shape 239">
              <a:extLst>
                <a:ext uri="{FF2B5EF4-FFF2-40B4-BE49-F238E27FC236}">
                  <a16:creationId xmlns:a16="http://schemas.microsoft.com/office/drawing/2014/main" id="{0B0D7E47-A09A-420D-80C9-52E276D8342D}"/>
                </a:ext>
              </a:extLst>
            </p:cNvPr>
            <p:cNvSpPr/>
            <p:nvPr/>
          </p:nvSpPr>
          <p:spPr>
            <a:xfrm>
              <a:off x="12293208" y="8974217"/>
              <a:ext cx="1303684" cy="1216772"/>
            </a:xfrm>
            <a:custGeom>
              <a:avLst/>
              <a:gdLst>
                <a:gd name="connsiteX0" fmla="*/ 1000068 w 1287089"/>
                <a:gd name="connsiteY0" fmla="*/ 76989 h 1201283"/>
                <a:gd name="connsiteX1" fmla="*/ 991487 w 1287089"/>
                <a:gd name="connsiteY1" fmla="*/ 71841 h 1201283"/>
                <a:gd name="connsiteX2" fmla="*/ 986339 w 1287089"/>
                <a:gd name="connsiteY2" fmla="*/ 69267 h 1201283"/>
                <a:gd name="connsiteX3" fmla="*/ 552161 w 1287089"/>
                <a:gd name="connsiteY3" fmla="*/ 117318 h 1201283"/>
                <a:gd name="connsiteX4" fmla="*/ 32177 w 1287089"/>
                <a:gd name="connsiteY4" fmla="*/ 738124 h 1201283"/>
                <a:gd name="connsiteX5" fmla="*/ 793276 w 1287089"/>
                <a:gd name="connsiteY5" fmla="*/ 1207053 h 1201283"/>
                <a:gd name="connsiteX6" fmla="*/ 1148084 w 1287089"/>
                <a:gd name="connsiteY6" fmla="*/ 457110 h 1201283"/>
                <a:gd name="connsiteX7" fmla="*/ 1170393 w 1287089"/>
                <a:gd name="connsiteY7" fmla="*/ 420213 h 1201283"/>
                <a:gd name="connsiteX8" fmla="*/ 1272502 w 1287089"/>
                <a:gd name="connsiteY8" fmla="*/ 237447 h 1201283"/>
                <a:gd name="connsiteX9" fmla="*/ 1000068 w 1287089"/>
                <a:gd name="connsiteY9" fmla="*/ 76989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89"/>
                  </a:moveTo>
                  <a:cubicBezTo>
                    <a:pt x="997494" y="75274"/>
                    <a:pt x="994491" y="73557"/>
                    <a:pt x="991487" y="71841"/>
                  </a:cubicBezTo>
                  <a:lnTo>
                    <a:pt x="986339" y="69267"/>
                  </a:lnTo>
                  <a:cubicBezTo>
                    <a:pt x="873933" y="9203"/>
                    <a:pt x="720769" y="19928"/>
                    <a:pt x="552161" y="117318"/>
                  </a:cubicBezTo>
                  <a:cubicBezTo>
                    <a:pt x="335502" y="242595"/>
                    <a:pt x="144583" y="480278"/>
                    <a:pt x="32177" y="738124"/>
                  </a:cubicBezTo>
                  <a:lnTo>
                    <a:pt x="793276" y="1207053"/>
                  </a:lnTo>
                  <a:cubicBezTo>
                    <a:pt x="979474" y="999833"/>
                    <a:pt x="1115477" y="718389"/>
                    <a:pt x="1148084" y="457110"/>
                  </a:cubicBezTo>
                  <a:lnTo>
                    <a:pt x="1170393" y="420213"/>
                  </a:lnTo>
                  <a:lnTo>
                    <a:pt x="1272502" y="237447"/>
                  </a:lnTo>
                  <a:lnTo>
                    <a:pt x="1000068" y="76989"/>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1" name="Freeform: Shape 240">
              <a:extLst>
                <a:ext uri="{FF2B5EF4-FFF2-40B4-BE49-F238E27FC236}">
                  <a16:creationId xmlns:a16="http://schemas.microsoft.com/office/drawing/2014/main" id="{448392A3-CB65-4077-8414-864E8777493A}"/>
                </a:ext>
              </a:extLst>
            </p:cNvPr>
            <p:cNvSpPr/>
            <p:nvPr/>
          </p:nvSpPr>
          <p:spPr>
            <a:xfrm>
              <a:off x="12155886" y="8838652"/>
              <a:ext cx="1477509" cy="1868615"/>
            </a:xfrm>
            <a:custGeom>
              <a:avLst/>
              <a:gdLst>
                <a:gd name="connsiteX0" fmla="*/ 545296 w 1458700"/>
                <a:gd name="connsiteY0" fmla="*/ 1829558 h 1844827"/>
                <a:gd name="connsiteX1" fmla="*/ 234250 w 1458700"/>
                <a:gd name="connsiteY1" fmla="*/ 1644646 h 1844827"/>
                <a:gd name="connsiteX2" fmla="*/ 211083 w 1458700"/>
                <a:gd name="connsiteY2" fmla="*/ 1630917 h 1844827"/>
                <a:gd name="connsiteX3" fmla="*/ 199499 w 1458700"/>
                <a:gd name="connsiteY3" fmla="*/ 1622766 h 1844827"/>
                <a:gd name="connsiteX4" fmla="*/ 32177 w 1458700"/>
                <a:gd name="connsiteY4" fmla="*/ 1219478 h 1844827"/>
                <a:gd name="connsiteX5" fmla="*/ 667141 w 1458700"/>
                <a:gd name="connsiteY5" fmla="*/ 119875 h 1844827"/>
                <a:gd name="connsiteX6" fmla="*/ 1117622 w 1458700"/>
                <a:gd name="connsiteY6" fmla="*/ 71394 h 1844827"/>
                <a:gd name="connsiteX7" fmla="*/ 1130494 w 1458700"/>
                <a:gd name="connsiteY7" fmla="*/ 78259 h 1844827"/>
                <a:gd name="connsiteX8" fmla="*/ 1464279 w 1458700"/>
                <a:gd name="connsiteY8" fmla="*/ 275613 h 1844827"/>
                <a:gd name="connsiteX9" fmla="*/ 1281082 w 1458700"/>
                <a:gd name="connsiteY9" fmla="*/ 600817 h 1844827"/>
                <a:gd name="connsiteX10" fmla="*/ 719912 w 1458700"/>
                <a:gd name="connsiteY10" fmla="*/ 1537389 h 1844827"/>
                <a:gd name="connsiteX11" fmla="*/ 545296 w 1458700"/>
                <a:gd name="connsiteY11" fmla="*/ 1829558 h 1844827"/>
                <a:gd name="connsiteX12" fmla="*/ 954162 w 1458700"/>
                <a:gd name="connsiteY12" fmla="*/ 66246 h 1844827"/>
                <a:gd name="connsiteX13" fmla="*/ 683873 w 1458700"/>
                <a:gd name="connsiteY13" fmla="*/ 149048 h 1844827"/>
                <a:gd name="connsiteX14" fmla="*/ 66071 w 1458700"/>
                <a:gd name="connsiteY14" fmla="*/ 1219478 h 1844827"/>
                <a:gd name="connsiteX15" fmla="*/ 218805 w 1458700"/>
                <a:gd name="connsiteY15" fmla="*/ 1594879 h 1844827"/>
                <a:gd name="connsiteX16" fmla="*/ 229959 w 1458700"/>
                <a:gd name="connsiteY16" fmla="*/ 1602601 h 1844827"/>
                <a:gd name="connsiteX17" fmla="*/ 250553 w 1458700"/>
                <a:gd name="connsiteY17" fmla="*/ 1615043 h 1844827"/>
                <a:gd name="connsiteX18" fmla="*/ 533713 w 1458700"/>
                <a:gd name="connsiteY18" fmla="*/ 1783223 h 1844827"/>
                <a:gd name="connsiteX19" fmla="*/ 698031 w 1458700"/>
                <a:gd name="connsiteY19" fmla="*/ 1511647 h 1844827"/>
                <a:gd name="connsiteX20" fmla="*/ 1248047 w 1458700"/>
                <a:gd name="connsiteY20" fmla="*/ 593094 h 1844827"/>
                <a:gd name="connsiteX21" fmla="*/ 1250192 w 1458700"/>
                <a:gd name="connsiteY21" fmla="*/ 586659 h 1844827"/>
                <a:gd name="connsiteX22" fmla="*/ 1272502 w 1458700"/>
                <a:gd name="connsiteY22" fmla="*/ 549763 h 1844827"/>
                <a:gd name="connsiteX23" fmla="*/ 1418802 w 1458700"/>
                <a:gd name="connsiteY23" fmla="*/ 288054 h 1844827"/>
                <a:gd name="connsiteX24" fmla="*/ 1102177 w 1458700"/>
                <a:gd name="connsiteY24" fmla="*/ 101856 h 1844827"/>
                <a:gd name="connsiteX25" fmla="*/ 954162 w 1458700"/>
                <a:gd name="connsiteY25" fmla="*/ 66246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6" y="1829558"/>
                  </a:moveTo>
                  <a:lnTo>
                    <a:pt x="234250" y="1644646"/>
                  </a:lnTo>
                  <a:cubicBezTo>
                    <a:pt x="226957" y="1640785"/>
                    <a:pt x="218805" y="1636065"/>
                    <a:pt x="211083" y="1630917"/>
                  </a:cubicBezTo>
                  <a:lnTo>
                    <a:pt x="199499" y="1622766"/>
                  </a:lnTo>
                  <a:cubicBezTo>
                    <a:pt x="91812" y="1545969"/>
                    <a:pt x="32177" y="1402673"/>
                    <a:pt x="32177" y="1219478"/>
                  </a:cubicBezTo>
                  <a:cubicBezTo>
                    <a:pt x="32177" y="815331"/>
                    <a:pt x="317052" y="321947"/>
                    <a:pt x="667141" y="119875"/>
                  </a:cubicBezTo>
                  <a:cubicBezTo>
                    <a:pt x="834891" y="22914"/>
                    <a:pt x="994920" y="5753"/>
                    <a:pt x="1117622" y="71394"/>
                  </a:cubicBezTo>
                  <a:lnTo>
                    <a:pt x="1130494" y="78259"/>
                  </a:lnTo>
                  <a:lnTo>
                    <a:pt x="1464279" y="275613"/>
                  </a:lnTo>
                  <a:lnTo>
                    <a:pt x="1281082" y="600817"/>
                  </a:lnTo>
                  <a:cubicBezTo>
                    <a:pt x="1236035" y="954766"/>
                    <a:pt x="1005646" y="1338748"/>
                    <a:pt x="719912" y="1537389"/>
                  </a:cubicBezTo>
                  <a:lnTo>
                    <a:pt x="545296" y="1829558"/>
                  </a:lnTo>
                  <a:close/>
                  <a:moveTo>
                    <a:pt x="954162" y="66246"/>
                  </a:moveTo>
                  <a:cubicBezTo>
                    <a:pt x="871359" y="66246"/>
                    <a:pt x="779118" y="94133"/>
                    <a:pt x="683873" y="149048"/>
                  </a:cubicBezTo>
                  <a:cubicBezTo>
                    <a:pt x="343224" y="345974"/>
                    <a:pt x="66071" y="826057"/>
                    <a:pt x="66071" y="1219478"/>
                  </a:cubicBezTo>
                  <a:cubicBezTo>
                    <a:pt x="66071" y="1391519"/>
                    <a:pt x="120557" y="1524517"/>
                    <a:pt x="218805" y="1594879"/>
                  </a:cubicBezTo>
                  <a:lnTo>
                    <a:pt x="229959" y="1602601"/>
                  </a:lnTo>
                  <a:cubicBezTo>
                    <a:pt x="236396" y="1606892"/>
                    <a:pt x="243260" y="1611182"/>
                    <a:pt x="250553" y="1615043"/>
                  </a:cubicBezTo>
                  <a:lnTo>
                    <a:pt x="533713" y="1783223"/>
                  </a:lnTo>
                  <a:lnTo>
                    <a:pt x="698031" y="1511647"/>
                  </a:lnTo>
                  <a:cubicBezTo>
                    <a:pt x="978617" y="1318154"/>
                    <a:pt x="1205144" y="940609"/>
                    <a:pt x="1248047" y="593094"/>
                  </a:cubicBezTo>
                  <a:lnTo>
                    <a:pt x="1250192" y="586659"/>
                  </a:lnTo>
                  <a:lnTo>
                    <a:pt x="1272502" y="549763"/>
                  </a:lnTo>
                  <a:lnTo>
                    <a:pt x="1418802" y="288054"/>
                  </a:lnTo>
                  <a:lnTo>
                    <a:pt x="1102177" y="101856"/>
                  </a:lnTo>
                  <a:cubicBezTo>
                    <a:pt x="1057987" y="78259"/>
                    <a:pt x="1008220" y="66246"/>
                    <a:pt x="954162" y="66246"/>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2" name="Freeform: Shape 241">
              <a:extLst>
                <a:ext uri="{FF2B5EF4-FFF2-40B4-BE49-F238E27FC236}">
                  <a16:creationId xmlns:a16="http://schemas.microsoft.com/office/drawing/2014/main" id="{75B7799E-806A-4A1B-887E-3F7E13CE2333}"/>
                </a:ext>
              </a:extLst>
            </p:cNvPr>
            <p:cNvSpPr/>
            <p:nvPr/>
          </p:nvSpPr>
          <p:spPr>
            <a:xfrm>
              <a:off x="12229517" y="8823885"/>
              <a:ext cx="1868615" cy="2129350"/>
            </a:xfrm>
            <a:custGeom>
              <a:avLst/>
              <a:gdLst>
                <a:gd name="connsiteX0" fmla="*/ 1372776 w 1844827"/>
                <a:gd name="connsiteY0" fmla="*/ 299656 h 2102245"/>
                <a:gd name="connsiteX1" fmla="*/ 1372678 w 1844827"/>
                <a:gd name="connsiteY1" fmla="*/ 1322587 h 2102245"/>
                <a:gd name="connsiteX2" fmla="*/ 486830 w 1844827"/>
                <a:gd name="connsiteY2" fmla="*/ 1834114 h 2102245"/>
                <a:gd name="connsiteX3" fmla="*/ 486927 w 1844827"/>
                <a:gd name="connsiteY3" fmla="*/ 811183 h 2102245"/>
                <a:gd name="connsiteX4" fmla="*/ 1372776 w 1844827"/>
                <a:gd name="connsiteY4" fmla="*/ 299656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6" y="299656"/>
                  </a:moveTo>
                  <a:cubicBezTo>
                    <a:pt x="1617369" y="440876"/>
                    <a:pt x="1617325" y="898858"/>
                    <a:pt x="1372678" y="1322587"/>
                  </a:cubicBezTo>
                  <a:cubicBezTo>
                    <a:pt x="1128030" y="1746316"/>
                    <a:pt x="731423" y="1975334"/>
                    <a:pt x="486830" y="1834114"/>
                  </a:cubicBezTo>
                  <a:cubicBezTo>
                    <a:pt x="242236" y="1692894"/>
                    <a:pt x="242280" y="1234912"/>
                    <a:pt x="486927" y="811183"/>
                  </a:cubicBezTo>
                  <a:cubicBezTo>
                    <a:pt x="731575" y="387454"/>
                    <a:pt x="1128182" y="158436"/>
                    <a:pt x="1372776" y="299656"/>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3" name="Freeform: Shape 242">
              <a:extLst>
                <a:ext uri="{FF2B5EF4-FFF2-40B4-BE49-F238E27FC236}">
                  <a16:creationId xmlns:a16="http://schemas.microsoft.com/office/drawing/2014/main" id="{4C2DCE70-9EF1-469D-A253-9E38628A8860}"/>
                </a:ext>
              </a:extLst>
            </p:cNvPr>
            <p:cNvSpPr/>
            <p:nvPr/>
          </p:nvSpPr>
          <p:spPr>
            <a:xfrm>
              <a:off x="12487456" y="9035486"/>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9 h 1716118"/>
                <a:gd name="connsiteX3" fmla="*/ 667141 w 1329992"/>
                <a:gd name="connsiteY3" fmla="*/ 120325 h 1716118"/>
                <a:gd name="connsiteX4" fmla="*/ 1127061 w 1329992"/>
                <a:gd name="connsiteY4" fmla="*/ 76565 h 1716118"/>
                <a:gd name="connsiteX5" fmla="*/ 1318837 w 1329992"/>
                <a:gd name="connsiteY5" fmla="*/ 496585 h 1716118"/>
                <a:gd name="connsiteX6" fmla="*/ 683873 w 1329992"/>
                <a:gd name="connsiteY6" fmla="*/ 1596188 h 1716118"/>
                <a:gd name="connsiteX7" fmla="*/ 395565 w 1329992"/>
                <a:gd name="connsiteY7" fmla="*/ 1684139 h 1716118"/>
                <a:gd name="connsiteX8" fmla="*/ 955449 w 1329992"/>
                <a:gd name="connsiteY8" fmla="*/ 65839 h 1716118"/>
                <a:gd name="connsiteX9" fmla="*/ 684302 w 1329992"/>
                <a:gd name="connsiteY9" fmla="*/ 149500 h 1716118"/>
                <a:gd name="connsiteX10" fmla="*/ 66499 w 1329992"/>
                <a:gd name="connsiteY10" fmla="*/ 1219929 h 1716118"/>
                <a:gd name="connsiteX11" fmla="*/ 241544 w 1329992"/>
                <a:gd name="connsiteY11" fmla="*/ 1610775 h 1716118"/>
                <a:gd name="connsiteX12" fmla="*/ 667570 w 1329992"/>
                <a:gd name="connsiteY12" fmla="*/ 1567014 h 1716118"/>
                <a:gd name="connsiteX13" fmla="*/ 1285802 w 1329992"/>
                <a:gd name="connsiteY13" fmla="*/ 496585 h 1716118"/>
                <a:gd name="connsiteX14" fmla="*/ 1110757 w 1329992"/>
                <a:gd name="connsiteY14" fmla="*/ 105739 h 1716118"/>
                <a:gd name="connsiteX15" fmla="*/ 955449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6" y="1684139"/>
                    <a:pt x="275008" y="1669552"/>
                    <a:pt x="223954" y="1639949"/>
                  </a:cubicBezTo>
                  <a:cubicBezTo>
                    <a:pt x="100393" y="1568301"/>
                    <a:pt x="32177" y="1419427"/>
                    <a:pt x="32177" y="1219929"/>
                  </a:cubicBezTo>
                  <a:cubicBezTo>
                    <a:pt x="32177" y="815783"/>
                    <a:pt x="317052" y="322399"/>
                    <a:pt x="667141" y="120325"/>
                  </a:cubicBezTo>
                  <a:cubicBezTo>
                    <a:pt x="840040" y="20361"/>
                    <a:pt x="1003072" y="4916"/>
                    <a:pt x="1127061" y="76565"/>
                  </a:cubicBezTo>
                  <a:cubicBezTo>
                    <a:pt x="1250621" y="148213"/>
                    <a:pt x="1318837" y="297086"/>
                    <a:pt x="1318837" y="496585"/>
                  </a:cubicBezTo>
                  <a:cubicBezTo>
                    <a:pt x="1318837" y="900731"/>
                    <a:pt x="1033962" y="1394115"/>
                    <a:pt x="683873" y="1596188"/>
                  </a:cubicBezTo>
                  <a:cubicBezTo>
                    <a:pt x="582622" y="1654536"/>
                    <a:pt x="484375" y="1684139"/>
                    <a:pt x="395565" y="1684139"/>
                  </a:cubicBezTo>
                  <a:close/>
                  <a:moveTo>
                    <a:pt x="955449" y="65839"/>
                  </a:moveTo>
                  <a:cubicBezTo>
                    <a:pt x="872646" y="65839"/>
                    <a:pt x="780405" y="93726"/>
                    <a:pt x="684302" y="149500"/>
                  </a:cubicBezTo>
                  <a:cubicBezTo>
                    <a:pt x="343652" y="346424"/>
                    <a:pt x="66499" y="826509"/>
                    <a:pt x="66499" y="1219929"/>
                  </a:cubicBezTo>
                  <a:cubicBezTo>
                    <a:pt x="66499" y="1406986"/>
                    <a:pt x="128709" y="1545562"/>
                    <a:pt x="241544" y="1610775"/>
                  </a:cubicBezTo>
                  <a:cubicBezTo>
                    <a:pt x="354378" y="1675988"/>
                    <a:pt x="505826" y="1660542"/>
                    <a:pt x="667570" y="1567014"/>
                  </a:cubicBezTo>
                  <a:cubicBezTo>
                    <a:pt x="1008220" y="1370089"/>
                    <a:pt x="1285802" y="890005"/>
                    <a:pt x="1285802" y="496585"/>
                  </a:cubicBezTo>
                  <a:cubicBezTo>
                    <a:pt x="1285802" y="309528"/>
                    <a:pt x="1223592" y="170951"/>
                    <a:pt x="1110757" y="105739"/>
                  </a:cubicBezTo>
                  <a:cubicBezTo>
                    <a:pt x="1064423" y="78710"/>
                    <a:pt x="1012081" y="65839"/>
                    <a:pt x="955449" y="6583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4" name="Freeform: Shape 243">
              <a:extLst>
                <a:ext uri="{FF2B5EF4-FFF2-40B4-BE49-F238E27FC236}">
                  <a16:creationId xmlns:a16="http://schemas.microsoft.com/office/drawing/2014/main" id="{1CF7636B-08FD-4318-8686-CD0943BE4942}"/>
                </a:ext>
              </a:extLst>
            </p:cNvPr>
            <p:cNvSpPr/>
            <p:nvPr/>
          </p:nvSpPr>
          <p:spPr>
            <a:xfrm>
              <a:off x="12816259" y="9398985"/>
              <a:ext cx="695298" cy="1042947"/>
            </a:xfrm>
            <a:custGeom>
              <a:avLst/>
              <a:gdLst>
                <a:gd name="connsiteX0" fmla="*/ 665155 w 686447"/>
                <a:gd name="connsiteY0" fmla="*/ 550010 h 1029671"/>
                <a:gd name="connsiteX1" fmla="*/ 633406 w 686447"/>
                <a:gd name="connsiteY1" fmla="*/ 445327 h 1029671"/>
                <a:gd name="connsiteX2" fmla="*/ 500406 w 686447"/>
                <a:gd name="connsiteY2" fmla="*/ 407572 h 1029671"/>
                <a:gd name="connsiteX3" fmla="*/ 460507 w 686447"/>
                <a:gd name="connsiteY3" fmla="*/ 430740 h 1029671"/>
                <a:gd name="connsiteX4" fmla="*/ 532155 w 686447"/>
                <a:gd name="connsiteY4" fmla="*/ 194774 h 1029671"/>
                <a:gd name="connsiteX5" fmla="*/ 351105 w 686447"/>
                <a:gd name="connsiteY5" fmla="*/ 53622 h 1029671"/>
                <a:gd name="connsiteX6" fmla="*/ 170054 w 686447"/>
                <a:gd name="connsiteY6" fmla="*/ 403711 h 1029671"/>
                <a:gd name="connsiteX7" fmla="*/ 241701 w 686447"/>
                <a:gd name="connsiteY7" fmla="*/ 556875 h 1029671"/>
                <a:gd name="connsiteX8" fmla="*/ 201802 w 686447"/>
                <a:gd name="connsiteY8" fmla="*/ 580042 h 1029671"/>
                <a:gd name="connsiteX9" fmla="*/ 68802 w 686447"/>
                <a:gd name="connsiteY9" fmla="*/ 770960 h 1029671"/>
                <a:gd name="connsiteX10" fmla="*/ 37055 w 686447"/>
                <a:gd name="connsiteY10" fmla="*/ 912540 h 1029671"/>
                <a:gd name="connsiteX11" fmla="*/ 145599 w 686447"/>
                <a:gd name="connsiteY11" fmla="*/ 1018082 h 1029671"/>
                <a:gd name="connsiteX12" fmla="*/ 557038 w 686447"/>
                <a:gd name="connsiteY12" fmla="*/ 780399 h 1029671"/>
                <a:gd name="connsiteX13" fmla="*/ 665155 w 686447"/>
                <a:gd name="connsiteY13" fmla="*/ 550010 h 10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6447" h="1029671">
                  <a:moveTo>
                    <a:pt x="665155" y="550010"/>
                  </a:moveTo>
                  <a:lnTo>
                    <a:pt x="633406" y="445327"/>
                  </a:lnTo>
                  <a:cubicBezTo>
                    <a:pt x="615815" y="387837"/>
                    <a:pt x="561758" y="372392"/>
                    <a:pt x="500406" y="407572"/>
                  </a:cubicBezTo>
                  <a:lnTo>
                    <a:pt x="460507" y="430740"/>
                  </a:lnTo>
                  <a:cubicBezTo>
                    <a:pt x="503839" y="360808"/>
                    <a:pt x="532155" y="274573"/>
                    <a:pt x="532155" y="194774"/>
                  </a:cubicBezTo>
                  <a:cubicBezTo>
                    <a:pt x="532155" y="59200"/>
                    <a:pt x="451068" y="-4296"/>
                    <a:pt x="351105" y="53622"/>
                  </a:cubicBezTo>
                  <a:cubicBezTo>
                    <a:pt x="251140" y="111542"/>
                    <a:pt x="170054" y="268137"/>
                    <a:pt x="170054" y="403711"/>
                  </a:cubicBezTo>
                  <a:cubicBezTo>
                    <a:pt x="170054" y="483510"/>
                    <a:pt x="198370" y="537139"/>
                    <a:pt x="241701" y="556875"/>
                  </a:cubicBezTo>
                  <a:lnTo>
                    <a:pt x="201802" y="580042"/>
                  </a:lnTo>
                  <a:cubicBezTo>
                    <a:pt x="140451" y="615652"/>
                    <a:pt x="86393" y="693306"/>
                    <a:pt x="68802" y="770960"/>
                  </a:cubicBezTo>
                  <a:lnTo>
                    <a:pt x="37055" y="912540"/>
                  </a:lnTo>
                  <a:cubicBezTo>
                    <a:pt x="15174" y="1009072"/>
                    <a:pt x="69661" y="1061842"/>
                    <a:pt x="145599" y="1018082"/>
                  </a:cubicBezTo>
                  <a:lnTo>
                    <a:pt x="557038" y="780399"/>
                  </a:lnTo>
                  <a:cubicBezTo>
                    <a:pt x="632548" y="737067"/>
                    <a:pt x="687034" y="621229"/>
                    <a:pt x="665155" y="550010"/>
                  </a:cubicBez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6" name="Freeform: Shape 245">
              <a:extLst>
                <a:ext uri="{FF2B5EF4-FFF2-40B4-BE49-F238E27FC236}">
                  <a16:creationId xmlns:a16="http://schemas.microsoft.com/office/drawing/2014/main" id="{263F1FB0-D8AE-4B93-A911-E00AACF2FA59}"/>
                </a:ext>
              </a:extLst>
            </p:cNvPr>
            <p:cNvSpPr/>
            <p:nvPr/>
          </p:nvSpPr>
          <p:spPr>
            <a:xfrm>
              <a:off x="16978649" y="7950390"/>
              <a:ext cx="1434053" cy="1825159"/>
            </a:xfrm>
            <a:custGeom>
              <a:avLst/>
              <a:gdLst>
                <a:gd name="connsiteX0" fmla="*/ 1425237 w 1415798"/>
                <a:gd name="connsiteY0" fmla="*/ 265333 h 1801924"/>
                <a:gd name="connsiteX1" fmla="*/ 1106467 w 1415798"/>
                <a:gd name="connsiteY1" fmla="*/ 76989 h 1801924"/>
                <a:gd name="connsiteX2" fmla="*/ 1097887 w 1415798"/>
                <a:gd name="connsiteY2" fmla="*/ 71841 h 1801924"/>
                <a:gd name="connsiteX3" fmla="*/ 1092739 w 1415798"/>
                <a:gd name="connsiteY3" fmla="*/ 69267 h 1801924"/>
                <a:gd name="connsiteX4" fmla="*/ 658560 w 1415798"/>
                <a:gd name="connsiteY4" fmla="*/ 117318 h 1801924"/>
                <a:gd name="connsiteX5" fmla="*/ 32177 w 1415798"/>
                <a:gd name="connsiteY5" fmla="*/ 1202334 h 1801924"/>
                <a:gd name="connsiteX6" fmla="*/ 192204 w 1415798"/>
                <a:gd name="connsiteY6" fmla="*/ 1591464 h 1801924"/>
                <a:gd name="connsiteX7" fmla="*/ 203360 w 1415798"/>
                <a:gd name="connsiteY7" fmla="*/ 1599187 h 1801924"/>
                <a:gd name="connsiteX8" fmla="*/ 226098 w 1415798"/>
                <a:gd name="connsiteY8" fmla="*/ 1612486 h 1801924"/>
                <a:gd name="connsiteX9" fmla="*/ 522987 w 1415798"/>
                <a:gd name="connsiteY9" fmla="*/ 1788818 h 1801924"/>
                <a:gd name="connsiteX10" fmla="*/ 691166 w 1415798"/>
                <a:gd name="connsiteY10" fmla="*/ 1508232 h 1801924"/>
                <a:gd name="connsiteX11" fmla="*/ 1248475 w 1415798"/>
                <a:gd name="connsiteY11" fmla="*/ 577667 h 1801924"/>
                <a:gd name="connsiteX12" fmla="*/ 1270786 w 1415798"/>
                <a:gd name="connsiteY12" fmla="*/ 540770 h 1801924"/>
                <a:gd name="connsiteX13" fmla="*/ 1425237 w 1415798"/>
                <a:gd name="connsiteY13" fmla="*/ 265333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3"/>
                  </a:moveTo>
                  <a:lnTo>
                    <a:pt x="1106467" y="76989"/>
                  </a:lnTo>
                  <a:cubicBezTo>
                    <a:pt x="1103893" y="75274"/>
                    <a:pt x="1100889" y="73557"/>
                    <a:pt x="1097887" y="71841"/>
                  </a:cubicBezTo>
                  <a:lnTo>
                    <a:pt x="1092739" y="69267"/>
                  </a:lnTo>
                  <a:cubicBezTo>
                    <a:pt x="979904" y="9203"/>
                    <a:pt x="827169" y="19928"/>
                    <a:pt x="658560" y="117318"/>
                  </a:cubicBezTo>
                  <a:cubicBezTo>
                    <a:pt x="312762" y="317246"/>
                    <a:pt x="32177" y="802908"/>
                    <a:pt x="32177" y="1202334"/>
                  </a:cubicBezTo>
                  <a:cubicBezTo>
                    <a:pt x="32177" y="1387675"/>
                    <a:pt x="93099" y="1520674"/>
                    <a:pt x="192204" y="1591464"/>
                  </a:cubicBezTo>
                  <a:lnTo>
                    <a:pt x="203360" y="1599187"/>
                  </a:lnTo>
                  <a:cubicBezTo>
                    <a:pt x="210652" y="1603906"/>
                    <a:pt x="217947" y="1608625"/>
                    <a:pt x="226098" y="1612486"/>
                  </a:cubicBezTo>
                  <a:lnTo>
                    <a:pt x="522987" y="1788818"/>
                  </a:lnTo>
                  <a:lnTo>
                    <a:pt x="691166" y="1508232"/>
                  </a:lnTo>
                  <a:cubicBezTo>
                    <a:pt x="976471" y="1311737"/>
                    <a:pt x="1205144" y="926897"/>
                    <a:pt x="1248475" y="577667"/>
                  </a:cubicBezTo>
                  <a:lnTo>
                    <a:pt x="1270786" y="540770"/>
                  </a:lnTo>
                  <a:lnTo>
                    <a:pt x="1425237" y="2653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7" name="Freeform: Shape 246">
              <a:extLst>
                <a:ext uri="{FF2B5EF4-FFF2-40B4-BE49-F238E27FC236}">
                  <a16:creationId xmlns:a16="http://schemas.microsoft.com/office/drawing/2014/main" id="{056AF174-2356-4FFD-A09A-C7B47E5D8F02}"/>
                </a:ext>
              </a:extLst>
            </p:cNvPr>
            <p:cNvSpPr/>
            <p:nvPr/>
          </p:nvSpPr>
          <p:spPr>
            <a:xfrm>
              <a:off x="16979519" y="7945239"/>
              <a:ext cx="1390597" cy="1694790"/>
            </a:xfrm>
            <a:custGeom>
              <a:avLst/>
              <a:gdLst>
                <a:gd name="connsiteX0" fmla="*/ 651267 w 1372895"/>
                <a:gd name="connsiteY0" fmla="*/ 117684 h 1673215"/>
                <a:gd name="connsiteX1" fmla="*/ 32177 w 1372895"/>
                <a:gd name="connsiteY1" fmla="*/ 1094585 h 1673215"/>
                <a:gd name="connsiteX2" fmla="*/ 191776 w 1372895"/>
                <a:gd name="connsiteY2" fmla="*/ 1471273 h 1673215"/>
                <a:gd name="connsiteX3" fmla="*/ 202932 w 1372895"/>
                <a:gd name="connsiteY3" fmla="*/ 1478995 h 1673215"/>
                <a:gd name="connsiteX4" fmla="*/ 225670 w 1372895"/>
                <a:gd name="connsiteY4" fmla="*/ 1492295 h 1673215"/>
                <a:gd name="connsiteX5" fmla="*/ 522558 w 1372895"/>
                <a:gd name="connsiteY5" fmla="*/ 1668626 h 1673215"/>
                <a:gd name="connsiteX6" fmla="*/ 690738 w 1372895"/>
                <a:gd name="connsiteY6" fmla="*/ 1388041 h 1673215"/>
                <a:gd name="connsiteX7" fmla="*/ 1248047 w 1372895"/>
                <a:gd name="connsiteY7" fmla="*/ 457475 h 1673215"/>
                <a:gd name="connsiteX8" fmla="*/ 1270356 w 1372895"/>
                <a:gd name="connsiteY8" fmla="*/ 420579 h 1673215"/>
                <a:gd name="connsiteX9" fmla="*/ 1372466 w 1372895"/>
                <a:gd name="connsiteY9" fmla="*/ 237812 h 1673215"/>
                <a:gd name="connsiteX10" fmla="*/ 1099603 w 1372895"/>
                <a:gd name="connsiteY10" fmla="*/ 76497 h 1673215"/>
                <a:gd name="connsiteX11" fmla="*/ 1091022 w 1372895"/>
                <a:gd name="connsiteY11" fmla="*/ 71349 h 1673215"/>
                <a:gd name="connsiteX12" fmla="*/ 1085874 w 1372895"/>
                <a:gd name="connsiteY12" fmla="*/ 68775 h 1673215"/>
                <a:gd name="connsiteX13" fmla="*/ 651267 w 1372895"/>
                <a:gd name="connsiteY13" fmla="*/ 117684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684"/>
                  </a:moveTo>
                  <a:cubicBezTo>
                    <a:pt x="335930" y="299593"/>
                    <a:pt x="75510" y="719184"/>
                    <a:pt x="32177" y="1094585"/>
                  </a:cubicBezTo>
                  <a:cubicBezTo>
                    <a:pt x="34751" y="1273061"/>
                    <a:pt x="94815" y="1402199"/>
                    <a:pt x="191776" y="1471273"/>
                  </a:cubicBezTo>
                  <a:lnTo>
                    <a:pt x="202932" y="1478995"/>
                  </a:lnTo>
                  <a:cubicBezTo>
                    <a:pt x="210224" y="1483714"/>
                    <a:pt x="217518" y="1488434"/>
                    <a:pt x="225670" y="1492295"/>
                  </a:cubicBezTo>
                  <a:lnTo>
                    <a:pt x="522558" y="1668626"/>
                  </a:lnTo>
                  <a:lnTo>
                    <a:pt x="690738" y="1388041"/>
                  </a:lnTo>
                  <a:cubicBezTo>
                    <a:pt x="976043" y="1191545"/>
                    <a:pt x="1204715" y="806705"/>
                    <a:pt x="1248047" y="457475"/>
                  </a:cubicBezTo>
                  <a:lnTo>
                    <a:pt x="1270356" y="420579"/>
                  </a:lnTo>
                  <a:lnTo>
                    <a:pt x="1372466" y="237812"/>
                  </a:lnTo>
                  <a:lnTo>
                    <a:pt x="1099603" y="76497"/>
                  </a:lnTo>
                  <a:cubicBezTo>
                    <a:pt x="1097029" y="74781"/>
                    <a:pt x="1094026" y="73064"/>
                    <a:pt x="1091022" y="71349"/>
                  </a:cubicBezTo>
                  <a:lnTo>
                    <a:pt x="1085874" y="68775"/>
                  </a:lnTo>
                  <a:cubicBezTo>
                    <a:pt x="972611" y="9139"/>
                    <a:pt x="819875" y="20294"/>
                    <a:pt x="651267" y="11768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8" name="Freeform: Shape 247">
              <a:extLst>
                <a:ext uri="{FF2B5EF4-FFF2-40B4-BE49-F238E27FC236}">
                  <a16:creationId xmlns:a16="http://schemas.microsoft.com/office/drawing/2014/main" id="{BFB417E9-CC89-49FA-BC5C-03C2F3D3CE16}"/>
                </a:ext>
              </a:extLst>
            </p:cNvPr>
            <p:cNvSpPr/>
            <p:nvPr/>
          </p:nvSpPr>
          <p:spPr>
            <a:xfrm>
              <a:off x="17099459" y="8068591"/>
              <a:ext cx="1303684" cy="1216772"/>
            </a:xfrm>
            <a:custGeom>
              <a:avLst/>
              <a:gdLst>
                <a:gd name="connsiteX0" fmla="*/ 1000068 w 1287089"/>
                <a:gd name="connsiteY0" fmla="*/ 76990 h 1201283"/>
                <a:gd name="connsiteX1" fmla="*/ 991487 w 1287089"/>
                <a:gd name="connsiteY1" fmla="*/ 71841 h 1201283"/>
                <a:gd name="connsiteX2" fmla="*/ 986339 w 1287089"/>
                <a:gd name="connsiteY2" fmla="*/ 69267 h 1201283"/>
                <a:gd name="connsiteX3" fmla="*/ 552161 w 1287089"/>
                <a:gd name="connsiteY3" fmla="*/ 117318 h 1201283"/>
                <a:gd name="connsiteX4" fmla="*/ 32177 w 1287089"/>
                <a:gd name="connsiteY4" fmla="*/ 738124 h 1201283"/>
                <a:gd name="connsiteX5" fmla="*/ 793276 w 1287089"/>
                <a:gd name="connsiteY5" fmla="*/ 1207054 h 1201283"/>
                <a:gd name="connsiteX6" fmla="*/ 1148083 w 1287089"/>
                <a:gd name="connsiteY6" fmla="*/ 457110 h 1201283"/>
                <a:gd name="connsiteX7" fmla="*/ 1170393 w 1287089"/>
                <a:gd name="connsiteY7" fmla="*/ 420213 h 1201283"/>
                <a:gd name="connsiteX8" fmla="*/ 1272502 w 1287089"/>
                <a:gd name="connsiteY8" fmla="*/ 237447 h 1201283"/>
                <a:gd name="connsiteX9" fmla="*/ 1000068 w 1287089"/>
                <a:gd name="connsiteY9" fmla="*/ 76990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90"/>
                  </a:moveTo>
                  <a:cubicBezTo>
                    <a:pt x="997494" y="75273"/>
                    <a:pt x="994491" y="73557"/>
                    <a:pt x="991487" y="71841"/>
                  </a:cubicBezTo>
                  <a:lnTo>
                    <a:pt x="986339" y="69267"/>
                  </a:lnTo>
                  <a:cubicBezTo>
                    <a:pt x="873504" y="9203"/>
                    <a:pt x="720769" y="19928"/>
                    <a:pt x="552161" y="117318"/>
                  </a:cubicBezTo>
                  <a:cubicBezTo>
                    <a:pt x="335500" y="242595"/>
                    <a:pt x="144583" y="480277"/>
                    <a:pt x="32177" y="738124"/>
                  </a:cubicBezTo>
                  <a:lnTo>
                    <a:pt x="793276" y="1207054"/>
                  </a:lnTo>
                  <a:cubicBezTo>
                    <a:pt x="979474" y="999832"/>
                    <a:pt x="1115477" y="718389"/>
                    <a:pt x="1148083" y="457110"/>
                  </a:cubicBezTo>
                  <a:lnTo>
                    <a:pt x="1170393" y="420213"/>
                  </a:lnTo>
                  <a:lnTo>
                    <a:pt x="1272502" y="237447"/>
                  </a:lnTo>
                  <a:lnTo>
                    <a:pt x="1000068" y="76990"/>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9" name="Freeform: Shape 248">
              <a:extLst>
                <a:ext uri="{FF2B5EF4-FFF2-40B4-BE49-F238E27FC236}">
                  <a16:creationId xmlns:a16="http://schemas.microsoft.com/office/drawing/2014/main" id="{5AA0FFA6-5DB8-4CCE-885C-E4579604999F}"/>
                </a:ext>
              </a:extLst>
            </p:cNvPr>
            <p:cNvSpPr/>
            <p:nvPr/>
          </p:nvSpPr>
          <p:spPr>
            <a:xfrm>
              <a:off x="16962136" y="7933461"/>
              <a:ext cx="1477509" cy="1868615"/>
            </a:xfrm>
            <a:custGeom>
              <a:avLst/>
              <a:gdLst>
                <a:gd name="connsiteX0" fmla="*/ 545296 w 1458700"/>
                <a:gd name="connsiteY0" fmla="*/ 1829558 h 1844827"/>
                <a:gd name="connsiteX1" fmla="*/ 234250 w 1458700"/>
                <a:gd name="connsiteY1" fmla="*/ 1644646 h 1844827"/>
                <a:gd name="connsiteX2" fmla="*/ 211082 w 1458700"/>
                <a:gd name="connsiteY2" fmla="*/ 1630917 h 1844827"/>
                <a:gd name="connsiteX3" fmla="*/ 199499 w 1458700"/>
                <a:gd name="connsiteY3" fmla="*/ 1622765 h 1844827"/>
                <a:gd name="connsiteX4" fmla="*/ 32177 w 1458700"/>
                <a:gd name="connsiteY4" fmla="*/ 1219478 h 1844827"/>
                <a:gd name="connsiteX5" fmla="*/ 667141 w 1458700"/>
                <a:gd name="connsiteY5" fmla="*/ 119875 h 1844827"/>
                <a:gd name="connsiteX6" fmla="*/ 1117622 w 1458700"/>
                <a:gd name="connsiteY6" fmla="*/ 71394 h 1844827"/>
                <a:gd name="connsiteX7" fmla="*/ 1130494 w 1458700"/>
                <a:gd name="connsiteY7" fmla="*/ 78259 h 1844827"/>
                <a:gd name="connsiteX8" fmla="*/ 1464279 w 1458700"/>
                <a:gd name="connsiteY8" fmla="*/ 275612 h 1844827"/>
                <a:gd name="connsiteX9" fmla="*/ 1281082 w 1458700"/>
                <a:gd name="connsiteY9" fmla="*/ 600817 h 1844827"/>
                <a:gd name="connsiteX10" fmla="*/ 719912 w 1458700"/>
                <a:gd name="connsiteY10" fmla="*/ 1537388 h 1844827"/>
                <a:gd name="connsiteX11" fmla="*/ 545296 w 1458700"/>
                <a:gd name="connsiteY11" fmla="*/ 1829558 h 1844827"/>
                <a:gd name="connsiteX12" fmla="*/ 954162 w 1458700"/>
                <a:gd name="connsiteY12" fmla="*/ 66246 h 1844827"/>
                <a:gd name="connsiteX13" fmla="*/ 683873 w 1458700"/>
                <a:gd name="connsiteY13" fmla="*/ 149048 h 1844827"/>
                <a:gd name="connsiteX14" fmla="*/ 66070 w 1458700"/>
                <a:gd name="connsiteY14" fmla="*/ 1219478 h 1844827"/>
                <a:gd name="connsiteX15" fmla="*/ 218805 w 1458700"/>
                <a:gd name="connsiteY15" fmla="*/ 1594879 h 1844827"/>
                <a:gd name="connsiteX16" fmla="*/ 229959 w 1458700"/>
                <a:gd name="connsiteY16" fmla="*/ 1602601 h 1844827"/>
                <a:gd name="connsiteX17" fmla="*/ 250553 w 1458700"/>
                <a:gd name="connsiteY17" fmla="*/ 1615043 h 1844827"/>
                <a:gd name="connsiteX18" fmla="*/ 533713 w 1458700"/>
                <a:gd name="connsiteY18" fmla="*/ 1783223 h 1844827"/>
                <a:gd name="connsiteX19" fmla="*/ 698031 w 1458700"/>
                <a:gd name="connsiteY19" fmla="*/ 1511647 h 1844827"/>
                <a:gd name="connsiteX20" fmla="*/ 1248047 w 1458700"/>
                <a:gd name="connsiteY20" fmla="*/ 593094 h 1844827"/>
                <a:gd name="connsiteX21" fmla="*/ 1250192 w 1458700"/>
                <a:gd name="connsiteY21" fmla="*/ 586659 h 1844827"/>
                <a:gd name="connsiteX22" fmla="*/ 1272502 w 1458700"/>
                <a:gd name="connsiteY22" fmla="*/ 549762 h 1844827"/>
                <a:gd name="connsiteX23" fmla="*/ 1418802 w 1458700"/>
                <a:gd name="connsiteY23" fmla="*/ 288054 h 1844827"/>
                <a:gd name="connsiteX24" fmla="*/ 1102177 w 1458700"/>
                <a:gd name="connsiteY24" fmla="*/ 101855 h 1844827"/>
                <a:gd name="connsiteX25" fmla="*/ 954162 w 1458700"/>
                <a:gd name="connsiteY25" fmla="*/ 66246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6" y="1829558"/>
                  </a:moveTo>
                  <a:lnTo>
                    <a:pt x="234250" y="1644646"/>
                  </a:lnTo>
                  <a:cubicBezTo>
                    <a:pt x="226956" y="1640785"/>
                    <a:pt x="218805" y="1636065"/>
                    <a:pt x="211082" y="1630917"/>
                  </a:cubicBezTo>
                  <a:lnTo>
                    <a:pt x="199499" y="1622765"/>
                  </a:lnTo>
                  <a:cubicBezTo>
                    <a:pt x="91812" y="1545969"/>
                    <a:pt x="32177" y="1402673"/>
                    <a:pt x="32177" y="1219478"/>
                  </a:cubicBezTo>
                  <a:cubicBezTo>
                    <a:pt x="32177" y="815332"/>
                    <a:pt x="317052" y="321948"/>
                    <a:pt x="667141" y="119875"/>
                  </a:cubicBezTo>
                  <a:cubicBezTo>
                    <a:pt x="834891" y="22914"/>
                    <a:pt x="994920" y="5752"/>
                    <a:pt x="1117622" y="71394"/>
                  </a:cubicBezTo>
                  <a:lnTo>
                    <a:pt x="1130494" y="78259"/>
                  </a:lnTo>
                  <a:lnTo>
                    <a:pt x="1464279" y="275612"/>
                  </a:lnTo>
                  <a:lnTo>
                    <a:pt x="1281082" y="600817"/>
                  </a:lnTo>
                  <a:cubicBezTo>
                    <a:pt x="1236035" y="954767"/>
                    <a:pt x="1005646" y="1338748"/>
                    <a:pt x="719912" y="1537388"/>
                  </a:cubicBezTo>
                  <a:lnTo>
                    <a:pt x="545296" y="1829558"/>
                  </a:lnTo>
                  <a:close/>
                  <a:moveTo>
                    <a:pt x="954162" y="66246"/>
                  </a:moveTo>
                  <a:cubicBezTo>
                    <a:pt x="871359" y="66246"/>
                    <a:pt x="779118" y="94132"/>
                    <a:pt x="683873" y="149048"/>
                  </a:cubicBezTo>
                  <a:cubicBezTo>
                    <a:pt x="343224" y="345973"/>
                    <a:pt x="66070" y="826058"/>
                    <a:pt x="66070" y="1219478"/>
                  </a:cubicBezTo>
                  <a:cubicBezTo>
                    <a:pt x="66070" y="1391518"/>
                    <a:pt x="120557" y="1524518"/>
                    <a:pt x="218805" y="1594879"/>
                  </a:cubicBezTo>
                  <a:lnTo>
                    <a:pt x="229959" y="1602601"/>
                  </a:lnTo>
                  <a:cubicBezTo>
                    <a:pt x="236394" y="1606892"/>
                    <a:pt x="243259" y="1611181"/>
                    <a:pt x="250553" y="1615043"/>
                  </a:cubicBezTo>
                  <a:lnTo>
                    <a:pt x="533713" y="1783223"/>
                  </a:lnTo>
                  <a:lnTo>
                    <a:pt x="698031" y="1511647"/>
                  </a:lnTo>
                  <a:cubicBezTo>
                    <a:pt x="978617" y="1318154"/>
                    <a:pt x="1205144" y="940609"/>
                    <a:pt x="1248047" y="593094"/>
                  </a:cubicBezTo>
                  <a:lnTo>
                    <a:pt x="1250192" y="586659"/>
                  </a:lnTo>
                  <a:lnTo>
                    <a:pt x="1272502" y="549762"/>
                  </a:lnTo>
                  <a:lnTo>
                    <a:pt x="1418802" y="288054"/>
                  </a:lnTo>
                  <a:lnTo>
                    <a:pt x="1102177" y="101855"/>
                  </a:lnTo>
                  <a:cubicBezTo>
                    <a:pt x="1057987" y="78259"/>
                    <a:pt x="1007790" y="66246"/>
                    <a:pt x="954162" y="66246"/>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0" name="Freeform: Shape 249">
              <a:extLst>
                <a:ext uri="{FF2B5EF4-FFF2-40B4-BE49-F238E27FC236}">
                  <a16:creationId xmlns:a16="http://schemas.microsoft.com/office/drawing/2014/main" id="{1FBBA4E3-5388-4D18-BEBB-D48BD06BCEB2}"/>
                </a:ext>
              </a:extLst>
            </p:cNvPr>
            <p:cNvSpPr/>
            <p:nvPr/>
          </p:nvSpPr>
          <p:spPr>
            <a:xfrm>
              <a:off x="17035589" y="7915234"/>
              <a:ext cx="1868615" cy="2129350"/>
            </a:xfrm>
            <a:custGeom>
              <a:avLst/>
              <a:gdLst>
                <a:gd name="connsiteX0" fmla="*/ 1372776 w 1844827"/>
                <a:gd name="connsiteY0" fmla="*/ 299656 h 2102245"/>
                <a:gd name="connsiteX1" fmla="*/ 1372678 w 1844827"/>
                <a:gd name="connsiteY1" fmla="*/ 1322587 h 2102245"/>
                <a:gd name="connsiteX2" fmla="*/ 486830 w 1844827"/>
                <a:gd name="connsiteY2" fmla="*/ 1834114 h 2102245"/>
                <a:gd name="connsiteX3" fmla="*/ 486927 w 1844827"/>
                <a:gd name="connsiteY3" fmla="*/ 811184 h 2102245"/>
                <a:gd name="connsiteX4" fmla="*/ 1372776 w 1844827"/>
                <a:gd name="connsiteY4" fmla="*/ 299656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6" y="299656"/>
                  </a:moveTo>
                  <a:cubicBezTo>
                    <a:pt x="1617369" y="440876"/>
                    <a:pt x="1617325" y="898858"/>
                    <a:pt x="1372678" y="1322587"/>
                  </a:cubicBezTo>
                  <a:cubicBezTo>
                    <a:pt x="1128030" y="1746317"/>
                    <a:pt x="731423" y="1975335"/>
                    <a:pt x="486830" y="1834114"/>
                  </a:cubicBezTo>
                  <a:cubicBezTo>
                    <a:pt x="242236" y="1692894"/>
                    <a:pt x="242280" y="1234912"/>
                    <a:pt x="486927" y="811184"/>
                  </a:cubicBezTo>
                  <a:cubicBezTo>
                    <a:pt x="731575" y="387454"/>
                    <a:pt x="1128182" y="158436"/>
                    <a:pt x="1372776" y="29965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1" name="Freeform: Shape 250">
              <a:extLst>
                <a:ext uri="{FF2B5EF4-FFF2-40B4-BE49-F238E27FC236}">
                  <a16:creationId xmlns:a16="http://schemas.microsoft.com/office/drawing/2014/main" id="{D10EDDB9-3005-4219-94F1-809C084DBD23}"/>
                </a:ext>
              </a:extLst>
            </p:cNvPr>
            <p:cNvSpPr/>
            <p:nvPr/>
          </p:nvSpPr>
          <p:spPr>
            <a:xfrm>
              <a:off x="17293706" y="8126383"/>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9 h 1716118"/>
                <a:gd name="connsiteX3" fmla="*/ 667141 w 1329992"/>
                <a:gd name="connsiteY3" fmla="*/ 120326 h 1716118"/>
                <a:gd name="connsiteX4" fmla="*/ 1127061 w 1329992"/>
                <a:gd name="connsiteY4" fmla="*/ 76564 h 1716118"/>
                <a:gd name="connsiteX5" fmla="*/ 1318837 w 1329992"/>
                <a:gd name="connsiteY5" fmla="*/ 496585 h 1716118"/>
                <a:gd name="connsiteX6" fmla="*/ 683873 w 1329992"/>
                <a:gd name="connsiteY6" fmla="*/ 1596188 h 1716118"/>
                <a:gd name="connsiteX7" fmla="*/ 395565 w 1329992"/>
                <a:gd name="connsiteY7" fmla="*/ 1684139 h 1716118"/>
                <a:gd name="connsiteX8" fmla="*/ 955019 w 1329992"/>
                <a:gd name="connsiteY8" fmla="*/ 65839 h 1716118"/>
                <a:gd name="connsiteX9" fmla="*/ 683873 w 1329992"/>
                <a:gd name="connsiteY9" fmla="*/ 149500 h 1716118"/>
                <a:gd name="connsiteX10" fmla="*/ 65641 w 1329992"/>
                <a:gd name="connsiteY10" fmla="*/ 1219929 h 1716118"/>
                <a:gd name="connsiteX11" fmla="*/ 240685 w 1329992"/>
                <a:gd name="connsiteY11" fmla="*/ 1610775 h 1716118"/>
                <a:gd name="connsiteX12" fmla="*/ 666711 w 1329992"/>
                <a:gd name="connsiteY12" fmla="*/ 1567014 h 1716118"/>
                <a:gd name="connsiteX13" fmla="*/ 1284515 w 1329992"/>
                <a:gd name="connsiteY13" fmla="*/ 496585 h 1716118"/>
                <a:gd name="connsiteX14" fmla="*/ 1109470 w 1329992"/>
                <a:gd name="connsiteY14" fmla="*/ 105739 h 1716118"/>
                <a:gd name="connsiteX15" fmla="*/ 955019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6" y="1684139"/>
                    <a:pt x="275007" y="1669552"/>
                    <a:pt x="223954" y="1639949"/>
                  </a:cubicBezTo>
                  <a:cubicBezTo>
                    <a:pt x="100393" y="1568301"/>
                    <a:pt x="32177" y="1419427"/>
                    <a:pt x="32177" y="1219929"/>
                  </a:cubicBezTo>
                  <a:cubicBezTo>
                    <a:pt x="32177" y="815783"/>
                    <a:pt x="317052" y="322399"/>
                    <a:pt x="667141" y="120326"/>
                  </a:cubicBezTo>
                  <a:cubicBezTo>
                    <a:pt x="840040" y="20362"/>
                    <a:pt x="1003070" y="4917"/>
                    <a:pt x="1127061" y="76564"/>
                  </a:cubicBezTo>
                  <a:cubicBezTo>
                    <a:pt x="1250621" y="148213"/>
                    <a:pt x="1318837" y="297086"/>
                    <a:pt x="1318837" y="496585"/>
                  </a:cubicBezTo>
                  <a:cubicBezTo>
                    <a:pt x="1318837" y="900731"/>
                    <a:pt x="1033961" y="1394115"/>
                    <a:pt x="683873" y="1596188"/>
                  </a:cubicBezTo>
                  <a:cubicBezTo>
                    <a:pt x="582622" y="1654536"/>
                    <a:pt x="484374" y="1684139"/>
                    <a:pt x="395565" y="1684139"/>
                  </a:cubicBezTo>
                  <a:close/>
                  <a:moveTo>
                    <a:pt x="955019" y="65839"/>
                  </a:moveTo>
                  <a:cubicBezTo>
                    <a:pt x="872217" y="65839"/>
                    <a:pt x="779976" y="93726"/>
                    <a:pt x="683873" y="149500"/>
                  </a:cubicBezTo>
                  <a:cubicBezTo>
                    <a:pt x="343224" y="346424"/>
                    <a:pt x="65641" y="826509"/>
                    <a:pt x="65641" y="1219929"/>
                  </a:cubicBezTo>
                  <a:cubicBezTo>
                    <a:pt x="65641" y="1406986"/>
                    <a:pt x="127850" y="1545562"/>
                    <a:pt x="240685" y="1610775"/>
                  </a:cubicBezTo>
                  <a:cubicBezTo>
                    <a:pt x="353520" y="1675988"/>
                    <a:pt x="504968" y="1660543"/>
                    <a:pt x="666711" y="1567014"/>
                  </a:cubicBezTo>
                  <a:cubicBezTo>
                    <a:pt x="1007361" y="1370089"/>
                    <a:pt x="1284515" y="890005"/>
                    <a:pt x="1284515" y="496585"/>
                  </a:cubicBezTo>
                  <a:cubicBezTo>
                    <a:pt x="1284515" y="309528"/>
                    <a:pt x="1222305" y="170951"/>
                    <a:pt x="1109470" y="105739"/>
                  </a:cubicBezTo>
                  <a:cubicBezTo>
                    <a:pt x="1063993" y="78710"/>
                    <a:pt x="1012081" y="65839"/>
                    <a:pt x="955019" y="6583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4" name="Freeform: Shape 253">
              <a:extLst>
                <a:ext uri="{FF2B5EF4-FFF2-40B4-BE49-F238E27FC236}">
                  <a16:creationId xmlns:a16="http://schemas.microsoft.com/office/drawing/2014/main" id="{794BBC3F-2AF8-408F-AD0C-592D537172A7}"/>
                </a:ext>
              </a:extLst>
            </p:cNvPr>
            <p:cNvSpPr/>
            <p:nvPr/>
          </p:nvSpPr>
          <p:spPr>
            <a:xfrm>
              <a:off x="13172325" y="10276633"/>
              <a:ext cx="1303684" cy="1651334"/>
            </a:xfrm>
            <a:custGeom>
              <a:avLst/>
              <a:gdLst>
                <a:gd name="connsiteX0" fmla="*/ 1289235 w 1287089"/>
                <a:gd name="connsiteY0" fmla="*/ 242131 h 1630312"/>
                <a:gd name="connsiteX1" fmla="*/ 1001785 w 1287089"/>
                <a:gd name="connsiteY1" fmla="*/ 72235 h 1630312"/>
                <a:gd name="connsiteX2" fmla="*/ 994062 w 1287089"/>
                <a:gd name="connsiteY2" fmla="*/ 67945 h 1630312"/>
                <a:gd name="connsiteX3" fmla="*/ 989344 w 1287089"/>
                <a:gd name="connsiteY3" fmla="*/ 65800 h 1630312"/>
                <a:gd name="connsiteX4" fmla="*/ 597639 w 1287089"/>
                <a:gd name="connsiteY4" fmla="*/ 109132 h 1630312"/>
                <a:gd name="connsiteX5" fmla="*/ 32177 w 1287089"/>
                <a:gd name="connsiteY5" fmla="*/ 1088606 h 1630312"/>
                <a:gd name="connsiteX6" fmla="*/ 176761 w 1287089"/>
                <a:gd name="connsiteY6" fmla="*/ 1439981 h 1630312"/>
                <a:gd name="connsiteX7" fmla="*/ 186628 w 1287089"/>
                <a:gd name="connsiteY7" fmla="*/ 1446846 h 1630312"/>
                <a:gd name="connsiteX8" fmla="*/ 206793 w 1287089"/>
                <a:gd name="connsiteY8" fmla="*/ 1458859 h 1630312"/>
                <a:gd name="connsiteX9" fmla="*/ 474508 w 1287089"/>
                <a:gd name="connsiteY9" fmla="*/ 1618030 h 1630312"/>
                <a:gd name="connsiteX10" fmla="*/ 626384 w 1287089"/>
                <a:gd name="connsiteY10" fmla="*/ 1364473 h 1630312"/>
                <a:gd name="connsiteX11" fmla="*/ 1129636 w 1287089"/>
                <a:gd name="connsiteY11" fmla="*/ 524433 h 1630312"/>
                <a:gd name="connsiteX12" fmla="*/ 1149800 w 1287089"/>
                <a:gd name="connsiteY12" fmla="*/ 490968 h 1630312"/>
                <a:gd name="connsiteX13" fmla="*/ 1289235 w 1287089"/>
                <a:gd name="connsiteY13" fmla="*/ 242131 h 1630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7089" h="1630312">
                  <a:moveTo>
                    <a:pt x="1289235" y="242131"/>
                  </a:moveTo>
                  <a:lnTo>
                    <a:pt x="1001785" y="72235"/>
                  </a:lnTo>
                  <a:cubicBezTo>
                    <a:pt x="999211" y="70519"/>
                    <a:pt x="996636" y="69232"/>
                    <a:pt x="994062" y="67945"/>
                  </a:cubicBezTo>
                  <a:lnTo>
                    <a:pt x="989344" y="65800"/>
                  </a:lnTo>
                  <a:cubicBezTo>
                    <a:pt x="887663" y="11313"/>
                    <a:pt x="749944" y="21180"/>
                    <a:pt x="597639" y="109132"/>
                  </a:cubicBezTo>
                  <a:cubicBezTo>
                    <a:pt x="285306" y="289324"/>
                    <a:pt x="32177" y="728222"/>
                    <a:pt x="32177" y="1088606"/>
                  </a:cubicBezTo>
                  <a:cubicBezTo>
                    <a:pt x="32177" y="1255928"/>
                    <a:pt x="87094" y="1376056"/>
                    <a:pt x="176761" y="1439981"/>
                  </a:cubicBezTo>
                  <a:lnTo>
                    <a:pt x="186628" y="1446846"/>
                  </a:lnTo>
                  <a:cubicBezTo>
                    <a:pt x="193063" y="1451136"/>
                    <a:pt x="199928" y="1455427"/>
                    <a:pt x="206793" y="1458859"/>
                  </a:cubicBezTo>
                  <a:lnTo>
                    <a:pt x="474508" y="1618030"/>
                  </a:lnTo>
                  <a:lnTo>
                    <a:pt x="626384" y="1364473"/>
                  </a:lnTo>
                  <a:cubicBezTo>
                    <a:pt x="884231" y="1186854"/>
                    <a:pt x="1090594" y="839340"/>
                    <a:pt x="1129636" y="524433"/>
                  </a:cubicBezTo>
                  <a:lnTo>
                    <a:pt x="1149800" y="490968"/>
                  </a:lnTo>
                  <a:lnTo>
                    <a:pt x="1289235" y="242131"/>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5" name="Freeform: Shape 254">
              <a:extLst>
                <a:ext uri="{FF2B5EF4-FFF2-40B4-BE49-F238E27FC236}">
                  <a16:creationId xmlns:a16="http://schemas.microsoft.com/office/drawing/2014/main" id="{88EFE497-B96A-442C-82C7-AA94B0DD60F3}"/>
                </a:ext>
              </a:extLst>
            </p:cNvPr>
            <p:cNvSpPr/>
            <p:nvPr/>
          </p:nvSpPr>
          <p:spPr>
            <a:xfrm>
              <a:off x="13172324" y="10271327"/>
              <a:ext cx="1260228" cy="1520965"/>
            </a:xfrm>
            <a:custGeom>
              <a:avLst/>
              <a:gdLst>
                <a:gd name="connsiteX0" fmla="*/ 591204 w 1244186"/>
                <a:gd name="connsiteY0" fmla="*/ 109222 h 1501603"/>
                <a:gd name="connsiteX1" fmla="*/ 32177 w 1244186"/>
                <a:gd name="connsiteY1" fmla="*/ 991307 h 1501603"/>
                <a:gd name="connsiteX2" fmla="*/ 175902 w 1244186"/>
                <a:gd name="connsiteY2" fmla="*/ 1331527 h 1501603"/>
                <a:gd name="connsiteX3" fmla="*/ 185771 w 1244186"/>
                <a:gd name="connsiteY3" fmla="*/ 1338392 h 1501603"/>
                <a:gd name="connsiteX4" fmla="*/ 205935 w 1244186"/>
                <a:gd name="connsiteY4" fmla="*/ 1350404 h 1501603"/>
                <a:gd name="connsiteX5" fmla="*/ 473649 w 1244186"/>
                <a:gd name="connsiteY5" fmla="*/ 1509574 h 1501603"/>
                <a:gd name="connsiteX6" fmla="*/ 625526 w 1244186"/>
                <a:gd name="connsiteY6" fmla="*/ 1256019 h 1501603"/>
                <a:gd name="connsiteX7" fmla="*/ 1128778 w 1244186"/>
                <a:gd name="connsiteY7" fmla="*/ 415978 h 1501603"/>
                <a:gd name="connsiteX8" fmla="*/ 1148943 w 1244186"/>
                <a:gd name="connsiteY8" fmla="*/ 382514 h 1501603"/>
                <a:gd name="connsiteX9" fmla="*/ 1241184 w 1244186"/>
                <a:gd name="connsiteY9" fmla="*/ 217337 h 1501603"/>
                <a:gd name="connsiteX10" fmla="*/ 994920 w 1244186"/>
                <a:gd name="connsiteY10" fmla="*/ 71896 h 1501603"/>
                <a:gd name="connsiteX11" fmla="*/ 987198 w 1244186"/>
                <a:gd name="connsiteY11" fmla="*/ 67606 h 1501603"/>
                <a:gd name="connsiteX12" fmla="*/ 982479 w 1244186"/>
                <a:gd name="connsiteY12" fmla="*/ 65461 h 1501603"/>
                <a:gd name="connsiteX13" fmla="*/ 591204 w 1244186"/>
                <a:gd name="connsiteY13" fmla="*/ 109222 h 150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4186" h="1501603">
                  <a:moveTo>
                    <a:pt x="591204" y="109222"/>
                  </a:moveTo>
                  <a:cubicBezTo>
                    <a:pt x="306328" y="273540"/>
                    <a:pt x="71649" y="652374"/>
                    <a:pt x="32177" y="991307"/>
                  </a:cubicBezTo>
                  <a:cubicBezTo>
                    <a:pt x="34753" y="1152622"/>
                    <a:pt x="88809" y="1268889"/>
                    <a:pt x="175902" y="1331527"/>
                  </a:cubicBezTo>
                  <a:lnTo>
                    <a:pt x="185771" y="1338392"/>
                  </a:lnTo>
                  <a:cubicBezTo>
                    <a:pt x="192206" y="1342682"/>
                    <a:pt x="199070" y="1346973"/>
                    <a:pt x="205935" y="1350404"/>
                  </a:cubicBezTo>
                  <a:lnTo>
                    <a:pt x="473649" y="1509574"/>
                  </a:lnTo>
                  <a:lnTo>
                    <a:pt x="625526" y="1256019"/>
                  </a:lnTo>
                  <a:cubicBezTo>
                    <a:pt x="882944" y="1078400"/>
                    <a:pt x="1089737" y="730885"/>
                    <a:pt x="1128778" y="415978"/>
                  </a:cubicBezTo>
                  <a:lnTo>
                    <a:pt x="1148943" y="382514"/>
                  </a:lnTo>
                  <a:lnTo>
                    <a:pt x="1241184" y="217337"/>
                  </a:lnTo>
                  <a:lnTo>
                    <a:pt x="994920" y="71896"/>
                  </a:lnTo>
                  <a:cubicBezTo>
                    <a:pt x="992346" y="70180"/>
                    <a:pt x="989772" y="68893"/>
                    <a:pt x="987198" y="67606"/>
                  </a:cubicBezTo>
                  <a:lnTo>
                    <a:pt x="982479" y="65461"/>
                  </a:lnTo>
                  <a:cubicBezTo>
                    <a:pt x="881227" y="11403"/>
                    <a:pt x="743509" y="21271"/>
                    <a:pt x="591204" y="109222"/>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6" name="Freeform: Shape 255">
              <a:extLst>
                <a:ext uri="{FF2B5EF4-FFF2-40B4-BE49-F238E27FC236}">
                  <a16:creationId xmlns:a16="http://schemas.microsoft.com/office/drawing/2014/main" id="{666B7787-F34A-4E60-895A-00B8D569A48D}"/>
                </a:ext>
              </a:extLst>
            </p:cNvPr>
            <p:cNvSpPr/>
            <p:nvPr/>
          </p:nvSpPr>
          <p:spPr>
            <a:xfrm>
              <a:off x="13280965" y="10383100"/>
              <a:ext cx="1173316" cy="1129859"/>
            </a:xfrm>
            <a:custGeom>
              <a:avLst/>
              <a:gdLst>
                <a:gd name="connsiteX0" fmla="*/ 905682 w 1158380"/>
                <a:gd name="connsiteY0" fmla="*/ 72235 h 1115477"/>
                <a:gd name="connsiteX1" fmla="*/ 897960 w 1158380"/>
                <a:gd name="connsiteY1" fmla="*/ 67945 h 1115477"/>
                <a:gd name="connsiteX2" fmla="*/ 893240 w 1158380"/>
                <a:gd name="connsiteY2" fmla="*/ 65800 h 1115477"/>
                <a:gd name="connsiteX3" fmla="*/ 501536 w 1158380"/>
                <a:gd name="connsiteY3" fmla="*/ 109132 h 1115477"/>
                <a:gd name="connsiteX4" fmla="*/ 32177 w 1158380"/>
                <a:gd name="connsiteY4" fmla="*/ 669874 h 1115477"/>
                <a:gd name="connsiteX5" fmla="*/ 719484 w 1158380"/>
                <a:gd name="connsiteY5" fmla="*/ 1093326 h 1115477"/>
                <a:gd name="connsiteX6" fmla="*/ 1039969 w 1158380"/>
                <a:gd name="connsiteY6" fmla="*/ 416317 h 1115477"/>
                <a:gd name="connsiteX7" fmla="*/ 1060133 w 1158380"/>
                <a:gd name="connsiteY7" fmla="*/ 382853 h 1115477"/>
                <a:gd name="connsiteX8" fmla="*/ 1152375 w 1158380"/>
                <a:gd name="connsiteY8" fmla="*/ 217676 h 1115477"/>
                <a:gd name="connsiteX9" fmla="*/ 905682 w 1158380"/>
                <a:gd name="connsiteY9" fmla="*/ 72235 h 111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8380" h="1115477">
                  <a:moveTo>
                    <a:pt x="905682" y="72235"/>
                  </a:moveTo>
                  <a:cubicBezTo>
                    <a:pt x="903108" y="70519"/>
                    <a:pt x="900534" y="69232"/>
                    <a:pt x="897960" y="67945"/>
                  </a:cubicBezTo>
                  <a:lnTo>
                    <a:pt x="893240" y="65800"/>
                  </a:lnTo>
                  <a:cubicBezTo>
                    <a:pt x="791560" y="11313"/>
                    <a:pt x="653842" y="21180"/>
                    <a:pt x="501536" y="109132"/>
                  </a:cubicBezTo>
                  <a:cubicBezTo>
                    <a:pt x="305898" y="222395"/>
                    <a:pt x="133429" y="436481"/>
                    <a:pt x="32177" y="669874"/>
                  </a:cubicBezTo>
                  <a:lnTo>
                    <a:pt x="719484" y="1093326"/>
                  </a:lnTo>
                  <a:cubicBezTo>
                    <a:pt x="887663" y="905840"/>
                    <a:pt x="1010366" y="652283"/>
                    <a:pt x="1039969" y="416317"/>
                  </a:cubicBezTo>
                  <a:lnTo>
                    <a:pt x="1060133" y="382853"/>
                  </a:lnTo>
                  <a:lnTo>
                    <a:pt x="1152375" y="217676"/>
                  </a:lnTo>
                  <a:lnTo>
                    <a:pt x="905682" y="72235"/>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7" name="Freeform: Shape 256">
              <a:extLst>
                <a:ext uri="{FF2B5EF4-FFF2-40B4-BE49-F238E27FC236}">
                  <a16:creationId xmlns:a16="http://schemas.microsoft.com/office/drawing/2014/main" id="{A7C9C650-953D-4836-8468-2CF962D4BC26}"/>
                </a:ext>
              </a:extLst>
            </p:cNvPr>
            <p:cNvSpPr/>
            <p:nvPr/>
          </p:nvSpPr>
          <p:spPr>
            <a:xfrm>
              <a:off x="13156682" y="10260947"/>
              <a:ext cx="1347140" cy="1694790"/>
            </a:xfrm>
            <a:custGeom>
              <a:avLst/>
              <a:gdLst>
                <a:gd name="connsiteX0" fmla="*/ 495529 w 1329992"/>
                <a:gd name="connsiteY0" fmla="*/ 1654538 h 1673215"/>
                <a:gd name="connsiteX1" fmla="*/ 214515 w 1329992"/>
                <a:gd name="connsiteY1" fmla="*/ 1487645 h 1673215"/>
                <a:gd name="connsiteX2" fmla="*/ 193493 w 1329992"/>
                <a:gd name="connsiteY2" fmla="*/ 1475204 h 1673215"/>
                <a:gd name="connsiteX3" fmla="*/ 183195 w 1329992"/>
                <a:gd name="connsiteY3" fmla="*/ 1467910 h 1673215"/>
                <a:gd name="connsiteX4" fmla="*/ 32177 w 1329992"/>
                <a:gd name="connsiteY4" fmla="*/ 1104092 h 1673215"/>
                <a:gd name="connsiteX5" fmla="*/ 605360 w 1329992"/>
                <a:gd name="connsiteY5" fmla="*/ 111318 h 1673215"/>
                <a:gd name="connsiteX6" fmla="*/ 1012081 w 1329992"/>
                <a:gd name="connsiteY6" fmla="*/ 67557 h 1673215"/>
                <a:gd name="connsiteX7" fmla="*/ 1023664 w 1329992"/>
                <a:gd name="connsiteY7" fmla="*/ 73993 h 1673215"/>
                <a:gd name="connsiteX8" fmla="*/ 1324844 w 1329992"/>
                <a:gd name="connsiteY8" fmla="*/ 252040 h 1673215"/>
                <a:gd name="connsiteX9" fmla="*/ 1159667 w 1329992"/>
                <a:gd name="connsiteY9" fmla="*/ 545496 h 1673215"/>
                <a:gd name="connsiteX10" fmla="*/ 652983 w 1329992"/>
                <a:gd name="connsiteY10" fmla="*/ 1391113 h 1673215"/>
                <a:gd name="connsiteX11" fmla="*/ 495529 w 1329992"/>
                <a:gd name="connsiteY11" fmla="*/ 1654538 h 1673215"/>
                <a:gd name="connsiteX12" fmla="*/ 864495 w 1329992"/>
                <a:gd name="connsiteY12" fmla="*/ 62837 h 1673215"/>
                <a:gd name="connsiteX13" fmla="*/ 620377 w 1329992"/>
                <a:gd name="connsiteY13" fmla="*/ 137918 h 1673215"/>
                <a:gd name="connsiteX14" fmla="*/ 62210 w 1329992"/>
                <a:gd name="connsiteY14" fmla="*/ 1104521 h 1673215"/>
                <a:gd name="connsiteX15" fmla="*/ 200357 w 1329992"/>
                <a:gd name="connsiteY15" fmla="*/ 1443455 h 1673215"/>
                <a:gd name="connsiteX16" fmla="*/ 210224 w 1329992"/>
                <a:gd name="connsiteY16" fmla="*/ 1450319 h 1673215"/>
                <a:gd name="connsiteX17" fmla="*/ 229102 w 1329992"/>
                <a:gd name="connsiteY17" fmla="*/ 1461474 h 1673215"/>
                <a:gd name="connsiteX18" fmla="*/ 484803 w 1329992"/>
                <a:gd name="connsiteY18" fmla="*/ 1613351 h 1673215"/>
                <a:gd name="connsiteX19" fmla="*/ 633248 w 1329992"/>
                <a:gd name="connsiteY19" fmla="*/ 1368374 h 1673215"/>
                <a:gd name="connsiteX20" fmla="*/ 1130064 w 1329992"/>
                <a:gd name="connsiteY20" fmla="*/ 539061 h 1673215"/>
                <a:gd name="connsiteX21" fmla="*/ 1132210 w 1329992"/>
                <a:gd name="connsiteY21" fmla="*/ 533054 h 1673215"/>
                <a:gd name="connsiteX22" fmla="*/ 1152373 w 1329992"/>
                <a:gd name="connsiteY22" fmla="*/ 499590 h 1673215"/>
                <a:gd name="connsiteX23" fmla="*/ 1284515 w 1329992"/>
                <a:gd name="connsiteY23" fmla="*/ 263624 h 1673215"/>
                <a:gd name="connsiteX24" fmla="*/ 998781 w 1329992"/>
                <a:gd name="connsiteY24" fmla="*/ 95444 h 1673215"/>
                <a:gd name="connsiteX25" fmla="*/ 864495 w 1329992"/>
                <a:gd name="connsiteY25" fmla="*/ 62837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9992" h="1673215">
                  <a:moveTo>
                    <a:pt x="495529" y="1654538"/>
                  </a:moveTo>
                  <a:lnTo>
                    <a:pt x="214515" y="1487645"/>
                  </a:lnTo>
                  <a:cubicBezTo>
                    <a:pt x="207650" y="1484213"/>
                    <a:pt x="200786" y="1479922"/>
                    <a:pt x="193493" y="1475204"/>
                  </a:cubicBezTo>
                  <a:lnTo>
                    <a:pt x="183195" y="1467910"/>
                  </a:lnTo>
                  <a:cubicBezTo>
                    <a:pt x="85806" y="1398407"/>
                    <a:pt x="32177" y="1269269"/>
                    <a:pt x="32177" y="1104092"/>
                  </a:cubicBezTo>
                  <a:cubicBezTo>
                    <a:pt x="32177" y="738989"/>
                    <a:pt x="289166" y="293656"/>
                    <a:pt x="605360" y="111318"/>
                  </a:cubicBezTo>
                  <a:cubicBezTo>
                    <a:pt x="756809" y="23795"/>
                    <a:pt x="900962" y="8351"/>
                    <a:pt x="1012081" y="67557"/>
                  </a:cubicBezTo>
                  <a:lnTo>
                    <a:pt x="1023664" y="73993"/>
                  </a:lnTo>
                  <a:lnTo>
                    <a:pt x="1324844" y="252040"/>
                  </a:lnTo>
                  <a:lnTo>
                    <a:pt x="1159667" y="545496"/>
                  </a:lnTo>
                  <a:cubicBezTo>
                    <a:pt x="1118909" y="865123"/>
                    <a:pt x="911259" y="1211779"/>
                    <a:pt x="652983" y="1391113"/>
                  </a:cubicBezTo>
                  <a:lnTo>
                    <a:pt x="495529" y="1654538"/>
                  </a:lnTo>
                  <a:close/>
                  <a:moveTo>
                    <a:pt x="864495" y="62837"/>
                  </a:moveTo>
                  <a:cubicBezTo>
                    <a:pt x="789844" y="62837"/>
                    <a:pt x="706612" y="88150"/>
                    <a:pt x="620377" y="137918"/>
                  </a:cubicBezTo>
                  <a:cubicBezTo>
                    <a:pt x="312763" y="315536"/>
                    <a:pt x="62210" y="749285"/>
                    <a:pt x="62210" y="1104521"/>
                  </a:cubicBezTo>
                  <a:cubicBezTo>
                    <a:pt x="62210" y="1259830"/>
                    <a:pt x="111119" y="1379959"/>
                    <a:pt x="200357" y="1443455"/>
                  </a:cubicBezTo>
                  <a:lnTo>
                    <a:pt x="210224" y="1450319"/>
                  </a:lnTo>
                  <a:cubicBezTo>
                    <a:pt x="216231" y="1454180"/>
                    <a:pt x="222237" y="1458041"/>
                    <a:pt x="229102" y="1461474"/>
                  </a:cubicBezTo>
                  <a:lnTo>
                    <a:pt x="484803" y="1613351"/>
                  </a:lnTo>
                  <a:lnTo>
                    <a:pt x="633248" y="1368374"/>
                  </a:lnTo>
                  <a:cubicBezTo>
                    <a:pt x="886805" y="1193760"/>
                    <a:pt x="1091022" y="852681"/>
                    <a:pt x="1130064" y="539061"/>
                  </a:cubicBezTo>
                  <a:lnTo>
                    <a:pt x="1132210" y="533054"/>
                  </a:lnTo>
                  <a:lnTo>
                    <a:pt x="1152373" y="499590"/>
                  </a:lnTo>
                  <a:lnTo>
                    <a:pt x="1284515" y="263624"/>
                  </a:lnTo>
                  <a:lnTo>
                    <a:pt x="998781" y="95444"/>
                  </a:lnTo>
                  <a:cubicBezTo>
                    <a:pt x="958452" y="73563"/>
                    <a:pt x="913405" y="62837"/>
                    <a:pt x="864495" y="62837"/>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8" name="Freeform: Shape 257">
              <a:extLst>
                <a:ext uri="{FF2B5EF4-FFF2-40B4-BE49-F238E27FC236}">
                  <a16:creationId xmlns:a16="http://schemas.microsoft.com/office/drawing/2014/main" id="{447099E9-20AD-4252-B5A7-4E7AFB042AEB}"/>
                </a:ext>
              </a:extLst>
            </p:cNvPr>
            <p:cNvSpPr/>
            <p:nvPr/>
          </p:nvSpPr>
          <p:spPr>
            <a:xfrm>
              <a:off x="13222206" y="10245847"/>
              <a:ext cx="1694790" cy="1955526"/>
            </a:xfrm>
            <a:custGeom>
              <a:avLst/>
              <a:gdLst>
                <a:gd name="connsiteX0" fmla="*/ 1243443 w 1673215"/>
                <a:gd name="connsiteY0" fmla="*/ 274772 h 1930633"/>
                <a:gd name="connsiteX1" fmla="*/ 1243364 w 1673215"/>
                <a:gd name="connsiteY1" fmla="*/ 1198141 h 1930633"/>
                <a:gd name="connsiteX2" fmla="*/ 443731 w 1673215"/>
                <a:gd name="connsiteY2" fmla="*/ 1659873 h 1930633"/>
                <a:gd name="connsiteX3" fmla="*/ 443811 w 1673215"/>
                <a:gd name="connsiteY3" fmla="*/ 736505 h 1930633"/>
                <a:gd name="connsiteX4" fmla="*/ 1243443 w 1673215"/>
                <a:gd name="connsiteY4" fmla="*/ 274772 h 1930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215" h="1930633">
                  <a:moveTo>
                    <a:pt x="1243443" y="274772"/>
                  </a:moveTo>
                  <a:cubicBezTo>
                    <a:pt x="1464234" y="402249"/>
                    <a:pt x="1464199" y="815655"/>
                    <a:pt x="1243364" y="1198141"/>
                  </a:cubicBezTo>
                  <a:cubicBezTo>
                    <a:pt x="1022530" y="1580625"/>
                    <a:pt x="664522" y="1787351"/>
                    <a:pt x="443731" y="1659873"/>
                  </a:cubicBezTo>
                  <a:cubicBezTo>
                    <a:pt x="222941" y="1532396"/>
                    <a:pt x="222976" y="1118991"/>
                    <a:pt x="443811" y="736505"/>
                  </a:cubicBezTo>
                  <a:cubicBezTo>
                    <a:pt x="664645" y="354020"/>
                    <a:pt x="1022653" y="147295"/>
                    <a:pt x="1243443" y="27477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9" name="Freeform: Shape 258">
              <a:extLst>
                <a:ext uri="{FF2B5EF4-FFF2-40B4-BE49-F238E27FC236}">
                  <a16:creationId xmlns:a16="http://schemas.microsoft.com/office/drawing/2014/main" id="{9C940F79-E2E6-4D84-8071-DCF6C665EFCC}"/>
                </a:ext>
              </a:extLst>
            </p:cNvPr>
            <p:cNvSpPr/>
            <p:nvPr/>
          </p:nvSpPr>
          <p:spPr>
            <a:xfrm>
              <a:off x="13456095" y="10437830"/>
              <a:ext cx="1216772" cy="1564422"/>
            </a:xfrm>
            <a:custGeom>
              <a:avLst/>
              <a:gdLst>
                <a:gd name="connsiteX0" fmla="*/ 360385 w 1201283"/>
                <a:gd name="connsiteY0" fmla="*/ 1523668 h 1544506"/>
                <a:gd name="connsiteX1" fmla="*/ 205504 w 1201283"/>
                <a:gd name="connsiteY1" fmla="*/ 1483768 h 1544506"/>
                <a:gd name="connsiteX2" fmla="*/ 32177 w 1201283"/>
                <a:gd name="connsiteY2" fmla="*/ 1104506 h 1544506"/>
                <a:gd name="connsiteX3" fmla="*/ 605360 w 1201283"/>
                <a:gd name="connsiteY3" fmla="*/ 111732 h 1544506"/>
                <a:gd name="connsiteX4" fmla="*/ 1020661 w 1201283"/>
                <a:gd name="connsiteY4" fmla="*/ 72261 h 1544506"/>
                <a:gd name="connsiteX5" fmla="*/ 1193989 w 1201283"/>
                <a:gd name="connsiteY5" fmla="*/ 451523 h 1544506"/>
                <a:gd name="connsiteX6" fmla="*/ 620805 w 1201283"/>
                <a:gd name="connsiteY6" fmla="*/ 1444297 h 1544506"/>
                <a:gd name="connsiteX7" fmla="*/ 360385 w 1201283"/>
                <a:gd name="connsiteY7" fmla="*/ 1523668 h 1544506"/>
                <a:gd name="connsiteX8" fmla="*/ 865352 w 1201283"/>
                <a:gd name="connsiteY8" fmla="*/ 62393 h 1544506"/>
                <a:gd name="connsiteX9" fmla="*/ 620377 w 1201283"/>
                <a:gd name="connsiteY9" fmla="*/ 137902 h 1544506"/>
                <a:gd name="connsiteX10" fmla="*/ 62209 w 1201283"/>
                <a:gd name="connsiteY10" fmla="*/ 1104506 h 1544506"/>
                <a:gd name="connsiteX11" fmla="*/ 220091 w 1201283"/>
                <a:gd name="connsiteY11" fmla="*/ 1457598 h 1544506"/>
                <a:gd name="connsiteX12" fmla="*/ 604931 w 1201283"/>
                <a:gd name="connsiteY12" fmla="*/ 1418127 h 1544506"/>
                <a:gd name="connsiteX13" fmla="*/ 1163099 w 1201283"/>
                <a:gd name="connsiteY13" fmla="*/ 451523 h 1544506"/>
                <a:gd name="connsiteX14" fmla="*/ 1005216 w 1201283"/>
                <a:gd name="connsiteY14" fmla="*/ 98432 h 1544506"/>
                <a:gd name="connsiteX15" fmla="*/ 865352 w 1201283"/>
                <a:gd name="connsiteY15" fmla="*/ 62393 h 154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1283" h="1544506">
                  <a:moveTo>
                    <a:pt x="360385" y="1523668"/>
                  </a:moveTo>
                  <a:cubicBezTo>
                    <a:pt x="303752" y="1523668"/>
                    <a:pt x="251840" y="1510368"/>
                    <a:pt x="205504" y="1483768"/>
                  </a:cubicBezTo>
                  <a:cubicBezTo>
                    <a:pt x="93956" y="1419414"/>
                    <a:pt x="32177" y="1284699"/>
                    <a:pt x="32177" y="1104506"/>
                  </a:cubicBezTo>
                  <a:cubicBezTo>
                    <a:pt x="32177" y="739402"/>
                    <a:pt x="289166" y="294069"/>
                    <a:pt x="605360" y="111732"/>
                  </a:cubicBezTo>
                  <a:cubicBezTo>
                    <a:pt x="761528" y="21635"/>
                    <a:pt x="908685" y="7477"/>
                    <a:pt x="1020661" y="72261"/>
                  </a:cubicBezTo>
                  <a:cubicBezTo>
                    <a:pt x="1132209" y="136615"/>
                    <a:pt x="1193989" y="271331"/>
                    <a:pt x="1193989" y="451523"/>
                  </a:cubicBezTo>
                  <a:cubicBezTo>
                    <a:pt x="1193989" y="816627"/>
                    <a:pt x="937001" y="1261960"/>
                    <a:pt x="620805" y="1444297"/>
                  </a:cubicBezTo>
                  <a:cubicBezTo>
                    <a:pt x="528993" y="1496639"/>
                    <a:pt x="440613" y="1523668"/>
                    <a:pt x="360385" y="1523668"/>
                  </a:cubicBezTo>
                  <a:close/>
                  <a:moveTo>
                    <a:pt x="865352" y="62393"/>
                  </a:moveTo>
                  <a:cubicBezTo>
                    <a:pt x="790701" y="62393"/>
                    <a:pt x="707040" y="87706"/>
                    <a:pt x="620377" y="137902"/>
                  </a:cubicBezTo>
                  <a:cubicBezTo>
                    <a:pt x="312762" y="315521"/>
                    <a:pt x="62209" y="749270"/>
                    <a:pt x="62209" y="1104506"/>
                  </a:cubicBezTo>
                  <a:cubicBezTo>
                    <a:pt x="62209" y="1273115"/>
                    <a:pt x="118411" y="1398820"/>
                    <a:pt x="220091" y="1457598"/>
                  </a:cubicBezTo>
                  <a:cubicBezTo>
                    <a:pt x="322200" y="1516375"/>
                    <a:pt x="458632" y="1502216"/>
                    <a:pt x="604931" y="1418127"/>
                  </a:cubicBezTo>
                  <a:cubicBezTo>
                    <a:pt x="912546" y="1240508"/>
                    <a:pt x="1163099" y="806760"/>
                    <a:pt x="1163099" y="451523"/>
                  </a:cubicBezTo>
                  <a:cubicBezTo>
                    <a:pt x="1163099" y="282914"/>
                    <a:pt x="1106896" y="157209"/>
                    <a:pt x="1005216" y="98432"/>
                  </a:cubicBezTo>
                  <a:cubicBezTo>
                    <a:pt x="964029" y="73977"/>
                    <a:pt x="916836" y="62393"/>
                    <a:pt x="865352" y="62393"/>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2" name="Freeform: Shape 261">
              <a:extLst>
                <a:ext uri="{FF2B5EF4-FFF2-40B4-BE49-F238E27FC236}">
                  <a16:creationId xmlns:a16="http://schemas.microsoft.com/office/drawing/2014/main" id="{7595D737-37EC-4922-987E-ACD9CEFACB0E}"/>
                </a:ext>
              </a:extLst>
            </p:cNvPr>
            <p:cNvSpPr/>
            <p:nvPr/>
          </p:nvSpPr>
          <p:spPr>
            <a:xfrm>
              <a:off x="10557135" y="9852454"/>
              <a:ext cx="1173316" cy="1434053"/>
            </a:xfrm>
            <a:custGeom>
              <a:avLst/>
              <a:gdLst>
                <a:gd name="connsiteX0" fmla="*/ 1133068 w 1158380"/>
                <a:gd name="connsiteY0" fmla="*/ 216006 h 1415797"/>
                <a:gd name="connsiteX1" fmla="*/ 881227 w 1158380"/>
                <a:gd name="connsiteY1" fmla="*/ 67133 h 1415797"/>
                <a:gd name="connsiteX2" fmla="*/ 874792 w 1158380"/>
                <a:gd name="connsiteY2" fmla="*/ 63272 h 1415797"/>
                <a:gd name="connsiteX3" fmla="*/ 870931 w 1158380"/>
                <a:gd name="connsiteY3" fmla="*/ 61556 h 1415797"/>
                <a:gd name="connsiteX4" fmla="*/ 527707 w 1158380"/>
                <a:gd name="connsiteY4" fmla="*/ 99739 h 1415797"/>
                <a:gd name="connsiteX5" fmla="*/ 32177 w 1158380"/>
                <a:gd name="connsiteY5" fmla="*/ 957799 h 1415797"/>
                <a:gd name="connsiteX6" fmla="*/ 158742 w 1158380"/>
                <a:gd name="connsiteY6" fmla="*/ 1265842 h 1415797"/>
                <a:gd name="connsiteX7" fmla="*/ 167751 w 1158380"/>
                <a:gd name="connsiteY7" fmla="*/ 1271848 h 1415797"/>
                <a:gd name="connsiteX8" fmla="*/ 185770 w 1158380"/>
                <a:gd name="connsiteY8" fmla="*/ 1282574 h 1415797"/>
                <a:gd name="connsiteX9" fmla="*/ 420449 w 1158380"/>
                <a:gd name="connsiteY9" fmla="*/ 1422009 h 1415797"/>
                <a:gd name="connsiteX10" fmla="*/ 553448 w 1158380"/>
                <a:gd name="connsiteY10" fmla="*/ 1200200 h 1415797"/>
                <a:gd name="connsiteX11" fmla="*/ 994491 w 1158380"/>
                <a:gd name="connsiteY11" fmla="*/ 464415 h 1415797"/>
                <a:gd name="connsiteX12" fmla="*/ 1012081 w 1158380"/>
                <a:gd name="connsiteY12" fmla="*/ 435240 h 1415797"/>
                <a:gd name="connsiteX13" fmla="*/ 1133068 w 1158380"/>
                <a:gd name="connsiteY13" fmla="*/ 216006 h 141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380" h="1415797">
                  <a:moveTo>
                    <a:pt x="1133068" y="216006"/>
                  </a:moveTo>
                  <a:lnTo>
                    <a:pt x="881227" y="67133"/>
                  </a:lnTo>
                  <a:cubicBezTo>
                    <a:pt x="879083" y="65846"/>
                    <a:pt x="876937" y="64559"/>
                    <a:pt x="874792" y="63272"/>
                  </a:cubicBezTo>
                  <a:lnTo>
                    <a:pt x="870931" y="61556"/>
                  </a:lnTo>
                  <a:cubicBezTo>
                    <a:pt x="781692" y="13934"/>
                    <a:pt x="661135" y="22514"/>
                    <a:pt x="527707" y="99739"/>
                  </a:cubicBezTo>
                  <a:cubicBezTo>
                    <a:pt x="253986" y="257622"/>
                    <a:pt x="32177" y="642033"/>
                    <a:pt x="32177" y="957799"/>
                  </a:cubicBezTo>
                  <a:cubicBezTo>
                    <a:pt x="32177" y="1104098"/>
                    <a:pt x="80229" y="1209639"/>
                    <a:pt x="158742" y="1265842"/>
                  </a:cubicBezTo>
                  <a:lnTo>
                    <a:pt x="167751" y="1271848"/>
                  </a:lnTo>
                  <a:cubicBezTo>
                    <a:pt x="173757" y="1275710"/>
                    <a:pt x="179335" y="1279142"/>
                    <a:pt x="185770" y="1282574"/>
                  </a:cubicBezTo>
                  <a:lnTo>
                    <a:pt x="420449" y="1422009"/>
                  </a:lnTo>
                  <a:lnTo>
                    <a:pt x="553448" y="1200200"/>
                  </a:lnTo>
                  <a:cubicBezTo>
                    <a:pt x="779118" y="1044892"/>
                    <a:pt x="960169" y="740280"/>
                    <a:pt x="994491" y="464415"/>
                  </a:cubicBezTo>
                  <a:lnTo>
                    <a:pt x="1012081" y="435240"/>
                  </a:lnTo>
                  <a:lnTo>
                    <a:pt x="1133068" y="216006"/>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3" name="Freeform: Shape 262">
              <a:extLst>
                <a:ext uri="{FF2B5EF4-FFF2-40B4-BE49-F238E27FC236}">
                  <a16:creationId xmlns:a16="http://schemas.microsoft.com/office/drawing/2014/main" id="{17EE6E80-D9FB-4618-B8A2-FE025DAFA67C}"/>
                </a:ext>
              </a:extLst>
            </p:cNvPr>
            <p:cNvSpPr/>
            <p:nvPr/>
          </p:nvSpPr>
          <p:spPr>
            <a:xfrm>
              <a:off x="10556266" y="9848080"/>
              <a:ext cx="1129859" cy="1347140"/>
            </a:xfrm>
            <a:custGeom>
              <a:avLst/>
              <a:gdLst>
                <a:gd name="connsiteX0" fmla="*/ 522128 w 1115477"/>
                <a:gd name="connsiteY0" fmla="*/ 99339 h 1329991"/>
                <a:gd name="connsiteX1" fmla="*/ 32177 w 1115477"/>
                <a:gd name="connsiteY1" fmla="*/ 872022 h 1329991"/>
                <a:gd name="connsiteX2" fmla="*/ 158312 w 1115477"/>
                <a:gd name="connsiteY2" fmla="*/ 1169768 h 1329991"/>
                <a:gd name="connsiteX3" fmla="*/ 167321 w 1115477"/>
                <a:gd name="connsiteY3" fmla="*/ 1175775 h 1329991"/>
                <a:gd name="connsiteX4" fmla="*/ 185340 w 1115477"/>
                <a:gd name="connsiteY4" fmla="*/ 1186500 h 1329991"/>
                <a:gd name="connsiteX5" fmla="*/ 420020 w 1115477"/>
                <a:gd name="connsiteY5" fmla="*/ 1325935 h 1329991"/>
                <a:gd name="connsiteX6" fmla="*/ 553019 w 1115477"/>
                <a:gd name="connsiteY6" fmla="*/ 1104127 h 1329991"/>
                <a:gd name="connsiteX7" fmla="*/ 994061 w 1115477"/>
                <a:gd name="connsiteY7" fmla="*/ 368341 h 1329991"/>
                <a:gd name="connsiteX8" fmla="*/ 1011651 w 1115477"/>
                <a:gd name="connsiteY8" fmla="*/ 339167 h 1329991"/>
                <a:gd name="connsiteX9" fmla="*/ 1092309 w 1115477"/>
                <a:gd name="connsiteY9" fmla="*/ 194584 h 1329991"/>
                <a:gd name="connsiteX10" fmla="*/ 876507 w 1115477"/>
                <a:gd name="connsiteY10" fmla="*/ 67162 h 1329991"/>
                <a:gd name="connsiteX11" fmla="*/ 870072 w 1115477"/>
                <a:gd name="connsiteY11" fmla="*/ 63301 h 1329991"/>
                <a:gd name="connsiteX12" fmla="*/ 866211 w 1115477"/>
                <a:gd name="connsiteY12" fmla="*/ 61585 h 1329991"/>
                <a:gd name="connsiteX13" fmla="*/ 522128 w 1115477"/>
                <a:gd name="connsiteY13" fmla="*/ 99339 h 132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477" h="1329991">
                  <a:moveTo>
                    <a:pt x="522128" y="99339"/>
                  </a:moveTo>
                  <a:cubicBezTo>
                    <a:pt x="272863" y="243493"/>
                    <a:pt x="66929" y="575133"/>
                    <a:pt x="32177" y="872022"/>
                  </a:cubicBezTo>
                  <a:cubicBezTo>
                    <a:pt x="34323" y="1013173"/>
                    <a:pt x="81515" y="1115281"/>
                    <a:pt x="158312" y="1169768"/>
                  </a:cubicBezTo>
                  <a:lnTo>
                    <a:pt x="167321" y="1175775"/>
                  </a:lnTo>
                  <a:cubicBezTo>
                    <a:pt x="173328" y="1179636"/>
                    <a:pt x="178905" y="1183068"/>
                    <a:pt x="185340" y="1186500"/>
                  </a:cubicBezTo>
                  <a:lnTo>
                    <a:pt x="420020" y="1325935"/>
                  </a:lnTo>
                  <a:lnTo>
                    <a:pt x="553019" y="1104127"/>
                  </a:lnTo>
                  <a:cubicBezTo>
                    <a:pt x="778689" y="948818"/>
                    <a:pt x="959739" y="644207"/>
                    <a:pt x="994061" y="368341"/>
                  </a:cubicBezTo>
                  <a:lnTo>
                    <a:pt x="1011651" y="339167"/>
                  </a:lnTo>
                  <a:lnTo>
                    <a:pt x="1092309" y="194584"/>
                  </a:lnTo>
                  <a:lnTo>
                    <a:pt x="876507" y="67162"/>
                  </a:lnTo>
                  <a:cubicBezTo>
                    <a:pt x="874363" y="65875"/>
                    <a:pt x="872217" y="64588"/>
                    <a:pt x="870072" y="63301"/>
                  </a:cubicBezTo>
                  <a:lnTo>
                    <a:pt x="866211" y="61585"/>
                  </a:lnTo>
                  <a:cubicBezTo>
                    <a:pt x="776544" y="13962"/>
                    <a:pt x="655557" y="22543"/>
                    <a:pt x="522128" y="9933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4" name="Freeform: Shape 263">
              <a:extLst>
                <a:ext uri="{FF2B5EF4-FFF2-40B4-BE49-F238E27FC236}">
                  <a16:creationId xmlns:a16="http://schemas.microsoft.com/office/drawing/2014/main" id="{F8A802D1-83E1-4099-8D36-102A6DCEAEFD}"/>
                </a:ext>
              </a:extLst>
            </p:cNvPr>
            <p:cNvSpPr/>
            <p:nvPr/>
          </p:nvSpPr>
          <p:spPr>
            <a:xfrm>
              <a:off x="10652739" y="9946319"/>
              <a:ext cx="1042947" cy="999491"/>
            </a:xfrm>
            <a:custGeom>
              <a:avLst/>
              <a:gdLst>
                <a:gd name="connsiteX0" fmla="*/ 796708 w 1029671"/>
                <a:gd name="connsiteY0" fmla="*/ 67133 h 986768"/>
                <a:gd name="connsiteX1" fmla="*/ 790272 w 1029671"/>
                <a:gd name="connsiteY1" fmla="*/ 63272 h 986768"/>
                <a:gd name="connsiteX2" fmla="*/ 786411 w 1029671"/>
                <a:gd name="connsiteY2" fmla="*/ 61556 h 986768"/>
                <a:gd name="connsiteX3" fmla="*/ 443187 w 1029671"/>
                <a:gd name="connsiteY3" fmla="*/ 99739 h 986768"/>
                <a:gd name="connsiteX4" fmla="*/ 32177 w 1029671"/>
                <a:gd name="connsiteY4" fmla="*/ 590978 h 986768"/>
                <a:gd name="connsiteX5" fmla="*/ 634106 w 1029671"/>
                <a:gd name="connsiteY5" fmla="*/ 961660 h 986768"/>
                <a:gd name="connsiteX6" fmla="*/ 914692 w 1029671"/>
                <a:gd name="connsiteY6" fmla="*/ 368741 h 986768"/>
                <a:gd name="connsiteX7" fmla="*/ 932281 w 1029671"/>
                <a:gd name="connsiteY7" fmla="*/ 339567 h 986768"/>
                <a:gd name="connsiteX8" fmla="*/ 1012939 w 1029671"/>
                <a:gd name="connsiteY8" fmla="*/ 194983 h 986768"/>
                <a:gd name="connsiteX9" fmla="*/ 796708 w 1029671"/>
                <a:gd name="connsiteY9" fmla="*/ 67133 h 98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671" h="986768">
                  <a:moveTo>
                    <a:pt x="796708" y="67133"/>
                  </a:moveTo>
                  <a:cubicBezTo>
                    <a:pt x="794563" y="65846"/>
                    <a:pt x="792418" y="64559"/>
                    <a:pt x="790272" y="63272"/>
                  </a:cubicBezTo>
                  <a:lnTo>
                    <a:pt x="786411" y="61556"/>
                  </a:lnTo>
                  <a:cubicBezTo>
                    <a:pt x="697173" y="13934"/>
                    <a:pt x="576616" y="22514"/>
                    <a:pt x="443187" y="99739"/>
                  </a:cubicBezTo>
                  <a:cubicBezTo>
                    <a:pt x="271576" y="198845"/>
                    <a:pt x="120557" y="386760"/>
                    <a:pt x="32177" y="590978"/>
                  </a:cubicBezTo>
                  <a:lnTo>
                    <a:pt x="634106" y="961660"/>
                  </a:lnTo>
                  <a:cubicBezTo>
                    <a:pt x="781263" y="797770"/>
                    <a:pt x="888950" y="575104"/>
                    <a:pt x="914692" y="368741"/>
                  </a:cubicBezTo>
                  <a:lnTo>
                    <a:pt x="932281" y="339567"/>
                  </a:lnTo>
                  <a:lnTo>
                    <a:pt x="1012939" y="194983"/>
                  </a:lnTo>
                  <a:lnTo>
                    <a:pt x="796708" y="671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5" name="Freeform: Shape 264">
              <a:extLst>
                <a:ext uri="{FF2B5EF4-FFF2-40B4-BE49-F238E27FC236}">
                  <a16:creationId xmlns:a16="http://schemas.microsoft.com/office/drawing/2014/main" id="{F6802AC8-830C-4B4C-BF31-046C850005BF}"/>
                </a:ext>
              </a:extLst>
            </p:cNvPr>
            <p:cNvSpPr/>
            <p:nvPr/>
          </p:nvSpPr>
          <p:spPr>
            <a:xfrm>
              <a:off x="10542794" y="9839100"/>
              <a:ext cx="1173316" cy="1477509"/>
            </a:xfrm>
            <a:custGeom>
              <a:avLst/>
              <a:gdLst>
                <a:gd name="connsiteX0" fmla="*/ 438039 w 1158380"/>
                <a:gd name="connsiteY0" fmla="*/ 1453213 h 1458700"/>
                <a:gd name="connsiteX1" fmla="*/ 191776 w 1158380"/>
                <a:gd name="connsiteY1" fmla="*/ 1306914 h 1458700"/>
                <a:gd name="connsiteX2" fmla="*/ 173328 w 1158380"/>
                <a:gd name="connsiteY2" fmla="*/ 1296188 h 1458700"/>
                <a:gd name="connsiteX3" fmla="*/ 164318 w 1158380"/>
                <a:gd name="connsiteY3" fmla="*/ 1289753 h 1458700"/>
                <a:gd name="connsiteX4" fmla="*/ 32177 w 1158380"/>
                <a:gd name="connsiteY4" fmla="*/ 970984 h 1458700"/>
                <a:gd name="connsiteX5" fmla="*/ 534141 w 1158380"/>
                <a:gd name="connsiteY5" fmla="*/ 101341 h 1458700"/>
                <a:gd name="connsiteX6" fmla="*/ 890237 w 1158380"/>
                <a:gd name="connsiteY6" fmla="*/ 63157 h 1458700"/>
                <a:gd name="connsiteX7" fmla="*/ 900533 w 1158380"/>
                <a:gd name="connsiteY7" fmla="*/ 68734 h 1458700"/>
                <a:gd name="connsiteX8" fmla="*/ 1164386 w 1158380"/>
                <a:gd name="connsiteY8" fmla="*/ 224472 h 1458700"/>
                <a:gd name="connsiteX9" fmla="*/ 1019803 w 1158380"/>
                <a:gd name="connsiteY9" fmla="*/ 481461 h 1458700"/>
                <a:gd name="connsiteX10" fmla="*/ 576187 w 1158380"/>
                <a:gd name="connsiteY10" fmla="*/ 1222395 h 1458700"/>
                <a:gd name="connsiteX11" fmla="*/ 438039 w 1158380"/>
                <a:gd name="connsiteY11" fmla="*/ 1453213 h 1458700"/>
                <a:gd name="connsiteX12" fmla="*/ 761528 w 1158380"/>
                <a:gd name="connsiteY12" fmla="*/ 58866 h 1458700"/>
                <a:gd name="connsiteX13" fmla="*/ 547870 w 1158380"/>
                <a:gd name="connsiteY13" fmla="*/ 124508 h 1458700"/>
                <a:gd name="connsiteX14" fmla="*/ 59206 w 1158380"/>
                <a:gd name="connsiteY14" fmla="*/ 970984 h 1458700"/>
                <a:gd name="connsiteX15" fmla="*/ 180192 w 1158380"/>
                <a:gd name="connsiteY15" fmla="*/ 1267872 h 1458700"/>
                <a:gd name="connsiteX16" fmla="*/ 188773 w 1158380"/>
                <a:gd name="connsiteY16" fmla="*/ 1273879 h 1458700"/>
                <a:gd name="connsiteX17" fmla="*/ 205076 w 1158380"/>
                <a:gd name="connsiteY17" fmla="*/ 1283746 h 1458700"/>
                <a:gd name="connsiteX18" fmla="*/ 429030 w 1158380"/>
                <a:gd name="connsiteY18" fmla="*/ 1416746 h 1458700"/>
                <a:gd name="connsiteX19" fmla="*/ 559026 w 1158380"/>
                <a:gd name="connsiteY19" fmla="*/ 1202231 h 1458700"/>
                <a:gd name="connsiteX20" fmla="*/ 994061 w 1158380"/>
                <a:gd name="connsiteY20" fmla="*/ 475883 h 1458700"/>
                <a:gd name="connsiteX21" fmla="*/ 995778 w 1158380"/>
                <a:gd name="connsiteY21" fmla="*/ 470735 h 1458700"/>
                <a:gd name="connsiteX22" fmla="*/ 1013368 w 1158380"/>
                <a:gd name="connsiteY22" fmla="*/ 441561 h 1458700"/>
                <a:gd name="connsiteX23" fmla="*/ 1128777 w 1158380"/>
                <a:gd name="connsiteY23" fmla="*/ 234769 h 1458700"/>
                <a:gd name="connsiteX24" fmla="*/ 878652 w 1158380"/>
                <a:gd name="connsiteY24" fmla="*/ 87182 h 1458700"/>
                <a:gd name="connsiteX25" fmla="*/ 761528 w 1158380"/>
                <a:gd name="connsiteY25" fmla="*/ 58866 h 145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8380" h="1458700">
                  <a:moveTo>
                    <a:pt x="438039" y="1453213"/>
                  </a:moveTo>
                  <a:lnTo>
                    <a:pt x="191776" y="1306914"/>
                  </a:lnTo>
                  <a:cubicBezTo>
                    <a:pt x="185769" y="1303911"/>
                    <a:pt x="179763" y="1300050"/>
                    <a:pt x="173328" y="1296188"/>
                  </a:cubicBezTo>
                  <a:lnTo>
                    <a:pt x="164318" y="1289753"/>
                  </a:lnTo>
                  <a:cubicBezTo>
                    <a:pt x="78941" y="1228830"/>
                    <a:pt x="32177" y="1115567"/>
                    <a:pt x="32177" y="970984"/>
                  </a:cubicBezTo>
                  <a:cubicBezTo>
                    <a:pt x="32177" y="651357"/>
                    <a:pt x="257418" y="260940"/>
                    <a:pt x="534141" y="101341"/>
                  </a:cubicBezTo>
                  <a:cubicBezTo>
                    <a:pt x="666713" y="24973"/>
                    <a:pt x="793276" y="11244"/>
                    <a:pt x="890237" y="63157"/>
                  </a:cubicBezTo>
                  <a:lnTo>
                    <a:pt x="900533" y="68734"/>
                  </a:lnTo>
                  <a:lnTo>
                    <a:pt x="1164386" y="224472"/>
                  </a:lnTo>
                  <a:lnTo>
                    <a:pt x="1019803" y="481461"/>
                  </a:lnTo>
                  <a:cubicBezTo>
                    <a:pt x="984194" y="761617"/>
                    <a:pt x="801857" y="1065370"/>
                    <a:pt x="576187" y="1222395"/>
                  </a:cubicBezTo>
                  <a:lnTo>
                    <a:pt x="438039" y="1453213"/>
                  </a:lnTo>
                  <a:close/>
                  <a:moveTo>
                    <a:pt x="761528" y="58866"/>
                  </a:moveTo>
                  <a:cubicBezTo>
                    <a:pt x="695886" y="58866"/>
                    <a:pt x="623380" y="80747"/>
                    <a:pt x="547870" y="124508"/>
                  </a:cubicBezTo>
                  <a:cubicBezTo>
                    <a:pt x="278440" y="280246"/>
                    <a:pt x="59206" y="659937"/>
                    <a:pt x="59206" y="970984"/>
                  </a:cubicBezTo>
                  <a:cubicBezTo>
                    <a:pt x="59206" y="1106986"/>
                    <a:pt x="102109" y="1212527"/>
                    <a:pt x="180192" y="1267872"/>
                  </a:cubicBezTo>
                  <a:lnTo>
                    <a:pt x="188773" y="1273879"/>
                  </a:lnTo>
                  <a:cubicBezTo>
                    <a:pt x="193921" y="1277311"/>
                    <a:pt x="199499" y="1280743"/>
                    <a:pt x="205076" y="1283746"/>
                  </a:cubicBezTo>
                  <a:lnTo>
                    <a:pt x="429030" y="1416746"/>
                  </a:lnTo>
                  <a:lnTo>
                    <a:pt x="559026" y="1202231"/>
                  </a:lnTo>
                  <a:cubicBezTo>
                    <a:pt x="780833" y="1049067"/>
                    <a:pt x="960169" y="750463"/>
                    <a:pt x="994061" y="475883"/>
                  </a:cubicBezTo>
                  <a:lnTo>
                    <a:pt x="995778" y="470735"/>
                  </a:lnTo>
                  <a:lnTo>
                    <a:pt x="1013368" y="441561"/>
                  </a:lnTo>
                  <a:lnTo>
                    <a:pt x="1128777" y="234769"/>
                  </a:lnTo>
                  <a:lnTo>
                    <a:pt x="878652" y="87182"/>
                  </a:lnTo>
                  <a:cubicBezTo>
                    <a:pt x="843473" y="67876"/>
                    <a:pt x="804001" y="58866"/>
                    <a:pt x="761528" y="58866"/>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6" name="Freeform: Shape 265">
              <a:extLst>
                <a:ext uri="{FF2B5EF4-FFF2-40B4-BE49-F238E27FC236}">
                  <a16:creationId xmlns:a16="http://schemas.microsoft.com/office/drawing/2014/main" id="{61D41B6E-7DC1-4744-856E-9F589C3D7113}"/>
                </a:ext>
              </a:extLst>
            </p:cNvPr>
            <p:cNvSpPr/>
            <p:nvPr/>
          </p:nvSpPr>
          <p:spPr>
            <a:xfrm>
              <a:off x="10598733" y="9824064"/>
              <a:ext cx="1477509" cy="1694790"/>
            </a:xfrm>
            <a:custGeom>
              <a:avLst/>
              <a:gdLst>
                <a:gd name="connsiteX0" fmla="*/ 1094921 w 1458700"/>
                <a:gd name="connsiteY0" fmla="*/ 246242 h 1673215"/>
                <a:gd name="connsiteX1" fmla="*/ 1094980 w 1458700"/>
                <a:gd name="connsiteY1" fmla="*/ 1055253 h 1673215"/>
                <a:gd name="connsiteX2" fmla="*/ 394316 w 1458700"/>
                <a:gd name="connsiteY2" fmla="*/ 1459690 h 1673215"/>
                <a:gd name="connsiteX3" fmla="*/ 394257 w 1458700"/>
                <a:gd name="connsiteY3" fmla="*/ 650679 h 1673215"/>
                <a:gd name="connsiteX4" fmla="*/ 1094921 w 1458700"/>
                <a:gd name="connsiteY4" fmla="*/ 246242 h 1673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700" h="1673215">
                  <a:moveTo>
                    <a:pt x="1094921" y="246242"/>
                  </a:moveTo>
                  <a:cubicBezTo>
                    <a:pt x="1288421" y="357962"/>
                    <a:pt x="1288447" y="720169"/>
                    <a:pt x="1094980" y="1055253"/>
                  </a:cubicBezTo>
                  <a:cubicBezTo>
                    <a:pt x="901513" y="1390338"/>
                    <a:pt x="587815" y="1571410"/>
                    <a:pt x="394316" y="1459690"/>
                  </a:cubicBezTo>
                  <a:cubicBezTo>
                    <a:pt x="200817" y="1347970"/>
                    <a:pt x="200790" y="985763"/>
                    <a:pt x="394257" y="650679"/>
                  </a:cubicBezTo>
                  <a:cubicBezTo>
                    <a:pt x="587724" y="315594"/>
                    <a:pt x="901422" y="134522"/>
                    <a:pt x="1094921" y="24624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7" name="Freeform: Shape 266">
              <a:extLst>
                <a:ext uri="{FF2B5EF4-FFF2-40B4-BE49-F238E27FC236}">
                  <a16:creationId xmlns:a16="http://schemas.microsoft.com/office/drawing/2014/main" id="{A7FD3A3E-FDC7-4EEC-AFD8-CB4C208B174A}"/>
                </a:ext>
              </a:extLst>
            </p:cNvPr>
            <p:cNvSpPr/>
            <p:nvPr/>
          </p:nvSpPr>
          <p:spPr>
            <a:xfrm>
              <a:off x="10805269" y="9993638"/>
              <a:ext cx="1086403" cy="1347140"/>
            </a:xfrm>
            <a:custGeom>
              <a:avLst/>
              <a:gdLst>
                <a:gd name="connsiteX0" fmla="*/ 319627 w 1072574"/>
                <a:gd name="connsiteY0" fmla="*/ 1338824 h 1329991"/>
                <a:gd name="connsiteX1" fmla="*/ 184053 w 1072574"/>
                <a:gd name="connsiteY1" fmla="*/ 1304072 h 1329991"/>
                <a:gd name="connsiteX2" fmla="*/ 32177 w 1072574"/>
                <a:gd name="connsiteY2" fmla="*/ 971574 h 1329991"/>
                <a:gd name="connsiteX3" fmla="*/ 534142 w 1072574"/>
                <a:gd name="connsiteY3" fmla="*/ 101932 h 1329991"/>
                <a:gd name="connsiteX4" fmla="*/ 897960 w 1072574"/>
                <a:gd name="connsiteY4" fmla="*/ 67180 h 1329991"/>
                <a:gd name="connsiteX5" fmla="*/ 1049835 w 1072574"/>
                <a:gd name="connsiteY5" fmla="*/ 399678 h 1329991"/>
                <a:gd name="connsiteX6" fmla="*/ 547871 w 1072574"/>
                <a:gd name="connsiteY6" fmla="*/ 1269321 h 1329991"/>
                <a:gd name="connsiteX7" fmla="*/ 319627 w 1072574"/>
                <a:gd name="connsiteY7" fmla="*/ 1338824 h 1329991"/>
                <a:gd name="connsiteX8" fmla="*/ 762386 w 1072574"/>
                <a:gd name="connsiteY8" fmla="*/ 58599 h 1329991"/>
                <a:gd name="connsiteX9" fmla="*/ 547871 w 1072574"/>
                <a:gd name="connsiteY9" fmla="*/ 124670 h 1329991"/>
                <a:gd name="connsiteX10" fmla="*/ 59206 w 1072574"/>
                <a:gd name="connsiteY10" fmla="*/ 971146 h 1329991"/>
                <a:gd name="connsiteX11" fmla="*/ 197783 w 1072574"/>
                <a:gd name="connsiteY11" fmla="*/ 1280476 h 1329991"/>
                <a:gd name="connsiteX12" fmla="*/ 534999 w 1072574"/>
                <a:gd name="connsiteY12" fmla="*/ 1245724 h 1329991"/>
                <a:gd name="connsiteX13" fmla="*/ 1023665 w 1072574"/>
                <a:gd name="connsiteY13" fmla="*/ 399249 h 1329991"/>
                <a:gd name="connsiteX14" fmla="*/ 885088 w 1072574"/>
                <a:gd name="connsiteY14" fmla="*/ 89919 h 1329991"/>
                <a:gd name="connsiteX15" fmla="*/ 762386 w 1072574"/>
                <a:gd name="connsiteY15" fmla="*/ 58599 h 132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2574" h="1329991">
                  <a:moveTo>
                    <a:pt x="319627" y="1338824"/>
                  </a:moveTo>
                  <a:cubicBezTo>
                    <a:pt x="270289" y="1338824"/>
                    <a:pt x="224382" y="1327240"/>
                    <a:pt x="184053" y="1304072"/>
                  </a:cubicBezTo>
                  <a:cubicBezTo>
                    <a:pt x="86235" y="1247441"/>
                    <a:pt x="32177" y="1129458"/>
                    <a:pt x="32177" y="971574"/>
                  </a:cubicBezTo>
                  <a:cubicBezTo>
                    <a:pt x="32177" y="651947"/>
                    <a:pt x="257418" y="261531"/>
                    <a:pt x="534142" y="101932"/>
                  </a:cubicBezTo>
                  <a:cubicBezTo>
                    <a:pt x="671002" y="22990"/>
                    <a:pt x="799711" y="10548"/>
                    <a:pt x="897960" y="67180"/>
                  </a:cubicBezTo>
                  <a:cubicBezTo>
                    <a:pt x="995778" y="123812"/>
                    <a:pt x="1049835" y="241795"/>
                    <a:pt x="1049835" y="399678"/>
                  </a:cubicBezTo>
                  <a:cubicBezTo>
                    <a:pt x="1049835" y="719305"/>
                    <a:pt x="824595" y="1109722"/>
                    <a:pt x="547871" y="1269321"/>
                  </a:cubicBezTo>
                  <a:cubicBezTo>
                    <a:pt x="467643" y="1315228"/>
                    <a:pt x="389989" y="1338824"/>
                    <a:pt x="319627" y="1338824"/>
                  </a:cubicBezTo>
                  <a:close/>
                  <a:moveTo>
                    <a:pt x="762386" y="58599"/>
                  </a:moveTo>
                  <a:cubicBezTo>
                    <a:pt x="696745" y="58599"/>
                    <a:pt x="623809" y="80909"/>
                    <a:pt x="547871" y="124670"/>
                  </a:cubicBezTo>
                  <a:cubicBezTo>
                    <a:pt x="278441" y="280408"/>
                    <a:pt x="59206" y="660099"/>
                    <a:pt x="59206" y="971146"/>
                  </a:cubicBezTo>
                  <a:cubicBezTo>
                    <a:pt x="59206" y="1119161"/>
                    <a:pt x="108544" y="1228992"/>
                    <a:pt x="197783" y="1280476"/>
                  </a:cubicBezTo>
                  <a:cubicBezTo>
                    <a:pt x="287020" y="1331960"/>
                    <a:pt x="406720" y="1319518"/>
                    <a:pt x="534999" y="1245724"/>
                  </a:cubicBezTo>
                  <a:cubicBezTo>
                    <a:pt x="804431" y="1089987"/>
                    <a:pt x="1023665" y="710296"/>
                    <a:pt x="1023665" y="399249"/>
                  </a:cubicBezTo>
                  <a:cubicBezTo>
                    <a:pt x="1023665" y="251234"/>
                    <a:pt x="974327" y="141402"/>
                    <a:pt x="885088" y="89919"/>
                  </a:cubicBezTo>
                  <a:cubicBezTo>
                    <a:pt x="848192" y="69325"/>
                    <a:pt x="807005" y="58599"/>
                    <a:pt x="762386" y="5859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4" name="Freeform: Shape 273">
              <a:extLst>
                <a:ext uri="{FF2B5EF4-FFF2-40B4-BE49-F238E27FC236}">
                  <a16:creationId xmlns:a16="http://schemas.microsoft.com/office/drawing/2014/main" id="{E023EF02-328F-416F-8562-E0CB0DF16754}"/>
                </a:ext>
              </a:extLst>
            </p:cNvPr>
            <p:cNvSpPr/>
            <p:nvPr/>
          </p:nvSpPr>
          <p:spPr>
            <a:xfrm>
              <a:off x="11095014" y="1011252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5" name="Freeform: Shape 274">
              <a:extLst>
                <a:ext uri="{FF2B5EF4-FFF2-40B4-BE49-F238E27FC236}">
                  <a16:creationId xmlns:a16="http://schemas.microsoft.com/office/drawing/2014/main" id="{F1D0A27A-C98F-4F06-A0A7-260A30E9EE0B}"/>
                </a:ext>
              </a:extLst>
            </p:cNvPr>
            <p:cNvSpPr/>
            <p:nvPr/>
          </p:nvSpPr>
          <p:spPr>
            <a:xfrm>
              <a:off x="11237115" y="10030398"/>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052" y="30032"/>
                    <a:pt x="97068" y="38613"/>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6" name="Freeform: Shape 275">
              <a:extLst>
                <a:ext uri="{FF2B5EF4-FFF2-40B4-BE49-F238E27FC236}">
                  <a16:creationId xmlns:a16="http://schemas.microsoft.com/office/drawing/2014/main" id="{DD6773CE-0CEF-4475-92D8-21EF1AA6B5EB}"/>
                </a:ext>
              </a:extLst>
            </p:cNvPr>
            <p:cNvSpPr/>
            <p:nvPr/>
          </p:nvSpPr>
          <p:spPr>
            <a:xfrm>
              <a:off x="11379217" y="9948591"/>
              <a:ext cx="130369" cy="86912"/>
            </a:xfrm>
            <a:custGeom>
              <a:avLst/>
              <a:gdLst>
                <a:gd name="connsiteX0" fmla="*/ 97067 w 128708"/>
                <a:gd name="connsiteY0" fmla="*/ 38291 h 85805"/>
                <a:gd name="connsiteX1" fmla="*/ 97067 w 128708"/>
                <a:gd name="connsiteY1" fmla="*/ 69181 h 85805"/>
                <a:gd name="connsiteX2" fmla="*/ 43438 w 128708"/>
                <a:gd name="connsiteY2" fmla="*/ 69181 h 85805"/>
                <a:gd name="connsiteX3" fmla="*/ 43438 w 128708"/>
                <a:gd name="connsiteY3" fmla="*/ 38291 h 85805"/>
                <a:gd name="connsiteX4" fmla="*/ 97067 w 128708"/>
                <a:gd name="connsiteY4" fmla="*/ 38291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291"/>
                  </a:moveTo>
                  <a:cubicBezTo>
                    <a:pt x="112083" y="46871"/>
                    <a:pt x="112083" y="60601"/>
                    <a:pt x="97067" y="69181"/>
                  </a:cubicBezTo>
                  <a:cubicBezTo>
                    <a:pt x="82052" y="77762"/>
                    <a:pt x="58027" y="77762"/>
                    <a:pt x="43438" y="69181"/>
                  </a:cubicBezTo>
                  <a:cubicBezTo>
                    <a:pt x="28423" y="60601"/>
                    <a:pt x="28423" y="46871"/>
                    <a:pt x="43438" y="38291"/>
                  </a:cubicBezTo>
                  <a:cubicBezTo>
                    <a:pt x="58027" y="30139"/>
                    <a:pt x="82052" y="30139"/>
                    <a:pt x="97067" y="38291"/>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7" name="Freeform: Shape 276">
              <a:extLst>
                <a:ext uri="{FF2B5EF4-FFF2-40B4-BE49-F238E27FC236}">
                  <a16:creationId xmlns:a16="http://schemas.microsoft.com/office/drawing/2014/main" id="{F42EA57B-D615-499A-BDAE-055A51EB880B}"/>
                </a:ext>
              </a:extLst>
            </p:cNvPr>
            <p:cNvSpPr/>
            <p:nvPr/>
          </p:nvSpPr>
          <p:spPr>
            <a:xfrm>
              <a:off x="10953455" y="10030397"/>
              <a:ext cx="130369" cy="86912"/>
            </a:xfrm>
            <a:custGeom>
              <a:avLst/>
              <a:gdLst>
                <a:gd name="connsiteX0" fmla="*/ 107686 w 128708"/>
                <a:gd name="connsiteY0" fmla="*/ 54058 h 85805"/>
                <a:gd name="connsiteX1" fmla="*/ 69932 w 128708"/>
                <a:gd name="connsiteY1" fmla="*/ 75938 h 85805"/>
                <a:gd name="connsiteX2" fmla="*/ 32177 w 128708"/>
                <a:gd name="connsiteY2" fmla="*/ 54058 h 85805"/>
                <a:gd name="connsiteX3" fmla="*/ 69932 w 128708"/>
                <a:gd name="connsiteY3" fmla="*/ 32178 h 85805"/>
                <a:gd name="connsiteX4" fmla="*/ 107686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6" y="54058"/>
                  </a:moveTo>
                  <a:cubicBezTo>
                    <a:pt x="107686" y="66142"/>
                    <a:pt x="90783" y="75938"/>
                    <a:pt x="69932" y="75938"/>
                  </a:cubicBezTo>
                  <a:cubicBezTo>
                    <a:pt x="49080" y="75938"/>
                    <a:pt x="32177" y="66142"/>
                    <a:pt x="32177" y="54058"/>
                  </a:cubicBezTo>
                  <a:cubicBezTo>
                    <a:pt x="32177" y="41974"/>
                    <a:pt x="49080" y="32178"/>
                    <a:pt x="69932" y="32178"/>
                  </a:cubicBezTo>
                  <a:cubicBezTo>
                    <a:pt x="90783" y="32178"/>
                    <a:pt x="107686" y="41974"/>
                    <a:pt x="107686" y="54058"/>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8" name="Freeform: Shape 277">
              <a:extLst>
                <a:ext uri="{FF2B5EF4-FFF2-40B4-BE49-F238E27FC236}">
                  <a16:creationId xmlns:a16="http://schemas.microsoft.com/office/drawing/2014/main" id="{A3D1CB6E-51D0-494A-BA1F-3108281DC3F8}"/>
                </a:ext>
              </a:extLst>
            </p:cNvPr>
            <p:cNvSpPr/>
            <p:nvPr/>
          </p:nvSpPr>
          <p:spPr>
            <a:xfrm>
              <a:off x="11095014" y="9948591"/>
              <a:ext cx="130369" cy="86912"/>
            </a:xfrm>
            <a:custGeom>
              <a:avLst/>
              <a:gdLst>
                <a:gd name="connsiteX0" fmla="*/ 97068 w 128708"/>
                <a:gd name="connsiteY0" fmla="*/ 38291 h 85805"/>
                <a:gd name="connsiteX1" fmla="*/ 97068 w 128708"/>
                <a:gd name="connsiteY1" fmla="*/ 69181 h 85805"/>
                <a:gd name="connsiteX2" fmla="*/ 43439 w 128708"/>
                <a:gd name="connsiteY2" fmla="*/ 69181 h 85805"/>
                <a:gd name="connsiteX3" fmla="*/ 43439 w 128708"/>
                <a:gd name="connsiteY3" fmla="*/ 38291 h 85805"/>
                <a:gd name="connsiteX4" fmla="*/ 97068 w 128708"/>
                <a:gd name="connsiteY4" fmla="*/ 38291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291"/>
                  </a:moveTo>
                  <a:cubicBezTo>
                    <a:pt x="112084" y="46871"/>
                    <a:pt x="112084" y="60601"/>
                    <a:pt x="97068" y="69181"/>
                  </a:cubicBezTo>
                  <a:cubicBezTo>
                    <a:pt x="82052" y="77762"/>
                    <a:pt x="58026" y="77762"/>
                    <a:pt x="43439" y="69181"/>
                  </a:cubicBezTo>
                  <a:cubicBezTo>
                    <a:pt x="28423" y="60601"/>
                    <a:pt x="28423" y="46871"/>
                    <a:pt x="43439" y="38291"/>
                  </a:cubicBezTo>
                  <a:cubicBezTo>
                    <a:pt x="58456" y="30139"/>
                    <a:pt x="82481" y="30139"/>
                    <a:pt x="97068" y="38291"/>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9" name="Freeform: Shape 278">
              <a:extLst>
                <a:ext uri="{FF2B5EF4-FFF2-40B4-BE49-F238E27FC236}">
                  <a16:creationId xmlns:a16="http://schemas.microsoft.com/office/drawing/2014/main" id="{D67E564C-86CA-4D28-A83C-935874825833}"/>
                </a:ext>
              </a:extLst>
            </p:cNvPr>
            <p:cNvSpPr/>
            <p:nvPr/>
          </p:nvSpPr>
          <p:spPr>
            <a:xfrm>
              <a:off x="11237115" y="9866567"/>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052" y="30032"/>
                    <a:pt x="97068" y="38613"/>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0" name="Freeform: Shape 279">
              <a:extLst>
                <a:ext uri="{FF2B5EF4-FFF2-40B4-BE49-F238E27FC236}">
                  <a16:creationId xmlns:a16="http://schemas.microsoft.com/office/drawing/2014/main" id="{01795328-700A-4A5B-93F9-FB518F0A841D}"/>
                </a:ext>
              </a:extLst>
            </p:cNvPr>
            <p:cNvSpPr/>
            <p:nvPr/>
          </p:nvSpPr>
          <p:spPr>
            <a:xfrm>
              <a:off x="15159901" y="5194597"/>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7" y="78083"/>
                    <a:pt x="43438" y="69503"/>
                  </a:cubicBezTo>
                  <a:cubicBezTo>
                    <a:pt x="28423" y="60922"/>
                    <a:pt x="28423" y="47193"/>
                    <a:pt x="43438" y="38613"/>
                  </a:cubicBezTo>
                  <a:cubicBezTo>
                    <a:pt x="58455" y="30032"/>
                    <a:pt x="82052" y="30032"/>
                    <a:pt x="97067" y="38613"/>
                  </a:cubicBezTo>
                  <a:close/>
                </a:path>
              </a:pathLst>
            </a:custGeom>
            <a:solidFill>
              <a:srgbClr val="0C185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1" name="Freeform: Shape 280">
              <a:extLst>
                <a:ext uri="{FF2B5EF4-FFF2-40B4-BE49-F238E27FC236}">
                  <a16:creationId xmlns:a16="http://schemas.microsoft.com/office/drawing/2014/main" id="{CF582757-1912-4DFB-A59C-6B25354FBA86}"/>
                </a:ext>
              </a:extLst>
            </p:cNvPr>
            <p:cNvSpPr/>
            <p:nvPr/>
          </p:nvSpPr>
          <p:spPr>
            <a:xfrm>
              <a:off x="14794108" y="9259725"/>
              <a:ext cx="1434053" cy="1825159"/>
            </a:xfrm>
            <a:custGeom>
              <a:avLst/>
              <a:gdLst>
                <a:gd name="connsiteX0" fmla="*/ 1425237 w 1415798"/>
                <a:gd name="connsiteY0" fmla="*/ 265334 h 1801924"/>
                <a:gd name="connsiteX1" fmla="*/ 1106468 w 1415798"/>
                <a:gd name="connsiteY1" fmla="*/ 76990 h 1801924"/>
                <a:gd name="connsiteX2" fmla="*/ 1097887 w 1415798"/>
                <a:gd name="connsiteY2" fmla="*/ 71841 h 1801924"/>
                <a:gd name="connsiteX3" fmla="*/ 1092739 w 1415798"/>
                <a:gd name="connsiteY3" fmla="*/ 69267 h 1801924"/>
                <a:gd name="connsiteX4" fmla="*/ 658561 w 1415798"/>
                <a:gd name="connsiteY4" fmla="*/ 117318 h 1801924"/>
                <a:gd name="connsiteX5" fmla="*/ 32177 w 1415798"/>
                <a:gd name="connsiteY5" fmla="*/ 1202334 h 1801924"/>
                <a:gd name="connsiteX6" fmla="*/ 192206 w 1415798"/>
                <a:gd name="connsiteY6" fmla="*/ 1591464 h 1801924"/>
                <a:gd name="connsiteX7" fmla="*/ 203361 w 1415798"/>
                <a:gd name="connsiteY7" fmla="*/ 1599187 h 1801924"/>
                <a:gd name="connsiteX8" fmla="*/ 226099 w 1415798"/>
                <a:gd name="connsiteY8" fmla="*/ 1612486 h 1801924"/>
                <a:gd name="connsiteX9" fmla="*/ 522987 w 1415798"/>
                <a:gd name="connsiteY9" fmla="*/ 1788818 h 1801924"/>
                <a:gd name="connsiteX10" fmla="*/ 691168 w 1415798"/>
                <a:gd name="connsiteY10" fmla="*/ 1508233 h 1801924"/>
                <a:gd name="connsiteX11" fmla="*/ 1248477 w 1415798"/>
                <a:gd name="connsiteY11" fmla="*/ 577667 h 1801924"/>
                <a:gd name="connsiteX12" fmla="*/ 1270786 w 1415798"/>
                <a:gd name="connsiteY12" fmla="*/ 540771 h 1801924"/>
                <a:gd name="connsiteX13" fmla="*/ 1425237 w 1415798"/>
                <a:gd name="connsiteY13" fmla="*/ 265334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4"/>
                  </a:moveTo>
                  <a:lnTo>
                    <a:pt x="1106468" y="76990"/>
                  </a:lnTo>
                  <a:cubicBezTo>
                    <a:pt x="1103894" y="75273"/>
                    <a:pt x="1100890" y="73557"/>
                    <a:pt x="1097887" y="71841"/>
                  </a:cubicBezTo>
                  <a:lnTo>
                    <a:pt x="1092739" y="69267"/>
                  </a:lnTo>
                  <a:cubicBezTo>
                    <a:pt x="980333" y="9203"/>
                    <a:pt x="827169" y="19928"/>
                    <a:pt x="658561" y="117318"/>
                  </a:cubicBezTo>
                  <a:cubicBezTo>
                    <a:pt x="312763" y="317246"/>
                    <a:pt x="32177" y="802908"/>
                    <a:pt x="32177" y="1202334"/>
                  </a:cubicBezTo>
                  <a:cubicBezTo>
                    <a:pt x="32177" y="1387675"/>
                    <a:pt x="93100" y="1520674"/>
                    <a:pt x="192206" y="1591464"/>
                  </a:cubicBezTo>
                  <a:lnTo>
                    <a:pt x="203361" y="1599187"/>
                  </a:lnTo>
                  <a:cubicBezTo>
                    <a:pt x="210654" y="1603906"/>
                    <a:pt x="217948" y="1608625"/>
                    <a:pt x="226099" y="1612486"/>
                  </a:cubicBezTo>
                  <a:lnTo>
                    <a:pt x="522987" y="1788818"/>
                  </a:lnTo>
                  <a:lnTo>
                    <a:pt x="691168" y="1508233"/>
                  </a:lnTo>
                  <a:cubicBezTo>
                    <a:pt x="976472" y="1311737"/>
                    <a:pt x="1205144" y="926897"/>
                    <a:pt x="1248477" y="577667"/>
                  </a:cubicBezTo>
                  <a:lnTo>
                    <a:pt x="1270786" y="540771"/>
                  </a:lnTo>
                  <a:lnTo>
                    <a:pt x="1425237" y="265334"/>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2" name="Freeform: Shape 281">
              <a:extLst>
                <a:ext uri="{FF2B5EF4-FFF2-40B4-BE49-F238E27FC236}">
                  <a16:creationId xmlns:a16="http://schemas.microsoft.com/office/drawing/2014/main" id="{8676A665-96B9-4CCB-81AB-3EF7557AFBE8}"/>
                </a:ext>
              </a:extLst>
            </p:cNvPr>
            <p:cNvSpPr/>
            <p:nvPr/>
          </p:nvSpPr>
          <p:spPr>
            <a:xfrm>
              <a:off x="14794978" y="9254326"/>
              <a:ext cx="1390597" cy="1694790"/>
            </a:xfrm>
            <a:custGeom>
              <a:avLst/>
              <a:gdLst>
                <a:gd name="connsiteX0" fmla="*/ 651267 w 1372895"/>
                <a:gd name="connsiteY0" fmla="*/ 117499 h 1673215"/>
                <a:gd name="connsiteX1" fmla="*/ 32177 w 1372895"/>
                <a:gd name="connsiteY1" fmla="*/ 1094400 h 1673215"/>
                <a:gd name="connsiteX2" fmla="*/ 191776 w 1372895"/>
                <a:gd name="connsiteY2" fmla="*/ 1471088 h 1673215"/>
                <a:gd name="connsiteX3" fmla="*/ 202930 w 1372895"/>
                <a:gd name="connsiteY3" fmla="*/ 1478810 h 1673215"/>
                <a:gd name="connsiteX4" fmla="*/ 225669 w 1372895"/>
                <a:gd name="connsiteY4" fmla="*/ 1492111 h 1673215"/>
                <a:gd name="connsiteX5" fmla="*/ 522558 w 1372895"/>
                <a:gd name="connsiteY5" fmla="*/ 1668442 h 1673215"/>
                <a:gd name="connsiteX6" fmla="*/ 690737 w 1372895"/>
                <a:gd name="connsiteY6" fmla="*/ 1387856 h 1673215"/>
                <a:gd name="connsiteX7" fmla="*/ 1248047 w 1372895"/>
                <a:gd name="connsiteY7" fmla="*/ 457291 h 1673215"/>
                <a:gd name="connsiteX8" fmla="*/ 1270356 w 1372895"/>
                <a:gd name="connsiteY8" fmla="*/ 420394 h 1673215"/>
                <a:gd name="connsiteX9" fmla="*/ 1372466 w 1372895"/>
                <a:gd name="connsiteY9" fmla="*/ 237628 h 1673215"/>
                <a:gd name="connsiteX10" fmla="*/ 1099602 w 1372895"/>
                <a:gd name="connsiteY10" fmla="*/ 76313 h 1673215"/>
                <a:gd name="connsiteX11" fmla="*/ 1091022 w 1372895"/>
                <a:gd name="connsiteY11" fmla="*/ 71164 h 1673215"/>
                <a:gd name="connsiteX12" fmla="*/ 1085874 w 1372895"/>
                <a:gd name="connsiteY12" fmla="*/ 68590 h 1673215"/>
                <a:gd name="connsiteX13" fmla="*/ 651267 w 1372895"/>
                <a:gd name="connsiteY13" fmla="*/ 117499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499"/>
                  </a:moveTo>
                  <a:cubicBezTo>
                    <a:pt x="335930" y="299408"/>
                    <a:pt x="75508" y="718999"/>
                    <a:pt x="32177" y="1094400"/>
                  </a:cubicBezTo>
                  <a:cubicBezTo>
                    <a:pt x="34751" y="1272877"/>
                    <a:pt x="94815" y="1402014"/>
                    <a:pt x="191776" y="1471088"/>
                  </a:cubicBezTo>
                  <a:lnTo>
                    <a:pt x="202930" y="1478810"/>
                  </a:lnTo>
                  <a:cubicBezTo>
                    <a:pt x="210224" y="1483530"/>
                    <a:pt x="217517" y="1488249"/>
                    <a:pt x="225669" y="1492111"/>
                  </a:cubicBezTo>
                  <a:lnTo>
                    <a:pt x="522558" y="1668442"/>
                  </a:lnTo>
                  <a:lnTo>
                    <a:pt x="690737" y="1387856"/>
                  </a:lnTo>
                  <a:cubicBezTo>
                    <a:pt x="976043" y="1191361"/>
                    <a:pt x="1204715" y="806521"/>
                    <a:pt x="1248047" y="457291"/>
                  </a:cubicBezTo>
                  <a:lnTo>
                    <a:pt x="1270356" y="420394"/>
                  </a:lnTo>
                  <a:lnTo>
                    <a:pt x="1372466" y="237628"/>
                  </a:lnTo>
                  <a:lnTo>
                    <a:pt x="1099602" y="76313"/>
                  </a:lnTo>
                  <a:cubicBezTo>
                    <a:pt x="1097028" y="74596"/>
                    <a:pt x="1094026" y="72880"/>
                    <a:pt x="1091022" y="71164"/>
                  </a:cubicBezTo>
                  <a:lnTo>
                    <a:pt x="1085874" y="68590"/>
                  </a:lnTo>
                  <a:cubicBezTo>
                    <a:pt x="972610" y="9384"/>
                    <a:pt x="819875" y="20109"/>
                    <a:pt x="651267" y="11749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3" name="Freeform: Shape 282">
              <a:extLst>
                <a:ext uri="{FF2B5EF4-FFF2-40B4-BE49-F238E27FC236}">
                  <a16:creationId xmlns:a16="http://schemas.microsoft.com/office/drawing/2014/main" id="{309A66A9-2677-45B3-AB92-8107135E4C56}"/>
                </a:ext>
              </a:extLst>
            </p:cNvPr>
            <p:cNvSpPr/>
            <p:nvPr/>
          </p:nvSpPr>
          <p:spPr>
            <a:xfrm>
              <a:off x="14914916" y="9377926"/>
              <a:ext cx="1303684" cy="1216772"/>
            </a:xfrm>
            <a:custGeom>
              <a:avLst/>
              <a:gdLst>
                <a:gd name="connsiteX0" fmla="*/ 1000068 w 1287089"/>
                <a:gd name="connsiteY0" fmla="*/ 76990 h 1201283"/>
                <a:gd name="connsiteX1" fmla="*/ 991488 w 1287089"/>
                <a:gd name="connsiteY1" fmla="*/ 71841 h 1201283"/>
                <a:gd name="connsiteX2" fmla="*/ 986340 w 1287089"/>
                <a:gd name="connsiteY2" fmla="*/ 69267 h 1201283"/>
                <a:gd name="connsiteX3" fmla="*/ 552161 w 1287089"/>
                <a:gd name="connsiteY3" fmla="*/ 117318 h 1201283"/>
                <a:gd name="connsiteX4" fmla="*/ 32177 w 1287089"/>
                <a:gd name="connsiteY4" fmla="*/ 738124 h 1201283"/>
                <a:gd name="connsiteX5" fmla="*/ 793277 w 1287089"/>
                <a:gd name="connsiteY5" fmla="*/ 1207054 h 1201283"/>
                <a:gd name="connsiteX6" fmla="*/ 1148084 w 1287089"/>
                <a:gd name="connsiteY6" fmla="*/ 457110 h 1201283"/>
                <a:gd name="connsiteX7" fmla="*/ 1170393 w 1287089"/>
                <a:gd name="connsiteY7" fmla="*/ 420213 h 1201283"/>
                <a:gd name="connsiteX8" fmla="*/ 1272502 w 1287089"/>
                <a:gd name="connsiteY8" fmla="*/ 237446 h 1201283"/>
                <a:gd name="connsiteX9" fmla="*/ 1000068 w 1287089"/>
                <a:gd name="connsiteY9" fmla="*/ 76990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90"/>
                  </a:moveTo>
                  <a:cubicBezTo>
                    <a:pt x="997494" y="75273"/>
                    <a:pt x="994492" y="73557"/>
                    <a:pt x="991488" y="71841"/>
                  </a:cubicBezTo>
                  <a:lnTo>
                    <a:pt x="986340" y="69267"/>
                  </a:lnTo>
                  <a:cubicBezTo>
                    <a:pt x="873933" y="9203"/>
                    <a:pt x="720771" y="19929"/>
                    <a:pt x="552161" y="117318"/>
                  </a:cubicBezTo>
                  <a:cubicBezTo>
                    <a:pt x="335502" y="242595"/>
                    <a:pt x="144583" y="480277"/>
                    <a:pt x="32177" y="738124"/>
                  </a:cubicBezTo>
                  <a:lnTo>
                    <a:pt x="793277" y="1207054"/>
                  </a:lnTo>
                  <a:cubicBezTo>
                    <a:pt x="979476" y="999832"/>
                    <a:pt x="1115477" y="718389"/>
                    <a:pt x="1148084" y="457110"/>
                  </a:cubicBezTo>
                  <a:lnTo>
                    <a:pt x="1170393" y="420213"/>
                  </a:lnTo>
                  <a:lnTo>
                    <a:pt x="1272502" y="237446"/>
                  </a:lnTo>
                  <a:lnTo>
                    <a:pt x="1000068" y="76990"/>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4" name="Freeform: Shape 283">
              <a:extLst>
                <a:ext uri="{FF2B5EF4-FFF2-40B4-BE49-F238E27FC236}">
                  <a16:creationId xmlns:a16="http://schemas.microsoft.com/office/drawing/2014/main" id="{3CC72EE0-1C10-479A-AC1E-7671BB19ED36}"/>
                </a:ext>
              </a:extLst>
            </p:cNvPr>
            <p:cNvSpPr/>
            <p:nvPr/>
          </p:nvSpPr>
          <p:spPr>
            <a:xfrm>
              <a:off x="14777595" y="9242360"/>
              <a:ext cx="1477509" cy="1868615"/>
            </a:xfrm>
            <a:custGeom>
              <a:avLst/>
              <a:gdLst>
                <a:gd name="connsiteX0" fmla="*/ 545298 w 1458700"/>
                <a:gd name="connsiteY0" fmla="*/ 1829558 h 1844827"/>
                <a:gd name="connsiteX1" fmla="*/ 234251 w 1458700"/>
                <a:gd name="connsiteY1" fmla="*/ 1644646 h 1844827"/>
                <a:gd name="connsiteX2" fmla="*/ 211083 w 1458700"/>
                <a:gd name="connsiteY2" fmla="*/ 1630917 h 1844827"/>
                <a:gd name="connsiteX3" fmla="*/ 199500 w 1458700"/>
                <a:gd name="connsiteY3" fmla="*/ 1622765 h 1844827"/>
                <a:gd name="connsiteX4" fmla="*/ 32177 w 1458700"/>
                <a:gd name="connsiteY4" fmla="*/ 1219477 h 1844827"/>
                <a:gd name="connsiteX5" fmla="*/ 667142 w 1458700"/>
                <a:gd name="connsiteY5" fmla="*/ 119874 h 1844827"/>
                <a:gd name="connsiteX6" fmla="*/ 1117623 w 1458700"/>
                <a:gd name="connsiteY6" fmla="*/ 71394 h 1844827"/>
                <a:gd name="connsiteX7" fmla="*/ 1130494 w 1458700"/>
                <a:gd name="connsiteY7" fmla="*/ 78258 h 1844827"/>
                <a:gd name="connsiteX8" fmla="*/ 1464279 w 1458700"/>
                <a:gd name="connsiteY8" fmla="*/ 275612 h 1844827"/>
                <a:gd name="connsiteX9" fmla="*/ 1281083 w 1458700"/>
                <a:gd name="connsiteY9" fmla="*/ 600817 h 1844827"/>
                <a:gd name="connsiteX10" fmla="*/ 719912 w 1458700"/>
                <a:gd name="connsiteY10" fmla="*/ 1537389 h 1844827"/>
                <a:gd name="connsiteX11" fmla="*/ 545298 w 1458700"/>
                <a:gd name="connsiteY11" fmla="*/ 1829558 h 1844827"/>
                <a:gd name="connsiteX12" fmla="*/ 954163 w 1458700"/>
                <a:gd name="connsiteY12" fmla="*/ 66675 h 1844827"/>
                <a:gd name="connsiteX13" fmla="*/ 683873 w 1458700"/>
                <a:gd name="connsiteY13" fmla="*/ 149477 h 1844827"/>
                <a:gd name="connsiteX14" fmla="*/ 66071 w 1458700"/>
                <a:gd name="connsiteY14" fmla="*/ 1219906 h 1844827"/>
                <a:gd name="connsiteX15" fmla="*/ 218805 w 1458700"/>
                <a:gd name="connsiteY15" fmla="*/ 1595307 h 1844827"/>
                <a:gd name="connsiteX16" fmla="*/ 229961 w 1458700"/>
                <a:gd name="connsiteY16" fmla="*/ 1603030 h 1844827"/>
                <a:gd name="connsiteX17" fmla="*/ 250555 w 1458700"/>
                <a:gd name="connsiteY17" fmla="*/ 1615472 h 1844827"/>
                <a:gd name="connsiteX18" fmla="*/ 533713 w 1458700"/>
                <a:gd name="connsiteY18" fmla="*/ 1783651 h 1844827"/>
                <a:gd name="connsiteX19" fmla="*/ 698032 w 1458700"/>
                <a:gd name="connsiteY19" fmla="*/ 1512075 h 1844827"/>
                <a:gd name="connsiteX20" fmla="*/ 1248049 w 1458700"/>
                <a:gd name="connsiteY20" fmla="*/ 593523 h 1844827"/>
                <a:gd name="connsiteX21" fmla="*/ 1250193 w 1458700"/>
                <a:gd name="connsiteY21" fmla="*/ 587087 h 1844827"/>
                <a:gd name="connsiteX22" fmla="*/ 1272502 w 1458700"/>
                <a:gd name="connsiteY22" fmla="*/ 550191 h 1844827"/>
                <a:gd name="connsiteX23" fmla="*/ 1418802 w 1458700"/>
                <a:gd name="connsiteY23" fmla="*/ 288483 h 1844827"/>
                <a:gd name="connsiteX24" fmla="*/ 1102177 w 1458700"/>
                <a:gd name="connsiteY24" fmla="*/ 102284 h 1844827"/>
                <a:gd name="connsiteX25" fmla="*/ 954163 w 1458700"/>
                <a:gd name="connsiteY25" fmla="*/ 66675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8" y="1829558"/>
                  </a:moveTo>
                  <a:lnTo>
                    <a:pt x="234251" y="1644646"/>
                  </a:lnTo>
                  <a:cubicBezTo>
                    <a:pt x="226957" y="1640784"/>
                    <a:pt x="218805" y="1636066"/>
                    <a:pt x="211083" y="1630917"/>
                  </a:cubicBezTo>
                  <a:lnTo>
                    <a:pt x="199500" y="1622765"/>
                  </a:lnTo>
                  <a:cubicBezTo>
                    <a:pt x="91813" y="1545969"/>
                    <a:pt x="32177" y="1402673"/>
                    <a:pt x="32177" y="1219477"/>
                  </a:cubicBezTo>
                  <a:cubicBezTo>
                    <a:pt x="32177" y="815331"/>
                    <a:pt x="317054" y="321947"/>
                    <a:pt x="667142" y="119874"/>
                  </a:cubicBezTo>
                  <a:cubicBezTo>
                    <a:pt x="834893" y="22914"/>
                    <a:pt x="994920" y="5753"/>
                    <a:pt x="1117623" y="71394"/>
                  </a:cubicBezTo>
                  <a:lnTo>
                    <a:pt x="1130494" y="78258"/>
                  </a:lnTo>
                  <a:lnTo>
                    <a:pt x="1464279" y="275612"/>
                  </a:lnTo>
                  <a:lnTo>
                    <a:pt x="1281083" y="600817"/>
                  </a:lnTo>
                  <a:cubicBezTo>
                    <a:pt x="1236035" y="954766"/>
                    <a:pt x="1005646" y="1338748"/>
                    <a:pt x="719912" y="1537389"/>
                  </a:cubicBezTo>
                  <a:lnTo>
                    <a:pt x="545298" y="1829558"/>
                  </a:lnTo>
                  <a:close/>
                  <a:moveTo>
                    <a:pt x="954163" y="66675"/>
                  </a:moveTo>
                  <a:cubicBezTo>
                    <a:pt x="871359" y="66675"/>
                    <a:pt x="779118" y="94561"/>
                    <a:pt x="683873" y="149477"/>
                  </a:cubicBezTo>
                  <a:cubicBezTo>
                    <a:pt x="343224" y="346402"/>
                    <a:pt x="66071" y="826486"/>
                    <a:pt x="66071" y="1219906"/>
                  </a:cubicBezTo>
                  <a:cubicBezTo>
                    <a:pt x="66071" y="1391948"/>
                    <a:pt x="120557" y="1524946"/>
                    <a:pt x="218805" y="1595307"/>
                  </a:cubicBezTo>
                  <a:lnTo>
                    <a:pt x="229961" y="1603030"/>
                  </a:lnTo>
                  <a:cubicBezTo>
                    <a:pt x="236396" y="1607320"/>
                    <a:pt x="243260" y="1611611"/>
                    <a:pt x="250555" y="1615472"/>
                  </a:cubicBezTo>
                  <a:lnTo>
                    <a:pt x="533713" y="1783651"/>
                  </a:lnTo>
                  <a:lnTo>
                    <a:pt x="698032" y="1512075"/>
                  </a:lnTo>
                  <a:cubicBezTo>
                    <a:pt x="978617" y="1318583"/>
                    <a:pt x="1205146" y="941037"/>
                    <a:pt x="1248049" y="593523"/>
                  </a:cubicBezTo>
                  <a:lnTo>
                    <a:pt x="1250193" y="587087"/>
                  </a:lnTo>
                  <a:lnTo>
                    <a:pt x="1272502" y="550191"/>
                  </a:lnTo>
                  <a:lnTo>
                    <a:pt x="1418802" y="288483"/>
                  </a:lnTo>
                  <a:lnTo>
                    <a:pt x="1102177" y="102284"/>
                  </a:lnTo>
                  <a:cubicBezTo>
                    <a:pt x="1057987" y="78258"/>
                    <a:pt x="1008220" y="66675"/>
                    <a:pt x="954163" y="66675"/>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5" name="Freeform: Shape 284">
              <a:extLst>
                <a:ext uri="{FF2B5EF4-FFF2-40B4-BE49-F238E27FC236}">
                  <a16:creationId xmlns:a16="http://schemas.microsoft.com/office/drawing/2014/main" id="{53EC5AD0-07BB-4D26-BDC3-0B7358FFD1EB}"/>
                </a:ext>
              </a:extLst>
            </p:cNvPr>
            <p:cNvSpPr/>
            <p:nvPr/>
          </p:nvSpPr>
          <p:spPr>
            <a:xfrm>
              <a:off x="14851464" y="9217625"/>
              <a:ext cx="1868615" cy="2129350"/>
            </a:xfrm>
            <a:custGeom>
              <a:avLst/>
              <a:gdLst>
                <a:gd name="connsiteX0" fmla="*/ 1372775 w 1844827"/>
                <a:gd name="connsiteY0" fmla="*/ 299656 h 2102245"/>
                <a:gd name="connsiteX1" fmla="*/ 1372678 w 1844827"/>
                <a:gd name="connsiteY1" fmla="*/ 1322587 h 2102245"/>
                <a:gd name="connsiteX2" fmla="*/ 486829 w 1844827"/>
                <a:gd name="connsiteY2" fmla="*/ 1834115 h 2102245"/>
                <a:gd name="connsiteX3" fmla="*/ 486927 w 1844827"/>
                <a:gd name="connsiteY3" fmla="*/ 811184 h 2102245"/>
                <a:gd name="connsiteX4" fmla="*/ 1372775 w 1844827"/>
                <a:gd name="connsiteY4" fmla="*/ 299656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5" y="299656"/>
                  </a:moveTo>
                  <a:cubicBezTo>
                    <a:pt x="1617369" y="440876"/>
                    <a:pt x="1617325" y="898859"/>
                    <a:pt x="1372678" y="1322587"/>
                  </a:cubicBezTo>
                  <a:cubicBezTo>
                    <a:pt x="1128030" y="1746317"/>
                    <a:pt x="731423" y="1975335"/>
                    <a:pt x="486829" y="1834115"/>
                  </a:cubicBezTo>
                  <a:cubicBezTo>
                    <a:pt x="242236" y="1692895"/>
                    <a:pt x="242280" y="1234912"/>
                    <a:pt x="486927" y="811184"/>
                  </a:cubicBezTo>
                  <a:cubicBezTo>
                    <a:pt x="731575" y="387454"/>
                    <a:pt x="1128182" y="158436"/>
                    <a:pt x="1372775" y="29965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6" name="Freeform: Shape 285">
              <a:extLst>
                <a:ext uri="{FF2B5EF4-FFF2-40B4-BE49-F238E27FC236}">
                  <a16:creationId xmlns:a16="http://schemas.microsoft.com/office/drawing/2014/main" id="{EE8612AD-95F3-4CE2-81F8-A1679DAFA0E4}"/>
                </a:ext>
              </a:extLst>
            </p:cNvPr>
            <p:cNvSpPr/>
            <p:nvPr/>
          </p:nvSpPr>
          <p:spPr>
            <a:xfrm>
              <a:off x="15109600" y="9428764"/>
              <a:ext cx="1347140" cy="1738246"/>
            </a:xfrm>
            <a:custGeom>
              <a:avLst/>
              <a:gdLst>
                <a:gd name="connsiteX0" fmla="*/ 395565 w 1329992"/>
                <a:gd name="connsiteY0" fmla="*/ 1684139 h 1716118"/>
                <a:gd name="connsiteX1" fmla="*/ 223954 w 1329992"/>
                <a:gd name="connsiteY1" fmla="*/ 1639949 h 1716118"/>
                <a:gd name="connsiteX2" fmla="*/ 32177 w 1329992"/>
                <a:gd name="connsiteY2" fmla="*/ 1219929 h 1716118"/>
                <a:gd name="connsiteX3" fmla="*/ 667141 w 1329992"/>
                <a:gd name="connsiteY3" fmla="*/ 120326 h 1716118"/>
                <a:gd name="connsiteX4" fmla="*/ 1127061 w 1329992"/>
                <a:gd name="connsiteY4" fmla="*/ 76564 h 1716118"/>
                <a:gd name="connsiteX5" fmla="*/ 1318837 w 1329992"/>
                <a:gd name="connsiteY5" fmla="*/ 496585 h 1716118"/>
                <a:gd name="connsiteX6" fmla="*/ 683873 w 1329992"/>
                <a:gd name="connsiteY6" fmla="*/ 1596187 h 1716118"/>
                <a:gd name="connsiteX7" fmla="*/ 395565 w 1329992"/>
                <a:gd name="connsiteY7" fmla="*/ 1684139 h 1716118"/>
                <a:gd name="connsiteX8" fmla="*/ 955021 w 1329992"/>
                <a:gd name="connsiteY8" fmla="*/ 65839 h 1716118"/>
                <a:gd name="connsiteX9" fmla="*/ 683873 w 1329992"/>
                <a:gd name="connsiteY9" fmla="*/ 149500 h 1716118"/>
                <a:gd name="connsiteX10" fmla="*/ 66071 w 1329992"/>
                <a:gd name="connsiteY10" fmla="*/ 1219929 h 1716118"/>
                <a:gd name="connsiteX11" fmla="*/ 241114 w 1329992"/>
                <a:gd name="connsiteY11" fmla="*/ 1610775 h 1716118"/>
                <a:gd name="connsiteX12" fmla="*/ 667141 w 1329992"/>
                <a:gd name="connsiteY12" fmla="*/ 1567014 h 1716118"/>
                <a:gd name="connsiteX13" fmla="*/ 1285373 w 1329992"/>
                <a:gd name="connsiteY13" fmla="*/ 496585 h 1716118"/>
                <a:gd name="connsiteX14" fmla="*/ 1110329 w 1329992"/>
                <a:gd name="connsiteY14" fmla="*/ 105739 h 1716118"/>
                <a:gd name="connsiteX15" fmla="*/ 955021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9"/>
                  </a:moveTo>
                  <a:cubicBezTo>
                    <a:pt x="332927" y="1684139"/>
                    <a:pt x="275008" y="1669552"/>
                    <a:pt x="223954" y="1639949"/>
                  </a:cubicBezTo>
                  <a:cubicBezTo>
                    <a:pt x="100393" y="1568301"/>
                    <a:pt x="32177" y="1419427"/>
                    <a:pt x="32177" y="1219929"/>
                  </a:cubicBezTo>
                  <a:cubicBezTo>
                    <a:pt x="32177" y="815783"/>
                    <a:pt x="317052" y="322399"/>
                    <a:pt x="667141" y="120326"/>
                  </a:cubicBezTo>
                  <a:cubicBezTo>
                    <a:pt x="840040" y="20362"/>
                    <a:pt x="1003072" y="4917"/>
                    <a:pt x="1127061" y="76564"/>
                  </a:cubicBezTo>
                  <a:cubicBezTo>
                    <a:pt x="1250621" y="148212"/>
                    <a:pt x="1318837" y="297086"/>
                    <a:pt x="1318837" y="496585"/>
                  </a:cubicBezTo>
                  <a:cubicBezTo>
                    <a:pt x="1318837" y="900731"/>
                    <a:pt x="1033962" y="1394115"/>
                    <a:pt x="683873" y="1596187"/>
                  </a:cubicBezTo>
                  <a:cubicBezTo>
                    <a:pt x="582194" y="1654536"/>
                    <a:pt x="483945" y="1684139"/>
                    <a:pt x="395565" y="1684139"/>
                  </a:cubicBezTo>
                  <a:close/>
                  <a:moveTo>
                    <a:pt x="955021" y="65839"/>
                  </a:moveTo>
                  <a:cubicBezTo>
                    <a:pt x="872217" y="65839"/>
                    <a:pt x="779976" y="93726"/>
                    <a:pt x="683873" y="149500"/>
                  </a:cubicBezTo>
                  <a:cubicBezTo>
                    <a:pt x="343224" y="346424"/>
                    <a:pt x="66071" y="826509"/>
                    <a:pt x="66071" y="1219929"/>
                  </a:cubicBezTo>
                  <a:cubicBezTo>
                    <a:pt x="66071" y="1406986"/>
                    <a:pt x="128279" y="1545562"/>
                    <a:pt x="241114" y="1610775"/>
                  </a:cubicBezTo>
                  <a:cubicBezTo>
                    <a:pt x="353950" y="1675987"/>
                    <a:pt x="505397" y="1660542"/>
                    <a:pt x="667141" y="1567014"/>
                  </a:cubicBezTo>
                  <a:cubicBezTo>
                    <a:pt x="1007790" y="1370089"/>
                    <a:pt x="1285373" y="890005"/>
                    <a:pt x="1285373" y="496585"/>
                  </a:cubicBezTo>
                  <a:cubicBezTo>
                    <a:pt x="1285373" y="309528"/>
                    <a:pt x="1223164" y="170951"/>
                    <a:pt x="1110329" y="105739"/>
                  </a:cubicBezTo>
                  <a:cubicBezTo>
                    <a:pt x="1063993" y="79139"/>
                    <a:pt x="1011651" y="65839"/>
                    <a:pt x="955021" y="65839"/>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7" name="Freeform: Shape 286">
              <a:extLst>
                <a:ext uri="{FF2B5EF4-FFF2-40B4-BE49-F238E27FC236}">
                  <a16:creationId xmlns:a16="http://schemas.microsoft.com/office/drawing/2014/main" id="{0DF67137-CA59-4507-A250-18AB8558F409}"/>
                </a:ext>
              </a:extLst>
            </p:cNvPr>
            <p:cNvSpPr/>
            <p:nvPr/>
          </p:nvSpPr>
          <p:spPr>
            <a:xfrm>
              <a:off x="15855741" y="9647387"/>
              <a:ext cx="391106" cy="521475"/>
            </a:xfrm>
            <a:custGeom>
              <a:avLst/>
              <a:gdLst>
                <a:gd name="connsiteX0" fmla="*/ 32177 w 386126"/>
                <a:gd name="connsiteY0" fmla="*/ 496547 h 514835"/>
                <a:gd name="connsiteX1" fmla="*/ 388273 w 386126"/>
                <a:gd name="connsiteY1" fmla="*/ 234838 h 514835"/>
                <a:gd name="connsiteX2" fmla="*/ 140294 w 386126"/>
                <a:gd name="connsiteY2" fmla="*/ 37914 h 514835"/>
                <a:gd name="connsiteX3" fmla="*/ 32177 w 386126"/>
                <a:gd name="connsiteY3" fmla="*/ 496547 h 514835"/>
              </a:gdLst>
              <a:ahLst/>
              <a:cxnLst>
                <a:cxn ang="0">
                  <a:pos x="connsiteX0" y="connsiteY0"/>
                </a:cxn>
                <a:cxn ang="0">
                  <a:pos x="connsiteX1" y="connsiteY1"/>
                </a:cxn>
                <a:cxn ang="0">
                  <a:pos x="connsiteX2" y="connsiteY2"/>
                </a:cxn>
                <a:cxn ang="0">
                  <a:pos x="connsiteX3" y="connsiteY3"/>
                </a:cxn>
              </a:cxnLst>
              <a:rect l="l" t="t" r="r" b="b"/>
              <a:pathLst>
                <a:path w="386126" h="514835">
                  <a:moveTo>
                    <a:pt x="32177" y="496547"/>
                  </a:moveTo>
                  <a:lnTo>
                    <a:pt x="388273" y="234838"/>
                  </a:lnTo>
                  <a:cubicBezTo>
                    <a:pt x="369395" y="85108"/>
                    <a:pt x="271147" y="10027"/>
                    <a:pt x="140294" y="37914"/>
                  </a:cubicBezTo>
                  <a:lnTo>
                    <a:pt x="32177" y="496547"/>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9" name="Freeform: Shape 288">
              <a:extLst>
                <a:ext uri="{FF2B5EF4-FFF2-40B4-BE49-F238E27FC236}">
                  <a16:creationId xmlns:a16="http://schemas.microsoft.com/office/drawing/2014/main" id="{88CDCC1A-AF94-4C31-AA68-60BD18E69AD8}"/>
                </a:ext>
              </a:extLst>
            </p:cNvPr>
            <p:cNvSpPr/>
            <p:nvPr/>
          </p:nvSpPr>
          <p:spPr>
            <a:xfrm>
              <a:off x="15399453" y="9796168"/>
              <a:ext cx="782210" cy="999491"/>
            </a:xfrm>
            <a:custGeom>
              <a:avLst/>
              <a:gdLst>
                <a:gd name="connsiteX0" fmla="*/ 392134 w 772253"/>
                <a:gd name="connsiteY0" fmla="*/ 490810 h 986768"/>
                <a:gd name="connsiteX1" fmla="*/ 500249 w 772253"/>
                <a:gd name="connsiteY1" fmla="*/ 32177 h 986768"/>
                <a:gd name="connsiteX2" fmla="*/ 392134 w 772253"/>
                <a:gd name="connsiteY2" fmla="*/ 75510 h 986768"/>
                <a:gd name="connsiteX3" fmla="*/ 32177 w 772253"/>
                <a:gd name="connsiteY3" fmla="*/ 698461 h 986768"/>
                <a:gd name="connsiteX4" fmla="*/ 392134 w 772253"/>
                <a:gd name="connsiteY4" fmla="*/ 906111 h 986768"/>
                <a:gd name="connsiteX5" fmla="*/ 752090 w 772253"/>
                <a:gd name="connsiteY5" fmla="*/ 283160 h 986768"/>
                <a:gd name="connsiteX6" fmla="*/ 748228 w 772253"/>
                <a:gd name="connsiteY6" fmla="*/ 229102 h 986768"/>
                <a:gd name="connsiteX7" fmla="*/ 392134 w 772253"/>
                <a:gd name="connsiteY7" fmla="*/ 490810 h 98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253" h="986768">
                  <a:moveTo>
                    <a:pt x="392134" y="490810"/>
                  </a:moveTo>
                  <a:lnTo>
                    <a:pt x="500249" y="32177"/>
                  </a:lnTo>
                  <a:cubicBezTo>
                    <a:pt x="465927" y="39471"/>
                    <a:pt x="429889" y="53629"/>
                    <a:pt x="392134" y="75510"/>
                  </a:cubicBezTo>
                  <a:cubicBezTo>
                    <a:pt x="193493" y="190060"/>
                    <a:pt x="32177" y="469359"/>
                    <a:pt x="32177" y="698461"/>
                  </a:cubicBezTo>
                  <a:cubicBezTo>
                    <a:pt x="32177" y="927991"/>
                    <a:pt x="193063" y="1020662"/>
                    <a:pt x="392134" y="906111"/>
                  </a:cubicBezTo>
                  <a:cubicBezTo>
                    <a:pt x="590775" y="791560"/>
                    <a:pt x="752090" y="512262"/>
                    <a:pt x="752090" y="283160"/>
                  </a:cubicBezTo>
                  <a:cubicBezTo>
                    <a:pt x="752090" y="263854"/>
                    <a:pt x="750374" y="246263"/>
                    <a:pt x="748228" y="229102"/>
                  </a:cubicBezTo>
                  <a:lnTo>
                    <a:pt x="392134" y="490810"/>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1" name="Freeform: Shape 290">
              <a:extLst>
                <a:ext uri="{FF2B5EF4-FFF2-40B4-BE49-F238E27FC236}">
                  <a16:creationId xmlns:a16="http://schemas.microsoft.com/office/drawing/2014/main" id="{5C12F512-5FD6-464E-B397-DE8CD6ABD0EB}"/>
                </a:ext>
              </a:extLst>
            </p:cNvPr>
            <p:cNvSpPr/>
            <p:nvPr/>
          </p:nvSpPr>
          <p:spPr>
            <a:xfrm>
              <a:off x="15491906" y="9547055"/>
              <a:ext cx="130369" cy="86912"/>
            </a:xfrm>
            <a:custGeom>
              <a:avLst/>
              <a:gdLst>
                <a:gd name="connsiteX0" fmla="*/ 97068 w 128708"/>
                <a:gd name="connsiteY0" fmla="*/ 38291 h 85805"/>
                <a:gd name="connsiteX1" fmla="*/ 97068 w 128708"/>
                <a:gd name="connsiteY1" fmla="*/ 69181 h 85805"/>
                <a:gd name="connsiteX2" fmla="*/ 43439 w 128708"/>
                <a:gd name="connsiteY2" fmla="*/ 69181 h 85805"/>
                <a:gd name="connsiteX3" fmla="*/ 43439 w 128708"/>
                <a:gd name="connsiteY3" fmla="*/ 38291 h 85805"/>
                <a:gd name="connsiteX4" fmla="*/ 97068 w 128708"/>
                <a:gd name="connsiteY4" fmla="*/ 38291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291"/>
                  </a:moveTo>
                  <a:cubicBezTo>
                    <a:pt x="112084" y="46871"/>
                    <a:pt x="112084" y="60601"/>
                    <a:pt x="97068" y="69181"/>
                  </a:cubicBezTo>
                  <a:cubicBezTo>
                    <a:pt x="82052" y="77762"/>
                    <a:pt x="58026" y="77762"/>
                    <a:pt x="43439" y="69181"/>
                  </a:cubicBezTo>
                  <a:cubicBezTo>
                    <a:pt x="28423" y="60601"/>
                    <a:pt x="28423" y="46871"/>
                    <a:pt x="43439" y="38291"/>
                  </a:cubicBezTo>
                  <a:cubicBezTo>
                    <a:pt x="58026" y="30139"/>
                    <a:pt x="82052" y="30139"/>
                    <a:pt x="97068" y="38291"/>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2" name="Freeform: Shape 291">
              <a:extLst>
                <a:ext uri="{FF2B5EF4-FFF2-40B4-BE49-F238E27FC236}">
                  <a16:creationId xmlns:a16="http://schemas.microsoft.com/office/drawing/2014/main" id="{D7284922-4C1E-4B8C-9DEE-D656849CFD89}"/>
                </a:ext>
              </a:extLst>
            </p:cNvPr>
            <p:cNvSpPr/>
            <p:nvPr/>
          </p:nvSpPr>
          <p:spPr>
            <a:xfrm>
              <a:off x="15634008" y="9465033"/>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4"/>
                    <a:pt x="112083" y="60922"/>
                    <a:pt x="97067" y="69503"/>
                  </a:cubicBezTo>
                  <a:cubicBezTo>
                    <a:pt x="82052" y="78084"/>
                    <a:pt x="58025" y="78084"/>
                    <a:pt x="43438" y="69503"/>
                  </a:cubicBezTo>
                  <a:cubicBezTo>
                    <a:pt x="28423" y="60922"/>
                    <a:pt x="28423" y="47194"/>
                    <a:pt x="43438" y="38613"/>
                  </a:cubicBezTo>
                  <a:cubicBezTo>
                    <a:pt x="58025" y="30032"/>
                    <a:pt x="82052" y="30032"/>
                    <a:pt x="97067" y="38613"/>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3" name="Freeform: Shape 292">
              <a:extLst>
                <a:ext uri="{FF2B5EF4-FFF2-40B4-BE49-F238E27FC236}">
                  <a16:creationId xmlns:a16="http://schemas.microsoft.com/office/drawing/2014/main" id="{19999C1C-194A-403B-894B-25D79155AB93}"/>
                </a:ext>
              </a:extLst>
            </p:cNvPr>
            <p:cNvSpPr/>
            <p:nvPr/>
          </p:nvSpPr>
          <p:spPr>
            <a:xfrm>
              <a:off x="15776109" y="938290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4" name="Freeform: Shape 293">
              <a:extLst>
                <a:ext uri="{FF2B5EF4-FFF2-40B4-BE49-F238E27FC236}">
                  <a16:creationId xmlns:a16="http://schemas.microsoft.com/office/drawing/2014/main" id="{86E88D76-422F-4BB0-83EC-4BF6DE9F8AF1}"/>
                </a:ext>
              </a:extLst>
            </p:cNvPr>
            <p:cNvSpPr/>
            <p:nvPr/>
          </p:nvSpPr>
          <p:spPr>
            <a:xfrm>
              <a:off x="15349805" y="9465033"/>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4"/>
                    <a:pt x="112083"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5" name="Freeform: Shape 294">
              <a:extLst>
                <a:ext uri="{FF2B5EF4-FFF2-40B4-BE49-F238E27FC236}">
                  <a16:creationId xmlns:a16="http://schemas.microsoft.com/office/drawing/2014/main" id="{90F95844-79B8-45A9-9E84-8F6214AFC610}"/>
                </a:ext>
              </a:extLst>
            </p:cNvPr>
            <p:cNvSpPr/>
            <p:nvPr/>
          </p:nvSpPr>
          <p:spPr>
            <a:xfrm>
              <a:off x="15491906" y="938290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6" name="Freeform: Shape 295">
              <a:extLst>
                <a:ext uri="{FF2B5EF4-FFF2-40B4-BE49-F238E27FC236}">
                  <a16:creationId xmlns:a16="http://schemas.microsoft.com/office/drawing/2014/main" id="{D220D130-A8F6-4722-883D-5F1AC0105A74}"/>
                </a:ext>
              </a:extLst>
            </p:cNvPr>
            <p:cNvSpPr/>
            <p:nvPr/>
          </p:nvSpPr>
          <p:spPr>
            <a:xfrm>
              <a:off x="15634008" y="9300767"/>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4"/>
                    <a:pt x="112083" y="60922"/>
                    <a:pt x="97067" y="69503"/>
                  </a:cubicBezTo>
                  <a:cubicBezTo>
                    <a:pt x="82052" y="78084"/>
                    <a:pt x="58025" y="78084"/>
                    <a:pt x="43438" y="69503"/>
                  </a:cubicBezTo>
                  <a:cubicBezTo>
                    <a:pt x="28423" y="60922"/>
                    <a:pt x="28423" y="47194"/>
                    <a:pt x="43438" y="38613"/>
                  </a:cubicBezTo>
                  <a:cubicBezTo>
                    <a:pt x="58025" y="30032"/>
                    <a:pt x="82052" y="30032"/>
                    <a:pt x="97067" y="38613"/>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7" name="Freeform: Shape 296">
              <a:extLst>
                <a:ext uri="{FF2B5EF4-FFF2-40B4-BE49-F238E27FC236}">
                  <a16:creationId xmlns:a16="http://schemas.microsoft.com/office/drawing/2014/main" id="{0DBBE379-C676-4D61-8775-0C1398EF3BED}"/>
                </a:ext>
              </a:extLst>
            </p:cNvPr>
            <p:cNvSpPr/>
            <p:nvPr/>
          </p:nvSpPr>
          <p:spPr>
            <a:xfrm>
              <a:off x="15595005" y="4859789"/>
              <a:ext cx="1434053" cy="1825159"/>
            </a:xfrm>
            <a:custGeom>
              <a:avLst/>
              <a:gdLst>
                <a:gd name="connsiteX0" fmla="*/ 1425237 w 1415798"/>
                <a:gd name="connsiteY0" fmla="*/ 265333 h 1801924"/>
                <a:gd name="connsiteX1" fmla="*/ 1106468 w 1415798"/>
                <a:gd name="connsiteY1" fmla="*/ 76989 h 1801924"/>
                <a:gd name="connsiteX2" fmla="*/ 1097888 w 1415798"/>
                <a:gd name="connsiteY2" fmla="*/ 71841 h 1801924"/>
                <a:gd name="connsiteX3" fmla="*/ 1092739 w 1415798"/>
                <a:gd name="connsiteY3" fmla="*/ 69267 h 1801924"/>
                <a:gd name="connsiteX4" fmla="*/ 658561 w 1415798"/>
                <a:gd name="connsiteY4" fmla="*/ 117318 h 1801924"/>
                <a:gd name="connsiteX5" fmla="*/ 32177 w 1415798"/>
                <a:gd name="connsiteY5" fmla="*/ 1202334 h 1801924"/>
                <a:gd name="connsiteX6" fmla="*/ 192206 w 1415798"/>
                <a:gd name="connsiteY6" fmla="*/ 1591464 h 1801924"/>
                <a:gd name="connsiteX7" fmla="*/ 203361 w 1415798"/>
                <a:gd name="connsiteY7" fmla="*/ 1599187 h 1801924"/>
                <a:gd name="connsiteX8" fmla="*/ 226099 w 1415798"/>
                <a:gd name="connsiteY8" fmla="*/ 1612487 h 1801924"/>
                <a:gd name="connsiteX9" fmla="*/ 522987 w 1415798"/>
                <a:gd name="connsiteY9" fmla="*/ 1788818 h 1801924"/>
                <a:gd name="connsiteX10" fmla="*/ 691168 w 1415798"/>
                <a:gd name="connsiteY10" fmla="*/ 1508233 h 1801924"/>
                <a:gd name="connsiteX11" fmla="*/ 1248477 w 1415798"/>
                <a:gd name="connsiteY11" fmla="*/ 577667 h 1801924"/>
                <a:gd name="connsiteX12" fmla="*/ 1270787 w 1415798"/>
                <a:gd name="connsiteY12" fmla="*/ 540771 h 1801924"/>
                <a:gd name="connsiteX13" fmla="*/ 1425237 w 1415798"/>
                <a:gd name="connsiteY13" fmla="*/ 265333 h 180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5798" h="1801924">
                  <a:moveTo>
                    <a:pt x="1425237" y="265333"/>
                  </a:moveTo>
                  <a:lnTo>
                    <a:pt x="1106468" y="76989"/>
                  </a:lnTo>
                  <a:cubicBezTo>
                    <a:pt x="1103894" y="75273"/>
                    <a:pt x="1100890" y="73557"/>
                    <a:pt x="1097888" y="71841"/>
                  </a:cubicBezTo>
                  <a:lnTo>
                    <a:pt x="1092739" y="69267"/>
                  </a:lnTo>
                  <a:cubicBezTo>
                    <a:pt x="979905" y="9203"/>
                    <a:pt x="827171" y="19929"/>
                    <a:pt x="658561" y="117318"/>
                  </a:cubicBezTo>
                  <a:cubicBezTo>
                    <a:pt x="312763" y="317246"/>
                    <a:pt x="32177" y="802908"/>
                    <a:pt x="32177" y="1202334"/>
                  </a:cubicBezTo>
                  <a:cubicBezTo>
                    <a:pt x="32177" y="1387675"/>
                    <a:pt x="93100" y="1520674"/>
                    <a:pt x="192206" y="1591464"/>
                  </a:cubicBezTo>
                  <a:lnTo>
                    <a:pt x="203361" y="1599187"/>
                  </a:lnTo>
                  <a:cubicBezTo>
                    <a:pt x="210654" y="1603906"/>
                    <a:pt x="217948" y="1608625"/>
                    <a:pt x="226099" y="1612487"/>
                  </a:cubicBezTo>
                  <a:lnTo>
                    <a:pt x="522987" y="1788818"/>
                  </a:lnTo>
                  <a:lnTo>
                    <a:pt x="691168" y="1508233"/>
                  </a:lnTo>
                  <a:cubicBezTo>
                    <a:pt x="976472" y="1311737"/>
                    <a:pt x="1205146" y="926897"/>
                    <a:pt x="1248477" y="577667"/>
                  </a:cubicBezTo>
                  <a:lnTo>
                    <a:pt x="1270787" y="540771"/>
                  </a:lnTo>
                  <a:lnTo>
                    <a:pt x="1425237" y="26533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8" name="Freeform: Shape 297">
              <a:extLst>
                <a:ext uri="{FF2B5EF4-FFF2-40B4-BE49-F238E27FC236}">
                  <a16:creationId xmlns:a16="http://schemas.microsoft.com/office/drawing/2014/main" id="{20774624-78C7-4E2E-91DA-9406FA2022DD}"/>
                </a:ext>
              </a:extLst>
            </p:cNvPr>
            <p:cNvSpPr/>
            <p:nvPr/>
          </p:nvSpPr>
          <p:spPr>
            <a:xfrm>
              <a:off x="15595876" y="4854391"/>
              <a:ext cx="1390597" cy="1694790"/>
            </a:xfrm>
            <a:custGeom>
              <a:avLst/>
              <a:gdLst>
                <a:gd name="connsiteX0" fmla="*/ 651267 w 1372895"/>
                <a:gd name="connsiteY0" fmla="*/ 117499 h 1673215"/>
                <a:gd name="connsiteX1" fmla="*/ 32177 w 1372895"/>
                <a:gd name="connsiteY1" fmla="*/ 1094400 h 1673215"/>
                <a:gd name="connsiteX2" fmla="*/ 191776 w 1372895"/>
                <a:gd name="connsiteY2" fmla="*/ 1471088 h 1673215"/>
                <a:gd name="connsiteX3" fmla="*/ 202930 w 1372895"/>
                <a:gd name="connsiteY3" fmla="*/ 1478810 h 1673215"/>
                <a:gd name="connsiteX4" fmla="*/ 225670 w 1372895"/>
                <a:gd name="connsiteY4" fmla="*/ 1492111 h 1673215"/>
                <a:gd name="connsiteX5" fmla="*/ 522558 w 1372895"/>
                <a:gd name="connsiteY5" fmla="*/ 1668442 h 1673215"/>
                <a:gd name="connsiteX6" fmla="*/ 690738 w 1372895"/>
                <a:gd name="connsiteY6" fmla="*/ 1387856 h 1673215"/>
                <a:gd name="connsiteX7" fmla="*/ 1248047 w 1372895"/>
                <a:gd name="connsiteY7" fmla="*/ 457291 h 1673215"/>
                <a:gd name="connsiteX8" fmla="*/ 1270356 w 1372895"/>
                <a:gd name="connsiteY8" fmla="*/ 420394 h 1673215"/>
                <a:gd name="connsiteX9" fmla="*/ 1372466 w 1372895"/>
                <a:gd name="connsiteY9" fmla="*/ 237627 h 1673215"/>
                <a:gd name="connsiteX10" fmla="*/ 1099603 w 1372895"/>
                <a:gd name="connsiteY10" fmla="*/ 76312 h 1673215"/>
                <a:gd name="connsiteX11" fmla="*/ 1091022 w 1372895"/>
                <a:gd name="connsiteY11" fmla="*/ 71164 h 1673215"/>
                <a:gd name="connsiteX12" fmla="*/ 1085874 w 1372895"/>
                <a:gd name="connsiteY12" fmla="*/ 68590 h 1673215"/>
                <a:gd name="connsiteX13" fmla="*/ 651267 w 1372895"/>
                <a:gd name="connsiteY13" fmla="*/ 117499 h 16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2895" h="1673215">
                  <a:moveTo>
                    <a:pt x="651267" y="117499"/>
                  </a:moveTo>
                  <a:cubicBezTo>
                    <a:pt x="335930" y="299408"/>
                    <a:pt x="75510" y="718999"/>
                    <a:pt x="32177" y="1094400"/>
                  </a:cubicBezTo>
                  <a:cubicBezTo>
                    <a:pt x="34751" y="1272876"/>
                    <a:pt x="94815" y="1402014"/>
                    <a:pt x="191776" y="1471088"/>
                  </a:cubicBezTo>
                  <a:lnTo>
                    <a:pt x="202930" y="1478810"/>
                  </a:lnTo>
                  <a:cubicBezTo>
                    <a:pt x="210224" y="1483529"/>
                    <a:pt x="217518" y="1488249"/>
                    <a:pt x="225670" y="1492111"/>
                  </a:cubicBezTo>
                  <a:lnTo>
                    <a:pt x="522558" y="1668442"/>
                  </a:lnTo>
                  <a:lnTo>
                    <a:pt x="690738" y="1387856"/>
                  </a:lnTo>
                  <a:cubicBezTo>
                    <a:pt x="976043" y="1191360"/>
                    <a:pt x="1204715" y="806521"/>
                    <a:pt x="1248047" y="457291"/>
                  </a:cubicBezTo>
                  <a:lnTo>
                    <a:pt x="1270356" y="420394"/>
                  </a:lnTo>
                  <a:lnTo>
                    <a:pt x="1372466" y="237627"/>
                  </a:lnTo>
                  <a:lnTo>
                    <a:pt x="1099603" y="76312"/>
                  </a:lnTo>
                  <a:cubicBezTo>
                    <a:pt x="1097029" y="74596"/>
                    <a:pt x="1094026" y="72880"/>
                    <a:pt x="1091022" y="71164"/>
                  </a:cubicBezTo>
                  <a:lnTo>
                    <a:pt x="1085874" y="68590"/>
                  </a:lnTo>
                  <a:cubicBezTo>
                    <a:pt x="972610" y="9384"/>
                    <a:pt x="819875" y="20109"/>
                    <a:pt x="651267" y="117499"/>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9" name="Freeform: Shape 298">
              <a:extLst>
                <a:ext uri="{FF2B5EF4-FFF2-40B4-BE49-F238E27FC236}">
                  <a16:creationId xmlns:a16="http://schemas.microsoft.com/office/drawing/2014/main" id="{57FB70A4-02A2-4A22-91DC-B36B556B5EF9}"/>
                </a:ext>
              </a:extLst>
            </p:cNvPr>
            <p:cNvSpPr/>
            <p:nvPr/>
          </p:nvSpPr>
          <p:spPr>
            <a:xfrm>
              <a:off x="15715815" y="4977991"/>
              <a:ext cx="1303684" cy="1216772"/>
            </a:xfrm>
            <a:custGeom>
              <a:avLst/>
              <a:gdLst>
                <a:gd name="connsiteX0" fmla="*/ 1000068 w 1287089"/>
                <a:gd name="connsiteY0" fmla="*/ 76989 h 1201283"/>
                <a:gd name="connsiteX1" fmla="*/ 991487 w 1287089"/>
                <a:gd name="connsiteY1" fmla="*/ 71841 h 1201283"/>
                <a:gd name="connsiteX2" fmla="*/ 986339 w 1287089"/>
                <a:gd name="connsiteY2" fmla="*/ 69267 h 1201283"/>
                <a:gd name="connsiteX3" fmla="*/ 552161 w 1287089"/>
                <a:gd name="connsiteY3" fmla="*/ 117318 h 1201283"/>
                <a:gd name="connsiteX4" fmla="*/ 32177 w 1287089"/>
                <a:gd name="connsiteY4" fmla="*/ 738124 h 1201283"/>
                <a:gd name="connsiteX5" fmla="*/ 793276 w 1287089"/>
                <a:gd name="connsiteY5" fmla="*/ 1207054 h 1201283"/>
                <a:gd name="connsiteX6" fmla="*/ 1148083 w 1287089"/>
                <a:gd name="connsiteY6" fmla="*/ 457110 h 1201283"/>
                <a:gd name="connsiteX7" fmla="*/ 1170393 w 1287089"/>
                <a:gd name="connsiteY7" fmla="*/ 420213 h 1201283"/>
                <a:gd name="connsiteX8" fmla="*/ 1272501 w 1287089"/>
                <a:gd name="connsiteY8" fmla="*/ 237446 h 1201283"/>
                <a:gd name="connsiteX9" fmla="*/ 1000068 w 1287089"/>
                <a:gd name="connsiteY9" fmla="*/ 76989 h 120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089" h="1201283">
                  <a:moveTo>
                    <a:pt x="1000068" y="76989"/>
                  </a:moveTo>
                  <a:cubicBezTo>
                    <a:pt x="997494" y="75273"/>
                    <a:pt x="994491" y="73557"/>
                    <a:pt x="991487" y="71841"/>
                  </a:cubicBezTo>
                  <a:lnTo>
                    <a:pt x="986339" y="69267"/>
                  </a:lnTo>
                  <a:cubicBezTo>
                    <a:pt x="873933" y="9203"/>
                    <a:pt x="720769" y="19928"/>
                    <a:pt x="552161" y="117318"/>
                  </a:cubicBezTo>
                  <a:cubicBezTo>
                    <a:pt x="335500" y="242595"/>
                    <a:pt x="144583" y="480277"/>
                    <a:pt x="32177" y="738124"/>
                  </a:cubicBezTo>
                  <a:lnTo>
                    <a:pt x="793276" y="1207054"/>
                  </a:lnTo>
                  <a:cubicBezTo>
                    <a:pt x="979474" y="999832"/>
                    <a:pt x="1115477" y="718389"/>
                    <a:pt x="1148083" y="457110"/>
                  </a:cubicBezTo>
                  <a:lnTo>
                    <a:pt x="1170393" y="420213"/>
                  </a:lnTo>
                  <a:lnTo>
                    <a:pt x="1272501" y="237446"/>
                  </a:lnTo>
                  <a:lnTo>
                    <a:pt x="1000068" y="76989"/>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0" name="Freeform: Shape 299">
              <a:extLst>
                <a:ext uri="{FF2B5EF4-FFF2-40B4-BE49-F238E27FC236}">
                  <a16:creationId xmlns:a16="http://schemas.microsoft.com/office/drawing/2014/main" id="{6AE351E7-C20C-44CA-BD53-F8FFE13AC498}"/>
                </a:ext>
              </a:extLst>
            </p:cNvPr>
            <p:cNvSpPr/>
            <p:nvPr/>
          </p:nvSpPr>
          <p:spPr>
            <a:xfrm>
              <a:off x="15578493" y="4842860"/>
              <a:ext cx="1477509" cy="1868615"/>
            </a:xfrm>
            <a:custGeom>
              <a:avLst/>
              <a:gdLst>
                <a:gd name="connsiteX0" fmla="*/ 545296 w 1458700"/>
                <a:gd name="connsiteY0" fmla="*/ 1829558 h 1844827"/>
                <a:gd name="connsiteX1" fmla="*/ 234250 w 1458700"/>
                <a:gd name="connsiteY1" fmla="*/ 1644646 h 1844827"/>
                <a:gd name="connsiteX2" fmla="*/ 211082 w 1458700"/>
                <a:gd name="connsiteY2" fmla="*/ 1630917 h 1844827"/>
                <a:gd name="connsiteX3" fmla="*/ 199499 w 1458700"/>
                <a:gd name="connsiteY3" fmla="*/ 1622766 h 1844827"/>
                <a:gd name="connsiteX4" fmla="*/ 32177 w 1458700"/>
                <a:gd name="connsiteY4" fmla="*/ 1219477 h 1844827"/>
                <a:gd name="connsiteX5" fmla="*/ 667141 w 1458700"/>
                <a:gd name="connsiteY5" fmla="*/ 119874 h 1844827"/>
                <a:gd name="connsiteX6" fmla="*/ 1117622 w 1458700"/>
                <a:gd name="connsiteY6" fmla="*/ 71394 h 1844827"/>
                <a:gd name="connsiteX7" fmla="*/ 1130492 w 1458700"/>
                <a:gd name="connsiteY7" fmla="*/ 78258 h 1844827"/>
                <a:gd name="connsiteX8" fmla="*/ 1464277 w 1458700"/>
                <a:gd name="connsiteY8" fmla="*/ 275612 h 1844827"/>
                <a:gd name="connsiteX9" fmla="*/ 1281082 w 1458700"/>
                <a:gd name="connsiteY9" fmla="*/ 600817 h 1844827"/>
                <a:gd name="connsiteX10" fmla="*/ 719912 w 1458700"/>
                <a:gd name="connsiteY10" fmla="*/ 1537388 h 1844827"/>
                <a:gd name="connsiteX11" fmla="*/ 545296 w 1458700"/>
                <a:gd name="connsiteY11" fmla="*/ 1829558 h 1844827"/>
                <a:gd name="connsiteX12" fmla="*/ 954162 w 1458700"/>
                <a:gd name="connsiteY12" fmla="*/ 66246 h 1844827"/>
                <a:gd name="connsiteX13" fmla="*/ 683873 w 1458700"/>
                <a:gd name="connsiteY13" fmla="*/ 149048 h 1844827"/>
                <a:gd name="connsiteX14" fmla="*/ 66070 w 1458700"/>
                <a:gd name="connsiteY14" fmla="*/ 1219477 h 1844827"/>
                <a:gd name="connsiteX15" fmla="*/ 218804 w 1458700"/>
                <a:gd name="connsiteY15" fmla="*/ 1594878 h 1844827"/>
                <a:gd name="connsiteX16" fmla="*/ 229959 w 1458700"/>
                <a:gd name="connsiteY16" fmla="*/ 1602601 h 1844827"/>
                <a:gd name="connsiteX17" fmla="*/ 250553 w 1458700"/>
                <a:gd name="connsiteY17" fmla="*/ 1615043 h 1844827"/>
                <a:gd name="connsiteX18" fmla="*/ 533713 w 1458700"/>
                <a:gd name="connsiteY18" fmla="*/ 1783222 h 1844827"/>
                <a:gd name="connsiteX19" fmla="*/ 698031 w 1458700"/>
                <a:gd name="connsiteY19" fmla="*/ 1511646 h 1844827"/>
                <a:gd name="connsiteX20" fmla="*/ 1248047 w 1458700"/>
                <a:gd name="connsiteY20" fmla="*/ 593094 h 1844827"/>
                <a:gd name="connsiteX21" fmla="*/ 1250192 w 1458700"/>
                <a:gd name="connsiteY21" fmla="*/ 586659 h 1844827"/>
                <a:gd name="connsiteX22" fmla="*/ 1272502 w 1458700"/>
                <a:gd name="connsiteY22" fmla="*/ 549762 h 1844827"/>
                <a:gd name="connsiteX23" fmla="*/ 1418800 w 1458700"/>
                <a:gd name="connsiteY23" fmla="*/ 288054 h 1844827"/>
                <a:gd name="connsiteX24" fmla="*/ 1102177 w 1458700"/>
                <a:gd name="connsiteY24" fmla="*/ 101855 h 1844827"/>
                <a:gd name="connsiteX25" fmla="*/ 954162 w 1458700"/>
                <a:gd name="connsiteY25" fmla="*/ 66246 h 184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8700" h="1844827">
                  <a:moveTo>
                    <a:pt x="545296" y="1829558"/>
                  </a:moveTo>
                  <a:lnTo>
                    <a:pt x="234250" y="1644646"/>
                  </a:lnTo>
                  <a:cubicBezTo>
                    <a:pt x="226956" y="1640785"/>
                    <a:pt x="218804" y="1636065"/>
                    <a:pt x="211082" y="1630917"/>
                  </a:cubicBezTo>
                  <a:lnTo>
                    <a:pt x="199499" y="1622766"/>
                  </a:lnTo>
                  <a:cubicBezTo>
                    <a:pt x="91812" y="1545969"/>
                    <a:pt x="32177" y="1402673"/>
                    <a:pt x="32177" y="1219477"/>
                  </a:cubicBezTo>
                  <a:cubicBezTo>
                    <a:pt x="32177" y="815331"/>
                    <a:pt x="317052" y="321947"/>
                    <a:pt x="667141" y="119874"/>
                  </a:cubicBezTo>
                  <a:cubicBezTo>
                    <a:pt x="834891" y="22914"/>
                    <a:pt x="994920" y="5753"/>
                    <a:pt x="1117622" y="71394"/>
                  </a:cubicBezTo>
                  <a:lnTo>
                    <a:pt x="1130492" y="78258"/>
                  </a:lnTo>
                  <a:lnTo>
                    <a:pt x="1464277" y="275612"/>
                  </a:lnTo>
                  <a:lnTo>
                    <a:pt x="1281082" y="600817"/>
                  </a:lnTo>
                  <a:cubicBezTo>
                    <a:pt x="1236035" y="954766"/>
                    <a:pt x="1005646" y="1338747"/>
                    <a:pt x="719912" y="1537388"/>
                  </a:cubicBezTo>
                  <a:lnTo>
                    <a:pt x="545296" y="1829558"/>
                  </a:lnTo>
                  <a:close/>
                  <a:moveTo>
                    <a:pt x="954162" y="66246"/>
                  </a:moveTo>
                  <a:cubicBezTo>
                    <a:pt x="871359" y="66246"/>
                    <a:pt x="779118" y="94133"/>
                    <a:pt x="683873" y="149048"/>
                  </a:cubicBezTo>
                  <a:cubicBezTo>
                    <a:pt x="343224" y="345973"/>
                    <a:pt x="66070" y="826057"/>
                    <a:pt x="66070" y="1219477"/>
                  </a:cubicBezTo>
                  <a:cubicBezTo>
                    <a:pt x="66070" y="1391519"/>
                    <a:pt x="120557" y="1524517"/>
                    <a:pt x="218804" y="1594878"/>
                  </a:cubicBezTo>
                  <a:lnTo>
                    <a:pt x="229959" y="1602601"/>
                  </a:lnTo>
                  <a:cubicBezTo>
                    <a:pt x="236394" y="1606891"/>
                    <a:pt x="243259" y="1611182"/>
                    <a:pt x="250553" y="1615043"/>
                  </a:cubicBezTo>
                  <a:lnTo>
                    <a:pt x="533713" y="1783222"/>
                  </a:lnTo>
                  <a:lnTo>
                    <a:pt x="698031" y="1511646"/>
                  </a:lnTo>
                  <a:cubicBezTo>
                    <a:pt x="978617" y="1318154"/>
                    <a:pt x="1205144" y="940608"/>
                    <a:pt x="1248047" y="593094"/>
                  </a:cubicBezTo>
                  <a:lnTo>
                    <a:pt x="1250192" y="586659"/>
                  </a:lnTo>
                  <a:lnTo>
                    <a:pt x="1272502" y="549762"/>
                  </a:lnTo>
                  <a:lnTo>
                    <a:pt x="1418800" y="288054"/>
                  </a:lnTo>
                  <a:lnTo>
                    <a:pt x="1102177" y="101855"/>
                  </a:lnTo>
                  <a:cubicBezTo>
                    <a:pt x="1057987" y="78258"/>
                    <a:pt x="1007790" y="66246"/>
                    <a:pt x="954162" y="66246"/>
                  </a:cubicBez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1" name="Freeform: Shape 300">
              <a:extLst>
                <a:ext uri="{FF2B5EF4-FFF2-40B4-BE49-F238E27FC236}">
                  <a16:creationId xmlns:a16="http://schemas.microsoft.com/office/drawing/2014/main" id="{ACCF9629-0FBF-489E-9BC9-244D56654BBD}"/>
                </a:ext>
              </a:extLst>
            </p:cNvPr>
            <p:cNvSpPr/>
            <p:nvPr/>
          </p:nvSpPr>
          <p:spPr>
            <a:xfrm>
              <a:off x="15651260" y="4830119"/>
              <a:ext cx="1868615" cy="2129350"/>
            </a:xfrm>
            <a:custGeom>
              <a:avLst/>
              <a:gdLst>
                <a:gd name="connsiteX0" fmla="*/ 1372776 w 1844827"/>
                <a:gd name="connsiteY0" fmla="*/ 299655 h 2102245"/>
                <a:gd name="connsiteX1" fmla="*/ 1372678 w 1844827"/>
                <a:gd name="connsiteY1" fmla="*/ 1322586 h 2102245"/>
                <a:gd name="connsiteX2" fmla="*/ 486830 w 1844827"/>
                <a:gd name="connsiteY2" fmla="*/ 1834114 h 2102245"/>
                <a:gd name="connsiteX3" fmla="*/ 486928 w 1844827"/>
                <a:gd name="connsiteY3" fmla="*/ 811183 h 2102245"/>
                <a:gd name="connsiteX4" fmla="*/ 1372776 w 1844827"/>
                <a:gd name="connsiteY4" fmla="*/ 299655 h 210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827" h="2102245">
                  <a:moveTo>
                    <a:pt x="1372776" y="299655"/>
                  </a:moveTo>
                  <a:cubicBezTo>
                    <a:pt x="1617369" y="440875"/>
                    <a:pt x="1617325" y="898858"/>
                    <a:pt x="1372678" y="1322586"/>
                  </a:cubicBezTo>
                  <a:cubicBezTo>
                    <a:pt x="1128030" y="1746316"/>
                    <a:pt x="731423" y="1975334"/>
                    <a:pt x="486830" y="1834114"/>
                  </a:cubicBezTo>
                  <a:cubicBezTo>
                    <a:pt x="242236" y="1692894"/>
                    <a:pt x="242281" y="1234911"/>
                    <a:pt x="486928" y="811183"/>
                  </a:cubicBezTo>
                  <a:cubicBezTo>
                    <a:pt x="731575" y="387453"/>
                    <a:pt x="1128183" y="158435"/>
                    <a:pt x="1372776" y="299655"/>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2" name="Freeform: Shape 301">
              <a:extLst>
                <a:ext uri="{FF2B5EF4-FFF2-40B4-BE49-F238E27FC236}">
                  <a16:creationId xmlns:a16="http://schemas.microsoft.com/office/drawing/2014/main" id="{A8AA1386-0F1D-4D4B-87B2-382C240C6C74}"/>
                </a:ext>
              </a:extLst>
            </p:cNvPr>
            <p:cNvSpPr/>
            <p:nvPr/>
          </p:nvSpPr>
          <p:spPr>
            <a:xfrm>
              <a:off x="15909193" y="5040998"/>
              <a:ext cx="1347140" cy="1738246"/>
            </a:xfrm>
            <a:custGeom>
              <a:avLst/>
              <a:gdLst>
                <a:gd name="connsiteX0" fmla="*/ 395565 w 1329992"/>
                <a:gd name="connsiteY0" fmla="*/ 1684138 h 1716118"/>
                <a:gd name="connsiteX1" fmla="*/ 223954 w 1329992"/>
                <a:gd name="connsiteY1" fmla="*/ 1639948 h 1716118"/>
                <a:gd name="connsiteX2" fmla="*/ 32177 w 1329992"/>
                <a:gd name="connsiteY2" fmla="*/ 1219929 h 1716118"/>
                <a:gd name="connsiteX3" fmla="*/ 667142 w 1329992"/>
                <a:gd name="connsiteY3" fmla="*/ 120325 h 1716118"/>
                <a:gd name="connsiteX4" fmla="*/ 1127061 w 1329992"/>
                <a:gd name="connsiteY4" fmla="*/ 76564 h 1716118"/>
                <a:gd name="connsiteX5" fmla="*/ 1318837 w 1329992"/>
                <a:gd name="connsiteY5" fmla="*/ 496585 h 1716118"/>
                <a:gd name="connsiteX6" fmla="*/ 683873 w 1329992"/>
                <a:gd name="connsiteY6" fmla="*/ 1596188 h 1716118"/>
                <a:gd name="connsiteX7" fmla="*/ 395565 w 1329992"/>
                <a:gd name="connsiteY7" fmla="*/ 1684138 h 1716118"/>
                <a:gd name="connsiteX8" fmla="*/ 955021 w 1329992"/>
                <a:gd name="connsiteY8" fmla="*/ 65839 h 1716118"/>
                <a:gd name="connsiteX9" fmla="*/ 683873 w 1329992"/>
                <a:gd name="connsiteY9" fmla="*/ 149499 h 1716118"/>
                <a:gd name="connsiteX10" fmla="*/ 66071 w 1329992"/>
                <a:gd name="connsiteY10" fmla="*/ 1219929 h 1716118"/>
                <a:gd name="connsiteX11" fmla="*/ 241114 w 1329992"/>
                <a:gd name="connsiteY11" fmla="*/ 1610775 h 1716118"/>
                <a:gd name="connsiteX12" fmla="*/ 667142 w 1329992"/>
                <a:gd name="connsiteY12" fmla="*/ 1567013 h 1716118"/>
                <a:gd name="connsiteX13" fmla="*/ 1285373 w 1329992"/>
                <a:gd name="connsiteY13" fmla="*/ 496585 h 1716118"/>
                <a:gd name="connsiteX14" fmla="*/ 1110329 w 1329992"/>
                <a:gd name="connsiteY14" fmla="*/ 105738 h 1716118"/>
                <a:gd name="connsiteX15" fmla="*/ 955021 w 1329992"/>
                <a:gd name="connsiteY15" fmla="*/ 65839 h 171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9992" h="1716118">
                  <a:moveTo>
                    <a:pt x="395565" y="1684138"/>
                  </a:moveTo>
                  <a:cubicBezTo>
                    <a:pt x="332927" y="1684138"/>
                    <a:pt x="275008" y="1669552"/>
                    <a:pt x="223954" y="1639948"/>
                  </a:cubicBezTo>
                  <a:cubicBezTo>
                    <a:pt x="100393" y="1568301"/>
                    <a:pt x="32177" y="1419427"/>
                    <a:pt x="32177" y="1219929"/>
                  </a:cubicBezTo>
                  <a:cubicBezTo>
                    <a:pt x="32177" y="815783"/>
                    <a:pt x="317054" y="322398"/>
                    <a:pt x="667142" y="120325"/>
                  </a:cubicBezTo>
                  <a:cubicBezTo>
                    <a:pt x="840041" y="20362"/>
                    <a:pt x="1003072" y="4917"/>
                    <a:pt x="1127061" y="76564"/>
                  </a:cubicBezTo>
                  <a:cubicBezTo>
                    <a:pt x="1250621" y="148212"/>
                    <a:pt x="1318837" y="297086"/>
                    <a:pt x="1318837" y="496585"/>
                  </a:cubicBezTo>
                  <a:cubicBezTo>
                    <a:pt x="1318837" y="900730"/>
                    <a:pt x="1033962" y="1394115"/>
                    <a:pt x="683873" y="1596188"/>
                  </a:cubicBezTo>
                  <a:cubicBezTo>
                    <a:pt x="582623" y="1654965"/>
                    <a:pt x="484375" y="1684138"/>
                    <a:pt x="395565" y="1684138"/>
                  </a:cubicBezTo>
                  <a:close/>
                  <a:moveTo>
                    <a:pt x="955021" y="65839"/>
                  </a:moveTo>
                  <a:cubicBezTo>
                    <a:pt x="872218" y="65839"/>
                    <a:pt x="779976" y="93726"/>
                    <a:pt x="683873" y="149499"/>
                  </a:cubicBezTo>
                  <a:cubicBezTo>
                    <a:pt x="343224" y="346424"/>
                    <a:pt x="66071" y="826508"/>
                    <a:pt x="66071" y="1219929"/>
                  </a:cubicBezTo>
                  <a:cubicBezTo>
                    <a:pt x="66071" y="1406986"/>
                    <a:pt x="128279" y="1545562"/>
                    <a:pt x="241114" y="1610775"/>
                  </a:cubicBezTo>
                  <a:cubicBezTo>
                    <a:pt x="353950" y="1675987"/>
                    <a:pt x="505397" y="1660542"/>
                    <a:pt x="667142" y="1567013"/>
                  </a:cubicBezTo>
                  <a:cubicBezTo>
                    <a:pt x="1007790" y="1370089"/>
                    <a:pt x="1285373" y="890005"/>
                    <a:pt x="1285373" y="496585"/>
                  </a:cubicBezTo>
                  <a:cubicBezTo>
                    <a:pt x="1285373" y="309528"/>
                    <a:pt x="1223164" y="170951"/>
                    <a:pt x="1110329" y="105738"/>
                  </a:cubicBezTo>
                  <a:cubicBezTo>
                    <a:pt x="1063995" y="79138"/>
                    <a:pt x="1011653" y="65839"/>
                    <a:pt x="955021" y="65839"/>
                  </a:cubicBezTo>
                  <a:close/>
                </a:path>
              </a:pathLst>
            </a:custGeom>
            <a:solidFill>
              <a:srgbClr val="0D1756"/>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57" name="Group 356">
              <a:extLst>
                <a:ext uri="{FF2B5EF4-FFF2-40B4-BE49-F238E27FC236}">
                  <a16:creationId xmlns:a16="http://schemas.microsoft.com/office/drawing/2014/main" id="{3715BFB6-9B61-48F6-A8FD-BF50C28AEAFD}"/>
                </a:ext>
              </a:extLst>
            </p:cNvPr>
            <p:cNvGrpSpPr/>
            <p:nvPr/>
          </p:nvGrpSpPr>
          <p:grpSpPr>
            <a:xfrm>
              <a:off x="14218314" y="7946417"/>
              <a:ext cx="576231" cy="892354"/>
              <a:chOff x="14218314" y="7946417"/>
              <a:chExt cx="576231" cy="892354"/>
            </a:xfrm>
            <a:solidFill>
              <a:schemeClr val="bg1"/>
            </a:solidFill>
          </p:grpSpPr>
          <p:sp>
            <p:nvSpPr>
              <p:cNvPr id="174" name="Freeform: Shape 173">
                <a:extLst>
                  <a:ext uri="{FF2B5EF4-FFF2-40B4-BE49-F238E27FC236}">
                    <a16:creationId xmlns:a16="http://schemas.microsoft.com/office/drawing/2014/main" id="{79659CF7-7CBE-411E-A6D1-3BC0B1AFF3C3}"/>
                  </a:ext>
                </a:extLst>
              </p:cNvPr>
              <p:cNvSpPr/>
              <p:nvPr/>
            </p:nvSpPr>
            <p:spPr>
              <a:xfrm>
                <a:off x="14218314" y="8123597"/>
                <a:ext cx="173825" cy="347650"/>
              </a:xfrm>
              <a:custGeom>
                <a:avLst/>
                <a:gdLst>
                  <a:gd name="connsiteX0" fmla="*/ 168608 w 171611"/>
                  <a:gd name="connsiteY0" fmla="*/ 138951 h 343223"/>
                  <a:gd name="connsiteX1" fmla="*/ 100393 w 171611"/>
                  <a:gd name="connsiteY1" fmla="*/ 319144 h 343223"/>
                  <a:gd name="connsiteX2" fmla="*/ 32177 w 171611"/>
                  <a:gd name="connsiteY2" fmla="*/ 217893 h 343223"/>
                  <a:gd name="connsiteX3" fmla="*/ 100393 w 171611"/>
                  <a:gd name="connsiteY3" fmla="*/ 37700 h 343223"/>
                  <a:gd name="connsiteX4" fmla="*/ 168608 w 171611"/>
                  <a:gd name="connsiteY4" fmla="*/ 138951 h 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11" h="343223">
                    <a:moveTo>
                      <a:pt x="168608" y="138951"/>
                    </a:moveTo>
                    <a:cubicBezTo>
                      <a:pt x="168608" y="216606"/>
                      <a:pt x="138148" y="297263"/>
                      <a:pt x="100393" y="319144"/>
                    </a:cubicBezTo>
                    <a:cubicBezTo>
                      <a:pt x="62639" y="341024"/>
                      <a:pt x="32177" y="295547"/>
                      <a:pt x="32177" y="217893"/>
                    </a:cubicBezTo>
                    <a:cubicBezTo>
                      <a:pt x="32177" y="140238"/>
                      <a:pt x="62639" y="59581"/>
                      <a:pt x="100393" y="37700"/>
                    </a:cubicBezTo>
                    <a:cubicBezTo>
                      <a:pt x="138148" y="15819"/>
                      <a:pt x="168608" y="60868"/>
                      <a:pt x="168608" y="138951"/>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6" name="Freeform: Shape 175">
                <a:extLst>
                  <a:ext uri="{FF2B5EF4-FFF2-40B4-BE49-F238E27FC236}">
                    <a16:creationId xmlns:a16="http://schemas.microsoft.com/office/drawing/2014/main" id="{ED6D2E02-97E0-4B73-8B4D-3739CEE78914}"/>
                  </a:ext>
                </a:extLst>
              </p:cNvPr>
              <p:cNvSpPr/>
              <p:nvPr/>
            </p:nvSpPr>
            <p:spPr>
              <a:xfrm>
                <a:off x="14531380" y="7946417"/>
                <a:ext cx="173825" cy="347650"/>
              </a:xfrm>
              <a:custGeom>
                <a:avLst/>
                <a:gdLst>
                  <a:gd name="connsiteX0" fmla="*/ 168610 w 171611"/>
                  <a:gd name="connsiteY0" fmla="*/ 138920 h 343223"/>
                  <a:gd name="connsiteX1" fmla="*/ 100394 w 171611"/>
                  <a:gd name="connsiteY1" fmla="*/ 319113 h 343223"/>
                  <a:gd name="connsiteX2" fmla="*/ 32177 w 171611"/>
                  <a:gd name="connsiteY2" fmla="*/ 217862 h 343223"/>
                  <a:gd name="connsiteX3" fmla="*/ 100394 w 171611"/>
                  <a:gd name="connsiteY3" fmla="*/ 37669 h 343223"/>
                  <a:gd name="connsiteX4" fmla="*/ 168610 w 171611"/>
                  <a:gd name="connsiteY4" fmla="*/ 138920 h 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11" h="343223">
                    <a:moveTo>
                      <a:pt x="168610" y="138920"/>
                    </a:moveTo>
                    <a:cubicBezTo>
                      <a:pt x="168610" y="216575"/>
                      <a:pt x="138148" y="297232"/>
                      <a:pt x="100394" y="319113"/>
                    </a:cubicBezTo>
                    <a:cubicBezTo>
                      <a:pt x="62639" y="340993"/>
                      <a:pt x="32177" y="295516"/>
                      <a:pt x="32177" y="217862"/>
                    </a:cubicBezTo>
                    <a:cubicBezTo>
                      <a:pt x="32177" y="140207"/>
                      <a:pt x="62639" y="59550"/>
                      <a:pt x="100394" y="37669"/>
                    </a:cubicBezTo>
                    <a:cubicBezTo>
                      <a:pt x="138148" y="15788"/>
                      <a:pt x="168610" y="61266"/>
                      <a:pt x="168610" y="138920"/>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8" name="Freeform: Shape 177">
                <a:extLst>
                  <a:ext uri="{FF2B5EF4-FFF2-40B4-BE49-F238E27FC236}">
                    <a16:creationId xmlns:a16="http://schemas.microsoft.com/office/drawing/2014/main" id="{257F3EF4-DC43-492C-9C4E-E5C99DF799C7}"/>
                  </a:ext>
                </a:extLst>
              </p:cNvPr>
              <p:cNvSpPr/>
              <p:nvPr/>
            </p:nvSpPr>
            <p:spPr>
              <a:xfrm>
                <a:off x="14229614" y="8404209"/>
                <a:ext cx="564931" cy="434562"/>
              </a:xfrm>
              <a:custGeom>
                <a:avLst/>
                <a:gdLst>
                  <a:gd name="connsiteX0" fmla="*/ 472790 w 557738"/>
                  <a:gd name="connsiteY0" fmla="*/ 181108 h 429029"/>
                  <a:gd name="connsiteX1" fmla="*/ 85806 w 557738"/>
                  <a:gd name="connsiteY1" fmla="*/ 404633 h 429029"/>
                  <a:gd name="connsiteX2" fmla="*/ 32177 w 557738"/>
                  <a:gd name="connsiteY2" fmla="*/ 364304 h 429029"/>
                  <a:gd name="connsiteX3" fmla="*/ 32177 w 557738"/>
                  <a:gd name="connsiteY3" fmla="*/ 364304 h 429029"/>
                  <a:gd name="connsiteX4" fmla="*/ 85806 w 557738"/>
                  <a:gd name="connsiteY4" fmla="*/ 262195 h 429029"/>
                  <a:gd name="connsiteX5" fmla="*/ 472790 w 557738"/>
                  <a:gd name="connsiteY5" fmla="*/ 38671 h 429029"/>
                  <a:gd name="connsiteX6" fmla="*/ 526419 w 557738"/>
                  <a:gd name="connsiteY6" fmla="*/ 79000 h 429029"/>
                  <a:gd name="connsiteX7" fmla="*/ 526419 w 557738"/>
                  <a:gd name="connsiteY7" fmla="*/ 79000 h 429029"/>
                  <a:gd name="connsiteX8" fmla="*/ 472790 w 557738"/>
                  <a:gd name="connsiteY8" fmla="*/ 181108 h 42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738" h="429029">
                    <a:moveTo>
                      <a:pt x="472790" y="181108"/>
                    </a:moveTo>
                    <a:lnTo>
                      <a:pt x="85806" y="404633"/>
                    </a:lnTo>
                    <a:cubicBezTo>
                      <a:pt x="56203" y="421794"/>
                      <a:pt x="32177" y="403775"/>
                      <a:pt x="32177" y="364304"/>
                    </a:cubicBezTo>
                    <a:lnTo>
                      <a:pt x="32177" y="364304"/>
                    </a:lnTo>
                    <a:cubicBezTo>
                      <a:pt x="32177" y="324834"/>
                      <a:pt x="56203" y="279356"/>
                      <a:pt x="85806" y="262195"/>
                    </a:cubicBezTo>
                    <a:lnTo>
                      <a:pt x="472790" y="38671"/>
                    </a:lnTo>
                    <a:cubicBezTo>
                      <a:pt x="502393" y="21509"/>
                      <a:pt x="526419" y="39529"/>
                      <a:pt x="526419" y="79000"/>
                    </a:cubicBezTo>
                    <a:lnTo>
                      <a:pt x="526419" y="79000"/>
                    </a:lnTo>
                    <a:cubicBezTo>
                      <a:pt x="526419" y="118470"/>
                      <a:pt x="502393" y="164376"/>
                      <a:pt x="472790" y="181108"/>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233" name="Freeform: Shape 232">
              <a:extLst>
                <a:ext uri="{FF2B5EF4-FFF2-40B4-BE49-F238E27FC236}">
                  <a16:creationId xmlns:a16="http://schemas.microsoft.com/office/drawing/2014/main" id="{B837C715-E62C-4B4D-9E06-C9CAAB780554}"/>
                </a:ext>
              </a:extLst>
            </p:cNvPr>
            <p:cNvSpPr/>
            <p:nvPr/>
          </p:nvSpPr>
          <p:spPr>
            <a:xfrm>
              <a:off x="14197455" y="9678943"/>
              <a:ext cx="260737" cy="695297"/>
            </a:xfrm>
            <a:custGeom>
              <a:avLst/>
              <a:gdLst>
                <a:gd name="connsiteX0" fmla="*/ 71647 w 257417"/>
                <a:gd name="connsiteY0" fmla="*/ 694495 h 686447"/>
                <a:gd name="connsiteX1" fmla="*/ 53629 w 257417"/>
                <a:gd name="connsiteY1" fmla="*/ 689775 h 686447"/>
                <a:gd name="connsiteX2" fmla="*/ 32177 w 257417"/>
                <a:gd name="connsiteY2" fmla="*/ 644727 h 686447"/>
                <a:gd name="connsiteX3" fmla="*/ 32177 w 257417"/>
                <a:gd name="connsiteY3" fmla="*/ 188239 h 686447"/>
                <a:gd name="connsiteX4" fmla="*/ 78512 w 257417"/>
                <a:gd name="connsiteY4" fmla="*/ 101576 h 686447"/>
                <a:gd name="connsiteX5" fmla="*/ 187056 w 257417"/>
                <a:gd name="connsiteY5" fmla="*/ 38937 h 686447"/>
                <a:gd name="connsiteX6" fmla="*/ 228672 w 257417"/>
                <a:gd name="connsiteY6" fmla="*/ 36792 h 686447"/>
                <a:gd name="connsiteX7" fmla="*/ 250124 w 257417"/>
                <a:gd name="connsiteY7" fmla="*/ 81840 h 686447"/>
                <a:gd name="connsiteX8" fmla="*/ 250124 w 257417"/>
                <a:gd name="connsiteY8" fmla="*/ 538328 h 686447"/>
                <a:gd name="connsiteX9" fmla="*/ 203789 w 257417"/>
                <a:gd name="connsiteY9" fmla="*/ 624992 h 686447"/>
                <a:gd name="connsiteX10" fmla="*/ 95245 w 257417"/>
                <a:gd name="connsiteY10" fmla="*/ 687630 h 686447"/>
                <a:gd name="connsiteX11" fmla="*/ 71647 w 257417"/>
                <a:gd name="connsiteY11" fmla="*/ 694495 h 686447"/>
                <a:gd name="connsiteX12" fmla="*/ 210224 w 257417"/>
                <a:gd name="connsiteY12" fmla="*/ 65537 h 686447"/>
                <a:gd name="connsiteX13" fmla="*/ 203789 w 257417"/>
                <a:gd name="connsiteY13" fmla="*/ 67682 h 686447"/>
                <a:gd name="connsiteX14" fmla="*/ 95245 w 257417"/>
                <a:gd name="connsiteY14" fmla="*/ 130321 h 686447"/>
                <a:gd name="connsiteX15" fmla="*/ 66070 w 257417"/>
                <a:gd name="connsiteY15" fmla="*/ 187811 h 686447"/>
                <a:gd name="connsiteX16" fmla="*/ 66070 w 257417"/>
                <a:gd name="connsiteY16" fmla="*/ 644298 h 686447"/>
                <a:gd name="connsiteX17" fmla="*/ 70790 w 257417"/>
                <a:gd name="connsiteY17" fmla="*/ 660172 h 686447"/>
                <a:gd name="connsiteX18" fmla="*/ 78512 w 257417"/>
                <a:gd name="connsiteY18" fmla="*/ 658027 h 686447"/>
                <a:gd name="connsiteX19" fmla="*/ 187056 w 257417"/>
                <a:gd name="connsiteY19" fmla="*/ 595389 h 686447"/>
                <a:gd name="connsiteX20" fmla="*/ 216230 w 257417"/>
                <a:gd name="connsiteY20" fmla="*/ 537899 h 686447"/>
                <a:gd name="connsiteX21" fmla="*/ 216230 w 257417"/>
                <a:gd name="connsiteY21" fmla="*/ 81411 h 686447"/>
                <a:gd name="connsiteX22" fmla="*/ 211511 w 257417"/>
                <a:gd name="connsiteY22" fmla="*/ 65537 h 686447"/>
                <a:gd name="connsiteX23" fmla="*/ 210224 w 257417"/>
                <a:gd name="connsiteY23" fmla="*/ 65537 h 68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417" h="686447">
                  <a:moveTo>
                    <a:pt x="71647" y="694495"/>
                  </a:moveTo>
                  <a:cubicBezTo>
                    <a:pt x="65212" y="694495"/>
                    <a:pt x="59205" y="692779"/>
                    <a:pt x="53629" y="689775"/>
                  </a:cubicBezTo>
                  <a:cubicBezTo>
                    <a:pt x="39899" y="682053"/>
                    <a:pt x="32177" y="665321"/>
                    <a:pt x="32177" y="644727"/>
                  </a:cubicBezTo>
                  <a:lnTo>
                    <a:pt x="32177" y="188239"/>
                  </a:lnTo>
                  <a:cubicBezTo>
                    <a:pt x="32177" y="154775"/>
                    <a:pt x="52342" y="116592"/>
                    <a:pt x="78512" y="101576"/>
                  </a:cubicBezTo>
                  <a:lnTo>
                    <a:pt x="187056" y="38937"/>
                  </a:lnTo>
                  <a:cubicBezTo>
                    <a:pt x="201215" y="30786"/>
                    <a:pt x="216659" y="29927"/>
                    <a:pt x="228672" y="36792"/>
                  </a:cubicBezTo>
                  <a:cubicBezTo>
                    <a:pt x="242402" y="44515"/>
                    <a:pt x="250124" y="61247"/>
                    <a:pt x="250124" y="81840"/>
                  </a:cubicBezTo>
                  <a:lnTo>
                    <a:pt x="250124" y="538328"/>
                  </a:lnTo>
                  <a:cubicBezTo>
                    <a:pt x="250124" y="571792"/>
                    <a:pt x="229959" y="609976"/>
                    <a:pt x="203789" y="624992"/>
                  </a:cubicBezTo>
                  <a:lnTo>
                    <a:pt x="95245" y="687630"/>
                  </a:lnTo>
                  <a:cubicBezTo>
                    <a:pt x="87521" y="692349"/>
                    <a:pt x="79369" y="694495"/>
                    <a:pt x="71647" y="694495"/>
                  </a:cubicBezTo>
                  <a:close/>
                  <a:moveTo>
                    <a:pt x="210224" y="65537"/>
                  </a:moveTo>
                  <a:cubicBezTo>
                    <a:pt x="208937" y="65537"/>
                    <a:pt x="206363" y="66395"/>
                    <a:pt x="203789" y="67682"/>
                  </a:cubicBezTo>
                  <a:lnTo>
                    <a:pt x="95245" y="130321"/>
                  </a:lnTo>
                  <a:cubicBezTo>
                    <a:pt x="79799" y="139330"/>
                    <a:pt x="66070" y="166359"/>
                    <a:pt x="66070" y="187811"/>
                  </a:cubicBezTo>
                  <a:lnTo>
                    <a:pt x="66070" y="644298"/>
                  </a:lnTo>
                  <a:cubicBezTo>
                    <a:pt x="66070" y="654166"/>
                    <a:pt x="68644" y="659314"/>
                    <a:pt x="70790" y="660172"/>
                  </a:cubicBezTo>
                  <a:cubicBezTo>
                    <a:pt x="72077" y="660602"/>
                    <a:pt x="74651" y="660602"/>
                    <a:pt x="78512" y="658027"/>
                  </a:cubicBezTo>
                  <a:lnTo>
                    <a:pt x="187056" y="595389"/>
                  </a:lnTo>
                  <a:cubicBezTo>
                    <a:pt x="202502" y="586379"/>
                    <a:pt x="216230" y="559350"/>
                    <a:pt x="216230" y="537899"/>
                  </a:cubicBezTo>
                  <a:lnTo>
                    <a:pt x="216230" y="81411"/>
                  </a:lnTo>
                  <a:cubicBezTo>
                    <a:pt x="216230" y="71543"/>
                    <a:pt x="213656" y="66395"/>
                    <a:pt x="211511" y="65537"/>
                  </a:cubicBezTo>
                  <a:cubicBezTo>
                    <a:pt x="211082" y="65537"/>
                    <a:pt x="210652" y="65537"/>
                    <a:pt x="210224" y="65537"/>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5" name="Freeform: Shape 234">
              <a:extLst>
                <a:ext uri="{FF2B5EF4-FFF2-40B4-BE49-F238E27FC236}">
                  <a16:creationId xmlns:a16="http://schemas.microsoft.com/office/drawing/2014/main" id="{A3C74F06-CF19-4C21-B7C6-11B53490371B}"/>
                </a:ext>
              </a:extLst>
            </p:cNvPr>
            <p:cNvSpPr/>
            <p:nvPr/>
          </p:nvSpPr>
          <p:spPr>
            <a:xfrm>
              <a:off x="14451239" y="9197015"/>
              <a:ext cx="260737" cy="1042947"/>
            </a:xfrm>
            <a:custGeom>
              <a:avLst/>
              <a:gdLst>
                <a:gd name="connsiteX0" fmla="*/ 71647 w 257417"/>
                <a:gd name="connsiteY0" fmla="*/ 1025706 h 1029671"/>
                <a:gd name="connsiteX1" fmla="*/ 53629 w 257417"/>
                <a:gd name="connsiteY1" fmla="*/ 1020986 h 1029671"/>
                <a:gd name="connsiteX2" fmla="*/ 32177 w 257417"/>
                <a:gd name="connsiteY2" fmla="*/ 975938 h 1029671"/>
                <a:gd name="connsiteX3" fmla="*/ 32177 w 257417"/>
                <a:gd name="connsiteY3" fmla="*/ 188239 h 1029671"/>
                <a:gd name="connsiteX4" fmla="*/ 78512 w 257417"/>
                <a:gd name="connsiteY4" fmla="*/ 101575 h 1029671"/>
                <a:gd name="connsiteX5" fmla="*/ 187056 w 257417"/>
                <a:gd name="connsiteY5" fmla="*/ 38937 h 1029671"/>
                <a:gd name="connsiteX6" fmla="*/ 228672 w 257417"/>
                <a:gd name="connsiteY6" fmla="*/ 36792 h 1029671"/>
                <a:gd name="connsiteX7" fmla="*/ 250124 w 257417"/>
                <a:gd name="connsiteY7" fmla="*/ 81840 h 1029671"/>
                <a:gd name="connsiteX8" fmla="*/ 250124 w 257417"/>
                <a:gd name="connsiteY8" fmla="*/ 869539 h 1029671"/>
                <a:gd name="connsiteX9" fmla="*/ 203789 w 257417"/>
                <a:gd name="connsiteY9" fmla="*/ 956202 h 1029671"/>
                <a:gd name="connsiteX10" fmla="*/ 95245 w 257417"/>
                <a:gd name="connsiteY10" fmla="*/ 1018841 h 1029671"/>
                <a:gd name="connsiteX11" fmla="*/ 71647 w 257417"/>
                <a:gd name="connsiteY11" fmla="*/ 1025706 h 1029671"/>
                <a:gd name="connsiteX12" fmla="*/ 210224 w 257417"/>
                <a:gd name="connsiteY12" fmla="*/ 65966 h 1029671"/>
                <a:gd name="connsiteX13" fmla="*/ 203789 w 257417"/>
                <a:gd name="connsiteY13" fmla="*/ 68111 h 1029671"/>
                <a:gd name="connsiteX14" fmla="*/ 95245 w 257417"/>
                <a:gd name="connsiteY14" fmla="*/ 130750 h 1029671"/>
                <a:gd name="connsiteX15" fmla="*/ 66070 w 257417"/>
                <a:gd name="connsiteY15" fmla="*/ 188239 h 1029671"/>
                <a:gd name="connsiteX16" fmla="*/ 66070 w 257417"/>
                <a:gd name="connsiteY16" fmla="*/ 975938 h 1029671"/>
                <a:gd name="connsiteX17" fmla="*/ 70790 w 257417"/>
                <a:gd name="connsiteY17" fmla="*/ 991812 h 1029671"/>
                <a:gd name="connsiteX18" fmla="*/ 78512 w 257417"/>
                <a:gd name="connsiteY18" fmla="*/ 989667 h 1029671"/>
                <a:gd name="connsiteX19" fmla="*/ 187056 w 257417"/>
                <a:gd name="connsiteY19" fmla="*/ 927029 h 1029671"/>
                <a:gd name="connsiteX20" fmla="*/ 216230 w 257417"/>
                <a:gd name="connsiteY20" fmla="*/ 869539 h 1029671"/>
                <a:gd name="connsiteX21" fmla="*/ 216230 w 257417"/>
                <a:gd name="connsiteY21" fmla="*/ 81840 h 1029671"/>
                <a:gd name="connsiteX22" fmla="*/ 211511 w 257417"/>
                <a:gd name="connsiteY22" fmla="*/ 65966 h 1029671"/>
                <a:gd name="connsiteX23" fmla="*/ 210224 w 257417"/>
                <a:gd name="connsiteY23" fmla="*/ 65966 h 10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417" h="1029671">
                  <a:moveTo>
                    <a:pt x="71647" y="1025706"/>
                  </a:moveTo>
                  <a:cubicBezTo>
                    <a:pt x="65212" y="1025706"/>
                    <a:pt x="59206" y="1023989"/>
                    <a:pt x="53629" y="1020986"/>
                  </a:cubicBezTo>
                  <a:cubicBezTo>
                    <a:pt x="39899" y="1013263"/>
                    <a:pt x="32177" y="996531"/>
                    <a:pt x="32177" y="975938"/>
                  </a:cubicBezTo>
                  <a:lnTo>
                    <a:pt x="32177" y="188239"/>
                  </a:lnTo>
                  <a:cubicBezTo>
                    <a:pt x="32177" y="154775"/>
                    <a:pt x="52342" y="116592"/>
                    <a:pt x="78512" y="101575"/>
                  </a:cubicBezTo>
                  <a:lnTo>
                    <a:pt x="187056" y="38937"/>
                  </a:lnTo>
                  <a:cubicBezTo>
                    <a:pt x="201215" y="30786"/>
                    <a:pt x="216659" y="29927"/>
                    <a:pt x="228672" y="36792"/>
                  </a:cubicBezTo>
                  <a:cubicBezTo>
                    <a:pt x="242402" y="44514"/>
                    <a:pt x="250124" y="61247"/>
                    <a:pt x="250124" y="81840"/>
                  </a:cubicBezTo>
                  <a:lnTo>
                    <a:pt x="250124" y="869539"/>
                  </a:lnTo>
                  <a:cubicBezTo>
                    <a:pt x="250124" y="903003"/>
                    <a:pt x="229959" y="941187"/>
                    <a:pt x="203789" y="956202"/>
                  </a:cubicBezTo>
                  <a:lnTo>
                    <a:pt x="95245" y="1018841"/>
                  </a:lnTo>
                  <a:cubicBezTo>
                    <a:pt x="87093" y="1023560"/>
                    <a:pt x="78941" y="1025706"/>
                    <a:pt x="71647" y="1025706"/>
                  </a:cubicBezTo>
                  <a:close/>
                  <a:moveTo>
                    <a:pt x="210224" y="65966"/>
                  </a:moveTo>
                  <a:cubicBezTo>
                    <a:pt x="208937" y="65966"/>
                    <a:pt x="206363" y="66824"/>
                    <a:pt x="203789" y="68111"/>
                  </a:cubicBezTo>
                  <a:lnTo>
                    <a:pt x="95245" y="130750"/>
                  </a:lnTo>
                  <a:cubicBezTo>
                    <a:pt x="79799" y="139759"/>
                    <a:pt x="66070" y="166788"/>
                    <a:pt x="66070" y="188239"/>
                  </a:cubicBezTo>
                  <a:lnTo>
                    <a:pt x="66070" y="975938"/>
                  </a:lnTo>
                  <a:cubicBezTo>
                    <a:pt x="66070" y="985805"/>
                    <a:pt x="68645" y="990954"/>
                    <a:pt x="70790" y="991812"/>
                  </a:cubicBezTo>
                  <a:cubicBezTo>
                    <a:pt x="72077" y="992241"/>
                    <a:pt x="74651" y="992241"/>
                    <a:pt x="78512" y="989667"/>
                  </a:cubicBezTo>
                  <a:lnTo>
                    <a:pt x="187056" y="927029"/>
                  </a:lnTo>
                  <a:cubicBezTo>
                    <a:pt x="202502" y="918019"/>
                    <a:pt x="216230" y="890990"/>
                    <a:pt x="216230" y="869539"/>
                  </a:cubicBezTo>
                  <a:lnTo>
                    <a:pt x="216230" y="81840"/>
                  </a:lnTo>
                  <a:cubicBezTo>
                    <a:pt x="216230" y="71973"/>
                    <a:pt x="213656" y="66824"/>
                    <a:pt x="211511" y="65966"/>
                  </a:cubicBezTo>
                  <a:cubicBezTo>
                    <a:pt x="211082" y="65966"/>
                    <a:pt x="210654" y="65966"/>
                    <a:pt x="210224" y="65966"/>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7" name="Freeform: Shape 236">
              <a:extLst>
                <a:ext uri="{FF2B5EF4-FFF2-40B4-BE49-F238E27FC236}">
                  <a16:creationId xmlns:a16="http://schemas.microsoft.com/office/drawing/2014/main" id="{A1AEB2D7-8B32-4167-9613-9171B7C1AF51}"/>
                </a:ext>
              </a:extLst>
            </p:cNvPr>
            <p:cNvSpPr/>
            <p:nvPr/>
          </p:nvSpPr>
          <p:spPr>
            <a:xfrm>
              <a:off x="14704588" y="9591595"/>
              <a:ext cx="260737" cy="521475"/>
            </a:xfrm>
            <a:custGeom>
              <a:avLst/>
              <a:gdLst>
                <a:gd name="connsiteX0" fmla="*/ 71649 w 257417"/>
                <a:gd name="connsiteY0" fmla="*/ 491563 h 514835"/>
                <a:gd name="connsiteX1" fmla="*/ 53629 w 257417"/>
                <a:gd name="connsiteY1" fmla="*/ 486844 h 514835"/>
                <a:gd name="connsiteX2" fmla="*/ 32177 w 257417"/>
                <a:gd name="connsiteY2" fmla="*/ 441796 h 514835"/>
                <a:gd name="connsiteX3" fmla="*/ 32177 w 257417"/>
                <a:gd name="connsiteY3" fmla="*/ 188239 h 514835"/>
                <a:gd name="connsiteX4" fmla="*/ 78513 w 257417"/>
                <a:gd name="connsiteY4" fmla="*/ 101575 h 514835"/>
                <a:gd name="connsiteX5" fmla="*/ 187058 w 257417"/>
                <a:gd name="connsiteY5" fmla="*/ 38937 h 514835"/>
                <a:gd name="connsiteX6" fmla="*/ 228674 w 257417"/>
                <a:gd name="connsiteY6" fmla="*/ 36792 h 514835"/>
                <a:gd name="connsiteX7" fmla="*/ 250125 w 257417"/>
                <a:gd name="connsiteY7" fmla="*/ 81840 h 514835"/>
                <a:gd name="connsiteX8" fmla="*/ 250125 w 257417"/>
                <a:gd name="connsiteY8" fmla="*/ 335396 h 514835"/>
                <a:gd name="connsiteX9" fmla="*/ 203789 w 257417"/>
                <a:gd name="connsiteY9" fmla="*/ 422060 h 514835"/>
                <a:gd name="connsiteX10" fmla="*/ 95245 w 257417"/>
                <a:gd name="connsiteY10" fmla="*/ 484699 h 514835"/>
                <a:gd name="connsiteX11" fmla="*/ 71649 w 257417"/>
                <a:gd name="connsiteY11" fmla="*/ 491563 h 514835"/>
                <a:gd name="connsiteX12" fmla="*/ 210224 w 257417"/>
                <a:gd name="connsiteY12" fmla="*/ 65537 h 514835"/>
                <a:gd name="connsiteX13" fmla="*/ 203789 w 257417"/>
                <a:gd name="connsiteY13" fmla="*/ 67682 h 514835"/>
                <a:gd name="connsiteX14" fmla="*/ 95245 w 257417"/>
                <a:gd name="connsiteY14" fmla="*/ 130320 h 514835"/>
                <a:gd name="connsiteX15" fmla="*/ 66071 w 257417"/>
                <a:gd name="connsiteY15" fmla="*/ 187811 h 514835"/>
                <a:gd name="connsiteX16" fmla="*/ 66071 w 257417"/>
                <a:gd name="connsiteY16" fmla="*/ 441367 h 514835"/>
                <a:gd name="connsiteX17" fmla="*/ 70790 w 257417"/>
                <a:gd name="connsiteY17" fmla="*/ 457241 h 514835"/>
                <a:gd name="connsiteX18" fmla="*/ 78513 w 257417"/>
                <a:gd name="connsiteY18" fmla="*/ 455096 h 514835"/>
                <a:gd name="connsiteX19" fmla="*/ 187058 w 257417"/>
                <a:gd name="connsiteY19" fmla="*/ 392457 h 514835"/>
                <a:gd name="connsiteX20" fmla="*/ 216231 w 257417"/>
                <a:gd name="connsiteY20" fmla="*/ 334967 h 514835"/>
                <a:gd name="connsiteX21" fmla="*/ 216231 w 257417"/>
                <a:gd name="connsiteY21" fmla="*/ 81411 h 514835"/>
                <a:gd name="connsiteX22" fmla="*/ 211511 w 257417"/>
                <a:gd name="connsiteY22" fmla="*/ 65537 h 514835"/>
                <a:gd name="connsiteX23" fmla="*/ 210224 w 257417"/>
                <a:gd name="connsiteY23" fmla="*/ 65537 h 51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417" h="514835">
                  <a:moveTo>
                    <a:pt x="71649" y="491563"/>
                  </a:moveTo>
                  <a:cubicBezTo>
                    <a:pt x="65213" y="491563"/>
                    <a:pt x="59206" y="489847"/>
                    <a:pt x="53629" y="486844"/>
                  </a:cubicBezTo>
                  <a:cubicBezTo>
                    <a:pt x="39899" y="479121"/>
                    <a:pt x="32177" y="462389"/>
                    <a:pt x="32177" y="441796"/>
                  </a:cubicBezTo>
                  <a:lnTo>
                    <a:pt x="32177" y="188239"/>
                  </a:lnTo>
                  <a:cubicBezTo>
                    <a:pt x="32177" y="154775"/>
                    <a:pt x="52342" y="116592"/>
                    <a:pt x="78513" y="101575"/>
                  </a:cubicBezTo>
                  <a:lnTo>
                    <a:pt x="187058" y="38937"/>
                  </a:lnTo>
                  <a:cubicBezTo>
                    <a:pt x="201215" y="30786"/>
                    <a:pt x="216661" y="29927"/>
                    <a:pt x="228674" y="36792"/>
                  </a:cubicBezTo>
                  <a:cubicBezTo>
                    <a:pt x="242402" y="44514"/>
                    <a:pt x="250125" y="61246"/>
                    <a:pt x="250125" y="81840"/>
                  </a:cubicBezTo>
                  <a:lnTo>
                    <a:pt x="250125" y="335396"/>
                  </a:lnTo>
                  <a:cubicBezTo>
                    <a:pt x="250125" y="368861"/>
                    <a:pt x="229961" y="407045"/>
                    <a:pt x="203789" y="422060"/>
                  </a:cubicBezTo>
                  <a:lnTo>
                    <a:pt x="95245" y="484699"/>
                  </a:lnTo>
                  <a:cubicBezTo>
                    <a:pt x="87522" y="489418"/>
                    <a:pt x="79371" y="491563"/>
                    <a:pt x="71649" y="491563"/>
                  </a:cubicBezTo>
                  <a:close/>
                  <a:moveTo>
                    <a:pt x="210224" y="65537"/>
                  </a:moveTo>
                  <a:cubicBezTo>
                    <a:pt x="208937" y="65537"/>
                    <a:pt x="206363" y="66395"/>
                    <a:pt x="203789" y="67682"/>
                  </a:cubicBezTo>
                  <a:lnTo>
                    <a:pt x="95245" y="130320"/>
                  </a:lnTo>
                  <a:cubicBezTo>
                    <a:pt x="79800" y="139330"/>
                    <a:pt x="66071" y="166359"/>
                    <a:pt x="66071" y="187811"/>
                  </a:cubicBezTo>
                  <a:lnTo>
                    <a:pt x="66071" y="441367"/>
                  </a:lnTo>
                  <a:cubicBezTo>
                    <a:pt x="66071" y="451235"/>
                    <a:pt x="68645" y="456383"/>
                    <a:pt x="70790" y="457241"/>
                  </a:cubicBezTo>
                  <a:cubicBezTo>
                    <a:pt x="72077" y="457670"/>
                    <a:pt x="74651" y="457670"/>
                    <a:pt x="78513" y="455096"/>
                  </a:cubicBezTo>
                  <a:lnTo>
                    <a:pt x="187058" y="392457"/>
                  </a:lnTo>
                  <a:cubicBezTo>
                    <a:pt x="202502" y="383448"/>
                    <a:pt x="216231" y="356419"/>
                    <a:pt x="216231" y="334967"/>
                  </a:cubicBezTo>
                  <a:lnTo>
                    <a:pt x="216231" y="81411"/>
                  </a:lnTo>
                  <a:cubicBezTo>
                    <a:pt x="216231" y="71543"/>
                    <a:pt x="213657" y="66395"/>
                    <a:pt x="211511" y="65537"/>
                  </a:cubicBezTo>
                  <a:cubicBezTo>
                    <a:pt x="211511" y="65966"/>
                    <a:pt x="211083" y="65537"/>
                    <a:pt x="210224" y="65537"/>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8" name="Freeform: Shape 267">
              <a:extLst>
                <a:ext uri="{FF2B5EF4-FFF2-40B4-BE49-F238E27FC236}">
                  <a16:creationId xmlns:a16="http://schemas.microsoft.com/office/drawing/2014/main" id="{859F0C9E-8FF3-4DAB-A5BB-7E359043C91A}"/>
                </a:ext>
              </a:extLst>
            </p:cNvPr>
            <p:cNvSpPr/>
            <p:nvPr/>
          </p:nvSpPr>
          <p:spPr>
            <a:xfrm>
              <a:off x="11098437" y="10689407"/>
              <a:ext cx="478018" cy="391106"/>
            </a:xfrm>
            <a:custGeom>
              <a:avLst/>
              <a:gdLst>
                <a:gd name="connsiteX0" fmla="*/ 95834 w 471932"/>
                <a:gd name="connsiteY0" fmla="*/ 213445 h 386126"/>
                <a:gd name="connsiteX1" fmla="*/ 394868 w 471932"/>
                <a:gd name="connsiteY1" fmla="*/ 40975 h 386126"/>
                <a:gd name="connsiteX2" fmla="*/ 445065 w 471932"/>
                <a:gd name="connsiteY2" fmla="*/ 130642 h 386126"/>
                <a:gd name="connsiteX3" fmla="*/ 445065 w 471932"/>
                <a:gd name="connsiteY3" fmla="*/ 130642 h 386126"/>
                <a:gd name="connsiteX4" fmla="*/ 46066 w 471932"/>
                <a:gd name="connsiteY4" fmla="*/ 361030 h 386126"/>
                <a:gd name="connsiteX5" fmla="*/ 46066 w 471932"/>
                <a:gd name="connsiteY5" fmla="*/ 361030 h 386126"/>
                <a:gd name="connsiteX6" fmla="*/ 95834 w 471932"/>
                <a:gd name="connsiteY6" fmla="*/ 213445 h 38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32" h="386126">
                  <a:moveTo>
                    <a:pt x="95834" y="213445"/>
                  </a:moveTo>
                  <a:lnTo>
                    <a:pt x="394868" y="40975"/>
                  </a:lnTo>
                  <a:cubicBezTo>
                    <a:pt x="448067" y="10513"/>
                    <a:pt x="477670" y="63713"/>
                    <a:pt x="445065" y="130642"/>
                  </a:cubicBezTo>
                  <a:lnTo>
                    <a:pt x="445065" y="130642"/>
                  </a:lnTo>
                  <a:cubicBezTo>
                    <a:pt x="343385" y="338721"/>
                    <a:pt x="147746" y="451985"/>
                    <a:pt x="46066" y="361030"/>
                  </a:cubicBezTo>
                  <a:lnTo>
                    <a:pt x="46066" y="361030"/>
                  </a:lnTo>
                  <a:cubicBezTo>
                    <a:pt x="13031" y="331857"/>
                    <a:pt x="42634" y="244334"/>
                    <a:pt x="95834" y="213445"/>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0" name="Freeform: Shape 269">
              <a:extLst>
                <a:ext uri="{FF2B5EF4-FFF2-40B4-BE49-F238E27FC236}">
                  <a16:creationId xmlns:a16="http://schemas.microsoft.com/office/drawing/2014/main" id="{499029F2-D77A-47AD-B766-7EE9E2A3B6E3}"/>
                </a:ext>
              </a:extLst>
            </p:cNvPr>
            <p:cNvSpPr/>
            <p:nvPr/>
          </p:nvSpPr>
          <p:spPr>
            <a:xfrm>
              <a:off x="11049264" y="10459721"/>
              <a:ext cx="217281" cy="347650"/>
            </a:xfrm>
            <a:custGeom>
              <a:avLst/>
              <a:gdLst>
                <a:gd name="connsiteX0" fmla="*/ 167548 w 214514"/>
                <a:gd name="connsiteY0" fmla="*/ 60515 h 343223"/>
                <a:gd name="connsiteX1" fmla="*/ 127219 w 214514"/>
                <a:gd name="connsiteY1" fmla="*/ 133449 h 343223"/>
                <a:gd name="connsiteX2" fmla="*/ 85603 w 214514"/>
                <a:gd name="connsiteY2" fmla="*/ 105992 h 343223"/>
                <a:gd name="connsiteX3" fmla="*/ 41842 w 214514"/>
                <a:gd name="connsiteY3" fmla="*/ 129588 h 343223"/>
                <a:gd name="connsiteX4" fmla="*/ 41842 w 214514"/>
                <a:gd name="connsiteY4" fmla="*/ 129588 h 343223"/>
                <a:gd name="connsiteX5" fmla="*/ 40555 w 214514"/>
                <a:gd name="connsiteY5" fmla="*/ 180643 h 343223"/>
                <a:gd name="connsiteX6" fmla="*/ 85173 w 214514"/>
                <a:gd name="connsiteY6" fmla="*/ 209817 h 343223"/>
                <a:gd name="connsiteX7" fmla="*/ 40555 w 214514"/>
                <a:gd name="connsiteY7" fmla="*/ 290474 h 343223"/>
                <a:gd name="connsiteX8" fmla="*/ 41842 w 214514"/>
                <a:gd name="connsiteY8" fmla="*/ 339813 h 343223"/>
                <a:gd name="connsiteX9" fmla="*/ 41842 w 214514"/>
                <a:gd name="connsiteY9" fmla="*/ 339813 h 343223"/>
                <a:gd name="connsiteX10" fmla="*/ 85603 w 214514"/>
                <a:gd name="connsiteY10" fmla="*/ 313213 h 343223"/>
                <a:gd name="connsiteX11" fmla="*/ 127219 w 214514"/>
                <a:gd name="connsiteY11" fmla="*/ 237704 h 343223"/>
                <a:gd name="connsiteX12" fmla="*/ 167548 w 214514"/>
                <a:gd name="connsiteY12" fmla="*/ 263875 h 343223"/>
                <a:gd name="connsiteX13" fmla="*/ 211308 w 214514"/>
                <a:gd name="connsiteY13" fmla="*/ 240278 h 343223"/>
                <a:gd name="connsiteX14" fmla="*/ 211308 w 214514"/>
                <a:gd name="connsiteY14" fmla="*/ 240278 h 343223"/>
                <a:gd name="connsiteX15" fmla="*/ 212595 w 214514"/>
                <a:gd name="connsiteY15" fmla="*/ 189223 h 343223"/>
                <a:gd name="connsiteX16" fmla="*/ 169692 w 214514"/>
                <a:gd name="connsiteY16" fmla="*/ 160907 h 343223"/>
                <a:gd name="connsiteX17" fmla="*/ 212595 w 214514"/>
                <a:gd name="connsiteY17" fmla="*/ 83253 h 343223"/>
                <a:gd name="connsiteX18" fmla="*/ 211308 w 214514"/>
                <a:gd name="connsiteY18" fmla="*/ 33915 h 343223"/>
                <a:gd name="connsiteX19" fmla="*/ 211308 w 214514"/>
                <a:gd name="connsiteY19" fmla="*/ 33915 h 343223"/>
                <a:gd name="connsiteX20" fmla="*/ 167548 w 214514"/>
                <a:gd name="connsiteY20" fmla="*/ 60515 h 3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514" h="343223">
                  <a:moveTo>
                    <a:pt x="167548" y="60515"/>
                  </a:moveTo>
                  <a:lnTo>
                    <a:pt x="127219" y="133449"/>
                  </a:lnTo>
                  <a:lnTo>
                    <a:pt x="85603" y="105992"/>
                  </a:lnTo>
                  <a:cubicBezTo>
                    <a:pt x="74020" y="98269"/>
                    <a:pt x="54283" y="108995"/>
                    <a:pt x="41842" y="129588"/>
                  </a:cubicBezTo>
                  <a:lnTo>
                    <a:pt x="41842" y="129588"/>
                  </a:lnTo>
                  <a:cubicBezTo>
                    <a:pt x="29400" y="150182"/>
                    <a:pt x="28971" y="172920"/>
                    <a:pt x="40555" y="180643"/>
                  </a:cubicBezTo>
                  <a:lnTo>
                    <a:pt x="85173" y="209817"/>
                  </a:lnTo>
                  <a:lnTo>
                    <a:pt x="40555" y="290474"/>
                  </a:lnTo>
                  <a:cubicBezTo>
                    <a:pt x="28971" y="311497"/>
                    <a:pt x="29400" y="333806"/>
                    <a:pt x="41842" y="339813"/>
                  </a:cubicBezTo>
                  <a:lnTo>
                    <a:pt x="41842" y="339813"/>
                  </a:lnTo>
                  <a:cubicBezTo>
                    <a:pt x="54283" y="346248"/>
                    <a:pt x="73590" y="334236"/>
                    <a:pt x="85603" y="313213"/>
                  </a:cubicBezTo>
                  <a:lnTo>
                    <a:pt x="127219" y="237704"/>
                  </a:lnTo>
                  <a:lnTo>
                    <a:pt x="167548" y="263875"/>
                  </a:lnTo>
                  <a:cubicBezTo>
                    <a:pt x="179131" y="271597"/>
                    <a:pt x="198867" y="260871"/>
                    <a:pt x="211308" y="240278"/>
                  </a:cubicBezTo>
                  <a:lnTo>
                    <a:pt x="211308" y="240278"/>
                  </a:lnTo>
                  <a:cubicBezTo>
                    <a:pt x="223750" y="219685"/>
                    <a:pt x="224180" y="196946"/>
                    <a:pt x="212595" y="189223"/>
                  </a:cubicBezTo>
                  <a:lnTo>
                    <a:pt x="169692" y="160907"/>
                  </a:lnTo>
                  <a:lnTo>
                    <a:pt x="212595" y="83253"/>
                  </a:lnTo>
                  <a:cubicBezTo>
                    <a:pt x="224180" y="62230"/>
                    <a:pt x="223750" y="39921"/>
                    <a:pt x="211308" y="33915"/>
                  </a:cubicBezTo>
                  <a:lnTo>
                    <a:pt x="211308" y="33915"/>
                  </a:lnTo>
                  <a:cubicBezTo>
                    <a:pt x="198867" y="27479"/>
                    <a:pt x="179131" y="39492"/>
                    <a:pt x="167548" y="60515"/>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2" name="Freeform: Shape 271">
              <a:extLst>
                <a:ext uri="{FF2B5EF4-FFF2-40B4-BE49-F238E27FC236}">
                  <a16:creationId xmlns:a16="http://schemas.microsoft.com/office/drawing/2014/main" id="{76D789BF-157E-4A6F-9BD5-7A7660D93C05}"/>
                </a:ext>
              </a:extLst>
            </p:cNvPr>
            <p:cNvSpPr/>
            <p:nvPr/>
          </p:nvSpPr>
          <p:spPr>
            <a:xfrm>
              <a:off x="11387353" y="10263300"/>
              <a:ext cx="217281" cy="347650"/>
            </a:xfrm>
            <a:custGeom>
              <a:avLst/>
              <a:gdLst>
                <a:gd name="connsiteX0" fmla="*/ 211308 w 214514"/>
                <a:gd name="connsiteY0" fmla="*/ 33915 h 343223"/>
                <a:gd name="connsiteX1" fmla="*/ 211308 w 214514"/>
                <a:gd name="connsiteY1" fmla="*/ 33915 h 343223"/>
                <a:gd name="connsiteX2" fmla="*/ 167548 w 214514"/>
                <a:gd name="connsiteY2" fmla="*/ 60514 h 343223"/>
                <a:gd name="connsiteX3" fmla="*/ 127219 w 214514"/>
                <a:gd name="connsiteY3" fmla="*/ 133449 h 343223"/>
                <a:gd name="connsiteX4" fmla="*/ 85603 w 214514"/>
                <a:gd name="connsiteY4" fmla="*/ 105991 h 343223"/>
                <a:gd name="connsiteX5" fmla="*/ 41842 w 214514"/>
                <a:gd name="connsiteY5" fmla="*/ 129588 h 343223"/>
                <a:gd name="connsiteX6" fmla="*/ 41842 w 214514"/>
                <a:gd name="connsiteY6" fmla="*/ 129588 h 343223"/>
                <a:gd name="connsiteX7" fmla="*/ 40555 w 214514"/>
                <a:gd name="connsiteY7" fmla="*/ 180643 h 343223"/>
                <a:gd name="connsiteX8" fmla="*/ 85173 w 214514"/>
                <a:gd name="connsiteY8" fmla="*/ 209817 h 343223"/>
                <a:gd name="connsiteX9" fmla="*/ 40555 w 214514"/>
                <a:gd name="connsiteY9" fmla="*/ 290474 h 343223"/>
                <a:gd name="connsiteX10" fmla="*/ 41842 w 214514"/>
                <a:gd name="connsiteY10" fmla="*/ 339813 h 343223"/>
                <a:gd name="connsiteX11" fmla="*/ 41842 w 214514"/>
                <a:gd name="connsiteY11" fmla="*/ 339813 h 343223"/>
                <a:gd name="connsiteX12" fmla="*/ 85603 w 214514"/>
                <a:gd name="connsiteY12" fmla="*/ 313213 h 343223"/>
                <a:gd name="connsiteX13" fmla="*/ 127219 w 214514"/>
                <a:gd name="connsiteY13" fmla="*/ 237704 h 343223"/>
                <a:gd name="connsiteX14" fmla="*/ 167548 w 214514"/>
                <a:gd name="connsiteY14" fmla="*/ 263875 h 343223"/>
                <a:gd name="connsiteX15" fmla="*/ 211308 w 214514"/>
                <a:gd name="connsiteY15" fmla="*/ 240278 h 343223"/>
                <a:gd name="connsiteX16" fmla="*/ 211308 w 214514"/>
                <a:gd name="connsiteY16" fmla="*/ 240278 h 343223"/>
                <a:gd name="connsiteX17" fmla="*/ 212595 w 214514"/>
                <a:gd name="connsiteY17" fmla="*/ 189223 h 343223"/>
                <a:gd name="connsiteX18" fmla="*/ 169692 w 214514"/>
                <a:gd name="connsiteY18" fmla="*/ 160907 h 343223"/>
                <a:gd name="connsiteX19" fmla="*/ 212595 w 214514"/>
                <a:gd name="connsiteY19" fmla="*/ 83253 h 343223"/>
                <a:gd name="connsiteX20" fmla="*/ 211308 w 214514"/>
                <a:gd name="connsiteY20" fmla="*/ 33915 h 3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514" h="343223">
                  <a:moveTo>
                    <a:pt x="211308" y="33915"/>
                  </a:moveTo>
                  <a:lnTo>
                    <a:pt x="211308" y="33915"/>
                  </a:lnTo>
                  <a:cubicBezTo>
                    <a:pt x="198867" y="27479"/>
                    <a:pt x="179560" y="39492"/>
                    <a:pt x="167548" y="60514"/>
                  </a:cubicBezTo>
                  <a:lnTo>
                    <a:pt x="127219" y="133449"/>
                  </a:lnTo>
                  <a:lnTo>
                    <a:pt x="85603" y="105991"/>
                  </a:lnTo>
                  <a:cubicBezTo>
                    <a:pt x="74020" y="98269"/>
                    <a:pt x="54283" y="108995"/>
                    <a:pt x="41842" y="129588"/>
                  </a:cubicBezTo>
                  <a:lnTo>
                    <a:pt x="41842" y="129588"/>
                  </a:lnTo>
                  <a:cubicBezTo>
                    <a:pt x="29400" y="150181"/>
                    <a:pt x="28971" y="172920"/>
                    <a:pt x="40555" y="180643"/>
                  </a:cubicBezTo>
                  <a:lnTo>
                    <a:pt x="85173" y="209817"/>
                  </a:lnTo>
                  <a:lnTo>
                    <a:pt x="40555" y="290474"/>
                  </a:lnTo>
                  <a:cubicBezTo>
                    <a:pt x="28971" y="311497"/>
                    <a:pt x="29400" y="333807"/>
                    <a:pt x="41842" y="339813"/>
                  </a:cubicBezTo>
                  <a:lnTo>
                    <a:pt x="41842" y="339813"/>
                  </a:lnTo>
                  <a:cubicBezTo>
                    <a:pt x="54283" y="346248"/>
                    <a:pt x="73590" y="334235"/>
                    <a:pt x="85603" y="313213"/>
                  </a:cubicBezTo>
                  <a:lnTo>
                    <a:pt x="127219" y="237704"/>
                  </a:lnTo>
                  <a:lnTo>
                    <a:pt x="167548" y="263875"/>
                  </a:lnTo>
                  <a:cubicBezTo>
                    <a:pt x="179131" y="271597"/>
                    <a:pt x="198867" y="260871"/>
                    <a:pt x="211308" y="240278"/>
                  </a:cubicBezTo>
                  <a:lnTo>
                    <a:pt x="211308" y="240278"/>
                  </a:lnTo>
                  <a:cubicBezTo>
                    <a:pt x="223750" y="219685"/>
                    <a:pt x="224180" y="196946"/>
                    <a:pt x="212595" y="189223"/>
                  </a:cubicBezTo>
                  <a:lnTo>
                    <a:pt x="169692" y="160907"/>
                  </a:lnTo>
                  <a:lnTo>
                    <a:pt x="212595" y="83253"/>
                  </a:lnTo>
                  <a:cubicBezTo>
                    <a:pt x="224608" y="62231"/>
                    <a:pt x="223750" y="40350"/>
                    <a:pt x="211308" y="33915"/>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2" name="Freeform: Shape 151">
              <a:extLst>
                <a:ext uri="{FF2B5EF4-FFF2-40B4-BE49-F238E27FC236}">
                  <a16:creationId xmlns:a16="http://schemas.microsoft.com/office/drawing/2014/main" id="{42DA7BF5-3CCB-43F0-A77C-98DFA437715A}"/>
                </a:ext>
              </a:extLst>
            </p:cNvPr>
            <p:cNvSpPr/>
            <p:nvPr/>
          </p:nvSpPr>
          <p:spPr>
            <a:xfrm>
              <a:off x="12155018" y="6255638"/>
              <a:ext cx="434562" cy="825666"/>
            </a:xfrm>
            <a:custGeom>
              <a:avLst/>
              <a:gdLst>
                <a:gd name="connsiteX0" fmla="*/ 365103 w 429029"/>
                <a:gd name="connsiteY0" fmla="*/ 637694 h 815156"/>
                <a:gd name="connsiteX1" fmla="*/ 65212 w 429029"/>
                <a:gd name="connsiteY1" fmla="*/ 811022 h 815156"/>
                <a:gd name="connsiteX2" fmla="*/ 32177 w 429029"/>
                <a:gd name="connsiteY2" fmla="*/ 786138 h 815156"/>
                <a:gd name="connsiteX3" fmla="*/ 32177 w 429029"/>
                <a:gd name="connsiteY3" fmla="*/ 272589 h 815156"/>
                <a:gd name="connsiteX4" fmla="*/ 65212 w 429029"/>
                <a:gd name="connsiteY4" fmla="*/ 209522 h 815156"/>
                <a:gd name="connsiteX5" fmla="*/ 365103 w 429029"/>
                <a:gd name="connsiteY5" fmla="*/ 36194 h 815156"/>
                <a:gd name="connsiteX6" fmla="*/ 398140 w 429029"/>
                <a:gd name="connsiteY6" fmla="*/ 61078 h 815156"/>
                <a:gd name="connsiteX7" fmla="*/ 398140 w 429029"/>
                <a:gd name="connsiteY7" fmla="*/ 574626 h 815156"/>
                <a:gd name="connsiteX8" fmla="*/ 365103 w 429029"/>
                <a:gd name="connsiteY8" fmla="*/ 637694 h 81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029" h="815156">
                  <a:moveTo>
                    <a:pt x="365103" y="637694"/>
                  </a:moveTo>
                  <a:lnTo>
                    <a:pt x="65212" y="811022"/>
                  </a:lnTo>
                  <a:cubicBezTo>
                    <a:pt x="46764" y="821747"/>
                    <a:pt x="32177" y="810163"/>
                    <a:pt x="32177" y="786138"/>
                  </a:cubicBezTo>
                  <a:lnTo>
                    <a:pt x="32177" y="272589"/>
                  </a:lnTo>
                  <a:cubicBezTo>
                    <a:pt x="32177" y="248135"/>
                    <a:pt x="47192" y="219819"/>
                    <a:pt x="65212" y="209522"/>
                  </a:cubicBezTo>
                  <a:lnTo>
                    <a:pt x="365103" y="36194"/>
                  </a:lnTo>
                  <a:cubicBezTo>
                    <a:pt x="383553" y="25468"/>
                    <a:pt x="398140" y="37052"/>
                    <a:pt x="398140" y="61078"/>
                  </a:cubicBezTo>
                  <a:lnTo>
                    <a:pt x="398140" y="574626"/>
                  </a:lnTo>
                  <a:cubicBezTo>
                    <a:pt x="398140" y="599081"/>
                    <a:pt x="383123" y="627397"/>
                    <a:pt x="365103" y="637694"/>
                  </a:cubicBez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3" name="Freeform: Shape 152">
              <a:extLst>
                <a:ext uri="{FF2B5EF4-FFF2-40B4-BE49-F238E27FC236}">
                  <a16:creationId xmlns:a16="http://schemas.microsoft.com/office/drawing/2014/main" id="{1BAEC620-6C0B-4A2E-B64C-1DAEEE3D0AD6}"/>
                </a:ext>
              </a:extLst>
            </p:cNvPr>
            <p:cNvSpPr/>
            <p:nvPr/>
          </p:nvSpPr>
          <p:spPr>
            <a:xfrm>
              <a:off x="12138069" y="6239090"/>
              <a:ext cx="434562" cy="869122"/>
            </a:xfrm>
            <a:custGeom>
              <a:avLst/>
              <a:gdLst>
                <a:gd name="connsiteX0" fmla="*/ 68645 w 429029"/>
                <a:gd name="connsiteY0" fmla="*/ 848384 h 858059"/>
                <a:gd name="connsiteX1" fmla="*/ 51912 w 429029"/>
                <a:gd name="connsiteY1" fmla="*/ 844093 h 858059"/>
                <a:gd name="connsiteX2" fmla="*/ 32177 w 429029"/>
                <a:gd name="connsiteY2" fmla="*/ 802906 h 858059"/>
                <a:gd name="connsiteX3" fmla="*/ 32177 w 429029"/>
                <a:gd name="connsiteY3" fmla="*/ 289358 h 858059"/>
                <a:gd name="connsiteX4" fmla="*/ 73793 w 429029"/>
                <a:gd name="connsiteY4" fmla="*/ 211703 h 858059"/>
                <a:gd name="connsiteX5" fmla="*/ 373685 w 429029"/>
                <a:gd name="connsiteY5" fmla="*/ 38375 h 858059"/>
                <a:gd name="connsiteX6" fmla="*/ 412298 w 429029"/>
                <a:gd name="connsiteY6" fmla="*/ 36659 h 858059"/>
                <a:gd name="connsiteX7" fmla="*/ 432033 w 429029"/>
                <a:gd name="connsiteY7" fmla="*/ 77846 h 858059"/>
                <a:gd name="connsiteX8" fmla="*/ 432033 w 429029"/>
                <a:gd name="connsiteY8" fmla="*/ 591394 h 858059"/>
                <a:gd name="connsiteX9" fmla="*/ 390417 w 429029"/>
                <a:gd name="connsiteY9" fmla="*/ 669049 h 858059"/>
                <a:gd name="connsiteX10" fmla="*/ 90526 w 429029"/>
                <a:gd name="connsiteY10" fmla="*/ 842377 h 858059"/>
                <a:gd name="connsiteX11" fmla="*/ 68645 w 429029"/>
                <a:gd name="connsiteY11" fmla="*/ 848384 h 858059"/>
                <a:gd name="connsiteX12" fmla="*/ 394708 w 429029"/>
                <a:gd name="connsiteY12" fmla="*/ 65404 h 858059"/>
                <a:gd name="connsiteX13" fmla="*/ 389988 w 429029"/>
                <a:gd name="connsiteY13" fmla="*/ 67120 h 858059"/>
                <a:gd name="connsiteX14" fmla="*/ 90097 w 429029"/>
                <a:gd name="connsiteY14" fmla="*/ 240448 h 858059"/>
                <a:gd name="connsiteX15" fmla="*/ 65641 w 429029"/>
                <a:gd name="connsiteY15" fmla="*/ 288928 h 858059"/>
                <a:gd name="connsiteX16" fmla="*/ 65641 w 429029"/>
                <a:gd name="connsiteY16" fmla="*/ 802477 h 858059"/>
                <a:gd name="connsiteX17" fmla="*/ 68645 w 429029"/>
                <a:gd name="connsiteY17" fmla="*/ 814490 h 858059"/>
                <a:gd name="connsiteX18" fmla="*/ 73364 w 429029"/>
                <a:gd name="connsiteY18" fmla="*/ 812774 h 858059"/>
                <a:gd name="connsiteX19" fmla="*/ 373256 w 429029"/>
                <a:gd name="connsiteY19" fmla="*/ 639446 h 858059"/>
                <a:gd name="connsiteX20" fmla="*/ 397710 w 429029"/>
                <a:gd name="connsiteY20" fmla="*/ 590966 h 858059"/>
                <a:gd name="connsiteX21" fmla="*/ 397710 w 429029"/>
                <a:gd name="connsiteY21" fmla="*/ 77417 h 858059"/>
                <a:gd name="connsiteX22" fmla="*/ 394708 w 429029"/>
                <a:gd name="connsiteY22" fmla="*/ 65404 h 858059"/>
                <a:gd name="connsiteX23" fmla="*/ 394708 w 429029"/>
                <a:gd name="connsiteY23" fmla="*/ 65404 h 85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9029" h="858059">
                  <a:moveTo>
                    <a:pt x="68645" y="848384"/>
                  </a:moveTo>
                  <a:cubicBezTo>
                    <a:pt x="62638" y="848384"/>
                    <a:pt x="57062" y="847096"/>
                    <a:pt x="51912" y="844093"/>
                  </a:cubicBezTo>
                  <a:cubicBezTo>
                    <a:pt x="39471" y="836800"/>
                    <a:pt x="32177" y="821783"/>
                    <a:pt x="32177" y="802906"/>
                  </a:cubicBezTo>
                  <a:lnTo>
                    <a:pt x="32177" y="289358"/>
                  </a:lnTo>
                  <a:cubicBezTo>
                    <a:pt x="32177" y="258468"/>
                    <a:pt x="50197" y="225003"/>
                    <a:pt x="73793" y="211703"/>
                  </a:cubicBezTo>
                  <a:lnTo>
                    <a:pt x="373685" y="38375"/>
                  </a:lnTo>
                  <a:cubicBezTo>
                    <a:pt x="386984" y="30652"/>
                    <a:pt x="401143" y="30224"/>
                    <a:pt x="412298" y="36659"/>
                  </a:cubicBezTo>
                  <a:cubicBezTo>
                    <a:pt x="424739" y="43953"/>
                    <a:pt x="432033" y="58968"/>
                    <a:pt x="432033" y="77846"/>
                  </a:cubicBezTo>
                  <a:lnTo>
                    <a:pt x="432033" y="591394"/>
                  </a:lnTo>
                  <a:cubicBezTo>
                    <a:pt x="432033" y="622285"/>
                    <a:pt x="414013" y="655320"/>
                    <a:pt x="390417" y="669049"/>
                  </a:cubicBezTo>
                  <a:lnTo>
                    <a:pt x="90526" y="842377"/>
                  </a:lnTo>
                  <a:cubicBezTo>
                    <a:pt x="83232" y="846238"/>
                    <a:pt x="75510" y="848384"/>
                    <a:pt x="68645" y="848384"/>
                  </a:cubicBezTo>
                  <a:close/>
                  <a:moveTo>
                    <a:pt x="394708" y="65404"/>
                  </a:moveTo>
                  <a:cubicBezTo>
                    <a:pt x="394278" y="65404"/>
                    <a:pt x="392562" y="65833"/>
                    <a:pt x="389988" y="67120"/>
                  </a:cubicBezTo>
                  <a:lnTo>
                    <a:pt x="90097" y="240448"/>
                  </a:lnTo>
                  <a:cubicBezTo>
                    <a:pt x="76797" y="248171"/>
                    <a:pt x="65641" y="270909"/>
                    <a:pt x="65641" y="288928"/>
                  </a:cubicBezTo>
                  <a:lnTo>
                    <a:pt x="65641" y="802477"/>
                  </a:lnTo>
                  <a:cubicBezTo>
                    <a:pt x="65641" y="811057"/>
                    <a:pt x="68216" y="814061"/>
                    <a:pt x="68645" y="814490"/>
                  </a:cubicBezTo>
                  <a:cubicBezTo>
                    <a:pt x="69074" y="814490"/>
                    <a:pt x="70362" y="814490"/>
                    <a:pt x="73364" y="812774"/>
                  </a:cubicBezTo>
                  <a:lnTo>
                    <a:pt x="373256" y="639446"/>
                  </a:lnTo>
                  <a:cubicBezTo>
                    <a:pt x="386556" y="631723"/>
                    <a:pt x="397710" y="608985"/>
                    <a:pt x="397710" y="590966"/>
                  </a:cubicBezTo>
                  <a:lnTo>
                    <a:pt x="397710" y="77417"/>
                  </a:lnTo>
                  <a:cubicBezTo>
                    <a:pt x="398140" y="68836"/>
                    <a:pt x="395565" y="65833"/>
                    <a:pt x="394708" y="65404"/>
                  </a:cubicBezTo>
                  <a:cubicBezTo>
                    <a:pt x="395136" y="65404"/>
                    <a:pt x="395136" y="65404"/>
                    <a:pt x="394708" y="65404"/>
                  </a:cubicBez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5" name="Freeform: Shape 194">
              <a:extLst>
                <a:ext uri="{FF2B5EF4-FFF2-40B4-BE49-F238E27FC236}">
                  <a16:creationId xmlns:a16="http://schemas.microsoft.com/office/drawing/2014/main" id="{D3BD68B3-3B2D-488D-8B5D-AF9DB6F48D5A}"/>
                </a:ext>
              </a:extLst>
            </p:cNvPr>
            <p:cNvSpPr/>
            <p:nvPr/>
          </p:nvSpPr>
          <p:spPr>
            <a:xfrm>
              <a:off x="15429872" y="4003465"/>
              <a:ext cx="478018" cy="564931"/>
            </a:xfrm>
            <a:custGeom>
              <a:avLst/>
              <a:gdLst>
                <a:gd name="connsiteX0" fmla="*/ 414013 w 471932"/>
                <a:gd name="connsiteY0" fmla="*/ 565461 h 557738"/>
                <a:gd name="connsiteX1" fmla="*/ 76797 w 471932"/>
                <a:gd name="connsiteY1" fmla="*/ 563316 h 557738"/>
                <a:gd name="connsiteX2" fmla="*/ 32177 w 471932"/>
                <a:gd name="connsiteY2" fmla="*/ 509258 h 557738"/>
                <a:gd name="connsiteX3" fmla="*/ 66929 w 471932"/>
                <a:gd name="connsiteY3" fmla="*/ 423882 h 557738"/>
                <a:gd name="connsiteX4" fmla="*/ 407149 w 471932"/>
                <a:gd name="connsiteY4" fmla="*/ 32177 h 557738"/>
                <a:gd name="connsiteX5" fmla="*/ 462065 w 471932"/>
                <a:gd name="connsiteY5" fmla="*/ 127851 h 557738"/>
                <a:gd name="connsiteX6" fmla="*/ 209367 w 471932"/>
                <a:gd name="connsiteY6" fmla="*/ 418733 h 557738"/>
                <a:gd name="connsiteX7" fmla="*/ 465068 w 471932"/>
                <a:gd name="connsiteY7" fmla="*/ 420449 h 557738"/>
                <a:gd name="connsiteX8" fmla="*/ 414013 w 471932"/>
                <a:gd name="connsiteY8" fmla="*/ 565461 h 557738"/>
                <a:gd name="connsiteX9" fmla="*/ 402430 w 471932"/>
                <a:gd name="connsiteY9" fmla="*/ 78942 h 557738"/>
                <a:gd name="connsiteX10" fmla="*/ 87522 w 471932"/>
                <a:gd name="connsiteY10" fmla="*/ 441472 h 557738"/>
                <a:gd name="connsiteX11" fmla="*/ 59636 w 471932"/>
                <a:gd name="connsiteY11" fmla="*/ 508829 h 557738"/>
                <a:gd name="connsiteX12" fmla="*/ 77225 w 471932"/>
                <a:gd name="connsiteY12" fmla="*/ 535858 h 557738"/>
                <a:gd name="connsiteX13" fmla="*/ 395136 w 471932"/>
                <a:gd name="connsiteY13" fmla="*/ 538003 h 557738"/>
                <a:gd name="connsiteX14" fmla="*/ 426885 w 471932"/>
                <a:gd name="connsiteY14" fmla="*/ 447478 h 557738"/>
                <a:gd name="connsiteX15" fmla="*/ 150160 w 471932"/>
                <a:gd name="connsiteY15" fmla="*/ 445762 h 557738"/>
                <a:gd name="connsiteX16" fmla="*/ 429030 w 471932"/>
                <a:gd name="connsiteY16" fmla="*/ 124419 h 557738"/>
                <a:gd name="connsiteX17" fmla="*/ 402430 w 471932"/>
                <a:gd name="connsiteY17" fmla="*/ 78942 h 55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1932" h="557738">
                  <a:moveTo>
                    <a:pt x="414013" y="565461"/>
                  </a:moveTo>
                  <a:lnTo>
                    <a:pt x="76797" y="563316"/>
                  </a:lnTo>
                  <a:cubicBezTo>
                    <a:pt x="50197" y="563316"/>
                    <a:pt x="32177" y="541436"/>
                    <a:pt x="32177" y="509258"/>
                  </a:cubicBezTo>
                  <a:cubicBezTo>
                    <a:pt x="32177" y="481371"/>
                    <a:pt x="45477" y="448336"/>
                    <a:pt x="66929" y="423882"/>
                  </a:cubicBezTo>
                  <a:lnTo>
                    <a:pt x="407149" y="32177"/>
                  </a:lnTo>
                  <a:lnTo>
                    <a:pt x="462065" y="127851"/>
                  </a:lnTo>
                  <a:lnTo>
                    <a:pt x="209367" y="418733"/>
                  </a:lnTo>
                  <a:lnTo>
                    <a:pt x="465068" y="420449"/>
                  </a:lnTo>
                  <a:lnTo>
                    <a:pt x="414013" y="565461"/>
                  </a:lnTo>
                  <a:close/>
                  <a:moveTo>
                    <a:pt x="402430" y="78942"/>
                  </a:moveTo>
                  <a:lnTo>
                    <a:pt x="87522" y="441472"/>
                  </a:lnTo>
                  <a:cubicBezTo>
                    <a:pt x="70362" y="461207"/>
                    <a:pt x="59636" y="487378"/>
                    <a:pt x="59636" y="508829"/>
                  </a:cubicBezTo>
                  <a:cubicBezTo>
                    <a:pt x="59636" y="516981"/>
                    <a:pt x="61351" y="535858"/>
                    <a:pt x="77225" y="535858"/>
                  </a:cubicBezTo>
                  <a:lnTo>
                    <a:pt x="395136" y="538003"/>
                  </a:lnTo>
                  <a:lnTo>
                    <a:pt x="426885" y="447478"/>
                  </a:lnTo>
                  <a:lnTo>
                    <a:pt x="150160" y="445762"/>
                  </a:lnTo>
                  <a:lnTo>
                    <a:pt x="429030" y="124419"/>
                  </a:lnTo>
                  <a:lnTo>
                    <a:pt x="402430" y="78942"/>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6" name="Freeform: Shape 195">
              <a:extLst>
                <a:ext uri="{FF2B5EF4-FFF2-40B4-BE49-F238E27FC236}">
                  <a16:creationId xmlns:a16="http://schemas.microsoft.com/office/drawing/2014/main" id="{8F0D4FAA-AB66-475E-8783-ED60F65E41B4}"/>
                </a:ext>
              </a:extLst>
            </p:cNvPr>
            <p:cNvSpPr/>
            <p:nvPr/>
          </p:nvSpPr>
          <p:spPr>
            <a:xfrm>
              <a:off x="15360776" y="4344470"/>
              <a:ext cx="260737" cy="304193"/>
            </a:xfrm>
            <a:custGeom>
              <a:avLst/>
              <a:gdLst>
                <a:gd name="connsiteX0" fmla="*/ 232963 w 257417"/>
                <a:gd name="connsiteY0" fmla="*/ 103949 h 300320"/>
                <a:gd name="connsiteX1" fmla="*/ 132570 w 257417"/>
                <a:gd name="connsiteY1" fmla="*/ 278135 h 300320"/>
                <a:gd name="connsiteX2" fmla="*/ 32177 w 257417"/>
                <a:gd name="connsiteY2" fmla="*/ 220216 h 300320"/>
                <a:gd name="connsiteX3" fmla="*/ 132570 w 257417"/>
                <a:gd name="connsiteY3" fmla="*/ 46030 h 300320"/>
                <a:gd name="connsiteX4" fmla="*/ 232963 w 257417"/>
                <a:gd name="connsiteY4" fmla="*/ 103949 h 30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417" h="300320">
                  <a:moveTo>
                    <a:pt x="232963" y="103949"/>
                  </a:moveTo>
                  <a:cubicBezTo>
                    <a:pt x="232963" y="167874"/>
                    <a:pt x="187915" y="245958"/>
                    <a:pt x="132570" y="278135"/>
                  </a:cubicBezTo>
                  <a:cubicBezTo>
                    <a:pt x="77225" y="310312"/>
                    <a:pt x="32177" y="284141"/>
                    <a:pt x="32177" y="220216"/>
                  </a:cubicBezTo>
                  <a:cubicBezTo>
                    <a:pt x="32177" y="156291"/>
                    <a:pt x="77225" y="78207"/>
                    <a:pt x="132570" y="46030"/>
                  </a:cubicBezTo>
                  <a:cubicBezTo>
                    <a:pt x="187915" y="13853"/>
                    <a:pt x="232963" y="39594"/>
                    <a:pt x="232963" y="103949"/>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7" name="Freeform: Shape 196">
              <a:extLst>
                <a:ext uri="{FF2B5EF4-FFF2-40B4-BE49-F238E27FC236}">
                  <a16:creationId xmlns:a16="http://schemas.microsoft.com/office/drawing/2014/main" id="{7A16E806-5ABB-4699-B4CF-79A0D18E220E}"/>
                </a:ext>
              </a:extLst>
            </p:cNvPr>
            <p:cNvSpPr/>
            <p:nvPr/>
          </p:nvSpPr>
          <p:spPr>
            <a:xfrm>
              <a:off x="15346870" y="4330532"/>
              <a:ext cx="260737" cy="347650"/>
            </a:xfrm>
            <a:custGeom>
              <a:avLst/>
              <a:gdLst>
                <a:gd name="connsiteX0" fmla="*/ 101252 w 257417"/>
                <a:gd name="connsiteY0" fmla="*/ 318924 h 343223"/>
                <a:gd name="connsiteX1" fmla="*/ 68216 w 257417"/>
                <a:gd name="connsiteY1" fmla="*/ 310344 h 343223"/>
                <a:gd name="connsiteX2" fmla="*/ 32177 w 257417"/>
                <a:gd name="connsiteY2" fmla="*/ 233548 h 343223"/>
                <a:gd name="connsiteX3" fmla="*/ 139435 w 257417"/>
                <a:gd name="connsiteY3" fmla="*/ 47778 h 343223"/>
                <a:gd name="connsiteX4" fmla="*/ 223954 w 257417"/>
                <a:gd name="connsiteY4" fmla="*/ 40913 h 343223"/>
                <a:gd name="connsiteX5" fmla="*/ 259992 w 257417"/>
                <a:gd name="connsiteY5" fmla="*/ 117710 h 343223"/>
                <a:gd name="connsiteX6" fmla="*/ 152734 w 257417"/>
                <a:gd name="connsiteY6" fmla="*/ 303480 h 343223"/>
                <a:gd name="connsiteX7" fmla="*/ 101252 w 257417"/>
                <a:gd name="connsiteY7" fmla="*/ 318924 h 343223"/>
                <a:gd name="connsiteX8" fmla="*/ 190919 w 257417"/>
                <a:gd name="connsiteY8" fmla="*/ 59362 h 343223"/>
                <a:gd name="connsiteX9" fmla="*/ 152734 w 257417"/>
                <a:gd name="connsiteY9" fmla="*/ 71374 h 343223"/>
                <a:gd name="connsiteX10" fmla="*/ 59206 w 257417"/>
                <a:gd name="connsiteY10" fmla="*/ 233548 h 343223"/>
                <a:gd name="connsiteX11" fmla="*/ 81945 w 257417"/>
                <a:gd name="connsiteY11" fmla="*/ 286747 h 343223"/>
                <a:gd name="connsiteX12" fmla="*/ 139435 w 257417"/>
                <a:gd name="connsiteY12" fmla="*/ 279883 h 343223"/>
                <a:gd name="connsiteX13" fmla="*/ 232963 w 257417"/>
                <a:gd name="connsiteY13" fmla="*/ 117710 h 343223"/>
                <a:gd name="connsiteX14" fmla="*/ 210224 w 257417"/>
                <a:gd name="connsiteY14" fmla="*/ 64510 h 343223"/>
                <a:gd name="connsiteX15" fmla="*/ 190919 w 257417"/>
                <a:gd name="connsiteY15" fmla="*/ 59362 h 3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417" h="343223">
                  <a:moveTo>
                    <a:pt x="101252" y="318924"/>
                  </a:moveTo>
                  <a:cubicBezTo>
                    <a:pt x="89239" y="318924"/>
                    <a:pt x="78084" y="315921"/>
                    <a:pt x="68216" y="310344"/>
                  </a:cubicBezTo>
                  <a:cubicBezTo>
                    <a:pt x="45049" y="297044"/>
                    <a:pt x="32177" y="269586"/>
                    <a:pt x="32177" y="233548"/>
                  </a:cubicBezTo>
                  <a:cubicBezTo>
                    <a:pt x="32177" y="164045"/>
                    <a:pt x="79371" y="82529"/>
                    <a:pt x="139435" y="47778"/>
                  </a:cubicBezTo>
                  <a:cubicBezTo>
                    <a:pt x="170754" y="29758"/>
                    <a:pt x="200786" y="27184"/>
                    <a:pt x="223954" y="40913"/>
                  </a:cubicBezTo>
                  <a:cubicBezTo>
                    <a:pt x="247122" y="54213"/>
                    <a:pt x="259992" y="81671"/>
                    <a:pt x="259992" y="117710"/>
                  </a:cubicBezTo>
                  <a:cubicBezTo>
                    <a:pt x="259992" y="187212"/>
                    <a:pt x="212798" y="268728"/>
                    <a:pt x="152734" y="303480"/>
                  </a:cubicBezTo>
                  <a:cubicBezTo>
                    <a:pt x="135144" y="313776"/>
                    <a:pt x="117555" y="318924"/>
                    <a:pt x="101252" y="318924"/>
                  </a:cubicBezTo>
                  <a:close/>
                  <a:moveTo>
                    <a:pt x="190919" y="59362"/>
                  </a:moveTo>
                  <a:cubicBezTo>
                    <a:pt x="179764" y="59362"/>
                    <a:pt x="166464" y="63223"/>
                    <a:pt x="152734" y="71374"/>
                  </a:cubicBezTo>
                  <a:cubicBezTo>
                    <a:pt x="101252" y="101406"/>
                    <a:pt x="59206" y="173912"/>
                    <a:pt x="59206" y="233548"/>
                  </a:cubicBezTo>
                  <a:cubicBezTo>
                    <a:pt x="59206" y="259289"/>
                    <a:pt x="67358" y="278596"/>
                    <a:pt x="81945" y="286747"/>
                  </a:cubicBezTo>
                  <a:cubicBezTo>
                    <a:pt x="96532" y="295328"/>
                    <a:pt x="117126" y="292754"/>
                    <a:pt x="139435" y="279883"/>
                  </a:cubicBezTo>
                  <a:cubicBezTo>
                    <a:pt x="190919" y="249851"/>
                    <a:pt x="232963" y="177345"/>
                    <a:pt x="232963" y="117710"/>
                  </a:cubicBezTo>
                  <a:cubicBezTo>
                    <a:pt x="232963" y="91968"/>
                    <a:pt x="224812" y="72661"/>
                    <a:pt x="210224" y="64510"/>
                  </a:cubicBezTo>
                  <a:cubicBezTo>
                    <a:pt x="204648" y="61078"/>
                    <a:pt x="198212" y="59362"/>
                    <a:pt x="190919" y="59362"/>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8" name="Freeform: Shape 197">
              <a:extLst>
                <a:ext uri="{FF2B5EF4-FFF2-40B4-BE49-F238E27FC236}">
                  <a16:creationId xmlns:a16="http://schemas.microsoft.com/office/drawing/2014/main" id="{9A9CA7A4-C478-44AC-8D63-7481219EEF2B}"/>
                </a:ext>
              </a:extLst>
            </p:cNvPr>
            <p:cNvSpPr/>
            <p:nvPr/>
          </p:nvSpPr>
          <p:spPr>
            <a:xfrm>
              <a:off x="15741018" y="3906511"/>
              <a:ext cx="260737" cy="304193"/>
            </a:xfrm>
            <a:custGeom>
              <a:avLst/>
              <a:gdLst>
                <a:gd name="connsiteX0" fmla="*/ 232963 w 257417"/>
                <a:gd name="connsiteY0" fmla="*/ 103871 h 300320"/>
                <a:gd name="connsiteX1" fmla="*/ 132570 w 257417"/>
                <a:gd name="connsiteY1" fmla="*/ 278057 h 300320"/>
                <a:gd name="connsiteX2" fmla="*/ 32177 w 257417"/>
                <a:gd name="connsiteY2" fmla="*/ 220138 h 300320"/>
                <a:gd name="connsiteX3" fmla="*/ 132570 w 257417"/>
                <a:gd name="connsiteY3" fmla="*/ 45953 h 300320"/>
                <a:gd name="connsiteX4" fmla="*/ 232963 w 257417"/>
                <a:gd name="connsiteY4" fmla="*/ 103871 h 30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417" h="300320">
                  <a:moveTo>
                    <a:pt x="232963" y="103871"/>
                  </a:moveTo>
                  <a:cubicBezTo>
                    <a:pt x="232963" y="167797"/>
                    <a:pt x="187915" y="245880"/>
                    <a:pt x="132570" y="278057"/>
                  </a:cubicBezTo>
                  <a:cubicBezTo>
                    <a:pt x="77225" y="310235"/>
                    <a:pt x="32177" y="284064"/>
                    <a:pt x="32177" y="220138"/>
                  </a:cubicBezTo>
                  <a:cubicBezTo>
                    <a:pt x="32177" y="156213"/>
                    <a:pt x="77225" y="78130"/>
                    <a:pt x="132570" y="45953"/>
                  </a:cubicBezTo>
                  <a:cubicBezTo>
                    <a:pt x="187915" y="13775"/>
                    <a:pt x="232963" y="39946"/>
                    <a:pt x="232963" y="103871"/>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9" name="Freeform: Shape 198">
              <a:extLst>
                <a:ext uri="{FF2B5EF4-FFF2-40B4-BE49-F238E27FC236}">
                  <a16:creationId xmlns:a16="http://schemas.microsoft.com/office/drawing/2014/main" id="{63A86263-A23E-4D72-A8E2-FC6DEE55F7CA}"/>
                </a:ext>
              </a:extLst>
            </p:cNvPr>
            <p:cNvSpPr/>
            <p:nvPr/>
          </p:nvSpPr>
          <p:spPr>
            <a:xfrm>
              <a:off x="15727111" y="3892928"/>
              <a:ext cx="260737" cy="347650"/>
            </a:xfrm>
            <a:custGeom>
              <a:avLst/>
              <a:gdLst>
                <a:gd name="connsiteX0" fmla="*/ 101252 w 257417"/>
                <a:gd name="connsiteY0" fmla="*/ 318924 h 343223"/>
                <a:gd name="connsiteX1" fmla="*/ 68216 w 257417"/>
                <a:gd name="connsiteY1" fmla="*/ 310344 h 343223"/>
                <a:gd name="connsiteX2" fmla="*/ 32177 w 257417"/>
                <a:gd name="connsiteY2" fmla="*/ 233548 h 343223"/>
                <a:gd name="connsiteX3" fmla="*/ 139435 w 257417"/>
                <a:gd name="connsiteY3" fmla="*/ 47778 h 343223"/>
                <a:gd name="connsiteX4" fmla="*/ 223954 w 257417"/>
                <a:gd name="connsiteY4" fmla="*/ 40913 h 343223"/>
                <a:gd name="connsiteX5" fmla="*/ 259992 w 257417"/>
                <a:gd name="connsiteY5" fmla="*/ 117710 h 343223"/>
                <a:gd name="connsiteX6" fmla="*/ 152734 w 257417"/>
                <a:gd name="connsiteY6" fmla="*/ 303480 h 343223"/>
                <a:gd name="connsiteX7" fmla="*/ 101252 w 257417"/>
                <a:gd name="connsiteY7" fmla="*/ 318924 h 343223"/>
                <a:gd name="connsiteX8" fmla="*/ 190919 w 257417"/>
                <a:gd name="connsiteY8" fmla="*/ 59362 h 343223"/>
                <a:gd name="connsiteX9" fmla="*/ 152734 w 257417"/>
                <a:gd name="connsiteY9" fmla="*/ 71374 h 343223"/>
                <a:gd name="connsiteX10" fmla="*/ 59206 w 257417"/>
                <a:gd name="connsiteY10" fmla="*/ 233548 h 343223"/>
                <a:gd name="connsiteX11" fmla="*/ 81945 w 257417"/>
                <a:gd name="connsiteY11" fmla="*/ 286747 h 343223"/>
                <a:gd name="connsiteX12" fmla="*/ 139435 w 257417"/>
                <a:gd name="connsiteY12" fmla="*/ 279883 h 343223"/>
                <a:gd name="connsiteX13" fmla="*/ 232963 w 257417"/>
                <a:gd name="connsiteY13" fmla="*/ 117710 h 343223"/>
                <a:gd name="connsiteX14" fmla="*/ 210224 w 257417"/>
                <a:gd name="connsiteY14" fmla="*/ 64510 h 343223"/>
                <a:gd name="connsiteX15" fmla="*/ 190919 w 257417"/>
                <a:gd name="connsiteY15" fmla="*/ 59362 h 3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417" h="343223">
                  <a:moveTo>
                    <a:pt x="101252" y="318924"/>
                  </a:moveTo>
                  <a:cubicBezTo>
                    <a:pt x="89239" y="318924"/>
                    <a:pt x="78084" y="315921"/>
                    <a:pt x="68216" y="310344"/>
                  </a:cubicBezTo>
                  <a:cubicBezTo>
                    <a:pt x="45049" y="297044"/>
                    <a:pt x="32177" y="269586"/>
                    <a:pt x="32177" y="233548"/>
                  </a:cubicBezTo>
                  <a:cubicBezTo>
                    <a:pt x="32177" y="164045"/>
                    <a:pt x="79371" y="82529"/>
                    <a:pt x="139435" y="47778"/>
                  </a:cubicBezTo>
                  <a:cubicBezTo>
                    <a:pt x="170754" y="29758"/>
                    <a:pt x="200786" y="27184"/>
                    <a:pt x="223954" y="40913"/>
                  </a:cubicBezTo>
                  <a:cubicBezTo>
                    <a:pt x="247122" y="54213"/>
                    <a:pt x="259992" y="81671"/>
                    <a:pt x="259992" y="117710"/>
                  </a:cubicBezTo>
                  <a:cubicBezTo>
                    <a:pt x="259992" y="187212"/>
                    <a:pt x="212798" y="268728"/>
                    <a:pt x="152734" y="303480"/>
                  </a:cubicBezTo>
                  <a:cubicBezTo>
                    <a:pt x="134716" y="313776"/>
                    <a:pt x="117126" y="318924"/>
                    <a:pt x="101252" y="318924"/>
                  </a:cubicBezTo>
                  <a:close/>
                  <a:moveTo>
                    <a:pt x="190919" y="59362"/>
                  </a:moveTo>
                  <a:cubicBezTo>
                    <a:pt x="179764" y="59362"/>
                    <a:pt x="166464" y="63223"/>
                    <a:pt x="152734" y="71374"/>
                  </a:cubicBezTo>
                  <a:cubicBezTo>
                    <a:pt x="101252" y="101406"/>
                    <a:pt x="59206" y="173912"/>
                    <a:pt x="59206" y="233548"/>
                  </a:cubicBezTo>
                  <a:cubicBezTo>
                    <a:pt x="59206" y="259289"/>
                    <a:pt x="67358" y="278596"/>
                    <a:pt x="81945" y="286747"/>
                  </a:cubicBezTo>
                  <a:cubicBezTo>
                    <a:pt x="96532" y="295328"/>
                    <a:pt x="116696" y="292754"/>
                    <a:pt x="139435" y="279883"/>
                  </a:cubicBezTo>
                  <a:cubicBezTo>
                    <a:pt x="190919" y="250280"/>
                    <a:pt x="232963" y="177345"/>
                    <a:pt x="232963" y="117710"/>
                  </a:cubicBezTo>
                  <a:cubicBezTo>
                    <a:pt x="232963" y="91968"/>
                    <a:pt x="224812" y="72661"/>
                    <a:pt x="210224" y="64510"/>
                  </a:cubicBezTo>
                  <a:cubicBezTo>
                    <a:pt x="204648" y="61078"/>
                    <a:pt x="198212" y="59362"/>
                    <a:pt x="190919" y="59362"/>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0" name="Freeform: Shape 199">
              <a:extLst>
                <a:ext uri="{FF2B5EF4-FFF2-40B4-BE49-F238E27FC236}">
                  <a16:creationId xmlns:a16="http://schemas.microsoft.com/office/drawing/2014/main" id="{812B109A-9718-4CC5-AA6D-3BBEC733BA6E}"/>
                </a:ext>
              </a:extLst>
            </p:cNvPr>
            <p:cNvSpPr/>
            <p:nvPr/>
          </p:nvSpPr>
          <p:spPr>
            <a:xfrm>
              <a:off x="15686339" y="4300606"/>
              <a:ext cx="347650" cy="391106"/>
            </a:xfrm>
            <a:custGeom>
              <a:avLst/>
              <a:gdLst>
                <a:gd name="connsiteX0" fmla="*/ 256927 w 343223"/>
                <a:gd name="connsiteY0" fmla="*/ 84927 h 386126"/>
                <a:gd name="connsiteX1" fmla="*/ 256887 w 343223"/>
                <a:gd name="connsiteY1" fmla="*/ 248879 h 386126"/>
                <a:gd name="connsiteX2" fmla="*/ 114918 w 343223"/>
                <a:gd name="connsiteY2" fmla="*/ 330886 h 386126"/>
                <a:gd name="connsiteX3" fmla="*/ 114958 w 343223"/>
                <a:gd name="connsiteY3" fmla="*/ 166934 h 386126"/>
                <a:gd name="connsiteX4" fmla="*/ 256927 w 343223"/>
                <a:gd name="connsiteY4" fmla="*/ 84927 h 386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23" h="386126">
                  <a:moveTo>
                    <a:pt x="256927" y="84927"/>
                  </a:moveTo>
                  <a:cubicBezTo>
                    <a:pt x="296119" y="107555"/>
                    <a:pt x="296101" y="180959"/>
                    <a:pt x="256887" y="248879"/>
                  </a:cubicBezTo>
                  <a:cubicBezTo>
                    <a:pt x="217672" y="316799"/>
                    <a:pt x="154111" y="353515"/>
                    <a:pt x="114918" y="330886"/>
                  </a:cubicBezTo>
                  <a:cubicBezTo>
                    <a:pt x="75726" y="308258"/>
                    <a:pt x="75744" y="234854"/>
                    <a:pt x="114958" y="166934"/>
                  </a:cubicBezTo>
                  <a:cubicBezTo>
                    <a:pt x="154173" y="99014"/>
                    <a:pt x="217734" y="62298"/>
                    <a:pt x="256927" y="84927"/>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1" name="Freeform: Shape 200">
              <a:extLst>
                <a:ext uri="{FF2B5EF4-FFF2-40B4-BE49-F238E27FC236}">
                  <a16:creationId xmlns:a16="http://schemas.microsoft.com/office/drawing/2014/main" id="{01DECE9D-0147-4075-B2E3-CD6C8C6B8B1B}"/>
                </a:ext>
              </a:extLst>
            </p:cNvPr>
            <p:cNvSpPr/>
            <p:nvPr/>
          </p:nvSpPr>
          <p:spPr>
            <a:xfrm>
              <a:off x="15727111" y="4333139"/>
              <a:ext cx="260737" cy="347650"/>
            </a:xfrm>
            <a:custGeom>
              <a:avLst/>
              <a:gdLst>
                <a:gd name="connsiteX0" fmla="*/ 101252 w 257417"/>
                <a:gd name="connsiteY0" fmla="*/ 318925 h 343223"/>
                <a:gd name="connsiteX1" fmla="*/ 68216 w 257417"/>
                <a:gd name="connsiteY1" fmla="*/ 310344 h 343223"/>
                <a:gd name="connsiteX2" fmla="*/ 32177 w 257417"/>
                <a:gd name="connsiteY2" fmla="*/ 233548 h 343223"/>
                <a:gd name="connsiteX3" fmla="*/ 139435 w 257417"/>
                <a:gd name="connsiteY3" fmla="*/ 47778 h 343223"/>
                <a:gd name="connsiteX4" fmla="*/ 223954 w 257417"/>
                <a:gd name="connsiteY4" fmla="*/ 40913 h 343223"/>
                <a:gd name="connsiteX5" fmla="*/ 259992 w 257417"/>
                <a:gd name="connsiteY5" fmla="*/ 117710 h 343223"/>
                <a:gd name="connsiteX6" fmla="*/ 152734 w 257417"/>
                <a:gd name="connsiteY6" fmla="*/ 303479 h 343223"/>
                <a:gd name="connsiteX7" fmla="*/ 101252 w 257417"/>
                <a:gd name="connsiteY7" fmla="*/ 318925 h 343223"/>
                <a:gd name="connsiteX8" fmla="*/ 190919 w 257417"/>
                <a:gd name="connsiteY8" fmla="*/ 59361 h 343223"/>
                <a:gd name="connsiteX9" fmla="*/ 152734 w 257417"/>
                <a:gd name="connsiteY9" fmla="*/ 71374 h 343223"/>
                <a:gd name="connsiteX10" fmla="*/ 59206 w 257417"/>
                <a:gd name="connsiteY10" fmla="*/ 233548 h 343223"/>
                <a:gd name="connsiteX11" fmla="*/ 81945 w 257417"/>
                <a:gd name="connsiteY11" fmla="*/ 286747 h 343223"/>
                <a:gd name="connsiteX12" fmla="*/ 139435 w 257417"/>
                <a:gd name="connsiteY12" fmla="*/ 279883 h 343223"/>
                <a:gd name="connsiteX13" fmla="*/ 232963 w 257417"/>
                <a:gd name="connsiteY13" fmla="*/ 117710 h 343223"/>
                <a:gd name="connsiteX14" fmla="*/ 210224 w 257417"/>
                <a:gd name="connsiteY14" fmla="*/ 64510 h 343223"/>
                <a:gd name="connsiteX15" fmla="*/ 190919 w 257417"/>
                <a:gd name="connsiteY15" fmla="*/ 59361 h 3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417" h="343223">
                  <a:moveTo>
                    <a:pt x="101252" y="318925"/>
                  </a:moveTo>
                  <a:cubicBezTo>
                    <a:pt x="89239" y="318925"/>
                    <a:pt x="78084" y="315921"/>
                    <a:pt x="68216" y="310344"/>
                  </a:cubicBezTo>
                  <a:cubicBezTo>
                    <a:pt x="45049" y="297044"/>
                    <a:pt x="32177" y="269586"/>
                    <a:pt x="32177" y="233548"/>
                  </a:cubicBezTo>
                  <a:cubicBezTo>
                    <a:pt x="32177" y="164045"/>
                    <a:pt x="79371" y="82529"/>
                    <a:pt x="139435" y="47778"/>
                  </a:cubicBezTo>
                  <a:cubicBezTo>
                    <a:pt x="170754" y="29759"/>
                    <a:pt x="200786" y="27184"/>
                    <a:pt x="223954" y="40913"/>
                  </a:cubicBezTo>
                  <a:cubicBezTo>
                    <a:pt x="247122" y="54213"/>
                    <a:pt x="259992" y="81671"/>
                    <a:pt x="259992" y="117710"/>
                  </a:cubicBezTo>
                  <a:cubicBezTo>
                    <a:pt x="259992" y="187212"/>
                    <a:pt x="212798" y="268728"/>
                    <a:pt x="152734" y="303479"/>
                  </a:cubicBezTo>
                  <a:cubicBezTo>
                    <a:pt x="134716" y="313347"/>
                    <a:pt x="117126" y="318925"/>
                    <a:pt x="101252" y="318925"/>
                  </a:cubicBezTo>
                  <a:close/>
                  <a:moveTo>
                    <a:pt x="190919" y="59361"/>
                  </a:moveTo>
                  <a:cubicBezTo>
                    <a:pt x="179764" y="59361"/>
                    <a:pt x="166464" y="63223"/>
                    <a:pt x="152734" y="71374"/>
                  </a:cubicBezTo>
                  <a:cubicBezTo>
                    <a:pt x="101252" y="101407"/>
                    <a:pt x="59206" y="173912"/>
                    <a:pt x="59206" y="233548"/>
                  </a:cubicBezTo>
                  <a:cubicBezTo>
                    <a:pt x="59206" y="259289"/>
                    <a:pt x="67358" y="278596"/>
                    <a:pt x="81945" y="286747"/>
                  </a:cubicBezTo>
                  <a:cubicBezTo>
                    <a:pt x="96532" y="295328"/>
                    <a:pt x="116696" y="292754"/>
                    <a:pt x="139435" y="279883"/>
                  </a:cubicBezTo>
                  <a:cubicBezTo>
                    <a:pt x="190919" y="249851"/>
                    <a:pt x="232963" y="177345"/>
                    <a:pt x="232963" y="117710"/>
                  </a:cubicBezTo>
                  <a:cubicBezTo>
                    <a:pt x="232963" y="91968"/>
                    <a:pt x="224812" y="72662"/>
                    <a:pt x="210224" y="64510"/>
                  </a:cubicBezTo>
                  <a:cubicBezTo>
                    <a:pt x="204648" y="60649"/>
                    <a:pt x="198212" y="59361"/>
                    <a:pt x="190919" y="59361"/>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2" name="Freeform: Shape 251">
              <a:extLst>
                <a:ext uri="{FF2B5EF4-FFF2-40B4-BE49-F238E27FC236}">
                  <a16:creationId xmlns:a16="http://schemas.microsoft.com/office/drawing/2014/main" id="{40A05798-077C-4DF1-A755-915575F76A73}"/>
                </a:ext>
              </a:extLst>
            </p:cNvPr>
            <p:cNvSpPr/>
            <p:nvPr/>
          </p:nvSpPr>
          <p:spPr>
            <a:xfrm>
              <a:off x="17600020" y="8475879"/>
              <a:ext cx="738754" cy="956035"/>
            </a:xfrm>
            <a:custGeom>
              <a:avLst/>
              <a:gdLst>
                <a:gd name="connsiteX0" fmla="*/ 322253 w 729350"/>
                <a:gd name="connsiteY0" fmla="*/ 946530 h 943865"/>
                <a:gd name="connsiteX1" fmla="*/ 42954 w 729350"/>
                <a:gd name="connsiteY1" fmla="*/ 727296 h 943865"/>
                <a:gd name="connsiteX2" fmla="*/ 48103 w 729350"/>
                <a:gd name="connsiteY2" fmla="*/ 650500 h 943865"/>
                <a:gd name="connsiteX3" fmla="*/ 127473 w 729350"/>
                <a:gd name="connsiteY3" fmla="*/ 526939 h 943865"/>
                <a:gd name="connsiteX4" fmla="*/ 191398 w 729350"/>
                <a:gd name="connsiteY4" fmla="*/ 496049 h 943865"/>
                <a:gd name="connsiteX5" fmla="*/ 320966 w 729350"/>
                <a:gd name="connsiteY5" fmla="*/ 597729 h 943865"/>
                <a:gd name="connsiteX6" fmla="*/ 544061 w 729350"/>
                <a:gd name="connsiteY6" fmla="*/ 83323 h 943865"/>
                <a:gd name="connsiteX7" fmla="*/ 607128 w 729350"/>
                <a:gd name="connsiteY7" fmla="*/ 32697 h 943865"/>
                <a:gd name="connsiteX8" fmla="*/ 693793 w 729350"/>
                <a:gd name="connsiteY8" fmla="*/ 49429 h 943865"/>
                <a:gd name="connsiteX9" fmla="*/ 706234 w 729350"/>
                <a:gd name="connsiteY9" fmla="*/ 115071 h 943865"/>
                <a:gd name="connsiteX10" fmla="*/ 354001 w 729350"/>
                <a:gd name="connsiteY10" fmla="*/ 926366 h 943865"/>
                <a:gd name="connsiteX11" fmla="*/ 322253 w 729350"/>
                <a:gd name="connsiteY11" fmla="*/ 946530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50" h="943865">
                  <a:moveTo>
                    <a:pt x="322253" y="946530"/>
                  </a:moveTo>
                  <a:lnTo>
                    <a:pt x="42954" y="727296"/>
                  </a:lnTo>
                  <a:cubicBezTo>
                    <a:pt x="26651" y="714425"/>
                    <a:pt x="29225" y="680103"/>
                    <a:pt x="48103" y="650500"/>
                  </a:cubicBezTo>
                  <a:lnTo>
                    <a:pt x="127473" y="526939"/>
                  </a:lnTo>
                  <a:cubicBezTo>
                    <a:pt x="146780" y="497336"/>
                    <a:pt x="175095" y="483178"/>
                    <a:pt x="191398" y="496049"/>
                  </a:cubicBezTo>
                  <a:lnTo>
                    <a:pt x="320966" y="597729"/>
                  </a:lnTo>
                  <a:lnTo>
                    <a:pt x="544061" y="83323"/>
                  </a:lnTo>
                  <a:cubicBezTo>
                    <a:pt x="557790" y="51146"/>
                    <a:pt x="586106" y="28407"/>
                    <a:pt x="607128" y="32697"/>
                  </a:cubicBezTo>
                  <a:lnTo>
                    <a:pt x="693793" y="49429"/>
                  </a:lnTo>
                  <a:cubicBezTo>
                    <a:pt x="714815" y="53290"/>
                    <a:pt x="720393" y="82893"/>
                    <a:pt x="706234" y="115071"/>
                  </a:cubicBezTo>
                  <a:lnTo>
                    <a:pt x="354001" y="926366"/>
                  </a:lnTo>
                  <a:cubicBezTo>
                    <a:pt x="346707" y="943098"/>
                    <a:pt x="330833" y="953395"/>
                    <a:pt x="322253" y="946530"/>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3" name="Freeform: Shape 302">
              <a:extLst>
                <a:ext uri="{FF2B5EF4-FFF2-40B4-BE49-F238E27FC236}">
                  <a16:creationId xmlns:a16="http://schemas.microsoft.com/office/drawing/2014/main" id="{6323B3CC-9F45-4152-95B1-D6A066F2EE4F}"/>
                </a:ext>
              </a:extLst>
            </p:cNvPr>
            <p:cNvSpPr/>
            <p:nvPr/>
          </p:nvSpPr>
          <p:spPr>
            <a:xfrm>
              <a:off x="16698357" y="5660594"/>
              <a:ext cx="260737" cy="521475"/>
            </a:xfrm>
            <a:custGeom>
              <a:avLst/>
              <a:gdLst>
                <a:gd name="connsiteX0" fmla="*/ 73793 w 257417"/>
                <a:gd name="connsiteY0" fmla="*/ 479939 h 514835"/>
                <a:gd name="connsiteX1" fmla="*/ 198641 w 257417"/>
                <a:gd name="connsiteY1" fmla="*/ 407862 h 514835"/>
                <a:gd name="connsiteX2" fmla="*/ 240257 w 257417"/>
                <a:gd name="connsiteY2" fmla="*/ 328491 h 514835"/>
                <a:gd name="connsiteX3" fmla="*/ 240257 w 257417"/>
                <a:gd name="connsiteY3" fmla="*/ 68500 h 514835"/>
                <a:gd name="connsiteX4" fmla="*/ 198641 w 257417"/>
                <a:gd name="connsiteY4" fmla="*/ 37180 h 514835"/>
                <a:gd name="connsiteX5" fmla="*/ 73793 w 257417"/>
                <a:gd name="connsiteY5" fmla="*/ 109257 h 514835"/>
                <a:gd name="connsiteX6" fmla="*/ 32177 w 257417"/>
                <a:gd name="connsiteY6" fmla="*/ 188628 h 514835"/>
                <a:gd name="connsiteX7" fmla="*/ 32177 w 257417"/>
                <a:gd name="connsiteY7" fmla="*/ 448620 h 514835"/>
                <a:gd name="connsiteX8" fmla="*/ 73793 w 257417"/>
                <a:gd name="connsiteY8" fmla="*/ 479939 h 51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417" h="514835">
                  <a:moveTo>
                    <a:pt x="73793" y="479939"/>
                  </a:moveTo>
                  <a:lnTo>
                    <a:pt x="198641" y="407862"/>
                  </a:lnTo>
                  <a:cubicBezTo>
                    <a:pt x="221379" y="394562"/>
                    <a:pt x="240257" y="358953"/>
                    <a:pt x="240257" y="328491"/>
                  </a:cubicBezTo>
                  <a:lnTo>
                    <a:pt x="240257" y="68500"/>
                  </a:lnTo>
                  <a:cubicBezTo>
                    <a:pt x="240257" y="38038"/>
                    <a:pt x="221809" y="23880"/>
                    <a:pt x="198641" y="37180"/>
                  </a:cubicBezTo>
                  <a:lnTo>
                    <a:pt x="73793" y="109257"/>
                  </a:lnTo>
                  <a:cubicBezTo>
                    <a:pt x="51055" y="122557"/>
                    <a:pt x="32177" y="158167"/>
                    <a:pt x="32177" y="188628"/>
                  </a:cubicBezTo>
                  <a:lnTo>
                    <a:pt x="32177" y="448620"/>
                  </a:lnTo>
                  <a:cubicBezTo>
                    <a:pt x="32177" y="479510"/>
                    <a:pt x="50625" y="493239"/>
                    <a:pt x="73793" y="479939"/>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5" name="Freeform: Shape 304">
              <a:extLst>
                <a:ext uri="{FF2B5EF4-FFF2-40B4-BE49-F238E27FC236}">
                  <a16:creationId xmlns:a16="http://schemas.microsoft.com/office/drawing/2014/main" id="{11B876A3-F22A-4680-98BD-317F56616B23}"/>
                </a:ext>
              </a:extLst>
            </p:cNvPr>
            <p:cNvSpPr/>
            <p:nvPr/>
          </p:nvSpPr>
          <p:spPr>
            <a:xfrm>
              <a:off x="16212740" y="5436068"/>
              <a:ext cx="608387" cy="956035"/>
            </a:xfrm>
            <a:custGeom>
              <a:avLst/>
              <a:gdLst>
                <a:gd name="connsiteX0" fmla="*/ 580257 w 600641"/>
                <a:gd name="connsiteY0" fmla="*/ 351519 h 943865"/>
                <a:gd name="connsiteX1" fmla="*/ 580257 w 600641"/>
                <a:gd name="connsiteY1" fmla="*/ 630388 h 943865"/>
                <a:gd name="connsiteX2" fmla="*/ 547220 w 600641"/>
                <a:gd name="connsiteY2" fmla="*/ 708901 h 943865"/>
                <a:gd name="connsiteX3" fmla="*/ 497882 w 600641"/>
                <a:gd name="connsiteY3" fmla="*/ 763388 h 943865"/>
                <a:gd name="connsiteX4" fmla="*/ 472140 w 600641"/>
                <a:gd name="connsiteY4" fmla="*/ 784839 h 943865"/>
                <a:gd name="connsiteX5" fmla="*/ 268351 w 600641"/>
                <a:gd name="connsiteY5" fmla="*/ 902394 h 943865"/>
                <a:gd name="connsiteX6" fmla="*/ 96311 w 600641"/>
                <a:gd name="connsiteY6" fmla="*/ 857346 h 943865"/>
                <a:gd name="connsiteX7" fmla="*/ 35818 w 600641"/>
                <a:gd name="connsiteY7" fmla="*/ 677153 h 943865"/>
                <a:gd name="connsiteX8" fmla="*/ 106607 w 600641"/>
                <a:gd name="connsiteY8" fmla="*/ 523561 h 943865"/>
                <a:gd name="connsiteX9" fmla="*/ 261916 w 600641"/>
                <a:gd name="connsiteY9" fmla="*/ 433893 h 943865"/>
                <a:gd name="connsiteX10" fmla="*/ 288087 w 600641"/>
                <a:gd name="connsiteY10" fmla="*/ 384555 h 943865"/>
                <a:gd name="connsiteX11" fmla="*/ 282510 w 600641"/>
                <a:gd name="connsiteY11" fmla="*/ 336074 h 943865"/>
                <a:gd name="connsiteX12" fmla="*/ 302674 w 600641"/>
                <a:gd name="connsiteY12" fmla="*/ 112979 h 943865"/>
                <a:gd name="connsiteX13" fmla="*/ 303104 w 600641"/>
                <a:gd name="connsiteY13" fmla="*/ 110834 h 943865"/>
                <a:gd name="connsiteX14" fmla="*/ 354586 w 600641"/>
                <a:gd name="connsiteY14" fmla="*/ 39615 h 943865"/>
                <a:gd name="connsiteX15" fmla="*/ 354586 w 600641"/>
                <a:gd name="connsiteY15" fmla="*/ 39615 h 943865"/>
                <a:gd name="connsiteX16" fmla="*/ 409502 w 600641"/>
                <a:gd name="connsiteY16" fmla="*/ 74795 h 943865"/>
                <a:gd name="connsiteX17" fmla="*/ 405212 w 600641"/>
                <a:gd name="connsiteY17" fmla="*/ 168753 h 943865"/>
                <a:gd name="connsiteX18" fmla="*/ 412506 w 600641"/>
                <a:gd name="connsiteY18" fmla="*/ 203075 h 943865"/>
                <a:gd name="connsiteX19" fmla="*/ 454979 w 600641"/>
                <a:gd name="connsiteY19" fmla="*/ 271291 h 943865"/>
                <a:gd name="connsiteX20" fmla="*/ 526198 w 600641"/>
                <a:gd name="connsiteY20" fmla="*/ 311191 h 943865"/>
                <a:gd name="connsiteX21" fmla="*/ 549366 w 600641"/>
                <a:gd name="connsiteY21" fmla="*/ 311620 h 943865"/>
                <a:gd name="connsiteX22" fmla="*/ 580257 w 600641"/>
                <a:gd name="connsiteY22" fmla="*/ 351519 h 94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0641" h="943865">
                  <a:moveTo>
                    <a:pt x="580257" y="351519"/>
                  </a:moveTo>
                  <a:lnTo>
                    <a:pt x="580257" y="630388"/>
                  </a:lnTo>
                  <a:cubicBezTo>
                    <a:pt x="580257" y="656131"/>
                    <a:pt x="567385" y="686592"/>
                    <a:pt x="547220" y="708901"/>
                  </a:cubicBezTo>
                  <a:lnTo>
                    <a:pt x="497882" y="763388"/>
                  </a:lnTo>
                  <a:cubicBezTo>
                    <a:pt x="489731" y="772398"/>
                    <a:pt x="481151" y="779691"/>
                    <a:pt x="472140" y="784839"/>
                  </a:cubicBezTo>
                  <a:lnTo>
                    <a:pt x="268351" y="902394"/>
                  </a:lnTo>
                  <a:cubicBezTo>
                    <a:pt x="189839" y="947441"/>
                    <a:pt x="120766" y="929422"/>
                    <a:pt x="96311" y="857346"/>
                  </a:cubicBezTo>
                  <a:lnTo>
                    <a:pt x="35818" y="677153"/>
                  </a:lnTo>
                  <a:cubicBezTo>
                    <a:pt x="20372" y="630388"/>
                    <a:pt x="55982" y="552734"/>
                    <a:pt x="106607" y="523561"/>
                  </a:cubicBezTo>
                  <a:lnTo>
                    <a:pt x="261916" y="433893"/>
                  </a:lnTo>
                  <a:cubicBezTo>
                    <a:pt x="277790" y="424884"/>
                    <a:pt x="290232" y="401287"/>
                    <a:pt x="288087" y="384555"/>
                  </a:cubicBezTo>
                  <a:lnTo>
                    <a:pt x="282510" y="336074"/>
                  </a:lnTo>
                  <a:cubicBezTo>
                    <a:pt x="274788" y="269146"/>
                    <a:pt x="281652" y="192778"/>
                    <a:pt x="302674" y="112979"/>
                  </a:cubicBezTo>
                  <a:lnTo>
                    <a:pt x="303104" y="110834"/>
                  </a:lnTo>
                  <a:cubicBezTo>
                    <a:pt x="310826" y="81231"/>
                    <a:pt x="331419" y="52915"/>
                    <a:pt x="354586" y="39615"/>
                  </a:cubicBezTo>
                  <a:lnTo>
                    <a:pt x="354586" y="39615"/>
                  </a:lnTo>
                  <a:cubicBezTo>
                    <a:pt x="385906" y="21596"/>
                    <a:pt x="410789" y="37470"/>
                    <a:pt x="409502" y="74795"/>
                  </a:cubicBezTo>
                  <a:lnTo>
                    <a:pt x="405212" y="168753"/>
                  </a:lnTo>
                  <a:cubicBezTo>
                    <a:pt x="404784" y="182482"/>
                    <a:pt x="406928" y="194494"/>
                    <a:pt x="412506" y="203075"/>
                  </a:cubicBezTo>
                  <a:lnTo>
                    <a:pt x="454979" y="271291"/>
                  </a:lnTo>
                  <a:cubicBezTo>
                    <a:pt x="470853" y="297033"/>
                    <a:pt x="495738" y="310761"/>
                    <a:pt x="526198" y="311191"/>
                  </a:cubicBezTo>
                  <a:lnTo>
                    <a:pt x="549366" y="311620"/>
                  </a:lnTo>
                  <a:cubicBezTo>
                    <a:pt x="568244" y="311191"/>
                    <a:pt x="580257" y="327065"/>
                    <a:pt x="580257" y="351519"/>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8" name="Freeform: Shape 307">
              <a:extLst>
                <a:ext uri="{FF2B5EF4-FFF2-40B4-BE49-F238E27FC236}">
                  <a16:creationId xmlns:a16="http://schemas.microsoft.com/office/drawing/2014/main" id="{B3C72A82-CB92-481B-941C-51EE2D089956}"/>
                </a:ext>
              </a:extLst>
            </p:cNvPr>
            <p:cNvSpPr/>
            <p:nvPr/>
          </p:nvSpPr>
          <p:spPr>
            <a:xfrm>
              <a:off x="20343024" y="6144982"/>
              <a:ext cx="695298" cy="608387"/>
            </a:xfrm>
            <a:custGeom>
              <a:avLst/>
              <a:gdLst>
                <a:gd name="connsiteX0" fmla="*/ 152306 w 686447"/>
                <a:gd name="connsiteY0" fmla="*/ 32177 h 600641"/>
                <a:gd name="connsiteX1" fmla="*/ 32177 w 686447"/>
                <a:gd name="connsiteY1" fmla="*/ 68216 h 600641"/>
                <a:gd name="connsiteX2" fmla="*/ 32177 w 686447"/>
                <a:gd name="connsiteY2" fmla="*/ 598925 h 600641"/>
                <a:gd name="connsiteX3" fmla="*/ 673148 w 686447"/>
                <a:gd name="connsiteY3" fmla="*/ 227815 h 600641"/>
                <a:gd name="connsiteX4" fmla="*/ 152306 w 686447"/>
                <a:gd name="connsiteY4" fmla="*/ 32177 h 60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447" h="600641">
                  <a:moveTo>
                    <a:pt x="152306" y="32177"/>
                  </a:moveTo>
                  <a:lnTo>
                    <a:pt x="32177" y="68216"/>
                  </a:lnTo>
                  <a:lnTo>
                    <a:pt x="32177" y="598925"/>
                  </a:lnTo>
                  <a:lnTo>
                    <a:pt x="673148" y="227815"/>
                  </a:lnTo>
                  <a:cubicBezTo>
                    <a:pt x="519984" y="139435"/>
                    <a:pt x="341937" y="74651"/>
                    <a:pt x="152306" y="32177"/>
                  </a:cubicBezTo>
                  <a:close/>
                </a:path>
              </a:pathLst>
            </a:custGeom>
            <a:solidFill>
              <a:srgbClr val="E76F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9" name="Freeform: Shape 308">
              <a:extLst>
                <a:ext uri="{FF2B5EF4-FFF2-40B4-BE49-F238E27FC236}">
                  <a16:creationId xmlns:a16="http://schemas.microsoft.com/office/drawing/2014/main" id="{5210923D-43EC-40CB-B4CE-34BAB4EF50A0}"/>
                </a:ext>
              </a:extLst>
            </p:cNvPr>
            <p:cNvSpPr/>
            <p:nvPr/>
          </p:nvSpPr>
          <p:spPr>
            <a:xfrm>
              <a:off x="20323903" y="6125429"/>
              <a:ext cx="738754" cy="651842"/>
            </a:xfrm>
            <a:custGeom>
              <a:avLst/>
              <a:gdLst>
                <a:gd name="connsiteX0" fmla="*/ 32177 w 729350"/>
                <a:gd name="connsiteY0" fmla="*/ 650409 h 643544"/>
                <a:gd name="connsiteX1" fmla="*/ 32177 w 729350"/>
                <a:gd name="connsiteY1" fmla="*/ 73364 h 643544"/>
                <a:gd name="connsiteX2" fmla="*/ 170325 w 729350"/>
                <a:gd name="connsiteY2" fmla="*/ 32177 h 643544"/>
                <a:gd name="connsiteX3" fmla="*/ 175045 w 729350"/>
                <a:gd name="connsiteY3" fmla="*/ 33035 h 643544"/>
                <a:gd name="connsiteX4" fmla="*/ 701034 w 729350"/>
                <a:gd name="connsiteY4" fmla="*/ 230818 h 643544"/>
                <a:gd name="connsiteX5" fmla="*/ 728922 w 729350"/>
                <a:gd name="connsiteY5" fmla="*/ 247121 h 643544"/>
                <a:gd name="connsiteX6" fmla="*/ 32177 w 729350"/>
                <a:gd name="connsiteY6" fmla="*/ 650409 h 643544"/>
                <a:gd name="connsiteX7" fmla="*/ 69503 w 729350"/>
                <a:gd name="connsiteY7" fmla="*/ 101251 h 643544"/>
                <a:gd name="connsiteX8" fmla="*/ 69503 w 729350"/>
                <a:gd name="connsiteY8" fmla="*/ 586054 h 643544"/>
                <a:gd name="connsiteX9" fmla="*/ 654270 w 729350"/>
                <a:gd name="connsiteY9" fmla="*/ 247550 h 643544"/>
                <a:gd name="connsiteX10" fmla="*/ 171612 w 729350"/>
                <a:gd name="connsiteY10" fmla="*/ 70790 h 643544"/>
                <a:gd name="connsiteX11" fmla="*/ 69503 w 729350"/>
                <a:gd name="connsiteY11" fmla="*/ 101251 h 6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50" h="643544">
                  <a:moveTo>
                    <a:pt x="32177" y="650409"/>
                  </a:moveTo>
                  <a:lnTo>
                    <a:pt x="32177" y="73364"/>
                  </a:lnTo>
                  <a:lnTo>
                    <a:pt x="170325" y="32177"/>
                  </a:lnTo>
                  <a:lnTo>
                    <a:pt x="175045" y="33035"/>
                  </a:lnTo>
                  <a:cubicBezTo>
                    <a:pt x="373686" y="77654"/>
                    <a:pt x="550874" y="144154"/>
                    <a:pt x="701034" y="230818"/>
                  </a:cubicBezTo>
                  <a:lnTo>
                    <a:pt x="728922" y="247121"/>
                  </a:lnTo>
                  <a:lnTo>
                    <a:pt x="32177" y="650409"/>
                  </a:lnTo>
                  <a:close/>
                  <a:moveTo>
                    <a:pt x="69503" y="101251"/>
                  </a:moveTo>
                  <a:lnTo>
                    <a:pt x="69503" y="586054"/>
                  </a:lnTo>
                  <a:lnTo>
                    <a:pt x="654270" y="247550"/>
                  </a:lnTo>
                  <a:cubicBezTo>
                    <a:pt x="514408" y="171182"/>
                    <a:pt x="352662" y="111977"/>
                    <a:pt x="171612" y="70790"/>
                  </a:cubicBezTo>
                  <a:lnTo>
                    <a:pt x="69503" y="101251"/>
                  </a:lnTo>
                  <a:close/>
                </a:path>
              </a:pathLst>
            </a:custGeom>
            <a:solidFill>
              <a:schemeClr val="tx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47" name="Group 346">
              <a:extLst>
                <a:ext uri="{FF2B5EF4-FFF2-40B4-BE49-F238E27FC236}">
                  <a16:creationId xmlns:a16="http://schemas.microsoft.com/office/drawing/2014/main" id="{18A53932-BA82-4367-81C7-07C2FEF27BE8}"/>
                </a:ext>
              </a:extLst>
            </p:cNvPr>
            <p:cNvGrpSpPr/>
            <p:nvPr/>
          </p:nvGrpSpPr>
          <p:grpSpPr>
            <a:xfrm>
              <a:off x="19699330" y="5914230"/>
              <a:ext cx="1694898" cy="1563987"/>
              <a:chOff x="19699330" y="5914230"/>
              <a:chExt cx="1694898" cy="1563987"/>
            </a:xfrm>
            <a:solidFill>
              <a:srgbClr val="000000">
                <a:alpha val="30196"/>
              </a:srgbClr>
            </a:solidFill>
          </p:grpSpPr>
          <p:sp>
            <p:nvSpPr>
              <p:cNvPr id="82" name="Freeform: Shape 81">
                <a:extLst>
                  <a:ext uri="{FF2B5EF4-FFF2-40B4-BE49-F238E27FC236}">
                    <a16:creationId xmlns:a16="http://schemas.microsoft.com/office/drawing/2014/main" id="{324538F1-8904-48CC-9699-A70F4988D5E0}"/>
                  </a:ext>
                </a:extLst>
              </p:cNvPr>
              <p:cNvSpPr/>
              <p:nvPr/>
            </p:nvSpPr>
            <p:spPr>
              <a:xfrm>
                <a:off x="21263751" y="6735117"/>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65A40FF0-8128-4A02-AA8A-7F2C5D915C77}"/>
                  </a:ext>
                </a:extLst>
              </p:cNvPr>
              <p:cNvSpPr/>
              <p:nvPr/>
            </p:nvSpPr>
            <p:spPr>
              <a:xfrm>
                <a:off x="20979548" y="6735117"/>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859362E2-BB33-43E0-9174-2675F9508A9C}"/>
                  </a:ext>
                </a:extLst>
              </p:cNvPr>
              <p:cNvSpPr/>
              <p:nvPr/>
            </p:nvSpPr>
            <p:spPr>
              <a:xfrm>
                <a:off x="21121649" y="6652986"/>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7" y="78083"/>
                      <a:pt x="43438" y="69503"/>
                    </a:cubicBezTo>
                    <a:cubicBezTo>
                      <a:pt x="28423" y="60922"/>
                      <a:pt x="28423" y="47193"/>
                      <a:pt x="43438" y="38613"/>
                    </a:cubicBezTo>
                    <a:cubicBezTo>
                      <a:pt x="58027"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E8439CAF-7A2E-4C27-B5C2-8EC7EC549A46}"/>
                  </a:ext>
                </a:extLst>
              </p:cNvPr>
              <p:cNvSpPr/>
              <p:nvPr/>
            </p:nvSpPr>
            <p:spPr>
              <a:xfrm>
                <a:off x="20695345" y="6735117"/>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5" y="78083"/>
                      <a:pt x="43438" y="69503"/>
                    </a:cubicBezTo>
                    <a:cubicBezTo>
                      <a:pt x="28423" y="60922"/>
                      <a:pt x="28423" y="47193"/>
                      <a:pt x="43438" y="38613"/>
                    </a:cubicBezTo>
                    <a:cubicBezTo>
                      <a:pt x="58025"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25F6BDBA-227D-47B5-82E3-BC5188D77CFB}"/>
                  </a:ext>
                </a:extLst>
              </p:cNvPr>
              <p:cNvSpPr/>
              <p:nvPr/>
            </p:nvSpPr>
            <p:spPr>
              <a:xfrm>
                <a:off x="20837447" y="6652986"/>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73960C9B-9D44-4A01-81C8-EC3A79DD326C}"/>
                  </a:ext>
                </a:extLst>
              </p:cNvPr>
              <p:cNvSpPr/>
              <p:nvPr/>
            </p:nvSpPr>
            <p:spPr>
              <a:xfrm>
                <a:off x="20409838" y="6734248"/>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4"/>
                      <a:pt x="112083" y="60922"/>
                      <a:pt x="97068" y="69503"/>
                    </a:cubicBezTo>
                    <a:cubicBezTo>
                      <a:pt x="82052" y="78083"/>
                      <a:pt x="58026" y="78083"/>
                      <a:pt x="43439" y="69503"/>
                    </a:cubicBezTo>
                    <a:cubicBezTo>
                      <a:pt x="28423" y="60922"/>
                      <a:pt x="28423" y="47194"/>
                      <a:pt x="43439" y="38613"/>
                    </a:cubicBezTo>
                    <a:cubicBezTo>
                      <a:pt x="58454" y="30032"/>
                      <a:pt x="82480"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5F5F58E1-C4B6-4A9A-96A2-0B86300B129A}"/>
                  </a:ext>
                </a:extLst>
              </p:cNvPr>
              <p:cNvSpPr/>
              <p:nvPr/>
            </p:nvSpPr>
            <p:spPr>
              <a:xfrm>
                <a:off x="20551939" y="6652117"/>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51" name="Group 50">
                <a:extLst>
                  <a:ext uri="{FF2B5EF4-FFF2-40B4-BE49-F238E27FC236}">
                    <a16:creationId xmlns:a16="http://schemas.microsoft.com/office/drawing/2014/main" id="{99C0D4C7-6C5C-4DB4-9037-D49F74D65E1C}"/>
                  </a:ext>
                </a:extLst>
              </p:cNvPr>
              <p:cNvGrpSpPr/>
              <p:nvPr/>
            </p:nvGrpSpPr>
            <p:grpSpPr>
              <a:xfrm>
                <a:off x="19699330" y="5914230"/>
                <a:ext cx="1694898" cy="1563987"/>
                <a:chOff x="19699330" y="5914230"/>
                <a:chExt cx="1694898" cy="1563987"/>
              </a:xfrm>
              <a:grpFill/>
            </p:grpSpPr>
            <p:sp>
              <p:nvSpPr>
                <p:cNvPr id="74" name="Freeform: Shape 73">
                  <a:extLst>
                    <a:ext uri="{FF2B5EF4-FFF2-40B4-BE49-F238E27FC236}">
                      <a16:creationId xmlns:a16="http://schemas.microsoft.com/office/drawing/2014/main" id="{0C425B1B-8AA7-47D0-93DB-71F7ED9EAE8A}"/>
                    </a:ext>
                  </a:extLst>
                </p:cNvPr>
                <p:cNvSpPr/>
                <p:nvPr/>
              </p:nvSpPr>
              <p:spPr>
                <a:xfrm>
                  <a:off x="20126939" y="7391305"/>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5F8FCFA7-A4DC-4904-94B6-4C4CBB37B77A}"/>
                    </a:ext>
                  </a:extLst>
                </p:cNvPr>
                <p:cNvSpPr/>
                <p:nvPr/>
              </p:nvSpPr>
              <p:spPr>
                <a:xfrm>
                  <a:off x="20269039" y="7309173"/>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43D38343-8A74-4007-A696-ED8A6FF9E51D}"/>
                    </a:ext>
                  </a:extLst>
                </p:cNvPr>
                <p:cNvSpPr/>
                <p:nvPr/>
              </p:nvSpPr>
              <p:spPr>
                <a:xfrm>
                  <a:off x="20411141" y="722704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4"/>
                        <a:pt x="112083"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0115BFCC-049F-4A2C-889C-DE76BE377355}"/>
                    </a:ext>
                  </a:extLst>
                </p:cNvPr>
                <p:cNvSpPr/>
                <p:nvPr/>
              </p:nvSpPr>
              <p:spPr>
                <a:xfrm>
                  <a:off x="20979548" y="6898948"/>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996CED90-1096-46FD-A8DA-EAF6A6474F56}"/>
                    </a:ext>
                  </a:extLst>
                </p:cNvPr>
                <p:cNvSpPr/>
                <p:nvPr/>
              </p:nvSpPr>
              <p:spPr>
                <a:xfrm>
                  <a:off x="21121758" y="6817249"/>
                  <a:ext cx="130369" cy="86912"/>
                </a:xfrm>
                <a:custGeom>
                  <a:avLst/>
                  <a:gdLst>
                    <a:gd name="connsiteX0" fmla="*/ 107686 w 128708"/>
                    <a:gd name="connsiteY0" fmla="*/ 54058 h 85805"/>
                    <a:gd name="connsiteX1" fmla="*/ 69931 w 128708"/>
                    <a:gd name="connsiteY1" fmla="*/ 75938 h 85805"/>
                    <a:gd name="connsiteX2" fmla="*/ 32176 w 128708"/>
                    <a:gd name="connsiteY2" fmla="*/ 54058 h 85805"/>
                    <a:gd name="connsiteX3" fmla="*/ 69931 w 128708"/>
                    <a:gd name="connsiteY3" fmla="*/ 32177 h 85805"/>
                    <a:gd name="connsiteX4" fmla="*/ 107686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6" y="54058"/>
                      </a:moveTo>
                      <a:cubicBezTo>
                        <a:pt x="107686" y="66142"/>
                        <a:pt x="90783" y="75938"/>
                        <a:pt x="69931" y="75938"/>
                      </a:cubicBezTo>
                      <a:cubicBezTo>
                        <a:pt x="49079" y="75938"/>
                        <a:pt x="32176" y="66142"/>
                        <a:pt x="32176" y="54058"/>
                      </a:cubicBezTo>
                      <a:cubicBezTo>
                        <a:pt x="32176" y="41974"/>
                        <a:pt x="49079" y="32177"/>
                        <a:pt x="69931" y="32177"/>
                      </a:cubicBezTo>
                      <a:cubicBezTo>
                        <a:pt x="90783" y="32177"/>
                        <a:pt x="107686" y="41974"/>
                        <a:pt x="107686" y="5405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574EB197-9C8D-4DF5-A77D-8C5C9C84A207}"/>
                    </a:ext>
                  </a:extLst>
                </p:cNvPr>
                <p:cNvSpPr/>
                <p:nvPr/>
              </p:nvSpPr>
              <p:spPr>
                <a:xfrm>
                  <a:off x="19984836" y="7309173"/>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4"/>
                        <a:pt x="112083"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9E7FFD0F-4A88-478A-94DA-C8CFDA9037B8}"/>
                    </a:ext>
                  </a:extLst>
                </p:cNvPr>
                <p:cNvSpPr/>
                <p:nvPr/>
              </p:nvSpPr>
              <p:spPr>
                <a:xfrm>
                  <a:off x="20126939" y="722704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02D54499-49C6-4F89-B25E-946AD20096B8}"/>
                    </a:ext>
                  </a:extLst>
                </p:cNvPr>
                <p:cNvSpPr/>
                <p:nvPr/>
              </p:nvSpPr>
              <p:spPr>
                <a:xfrm>
                  <a:off x="20269149" y="7145343"/>
                  <a:ext cx="130369" cy="86912"/>
                </a:xfrm>
                <a:custGeom>
                  <a:avLst/>
                  <a:gdLst>
                    <a:gd name="connsiteX0" fmla="*/ 107686 w 128708"/>
                    <a:gd name="connsiteY0" fmla="*/ 54058 h 85805"/>
                    <a:gd name="connsiteX1" fmla="*/ 69931 w 128708"/>
                    <a:gd name="connsiteY1" fmla="*/ 75938 h 85805"/>
                    <a:gd name="connsiteX2" fmla="*/ 32176 w 128708"/>
                    <a:gd name="connsiteY2" fmla="*/ 54058 h 85805"/>
                    <a:gd name="connsiteX3" fmla="*/ 69931 w 128708"/>
                    <a:gd name="connsiteY3" fmla="*/ 32178 h 85805"/>
                    <a:gd name="connsiteX4" fmla="*/ 107686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6" y="54058"/>
                      </a:moveTo>
                      <a:cubicBezTo>
                        <a:pt x="107686" y="66142"/>
                        <a:pt x="90783" y="75938"/>
                        <a:pt x="69931" y="75938"/>
                      </a:cubicBezTo>
                      <a:cubicBezTo>
                        <a:pt x="49079" y="75938"/>
                        <a:pt x="32176" y="66142"/>
                        <a:pt x="32176" y="54058"/>
                      </a:cubicBezTo>
                      <a:cubicBezTo>
                        <a:pt x="32176" y="41974"/>
                        <a:pt x="49079" y="32178"/>
                        <a:pt x="69931" y="32178"/>
                      </a:cubicBezTo>
                      <a:cubicBezTo>
                        <a:pt x="90783" y="32178"/>
                        <a:pt x="107686" y="41974"/>
                        <a:pt x="107686" y="5405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6FC42E39-B706-4557-AE2A-4E3FFA03F731}"/>
                    </a:ext>
                  </a:extLst>
                </p:cNvPr>
                <p:cNvSpPr/>
                <p:nvPr/>
              </p:nvSpPr>
              <p:spPr>
                <a:xfrm>
                  <a:off x="20695345" y="6898948"/>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5" y="78083"/>
                        <a:pt x="43438" y="69503"/>
                      </a:cubicBezTo>
                      <a:cubicBezTo>
                        <a:pt x="28423" y="60922"/>
                        <a:pt x="28423" y="47193"/>
                        <a:pt x="43438" y="38613"/>
                      </a:cubicBezTo>
                      <a:cubicBezTo>
                        <a:pt x="58025"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60ADAF6E-CC0A-4CDA-805B-247152488D0B}"/>
                    </a:ext>
                  </a:extLst>
                </p:cNvPr>
                <p:cNvSpPr/>
                <p:nvPr/>
              </p:nvSpPr>
              <p:spPr>
                <a:xfrm>
                  <a:off x="20837447" y="681724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093395FC-5BA6-4BF8-8913-2A02E152674F}"/>
                    </a:ext>
                  </a:extLst>
                </p:cNvPr>
                <p:cNvSpPr/>
                <p:nvPr/>
              </p:nvSpPr>
              <p:spPr>
                <a:xfrm>
                  <a:off x="19842735" y="722704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5F339336-36DF-4472-8341-B75E503D564C}"/>
                    </a:ext>
                  </a:extLst>
                </p:cNvPr>
                <p:cNvSpPr/>
                <p:nvPr/>
              </p:nvSpPr>
              <p:spPr>
                <a:xfrm>
                  <a:off x="19984836" y="7145344"/>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60E239C0-ECB8-435F-937F-BC7CDA82167B}"/>
                    </a:ext>
                  </a:extLst>
                </p:cNvPr>
                <p:cNvSpPr/>
                <p:nvPr/>
              </p:nvSpPr>
              <p:spPr>
                <a:xfrm>
                  <a:off x="20411141" y="6898948"/>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000C2BF9-BB57-4FA8-BED3-D7347B8CA587}"/>
                    </a:ext>
                  </a:extLst>
                </p:cNvPr>
                <p:cNvSpPr/>
                <p:nvPr/>
              </p:nvSpPr>
              <p:spPr>
                <a:xfrm>
                  <a:off x="20553243" y="681724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EE88E2FD-6CBD-4FEE-BE25-42BA96F76685}"/>
                    </a:ext>
                  </a:extLst>
                </p:cNvPr>
                <p:cNvSpPr/>
                <p:nvPr/>
              </p:nvSpPr>
              <p:spPr>
                <a:xfrm>
                  <a:off x="20125634" y="689807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87952881-1BAC-4C15-8368-3E39837E1366}"/>
                    </a:ext>
                  </a:extLst>
                </p:cNvPr>
                <p:cNvSpPr/>
                <p:nvPr/>
              </p:nvSpPr>
              <p:spPr>
                <a:xfrm>
                  <a:off x="20267736" y="6816380"/>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3"/>
                        <a:pt x="58026" y="78083"/>
                        <a:pt x="43439" y="69503"/>
                      </a:cubicBezTo>
                      <a:cubicBezTo>
                        <a:pt x="28423" y="60922"/>
                        <a:pt x="28423" y="47194"/>
                        <a:pt x="43439" y="38613"/>
                      </a:cubicBezTo>
                      <a:cubicBezTo>
                        <a:pt x="58456"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50" name="Group 49">
                  <a:extLst>
                    <a:ext uri="{FF2B5EF4-FFF2-40B4-BE49-F238E27FC236}">
                      <a16:creationId xmlns:a16="http://schemas.microsoft.com/office/drawing/2014/main" id="{ED6E50AA-01EB-414A-A214-520D1EC38931}"/>
                    </a:ext>
                  </a:extLst>
                </p:cNvPr>
                <p:cNvGrpSpPr/>
                <p:nvPr/>
              </p:nvGrpSpPr>
              <p:grpSpPr>
                <a:xfrm>
                  <a:off x="19699330" y="5914230"/>
                  <a:ext cx="1694898" cy="1318025"/>
                  <a:chOff x="19699330" y="5914230"/>
                  <a:chExt cx="1694898" cy="1318025"/>
                </a:xfrm>
                <a:grpFill/>
              </p:grpSpPr>
              <p:sp>
                <p:nvSpPr>
                  <p:cNvPr id="310" name="Freeform: Shape 309">
                    <a:extLst>
                      <a:ext uri="{FF2B5EF4-FFF2-40B4-BE49-F238E27FC236}">
                        <a16:creationId xmlns:a16="http://schemas.microsoft.com/office/drawing/2014/main" id="{0BFBD0A7-A06A-494D-AE9C-8E9144AD7BF9}"/>
                      </a:ext>
                    </a:extLst>
                  </p:cNvPr>
                  <p:cNvSpPr/>
                  <p:nvPr/>
                </p:nvSpPr>
                <p:spPr>
                  <a:xfrm>
                    <a:off x="20553351" y="7145343"/>
                    <a:ext cx="130369" cy="86912"/>
                  </a:xfrm>
                  <a:custGeom>
                    <a:avLst/>
                    <a:gdLst>
                      <a:gd name="connsiteX0" fmla="*/ 107687 w 128708"/>
                      <a:gd name="connsiteY0" fmla="*/ 54058 h 85805"/>
                      <a:gd name="connsiteX1" fmla="*/ 69932 w 128708"/>
                      <a:gd name="connsiteY1" fmla="*/ 75938 h 85805"/>
                      <a:gd name="connsiteX2" fmla="*/ 32177 w 128708"/>
                      <a:gd name="connsiteY2" fmla="*/ 54058 h 85805"/>
                      <a:gd name="connsiteX3" fmla="*/ 69932 w 128708"/>
                      <a:gd name="connsiteY3" fmla="*/ 32178 h 85805"/>
                      <a:gd name="connsiteX4" fmla="*/ 107687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7" y="54058"/>
                        </a:moveTo>
                        <a:cubicBezTo>
                          <a:pt x="107687" y="66142"/>
                          <a:pt x="90784" y="75938"/>
                          <a:pt x="69932" y="75938"/>
                        </a:cubicBezTo>
                        <a:cubicBezTo>
                          <a:pt x="49080" y="75938"/>
                          <a:pt x="32177" y="66142"/>
                          <a:pt x="32177" y="54058"/>
                        </a:cubicBezTo>
                        <a:cubicBezTo>
                          <a:pt x="32177" y="41974"/>
                          <a:pt x="49080" y="32178"/>
                          <a:pt x="69932" y="32178"/>
                        </a:cubicBezTo>
                        <a:cubicBezTo>
                          <a:pt x="90784" y="32178"/>
                          <a:pt x="107687" y="41974"/>
                          <a:pt x="107687" y="5405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2" name="Freeform: Shape 311">
                    <a:extLst>
                      <a:ext uri="{FF2B5EF4-FFF2-40B4-BE49-F238E27FC236}">
                        <a16:creationId xmlns:a16="http://schemas.microsoft.com/office/drawing/2014/main" id="{C2CE86B5-8516-49F8-BB07-455E55C68342}"/>
                      </a:ext>
                    </a:extLst>
                  </p:cNvPr>
                  <p:cNvSpPr/>
                  <p:nvPr/>
                </p:nvSpPr>
                <p:spPr>
                  <a:xfrm>
                    <a:off x="20695345" y="7063211"/>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5" y="78083"/>
                          <a:pt x="43438" y="69503"/>
                        </a:cubicBezTo>
                        <a:cubicBezTo>
                          <a:pt x="28423" y="60922"/>
                          <a:pt x="28423" y="47193"/>
                          <a:pt x="43438" y="38613"/>
                        </a:cubicBezTo>
                        <a:cubicBezTo>
                          <a:pt x="58025"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3" name="Freeform: Shape 312">
                    <a:extLst>
                      <a:ext uri="{FF2B5EF4-FFF2-40B4-BE49-F238E27FC236}">
                        <a16:creationId xmlns:a16="http://schemas.microsoft.com/office/drawing/2014/main" id="{39454953-78F1-4219-B35F-AAA9D1EB8859}"/>
                      </a:ext>
                    </a:extLst>
                  </p:cNvPr>
                  <p:cNvSpPr/>
                  <p:nvPr/>
                </p:nvSpPr>
                <p:spPr>
                  <a:xfrm>
                    <a:off x="20837447" y="698107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4" name="Freeform: Shape 313">
                    <a:extLst>
                      <a:ext uri="{FF2B5EF4-FFF2-40B4-BE49-F238E27FC236}">
                        <a16:creationId xmlns:a16="http://schemas.microsoft.com/office/drawing/2014/main" id="{BDAD8460-80EC-4A84-BD30-5830664BA221}"/>
                      </a:ext>
                    </a:extLst>
                  </p:cNvPr>
                  <p:cNvSpPr/>
                  <p:nvPr/>
                </p:nvSpPr>
                <p:spPr>
                  <a:xfrm>
                    <a:off x="20411141" y="706321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6" name="Freeform: Shape 315">
                    <a:extLst>
                      <a:ext uri="{FF2B5EF4-FFF2-40B4-BE49-F238E27FC236}">
                        <a16:creationId xmlns:a16="http://schemas.microsoft.com/office/drawing/2014/main" id="{32206678-7AFB-4069-B2E4-BD6911F3E5AC}"/>
                      </a:ext>
                    </a:extLst>
                  </p:cNvPr>
                  <p:cNvSpPr/>
                  <p:nvPr/>
                </p:nvSpPr>
                <p:spPr>
                  <a:xfrm>
                    <a:off x="20553243" y="698107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8" name="Freeform: Shape 317">
                    <a:extLst>
                      <a:ext uri="{FF2B5EF4-FFF2-40B4-BE49-F238E27FC236}">
                        <a16:creationId xmlns:a16="http://schemas.microsoft.com/office/drawing/2014/main" id="{81BD9D85-2DC2-4F8B-908B-736F685C15F1}"/>
                      </a:ext>
                    </a:extLst>
                  </p:cNvPr>
                  <p:cNvSpPr/>
                  <p:nvPr/>
                </p:nvSpPr>
                <p:spPr>
                  <a:xfrm>
                    <a:off x="21263859" y="6571287"/>
                    <a:ext cx="130369" cy="86912"/>
                  </a:xfrm>
                  <a:custGeom>
                    <a:avLst/>
                    <a:gdLst>
                      <a:gd name="connsiteX0" fmla="*/ 107687 w 128708"/>
                      <a:gd name="connsiteY0" fmla="*/ 54058 h 85805"/>
                      <a:gd name="connsiteX1" fmla="*/ 69932 w 128708"/>
                      <a:gd name="connsiteY1" fmla="*/ 75938 h 85805"/>
                      <a:gd name="connsiteX2" fmla="*/ 32177 w 128708"/>
                      <a:gd name="connsiteY2" fmla="*/ 54058 h 85805"/>
                      <a:gd name="connsiteX3" fmla="*/ 69932 w 128708"/>
                      <a:gd name="connsiteY3" fmla="*/ 32177 h 85805"/>
                      <a:gd name="connsiteX4" fmla="*/ 107687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7" y="54058"/>
                        </a:moveTo>
                        <a:cubicBezTo>
                          <a:pt x="107687" y="66142"/>
                          <a:pt x="90784" y="75938"/>
                          <a:pt x="69932" y="75938"/>
                        </a:cubicBezTo>
                        <a:cubicBezTo>
                          <a:pt x="49080" y="75938"/>
                          <a:pt x="32177" y="66142"/>
                          <a:pt x="32177" y="54058"/>
                        </a:cubicBezTo>
                        <a:cubicBezTo>
                          <a:pt x="32177" y="41973"/>
                          <a:pt x="49080" y="32177"/>
                          <a:pt x="69932" y="32177"/>
                        </a:cubicBezTo>
                        <a:cubicBezTo>
                          <a:pt x="90784" y="32177"/>
                          <a:pt x="107687" y="41973"/>
                          <a:pt x="107687" y="5405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9" name="Freeform: Shape 318">
                    <a:extLst>
                      <a:ext uri="{FF2B5EF4-FFF2-40B4-BE49-F238E27FC236}">
                        <a16:creationId xmlns:a16="http://schemas.microsoft.com/office/drawing/2014/main" id="{85FF506B-F9D2-4B22-AE18-D55B5AC40630}"/>
                      </a:ext>
                    </a:extLst>
                  </p:cNvPr>
                  <p:cNvSpPr/>
                  <p:nvPr/>
                </p:nvSpPr>
                <p:spPr>
                  <a:xfrm>
                    <a:off x="20126939" y="706321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0" name="Freeform: Shape 319">
                    <a:extLst>
                      <a:ext uri="{FF2B5EF4-FFF2-40B4-BE49-F238E27FC236}">
                        <a16:creationId xmlns:a16="http://schemas.microsoft.com/office/drawing/2014/main" id="{5C68C62F-87F3-42F4-AECB-2C7BE3F02703}"/>
                      </a:ext>
                    </a:extLst>
                  </p:cNvPr>
                  <p:cNvSpPr/>
                  <p:nvPr/>
                </p:nvSpPr>
                <p:spPr>
                  <a:xfrm>
                    <a:off x="20269039" y="6981079"/>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1" name="Freeform: Shape 320">
                    <a:extLst>
                      <a:ext uri="{FF2B5EF4-FFF2-40B4-BE49-F238E27FC236}">
                        <a16:creationId xmlns:a16="http://schemas.microsoft.com/office/drawing/2014/main" id="{0A9FF01E-7F75-46F8-B07B-93985BF8DCED}"/>
                      </a:ext>
                    </a:extLst>
                  </p:cNvPr>
                  <p:cNvSpPr/>
                  <p:nvPr/>
                </p:nvSpPr>
                <p:spPr>
                  <a:xfrm>
                    <a:off x="20979548" y="6571287"/>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3"/>
                          <a:pt x="58026" y="78083"/>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2" name="Freeform: Shape 321">
                    <a:extLst>
                      <a:ext uri="{FF2B5EF4-FFF2-40B4-BE49-F238E27FC236}">
                        <a16:creationId xmlns:a16="http://schemas.microsoft.com/office/drawing/2014/main" id="{25E7E638-8735-4933-BDFE-BBC1B90A8341}"/>
                      </a:ext>
                    </a:extLst>
                  </p:cNvPr>
                  <p:cNvSpPr/>
                  <p:nvPr/>
                </p:nvSpPr>
                <p:spPr>
                  <a:xfrm>
                    <a:off x="21121649" y="6489155"/>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7" y="78083"/>
                          <a:pt x="43438" y="69503"/>
                        </a:cubicBezTo>
                        <a:cubicBezTo>
                          <a:pt x="28423" y="60922"/>
                          <a:pt x="28423" y="47193"/>
                          <a:pt x="43438" y="38613"/>
                        </a:cubicBezTo>
                        <a:cubicBezTo>
                          <a:pt x="58027"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3" name="Freeform: Shape 322">
                    <a:extLst>
                      <a:ext uri="{FF2B5EF4-FFF2-40B4-BE49-F238E27FC236}">
                        <a16:creationId xmlns:a16="http://schemas.microsoft.com/office/drawing/2014/main" id="{124C63ED-3923-425E-A821-621309554481}"/>
                      </a:ext>
                    </a:extLst>
                  </p:cNvPr>
                  <p:cNvSpPr/>
                  <p:nvPr/>
                </p:nvSpPr>
                <p:spPr>
                  <a:xfrm>
                    <a:off x="21263751" y="6407023"/>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4" name="Freeform: Shape 323">
                    <a:extLst>
                      <a:ext uri="{FF2B5EF4-FFF2-40B4-BE49-F238E27FC236}">
                        <a16:creationId xmlns:a16="http://schemas.microsoft.com/office/drawing/2014/main" id="{2893158B-D191-43FF-96A8-51991C501281}"/>
                      </a:ext>
                    </a:extLst>
                  </p:cNvPr>
                  <p:cNvSpPr/>
                  <p:nvPr/>
                </p:nvSpPr>
                <p:spPr>
                  <a:xfrm>
                    <a:off x="19699330" y="7144474"/>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5" name="Freeform: Shape 324">
                    <a:extLst>
                      <a:ext uri="{FF2B5EF4-FFF2-40B4-BE49-F238E27FC236}">
                        <a16:creationId xmlns:a16="http://schemas.microsoft.com/office/drawing/2014/main" id="{9520606B-9DCA-4952-ACD3-4FB520CB2144}"/>
                      </a:ext>
                    </a:extLst>
                  </p:cNvPr>
                  <p:cNvSpPr/>
                  <p:nvPr/>
                </p:nvSpPr>
                <p:spPr>
                  <a:xfrm>
                    <a:off x="19841431" y="7062342"/>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481"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6" name="Freeform: Shape 325">
                    <a:extLst>
                      <a:ext uri="{FF2B5EF4-FFF2-40B4-BE49-F238E27FC236}">
                        <a16:creationId xmlns:a16="http://schemas.microsoft.com/office/drawing/2014/main" id="{FFE6A0E7-DDD6-4E17-873D-6667E8876BE5}"/>
                      </a:ext>
                    </a:extLst>
                  </p:cNvPr>
                  <p:cNvSpPr/>
                  <p:nvPr/>
                </p:nvSpPr>
                <p:spPr>
                  <a:xfrm>
                    <a:off x="19983533" y="6980210"/>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7" y="78083"/>
                          <a:pt x="43438" y="69503"/>
                        </a:cubicBezTo>
                        <a:cubicBezTo>
                          <a:pt x="28423" y="60922"/>
                          <a:pt x="28423" y="47193"/>
                          <a:pt x="43438" y="38613"/>
                        </a:cubicBezTo>
                        <a:cubicBezTo>
                          <a:pt x="58455" y="30032"/>
                          <a:pt x="82480"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7" name="Freeform: Shape 326">
                    <a:extLst>
                      <a:ext uri="{FF2B5EF4-FFF2-40B4-BE49-F238E27FC236}">
                        <a16:creationId xmlns:a16="http://schemas.microsoft.com/office/drawing/2014/main" id="{1EF1CE79-404A-4A3B-8CBB-2BE0CA180363}"/>
                      </a:ext>
                    </a:extLst>
                  </p:cNvPr>
                  <p:cNvSpPr/>
                  <p:nvPr/>
                </p:nvSpPr>
                <p:spPr>
                  <a:xfrm>
                    <a:off x="20694040" y="6570418"/>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8" name="Freeform: Shape 327">
                    <a:extLst>
                      <a:ext uri="{FF2B5EF4-FFF2-40B4-BE49-F238E27FC236}">
                        <a16:creationId xmlns:a16="http://schemas.microsoft.com/office/drawing/2014/main" id="{7152E7C1-9B79-47BE-8D0E-FCE2C64CFB03}"/>
                      </a:ext>
                    </a:extLst>
                  </p:cNvPr>
                  <p:cNvSpPr/>
                  <p:nvPr/>
                </p:nvSpPr>
                <p:spPr>
                  <a:xfrm>
                    <a:off x="20836251" y="6488287"/>
                    <a:ext cx="130369" cy="86912"/>
                  </a:xfrm>
                  <a:custGeom>
                    <a:avLst/>
                    <a:gdLst>
                      <a:gd name="connsiteX0" fmla="*/ 107687 w 128708"/>
                      <a:gd name="connsiteY0" fmla="*/ 54058 h 85805"/>
                      <a:gd name="connsiteX1" fmla="*/ 69932 w 128708"/>
                      <a:gd name="connsiteY1" fmla="*/ 75938 h 85805"/>
                      <a:gd name="connsiteX2" fmla="*/ 32177 w 128708"/>
                      <a:gd name="connsiteY2" fmla="*/ 54058 h 85805"/>
                      <a:gd name="connsiteX3" fmla="*/ 69932 w 128708"/>
                      <a:gd name="connsiteY3" fmla="*/ 32178 h 85805"/>
                      <a:gd name="connsiteX4" fmla="*/ 107687 w 128708"/>
                      <a:gd name="connsiteY4" fmla="*/ 54058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107687" y="54058"/>
                        </a:moveTo>
                        <a:cubicBezTo>
                          <a:pt x="107687" y="66142"/>
                          <a:pt x="90784" y="75938"/>
                          <a:pt x="69932" y="75938"/>
                        </a:cubicBezTo>
                        <a:cubicBezTo>
                          <a:pt x="49080" y="75938"/>
                          <a:pt x="32177" y="66142"/>
                          <a:pt x="32177" y="54058"/>
                        </a:cubicBezTo>
                        <a:cubicBezTo>
                          <a:pt x="32177" y="41974"/>
                          <a:pt x="49080" y="32178"/>
                          <a:pt x="69932" y="32178"/>
                        </a:cubicBezTo>
                        <a:cubicBezTo>
                          <a:pt x="90784" y="32178"/>
                          <a:pt x="107687" y="41974"/>
                          <a:pt x="107687" y="5405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9" name="Freeform: Shape 328">
                    <a:extLst>
                      <a:ext uri="{FF2B5EF4-FFF2-40B4-BE49-F238E27FC236}">
                        <a16:creationId xmlns:a16="http://schemas.microsoft.com/office/drawing/2014/main" id="{361190C4-79FB-4035-B860-E04D9A706D5C}"/>
                      </a:ext>
                    </a:extLst>
                  </p:cNvPr>
                  <p:cNvSpPr/>
                  <p:nvPr/>
                </p:nvSpPr>
                <p:spPr>
                  <a:xfrm>
                    <a:off x="20978244" y="6406154"/>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0" name="Freeform: Shape 329">
                    <a:extLst>
                      <a:ext uri="{FF2B5EF4-FFF2-40B4-BE49-F238E27FC236}">
                        <a16:creationId xmlns:a16="http://schemas.microsoft.com/office/drawing/2014/main" id="{62731B9E-2466-42AF-B220-845906E3A509}"/>
                      </a:ext>
                    </a:extLst>
                  </p:cNvPr>
                  <p:cNvSpPr/>
                  <p:nvPr/>
                </p:nvSpPr>
                <p:spPr>
                  <a:xfrm>
                    <a:off x="21120346" y="6324022"/>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4"/>
                          <a:pt x="112083" y="60922"/>
                          <a:pt x="97067" y="69503"/>
                        </a:cubicBezTo>
                        <a:cubicBezTo>
                          <a:pt x="82052" y="78084"/>
                          <a:pt x="58025" y="78084"/>
                          <a:pt x="43438" y="69503"/>
                        </a:cubicBezTo>
                        <a:cubicBezTo>
                          <a:pt x="28423" y="60922"/>
                          <a:pt x="28423" y="47194"/>
                          <a:pt x="43438" y="38613"/>
                        </a:cubicBezTo>
                        <a:cubicBezTo>
                          <a:pt x="58025"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1" name="Freeform: Shape 330">
                    <a:extLst>
                      <a:ext uri="{FF2B5EF4-FFF2-40B4-BE49-F238E27FC236}">
                        <a16:creationId xmlns:a16="http://schemas.microsoft.com/office/drawing/2014/main" id="{CB19F375-CC30-42C5-A5E9-B9F5FF27E8D5}"/>
                      </a:ext>
                    </a:extLst>
                  </p:cNvPr>
                  <p:cNvSpPr/>
                  <p:nvPr/>
                </p:nvSpPr>
                <p:spPr>
                  <a:xfrm>
                    <a:off x="21262447" y="6242325"/>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2" name="Freeform: Shape 331">
                    <a:extLst>
                      <a:ext uri="{FF2B5EF4-FFF2-40B4-BE49-F238E27FC236}">
                        <a16:creationId xmlns:a16="http://schemas.microsoft.com/office/drawing/2014/main" id="{9C7D1BA9-C1CB-419D-A225-7C263CA9430D}"/>
                      </a:ext>
                    </a:extLst>
                  </p:cNvPr>
                  <p:cNvSpPr/>
                  <p:nvPr/>
                </p:nvSpPr>
                <p:spPr>
                  <a:xfrm>
                    <a:off x="20551939" y="6488286"/>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45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3" name="Freeform: Shape 332">
                    <a:extLst>
                      <a:ext uri="{FF2B5EF4-FFF2-40B4-BE49-F238E27FC236}">
                        <a16:creationId xmlns:a16="http://schemas.microsoft.com/office/drawing/2014/main" id="{704C1862-CDF3-4BDB-A53C-F4D90448196F}"/>
                      </a:ext>
                    </a:extLst>
                  </p:cNvPr>
                  <p:cNvSpPr/>
                  <p:nvPr/>
                </p:nvSpPr>
                <p:spPr>
                  <a:xfrm>
                    <a:off x="20694040" y="6406154"/>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4" name="Freeform: Shape 333">
                    <a:extLst>
                      <a:ext uri="{FF2B5EF4-FFF2-40B4-BE49-F238E27FC236}">
                        <a16:creationId xmlns:a16="http://schemas.microsoft.com/office/drawing/2014/main" id="{0DD41780-51DD-4BEC-B229-FC5DAA950E05}"/>
                      </a:ext>
                    </a:extLst>
                  </p:cNvPr>
                  <p:cNvSpPr/>
                  <p:nvPr/>
                </p:nvSpPr>
                <p:spPr>
                  <a:xfrm>
                    <a:off x="20836143" y="6324022"/>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4"/>
                          <a:pt x="112083" y="60922"/>
                          <a:pt x="97068" y="69503"/>
                        </a:cubicBezTo>
                        <a:cubicBezTo>
                          <a:pt x="82052" y="78084"/>
                          <a:pt x="58026" y="78084"/>
                          <a:pt x="43439" y="69503"/>
                        </a:cubicBezTo>
                        <a:cubicBezTo>
                          <a:pt x="28423" y="60922"/>
                          <a:pt x="28423" y="47194"/>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5" name="Freeform: Shape 334">
                    <a:extLst>
                      <a:ext uri="{FF2B5EF4-FFF2-40B4-BE49-F238E27FC236}">
                        <a16:creationId xmlns:a16="http://schemas.microsoft.com/office/drawing/2014/main" id="{CE96D059-E0EE-4CC9-90A6-4F02570BEEE8}"/>
                      </a:ext>
                    </a:extLst>
                  </p:cNvPr>
                  <p:cNvSpPr/>
                  <p:nvPr/>
                </p:nvSpPr>
                <p:spPr>
                  <a:xfrm>
                    <a:off x="20978244" y="6242325"/>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6" name="Freeform: Shape 335">
                    <a:extLst>
                      <a:ext uri="{FF2B5EF4-FFF2-40B4-BE49-F238E27FC236}">
                        <a16:creationId xmlns:a16="http://schemas.microsoft.com/office/drawing/2014/main" id="{62A25EBE-1681-4194-9935-914F0FB88FE1}"/>
                      </a:ext>
                    </a:extLst>
                  </p:cNvPr>
                  <p:cNvSpPr/>
                  <p:nvPr/>
                </p:nvSpPr>
                <p:spPr>
                  <a:xfrm>
                    <a:off x="21120346" y="6160192"/>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5" y="78083"/>
                          <a:pt x="43438" y="69503"/>
                        </a:cubicBezTo>
                        <a:cubicBezTo>
                          <a:pt x="28423" y="60922"/>
                          <a:pt x="28423" y="47193"/>
                          <a:pt x="43438" y="38613"/>
                        </a:cubicBezTo>
                        <a:cubicBezTo>
                          <a:pt x="58025"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7" name="Freeform: Shape 336">
                    <a:extLst>
                      <a:ext uri="{FF2B5EF4-FFF2-40B4-BE49-F238E27FC236}">
                        <a16:creationId xmlns:a16="http://schemas.microsoft.com/office/drawing/2014/main" id="{929560CA-B532-4931-AD95-0A2EFC27E25B}"/>
                      </a:ext>
                    </a:extLst>
                  </p:cNvPr>
                  <p:cNvSpPr/>
                  <p:nvPr/>
                </p:nvSpPr>
                <p:spPr>
                  <a:xfrm>
                    <a:off x="21262447" y="607806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8" name="Freeform: Shape 337">
                    <a:extLst>
                      <a:ext uri="{FF2B5EF4-FFF2-40B4-BE49-F238E27FC236}">
                        <a16:creationId xmlns:a16="http://schemas.microsoft.com/office/drawing/2014/main" id="{E936D4BE-EDF8-4CCA-B53C-D0512DF12600}"/>
                      </a:ext>
                    </a:extLst>
                  </p:cNvPr>
                  <p:cNvSpPr/>
                  <p:nvPr/>
                </p:nvSpPr>
                <p:spPr>
                  <a:xfrm>
                    <a:off x="20551939" y="6324022"/>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4"/>
                          <a:pt x="112084" y="60922"/>
                          <a:pt x="97068" y="69503"/>
                        </a:cubicBezTo>
                        <a:cubicBezTo>
                          <a:pt x="82052" y="78084"/>
                          <a:pt x="58026" y="78084"/>
                          <a:pt x="43439" y="69503"/>
                        </a:cubicBezTo>
                        <a:cubicBezTo>
                          <a:pt x="28423" y="60922"/>
                          <a:pt x="28423" y="47194"/>
                          <a:pt x="43439" y="38613"/>
                        </a:cubicBezTo>
                        <a:cubicBezTo>
                          <a:pt x="5845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9" name="Freeform: Shape 338">
                    <a:extLst>
                      <a:ext uri="{FF2B5EF4-FFF2-40B4-BE49-F238E27FC236}">
                        <a16:creationId xmlns:a16="http://schemas.microsoft.com/office/drawing/2014/main" id="{D11602EE-C550-4EED-BAF1-5C6C049B1A8D}"/>
                      </a:ext>
                    </a:extLst>
                  </p:cNvPr>
                  <p:cNvSpPr/>
                  <p:nvPr/>
                </p:nvSpPr>
                <p:spPr>
                  <a:xfrm>
                    <a:off x="20694040" y="6242325"/>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0" name="Freeform: Shape 339">
                    <a:extLst>
                      <a:ext uri="{FF2B5EF4-FFF2-40B4-BE49-F238E27FC236}">
                        <a16:creationId xmlns:a16="http://schemas.microsoft.com/office/drawing/2014/main" id="{368DB552-690D-4EFF-925B-BC36666A601B}"/>
                      </a:ext>
                    </a:extLst>
                  </p:cNvPr>
                  <p:cNvSpPr/>
                  <p:nvPr/>
                </p:nvSpPr>
                <p:spPr>
                  <a:xfrm>
                    <a:off x="20836143" y="6160192"/>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1" name="Freeform: Shape 340">
                    <a:extLst>
                      <a:ext uri="{FF2B5EF4-FFF2-40B4-BE49-F238E27FC236}">
                        <a16:creationId xmlns:a16="http://schemas.microsoft.com/office/drawing/2014/main" id="{1A488924-879E-4092-9CF0-D0BAA0024198}"/>
                      </a:ext>
                    </a:extLst>
                  </p:cNvPr>
                  <p:cNvSpPr/>
                  <p:nvPr/>
                </p:nvSpPr>
                <p:spPr>
                  <a:xfrm>
                    <a:off x="20978244" y="607806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2" name="Freeform: Shape 341">
                    <a:extLst>
                      <a:ext uri="{FF2B5EF4-FFF2-40B4-BE49-F238E27FC236}">
                        <a16:creationId xmlns:a16="http://schemas.microsoft.com/office/drawing/2014/main" id="{AC0200E1-7D7D-4489-9AE5-7D4E16B9474D}"/>
                      </a:ext>
                    </a:extLst>
                  </p:cNvPr>
                  <p:cNvSpPr/>
                  <p:nvPr/>
                </p:nvSpPr>
                <p:spPr>
                  <a:xfrm>
                    <a:off x="21120346" y="5996364"/>
                    <a:ext cx="130369" cy="86912"/>
                  </a:xfrm>
                  <a:custGeom>
                    <a:avLst/>
                    <a:gdLst>
                      <a:gd name="connsiteX0" fmla="*/ 97067 w 128708"/>
                      <a:gd name="connsiteY0" fmla="*/ 38613 h 85805"/>
                      <a:gd name="connsiteX1" fmla="*/ 97067 w 128708"/>
                      <a:gd name="connsiteY1" fmla="*/ 69503 h 85805"/>
                      <a:gd name="connsiteX2" fmla="*/ 43438 w 128708"/>
                      <a:gd name="connsiteY2" fmla="*/ 69503 h 85805"/>
                      <a:gd name="connsiteX3" fmla="*/ 43438 w 128708"/>
                      <a:gd name="connsiteY3" fmla="*/ 38613 h 85805"/>
                      <a:gd name="connsiteX4" fmla="*/ 97067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7" y="38613"/>
                        </a:moveTo>
                        <a:cubicBezTo>
                          <a:pt x="112083" y="47193"/>
                          <a:pt x="112083" y="60922"/>
                          <a:pt x="97067" y="69503"/>
                        </a:cubicBezTo>
                        <a:cubicBezTo>
                          <a:pt x="82052" y="78083"/>
                          <a:pt x="58025" y="78083"/>
                          <a:pt x="43438" y="69503"/>
                        </a:cubicBezTo>
                        <a:cubicBezTo>
                          <a:pt x="28423" y="60922"/>
                          <a:pt x="28423" y="47193"/>
                          <a:pt x="43438" y="38613"/>
                        </a:cubicBezTo>
                        <a:cubicBezTo>
                          <a:pt x="58025" y="30032"/>
                          <a:pt x="82052" y="30032"/>
                          <a:pt x="97067"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3" name="Freeform: Shape 342">
                    <a:extLst>
                      <a:ext uri="{FF2B5EF4-FFF2-40B4-BE49-F238E27FC236}">
                        <a16:creationId xmlns:a16="http://schemas.microsoft.com/office/drawing/2014/main" id="{118AE276-F542-4EC8-9E90-4D2D3DD53786}"/>
                      </a:ext>
                    </a:extLst>
                  </p:cNvPr>
                  <p:cNvSpPr/>
                  <p:nvPr/>
                </p:nvSpPr>
                <p:spPr>
                  <a:xfrm>
                    <a:off x="20551939" y="6160192"/>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45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4" name="Freeform: Shape 343">
                    <a:extLst>
                      <a:ext uri="{FF2B5EF4-FFF2-40B4-BE49-F238E27FC236}">
                        <a16:creationId xmlns:a16="http://schemas.microsoft.com/office/drawing/2014/main" id="{CAD1BCF6-48DC-4EC8-AFAC-806B75294D02}"/>
                      </a:ext>
                    </a:extLst>
                  </p:cNvPr>
                  <p:cNvSpPr/>
                  <p:nvPr/>
                </p:nvSpPr>
                <p:spPr>
                  <a:xfrm>
                    <a:off x="20694040" y="6078061"/>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5" name="Freeform: Shape 344">
                    <a:extLst>
                      <a:ext uri="{FF2B5EF4-FFF2-40B4-BE49-F238E27FC236}">
                        <a16:creationId xmlns:a16="http://schemas.microsoft.com/office/drawing/2014/main" id="{76D083FC-C29F-4172-B2B8-0CAF17E2C755}"/>
                      </a:ext>
                    </a:extLst>
                  </p:cNvPr>
                  <p:cNvSpPr/>
                  <p:nvPr/>
                </p:nvSpPr>
                <p:spPr>
                  <a:xfrm>
                    <a:off x="20836143" y="5996364"/>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3" y="47193"/>
                          <a:pt x="112083"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6" name="Freeform: Shape 345">
                    <a:extLst>
                      <a:ext uri="{FF2B5EF4-FFF2-40B4-BE49-F238E27FC236}">
                        <a16:creationId xmlns:a16="http://schemas.microsoft.com/office/drawing/2014/main" id="{4C7AE4A4-E51F-4AA3-928D-4A76215751E9}"/>
                      </a:ext>
                    </a:extLst>
                  </p:cNvPr>
                  <p:cNvSpPr/>
                  <p:nvPr/>
                </p:nvSpPr>
                <p:spPr>
                  <a:xfrm>
                    <a:off x="20978244" y="5914230"/>
                    <a:ext cx="130369" cy="86912"/>
                  </a:xfrm>
                  <a:custGeom>
                    <a:avLst/>
                    <a:gdLst>
                      <a:gd name="connsiteX0" fmla="*/ 97068 w 128708"/>
                      <a:gd name="connsiteY0" fmla="*/ 38613 h 85805"/>
                      <a:gd name="connsiteX1" fmla="*/ 97068 w 128708"/>
                      <a:gd name="connsiteY1" fmla="*/ 69503 h 85805"/>
                      <a:gd name="connsiteX2" fmla="*/ 43439 w 128708"/>
                      <a:gd name="connsiteY2" fmla="*/ 69503 h 85805"/>
                      <a:gd name="connsiteX3" fmla="*/ 43439 w 128708"/>
                      <a:gd name="connsiteY3" fmla="*/ 38613 h 85805"/>
                      <a:gd name="connsiteX4" fmla="*/ 97068 w 128708"/>
                      <a:gd name="connsiteY4" fmla="*/ 38613 h 8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08" h="85805">
                        <a:moveTo>
                          <a:pt x="97068" y="38613"/>
                        </a:moveTo>
                        <a:cubicBezTo>
                          <a:pt x="112084" y="47193"/>
                          <a:pt x="112084" y="60922"/>
                          <a:pt x="97068" y="69503"/>
                        </a:cubicBezTo>
                        <a:cubicBezTo>
                          <a:pt x="82052" y="78083"/>
                          <a:pt x="58026" y="78083"/>
                          <a:pt x="43439" y="69503"/>
                        </a:cubicBezTo>
                        <a:cubicBezTo>
                          <a:pt x="28423" y="60922"/>
                          <a:pt x="28423" y="47193"/>
                          <a:pt x="43439" y="38613"/>
                        </a:cubicBezTo>
                        <a:cubicBezTo>
                          <a:pt x="58026" y="30032"/>
                          <a:pt x="82052" y="30032"/>
                          <a:pt x="97068" y="3861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grpSp>
        </p:grpSp>
        <p:sp>
          <p:nvSpPr>
            <p:cNvPr id="364" name="Freeform: Shape 363">
              <a:extLst>
                <a:ext uri="{FF2B5EF4-FFF2-40B4-BE49-F238E27FC236}">
                  <a16:creationId xmlns:a16="http://schemas.microsoft.com/office/drawing/2014/main" id="{4FBD5A19-7DC8-4862-8E0D-54BF8F17D9BA}"/>
                </a:ext>
              </a:extLst>
            </p:cNvPr>
            <p:cNvSpPr/>
            <p:nvPr/>
          </p:nvSpPr>
          <p:spPr>
            <a:xfrm>
              <a:off x="13849807" y="10978440"/>
              <a:ext cx="521474" cy="651842"/>
            </a:xfrm>
            <a:custGeom>
              <a:avLst/>
              <a:gdLst>
                <a:gd name="connsiteX0" fmla="*/ 32177 w 514835"/>
                <a:gd name="connsiteY0" fmla="*/ 144323 h 643544"/>
                <a:gd name="connsiteX1" fmla="*/ 32177 w 514835"/>
                <a:gd name="connsiteY1" fmla="*/ 605530 h 643544"/>
                <a:gd name="connsiteX2" fmla="*/ 126135 w 514835"/>
                <a:gd name="connsiteY2" fmla="*/ 608962 h 643544"/>
                <a:gd name="connsiteX3" fmla="*/ 463352 w 514835"/>
                <a:gd name="connsiteY3" fmla="*/ 183365 h 643544"/>
                <a:gd name="connsiteX4" fmla="*/ 463352 w 514835"/>
                <a:gd name="connsiteY4" fmla="*/ 68385 h 643544"/>
                <a:gd name="connsiteX5" fmla="*/ 126135 w 514835"/>
                <a:gd name="connsiteY5" fmla="*/ 32346 h 643544"/>
                <a:gd name="connsiteX6" fmla="*/ 32177 w 514835"/>
                <a:gd name="connsiteY6" fmla="*/ 144323 h 6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835" h="643544">
                  <a:moveTo>
                    <a:pt x="32177" y="144323"/>
                  </a:moveTo>
                  <a:lnTo>
                    <a:pt x="32177" y="605530"/>
                  </a:lnTo>
                  <a:cubicBezTo>
                    <a:pt x="32177" y="658729"/>
                    <a:pt x="84947" y="660446"/>
                    <a:pt x="126135" y="608962"/>
                  </a:cubicBezTo>
                  <a:lnTo>
                    <a:pt x="463352" y="183365"/>
                  </a:lnTo>
                  <a:cubicBezTo>
                    <a:pt x="501964" y="134455"/>
                    <a:pt x="501964" y="72675"/>
                    <a:pt x="463352" y="68385"/>
                  </a:cubicBezTo>
                  <a:lnTo>
                    <a:pt x="126135" y="32346"/>
                  </a:lnTo>
                  <a:cubicBezTo>
                    <a:pt x="85376" y="28485"/>
                    <a:pt x="32177" y="91552"/>
                    <a:pt x="32177" y="144323"/>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grpSp>
        <p:nvGrpSpPr>
          <p:cNvPr id="273" name="Group 272">
            <a:extLst>
              <a:ext uri="{FF2B5EF4-FFF2-40B4-BE49-F238E27FC236}">
                <a16:creationId xmlns:a16="http://schemas.microsoft.com/office/drawing/2014/main" id="{5232BC8A-1C61-46A5-B5E1-1F9199A63F1C}"/>
              </a:ext>
            </a:extLst>
          </p:cNvPr>
          <p:cNvGrpSpPr/>
          <p:nvPr/>
        </p:nvGrpSpPr>
        <p:grpSpPr>
          <a:xfrm>
            <a:off x="212358" y="2170963"/>
            <a:ext cx="10772193" cy="9201372"/>
            <a:chOff x="24617399" y="3913862"/>
            <a:chExt cx="10772193" cy="9201372"/>
          </a:xfrm>
        </p:grpSpPr>
        <p:sp>
          <p:nvSpPr>
            <p:cNvPr id="288" name="Freeform 9">
              <a:extLst>
                <a:ext uri="{FF2B5EF4-FFF2-40B4-BE49-F238E27FC236}">
                  <a16:creationId xmlns:a16="http://schemas.microsoft.com/office/drawing/2014/main" id="{85A20A50-ACF5-4466-9DAE-5A171843C5BC}"/>
                </a:ext>
              </a:extLst>
            </p:cNvPr>
            <p:cNvSpPr/>
            <p:nvPr/>
          </p:nvSpPr>
          <p:spPr>
            <a:xfrm>
              <a:off x="26858329" y="3913862"/>
              <a:ext cx="1625600" cy="1625598"/>
            </a:xfrm>
            <a:custGeom>
              <a:avLst/>
              <a:gdLst>
                <a:gd name="connsiteX0" fmla="*/ 0 w 1766337"/>
                <a:gd name="connsiteY0" fmla="*/ 1432772 h 2659229"/>
                <a:gd name="connsiteX1" fmla="*/ 1766337 w 1766337"/>
                <a:gd name="connsiteY1" fmla="*/ 1432772 h 2659229"/>
                <a:gd name="connsiteX2" fmla="*/ 1766337 w 1766337"/>
                <a:gd name="connsiteY2" fmla="*/ 2659229 h 2659229"/>
                <a:gd name="connsiteX3" fmla="*/ 0 w 1766337"/>
                <a:gd name="connsiteY3" fmla="*/ 2659229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766337"/>
                <a:gd name="connsiteY0" fmla="*/ 1432772 h 2659229"/>
                <a:gd name="connsiteX1" fmla="*/ 1766337 w 1766337"/>
                <a:gd name="connsiteY1" fmla="*/ 2659229 h 2659229"/>
                <a:gd name="connsiteX2" fmla="*/ 0 w 1766337"/>
                <a:gd name="connsiteY2" fmla="*/ 2659229 h 2659229"/>
                <a:gd name="connsiteX3" fmla="*/ 0 w 1766337"/>
                <a:gd name="connsiteY3" fmla="*/ 1432772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194615"/>
                <a:gd name="connsiteY0" fmla="*/ 1432772 h 2659229"/>
                <a:gd name="connsiteX1" fmla="*/ 0 w 1194615"/>
                <a:gd name="connsiteY1" fmla="*/ 2659229 h 2659229"/>
                <a:gd name="connsiteX2" fmla="*/ 0 w 1194615"/>
                <a:gd name="connsiteY2" fmla="*/ 1432772 h 2659229"/>
                <a:gd name="connsiteX3" fmla="*/ 755354 w 1194615"/>
                <a:gd name="connsiteY3" fmla="*/ 0 h 2659229"/>
                <a:gd name="connsiteX4" fmla="*/ 946410 w 1194615"/>
                <a:gd name="connsiteY4" fmla="*/ 79137 h 2659229"/>
                <a:gd name="connsiteX5" fmla="*/ 1115478 w 1194615"/>
                <a:gd name="connsiteY5" fmla="*/ 248206 h 2659229"/>
                <a:gd name="connsiteX6" fmla="*/ 1115478 w 1194615"/>
                <a:gd name="connsiteY6" fmla="*/ 630317 h 2659229"/>
                <a:gd name="connsiteX7" fmla="*/ 946410 w 1194615"/>
                <a:gd name="connsiteY7" fmla="*/ 799384 h 2659229"/>
                <a:gd name="connsiteX8" fmla="*/ 564300 w 1194615"/>
                <a:gd name="connsiteY8" fmla="*/ 799384 h 2659229"/>
                <a:gd name="connsiteX9" fmla="*/ 395231 w 1194615"/>
                <a:gd name="connsiteY9" fmla="*/ 630316 h 2659229"/>
                <a:gd name="connsiteX10" fmla="*/ 395231 w 1194615"/>
                <a:gd name="connsiteY10" fmla="*/ 248205 h 2659229"/>
                <a:gd name="connsiteX11" fmla="*/ 564299 w 1194615"/>
                <a:gd name="connsiteY11" fmla="*/ 79137 h 2659229"/>
                <a:gd name="connsiteX12" fmla="*/ 755354 w 1194615"/>
                <a:gd name="connsiteY12" fmla="*/ 0 h 2659229"/>
                <a:gd name="connsiteX0" fmla="*/ 439261 w 878522"/>
                <a:gd name="connsiteY0" fmla="*/ 0 h 878521"/>
                <a:gd name="connsiteX1" fmla="*/ 630317 w 878522"/>
                <a:gd name="connsiteY1" fmla="*/ 79137 h 878521"/>
                <a:gd name="connsiteX2" fmla="*/ 799385 w 878522"/>
                <a:gd name="connsiteY2" fmla="*/ 248206 h 878521"/>
                <a:gd name="connsiteX3" fmla="*/ 799385 w 878522"/>
                <a:gd name="connsiteY3" fmla="*/ 630317 h 878521"/>
                <a:gd name="connsiteX4" fmla="*/ 630317 w 878522"/>
                <a:gd name="connsiteY4" fmla="*/ 799384 h 878521"/>
                <a:gd name="connsiteX5" fmla="*/ 248207 w 878522"/>
                <a:gd name="connsiteY5" fmla="*/ 799384 h 878521"/>
                <a:gd name="connsiteX6" fmla="*/ 79138 w 878522"/>
                <a:gd name="connsiteY6" fmla="*/ 630316 h 878521"/>
                <a:gd name="connsiteX7" fmla="*/ 79138 w 878522"/>
                <a:gd name="connsiteY7" fmla="*/ 248205 h 878521"/>
                <a:gd name="connsiteX8" fmla="*/ 248206 w 878522"/>
                <a:gd name="connsiteY8" fmla="*/ 79137 h 878521"/>
                <a:gd name="connsiteX9" fmla="*/ 439261 w 878522"/>
                <a:gd name="connsiteY9" fmla="*/ 0 h 87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8522" h="878521">
                  <a:moveTo>
                    <a:pt x="439261" y="0"/>
                  </a:moveTo>
                  <a:cubicBezTo>
                    <a:pt x="508410" y="0"/>
                    <a:pt x="577558" y="26379"/>
                    <a:pt x="630317" y="79137"/>
                  </a:cubicBezTo>
                  <a:lnTo>
                    <a:pt x="799385" y="248206"/>
                  </a:lnTo>
                  <a:cubicBezTo>
                    <a:pt x="904902" y="353723"/>
                    <a:pt x="904902" y="524800"/>
                    <a:pt x="799385" y="630317"/>
                  </a:cubicBezTo>
                  <a:lnTo>
                    <a:pt x="630317" y="799384"/>
                  </a:lnTo>
                  <a:cubicBezTo>
                    <a:pt x="524801" y="904901"/>
                    <a:pt x="353723" y="904901"/>
                    <a:pt x="248207" y="799384"/>
                  </a:cubicBezTo>
                  <a:lnTo>
                    <a:pt x="79138" y="630316"/>
                  </a:lnTo>
                  <a:cubicBezTo>
                    <a:pt x="-26379" y="524799"/>
                    <a:pt x="-26379" y="353722"/>
                    <a:pt x="79138" y="248205"/>
                  </a:cubicBezTo>
                  <a:lnTo>
                    <a:pt x="248206" y="79137"/>
                  </a:lnTo>
                  <a:cubicBezTo>
                    <a:pt x="300964" y="26379"/>
                    <a:pt x="370113" y="0"/>
                    <a:pt x="439261" y="0"/>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5B9BD5"/>
                </a:solidFill>
                <a:effectLst/>
                <a:uLnTx/>
                <a:uFillTx/>
                <a:latin typeface="linea-basic-10" charset="0"/>
                <a:ea typeface="linea-basic-10" charset="0"/>
                <a:cs typeface="linea-basic-10" charset="0"/>
              </a:endParaRPr>
            </a:p>
          </p:txBody>
        </p:sp>
        <p:sp>
          <p:nvSpPr>
            <p:cNvPr id="290" name="Rectangle 289">
              <a:extLst>
                <a:ext uri="{FF2B5EF4-FFF2-40B4-BE49-F238E27FC236}">
                  <a16:creationId xmlns:a16="http://schemas.microsoft.com/office/drawing/2014/main" id="{0EC7CF71-3BA7-4273-8202-4B2509BE9D5F}"/>
                </a:ext>
              </a:extLst>
            </p:cNvPr>
            <p:cNvSpPr/>
            <p:nvPr/>
          </p:nvSpPr>
          <p:spPr>
            <a:xfrm>
              <a:off x="25832645" y="5828860"/>
              <a:ext cx="3676968" cy="707886"/>
            </a:xfrm>
            <a:prstGeom prst="rect">
              <a:avLst/>
            </a:prstGeom>
            <a:noFill/>
          </p:spPr>
          <p:txBody>
            <a:bodyPr wrap="non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25292F"/>
                  </a:solidFill>
                  <a:effectLst/>
                  <a:uLnTx/>
                  <a:uFillTx/>
                  <a:latin typeface="Open Sans"/>
                  <a:ea typeface="+mn-ea"/>
                  <a:cs typeface="+mn-cs"/>
                </a:rPr>
                <a:t>Lorem Ipsum </a:t>
              </a:r>
            </a:p>
          </p:txBody>
        </p:sp>
        <p:sp>
          <p:nvSpPr>
            <p:cNvPr id="304" name="Rectangle 303">
              <a:extLst>
                <a:ext uri="{FF2B5EF4-FFF2-40B4-BE49-F238E27FC236}">
                  <a16:creationId xmlns:a16="http://schemas.microsoft.com/office/drawing/2014/main" id="{D5F5FAB3-690D-4A26-ACB3-8E8F0475A6B1}"/>
                </a:ext>
              </a:extLst>
            </p:cNvPr>
            <p:cNvSpPr/>
            <p:nvPr/>
          </p:nvSpPr>
          <p:spPr>
            <a:xfrm>
              <a:off x="25433013" y="6787601"/>
              <a:ext cx="4400784" cy="1076641"/>
            </a:xfrm>
            <a:prstGeom prst="rect">
              <a:avLst/>
            </a:prstGeom>
            <a:noFill/>
          </p:spPr>
          <p:txBody>
            <a:bodyPr wrap="square" rtlCol="0">
              <a:spAutoFit/>
            </a:bodyPr>
            <a:lstStyle/>
            <a:p>
              <a:pPr marL="0" marR="0" lvl="0" indent="0" algn="ctr" defTabSz="2438522" rtl="0" eaLnBrk="1" fontAlgn="auto" latinLnBrk="0" hangingPunct="1">
                <a:lnSpc>
                  <a:spcPct val="140000"/>
                </a:lnSpc>
                <a:spcBef>
                  <a:spcPts val="0"/>
                </a:spcBef>
                <a:spcAft>
                  <a:spcPts val="0"/>
                </a:spcAft>
                <a:buClrTx/>
                <a:buSzTx/>
                <a:buFontTx/>
                <a:buNone/>
                <a:tabLst/>
                <a:defRPr/>
              </a:pPr>
              <a:r>
                <a:rPr kumimoji="0" lang="en-US" sz="2400" b="0" i="0" u="none" strike="noStrike" kern="1200" cap="none" spc="0" normalizeH="0" baseline="0" noProof="0">
                  <a:ln>
                    <a:noFill/>
                  </a:ln>
                  <a:solidFill>
                    <a:srgbClr val="606060"/>
                  </a:solidFill>
                  <a:effectLst/>
                  <a:uLnTx/>
                  <a:uFillTx/>
                  <a:latin typeface="Open Sans"/>
                  <a:ea typeface="+mn-ea"/>
                  <a:cs typeface="+mn-cs"/>
                </a:rPr>
                <a:t>dummy text of the printing and typesetting industry. </a:t>
              </a:r>
            </a:p>
          </p:txBody>
        </p:sp>
        <p:sp>
          <p:nvSpPr>
            <p:cNvPr id="306" name="Freeform 9">
              <a:extLst>
                <a:ext uri="{FF2B5EF4-FFF2-40B4-BE49-F238E27FC236}">
                  <a16:creationId xmlns:a16="http://schemas.microsoft.com/office/drawing/2014/main" id="{EA07683B-B170-4507-A8EB-D7AEFD83F1F2}"/>
                </a:ext>
              </a:extLst>
            </p:cNvPr>
            <p:cNvSpPr/>
            <p:nvPr/>
          </p:nvSpPr>
          <p:spPr>
            <a:xfrm>
              <a:off x="32234161" y="3913862"/>
              <a:ext cx="1625600" cy="1625598"/>
            </a:xfrm>
            <a:custGeom>
              <a:avLst/>
              <a:gdLst>
                <a:gd name="connsiteX0" fmla="*/ 0 w 1766337"/>
                <a:gd name="connsiteY0" fmla="*/ 1432772 h 2659229"/>
                <a:gd name="connsiteX1" fmla="*/ 1766337 w 1766337"/>
                <a:gd name="connsiteY1" fmla="*/ 1432772 h 2659229"/>
                <a:gd name="connsiteX2" fmla="*/ 1766337 w 1766337"/>
                <a:gd name="connsiteY2" fmla="*/ 2659229 h 2659229"/>
                <a:gd name="connsiteX3" fmla="*/ 0 w 1766337"/>
                <a:gd name="connsiteY3" fmla="*/ 2659229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766337"/>
                <a:gd name="connsiteY0" fmla="*/ 1432772 h 2659229"/>
                <a:gd name="connsiteX1" fmla="*/ 1766337 w 1766337"/>
                <a:gd name="connsiteY1" fmla="*/ 2659229 h 2659229"/>
                <a:gd name="connsiteX2" fmla="*/ 0 w 1766337"/>
                <a:gd name="connsiteY2" fmla="*/ 2659229 h 2659229"/>
                <a:gd name="connsiteX3" fmla="*/ 0 w 1766337"/>
                <a:gd name="connsiteY3" fmla="*/ 1432772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194615"/>
                <a:gd name="connsiteY0" fmla="*/ 1432772 h 2659229"/>
                <a:gd name="connsiteX1" fmla="*/ 0 w 1194615"/>
                <a:gd name="connsiteY1" fmla="*/ 2659229 h 2659229"/>
                <a:gd name="connsiteX2" fmla="*/ 0 w 1194615"/>
                <a:gd name="connsiteY2" fmla="*/ 1432772 h 2659229"/>
                <a:gd name="connsiteX3" fmla="*/ 755354 w 1194615"/>
                <a:gd name="connsiteY3" fmla="*/ 0 h 2659229"/>
                <a:gd name="connsiteX4" fmla="*/ 946410 w 1194615"/>
                <a:gd name="connsiteY4" fmla="*/ 79137 h 2659229"/>
                <a:gd name="connsiteX5" fmla="*/ 1115478 w 1194615"/>
                <a:gd name="connsiteY5" fmla="*/ 248206 h 2659229"/>
                <a:gd name="connsiteX6" fmla="*/ 1115478 w 1194615"/>
                <a:gd name="connsiteY6" fmla="*/ 630317 h 2659229"/>
                <a:gd name="connsiteX7" fmla="*/ 946410 w 1194615"/>
                <a:gd name="connsiteY7" fmla="*/ 799384 h 2659229"/>
                <a:gd name="connsiteX8" fmla="*/ 564300 w 1194615"/>
                <a:gd name="connsiteY8" fmla="*/ 799384 h 2659229"/>
                <a:gd name="connsiteX9" fmla="*/ 395231 w 1194615"/>
                <a:gd name="connsiteY9" fmla="*/ 630316 h 2659229"/>
                <a:gd name="connsiteX10" fmla="*/ 395231 w 1194615"/>
                <a:gd name="connsiteY10" fmla="*/ 248205 h 2659229"/>
                <a:gd name="connsiteX11" fmla="*/ 564299 w 1194615"/>
                <a:gd name="connsiteY11" fmla="*/ 79137 h 2659229"/>
                <a:gd name="connsiteX12" fmla="*/ 755354 w 1194615"/>
                <a:gd name="connsiteY12" fmla="*/ 0 h 2659229"/>
                <a:gd name="connsiteX0" fmla="*/ 439261 w 878522"/>
                <a:gd name="connsiteY0" fmla="*/ 0 h 878521"/>
                <a:gd name="connsiteX1" fmla="*/ 630317 w 878522"/>
                <a:gd name="connsiteY1" fmla="*/ 79137 h 878521"/>
                <a:gd name="connsiteX2" fmla="*/ 799385 w 878522"/>
                <a:gd name="connsiteY2" fmla="*/ 248206 h 878521"/>
                <a:gd name="connsiteX3" fmla="*/ 799385 w 878522"/>
                <a:gd name="connsiteY3" fmla="*/ 630317 h 878521"/>
                <a:gd name="connsiteX4" fmla="*/ 630317 w 878522"/>
                <a:gd name="connsiteY4" fmla="*/ 799384 h 878521"/>
                <a:gd name="connsiteX5" fmla="*/ 248207 w 878522"/>
                <a:gd name="connsiteY5" fmla="*/ 799384 h 878521"/>
                <a:gd name="connsiteX6" fmla="*/ 79138 w 878522"/>
                <a:gd name="connsiteY6" fmla="*/ 630316 h 878521"/>
                <a:gd name="connsiteX7" fmla="*/ 79138 w 878522"/>
                <a:gd name="connsiteY7" fmla="*/ 248205 h 878521"/>
                <a:gd name="connsiteX8" fmla="*/ 248206 w 878522"/>
                <a:gd name="connsiteY8" fmla="*/ 79137 h 878521"/>
                <a:gd name="connsiteX9" fmla="*/ 439261 w 878522"/>
                <a:gd name="connsiteY9" fmla="*/ 0 h 87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8522" h="878521">
                  <a:moveTo>
                    <a:pt x="439261" y="0"/>
                  </a:moveTo>
                  <a:cubicBezTo>
                    <a:pt x="508410" y="0"/>
                    <a:pt x="577558" y="26379"/>
                    <a:pt x="630317" y="79137"/>
                  </a:cubicBezTo>
                  <a:lnTo>
                    <a:pt x="799385" y="248206"/>
                  </a:lnTo>
                  <a:cubicBezTo>
                    <a:pt x="904902" y="353723"/>
                    <a:pt x="904902" y="524800"/>
                    <a:pt x="799385" y="630317"/>
                  </a:cubicBezTo>
                  <a:lnTo>
                    <a:pt x="630317" y="799384"/>
                  </a:lnTo>
                  <a:cubicBezTo>
                    <a:pt x="524801" y="904901"/>
                    <a:pt x="353723" y="904901"/>
                    <a:pt x="248207" y="799384"/>
                  </a:cubicBezTo>
                  <a:lnTo>
                    <a:pt x="79138" y="630316"/>
                  </a:lnTo>
                  <a:cubicBezTo>
                    <a:pt x="-26379" y="524799"/>
                    <a:pt x="-26379" y="353722"/>
                    <a:pt x="79138" y="248205"/>
                  </a:cubicBezTo>
                  <a:lnTo>
                    <a:pt x="248206" y="79137"/>
                  </a:lnTo>
                  <a:cubicBezTo>
                    <a:pt x="300964" y="26379"/>
                    <a:pt x="370113" y="0"/>
                    <a:pt x="439261" y="0"/>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5B9BD5"/>
                </a:solidFill>
                <a:effectLst/>
                <a:uLnTx/>
                <a:uFillTx/>
                <a:latin typeface="linea-basic-10" charset="0"/>
                <a:ea typeface="linea-basic-10" charset="0"/>
                <a:cs typeface="linea-basic-10" charset="0"/>
              </a:endParaRPr>
            </a:p>
          </p:txBody>
        </p:sp>
        <p:sp>
          <p:nvSpPr>
            <p:cNvPr id="307" name="Rectangle 306">
              <a:extLst>
                <a:ext uri="{FF2B5EF4-FFF2-40B4-BE49-F238E27FC236}">
                  <a16:creationId xmlns:a16="http://schemas.microsoft.com/office/drawing/2014/main" id="{E6AB2328-E797-4736-BC01-1012B7E250B0}"/>
                </a:ext>
              </a:extLst>
            </p:cNvPr>
            <p:cNvSpPr/>
            <p:nvPr/>
          </p:nvSpPr>
          <p:spPr>
            <a:xfrm>
              <a:off x="30957610" y="5828860"/>
              <a:ext cx="4178708" cy="707886"/>
            </a:xfrm>
            <a:prstGeom prst="rect">
              <a:avLst/>
            </a:prstGeom>
            <a:noFill/>
          </p:spPr>
          <p:txBody>
            <a:bodyPr wrap="non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25292F"/>
                  </a:solidFill>
                  <a:effectLst/>
                  <a:uLnTx/>
                  <a:uFillTx/>
                  <a:latin typeface="Open Sans"/>
                  <a:ea typeface="+mn-ea"/>
                  <a:cs typeface="+mn-cs"/>
                </a:rPr>
                <a:t>Orci Malesuada</a:t>
              </a:r>
            </a:p>
          </p:txBody>
        </p:sp>
        <p:sp>
          <p:nvSpPr>
            <p:cNvPr id="348" name="Rectangle 347">
              <a:extLst>
                <a:ext uri="{FF2B5EF4-FFF2-40B4-BE49-F238E27FC236}">
                  <a16:creationId xmlns:a16="http://schemas.microsoft.com/office/drawing/2014/main" id="{57F2797E-56DD-4F3F-8C82-F87E7A13BA1D}"/>
                </a:ext>
              </a:extLst>
            </p:cNvPr>
            <p:cNvSpPr/>
            <p:nvPr/>
          </p:nvSpPr>
          <p:spPr>
            <a:xfrm>
              <a:off x="31064450" y="6787601"/>
              <a:ext cx="3903775" cy="1076641"/>
            </a:xfrm>
            <a:prstGeom prst="rect">
              <a:avLst/>
            </a:prstGeom>
            <a:noFill/>
          </p:spPr>
          <p:txBody>
            <a:bodyPr wrap="square" rtlCol="0">
              <a:spAutoFit/>
            </a:bodyPr>
            <a:lstStyle/>
            <a:p>
              <a:pPr marL="0" marR="0" lvl="0" indent="0" algn="ctr" defTabSz="2438522" rtl="0" eaLnBrk="1" fontAlgn="auto" latinLnBrk="0" hangingPunct="1">
                <a:lnSpc>
                  <a:spcPct val="140000"/>
                </a:lnSpc>
                <a:spcBef>
                  <a:spcPts val="0"/>
                </a:spcBef>
                <a:spcAft>
                  <a:spcPts val="0"/>
                </a:spcAft>
                <a:buClrTx/>
                <a:buSzTx/>
                <a:buFontTx/>
                <a:buNone/>
                <a:tabLst/>
                <a:defRPr/>
              </a:pPr>
              <a:r>
                <a:rPr kumimoji="0" lang="en-US" sz="2400" b="0" i="0" u="none" strike="noStrike" kern="1200" cap="none" spc="0" normalizeH="0" baseline="0" noProof="0">
                  <a:ln>
                    <a:noFill/>
                  </a:ln>
                  <a:solidFill>
                    <a:srgbClr val="606060"/>
                  </a:solidFill>
                  <a:effectLst/>
                  <a:uLnTx/>
                  <a:uFillTx/>
                  <a:latin typeface="Open Sans"/>
                  <a:ea typeface="+mn-ea"/>
                  <a:cs typeface="+mn-cs"/>
                </a:rPr>
                <a:t>Cras consectetur orci id nisi malesuada. </a:t>
              </a:r>
            </a:p>
          </p:txBody>
        </p:sp>
        <p:sp>
          <p:nvSpPr>
            <p:cNvPr id="349" name="Freeform 9">
              <a:extLst>
                <a:ext uri="{FF2B5EF4-FFF2-40B4-BE49-F238E27FC236}">
                  <a16:creationId xmlns:a16="http://schemas.microsoft.com/office/drawing/2014/main" id="{7C80933C-8EFE-46A2-BDBA-126483D6806C}"/>
                </a:ext>
              </a:extLst>
            </p:cNvPr>
            <p:cNvSpPr/>
            <p:nvPr/>
          </p:nvSpPr>
          <p:spPr>
            <a:xfrm>
              <a:off x="26895574" y="9164854"/>
              <a:ext cx="1625600" cy="1625598"/>
            </a:xfrm>
            <a:custGeom>
              <a:avLst/>
              <a:gdLst>
                <a:gd name="connsiteX0" fmla="*/ 0 w 1766337"/>
                <a:gd name="connsiteY0" fmla="*/ 1432772 h 2659229"/>
                <a:gd name="connsiteX1" fmla="*/ 1766337 w 1766337"/>
                <a:gd name="connsiteY1" fmla="*/ 1432772 h 2659229"/>
                <a:gd name="connsiteX2" fmla="*/ 1766337 w 1766337"/>
                <a:gd name="connsiteY2" fmla="*/ 2659229 h 2659229"/>
                <a:gd name="connsiteX3" fmla="*/ 0 w 1766337"/>
                <a:gd name="connsiteY3" fmla="*/ 2659229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766337"/>
                <a:gd name="connsiteY0" fmla="*/ 1432772 h 2659229"/>
                <a:gd name="connsiteX1" fmla="*/ 1766337 w 1766337"/>
                <a:gd name="connsiteY1" fmla="*/ 2659229 h 2659229"/>
                <a:gd name="connsiteX2" fmla="*/ 0 w 1766337"/>
                <a:gd name="connsiteY2" fmla="*/ 2659229 h 2659229"/>
                <a:gd name="connsiteX3" fmla="*/ 0 w 1766337"/>
                <a:gd name="connsiteY3" fmla="*/ 1432772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194615"/>
                <a:gd name="connsiteY0" fmla="*/ 1432772 h 2659229"/>
                <a:gd name="connsiteX1" fmla="*/ 0 w 1194615"/>
                <a:gd name="connsiteY1" fmla="*/ 2659229 h 2659229"/>
                <a:gd name="connsiteX2" fmla="*/ 0 w 1194615"/>
                <a:gd name="connsiteY2" fmla="*/ 1432772 h 2659229"/>
                <a:gd name="connsiteX3" fmla="*/ 755354 w 1194615"/>
                <a:gd name="connsiteY3" fmla="*/ 0 h 2659229"/>
                <a:gd name="connsiteX4" fmla="*/ 946410 w 1194615"/>
                <a:gd name="connsiteY4" fmla="*/ 79137 h 2659229"/>
                <a:gd name="connsiteX5" fmla="*/ 1115478 w 1194615"/>
                <a:gd name="connsiteY5" fmla="*/ 248206 h 2659229"/>
                <a:gd name="connsiteX6" fmla="*/ 1115478 w 1194615"/>
                <a:gd name="connsiteY6" fmla="*/ 630317 h 2659229"/>
                <a:gd name="connsiteX7" fmla="*/ 946410 w 1194615"/>
                <a:gd name="connsiteY7" fmla="*/ 799384 h 2659229"/>
                <a:gd name="connsiteX8" fmla="*/ 564300 w 1194615"/>
                <a:gd name="connsiteY8" fmla="*/ 799384 h 2659229"/>
                <a:gd name="connsiteX9" fmla="*/ 395231 w 1194615"/>
                <a:gd name="connsiteY9" fmla="*/ 630316 h 2659229"/>
                <a:gd name="connsiteX10" fmla="*/ 395231 w 1194615"/>
                <a:gd name="connsiteY10" fmla="*/ 248205 h 2659229"/>
                <a:gd name="connsiteX11" fmla="*/ 564299 w 1194615"/>
                <a:gd name="connsiteY11" fmla="*/ 79137 h 2659229"/>
                <a:gd name="connsiteX12" fmla="*/ 755354 w 1194615"/>
                <a:gd name="connsiteY12" fmla="*/ 0 h 2659229"/>
                <a:gd name="connsiteX0" fmla="*/ 439261 w 878522"/>
                <a:gd name="connsiteY0" fmla="*/ 0 h 878521"/>
                <a:gd name="connsiteX1" fmla="*/ 630317 w 878522"/>
                <a:gd name="connsiteY1" fmla="*/ 79137 h 878521"/>
                <a:gd name="connsiteX2" fmla="*/ 799385 w 878522"/>
                <a:gd name="connsiteY2" fmla="*/ 248206 h 878521"/>
                <a:gd name="connsiteX3" fmla="*/ 799385 w 878522"/>
                <a:gd name="connsiteY3" fmla="*/ 630317 h 878521"/>
                <a:gd name="connsiteX4" fmla="*/ 630317 w 878522"/>
                <a:gd name="connsiteY4" fmla="*/ 799384 h 878521"/>
                <a:gd name="connsiteX5" fmla="*/ 248207 w 878522"/>
                <a:gd name="connsiteY5" fmla="*/ 799384 h 878521"/>
                <a:gd name="connsiteX6" fmla="*/ 79138 w 878522"/>
                <a:gd name="connsiteY6" fmla="*/ 630316 h 878521"/>
                <a:gd name="connsiteX7" fmla="*/ 79138 w 878522"/>
                <a:gd name="connsiteY7" fmla="*/ 248205 h 878521"/>
                <a:gd name="connsiteX8" fmla="*/ 248206 w 878522"/>
                <a:gd name="connsiteY8" fmla="*/ 79137 h 878521"/>
                <a:gd name="connsiteX9" fmla="*/ 439261 w 878522"/>
                <a:gd name="connsiteY9" fmla="*/ 0 h 87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8522" h="878521">
                  <a:moveTo>
                    <a:pt x="439261" y="0"/>
                  </a:moveTo>
                  <a:cubicBezTo>
                    <a:pt x="508410" y="0"/>
                    <a:pt x="577558" y="26379"/>
                    <a:pt x="630317" y="79137"/>
                  </a:cubicBezTo>
                  <a:lnTo>
                    <a:pt x="799385" y="248206"/>
                  </a:lnTo>
                  <a:cubicBezTo>
                    <a:pt x="904902" y="353723"/>
                    <a:pt x="904902" y="524800"/>
                    <a:pt x="799385" y="630317"/>
                  </a:cubicBezTo>
                  <a:lnTo>
                    <a:pt x="630317" y="799384"/>
                  </a:lnTo>
                  <a:cubicBezTo>
                    <a:pt x="524801" y="904901"/>
                    <a:pt x="353723" y="904901"/>
                    <a:pt x="248207" y="799384"/>
                  </a:cubicBezTo>
                  <a:lnTo>
                    <a:pt x="79138" y="630316"/>
                  </a:lnTo>
                  <a:cubicBezTo>
                    <a:pt x="-26379" y="524799"/>
                    <a:pt x="-26379" y="353722"/>
                    <a:pt x="79138" y="248205"/>
                  </a:cubicBezTo>
                  <a:lnTo>
                    <a:pt x="248206" y="79137"/>
                  </a:lnTo>
                  <a:cubicBezTo>
                    <a:pt x="300964" y="26379"/>
                    <a:pt x="370113" y="0"/>
                    <a:pt x="439261" y="0"/>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5B9BD5"/>
                </a:solidFill>
                <a:effectLst/>
                <a:uLnTx/>
                <a:uFillTx/>
                <a:latin typeface="linea-basic-10" charset="0"/>
                <a:ea typeface="linea-basic-10" charset="0"/>
                <a:cs typeface="linea-basic-10" charset="0"/>
              </a:endParaRPr>
            </a:p>
          </p:txBody>
        </p:sp>
        <p:sp>
          <p:nvSpPr>
            <p:cNvPr id="350" name="Rectangle 349">
              <a:extLst>
                <a:ext uri="{FF2B5EF4-FFF2-40B4-BE49-F238E27FC236}">
                  <a16:creationId xmlns:a16="http://schemas.microsoft.com/office/drawing/2014/main" id="{8ACFF862-A9CB-46C0-AB01-3DA388D5D698}"/>
                </a:ext>
              </a:extLst>
            </p:cNvPr>
            <p:cNvSpPr/>
            <p:nvPr/>
          </p:nvSpPr>
          <p:spPr>
            <a:xfrm>
              <a:off x="26005636" y="11079852"/>
              <a:ext cx="3405484" cy="707886"/>
            </a:xfrm>
            <a:prstGeom prst="rect">
              <a:avLst/>
            </a:prstGeom>
            <a:noFill/>
          </p:spPr>
          <p:txBody>
            <a:bodyPr wrap="non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25292F"/>
                  </a:solidFill>
                  <a:effectLst/>
                  <a:uLnTx/>
                  <a:uFillTx/>
                  <a:latin typeface="Open Sans"/>
                  <a:ea typeface="+mn-ea"/>
                  <a:cs typeface="+mn-cs"/>
                </a:rPr>
                <a:t>Dummy Text</a:t>
              </a:r>
            </a:p>
          </p:txBody>
        </p:sp>
        <p:sp>
          <p:nvSpPr>
            <p:cNvPr id="351" name="Rectangle 350">
              <a:extLst>
                <a:ext uri="{FF2B5EF4-FFF2-40B4-BE49-F238E27FC236}">
                  <a16:creationId xmlns:a16="http://schemas.microsoft.com/office/drawing/2014/main" id="{8CDF4125-0339-4F7F-9167-7C6BEBAEEFE5}"/>
                </a:ext>
              </a:extLst>
            </p:cNvPr>
            <p:cNvSpPr/>
            <p:nvPr/>
          </p:nvSpPr>
          <p:spPr>
            <a:xfrm>
              <a:off x="24617399" y="12038593"/>
              <a:ext cx="6181949" cy="1076641"/>
            </a:xfrm>
            <a:prstGeom prst="rect">
              <a:avLst/>
            </a:prstGeom>
            <a:noFill/>
          </p:spPr>
          <p:txBody>
            <a:bodyPr wrap="square" rtlCol="0">
              <a:spAutoFit/>
            </a:bodyPr>
            <a:lstStyle/>
            <a:p>
              <a:pPr marL="0" marR="0" lvl="0" indent="0" algn="ctr" defTabSz="2438522" rtl="0" eaLnBrk="1" fontAlgn="auto" latinLnBrk="0" hangingPunct="1">
                <a:lnSpc>
                  <a:spcPct val="140000"/>
                </a:lnSpc>
                <a:spcBef>
                  <a:spcPts val="0"/>
                </a:spcBef>
                <a:spcAft>
                  <a:spcPts val="0"/>
                </a:spcAft>
                <a:buClrTx/>
                <a:buSzTx/>
                <a:buFontTx/>
                <a:buNone/>
                <a:tabLst/>
                <a:defRPr/>
              </a:pPr>
              <a:r>
                <a:rPr kumimoji="0" lang="en-US" sz="2400" b="0" i="0" u="none" strike="noStrike" kern="1200" cap="none" spc="0" normalizeH="0" baseline="0" noProof="0">
                  <a:ln>
                    <a:noFill/>
                  </a:ln>
                  <a:solidFill>
                    <a:srgbClr val="606060"/>
                  </a:solidFill>
                  <a:effectLst/>
                  <a:uLnTx/>
                  <a:uFillTx/>
                  <a:latin typeface="Open Sans"/>
                  <a:ea typeface="+mn-ea"/>
                  <a:cs typeface="+mn-cs"/>
                </a:rPr>
                <a:t>dummy text of the printing and typesetting industry. </a:t>
              </a:r>
            </a:p>
          </p:txBody>
        </p:sp>
        <p:grpSp>
          <p:nvGrpSpPr>
            <p:cNvPr id="352" name="Graphic 2">
              <a:extLst>
                <a:ext uri="{FF2B5EF4-FFF2-40B4-BE49-F238E27FC236}">
                  <a16:creationId xmlns:a16="http://schemas.microsoft.com/office/drawing/2014/main" id="{C659CB5D-DEFB-4AC2-A687-496C2472647E}"/>
                </a:ext>
              </a:extLst>
            </p:cNvPr>
            <p:cNvGrpSpPr/>
            <p:nvPr/>
          </p:nvGrpSpPr>
          <p:grpSpPr>
            <a:xfrm>
              <a:off x="32581879" y="4238629"/>
              <a:ext cx="931573" cy="931537"/>
              <a:chOff x="6224634" y="295938"/>
              <a:chExt cx="833986" cy="834104"/>
            </a:xfrm>
            <a:solidFill>
              <a:schemeClr val="accent3"/>
            </a:solidFill>
          </p:grpSpPr>
          <p:sp>
            <p:nvSpPr>
              <p:cNvPr id="401" name="Freeform: Shape 400">
                <a:extLst>
                  <a:ext uri="{FF2B5EF4-FFF2-40B4-BE49-F238E27FC236}">
                    <a16:creationId xmlns:a16="http://schemas.microsoft.com/office/drawing/2014/main" id="{4DBD6E20-6645-4AE3-8B6E-6EBCEBD2F604}"/>
                  </a:ext>
                </a:extLst>
              </p:cNvPr>
              <p:cNvSpPr/>
              <p:nvPr/>
            </p:nvSpPr>
            <p:spPr>
              <a:xfrm>
                <a:off x="6319308" y="344720"/>
                <a:ext cx="688121" cy="689919"/>
              </a:xfrm>
              <a:custGeom>
                <a:avLst/>
                <a:gdLst>
                  <a:gd name="connsiteX0" fmla="*/ 343743 w 688121"/>
                  <a:gd name="connsiteY0" fmla="*/ 689920 h 689919"/>
                  <a:gd name="connsiteX1" fmla="*/ 171554 w 688121"/>
                  <a:gd name="connsiteY1" fmla="*/ 643382 h 689919"/>
                  <a:gd name="connsiteX2" fmla="*/ 166900 w 688121"/>
                  <a:gd name="connsiteY2" fmla="*/ 624767 h 689919"/>
                  <a:gd name="connsiteX3" fmla="*/ 185516 w 688121"/>
                  <a:gd name="connsiteY3" fmla="*/ 620113 h 689919"/>
                  <a:gd name="connsiteX4" fmla="*/ 567124 w 688121"/>
                  <a:gd name="connsiteY4" fmla="*/ 568922 h 689919"/>
                  <a:gd name="connsiteX5" fmla="*/ 660199 w 688121"/>
                  <a:gd name="connsiteY5" fmla="*/ 345542 h 689919"/>
                  <a:gd name="connsiteX6" fmla="*/ 567124 w 688121"/>
                  <a:gd name="connsiteY6" fmla="*/ 122161 h 689919"/>
                  <a:gd name="connsiteX7" fmla="*/ 120363 w 688121"/>
                  <a:gd name="connsiteY7" fmla="*/ 122161 h 689919"/>
                  <a:gd name="connsiteX8" fmla="*/ 76152 w 688121"/>
                  <a:gd name="connsiteY8" fmla="*/ 513077 h 689919"/>
                  <a:gd name="connsiteX9" fmla="*/ 71498 w 688121"/>
                  <a:gd name="connsiteY9" fmla="*/ 531692 h 689919"/>
                  <a:gd name="connsiteX10" fmla="*/ 52883 w 688121"/>
                  <a:gd name="connsiteY10" fmla="*/ 527038 h 689919"/>
                  <a:gd name="connsiteX11" fmla="*/ 101748 w 688121"/>
                  <a:gd name="connsiteY11" fmla="*/ 101219 h 689919"/>
                  <a:gd name="connsiteX12" fmla="*/ 588066 w 688121"/>
                  <a:gd name="connsiteY12" fmla="*/ 101219 h 689919"/>
                  <a:gd name="connsiteX13" fmla="*/ 688122 w 688121"/>
                  <a:gd name="connsiteY13" fmla="*/ 345542 h 689919"/>
                  <a:gd name="connsiteX14" fmla="*/ 588066 w 688121"/>
                  <a:gd name="connsiteY14" fmla="*/ 589864 h 689919"/>
                  <a:gd name="connsiteX15" fmla="*/ 343743 w 688121"/>
                  <a:gd name="connsiteY15" fmla="*/ 689920 h 68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8121" h="689919">
                    <a:moveTo>
                      <a:pt x="343743" y="689920"/>
                    </a:moveTo>
                    <a:cubicBezTo>
                      <a:pt x="285571" y="689920"/>
                      <a:pt x="225072" y="673632"/>
                      <a:pt x="171554" y="643382"/>
                    </a:cubicBezTo>
                    <a:cubicBezTo>
                      <a:pt x="164574" y="638728"/>
                      <a:pt x="162247" y="631748"/>
                      <a:pt x="166900" y="624767"/>
                    </a:cubicBezTo>
                    <a:cubicBezTo>
                      <a:pt x="171554" y="617786"/>
                      <a:pt x="178535" y="615460"/>
                      <a:pt x="185516" y="620113"/>
                    </a:cubicBezTo>
                    <a:cubicBezTo>
                      <a:pt x="308840" y="692247"/>
                      <a:pt x="467068" y="671305"/>
                      <a:pt x="567124" y="568922"/>
                    </a:cubicBezTo>
                    <a:cubicBezTo>
                      <a:pt x="627623" y="508423"/>
                      <a:pt x="660199" y="429309"/>
                      <a:pt x="660199" y="345542"/>
                    </a:cubicBezTo>
                    <a:cubicBezTo>
                      <a:pt x="660199" y="261774"/>
                      <a:pt x="627623" y="182660"/>
                      <a:pt x="567124" y="122161"/>
                    </a:cubicBezTo>
                    <a:cubicBezTo>
                      <a:pt x="443799" y="-1163"/>
                      <a:pt x="243688" y="-1163"/>
                      <a:pt x="120363" y="122161"/>
                    </a:cubicBezTo>
                    <a:cubicBezTo>
                      <a:pt x="15653" y="226871"/>
                      <a:pt x="-2962" y="387425"/>
                      <a:pt x="76152" y="513077"/>
                    </a:cubicBezTo>
                    <a:cubicBezTo>
                      <a:pt x="80806" y="520058"/>
                      <a:pt x="78479" y="529365"/>
                      <a:pt x="71498" y="531692"/>
                    </a:cubicBezTo>
                    <a:cubicBezTo>
                      <a:pt x="64518" y="536346"/>
                      <a:pt x="55210" y="534019"/>
                      <a:pt x="52883" y="527038"/>
                    </a:cubicBezTo>
                    <a:cubicBezTo>
                      <a:pt x="-33211" y="389752"/>
                      <a:pt x="-12269" y="215236"/>
                      <a:pt x="101748" y="101219"/>
                    </a:cubicBezTo>
                    <a:cubicBezTo>
                      <a:pt x="236707" y="-33740"/>
                      <a:pt x="455434" y="-33740"/>
                      <a:pt x="588066" y="101219"/>
                    </a:cubicBezTo>
                    <a:cubicBezTo>
                      <a:pt x="653219" y="166372"/>
                      <a:pt x="688122" y="252466"/>
                      <a:pt x="688122" y="345542"/>
                    </a:cubicBezTo>
                    <a:cubicBezTo>
                      <a:pt x="688122" y="438617"/>
                      <a:pt x="653219" y="524711"/>
                      <a:pt x="588066" y="589864"/>
                    </a:cubicBezTo>
                    <a:cubicBezTo>
                      <a:pt x="520586" y="655017"/>
                      <a:pt x="432165" y="689920"/>
                      <a:pt x="343743" y="68992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2" name="Freeform: Shape 401">
                <a:extLst>
                  <a:ext uri="{FF2B5EF4-FFF2-40B4-BE49-F238E27FC236}">
                    <a16:creationId xmlns:a16="http://schemas.microsoft.com/office/drawing/2014/main" id="{8BE0766D-8D20-4D52-8737-3A4AA432D87A}"/>
                  </a:ext>
                </a:extLst>
              </p:cNvPr>
              <p:cNvSpPr/>
              <p:nvPr/>
            </p:nvSpPr>
            <p:spPr>
              <a:xfrm>
                <a:off x="6460518" y="764117"/>
                <a:ext cx="584746" cy="321714"/>
              </a:xfrm>
              <a:custGeom>
                <a:avLst/>
                <a:gdLst>
                  <a:gd name="connsiteX0" fmla="*/ 202533 w 584746"/>
                  <a:gd name="connsiteY0" fmla="*/ 321715 h 321714"/>
                  <a:gd name="connsiteX1" fmla="*/ 7075 w 584746"/>
                  <a:gd name="connsiteY1" fmla="*/ 270523 h 321714"/>
                  <a:gd name="connsiteX2" fmla="*/ 2421 w 584746"/>
                  <a:gd name="connsiteY2" fmla="*/ 251908 h 321714"/>
                  <a:gd name="connsiteX3" fmla="*/ 21036 w 584746"/>
                  <a:gd name="connsiteY3" fmla="*/ 247255 h 321714"/>
                  <a:gd name="connsiteX4" fmla="*/ 460816 w 584746"/>
                  <a:gd name="connsiteY4" fmla="*/ 184429 h 321714"/>
                  <a:gd name="connsiteX5" fmla="*/ 558546 w 584746"/>
                  <a:gd name="connsiteY5" fmla="*/ 9913 h 321714"/>
                  <a:gd name="connsiteX6" fmla="*/ 574833 w 584746"/>
                  <a:gd name="connsiteY6" fmla="*/ 605 h 321714"/>
                  <a:gd name="connsiteX7" fmla="*/ 584141 w 584746"/>
                  <a:gd name="connsiteY7" fmla="*/ 16893 h 321714"/>
                  <a:gd name="connsiteX8" fmla="*/ 479431 w 584746"/>
                  <a:gd name="connsiteY8" fmla="*/ 203044 h 321714"/>
                  <a:gd name="connsiteX9" fmla="*/ 202533 w 584746"/>
                  <a:gd name="connsiteY9" fmla="*/ 321715 h 32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746" h="321714">
                    <a:moveTo>
                      <a:pt x="202533" y="321715"/>
                    </a:moveTo>
                    <a:cubicBezTo>
                      <a:pt x="135053" y="321715"/>
                      <a:pt x="67574" y="305426"/>
                      <a:pt x="7075" y="270523"/>
                    </a:cubicBezTo>
                    <a:cubicBezTo>
                      <a:pt x="94" y="265870"/>
                      <a:pt x="-2233" y="258889"/>
                      <a:pt x="2421" y="251908"/>
                    </a:cubicBezTo>
                    <a:cubicBezTo>
                      <a:pt x="7075" y="244928"/>
                      <a:pt x="14056" y="242601"/>
                      <a:pt x="21036" y="247255"/>
                    </a:cubicBezTo>
                    <a:cubicBezTo>
                      <a:pt x="162976" y="326368"/>
                      <a:pt x="344472" y="303100"/>
                      <a:pt x="460816" y="184429"/>
                    </a:cubicBezTo>
                    <a:cubicBezTo>
                      <a:pt x="509681" y="135564"/>
                      <a:pt x="542257" y="77392"/>
                      <a:pt x="558546" y="9913"/>
                    </a:cubicBezTo>
                    <a:cubicBezTo>
                      <a:pt x="560872" y="2932"/>
                      <a:pt x="567853" y="-1722"/>
                      <a:pt x="574833" y="605"/>
                    </a:cubicBezTo>
                    <a:cubicBezTo>
                      <a:pt x="581814" y="2932"/>
                      <a:pt x="586468" y="9913"/>
                      <a:pt x="584141" y="16893"/>
                    </a:cubicBezTo>
                    <a:cubicBezTo>
                      <a:pt x="567853" y="86700"/>
                      <a:pt x="530623" y="151852"/>
                      <a:pt x="479431" y="203044"/>
                    </a:cubicBezTo>
                    <a:cubicBezTo>
                      <a:pt x="404971" y="282158"/>
                      <a:pt x="304915" y="321715"/>
                      <a:pt x="202533" y="32171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3" name="Freeform: Shape 402">
                <a:extLst>
                  <a:ext uri="{FF2B5EF4-FFF2-40B4-BE49-F238E27FC236}">
                    <a16:creationId xmlns:a16="http://schemas.microsoft.com/office/drawing/2014/main" id="{309A3BC8-B993-4131-A351-7C643CFC3035}"/>
                  </a:ext>
                </a:extLst>
              </p:cNvPr>
              <p:cNvSpPr/>
              <p:nvPr/>
            </p:nvSpPr>
            <p:spPr>
              <a:xfrm>
                <a:off x="6837473" y="348116"/>
                <a:ext cx="68490" cy="53612"/>
              </a:xfrm>
              <a:custGeom>
                <a:avLst/>
                <a:gdLst>
                  <a:gd name="connsiteX0" fmla="*/ 55939 w 68490"/>
                  <a:gd name="connsiteY0" fmla="*/ 53613 h 53612"/>
                  <a:gd name="connsiteX1" fmla="*/ 46632 w 68490"/>
                  <a:gd name="connsiteY1" fmla="*/ 51286 h 53612"/>
                  <a:gd name="connsiteX2" fmla="*/ 7075 w 68490"/>
                  <a:gd name="connsiteY2" fmla="*/ 25690 h 53612"/>
                  <a:gd name="connsiteX3" fmla="*/ 2421 w 68490"/>
                  <a:gd name="connsiteY3" fmla="*/ 7075 h 53612"/>
                  <a:gd name="connsiteX4" fmla="*/ 21036 w 68490"/>
                  <a:gd name="connsiteY4" fmla="*/ 2421 h 53612"/>
                  <a:gd name="connsiteX5" fmla="*/ 62920 w 68490"/>
                  <a:gd name="connsiteY5" fmla="*/ 30344 h 53612"/>
                  <a:gd name="connsiteX6" fmla="*/ 65247 w 68490"/>
                  <a:gd name="connsiteY6" fmla="*/ 48959 h 53612"/>
                  <a:gd name="connsiteX7" fmla="*/ 55939 w 68490"/>
                  <a:gd name="connsiteY7" fmla="*/ 53613 h 5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90" h="53612">
                    <a:moveTo>
                      <a:pt x="55939" y="53613"/>
                    </a:moveTo>
                    <a:cubicBezTo>
                      <a:pt x="53613" y="53613"/>
                      <a:pt x="48959" y="53613"/>
                      <a:pt x="46632" y="51286"/>
                    </a:cubicBezTo>
                    <a:cubicBezTo>
                      <a:pt x="34997" y="41978"/>
                      <a:pt x="21036" y="32671"/>
                      <a:pt x="7075" y="25690"/>
                    </a:cubicBezTo>
                    <a:cubicBezTo>
                      <a:pt x="94" y="21036"/>
                      <a:pt x="-2233" y="14056"/>
                      <a:pt x="2421" y="7075"/>
                    </a:cubicBezTo>
                    <a:cubicBezTo>
                      <a:pt x="7075" y="94"/>
                      <a:pt x="14056" y="-2233"/>
                      <a:pt x="21036" y="2421"/>
                    </a:cubicBezTo>
                    <a:cubicBezTo>
                      <a:pt x="34997" y="11729"/>
                      <a:pt x="51286" y="21036"/>
                      <a:pt x="62920" y="30344"/>
                    </a:cubicBezTo>
                    <a:cubicBezTo>
                      <a:pt x="69901" y="34997"/>
                      <a:pt x="69901" y="44305"/>
                      <a:pt x="65247" y="48959"/>
                    </a:cubicBezTo>
                    <a:cubicBezTo>
                      <a:pt x="62920" y="51286"/>
                      <a:pt x="60593" y="53613"/>
                      <a:pt x="55939" y="5361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4" name="Freeform: Shape 403">
                <a:extLst>
                  <a:ext uri="{FF2B5EF4-FFF2-40B4-BE49-F238E27FC236}">
                    <a16:creationId xmlns:a16="http://schemas.microsoft.com/office/drawing/2014/main" id="{967AB5B1-A1DE-47D6-99EA-9E136D02D565}"/>
                  </a:ext>
                </a:extLst>
              </p:cNvPr>
              <p:cNvSpPr/>
              <p:nvPr/>
            </p:nvSpPr>
            <p:spPr>
              <a:xfrm>
                <a:off x="6936706" y="426408"/>
                <a:ext cx="121914" cy="240585"/>
              </a:xfrm>
              <a:custGeom>
                <a:avLst/>
                <a:gdLst>
                  <a:gd name="connsiteX0" fmla="*/ 105626 w 121914"/>
                  <a:gd name="connsiteY0" fmla="*/ 240585 h 240585"/>
                  <a:gd name="connsiteX1" fmla="*/ 91665 w 121914"/>
                  <a:gd name="connsiteY1" fmla="*/ 228951 h 240585"/>
                  <a:gd name="connsiteX2" fmla="*/ 77703 w 121914"/>
                  <a:gd name="connsiteY2" fmla="*/ 154491 h 240585"/>
                  <a:gd name="connsiteX3" fmla="*/ 87011 w 121914"/>
                  <a:gd name="connsiteY3" fmla="*/ 135876 h 240585"/>
                  <a:gd name="connsiteX4" fmla="*/ 105626 w 121914"/>
                  <a:gd name="connsiteY4" fmla="*/ 145183 h 240585"/>
                  <a:gd name="connsiteX5" fmla="*/ 121914 w 121914"/>
                  <a:gd name="connsiteY5" fmla="*/ 224297 h 240585"/>
                  <a:gd name="connsiteX6" fmla="*/ 105626 w 121914"/>
                  <a:gd name="connsiteY6" fmla="*/ 240585 h 240585"/>
                  <a:gd name="connsiteX7" fmla="*/ 105626 w 121914"/>
                  <a:gd name="connsiteY7" fmla="*/ 240585 h 240585"/>
                  <a:gd name="connsiteX8" fmla="*/ 59089 w 121914"/>
                  <a:gd name="connsiteY8" fmla="*/ 91665 h 240585"/>
                  <a:gd name="connsiteX9" fmla="*/ 47454 w 121914"/>
                  <a:gd name="connsiteY9" fmla="*/ 84684 h 240585"/>
                  <a:gd name="connsiteX10" fmla="*/ 3243 w 121914"/>
                  <a:gd name="connsiteY10" fmla="*/ 24185 h 240585"/>
                  <a:gd name="connsiteX11" fmla="*/ 5570 w 121914"/>
                  <a:gd name="connsiteY11" fmla="*/ 3243 h 240585"/>
                  <a:gd name="connsiteX12" fmla="*/ 26512 w 121914"/>
                  <a:gd name="connsiteY12" fmla="*/ 5570 h 240585"/>
                  <a:gd name="connsiteX13" fmla="*/ 73049 w 121914"/>
                  <a:gd name="connsiteY13" fmla="*/ 70723 h 240585"/>
                  <a:gd name="connsiteX14" fmla="*/ 68396 w 121914"/>
                  <a:gd name="connsiteY14" fmla="*/ 89338 h 240585"/>
                  <a:gd name="connsiteX15" fmla="*/ 59089 w 121914"/>
                  <a:gd name="connsiteY15" fmla="*/ 91665 h 24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4" h="240585">
                    <a:moveTo>
                      <a:pt x="105626" y="240585"/>
                    </a:moveTo>
                    <a:cubicBezTo>
                      <a:pt x="98645" y="240585"/>
                      <a:pt x="91665" y="235931"/>
                      <a:pt x="91665" y="228951"/>
                    </a:cubicBezTo>
                    <a:cubicBezTo>
                      <a:pt x="89338" y="203355"/>
                      <a:pt x="84684" y="180086"/>
                      <a:pt x="77703" y="154491"/>
                    </a:cubicBezTo>
                    <a:cubicBezTo>
                      <a:pt x="75376" y="147510"/>
                      <a:pt x="80031" y="138202"/>
                      <a:pt x="87011" y="135876"/>
                    </a:cubicBezTo>
                    <a:cubicBezTo>
                      <a:pt x="93992" y="133549"/>
                      <a:pt x="103299" y="138202"/>
                      <a:pt x="105626" y="145183"/>
                    </a:cubicBezTo>
                    <a:cubicBezTo>
                      <a:pt x="112607" y="170779"/>
                      <a:pt x="119587" y="198701"/>
                      <a:pt x="121914" y="224297"/>
                    </a:cubicBezTo>
                    <a:cubicBezTo>
                      <a:pt x="119587" y="233604"/>
                      <a:pt x="114934" y="240585"/>
                      <a:pt x="105626" y="240585"/>
                    </a:cubicBezTo>
                    <a:cubicBezTo>
                      <a:pt x="105626" y="240585"/>
                      <a:pt x="105626" y="240585"/>
                      <a:pt x="105626" y="240585"/>
                    </a:cubicBezTo>
                    <a:close/>
                    <a:moveTo>
                      <a:pt x="59089" y="91665"/>
                    </a:moveTo>
                    <a:cubicBezTo>
                      <a:pt x="54435" y="91665"/>
                      <a:pt x="49781" y="89338"/>
                      <a:pt x="47454" y="84684"/>
                    </a:cubicBezTo>
                    <a:cubicBezTo>
                      <a:pt x="35820" y="63742"/>
                      <a:pt x="19531" y="42800"/>
                      <a:pt x="3243" y="24185"/>
                    </a:cubicBezTo>
                    <a:cubicBezTo>
                      <a:pt x="-1410" y="17205"/>
                      <a:pt x="-1410" y="10224"/>
                      <a:pt x="5570" y="3243"/>
                    </a:cubicBezTo>
                    <a:cubicBezTo>
                      <a:pt x="12551" y="-1410"/>
                      <a:pt x="19531" y="-1410"/>
                      <a:pt x="26512" y="5570"/>
                    </a:cubicBezTo>
                    <a:cubicBezTo>
                      <a:pt x="45127" y="26512"/>
                      <a:pt x="59089" y="47454"/>
                      <a:pt x="73049" y="70723"/>
                    </a:cubicBezTo>
                    <a:cubicBezTo>
                      <a:pt x="77703" y="77704"/>
                      <a:pt x="75376" y="87011"/>
                      <a:pt x="68396" y="89338"/>
                    </a:cubicBezTo>
                    <a:cubicBezTo>
                      <a:pt x="63742" y="91665"/>
                      <a:pt x="61415" y="91665"/>
                      <a:pt x="59089" y="9166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5" name="Freeform: Shape 404">
                <a:extLst>
                  <a:ext uri="{FF2B5EF4-FFF2-40B4-BE49-F238E27FC236}">
                    <a16:creationId xmlns:a16="http://schemas.microsoft.com/office/drawing/2014/main" id="{CCB25F50-CCEF-41D4-802C-60E7D7970DA8}"/>
                  </a:ext>
                </a:extLst>
              </p:cNvPr>
              <p:cNvSpPr/>
              <p:nvPr/>
            </p:nvSpPr>
            <p:spPr>
              <a:xfrm>
                <a:off x="7020785" y="717728"/>
                <a:ext cx="35964" cy="74916"/>
              </a:xfrm>
              <a:custGeom>
                <a:avLst/>
                <a:gdLst>
                  <a:gd name="connsiteX0" fmla="*/ 12239 w 35964"/>
                  <a:gd name="connsiteY0" fmla="*/ 74917 h 74916"/>
                  <a:gd name="connsiteX1" fmla="*/ 9913 w 35964"/>
                  <a:gd name="connsiteY1" fmla="*/ 74917 h 74916"/>
                  <a:gd name="connsiteX2" fmla="*/ 605 w 35964"/>
                  <a:gd name="connsiteY2" fmla="*/ 58628 h 74916"/>
                  <a:gd name="connsiteX3" fmla="*/ 7586 w 35964"/>
                  <a:gd name="connsiteY3" fmla="*/ 12091 h 74916"/>
                  <a:gd name="connsiteX4" fmla="*/ 23874 w 35964"/>
                  <a:gd name="connsiteY4" fmla="*/ 456 h 74916"/>
                  <a:gd name="connsiteX5" fmla="*/ 35508 w 35964"/>
                  <a:gd name="connsiteY5" fmla="*/ 16745 h 74916"/>
                  <a:gd name="connsiteX6" fmla="*/ 26201 w 35964"/>
                  <a:gd name="connsiteY6" fmla="*/ 67936 h 74916"/>
                  <a:gd name="connsiteX7" fmla="*/ 12239 w 35964"/>
                  <a:gd name="connsiteY7" fmla="*/ 74917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64" h="74916">
                    <a:moveTo>
                      <a:pt x="12239" y="74917"/>
                    </a:moveTo>
                    <a:cubicBezTo>
                      <a:pt x="12239" y="74917"/>
                      <a:pt x="9913" y="74917"/>
                      <a:pt x="9913" y="74917"/>
                    </a:cubicBezTo>
                    <a:cubicBezTo>
                      <a:pt x="2932" y="72590"/>
                      <a:pt x="-1721" y="65609"/>
                      <a:pt x="605" y="58628"/>
                    </a:cubicBezTo>
                    <a:cubicBezTo>
                      <a:pt x="5259" y="42340"/>
                      <a:pt x="7586" y="28379"/>
                      <a:pt x="7586" y="12091"/>
                    </a:cubicBezTo>
                    <a:cubicBezTo>
                      <a:pt x="7586" y="5110"/>
                      <a:pt x="14566" y="-1870"/>
                      <a:pt x="23874" y="456"/>
                    </a:cubicBezTo>
                    <a:cubicBezTo>
                      <a:pt x="30855" y="456"/>
                      <a:pt x="37835" y="7437"/>
                      <a:pt x="35508" y="16745"/>
                    </a:cubicBezTo>
                    <a:cubicBezTo>
                      <a:pt x="33182" y="33033"/>
                      <a:pt x="30855" y="51648"/>
                      <a:pt x="26201" y="67936"/>
                    </a:cubicBezTo>
                    <a:cubicBezTo>
                      <a:pt x="23874" y="72590"/>
                      <a:pt x="19221" y="74917"/>
                      <a:pt x="12239" y="74917"/>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6" name="Freeform: Shape 405">
                <a:extLst>
                  <a:ext uri="{FF2B5EF4-FFF2-40B4-BE49-F238E27FC236}">
                    <a16:creationId xmlns:a16="http://schemas.microsoft.com/office/drawing/2014/main" id="{5D8EC372-1450-410D-8594-B078448EA215}"/>
                  </a:ext>
                </a:extLst>
              </p:cNvPr>
              <p:cNvSpPr/>
              <p:nvPr/>
            </p:nvSpPr>
            <p:spPr>
              <a:xfrm>
                <a:off x="6268727" y="295938"/>
                <a:ext cx="596857" cy="596762"/>
              </a:xfrm>
              <a:custGeom>
                <a:avLst/>
                <a:gdLst>
                  <a:gd name="connsiteX0" fmla="*/ 63908 w 596857"/>
                  <a:gd name="connsiteY0" fmla="*/ 596763 h 596762"/>
                  <a:gd name="connsiteX1" fmla="*/ 52273 w 596857"/>
                  <a:gd name="connsiteY1" fmla="*/ 589782 h 596762"/>
                  <a:gd name="connsiteX2" fmla="*/ 115099 w 596857"/>
                  <a:gd name="connsiteY2" fmla="*/ 115099 h 596762"/>
                  <a:gd name="connsiteX3" fmla="*/ 589782 w 596857"/>
                  <a:gd name="connsiteY3" fmla="*/ 52273 h 596762"/>
                  <a:gd name="connsiteX4" fmla="*/ 594436 w 596857"/>
                  <a:gd name="connsiteY4" fmla="*/ 70888 h 596762"/>
                  <a:gd name="connsiteX5" fmla="*/ 575821 w 596857"/>
                  <a:gd name="connsiteY5" fmla="*/ 75542 h 596762"/>
                  <a:gd name="connsiteX6" fmla="*/ 136041 w 596857"/>
                  <a:gd name="connsiteY6" fmla="*/ 133714 h 596762"/>
                  <a:gd name="connsiteX7" fmla="*/ 77869 w 596857"/>
                  <a:gd name="connsiteY7" fmla="*/ 573494 h 596762"/>
                  <a:gd name="connsiteX8" fmla="*/ 73215 w 596857"/>
                  <a:gd name="connsiteY8" fmla="*/ 592109 h 596762"/>
                  <a:gd name="connsiteX9" fmla="*/ 63908 w 596857"/>
                  <a:gd name="connsiteY9" fmla="*/ 596763 h 59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857" h="596762">
                    <a:moveTo>
                      <a:pt x="63908" y="596763"/>
                    </a:moveTo>
                    <a:cubicBezTo>
                      <a:pt x="59254" y="596763"/>
                      <a:pt x="54600" y="594436"/>
                      <a:pt x="52273" y="589782"/>
                    </a:cubicBezTo>
                    <a:cubicBezTo>
                      <a:pt x="-36148" y="436208"/>
                      <a:pt x="-10552" y="240750"/>
                      <a:pt x="115099" y="115099"/>
                    </a:cubicBezTo>
                    <a:cubicBezTo>
                      <a:pt x="240750" y="-10553"/>
                      <a:pt x="436209" y="-36148"/>
                      <a:pt x="589782" y="52273"/>
                    </a:cubicBezTo>
                    <a:cubicBezTo>
                      <a:pt x="596763" y="56927"/>
                      <a:pt x="599090" y="63908"/>
                      <a:pt x="594436" y="70888"/>
                    </a:cubicBezTo>
                    <a:cubicBezTo>
                      <a:pt x="589782" y="77869"/>
                      <a:pt x="582802" y="80196"/>
                      <a:pt x="575821" y="75542"/>
                    </a:cubicBezTo>
                    <a:cubicBezTo>
                      <a:pt x="433882" y="-5899"/>
                      <a:pt x="252385" y="17370"/>
                      <a:pt x="136041" y="133714"/>
                    </a:cubicBezTo>
                    <a:cubicBezTo>
                      <a:pt x="19697" y="250058"/>
                      <a:pt x="-5899" y="431555"/>
                      <a:pt x="77869" y="573494"/>
                    </a:cubicBezTo>
                    <a:cubicBezTo>
                      <a:pt x="82523" y="580475"/>
                      <a:pt x="80196" y="589782"/>
                      <a:pt x="73215" y="592109"/>
                    </a:cubicBezTo>
                    <a:cubicBezTo>
                      <a:pt x="68561" y="596763"/>
                      <a:pt x="66235" y="596763"/>
                      <a:pt x="63908" y="59676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7" name="Freeform: Shape 406">
                <a:extLst>
                  <a:ext uri="{FF2B5EF4-FFF2-40B4-BE49-F238E27FC236}">
                    <a16:creationId xmlns:a16="http://schemas.microsoft.com/office/drawing/2014/main" id="{5254BE89-7D06-4EE5-AE24-09B65D6F91D3}"/>
                  </a:ext>
                </a:extLst>
              </p:cNvPr>
              <p:cNvSpPr/>
              <p:nvPr/>
            </p:nvSpPr>
            <p:spPr>
              <a:xfrm>
                <a:off x="6418444" y="444776"/>
                <a:ext cx="495910" cy="494461"/>
              </a:xfrm>
              <a:custGeom>
                <a:avLst/>
                <a:gdLst>
                  <a:gd name="connsiteX0" fmla="*/ 244607 w 495910"/>
                  <a:gd name="connsiteY0" fmla="*/ 494462 h 494461"/>
                  <a:gd name="connsiteX1" fmla="*/ 125936 w 495910"/>
                  <a:gd name="connsiteY1" fmla="*/ 464212 h 494461"/>
                  <a:gd name="connsiteX2" fmla="*/ 121283 w 495910"/>
                  <a:gd name="connsiteY2" fmla="*/ 445597 h 494461"/>
                  <a:gd name="connsiteX3" fmla="*/ 139898 w 495910"/>
                  <a:gd name="connsiteY3" fmla="*/ 440944 h 494461"/>
                  <a:gd name="connsiteX4" fmla="*/ 400509 w 495910"/>
                  <a:gd name="connsiteY4" fmla="*/ 403714 h 494461"/>
                  <a:gd name="connsiteX5" fmla="*/ 465661 w 495910"/>
                  <a:gd name="connsiteY5" fmla="*/ 247813 h 494461"/>
                  <a:gd name="connsiteX6" fmla="*/ 400509 w 495910"/>
                  <a:gd name="connsiteY6" fmla="*/ 91912 h 494461"/>
                  <a:gd name="connsiteX7" fmla="*/ 91033 w 495910"/>
                  <a:gd name="connsiteY7" fmla="*/ 91912 h 494461"/>
                  <a:gd name="connsiteX8" fmla="*/ 53803 w 495910"/>
                  <a:gd name="connsiteY8" fmla="*/ 352522 h 494461"/>
                  <a:gd name="connsiteX9" fmla="*/ 49150 w 495910"/>
                  <a:gd name="connsiteY9" fmla="*/ 371137 h 494461"/>
                  <a:gd name="connsiteX10" fmla="*/ 30534 w 495910"/>
                  <a:gd name="connsiteY10" fmla="*/ 366484 h 494461"/>
                  <a:gd name="connsiteX11" fmla="*/ 72418 w 495910"/>
                  <a:gd name="connsiteY11" fmla="*/ 73297 h 494461"/>
                  <a:gd name="connsiteX12" fmla="*/ 423777 w 495910"/>
                  <a:gd name="connsiteY12" fmla="*/ 73297 h 494461"/>
                  <a:gd name="connsiteX13" fmla="*/ 495911 w 495910"/>
                  <a:gd name="connsiteY13" fmla="*/ 247813 h 494461"/>
                  <a:gd name="connsiteX14" fmla="*/ 423777 w 495910"/>
                  <a:gd name="connsiteY14" fmla="*/ 422329 h 494461"/>
                  <a:gd name="connsiteX15" fmla="*/ 244607 w 495910"/>
                  <a:gd name="connsiteY15" fmla="*/ 494462 h 49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5910" h="494461">
                    <a:moveTo>
                      <a:pt x="244607" y="494462"/>
                    </a:moveTo>
                    <a:cubicBezTo>
                      <a:pt x="205051" y="494462"/>
                      <a:pt x="163167" y="485154"/>
                      <a:pt x="125936" y="464212"/>
                    </a:cubicBezTo>
                    <a:cubicBezTo>
                      <a:pt x="118956" y="459559"/>
                      <a:pt x="116629" y="452578"/>
                      <a:pt x="121283" y="445597"/>
                    </a:cubicBezTo>
                    <a:cubicBezTo>
                      <a:pt x="125936" y="438617"/>
                      <a:pt x="132917" y="436290"/>
                      <a:pt x="139898" y="440944"/>
                    </a:cubicBezTo>
                    <a:cubicBezTo>
                      <a:pt x="225993" y="487481"/>
                      <a:pt x="333029" y="471193"/>
                      <a:pt x="400509" y="403714"/>
                    </a:cubicBezTo>
                    <a:cubicBezTo>
                      <a:pt x="442392" y="361830"/>
                      <a:pt x="465661" y="308312"/>
                      <a:pt x="465661" y="247813"/>
                    </a:cubicBezTo>
                    <a:cubicBezTo>
                      <a:pt x="465661" y="189641"/>
                      <a:pt x="442392" y="133796"/>
                      <a:pt x="400509" y="91912"/>
                    </a:cubicBezTo>
                    <a:cubicBezTo>
                      <a:pt x="314414" y="5817"/>
                      <a:pt x="174801" y="5817"/>
                      <a:pt x="91033" y="91912"/>
                    </a:cubicBezTo>
                    <a:cubicBezTo>
                      <a:pt x="23554" y="159391"/>
                      <a:pt x="7266" y="268755"/>
                      <a:pt x="53803" y="352522"/>
                    </a:cubicBezTo>
                    <a:cubicBezTo>
                      <a:pt x="58457" y="359503"/>
                      <a:pt x="56130" y="368810"/>
                      <a:pt x="49150" y="371137"/>
                    </a:cubicBezTo>
                    <a:cubicBezTo>
                      <a:pt x="42169" y="375791"/>
                      <a:pt x="32861" y="373464"/>
                      <a:pt x="30534" y="366484"/>
                    </a:cubicBezTo>
                    <a:cubicBezTo>
                      <a:pt x="-22984" y="271081"/>
                      <a:pt x="-4369" y="150084"/>
                      <a:pt x="72418" y="73297"/>
                    </a:cubicBezTo>
                    <a:cubicBezTo>
                      <a:pt x="167821" y="-24432"/>
                      <a:pt x="326048" y="-24432"/>
                      <a:pt x="423777" y="73297"/>
                    </a:cubicBezTo>
                    <a:cubicBezTo>
                      <a:pt x="470315" y="119834"/>
                      <a:pt x="495911" y="182660"/>
                      <a:pt x="495911" y="247813"/>
                    </a:cubicBezTo>
                    <a:cubicBezTo>
                      <a:pt x="495911" y="312965"/>
                      <a:pt x="470315" y="375791"/>
                      <a:pt x="423777" y="422329"/>
                    </a:cubicBezTo>
                    <a:cubicBezTo>
                      <a:pt x="372586" y="468866"/>
                      <a:pt x="307433" y="494462"/>
                      <a:pt x="244607" y="49446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8" name="Freeform: Shape 407">
                <a:extLst>
                  <a:ext uri="{FF2B5EF4-FFF2-40B4-BE49-F238E27FC236}">
                    <a16:creationId xmlns:a16="http://schemas.microsoft.com/office/drawing/2014/main" id="{9C457B75-564C-4E2D-A65C-B2A22E7C068A}"/>
                  </a:ext>
                </a:extLst>
              </p:cNvPr>
              <p:cNvSpPr/>
              <p:nvPr/>
            </p:nvSpPr>
            <p:spPr>
              <a:xfrm>
                <a:off x="6534808" y="562865"/>
                <a:ext cx="253313" cy="255374"/>
              </a:xfrm>
              <a:custGeom>
                <a:avLst/>
                <a:gdLst>
                  <a:gd name="connsiteX0" fmla="*/ 128243 w 253313"/>
                  <a:gd name="connsiteY0" fmla="*/ 255375 h 255374"/>
                  <a:gd name="connsiteX1" fmla="*/ 104975 w 253313"/>
                  <a:gd name="connsiteY1" fmla="*/ 253048 h 255374"/>
                  <a:gd name="connsiteX2" fmla="*/ 93340 w 253313"/>
                  <a:gd name="connsiteY2" fmla="*/ 236760 h 255374"/>
                  <a:gd name="connsiteX3" fmla="*/ 109629 w 253313"/>
                  <a:gd name="connsiteY3" fmla="*/ 225126 h 255374"/>
                  <a:gd name="connsiteX4" fmla="*/ 198050 w 253313"/>
                  <a:gd name="connsiteY4" fmla="*/ 197203 h 255374"/>
                  <a:gd name="connsiteX5" fmla="*/ 198050 w 253313"/>
                  <a:gd name="connsiteY5" fmla="*/ 57590 h 255374"/>
                  <a:gd name="connsiteX6" fmla="*/ 58437 w 253313"/>
                  <a:gd name="connsiteY6" fmla="*/ 57590 h 255374"/>
                  <a:gd name="connsiteX7" fmla="*/ 35168 w 253313"/>
                  <a:gd name="connsiteY7" fmla="*/ 159973 h 255374"/>
                  <a:gd name="connsiteX8" fmla="*/ 25861 w 253313"/>
                  <a:gd name="connsiteY8" fmla="*/ 178588 h 255374"/>
                  <a:gd name="connsiteX9" fmla="*/ 7246 w 253313"/>
                  <a:gd name="connsiteY9" fmla="*/ 169280 h 255374"/>
                  <a:gd name="connsiteX10" fmla="*/ 37495 w 253313"/>
                  <a:gd name="connsiteY10" fmla="*/ 36648 h 255374"/>
                  <a:gd name="connsiteX11" fmla="*/ 216665 w 253313"/>
                  <a:gd name="connsiteY11" fmla="*/ 36648 h 255374"/>
                  <a:gd name="connsiteX12" fmla="*/ 216665 w 253313"/>
                  <a:gd name="connsiteY12" fmla="*/ 215818 h 255374"/>
                  <a:gd name="connsiteX13" fmla="*/ 128243 w 253313"/>
                  <a:gd name="connsiteY13" fmla="*/ 255375 h 25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313" h="255374">
                    <a:moveTo>
                      <a:pt x="128243" y="255375"/>
                    </a:moveTo>
                    <a:cubicBezTo>
                      <a:pt x="121263" y="255375"/>
                      <a:pt x="111956" y="255375"/>
                      <a:pt x="104975" y="253048"/>
                    </a:cubicBezTo>
                    <a:cubicBezTo>
                      <a:pt x="97994" y="250721"/>
                      <a:pt x="93340" y="243741"/>
                      <a:pt x="93340" y="236760"/>
                    </a:cubicBezTo>
                    <a:cubicBezTo>
                      <a:pt x="95667" y="229779"/>
                      <a:pt x="102648" y="225126"/>
                      <a:pt x="109629" y="225126"/>
                    </a:cubicBezTo>
                    <a:cubicBezTo>
                      <a:pt x="142205" y="232106"/>
                      <a:pt x="174781" y="220472"/>
                      <a:pt x="198050" y="197203"/>
                    </a:cubicBezTo>
                    <a:cubicBezTo>
                      <a:pt x="235280" y="159973"/>
                      <a:pt x="235280" y="97147"/>
                      <a:pt x="198050" y="57590"/>
                    </a:cubicBezTo>
                    <a:cubicBezTo>
                      <a:pt x="160820" y="18033"/>
                      <a:pt x="97994" y="20360"/>
                      <a:pt x="58437" y="57590"/>
                    </a:cubicBezTo>
                    <a:cubicBezTo>
                      <a:pt x="30515" y="85513"/>
                      <a:pt x="23534" y="125070"/>
                      <a:pt x="35168" y="159973"/>
                    </a:cubicBezTo>
                    <a:cubicBezTo>
                      <a:pt x="37495" y="166954"/>
                      <a:pt x="32841" y="176261"/>
                      <a:pt x="25861" y="178588"/>
                    </a:cubicBezTo>
                    <a:cubicBezTo>
                      <a:pt x="18881" y="180915"/>
                      <a:pt x="9572" y="176261"/>
                      <a:pt x="7246" y="169280"/>
                    </a:cubicBezTo>
                    <a:cubicBezTo>
                      <a:pt x="-9042" y="122743"/>
                      <a:pt x="2592" y="71552"/>
                      <a:pt x="37495" y="36648"/>
                    </a:cubicBezTo>
                    <a:cubicBezTo>
                      <a:pt x="86360" y="-12216"/>
                      <a:pt x="167801" y="-12216"/>
                      <a:pt x="216665" y="36648"/>
                    </a:cubicBezTo>
                    <a:cubicBezTo>
                      <a:pt x="265529" y="85513"/>
                      <a:pt x="265529" y="166954"/>
                      <a:pt x="216665" y="215818"/>
                    </a:cubicBezTo>
                    <a:cubicBezTo>
                      <a:pt x="193397" y="241414"/>
                      <a:pt x="160820" y="255375"/>
                      <a:pt x="128243" y="25537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9" name="Freeform: Shape 408">
                <a:extLst>
                  <a:ext uri="{FF2B5EF4-FFF2-40B4-BE49-F238E27FC236}">
                    <a16:creationId xmlns:a16="http://schemas.microsoft.com/office/drawing/2014/main" id="{335CE23F-2CB2-4FA2-A7DE-2F4433FE4DA6}"/>
                  </a:ext>
                </a:extLst>
              </p:cNvPr>
              <p:cNvSpPr/>
              <p:nvPr/>
            </p:nvSpPr>
            <p:spPr>
              <a:xfrm>
                <a:off x="6301221" y="675137"/>
                <a:ext cx="376954" cy="378117"/>
              </a:xfrm>
              <a:custGeom>
                <a:avLst/>
                <a:gdLst>
                  <a:gd name="connsiteX0" fmla="*/ 12798 w 376954"/>
                  <a:gd name="connsiteY0" fmla="*/ 378118 h 378117"/>
                  <a:gd name="connsiteX1" fmla="*/ 3490 w 376954"/>
                  <a:gd name="connsiteY1" fmla="*/ 373464 h 378117"/>
                  <a:gd name="connsiteX2" fmla="*/ 3490 w 376954"/>
                  <a:gd name="connsiteY2" fmla="*/ 352522 h 378117"/>
                  <a:gd name="connsiteX3" fmla="*/ 352522 w 376954"/>
                  <a:gd name="connsiteY3" fmla="*/ 3490 h 378117"/>
                  <a:gd name="connsiteX4" fmla="*/ 373464 w 376954"/>
                  <a:gd name="connsiteY4" fmla="*/ 3490 h 378117"/>
                  <a:gd name="connsiteX5" fmla="*/ 373464 w 376954"/>
                  <a:gd name="connsiteY5" fmla="*/ 24432 h 378117"/>
                  <a:gd name="connsiteX6" fmla="*/ 24432 w 376954"/>
                  <a:gd name="connsiteY6" fmla="*/ 373464 h 378117"/>
                  <a:gd name="connsiteX7" fmla="*/ 12798 w 376954"/>
                  <a:gd name="connsiteY7" fmla="*/ 378118 h 3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954" h="378117">
                    <a:moveTo>
                      <a:pt x="12798" y="378118"/>
                    </a:moveTo>
                    <a:cubicBezTo>
                      <a:pt x="8144" y="378118"/>
                      <a:pt x="5817" y="375791"/>
                      <a:pt x="3490" y="373464"/>
                    </a:cubicBezTo>
                    <a:cubicBezTo>
                      <a:pt x="-1163" y="368810"/>
                      <a:pt x="-1163" y="359503"/>
                      <a:pt x="3490" y="352522"/>
                    </a:cubicBezTo>
                    <a:lnTo>
                      <a:pt x="352522" y="3490"/>
                    </a:lnTo>
                    <a:cubicBezTo>
                      <a:pt x="357176" y="-1163"/>
                      <a:pt x="366484" y="-1163"/>
                      <a:pt x="373464" y="3490"/>
                    </a:cubicBezTo>
                    <a:cubicBezTo>
                      <a:pt x="378118" y="8144"/>
                      <a:pt x="378118" y="17452"/>
                      <a:pt x="373464" y="24432"/>
                    </a:cubicBezTo>
                    <a:lnTo>
                      <a:pt x="24432" y="373464"/>
                    </a:lnTo>
                    <a:cubicBezTo>
                      <a:pt x="19778" y="378118"/>
                      <a:pt x="17452" y="378118"/>
                      <a:pt x="12798" y="378118"/>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10" name="Freeform: Shape 409">
                <a:extLst>
                  <a:ext uri="{FF2B5EF4-FFF2-40B4-BE49-F238E27FC236}">
                    <a16:creationId xmlns:a16="http://schemas.microsoft.com/office/drawing/2014/main" id="{47A5A740-AC93-4EC5-A237-894AF1B9A17A}"/>
                  </a:ext>
                </a:extLst>
              </p:cNvPr>
              <p:cNvSpPr/>
              <p:nvPr/>
            </p:nvSpPr>
            <p:spPr>
              <a:xfrm>
                <a:off x="6613581" y="659140"/>
                <a:ext cx="85901" cy="63698"/>
              </a:xfrm>
              <a:custGeom>
                <a:avLst/>
                <a:gdLst>
                  <a:gd name="connsiteX0" fmla="*/ 33182 w 85901"/>
                  <a:gd name="connsiteY0" fmla="*/ 63698 h 63698"/>
                  <a:gd name="connsiteX1" fmla="*/ 23874 w 85901"/>
                  <a:gd name="connsiteY1" fmla="*/ 59045 h 63698"/>
                  <a:gd name="connsiteX2" fmla="*/ 23874 w 85901"/>
                  <a:gd name="connsiteY2" fmla="*/ 40430 h 63698"/>
                  <a:gd name="connsiteX3" fmla="*/ 16894 w 85901"/>
                  <a:gd name="connsiteY3" fmla="*/ 42756 h 63698"/>
                  <a:gd name="connsiteX4" fmla="*/ 605 w 85901"/>
                  <a:gd name="connsiteY4" fmla="*/ 33449 h 63698"/>
                  <a:gd name="connsiteX5" fmla="*/ 9913 w 85901"/>
                  <a:gd name="connsiteY5" fmla="*/ 17161 h 63698"/>
                  <a:gd name="connsiteX6" fmla="*/ 68085 w 85901"/>
                  <a:gd name="connsiteY6" fmla="*/ 873 h 63698"/>
                  <a:gd name="connsiteX7" fmla="*/ 84373 w 85901"/>
                  <a:gd name="connsiteY7" fmla="*/ 7853 h 63698"/>
                  <a:gd name="connsiteX8" fmla="*/ 82046 w 85901"/>
                  <a:gd name="connsiteY8" fmla="*/ 24141 h 63698"/>
                  <a:gd name="connsiteX9" fmla="*/ 44816 w 85901"/>
                  <a:gd name="connsiteY9" fmla="*/ 61371 h 63698"/>
                  <a:gd name="connsiteX10" fmla="*/ 33182 w 85901"/>
                  <a:gd name="connsiteY10" fmla="*/ 63698 h 6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01" h="63698">
                    <a:moveTo>
                      <a:pt x="33182" y="63698"/>
                    </a:moveTo>
                    <a:cubicBezTo>
                      <a:pt x="28528" y="63698"/>
                      <a:pt x="26201" y="61371"/>
                      <a:pt x="23874" y="59045"/>
                    </a:cubicBezTo>
                    <a:cubicBezTo>
                      <a:pt x="19221" y="54391"/>
                      <a:pt x="19221" y="45083"/>
                      <a:pt x="23874" y="40430"/>
                    </a:cubicBezTo>
                    <a:lnTo>
                      <a:pt x="16894" y="42756"/>
                    </a:lnTo>
                    <a:cubicBezTo>
                      <a:pt x="9913" y="45083"/>
                      <a:pt x="605" y="40430"/>
                      <a:pt x="605" y="33449"/>
                    </a:cubicBezTo>
                    <a:cubicBezTo>
                      <a:pt x="-1721" y="26468"/>
                      <a:pt x="2932" y="17161"/>
                      <a:pt x="9913" y="17161"/>
                    </a:cubicBezTo>
                    <a:lnTo>
                      <a:pt x="68085" y="873"/>
                    </a:lnTo>
                    <a:cubicBezTo>
                      <a:pt x="75065" y="-1454"/>
                      <a:pt x="79720" y="873"/>
                      <a:pt x="84373" y="7853"/>
                    </a:cubicBezTo>
                    <a:cubicBezTo>
                      <a:pt x="86700" y="12507"/>
                      <a:pt x="86700" y="19488"/>
                      <a:pt x="82046" y="24141"/>
                    </a:cubicBezTo>
                    <a:lnTo>
                      <a:pt x="44816" y="61371"/>
                    </a:lnTo>
                    <a:cubicBezTo>
                      <a:pt x="40162" y="61371"/>
                      <a:pt x="35508" y="63698"/>
                      <a:pt x="33182" y="63698"/>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11" name="Freeform: Shape 410">
                <a:extLst>
                  <a:ext uri="{FF2B5EF4-FFF2-40B4-BE49-F238E27FC236}">
                    <a16:creationId xmlns:a16="http://schemas.microsoft.com/office/drawing/2014/main" id="{AA07AD3E-711E-495E-ACA3-C78AA5EB828A}"/>
                  </a:ext>
                </a:extLst>
              </p:cNvPr>
              <p:cNvSpPr/>
              <p:nvPr/>
            </p:nvSpPr>
            <p:spPr>
              <a:xfrm>
                <a:off x="6633965" y="658484"/>
                <a:ext cx="64607" cy="85296"/>
              </a:xfrm>
              <a:custGeom>
                <a:avLst/>
                <a:gdLst>
                  <a:gd name="connsiteX0" fmla="*/ 33740 w 64607"/>
                  <a:gd name="connsiteY0" fmla="*/ 85296 h 85296"/>
                  <a:gd name="connsiteX1" fmla="*/ 29086 w 64607"/>
                  <a:gd name="connsiteY1" fmla="*/ 85296 h 85296"/>
                  <a:gd name="connsiteX2" fmla="*/ 19778 w 64607"/>
                  <a:gd name="connsiteY2" fmla="*/ 69008 h 85296"/>
                  <a:gd name="connsiteX3" fmla="*/ 22105 w 64607"/>
                  <a:gd name="connsiteY3" fmla="*/ 62027 h 85296"/>
                  <a:gd name="connsiteX4" fmla="*/ 3490 w 64607"/>
                  <a:gd name="connsiteY4" fmla="*/ 62027 h 85296"/>
                  <a:gd name="connsiteX5" fmla="*/ 3490 w 64607"/>
                  <a:gd name="connsiteY5" fmla="*/ 41085 h 85296"/>
                  <a:gd name="connsiteX6" fmla="*/ 40720 w 64607"/>
                  <a:gd name="connsiteY6" fmla="*/ 3855 h 85296"/>
                  <a:gd name="connsiteX7" fmla="*/ 57009 w 64607"/>
                  <a:gd name="connsiteY7" fmla="*/ 1528 h 85296"/>
                  <a:gd name="connsiteX8" fmla="*/ 63989 w 64607"/>
                  <a:gd name="connsiteY8" fmla="*/ 17817 h 85296"/>
                  <a:gd name="connsiteX9" fmla="*/ 47701 w 64607"/>
                  <a:gd name="connsiteY9" fmla="*/ 75989 h 85296"/>
                  <a:gd name="connsiteX10" fmla="*/ 33740 w 64607"/>
                  <a:gd name="connsiteY10" fmla="*/ 85296 h 8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07" h="85296">
                    <a:moveTo>
                      <a:pt x="33740" y="85296"/>
                    </a:moveTo>
                    <a:cubicBezTo>
                      <a:pt x="31413" y="85296"/>
                      <a:pt x="31413" y="85296"/>
                      <a:pt x="29086" y="85296"/>
                    </a:cubicBezTo>
                    <a:cubicBezTo>
                      <a:pt x="22105" y="82969"/>
                      <a:pt x="17451" y="75989"/>
                      <a:pt x="19778" y="69008"/>
                    </a:cubicBezTo>
                    <a:lnTo>
                      <a:pt x="22105" y="62027"/>
                    </a:lnTo>
                    <a:cubicBezTo>
                      <a:pt x="17451" y="66681"/>
                      <a:pt x="8144" y="66681"/>
                      <a:pt x="3490" y="62027"/>
                    </a:cubicBezTo>
                    <a:cubicBezTo>
                      <a:pt x="-1163" y="57374"/>
                      <a:pt x="-1163" y="48066"/>
                      <a:pt x="3490" y="41085"/>
                    </a:cubicBezTo>
                    <a:lnTo>
                      <a:pt x="40720" y="3855"/>
                    </a:lnTo>
                    <a:cubicBezTo>
                      <a:pt x="45374" y="-798"/>
                      <a:pt x="52355" y="-798"/>
                      <a:pt x="57009" y="1528"/>
                    </a:cubicBezTo>
                    <a:cubicBezTo>
                      <a:pt x="61662" y="3855"/>
                      <a:pt x="66316" y="10836"/>
                      <a:pt x="63989" y="17817"/>
                    </a:cubicBezTo>
                    <a:lnTo>
                      <a:pt x="47701" y="75989"/>
                    </a:lnTo>
                    <a:cubicBezTo>
                      <a:pt x="45374" y="80642"/>
                      <a:pt x="40720" y="85296"/>
                      <a:pt x="33740" y="8529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12" name="Freeform: Shape 411">
                <a:extLst>
                  <a:ext uri="{FF2B5EF4-FFF2-40B4-BE49-F238E27FC236}">
                    <a16:creationId xmlns:a16="http://schemas.microsoft.com/office/drawing/2014/main" id="{CF11CDC1-F2AE-45C6-BC72-B4C32BF20218}"/>
                  </a:ext>
                </a:extLst>
              </p:cNvPr>
              <p:cNvSpPr/>
              <p:nvPr/>
            </p:nvSpPr>
            <p:spPr>
              <a:xfrm>
                <a:off x="6224634" y="934584"/>
                <a:ext cx="196421" cy="195457"/>
              </a:xfrm>
              <a:custGeom>
                <a:avLst/>
                <a:gdLst>
                  <a:gd name="connsiteX0" fmla="*/ 94039 w 196421"/>
                  <a:gd name="connsiteY0" fmla="*/ 195458 h 195457"/>
                  <a:gd name="connsiteX1" fmla="*/ 89385 w 196421"/>
                  <a:gd name="connsiteY1" fmla="*/ 195458 h 195457"/>
                  <a:gd name="connsiteX2" fmla="*/ 80078 w 196421"/>
                  <a:gd name="connsiteY2" fmla="*/ 183824 h 195457"/>
                  <a:gd name="connsiteX3" fmla="*/ 75424 w 196421"/>
                  <a:gd name="connsiteY3" fmla="*/ 120998 h 195457"/>
                  <a:gd name="connsiteX4" fmla="*/ 12598 w 196421"/>
                  <a:gd name="connsiteY4" fmla="*/ 116344 h 195457"/>
                  <a:gd name="connsiteX5" fmla="*/ 964 w 196421"/>
                  <a:gd name="connsiteY5" fmla="*/ 107037 h 195457"/>
                  <a:gd name="connsiteX6" fmla="*/ 3291 w 196421"/>
                  <a:gd name="connsiteY6" fmla="*/ 93075 h 195457"/>
                  <a:gd name="connsiteX7" fmla="*/ 91712 w 196421"/>
                  <a:gd name="connsiteY7" fmla="*/ 4654 h 195457"/>
                  <a:gd name="connsiteX8" fmla="*/ 101019 w 196421"/>
                  <a:gd name="connsiteY8" fmla="*/ 0 h 195457"/>
                  <a:gd name="connsiteX9" fmla="*/ 180134 w 196421"/>
                  <a:gd name="connsiteY9" fmla="*/ 2327 h 195457"/>
                  <a:gd name="connsiteX10" fmla="*/ 194095 w 196421"/>
                  <a:gd name="connsiteY10" fmla="*/ 16288 h 195457"/>
                  <a:gd name="connsiteX11" fmla="*/ 196422 w 196421"/>
                  <a:gd name="connsiteY11" fmla="*/ 95402 h 195457"/>
                  <a:gd name="connsiteX12" fmla="*/ 191768 w 196421"/>
                  <a:gd name="connsiteY12" fmla="*/ 104710 h 195457"/>
                  <a:gd name="connsiteX13" fmla="*/ 103346 w 196421"/>
                  <a:gd name="connsiteY13" fmla="*/ 193131 h 195457"/>
                  <a:gd name="connsiteX14" fmla="*/ 94039 w 196421"/>
                  <a:gd name="connsiteY14" fmla="*/ 195458 h 195457"/>
                  <a:gd name="connsiteX15" fmla="*/ 45174 w 196421"/>
                  <a:gd name="connsiteY15" fmla="*/ 88421 h 195457"/>
                  <a:gd name="connsiteX16" fmla="*/ 89385 w 196421"/>
                  <a:gd name="connsiteY16" fmla="*/ 90748 h 195457"/>
                  <a:gd name="connsiteX17" fmla="*/ 103346 w 196421"/>
                  <a:gd name="connsiteY17" fmla="*/ 104710 h 195457"/>
                  <a:gd name="connsiteX18" fmla="*/ 105673 w 196421"/>
                  <a:gd name="connsiteY18" fmla="*/ 148920 h 195457"/>
                  <a:gd name="connsiteX19" fmla="*/ 168499 w 196421"/>
                  <a:gd name="connsiteY19" fmla="*/ 86095 h 195457"/>
                  <a:gd name="connsiteX20" fmla="*/ 166172 w 196421"/>
                  <a:gd name="connsiteY20" fmla="*/ 27923 h 195457"/>
                  <a:gd name="connsiteX21" fmla="*/ 108000 w 196421"/>
                  <a:gd name="connsiteY21" fmla="*/ 25596 h 195457"/>
                  <a:gd name="connsiteX22" fmla="*/ 45174 w 196421"/>
                  <a:gd name="connsiteY22" fmla="*/ 88421 h 19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421" h="195457">
                    <a:moveTo>
                      <a:pt x="94039" y="195458"/>
                    </a:moveTo>
                    <a:cubicBezTo>
                      <a:pt x="91712" y="195458"/>
                      <a:pt x="91712" y="195458"/>
                      <a:pt x="89385" y="195458"/>
                    </a:cubicBezTo>
                    <a:cubicBezTo>
                      <a:pt x="84731" y="193131"/>
                      <a:pt x="80078" y="188477"/>
                      <a:pt x="80078" y="183824"/>
                    </a:cubicBezTo>
                    <a:lnTo>
                      <a:pt x="75424" y="120998"/>
                    </a:lnTo>
                    <a:lnTo>
                      <a:pt x="12598" y="116344"/>
                    </a:lnTo>
                    <a:cubicBezTo>
                      <a:pt x="7944" y="116344"/>
                      <a:pt x="3291" y="111690"/>
                      <a:pt x="964" y="107037"/>
                    </a:cubicBezTo>
                    <a:cubicBezTo>
                      <a:pt x="-1363" y="102383"/>
                      <a:pt x="964" y="95402"/>
                      <a:pt x="3291" y="93075"/>
                    </a:cubicBezTo>
                    <a:lnTo>
                      <a:pt x="91712" y="4654"/>
                    </a:lnTo>
                    <a:cubicBezTo>
                      <a:pt x="94039" y="2327"/>
                      <a:pt x="98693" y="0"/>
                      <a:pt x="101019" y="0"/>
                    </a:cubicBezTo>
                    <a:lnTo>
                      <a:pt x="180134" y="2327"/>
                    </a:lnTo>
                    <a:cubicBezTo>
                      <a:pt x="187114" y="2327"/>
                      <a:pt x="194095" y="9308"/>
                      <a:pt x="194095" y="16288"/>
                    </a:cubicBezTo>
                    <a:lnTo>
                      <a:pt x="196422" y="95402"/>
                    </a:lnTo>
                    <a:cubicBezTo>
                      <a:pt x="196422" y="100056"/>
                      <a:pt x="194095" y="102383"/>
                      <a:pt x="191768" y="104710"/>
                    </a:cubicBezTo>
                    <a:lnTo>
                      <a:pt x="103346" y="193131"/>
                    </a:lnTo>
                    <a:cubicBezTo>
                      <a:pt x="101019" y="193131"/>
                      <a:pt x="98693" y="195458"/>
                      <a:pt x="94039" y="195458"/>
                    </a:cubicBezTo>
                    <a:close/>
                    <a:moveTo>
                      <a:pt x="45174" y="88421"/>
                    </a:moveTo>
                    <a:lnTo>
                      <a:pt x="89385" y="90748"/>
                    </a:lnTo>
                    <a:cubicBezTo>
                      <a:pt x="96366" y="90748"/>
                      <a:pt x="101019" y="97729"/>
                      <a:pt x="103346" y="104710"/>
                    </a:cubicBezTo>
                    <a:lnTo>
                      <a:pt x="105673" y="148920"/>
                    </a:lnTo>
                    <a:lnTo>
                      <a:pt x="168499" y="86095"/>
                    </a:lnTo>
                    <a:lnTo>
                      <a:pt x="166172" y="27923"/>
                    </a:lnTo>
                    <a:lnTo>
                      <a:pt x="108000" y="25596"/>
                    </a:lnTo>
                    <a:lnTo>
                      <a:pt x="45174" y="88421"/>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grpSp>
        <p:grpSp>
          <p:nvGrpSpPr>
            <p:cNvPr id="353" name="Graphic 2">
              <a:extLst>
                <a:ext uri="{FF2B5EF4-FFF2-40B4-BE49-F238E27FC236}">
                  <a16:creationId xmlns:a16="http://schemas.microsoft.com/office/drawing/2014/main" id="{7003C6AE-CF55-4713-91EB-5287229F5247}"/>
                </a:ext>
              </a:extLst>
            </p:cNvPr>
            <p:cNvGrpSpPr/>
            <p:nvPr/>
          </p:nvGrpSpPr>
          <p:grpSpPr>
            <a:xfrm>
              <a:off x="27278106" y="9507370"/>
              <a:ext cx="869710" cy="869554"/>
              <a:chOff x="3382151" y="3561631"/>
              <a:chExt cx="828369" cy="828369"/>
            </a:xfrm>
            <a:solidFill>
              <a:schemeClr val="accent4"/>
            </a:solidFill>
          </p:grpSpPr>
          <p:sp>
            <p:nvSpPr>
              <p:cNvPr id="393" name="Freeform: Shape 392">
                <a:extLst>
                  <a:ext uri="{FF2B5EF4-FFF2-40B4-BE49-F238E27FC236}">
                    <a16:creationId xmlns:a16="http://schemas.microsoft.com/office/drawing/2014/main" id="{A5593408-2653-497A-8880-DA002DFC307E}"/>
                  </a:ext>
                </a:extLst>
              </p:cNvPr>
              <p:cNvSpPr/>
              <p:nvPr/>
            </p:nvSpPr>
            <p:spPr>
              <a:xfrm>
                <a:off x="3458116" y="3912534"/>
                <a:ext cx="298662" cy="433255"/>
              </a:xfrm>
              <a:custGeom>
                <a:avLst/>
                <a:gdLst>
                  <a:gd name="connsiteX0" fmla="*/ 214895 w 298662"/>
                  <a:gd name="connsiteY0" fmla="*/ 433256 h 433255"/>
                  <a:gd name="connsiteX1" fmla="*/ 203261 w 298662"/>
                  <a:gd name="connsiteY1" fmla="*/ 426275 h 433255"/>
                  <a:gd name="connsiteX2" fmla="*/ 210241 w 298662"/>
                  <a:gd name="connsiteY2" fmla="*/ 407660 h 433255"/>
                  <a:gd name="connsiteX3" fmla="*/ 245145 w 298662"/>
                  <a:gd name="connsiteY3" fmla="*/ 389045 h 433255"/>
                  <a:gd name="connsiteX4" fmla="*/ 103205 w 298662"/>
                  <a:gd name="connsiteY4" fmla="*/ 305277 h 433255"/>
                  <a:gd name="connsiteX5" fmla="*/ 100878 w 298662"/>
                  <a:gd name="connsiteY5" fmla="*/ 302951 h 433255"/>
                  <a:gd name="connsiteX6" fmla="*/ 98551 w 298662"/>
                  <a:gd name="connsiteY6" fmla="*/ 300624 h 433255"/>
                  <a:gd name="connsiteX7" fmla="*/ 3149 w 298662"/>
                  <a:gd name="connsiteY7" fmla="*/ 12091 h 433255"/>
                  <a:gd name="connsiteX8" fmla="*/ 19437 w 298662"/>
                  <a:gd name="connsiteY8" fmla="*/ 456 h 433255"/>
                  <a:gd name="connsiteX9" fmla="*/ 31072 w 298662"/>
                  <a:gd name="connsiteY9" fmla="*/ 16745 h 433255"/>
                  <a:gd name="connsiteX10" fmla="*/ 117166 w 298662"/>
                  <a:gd name="connsiteY10" fmla="*/ 279682 h 433255"/>
                  <a:gd name="connsiteX11" fmla="*/ 119493 w 298662"/>
                  <a:gd name="connsiteY11" fmla="*/ 282009 h 433255"/>
                  <a:gd name="connsiteX12" fmla="*/ 121820 w 298662"/>
                  <a:gd name="connsiteY12" fmla="*/ 284336 h 433255"/>
                  <a:gd name="connsiteX13" fmla="*/ 287028 w 298662"/>
                  <a:gd name="connsiteY13" fmla="*/ 370430 h 433255"/>
                  <a:gd name="connsiteX14" fmla="*/ 298663 w 298662"/>
                  <a:gd name="connsiteY14" fmla="*/ 382065 h 433255"/>
                  <a:gd name="connsiteX15" fmla="*/ 291682 w 298662"/>
                  <a:gd name="connsiteY15" fmla="*/ 396026 h 433255"/>
                  <a:gd name="connsiteX16" fmla="*/ 221876 w 298662"/>
                  <a:gd name="connsiteY16" fmla="*/ 430929 h 433255"/>
                  <a:gd name="connsiteX17" fmla="*/ 214895 w 298662"/>
                  <a:gd name="connsiteY17" fmla="*/ 433256 h 43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8662" h="433255">
                    <a:moveTo>
                      <a:pt x="214895" y="433256"/>
                    </a:moveTo>
                    <a:cubicBezTo>
                      <a:pt x="210241" y="433256"/>
                      <a:pt x="205588" y="430929"/>
                      <a:pt x="203261" y="426275"/>
                    </a:cubicBezTo>
                    <a:cubicBezTo>
                      <a:pt x="198607" y="419295"/>
                      <a:pt x="203261" y="409987"/>
                      <a:pt x="210241" y="407660"/>
                    </a:cubicBezTo>
                    <a:lnTo>
                      <a:pt x="245145" y="389045"/>
                    </a:lnTo>
                    <a:cubicBezTo>
                      <a:pt x="191626" y="372757"/>
                      <a:pt x="142762" y="344835"/>
                      <a:pt x="103205" y="305277"/>
                    </a:cubicBezTo>
                    <a:cubicBezTo>
                      <a:pt x="103205" y="305277"/>
                      <a:pt x="100878" y="302951"/>
                      <a:pt x="100878" y="302951"/>
                    </a:cubicBezTo>
                    <a:cubicBezTo>
                      <a:pt x="100878" y="302951"/>
                      <a:pt x="98551" y="300624"/>
                      <a:pt x="98551" y="300624"/>
                    </a:cubicBezTo>
                    <a:cubicBezTo>
                      <a:pt x="21764" y="223837"/>
                      <a:pt x="-10812" y="119127"/>
                      <a:pt x="3149" y="12091"/>
                    </a:cubicBezTo>
                    <a:cubicBezTo>
                      <a:pt x="3149" y="5110"/>
                      <a:pt x="12457" y="-1871"/>
                      <a:pt x="19437" y="456"/>
                    </a:cubicBezTo>
                    <a:cubicBezTo>
                      <a:pt x="26418" y="456"/>
                      <a:pt x="33399" y="9764"/>
                      <a:pt x="31072" y="16745"/>
                    </a:cubicBezTo>
                    <a:cubicBezTo>
                      <a:pt x="17110" y="114473"/>
                      <a:pt x="47360" y="209876"/>
                      <a:pt x="117166" y="279682"/>
                    </a:cubicBezTo>
                    <a:lnTo>
                      <a:pt x="119493" y="282009"/>
                    </a:lnTo>
                    <a:cubicBezTo>
                      <a:pt x="119493" y="282009"/>
                      <a:pt x="121820" y="284336"/>
                      <a:pt x="121820" y="284336"/>
                    </a:cubicBezTo>
                    <a:cubicBezTo>
                      <a:pt x="166031" y="328546"/>
                      <a:pt x="224203" y="358796"/>
                      <a:pt x="287028" y="370430"/>
                    </a:cubicBezTo>
                    <a:cubicBezTo>
                      <a:pt x="294009" y="370430"/>
                      <a:pt x="298663" y="375084"/>
                      <a:pt x="298663" y="382065"/>
                    </a:cubicBezTo>
                    <a:cubicBezTo>
                      <a:pt x="298663" y="389045"/>
                      <a:pt x="296336" y="393699"/>
                      <a:pt x="291682" y="396026"/>
                    </a:cubicBezTo>
                    <a:lnTo>
                      <a:pt x="221876" y="430929"/>
                    </a:lnTo>
                    <a:cubicBezTo>
                      <a:pt x="219549" y="430929"/>
                      <a:pt x="217222" y="433256"/>
                      <a:pt x="214895" y="43325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4" name="Freeform: Shape 393">
                <a:extLst>
                  <a:ext uri="{FF2B5EF4-FFF2-40B4-BE49-F238E27FC236}">
                    <a16:creationId xmlns:a16="http://schemas.microsoft.com/office/drawing/2014/main" id="{411EBD3A-2C3C-4C7C-A492-12ADD60A2071}"/>
                  </a:ext>
                </a:extLst>
              </p:cNvPr>
              <p:cNvSpPr/>
              <p:nvPr/>
            </p:nvSpPr>
            <p:spPr>
              <a:xfrm>
                <a:off x="3382151" y="3561631"/>
                <a:ext cx="414184" cy="411857"/>
              </a:xfrm>
              <a:custGeom>
                <a:avLst/>
                <a:gdLst>
                  <a:gd name="connsiteX0" fmla="*/ 251303 w 414184"/>
                  <a:gd name="connsiteY0" fmla="*/ 411858 h 411857"/>
                  <a:gd name="connsiteX1" fmla="*/ 162881 w 414184"/>
                  <a:gd name="connsiteY1" fmla="*/ 411858 h 411857"/>
                  <a:gd name="connsiteX2" fmla="*/ 148920 w 414184"/>
                  <a:gd name="connsiteY2" fmla="*/ 397897 h 411857"/>
                  <a:gd name="connsiteX3" fmla="*/ 148920 w 414184"/>
                  <a:gd name="connsiteY3" fmla="*/ 356013 h 411857"/>
                  <a:gd name="connsiteX4" fmla="*/ 141940 w 414184"/>
                  <a:gd name="connsiteY4" fmla="*/ 353686 h 411857"/>
                  <a:gd name="connsiteX5" fmla="*/ 111690 w 414184"/>
                  <a:gd name="connsiteY5" fmla="*/ 383935 h 411857"/>
                  <a:gd name="connsiteX6" fmla="*/ 90748 w 414184"/>
                  <a:gd name="connsiteY6" fmla="*/ 383935 h 411857"/>
                  <a:gd name="connsiteX7" fmla="*/ 27922 w 414184"/>
                  <a:gd name="connsiteY7" fmla="*/ 321109 h 411857"/>
                  <a:gd name="connsiteX8" fmla="*/ 27922 w 414184"/>
                  <a:gd name="connsiteY8" fmla="*/ 300168 h 411857"/>
                  <a:gd name="connsiteX9" fmla="*/ 58172 w 414184"/>
                  <a:gd name="connsiteY9" fmla="*/ 269918 h 411857"/>
                  <a:gd name="connsiteX10" fmla="*/ 55845 w 414184"/>
                  <a:gd name="connsiteY10" fmla="*/ 262937 h 411857"/>
                  <a:gd name="connsiteX11" fmla="*/ 13961 w 414184"/>
                  <a:gd name="connsiteY11" fmla="*/ 262937 h 411857"/>
                  <a:gd name="connsiteX12" fmla="*/ 0 w 414184"/>
                  <a:gd name="connsiteY12" fmla="*/ 248976 h 411857"/>
                  <a:gd name="connsiteX13" fmla="*/ 0 w 414184"/>
                  <a:gd name="connsiteY13" fmla="*/ 160555 h 411857"/>
                  <a:gd name="connsiteX14" fmla="*/ 13961 w 414184"/>
                  <a:gd name="connsiteY14" fmla="*/ 146593 h 411857"/>
                  <a:gd name="connsiteX15" fmla="*/ 55845 w 414184"/>
                  <a:gd name="connsiteY15" fmla="*/ 146593 h 411857"/>
                  <a:gd name="connsiteX16" fmla="*/ 58172 w 414184"/>
                  <a:gd name="connsiteY16" fmla="*/ 139613 h 411857"/>
                  <a:gd name="connsiteX17" fmla="*/ 27922 w 414184"/>
                  <a:gd name="connsiteY17" fmla="*/ 109363 h 411857"/>
                  <a:gd name="connsiteX18" fmla="*/ 23269 w 414184"/>
                  <a:gd name="connsiteY18" fmla="*/ 100056 h 411857"/>
                  <a:gd name="connsiteX19" fmla="*/ 27922 w 414184"/>
                  <a:gd name="connsiteY19" fmla="*/ 90749 h 411857"/>
                  <a:gd name="connsiteX20" fmla="*/ 90748 w 414184"/>
                  <a:gd name="connsiteY20" fmla="*/ 27922 h 411857"/>
                  <a:gd name="connsiteX21" fmla="*/ 111690 w 414184"/>
                  <a:gd name="connsiteY21" fmla="*/ 27922 h 411857"/>
                  <a:gd name="connsiteX22" fmla="*/ 141940 w 414184"/>
                  <a:gd name="connsiteY22" fmla="*/ 58172 h 411857"/>
                  <a:gd name="connsiteX23" fmla="*/ 148920 w 414184"/>
                  <a:gd name="connsiteY23" fmla="*/ 55845 h 411857"/>
                  <a:gd name="connsiteX24" fmla="*/ 148920 w 414184"/>
                  <a:gd name="connsiteY24" fmla="*/ 13961 h 411857"/>
                  <a:gd name="connsiteX25" fmla="*/ 162881 w 414184"/>
                  <a:gd name="connsiteY25" fmla="*/ 0 h 411857"/>
                  <a:gd name="connsiteX26" fmla="*/ 251303 w 414184"/>
                  <a:gd name="connsiteY26" fmla="*/ 0 h 411857"/>
                  <a:gd name="connsiteX27" fmla="*/ 265264 w 414184"/>
                  <a:gd name="connsiteY27" fmla="*/ 13961 h 411857"/>
                  <a:gd name="connsiteX28" fmla="*/ 265264 w 414184"/>
                  <a:gd name="connsiteY28" fmla="*/ 55845 h 411857"/>
                  <a:gd name="connsiteX29" fmla="*/ 272245 w 414184"/>
                  <a:gd name="connsiteY29" fmla="*/ 58172 h 411857"/>
                  <a:gd name="connsiteX30" fmla="*/ 302494 w 414184"/>
                  <a:gd name="connsiteY30" fmla="*/ 27922 h 411857"/>
                  <a:gd name="connsiteX31" fmla="*/ 323436 w 414184"/>
                  <a:gd name="connsiteY31" fmla="*/ 27922 h 411857"/>
                  <a:gd name="connsiteX32" fmla="*/ 386262 w 414184"/>
                  <a:gd name="connsiteY32" fmla="*/ 90749 h 411857"/>
                  <a:gd name="connsiteX33" fmla="*/ 390916 w 414184"/>
                  <a:gd name="connsiteY33" fmla="*/ 100056 h 411857"/>
                  <a:gd name="connsiteX34" fmla="*/ 386262 w 414184"/>
                  <a:gd name="connsiteY34" fmla="*/ 109363 h 411857"/>
                  <a:gd name="connsiteX35" fmla="*/ 356012 w 414184"/>
                  <a:gd name="connsiteY35" fmla="*/ 139613 h 411857"/>
                  <a:gd name="connsiteX36" fmla="*/ 358339 w 414184"/>
                  <a:gd name="connsiteY36" fmla="*/ 146593 h 411857"/>
                  <a:gd name="connsiteX37" fmla="*/ 400223 w 414184"/>
                  <a:gd name="connsiteY37" fmla="*/ 146593 h 411857"/>
                  <a:gd name="connsiteX38" fmla="*/ 414184 w 414184"/>
                  <a:gd name="connsiteY38" fmla="*/ 160555 h 411857"/>
                  <a:gd name="connsiteX39" fmla="*/ 414184 w 414184"/>
                  <a:gd name="connsiteY39" fmla="*/ 248976 h 411857"/>
                  <a:gd name="connsiteX40" fmla="*/ 400223 w 414184"/>
                  <a:gd name="connsiteY40" fmla="*/ 262937 h 411857"/>
                  <a:gd name="connsiteX41" fmla="*/ 358339 w 414184"/>
                  <a:gd name="connsiteY41" fmla="*/ 262937 h 411857"/>
                  <a:gd name="connsiteX42" fmla="*/ 356012 w 414184"/>
                  <a:gd name="connsiteY42" fmla="*/ 269918 h 411857"/>
                  <a:gd name="connsiteX43" fmla="*/ 386262 w 414184"/>
                  <a:gd name="connsiteY43" fmla="*/ 300168 h 411857"/>
                  <a:gd name="connsiteX44" fmla="*/ 386262 w 414184"/>
                  <a:gd name="connsiteY44" fmla="*/ 321109 h 411857"/>
                  <a:gd name="connsiteX45" fmla="*/ 323436 w 414184"/>
                  <a:gd name="connsiteY45" fmla="*/ 383935 h 411857"/>
                  <a:gd name="connsiteX46" fmla="*/ 314129 w 414184"/>
                  <a:gd name="connsiteY46" fmla="*/ 388589 h 411857"/>
                  <a:gd name="connsiteX47" fmla="*/ 304821 w 414184"/>
                  <a:gd name="connsiteY47" fmla="*/ 383935 h 411857"/>
                  <a:gd name="connsiteX48" fmla="*/ 274572 w 414184"/>
                  <a:gd name="connsiteY48" fmla="*/ 353686 h 411857"/>
                  <a:gd name="connsiteX49" fmla="*/ 267591 w 414184"/>
                  <a:gd name="connsiteY49" fmla="*/ 356013 h 411857"/>
                  <a:gd name="connsiteX50" fmla="*/ 267591 w 414184"/>
                  <a:gd name="connsiteY50" fmla="*/ 397897 h 411857"/>
                  <a:gd name="connsiteX51" fmla="*/ 262937 w 414184"/>
                  <a:gd name="connsiteY51" fmla="*/ 407204 h 411857"/>
                  <a:gd name="connsiteX52" fmla="*/ 251303 w 414184"/>
                  <a:gd name="connsiteY52" fmla="*/ 411858 h 411857"/>
                  <a:gd name="connsiteX53" fmla="*/ 176843 w 414184"/>
                  <a:gd name="connsiteY53" fmla="*/ 383935 h 411857"/>
                  <a:gd name="connsiteX54" fmla="*/ 237342 w 414184"/>
                  <a:gd name="connsiteY54" fmla="*/ 383935 h 411857"/>
                  <a:gd name="connsiteX55" fmla="*/ 237342 w 414184"/>
                  <a:gd name="connsiteY55" fmla="*/ 346705 h 411857"/>
                  <a:gd name="connsiteX56" fmla="*/ 246649 w 414184"/>
                  <a:gd name="connsiteY56" fmla="*/ 332744 h 411857"/>
                  <a:gd name="connsiteX57" fmla="*/ 269918 w 414184"/>
                  <a:gd name="connsiteY57" fmla="*/ 323436 h 411857"/>
                  <a:gd name="connsiteX58" fmla="*/ 286206 w 414184"/>
                  <a:gd name="connsiteY58" fmla="*/ 325763 h 411857"/>
                  <a:gd name="connsiteX59" fmla="*/ 311802 w 414184"/>
                  <a:gd name="connsiteY59" fmla="*/ 351359 h 411857"/>
                  <a:gd name="connsiteX60" fmla="*/ 353686 w 414184"/>
                  <a:gd name="connsiteY60" fmla="*/ 309475 h 411857"/>
                  <a:gd name="connsiteX61" fmla="*/ 328090 w 414184"/>
                  <a:gd name="connsiteY61" fmla="*/ 283879 h 411857"/>
                  <a:gd name="connsiteX62" fmla="*/ 325763 w 414184"/>
                  <a:gd name="connsiteY62" fmla="*/ 267591 h 411857"/>
                  <a:gd name="connsiteX63" fmla="*/ 335071 w 414184"/>
                  <a:gd name="connsiteY63" fmla="*/ 244322 h 411857"/>
                  <a:gd name="connsiteX64" fmla="*/ 349032 w 414184"/>
                  <a:gd name="connsiteY64" fmla="*/ 235015 h 411857"/>
                  <a:gd name="connsiteX65" fmla="*/ 386262 w 414184"/>
                  <a:gd name="connsiteY65" fmla="*/ 235015 h 411857"/>
                  <a:gd name="connsiteX66" fmla="*/ 386262 w 414184"/>
                  <a:gd name="connsiteY66" fmla="*/ 174516 h 411857"/>
                  <a:gd name="connsiteX67" fmla="*/ 349032 w 414184"/>
                  <a:gd name="connsiteY67" fmla="*/ 174516 h 411857"/>
                  <a:gd name="connsiteX68" fmla="*/ 335071 w 414184"/>
                  <a:gd name="connsiteY68" fmla="*/ 165209 h 411857"/>
                  <a:gd name="connsiteX69" fmla="*/ 325763 w 414184"/>
                  <a:gd name="connsiteY69" fmla="*/ 141940 h 411857"/>
                  <a:gd name="connsiteX70" fmla="*/ 328090 w 414184"/>
                  <a:gd name="connsiteY70" fmla="*/ 125652 h 411857"/>
                  <a:gd name="connsiteX71" fmla="*/ 353686 w 414184"/>
                  <a:gd name="connsiteY71" fmla="*/ 100056 h 411857"/>
                  <a:gd name="connsiteX72" fmla="*/ 311802 w 414184"/>
                  <a:gd name="connsiteY72" fmla="*/ 58172 h 411857"/>
                  <a:gd name="connsiteX73" fmla="*/ 286206 w 414184"/>
                  <a:gd name="connsiteY73" fmla="*/ 83768 h 411857"/>
                  <a:gd name="connsiteX74" fmla="*/ 269918 w 414184"/>
                  <a:gd name="connsiteY74" fmla="*/ 86094 h 411857"/>
                  <a:gd name="connsiteX75" fmla="*/ 246649 w 414184"/>
                  <a:gd name="connsiteY75" fmla="*/ 76787 h 411857"/>
                  <a:gd name="connsiteX76" fmla="*/ 237342 w 414184"/>
                  <a:gd name="connsiteY76" fmla="*/ 62826 h 411857"/>
                  <a:gd name="connsiteX77" fmla="*/ 237342 w 414184"/>
                  <a:gd name="connsiteY77" fmla="*/ 25596 h 411857"/>
                  <a:gd name="connsiteX78" fmla="*/ 176843 w 414184"/>
                  <a:gd name="connsiteY78" fmla="*/ 25596 h 411857"/>
                  <a:gd name="connsiteX79" fmla="*/ 176843 w 414184"/>
                  <a:gd name="connsiteY79" fmla="*/ 62826 h 411857"/>
                  <a:gd name="connsiteX80" fmla="*/ 167535 w 414184"/>
                  <a:gd name="connsiteY80" fmla="*/ 76787 h 411857"/>
                  <a:gd name="connsiteX81" fmla="*/ 144267 w 414184"/>
                  <a:gd name="connsiteY81" fmla="*/ 86094 h 411857"/>
                  <a:gd name="connsiteX82" fmla="*/ 127978 w 414184"/>
                  <a:gd name="connsiteY82" fmla="*/ 83768 h 411857"/>
                  <a:gd name="connsiteX83" fmla="*/ 102383 w 414184"/>
                  <a:gd name="connsiteY83" fmla="*/ 58172 h 411857"/>
                  <a:gd name="connsiteX84" fmla="*/ 60499 w 414184"/>
                  <a:gd name="connsiteY84" fmla="*/ 100056 h 411857"/>
                  <a:gd name="connsiteX85" fmla="*/ 86094 w 414184"/>
                  <a:gd name="connsiteY85" fmla="*/ 125652 h 411857"/>
                  <a:gd name="connsiteX86" fmla="*/ 88421 w 414184"/>
                  <a:gd name="connsiteY86" fmla="*/ 141940 h 411857"/>
                  <a:gd name="connsiteX87" fmla="*/ 79114 w 414184"/>
                  <a:gd name="connsiteY87" fmla="*/ 165209 h 411857"/>
                  <a:gd name="connsiteX88" fmla="*/ 65153 w 414184"/>
                  <a:gd name="connsiteY88" fmla="*/ 174516 h 411857"/>
                  <a:gd name="connsiteX89" fmla="*/ 27922 w 414184"/>
                  <a:gd name="connsiteY89" fmla="*/ 174516 h 411857"/>
                  <a:gd name="connsiteX90" fmla="*/ 27922 w 414184"/>
                  <a:gd name="connsiteY90" fmla="*/ 235015 h 411857"/>
                  <a:gd name="connsiteX91" fmla="*/ 65153 w 414184"/>
                  <a:gd name="connsiteY91" fmla="*/ 235015 h 411857"/>
                  <a:gd name="connsiteX92" fmla="*/ 79114 w 414184"/>
                  <a:gd name="connsiteY92" fmla="*/ 244322 h 411857"/>
                  <a:gd name="connsiteX93" fmla="*/ 88421 w 414184"/>
                  <a:gd name="connsiteY93" fmla="*/ 267591 h 411857"/>
                  <a:gd name="connsiteX94" fmla="*/ 86094 w 414184"/>
                  <a:gd name="connsiteY94" fmla="*/ 283879 h 411857"/>
                  <a:gd name="connsiteX95" fmla="*/ 60499 w 414184"/>
                  <a:gd name="connsiteY95" fmla="*/ 309475 h 411857"/>
                  <a:gd name="connsiteX96" fmla="*/ 102383 w 414184"/>
                  <a:gd name="connsiteY96" fmla="*/ 351359 h 411857"/>
                  <a:gd name="connsiteX97" fmla="*/ 127978 w 414184"/>
                  <a:gd name="connsiteY97" fmla="*/ 325763 h 411857"/>
                  <a:gd name="connsiteX98" fmla="*/ 144267 w 414184"/>
                  <a:gd name="connsiteY98" fmla="*/ 323436 h 411857"/>
                  <a:gd name="connsiteX99" fmla="*/ 167535 w 414184"/>
                  <a:gd name="connsiteY99" fmla="*/ 332744 h 411857"/>
                  <a:gd name="connsiteX100" fmla="*/ 176843 w 414184"/>
                  <a:gd name="connsiteY100" fmla="*/ 346705 h 411857"/>
                  <a:gd name="connsiteX101" fmla="*/ 176843 w 414184"/>
                  <a:gd name="connsiteY101" fmla="*/ 383935 h 41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14184" h="411857">
                    <a:moveTo>
                      <a:pt x="251303" y="411858"/>
                    </a:moveTo>
                    <a:lnTo>
                      <a:pt x="162881" y="411858"/>
                    </a:lnTo>
                    <a:cubicBezTo>
                      <a:pt x="155901" y="411858"/>
                      <a:pt x="148920" y="404877"/>
                      <a:pt x="148920" y="397897"/>
                    </a:cubicBezTo>
                    <a:lnTo>
                      <a:pt x="148920" y="356013"/>
                    </a:lnTo>
                    <a:cubicBezTo>
                      <a:pt x="146593" y="356013"/>
                      <a:pt x="144267" y="353686"/>
                      <a:pt x="141940" y="353686"/>
                    </a:cubicBezTo>
                    <a:lnTo>
                      <a:pt x="111690" y="383935"/>
                    </a:lnTo>
                    <a:cubicBezTo>
                      <a:pt x="107036" y="388589"/>
                      <a:pt x="97729" y="388589"/>
                      <a:pt x="90748" y="383935"/>
                    </a:cubicBezTo>
                    <a:lnTo>
                      <a:pt x="27922" y="321109"/>
                    </a:lnTo>
                    <a:cubicBezTo>
                      <a:pt x="23269" y="316456"/>
                      <a:pt x="23269" y="307148"/>
                      <a:pt x="27922" y="300168"/>
                    </a:cubicBezTo>
                    <a:lnTo>
                      <a:pt x="58172" y="269918"/>
                    </a:lnTo>
                    <a:cubicBezTo>
                      <a:pt x="58172" y="267591"/>
                      <a:pt x="55845" y="265264"/>
                      <a:pt x="55845" y="262937"/>
                    </a:cubicBezTo>
                    <a:lnTo>
                      <a:pt x="13961" y="262937"/>
                    </a:lnTo>
                    <a:cubicBezTo>
                      <a:pt x="6981" y="262937"/>
                      <a:pt x="0" y="255957"/>
                      <a:pt x="0" y="248976"/>
                    </a:cubicBezTo>
                    <a:lnTo>
                      <a:pt x="0" y="160555"/>
                    </a:lnTo>
                    <a:cubicBezTo>
                      <a:pt x="0" y="153574"/>
                      <a:pt x="6981" y="146593"/>
                      <a:pt x="13961" y="146593"/>
                    </a:cubicBezTo>
                    <a:lnTo>
                      <a:pt x="55845" y="146593"/>
                    </a:lnTo>
                    <a:cubicBezTo>
                      <a:pt x="55845" y="144266"/>
                      <a:pt x="58172" y="141940"/>
                      <a:pt x="58172" y="139613"/>
                    </a:cubicBezTo>
                    <a:lnTo>
                      <a:pt x="27922" y="109363"/>
                    </a:lnTo>
                    <a:cubicBezTo>
                      <a:pt x="25596" y="107037"/>
                      <a:pt x="23269" y="102383"/>
                      <a:pt x="23269" y="100056"/>
                    </a:cubicBezTo>
                    <a:cubicBezTo>
                      <a:pt x="23269" y="95402"/>
                      <a:pt x="25596" y="93075"/>
                      <a:pt x="27922" y="90749"/>
                    </a:cubicBezTo>
                    <a:lnTo>
                      <a:pt x="90748" y="27922"/>
                    </a:lnTo>
                    <a:cubicBezTo>
                      <a:pt x="95402" y="23269"/>
                      <a:pt x="104710" y="23269"/>
                      <a:pt x="111690" y="27922"/>
                    </a:cubicBezTo>
                    <a:lnTo>
                      <a:pt x="141940" y="58172"/>
                    </a:lnTo>
                    <a:cubicBezTo>
                      <a:pt x="144267" y="58172"/>
                      <a:pt x="146593" y="55845"/>
                      <a:pt x="148920" y="55845"/>
                    </a:cubicBezTo>
                    <a:lnTo>
                      <a:pt x="148920" y="13961"/>
                    </a:lnTo>
                    <a:cubicBezTo>
                      <a:pt x="148920" y="6981"/>
                      <a:pt x="155901" y="0"/>
                      <a:pt x="162881" y="0"/>
                    </a:cubicBezTo>
                    <a:lnTo>
                      <a:pt x="251303" y="0"/>
                    </a:lnTo>
                    <a:cubicBezTo>
                      <a:pt x="258284" y="0"/>
                      <a:pt x="265264" y="6981"/>
                      <a:pt x="265264" y="13961"/>
                    </a:cubicBezTo>
                    <a:lnTo>
                      <a:pt x="265264" y="55845"/>
                    </a:lnTo>
                    <a:cubicBezTo>
                      <a:pt x="267591" y="55845"/>
                      <a:pt x="269918" y="58172"/>
                      <a:pt x="272245" y="58172"/>
                    </a:cubicBezTo>
                    <a:lnTo>
                      <a:pt x="302494" y="27922"/>
                    </a:lnTo>
                    <a:cubicBezTo>
                      <a:pt x="307148" y="23269"/>
                      <a:pt x="316456" y="23269"/>
                      <a:pt x="323436" y="27922"/>
                    </a:cubicBezTo>
                    <a:lnTo>
                      <a:pt x="386262" y="90749"/>
                    </a:lnTo>
                    <a:cubicBezTo>
                      <a:pt x="388589" y="93075"/>
                      <a:pt x="390916" y="97729"/>
                      <a:pt x="390916" y="100056"/>
                    </a:cubicBezTo>
                    <a:cubicBezTo>
                      <a:pt x="390916" y="104710"/>
                      <a:pt x="388589" y="107037"/>
                      <a:pt x="386262" y="109363"/>
                    </a:cubicBezTo>
                    <a:lnTo>
                      <a:pt x="356012" y="139613"/>
                    </a:lnTo>
                    <a:cubicBezTo>
                      <a:pt x="358339" y="141940"/>
                      <a:pt x="358339" y="144266"/>
                      <a:pt x="358339" y="146593"/>
                    </a:cubicBezTo>
                    <a:lnTo>
                      <a:pt x="400223" y="146593"/>
                    </a:lnTo>
                    <a:cubicBezTo>
                      <a:pt x="407204" y="146593"/>
                      <a:pt x="414184" y="153574"/>
                      <a:pt x="414184" y="160555"/>
                    </a:cubicBezTo>
                    <a:lnTo>
                      <a:pt x="414184" y="248976"/>
                    </a:lnTo>
                    <a:cubicBezTo>
                      <a:pt x="414184" y="255957"/>
                      <a:pt x="407204" y="262937"/>
                      <a:pt x="400223" y="262937"/>
                    </a:cubicBezTo>
                    <a:lnTo>
                      <a:pt x="358339" y="262937"/>
                    </a:lnTo>
                    <a:cubicBezTo>
                      <a:pt x="358339" y="265264"/>
                      <a:pt x="356012" y="267591"/>
                      <a:pt x="356012" y="269918"/>
                    </a:cubicBezTo>
                    <a:lnTo>
                      <a:pt x="386262" y="300168"/>
                    </a:lnTo>
                    <a:cubicBezTo>
                      <a:pt x="390916" y="304821"/>
                      <a:pt x="390916" y="314129"/>
                      <a:pt x="386262" y="321109"/>
                    </a:cubicBezTo>
                    <a:lnTo>
                      <a:pt x="323436" y="383935"/>
                    </a:lnTo>
                    <a:cubicBezTo>
                      <a:pt x="321109" y="386262"/>
                      <a:pt x="316456" y="388589"/>
                      <a:pt x="314129" y="388589"/>
                    </a:cubicBezTo>
                    <a:cubicBezTo>
                      <a:pt x="309475" y="388589"/>
                      <a:pt x="307148" y="386262"/>
                      <a:pt x="304821" y="383935"/>
                    </a:cubicBezTo>
                    <a:lnTo>
                      <a:pt x="274572" y="353686"/>
                    </a:lnTo>
                    <a:cubicBezTo>
                      <a:pt x="272245" y="356013"/>
                      <a:pt x="269918" y="356013"/>
                      <a:pt x="267591" y="356013"/>
                    </a:cubicBezTo>
                    <a:lnTo>
                      <a:pt x="267591" y="397897"/>
                    </a:lnTo>
                    <a:cubicBezTo>
                      <a:pt x="267591" y="402550"/>
                      <a:pt x="265264" y="404877"/>
                      <a:pt x="262937" y="407204"/>
                    </a:cubicBezTo>
                    <a:cubicBezTo>
                      <a:pt x="258284" y="411858"/>
                      <a:pt x="253630" y="411858"/>
                      <a:pt x="251303" y="411858"/>
                    </a:cubicBezTo>
                    <a:close/>
                    <a:moveTo>
                      <a:pt x="176843" y="383935"/>
                    </a:moveTo>
                    <a:lnTo>
                      <a:pt x="237342" y="383935"/>
                    </a:lnTo>
                    <a:lnTo>
                      <a:pt x="237342" y="346705"/>
                    </a:lnTo>
                    <a:cubicBezTo>
                      <a:pt x="237342" y="339725"/>
                      <a:pt x="241995" y="335071"/>
                      <a:pt x="246649" y="332744"/>
                    </a:cubicBezTo>
                    <a:cubicBezTo>
                      <a:pt x="253630" y="330417"/>
                      <a:pt x="262937" y="328090"/>
                      <a:pt x="269918" y="323436"/>
                    </a:cubicBezTo>
                    <a:cubicBezTo>
                      <a:pt x="274572" y="321109"/>
                      <a:pt x="281552" y="321109"/>
                      <a:pt x="286206" y="325763"/>
                    </a:cubicBezTo>
                    <a:lnTo>
                      <a:pt x="311802" y="351359"/>
                    </a:lnTo>
                    <a:lnTo>
                      <a:pt x="353686" y="309475"/>
                    </a:lnTo>
                    <a:lnTo>
                      <a:pt x="328090" y="283879"/>
                    </a:lnTo>
                    <a:cubicBezTo>
                      <a:pt x="323436" y="279226"/>
                      <a:pt x="323436" y="272245"/>
                      <a:pt x="325763" y="267591"/>
                    </a:cubicBezTo>
                    <a:cubicBezTo>
                      <a:pt x="330417" y="260610"/>
                      <a:pt x="332744" y="253630"/>
                      <a:pt x="335071" y="244322"/>
                    </a:cubicBezTo>
                    <a:cubicBezTo>
                      <a:pt x="337397" y="237342"/>
                      <a:pt x="342051" y="235015"/>
                      <a:pt x="349032" y="235015"/>
                    </a:cubicBezTo>
                    <a:lnTo>
                      <a:pt x="386262" y="235015"/>
                    </a:lnTo>
                    <a:lnTo>
                      <a:pt x="386262" y="174516"/>
                    </a:lnTo>
                    <a:lnTo>
                      <a:pt x="349032" y="174516"/>
                    </a:lnTo>
                    <a:cubicBezTo>
                      <a:pt x="342051" y="174516"/>
                      <a:pt x="337397" y="169862"/>
                      <a:pt x="335071" y="165209"/>
                    </a:cubicBezTo>
                    <a:cubicBezTo>
                      <a:pt x="332744" y="158228"/>
                      <a:pt x="330417" y="148920"/>
                      <a:pt x="325763" y="141940"/>
                    </a:cubicBezTo>
                    <a:cubicBezTo>
                      <a:pt x="323436" y="137286"/>
                      <a:pt x="323436" y="130305"/>
                      <a:pt x="328090" y="125652"/>
                    </a:cubicBezTo>
                    <a:lnTo>
                      <a:pt x="353686" y="100056"/>
                    </a:lnTo>
                    <a:lnTo>
                      <a:pt x="311802" y="58172"/>
                    </a:lnTo>
                    <a:lnTo>
                      <a:pt x="286206" y="83768"/>
                    </a:lnTo>
                    <a:cubicBezTo>
                      <a:pt x="281552" y="88421"/>
                      <a:pt x="274572" y="88421"/>
                      <a:pt x="269918" y="86094"/>
                    </a:cubicBezTo>
                    <a:cubicBezTo>
                      <a:pt x="262937" y="81441"/>
                      <a:pt x="255957" y="79114"/>
                      <a:pt x="246649" y="76787"/>
                    </a:cubicBezTo>
                    <a:cubicBezTo>
                      <a:pt x="239668" y="74460"/>
                      <a:pt x="237342" y="69806"/>
                      <a:pt x="237342" y="62826"/>
                    </a:cubicBezTo>
                    <a:lnTo>
                      <a:pt x="237342" y="25596"/>
                    </a:lnTo>
                    <a:lnTo>
                      <a:pt x="176843" y="25596"/>
                    </a:lnTo>
                    <a:lnTo>
                      <a:pt x="176843" y="62826"/>
                    </a:lnTo>
                    <a:cubicBezTo>
                      <a:pt x="176843" y="69806"/>
                      <a:pt x="172189" y="74460"/>
                      <a:pt x="167535" y="76787"/>
                    </a:cubicBezTo>
                    <a:cubicBezTo>
                      <a:pt x="160555" y="79114"/>
                      <a:pt x="151247" y="81441"/>
                      <a:pt x="144267" y="86094"/>
                    </a:cubicBezTo>
                    <a:cubicBezTo>
                      <a:pt x="139613" y="88421"/>
                      <a:pt x="132632" y="88421"/>
                      <a:pt x="127978" y="83768"/>
                    </a:cubicBezTo>
                    <a:lnTo>
                      <a:pt x="102383" y="58172"/>
                    </a:lnTo>
                    <a:lnTo>
                      <a:pt x="60499" y="100056"/>
                    </a:lnTo>
                    <a:lnTo>
                      <a:pt x="86094" y="125652"/>
                    </a:lnTo>
                    <a:cubicBezTo>
                      <a:pt x="90748" y="130305"/>
                      <a:pt x="90748" y="137286"/>
                      <a:pt x="88421" y="141940"/>
                    </a:cubicBezTo>
                    <a:cubicBezTo>
                      <a:pt x="83768" y="148920"/>
                      <a:pt x="81441" y="155901"/>
                      <a:pt x="79114" y="165209"/>
                    </a:cubicBezTo>
                    <a:cubicBezTo>
                      <a:pt x="76787" y="172189"/>
                      <a:pt x="72133" y="174516"/>
                      <a:pt x="65153" y="174516"/>
                    </a:cubicBezTo>
                    <a:lnTo>
                      <a:pt x="27922" y="174516"/>
                    </a:lnTo>
                    <a:lnTo>
                      <a:pt x="27922" y="235015"/>
                    </a:lnTo>
                    <a:lnTo>
                      <a:pt x="65153" y="235015"/>
                    </a:lnTo>
                    <a:cubicBezTo>
                      <a:pt x="72133" y="235015"/>
                      <a:pt x="76787" y="239669"/>
                      <a:pt x="79114" y="244322"/>
                    </a:cubicBezTo>
                    <a:cubicBezTo>
                      <a:pt x="81441" y="251303"/>
                      <a:pt x="83768" y="260610"/>
                      <a:pt x="88421" y="267591"/>
                    </a:cubicBezTo>
                    <a:cubicBezTo>
                      <a:pt x="90748" y="272245"/>
                      <a:pt x="90748" y="279226"/>
                      <a:pt x="86094" y="283879"/>
                    </a:cubicBezTo>
                    <a:lnTo>
                      <a:pt x="60499" y="309475"/>
                    </a:lnTo>
                    <a:lnTo>
                      <a:pt x="102383" y="351359"/>
                    </a:lnTo>
                    <a:lnTo>
                      <a:pt x="127978" y="325763"/>
                    </a:lnTo>
                    <a:cubicBezTo>
                      <a:pt x="132632" y="321109"/>
                      <a:pt x="139613" y="321109"/>
                      <a:pt x="144267" y="323436"/>
                    </a:cubicBezTo>
                    <a:cubicBezTo>
                      <a:pt x="151247" y="328090"/>
                      <a:pt x="158228" y="330417"/>
                      <a:pt x="167535" y="332744"/>
                    </a:cubicBezTo>
                    <a:cubicBezTo>
                      <a:pt x="174516" y="335071"/>
                      <a:pt x="176843" y="339725"/>
                      <a:pt x="176843" y="346705"/>
                    </a:cubicBezTo>
                    <a:lnTo>
                      <a:pt x="176843" y="383935"/>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5" name="Freeform: Shape 394">
                <a:extLst>
                  <a:ext uri="{FF2B5EF4-FFF2-40B4-BE49-F238E27FC236}">
                    <a16:creationId xmlns:a16="http://schemas.microsoft.com/office/drawing/2014/main" id="{49DC65E9-CC85-4E47-9152-61F55DBE8810}"/>
                  </a:ext>
                </a:extLst>
              </p:cNvPr>
              <p:cNvSpPr/>
              <p:nvPr/>
            </p:nvSpPr>
            <p:spPr>
              <a:xfrm>
                <a:off x="3475226" y="3654706"/>
                <a:ext cx="228034" cy="228034"/>
              </a:xfrm>
              <a:custGeom>
                <a:avLst/>
                <a:gdLst>
                  <a:gd name="connsiteX0" fmla="*/ 114017 w 228034"/>
                  <a:gd name="connsiteY0" fmla="*/ 228034 h 228034"/>
                  <a:gd name="connsiteX1" fmla="*/ 32576 w 228034"/>
                  <a:gd name="connsiteY1" fmla="*/ 195458 h 228034"/>
                  <a:gd name="connsiteX2" fmla="*/ 0 w 228034"/>
                  <a:gd name="connsiteY2" fmla="*/ 114017 h 228034"/>
                  <a:gd name="connsiteX3" fmla="*/ 32576 w 228034"/>
                  <a:gd name="connsiteY3" fmla="*/ 32577 h 228034"/>
                  <a:gd name="connsiteX4" fmla="*/ 114017 w 228034"/>
                  <a:gd name="connsiteY4" fmla="*/ 0 h 228034"/>
                  <a:gd name="connsiteX5" fmla="*/ 195458 w 228034"/>
                  <a:gd name="connsiteY5" fmla="*/ 32577 h 228034"/>
                  <a:gd name="connsiteX6" fmla="*/ 228034 w 228034"/>
                  <a:gd name="connsiteY6" fmla="*/ 114017 h 228034"/>
                  <a:gd name="connsiteX7" fmla="*/ 195458 w 228034"/>
                  <a:gd name="connsiteY7" fmla="*/ 195458 h 228034"/>
                  <a:gd name="connsiteX8" fmla="*/ 114017 w 228034"/>
                  <a:gd name="connsiteY8" fmla="*/ 228034 h 228034"/>
                  <a:gd name="connsiteX9" fmla="*/ 114017 w 228034"/>
                  <a:gd name="connsiteY9" fmla="*/ 25596 h 228034"/>
                  <a:gd name="connsiteX10" fmla="*/ 53518 w 228034"/>
                  <a:gd name="connsiteY10" fmla="*/ 51191 h 228034"/>
                  <a:gd name="connsiteX11" fmla="*/ 27923 w 228034"/>
                  <a:gd name="connsiteY11" fmla="*/ 111690 h 228034"/>
                  <a:gd name="connsiteX12" fmla="*/ 53518 w 228034"/>
                  <a:gd name="connsiteY12" fmla="*/ 172189 h 228034"/>
                  <a:gd name="connsiteX13" fmla="*/ 176843 w 228034"/>
                  <a:gd name="connsiteY13" fmla="*/ 172189 h 228034"/>
                  <a:gd name="connsiteX14" fmla="*/ 202439 w 228034"/>
                  <a:gd name="connsiteY14" fmla="*/ 111690 h 228034"/>
                  <a:gd name="connsiteX15" fmla="*/ 176843 w 228034"/>
                  <a:gd name="connsiteY15" fmla="*/ 51191 h 228034"/>
                  <a:gd name="connsiteX16" fmla="*/ 114017 w 228034"/>
                  <a:gd name="connsiteY16" fmla="*/ 25596 h 22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8034" h="228034">
                    <a:moveTo>
                      <a:pt x="114017" y="228034"/>
                    </a:moveTo>
                    <a:cubicBezTo>
                      <a:pt x="83768" y="228034"/>
                      <a:pt x="55845" y="216400"/>
                      <a:pt x="32576" y="195458"/>
                    </a:cubicBezTo>
                    <a:cubicBezTo>
                      <a:pt x="11634" y="174516"/>
                      <a:pt x="0" y="144266"/>
                      <a:pt x="0" y="114017"/>
                    </a:cubicBezTo>
                    <a:cubicBezTo>
                      <a:pt x="0" y="83768"/>
                      <a:pt x="11634" y="53518"/>
                      <a:pt x="32576" y="32577"/>
                    </a:cubicBezTo>
                    <a:cubicBezTo>
                      <a:pt x="53518" y="11634"/>
                      <a:pt x="83768" y="0"/>
                      <a:pt x="114017" y="0"/>
                    </a:cubicBezTo>
                    <a:cubicBezTo>
                      <a:pt x="144267" y="0"/>
                      <a:pt x="174516" y="11634"/>
                      <a:pt x="195458" y="32577"/>
                    </a:cubicBezTo>
                    <a:cubicBezTo>
                      <a:pt x="216400" y="53518"/>
                      <a:pt x="228034" y="83768"/>
                      <a:pt x="228034" y="114017"/>
                    </a:cubicBezTo>
                    <a:cubicBezTo>
                      <a:pt x="228034" y="144266"/>
                      <a:pt x="216400" y="174516"/>
                      <a:pt x="195458" y="195458"/>
                    </a:cubicBezTo>
                    <a:cubicBezTo>
                      <a:pt x="172189" y="216400"/>
                      <a:pt x="141940" y="228034"/>
                      <a:pt x="114017" y="228034"/>
                    </a:cubicBezTo>
                    <a:close/>
                    <a:moveTo>
                      <a:pt x="114017" y="25596"/>
                    </a:moveTo>
                    <a:cubicBezTo>
                      <a:pt x="90748" y="25596"/>
                      <a:pt x="69806" y="34903"/>
                      <a:pt x="53518" y="51191"/>
                    </a:cubicBezTo>
                    <a:cubicBezTo>
                      <a:pt x="37230" y="67480"/>
                      <a:pt x="27923" y="88421"/>
                      <a:pt x="27923" y="111690"/>
                    </a:cubicBezTo>
                    <a:cubicBezTo>
                      <a:pt x="27923" y="134959"/>
                      <a:pt x="37230" y="155901"/>
                      <a:pt x="53518" y="172189"/>
                    </a:cubicBezTo>
                    <a:cubicBezTo>
                      <a:pt x="88421" y="204765"/>
                      <a:pt x="141940" y="204765"/>
                      <a:pt x="176843" y="172189"/>
                    </a:cubicBezTo>
                    <a:cubicBezTo>
                      <a:pt x="193131" y="155901"/>
                      <a:pt x="202439" y="134959"/>
                      <a:pt x="202439" y="111690"/>
                    </a:cubicBezTo>
                    <a:cubicBezTo>
                      <a:pt x="202439" y="88421"/>
                      <a:pt x="193131" y="67480"/>
                      <a:pt x="176843" y="51191"/>
                    </a:cubicBezTo>
                    <a:cubicBezTo>
                      <a:pt x="158228" y="34903"/>
                      <a:pt x="137286" y="25596"/>
                      <a:pt x="114017" y="2559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6" name="Freeform: Shape 395">
                <a:extLst>
                  <a:ext uri="{FF2B5EF4-FFF2-40B4-BE49-F238E27FC236}">
                    <a16:creationId xmlns:a16="http://schemas.microsoft.com/office/drawing/2014/main" id="{03FF97B0-2AE9-4512-8F70-22294179A88B}"/>
                  </a:ext>
                </a:extLst>
              </p:cNvPr>
              <p:cNvSpPr/>
              <p:nvPr/>
            </p:nvSpPr>
            <p:spPr>
              <a:xfrm>
                <a:off x="3796336" y="3975816"/>
                <a:ext cx="414184" cy="414184"/>
              </a:xfrm>
              <a:custGeom>
                <a:avLst/>
                <a:gdLst>
                  <a:gd name="connsiteX0" fmla="*/ 251303 w 414184"/>
                  <a:gd name="connsiteY0" fmla="*/ 414185 h 414184"/>
                  <a:gd name="connsiteX1" fmla="*/ 162882 w 414184"/>
                  <a:gd name="connsiteY1" fmla="*/ 414185 h 414184"/>
                  <a:gd name="connsiteX2" fmla="*/ 148920 w 414184"/>
                  <a:gd name="connsiteY2" fmla="*/ 400223 h 414184"/>
                  <a:gd name="connsiteX3" fmla="*/ 148920 w 414184"/>
                  <a:gd name="connsiteY3" fmla="*/ 358339 h 414184"/>
                  <a:gd name="connsiteX4" fmla="*/ 141940 w 414184"/>
                  <a:gd name="connsiteY4" fmla="*/ 356013 h 414184"/>
                  <a:gd name="connsiteX5" fmla="*/ 111690 w 414184"/>
                  <a:gd name="connsiteY5" fmla="*/ 386262 h 414184"/>
                  <a:gd name="connsiteX6" fmla="*/ 90749 w 414184"/>
                  <a:gd name="connsiteY6" fmla="*/ 386262 h 414184"/>
                  <a:gd name="connsiteX7" fmla="*/ 27922 w 414184"/>
                  <a:gd name="connsiteY7" fmla="*/ 323436 h 414184"/>
                  <a:gd name="connsiteX8" fmla="*/ 23269 w 414184"/>
                  <a:gd name="connsiteY8" fmla="*/ 314129 h 414184"/>
                  <a:gd name="connsiteX9" fmla="*/ 27922 w 414184"/>
                  <a:gd name="connsiteY9" fmla="*/ 304821 h 414184"/>
                  <a:gd name="connsiteX10" fmla="*/ 58172 w 414184"/>
                  <a:gd name="connsiteY10" fmla="*/ 274572 h 414184"/>
                  <a:gd name="connsiteX11" fmla="*/ 55845 w 414184"/>
                  <a:gd name="connsiteY11" fmla="*/ 267591 h 414184"/>
                  <a:gd name="connsiteX12" fmla="*/ 13961 w 414184"/>
                  <a:gd name="connsiteY12" fmla="*/ 267591 h 414184"/>
                  <a:gd name="connsiteX13" fmla="*/ 0 w 414184"/>
                  <a:gd name="connsiteY13" fmla="*/ 253630 h 414184"/>
                  <a:gd name="connsiteX14" fmla="*/ 0 w 414184"/>
                  <a:gd name="connsiteY14" fmla="*/ 162882 h 414184"/>
                  <a:gd name="connsiteX15" fmla="*/ 13961 w 414184"/>
                  <a:gd name="connsiteY15" fmla="*/ 148920 h 414184"/>
                  <a:gd name="connsiteX16" fmla="*/ 55845 w 414184"/>
                  <a:gd name="connsiteY16" fmla="*/ 148920 h 414184"/>
                  <a:gd name="connsiteX17" fmla="*/ 58172 w 414184"/>
                  <a:gd name="connsiteY17" fmla="*/ 141940 h 414184"/>
                  <a:gd name="connsiteX18" fmla="*/ 27922 w 414184"/>
                  <a:gd name="connsiteY18" fmla="*/ 111690 h 414184"/>
                  <a:gd name="connsiteX19" fmla="*/ 27922 w 414184"/>
                  <a:gd name="connsiteY19" fmla="*/ 90748 h 414184"/>
                  <a:gd name="connsiteX20" fmla="*/ 90749 w 414184"/>
                  <a:gd name="connsiteY20" fmla="*/ 27922 h 414184"/>
                  <a:gd name="connsiteX21" fmla="*/ 111690 w 414184"/>
                  <a:gd name="connsiteY21" fmla="*/ 27922 h 414184"/>
                  <a:gd name="connsiteX22" fmla="*/ 141940 w 414184"/>
                  <a:gd name="connsiteY22" fmla="*/ 58172 h 414184"/>
                  <a:gd name="connsiteX23" fmla="*/ 148920 w 414184"/>
                  <a:gd name="connsiteY23" fmla="*/ 55845 h 414184"/>
                  <a:gd name="connsiteX24" fmla="*/ 148920 w 414184"/>
                  <a:gd name="connsiteY24" fmla="*/ 13961 h 414184"/>
                  <a:gd name="connsiteX25" fmla="*/ 162882 w 414184"/>
                  <a:gd name="connsiteY25" fmla="*/ 0 h 414184"/>
                  <a:gd name="connsiteX26" fmla="*/ 251303 w 414184"/>
                  <a:gd name="connsiteY26" fmla="*/ 0 h 414184"/>
                  <a:gd name="connsiteX27" fmla="*/ 265264 w 414184"/>
                  <a:gd name="connsiteY27" fmla="*/ 13961 h 414184"/>
                  <a:gd name="connsiteX28" fmla="*/ 265264 w 414184"/>
                  <a:gd name="connsiteY28" fmla="*/ 55845 h 414184"/>
                  <a:gd name="connsiteX29" fmla="*/ 272245 w 414184"/>
                  <a:gd name="connsiteY29" fmla="*/ 58172 h 414184"/>
                  <a:gd name="connsiteX30" fmla="*/ 302494 w 414184"/>
                  <a:gd name="connsiteY30" fmla="*/ 27922 h 414184"/>
                  <a:gd name="connsiteX31" fmla="*/ 323436 w 414184"/>
                  <a:gd name="connsiteY31" fmla="*/ 27922 h 414184"/>
                  <a:gd name="connsiteX32" fmla="*/ 386262 w 414184"/>
                  <a:gd name="connsiteY32" fmla="*/ 90748 h 414184"/>
                  <a:gd name="connsiteX33" fmla="*/ 386262 w 414184"/>
                  <a:gd name="connsiteY33" fmla="*/ 111690 h 414184"/>
                  <a:gd name="connsiteX34" fmla="*/ 356013 w 414184"/>
                  <a:gd name="connsiteY34" fmla="*/ 141940 h 414184"/>
                  <a:gd name="connsiteX35" fmla="*/ 358340 w 414184"/>
                  <a:gd name="connsiteY35" fmla="*/ 148920 h 414184"/>
                  <a:gd name="connsiteX36" fmla="*/ 400223 w 414184"/>
                  <a:gd name="connsiteY36" fmla="*/ 148920 h 414184"/>
                  <a:gd name="connsiteX37" fmla="*/ 414185 w 414184"/>
                  <a:gd name="connsiteY37" fmla="*/ 162882 h 414184"/>
                  <a:gd name="connsiteX38" fmla="*/ 414185 w 414184"/>
                  <a:gd name="connsiteY38" fmla="*/ 251303 h 414184"/>
                  <a:gd name="connsiteX39" fmla="*/ 400223 w 414184"/>
                  <a:gd name="connsiteY39" fmla="*/ 265264 h 414184"/>
                  <a:gd name="connsiteX40" fmla="*/ 358340 w 414184"/>
                  <a:gd name="connsiteY40" fmla="*/ 265264 h 414184"/>
                  <a:gd name="connsiteX41" fmla="*/ 356013 w 414184"/>
                  <a:gd name="connsiteY41" fmla="*/ 272245 h 414184"/>
                  <a:gd name="connsiteX42" fmla="*/ 386262 w 414184"/>
                  <a:gd name="connsiteY42" fmla="*/ 302494 h 414184"/>
                  <a:gd name="connsiteX43" fmla="*/ 390916 w 414184"/>
                  <a:gd name="connsiteY43" fmla="*/ 311802 h 414184"/>
                  <a:gd name="connsiteX44" fmla="*/ 386262 w 414184"/>
                  <a:gd name="connsiteY44" fmla="*/ 321109 h 414184"/>
                  <a:gd name="connsiteX45" fmla="*/ 323436 w 414184"/>
                  <a:gd name="connsiteY45" fmla="*/ 383935 h 414184"/>
                  <a:gd name="connsiteX46" fmla="*/ 302494 w 414184"/>
                  <a:gd name="connsiteY46" fmla="*/ 383935 h 414184"/>
                  <a:gd name="connsiteX47" fmla="*/ 272245 w 414184"/>
                  <a:gd name="connsiteY47" fmla="*/ 353686 h 414184"/>
                  <a:gd name="connsiteX48" fmla="*/ 265264 w 414184"/>
                  <a:gd name="connsiteY48" fmla="*/ 356013 h 414184"/>
                  <a:gd name="connsiteX49" fmla="*/ 265264 w 414184"/>
                  <a:gd name="connsiteY49" fmla="*/ 397897 h 414184"/>
                  <a:gd name="connsiteX50" fmla="*/ 251303 w 414184"/>
                  <a:gd name="connsiteY50" fmla="*/ 414185 h 414184"/>
                  <a:gd name="connsiteX51" fmla="*/ 179170 w 414184"/>
                  <a:gd name="connsiteY51" fmla="*/ 386262 h 414184"/>
                  <a:gd name="connsiteX52" fmla="*/ 239669 w 414184"/>
                  <a:gd name="connsiteY52" fmla="*/ 386262 h 414184"/>
                  <a:gd name="connsiteX53" fmla="*/ 239669 w 414184"/>
                  <a:gd name="connsiteY53" fmla="*/ 349032 h 414184"/>
                  <a:gd name="connsiteX54" fmla="*/ 248976 w 414184"/>
                  <a:gd name="connsiteY54" fmla="*/ 335070 h 414184"/>
                  <a:gd name="connsiteX55" fmla="*/ 272245 w 414184"/>
                  <a:gd name="connsiteY55" fmla="*/ 325763 h 414184"/>
                  <a:gd name="connsiteX56" fmla="*/ 288533 w 414184"/>
                  <a:gd name="connsiteY56" fmla="*/ 328090 h 414184"/>
                  <a:gd name="connsiteX57" fmla="*/ 314129 w 414184"/>
                  <a:gd name="connsiteY57" fmla="*/ 353686 h 414184"/>
                  <a:gd name="connsiteX58" fmla="*/ 356013 w 414184"/>
                  <a:gd name="connsiteY58" fmla="*/ 311802 h 414184"/>
                  <a:gd name="connsiteX59" fmla="*/ 330417 w 414184"/>
                  <a:gd name="connsiteY59" fmla="*/ 286206 h 414184"/>
                  <a:gd name="connsiteX60" fmla="*/ 328090 w 414184"/>
                  <a:gd name="connsiteY60" fmla="*/ 269918 h 414184"/>
                  <a:gd name="connsiteX61" fmla="*/ 337398 w 414184"/>
                  <a:gd name="connsiteY61" fmla="*/ 246649 h 414184"/>
                  <a:gd name="connsiteX62" fmla="*/ 351359 w 414184"/>
                  <a:gd name="connsiteY62" fmla="*/ 237342 h 414184"/>
                  <a:gd name="connsiteX63" fmla="*/ 388589 w 414184"/>
                  <a:gd name="connsiteY63" fmla="*/ 237342 h 414184"/>
                  <a:gd name="connsiteX64" fmla="*/ 388589 w 414184"/>
                  <a:gd name="connsiteY64" fmla="*/ 176843 h 414184"/>
                  <a:gd name="connsiteX65" fmla="*/ 351359 w 414184"/>
                  <a:gd name="connsiteY65" fmla="*/ 176843 h 414184"/>
                  <a:gd name="connsiteX66" fmla="*/ 337398 w 414184"/>
                  <a:gd name="connsiteY66" fmla="*/ 167535 h 414184"/>
                  <a:gd name="connsiteX67" fmla="*/ 328090 w 414184"/>
                  <a:gd name="connsiteY67" fmla="*/ 144266 h 414184"/>
                  <a:gd name="connsiteX68" fmla="*/ 330417 w 414184"/>
                  <a:gd name="connsiteY68" fmla="*/ 127978 h 414184"/>
                  <a:gd name="connsiteX69" fmla="*/ 356013 w 414184"/>
                  <a:gd name="connsiteY69" fmla="*/ 102383 h 414184"/>
                  <a:gd name="connsiteX70" fmla="*/ 314129 w 414184"/>
                  <a:gd name="connsiteY70" fmla="*/ 60499 h 414184"/>
                  <a:gd name="connsiteX71" fmla="*/ 288533 w 414184"/>
                  <a:gd name="connsiteY71" fmla="*/ 86094 h 414184"/>
                  <a:gd name="connsiteX72" fmla="*/ 272245 w 414184"/>
                  <a:gd name="connsiteY72" fmla="*/ 88421 h 414184"/>
                  <a:gd name="connsiteX73" fmla="*/ 248976 w 414184"/>
                  <a:gd name="connsiteY73" fmla="*/ 79114 h 414184"/>
                  <a:gd name="connsiteX74" fmla="*/ 239669 w 414184"/>
                  <a:gd name="connsiteY74" fmla="*/ 65153 h 414184"/>
                  <a:gd name="connsiteX75" fmla="*/ 239669 w 414184"/>
                  <a:gd name="connsiteY75" fmla="*/ 27922 h 414184"/>
                  <a:gd name="connsiteX76" fmla="*/ 179170 w 414184"/>
                  <a:gd name="connsiteY76" fmla="*/ 27922 h 414184"/>
                  <a:gd name="connsiteX77" fmla="*/ 179170 w 414184"/>
                  <a:gd name="connsiteY77" fmla="*/ 65153 h 414184"/>
                  <a:gd name="connsiteX78" fmla="*/ 169862 w 414184"/>
                  <a:gd name="connsiteY78" fmla="*/ 79114 h 414184"/>
                  <a:gd name="connsiteX79" fmla="*/ 146593 w 414184"/>
                  <a:gd name="connsiteY79" fmla="*/ 88421 h 414184"/>
                  <a:gd name="connsiteX80" fmla="*/ 130305 w 414184"/>
                  <a:gd name="connsiteY80" fmla="*/ 86094 h 414184"/>
                  <a:gd name="connsiteX81" fmla="*/ 104710 w 414184"/>
                  <a:gd name="connsiteY81" fmla="*/ 60499 h 414184"/>
                  <a:gd name="connsiteX82" fmla="*/ 62826 w 414184"/>
                  <a:gd name="connsiteY82" fmla="*/ 102383 h 414184"/>
                  <a:gd name="connsiteX83" fmla="*/ 88421 w 414184"/>
                  <a:gd name="connsiteY83" fmla="*/ 127978 h 414184"/>
                  <a:gd name="connsiteX84" fmla="*/ 90749 w 414184"/>
                  <a:gd name="connsiteY84" fmla="*/ 144266 h 414184"/>
                  <a:gd name="connsiteX85" fmla="*/ 81441 w 414184"/>
                  <a:gd name="connsiteY85" fmla="*/ 167535 h 414184"/>
                  <a:gd name="connsiteX86" fmla="*/ 67480 w 414184"/>
                  <a:gd name="connsiteY86" fmla="*/ 176843 h 414184"/>
                  <a:gd name="connsiteX87" fmla="*/ 30250 w 414184"/>
                  <a:gd name="connsiteY87" fmla="*/ 176843 h 414184"/>
                  <a:gd name="connsiteX88" fmla="*/ 30250 w 414184"/>
                  <a:gd name="connsiteY88" fmla="*/ 237342 h 414184"/>
                  <a:gd name="connsiteX89" fmla="*/ 67480 w 414184"/>
                  <a:gd name="connsiteY89" fmla="*/ 237342 h 414184"/>
                  <a:gd name="connsiteX90" fmla="*/ 81441 w 414184"/>
                  <a:gd name="connsiteY90" fmla="*/ 246649 h 414184"/>
                  <a:gd name="connsiteX91" fmla="*/ 90749 w 414184"/>
                  <a:gd name="connsiteY91" fmla="*/ 269918 h 414184"/>
                  <a:gd name="connsiteX92" fmla="*/ 88421 w 414184"/>
                  <a:gd name="connsiteY92" fmla="*/ 286206 h 414184"/>
                  <a:gd name="connsiteX93" fmla="*/ 62826 w 414184"/>
                  <a:gd name="connsiteY93" fmla="*/ 311802 h 414184"/>
                  <a:gd name="connsiteX94" fmla="*/ 104710 w 414184"/>
                  <a:gd name="connsiteY94" fmla="*/ 353686 h 414184"/>
                  <a:gd name="connsiteX95" fmla="*/ 130305 w 414184"/>
                  <a:gd name="connsiteY95" fmla="*/ 328090 h 414184"/>
                  <a:gd name="connsiteX96" fmla="*/ 146593 w 414184"/>
                  <a:gd name="connsiteY96" fmla="*/ 325763 h 414184"/>
                  <a:gd name="connsiteX97" fmla="*/ 169862 w 414184"/>
                  <a:gd name="connsiteY97" fmla="*/ 335070 h 414184"/>
                  <a:gd name="connsiteX98" fmla="*/ 179170 w 414184"/>
                  <a:gd name="connsiteY98" fmla="*/ 349032 h 414184"/>
                  <a:gd name="connsiteX99" fmla="*/ 179170 w 414184"/>
                  <a:gd name="connsiteY99" fmla="*/ 386262 h 41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14184" h="414184">
                    <a:moveTo>
                      <a:pt x="251303" y="414185"/>
                    </a:moveTo>
                    <a:lnTo>
                      <a:pt x="162882" y="414185"/>
                    </a:lnTo>
                    <a:cubicBezTo>
                      <a:pt x="155901" y="414185"/>
                      <a:pt x="148920" y="407204"/>
                      <a:pt x="148920" y="400223"/>
                    </a:cubicBezTo>
                    <a:lnTo>
                      <a:pt x="148920" y="358339"/>
                    </a:lnTo>
                    <a:cubicBezTo>
                      <a:pt x="146593" y="358339"/>
                      <a:pt x="144266" y="356013"/>
                      <a:pt x="141940" y="356013"/>
                    </a:cubicBezTo>
                    <a:lnTo>
                      <a:pt x="111690" y="386262"/>
                    </a:lnTo>
                    <a:cubicBezTo>
                      <a:pt x="107037" y="390916"/>
                      <a:pt x="97729" y="390916"/>
                      <a:pt x="90749" y="386262"/>
                    </a:cubicBezTo>
                    <a:lnTo>
                      <a:pt x="27922" y="323436"/>
                    </a:lnTo>
                    <a:cubicBezTo>
                      <a:pt x="25596" y="321109"/>
                      <a:pt x="23269" y="316456"/>
                      <a:pt x="23269" y="314129"/>
                    </a:cubicBezTo>
                    <a:cubicBezTo>
                      <a:pt x="23269" y="309475"/>
                      <a:pt x="25596" y="307148"/>
                      <a:pt x="27922" y="304821"/>
                    </a:cubicBezTo>
                    <a:lnTo>
                      <a:pt x="58172" y="274572"/>
                    </a:lnTo>
                    <a:cubicBezTo>
                      <a:pt x="58172" y="272245"/>
                      <a:pt x="55845" y="269918"/>
                      <a:pt x="55845" y="267591"/>
                    </a:cubicBezTo>
                    <a:lnTo>
                      <a:pt x="13961" y="267591"/>
                    </a:lnTo>
                    <a:cubicBezTo>
                      <a:pt x="6981" y="267591"/>
                      <a:pt x="0" y="260610"/>
                      <a:pt x="0" y="253630"/>
                    </a:cubicBezTo>
                    <a:lnTo>
                      <a:pt x="0" y="162882"/>
                    </a:lnTo>
                    <a:cubicBezTo>
                      <a:pt x="0" y="155901"/>
                      <a:pt x="6981" y="148920"/>
                      <a:pt x="13961" y="148920"/>
                    </a:cubicBezTo>
                    <a:lnTo>
                      <a:pt x="55845" y="148920"/>
                    </a:lnTo>
                    <a:cubicBezTo>
                      <a:pt x="55845" y="146593"/>
                      <a:pt x="58172" y="144266"/>
                      <a:pt x="58172" y="141940"/>
                    </a:cubicBezTo>
                    <a:lnTo>
                      <a:pt x="27922" y="111690"/>
                    </a:lnTo>
                    <a:cubicBezTo>
                      <a:pt x="23269" y="107037"/>
                      <a:pt x="23269" y="97729"/>
                      <a:pt x="27922" y="90748"/>
                    </a:cubicBezTo>
                    <a:lnTo>
                      <a:pt x="90749" y="27922"/>
                    </a:lnTo>
                    <a:cubicBezTo>
                      <a:pt x="95402" y="23269"/>
                      <a:pt x="104710" y="23269"/>
                      <a:pt x="111690" y="27922"/>
                    </a:cubicBezTo>
                    <a:lnTo>
                      <a:pt x="141940" y="58172"/>
                    </a:lnTo>
                    <a:cubicBezTo>
                      <a:pt x="144266" y="58172"/>
                      <a:pt x="146593" y="55845"/>
                      <a:pt x="148920" y="55845"/>
                    </a:cubicBezTo>
                    <a:lnTo>
                      <a:pt x="148920" y="13961"/>
                    </a:lnTo>
                    <a:cubicBezTo>
                      <a:pt x="148920" y="6981"/>
                      <a:pt x="155901" y="0"/>
                      <a:pt x="162882" y="0"/>
                    </a:cubicBezTo>
                    <a:lnTo>
                      <a:pt x="251303" y="0"/>
                    </a:lnTo>
                    <a:cubicBezTo>
                      <a:pt x="258284" y="0"/>
                      <a:pt x="265264" y="6981"/>
                      <a:pt x="265264" y="13961"/>
                    </a:cubicBezTo>
                    <a:lnTo>
                      <a:pt x="265264" y="55845"/>
                    </a:lnTo>
                    <a:cubicBezTo>
                      <a:pt x="267591" y="55845"/>
                      <a:pt x="269918" y="58172"/>
                      <a:pt x="272245" y="58172"/>
                    </a:cubicBezTo>
                    <a:lnTo>
                      <a:pt x="302494" y="27922"/>
                    </a:lnTo>
                    <a:cubicBezTo>
                      <a:pt x="307148" y="23269"/>
                      <a:pt x="316456" y="23269"/>
                      <a:pt x="323436" y="27922"/>
                    </a:cubicBezTo>
                    <a:lnTo>
                      <a:pt x="386262" y="90748"/>
                    </a:lnTo>
                    <a:cubicBezTo>
                      <a:pt x="390916" y="95402"/>
                      <a:pt x="390916" y="104710"/>
                      <a:pt x="386262" y="111690"/>
                    </a:cubicBezTo>
                    <a:lnTo>
                      <a:pt x="356013" y="141940"/>
                    </a:lnTo>
                    <a:cubicBezTo>
                      <a:pt x="358340" y="144266"/>
                      <a:pt x="358340" y="146593"/>
                      <a:pt x="358340" y="148920"/>
                    </a:cubicBezTo>
                    <a:lnTo>
                      <a:pt x="400223" y="148920"/>
                    </a:lnTo>
                    <a:cubicBezTo>
                      <a:pt x="407204" y="148920"/>
                      <a:pt x="414185" y="155901"/>
                      <a:pt x="414185" y="162882"/>
                    </a:cubicBezTo>
                    <a:lnTo>
                      <a:pt x="414185" y="251303"/>
                    </a:lnTo>
                    <a:cubicBezTo>
                      <a:pt x="414185" y="258284"/>
                      <a:pt x="407204" y="265264"/>
                      <a:pt x="400223" y="265264"/>
                    </a:cubicBezTo>
                    <a:lnTo>
                      <a:pt x="358340" y="265264"/>
                    </a:lnTo>
                    <a:cubicBezTo>
                      <a:pt x="358340" y="267591"/>
                      <a:pt x="356013" y="269918"/>
                      <a:pt x="356013" y="272245"/>
                    </a:cubicBezTo>
                    <a:lnTo>
                      <a:pt x="386262" y="302494"/>
                    </a:lnTo>
                    <a:cubicBezTo>
                      <a:pt x="388589" y="304821"/>
                      <a:pt x="390916" y="309475"/>
                      <a:pt x="390916" y="311802"/>
                    </a:cubicBezTo>
                    <a:cubicBezTo>
                      <a:pt x="390916" y="316456"/>
                      <a:pt x="388589" y="318782"/>
                      <a:pt x="386262" y="321109"/>
                    </a:cubicBezTo>
                    <a:lnTo>
                      <a:pt x="323436" y="383935"/>
                    </a:lnTo>
                    <a:cubicBezTo>
                      <a:pt x="318782" y="388589"/>
                      <a:pt x="309475" y="388589"/>
                      <a:pt x="302494" y="383935"/>
                    </a:cubicBezTo>
                    <a:lnTo>
                      <a:pt x="272245" y="353686"/>
                    </a:lnTo>
                    <a:cubicBezTo>
                      <a:pt x="269918" y="356013"/>
                      <a:pt x="267591" y="356013"/>
                      <a:pt x="265264" y="356013"/>
                    </a:cubicBezTo>
                    <a:lnTo>
                      <a:pt x="265264" y="397897"/>
                    </a:lnTo>
                    <a:cubicBezTo>
                      <a:pt x="265264" y="407204"/>
                      <a:pt x="260610" y="414185"/>
                      <a:pt x="251303" y="414185"/>
                    </a:cubicBezTo>
                    <a:close/>
                    <a:moveTo>
                      <a:pt x="179170" y="386262"/>
                    </a:moveTo>
                    <a:lnTo>
                      <a:pt x="239669" y="386262"/>
                    </a:lnTo>
                    <a:lnTo>
                      <a:pt x="239669" y="349032"/>
                    </a:lnTo>
                    <a:cubicBezTo>
                      <a:pt x="239669" y="342051"/>
                      <a:pt x="244322" y="337398"/>
                      <a:pt x="248976" y="335070"/>
                    </a:cubicBezTo>
                    <a:cubicBezTo>
                      <a:pt x="255957" y="332744"/>
                      <a:pt x="265264" y="330417"/>
                      <a:pt x="272245" y="325763"/>
                    </a:cubicBezTo>
                    <a:cubicBezTo>
                      <a:pt x="276899" y="323436"/>
                      <a:pt x="283879" y="323436"/>
                      <a:pt x="288533" y="328090"/>
                    </a:cubicBezTo>
                    <a:lnTo>
                      <a:pt x="314129" y="353686"/>
                    </a:lnTo>
                    <a:lnTo>
                      <a:pt x="356013" y="311802"/>
                    </a:lnTo>
                    <a:lnTo>
                      <a:pt x="330417" y="286206"/>
                    </a:lnTo>
                    <a:cubicBezTo>
                      <a:pt x="325763" y="281553"/>
                      <a:pt x="325763" y="274572"/>
                      <a:pt x="328090" y="269918"/>
                    </a:cubicBezTo>
                    <a:cubicBezTo>
                      <a:pt x="332744" y="262937"/>
                      <a:pt x="335071" y="255957"/>
                      <a:pt x="337398" y="246649"/>
                    </a:cubicBezTo>
                    <a:cubicBezTo>
                      <a:pt x="339725" y="239669"/>
                      <a:pt x="344378" y="237342"/>
                      <a:pt x="351359" y="237342"/>
                    </a:cubicBezTo>
                    <a:lnTo>
                      <a:pt x="388589" y="237342"/>
                    </a:lnTo>
                    <a:lnTo>
                      <a:pt x="388589" y="176843"/>
                    </a:lnTo>
                    <a:lnTo>
                      <a:pt x="351359" y="176843"/>
                    </a:lnTo>
                    <a:cubicBezTo>
                      <a:pt x="344378" y="176843"/>
                      <a:pt x="339725" y="172189"/>
                      <a:pt x="337398" y="167535"/>
                    </a:cubicBezTo>
                    <a:cubicBezTo>
                      <a:pt x="335071" y="160555"/>
                      <a:pt x="332744" y="151247"/>
                      <a:pt x="328090" y="144266"/>
                    </a:cubicBezTo>
                    <a:cubicBezTo>
                      <a:pt x="325763" y="139613"/>
                      <a:pt x="325763" y="132632"/>
                      <a:pt x="330417" y="127978"/>
                    </a:cubicBezTo>
                    <a:lnTo>
                      <a:pt x="356013" y="102383"/>
                    </a:lnTo>
                    <a:lnTo>
                      <a:pt x="314129" y="60499"/>
                    </a:lnTo>
                    <a:lnTo>
                      <a:pt x="288533" y="86094"/>
                    </a:lnTo>
                    <a:cubicBezTo>
                      <a:pt x="283879" y="90748"/>
                      <a:pt x="276899" y="90748"/>
                      <a:pt x="272245" y="88421"/>
                    </a:cubicBezTo>
                    <a:cubicBezTo>
                      <a:pt x="265264" y="83768"/>
                      <a:pt x="258284" y="81441"/>
                      <a:pt x="248976" y="79114"/>
                    </a:cubicBezTo>
                    <a:cubicBezTo>
                      <a:pt x="241996" y="76787"/>
                      <a:pt x="239669" y="72133"/>
                      <a:pt x="239669" y="65153"/>
                    </a:cubicBezTo>
                    <a:lnTo>
                      <a:pt x="239669" y="27922"/>
                    </a:lnTo>
                    <a:lnTo>
                      <a:pt x="179170" y="27922"/>
                    </a:lnTo>
                    <a:lnTo>
                      <a:pt x="179170" y="65153"/>
                    </a:lnTo>
                    <a:cubicBezTo>
                      <a:pt x="179170" y="72133"/>
                      <a:pt x="174516" y="76787"/>
                      <a:pt x="169862" y="79114"/>
                    </a:cubicBezTo>
                    <a:cubicBezTo>
                      <a:pt x="162882" y="81441"/>
                      <a:pt x="153574" y="83768"/>
                      <a:pt x="146593" y="88421"/>
                    </a:cubicBezTo>
                    <a:cubicBezTo>
                      <a:pt x="141940" y="90748"/>
                      <a:pt x="134959" y="90748"/>
                      <a:pt x="130305" y="86094"/>
                    </a:cubicBezTo>
                    <a:lnTo>
                      <a:pt x="104710" y="60499"/>
                    </a:lnTo>
                    <a:lnTo>
                      <a:pt x="62826" y="102383"/>
                    </a:lnTo>
                    <a:lnTo>
                      <a:pt x="88421" y="127978"/>
                    </a:lnTo>
                    <a:cubicBezTo>
                      <a:pt x="93075" y="132632"/>
                      <a:pt x="93075" y="139613"/>
                      <a:pt x="90749" y="144266"/>
                    </a:cubicBezTo>
                    <a:cubicBezTo>
                      <a:pt x="86094" y="151247"/>
                      <a:pt x="83768" y="158228"/>
                      <a:pt x="81441" y="167535"/>
                    </a:cubicBezTo>
                    <a:cubicBezTo>
                      <a:pt x="79114" y="174516"/>
                      <a:pt x="74460" y="176843"/>
                      <a:pt x="67480" y="176843"/>
                    </a:cubicBezTo>
                    <a:lnTo>
                      <a:pt x="30250" y="176843"/>
                    </a:lnTo>
                    <a:lnTo>
                      <a:pt x="30250" y="237342"/>
                    </a:lnTo>
                    <a:lnTo>
                      <a:pt x="67480" y="237342"/>
                    </a:lnTo>
                    <a:cubicBezTo>
                      <a:pt x="74460" y="237342"/>
                      <a:pt x="79114" y="241995"/>
                      <a:pt x="81441" y="246649"/>
                    </a:cubicBezTo>
                    <a:cubicBezTo>
                      <a:pt x="83768" y="253630"/>
                      <a:pt x="86094" y="262937"/>
                      <a:pt x="90749" y="269918"/>
                    </a:cubicBezTo>
                    <a:cubicBezTo>
                      <a:pt x="93075" y="274572"/>
                      <a:pt x="93075" y="281553"/>
                      <a:pt x="88421" y="286206"/>
                    </a:cubicBezTo>
                    <a:lnTo>
                      <a:pt x="62826" y="311802"/>
                    </a:lnTo>
                    <a:lnTo>
                      <a:pt x="104710" y="353686"/>
                    </a:lnTo>
                    <a:lnTo>
                      <a:pt x="130305" y="328090"/>
                    </a:lnTo>
                    <a:cubicBezTo>
                      <a:pt x="134959" y="323436"/>
                      <a:pt x="141940" y="323436"/>
                      <a:pt x="146593" y="325763"/>
                    </a:cubicBezTo>
                    <a:cubicBezTo>
                      <a:pt x="153574" y="330417"/>
                      <a:pt x="160555" y="332744"/>
                      <a:pt x="169862" y="335070"/>
                    </a:cubicBezTo>
                    <a:cubicBezTo>
                      <a:pt x="176843" y="337398"/>
                      <a:pt x="179170" y="342051"/>
                      <a:pt x="179170" y="349032"/>
                    </a:cubicBezTo>
                    <a:lnTo>
                      <a:pt x="179170" y="386262"/>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7" name="Freeform: Shape 396">
                <a:extLst>
                  <a:ext uri="{FF2B5EF4-FFF2-40B4-BE49-F238E27FC236}">
                    <a16:creationId xmlns:a16="http://schemas.microsoft.com/office/drawing/2014/main" id="{B6C86247-10CB-4680-ABBD-21C6E167FCFE}"/>
                  </a:ext>
                </a:extLst>
              </p:cNvPr>
              <p:cNvSpPr/>
              <p:nvPr/>
            </p:nvSpPr>
            <p:spPr>
              <a:xfrm>
                <a:off x="3891156" y="4068309"/>
                <a:ext cx="229197" cy="228616"/>
              </a:xfrm>
              <a:custGeom>
                <a:avLst/>
                <a:gdLst>
                  <a:gd name="connsiteX0" fmla="*/ 114599 w 229197"/>
                  <a:gd name="connsiteY0" fmla="*/ 228616 h 228616"/>
                  <a:gd name="connsiteX1" fmla="*/ 33158 w 229197"/>
                  <a:gd name="connsiteY1" fmla="*/ 196039 h 228616"/>
                  <a:gd name="connsiteX2" fmla="*/ 33158 w 229197"/>
                  <a:gd name="connsiteY2" fmla="*/ 33158 h 228616"/>
                  <a:gd name="connsiteX3" fmla="*/ 196039 w 229197"/>
                  <a:gd name="connsiteY3" fmla="*/ 33158 h 228616"/>
                  <a:gd name="connsiteX4" fmla="*/ 196039 w 229197"/>
                  <a:gd name="connsiteY4" fmla="*/ 196039 h 228616"/>
                  <a:gd name="connsiteX5" fmla="*/ 114599 w 229197"/>
                  <a:gd name="connsiteY5" fmla="*/ 228616 h 228616"/>
                  <a:gd name="connsiteX6" fmla="*/ 51773 w 229197"/>
                  <a:gd name="connsiteY6" fmla="*/ 54100 h 228616"/>
                  <a:gd name="connsiteX7" fmla="*/ 51773 w 229197"/>
                  <a:gd name="connsiteY7" fmla="*/ 177425 h 228616"/>
                  <a:gd name="connsiteX8" fmla="*/ 175098 w 229197"/>
                  <a:gd name="connsiteY8" fmla="*/ 177425 h 228616"/>
                  <a:gd name="connsiteX9" fmla="*/ 175098 w 229197"/>
                  <a:gd name="connsiteY9" fmla="*/ 54100 h 228616"/>
                  <a:gd name="connsiteX10" fmla="*/ 114599 w 229197"/>
                  <a:gd name="connsiteY10" fmla="*/ 28504 h 228616"/>
                  <a:gd name="connsiteX11" fmla="*/ 51773 w 229197"/>
                  <a:gd name="connsiteY11" fmla="*/ 54100 h 228616"/>
                  <a:gd name="connsiteX12" fmla="*/ 51773 w 229197"/>
                  <a:gd name="connsiteY12" fmla="*/ 54100 h 22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9197" h="228616">
                    <a:moveTo>
                      <a:pt x="114599" y="228616"/>
                    </a:moveTo>
                    <a:cubicBezTo>
                      <a:pt x="84349" y="228616"/>
                      <a:pt x="56427" y="216982"/>
                      <a:pt x="33158" y="196039"/>
                    </a:cubicBezTo>
                    <a:cubicBezTo>
                      <a:pt x="-11053" y="151829"/>
                      <a:pt x="-11053" y="77369"/>
                      <a:pt x="33158" y="33158"/>
                    </a:cubicBezTo>
                    <a:cubicBezTo>
                      <a:pt x="77369" y="-11053"/>
                      <a:pt x="151829" y="-11053"/>
                      <a:pt x="196039" y="33158"/>
                    </a:cubicBezTo>
                    <a:cubicBezTo>
                      <a:pt x="240250" y="77369"/>
                      <a:pt x="240250" y="151829"/>
                      <a:pt x="196039" y="196039"/>
                    </a:cubicBezTo>
                    <a:cubicBezTo>
                      <a:pt x="172771" y="219308"/>
                      <a:pt x="142521" y="228616"/>
                      <a:pt x="114599" y="228616"/>
                    </a:cubicBezTo>
                    <a:close/>
                    <a:moveTo>
                      <a:pt x="51773" y="54100"/>
                    </a:moveTo>
                    <a:cubicBezTo>
                      <a:pt x="19197" y="89003"/>
                      <a:pt x="19197" y="142522"/>
                      <a:pt x="51773" y="177425"/>
                    </a:cubicBezTo>
                    <a:cubicBezTo>
                      <a:pt x="86676" y="210001"/>
                      <a:pt x="140195" y="210001"/>
                      <a:pt x="175098" y="177425"/>
                    </a:cubicBezTo>
                    <a:cubicBezTo>
                      <a:pt x="207674" y="142522"/>
                      <a:pt x="207674" y="89003"/>
                      <a:pt x="175098" y="54100"/>
                    </a:cubicBezTo>
                    <a:cubicBezTo>
                      <a:pt x="158810" y="37812"/>
                      <a:pt x="137868" y="28504"/>
                      <a:pt x="114599" y="28504"/>
                    </a:cubicBezTo>
                    <a:cubicBezTo>
                      <a:pt x="91330" y="28504"/>
                      <a:pt x="68061" y="37812"/>
                      <a:pt x="51773" y="54100"/>
                    </a:cubicBezTo>
                    <a:lnTo>
                      <a:pt x="51773" y="54100"/>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8" name="Freeform: Shape 397">
                <a:extLst>
                  <a:ext uri="{FF2B5EF4-FFF2-40B4-BE49-F238E27FC236}">
                    <a16:creationId xmlns:a16="http://schemas.microsoft.com/office/drawing/2014/main" id="{01D168CF-CEA9-492C-9618-8C9B2D667CE4}"/>
                  </a:ext>
                </a:extLst>
              </p:cNvPr>
              <p:cNvSpPr/>
              <p:nvPr/>
            </p:nvSpPr>
            <p:spPr>
              <a:xfrm>
                <a:off x="3835893" y="3606295"/>
                <a:ext cx="299439" cy="432345"/>
              </a:xfrm>
              <a:custGeom>
                <a:avLst/>
                <a:gdLst>
                  <a:gd name="connsiteX0" fmla="*/ 281553 w 299439"/>
                  <a:gd name="connsiteY0" fmla="*/ 432346 h 432345"/>
                  <a:gd name="connsiteX1" fmla="*/ 281553 w 299439"/>
                  <a:gd name="connsiteY1" fmla="*/ 432346 h 432345"/>
                  <a:gd name="connsiteX2" fmla="*/ 267591 w 299439"/>
                  <a:gd name="connsiteY2" fmla="*/ 416058 h 432345"/>
                  <a:gd name="connsiteX3" fmla="*/ 181497 w 299439"/>
                  <a:gd name="connsiteY3" fmla="*/ 153120 h 432345"/>
                  <a:gd name="connsiteX4" fmla="*/ 179170 w 299439"/>
                  <a:gd name="connsiteY4" fmla="*/ 150794 h 432345"/>
                  <a:gd name="connsiteX5" fmla="*/ 176843 w 299439"/>
                  <a:gd name="connsiteY5" fmla="*/ 148467 h 432345"/>
                  <a:gd name="connsiteX6" fmla="*/ 11634 w 299439"/>
                  <a:gd name="connsiteY6" fmla="*/ 62372 h 432345"/>
                  <a:gd name="connsiteX7" fmla="*/ 0 w 299439"/>
                  <a:gd name="connsiteY7" fmla="*/ 50738 h 432345"/>
                  <a:gd name="connsiteX8" fmla="*/ 6981 w 299439"/>
                  <a:gd name="connsiteY8" fmla="*/ 36776 h 432345"/>
                  <a:gd name="connsiteX9" fmla="*/ 76787 w 299439"/>
                  <a:gd name="connsiteY9" fmla="*/ 1873 h 432345"/>
                  <a:gd name="connsiteX10" fmla="*/ 95402 w 299439"/>
                  <a:gd name="connsiteY10" fmla="*/ 8854 h 432345"/>
                  <a:gd name="connsiteX11" fmla="*/ 88421 w 299439"/>
                  <a:gd name="connsiteY11" fmla="*/ 27469 h 432345"/>
                  <a:gd name="connsiteX12" fmla="*/ 53518 w 299439"/>
                  <a:gd name="connsiteY12" fmla="*/ 46084 h 432345"/>
                  <a:gd name="connsiteX13" fmla="*/ 195458 w 299439"/>
                  <a:gd name="connsiteY13" fmla="*/ 129852 h 432345"/>
                  <a:gd name="connsiteX14" fmla="*/ 197785 w 299439"/>
                  <a:gd name="connsiteY14" fmla="*/ 132179 h 432345"/>
                  <a:gd name="connsiteX15" fmla="*/ 200112 w 299439"/>
                  <a:gd name="connsiteY15" fmla="*/ 134505 h 432345"/>
                  <a:gd name="connsiteX16" fmla="*/ 295514 w 299439"/>
                  <a:gd name="connsiteY16" fmla="*/ 423039 h 432345"/>
                  <a:gd name="connsiteX17" fmla="*/ 281553 w 299439"/>
                  <a:gd name="connsiteY17" fmla="*/ 432346 h 43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9439" h="432345">
                    <a:moveTo>
                      <a:pt x="281553" y="432346"/>
                    </a:moveTo>
                    <a:cubicBezTo>
                      <a:pt x="281553" y="432346"/>
                      <a:pt x="281553" y="432346"/>
                      <a:pt x="281553" y="432346"/>
                    </a:cubicBezTo>
                    <a:cubicBezTo>
                      <a:pt x="272245" y="430019"/>
                      <a:pt x="267591" y="423039"/>
                      <a:pt x="267591" y="416058"/>
                    </a:cubicBezTo>
                    <a:cubicBezTo>
                      <a:pt x="281553" y="318329"/>
                      <a:pt x="251303" y="222927"/>
                      <a:pt x="181497" y="153120"/>
                    </a:cubicBezTo>
                    <a:cubicBezTo>
                      <a:pt x="181497" y="153120"/>
                      <a:pt x="181497" y="153120"/>
                      <a:pt x="179170" y="150794"/>
                    </a:cubicBezTo>
                    <a:cubicBezTo>
                      <a:pt x="179170" y="150794"/>
                      <a:pt x="176843" y="148467"/>
                      <a:pt x="176843" y="148467"/>
                    </a:cubicBezTo>
                    <a:cubicBezTo>
                      <a:pt x="132632" y="104256"/>
                      <a:pt x="74460" y="74007"/>
                      <a:pt x="11634" y="62372"/>
                    </a:cubicBezTo>
                    <a:cubicBezTo>
                      <a:pt x="4654" y="62372"/>
                      <a:pt x="0" y="57719"/>
                      <a:pt x="0" y="50738"/>
                    </a:cubicBezTo>
                    <a:cubicBezTo>
                      <a:pt x="0" y="43757"/>
                      <a:pt x="2327" y="39103"/>
                      <a:pt x="6981" y="36776"/>
                    </a:cubicBezTo>
                    <a:lnTo>
                      <a:pt x="76787" y="1873"/>
                    </a:lnTo>
                    <a:cubicBezTo>
                      <a:pt x="83768" y="-2780"/>
                      <a:pt x="93075" y="1873"/>
                      <a:pt x="95402" y="8854"/>
                    </a:cubicBezTo>
                    <a:cubicBezTo>
                      <a:pt x="100056" y="15835"/>
                      <a:pt x="95402" y="25142"/>
                      <a:pt x="88421" y="27469"/>
                    </a:cubicBezTo>
                    <a:lnTo>
                      <a:pt x="53518" y="46084"/>
                    </a:lnTo>
                    <a:cubicBezTo>
                      <a:pt x="107037" y="62372"/>
                      <a:pt x="155901" y="90295"/>
                      <a:pt x="195458" y="129852"/>
                    </a:cubicBezTo>
                    <a:cubicBezTo>
                      <a:pt x="195458" y="129852"/>
                      <a:pt x="197785" y="132179"/>
                      <a:pt x="197785" y="132179"/>
                    </a:cubicBezTo>
                    <a:cubicBezTo>
                      <a:pt x="197785" y="132179"/>
                      <a:pt x="200112" y="132179"/>
                      <a:pt x="200112" y="134505"/>
                    </a:cubicBezTo>
                    <a:cubicBezTo>
                      <a:pt x="276899" y="211292"/>
                      <a:pt x="311802" y="316002"/>
                      <a:pt x="295514" y="423039"/>
                    </a:cubicBezTo>
                    <a:cubicBezTo>
                      <a:pt x="295514" y="427692"/>
                      <a:pt x="288533" y="432346"/>
                      <a:pt x="281553" y="43234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9" name="Freeform: Shape 398">
                <a:extLst>
                  <a:ext uri="{FF2B5EF4-FFF2-40B4-BE49-F238E27FC236}">
                    <a16:creationId xmlns:a16="http://schemas.microsoft.com/office/drawing/2014/main" id="{73761016-EC26-42AC-926D-B41FAA1BD96A}"/>
                  </a:ext>
                </a:extLst>
              </p:cNvPr>
              <p:cNvSpPr/>
              <p:nvPr/>
            </p:nvSpPr>
            <p:spPr>
              <a:xfrm>
                <a:off x="3834976" y="3644482"/>
                <a:ext cx="78620" cy="91664"/>
              </a:xfrm>
              <a:custGeom>
                <a:avLst/>
                <a:gdLst>
                  <a:gd name="connsiteX0" fmla="*/ 66069 w 78620"/>
                  <a:gd name="connsiteY0" fmla="*/ 91665 h 91664"/>
                  <a:gd name="connsiteX1" fmla="*/ 54435 w 78620"/>
                  <a:gd name="connsiteY1" fmla="*/ 87011 h 91664"/>
                  <a:gd name="connsiteX2" fmla="*/ 3243 w 78620"/>
                  <a:gd name="connsiteY2" fmla="*/ 21858 h 91664"/>
                  <a:gd name="connsiteX3" fmla="*/ 5570 w 78620"/>
                  <a:gd name="connsiteY3" fmla="*/ 3243 h 91664"/>
                  <a:gd name="connsiteX4" fmla="*/ 24185 w 78620"/>
                  <a:gd name="connsiteY4" fmla="*/ 5570 h 91664"/>
                  <a:gd name="connsiteX5" fmla="*/ 75377 w 78620"/>
                  <a:gd name="connsiteY5" fmla="*/ 70723 h 91664"/>
                  <a:gd name="connsiteX6" fmla="*/ 73050 w 78620"/>
                  <a:gd name="connsiteY6" fmla="*/ 89338 h 91664"/>
                  <a:gd name="connsiteX7" fmla="*/ 66069 w 78620"/>
                  <a:gd name="connsiteY7" fmla="*/ 91665 h 9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20" h="91664">
                    <a:moveTo>
                      <a:pt x="66069" y="91665"/>
                    </a:moveTo>
                    <a:cubicBezTo>
                      <a:pt x="61415" y="91665"/>
                      <a:pt x="56762" y="89338"/>
                      <a:pt x="54435" y="87011"/>
                    </a:cubicBezTo>
                    <a:lnTo>
                      <a:pt x="3243" y="21858"/>
                    </a:lnTo>
                    <a:cubicBezTo>
                      <a:pt x="-1410" y="14878"/>
                      <a:pt x="-1410" y="7897"/>
                      <a:pt x="5570" y="3243"/>
                    </a:cubicBezTo>
                    <a:cubicBezTo>
                      <a:pt x="12551" y="-1410"/>
                      <a:pt x="19531" y="-1410"/>
                      <a:pt x="24185" y="5570"/>
                    </a:cubicBezTo>
                    <a:lnTo>
                      <a:pt x="75377" y="70723"/>
                    </a:lnTo>
                    <a:cubicBezTo>
                      <a:pt x="80030" y="77704"/>
                      <a:pt x="80030" y="84684"/>
                      <a:pt x="73050" y="89338"/>
                    </a:cubicBezTo>
                    <a:cubicBezTo>
                      <a:pt x="73050" y="89338"/>
                      <a:pt x="70723" y="91665"/>
                      <a:pt x="66069" y="9166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400" name="Freeform: Shape 399">
                <a:extLst>
                  <a:ext uri="{FF2B5EF4-FFF2-40B4-BE49-F238E27FC236}">
                    <a16:creationId xmlns:a16="http://schemas.microsoft.com/office/drawing/2014/main" id="{6CAAC7B1-D854-4718-A24A-5543BBA1C6AF}"/>
                  </a:ext>
                </a:extLst>
              </p:cNvPr>
              <p:cNvSpPr/>
              <p:nvPr/>
            </p:nvSpPr>
            <p:spPr>
              <a:xfrm>
                <a:off x="3676748" y="4216895"/>
                <a:ext cx="78620" cy="91664"/>
              </a:xfrm>
              <a:custGeom>
                <a:avLst/>
                <a:gdLst>
                  <a:gd name="connsiteX0" fmla="*/ 66069 w 78620"/>
                  <a:gd name="connsiteY0" fmla="*/ 91665 h 91664"/>
                  <a:gd name="connsiteX1" fmla="*/ 54435 w 78620"/>
                  <a:gd name="connsiteY1" fmla="*/ 87011 h 91664"/>
                  <a:gd name="connsiteX2" fmla="*/ 3243 w 78620"/>
                  <a:gd name="connsiteY2" fmla="*/ 21858 h 91664"/>
                  <a:gd name="connsiteX3" fmla="*/ 5570 w 78620"/>
                  <a:gd name="connsiteY3" fmla="*/ 3243 h 91664"/>
                  <a:gd name="connsiteX4" fmla="*/ 24185 w 78620"/>
                  <a:gd name="connsiteY4" fmla="*/ 5570 h 91664"/>
                  <a:gd name="connsiteX5" fmla="*/ 75377 w 78620"/>
                  <a:gd name="connsiteY5" fmla="*/ 70723 h 91664"/>
                  <a:gd name="connsiteX6" fmla="*/ 73050 w 78620"/>
                  <a:gd name="connsiteY6" fmla="*/ 89338 h 91664"/>
                  <a:gd name="connsiteX7" fmla="*/ 66069 w 78620"/>
                  <a:gd name="connsiteY7" fmla="*/ 91665 h 9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20" h="91664">
                    <a:moveTo>
                      <a:pt x="66069" y="91665"/>
                    </a:moveTo>
                    <a:cubicBezTo>
                      <a:pt x="61415" y="91665"/>
                      <a:pt x="56762" y="89338"/>
                      <a:pt x="54435" y="87011"/>
                    </a:cubicBezTo>
                    <a:lnTo>
                      <a:pt x="3243" y="21858"/>
                    </a:lnTo>
                    <a:cubicBezTo>
                      <a:pt x="-1410" y="14878"/>
                      <a:pt x="-1410" y="7897"/>
                      <a:pt x="5570" y="3243"/>
                    </a:cubicBezTo>
                    <a:cubicBezTo>
                      <a:pt x="12551" y="-1410"/>
                      <a:pt x="19531" y="-1410"/>
                      <a:pt x="24185" y="5570"/>
                    </a:cubicBezTo>
                    <a:lnTo>
                      <a:pt x="75377" y="70723"/>
                    </a:lnTo>
                    <a:cubicBezTo>
                      <a:pt x="80030" y="77703"/>
                      <a:pt x="80030" y="84684"/>
                      <a:pt x="73050" y="89338"/>
                    </a:cubicBezTo>
                    <a:cubicBezTo>
                      <a:pt x="70723" y="91665"/>
                      <a:pt x="68396" y="91665"/>
                      <a:pt x="66069" y="9166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grpSp>
        <p:grpSp>
          <p:nvGrpSpPr>
            <p:cNvPr id="354" name="Graphic 2">
              <a:extLst>
                <a:ext uri="{FF2B5EF4-FFF2-40B4-BE49-F238E27FC236}">
                  <a16:creationId xmlns:a16="http://schemas.microsoft.com/office/drawing/2014/main" id="{6DAAA14C-BD60-47AB-9062-74D279DFF0AF}"/>
                </a:ext>
              </a:extLst>
            </p:cNvPr>
            <p:cNvGrpSpPr/>
            <p:nvPr/>
          </p:nvGrpSpPr>
          <p:grpSpPr>
            <a:xfrm>
              <a:off x="27277322" y="4225638"/>
              <a:ext cx="826530" cy="940723"/>
              <a:chOff x="3426362" y="292366"/>
              <a:chExt cx="739947" cy="842330"/>
            </a:xfrm>
            <a:solidFill>
              <a:schemeClr val="accent2"/>
            </a:solidFill>
          </p:grpSpPr>
          <p:sp>
            <p:nvSpPr>
              <p:cNvPr id="380" name="Freeform: Shape 379">
                <a:extLst>
                  <a:ext uri="{FF2B5EF4-FFF2-40B4-BE49-F238E27FC236}">
                    <a16:creationId xmlns:a16="http://schemas.microsoft.com/office/drawing/2014/main" id="{9D455DC1-896F-43E6-8F93-85646F3D4032}"/>
                  </a:ext>
                </a:extLst>
              </p:cNvPr>
              <p:cNvSpPr/>
              <p:nvPr/>
            </p:nvSpPr>
            <p:spPr>
              <a:xfrm>
                <a:off x="3496168" y="471535"/>
                <a:ext cx="176842" cy="176842"/>
              </a:xfrm>
              <a:custGeom>
                <a:avLst/>
                <a:gdLst>
                  <a:gd name="connsiteX0" fmla="*/ 88421 w 176842"/>
                  <a:gd name="connsiteY0" fmla="*/ 176843 h 176842"/>
                  <a:gd name="connsiteX1" fmla="*/ 0 w 176842"/>
                  <a:gd name="connsiteY1" fmla="*/ 88421 h 176842"/>
                  <a:gd name="connsiteX2" fmla="*/ 88421 w 176842"/>
                  <a:gd name="connsiteY2" fmla="*/ 0 h 176842"/>
                  <a:gd name="connsiteX3" fmla="*/ 176843 w 176842"/>
                  <a:gd name="connsiteY3" fmla="*/ 88421 h 176842"/>
                  <a:gd name="connsiteX4" fmla="*/ 88421 w 176842"/>
                  <a:gd name="connsiteY4" fmla="*/ 176843 h 176842"/>
                  <a:gd name="connsiteX5" fmla="*/ 88421 w 176842"/>
                  <a:gd name="connsiteY5" fmla="*/ 27923 h 176842"/>
                  <a:gd name="connsiteX6" fmla="*/ 27922 w 176842"/>
                  <a:gd name="connsiteY6" fmla="*/ 88421 h 176842"/>
                  <a:gd name="connsiteX7" fmla="*/ 88421 w 176842"/>
                  <a:gd name="connsiteY7" fmla="*/ 148920 h 176842"/>
                  <a:gd name="connsiteX8" fmla="*/ 148920 w 176842"/>
                  <a:gd name="connsiteY8" fmla="*/ 88421 h 176842"/>
                  <a:gd name="connsiteX9" fmla="*/ 88421 w 176842"/>
                  <a:gd name="connsiteY9" fmla="*/ 27923 h 17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842" h="176842">
                    <a:moveTo>
                      <a:pt x="88421" y="176843"/>
                    </a:moveTo>
                    <a:cubicBezTo>
                      <a:pt x="39557" y="176843"/>
                      <a:pt x="0" y="137286"/>
                      <a:pt x="0" y="88421"/>
                    </a:cubicBezTo>
                    <a:cubicBezTo>
                      <a:pt x="0" y="39557"/>
                      <a:pt x="39557" y="0"/>
                      <a:pt x="88421" y="0"/>
                    </a:cubicBezTo>
                    <a:cubicBezTo>
                      <a:pt x="137286" y="0"/>
                      <a:pt x="176843" y="39557"/>
                      <a:pt x="176843" y="88421"/>
                    </a:cubicBezTo>
                    <a:cubicBezTo>
                      <a:pt x="176843" y="137286"/>
                      <a:pt x="137286" y="176843"/>
                      <a:pt x="88421" y="176843"/>
                    </a:cubicBezTo>
                    <a:close/>
                    <a:moveTo>
                      <a:pt x="88421" y="27923"/>
                    </a:moveTo>
                    <a:cubicBezTo>
                      <a:pt x="55845" y="27923"/>
                      <a:pt x="27922" y="55845"/>
                      <a:pt x="27922" y="88421"/>
                    </a:cubicBezTo>
                    <a:cubicBezTo>
                      <a:pt x="27922" y="120998"/>
                      <a:pt x="55845" y="148920"/>
                      <a:pt x="88421" y="148920"/>
                    </a:cubicBezTo>
                    <a:cubicBezTo>
                      <a:pt x="120998" y="148920"/>
                      <a:pt x="148920" y="120998"/>
                      <a:pt x="148920" y="88421"/>
                    </a:cubicBezTo>
                    <a:cubicBezTo>
                      <a:pt x="148920" y="55845"/>
                      <a:pt x="120998" y="27923"/>
                      <a:pt x="8842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1" name="Freeform: Shape 380">
                <a:extLst>
                  <a:ext uri="{FF2B5EF4-FFF2-40B4-BE49-F238E27FC236}">
                    <a16:creationId xmlns:a16="http://schemas.microsoft.com/office/drawing/2014/main" id="{2CB1C38A-029D-400D-BC4E-815FF1264A4B}"/>
                  </a:ext>
                </a:extLst>
              </p:cNvPr>
              <p:cNvSpPr/>
              <p:nvPr/>
            </p:nvSpPr>
            <p:spPr>
              <a:xfrm>
                <a:off x="3724203" y="620456"/>
                <a:ext cx="158678" cy="27922"/>
              </a:xfrm>
              <a:custGeom>
                <a:avLst/>
                <a:gdLst>
                  <a:gd name="connsiteX0" fmla="*/ 144266 w 158678"/>
                  <a:gd name="connsiteY0" fmla="*/ 27923 h 27922"/>
                  <a:gd name="connsiteX1" fmla="*/ 13961 w 158678"/>
                  <a:gd name="connsiteY1" fmla="*/ 27923 h 27922"/>
                  <a:gd name="connsiteX2" fmla="*/ 0 w 158678"/>
                  <a:gd name="connsiteY2" fmla="*/ 13961 h 27922"/>
                  <a:gd name="connsiteX3" fmla="*/ 13961 w 158678"/>
                  <a:gd name="connsiteY3" fmla="*/ 0 h 27922"/>
                  <a:gd name="connsiteX4" fmla="*/ 144266 w 158678"/>
                  <a:gd name="connsiteY4" fmla="*/ 0 h 27922"/>
                  <a:gd name="connsiteX5" fmla="*/ 158228 w 158678"/>
                  <a:gd name="connsiteY5" fmla="*/ 13961 h 27922"/>
                  <a:gd name="connsiteX6" fmla="*/ 144266 w 158678"/>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78" h="27922">
                    <a:moveTo>
                      <a:pt x="144266" y="27923"/>
                    </a:moveTo>
                    <a:lnTo>
                      <a:pt x="13961" y="27923"/>
                    </a:lnTo>
                    <a:cubicBezTo>
                      <a:pt x="6980" y="27923"/>
                      <a:pt x="0" y="20942"/>
                      <a:pt x="0" y="13961"/>
                    </a:cubicBezTo>
                    <a:cubicBezTo>
                      <a:pt x="0" y="6981"/>
                      <a:pt x="6980" y="0"/>
                      <a:pt x="13961" y="0"/>
                    </a:cubicBezTo>
                    <a:lnTo>
                      <a:pt x="144266" y="0"/>
                    </a:lnTo>
                    <a:cubicBezTo>
                      <a:pt x="151247" y="0"/>
                      <a:pt x="158228" y="6981"/>
                      <a:pt x="158228" y="13961"/>
                    </a:cubicBezTo>
                    <a:cubicBezTo>
                      <a:pt x="160555" y="20942"/>
                      <a:pt x="153574" y="27923"/>
                      <a:pt x="144266"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2" name="Freeform: Shape 381">
                <a:extLst>
                  <a:ext uri="{FF2B5EF4-FFF2-40B4-BE49-F238E27FC236}">
                    <a16:creationId xmlns:a16="http://schemas.microsoft.com/office/drawing/2014/main" id="{523A4A18-905B-48F3-B4FA-AB64C660426D}"/>
                  </a:ext>
                </a:extLst>
              </p:cNvPr>
              <p:cNvSpPr/>
              <p:nvPr/>
            </p:nvSpPr>
            <p:spPr>
              <a:xfrm>
                <a:off x="3505476" y="711204"/>
                <a:ext cx="318782" cy="27922"/>
              </a:xfrm>
              <a:custGeom>
                <a:avLst/>
                <a:gdLst>
                  <a:gd name="connsiteX0" fmla="*/ 304821 w 318782"/>
                  <a:gd name="connsiteY0" fmla="*/ 27923 h 27922"/>
                  <a:gd name="connsiteX1" fmla="*/ 13961 w 318782"/>
                  <a:gd name="connsiteY1" fmla="*/ 27923 h 27922"/>
                  <a:gd name="connsiteX2" fmla="*/ 0 w 318782"/>
                  <a:gd name="connsiteY2" fmla="*/ 13961 h 27922"/>
                  <a:gd name="connsiteX3" fmla="*/ 13961 w 318782"/>
                  <a:gd name="connsiteY3" fmla="*/ 0 h 27922"/>
                  <a:gd name="connsiteX4" fmla="*/ 304821 w 318782"/>
                  <a:gd name="connsiteY4" fmla="*/ 0 h 27922"/>
                  <a:gd name="connsiteX5" fmla="*/ 318782 w 318782"/>
                  <a:gd name="connsiteY5" fmla="*/ 13961 h 27922"/>
                  <a:gd name="connsiteX6" fmla="*/ 304821 w 318782"/>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782" h="27922">
                    <a:moveTo>
                      <a:pt x="304821" y="27923"/>
                    </a:moveTo>
                    <a:lnTo>
                      <a:pt x="13961" y="27923"/>
                    </a:lnTo>
                    <a:cubicBezTo>
                      <a:pt x="6981" y="27923"/>
                      <a:pt x="0" y="20942"/>
                      <a:pt x="0" y="13961"/>
                    </a:cubicBezTo>
                    <a:cubicBezTo>
                      <a:pt x="0" y="6981"/>
                      <a:pt x="6981" y="0"/>
                      <a:pt x="13961" y="0"/>
                    </a:cubicBezTo>
                    <a:lnTo>
                      <a:pt x="304821" y="0"/>
                    </a:lnTo>
                    <a:cubicBezTo>
                      <a:pt x="311802" y="0"/>
                      <a:pt x="318782" y="6981"/>
                      <a:pt x="318782" y="13961"/>
                    </a:cubicBezTo>
                    <a:cubicBezTo>
                      <a:pt x="318782" y="20942"/>
                      <a:pt x="311802" y="27923"/>
                      <a:pt x="30482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3" name="Freeform: Shape 382">
                <a:extLst>
                  <a:ext uri="{FF2B5EF4-FFF2-40B4-BE49-F238E27FC236}">
                    <a16:creationId xmlns:a16="http://schemas.microsoft.com/office/drawing/2014/main" id="{01852CD3-105C-4384-9945-44C6BEA7E203}"/>
                  </a:ext>
                </a:extLst>
              </p:cNvPr>
              <p:cNvSpPr/>
              <p:nvPr/>
            </p:nvSpPr>
            <p:spPr>
              <a:xfrm>
                <a:off x="3503149" y="794972"/>
                <a:ext cx="241995" cy="27922"/>
              </a:xfrm>
              <a:custGeom>
                <a:avLst/>
                <a:gdLst>
                  <a:gd name="connsiteX0" fmla="*/ 228034 w 241995"/>
                  <a:gd name="connsiteY0" fmla="*/ 27923 h 27922"/>
                  <a:gd name="connsiteX1" fmla="*/ 13961 w 241995"/>
                  <a:gd name="connsiteY1" fmla="*/ 27923 h 27922"/>
                  <a:gd name="connsiteX2" fmla="*/ 0 w 241995"/>
                  <a:gd name="connsiteY2" fmla="*/ 13961 h 27922"/>
                  <a:gd name="connsiteX3" fmla="*/ 13961 w 241995"/>
                  <a:gd name="connsiteY3" fmla="*/ 0 h 27922"/>
                  <a:gd name="connsiteX4" fmla="*/ 228034 w 241995"/>
                  <a:gd name="connsiteY4" fmla="*/ 0 h 27922"/>
                  <a:gd name="connsiteX5" fmla="*/ 241995 w 241995"/>
                  <a:gd name="connsiteY5" fmla="*/ 13961 h 27922"/>
                  <a:gd name="connsiteX6" fmla="*/ 228034 w 241995"/>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995" h="27922">
                    <a:moveTo>
                      <a:pt x="228034" y="27923"/>
                    </a:moveTo>
                    <a:lnTo>
                      <a:pt x="13961" y="27923"/>
                    </a:lnTo>
                    <a:cubicBezTo>
                      <a:pt x="6980" y="27923"/>
                      <a:pt x="0" y="20942"/>
                      <a:pt x="0" y="13961"/>
                    </a:cubicBezTo>
                    <a:cubicBezTo>
                      <a:pt x="0" y="6981"/>
                      <a:pt x="6980" y="0"/>
                      <a:pt x="13961" y="0"/>
                    </a:cubicBezTo>
                    <a:lnTo>
                      <a:pt x="228034" y="0"/>
                    </a:lnTo>
                    <a:cubicBezTo>
                      <a:pt x="235015" y="0"/>
                      <a:pt x="241995" y="6981"/>
                      <a:pt x="241995" y="13961"/>
                    </a:cubicBezTo>
                    <a:cubicBezTo>
                      <a:pt x="241995" y="20942"/>
                      <a:pt x="235015" y="27923"/>
                      <a:pt x="228034"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4" name="Freeform: Shape 383">
                <a:extLst>
                  <a:ext uri="{FF2B5EF4-FFF2-40B4-BE49-F238E27FC236}">
                    <a16:creationId xmlns:a16="http://schemas.microsoft.com/office/drawing/2014/main" id="{4B238606-679B-4CCA-82C5-97C64C61099C}"/>
                  </a:ext>
                </a:extLst>
              </p:cNvPr>
              <p:cNvSpPr/>
              <p:nvPr/>
            </p:nvSpPr>
            <p:spPr>
              <a:xfrm>
                <a:off x="3503149" y="878739"/>
                <a:ext cx="214072" cy="27922"/>
              </a:xfrm>
              <a:custGeom>
                <a:avLst/>
                <a:gdLst>
                  <a:gd name="connsiteX0" fmla="*/ 200111 w 214072"/>
                  <a:gd name="connsiteY0" fmla="*/ 27923 h 27922"/>
                  <a:gd name="connsiteX1" fmla="*/ 13961 w 214072"/>
                  <a:gd name="connsiteY1" fmla="*/ 27923 h 27922"/>
                  <a:gd name="connsiteX2" fmla="*/ 0 w 214072"/>
                  <a:gd name="connsiteY2" fmla="*/ 13961 h 27922"/>
                  <a:gd name="connsiteX3" fmla="*/ 13961 w 214072"/>
                  <a:gd name="connsiteY3" fmla="*/ 0 h 27922"/>
                  <a:gd name="connsiteX4" fmla="*/ 200111 w 214072"/>
                  <a:gd name="connsiteY4" fmla="*/ 0 h 27922"/>
                  <a:gd name="connsiteX5" fmla="*/ 214073 w 214072"/>
                  <a:gd name="connsiteY5" fmla="*/ 13961 h 27922"/>
                  <a:gd name="connsiteX6" fmla="*/ 200111 w 214072"/>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72" h="27922">
                    <a:moveTo>
                      <a:pt x="200111" y="27923"/>
                    </a:moveTo>
                    <a:lnTo>
                      <a:pt x="13961" y="27923"/>
                    </a:lnTo>
                    <a:cubicBezTo>
                      <a:pt x="6980" y="27923"/>
                      <a:pt x="0" y="20942"/>
                      <a:pt x="0" y="13961"/>
                    </a:cubicBezTo>
                    <a:cubicBezTo>
                      <a:pt x="0" y="6981"/>
                      <a:pt x="6980" y="0"/>
                      <a:pt x="13961" y="0"/>
                    </a:cubicBezTo>
                    <a:lnTo>
                      <a:pt x="200111" y="0"/>
                    </a:lnTo>
                    <a:cubicBezTo>
                      <a:pt x="207092" y="0"/>
                      <a:pt x="214073" y="6981"/>
                      <a:pt x="214073" y="13961"/>
                    </a:cubicBezTo>
                    <a:cubicBezTo>
                      <a:pt x="214073" y="20942"/>
                      <a:pt x="207092" y="27923"/>
                      <a:pt x="20011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5" name="Freeform: Shape 384">
                <a:extLst>
                  <a:ext uri="{FF2B5EF4-FFF2-40B4-BE49-F238E27FC236}">
                    <a16:creationId xmlns:a16="http://schemas.microsoft.com/office/drawing/2014/main" id="{AD3C56E3-B23F-4007-9C94-C6A1BAE33C03}"/>
                  </a:ext>
                </a:extLst>
              </p:cNvPr>
              <p:cNvSpPr/>
              <p:nvPr/>
            </p:nvSpPr>
            <p:spPr>
              <a:xfrm>
                <a:off x="3503149" y="962507"/>
                <a:ext cx="214072" cy="27922"/>
              </a:xfrm>
              <a:custGeom>
                <a:avLst/>
                <a:gdLst>
                  <a:gd name="connsiteX0" fmla="*/ 200111 w 214072"/>
                  <a:gd name="connsiteY0" fmla="*/ 27923 h 27922"/>
                  <a:gd name="connsiteX1" fmla="*/ 13961 w 214072"/>
                  <a:gd name="connsiteY1" fmla="*/ 27923 h 27922"/>
                  <a:gd name="connsiteX2" fmla="*/ 0 w 214072"/>
                  <a:gd name="connsiteY2" fmla="*/ 13961 h 27922"/>
                  <a:gd name="connsiteX3" fmla="*/ 13961 w 214072"/>
                  <a:gd name="connsiteY3" fmla="*/ 0 h 27922"/>
                  <a:gd name="connsiteX4" fmla="*/ 200111 w 214072"/>
                  <a:gd name="connsiteY4" fmla="*/ 0 h 27922"/>
                  <a:gd name="connsiteX5" fmla="*/ 214073 w 214072"/>
                  <a:gd name="connsiteY5" fmla="*/ 13961 h 27922"/>
                  <a:gd name="connsiteX6" fmla="*/ 200111 w 214072"/>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72" h="27922">
                    <a:moveTo>
                      <a:pt x="200111" y="27923"/>
                    </a:moveTo>
                    <a:lnTo>
                      <a:pt x="13961" y="27923"/>
                    </a:lnTo>
                    <a:cubicBezTo>
                      <a:pt x="6980" y="27923"/>
                      <a:pt x="0" y="20942"/>
                      <a:pt x="0" y="13961"/>
                    </a:cubicBezTo>
                    <a:cubicBezTo>
                      <a:pt x="0" y="6981"/>
                      <a:pt x="6980" y="0"/>
                      <a:pt x="13961" y="0"/>
                    </a:cubicBezTo>
                    <a:lnTo>
                      <a:pt x="200111" y="0"/>
                    </a:lnTo>
                    <a:cubicBezTo>
                      <a:pt x="207092" y="0"/>
                      <a:pt x="214073" y="6981"/>
                      <a:pt x="214073" y="13961"/>
                    </a:cubicBezTo>
                    <a:cubicBezTo>
                      <a:pt x="214073" y="23269"/>
                      <a:pt x="207092" y="27923"/>
                      <a:pt x="20011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6" name="Freeform: Shape 385">
                <a:extLst>
                  <a:ext uri="{FF2B5EF4-FFF2-40B4-BE49-F238E27FC236}">
                    <a16:creationId xmlns:a16="http://schemas.microsoft.com/office/drawing/2014/main" id="{C1400A48-F76D-43B1-935B-0E58D22EC686}"/>
                  </a:ext>
                </a:extLst>
              </p:cNvPr>
              <p:cNvSpPr/>
              <p:nvPr/>
            </p:nvSpPr>
            <p:spPr>
              <a:xfrm>
                <a:off x="3724203" y="552976"/>
                <a:ext cx="158678" cy="27922"/>
              </a:xfrm>
              <a:custGeom>
                <a:avLst/>
                <a:gdLst>
                  <a:gd name="connsiteX0" fmla="*/ 144266 w 158678"/>
                  <a:gd name="connsiteY0" fmla="*/ 27923 h 27922"/>
                  <a:gd name="connsiteX1" fmla="*/ 13961 w 158678"/>
                  <a:gd name="connsiteY1" fmla="*/ 27923 h 27922"/>
                  <a:gd name="connsiteX2" fmla="*/ 0 w 158678"/>
                  <a:gd name="connsiteY2" fmla="*/ 13961 h 27922"/>
                  <a:gd name="connsiteX3" fmla="*/ 13961 w 158678"/>
                  <a:gd name="connsiteY3" fmla="*/ 0 h 27922"/>
                  <a:gd name="connsiteX4" fmla="*/ 144266 w 158678"/>
                  <a:gd name="connsiteY4" fmla="*/ 0 h 27922"/>
                  <a:gd name="connsiteX5" fmla="*/ 158228 w 158678"/>
                  <a:gd name="connsiteY5" fmla="*/ 13961 h 27922"/>
                  <a:gd name="connsiteX6" fmla="*/ 144266 w 158678"/>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78" h="27922">
                    <a:moveTo>
                      <a:pt x="144266" y="27923"/>
                    </a:moveTo>
                    <a:lnTo>
                      <a:pt x="13961" y="27923"/>
                    </a:lnTo>
                    <a:cubicBezTo>
                      <a:pt x="6980" y="27923"/>
                      <a:pt x="0" y="20942"/>
                      <a:pt x="0" y="13961"/>
                    </a:cubicBezTo>
                    <a:cubicBezTo>
                      <a:pt x="0" y="6981"/>
                      <a:pt x="6980" y="0"/>
                      <a:pt x="13961" y="0"/>
                    </a:cubicBezTo>
                    <a:lnTo>
                      <a:pt x="144266" y="0"/>
                    </a:lnTo>
                    <a:cubicBezTo>
                      <a:pt x="151247" y="0"/>
                      <a:pt x="158228" y="6981"/>
                      <a:pt x="158228" y="13961"/>
                    </a:cubicBezTo>
                    <a:cubicBezTo>
                      <a:pt x="160555" y="20942"/>
                      <a:pt x="153574" y="27923"/>
                      <a:pt x="144266"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7" name="Freeform: Shape 386">
                <a:extLst>
                  <a:ext uri="{FF2B5EF4-FFF2-40B4-BE49-F238E27FC236}">
                    <a16:creationId xmlns:a16="http://schemas.microsoft.com/office/drawing/2014/main" id="{B752149A-BEF1-4C2D-82F4-EC36FEE017BD}"/>
                  </a:ext>
                </a:extLst>
              </p:cNvPr>
              <p:cNvSpPr/>
              <p:nvPr/>
            </p:nvSpPr>
            <p:spPr>
              <a:xfrm>
                <a:off x="3724203" y="485497"/>
                <a:ext cx="158678" cy="27922"/>
              </a:xfrm>
              <a:custGeom>
                <a:avLst/>
                <a:gdLst>
                  <a:gd name="connsiteX0" fmla="*/ 144266 w 158678"/>
                  <a:gd name="connsiteY0" fmla="*/ 27923 h 27922"/>
                  <a:gd name="connsiteX1" fmla="*/ 13961 w 158678"/>
                  <a:gd name="connsiteY1" fmla="*/ 27923 h 27922"/>
                  <a:gd name="connsiteX2" fmla="*/ 0 w 158678"/>
                  <a:gd name="connsiteY2" fmla="*/ 13961 h 27922"/>
                  <a:gd name="connsiteX3" fmla="*/ 13961 w 158678"/>
                  <a:gd name="connsiteY3" fmla="*/ 0 h 27922"/>
                  <a:gd name="connsiteX4" fmla="*/ 144266 w 158678"/>
                  <a:gd name="connsiteY4" fmla="*/ 0 h 27922"/>
                  <a:gd name="connsiteX5" fmla="*/ 158228 w 158678"/>
                  <a:gd name="connsiteY5" fmla="*/ 13961 h 27922"/>
                  <a:gd name="connsiteX6" fmla="*/ 144266 w 158678"/>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78" h="27922">
                    <a:moveTo>
                      <a:pt x="144266" y="27923"/>
                    </a:moveTo>
                    <a:lnTo>
                      <a:pt x="13961" y="27923"/>
                    </a:lnTo>
                    <a:cubicBezTo>
                      <a:pt x="6980" y="27923"/>
                      <a:pt x="0" y="20942"/>
                      <a:pt x="0" y="13961"/>
                    </a:cubicBezTo>
                    <a:cubicBezTo>
                      <a:pt x="0" y="6981"/>
                      <a:pt x="6980" y="0"/>
                      <a:pt x="13961" y="0"/>
                    </a:cubicBezTo>
                    <a:lnTo>
                      <a:pt x="144266" y="0"/>
                    </a:lnTo>
                    <a:cubicBezTo>
                      <a:pt x="151247" y="0"/>
                      <a:pt x="158228" y="6981"/>
                      <a:pt x="158228" y="13961"/>
                    </a:cubicBezTo>
                    <a:cubicBezTo>
                      <a:pt x="160555" y="20942"/>
                      <a:pt x="153574" y="27923"/>
                      <a:pt x="144266"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8" name="Freeform: Shape 387">
                <a:extLst>
                  <a:ext uri="{FF2B5EF4-FFF2-40B4-BE49-F238E27FC236}">
                    <a16:creationId xmlns:a16="http://schemas.microsoft.com/office/drawing/2014/main" id="{8A39B6C5-E330-40A9-A1A0-D117B852F6D1}"/>
                  </a:ext>
                </a:extLst>
              </p:cNvPr>
              <p:cNvSpPr/>
              <p:nvPr/>
            </p:nvSpPr>
            <p:spPr>
              <a:xfrm>
                <a:off x="3745144" y="711204"/>
                <a:ext cx="421165" cy="418838"/>
              </a:xfrm>
              <a:custGeom>
                <a:avLst/>
                <a:gdLst>
                  <a:gd name="connsiteX0" fmla="*/ 255957 w 421165"/>
                  <a:gd name="connsiteY0" fmla="*/ 418838 h 418838"/>
                  <a:gd name="connsiteX1" fmla="*/ 167535 w 421165"/>
                  <a:gd name="connsiteY1" fmla="*/ 418838 h 418838"/>
                  <a:gd name="connsiteX2" fmla="*/ 153574 w 421165"/>
                  <a:gd name="connsiteY2" fmla="*/ 404877 h 418838"/>
                  <a:gd name="connsiteX3" fmla="*/ 153574 w 421165"/>
                  <a:gd name="connsiteY3" fmla="*/ 362993 h 418838"/>
                  <a:gd name="connsiteX4" fmla="*/ 144266 w 421165"/>
                  <a:gd name="connsiteY4" fmla="*/ 358339 h 418838"/>
                  <a:gd name="connsiteX5" fmla="*/ 114017 w 421165"/>
                  <a:gd name="connsiteY5" fmla="*/ 388589 h 418838"/>
                  <a:gd name="connsiteX6" fmla="*/ 93075 w 421165"/>
                  <a:gd name="connsiteY6" fmla="*/ 388589 h 418838"/>
                  <a:gd name="connsiteX7" fmla="*/ 30250 w 421165"/>
                  <a:gd name="connsiteY7" fmla="*/ 325763 h 418838"/>
                  <a:gd name="connsiteX8" fmla="*/ 25596 w 421165"/>
                  <a:gd name="connsiteY8" fmla="*/ 316456 h 418838"/>
                  <a:gd name="connsiteX9" fmla="*/ 30250 w 421165"/>
                  <a:gd name="connsiteY9" fmla="*/ 307148 h 418838"/>
                  <a:gd name="connsiteX10" fmla="*/ 60499 w 421165"/>
                  <a:gd name="connsiteY10" fmla="*/ 276899 h 418838"/>
                  <a:gd name="connsiteX11" fmla="*/ 55845 w 421165"/>
                  <a:gd name="connsiteY11" fmla="*/ 267591 h 418838"/>
                  <a:gd name="connsiteX12" fmla="*/ 13961 w 421165"/>
                  <a:gd name="connsiteY12" fmla="*/ 267591 h 418838"/>
                  <a:gd name="connsiteX13" fmla="*/ 0 w 421165"/>
                  <a:gd name="connsiteY13" fmla="*/ 253630 h 418838"/>
                  <a:gd name="connsiteX14" fmla="*/ 0 w 421165"/>
                  <a:gd name="connsiteY14" fmla="*/ 165208 h 418838"/>
                  <a:gd name="connsiteX15" fmla="*/ 13961 w 421165"/>
                  <a:gd name="connsiteY15" fmla="*/ 151247 h 418838"/>
                  <a:gd name="connsiteX16" fmla="*/ 55845 w 421165"/>
                  <a:gd name="connsiteY16" fmla="*/ 151247 h 418838"/>
                  <a:gd name="connsiteX17" fmla="*/ 60499 w 421165"/>
                  <a:gd name="connsiteY17" fmla="*/ 141940 h 418838"/>
                  <a:gd name="connsiteX18" fmla="*/ 30250 w 421165"/>
                  <a:gd name="connsiteY18" fmla="*/ 111690 h 418838"/>
                  <a:gd name="connsiteX19" fmla="*/ 25596 w 421165"/>
                  <a:gd name="connsiteY19" fmla="*/ 102383 h 418838"/>
                  <a:gd name="connsiteX20" fmla="*/ 30250 w 421165"/>
                  <a:gd name="connsiteY20" fmla="*/ 93075 h 418838"/>
                  <a:gd name="connsiteX21" fmla="*/ 93075 w 421165"/>
                  <a:gd name="connsiteY21" fmla="*/ 30249 h 418838"/>
                  <a:gd name="connsiteX22" fmla="*/ 102383 w 421165"/>
                  <a:gd name="connsiteY22" fmla="*/ 25596 h 418838"/>
                  <a:gd name="connsiteX23" fmla="*/ 111690 w 421165"/>
                  <a:gd name="connsiteY23" fmla="*/ 30249 h 418838"/>
                  <a:gd name="connsiteX24" fmla="*/ 141940 w 421165"/>
                  <a:gd name="connsiteY24" fmla="*/ 60499 h 418838"/>
                  <a:gd name="connsiteX25" fmla="*/ 151247 w 421165"/>
                  <a:gd name="connsiteY25" fmla="*/ 55845 h 418838"/>
                  <a:gd name="connsiteX26" fmla="*/ 151247 w 421165"/>
                  <a:gd name="connsiteY26" fmla="*/ 13961 h 418838"/>
                  <a:gd name="connsiteX27" fmla="*/ 165209 w 421165"/>
                  <a:gd name="connsiteY27" fmla="*/ 0 h 418838"/>
                  <a:gd name="connsiteX28" fmla="*/ 253630 w 421165"/>
                  <a:gd name="connsiteY28" fmla="*/ 0 h 418838"/>
                  <a:gd name="connsiteX29" fmla="*/ 267591 w 421165"/>
                  <a:gd name="connsiteY29" fmla="*/ 13961 h 418838"/>
                  <a:gd name="connsiteX30" fmla="*/ 267591 w 421165"/>
                  <a:gd name="connsiteY30" fmla="*/ 55845 h 418838"/>
                  <a:gd name="connsiteX31" fmla="*/ 276899 w 421165"/>
                  <a:gd name="connsiteY31" fmla="*/ 60499 h 418838"/>
                  <a:gd name="connsiteX32" fmla="*/ 307148 w 421165"/>
                  <a:gd name="connsiteY32" fmla="*/ 30249 h 418838"/>
                  <a:gd name="connsiteX33" fmla="*/ 328090 w 421165"/>
                  <a:gd name="connsiteY33" fmla="*/ 30249 h 418838"/>
                  <a:gd name="connsiteX34" fmla="*/ 390916 w 421165"/>
                  <a:gd name="connsiteY34" fmla="*/ 93075 h 418838"/>
                  <a:gd name="connsiteX35" fmla="*/ 390916 w 421165"/>
                  <a:gd name="connsiteY35" fmla="*/ 114017 h 418838"/>
                  <a:gd name="connsiteX36" fmla="*/ 360666 w 421165"/>
                  <a:gd name="connsiteY36" fmla="*/ 144267 h 418838"/>
                  <a:gd name="connsiteX37" fmla="*/ 365320 w 421165"/>
                  <a:gd name="connsiteY37" fmla="*/ 153574 h 418838"/>
                  <a:gd name="connsiteX38" fmla="*/ 407204 w 421165"/>
                  <a:gd name="connsiteY38" fmla="*/ 153574 h 418838"/>
                  <a:gd name="connsiteX39" fmla="*/ 421165 w 421165"/>
                  <a:gd name="connsiteY39" fmla="*/ 167535 h 418838"/>
                  <a:gd name="connsiteX40" fmla="*/ 421165 w 421165"/>
                  <a:gd name="connsiteY40" fmla="*/ 255957 h 418838"/>
                  <a:gd name="connsiteX41" fmla="*/ 407204 w 421165"/>
                  <a:gd name="connsiteY41" fmla="*/ 269918 h 418838"/>
                  <a:gd name="connsiteX42" fmla="*/ 365320 w 421165"/>
                  <a:gd name="connsiteY42" fmla="*/ 269918 h 418838"/>
                  <a:gd name="connsiteX43" fmla="*/ 360666 w 421165"/>
                  <a:gd name="connsiteY43" fmla="*/ 279226 h 418838"/>
                  <a:gd name="connsiteX44" fmla="*/ 390916 w 421165"/>
                  <a:gd name="connsiteY44" fmla="*/ 309475 h 418838"/>
                  <a:gd name="connsiteX45" fmla="*/ 390916 w 421165"/>
                  <a:gd name="connsiteY45" fmla="*/ 330417 h 418838"/>
                  <a:gd name="connsiteX46" fmla="*/ 328090 w 421165"/>
                  <a:gd name="connsiteY46" fmla="*/ 393243 h 418838"/>
                  <a:gd name="connsiteX47" fmla="*/ 307148 w 421165"/>
                  <a:gd name="connsiteY47" fmla="*/ 393243 h 418838"/>
                  <a:gd name="connsiteX48" fmla="*/ 276899 w 421165"/>
                  <a:gd name="connsiteY48" fmla="*/ 362993 h 418838"/>
                  <a:gd name="connsiteX49" fmla="*/ 267591 w 421165"/>
                  <a:gd name="connsiteY49" fmla="*/ 367647 h 418838"/>
                  <a:gd name="connsiteX50" fmla="*/ 267591 w 421165"/>
                  <a:gd name="connsiteY50" fmla="*/ 409531 h 418838"/>
                  <a:gd name="connsiteX51" fmla="*/ 255957 w 421165"/>
                  <a:gd name="connsiteY51" fmla="*/ 418838 h 418838"/>
                  <a:gd name="connsiteX52" fmla="*/ 181497 w 421165"/>
                  <a:gd name="connsiteY52" fmla="*/ 390916 h 418838"/>
                  <a:gd name="connsiteX53" fmla="*/ 241995 w 421165"/>
                  <a:gd name="connsiteY53" fmla="*/ 390916 h 418838"/>
                  <a:gd name="connsiteX54" fmla="*/ 241995 w 421165"/>
                  <a:gd name="connsiteY54" fmla="*/ 353686 h 418838"/>
                  <a:gd name="connsiteX55" fmla="*/ 251303 w 421165"/>
                  <a:gd name="connsiteY55" fmla="*/ 339724 h 418838"/>
                  <a:gd name="connsiteX56" fmla="*/ 274572 w 421165"/>
                  <a:gd name="connsiteY56" fmla="*/ 330417 h 418838"/>
                  <a:gd name="connsiteX57" fmla="*/ 290860 w 421165"/>
                  <a:gd name="connsiteY57" fmla="*/ 332744 h 418838"/>
                  <a:gd name="connsiteX58" fmla="*/ 318782 w 421165"/>
                  <a:gd name="connsiteY58" fmla="*/ 360666 h 418838"/>
                  <a:gd name="connsiteX59" fmla="*/ 362993 w 421165"/>
                  <a:gd name="connsiteY59" fmla="*/ 316456 h 418838"/>
                  <a:gd name="connsiteX60" fmla="*/ 335071 w 421165"/>
                  <a:gd name="connsiteY60" fmla="*/ 288533 h 418838"/>
                  <a:gd name="connsiteX61" fmla="*/ 332744 w 421165"/>
                  <a:gd name="connsiteY61" fmla="*/ 272245 h 418838"/>
                  <a:gd name="connsiteX62" fmla="*/ 342051 w 421165"/>
                  <a:gd name="connsiteY62" fmla="*/ 248976 h 418838"/>
                  <a:gd name="connsiteX63" fmla="*/ 356013 w 421165"/>
                  <a:gd name="connsiteY63" fmla="*/ 239669 h 418838"/>
                  <a:gd name="connsiteX64" fmla="*/ 393242 w 421165"/>
                  <a:gd name="connsiteY64" fmla="*/ 239669 h 418838"/>
                  <a:gd name="connsiteX65" fmla="*/ 393242 w 421165"/>
                  <a:gd name="connsiteY65" fmla="*/ 179170 h 418838"/>
                  <a:gd name="connsiteX66" fmla="*/ 356013 w 421165"/>
                  <a:gd name="connsiteY66" fmla="*/ 179170 h 418838"/>
                  <a:gd name="connsiteX67" fmla="*/ 342051 w 421165"/>
                  <a:gd name="connsiteY67" fmla="*/ 169862 h 418838"/>
                  <a:gd name="connsiteX68" fmla="*/ 332744 w 421165"/>
                  <a:gd name="connsiteY68" fmla="*/ 146593 h 418838"/>
                  <a:gd name="connsiteX69" fmla="*/ 335071 w 421165"/>
                  <a:gd name="connsiteY69" fmla="*/ 130305 h 418838"/>
                  <a:gd name="connsiteX70" fmla="*/ 362993 w 421165"/>
                  <a:gd name="connsiteY70" fmla="*/ 102383 h 418838"/>
                  <a:gd name="connsiteX71" fmla="*/ 318782 w 421165"/>
                  <a:gd name="connsiteY71" fmla="*/ 58172 h 418838"/>
                  <a:gd name="connsiteX72" fmla="*/ 290860 w 421165"/>
                  <a:gd name="connsiteY72" fmla="*/ 86095 h 418838"/>
                  <a:gd name="connsiteX73" fmla="*/ 274572 w 421165"/>
                  <a:gd name="connsiteY73" fmla="*/ 88421 h 418838"/>
                  <a:gd name="connsiteX74" fmla="*/ 251303 w 421165"/>
                  <a:gd name="connsiteY74" fmla="*/ 79114 h 418838"/>
                  <a:gd name="connsiteX75" fmla="*/ 241995 w 421165"/>
                  <a:gd name="connsiteY75" fmla="*/ 65153 h 418838"/>
                  <a:gd name="connsiteX76" fmla="*/ 241995 w 421165"/>
                  <a:gd name="connsiteY76" fmla="*/ 27923 h 418838"/>
                  <a:gd name="connsiteX77" fmla="*/ 181497 w 421165"/>
                  <a:gd name="connsiteY77" fmla="*/ 27923 h 418838"/>
                  <a:gd name="connsiteX78" fmla="*/ 181497 w 421165"/>
                  <a:gd name="connsiteY78" fmla="*/ 65153 h 418838"/>
                  <a:gd name="connsiteX79" fmla="*/ 172189 w 421165"/>
                  <a:gd name="connsiteY79" fmla="*/ 79114 h 418838"/>
                  <a:gd name="connsiteX80" fmla="*/ 148920 w 421165"/>
                  <a:gd name="connsiteY80" fmla="*/ 88421 h 418838"/>
                  <a:gd name="connsiteX81" fmla="*/ 132632 w 421165"/>
                  <a:gd name="connsiteY81" fmla="*/ 86095 h 418838"/>
                  <a:gd name="connsiteX82" fmla="*/ 104710 w 421165"/>
                  <a:gd name="connsiteY82" fmla="*/ 58172 h 418838"/>
                  <a:gd name="connsiteX83" fmla="*/ 60499 w 421165"/>
                  <a:gd name="connsiteY83" fmla="*/ 102383 h 418838"/>
                  <a:gd name="connsiteX84" fmla="*/ 88421 w 421165"/>
                  <a:gd name="connsiteY84" fmla="*/ 130305 h 418838"/>
                  <a:gd name="connsiteX85" fmla="*/ 90748 w 421165"/>
                  <a:gd name="connsiteY85" fmla="*/ 146593 h 418838"/>
                  <a:gd name="connsiteX86" fmla="*/ 81441 w 421165"/>
                  <a:gd name="connsiteY86" fmla="*/ 169862 h 418838"/>
                  <a:gd name="connsiteX87" fmla="*/ 67479 w 421165"/>
                  <a:gd name="connsiteY87" fmla="*/ 179170 h 418838"/>
                  <a:gd name="connsiteX88" fmla="*/ 30250 w 421165"/>
                  <a:gd name="connsiteY88" fmla="*/ 179170 h 418838"/>
                  <a:gd name="connsiteX89" fmla="*/ 30250 w 421165"/>
                  <a:gd name="connsiteY89" fmla="*/ 239669 h 418838"/>
                  <a:gd name="connsiteX90" fmla="*/ 67479 w 421165"/>
                  <a:gd name="connsiteY90" fmla="*/ 239669 h 418838"/>
                  <a:gd name="connsiteX91" fmla="*/ 81441 w 421165"/>
                  <a:gd name="connsiteY91" fmla="*/ 248976 h 418838"/>
                  <a:gd name="connsiteX92" fmla="*/ 90748 w 421165"/>
                  <a:gd name="connsiteY92" fmla="*/ 272245 h 418838"/>
                  <a:gd name="connsiteX93" fmla="*/ 88421 w 421165"/>
                  <a:gd name="connsiteY93" fmla="*/ 288533 h 418838"/>
                  <a:gd name="connsiteX94" fmla="*/ 60499 w 421165"/>
                  <a:gd name="connsiteY94" fmla="*/ 316456 h 418838"/>
                  <a:gd name="connsiteX95" fmla="*/ 104710 w 421165"/>
                  <a:gd name="connsiteY95" fmla="*/ 360666 h 418838"/>
                  <a:gd name="connsiteX96" fmla="*/ 132632 w 421165"/>
                  <a:gd name="connsiteY96" fmla="*/ 332744 h 418838"/>
                  <a:gd name="connsiteX97" fmla="*/ 148920 w 421165"/>
                  <a:gd name="connsiteY97" fmla="*/ 330417 h 418838"/>
                  <a:gd name="connsiteX98" fmla="*/ 172189 w 421165"/>
                  <a:gd name="connsiteY98" fmla="*/ 339724 h 418838"/>
                  <a:gd name="connsiteX99" fmla="*/ 181497 w 421165"/>
                  <a:gd name="connsiteY99" fmla="*/ 353686 h 418838"/>
                  <a:gd name="connsiteX100" fmla="*/ 181497 w 421165"/>
                  <a:gd name="connsiteY100" fmla="*/ 390916 h 41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21165" h="418838">
                    <a:moveTo>
                      <a:pt x="255957" y="418838"/>
                    </a:moveTo>
                    <a:lnTo>
                      <a:pt x="167535" y="418838"/>
                    </a:lnTo>
                    <a:cubicBezTo>
                      <a:pt x="160555" y="418838"/>
                      <a:pt x="153574" y="411858"/>
                      <a:pt x="153574" y="404877"/>
                    </a:cubicBezTo>
                    <a:lnTo>
                      <a:pt x="153574" y="362993"/>
                    </a:lnTo>
                    <a:cubicBezTo>
                      <a:pt x="151247" y="362993"/>
                      <a:pt x="148920" y="360666"/>
                      <a:pt x="144266" y="358339"/>
                    </a:cubicBezTo>
                    <a:lnTo>
                      <a:pt x="114017" y="388589"/>
                    </a:lnTo>
                    <a:cubicBezTo>
                      <a:pt x="109363" y="393243"/>
                      <a:pt x="100056" y="393243"/>
                      <a:pt x="93075" y="388589"/>
                    </a:cubicBezTo>
                    <a:lnTo>
                      <a:pt x="30250" y="325763"/>
                    </a:lnTo>
                    <a:cubicBezTo>
                      <a:pt x="27922" y="323436"/>
                      <a:pt x="25596" y="318783"/>
                      <a:pt x="25596" y="316456"/>
                    </a:cubicBezTo>
                    <a:cubicBezTo>
                      <a:pt x="25596" y="311802"/>
                      <a:pt x="27922" y="309475"/>
                      <a:pt x="30250" y="307148"/>
                    </a:cubicBezTo>
                    <a:lnTo>
                      <a:pt x="60499" y="276899"/>
                    </a:lnTo>
                    <a:cubicBezTo>
                      <a:pt x="58172" y="274572"/>
                      <a:pt x="58172" y="272245"/>
                      <a:pt x="55845" y="267591"/>
                    </a:cubicBezTo>
                    <a:lnTo>
                      <a:pt x="13961" y="267591"/>
                    </a:lnTo>
                    <a:cubicBezTo>
                      <a:pt x="6981" y="267591"/>
                      <a:pt x="0" y="260610"/>
                      <a:pt x="0" y="253630"/>
                    </a:cubicBezTo>
                    <a:lnTo>
                      <a:pt x="0" y="165208"/>
                    </a:lnTo>
                    <a:cubicBezTo>
                      <a:pt x="0" y="158228"/>
                      <a:pt x="6981" y="151247"/>
                      <a:pt x="13961" y="151247"/>
                    </a:cubicBezTo>
                    <a:lnTo>
                      <a:pt x="55845" y="151247"/>
                    </a:lnTo>
                    <a:cubicBezTo>
                      <a:pt x="55845" y="148920"/>
                      <a:pt x="58172" y="146593"/>
                      <a:pt x="60499" y="141940"/>
                    </a:cubicBezTo>
                    <a:lnTo>
                      <a:pt x="30250" y="111690"/>
                    </a:lnTo>
                    <a:cubicBezTo>
                      <a:pt x="27922" y="109363"/>
                      <a:pt x="25596" y="104710"/>
                      <a:pt x="25596" y="102383"/>
                    </a:cubicBezTo>
                    <a:cubicBezTo>
                      <a:pt x="25596" y="100056"/>
                      <a:pt x="27922" y="95402"/>
                      <a:pt x="30250" y="93075"/>
                    </a:cubicBezTo>
                    <a:lnTo>
                      <a:pt x="93075" y="30249"/>
                    </a:lnTo>
                    <a:cubicBezTo>
                      <a:pt x="95402" y="27923"/>
                      <a:pt x="100056" y="25596"/>
                      <a:pt x="102383" y="25596"/>
                    </a:cubicBezTo>
                    <a:cubicBezTo>
                      <a:pt x="107037" y="25596"/>
                      <a:pt x="109363" y="27923"/>
                      <a:pt x="111690" y="30249"/>
                    </a:cubicBezTo>
                    <a:lnTo>
                      <a:pt x="141940" y="60499"/>
                    </a:lnTo>
                    <a:cubicBezTo>
                      <a:pt x="144266" y="58172"/>
                      <a:pt x="146593" y="58172"/>
                      <a:pt x="151247" y="55845"/>
                    </a:cubicBezTo>
                    <a:lnTo>
                      <a:pt x="151247" y="13961"/>
                    </a:lnTo>
                    <a:cubicBezTo>
                      <a:pt x="151247" y="6981"/>
                      <a:pt x="158228" y="0"/>
                      <a:pt x="165209" y="0"/>
                    </a:cubicBezTo>
                    <a:lnTo>
                      <a:pt x="253630" y="0"/>
                    </a:lnTo>
                    <a:cubicBezTo>
                      <a:pt x="260610" y="0"/>
                      <a:pt x="267591" y="6981"/>
                      <a:pt x="267591" y="13961"/>
                    </a:cubicBezTo>
                    <a:lnTo>
                      <a:pt x="267591" y="55845"/>
                    </a:lnTo>
                    <a:cubicBezTo>
                      <a:pt x="269918" y="55845"/>
                      <a:pt x="272245" y="58172"/>
                      <a:pt x="276899" y="60499"/>
                    </a:cubicBezTo>
                    <a:lnTo>
                      <a:pt x="307148" y="30249"/>
                    </a:lnTo>
                    <a:cubicBezTo>
                      <a:pt x="311802" y="25596"/>
                      <a:pt x="321109" y="25596"/>
                      <a:pt x="328090" y="30249"/>
                    </a:cubicBezTo>
                    <a:lnTo>
                      <a:pt x="390916" y="93075"/>
                    </a:lnTo>
                    <a:cubicBezTo>
                      <a:pt x="395570" y="97729"/>
                      <a:pt x="395570" y="107036"/>
                      <a:pt x="390916" y="114017"/>
                    </a:cubicBezTo>
                    <a:lnTo>
                      <a:pt x="360666" y="144267"/>
                    </a:lnTo>
                    <a:cubicBezTo>
                      <a:pt x="362993" y="146593"/>
                      <a:pt x="362993" y="148920"/>
                      <a:pt x="365320" y="153574"/>
                    </a:cubicBezTo>
                    <a:lnTo>
                      <a:pt x="407204" y="153574"/>
                    </a:lnTo>
                    <a:cubicBezTo>
                      <a:pt x="414185" y="153574"/>
                      <a:pt x="421165" y="160555"/>
                      <a:pt x="421165" y="167535"/>
                    </a:cubicBezTo>
                    <a:lnTo>
                      <a:pt x="421165" y="255957"/>
                    </a:lnTo>
                    <a:cubicBezTo>
                      <a:pt x="421165" y="262937"/>
                      <a:pt x="414185" y="269918"/>
                      <a:pt x="407204" y="269918"/>
                    </a:cubicBezTo>
                    <a:lnTo>
                      <a:pt x="365320" y="269918"/>
                    </a:lnTo>
                    <a:cubicBezTo>
                      <a:pt x="365320" y="272245"/>
                      <a:pt x="362993" y="274572"/>
                      <a:pt x="360666" y="279226"/>
                    </a:cubicBezTo>
                    <a:lnTo>
                      <a:pt x="390916" y="309475"/>
                    </a:lnTo>
                    <a:cubicBezTo>
                      <a:pt x="395570" y="314129"/>
                      <a:pt x="395570" y="323436"/>
                      <a:pt x="390916" y="330417"/>
                    </a:cubicBezTo>
                    <a:lnTo>
                      <a:pt x="328090" y="393243"/>
                    </a:lnTo>
                    <a:cubicBezTo>
                      <a:pt x="323436" y="397896"/>
                      <a:pt x="314129" y="397896"/>
                      <a:pt x="307148" y="393243"/>
                    </a:cubicBezTo>
                    <a:lnTo>
                      <a:pt x="276899" y="362993"/>
                    </a:lnTo>
                    <a:cubicBezTo>
                      <a:pt x="274572" y="365320"/>
                      <a:pt x="272245" y="365320"/>
                      <a:pt x="267591" y="367647"/>
                    </a:cubicBezTo>
                    <a:lnTo>
                      <a:pt x="267591" y="409531"/>
                    </a:lnTo>
                    <a:cubicBezTo>
                      <a:pt x="269918" y="414185"/>
                      <a:pt x="265264" y="418838"/>
                      <a:pt x="255957" y="418838"/>
                    </a:cubicBezTo>
                    <a:close/>
                    <a:moveTo>
                      <a:pt x="181497" y="390916"/>
                    </a:moveTo>
                    <a:lnTo>
                      <a:pt x="241995" y="390916"/>
                    </a:lnTo>
                    <a:lnTo>
                      <a:pt x="241995" y="353686"/>
                    </a:lnTo>
                    <a:cubicBezTo>
                      <a:pt x="241995" y="346705"/>
                      <a:pt x="246649" y="342051"/>
                      <a:pt x="251303" y="339724"/>
                    </a:cubicBezTo>
                    <a:cubicBezTo>
                      <a:pt x="258284" y="337398"/>
                      <a:pt x="267591" y="335071"/>
                      <a:pt x="274572" y="330417"/>
                    </a:cubicBezTo>
                    <a:cubicBezTo>
                      <a:pt x="279226" y="328090"/>
                      <a:pt x="286206" y="328090"/>
                      <a:pt x="290860" y="332744"/>
                    </a:cubicBezTo>
                    <a:lnTo>
                      <a:pt x="318782" y="360666"/>
                    </a:lnTo>
                    <a:lnTo>
                      <a:pt x="362993" y="316456"/>
                    </a:lnTo>
                    <a:lnTo>
                      <a:pt x="335071" y="288533"/>
                    </a:lnTo>
                    <a:cubicBezTo>
                      <a:pt x="330417" y="283879"/>
                      <a:pt x="330417" y="276899"/>
                      <a:pt x="332744" y="272245"/>
                    </a:cubicBezTo>
                    <a:cubicBezTo>
                      <a:pt x="337398" y="265264"/>
                      <a:pt x="339725" y="255957"/>
                      <a:pt x="342051" y="248976"/>
                    </a:cubicBezTo>
                    <a:cubicBezTo>
                      <a:pt x="344378" y="241995"/>
                      <a:pt x="349032" y="239669"/>
                      <a:pt x="356013" y="239669"/>
                    </a:cubicBezTo>
                    <a:lnTo>
                      <a:pt x="393242" y="239669"/>
                    </a:lnTo>
                    <a:lnTo>
                      <a:pt x="393242" y="179170"/>
                    </a:lnTo>
                    <a:lnTo>
                      <a:pt x="356013" y="179170"/>
                    </a:lnTo>
                    <a:cubicBezTo>
                      <a:pt x="349032" y="179170"/>
                      <a:pt x="344378" y="174516"/>
                      <a:pt x="342051" y="169862"/>
                    </a:cubicBezTo>
                    <a:cubicBezTo>
                      <a:pt x="339725" y="162882"/>
                      <a:pt x="337398" y="153574"/>
                      <a:pt x="332744" y="146593"/>
                    </a:cubicBezTo>
                    <a:cubicBezTo>
                      <a:pt x="330417" y="141940"/>
                      <a:pt x="330417" y="134959"/>
                      <a:pt x="335071" y="130305"/>
                    </a:cubicBezTo>
                    <a:lnTo>
                      <a:pt x="362993" y="102383"/>
                    </a:lnTo>
                    <a:lnTo>
                      <a:pt x="318782" y="58172"/>
                    </a:lnTo>
                    <a:lnTo>
                      <a:pt x="290860" y="86095"/>
                    </a:lnTo>
                    <a:cubicBezTo>
                      <a:pt x="286206" y="90748"/>
                      <a:pt x="279226" y="90748"/>
                      <a:pt x="274572" y="88421"/>
                    </a:cubicBezTo>
                    <a:cubicBezTo>
                      <a:pt x="267591" y="83768"/>
                      <a:pt x="258284" y="81441"/>
                      <a:pt x="251303" y="79114"/>
                    </a:cubicBezTo>
                    <a:cubicBezTo>
                      <a:pt x="244322" y="76787"/>
                      <a:pt x="241995" y="72133"/>
                      <a:pt x="241995" y="65153"/>
                    </a:cubicBezTo>
                    <a:lnTo>
                      <a:pt x="241995" y="27923"/>
                    </a:lnTo>
                    <a:lnTo>
                      <a:pt x="181497" y="27923"/>
                    </a:lnTo>
                    <a:lnTo>
                      <a:pt x="181497" y="65153"/>
                    </a:lnTo>
                    <a:cubicBezTo>
                      <a:pt x="181497" y="72133"/>
                      <a:pt x="176843" y="76787"/>
                      <a:pt x="172189" y="79114"/>
                    </a:cubicBezTo>
                    <a:cubicBezTo>
                      <a:pt x="165209" y="81441"/>
                      <a:pt x="155901" y="83768"/>
                      <a:pt x="148920" y="88421"/>
                    </a:cubicBezTo>
                    <a:cubicBezTo>
                      <a:pt x="144266" y="90748"/>
                      <a:pt x="137286" y="90748"/>
                      <a:pt x="132632" y="86095"/>
                    </a:cubicBezTo>
                    <a:lnTo>
                      <a:pt x="104710" y="58172"/>
                    </a:lnTo>
                    <a:lnTo>
                      <a:pt x="60499" y="102383"/>
                    </a:lnTo>
                    <a:lnTo>
                      <a:pt x="88421" y="130305"/>
                    </a:lnTo>
                    <a:cubicBezTo>
                      <a:pt x="93075" y="134959"/>
                      <a:pt x="93075" y="141940"/>
                      <a:pt x="90748" y="146593"/>
                    </a:cubicBezTo>
                    <a:cubicBezTo>
                      <a:pt x="86094" y="153574"/>
                      <a:pt x="83768" y="162882"/>
                      <a:pt x="81441" y="169862"/>
                    </a:cubicBezTo>
                    <a:cubicBezTo>
                      <a:pt x="79114" y="176843"/>
                      <a:pt x="74460" y="179170"/>
                      <a:pt x="67479" y="179170"/>
                    </a:cubicBezTo>
                    <a:lnTo>
                      <a:pt x="30250" y="179170"/>
                    </a:lnTo>
                    <a:lnTo>
                      <a:pt x="30250" y="239669"/>
                    </a:lnTo>
                    <a:lnTo>
                      <a:pt x="67479" y="239669"/>
                    </a:lnTo>
                    <a:cubicBezTo>
                      <a:pt x="74460" y="239669"/>
                      <a:pt x="79114" y="244322"/>
                      <a:pt x="81441" y="248976"/>
                    </a:cubicBezTo>
                    <a:cubicBezTo>
                      <a:pt x="83768" y="255957"/>
                      <a:pt x="86094" y="265264"/>
                      <a:pt x="90748" y="272245"/>
                    </a:cubicBezTo>
                    <a:cubicBezTo>
                      <a:pt x="93075" y="276899"/>
                      <a:pt x="93075" y="283879"/>
                      <a:pt x="88421" y="288533"/>
                    </a:cubicBezTo>
                    <a:lnTo>
                      <a:pt x="60499" y="316456"/>
                    </a:lnTo>
                    <a:lnTo>
                      <a:pt x="104710" y="360666"/>
                    </a:lnTo>
                    <a:lnTo>
                      <a:pt x="132632" y="332744"/>
                    </a:lnTo>
                    <a:cubicBezTo>
                      <a:pt x="137286" y="328090"/>
                      <a:pt x="144266" y="328090"/>
                      <a:pt x="148920" y="330417"/>
                    </a:cubicBezTo>
                    <a:cubicBezTo>
                      <a:pt x="155901" y="335071"/>
                      <a:pt x="165209" y="337398"/>
                      <a:pt x="172189" y="339724"/>
                    </a:cubicBezTo>
                    <a:cubicBezTo>
                      <a:pt x="179170" y="342051"/>
                      <a:pt x="181497" y="346705"/>
                      <a:pt x="181497" y="353686"/>
                    </a:cubicBezTo>
                    <a:lnTo>
                      <a:pt x="181497" y="390916"/>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89" name="Freeform: Shape 388">
                <a:extLst>
                  <a:ext uri="{FF2B5EF4-FFF2-40B4-BE49-F238E27FC236}">
                    <a16:creationId xmlns:a16="http://schemas.microsoft.com/office/drawing/2014/main" id="{16BD8BED-65EE-4B9C-8CBD-A5BBCF8CBA9E}"/>
                  </a:ext>
                </a:extLst>
              </p:cNvPr>
              <p:cNvSpPr/>
              <p:nvPr/>
            </p:nvSpPr>
            <p:spPr>
              <a:xfrm>
                <a:off x="3842873" y="804279"/>
                <a:ext cx="228034" cy="228034"/>
              </a:xfrm>
              <a:custGeom>
                <a:avLst/>
                <a:gdLst>
                  <a:gd name="connsiteX0" fmla="*/ 114017 w 228034"/>
                  <a:gd name="connsiteY0" fmla="*/ 228034 h 228034"/>
                  <a:gd name="connsiteX1" fmla="*/ 0 w 228034"/>
                  <a:gd name="connsiteY1" fmla="*/ 114017 h 228034"/>
                  <a:gd name="connsiteX2" fmla="*/ 114017 w 228034"/>
                  <a:gd name="connsiteY2" fmla="*/ 0 h 228034"/>
                  <a:gd name="connsiteX3" fmla="*/ 228034 w 228034"/>
                  <a:gd name="connsiteY3" fmla="*/ 114017 h 228034"/>
                  <a:gd name="connsiteX4" fmla="*/ 114017 w 228034"/>
                  <a:gd name="connsiteY4" fmla="*/ 228034 h 228034"/>
                  <a:gd name="connsiteX5" fmla="*/ 114017 w 228034"/>
                  <a:gd name="connsiteY5" fmla="*/ 32576 h 228034"/>
                  <a:gd name="connsiteX6" fmla="*/ 30250 w 228034"/>
                  <a:gd name="connsiteY6" fmla="*/ 116344 h 228034"/>
                  <a:gd name="connsiteX7" fmla="*/ 114017 w 228034"/>
                  <a:gd name="connsiteY7" fmla="*/ 200112 h 228034"/>
                  <a:gd name="connsiteX8" fmla="*/ 197785 w 228034"/>
                  <a:gd name="connsiteY8" fmla="*/ 116344 h 228034"/>
                  <a:gd name="connsiteX9" fmla="*/ 114017 w 228034"/>
                  <a:gd name="connsiteY9" fmla="*/ 32576 h 22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034" h="228034">
                    <a:moveTo>
                      <a:pt x="114017" y="228034"/>
                    </a:moveTo>
                    <a:cubicBezTo>
                      <a:pt x="51191" y="228034"/>
                      <a:pt x="0" y="176843"/>
                      <a:pt x="0" y="114017"/>
                    </a:cubicBezTo>
                    <a:cubicBezTo>
                      <a:pt x="0" y="51191"/>
                      <a:pt x="51191" y="0"/>
                      <a:pt x="114017" y="0"/>
                    </a:cubicBezTo>
                    <a:cubicBezTo>
                      <a:pt x="176843" y="0"/>
                      <a:pt x="228034" y="51191"/>
                      <a:pt x="228034" y="114017"/>
                    </a:cubicBezTo>
                    <a:cubicBezTo>
                      <a:pt x="228034" y="176843"/>
                      <a:pt x="176843" y="228034"/>
                      <a:pt x="114017" y="228034"/>
                    </a:cubicBezTo>
                    <a:close/>
                    <a:moveTo>
                      <a:pt x="114017" y="32576"/>
                    </a:moveTo>
                    <a:cubicBezTo>
                      <a:pt x="67480" y="32576"/>
                      <a:pt x="30250" y="69806"/>
                      <a:pt x="30250" y="116344"/>
                    </a:cubicBezTo>
                    <a:cubicBezTo>
                      <a:pt x="30250" y="162882"/>
                      <a:pt x="67480" y="200112"/>
                      <a:pt x="114017" y="200112"/>
                    </a:cubicBezTo>
                    <a:cubicBezTo>
                      <a:pt x="160555" y="200112"/>
                      <a:pt x="197785" y="162882"/>
                      <a:pt x="197785" y="116344"/>
                    </a:cubicBezTo>
                    <a:cubicBezTo>
                      <a:pt x="197785" y="69806"/>
                      <a:pt x="160555" y="32576"/>
                      <a:pt x="114017" y="3257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0" name="Freeform: Shape 389">
                <a:extLst>
                  <a:ext uri="{FF2B5EF4-FFF2-40B4-BE49-F238E27FC236}">
                    <a16:creationId xmlns:a16="http://schemas.microsoft.com/office/drawing/2014/main" id="{82A49CE3-B778-4F9F-9D8E-8CECA5BD6C50}"/>
                  </a:ext>
                </a:extLst>
              </p:cNvPr>
              <p:cNvSpPr/>
              <p:nvPr/>
            </p:nvSpPr>
            <p:spPr>
              <a:xfrm>
                <a:off x="3538052" y="292366"/>
                <a:ext cx="532855" cy="409530"/>
              </a:xfrm>
              <a:custGeom>
                <a:avLst/>
                <a:gdLst>
                  <a:gd name="connsiteX0" fmla="*/ 518894 w 532855"/>
                  <a:gd name="connsiteY0" fmla="*/ 409531 h 409530"/>
                  <a:gd name="connsiteX1" fmla="*/ 504933 w 532855"/>
                  <a:gd name="connsiteY1" fmla="*/ 395570 h 409530"/>
                  <a:gd name="connsiteX2" fmla="*/ 504933 w 532855"/>
                  <a:gd name="connsiteY2" fmla="*/ 27923 h 409530"/>
                  <a:gd name="connsiteX3" fmla="*/ 27922 w 532855"/>
                  <a:gd name="connsiteY3" fmla="*/ 27923 h 409530"/>
                  <a:gd name="connsiteX4" fmla="*/ 27922 w 532855"/>
                  <a:gd name="connsiteY4" fmla="*/ 53518 h 409530"/>
                  <a:gd name="connsiteX5" fmla="*/ 465376 w 532855"/>
                  <a:gd name="connsiteY5" fmla="*/ 53518 h 409530"/>
                  <a:gd name="connsiteX6" fmla="*/ 479337 w 532855"/>
                  <a:gd name="connsiteY6" fmla="*/ 67480 h 409530"/>
                  <a:gd name="connsiteX7" fmla="*/ 479337 w 532855"/>
                  <a:gd name="connsiteY7" fmla="*/ 369974 h 409530"/>
                  <a:gd name="connsiteX8" fmla="*/ 465376 w 532855"/>
                  <a:gd name="connsiteY8" fmla="*/ 383935 h 409530"/>
                  <a:gd name="connsiteX9" fmla="*/ 451414 w 532855"/>
                  <a:gd name="connsiteY9" fmla="*/ 369974 h 409530"/>
                  <a:gd name="connsiteX10" fmla="*/ 451414 w 532855"/>
                  <a:gd name="connsiteY10" fmla="*/ 81441 h 409530"/>
                  <a:gd name="connsiteX11" fmla="*/ 13961 w 532855"/>
                  <a:gd name="connsiteY11" fmla="*/ 81441 h 409530"/>
                  <a:gd name="connsiteX12" fmla="*/ 0 w 532855"/>
                  <a:gd name="connsiteY12" fmla="*/ 67480 h 409530"/>
                  <a:gd name="connsiteX13" fmla="*/ 0 w 532855"/>
                  <a:gd name="connsiteY13" fmla="*/ 13961 h 409530"/>
                  <a:gd name="connsiteX14" fmla="*/ 13961 w 532855"/>
                  <a:gd name="connsiteY14" fmla="*/ 0 h 409530"/>
                  <a:gd name="connsiteX15" fmla="*/ 518894 w 532855"/>
                  <a:gd name="connsiteY15" fmla="*/ 0 h 409530"/>
                  <a:gd name="connsiteX16" fmla="*/ 532855 w 532855"/>
                  <a:gd name="connsiteY16" fmla="*/ 13961 h 409530"/>
                  <a:gd name="connsiteX17" fmla="*/ 532855 w 532855"/>
                  <a:gd name="connsiteY17" fmla="*/ 397896 h 409530"/>
                  <a:gd name="connsiteX18" fmla="*/ 518894 w 532855"/>
                  <a:gd name="connsiteY18" fmla="*/ 409531 h 40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855" h="409530">
                    <a:moveTo>
                      <a:pt x="518894" y="409531"/>
                    </a:moveTo>
                    <a:cubicBezTo>
                      <a:pt x="511913" y="409531"/>
                      <a:pt x="504933" y="402550"/>
                      <a:pt x="504933" y="395570"/>
                    </a:cubicBezTo>
                    <a:lnTo>
                      <a:pt x="504933" y="27923"/>
                    </a:lnTo>
                    <a:lnTo>
                      <a:pt x="27922" y="27923"/>
                    </a:lnTo>
                    <a:lnTo>
                      <a:pt x="27922" y="53518"/>
                    </a:lnTo>
                    <a:lnTo>
                      <a:pt x="465376" y="53518"/>
                    </a:lnTo>
                    <a:cubicBezTo>
                      <a:pt x="472356" y="53518"/>
                      <a:pt x="479337" y="60499"/>
                      <a:pt x="479337" y="67480"/>
                    </a:cubicBezTo>
                    <a:lnTo>
                      <a:pt x="479337" y="369974"/>
                    </a:lnTo>
                    <a:cubicBezTo>
                      <a:pt x="479337" y="376954"/>
                      <a:pt x="472356" y="383935"/>
                      <a:pt x="465376" y="383935"/>
                    </a:cubicBezTo>
                    <a:cubicBezTo>
                      <a:pt x="458395" y="383935"/>
                      <a:pt x="451414" y="376954"/>
                      <a:pt x="451414" y="369974"/>
                    </a:cubicBezTo>
                    <a:lnTo>
                      <a:pt x="451414" y="81441"/>
                    </a:lnTo>
                    <a:lnTo>
                      <a:pt x="13961" y="81441"/>
                    </a:lnTo>
                    <a:cubicBezTo>
                      <a:pt x="6980" y="81441"/>
                      <a:pt x="0" y="74460"/>
                      <a:pt x="0" y="67480"/>
                    </a:cubicBezTo>
                    <a:lnTo>
                      <a:pt x="0" y="13961"/>
                    </a:lnTo>
                    <a:cubicBezTo>
                      <a:pt x="0" y="6981"/>
                      <a:pt x="6980" y="0"/>
                      <a:pt x="13961" y="0"/>
                    </a:cubicBezTo>
                    <a:lnTo>
                      <a:pt x="518894" y="0"/>
                    </a:lnTo>
                    <a:cubicBezTo>
                      <a:pt x="525875" y="0"/>
                      <a:pt x="532855" y="6981"/>
                      <a:pt x="532855" y="13961"/>
                    </a:cubicBezTo>
                    <a:lnTo>
                      <a:pt x="532855" y="397896"/>
                    </a:lnTo>
                    <a:cubicBezTo>
                      <a:pt x="532855" y="404877"/>
                      <a:pt x="525875" y="409531"/>
                      <a:pt x="518894" y="409531"/>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1" name="Freeform: Shape 390">
                <a:extLst>
                  <a:ext uri="{FF2B5EF4-FFF2-40B4-BE49-F238E27FC236}">
                    <a16:creationId xmlns:a16="http://schemas.microsoft.com/office/drawing/2014/main" id="{8F420EBD-8D22-4C59-AB5B-EAF912CBB533}"/>
                  </a:ext>
                </a:extLst>
              </p:cNvPr>
              <p:cNvSpPr/>
              <p:nvPr/>
            </p:nvSpPr>
            <p:spPr>
              <a:xfrm>
                <a:off x="3479880" y="345884"/>
                <a:ext cx="532855" cy="332743"/>
              </a:xfrm>
              <a:custGeom>
                <a:avLst/>
                <a:gdLst>
                  <a:gd name="connsiteX0" fmla="*/ 465376 w 532855"/>
                  <a:gd name="connsiteY0" fmla="*/ 332744 h 332743"/>
                  <a:gd name="connsiteX1" fmla="*/ 451415 w 532855"/>
                  <a:gd name="connsiteY1" fmla="*/ 318783 h 332743"/>
                  <a:gd name="connsiteX2" fmla="*/ 451415 w 532855"/>
                  <a:gd name="connsiteY2" fmla="*/ 83768 h 332743"/>
                  <a:gd name="connsiteX3" fmla="*/ 13961 w 532855"/>
                  <a:gd name="connsiteY3" fmla="*/ 83768 h 332743"/>
                  <a:gd name="connsiteX4" fmla="*/ 0 w 532855"/>
                  <a:gd name="connsiteY4" fmla="*/ 69806 h 332743"/>
                  <a:gd name="connsiteX5" fmla="*/ 0 w 532855"/>
                  <a:gd name="connsiteY5" fmla="*/ 13961 h 332743"/>
                  <a:gd name="connsiteX6" fmla="*/ 13961 w 532855"/>
                  <a:gd name="connsiteY6" fmla="*/ 0 h 332743"/>
                  <a:gd name="connsiteX7" fmla="*/ 518894 w 532855"/>
                  <a:gd name="connsiteY7" fmla="*/ 0 h 332743"/>
                  <a:gd name="connsiteX8" fmla="*/ 532855 w 532855"/>
                  <a:gd name="connsiteY8" fmla="*/ 13961 h 332743"/>
                  <a:gd name="connsiteX9" fmla="*/ 532855 w 532855"/>
                  <a:gd name="connsiteY9" fmla="*/ 309475 h 332743"/>
                  <a:gd name="connsiteX10" fmla="*/ 518894 w 532855"/>
                  <a:gd name="connsiteY10" fmla="*/ 323436 h 332743"/>
                  <a:gd name="connsiteX11" fmla="*/ 504933 w 532855"/>
                  <a:gd name="connsiteY11" fmla="*/ 309475 h 332743"/>
                  <a:gd name="connsiteX12" fmla="*/ 504933 w 532855"/>
                  <a:gd name="connsiteY12" fmla="*/ 27923 h 332743"/>
                  <a:gd name="connsiteX13" fmla="*/ 27923 w 532855"/>
                  <a:gd name="connsiteY13" fmla="*/ 27923 h 332743"/>
                  <a:gd name="connsiteX14" fmla="*/ 27923 w 532855"/>
                  <a:gd name="connsiteY14" fmla="*/ 53518 h 332743"/>
                  <a:gd name="connsiteX15" fmla="*/ 465376 w 532855"/>
                  <a:gd name="connsiteY15" fmla="*/ 53518 h 332743"/>
                  <a:gd name="connsiteX16" fmla="*/ 479337 w 532855"/>
                  <a:gd name="connsiteY16" fmla="*/ 67480 h 332743"/>
                  <a:gd name="connsiteX17" fmla="*/ 479337 w 532855"/>
                  <a:gd name="connsiteY17" fmla="*/ 316456 h 332743"/>
                  <a:gd name="connsiteX18" fmla="*/ 465376 w 532855"/>
                  <a:gd name="connsiteY18" fmla="*/ 332744 h 33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855" h="332743">
                    <a:moveTo>
                      <a:pt x="465376" y="332744"/>
                    </a:moveTo>
                    <a:cubicBezTo>
                      <a:pt x="458395" y="332744"/>
                      <a:pt x="451415" y="325763"/>
                      <a:pt x="451415" y="318783"/>
                    </a:cubicBezTo>
                    <a:lnTo>
                      <a:pt x="451415" y="83768"/>
                    </a:lnTo>
                    <a:lnTo>
                      <a:pt x="13961" y="83768"/>
                    </a:lnTo>
                    <a:cubicBezTo>
                      <a:pt x="6981" y="83768"/>
                      <a:pt x="0" y="76787"/>
                      <a:pt x="0" y="69806"/>
                    </a:cubicBezTo>
                    <a:lnTo>
                      <a:pt x="0" y="13961"/>
                    </a:lnTo>
                    <a:cubicBezTo>
                      <a:pt x="0" y="6981"/>
                      <a:pt x="6981" y="0"/>
                      <a:pt x="13961" y="0"/>
                    </a:cubicBezTo>
                    <a:lnTo>
                      <a:pt x="518894" y="0"/>
                    </a:lnTo>
                    <a:cubicBezTo>
                      <a:pt x="525875" y="0"/>
                      <a:pt x="532855" y="6981"/>
                      <a:pt x="532855" y="13961"/>
                    </a:cubicBezTo>
                    <a:lnTo>
                      <a:pt x="532855" y="309475"/>
                    </a:lnTo>
                    <a:cubicBezTo>
                      <a:pt x="532855" y="316456"/>
                      <a:pt x="525875" y="323436"/>
                      <a:pt x="518894" y="323436"/>
                    </a:cubicBezTo>
                    <a:cubicBezTo>
                      <a:pt x="511914" y="323436"/>
                      <a:pt x="504933" y="316456"/>
                      <a:pt x="504933" y="309475"/>
                    </a:cubicBezTo>
                    <a:lnTo>
                      <a:pt x="504933" y="27923"/>
                    </a:lnTo>
                    <a:lnTo>
                      <a:pt x="27923" y="27923"/>
                    </a:lnTo>
                    <a:lnTo>
                      <a:pt x="27923" y="53518"/>
                    </a:lnTo>
                    <a:lnTo>
                      <a:pt x="465376" y="53518"/>
                    </a:lnTo>
                    <a:cubicBezTo>
                      <a:pt x="472356" y="53518"/>
                      <a:pt x="479337" y="60499"/>
                      <a:pt x="479337" y="67480"/>
                    </a:cubicBezTo>
                    <a:lnTo>
                      <a:pt x="479337" y="316456"/>
                    </a:lnTo>
                    <a:cubicBezTo>
                      <a:pt x="481664" y="325763"/>
                      <a:pt x="474683" y="332744"/>
                      <a:pt x="465376" y="332744"/>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92" name="Freeform: Shape 391">
                <a:extLst>
                  <a:ext uri="{FF2B5EF4-FFF2-40B4-BE49-F238E27FC236}">
                    <a16:creationId xmlns:a16="http://schemas.microsoft.com/office/drawing/2014/main" id="{91F7F344-BE00-4B24-87F7-6C7C7F71AB50}"/>
                  </a:ext>
                </a:extLst>
              </p:cNvPr>
              <p:cNvSpPr/>
              <p:nvPr/>
            </p:nvSpPr>
            <p:spPr>
              <a:xfrm>
                <a:off x="3426362" y="401729"/>
                <a:ext cx="532855" cy="732967"/>
              </a:xfrm>
              <a:custGeom>
                <a:avLst/>
                <a:gdLst>
                  <a:gd name="connsiteX0" fmla="*/ 393242 w 532855"/>
                  <a:gd name="connsiteY0" fmla="*/ 732967 h 732967"/>
                  <a:gd name="connsiteX1" fmla="*/ 13961 w 532855"/>
                  <a:gd name="connsiteY1" fmla="*/ 732967 h 732967"/>
                  <a:gd name="connsiteX2" fmla="*/ 0 w 532855"/>
                  <a:gd name="connsiteY2" fmla="*/ 719006 h 732967"/>
                  <a:gd name="connsiteX3" fmla="*/ 0 w 532855"/>
                  <a:gd name="connsiteY3" fmla="*/ 13961 h 732967"/>
                  <a:gd name="connsiteX4" fmla="*/ 13961 w 532855"/>
                  <a:gd name="connsiteY4" fmla="*/ 0 h 732967"/>
                  <a:gd name="connsiteX5" fmla="*/ 518894 w 532855"/>
                  <a:gd name="connsiteY5" fmla="*/ 0 h 732967"/>
                  <a:gd name="connsiteX6" fmla="*/ 532855 w 532855"/>
                  <a:gd name="connsiteY6" fmla="*/ 13961 h 732967"/>
                  <a:gd name="connsiteX7" fmla="*/ 532855 w 532855"/>
                  <a:gd name="connsiteY7" fmla="*/ 262937 h 732967"/>
                  <a:gd name="connsiteX8" fmla="*/ 518894 w 532855"/>
                  <a:gd name="connsiteY8" fmla="*/ 276899 h 732967"/>
                  <a:gd name="connsiteX9" fmla="*/ 504933 w 532855"/>
                  <a:gd name="connsiteY9" fmla="*/ 262937 h 732967"/>
                  <a:gd name="connsiteX10" fmla="*/ 504933 w 532855"/>
                  <a:gd name="connsiteY10" fmla="*/ 27923 h 732967"/>
                  <a:gd name="connsiteX11" fmla="*/ 27922 w 532855"/>
                  <a:gd name="connsiteY11" fmla="*/ 27923 h 732967"/>
                  <a:gd name="connsiteX12" fmla="*/ 27922 w 532855"/>
                  <a:gd name="connsiteY12" fmla="*/ 705044 h 732967"/>
                  <a:gd name="connsiteX13" fmla="*/ 393242 w 532855"/>
                  <a:gd name="connsiteY13" fmla="*/ 705044 h 732967"/>
                  <a:gd name="connsiteX14" fmla="*/ 407204 w 532855"/>
                  <a:gd name="connsiteY14" fmla="*/ 719006 h 732967"/>
                  <a:gd name="connsiteX15" fmla="*/ 393242 w 532855"/>
                  <a:gd name="connsiteY15" fmla="*/ 732967 h 73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2855" h="732967">
                    <a:moveTo>
                      <a:pt x="393242" y="732967"/>
                    </a:moveTo>
                    <a:lnTo>
                      <a:pt x="13961" y="732967"/>
                    </a:lnTo>
                    <a:cubicBezTo>
                      <a:pt x="6981" y="732967"/>
                      <a:pt x="0" y="725986"/>
                      <a:pt x="0" y="719006"/>
                    </a:cubicBezTo>
                    <a:lnTo>
                      <a:pt x="0" y="13961"/>
                    </a:lnTo>
                    <a:cubicBezTo>
                      <a:pt x="0" y="6981"/>
                      <a:pt x="6981" y="0"/>
                      <a:pt x="13961" y="0"/>
                    </a:cubicBezTo>
                    <a:lnTo>
                      <a:pt x="518894" y="0"/>
                    </a:lnTo>
                    <a:cubicBezTo>
                      <a:pt x="525875" y="0"/>
                      <a:pt x="532855" y="6981"/>
                      <a:pt x="532855" y="13961"/>
                    </a:cubicBezTo>
                    <a:lnTo>
                      <a:pt x="532855" y="262937"/>
                    </a:lnTo>
                    <a:cubicBezTo>
                      <a:pt x="532855" y="269918"/>
                      <a:pt x="525875" y="276899"/>
                      <a:pt x="518894" y="276899"/>
                    </a:cubicBezTo>
                    <a:cubicBezTo>
                      <a:pt x="511913" y="276899"/>
                      <a:pt x="504933" y="269918"/>
                      <a:pt x="504933" y="262937"/>
                    </a:cubicBezTo>
                    <a:lnTo>
                      <a:pt x="504933" y="27923"/>
                    </a:lnTo>
                    <a:lnTo>
                      <a:pt x="27922" y="27923"/>
                    </a:lnTo>
                    <a:lnTo>
                      <a:pt x="27922" y="705044"/>
                    </a:lnTo>
                    <a:lnTo>
                      <a:pt x="393242" y="705044"/>
                    </a:lnTo>
                    <a:cubicBezTo>
                      <a:pt x="400223" y="705044"/>
                      <a:pt x="407204" y="712025"/>
                      <a:pt x="407204" y="719006"/>
                    </a:cubicBezTo>
                    <a:cubicBezTo>
                      <a:pt x="407204" y="725986"/>
                      <a:pt x="400223" y="732967"/>
                      <a:pt x="393242" y="732967"/>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grpSp>
        <p:sp>
          <p:nvSpPr>
            <p:cNvPr id="355" name="Freeform 9">
              <a:extLst>
                <a:ext uri="{FF2B5EF4-FFF2-40B4-BE49-F238E27FC236}">
                  <a16:creationId xmlns:a16="http://schemas.microsoft.com/office/drawing/2014/main" id="{373FD7DE-4F00-4C5C-8DFF-8A6E4B0610EC}"/>
                </a:ext>
              </a:extLst>
            </p:cNvPr>
            <p:cNvSpPr/>
            <p:nvPr/>
          </p:nvSpPr>
          <p:spPr>
            <a:xfrm>
              <a:off x="32234161" y="9164854"/>
              <a:ext cx="1625600" cy="1625598"/>
            </a:xfrm>
            <a:custGeom>
              <a:avLst/>
              <a:gdLst>
                <a:gd name="connsiteX0" fmla="*/ 0 w 1766337"/>
                <a:gd name="connsiteY0" fmla="*/ 1432772 h 2659229"/>
                <a:gd name="connsiteX1" fmla="*/ 1766337 w 1766337"/>
                <a:gd name="connsiteY1" fmla="*/ 1432772 h 2659229"/>
                <a:gd name="connsiteX2" fmla="*/ 1766337 w 1766337"/>
                <a:gd name="connsiteY2" fmla="*/ 2659229 h 2659229"/>
                <a:gd name="connsiteX3" fmla="*/ 0 w 1766337"/>
                <a:gd name="connsiteY3" fmla="*/ 2659229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766337"/>
                <a:gd name="connsiteY0" fmla="*/ 1432772 h 2659229"/>
                <a:gd name="connsiteX1" fmla="*/ 1766337 w 1766337"/>
                <a:gd name="connsiteY1" fmla="*/ 2659229 h 2659229"/>
                <a:gd name="connsiteX2" fmla="*/ 0 w 1766337"/>
                <a:gd name="connsiteY2" fmla="*/ 2659229 h 2659229"/>
                <a:gd name="connsiteX3" fmla="*/ 0 w 1766337"/>
                <a:gd name="connsiteY3" fmla="*/ 1432772 h 2659229"/>
                <a:gd name="connsiteX4" fmla="*/ 755354 w 1766337"/>
                <a:gd name="connsiteY4" fmla="*/ 0 h 2659229"/>
                <a:gd name="connsiteX5" fmla="*/ 946410 w 1766337"/>
                <a:gd name="connsiteY5" fmla="*/ 79137 h 2659229"/>
                <a:gd name="connsiteX6" fmla="*/ 1115478 w 1766337"/>
                <a:gd name="connsiteY6" fmla="*/ 248206 h 2659229"/>
                <a:gd name="connsiteX7" fmla="*/ 1115478 w 1766337"/>
                <a:gd name="connsiteY7" fmla="*/ 630317 h 2659229"/>
                <a:gd name="connsiteX8" fmla="*/ 946410 w 1766337"/>
                <a:gd name="connsiteY8" fmla="*/ 799384 h 2659229"/>
                <a:gd name="connsiteX9" fmla="*/ 564300 w 1766337"/>
                <a:gd name="connsiteY9" fmla="*/ 799384 h 2659229"/>
                <a:gd name="connsiteX10" fmla="*/ 395231 w 1766337"/>
                <a:gd name="connsiteY10" fmla="*/ 630316 h 2659229"/>
                <a:gd name="connsiteX11" fmla="*/ 395231 w 1766337"/>
                <a:gd name="connsiteY11" fmla="*/ 248205 h 2659229"/>
                <a:gd name="connsiteX12" fmla="*/ 564299 w 1766337"/>
                <a:gd name="connsiteY12" fmla="*/ 79137 h 2659229"/>
                <a:gd name="connsiteX13" fmla="*/ 755354 w 1766337"/>
                <a:gd name="connsiteY13" fmla="*/ 0 h 2659229"/>
                <a:gd name="connsiteX0" fmla="*/ 0 w 1194615"/>
                <a:gd name="connsiteY0" fmla="*/ 1432772 h 2659229"/>
                <a:gd name="connsiteX1" fmla="*/ 0 w 1194615"/>
                <a:gd name="connsiteY1" fmla="*/ 2659229 h 2659229"/>
                <a:gd name="connsiteX2" fmla="*/ 0 w 1194615"/>
                <a:gd name="connsiteY2" fmla="*/ 1432772 h 2659229"/>
                <a:gd name="connsiteX3" fmla="*/ 755354 w 1194615"/>
                <a:gd name="connsiteY3" fmla="*/ 0 h 2659229"/>
                <a:gd name="connsiteX4" fmla="*/ 946410 w 1194615"/>
                <a:gd name="connsiteY4" fmla="*/ 79137 h 2659229"/>
                <a:gd name="connsiteX5" fmla="*/ 1115478 w 1194615"/>
                <a:gd name="connsiteY5" fmla="*/ 248206 h 2659229"/>
                <a:gd name="connsiteX6" fmla="*/ 1115478 w 1194615"/>
                <a:gd name="connsiteY6" fmla="*/ 630317 h 2659229"/>
                <a:gd name="connsiteX7" fmla="*/ 946410 w 1194615"/>
                <a:gd name="connsiteY7" fmla="*/ 799384 h 2659229"/>
                <a:gd name="connsiteX8" fmla="*/ 564300 w 1194615"/>
                <a:gd name="connsiteY8" fmla="*/ 799384 h 2659229"/>
                <a:gd name="connsiteX9" fmla="*/ 395231 w 1194615"/>
                <a:gd name="connsiteY9" fmla="*/ 630316 h 2659229"/>
                <a:gd name="connsiteX10" fmla="*/ 395231 w 1194615"/>
                <a:gd name="connsiteY10" fmla="*/ 248205 h 2659229"/>
                <a:gd name="connsiteX11" fmla="*/ 564299 w 1194615"/>
                <a:gd name="connsiteY11" fmla="*/ 79137 h 2659229"/>
                <a:gd name="connsiteX12" fmla="*/ 755354 w 1194615"/>
                <a:gd name="connsiteY12" fmla="*/ 0 h 2659229"/>
                <a:gd name="connsiteX0" fmla="*/ 439261 w 878522"/>
                <a:gd name="connsiteY0" fmla="*/ 0 h 878521"/>
                <a:gd name="connsiteX1" fmla="*/ 630317 w 878522"/>
                <a:gd name="connsiteY1" fmla="*/ 79137 h 878521"/>
                <a:gd name="connsiteX2" fmla="*/ 799385 w 878522"/>
                <a:gd name="connsiteY2" fmla="*/ 248206 h 878521"/>
                <a:gd name="connsiteX3" fmla="*/ 799385 w 878522"/>
                <a:gd name="connsiteY3" fmla="*/ 630317 h 878521"/>
                <a:gd name="connsiteX4" fmla="*/ 630317 w 878522"/>
                <a:gd name="connsiteY4" fmla="*/ 799384 h 878521"/>
                <a:gd name="connsiteX5" fmla="*/ 248207 w 878522"/>
                <a:gd name="connsiteY5" fmla="*/ 799384 h 878521"/>
                <a:gd name="connsiteX6" fmla="*/ 79138 w 878522"/>
                <a:gd name="connsiteY6" fmla="*/ 630316 h 878521"/>
                <a:gd name="connsiteX7" fmla="*/ 79138 w 878522"/>
                <a:gd name="connsiteY7" fmla="*/ 248205 h 878521"/>
                <a:gd name="connsiteX8" fmla="*/ 248206 w 878522"/>
                <a:gd name="connsiteY8" fmla="*/ 79137 h 878521"/>
                <a:gd name="connsiteX9" fmla="*/ 439261 w 878522"/>
                <a:gd name="connsiteY9" fmla="*/ 0 h 87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8522" h="878521">
                  <a:moveTo>
                    <a:pt x="439261" y="0"/>
                  </a:moveTo>
                  <a:cubicBezTo>
                    <a:pt x="508410" y="0"/>
                    <a:pt x="577558" y="26379"/>
                    <a:pt x="630317" y="79137"/>
                  </a:cubicBezTo>
                  <a:lnTo>
                    <a:pt x="799385" y="248206"/>
                  </a:lnTo>
                  <a:cubicBezTo>
                    <a:pt x="904902" y="353723"/>
                    <a:pt x="904902" y="524800"/>
                    <a:pt x="799385" y="630317"/>
                  </a:cubicBezTo>
                  <a:lnTo>
                    <a:pt x="630317" y="799384"/>
                  </a:lnTo>
                  <a:cubicBezTo>
                    <a:pt x="524801" y="904901"/>
                    <a:pt x="353723" y="904901"/>
                    <a:pt x="248207" y="799384"/>
                  </a:cubicBezTo>
                  <a:lnTo>
                    <a:pt x="79138" y="630316"/>
                  </a:lnTo>
                  <a:cubicBezTo>
                    <a:pt x="-26379" y="524799"/>
                    <a:pt x="-26379" y="353722"/>
                    <a:pt x="79138" y="248205"/>
                  </a:cubicBezTo>
                  <a:lnTo>
                    <a:pt x="248206" y="79137"/>
                  </a:lnTo>
                  <a:cubicBezTo>
                    <a:pt x="300964" y="26379"/>
                    <a:pt x="370113" y="0"/>
                    <a:pt x="439261" y="0"/>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5B9BD5"/>
                </a:solidFill>
                <a:effectLst/>
                <a:uLnTx/>
                <a:uFillTx/>
                <a:latin typeface="linea-basic-10" charset="0"/>
                <a:ea typeface="linea-basic-10" charset="0"/>
                <a:cs typeface="linea-basic-10" charset="0"/>
              </a:endParaRPr>
            </a:p>
          </p:txBody>
        </p:sp>
        <p:sp>
          <p:nvSpPr>
            <p:cNvPr id="356" name="Rectangle 355">
              <a:extLst>
                <a:ext uri="{FF2B5EF4-FFF2-40B4-BE49-F238E27FC236}">
                  <a16:creationId xmlns:a16="http://schemas.microsoft.com/office/drawing/2014/main" id="{ACE51BE8-F78E-4666-B6E3-19CBF792BCDF}"/>
                </a:ext>
              </a:extLst>
            </p:cNvPr>
            <p:cNvSpPr/>
            <p:nvPr/>
          </p:nvSpPr>
          <p:spPr>
            <a:xfrm>
              <a:off x="30704334" y="11079852"/>
              <a:ext cx="4685258" cy="707886"/>
            </a:xfrm>
            <a:prstGeom prst="rect">
              <a:avLst/>
            </a:prstGeom>
            <a:noFill/>
          </p:spPr>
          <p:txBody>
            <a:bodyPr wrap="non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25292F"/>
                  </a:solidFill>
                  <a:effectLst/>
                  <a:uLnTx/>
                  <a:uFillTx/>
                  <a:latin typeface="Open Sans"/>
                  <a:ea typeface="+mn-ea"/>
                  <a:cs typeface="+mn-cs"/>
                </a:rPr>
                <a:t>Cras Consectetur </a:t>
              </a:r>
            </a:p>
          </p:txBody>
        </p:sp>
        <p:sp>
          <p:nvSpPr>
            <p:cNvPr id="358" name="Rectangle 357">
              <a:extLst>
                <a:ext uri="{FF2B5EF4-FFF2-40B4-BE49-F238E27FC236}">
                  <a16:creationId xmlns:a16="http://schemas.microsoft.com/office/drawing/2014/main" id="{D78200C2-A9EB-4D66-8F5D-C61503E3FF2C}"/>
                </a:ext>
              </a:extLst>
            </p:cNvPr>
            <p:cNvSpPr/>
            <p:nvPr/>
          </p:nvSpPr>
          <p:spPr>
            <a:xfrm>
              <a:off x="31064450" y="12038593"/>
              <a:ext cx="3903775" cy="1076641"/>
            </a:xfrm>
            <a:prstGeom prst="rect">
              <a:avLst/>
            </a:prstGeom>
            <a:noFill/>
          </p:spPr>
          <p:txBody>
            <a:bodyPr wrap="square" rtlCol="0">
              <a:spAutoFit/>
            </a:bodyPr>
            <a:lstStyle/>
            <a:p>
              <a:pPr marL="0" marR="0" lvl="0" indent="0" algn="ctr" defTabSz="2438522" rtl="0" eaLnBrk="1" fontAlgn="auto" latinLnBrk="0" hangingPunct="1">
                <a:lnSpc>
                  <a:spcPct val="140000"/>
                </a:lnSpc>
                <a:spcBef>
                  <a:spcPts val="0"/>
                </a:spcBef>
                <a:spcAft>
                  <a:spcPts val="0"/>
                </a:spcAft>
                <a:buClrTx/>
                <a:buSzTx/>
                <a:buFontTx/>
                <a:buNone/>
                <a:tabLst/>
                <a:defRPr/>
              </a:pPr>
              <a:r>
                <a:rPr kumimoji="0" lang="en-US" sz="2400" b="0" i="0" u="none" strike="noStrike" kern="1200" cap="none" spc="0" normalizeH="0" baseline="0" noProof="0">
                  <a:ln>
                    <a:noFill/>
                  </a:ln>
                  <a:solidFill>
                    <a:srgbClr val="606060"/>
                  </a:solidFill>
                  <a:effectLst/>
                  <a:uLnTx/>
                  <a:uFillTx/>
                  <a:latin typeface="Open Sans"/>
                  <a:ea typeface="+mn-ea"/>
                  <a:cs typeface="+mn-cs"/>
                </a:rPr>
                <a:t>Cras consectetur orci id nisi malesuada. </a:t>
              </a:r>
            </a:p>
          </p:txBody>
        </p:sp>
        <p:grpSp>
          <p:nvGrpSpPr>
            <p:cNvPr id="359" name="Graphic 2">
              <a:extLst>
                <a:ext uri="{FF2B5EF4-FFF2-40B4-BE49-F238E27FC236}">
                  <a16:creationId xmlns:a16="http://schemas.microsoft.com/office/drawing/2014/main" id="{06A95618-82CD-4294-B90E-C8DF045191E6}"/>
                </a:ext>
              </a:extLst>
            </p:cNvPr>
            <p:cNvGrpSpPr/>
            <p:nvPr/>
          </p:nvGrpSpPr>
          <p:grpSpPr>
            <a:xfrm>
              <a:off x="32503985" y="9511583"/>
              <a:ext cx="1072755" cy="735793"/>
              <a:chOff x="10467499" y="3673321"/>
              <a:chExt cx="881887" cy="604988"/>
            </a:xfrm>
            <a:solidFill>
              <a:schemeClr val="accent5"/>
            </a:solidFill>
          </p:grpSpPr>
          <p:sp>
            <p:nvSpPr>
              <p:cNvPr id="360" name="Freeform: Shape 359">
                <a:extLst>
                  <a:ext uri="{FF2B5EF4-FFF2-40B4-BE49-F238E27FC236}">
                    <a16:creationId xmlns:a16="http://schemas.microsoft.com/office/drawing/2014/main" id="{E6A7AB85-1639-475D-9F92-F5FCF11A88A2}"/>
                  </a:ext>
                </a:extLst>
              </p:cNvPr>
              <p:cNvSpPr/>
              <p:nvPr/>
            </p:nvSpPr>
            <p:spPr>
              <a:xfrm>
                <a:off x="10574535" y="4136370"/>
                <a:ext cx="27922" cy="141939"/>
              </a:xfrm>
              <a:custGeom>
                <a:avLst/>
                <a:gdLst>
                  <a:gd name="connsiteX0" fmla="*/ 13961 w 27922"/>
                  <a:gd name="connsiteY0" fmla="*/ 141940 h 141939"/>
                  <a:gd name="connsiteX1" fmla="*/ 0 w 27922"/>
                  <a:gd name="connsiteY1" fmla="*/ 127978 h 141939"/>
                  <a:gd name="connsiteX2" fmla="*/ 0 w 27922"/>
                  <a:gd name="connsiteY2" fmla="*/ 13961 h 141939"/>
                  <a:gd name="connsiteX3" fmla="*/ 13961 w 27922"/>
                  <a:gd name="connsiteY3" fmla="*/ 0 h 141939"/>
                  <a:gd name="connsiteX4" fmla="*/ 27923 w 27922"/>
                  <a:gd name="connsiteY4" fmla="*/ 13961 h 141939"/>
                  <a:gd name="connsiteX5" fmla="*/ 27923 w 27922"/>
                  <a:gd name="connsiteY5" fmla="*/ 127978 h 141939"/>
                  <a:gd name="connsiteX6" fmla="*/ 13961 w 27922"/>
                  <a:gd name="connsiteY6" fmla="*/ 141940 h 1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22" h="141939">
                    <a:moveTo>
                      <a:pt x="13961" y="141940"/>
                    </a:moveTo>
                    <a:cubicBezTo>
                      <a:pt x="6980" y="141940"/>
                      <a:pt x="0" y="134959"/>
                      <a:pt x="0" y="127978"/>
                    </a:cubicBezTo>
                    <a:lnTo>
                      <a:pt x="0" y="13961"/>
                    </a:lnTo>
                    <a:cubicBezTo>
                      <a:pt x="0" y="6981"/>
                      <a:pt x="6980" y="0"/>
                      <a:pt x="13961" y="0"/>
                    </a:cubicBezTo>
                    <a:cubicBezTo>
                      <a:pt x="20942" y="0"/>
                      <a:pt x="27923" y="6981"/>
                      <a:pt x="27923" y="13961"/>
                    </a:cubicBezTo>
                    <a:lnTo>
                      <a:pt x="27923" y="127978"/>
                    </a:lnTo>
                    <a:cubicBezTo>
                      <a:pt x="27923" y="134959"/>
                      <a:pt x="20942" y="141940"/>
                      <a:pt x="13961" y="14194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1" name="Freeform: Shape 360">
                <a:extLst>
                  <a:ext uri="{FF2B5EF4-FFF2-40B4-BE49-F238E27FC236}">
                    <a16:creationId xmlns:a16="http://schemas.microsoft.com/office/drawing/2014/main" id="{A9F10EE8-0832-4A26-AB24-0E8BA99477C8}"/>
                  </a:ext>
                </a:extLst>
              </p:cNvPr>
              <p:cNvSpPr/>
              <p:nvPr/>
            </p:nvSpPr>
            <p:spPr>
              <a:xfrm>
                <a:off x="10760686" y="4136370"/>
                <a:ext cx="27922" cy="141939"/>
              </a:xfrm>
              <a:custGeom>
                <a:avLst/>
                <a:gdLst>
                  <a:gd name="connsiteX0" fmla="*/ 13961 w 27922"/>
                  <a:gd name="connsiteY0" fmla="*/ 141940 h 141939"/>
                  <a:gd name="connsiteX1" fmla="*/ 0 w 27922"/>
                  <a:gd name="connsiteY1" fmla="*/ 127978 h 141939"/>
                  <a:gd name="connsiteX2" fmla="*/ 0 w 27922"/>
                  <a:gd name="connsiteY2" fmla="*/ 13961 h 141939"/>
                  <a:gd name="connsiteX3" fmla="*/ 13961 w 27922"/>
                  <a:gd name="connsiteY3" fmla="*/ 0 h 141939"/>
                  <a:gd name="connsiteX4" fmla="*/ 27923 w 27922"/>
                  <a:gd name="connsiteY4" fmla="*/ 13961 h 141939"/>
                  <a:gd name="connsiteX5" fmla="*/ 27923 w 27922"/>
                  <a:gd name="connsiteY5" fmla="*/ 127978 h 141939"/>
                  <a:gd name="connsiteX6" fmla="*/ 13961 w 27922"/>
                  <a:gd name="connsiteY6" fmla="*/ 141940 h 1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22" h="141939">
                    <a:moveTo>
                      <a:pt x="13961" y="141940"/>
                    </a:moveTo>
                    <a:cubicBezTo>
                      <a:pt x="6980" y="141940"/>
                      <a:pt x="0" y="134959"/>
                      <a:pt x="0" y="127978"/>
                    </a:cubicBezTo>
                    <a:lnTo>
                      <a:pt x="0" y="13961"/>
                    </a:lnTo>
                    <a:cubicBezTo>
                      <a:pt x="0" y="6981"/>
                      <a:pt x="6980" y="0"/>
                      <a:pt x="13961" y="0"/>
                    </a:cubicBezTo>
                    <a:cubicBezTo>
                      <a:pt x="20942" y="0"/>
                      <a:pt x="27923" y="6981"/>
                      <a:pt x="27923" y="13961"/>
                    </a:cubicBezTo>
                    <a:lnTo>
                      <a:pt x="27923" y="127978"/>
                    </a:lnTo>
                    <a:cubicBezTo>
                      <a:pt x="27923" y="134959"/>
                      <a:pt x="23269" y="141940"/>
                      <a:pt x="13961" y="14194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2" name="Freeform: Shape 361">
                <a:extLst>
                  <a:ext uri="{FF2B5EF4-FFF2-40B4-BE49-F238E27FC236}">
                    <a16:creationId xmlns:a16="http://schemas.microsoft.com/office/drawing/2014/main" id="{B8A3D019-7DA3-4B77-9568-0FAC1AF6EABD}"/>
                  </a:ext>
                </a:extLst>
              </p:cNvPr>
              <p:cNvSpPr/>
              <p:nvPr/>
            </p:nvSpPr>
            <p:spPr>
              <a:xfrm>
                <a:off x="10523344" y="4035858"/>
                <a:ext cx="318782" cy="242451"/>
              </a:xfrm>
              <a:custGeom>
                <a:avLst/>
                <a:gdLst>
                  <a:gd name="connsiteX0" fmla="*/ 304821 w 318782"/>
                  <a:gd name="connsiteY0" fmla="*/ 242452 h 242451"/>
                  <a:gd name="connsiteX1" fmla="*/ 13961 w 318782"/>
                  <a:gd name="connsiteY1" fmla="*/ 242452 h 242451"/>
                  <a:gd name="connsiteX2" fmla="*/ 4654 w 318782"/>
                  <a:gd name="connsiteY2" fmla="*/ 237798 h 242451"/>
                  <a:gd name="connsiteX3" fmla="*/ 0 w 318782"/>
                  <a:gd name="connsiteY3" fmla="*/ 228490 h 242451"/>
                  <a:gd name="connsiteX4" fmla="*/ 0 w 318782"/>
                  <a:gd name="connsiteY4" fmla="*/ 74917 h 242451"/>
                  <a:gd name="connsiteX5" fmla="*/ 0 w 318782"/>
                  <a:gd name="connsiteY5" fmla="*/ 72590 h 242451"/>
                  <a:gd name="connsiteX6" fmla="*/ 58172 w 318782"/>
                  <a:gd name="connsiteY6" fmla="*/ 9764 h 242451"/>
                  <a:gd name="connsiteX7" fmla="*/ 114018 w 318782"/>
                  <a:gd name="connsiteY7" fmla="*/ 456 h 242451"/>
                  <a:gd name="connsiteX8" fmla="*/ 130305 w 318782"/>
                  <a:gd name="connsiteY8" fmla="*/ 12091 h 242451"/>
                  <a:gd name="connsiteX9" fmla="*/ 118671 w 318782"/>
                  <a:gd name="connsiteY9" fmla="*/ 28379 h 242451"/>
                  <a:gd name="connsiteX10" fmla="*/ 62826 w 318782"/>
                  <a:gd name="connsiteY10" fmla="*/ 37686 h 242451"/>
                  <a:gd name="connsiteX11" fmla="*/ 27923 w 318782"/>
                  <a:gd name="connsiteY11" fmla="*/ 74917 h 242451"/>
                  <a:gd name="connsiteX12" fmla="*/ 27923 w 318782"/>
                  <a:gd name="connsiteY12" fmla="*/ 212202 h 242451"/>
                  <a:gd name="connsiteX13" fmla="*/ 290860 w 318782"/>
                  <a:gd name="connsiteY13" fmla="*/ 212202 h 242451"/>
                  <a:gd name="connsiteX14" fmla="*/ 290860 w 318782"/>
                  <a:gd name="connsiteY14" fmla="*/ 74917 h 242451"/>
                  <a:gd name="connsiteX15" fmla="*/ 255957 w 318782"/>
                  <a:gd name="connsiteY15" fmla="*/ 37686 h 242451"/>
                  <a:gd name="connsiteX16" fmla="*/ 200112 w 318782"/>
                  <a:gd name="connsiteY16" fmla="*/ 28379 h 242451"/>
                  <a:gd name="connsiteX17" fmla="*/ 188477 w 318782"/>
                  <a:gd name="connsiteY17" fmla="*/ 12091 h 242451"/>
                  <a:gd name="connsiteX18" fmla="*/ 204766 w 318782"/>
                  <a:gd name="connsiteY18" fmla="*/ 456 h 242451"/>
                  <a:gd name="connsiteX19" fmla="*/ 260611 w 318782"/>
                  <a:gd name="connsiteY19" fmla="*/ 9764 h 242451"/>
                  <a:gd name="connsiteX20" fmla="*/ 318783 w 318782"/>
                  <a:gd name="connsiteY20" fmla="*/ 72590 h 242451"/>
                  <a:gd name="connsiteX21" fmla="*/ 318783 w 318782"/>
                  <a:gd name="connsiteY21" fmla="*/ 74917 h 242451"/>
                  <a:gd name="connsiteX22" fmla="*/ 318783 w 318782"/>
                  <a:gd name="connsiteY22" fmla="*/ 228490 h 242451"/>
                  <a:gd name="connsiteX23" fmla="*/ 314129 w 318782"/>
                  <a:gd name="connsiteY23" fmla="*/ 237798 h 242451"/>
                  <a:gd name="connsiteX24" fmla="*/ 304821 w 318782"/>
                  <a:gd name="connsiteY24" fmla="*/ 242452 h 24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8782" h="242451">
                    <a:moveTo>
                      <a:pt x="304821" y="242452"/>
                    </a:moveTo>
                    <a:lnTo>
                      <a:pt x="13961" y="242452"/>
                    </a:lnTo>
                    <a:cubicBezTo>
                      <a:pt x="9308" y="242452"/>
                      <a:pt x="6981" y="240125"/>
                      <a:pt x="4654" y="237798"/>
                    </a:cubicBezTo>
                    <a:cubicBezTo>
                      <a:pt x="2327" y="235471"/>
                      <a:pt x="0" y="230817"/>
                      <a:pt x="0" y="228490"/>
                    </a:cubicBezTo>
                    <a:lnTo>
                      <a:pt x="0" y="74917"/>
                    </a:lnTo>
                    <a:cubicBezTo>
                      <a:pt x="0" y="74917"/>
                      <a:pt x="0" y="74917"/>
                      <a:pt x="0" y="72590"/>
                    </a:cubicBezTo>
                    <a:cubicBezTo>
                      <a:pt x="2327" y="42340"/>
                      <a:pt x="27923" y="16745"/>
                      <a:pt x="58172" y="9764"/>
                    </a:cubicBezTo>
                    <a:lnTo>
                      <a:pt x="114018" y="456"/>
                    </a:lnTo>
                    <a:cubicBezTo>
                      <a:pt x="120998" y="-1871"/>
                      <a:pt x="127978" y="5110"/>
                      <a:pt x="130305" y="12091"/>
                    </a:cubicBezTo>
                    <a:cubicBezTo>
                      <a:pt x="132632" y="19071"/>
                      <a:pt x="125652" y="26052"/>
                      <a:pt x="118671" y="28379"/>
                    </a:cubicBezTo>
                    <a:lnTo>
                      <a:pt x="62826" y="37686"/>
                    </a:lnTo>
                    <a:cubicBezTo>
                      <a:pt x="44211" y="40013"/>
                      <a:pt x="30250" y="56301"/>
                      <a:pt x="27923" y="74917"/>
                    </a:cubicBezTo>
                    <a:lnTo>
                      <a:pt x="27923" y="212202"/>
                    </a:lnTo>
                    <a:lnTo>
                      <a:pt x="290860" y="212202"/>
                    </a:lnTo>
                    <a:lnTo>
                      <a:pt x="290860" y="74917"/>
                    </a:lnTo>
                    <a:cubicBezTo>
                      <a:pt x="288534" y="56301"/>
                      <a:pt x="274572" y="42340"/>
                      <a:pt x="255957" y="37686"/>
                    </a:cubicBezTo>
                    <a:lnTo>
                      <a:pt x="200112" y="28379"/>
                    </a:lnTo>
                    <a:cubicBezTo>
                      <a:pt x="193131" y="26052"/>
                      <a:pt x="186150" y="19071"/>
                      <a:pt x="188477" y="12091"/>
                    </a:cubicBezTo>
                    <a:cubicBezTo>
                      <a:pt x="190804" y="5110"/>
                      <a:pt x="197785" y="-1871"/>
                      <a:pt x="204766" y="456"/>
                    </a:cubicBezTo>
                    <a:lnTo>
                      <a:pt x="260611" y="9764"/>
                    </a:lnTo>
                    <a:cubicBezTo>
                      <a:pt x="290860" y="14418"/>
                      <a:pt x="316456" y="40013"/>
                      <a:pt x="318783" y="72590"/>
                    </a:cubicBezTo>
                    <a:cubicBezTo>
                      <a:pt x="318783" y="72590"/>
                      <a:pt x="318783" y="72590"/>
                      <a:pt x="318783" y="74917"/>
                    </a:cubicBezTo>
                    <a:lnTo>
                      <a:pt x="318783" y="228490"/>
                    </a:lnTo>
                    <a:cubicBezTo>
                      <a:pt x="318783" y="233144"/>
                      <a:pt x="316456" y="235471"/>
                      <a:pt x="314129" y="237798"/>
                    </a:cubicBezTo>
                    <a:cubicBezTo>
                      <a:pt x="311802" y="242452"/>
                      <a:pt x="307148" y="242452"/>
                      <a:pt x="304821" y="24245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3" name="Freeform: Shape 362">
                <a:extLst>
                  <a:ext uri="{FF2B5EF4-FFF2-40B4-BE49-F238E27FC236}">
                    <a16:creationId xmlns:a16="http://schemas.microsoft.com/office/drawing/2014/main" id="{20A3D02E-8891-4811-AF6B-0C407348B886}"/>
                  </a:ext>
                </a:extLst>
              </p:cNvPr>
              <p:cNvSpPr/>
              <p:nvPr/>
            </p:nvSpPr>
            <p:spPr>
              <a:xfrm>
                <a:off x="11007335" y="4136370"/>
                <a:ext cx="27922" cy="141939"/>
              </a:xfrm>
              <a:custGeom>
                <a:avLst/>
                <a:gdLst>
                  <a:gd name="connsiteX0" fmla="*/ 13961 w 27922"/>
                  <a:gd name="connsiteY0" fmla="*/ 141940 h 141939"/>
                  <a:gd name="connsiteX1" fmla="*/ 0 w 27922"/>
                  <a:gd name="connsiteY1" fmla="*/ 127978 h 141939"/>
                  <a:gd name="connsiteX2" fmla="*/ 0 w 27922"/>
                  <a:gd name="connsiteY2" fmla="*/ 13961 h 141939"/>
                  <a:gd name="connsiteX3" fmla="*/ 13961 w 27922"/>
                  <a:gd name="connsiteY3" fmla="*/ 0 h 141939"/>
                  <a:gd name="connsiteX4" fmla="*/ 27922 w 27922"/>
                  <a:gd name="connsiteY4" fmla="*/ 13961 h 141939"/>
                  <a:gd name="connsiteX5" fmla="*/ 27922 w 27922"/>
                  <a:gd name="connsiteY5" fmla="*/ 127978 h 141939"/>
                  <a:gd name="connsiteX6" fmla="*/ 13961 w 27922"/>
                  <a:gd name="connsiteY6" fmla="*/ 141940 h 1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22" h="141939">
                    <a:moveTo>
                      <a:pt x="13961" y="141940"/>
                    </a:moveTo>
                    <a:cubicBezTo>
                      <a:pt x="6980" y="141940"/>
                      <a:pt x="0" y="134959"/>
                      <a:pt x="0" y="127978"/>
                    </a:cubicBezTo>
                    <a:lnTo>
                      <a:pt x="0" y="13961"/>
                    </a:lnTo>
                    <a:cubicBezTo>
                      <a:pt x="0" y="6981"/>
                      <a:pt x="6980" y="0"/>
                      <a:pt x="13961" y="0"/>
                    </a:cubicBezTo>
                    <a:cubicBezTo>
                      <a:pt x="20942" y="0"/>
                      <a:pt x="27922" y="6981"/>
                      <a:pt x="27922" y="13961"/>
                    </a:cubicBezTo>
                    <a:lnTo>
                      <a:pt x="27922" y="127978"/>
                    </a:lnTo>
                    <a:cubicBezTo>
                      <a:pt x="27922" y="134959"/>
                      <a:pt x="20942" y="141940"/>
                      <a:pt x="13961" y="14194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5" name="Freeform: Shape 364">
                <a:extLst>
                  <a:ext uri="{FF2B5EF4-FFF2-40B4-BE49-F238E27FC236}">
                    <a16:creationId xmlns:a16="http://schemas.microsoft.com/office/drawing/2014/main" id="{6F0FFF67-F620-4B90-805B-47708D681D68}"/>
                  </a:ext>
                </a:extLst>
              </p:cNvPr>
              <p:cNvSpPr/>
              <p:nvPr/>
            </p:nvSpPr>
            <p:spPr>
              <a:xfrm>
                <a:off x="11193485" y="4136370"/>
                <a:ext cx="27922" cy="141939"/>
              </a:xfrm>
              <a:custGeom>
                <a:avLst/>
                <a:gdLst>
                  <a:gd name="connsiteX0" fmla="*/ 13961 w 27922"/>
                  <a:gd name="connsiteY0" fmla="*/ 141940 h 141939"/>
                  <a:gd name="connsiteX1" fmla="*/ 0 w 27922"/>
                  <a:gd name="connsiteY1" fmla="*/ 127978 h 141939"/>
                  <a:gd name="connsiteX2" fmla="*/ 0 w 27922"/>
                  <a:gd name="connsiteY2" fmla="*/ 13961 h 141939"/>
                  <a:gd name="connsiteX3" fmla="*/ 13961 w 27922"/>
                  <a:gd name="connsiteY3" fmla="*/ 0 h 141939"/>
                  <a:gd name="connsiteX4" fmla="*/ 27922 w 27922"/>
                  <a:gd name="connsiteY4" fmla="*/ 13961 h 141939"/>
                  <a:gd name="connsiteX5" fmla="*/ 27922 w 27922"/>
                  <a:gd name="connsiteY5" fmla="*/ 127978 h 141939"/>
                  <a:gd name="connsiteX6" fmla="*/ 13961 w 27922"/>
                  <a:gd name="connsiteY6" fmla="*/ 141940 h 1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22" h="141939">
                    <a:moveTo>
                      <a:pt x="13961" y="141940"/>
                    </a:moveTo>
                    <a:cubicBezTo>
                      <a:pt x="6980" y="141940"/>
                      <a:pt x="0" y="134959"/>
                      <a:pt x="0" y="127978"/>
                    </a:cubicBezTo>
                    <a:lnTo>
                      <a:pt x="0" y="13961"/>
                    </a:lnTo>
                    <a:cubicBezTo>
                      <a:pt x="0" y="6981"/>
                      <a:pt x="6980" y="0"/>
                      <a:pt x="13961" y="0"/>
                    </a:cubicBezTo>
                    <a:cubicBezTo>
                      <a:pt x="20942" y="0"/>
                      <a:pt x="27922" y="6981"/>
                      <a:pt x="27922" y="13961"/>
                    </a:cubicBezTo>
                    <a:lnTo>
                      <a:pt x="27922" y="127978"/>
                    </a:lnTo>
                    <a:cubicBezTo>
                      <a:pt x="27922" y="134959"/>
                      <a:pt x="20942" y="141940"/>
                      <a:pt x="13961" y="14194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6" name="Freeform: Shape 365">
                <a:extLst>
                  <a:ext uri="{FF2B5EF4-FFF2-40B4-BE49-F238E27FC236}">
                    <a16:creationId xmlns:a16="http://schemas.microsoft.com/office/drawing/2014/main" id="{B916E1DF-0453-4B71-A479-9DBB19D8D216}"/>
                  </a:ext>
                </a:extLst>
              </p:cNvPr>
              <p:cNvSpPr/>
              <p:nvPr/>
            </p:nvSpPr>
            <p:spPr>
              <a:xfrm>
                <a:off x="10953816" y="4035858"/>
                <a:ext cx="318782" cy="242451"/>
              </a:xfrm>
              <a:custGeom>
                <a:avLst/>
                <a:gdLst>
                  <a:gd name="connsiteX0" fmla="*/ 304821 w 318782"/>
                  <a:gd name="connsiteY0" fmla="*/ 242452 h 242451"/>
                  <a:gd name="connsiteX1" fmla="*/ 13961 w 318782"/>
                  <a:gd name="connsiteY1" fmla="*/ 242452 h 242451"/>
                  <a:gd name="connsiteX2" fmla="*/ 4654 w 318782"/>
                  <a:gd name="connsiteY2" fmla="*/ 237798 h 242451"/>
                  <a:gd name="connsiteX3" fmla="*/ 0 w 318782"/>
                  <a:gd name="connsiteY3" fmla="*/ 228490 h 242451"/>
                  <a:gd name="connsiteX4" fmla="*/ 0 w 318782"/>
                  <a:gd name="connsiteY4" fmla="*/ 74917 h 242451"/>
                  <a:gd name="connsiteX5" fmla="*/ 0 w 318782"/>
                  <a:gd name="connsiteY5" fmla="*/ 72590 h 242451"/>
                  <a:gd name="connsiteX6" fmla="*/ 58172 w 318782"/>
                  <a:gd name="connsiteY6" fmla="*/ 9764 h 242451"/>
                  <a:gd name="connsiteX7" fmla="*/ 114018 w 318782"/>
                  <a:gd name="connsiteY7" fmla="*/ 456 h 242451"/>
                  <a:gd name="connsiteX8" fmla="*/ 130305 w 318782"/>
                  <a:gd name="connsiteY8" fmla="*/ 12091 h 242451"/>
                  <a:gd name="connsiteX9" fmla="*/ 118671 w 318782"/>
                  <a:gd name="connsiteY9" fmla="*/ 28379 h 242451"/>
                  <a:gd name="connsiteX10" fmla="*/ 62826 w 318782"/>
                  <a:gd name="connsiteY10" fmla="*/ 37686 h 242451"/>
                  <a:gd name="connsiteX11" fmla="*/ 27923 w 318782"/>
                  <a:gd name="connsiteY11" fmla="*/ 74917 h 242451"/>
                  <a:gd name="connsiteX12" fmla="*/ 27923 w 318782"/>
                  <a:gd name="connsiteY12" fmla="*/ 212202 h 242451"/>
                  <a:gd name="connsiteX13" fmla="*/ 290860 w 318782"/>
                  <a:gd name="connsiteY13" fmla="*/ 212202 h 242451"/>
                  <a:gd name="connsiteX14" fmla="*/ 290860 w 318782"/>
                  <a:gd name="connsiteY14" fmla="*/ 74917 h 242451"/>
                  <a:gd name="connsiteX15" fmla="*/ 255957 w 318782"/>
                  <a:gd name="connsiteY15" fmla="*/ 37686 h 242451"/>
                  <a:gd name="connsiteX16" fmla="*/ 200112 w 318782"/>
                  <a:gd name="connsiteY16" fmla="*/ 28379 h 242451"/>
                  <a:gd name="connsiteX17" fmla="*/ 188477 w 318782"/>
                  <a:gd name="connsiteY17" fmla="*/ 12091 h 242451"/>
                  <a:gd name="connsiteX18" fmla="*/ 204766 w 318782"/>
                  <a:gd name="connsiteY18" fmla="*/ 456 h 242451"/>
                  <a:gd name="connsiteX19" fmla="*/ 260611 w 318782"/>
                  <a:gd name="connsiteY19" fmla="*/ 9764 h 242451"/>
                  <a:gd name="connsiteX20" fmla="*/ 318783 w 318782"/>
                  <a:gd name="connsiteY20" fmla="*/ 72590 h 242451"/>
                  <a:gd name="connsiteX21" fmla="*/ 318783 w 318782"/>
                  <a:gd name="connsiteY21" fmla="*/ 74917 h 242451"/>
                  <a:gd name="connsiteX22" fmla="*/ 318783 w 318782"/>
                  <a:gd name="connsiteY22" fmla="*/ 228490 h 242451"/>
                  <a:gd name="connsiteX23" fmla="*/ 314129 w 318782"/>
                  <a:gd name="connsiteY23" fmla="*/ 237798 h 242451"/>
                  <a:gd name="connsiteX24" fmla="*/ 304821 w 318782"/>
                  <a:gd name="connsiteY24" fmla="*/ 242452 h 24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8782" h="242451">
                    <a:moveTo>
                      <a:pt x="304821" y="242452"/>
                    </a:moveTo>
                    <a:lnTo>
                      <a:pt x="13961" y="242452"/>
                    </a:lnTo>
                    <a:cubicBezTo>
                      <a:pt x="9308" y="242452"/>
                      <a:pt x="6981" y="240125"/>
                      <a:pt x="4654" y="237798"/>
                    </a:cubicBezTo>
                    <a:cubicBezTo>
                      <a:pt x="2327" y="235471"/>
                      <a:pt x="0" y="230817"/>
                      <a:pt x="0" y="228490"/>
                    </a:cubicBezTo>
                    <a:lnTo>
                      <a:pt x="0" y="74917"/>
                    </a:lnTo>
                    <a:cubicBezTo>
                      <a:pt x="0" y="74917"/>
                      <a:pt x="0" y="74917"/>
                      <a:pt x="0" y="72590"/>
                    </a:cubicBezTo>
                    <a:cubicBezTo>
                      <a:pt x="2327" y="42340"/>
                      <a:pt x="27923" y="16745"/>
                      <a:pt x="58172" y="9764"/>
                    </a:cubicBezTo>
                    <a:lnTo>
                      <a:pt x="114018" y="456"/>
                    </a:lnTo>
                    <a:cubicBezTo>
                      <a:pt x="120998" y="-1871"/>
                      <a:pt x="127978" y="5110"/>
                      <a:pt x="130305" y="12091"/>
                    </a:cubicBezTo>
                    <a:cubicBezTo>
                      <a:pt x="132632" y="19071"/>
                      <a:pt x="125652" y="26052"/>
                      <a:pt x="118671" y="28379"/>
                    </a:cubicBezTo>
                    <a:lnTo>
                      <a:pt x="62826" y="37686"/>
                    </a:lnTo>
                    <a:cubicBezTo>
                      <a:pt x="44211" y="40013"/>
                      <a:pt x="30250" y="56301"/>
                      <a:pt x="27923" y="74917"/>
                    </a:cubicBezTo>
                    <a:lnTo>
                      <a:pt x="27923" y="212202"/>
                    </a:lnTo>
                    <a:lnTo>
                      <a:pt x="290860" y="212202"/>
                    </a:lnTo>
                    <a:lnTo>
                      <a:pt x="290860" y="74917"/>
                    </a:lnTo>
                    <a:cubicBezTo>
                      <a:pt x="288534" y="56301"/>
                      <a:pt x="274572" y="42340"/>
                      <a:pt x="255957" y="37686"/>
                    </a:cubicBezTo>
                    <a:lnTo>
                      <a:pt x="200112" y="28379"/>
                    </a:lnTo>
                    <a:cubicBezTo>
                      <a:pt x="193131" y="26052"/>
                      <a:pt x="186150" y="19071"/>
                      <a:pt x="188477" y="12091"/>
                    </a:cubicBezTo>
                    <a:cubicBezTo>
                      <a:pt x="190804" y="5110"/>
                      <a:pt x="197785" y="-1871"/>
                      <a:pt x="204766" y="456"/>
                    </a:cubicBezTo>
                    <a:lnTo>
                      <a:pt x="260611" y="9764"/>
                    </a:lnTo>
                    <a:cubicBezTo>
                      <a:pt x="290860" y="14418"/>
                      <a:pt x="316456" y="40013"/>
                      <a:pt x="318783" y="72590"/>
                    </a:cubicBezTo>
                    <a:cubicBezTo>
                      <a:pt x="318783" y="72590"/>
                      <a:pt x="318783" y="72590"/>
                      <a:pt x="318783" y="74917"/>
                    </a:cubicBezTo>
                    <a:lnTo>
                      <a:pt x="318783" y="228490"/>
                    </a:lnTo>
                    <a:cubicBezTo>
                      <a:pt x="318783" y="233144"/>
                      <a:pt x="316456" y="235471"/>
                      <a:pt x="314129" y="237798"/>
                    </a:cubicBezTo>
                    <a:cubicBezTo>
                      <a:pt x="314129" y="242452"/>
                      <a:pt x="309475" y="242452"/>
                      <a:pt x="304821" y="24245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7" name="Freeform: Shape 366">
                <a:extLst>
                  <a:ext uri="{FF2B5EF4-FFF2-40B4-BE49-F238E27FC236}">
                    <a16:creationId xmlns:a16="http://schemas.microsoft.com/office/drawing/2014/main" id="{CD27EA24-58C7-4528-82CA-6FF340AD82ED}"/>
                  </a:ext>
                </a:extLst>
              </p:cNvPr>
              <p:cNvSpPr/>
              <p:nvPr/>
            </p:nvSpPr>
            <p:spPr>
              <a:xfrm>
                <a:off x="10624810" y="4037725"/>
                <a:ext cx="114685" cy="75376"/>
              </a:xfrm>
              <a:custGeom>
                <a:avLst/>
                <a:gdLst>
                  <a:gd name="connsiteX0" fmla="*/ 56762 w 114685"/>
                  <a:gd name="connsiteY0" fmla="*/ 75376 h 75376"/>
                  <a:gd name="connsiteX1" fmla="*/ 45127 w 114685"/>
                  <a:gd name="connsiteY1" fmla="*/ 70723 h 75376"/>
                  <a:gd name="connsiteX2" fmla="*/ 3243 w 114685"/>
                  <a:gd name="connsiteY2" fmla="*/ 24185 h 75376"/>
                  <a:gd name="connsiteX3" fmla="*/ 5570 w 114685"/>
                  <a:gd name="connsiteY3" fmla="*/ 3243 h 75376"/>
                  <a:gd name="connsiteX4" fmla="*/ 26512 w 114685"/>
                  <a:gd name="connsiteY4" fmla="*/ 5570 h 75376"/>
                  <a:gd name="connsiteX5" fmla="*/ 56762 w 114685"/>
                  <a:gd name="connsiteY5" fmla="*/ 40473 h 75376"/>
                  <a:gd name="connsiteX6" fmla="*/ 89338 w 114685"/>
                  <a:gd name="connsiteY6" fmla="*/ 5570 h 75376"/>
                  <a:gd name="connsiteX7" fmla="*/ 110280 w 114685"/>
                  <a:gd name="connsiteY7" fmla="*/ 5570 h 75376"/>
                  <a:gd name="connsiteX8" fmla="*/ 110280 w 114685"/>
                  <a:gd name="connsiteY8" fmla="*/ 26512 h 75376"/>
                  <a:gd name="connsiteX9" fmla="*/ 66069 w 114685"/>
                  <a:gd name="connsiteY9" fmla="*/ 73050 h 75376"/>
                  <a:gd name="connsiteX10" fmla="*/ 56762 w 114685"/>
                  <a:gd name="connsiteY10" fmla="*/ 75376 h 7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685" h="75376">
                    <a:moveTo>
                      <a:pt x="56762" y="75376"/>
                    </a:moveTo>
                    <a:cubicBezTo>
                      <a:pt x="52108" y="75376"/>
                      <a:pt x="49781" y="73050"/>
                      <a:pt x="45127" y="70723"/>
                    </a:cubicBezTo>
                    <a:lnTo>
                      <a:pt x="3243" y="24185"/>
                    </a:lnTo>
                    <a:cubicBezTo>
                      <a:pt x="-1410" y="17204"/>
                      <a:pt x="-1410" y="10224"/>
                      <a:pt x="5570" y="3243"/>
                    </a:cubicBezTo>
                    <a:cubicBezTo>
                      <a:pt x="12551" y="-1410"/>
                      <a:pt x="19531" y="-1410"/>
                      <a:pt x="26512" y="5570"/>
                    </a:cubicBezTo>
                    <a:lnTo>
                      <a:pt x="56762" y="40473"/>
                    </a:lnTo>
                    <a:lnTo>
                      <a:pt x="89338" y="5570"/>
                    </a:lnTo>
                    <a:cubicBezTo>
                      <a:pt x="93992" y="916"/>
                      <a:pt x="103299" y="-1410"/>
                      <a:pt x="110280" y="5570"/>
                    </a:cubicBezTo>
                    <a:cubicBezTo>
                      <a:pt x="114934" y="10224"/>
                      <a:pt x="117261" y="19531"/>
                      <a:pt x="110280" y="26512"/>
                    </a:cubicBezTo>
                    <a:lnTo>
                      <a:pt x="66069" y="73050"/>
                    </a:lnTo>
                    <a:cubicBezTo>
                      <a:pt x="63742" y="75376"/>
                      <a:pt x="59089" y="75376"/>
                      <a:pt x="56762" y="7537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8" name="Freeform: Shape 367">
                <a:extLst>
                  <a:ext uri="{FF2B5EF4-FFF2-40B4-BE49-F238E27FC236}">
                    <a16:creationId xmlns:a16="http://schemas.microsoft.com/office/drawing/2014/main" id="{4E4C72F7-2D1A-4F96-A3D3-CB005319E931}"/>
                  </a:ext>
                </a:extLst>
              </p:cNvPr>
              <p:cNvSpPr/>
              <p:nvPr/>
            </p:nvSpPr>
            <p:spPr>
              <a:xfrm>
                <a:off x="11059689" y="4037478"/>
                <a:ext cx="114017" cy="70969"/>
              </a:xfrm>
              <a:custGeom>
                <a:avLst/>
                <a:gdLst>
                  <a:gd name="connsiteX0" fmla="*/ 54682 w 114017"/>
                  <a:gd name="connsiteY0" fmla="*/ 70970 h 70969"/>
                  <a:gd name="connsiteX1" fmla="*/ 45374 w 114017"/>
                  <a:gd name="connsiteY1" fmla="*/ 66316 h 70969"/>
                  <a:gd name="connsiteX2" fmla="*/ 3491 w 114017"/>
                  <a:gd name="connsiteY2" fmla="*/ 24432 h 70969"/>
                  <a:gd name="connsiteX3" fmla="*/ 3491 w 114017"/>
                  <a:gd name="connsiteY3" fmla="*/ 3490 h 70969"/>
                  <a:gd name="connsiteX4" fmla="*/ 24432 w 114017"/>
                  <a:gd name="connsiteY4" fmla="*/ 3490 h 70969"/>
                  <a:gd name="connsiteX5" fmla="*/ 57008 w 114017"/>
                  <a:gd name="connsiteY5" fmla="*/ 36066 h 70969"/>
                  <a:gd name="connsiteX6" fmla="*/ 89585 w 114017"/>
                  <a:gd name="connsiteY6" fmla="*/ 3490 h 70969"/>
                  <a:gd name="connsiteX7" fmla="*/ 110527 w 114017"/>
                  <a:gd name="connsiteY7" fmla="*/ 3490 h 70969"/>
                  <a:gd name="connsiteX8" fmla="*/ 110527 w 114017"/>
                  <a:gd name="connsiteY8" fmla="*/ 24432 h 70969"/>
                  <a:gd name="connsiteX9" fmla="*/ 68643 w 114017"/>
                  <a:gd name="connsiteY9" fmla="*/ 66316 h 70969"/>
                  <a:gd name="connsiteX10" fmla="*/ 54682 w 114017"/>
                  <a:gd name="connsiteY10" fmla="*/ 70970 h 7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17" h="70969">
                    <a:moveTo>
                      <a:pt x="54682" y="70970"/>
                    </a:moveTo>
                    <a:cubicBezTo>
                      <a:pt x="50028" y="70970"/>
                      <a:pt x="47701" y="68643"/>
                      <a:pt x="45374" y="66316"/>
                    </a:cubicBezTo>
                    <a:lnTo>
                      <a:pt x="3491" y="24432"/>
                    </a:lnTo>
                    <a:cubicBezTo>
                      <a:pt x="-1164" y="19778"/>
                      <a:pt x="-1164" y="10471"/>
                      <a:pt x="3491" y="3490"/>
                    </a:cubicBezTo>
                    <a:cubicBezTo>
                      <a:pt x="8145" y="-1163"/>
                      <a:pt x="17452" y="-1163"/>
                      <a:pt x="24432" y="3490"/>
                    </a:cubicBezTo>
                    <a:lnTo>
                      <a:pt x="57008" y="36066"/>
                    </a:lnTo>
                    <a:lnTo>
                      <a:pt x="89585" y="3490"/>
                    </a:lnTo>
                    <a:cubicBezTo>
                      <a:pt x="94239" y="-1163"/>
                      <a:pt x="103546" y="-1163"/>
                      <a:pt x="110527" y="3490"/>
                    </a:cubicBezTo>
                    <a:cubicBezTo>
                      <a:pt x="115180" y="8144"/>
                      <a:pt x="115180" y="17451"/>
                      <a:pt x="110527" y="24432"/>
                    </a:cubicBezTo>
                    <a:lnTo>
                      <a:pt x="68643" y="66316"/>
                    </a:lnTo>
                    <a:cubicBezTo>
                      <a:pt x="61663" y="68643"/>
                      <a:pt x="57008" y="70970"/>
                      <a:pt x="54682" y="7097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69" name="Freeform: Shape 368">
                <a:extLst>
                  <a:ext uri="{FF2B5EF4-FFF2-40B4-BE49-F238E27FC236}">
                    <a16:creationId xmlns:a16="http://schemas.microsoft.com/office/drawing/2014/main" id="{78092F0D-547F-4BAC-8B91-536492908596}"/>
                  </a:ext>
                </a:extLst>
              </p:cNvPr>
              <p:cNvSpPr/>
              <p:nvPr/>
            </p:nvSpPr>
            <p:spPr>
              <a:xfrm>
                <a:off x="10467499" y="4250387"/>
                <a:ext cx="881887" cy="27922"/>
              </a:xfrm>
              <a:custGeom>
                <a:avLst/>
                <a:gdLst>
                  <a:gd name="connsiteX0" fmla="*/ 867926 w 881887"/>
                  <a:gd name="connsiteY0" fmla="*/ 27922 h 27922"/>
                  <a:gd name="connsiteX1" fmla="*/ 13961 w 881887"/>
                  <a:gd name="connsiteY1" fmla="*/ 27922 h 27922"/>
                  <a:gd name="connsiteX2" fmla="*/ 0 w 881887"/>
                  <a:gd name="connsiteY2" fmla="*/ 13961 h 27922"/>
                  <a:gd name="connsiteX3" fmla="*/ 13961 w 881887"/>
                  <a:gd name="connsiteY3" fmla="*/ 0 h 27922"/>
                  <a:gd name="connsiteX4" fmla="*/ 867926 w 881887"/>
                  <a:gd name="connsiteY4" fmla="*/ 0 h 27922"/>
                  <a:gd name="connsiteX5" fmla="*/ 881887 w 881887"/>
                  <a:gd name="connsiteY5" fmla="*/ 13961 h 27922"/>
                  <a:gd name="connsiteX6" fmla="*/ 867926 w 881887"/>
                  <a:gd name="connsiteY6" fmla="*/ 27922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887" h="27922">
                    <a:moveTo>
                      <a:pt x="867926" y="27922"/>
                    </a:moveTo>
                    <a:lnTo>
                      <a:pt x="13961" y="27922"/>
                    </a:lnTo>
                    <a:cubicBezTo>
                      <a:pt x="6981" y="27922"/>
                      <a:pt x="0" y="20942"/>
                      <a:pt x="0" y="13961"/>
                    </a:cubicBezTo>
                    <a:cubicBezTo>
                      <a:pt x="0" y="6981"/>
                      <a:pt x="6981" y="0"/>
                      <a:pt x="13961" y="0"/>
                    </a:cubicBezTo>
                    <a:lnTo>
                      <a:pt x="867926" y="0"/>
                    </a:lnTo>
                    <a:cubicBezTo>
                      <a:pt x="874907" y="0"/>
                      <a:pt x="881887" y="6981"/>
                      <a:pt x="881887" y="13961"/>
                    </a:cubicBezTo>
                    <a:cubicBezTo>
                      <a:pt x="881887" y="20942"/>
                      <a:pt x="877234" y="27922"/>
                      <a:pt x="867926" y="2792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0" name="Freeform: Shape 369">
                <a:extLst>
                  <a:ext uri="{FF2B5EF4-FFF2-40B4-BE49-F238E27FC236}">
                    <a16:creationId xmlns:a16="http://schemas.microsoft.com/office/drawing/2014/main" id="{837DC4D0-4D89-44B8-833D-2896D9246343}"/>
                  </a:ext>
                </a:extLst>
              </p:cNvPr>
              <p:cNvSpPr/>
              <p:nvPr/>
            </p:nvSpPr>
            <p:spPr>
              <a:xfrm>
                <a:off x="10600131" y="3854818"/>
                <a:ext cx="162881" cy="162881"/>
              </a:xfrm>
              <a:custGeom>
                <a:avLst/>
                <a:gdLst>
                  <a:gd name="connsiteX0" fmla="*/ 81441 w 162881"/>
                  <a:gd name="connsiteY0" fmla="*/ 162882 h 162881"/>
                  <a:gd name="connsiteX1" fmla="*/ 0 w 162881"/>
                  <a:gd name="connsiteY1" fmla="*/ 81441 h 162881"/>
                  <a:gd name="connsiteX2" fmla="*/ 81441 w 162881"/>
                  <a:gd name="connsiteY2" fmla="*/ 0 h 162881"/>
                  <a:gd name="connsiteX3" fmla="*/ 162882 w 162881"/>
                  <a:gd name="connsiteY3" fmla="*/ 81441 h 162881"/>
                  <a:gd name="connsiteX4" fmla="*/ 81441 w 162881"/>
                  <a:gd name="connsiteY4" fmla="*/ 162882 h 162881"/>
                  <a:gd name="connsiteX5" fmla="*/ 81441 w 162881"/>
                  <a:gd name="connsiteY5" fmla="*/ 27922 h 162881"/>
                  <a:gd name="connsiteX6" fmla="*/ 27922 w 162881"/>
                  <a:gd name="connsiteY6" fmla="*/ 81441 h 162881"/>
                  <a:gd name="connsiteX7" fmla="*/ 81441 w 162881"/>
                  <a:gd name="connsiteY7" fmla="*/ 134959 h 162881"/>
                  <a:gd name="connsiteX8" fmla="*/ 134959 w 162881"/>
                  <a:gd name="connsiteY8" fmla="*/ 81441 h 162881"/>
                  <a:gd name="connsiteX9" fmla="*/ 81441 w 162881"/>
                  <a:gd name="connsiteY9" fmla="*/ 27922 h 16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881" h="162881">
                    <a:moveTo>
                      <a:pt x="81441" y="162882"/>
                    </a:moveTo>
                    <a:cubicBezTo>
                      <a:pt x="37230" y="162882"/>
                      <a:pt x="0" y="125651"/>
                      <a:pt x="0" y="81441"/>
                    </a:cubicBezTo>
                    <a:cubicBezTo>
                      <a:pt x="0" y="37230"/>
                      <a:pt x="37230" y="0"/>
                      <a:pt x="81441" y="0"/>
                    </a:cubicBezTo>
                    <a:cubicBezTo>
                      <a:pt x="125651" y="0"/>
                      <a:pt x="162882" y="37230"/>
                      <a:pt x="162882" y="81441"/>
                    </a:cubicBezTo>
                    <a:cubicBezTo>
                      <a:pt x="162882" y="125651"/>
                      <a:pt x="125651" y="162882"/>
                      <a:pt x="81441" y="162882"/>
                    </a:cubicBezTo>
                    <a:close/>
                    <a:moveTo>
                      <a:pt x="81441" y="27922"/>
                    </a:moveTo>
                    <a:cubicBezTo>
                      <a:pt x="51191" y="27922"/>
                      <a:pt x="27922" y="51191"/>
                      <a:pt x="27922" y="81441"/>
                    </a:cubicBezTo>
                    <a:cubicBezTo>
                      <a:pt x="27922" y="111690"/>
                      <a:pt x="51191" y="134959"/>
                      <a:pt x="81441" y="134959"/>
                    </a:cubicBezTo>
                    <a:cubicBezTo>
                      <a:pt x="111690" y="134959"/>
                      <a:pt x="134959" y="111690"/>
                      <a:pt x="134959" y="81441"/>
                    </a:cubicBezTo>
                    <a:cubicBezTo>
                      <a:pt x="134959" y="51191"/>
                      <a:pt x="111690" y="27922"/>
                      <a:pt x="81441" y="2792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1" name="Freeform: Shape 370">
                <a:extLst>
                  <a:ext uri="{FF2B5EF4-FFF2-40B4-BE49-F238E27FC236}">
                    <a16:creationId xmlns:a16="http://schemas.microsoft.com/office/drawing/2014/main" id="{52747268-642E-4471-8C78-3761990051E4}"/>
                  </a:ext>
                </a:extLst>
              </p:cNvPr>
              <p:cNvSpPr/>
              <p:nvPr/>
            </p:nvSpPr>
            <p:spPr>
              <a:xfrm>
                <a:off x="11032931" y="3854818"/>
                <a:ext cx="162881" cy="162881"/>
              </a:xfrm>
              <a:custGeom>
                <a:avLst/>
                <a:gdLst>
                  <a:gd name="connsiteX0" fmla="*/ 81441 w 162881"/>
                  <a:gd name="connsiteY0" fmla="*/ 162882 h 162881"/>
                  <a:gd name="connsiteX1" fmla="*/ 0 w 162881"/>
                  <a:gd name="connsiteY1" fmla="*/ 81441 h 162881"/>
                  <a:gd name="connsiteX2" fmla="*/ 81441 w 162881"/>
                  <a:gd name="connsiteY2" fmla="*/ 0 h 162881"/>
                  <a:gd name="connsiteX3" fmla="*/ 162882 w 162881"/>
                  <a:gd name="connsiteY3" fmla="*/ 81441 h 162881"/>
                  <a:gd name="connsiteX4" fmla="*/ 81441 w 162881"/>
                  <a:gd name="connsiteY4" fmla="*/ 162882 h 162881"/>
                  <a:gd name="connsiteX5" fmla="*/ 81441 w 162881"/>
                  <a:gd name="connsiteY5" fmla="*/ 27922 h 162881"/>
                  <a:gd name="connsiteX6" fmla="*/ 27922 w 162881"/>
                  <a:gd name="connsiteY6" fmla="*/ 81441 h 162881"/>
                  <a:gd name="connsiteX7" fmla="*/ 81441 w 162881"/>
                  <a:gd name="connsiteY7" fmla="*/ 134959 h 162881"/>
                  <a:gd name="connsiteX8" fmla="*/ 134959 w 162881"/>
                  <a:gd name="connsiteY8" fmla="*/ 81441 h 162881"/>
                  <a:gd name="connsiteX9" fmla="*/ 81441 w 162881"/>
                  <a:gd name="connsiteY9" fmla="*/ 27922 h 16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881" h="162881">
                    <a:moveTo>
                      <a:pt x="81441" y="162882"/>
                    </a:moveTo>
                    <a:cubicBezTo>
                      <a:pt x="37230" y="162882"/>
                      <a:pt x="0" y="125651"/>
                      <a:pt x="0" y="81441"/>
                    </a:cubicBezTo>
                    <a:cubicBezTo>
                      <a:pt x="0" y="37230"/>
                      <a:pt x="37230" y="0"/>
                      <a:pt x="81441" y="0"/>
                    </a:cubicBezTo>
                    <a:cubicBezTo>
                      <a:pt x="125651" y="0"/>
                      <a:pt x="162882" y="37230"/>
                      <a:pt x="162882" y="81441"/>
                    </a:cubicBezTo>
                    <a:cubicBezTo>
                      <a:pt x="162882" y="125651"/>
                      <a:pt x="125651" y="162882"/>
                      <a:pt x="81441" y="162882"/>
                    </a:cubicBezTo>
                    <a:close/>
                    <a:moveTo>
                      <a:pt x="81441" y="27922"/>
                    </a:moveTo>
                    <a:cubicBezTo>
                      <a:pt x="51191" y="27922"/>
                      <a:pt x="27922" y="51191"/>
                      <a:pt x="27922" y="81441"/>
                    </a:cubicBezTo>
                    <a:cubicBezTo>
                      <a:pt x="27922" y="111690"/>
                      <a:pt x="51191" y="134959"/>
                      <a:pt x="81441" y="134959"/>
                    </a:cubicBezTo>
                    <a:cubicBezTo>
                      <a:pt x="111690" y="134959"/>
                      <a:pt x="134959" y="111690"/>
                      <a:pt x="134959" y="81441"/>
                    </a:cubicBezTo>
                    <a:cubicBezTo>
                      <a:pt x="134959" y="51191"/>
                      <a:pt x="109363" y="27922"/>
                      <a:pt x="81441" y="2792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2" name="Freeform: Shape 371">
                <a:extLst>
                  <a:ext uri="{FF2B5EF4-FFF2-40B4-BE49-F238E27FC236}">
                    <a16:creationId xmlns:a16="http://schemas.microsoft.com/office/drawing/2014/main" id="{CB4DB723-FD11-4FA2-92C5-67A3B32775F9}"/>
                  </a:ext>
                </a:extLst>
              </p:cNvPr>
              <p:cNvSpPr/>
              <p:nvPr/>
            </p:nvSpPr>
            <p:spPr>
              <a:xfrm>
                <a:off x="10749051" y="3733820"/>
                <a:ext cx="225707" cy="160554"/>
              </a:xfrm>
              <a:custGeom>
                <a:avLst/>
                <a:gdLst>
                  <a:gd name="connsiteX0" fmla="*/ 37230 w 225707"/>
                  <a:gd name="connsiteY0" fmla="*/ 160555 h 160554"/>
                  <a:gd name="connsiteX1" fmla="*/ 30249 w 225707"/>
                  <a:gd name="connsiteY1" fmla="*/ 158228 h 160554"/>
                  <a:gd name="connsiteX2" fmla="*/ 23269 w 225707"/>
                  <a:gd name="connsiteY2" fmla="*/ 146593 h 160554"/>
                  <a:gd name="connsiteX3" fmla="*/ 23269 w 225707"/>
                  <a:gd name="connsiteY3" fmla="*/ 111690 h 160554"/>
                  <a:gd name="connsiteX4" fmla="*/ 0 w 225707"/>
                  <a:gd name="connsiteY4" fmla="*/ 76787 h 160554"/>
                  <a:gd name="connsiteX5" fmla="*/ 0 w 225707"/>
                  <a:gd name="connsiteY5" fmla="*/ 37230 h 160554"/>
                  <a:gd name="connsiteX6" fmla="*/ 37230 w 225707"/>
                  <a:gd name="connsiteY6" fmla="*/ 0 h 160554"/>
                  <a:gd name="connsiteX7" fmla="*/ 188477 w 225707"/>
                  <a:gd name="connsiteY7" fmla="*/ 0 h 160554"/>
                  <a:gd name="connsiteX8" fmla="*/ 225708 w 225707"/>
                  <a:gd name="connsiteY8" fmla="*/ 37230 h 160554"/>
                  <a:gd name="connsiteX9" fmla="*/ 225708 w 225707"/>
                  <a:gd name="connsiteY9" fmla="*/ 76787 h 160554"/>
                  <a:gd name="connsiteX10" fmla="*/ 188477 w 225707"/>
                  <a:gd name="connsiteY10" fmla="*/ 114017 h 160554"/>
                  <a:gd name="connsiteX11" fmla="*/ 104710 w 225707"/>
                  <a:gd name="connsiteY11" fmla="*/ 114017 h 160554"/>
                  <a:gd name="connsiteX12" fmla="*/ 46538 w 225707"/>
                  <a:gd name="connsiteY12" fmla="*/ 158228 h 160554"/>
                  <a:gd name="connsiteX13" fmla="*/ 37230 w 225707"/>
                  <a:gd name="connsiteY13" fmla="*/ 160555 h 160554"/>
                  <a:gd name="connsiteX14" fmla="*/ 37230 w 225707"/>
                  <a:gd name="connsiteY14" fmla="*/ 27922 h 160554"/>
                  <a:gd name="connsiteX15" fmla="*/ 27923 w 225707"/>
                  <a:gd name="connsiteY15" fmla="*/ 37230 h 160554"/>
                  <a:gd name="connsiteX16" fmla="*/ 27923 w 225707"/>
                  <a:gd name="connsiteY16" fmla="*/ 76787 h 160554"/>
                  <a:gd name="connsiteX17" fmla="*/ 37230 w 225707"/>
                  <a:gd name="connsiteY17" fmla="*/ 86094 h 160554"/>
                  <a:gd name="connsiteX18" fmla="*/ 51192 w 225707"/>
                  <a:gd name="connsiteY18" fmla="*/ 100056 h 160554"/>
                  <a:gd name="connsiteX19" fmla="*/ 51192 w 225707"/>
                  <a:gd name="connsiteY19" fmla="*/ 118671 h 160554"/>
                  <a:gd name="connsiteX20" fmla="*/ 88421 w 225707"/>
                  <a:gd name="connsiteY20" fmla="*/ 88421 h 160554"/>
                  <a:gd name="connsiteX21" fmla="*/ 97729 w 225707"/>
                  <a:gd name="connsiteY21" fmla="*/ 86094 h 160554"/>
                  <a:gd name="connsiteX22" fmla="*/ 188477 w 225707"/>
                  <a:gd name="connsiteY22" fmla="*/ 86094 h 160554"/>
                  <a:gd name="connsiteX23" fmla="*/ 197785 w 225707"/>
                  <a:gd name="connsiteY23" fmla="*/ 76787 h 160554"/>
                  <a:gd name="connsiteX24" fmla="*/ 197785 w 225707"/>
                  <a:gd name="connsiteY24" fmla="*/ 37230 h 160554"/>
                  <a:gd name="connsiteX25" fmla="*/ 188477 w 225707"/>
                  <a:gd name="connsiteY25" fmla="*/ 27922 h 160554"/>
                  <a:gd name="connsiteX26" fmla="*/ 37230 w 225707"/>
                  <a:gd name="connsiteY26" fmla="*/ 27922 h 16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5707" h="160554">
                    <a:moveTo>
                      <a:pt x="37230" y="160555"/>
                    </a:moveTo>
                    <a:cubicBezTo>
                      <a:pt x="34903" y="160555"/>
                      <a:pt x="32576" y="160555"/>
                      <a:pt x="30249" y="158228"/>
                    </a:cubicBezTo>
                    <a:cubicBezTo>
                      <a:pt x="25596" y="155901"/>
                      <a:pt x="23269" y="151247"/>
                      <a:pt x="23269" y="146593"/>
                    </a:cubicBezTo>
                    <a:lnTo>
                      <a:pt x="23269" y="111690"/>
                    </a:lnTo>
                    <a:cubicBezTo>
                      <a:pt x="9307" y="107036"/>
                      <a:pt x="0" y="93075"/>
                      <a:pt x="0" y="76787"/>
                    </a:cubicBezTo>
                    <a:lnTo>
                      <a:pt x="0" y="37230"/>
                    </a:lnTo>
                    <a:cubicBezTo>
                      <a:pt x="0" y="16288"/>
                      <a:pt x="16288" y="0"/>
                      <a:pt x="37230" y="0"/>
                    </a:cubicBezTo>
                    <a:lnTo>
                      <a:pt x="188477" y="0"/>
                    </a:lnTo>
                    <a:cubicBezTo>
                      <a:pt x="209419" y="0"/>
                      <a:pt x="225708" y="16288"/>
                      <a:pt x="225708" y="37230"/>
                    </a:cubicBezTo>
                    <a:lnTo>
                      <a:pt x="225708" y="76787"/>
                    </a:lnTo>
                    <a:cubicBezTo>
                      <a:pt x="225708" y="97729"/>
                      <a:pt x="209419" y="114017"/>
                      <a:pt x="188477" y="114017"/>
                    </a:cubicBezTo>
                    <a:lnTo>
                      <a:pt x="104710" y="114017"/>
                    </a:lnTo>
                    <a:lnTo>
                      <a:pt x="46538" y="158228"/>
                    </a:lnTo>
                    <a:cubicBezTo>
                      <a:pt x="44211" y="160555"/>
                      <a:pt x="41884" y="160555"/>
                      <a:pt x="37230" y="160555"/>
                    </a:cubicBezTo>
                    <a:close/>
                    <a:moveTo>
                      <a:pt x="37230" y="27922"/>
                    </a:moveTo>
                    <a:cubicBezTo>
                      <a:pt x="32576" y="27922"/>
                      <a:pt x="27923" y="32576"/>
                      <a:pt x="27923" y="37230"/>
                    </a:cubicBezTo>
                    <a:lnTo>
                      <a:pt x="27923" y="76787"/>
                    </a:lnTo>
                    <a:cubicBezTo>
                      <a:pt x="27923" y="81441"/>
                      <a:pt x="32576" y="86094"/>
                      <a:pt x="37230" y="86094"/>
                    </a:cubicBezTo>
                    <a:cubicBezTo>
                      <a:pt x="44211" y="86094"/>
                      <a:pt x="51192" y="93075"/>
                      <a:pt x="51192" y="100056"/>
                    </a:cubicBezTo>
                    <a:lnTo>
                      <a:pt x="51192" y="118671"/>
                    </a:lnTo>
                    <a:lnTo>
                      <a:pt x="88421" y="88421"/>
                    </a:lnTo>
                    <a:cubicBezTo>
                      <a:pt x="90748" y="86094"/>
                      <a:pt x="93075" y="86094"/>
                      <a:pt x="97729" y="86094"/>
                    </a:cubicBezTo>
                    <a:lnTo>
                      <a:pt x="188477" y="86094"/>
                    </a:lnTo>
                    <a:cubicBezTo>
                      <a:pt x="193131" y="86094"/>
                      <a:pt x="197785" y="81441"/>
                      <a:pt x="197785" y="76787"/>
                    </a:cubicBezTo>
                    <a:lnTo>
                      <a:pt x="197785" y="37230"/>
                    </a:lnTo>
                    <a:cubicBezTo>
                      <a:pt x="197785" y="32576"/>
                      <a:pt x="193131" y="27922"/>
                      <a:pt x="188477" y="27922"/>
                    </a:cubicBezTo>
                    <a:lnTo>
                      <a:pt x="37230" y="27922"/>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3" name="Freeform: Shape 372">
                <a:extLst>
                  <a:ext uri="{FF2B5EF4-FFF2-40B4-BE49-F238E27FC236}">
                    <a16:creationId xmlns:a16="http://schemas.microsoft.com/office/drawing/2014/main" id="{21032311-D984-4A66-A1E1-B773BED3D70F}"/>
                  </a:ext>
                </a:extLst>
              </p:cNvPr>
              <p:cNvSpPr/>
              <p:nvPr/>
            </p:nvSpPr>
            <p:spPr>
              <a:xfrm>
                <a:off x="10814204" y="3780358"/>
                <a:ext cx="23268" cy="23268"/>
              </a:xfrm>
              <a:custGeom>
                <a:avLst/>
                <a:gdLst>
                  <a:gd name="connsiteX0" fmla="*/ 23269 w 23268"/>
                  <a:gd name="connsiteY0" fmla="*/ 11635 h 23268"/>
                  <a:gd name="connsiteX1" fmla="*/ 11634 w 23268"/>
                  <a:gd name="connsiteY1" fmla="*/ 23269 h 23268"/>
                  <a:gd name="connsiteX2" fmla="*/ 0 w 23268"/>
                  <a:gd name="connsiteY2" fmla="*/ 11635 h 23268"/>
                  <a:gd name="connsiteX3" fmla="*/ 11634 w 23268"/>
                  <a:gd name="connsiteY3" fmla="*/ 0 h 23268"/>
                  <a:gd name="connsiteX4" fmla="*/ 23269 w 23268"/>
                  <a:gd name="connsiteY4" fmla="*/ 11635 h 2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8" h="23268">
                    <a:moveTo>
                      <a:pt x="23269" y="11635"/>
                    </a:moveTo>
                    <a:cubicBezTo>
                      <a:pt x="23269" y="18060"/>
                      <a:pt x="18060" y="23269"/>
                      <a:pt x="11634" y="23269"/>
                    </a:cubicBezTo>
                    <a:cubicBezTo>
                      <a:pt x="5208" y="23269"/>
                      <a:pt x="0" y="18060"/>
                      <a:pt x="0" y="11635"/>
                    </a:cubicBezTo>
                    <a:cubicBezTo>
                      <a:pt x="0" y="5209"/>
                      <a:pt x="5208" y="0"/>
                      <a:pt x="11634" y="0"/>
                    </a:cubicBezTo>
                    <a:cubicBezTo>
                      <a:pt x="18060" y="0"/>
                      <a:pt x="23269" y="5209"/>
                      <a:pt x="23269" y="1163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4" name="Freeform: Shape 373">
                <a:extLst>
                  <a:ext uri="{FF2B5EF4-FFF2-40B4-BE49-F238E27FC236}">
                    <a16:creationId xmlns:a16="http://schemas.microsoft.com/office/drawing/2014/main" id="{ED7A4B4D-4E95-4BCD-9019-17DDF05DB75A}"/>
                  </a:ext>
                </a:extLst>
              </p:cNvPr>
              <p:cNvSpPr/>
              <p:nvPr/>
            </p:nvSpPr>
            <p:spPr>
              <a:xfrm>
                <a:off x="10851434" y="3780358"/>
                <a:ext cx="23268" cy="23268"/>
              </a:xfrm>
              <a:custGeom>
                <a:avLst/>
                <a:gdLst>
                  <a:gd name="connsiteX0" fmla="*/ 23269 w 23268"/>
                  <a:gd name="connsiteY0" fmla="*/ 11635 h 23268"/>
                  <a:gd name="connsiteX1" fmla="*/ 11634 w 23268"/>
                  <a:gd name="connsiteY1" fmla="*/ 23269 h 23268"/>
                  <a:gd name="connsiteX2" fmla="*/ 0 w 23268"/>
                  <a:gd name="connsiteY2" fmla="*/ 11635 h 23268"/>
                  <a:gd name="connsiteX3" fmla="*/ 11634 w 23268"/>
                  <a:gd name="connsiteY3" fmla="*/ 0 h 23268"/>
                  <a:gd name="connsiteX4" fmla="*/ 23269 w 23268"/>
                  <a:gd name="connsiteY4" fmla="*/ 11635 h 2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8" h="23268">
                    <a:moveTo>
                      <a:pt x="23269" y="11635"/>
                    </a:moveTo>
                    <a:cubicBezTo>
                      <a:pt x="23269" y="18060"/>
                      <a:pt x="18060" y="23269"/>
                      <a:pt x="11634" y="23269"/>
                    </a:cubicBezTo>
                    <a:cubicBezTo>
                      <a:pt x="5208" y="23269"/>
                      <a:pt x="0" y="18060"/>
                      <a:pt x="0" y="11635"/>
                    </a:cubicBezTo>
                    <a:cubicBezTo>
                      <a:pt x="0" y="5209"/>
                      <a:pt x="5208" y="0"/>
                      <a:pt x="11634" y="0"/>
                    </a:cubicBezTo>
                    <a:cubicBezTo>
                      <a:pt x="18060" y="0"/>
                      <a:pt x="23269" y="5209"/>
                      <a:pt x="23269" y="1163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5" name="Freeform: Shape 374">
                <a:extLst>
                  <a:ext uri="{FF2B5EF4-FFF2-40B4-BE49-F238E27FC236}">
                    <a16:creationId xmlns:a16="http://schemas.microsoft.com/office/drawing/2014/main" id="{32AD552F-D167-4D03-AE51-95310DF232EC}"/>
                  </a:ext>
                </a:extLst>
              </p:cNvPr>
              <p:cNvSpPr/>
              <p:nvPr/>
            </p:nvSpPr>
            <p:spPr>
              <a:xfrm>
                <a:off x="10886337" y="3780358"/>
                <a:ext cx="23268" cy="23268"/>
              </a:xfrm>
              <a:custGeom>
                <a:avLst/>
                <a:gdLst>
                  <a:gd name="connsiteX0" fmla="*/ 23269 w 23268"/>
                  <a:gd name="connsiteY0" fmla="*/ 11635 h 23268"/>
                  <a:gd name="connsiteX1" fmla="*/ 11634 w 23268"/>
                  <a:gd name="connsiteY1" fmla="*/ 23269 h 23268"/>
                  <a:gd name="connsiteX2" fmla="*/ 0 w 23268"/>
                  <a:gd name="connsiteY2" fmla="*/ 11635 h 23268"/>
                  <a:gd name="connsiteX3" fmla="*/ 11634 w 23268"/>
                  <a:gd name="connsiteY3" fmla="*/ 0 h 23268"/>
                  <a:gd name="connsiteX4" fmla="*/ 23269 w 23268"/>
                  <a:gd name="connsiteY4" fmla="*/ 11635 h 2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8" h="23268">
                    <a:moveTo>
                      <a:pt x="23269" y="11635"/>
                    </a:moveTo>
                    <a:cubicBezTo>
                      <a:pt x="23269" y="18060"/>
                      <a:pt x="18060" y="23269"/>
                      <a:pt x="11634" y="23269"/>
                    </a:cubicBezTo>
                    <a:cubicBezTo>
                      <a:pt x="5208" y="23269"/>
                      <a:pt x="0" y="18060"/>
                      <a:pt x="0" y="11635"/>
                    </a:cubicBezTo>
                    <a:cubicBezTo>
                      <a:pt x="0" y="5209"/>
                      <a:pt x="5208" y="0"/>
                      <a:pt x="11634" y="0"/>
                    </a:cubicBezTo>
                    <a:cubicBezTo>
                      <a:pt x="18060" y="0"/>
                      <a:pt x="23269" y="5209"/>
                      <a:pt x="23269" y="1163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6" name="Freeform: Shape 375">
                <a:extLst>
                  <a:ext uri="{FF2B5EF4-FFF2-40B4-BE49-F238E27FC236}">
                    <a16:creationId xmlns:a16="http://schemas.microsoft.com/office/drawing/2014/main" id="{CA3693AF-6112-491F-A0C9-4652CE9FCE3A}"/>
                  </a:ext>
                </a:extLst>
              </p:cNvPr>
              <p:cNvSpPr/>
              <p:nvPr/>
            </p:nvSpPr>
            <p:spPr>
              <a:xfrm>
                <a:off x="11000354" y="3673321"/>
                <a:ext cx="225707" cy="160554"/>
              </a:xfrm>
              <a:custGeom>
                <a:avLst/>
                <a:gdLst>
                  <a:gd name="connsiteX0" fmla="*/ 188477 w 225707"/>
                  <a:gd name="connsiteY0" fmla="*/ 160555 h 160554"/>
                  <a:gd name="connsiteX1" fmla="*/ 179170 w 225707"/>
                  <a:gd name="connsiteY1" fmla="*/ 158228 h 160554"/>
                  <a:gd name="connsiteX2" fmla="*/ 120998 w 225707"/>
                  <a:gd name="connsiteY2" fmla="*/ 114017 h 160554"/>
                  <a:gd name="connsiteX3" fmla="*/ 37230 w 225707"/>
                  <a:gd name="connsiteY3" fmla="*/ 114017 h 160554"/>
                  <a:gd name="connsiteX4" fmla="*/ 0 w 225707"/>
                  <a:gd name="connsiteY4" fmla="*/ 76787 h 160554"/>
                  <a:gd name="connsiteX5" fmla="*/ 0 w 225707"/>
                  <a:gd name="connsiteY5" fmla="*/ 37230 h 160554"/>
                  <a:gd name="connsiteX6" fmla="*/ 37230 w 225707"/>
                  <a:gd name="connsiteY6" fmla="*/ 0 h 160554"/>
                  <a:gd name="connsiteX7" fmla="*/ 188477 w 225707"/>
                  <a:gd name="connsiteY7" fmla="*/ 0 h 160554"/>
                  <a:gd name="connsiteX8" fmla="*/ 225708 w 225707"/>
                  <a:gd name="connsiteY8" fmla="*/ 37230 h 160554"/>
                  <a:gd name="connsiteX9" fmla="*/ 225708 w 225707"/>
                  <a:gd name="connsiteY9" fmla="*/ 76787 h 160554"/>
                  <a:gd name="connsiteX10" fmla="*/ 202439 w 225707"/>
                  <a:gd name="connsiteY10" fmla="*/ 111690 h 160554"/>
                  <a:gd name="connsiteX11" fmla="*/ 202439 w 225707"/>
                  <a:gd name="connsiteY11" fmla="*/ 146593 h 160554"/>
                  <a:gd name="connsiteX12" fmla="*/ 195458 w 225707"/>
                  <a:gd name="connsiteY12" fmla="*/ 158228 h 160554"/>
                  <a:gd name="connsiteX13" fmla="*/ 188477 w 225707"/>
                  <a:gd name="connsiteY13" fmla="*/ 160555 h 160554"/>
                  <a:gd name="connsiteX14" fmla="*/ 37230 w 225707"/>
                  <a:gd name="connsiteY14" fmla="*/ 27922 h 160554"/>
                  <a:gd name="connsiteX15" fmla="*/ 27923 w 225707"/>
                  <a:gd name="connsiteY15" fmla="*/ 37230 h 160554"/>
                  <a:gd name="connsiteX16" fmla="*/ 27923 w 225707"/>
                  <a:gd name="connsiteY16" fmla="*/ 76787 h 160554"/>
                  <a:gd name="connsiteX17" fmla="*/ 37230 w 225707"/>
                  <a:gd name="connsiteY17" fmla="*/ 86094 h 160554"/>
                  <a:gd name="connsiteX18" fmla="*/ 127978 w 225707"/>
                  <a:gd name="connsiteY18" fmla="*/ 86094 h 160554"/>
                  <a:gd name="connsiteX19" fmla="*/ 137286 w 225707"/>
                  <a:gd name="connsiteY19" fmla="*/ 88421 h 160554"/>
                  <a:gd name="connsiteX20" fmla="*/ 174516 w 225707"/>
                  <a:gd name="connsiteY20" fmla="*/ 118671 h 160554"/>
                  <a:gd name="connsiteX21" fmla="*/ 174516 w 225707"/>
                  <a:gd name="connsiteY21" fmla="*/ 100056 h 160554"/>
                  <a:gd name="connsiteX22" fmla="*/ 188477 w 225707"/>
                  <a:gd name="connsiteY22" fmla="*/ 86094 h 160554"/>
                  <a:gd name="connsiteX23" fmla="*/ 197785 w 225707"/>
                  <a:gd name="connsiteY23" fmla="*/ 76787 h 160554"/>
                  <a:gd name="connsiteX24" fmla="*/ 197785 w 225707"/>
                  <a:gd name="connsiteY24" fmla="*/ 37230 h 160554"/>
                  <a:gd name="connsiteX25" fmla="*/ 188477 w 225707"/>
                  <a:gd name="connsiteY25" fmla="*/ 27922 h 160554"/>
                  <a:gd name="connsiteX26" fmla="*/ 37230 w 225707"/>
                  <a:gd name="connsiteY26" fmla="*/ 27922 h 16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5707" h="160554">
                    <a:moveTo>
                      <a:pt x="188477" y="160555"/>
                    </a:moveTo>
                    <a:cubicBezTo>
                      <a:pt x="186150" y="160555"/>
                      <a:pt x="181497" y="160555"/>
                      <a:pt x="179170" y="158228"/>
                    </a:cubicBezTo>
                    <a:lnTo>
                      <a:pt x="120998" y="114017"/>
                    </a:lnTo>
                    <a:lnTo>
                      <a:pt x="37230" y="114017"/>
                    </a:lnTo>
                    <a:cubicBezTo>
                      <a:pt x="16288" y="114017"/>
                      <a:pt x="0" y="97729"/>
                      <a:pt x="0" y="76787"/>
                    </a:cubicBezTo>
                    <a:lnTo>
                      <a:pt x="0" y="37230"/>
                    </a:lnTo>
                    <a:cubicBezTo>
                      <a:pt x="0" y="16288"/>
                      <a:pt x="16288" y="0"/>
                      <a:pt x="37230" y="0"/>
                    </a:cubicBezTo>
                    <a:lnTo>
                      <a:pt x="188477" y="0"/>
                    </a:lnTo>
                    <a:cubicBezTo>
                      <a:pt x="209419" y="0"/>
                      <a:pt x="225708" y="16288"/>
                      <a:pt x="225708" y="37230"/>
                    </a:cubicBezTo>
                    <a:lnTo>
                      <a:pt x="225708" y="76787"/>
                    </a:lnTo>
                    <a:cubicBezTo>
                      <a:pt x="225708" y="93075"/>
                      <a:pt x="216400" y="107037"/>
                      <a:pt x="202439" y="111690"/>
                    </a:cubicBezTo>
                    <a:lnTo>
                      <a:pt x="202439" y="146593"/>
                    </a:lnTo>
                    <a:cubicBezTo>
                      <a:pt x="202439" y="151247"/>
                      <a:pt x="200112" y="155901"/>
                      <a:pt x="195458" y="158228"/>
                    </a:cubicBezTo>
                    <a:cubicBezTo>
                      <a:pt x="193131" y="158228"/>
                      <a:pt x="190804" y="160555"/>
                      <a:pt x="188477" y="160555"/>
                    </a:cubicBezTo>
                    <a:close/>
                    <a:moveTo>
                      <a:pt x="37230" y="27922"/>
                    </a:moveTo>
                    <a:cubicBezTo>
                      <a:pt x="32577" y="27922"/>
                      <a:pt x="27923" y="32576"/>
                      <a:pt x="27923" y="37230"/>
                    </a:cubicBezTo>
                    <a:lnTo>
                      <a:pt x="27923" y="76787"/>
                    </a:lnTo>
                    <a:cubicBezTo>
                      <a:pt x="27923" y="81441"/>
                      <a:pt x="32577" y="86094"/>
                      <a:pt x="37230" y="86094"/>
                    </a:cubicBezTo>
                    <a:lnTo>
                      <a:pt x="127978" y="86094"/>
                    </a:lnTo>
                    <a:cubicBezTo>
                      <a:pt x="130305" y="86094"/>
                      <a:pt x="134959" y="86094"/>
                      <a:pt x="137286" y="88421"/>
                    </a:cubicBezTo>
                    <a:lnTo>
                      <a:pt x="174516" y="118671"/>
                    </a:lnTo>
                    <a:lnTo>
                      <a:pt x="174516" y="100056"/>
                    </a:lnTo>
                    <a:cubicBezTo>
                      <a:pt x="174516" y="93075"/>
                      <a:pt x="181497" y="86094"/>
                      <a:pt x="188477" y="86094"/>
                    </a:cubicBezTo>
                    <a:cubicBezTo>
                      <a:pt x="193131" y="86094"/>
                      <a:pt x="197785" y="81441"/>
                      <a:pt x="197785" y="76787"/>
                    </a:cubicBezTo>
                    <a:lnTo>
                      <a:pt x="197785" y="37230"/>
                    </a:lnTo>
                    <a:cubicBezTo>
                      <a:pt x="197785" y="32576"/>
                      <a:pt x="193131" y="27922"/>
                      <a:pt x="188477" y="27922"/>
                    </a:cubicBezTo>
                    <a:lnTo>
                      <a:pt x="37230" y="27922"/>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7" name="Freeform: Shape 376">
                <a:extLst>
                  <a:ext uri="{FF2B5EF4-FFF2-40B4-BE49-F238E27FC236}">
                    <a16:creationId xmlns:a16="http://schemas.microsoft.com/office/drawing/2014/main" id="{8BAD6442-4593-4927-8FBF-1E8977B0040D}"/>
                  </a:ext>
                </a:extLst>
              </p:cNvPr>
              <p:cNvSpPr/>
              <p:nvPr/>
            </p:nvSpPr>
            <p:spPr>
              <a:xfrm>
                <a:off x="11137640" y="3719859"/>
                <a:ext cx="23268" cy="23268"/>
              </a:xfrm>
              <a:custGeom>
                <a:avLst/>
                <a:gdLst>
                  <a:gd name="connsiteX0" fmla="*/ 23269 w 23268"/>
                  <a:gd name="connsiteY0" fmla="*/ 11634 h 23268"/>
                  <a:gd name="connsiteX1" fmla="*/ 11635 w 23268"/>
                  <a:gd name="connsiteY1" fmla="*/ 23269 h 23268"/>
                  <a:gd name="connsiteX2" fmla="*/ 0 w 23268"/>
                  <a:gd name="connsiteY2" fmla="*/ 11634 h 23268"/>
                  <a:gd name="connsiteX3" fmla="*/ 11635 w 23268"/>
                  <a:gd name="connsiteY3" fmla="*/ 0 h 23268"/>
                  <a:gd name="connsiteX4" fmla="*/ 23269 w 23268"/>
                  <a:gd name="connsiteY4" fmla="*/ 11634 h 2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8" h="23268">
                    <a:moveTo>
                      <a:pt x="23269" y="11634"/>
                    </a:moveTo>
                    <a:cubicBezTo>
                      <a:pt x="23269" y="18060"/>
                      <a:pt x="18060" y="23269"/>
                      <a:pt x="11635" y="23269"/>
                    </a:cubicBezTo>
                    <a:cubicBezTo>
                      <a:pt x="5209" y="23269"/>
                      <a:pt x="0" y="18060"/>
                      <a:pt x="0" y="11634"/>
                    </a:cubicBezTo>
                    <a:cubicBezTo>
                      <a:pt x="0" y="5209"/>
                      <a:pt x="5209" y="0"/>
                      <a:pt x="11635" y="0"/>
                    </a:cubicBezTo>
                    <a:cubicBezTo>
                      <a:pt x="18060" y="0"/>
                      <a:pt x="23269" y="5209"/>
                      <a:pt x="23269" y="11634"/>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8" name="Freeform: Shape 377">
                <a:extLst>
                  <a:ext uri="{FF2B5EF4-FFF2-40B4-BE49-F238E27FC236}">
                    <a16:creationId xmlns:a16="http://schemas.microsoft.com/office/drawing/2014/main" id="{3951A4E7-9E86-48EC-B599-921869E29981}"/>
                  </a:ext>
                </a:extLst>
              </p:cNvPr>
              <p:cNvSpPr/>
              <p:nvPr/>
            </p:nvSpPr>
            <p:spPr>
              <a:xfrm>
                <a:off x="11102737" y="3719859"/>
                <a:ext cx="23268" cy="23268"/>
              </a:xfrm>
              <a:custGeom>
                <a:avLst/>
                <a:gdLst>
                  <a:gd name="connsiteX0" fmla="*/ 23269 w 23268"/>
                  <a:gd name="connsiteY0" fmla="*/ 11634 h 23268"/>
                  <a:gd name="connsiteX1" fmla="*/ 11635 w 23268"/>
                  <a:gd name="connsiteY1" fmla="*/ 23269 h 23268"/>
                  <a:gd name="connsiteX2" fmla="*/ 0 w 23268"/>
                  <a:gd name="connsiteY2" fmla="*/ 11634 h 23268"/>
                  <a:gd name="connsiteX3" fmla="*/ 11635 w 23268"/>
                  <a:gd name="connsiteY3" fmla="*/ 0 h 23268"/>
                  <a:gd name="connsiteX4" fmla="*/ 23269 w 23268"/>
                  <a:gd name="connsiteY4" fmla="*/ 11634 h 2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8" h="23268">
                    <a:moveTo>
                      <a:pt x="23269" y="11634"/>
                    </a:moveTo>
                    <a:cubicBezTo>
                      <a:pt x="23269" y="18060"/>
                      <a:pt x="18060" y="23269"/>
                      <a:pt x="11635" y="23269"/>
                    </a:cubicBezTo>
                    <a:cubicBezTo>
                      <a:pt x="5209" y="23269"/>
                      <a:pt x="0" y="18060"/>
                      <a:pt x="0" y="11634"/>
                    </a:cubicBezTo>
                    <a:cubicBezTo>
                      <a:pt x="0" y="5209"/>
                      <a:pt x="5209" y="0"/>
                      <a:pt x="11635" y="0"/>
                    </a:cubicBezTo>
                    <a:cubicBezTo>
                      <a:pt x="18060" y="0"/>
                      <a:pt x="23269" y="5209"/>
                      <a:pt x="23269" y="11634"/>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379" name="Freeform: Shape 378">
                <a:extLst>
                  <a:ext uri="{FF2B5EF4-FFF2-40B4-BE49-F238E27FC236}">
                    <a16:creationId xmlns:a16="http://schemas.microsoft.com/office/drawing/2014/main" id="{7E0E460A-4D5C-451D-95CB-05B9D2440B05}"/>
                  </a:ext>
                </a:extLst>
              </p:cNvPr>
              <p:cNvSpPr/>
              <p:nvPr/>
            </p:nvSpPr>
            <p:spPr>
              <a:xfrm>
                <a:off x="11067834" y="3719859"/>
                <a:ext cx="23268" cy="23268"/>
              </a:xfrm>
              <a:custGeom>
                <a:avLst/>
                <a:gdLst>
                  <a:gd name="connsiteX0" fmla="*/ 23269 w 23268"/>
                  <a:gd name="connsiteY0" fmla="*/ 11634 h 23268"/>
                  <a:gd name="connsiteX1" fmla="*/ 11635 w 23268"/>
                  <a:gd name="connsiteY1" fmla="*/ 23269 h 23268"/>
                  <a:gd name="connsiteX2" fmla="*/ 0 w 23268"/>
                  <a:gd name="connsiteY2" fmla="*/ 11634 h 23268"/>
                  <a:gd name="connsiteX3" fmla="*/ 11635 w 23268"/>
                  <a:gd name="connsiteY3" fmla="*/ 0 h 23268"/>
                  <a:gd name="connsiteX4" fmla="*/ 23269 w 23268"/>
                  <a:gd name="connsiteY4" fmla="*/ 11634 h 2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8" h="23268">
                    <a:moveTo>
                      <a:pt x="23269" y="11634"/>
                    </a:moveTo>
                    <a:cubicBezTo>
                      <a:pt x="23269" y="18060"/>
                      <a:pt x="18060" y="23269"/>
                      <a:pt x="11635" y="23269"/>
                    </a:cubicBezTo>
                    <a:cubicBezTo>
                      <a:pt x="5209" y="23269"/>
                      <a:pt x="0" y="18060"/>
                      <a:pt x="0" y="11634"/>
                    </a:cubicBezTo>
                    <a:cubicBezTo>
                      <a:pt x="0" y="5209"/>
                      <a:pt x="5209" y="0"/>
                      <a:pt x="11635" y="0"/>
                    </a:cubicBezTo>
                    <a:cubicBezTo>
                      <a:pt x="18060" y="0"/>
                      <a:pt x="23269" y="5209"/>
                      <a:pt x="23269" y="11634"/>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grpSp>
      </p:grpSp>
    </p:spTree>
    <p:extLst>
      <p:ext uri="{BB962C8B-B14F-4D97-AF65-F5344CB8AC3E}">
        <p14:creationId xmlns:p14="http://schemas.microsoft.com/office/powerpoint/2010/main" val="6891341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Line 22">
            <a:extLst>
              <a:ext uri="{FF2B5EF4-FFF2-40B4-BE49-F238E27FC236}">
                <a16:creationId xmlns:a16="http://schemas.microsoft.com/office/drawing/2014/main" id="{41BD3800-65AF-47C0-B6B5-B1C2C3A364FF}"/>
              </a:ext>
            </a:extLst>
          </p:cNvPr>
          <p:cNvSpPr>
            <a:spLocks noChangeShapeType="1"/>
          </p:cNvSpPr>
          <p:nvPr/>
        </p:nvSpPr>
        <p:spPr bwMode="auto">
          <a:xfrm>
            <a:off x="15216537" y="9343520"/>
            <a:ext cx="0" cy="0"/>
          </a:xfrm>
          <a:prstGeom prst="line">
            <a:avLst/>
          </a:prstGeom>
          <a:noFill/>
          <a:ln w="98425" cap="flat">
            <a:solidFill>
              <a:srgbClr val="54BE71"/>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6" name="Group 5">
            <a:extLst>
              <a:ext uri="{FF2B5EF4-FFF2-40B4-BE49-F238E27FC236}">
                <a16:creationId xmlns:a16="http://schemas.microsoft.com/office/drawing/2014/main" id="{328191E1-BA73-4289-ABB1-F2CA1AB73360}"/>
              </a:ext>
            </a:extLst>
          </p:cNvPr>
          <p:cNvGrpSpPr/>
          <p:nvPr/>
        </p:nvGrpSpPr>
        <p:grpSpPr>
          <a:xfrm>
            <a:off x="18812641" y="9526103"/>
            <a:ext cx="1114554" cy="1795671"/>
            <a:chOff x="18812641" y="9526103"/>
            <a:chExt cx="1114554" cy="1795671"/>
          </a:xfrm>
        </p:grpSpPr>
        <p:sp>
          <p:nvSpPr>
            <p:cNvPr id="41" name="Freeform 38">
              <a:extLst>
                <a:ext uri="{FF2B5EF4-FFF2-40B4-BE49-F238E27FC236}">
                  <a16:creationId xmlns:a16="http://schemas.microsoft.com/office/drawing/2014/main" id="{F373DF87-4EE2-4304-B798-8CDA1E379EE3}"/>
                </a:ext>
              </a:extLst>
            </p:cNvPr>
            <p:cNvSpPr>
              <a:spLocks/>
            </p:cNvSpPr>
            <p:nvPr/>
          </p:nvSpPr>
          <p:spPr bwMode="auto">
            <a:xfrm>
              <a:off x="19374682" y="9734090"/>
              <a:ext cx="320712" cy="200048"/>
            </a:xfrm>
            <a:custGeom>
              <a:avLst/>
              <a:gdLst>
                <a:gd name="T0" fmla="*/ 0 w 129"/>
                <a:gd name="T1" fmla="*/ 0 h 81"/>
                <a:gd name="T2" fmla="*/ 129 w 129"/>
                <a:gd name="T3" fmla="*/ 81 h 81"/>
              </a:gdLst>
              <a:ahLst/>
              <a:cxnLst>
                <a:cxn ang="0">
                  <a:pos x="T0" y="T1"/>
                </a:cxn>
                <a:cxn ang="0">
                  <a:pos x="T2" y="T3"/>
                </a:cxn>
              </a:cxnLst>
              <a:rect l="0" t="0" r="r" b="b"/>
              <a:pathLst>
                <a:path w="129" h="81">
                  <a:moveTo>
                    <a:pt x="0" y="0"/>
                  </a:moveTo>
                  <a:cubicBezTo>
                    <a:pt x="57" y="0"/>
                    <a:pt x="106" y="33"/>
                    <a:pt x="129" y="81"/>
                  </a:cubicBezTo>
                </a:path>
              </a:pathLst>
            </a:custGeom>
            <a:noFill/>
            <a:ln w="98425"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 name="Freeform 39">
              <a:extLst>
                <a:ext uri="{FF2B5EF4-FFF2-40B4-BE49-F238E27FC236}">
                  <a16:creationId xmlns:a16="http://schemas.microsoft.com/office/drawing/2014/main" id="{6BC02C31-FEEC-423A-81A6-BDFA652033B1}"/>
                </a:ext>
              </a:extLst>
            </p:cNvPr>
            <p:cNvSpPr>
              <a:spLocks/>
            </p:cNvSpPr>
            <p:nvPr/>
          </p:nvSpPr>
          <p:spPr bwMode="auto">
            <a:xfrm>
              <a:off x="19690630" y="10086555"/>
              <a:ext cx="36517" cy="160357"/>
            </a:xfrm>
            <a:custGeom>
              <a:avLst/>
              <a:gdLst>
                <a:gd name="T0" fmla="*/ 15 w 15"/>
                <a:gd name="T1" fmla="*/ 0 h 65"/>
                <a:gd name="T2" fmla="*/ 0 w 15"/>
                <a:gd name="T3" fmla="*/ 65 h 65"/>
              </a:gdLst>
              <a:ahLst/>
              <a:cxnLst>
                <a:cxn ang="0">
                  <a:pos x="T0" y="T1"/>
                </a:cxn>
                <a:cxn ang="0">
                  <a:pos x="T2" y="T3"/>
                </a:cxn>
              </a:cxnLst>
              <a:rect l="0" t="0" r="r" b="b"/>
              <a:pathLst>
                <a:path w="15" h="65">
                  <a:moveTo>
                    <a:pt x="15" y="0"/>
                  </a:moveTo>
                  <a:cubicBezTo>
                    <a:pt x="15" y="24"/>
                    <a:pt x="10" y="46"/>
                    <a:pt x="0" y="65"/>
                  </a:cubicBezTo>
                </a:path>
              </a:pathLst>
            </a:custGeom>
            <a:noFill/>
            <a:ln w="98425"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 name="Freeform 40">
              <a:extLst>
                <a:ext uri="{FF2B5EF4-FFF2-40B4-BE49-F238E27FC236}">
                  <a16:creationId xmlns:a16="http://schemas.microsoft.com/office/drawing/2014/main" id="{6A5EC21E-D3C7-4BB1-804B-3678E4BE675C}"/>
                </a:ext>
              </a:extLst>
            </p:cNvPr>
            <p:cNvSpPr>
              <a:spLocks/>
            </p:cNvSpPr>
            <p:nvPr/>
          </p:nvSpPr>
          <p:spPr bwMode="auto">
            <a:xfrm>
              <a:off x="18812641" y="9526103"/>
              <a:ext cx="1114554" cy="1336830"/>
            </a:xfrm>
            <a:custGeom>
              <a:avLst/>
              <a:gdLst>
                <a:gd name="T0" fmla="*/ 450 w 450"/>
                <a:gd name="T1" fmla="*/ 226 h 539"/>
                <a:gd name="T2" fmla="*/ 220 w 450"/>
                <a:gd name="T3" fmla="*/ 3 h 539"/>
                <a:gd name="T4" fmla="*/ 4 w 450"/>
                <a:gd name="T5" fmla="*/ 214 h 539"/>
                <a:gd name="T6" fmla="*/ 73 w 450"/>
                <a:gd name="T7" fmla="*/ 388 h 539"/>
                <a:gd name="T8" fmla="*/ 139 w 450"/>
                <a:gd name="T9" fmla="*/ 539 h 539"/>
                <a:gd name="T10" fmla="*/ 139 w 450"/>
                <a:gd name="T11" fmla="*/ 539 h 539"/>
                <a:gd name="T12" fmla="*/ 315 w 450"/>
                <a:gd name="T13" fmla="*/ 539 h 539"/>
                <a:gd name="T14" fmla="*/ 315 w 450"/>
                <a:gd name="T15" fmla="*/ 539 h 539"/>
                <a:gd name="T16" fmla="*/ 379 w 450"/>
                <a:gd name="T17" fmla="*/ 390 h 539"/>
                <a:gd name="T18" fmla="*/ 450 w 450"/>
                <a:gd name="T19" fmla="*/ 226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0" h="539">
                  <a:moveTo>
                    <a:pt x="450" y="226"/>
                  </a:moveTo>
                  <a:cubicBezTo>
                    <a:pt x="450" y="101"/>
                    <a:pt x="347" y="0"/>
                    <a:pt x="220" y="3"/>
                  </a:cubicBezTo>
                  <a:cubicBezTo>
                    <a:pt x="105" y="7"/>
                    <a:pt x="10" y="99"/>
                    <a:pt x="4" y="214"/>
                  </a:cubicBezTo>
                  <a:cubicBezTo>
                    <a:pt x="0" y="283"/>
                    <a:pt x="28" y="345"/>
                    <a:pt x="73" y="388"/>
                  </a:cubicBezTo>
                  <a:cubicBezTo>
                    <a:pt x="115" y="428"/>
                    <a:pt x="139" y="482"/>
                    <a:pt x="139" y="539"/>
                  </a:cubicBezTo>
                  <a:cubicBezTo>
                    <a:pt x="139" y="539"/>
                    <a:pt x="139" y="539"/>
                    <a:pt x="139" y="539"/>
                  </a:cubicBezTo>
                  <a:cubicBezTo>
                    <a:pt x="315" y="539"/>
                    <a:pt x="315" y="539"/>
                    <a:pt x="315" y="539"/>
                  </a:cubicBezTo>
                  <a:cubicBezTo>
                    <a:pt x="315" y="539"/>
                    <a:pt x="315" y="539"/>
                    <a:pt x="315" y="539"/>
                  </a:cubicBezTo>
                  <a:cubicBezTo>
                    <a:pt x="315" y="482"/>
                    <a:pt x="338" y="428"/>
                    <a:pt x="379" y="390"/>
                  </a:cubicBezTo>
                  <a:cubicBezTo>
                    <a:pt x="423" y="349"/>
                    <a:pt x="450" y="291"/>
                    <a:pt x="450" y="226"/>
                  </a:cubicBezTo>
                  <a:close/>
                </a:path>
              </a:pathLst>
            </a:custGeom>
            <a:noFill/>
            <a:ln w="98425"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 name="Rectangle 41">
              <a:extLst>
                <a:ext uri="{FF2B5EF4-FFF2-40B4-BE49-F238E27FC236}">
                  <a16:creationId xmlns:a16="http://schemas.microsoft.com/office/drawing/2014/main" id="{B6B674D5-C138-4AFF-907A-CD5373CB7DDA}"/>
                </a:ext>
              </a:extLst>
            </p:cNvPr>
            <p:cNvSpPr>
              <a:spLocks noChangeArrowheads="1"/>
            </p:cNvSpPr>
            <p:nvPr/>
          </p:nvSpPr>
          <p:spPr bwMode="auto">
            <a:xfrm>
              <a:off x="19157168" y="10862933"/>
              <a:ext cx="436614" cy="227039"/>
            </a:xfrm>
            <a:prstGeom prst="rect">
              <a:avLst/>
            </a:prstGeom>
            <a:noFill/>
            <a:ln w="98425"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 name="Freeform 42">
              <a:extLst>
                <a:ext uri="{FF2B5EF4-FFF2-40B4-BE49-F238E27FC236}">
                  <a16:creationId xmlns:a16="http://schemas.microsoft.com/office/drawing/2014/main" id="{750B1705-EAD5-4799-9B0C-3BF0179E803C}"/>
                </a:ext>
              </a:extLst>
            </p:cNvPr>
            <p:cNvSpPr>
              <a:spLocks/>
            </p:cNvSpPr>
            <p:nvPr/>
          </p:nvSpPr>
          <p:spPr bwMode="auto">
            <a:xfrm>
              <a:off x="19157168" y="11089972"/>
              <a:ext cx="436614" cy="231802"/>
            </a:xfrm>
            <a:custGeom>
              <a:avLst/>
              <a:gdLst>
                <a:gd name="T0" fmla="*/ 96 w 176"/>
                <a:gd name="T1" fmla="*/ 93 h 93"/>
                <a:gd name="T2" fmla="*/ 80 w 176"/>
                <a:gd name="T3" fmla="*/ 93 h 93"/>
                <a:gd name="T4" fmla="*/ 0 w 176"/>
                <a:gd name="T5" fmla="*/ 13 h 93"/>
                <a:gd name="T6" fmla="*/ 0 w 176"/>
                <a:gd name="T7" fmla="*/ 0 h 93"/>
                <a:gd name="T8" fmla="*/ 176 w 176"/>
                <a:gd name="T9" fmla="*/ 0 h 93"/>
                <a:gd name="T10" fmla="*/ 176 w 176"/>
                <a:gd name="T11" fmla="*/ 13 h 93"/>
                <a:gd name="T12" fmla="*/ 96 w 176"/>
                <a:gd name="T13" fmla="*/ 93 h 93"/>
              </a:gdLst>
              <a:ahLst/>
              <a:cxnLst>
                <a:cxn ang="0">
                  <a:pos x="T0" y="T1"/>
                </a:cxn>
                <a:cxn ang="0">
                  <a:pos x="T2" y="T3"/>
                </a:cxn>
                <a:cxn ang="0">
                  <a:pos x="T4" y="T5"/>
                </a:cxn>
                <a:cxn ang="0">
                  <a:pos x="T6" y="T7"/>
                </a:cxn>
                <a:cxn ang="0">
                  <a:pos x="T8" y="T9"/>
                </a:cxn>
                <a:cxn ang="0">
                  <a:pos x="T10" y="T11"/>
                </a:cxn>
                <a:cxn ang="0">
                  <a:pos x="T12" y="T13"/>
                </a:cxn>
              </a:cxnLst>
              <a:rect l="0" t="0" r="r" b="b"/>
              <a:pathLst>
                <a:path w="176" h="93">
                  <a:moveTo>
                    <a:pt x="96" y="93"/>
                  </a:moveTo>
                  <a:cubicBezTo>
                    <a:pt x="80" y="93"/>
                    <a:pt x="80" y="93"/>
                    <a:pt x="80" y="93"/>
                  </a:cubicBezTo>
                  <a:cubicBezTo>
                    <a:pt x="36" y="93"/>
                    <a:pt x="0" y="57"/>
                    <a:pt x="0" y="13"/>
                  </a:cubicBezTo>
                  <a:cubicBezTo>
                    <a:pt x="0" y="0"/>
                    <a:pt x="0" y="0"/>
                    <a:pt x="0" y="0"/>
                  </a:cubicBezTo>
                  <a:cubicBezTo>
                    <a:pt x="176" y="0"/>
                    <a:pt x="176" y="0"/>
                    <a:pt x="176" y="0"/>
                  </a:cubicBezTo>
                  <a:cubicBezTo>
                    <a:pt x="176" y="13"/>
                    <a:pt x="176" y="13"/>
                    <a:pt x="176" y="13"/>
                  </a:cubicBezTo>
                  <a:cubicBezTo>
                    <a:pt x="176" y="57"/>
                    <a:pt x="140" y="93"/>
                    <a:pt x="96" y="93"/>
                  </a:cubicBezTo>
                  <a:close/>
                </a:path>
              </a:pathLst>
            </a:custGeom>
            <a:noFill/>
            <a:ln w="98425"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4" name="Group 113">
            <a:extLst>
              <a:ext uri="{FF2B5EF4-FFF2-40B4-BE49-F238E27FC236}">
                <a16:creationId xmlns:a16="http://schemas.microsoft.com/office/drawing/2014/main" id="{C8914B8E-2D28-4065-BCF2-747D5AC6D3A3}"/>
              </a:ext>
            </a:extLst>
          </p:cNvPr>
          <p:cNvGrpSpPr/>
          <p:nvPr/>
        </p:nvGrpSpPr>
        <p:grpSpPr>
          <a:xfrm>
            <a:off x="14667199" y="3978736"/>
            <a:ext cx="2092567" cy="2345010"/>
            <a:chOff x="14667199" y="3978736"/>
            <a:chExt cx="2092567" cy="2345010"/>
          </a:xfrm>
        </p:grpSpPr>
        <p:sp>
          <p:nvSpPr>
            <p:cNvPr id="61" name="Freeform 58">
              <a:extLst>
                <a:ext uri="{FF2B5EF4-FFF2-40B4-BE49-F238E27FC236}">
                  <a16:creationId xmlns:a16="http://schemas.microsoft.com/office/drawing/2014/main" id="{21E0A47F-2190-4660-BB5C-9AF57CCA4C37}"/>
                </a:ext>
              </a:extLst>
            </p:cNvPr>
            <p:cNvSpPr>
              <a:spLocks/>
            </p:cNvSpPr>
            <p:nvPr/>
          </p:nvSpPr>
          <p:spPr bwMode="auto">
            <a:xfrm>
              <a:off x="14667199" y="5722013"/>
              <a:ext cx="417561" cy="601733"/>
            </a:xfrm>
            <a:custGeom>
              <a:avLst/>
              <a:gdLst>
                <a:gd name="T0" fmla="*/ 0 w 263"/>
                <a:gd name="T1" fmla="*/ 379 h 379"/>
                <a:gd name="T2" fmla="*/ 0 w 263"/>
                <a:gd name="T3" fmla="*/ 0 h 379"/>
                <a:gd name="T4" fmla="*/ 263 w 263"/>
                <a:gd name="T5" fmla="*/ 0 h 379"/>
                <a:gd name="T6" fmla="*/ 263 w 263"/>
                <a:gd name="T7" fmla="*/ 379 h 379"/>
              </a:gdLst>
              <a:ahLst/>
              <a:cxnLst>
                <a:cxn ang="0">
                  <a:pos x="T0" y="T1"/>
                </a:cxn>
                <a:cxn ang="0">
                  <a:pos x="T2" y="T3"/>
                </a:cxn>
                <a:cxn ang="0">
                  <a:pos x="T4" y="T5"/>
                </a:cxn>
                <a:cxn ang="0">
                  <a:pos x="T6" y="T7"/>
                </a:cxn>
              </a:cxnLst>
              <a:rect l="0" t="0" r="r" b="b"/>
              <a:pathLst>
                <a:path w="263" h="379">
                  <a:moveTo>
                    <a:pt x="0" y="379"/>
                  </a:moveTo>
                  <a:lnTo>
                    <a:pt x="0" y="0"/>
                  </a:lnTo>
                  <a:lnTo>
                    <a:pt x="263" y="0"/>
                  </a:lnTo>
                  <a:lnTo>
                    <a:pt x="263" y="379"/>
                  </a:lnTo>
                </a:path>
              </a:pathLst>
            </a:cu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2" name="Freeform 59">
              <a:extLst>
                <a:ext uri="{FF2B5EF4-FFF2-40B4-BE49-F238E27FC236}">
                  <a16:creationId xmlns:a16="http://schemas.microsoft.com/office/drawing/2014/main" id="{EA5B5881-9449-4EB7-83FB-4E3D0DDC8403}"/>
                </a:ext>
              </a:extLst>
            </p:cNvPr>
            <p:cNvSpPr>
              <a:spLocks/>
            </p:cNvSpPr>
            <p:nvPr/>
          </p:nvSpPr>
          <p:spPr bwMode="auto">
            <a:xfrm>
              <a:off x="15503909" y="4812270"/>
              <a:ext cx="417561" cy="1511475"/>
            </a:xfrm>
            <a:custGeom>
              <a:avLst/>
              <a:gdLst>
                <a:gd name="T0" fmla="*/ 0 w 263"/>
                <a:gd name="T1" fmla="*/ 952 h 952"/>
                <a:gd name="T2" fmla="*/ 0 w 263"/>
                <a:gd name="T3" fmla="*/ 0 h 952"/>
                <a:gd name="T4" fmla="*/ 263 w 263"/>
                <a:gd name="T5" fmla="*/ 0 h 952"/>
                <a:gd name="T6" fmla="*/ 263 w 263"/>
                <a:gd name="T7" fmla="*/ 847 h 952"/>
              </a:gdLst>
              <a:ahLst/>
              <a:cxnLst>
                <a:cxn ang="0">
                  <a:pos x="T0" y="T1"/>
                </a:cxn>
                <a:cxn ang="0">
                  <a:pos x="T2" y="T3"/>
                </a:cxn>
                <a:cxn ang="0">
                  <a:pos x="T4" y="T5"/>
                </a:cxn>
                <a:cxn ang="0">
                  <a:pos x="T6" y="T7"/>
                </a:cxn>
              </a:cxnLst>
              <a:rect l="0" t="0" r="r" b="b"/>
              <a:pathLst>
                <a:path w="263" h="952">
                  <a:moveTo>
                    <a:pt x="0" y="952"/>
                  </a:moveTo>
                  <a:lnTo>
                    <a:pt x="0" y="0"/>
                  </a:lnTo>
                  <a:lnTo>
                    <a:pt x="263" y="0"/>
                  </a:lnTo>
                  <a:lnTo>
                    <a:pt x="263" y="847"/>
                  </a:lnTo>
                </a:path>
              </a:pathLst>
            </a:cu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3" name="Freeform 60">
              <a:extLst>
                <a:ext uri="{FF2B5EF4-FFF2-40B4-BE49-F238E27FC236}">
                  <a16:creationId xmlns:a16="http://schemas.microsoft.com/office/drawing/2014/main" id="{818CC2B0-3D6C-4D8B-A450-1FF34418FB7D}"/>
                </a:ext>
              </a:extLst>
            </p:cNvPr>
            <p:cNvSpPr>
              <a:spLocks/>
            </p:cNvSpPr>
            <p:nvPr/>
          </p:nvSpPr>
          <p:spPr bwMode="auto">
            <a:xfrm>
              <a:off x="16340617" y="3978736"/>
              <a:ext cx="419149" cy="2081454"/>
            </a:xfrm>
            <a:custGeom>
              <a:avLst/>
              <a:gdLst>
                <a:gd name="T0" fmla="*/ 0 w 264"/>
                <a:gd name="T1" fmla="*/ 1311 h 1311"/>
                <a:gd name="T2" fmla="*/ 0 w 264"/>
                <a:gd name="T3" fmla="*/ 0 h 1311"/>
                <a:gd name="T4" fmla="*/ 264 w 264"/>
                <a:gd name="T5" fmla="*/ 0 h 1311"/>
                <a:gd name="T6" fmla="*/ 264 w 264"/>
                <a:gd name="T7" fmla="*/ 1208 h 1311"/>
              </a:gdLst>
              <a:ahLst/>
              <a:cxnLst>
                <a:cxn ang="0">
                  <a:pos x="T0" y="T1"/>
                </a:cxn>
                <a:cxn ang="0">
                  <a:pos x="T2" y="T3"/>
                </a:cxn>
                <a:cxn ang="0">
                  <a:pos x="T4" y="T5"/>
                </a:cxn>
                <a:cxn ang="0">
                  <a:pos x="T6" y="T7"/>
                </a:cxn>
              </a:cxnLst>
              <a:rect l="0" t="0" r="r" b="b"/>
              <a:pathLst>
                <a:path w="264" h="1311">
                  <a:moveTo>
                    <a:pt x="0" y="1311"/>
                  </a:moveTo>
                  <a:lnTo>
                    <a:pt x="0" y="0"/>
                  </a:lnTo>
                  <a:lnTo>
                    <a:pt x="264" y="0"/>
                  </a:lnTo>
                  <a:lnTo>
                    <a:pt x="264" y="1208"/>
                  </a:lnTo>
                </a:path>
              </a:pathLst>
            </a:cu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2" name="Group 111">
            <a:extLst>
              <a:ext uri="{FF2B5EF4-FFF2-40B4-BE49-F238E27FC236}">
                <a16:creationId xmlns:a16="http://schemas.microsoft.com/office/drawing/2014/main" id="{4DB20CD9-8A1B-48B4-8036-2361DC0D0EDA}"/>
              </a:ext>
            </a:extLst>
          </p:cNvPr>
          <p:cNvGrpSpPr/>
          <p:nvPr/>
        </p:nvGrpSpPr>
        <p:grpSpPr>
          <a:xfrm>
            <a:off x="18075956" y="3721531"/>
            <a:ext cx="3205534" cy="5306039"/>
            <a:chOff x="18075956" y="3721531"/>
            <a:chExt cx="3205534" cy="5306039"/>
          </a:xfrm>
        </p:grpSpPr>
        <p:sp>
          <p:nvSpPr>
            <p:cNvPr id="50" name="Freeform 47">
              <a:extLst>
                <a:ext uri="{FF2B5EF4-FFF2-40B4-BE49-F238E27FC236}">
                  <a16:creationId xmlns:a16="http://schemas.microsoft.com/office/drawing/2014/main" id="{D548B377-4030-41B7-9361-8BD62DE2F939}"/>
                </a:ext>
              </a:extLst>
            </p:cNvPr>
            <p:cNvSpPr>
              <a:spLocks/>
            </p:cNvSpPr>
            <p:nvPr/>
          </p:nvSpPr>
          <p:spPr bwMode="auto">
            <a:xfrm>
              <a:off x="18075956" y="4847199"/>
              <a:ext cx="1219341" cy="1317778"/>
            </a:xfrm>
            <a:custGeom>
              <a:avLst/>
              <a:gdLst>
                <a:gd name="T0" fmla="*/ 0 w 492"/>
                <a:gd name="T1" fmla="*/ 531 h 531"/>
                <a:gd name="T2" fmla="*/ 341 w 492"/>
                <a:gd name="T3" fmla="*/ 354 h 531"/>
                <a:gd name="T4" fmla="*/ 492 w 492"/>
                <a:gd name="T5" fmla="*/ 0 h 531"/>
              </a:gdLst>
              <a:ahLst/>
              <a:cxnLst>
                <a:cxn ang="0">
                  <a:pos x="T0" y="T1"/>
                </a:cxn>
                <a:cxn ang="0">
                  <a:pos x="T2" y="T3"/>
                </a:cxn>
                <a:cxn ang="0">
                  <a:pos x="T4" y="T5"/>
                </a:cxn>
              </a:cxnLst>
              <a:rect l="0" t="0" r="r" b="b"/>
              <a:pathLst>
                <a:path w="492" h="531">
                  <a:moveTo>
                    <a:pt x="0" y="531"/>
                  </a:moveTo>
                  <a:cubicBezTo>
                    <a:pt x="129" y="514"/>
                    <a:pt x="252" y="450"/>
                    <a:pt x="341" y="354"/>
                  </a:cubicBezTo>
                  <a:cubicBezTo>
                    <a:pt x="430" y="258"/>
                    <a:pt x="485" y="131"/>
                    <a:pt x="492" y="0"/>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 name="Freeform 48">
              <a:extLst>
                <a:ext uri="{FF2B5EF4-FFF2-40B4-BE49-F238E27FC236}">
                  <a16:creationId xmlns:a16="http://schemas.microsoft.com/office/drawing/2014/main" id="{F4611327-A518-46BB-9649-13B9E8BABC00}"/>
                </a:ext>
              </a:extLst>
            </p:cNvPr>
            <p:cNvSpPr>
              <a:spLocks/>
            </p:cNvSpPr>
            <p:nvPr/>
          </p:nvSpPr>
          <p:spPr bwMode="auto">
            <a:xfrm>
              <a:off x="18231549" y="6079242"/>
              <a:ext cx="2268801" cy="1082800"/>
            </a:xfrm>
            <a:custGeom>
              <a:avLst/>
              <a:gdLst>
                <a:gd name="T0" fmla="*/ 0 w 915"/>
                <a:gd name="T1" fmla="*/ 373 h 436"/>
                <a:gd name="T2" fmla="*/ 915 w 915"/>
                <a:gd name="T3" fmla="*/ 0 h 436"/>
              </a:gdLst>
              <a:ahLst/>
              <a:cxnLst>
                <a:cxn ang="0">
                  <a:pos x="T0" y="T1"/>
                </a:cxn>
                <a:cxn ang="0">
                  <a:pos x="T2" y="T3"/>
                </a:cxn>
              </a:cxnLst>
              <a:rect l="0" t="0" r="r" b="b"/>
              <a:pathLst>
                <a:path w="915" h="436">
                  <a:moveTo>
                    <a:pt x="0" y="373"/>
                  </a:moveTo>
                  <a:cubicBezTo>
                    <a:pt x="342" y="436"/>
                    <a:pt x="714" y="284"/>
                    <a:pt x="915" y="0"/>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 name="Freeform 49">
              <a:extLst>
                <a:ext uri="{FF2B5EF4-FFF2-40B4-BE49-F238E27FC236}">
                  <a16:creationId xmlns:a16="http://schemas.microsoft.com/office/drawing/2014/main" id="{4C32855D-730E-4801-B882-7BECEFC603E0}"/>
                </a:ext>
              </a:extLst>
            </p:cNvPr>
            <p:cNvSpPr>
              <a:spLocks/>
            </p:cNvSpPr>
            <p:nvPr/>
          </p:nvSpPr>
          <p:spPr bwMode="auto">
            <a:xfrm>
              <a:off x="19033331" y="7598655"/>
              <a:ext cx="1889344" cy="622372"/>
            </a:xfrm>
            <a:custGeom>
              <a:avLst/>
              <a:gdLst>
                <a:gd name="T0" fmla="*/ 0 w 762"/>
                <a:gd name="T1" fmla="*/ 4 h 251"/>
                <a:gd name="T2" fmla="*/ 762 w 762"/>
                <a:gd name="T3" fmla="*/ 251 h 251"/>
              </a:gdLst>
              <a:ahLst/>
              <a:cxnLst>
                <a:cxn ang="0">
                  <a:pos x="T0" y="T1"/>
                </a:cxn>
                <a:cxn ang="0">
                  <a:pos x="T2" y="T3"/>
                </a:cxn>
              </a:cxnLst>
              <a:rect l="0" t="0" r="r" b="b"/>
              <a:pathLst>
                <a:path w="762" h="251">
                  <a:moveTo>
                    <a:pt x="0" y="4"/>
                  </a:moveTo>
                  <a:cubicBezTo>
                    <a:pt x="271" y="0"/>
                    <a:pt x="544" y="87"/>
                    <a:pt x="762" y="251"/>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 name="Freeform 50">
              <a:extLst>
                <a:ext uri="{FF2B5EF4-FFF2-40B4-BE49-F238E27FC236}">
                  <a16:creationId xmlns:a16="http://schemas.microsoft.com/office/drawing/2014/main" id="{6F529E51-D294-4F20-9A1C-7B90F9BF59A1}"/>
                </a:ext>
              </a:extLst>
            </p:cNvPr>
            <p:cNvSpPr>
              <a:spLocks/>
            </p:cNvSpPr>
            <p:nvPr/>
          </p:nvSpPr>
          <p:spPr bwMode="auto">
            <a:xfrm>
              <a:off x="18479228" y="8367094"/>
              <a:ext cx="644600" cy="660476"/>
            </a:xfrm>
            <a:custGeom>
              <a:avLst/>
              <a:gdLst>
                <a:gd name="T0" fmla="*/ 0 w 260"/>
                <a:gd name="T1" fmla="*/ 0 h 266"/>
                <a:gd name="T2" fmla="*/ 260 w 260"/>
                <a:gd name="T3" fmla="*/ 266 h 266"/>
              </a:gdLst>
              <a:ahLst/>
              <a:cxnLst>
                <a:cxn ang="0">
                  <a:pos x="T0" y="T1"/>
                </a:cxn>
                <a:cxn ang="0">
                  <a:pos x="T2" y="T3"/>
                </a:cxn>
              </a:cxnLst>
              <a:rect l="0" t="0" r="r" b="b"/>
              <a:pathLst>
                <a:path w="260" h="266">
                  <a:moveTo>
                    <a:pt x="0" y="0"/>
                  </a:moveTo>
                  <a:cubicBezTo>
                    <a:pt x="116" y="52"/>
                    <a:pt x="213" y="148"/>
                    <a:pt x="260" y="266"/>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2" name="Freeform 69">
              <a:extLst>
                <a:ext uri="{FF2B5EF4-FFF2-40B4-BE49-F238E27FC236}">
                  <a16:creationId xmlns:a16="http://schemas.microsoft.com/office/drawing/2014/main" id="{980B62B8-E097-4B99-B06D-71168581E45D}"/>
                </a:ext>
              </a:extLst>
            </p:cNvPr>
            <p:cNvSpPr>
              <a:spLocks/>
            </p:cNvSpPr>
            <p:nvPr/>
          </p:nvSpPr>
          <p:spPr bwMode="auto">
            <a:xfrm>
              <a:off x="21073503" y="3721531"/>
              <a:ext cx="207987" cy="527111"/>
            </a:xfrm>
            <a:custGeom>
              <a:avLst/>
              <a:gdLst>
                <a:gd name="T0" fmla="*/ 0 w 84"/>
                <a:gd name="T1" fmla="*/ 213 h 213"/>
                <a:gd name="T2" fmla="*/ 84 w 84"/>
                <a:gd name="T3" fmla="*/ 0 h 213"/>
              </a:gdLst>
              <a:ahLst/>
              <a:cxnLst>
                <a:cxn ang="0">
                  <a:pos x="T0" y="T1"/>
                </a:cxn>
                <a:cxn ang="0">
                  <a:pos x="T2" y="T3"/>
                </a:cxn>
              </a:cxnLst>
              <a:rect l="0" t="0" r="r" b="b"/>
              <a:pathLst>
                <a:path w="84" h="213">
                  <a:moveTo>
                    <a:pt x="0" y="213"/>
                  </a:moveTo>
                  <a:cubicBezTo>
                    <a:pt x="29" y="142"/>
                    <a:pt x="56" y="71"/>
                    <a:pt x="84" y="0"/>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3" name="Freeform 70">
              <a:extLst>
                <a:ext uri="{FF2B5EF4-FFF2-40B4-BE49-F238E27FC236}">
                  <a16:creationId xmlns:a16="http://schemas.microsoft.com/office/drawing/2014/main" id="{E8022609-E707-4B48-B295-A97F5D86F98C}"/>
                </a:ext>
              </a:extLst>
            </p:cNvPr>
            <p:cNvSpPr>
              <a:spLocks/>
            </p:cNvSpPr>
            <p:nvPr/>
          </p:nvSpPr>
          <p:spPr bwMode="auto">
            <a:xfrm>
              <a:off x="19603307" y="4777342"/>
              <a:ext cx="1232043" cy="1446380"/>
            </a:xfrm>
            <a:custGeom>
              <a:avLst/>
              <a:gdLst>
                <a:gd name="T0" fmla="*/ 0 w 497"/>
                <a:gd name="T1" fmla="*/ 583 h 583"/>
                <a:gd name="T2" fmla="*/ 305 w 497"/>
                <a:gd name="T3" fmla="*/ 311 h 583"/>
                <a:gd name="T4" fmla="*/ 497 w 497"/>
                <a:gd name="T5" fmla="*/ 0 h 583"/>
              </a:gdLst>
              <a:ahLst/>
              <a:cxnLst>
                <a:cxn ang="0">
                  <a:pos x="T0" y="T1"/>
                </a:cxn>
                <a:cxn ang="0">
                  <a:pos x="T2" y="T3"/>
                </a:cxn>
                <a:cxn ang="0">
                  <a:pos x="T4" y="T5"/>
                </a:cxn>
              </a:cxnLst>
              <a:rect l="0" t="0" r="r" b="b"/>
              <a:pathLst>
                <a:path w="497" h="583">
                  <a:moveTo>
                    <a:pt x="0" y="583"/>
                  </a:moveTo>
                  <a:cubicBezTo>
                    <a:pt x="117" y="514"/>
                    <a:pt x="221" y="418"/>
                    <a:pt x="305" y="311"/>
                  </a:cubicBezTo>
                  <a:cubicBezTo>
                    <a:pt x="381" y="215"/>
                    <a:pt x="443" y="110"/>
                    <a:pt x="497" y="0"/>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4" name="Freeform 71">
              <a:extLst>
                <a:ext uri="{FF2B5EF4-FFF2-40B4-BE49-F238E27FC236}">
                  <a16:creationId xmlns:a16="http://schemas.microsoft.com/office/drawing/2014/main" id="{2A172BB7-8578-4FB8-BEEB-31C98F8CA1A1}"/>
                </a:ext>
              </a:extLst>
            </p:cNvPr>
            <p:cNvSpPr>
              <a:spLocks/>
            </p:cNvSpPr>
            <p:nvPr/>
          </p:nvSpPr>
          <p:spPr bwMode="auto">
            <a:xfrm>
              <a:off x="18745959" y="6422182"/>
              <a:ext cx="423912" cy="87323"/>
            </a:xfrm>
            <a:custGeom>
              <a:avLst/>
              <a:gdLst>
                <a:gd name="T0" fmla="*/ 0 w 171"/>
                <a:gd name="T1" fmla="*/ 35 h 35"/>
                <a:gd name="T2" fmla="*/ 171 w 171"/>
                <a:gd name="T3" fmla="*/ 0 h 35"/>
              </a:gdLst>
              <a:ahLst/>
              <a:cxnLst>
                <a:cxn ang="0">
                  <a:pos x="T0" y="T1"/>
                </a:cxn>
                <a:cxn ang="0">
                  <a:pos x="T2" y="T3"/>
                </a:cxn>
              </a:cxnLst>
              <a:rect l="0" t="0" r="r" b="b"/>
              <a:pathLst>
                <a:path w="171" h="35">
                  <a:moveTo>
                    <a:pt x="0" y="35"/>
                  </a:moveTo>
                  <a:cubicBezTo>
                    <a:pt x="59" y="31"/>
                    <a:pt x="116" y="18"/>
                    <a:pt x="171" y="0"/>
                  </a:cubicBez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20" name="Group 119">
            <a:extLst>
              <a:ext uri="{FF2B5EF4-FFF2-40B4-BE49-F238E27FC236}">
                <a16:creationId xmlns:a16="http://schemas.microsoft.com/office/drawing/2014/main" id="{E71B870D-7FD1-4EB2-AF7F-7BB437AAF68E}"/>
              </a:ext>
            </a:extLst>
          </p:cNvPr>
          <p:cNvGrpSpPr/>
          <p:nvPr/>
        </p:nvGrpSpPr>
        <p:grpSpPr>
          <a:xfrm>
            <a:off x="11701406" y="5641041"/>
            <a:ext cx="11001060" cy="3604042"/>
            <a:chOff x="11701406" y="5641041"/>
            <a:chExt cx="11001060" cy="3604042"/>
          </a:xfrm>
        </p:grpSpPr>
        <p:grpSp>
          <p:nvGrpSpPr>
            <p:cNvPr id="117" name="Group 116">
              <a:extLst>
                <a:ext uri="{FF2B5EF4-FFF2-40B4-BE49-F238E27FC236}">
                  <a16:creationId xmlns:a16="http://schemas.microsoft.com/office/drawing/2014/main" id="{95B57380-446A-43DC-A204-A608CD6F866B}"/>
                </a:ext>
              </a:extLst>
            </p:cNvPr>
            <p:cNvGrpSpPr/>
            <p:nvPr/>
          </p:nvGrpSpPr>
          <p:grpSpPr>
            <a:xfrm>
              <a:off x="11701406" y="5641041"/>
              <a:ext cx="1514650" cy="984364"/>
              <a:chOff x="11701406" y="5641041"/>
              <a:chExt cx="1514650" cy="984364"/>
            </a:xfrm>
          </p:grpSpPr>
          <p:sp>
            <p:nvSpPr>
              <p:cNvPr id="67" name="Line 64">
                <a:extLst>
                  <a:ext uri="{FF2B5EF4-FFF2-40B4-BE49-F238E27FC236}">
                    <a16:creationId xmlns:a16="http://schemas.microsoft.com/office/drawing/2014/main" id="{57BA478E-2092-4447-86E4-84A033169B45}"/>
                  </a:ext>
                </a:extLst>
              </p:cNvPr>
              <p:cNvSpPr>
                <a:spLocks noChangeShapeType="1"/>
              </p:cNvSpPr>
              <p:nvPr/>
            </p:nvSpPr>
            <p:spPr bwMode="auto">
              <a:xfrm flipH="1">
                <a:off x="11701406" y="5641041"/>
                <a:ext cx="754150"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8" name="Line 65">
                <a:extLst>
                  <a:ext uri="{FF2B5EF4-FFF2-40B4-BE49-F238E27FC236}">
                    <a16:creationId xmlns:a16="http://schemas.microsoft.com/office/drawing/2014/main" id="{87C415A0-E5D9-44E3-8919-3AF2EEAB8C24}"/>
                  </a:ext>
                </a:extLst>
              </p:cNvPr>
              <p:cNvSpPr>
                <a:spLocks noChangeShapeType="1"/>
              </p:cNvSpPr>
              <p:nvPr/>
            </p:nvSpPr>
            <p:spPr bwMode="auto">
              <a:xfrm flipH="1">
                <a:off x="11701406" y="5888720"/>
                <a:ext cx="754150"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9" name="Line 66">
                <a:extLst>
                  <a:ext uri="{FF2B5EF4-FFF2-40B4-BE49-F238E27FC236}">
                    <a16:creationId xmlns:a16="http://schemas.microsoft.com/office/drawing/2014/main" id="{480037F7-2673-4E7C-ADB2-3321D0420250}"/>
                  </a:ext>
                </a:extLst>
              </p:cNvPr>
              <p:cNvSpPr>
                <a:spLocks noChangeShapeType="1"/>
              </p:cNvSpPr>
              <p:nvPr/>
            </p:nvSpPr>
            <p:spPr bwMode="auto">
              <a:xfrm flipH="1">
                <a:off x="11701406" y="6134810"/>
                <a:ext cx="754150"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0" name="Line 67">
                <a:extLst>
                  <a:ext uri="{FF2B5EF4-FFF2-40B4-BE49-F238E27FC236}">
                    <a16:creationId xmlns:a16="http://schemas.microsoft.com/office/drawing/2014/main" id="{CF6CE600-8E33-4375-889B-C91B77A5C089}"/>
                  </a:ext>
                </a:extLst>
              </p:cNvPr>
              <p:cNvSpPr>
                <a:spLocks noChangeShapeType="1"/>
              </p:cNvSpPr>
              <p:nvPr/>
            </p:nvSpPr>
            <p:spPr bwMode="auto">
              <a:xfrm flipH="1">
                <a:off x="11701406" y="6380902"/>
                <a:ext cx="1006591"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1" name="Line 68">
                <a:extLst>
                  <a:ext uri="{FF2B5EF4-FFF2-40B4-BE49-F238E27FC236}">
                    <a16:creationId xmlns:a16="http://schemas.microsoft.com/office/drawing/2014/main" id="{7FA291B7-9C97-492F-B675-A688B45EF0B6}"/>
                  </a:ext>
                </a:extLst>
              </p:cNvPr>
              <p:cNvSpPr>
                <a:spLocks noChangeShapeType="1"/>
              </p:cNvSpPr>
              <p:nvPr/>
            </p:nvSpPr>
            <p:spPr bwMode="auto">
              <a:xfrm flipH="1">
                <a:off x="11701406" y="6625405"/>
                <a:ext cx="1514650"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1" name="Group 110">
              <a:extLst>
                <a:ext uri="{FF2B5EF4-FFF2-40B4-BE49-F238E27FC236}">
                  <a16:creationId xmlns:a16="http://schemas.microsoft.com/office/drawing/2014/main" id="{FDA746A2-376B-40D1-861A-8BDBC2A340CA}"/>
                </a:ext>
              </a:extLst>
            </p:cNvPr>
            <p:cNvGrpSpPr/>
            <p:nvPr/>
          </p:nvGrpSpPr>
          <p:grpSpPr>
            <a:xfrm>
              <a:off x="18785651" y="6139574"/>
              <a:ext cx="3916815" cy="3105509"/>
              <a:chOff x="18785651" y="6139574"/>
              <a:chExt cx="3916815" cy="3105509"/>
            </a:xfrm>
          </p:grpSpPr>
          <p:grpSp>
            <p:nvGrpSpPr>
              <p:cNvPr id="109" name="Group 108">
                <a:extLst>
                  <a:ext uri="{FF2B5EF4-FFF2-40B4-BE49-F238E27FC236}">
                    <a16:creationId xmlns:a16="http://schemas.microsoft.com/office/drawing/2014/main" id="{14BFFFF4-FFD7-4530-8453-1B58FA3FDF53}"/>
                  </a:ext>
                </a:extLst>
              </p:cNvPr>
              <p:cNvGrpSpPr/>
              <p:nvPr/>
            </p:nvGrpSpPr>
            <p:grpSpPr>
              <a:xfrm>
                <a:off x="20014517" y="6139574"/>
                <a:ext cx="2687949" cy="1552755"/>
                <a:chOff x="20014517" y="6139574"/>
                <a:chExt cx="2687949" cy="1552755"/>
              </a:xfrm>
            </p:grpSpPr>
            <p:sp>
              <p:nvSpPr>
                <p:cNvPr id="75" name="Oval 72">
                  <a:extLst>
                    <a:ext uri="{FF2B5EF4-FFF2-40B4-BE49-F238E27FC236}">
                      <a16:creationId xmlns:a16="http://schemas.microsoft.com/office/drawing/2014/main" id="{E5271F77-2B52-4165-B3BC-9C1AFA521E58}"/>
                    </a:ext>
                  </a:extLst>
                </p:cNvPr>
                <p:cNvSpPr>
                  <a:spLocks noChangeArrowheads="1"/>
                </p:cNvSpPr>
                <p:nvPr/>
              </p:nvSpPr>
              <p:spPr bwMode="auto">
                <a:xfrm>
                  <a:off x="20014517" y="7171568"/>
                  <a:ext cx="369931" cy="369931"/>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6" name="Oval 73">
                  <a:extLst>
                    <a:ext uri="{FF2B5EF4-FFF2-40B4-BE49-F238E27FC236}">
                      <a16:creationId xmlns:a16="http://schemas.microsoft.com/office/drawing/2014/main" id="{B8C50D2F-5193-4D16-9E5B-35DE169A4617}"/>
                    </a:ext>
                  </a:extLst>
                </p:cNvPr>
                <p:cNvSpPr>
                  <a:spLocks noChangeArrowheads="1"/>
                </p:cNvSpPr>
                <p:nvPr/>
              </p:nvSpPr>
              <p:spPr bwMode="auto">
                <a:xfrm>
                  <a:off x="20505112" y="6677798"/>
                  <a:ext cx="369931" cy="369931"/>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7" name="Oval 74">
                  <a:extLst>
                    <a:ext uri="{FF2B5EF4-FFF2-40B4-BE49-F238E27FC236}">
                      <a16:creationId xmlns:a16="http://schemas.microsoft.com/office/drawing/2014/main" id="{F860A8C1-84D8-4DAA-B1B5-46FC81A1BE9E}"/>
                    </a:ext>
                  </a:extLst>
                </p:cNvPr>
                <p:cNvSpPr>
                  <a:spLocks noChangeArrowheads="1"/>
                </p:cNvSpPr>
                <p:nvPr/>
              </p:nvSpPr>
              <p:spPr bwMode="auto">
                <a:xfrm>
                  <a:off x="21149711" y="7322398"/>
                  <a:ext cx="369931" cy="369931"/>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8" name="Oval 75">
                  <a:extLst>
                    <a:ext uri="{FF2B5EF4-FFF2-40B4-BE49-F238E27FC236}">
                      <a16:creationId xmlns:a16="http://schemas.microsoft.com/office/drawing/2014/main" id="{F5185892-91D0-4263-9152-07B9528E58EE}"/>
                    </a:ext>
                  </a:extLst>
                </p:cNvPr>
                <p:cNvSpPr>
                  <a:spLocks noChangeArrowheads="1"/>
                </p:cNvSpPr>
                <p:nvPr/>
              </p:nvSpPr>
              <p:spPr bwMode="auto">
                <a:xfrm>
                  <a:off x="22332535" y="6139574"/>
                  <a:ext cx="369931" cy="369931"/>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9" name="Line 76">
                  <a:extLst>
                    <a:ext uri="{FF2B5EF4-FFF2-40B4-BE49-F238E27FC236}">
                      <a16:creationId xmlns:a16="http://schemas.microsoft.com/office/drawing/2014/main" id="{40113571-DC9E-4DB7-9A9B-AA7E08CD12FB}"/>
                    </a:ext>
                  </a:extLst>
                </p:cNvPr>
                <p:cNvSpPr>
                  <a:spLocks noChangeShapeType="1"/>
                </p:cNvSpPr>
                <p:nvPr/>
              </p:nvSpPr>
              <p:spPr bwMode="auto">
                <a:xfrm flipV="1">
                  <a:off x="20328879" y="6992160"/>
                  <a:ext cx="233390" cy="23339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0" name="Line 77">
                  <a:extLst>
                    <a:ext uri="{FF2B5EF4-FFF2-40B4-BE49-F238E27FC236}">
                      <a16:creationId xmlns:a16="http://schemas.microsoft.com/office/drawing/2014/main" id="{A42C03E5-C0DC-48EA-B3F3-7280E910E9F2}"/>
                    </a:ext>
                  </a:extLst>
                </p:cNvPr>
                <p:cNvSpPr>
                  <a:spLocks noChangeShapeType="1"/>
                </p:cNvSpPr>
                <p:nvPr/>
              </p:nvSpPr>
              <p:spPr bwMode="auto">
                <a:xfrm>
                  <a:off x="20822649" y="6992160"/>
                  <a:ext cx="382632" cy="385808"/>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1" name="Line 78">
                  <a:extLst>
                    <a:ext uri="{FF2B5EF4-FFF2-40B4-BE49-F238E27FC236}">
                      <a16:creationId xmlns:a16="http://schemas.microsoft.com/office/drawing/2014/main" id="{3796BE7E-5D0D-48EA-8522-77508317EDCC}"/>
                    </a:ext>
                  </a:extLst>
                </p:cNvPr>
                <p:cNvSpPr>
                  <a:spLocks noChangeShapeType="1"/>
                </p:cNvSpPr>
                <p:nvPr/>
              </p:nvSpPr>
              <p:spPr bwMode="auto">
                <a:xfrm flipV="1">
                  <a:off x="21465660" y="6452348"/>
                  <a:ext cx="922445" cy="92562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0" name="Group 109">
                <a:extLst>
                  <a:ext uri="{FF2B5EF4-FFF2-40B4-BE49-F238E27FC236}">
                    <a16:creationId xmlns:a16="http://schemas.microsoft.com/office/drawing/2014/main" id="{6F6E3A98-55C7-459D-B692-7B846C6B3D68}"/>
                  </a:ext>
                </a:extLst>
              </p:cNvPr>
              <p:cNvGrpSpPr/>
              <p:nvPr/>
            </p:nvGrpSpPr>
            <p:grpSpPr>
              <a:xfrm>
                <a:off x="18785651" y="7913016"/>
                <a:ext cx="1781380" cy="1332067"/>
                <a:chOff x="18785651" y="7913016"/>
                <a:chExt cx="1781380" cy="1332067"/>
              </a:xfrm>
            </p:grpSpPr>
            <p:sp>
              <p:nvSpPr>
                <p:cNvPr id="82" name="Oval 79">
                  <a:extLst>
                    <a:ext uri="{FF2B5EF4-FFF2-40B4-BE49-F238E27FC236}">
                      <a16:creationId xmlns:a16="http://schemas.microsoft.com/office/drawing/2014/main" id="{EF909D81-2A2A-47F7-ADAA-84CF08D57D23}"/>
                    </a:ext>
                  </a:extLst>
                </p:cNvPr>
                <p:cNvSpPr>
                  <a:spLocks noChangeArrowheads="1"/>
                </p:cNvSpPr>
                <p:nvPr/>
              </p:nvSpPr>
              <p:spPr bwMode="auto">
                <a:xfrm>
                  <a:off x="20198688" y="8471880"/>
                  <a:ext cx="368343" cy="368343"/>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3" name="Oval 80">
                  <a:extLst>
                    <a:ext uri="{FF2B5EF4-FFF2-40B4-BE49-F238E27FC236}">
                      <a16:creationId xmlns:a16="http://schemas.microsoft.com/office/drawing/2014/main" id="{8C9A7BD8-9047-4A7C-8CED-DA1E8A0AAC17}"/>
                    </a:ext>
                  </a:extLst>
                </p:cNvPr>
                <p:cNvSpPr>
                  <a:spLocks noChangeArrowheads="1"/>
                </p:cNvSpPr>
                <p:nvPr/>
              </p:nvSpPr>
              <p:spPr bwMode="auto">
                <a:xfrm>
                  <a:off x="19523923" y="8875152"/>
                  <a:ext cx="369931" cy="369931"/>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4" name="Oval 81">
                  <a:extLst>
                    <a:ext uri="{FF2B5EF4-FFF2-40B4-BE49-F238E27FC236}">
                      <a16:creationId xmlns:a16="http://schemas.microsoft.com/office/drawing/2014/main" id="{4346B886-AC19-4DFD-B653-9F51AAD8189D}"/>
                    </a:ext>
                  </a:extLst>
                </p:cNvPr>
                <p:cNvSpPr>
                  <a:spLocks noChangeArrowheads="1"/>
                </p:cNvSpPr>
                <p:nvPr/>
              </p:nvSpPr>
              <p:spPr bwMode="auto">
                <a:xfrm>
                  <a:off x="18785651" y="7913016"/>
                  <a:ext cx="366755" cy="369931"/>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5" name="Line 82">
                  <a:extLst>
                    <a:ext uri="{FF2B5EF4-FFF2-40B4-BE49-F238E27FC236}">
                      <a16:creationId xmlns:a16="http://schemas.microsoft.com/office/drawing/2014/main" id="{3D62C338-1D63-4C43-A6F8-F63BFA7A744D}"/>
                    </a:ext>
                  </a:extLst>
                </p:cNvPr>
                <p:cNvSpPr>
                  <a:spLocks noChangeShapeType="1"/>
                </p:cNvSpPr>
                <p:nvPr/>
              </p:nvSpPr>
              <p:spPr bwMode="auto">
                <a:xfrm>
                  <a:off x="19079372" y="8243254"/>
                  <a:ext cx="515998" cy="670003"/>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6" name="Line 83">
                  <a:extLst>
                    <a:ext uri="{FF2B5EF4-FFF2-40B4-BE49-F238E27FC236}">
                      <a16:creationId xmlns:a16="http://schemas.microsoft.com/office/drawing/2014/main" id="{78ACDF60-9F2E-4B40-9542-3935269EFBF1}"/>
                    </a:ext>
                  </a:extLst>
                </p:cNvPr>
                <p:cNvSpPr>
                  <a:spLocks noChangeShapeType="1"/>
                </p:cNvSpPr>
                <p:nvPr/>
              </p:nvSpPr>
              <p:spPr bwMode="auto">
                <a:xfrm flipV="1">
                  <a:off x="19868450" y="8749726"/>
                  <a:ext cx="357229" cy="214338"/>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grpSp>
      <p:grpSp>
        <p:nvGrpSpPr>
          <p:cNvPr id="123" name="Group 122">
            <a:extLst>
              <a:ext uri="{FF2B5EF4-FFF2-40B4-BE49-F238E27FC236}">
                <a16:creationId xmlns:a16="http://schemas.microsoft.com/office/drawing/2014/main" id="{8C6278B8-71CE-42BC-8B6F-5725371DF532}"/>
              </a:ext>
            </a:extLst>
          </p:cNvPr>
          <p:cNvGrpSpPr/>
          <p:nvPr/>
        </p:nvGrpSpPr>
        <p:grpSpPr>
          <a:xfrm>
            <a:off x="12377759" y="2940391"/>
            <a:ext cx="8328989" cy="7331925"/>
            <a:chOff x="12377759" y="2940391"/>
            <a:chExt cx="8328989" cy="7331925"/>
          </a:xfrm>
        </p:grpSpPr>
        <p:grpSp>
          <p:nvGrpSpPr>
            <p:cNvPr id="5" name="Group 4">
              <a:extLst>
                <a:ext uri="{FF2B5EF4-FFF2-40B4-BE49-F238E27FC236}">
                  <a16:creationId xmlns:a16="http://schemas.microsoft.com/office/drawing/2014/main" id="{4F969735-CEB7-47D7-9B67-C71EDCA26B7F}"/>
                </a:ext>
              </a:extLst>
            </p:cNvPr>
            <p:cNvGrpSpPr/>
            <p:nvPr/>
          </p:nvGrpSpPr>
          <p:grpSpPr>
            <a:xfrm>
              <a:off x="18906314" y="2940391"/>
              <a:ext cx="1800434" cy="1800434"/>
              <a:chOff x="18906314" y="2940391"/>
              <a:chExt cx="1800434" cy="1800434"/>
            </a:xfrm>
          </p:grpSpPr>
          <p:sp>
            <p:nvSpPr>
              <p:cNvPr id="46" name="Freeform 43">
                <a:extLst>
                  <a:ext uri="{FF2B5EF4-FFF2-40B4-BE49-F238E27FC236}">
                    <a16:creationId xmlns:a16="http://schemas.microsoft.com/office/drawing/2014/main" id="{FAC4DE6A-AA57-452F-AC93-895647C12873}"/>
                  </a:ext>
                </a:extLst>
              </p:cNvPr>
              <p:cNvSpPr>
                <a:spLocks noEditPoints="1"/>
              </p:cNvSpPr>
              <p:nvPr/>
            </p:nvSpPr>
            <p:spPr bwMode="auto">
              <a:xfrm>
                <a:off x="19350866" y="2940391"/>
                <a:ext cx="1355882" cy="1355882"/>
              </a:xfrm>
              <a:custGeom>
                <a:avLst/>
                <a:gdLst>
                  <a:gd name="T0" fmla="*/ 518 w 547"/>
                  <a:gd name="T1" fmla="*/ 29 h 547"/>
                  <a:gd name="T2" fmla="*/ 122 w 547"/>
                  <a:gd name="T3" fmla="*/ 145 h 547"/>
                  <a:gd name="T4" fmla="*/ 79 w 547"/>
                  <a:gd name="T5" fmla="*/ 195 h 547"/>
                  <a:gd name="T6" fmla="*/ 55 w 547"/>
                  <a:gd name="T7" fmla="*/ 231 h 547"/>
                  <a:gd name="T8" fmla="*/ 0 w 547"/>
                  <a:gd name="T9" fmla="*/ 391 h 547"/>
                  <a:gd name="T10" fmla="*/ 88 w 547"/>
                  <a:gd name="T11" fmla="*/ 459 h 547"/>
                  <a:gd name="T12" fmla="*/ 156 w 547"/>
                  <a:gd name="T13" fmla="*/ 547 h 547"/>
                  <a:gd name="T14" fmla="*/ 315 w 547"/>
                  <a:gd name="T15" fmla="*/ 491 h 547"/>
                  <a:gd name="T16" fmla="*/ 351 w 547"/>
                  <a:gd name="T17" fmla="*/ 468 h 547"/>
                  <a:gd name="T18" fmla="*/ 401 w 547"/>
                  <a:gd name="T19" fmla="*/ 425 h 547"/>
                  <a:gd name="T20" fmla="*/ 518 w 547"/>
                  <a:gd name="T21" fmla="*/ 29 h 547"/>
                  <a:gd name="T22" fmla="*/ 370 w 547"/>
                  <a:gd name="T23" fmla="*/ 326 h 547"/>
                  <a:gd name="T24" fmla="*/ 221 w 547"/>
                  <a:gd name="T25" fmla="*/ 326 h 547"/>
                  <a:gd name="T26" fmla="*/ 221 w 547"/>
                  <a:gd name="T27" fmla="*/ 177 h 547"/>
                  <a:gd name="T28" fmla="*/ 370 w 547"/>
                  <a:gd name="T29" fmla="*/ 177 h 547"/>
                  <a:gd name="T30" fmla="*/ 370 w 547"/>
                  <a:gd name="T31" fmla="*/ 32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7" h="547">
                    <a:moveTo>
                      <a:pt x="518" y="29"/>
                    </a:moveTo>
                    <a:cubicBezTo>
                      <a:pt x="379" y="0"/>
                      <a:pt x="229" y="38"/>
                      <a:pt x="122" y="145"/>
                    </a:cubicBezTo>
                    <a:cubicBezTo>
                      <a:pt x="106" y="161"/>
                      <a:pt x="92" y="178"/>
                      <a:pt x="79" y="195"/>
                    </a:cubicBezTo>
                    <a:cubicBezTo>
                      <a:pt x="70" y="207"/>
                      <a:pt x="62" y="219"/>
                      <a:pt x="55" y="231"/>
                    </a:cubicBezTo>
                    <a:cubicBezTo>
                      <a:pt x="26" y="281"/>
                      <a:pt x="8" y="335"/>
                      <a:pt x="0" y="391"/>
                    </a:cubicBezTo>
                    <a:cubicBezTo>
                      <a:pt x="31" y="409"/>
                      <a:pt x="61" y="432"/>
                      <a:pt x="88" y="459"/>
                    </a:cubicBezTo>
                    <a:cubicBezTo>
                      <a:pt x="115" y="486"/>
                      <a:pt x="137" y="515"/>
                      <a:pt x="156" y="547"/>
                    </a:cubicBezTo>
                    <a:cubicBezTo>
                      <a:pt x="212" y="539"/>
                      <a:pt x="266" y="521"/>
                      <a:pt x="315" y="491"/>
                    </a:cubicBezTo>
                    <a:cubicBezTo>
                      <a:pt x="328" y="484"/>
                      <a:pt x="340" y="476"/>
                      <a:pt x="351" y="468"/>
                    </a:cubicBezTo>
                    <a:cubicBezTo>
                      <a:pt x="369" y="455"/>
                      <a:pt x="385" y="441"/>
                      <a:pt x="401" y="425"/>
                    </a:cubicBezTo>
                    <a:cubicBezTo>
                      <a:pt x="508" y="318"/>
                      <a:pt x="547" y="168"/>
                      <a:pt x="518" y="29"/>
                    </a:cubicBezTo>
                    <a:close/>
                    <a:moveTo>
                      <a:pt x="370" y="326"/>
                    </a:moveTo>
                    <a:cubicBezTo>
                      <a:pt x="328" y="367"/>
                      <a:pt x="262" y="367"/>
                      <a:pt x="221" y="326"/>
                    </a:cubicBezTo>
                    <a:cubicBezTo>
                      <a:pt x="180" y="285"/>
                      <a:pt x="180" y="218"/>
                      <a:pt x="221" y="177"/>
                    </a:cubicBezTo>
                    <a:cubicBezTo>
                      <a:pt x="262" y="136"/>
                      <a:pt x="328" y="136"/>
                      <a:pt x="370" y="177"/>
                    </a:cubicBezTo>
                    <a:cubicBezTo>
                      <a:pt x="411" y="218"/>
                      <a:pt x="411" y="285"/>
                      <a:pt x="370" y="326"/>
                    </a:cubicBezTo>
                    <a:close/>
                  </a:path>
                </a:pathLst>
              </a:custGeom>
              <a:noFill/>
              <a:ln w="984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 name="Freeform 44">
                <a:extLst>
                  <a:ext uri="{FF2B5EF4-FFF2-40B4-BE49-F238E27FC236}">
                    <a16:creationId xmlns:a16="http://schemas.microsoft.com/office/drawing/2014/main" id="{EAD3CA9C-E170-4925-BFAE-F0E9B9D5EDC1}"/>
                  </a:ext>
                </a:extLst>
              </p:cNvPr>
              <p:cNvSpPr>
                <a:spLocks/>
              </p:cNvSpPr>
              <p:nvPr/>
            </p:nvSpPr>
            <p:spPr bwMode="auto">
              <a:xfrm>
                <a:off x="18906314" y="3423047"/>
                <a:ext cx="639837" cy="627136"/>
              </a:xfrm>
              <a:custGeom>
                <a:avLst/>
                <a:gdLst>
                  <a:gd name="T0" fmla="*/ 258 w 258"/>
                  <a:gd name="T1" fmla="*/ 0 h 253"/>
                  <a:gd name="T2" fmla="*/ 43 w 258"/>
                  <a:gd name="T3" fmla="*/ 145 h 253"/>
                  <a:gd name="T4" fmla="*/ 5 w 258"/>
                  <a:gd name="T5" fmla="*/ 229 h 253"/>
                  <a:gd name="T6" fmla="*/ 23 w 258"/>
                  <a:gd name="T7" fmla="*/ 249 h 253"/>
                  <a:gd name="T8" fmla="*/ 106 w 258"/>
                  <a:gd name="T9" fmla="*/ 220 h 253"/>
                </a:gdLst>
                <a:ahLst/>
                <a:cxnLst>
                  <a:cxn ang="0">
                    <a:pos x="T0" y="T1"/>
                  </a:cxn>
                  <a:cxn ang="0">
                    <a:pos x="T2" y="T3"/>
                  </a:cxn>
                  <a:cxn ang="0">
                    <a:pos x="T4" y="T5"/>
                  </a:cxn>
                  <a:cxn ang="0">
                    <a:pos x="T6" y="T7"/>
                  </a:cxn>
                  <a:cxn ang="0">
                    <a:pos x="T8" y="T9"/>
                  </a:cxn>
                </a:cxnLst>
                <a:rect l="0" t="0" r="r" b="b"/>
                <a:pathLst>
                  <a:path w="258" h="253">
                    <a:moveTo>
                      <a:pt x="258" y="0"/>
                    </a:moveTo>
                    <a:cubicBezTo>
                      <a:pt x="165" y="5"/>
                      <a:pt x="82" y="61"/>
                      <a:pt x="43" y="145"/>
                    </a:cubicBezTo>
                    <a:cubicBezTo>
                      <a:pt x="5" y="229"/>
                      <a:pt x="5" y="229"/>
                      <a:pt x="5" y="229"/>
                    </a:cubicBezTo>
                    <a:cubicBezTo>
                      <a:pt x="0" y="241"/>
                      <a:pt x="11" y="253"/>
                      <a:pt x="23" y="249"/>
                    </a:cubicBezTo>
                    <a:cubicBezTo>
                      <a:pt x="106" y="220"/>
                      <a:pt x="106" y="220"/>
                      <a:pt x="106" y="220"/>
                    </a:cubicBezTo>
                  </a:path>
                </a:pathLst>
              </a:custGeom>
              <a:noFill/>
              <a:ln w="984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8" name="Freeform 45">
                <a:extLst>
                  <a:ext uri="{FF2B5EF4-FFF2-40B4-BE49-F238E27FC236}">
                    <a16:creationId xmlns:a16="http://schemas.microsoft.com/office/drawing/2014/main" id="{B8FAC272-1455-4B72-A909-9577CA2CE397}"/>
                  </a:ext>
                </a:extLst>
              </p:cNvPr>
              <p:cNvSpPr>
                <a:spLocks/>
              </p:cNvSpPr>
              <p:nvPr/>
            </p:nvSpPr>
            <p:spPr bwMode="auto">
              <a:xfrm>
                <a:off x="19593782" y="4100988"/>
                <a:ext cx="627136" cy="639837"/>
              </a:xfrm>
              <a:custGeom>
                <a:avLst/>
                <a:gdLst>
                  <a:gd name="T0" fmla="*/ 253 w 253"/>
                  <a:gd name="T1" fmla="*/ 0 h 258"/>
                  <a:gd name="T2" fmla="*/ 108 w 253"/>
                  <a:gd name="T3" fmla="*/ 214 h 258"/>
                  <a:gd name="T4" fmla="*/ 24 w 253"/>
                  <a:gd name="T5" fmla="*/ 253 h 258"/>
                  <a:gd name="T6" fmla="*/ 4 w 253"/>
                  <a:gd name="T7" fmla="*/ 235 h 258"/>
                  <a:gd name="T8" fmla="*/ 33 w 253"/>
                  <a:gd name="T9" fmla="*/ 151 h 258"/>
                </a:gdLst>
                <a:ahLst/>
                <a:cxnLst>
                  <a:cxn ang="0">
                    <a:pos x="T0" y="T1"/>
                  </a:cxn>
                  <a:cxn ang="0">
                    <a:pos x="T2" y="T3"/>
                  </a:cxn>
                  <a:cxn ang="0">
                    <a:pos x="T4" y="T5"/>
                  </a:cxn>
                  <a:cxn ang="0">
                    <a:pos x="T6" y="T7"/>
                  </a:cxn>
                  <a:cxn ang="0">
                    <a:pos x="T8" y="T9"/>
                  </a:cxn>
                </a:cxnLst>
                <a:rect l="0" t="0" r="r" b="b"/>
                <a:pathLst>
                  <a:path w="253" h="258">
                    <a:moveTo>
                      <a:pt x="253" y="0"/>
                    </a:moveTo>
                    <a:cubicBezTo>
                      <a:pt x="249" y="93"/>
                      <a:pt x="193" y="176"/>
                      <a:pt x="108" y="214"/>
                    </a:cubicBezTo>
                    <a:cubicBezTo>
                      <a:pt x="24" y="253"/>
                      <a:pt x="24" y="253"/>
                      <a:pt x="24" y="253"/>
                    </a:cubicBezTo>
                    <a:cubicBezTo>
                      <a:pt x="13" y="258"/>
                      <a:pt x="0" y="247"/>
                      <a:pt x="4" y="235"/>
                    </a:cubicBezTo>
                    <a:cubicBezTo>
                      <a:pt x="33" y="151"/>
                      <a:pt x="33" y="151"/>
                      <a:pt x="33" y="151"/>
                    </a:cubicBezTo>
                  </a:path>
                </a:pathLst>
              </a:custGeom>
              <a:noFill/>
              <a:ln w="984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9" name="Freeform 46">
                <a:extLst>
                  <a:ext uri="{FF2B5EF4-FFF2-40B4-BE49-F238E27FC236}">
                    <a16:creationId xmlns:a16="http://schemas.microsoft.com/office/drawing/2014/main" id="{A9B01BEB-654E-4054-9D35-B0CEA20F7679}"/>
                  </a:ext>
                </a:extLst>
              </p:cNvPr>
              <p:cNvSpPr>
                <a:spLocks/>
              </p:cNvSpPr>
              <p:nvPr/>
            </p:nvSpPr>
            <p:spPr bwMode="auto">
              <a:xfrm>
                <a:off x="19169869" y="3908877"/>
                <a:ext cx="566804" cy="566804"/>
              </a:xfrm>
              <a:custGeom>
                <a:avLst/>
                <a:gdLst>
                  <a:gd name="T0" fmla="*/ 204 w 229"/>
                  <a:gd name="T1" fmla="*/ 228 h 228"/>
                  <a:gd name="T2" fmla="*/ 0 w 229"/>
                  <a:gd name="T3" fmla="*/ 24 h 228"/>
                  <a:gd name="T4" fmla="*/ 73 w 229"/>
                  <a:gd name="T5" fmla="*/ 0 h 228"/>
                  <a:gd name="T6" fmla="*/ 161 w 229"/>
                  <a:gd name="T7" fmla="*/ 68 h 228"/>
                  <a:gd name="T8" fmla="*/ 229 w 229"/>
                  <a:gd name="T9" fmla="*/ 156 h 228"/>
                  <a:gd name="T10" fmla="*/ 204 w 229"/>
                  <a:gd name="T11" fmla="*/ 228 h 228"/>
                </a:gdLst>
                <a:ahLst/>
                <a:cxnLst>
                  <a:cxn ang="0">
                    <a:pos x="T0" y="T1"/>
                  </a:cxn>
                  <a:cxn ang="0">
                    <a:pos x="T2" y="T3"/>
                  </a:cxn>
                  <a:cxn ang="0">
                    <a:pos x="T4" y="T5"/>
                  </a:cxn>
                  <a:cxn ang="0">
                    <a:pos x="T6" y="T7"/>
                  </a:cxn>
                  <a:cxn ang="0">
                    <a:pos x="T8" y="T9"/>
                  </a:cxn>
                  <a:cxn ang="0">
                    <a:pos x="T10" y="T11"/>
                  </a:cxn>
                </a:cxnLst>
                <a:rect l="0" t="0" r="r" b="b"/>
                <a:pathLst>
                  <a:path w="229" h="228">
                    <a:moveTo>
                      <a:pt x="204" y="228"/>
                    </a:moveTo>
                    <a:cubicBezTo>
                      <a:pt x="0" y="24"/>
                      <a:pt x="0" y="24"/>
                      <a:pt x="0" y="24"/>
                    </a:cubicBezTo>
                    <a:cubicBezTo>
                      <a:pt x="73" y="0"/>
                      <a:pt x="73" y="0"/>
                      <a:pt x="73" y="0"/>
                    </a:cubicBezTo>
                    <a:cubicBezTo>
                      <a:pt x="104" y="18"/>
                      <a:pt x="134" y="41"/>
                      <a:pt x="161" y="68"/>
                    </a:cubicBezTo>
                    <a:cubicBezTo>
                      <a:pt x="188" y="95"/>
                      <a:pt x="210" y="124"/>
                      <a:pt x="229" y="156"/>
                    </a:cubicBezTo>
                    <a:lnTo>
                      <a:pt x="204" y="228"/>
                    </a:lnTo>
                    <a:close/>
                  </a:path>
                </a:pathLst>
              </a:custGeom>
              <a:noFill/>
              <a:ln w="984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6" name="Group 115">
              <a:extLst>
                <a:ext uri="{FF2B5EF4-FFF2-40B4-BE49-F238E27FC236}">
                  <a16:creationId xmlns:a16="http://schemas.microsoft.com/office/drawing/2014/main" id="{9826FE88-CF74-410E-ACFE-4A27CAF9D324}"/>
                </a:ext>
              </a:extLst>
            </p:cNvPr>
            <p:cNvGrpSpPr/>
            <p:nvPr/>
          </p:nvGrpSpPr>
          <p:grpSpPr>
            <a:xfrm>
              <a:off x="12377759" y="9029159"/>
              <a:ext cx="1559105" cy="1243157"/>
              <a:chOff x="12377759" y="9029159"/>
              <a:chExt cx="1559105" cy="1243157"/>
            </a:xfrm>
          </p:grpSpPr>
          <p:sp>
            <p:nvSpPr>
              <p:cNvPr id="12" name="Freeform 9">
                <a:extLst>
                  <a:ext uri="{FF2B5EF4-FFF2-40B4-BE49-F238E27FC236}">
                    <a16:creationId xmlns:a16="http://schemas.microsoft.com/office/drawing/2014/main" id="{2A654ACD-E032-4484-BE1F-FF1B497FB74E}"/>
                  </a:ext>
                </a:extLst>
              </p:cNvPr>
              <p:cNvSpPr>
                <a:spLocks/>
              </p:cNvSpPr>
              <p:nvPr/>
            </p:nvSpPr>
            <p:spPr bwMode="auto">
              <a:xfrm>
                <a:off x="12377759" y="9029159"/>
                <a:ext cx="1559105" cy="1243157"/>
              </a:xfrm>
              <a:custGeom>
                <a:avLst/>
                <a:gdLst>
                  <a:gd name="T0" fmla="*/ 552 w 629"/>
                  <a:gd name="T1" fmla="*/ 0 h 501"/>
                  <a:gd name="T2" fmla="*/ 77 w 629"/>
                  <a:gd name="T3" fmla="*/ 0 h 501"/>
                  <a:gd name="T4" fmla="*/ 0 w 629"/>
                  <a:gd name="T5" fmla="*/ 76 h 501"/>
                  <a:gd name="T6" fmla="*/ 0 w 629"/>
                  <a:gd name="T7" fmla="*/ 330 h 501"/>
                  <a:gd name="T8" fmla="*/ 77 w 629"/>
                  <a:gd name="T9" fmla="*/ 407 h 501"/>
                  <a:gd name="T10" fmla="*/ 436 w 629"/>
                  <a:gd name="T11" fmla="*/ 407 h 501"/>
                  <a:gd name="T12" fmla="*/ 530 w 629"/>
                  <a:gd name="T13" fmla="*/ 501 h 501"/>
                  <a:gd name="T14" fmla="*/ 530 w 629"/>
                  <a:gd name="T15" fmla="*/ 407 h 501"/>
                  <a:gd name="T16" fmla="*/ 552 w 629"/>
                  <a:gd name="T17" fmla="*/ 407 h 501"/>
                  <a:gd name="T18" fmla="*/ 629 w 629"/>
                  <a:gd name="T19" fmla="*/ 330 h 501"/>
                  <a:gd name="T20" fmla="*/ 629 w 629"/>
                  <a:gd name="T21" fmla="*/ 76 h 501"/>
                  <a:gd name="T22" fmla="*/ 552 w 629"/>
                  <a:gd name="T2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9" h="501">
                    <a:moveTo>
                      <a:pt x="552" y="0"/>
                    </a:moveTo>
                    <a:cubicBezTo>
                      <a:pt x="77" y="0"/>
                      <a:pt x="77" y="0"/>
                      <a:pt x="77" y="0"/>
                    </a:cubicBezTo>
                    <a:cubicBezTo>
                      <a:pt x="34" y="0"/>
                      <a:pt x="0" y="34"/>
                      <a:pt x="0" y="76"/>
                    </a:cubicBezTo>
                    <a:cubicBezTo>
                      <a:pt x="0" y="330"/>
                      <a:pt x="0" y="330"/>
                      <a:pt x="0" y="330"/>
                    </a:cubicBezTo>
                    <a:cubicBezTo>
                      <a:pt x="0" y="372"/>
                      <a:pt x="34" y="407"/>
                      <a:pt x="77" y="407"/>
                    </a:cubicBezTo>
                    <a:cubicBezTo>
                      <a:pt x="436" y="407"/>
                      <a:pt x="436" y="407"/>
                      <a:pt x="436" y="407"/>
                    </a:cubicBezTo>
                    <a:cubicBezTo>
                      <a:pt x="530" y="501"/>
                      <a:pt x="530" y="501"/>
                      <a:pt x="530" y="501"/>
                    </a:cubicBezTo>
                    <a:cubicBezTo>
                      <a:pt x="530" y="407"/>
                      <a:pt x="530" y="407"/>
                      <a:pt x="530" y="407"/>
                    </a:cubicBezTo>
                    <a:cubicBezTo>
                      <a:pt x="552" y="407"/>
                      <a:pt x="552" y="407"/>
                      <a:pt x="552" y="407"/>
                    </a:cubicBezTo>
                    <a:cubicBezTo>
                      <a:pt x="594" y="407"/>
                      <a:pt x="629" y="372"/>
                      <a:pt x="629" y="330"/>
                    </a:cubicBezTo>
                    <a:cubicBezTo>
                      <a:pt x="629" y="76"/>
                      <a:pt x="629" y="76"/>
                      <a:pt x="629" y="76"/>
                    </a:cubicBezTo>
                    <a:cubicBezTo>
                      <a:pt x="629" y="34"/>
                      <a:pt x="594" y="0"/>
                      <a:pt x="552" y="0"/>
                    </a:cubicBezTo>
                    <a:close/>
                  </a:path>
                </a:pathLst>
              </a:custGeom>
              <a:noFill/>
              <a:ln w="984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7" name="Line 84">
                <a:extLst>
                  <a:ext uri="{FF2B5EF4-FFF2-40B4-BE49-F238E27FC236}">
                    <a16:creationId xmlns:a16="http://schemas.microsoft.com/office/drawing/2014/main" id="{D32BE817-1288-4816-92D4-0143915F1A40}"/>
                  </a:ext>
                </a:extLst>
              </p:cNvPr>
              <p:cNvSpPr>
                <a:spLocks noChangeShapeType="1"/>
              </p:cNvSpPr>
              <p:nvPr/>
            </p:nvSpPr>
            <p:spPr bwMode="auto">
              <a:xfrm>
                <a:off x="12814372" y="9321292"/>
                <a:ext cx="874814" cy="0"/>
              </a:xfrm>
              <a:prstGeom prst="line">
                <a:avLst/>
              </a:prstGeom>
              <a:noFill/>
              <a:ln w="98425"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8" name="Line 85">
                <a:extLst>
                  <a:ext uri="{FF2B5EF4-FFF2-40B4-BE49-F238E27FC236}">
                    <a16:creationId xmlns:a16="http://schemas.microsoft.com/office/drawing/2014/main" id="{BA540A7F-9FC3-4783-A394-63A1F556009D}"/>
                  </a:ext>
                </a:extLst>
              </p:cNvPr>
              <p:cNvSpPr>
                <a:spLocks noChangeShapeType="1"/>
              </p:cNvSpPr>
              <p:nvPr/>
            </p:nvSpPr>
            <p:spPr bwMode="auto">
              <a:xfrm>
                <a:off x="13287502" y="9656293"/>
                <a:ext cx="401684" cy="0"/>
              </a:xfrm>
              <a:prstGeom prst="line">
                <a:avLst/>
              </a:prstGeom>
              <a:noFill/>
              <a:ln w="98425"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9" name="Line 86">
                <a:extLst>
                  <a:ext uri="{FF2B5EF4-FFF2-40B4-BE49-F238E27FC236}">
                    <a16:creationId xmlns:a16="http://schemas.microsoft.com/office/drawing/2014/main" id="{430B4FCA-8BC3-42ED-AA8E-B5E78072F6D7}"/>
                  </a:ext>
                </a:extLst>
              </p:cNvPr>
              <p:cNvSpPr>
                <a:spLocks noChangeShapeType="1"/>
              </p:cNvSpPr>
              <p:nvPr/>
            </p:nvSpPr>
            <p:spPr bwMode="auto">
              <a:xfrm>
                <a:off x="12623850" y="9656293"/>
                <a:ext cx="381044" cy="0"/>
              </a:xfrm>
              <a:prstGeom prst="line">
                <a:avLst/>
              </a:prstGeom>
              <a:noFill/>
              <a:ln w="98425"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grpSp>
        <p:nvGrpSpPr>
          <p:cNvPr id="115" name="Group 114">
            <a:extLst>
              <a:ext uri="{FF2B5EF4-FFF2-40B4-BE49-F238E27FC236}">
                <a16:creationId xmlns:a16="http://schemas.microsoft.com/office/drawing/2014/main" id="{2E0CCFA7-4C1A-43F6-A257-C2DF0B682A27}"/>
              </a:ext>
            </a:extLst>
          </p:cNvPr>
          <p:cNvGrpSpPr/>
          <p:nvPr/>
        </p:nvGrpSpPr>
        <p:grpSpPr>
          <a:xfrm>
            <a:off x="15565827" y="9213330"/>
            <a:ext cx="1557518" cy="1241569"/>
            <a:chOff x="15565827" y="9213330"/>
            <a:chExt cx="1557518" cy="1241569"/>
          </a:xfrm>
        </p:grpSpPr>
        <p:sp>
          <p:nvSpPr>
            <p:cNvPr id="90" name="Freeform 87">
              <a:extLst>
                <a:ext uri="{FF2B5EF4-FFF2-40B4-BE49-F238E27FC236}">
                  <a16:creationId xmlns:a16="http://schemas.microsoft.com/office/drawing/2014/main" id="{4DAB116E-6B9D-4B4F-A3AC-E1643881C8EF}"/>
                </a:ext>
              </a:extLst>
            </p:cNvPr>
            <p:cNvSpPr>
              <a:spLocks/>
            </p:cNvSpPr>
            <p:nvPr/>
          </p:nvSpPr>
          <p:spPr bwMode="auto">
            <a:xfrm>
              <a:off x="15565827" y="9213330"/>
              <a:ext cx="1557518" cy="1241569"/>
            </a:xfrm>
            <a:custGeom>
              <a:avLst/>
              <a:gdLst>
                <a:gd name="T0" fmla="*/ 76 w 628"/>
                <a:gd name="T1" fmla="*/ 0 h 501"/>
                <a:gd name="T2" fmla="*/ 552 w 628"/>
                <a:gd name="T3" fmla="*/ 0 h 501"/>
                <a:gd name="T4" fmla="*/ 628 w 628"/>
                <a:gd name="T5" fmla="*/ 76 h 501"/>
                <a:gd name="T6" fmla="*/ 628 w 628"/>
                <a:gd name="T7" fmla="*/ 330 h 501"/>
                <a:gd name="T8" fmla="*/ 552 w 628"/>
                <a:gd name="T9" fmla="*/ 407 h 501"/>
                <a:gd name="T10" fmla="*/ 193 w 628"/>
                <a:gd name="T11" fmla="*/ 407 h 501"/>
                <a:gd name="T12" fmla="*/ 99 w 628"/>
                <a:gd name="T13" fmla="*/ 501 h 501"/>
                <a:gd name="T14" fmla="*/ 99 w 628"/>
                <a:gd name="T15" fmla="*/ 407 h 501"/>
                <a:gd name="T16" fmla="*/ 76 w 628"/>
                <a:gd name="T17" fmla="*/ 407 h 501"/>
                <a:gd name="T18" fmla="*/ 0 w 628"/>
                <a:gd name="T19" fmla="*/ 330 h 501"/>
                <a:gd name="T20" fmla="*/ 0 w 628"/>
                <a:gd name="T21" fmla="*/ 76 h 501"/>
                <a:gd name="T22" fmla="*/ 76 w 628"/>
                <a:gd name="T23"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8" h="501">
                  <a:moveTo>
                    <a:pt x="76" y="0"/>
                  </a:moveTo>
                  <a:cubicBezTo>
                    <a:pt x="552" y="0"/>
                    <a:pt x="552" y="0"/>
                    <a:pt x="552" y="0"/>
                  </a:cubicBezTo>
                  <a:cubicBezTo>
                    <a:pt x="594" y="0"/>
                    <a:pt x="628" y="34"/>
                    <a:pt x="628" y="76"/>
                  </a:cubicBezTo>
                  <a:cubicBezTo>
                    <a:pt x="628" y="330"/>
                    <a:pt x="628" y="330"/>
                    <a:pt x="628" y="330"/>
                  </a:cubicBezTo>
                  <a:cubicBezTo>
                    <a:pt x="628" y="372"/>
                    <a:pt x="594" y="407"/>
                    <a:pt x="552" y="407"/>
                  </a:cubicBezTo>
                  <a:cubicBezTo>
                    <a:pt x="193" y="407"/>
                    <a:pt x="193" y="407"/>
                    <a:pt x="193" y="407"/>
                  </a:cubicBezTo>
                  <a:cubicBezTo>
                    <a:pt x="99" y="501"/>
                    <a:pt x="99" y="501"/>
                    <a:pt x="99" y="501"/>
                  </a:cubicBezTo>
                  <a:cubicBezTo>
                    <a:pt x="99" y="407"/>
                    <a:pt x="99" y="407"/>
                    <a:pt x="99" y="407"/>
                  </a:cubicBezTo>
                  <a:cubicBezTo>
                    <a:pt x="76" y="407"/>
                    <a:pt x="76" y="407"/>
                    <a:pt x="76" y="407"/>
                  </a:cubicBezTo>
                  <a:cubicBezTo>
                    <a:pt x="34" y="407"/>
                    <a:pt x="0" y="372"/>
                    <a:pt x="0" y="330"/>
                  </a:cubicBezTo>
                  <a:cubicBezTo>
                    <a:pt x="0" y="76"/>
                    <a:pt x="0" y="76"/>
                    <a:pt x="0" y="76"/>
                  </a:cubicBezTo>
                  <a:cubicBezTo>
                    <a:pt x="0" y="34"/>
                    <a:pt x="34" y="0"/>
                    <a:pt x="76" y="0"/>
                  </a:cubicBezTo>
                  <a:close/>
                </a:path>
              </a:pathLst>
            </a:cu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1" name="Oval 88">
              <a:extLst>
                <a:ext uri="{FF2B5EF4-FFF2-40B4-BE49-F238E27FC236}">
                  <a16:creationId xmlns:a16="http://schemas.microsoft.com/office/drawing/2014/main" id="{543BDD0D-4860-46BF-B707-481738F394CC}"/>
                </a:ext>
              </a:extLst>
            </p:cNvPr>
            <p:cNvSpPr>
              <a:spLocks noChangeArrowheads="1"/>
            </p:cNvSpPr>
            <p:nvPr/>
          </p:nvSpPr>
          <p:spPr bwMode="auto">
            <a:xfrm>
              <a:off x="15762700" y="9567382"/>
              <a:ext cx="239741" cy="241328"/>
            </a:xfrm>
            <a:prstGeom prst="ellipse">
              <a:avLst/>
            </a:pr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2" name="Oval 89">
              <a:extLst>
                <a:ext uri="{FF2B5EF4-FFF2-40B4-BE49-F238E27FC236}">
                  <a16:creationId xmlns:a16="http://schemas.microsoft.com/office/drawing/2014/main" id="{5F2AC234-50E9-4102-961B-30981C5ECD75}"/>
                </a:ext>
              </a:extLst>
            </p:cNvPr>
            <p:cNvSpPr>
              <a:spLocks noChangeArrowheads="1"/>
            </p:cNvSpPr>
            <p:nvPr/>
          </p:nvSpPr>
          <p:spPr bwMode="auto">
            <a:xfrm>
              <a:off x="16226304" y="9567382"/>
              <a:ext cx="239741" cy="241328"/>
            </a:xfrm>
            <a:prstGeom prst="ellipse">
              <a:avLst/>
            </a:pr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3" name="Oval 90">
              <a:extLst>
                <a:ext uri="{FF2B5EF4-FFF2-40B4-BE49-F238E27FC236}">
                  <a16:creationId xmlns:a16="http://schemas.microsoft.com/office/drawing/2014/main" id="{FC952974-A4E0-43CC-8A89-73B82D64B5B2}"/>
                </a:ext>
              </a:extLst>
            </p:cNvPr>
            <p:cNvSpPr>
              <a:spLocks noChangeArrowheads="1"/>
            </p:cNvSpPr>
            <p:nvPr/>
          </p:nvSpPr>
          <p:spPr bwMode="auto">
            <a:xfrm>
              <a:off x="16686732" y="9567382"/>
              <a:ext cx="241328" cy="241328"/>
            </a:xfrm>
            <a:prstGeom prst="ellipse">
              <a:avLst/>
            </a:prstGeom>
            <a:noFill/>
            <a:ln w="9842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 name="Group 2">
            <a:extLst>
              <a:ext uri="{FF2B5EF4-FFF2-40B4-BE49-F238E27FC236}">
                <a16:creationId xmlns:a16="http://schemas.microsoft.com/office/drawing/2014/main" id="{5C78C34A-6955-4CC7-89E9-86793975CE33}"/>
              </a:ext>
            </a:extLst>
          </p:cNvPr>
          <p:cNvGrpSpPr/>
          <p:nvPr/>
        </p:nvGrpSpPr>
        <p:grpSpPr>
          <a:xfrm>
            <a:off x="13343070" y="5658506"/>
            <a:ext cx="5568007" cy="3953333"/>
            <a:chOff x="13343070" y="5658506"/>
            <a:chExt cx="5568007" cy="3953333"/>
          </a:xfrm>
          <a:noFill/>
        </p:grpSpPr>
        <p:sp>
          <p:nvSpPr>
            <p:cNvPr id="15" name="Freeform 12">
              <a:extLst>
                <a:ext uri="{FF2B5EF4-FFF2-40B4-BE49-F238E27FC236}">
                  <a16:creationId xmlns:a16="http://schemas.microsoft.com/office/drawing/2014/main" id="{8CA3826B-E0EE-42BF-B9B3-51DB6779D3B7}"/>
                </a:ext>
              </a:extLst>
            </p:cNvPr>
            <p:cNvSpPr>
              <a:spLocks/>
            </p:cNvSpPr>
            <p:nvPr/>
          </p:nvSpPr>
          <p:spPr bwMode="auto">
            <a:xfrm>
              <a:off x="17101118" y="5658506"/>
              <a:ext cx="569979" cy="3362714"/>
            </a:xfrm>
            <a:custGeom>
              <a:avLst/>
              <a:gdLst>
                <a:gd name="T0" fmla="*/ 230 w 230"/>
                <a:gd name="T1" fmla="*/ 114 h 1356"/>
                <a:gd name="T2" fmla="*/ 230 w 230"/>
                <a:gd name="T3" fmla="*/ 1242 h 1356"/>
                <a:gd name="T4" fmla="*/ 126 w 230"/>
                <a:gd name="T5" fmla="*/ 1356 h 1356"/>
                <a:gd name="T6" fmla="*/ 104 w 230"/>
                <a:gd name="T7" fmla="*/ 1356 h 1356"/>
                <a:gd name="T8" fmla="*/ 0 w 230"/>
                <a:gd name="T9" fmla="*/ 1242 h 1356"/>
                <a:gd name="T10" fmla="*/ 0 w 230"/>
                <a:gd name="T11" fmla="*/ 114 h 1356"/>
                <a:gd name="T12" fmla="*/ 104 w 230"/>
                <a:gd name="T13" fmla="*/ 0 h 1356"/>
                <a:gd name="T14" fmla="*/ 126 w 230"/>
                <a:gd name="T15" fmla="*/ 0 h 1356"/>
                <a:gd name="T16" fmla="*/ 230 w 230"/>
                <a:gd name="T17" fmla="*/ 114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356">
                  <a:moveTo>
                    <a:pt x="230" y="114"/>
                  </a:moveTo>
                  <a:cubicBezTo>
                    <a:pt x="230" y="1242"/>
                    <a:pt x="230" y="1242"/>
                    <a:pt x="230" y="1242"/>
                  </a:cubicBezTo>
                  <a:cubicBezTo>
                    <a:pt x="230" y="1305"/>
                    <a:pt x="183" y="1356"/>
                    <a:pt x="126" y="1356"/>
                  </a:cubicBezTo>
                  <a:cubicBezTo>
                    <a:pt x="104" y="1356"/>
                    <a:pt x="104" y="1356"/>
                    <a:pt x="104" y="1356"/>
                  </a:cubicBezTo>
                  <a:cubicBezTo>
                    <a:pt x="47" y="1356"/>
                    <a:pt x="0" y="1305"/>
                    <a:pt x="0" y="1242"/>
                  </a:cubicBezTo>
                  <a:cubicBezTo>
                    <a:pt x="0" y="114"/>
                    <a:pt x="0" y="114"/>
                    <a:pt x="0" y="114"/>
                  </a:cubicBezTo>
                  <a:cubicBezTo>
                    <a:pt x="0" y="51"/>
                    <a:pt x="47" y="0"/>
                    <a:pt x="104" y="0"/>
                  </a:cubicBezTo>
                  <a:cubicBezTo>
                    <a:pt x="126" y="0"/>
                    <a:pt x="126" y="0"/>
                    <a:pt x="126" y="0"/>
                  </a:cubicBezTo>
                  <a:cubicBezTo>
                    <a:pt x="183" y="0"/>
                    <a:pt x="230" y="51"/>
                    <a:pt x="230" y="114"/>
                  </a:cubicBezTo>
                  <a:close/>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 name="Freeform 13">
              <a:extLst>
                <a:ext uri="{FF2B5EF4-FFF2-40B4-BE49-F238E27FC236}">
                  <a16:creationId xmlns:a16="http://schemas.microsoft.com/office/drawing/2014/main" id="{E5D64D43-1BA9-462D-850F-5461C89931E6}"/>
                </a:ext>
              </a:extLst>
            </p:cNvPr>
            <p:cNvSpPr>
              <a:spLocks/>
            </p:cNvSpPr>
            <p:nvPr/>
          </p:nvSpPr>
          <p:spPr bwMode="auto">
            <a:xfrm>
              <a:off x="14986323" y="6077654"/>
              <a:ext cx="2114795" cy="2524417"/>
            </a:xfrm>
            <a:custGeom>
              <a:avLst/>
              <a:gdLst>
                <a:gd name="T0" fmla="*/ 853 w 853"/>
                <a:gd name="T1" fmla="*/ 0 h 1018"/>
                <a:gd name="T2" fmla="*/ 853 w 853"/>
                <a:gd name="T3" fmla="*/ 1018 h 1018"/>
                <a:gd name="T4" fmla="*/ 0 w 853"/>
                <a:gd name="T5" fmla="*/ 823 h 1018"/>
                <a:gd name="T6" fmla="*/ 0 w 853"/>
                <a:gd name="T7" fmla="*/ 196 h 1018"/>
                <a:gd name="T8" fmla="*/ 853 w 853"/>
                <a:gd name="T9" fmla="*/ 0 h 1018"/>
              </a:gdLst>
              <a:ahLst/>
              <a:cxnLst>
                <a:cxn ang="0">
                  <a:pos x="T0" y="T1"/>
                </a:cxn>
                <a:cxn ang="0">
                  <a:pos x="T2" y="T3"/>
                </a:cxn>
                <a:cxn ang="0">
                  <a:pos x="T4" y="T5"/>
                </a:cxn>
                <a:cxn ang="0">
                  <a:pos x="T6" y="T7"/>
                </a:cxn>
                <a:cxn ang="0">
                  <a:pos x="T8" y="T9"/>
                </a:cxn>
              </a:cxnLst>
              <a:rect l="0" t="0" r="r" b="b"/>
              <a:pathLst>
                <a:path w="853" h="1018">
                  <a:moveTo>
                    <a:pt x="853" y="0"/>
                  </a:moveTo>
                  <a:cubicBezTo>
                    <a:pt x="853" y="1018"/>
                    <a:pt x="853" y="1018"/>
                    <a:pt x="853" y="1018"/>
                  </a:cubicBezTo>
                  <a:cubicBezTo>
                    <a:pt x="853" y="1018"/>
                    <a:pt x="590" y="877"/>
                    <a:pt x="0" y="823"/>
                  </a:cubicBezTo>
                  <a:cubicBezTo>
                    <a:pt x="0" y="196"/>
                    <a:pt x="0" y="196"/>
                    <a:pt x="0" y="196"/>
                  </a:cubicBezTo>
                  <a:cubicBezTo>
                    <a:pt x="590" y="142"/>
                    <a:pt x="853" y="0"/>
                    <a:pt x="853" y="0"/>
                  </a:cubicBezTo>
                  <a:close/>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 name="Freeform 14">
              <a:extLst>
                <a:ext uri="{FF2B5EF4-FFF2-40B4-BE49-F238E27FC236}">
                  <a16:creationId xmlns:a16="http://schemas.microsoft.com/office/drawing/2014/main" id="{9497899F-57F7-4CA2-B90E-8E02C0C8F3B1}"/>
                </a:ext>
              </a:extLst>
            </p:cNvPr>
            <p:cNvSpPr>
              <a:spLocks/>
            </p:cNvSpPr>
            <p:nvPr/>
          </p:nvSpPr>
          <p:spPr bwMode="auto">
            <a:xfrm>
              <a:off x="13825727" y="6563485"/>
              <a:ext cx="1160597" cy="1555930"/>
            </a:xfrm>
            <a:custGeom>
              <a:avLst/>
              <a:gdLst>
                <a:gd name="T0" fmla="*/ 468 w 468"/>
                <a:gd name="T1" fmla="*/ 627 h 627"/>
                <a:gd name="T2" fmla="*/ 312 w 468"/>
                <a:gd name="T3" fmla="*/ 615 h 627"/>
                <a:gd name="T4" fmla="*/ 294 w 468"/>
                <a:gd name="T5" fmla="*/ 614 h 627"/>
                <a:gd name="T6" fmla="*/ 262 w 468"/>
                <a:gd name="T7" fmla="*/ 612 h 627"/>
                <a:gd name="T8" fmla="*/ 239 w 468"/>
                <a:gd name="T9" fmla="*/ 611 h 627"/>
                <a:gd name="T10" fmla="*/ 182 w 468"/>
                <a:gd name="T11" fmla="*/ 609 h 627"/>
                <a:gd name="T12" fmla="*/ 125 w 468"/>
                <a:gd name="T13" fmla="*/ 607 h 627"/>
                <a:gd name="T14" fmla="*/ 3 w 468"/>
                <a:gd name="T15" fmla="*/ 606 h 627"/>
                <a:gd name="T16" fmla="*/ 0 w 468"/>
                <a:gd name="T17" fmla="*/ 606 h 627"/>
                <a:gd name="T18" fmla="*/ 0 w 468"/>
                <a:gd name="T19" fmla="*/ 509 h 627"/>
                <a:gd name="T20" fmla="*/ 0 w 468"/>
                <a:gd name="T21" fmla="*/ 463 h 627"/>
                <a:gd name="T22" fmla="*/ 0 w 468"/>
                <a:gd name="T23" fmla="*/ 313 h 627"/>
                <a:gd name="T24" fmla="*/ 0 w 468"/>
                <a:gd name="T25" fmla="*/ 164 h 627"/>
                <a:gd name="T26" fmla="*/ 0 w 468"/>
                <a:gd name="T27" fmla="*/ 119 h 627"/>
                <a:gd name="T28" fmla="*/ 0 w 468"/>
                <a:gd name="T29" fmla="*/ 20 h 627"/>
                <a:gd name="T30" fmla="*/ 468 w 468"/>
                <a:gd name="T31" fmla="*/ 0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8" h="627">
                  <a:moveTo>
                    <a:pt x="468" y="627"/>
                  </a:moveTo>
                  <a:cubicBezTo>
                    <a:pt x="418" y="622"/>
                    <a:pt x="366" y="618"/>
                    <a:pt x="312" y="615"/>
                  </a:cubicBezTo>
                  <a:cubicBezTo>
                    <a:pt x="306" y="614"/>
                    <a:pt x="300" y="614"/>
                    <a:pt x="294" y="614"/>
                  </a:cubicBezTo>
                  <a:cubicBezTo>
                    <a:pt x="284" y="613"/>
                    <a:pt x="273" y="613"/>
                    <a:pt x="262" y="612"/>
                  </a:cubicBezTo>
                  <a:cubicBezTo>
                    <a:pt x="255" y="612"/>
                    <a:pt x="247" y="611"/>
                    <a:pt x="239" y="611"/>
                  </a:cubicBezTo>
                  <a:cubicBezTo>
                    <a:pt x="220" y="610"/>
                    <a:pt x="202" y="610"/>
                    <a:pt x="182" y="609"/>
                  </a:cubicBezTo>
                  <a:cubicBezTo>
                    <a:pt x="164" y="608"/>
                    <a:pt x="144" y="608"/>
                    <a:pt x="125" y="607"/>
                  </a:cubicBezTo>
                  <a:cubicBezTo>
                    <a:pt x="86" y="606"/>
                    <a:pt x="45" y="606"/>
                    <a:pt x="3" y="606"/>
                  </a:cubicBezTo>
                  <a:cubicBezTo>
                    <a:pt x="2" y="606"/>
                    <a:pt x="1" y="606"/>
                    <a:pt x="0" y="606"/>
                  </a:cubicBezTo>
                  <a:cubicBezTo>
                    <a:pt x="0" y="509"/>
                    <a:pt x="0" y="509"/>
                    <a:pt x="0" y="509"/>
                  </a:cubicBezTo>
                  <a:cubicBezTo>
                    <a:pt x="0" y="463"/>
                    <a:pt x="0" y="463"/>
                    <a:pt x="0" y="463"/>
                  </a:cubicBezTo>
                  <a:cubicBezTo>
                    <a:pt x="0" y="313"/>
                    <a:pt x="0" y="313"/>
                    <a:pt x="0" y="313"/>
                  </a:cubicBezTo>
                  <a:cubicBezTo>
                    <a:pt x="0" y="164"/>
                    <a:pt x="0" y="164"/>
                    <a:pt x="0" y="164"/>
                  </a:cubicBezTo>
                  <a:cubicBezTo>
                    <a:pt x="0" y="119"/>
                    <a:pt x="0" y="119"/>
                    <a:pt x="0" y="119"/>
                  </a:cubicBezTo>
                  <a:cubicBezTo>
                    <a:pt x="0" y="20"/>
                    <a:pt x="0" y="20"/>
                    <a:pt x="0" y="20"/>
                  </a:cubicBezTo>
                  <a:cubicBezTo>
                    <a:pt x="175" y="20"/>
                    <a:pt x="330" y="13"/>
                    <a:pt x="468" y="0"/>
                  </a:cubicBezTo>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 name="Freeform 15">
              <a:extLst>
                <a:ext uri="{FF2B5EF4-FFF2-40B4-BE49-F238E27FC236}">
                  <a16:creationId xmlns:a16="http://schemas.microsoft.com/office/drawing/2014/main" id="{87A75308-724B-4082-8845-DF20AE568431}"/>
                </a:ext>
              </a:extLst>
            </p:cNvPr>
            <p:cNvSpPr>
              <a:spLocks/>
            </p:cNvSpPr>
            <p:nvPr/>
          </p:nvSpPr>
          <p:spPr bwMode="auto">
            <a:xfrm>
              <a:off x="15392770" y="6727017"/>
              <a:ext cx="781140" cy="141304"/>
            </a:xfrm>
            <a:custGeom>
              <a:avLst/>
              <a:gdLst>
                <a:gd name="T0" fmla="*/ 315 w 315"/>
                <a:gd name="T1" fmla="*/ 0 h 57"/>
                <a:gd name="T2" fmla="*/ 0 w 315"/>
                <a:gd name="T3" fmla="*/ 57 h 57"/>
              </a:gdLst>
              <a:ahLst/>
              <a:cxnLst>
                <a:cxn ang="0">
                  <a:pos x="T0" y="T1"/>
                </a:cxn>
                <a:cxn ang="0">
                  <a:pos x="T2" y="T3"/>
                </a:cxn>
              </a:cxnLst>
              <a:rect l="0" t="0" r="r" b="b"/>
              <a:pathLst>
                <a:path w="315" h="57">
                  <a:moveTo>
                    <a:pt x="315" y="0"/>
                  </a:moveTo>
                  <a:cubicBezTo>
                    <a:pt x="227" y="21"/>
                    <a:pt x="122" y="41"/>
                    <a:pt x="0" y="57"/>
                  </a:cubicBezTo>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 name="Freeform 16">
              <a:extLst>
                <a:ext uri="{FF2B5EF4-FFF2-40B4-BE49-F238E27FC236}">
                  <a16:creationId xmlns:a16="http://schemas.microsoft.com/office/drawing/2014/main" id="{77DA538D-9A41-49F3-9297-093F094089F6}"/>
                </a:ext>
              </a:extLst>
            </p:cNvPr>
            <p:cNvSpPr>
              <a:spLocks/>
            </p:cNvSpPr>
            <p:nvPr/>
          </p:nvSpPr>
          <p:spPr bwMode="auto">
            <a:xfrm>
              <a:off x="16416826" y="6563485"/>
              <a:ext cx="335002" cy="101612"/>
            </a:xfrm>
            <a:custGeom>
              <a:avLst/>
              <a:gdLst>
                <a:gd name="T0" fmla="*/ 135 w 135"/>
                <a:gd name="T1" fmla="*/ 0 h 41"/>
                <a:gd name="T2" fmla="*/ 0 w 135"/>
                <a:gd name="T3" fmla="*/ 41 h 41"/>
              </a:gdLst>
              <a:ahLst/>
              <a:cxnLst>
                <a:cxn ang="0">
                  <a:pos x="T0" y="T1"/>
                </a:cxn>
                <a:cxn ang="0">
                  <a:pos x="T2" y="T3"/>
                </a:cxn>
              </a:cxnLst>
              <a:rect l="0" t="0" r="r" b="b"/>
              <a:pathLst>
                <a:path w="135" h="41">
                  <a:moveTo>
                    <a:pt x="135" y="0"/>
                  </a:moveTo>
                  <a:cubicBezTo>
                    <a:pt x="98" y="13"/>
                    <a:pt x="53" y="27"/>
                    <a:pt x="0" y="41"/>
                  </a:cubicBezTo>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 name="Line 17">
              <a:extLst>
                <a:ext uri="{FF2B5EF4-FFF2-40B4-BE49-F238E27FC236}">
                  <a16:creationId xmlns:a16="http://schemas.microsoft.com/office/drawing/2014/main" id="{13C63194-64D3-4523-A918-1DB227A2E43D}"/>
                </a:ext>
              </a:extLst>
            </p:cNvPr>
            <p:cNvSpPr>
              <a:spLocks noChangeShapeType="1"/>
            </p:cNvSpPr>
            <p:nvPr/>
          </p:nvSpPr>
          <p:spPr bwMode="auto">
            <a:xfrm flipV="1">
              <a:off x="14986323" y="8119415"/>
              <a:ext cx="0" cy="1588"/>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 name="Line 18">
              <a:extLst>
                <a:ext uri="{FF2B5EF4-FFF2-40B4-BE49-F238E27FC236}">
                  <a16:creationId xmlns:a16="http://schemas.microsoft.com/office/drawing/2014/main" id="{02661D40-6394-4D4B-953A-8520609EA9EE}"/>
                </a:ext>
              </a:extLst>
            </p:cNvPr>
            <p:cNvSpPr>
              <a:spLocks noChangeShapeType="1"/>
            </p:cNvSpPr>
            <p:nvPr/>
          </p:nvSpPr>
          <p:spPr bwMode="auto">
            <a:xfrm>
              <a:off x="14986323" y="6563485"/>
              <a:ext cx="0" cy="0"/>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 name="Freeform 19">
              <a:extLst>
                <a:ext uri="{FF2B5EF4-FFF2-40B4-BE49-F238E27FC236}">
                  <a16:creationId xmlns:a16="http://schemas.microsoft.com/office/drawing/2014/main" id="{E24482E4-9B7A-4AAF-9960-8ECFF5B2F4BE}"/>
                </a:ext>
              </a:extLst>
            </p:cNvPr>
            <p:cNvSpPr>
              <a:spLocks/>
            </p:cNvSpPr>
            <p:nvPr/>
          </p:nvSpPr>
          <p:spPr bwMode="auto">
            <a:xfrm>
              <a:off x="13343070" y="6858794"/>
              <a:ext cx="482656" cy="966900"/>
            </a:xfrm>
            <a:custGeom>
              <a:avLst/>
              <a:gdLst>
                <a:gd name="T0" fmla="*/ 177 w 195"/>
                <a:gd name="T1" fmla="*/ 390 h 390"/>
                <a:gd name="T2" fmla="*/ 195 w 195"/>
                <a:gd name="T3" fmla="*/ 390 h 390"/>
                <a:gd name="T4" fmla="*/ 195 w 195"/>
                <a:gd name="T5" fmla="*/ 0 h 390"/>
                <a:gd name="T6" fmla="*/ 177 w 195"/>
                <a:gd name="T7" fmla="*/ 0 h 390"/>
                <a:gd name="T8" fmla="*/ 0 w 195"/>
                <a:gd name="T9" fmla="*/ 177 h 390"/>
                <a:gd name="T10" fmla="*/ 0 w 195"/>
                <a:gd name="T11" fmla="*/ 213 h 390"/>
                <a:gd name="T12" fmla="*/ 177 w 195"/>
                <a:gd name="T13" fmla="*/ 390 h 390"/>
              </a:gdLst>
              <a:ahLst/>
              <a:cxnLst>
                <a:cxn ang="0">
                  <a:pos x="T0" y="T1"/>
                </a:cxn>
                <a:cxn ang="0">
                  <a:pos x="T2" y="T3"/>
                </a:cxn>
                <a:cxn ang="0">
                  <a:pos x="T4" y="T5"/>
                </a:cxn>
                <a:cxn ang="0">
                  <a:pos x="T6" y="T7"/>
                </a:cxn>
                <a:cxn ang="0">
                  <a:pos x="T8" y="T9"/>
                </a:cxn>
                <a:cxn ang="0">
                  <a:pos x="T10" y="T11"/>
                </a:cxn>
                <a:cxn ang="0">
                  <a:pos x="T12" y="T13"/>
                </a:cxn>
              </a:cxnLst>
              <a:rect l="0" t="0" r="r" b="b"/>
              <a:pathLst>
                <a:path w="195" h="390">
                  <a:moveTo>
                    <a:pt x="177" y="390"/>
                  </a:moveTo>
                  <a:cubicBezTo>
                    <a:pt x="195" y="390"/>
                    <a:pt x="195" y="390"/>
                    <a:pt x="195" y="390"/>
                  </a:cubicBezTo>
                  <a:cubicBezTo>
                    <a:pt x="195" y="0"/>
                    <a:pt x="195" y="0"/>
                    <a:pt x="195" y="0"/>
                  </a:cubicBezTo>
                  <a:cubicBezTo>
                    <a:pt x="177" y="0"/>
                    <a:pt x="177" y="0"/>
                    <a:pt x="177" y="0"/>
                  </a:cubicBezTo>
                  <a:cubicBezTo>
                    <a:pt x="79" y="0"/>
                    <a:pt x="0" y="79"/>
                    <a:pt x="0" y="177"/>
                  </a:cubicBezTo>
                  <a:cubicBezTo>
                    <a:pt x="0" y="213"/>
                    <a:pt x="0" y="213"/>
                    <a:pt x="0" y="213"/>
                  </a:cubicBezTo>
                  <a:cubicBezTo>
                    <a:pt x="0" y="311"/>
                    <a:pt x="79" y="390"/>
                    <a:pt x="177" y="390"/>
                  </a:cubicBezTo>
                  <a:close/>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 name="Freeform 20">
              <a:extLst>
                <a:ext uri="{FF2B5EF4-FFF2-40B4-BE49-F238E27FC236}">
                  <a16:creationId xmlns:a16="http://schemas.microsoft.com/office/drawing/2014/main" id="{F2B3E9CC-CFA5-4173-A192-AC5FA10E1AC7}"/>
                </a:ext>
              </a:extLst>
            </p:cNvPr>
            <p:cNvSpPr>
              <a:spLocks/>
            </p:cNvSpPr>
            <p:nvPr/>
          </p:nvSpPr>
          <p:spPr bwMode="auto">
            <a:xfrm>
              <a:off x="13816200" y="8067022"/>
              <a:ext cx="1413039" cy="1544817"/>
            </a:xfrm>
            <a:custGeom>
              <a:avLst/>
              <a:gdLst>
                <a:gd name="T0" fmla="*/ 316 w 570"/>
                <a:gd name="T1" fmla="*/ 9 h 623"/>
                <a:gd name="T2" fmla="*/ 7 w 570"/>
                <a:gd name="T3" fmla="*/ 0 h 623"/>
                <a:gd name="T4" fmla="*/ 24 w 570"/>
                <a:gd name="T5" fmla="*/ 106 h 623"/>
                <a:gd name="T6" fmla="*/ 267 w 570"/>
                <a:gd name="T7" fmla="*/ 527 h 623"/>
                <a:gd name="T8" fmla="*/ 473 w 570"/>
                <a:gd name="T9" fmla="*/ 582 h 623"/>
                <a:gd name="T10" fmla="*/ 473 w 570"/>
                <a:gd name="T11" fmla="*/ 582 h 623"/>
                <a:gd name="T12" fmla="*/ 528 w 570"/>
                <a:gd name="T13" fmla="*/ 376 h 623"/>
                <a:gd name="T14" fmla="*/ 316 w 570"/>
                <a:gd name="T15" fmla="*/ 9 h 6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623">
                  <a:moveTo>
                    <a:pt x="316" y="9"/>
                  </a:moveTo>
                  <a:cubicBezTo>
                    <a:pt x="221" y="3"/>
                    <a:pt x="118" y="0"/>
                    <a:pt x="7" y="0"/>
                  </a:cubicBezTo>
                  <a:cubicBezTo>
                    <a:pt x="0" y="35"/>
                    <a:pt x="5" y="72"/>
                    <a:pt x="24" y="106"/>
                  </a:cubicBezTo>
                  <a:cubicBezTo>
                    <a:pt x="267" y="527"/>
                    <a:pt x="267" y="527"/>
                    <a:pt x="267" y="527"/>
                  </a:cubicBezTo>
                  <a:cubicBezTo>
                    <a:pt x="309" y="599"/>
                    <a:pt x="401" y="623"/>
                    <a:pt x="473" y="582"/>
                  </a:cubicBezTo>
                  <a:cubicBezTo>
                    <a:pt x="473" y="582"/>
                    <a:pt x="473" y="582"/>
                    <a:pt x="473" y="582"/>
                  </a:cubicBezTo>
                  <a:cubicBezTo>
                    <a:pt x="545" y="540"/>
                    <a:pt x="570" y="448"/>
                    <a:pt x="528" y="376"/>
                  </a:cubicBezTo>
                  <a:lnTo>
                    <a:pt x="316" y="9"/>
                  </a:lnTo>
                  <a:close/>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 name="Line 21">
              <a:extLst>
                <a:ext uri="{FF2B5EF4-FFF2-40B4-BE49-F238E27FC236}">
                  <a16:creationId xmlns:a16="http://schemas.microsoft.com/office/drawing/2014/main" id="{B242F840-8293-4280-B114-5FAC82189600}"/>
                </a:ext>
              </a:extLst>
            </p:cNvPr>
            <p:cNvSpPr>
              <a:spLocks noChangeShapeType="1"/>
            </p:cNvSpPr>
            <p:nvPr/>
          </p:nvSpPr>
          <p:spPr bwMode="auto">
            <a:xfrm>
              <a:off x="14170254" y="8278184"/>
              <a:ext cx="320712" cy="557277"/>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 name="Line 23">
              <a:extLst>
                <a:ext uri="{FF2B5EF4-FFF2-40B4-BE49-F238E27FC236}">
                  <a16:creationId xmlns:a16="http://schemas.microsoft.com/office/drawing/2014/main" id="{70BAB897-C08B-4799-91AB-8EF6421B4F67}"/>
                </a:ext>
              </a:extLst>
            </p:cNvPr>
            <p:cNvSpPr>
              <a:spLocks noChangeShapeType="1"/>
            </p:cNvSpPr>
            <p:nvPr/>
          </p:nvSpPr>
          <p:spPr bwMode="auto">
            <a:xfrm>
              <a:off x="14598929" y="9021220"/>
              <a:ext cx="107962" cy="187347"/>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 name="Line 24">
              <a:extLst>
                <a:ext uri="{FF2B5EF4-FFF2-40B4-BE49-F238E27FC236}">
                  <a16:creationId xmlns:a16="http://schemas.microsoft.com/office/drawing/2014/main" id="{6076BFA4-E8B2-4ABA-8F63-4AF3ADB2AD83}"/>
                </a:ext>
              </a:extLst>
            </p:cNvPr>
            <p:cNvSpPr>
              <a:spLocks noChangeShapeType="1"/>
            </p:cNvSpPr>
            <p:nvPr/>
          </p:nvSpPr>
          <p:spPr bwMode="auto">
            <a:xfrm>
              <a:off x="13825726" y="6969932"/>
              <a:ext cx="454078" cy="0"/>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 name="Line 25">
              <a:extLst>
                <a:ext uri="{FF2B5EF4-FFF2-40B4-BE49-F238E27FC236}">
                  <a16:creationId xmlns:a16="http://schemas.microsoft.com/office/drawing/2014/main" id="{7C6B38DD-0C64-45DC-9EA1-71681EA08E9D}"/>
                </a:ext>
              </a:extLst>
            </p:cNvPr>
            <p:cNvSpPr>
              <a:spLocks noChangeShapeType="1"/>
            </p:cNvSpPr>
            <p:nvPr/>
          </p:nvSpPr>
          <p:spPr bwMode="auto">
            <a:xfrm>
              <a:off x="13825726" y="7339863"/>
              <a:ext cx="454078" cy="0"/>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 name="Line 26">
              <a:extLst>
                <a:ext uri="{FF2B5EF4-FFF2-40B4-BE49-F238E27FC236}">
                  <a16:creationId xmlns:a16="http://schemas.microsoft.com/office/drawing/2014/main" id="{A938CE46-0543-4B5A-87F7-4BBB9FE068B0}"/>
                </a:ext>
              </a:extLst>
            </p:cNvPr>
            <p:cNvSpPr>
              <a:spLocks noChangeShapeType="1"/>
            </p:cNvSpPr>
            <p:nvPr/>
          </p:nvSpPr>
          <p:spPr bwMode="auto">
            <a:xfrm>
              <a:off x="13825726" y="7711381"/>
              <a:ext cx="454078" cy="0"/>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4" name="Freeform 91">
              <a:extLst>
                <a:ext uri="{FF2B5EF4-FFF2-40B4-BE49-F238E27FC236}">
                  <a16:creationId xmlns:a16="http://schemas.microsoft.com/office/drawing/2014/main" id="{3B86E4B9-ED27-4B7D-81C0-D8EE0E832625}"/>
                </a:ext>
              </a:extLst>
            </p:cNvPr>
            <p:cNvSpPr>
              <a:spLocks/>
            </p:cNvSpPr>
            <p:nvPr/>
          </p:nvSpPr>
          <p:spPr bwMode="auto">
            <a:xfrm>
              <a:off x="17682211" y="6196731"/>
              <a:ext cx="995478" cy="696994"/>
            </a:xfrm>
            <a:custGeom>
              <a:avLst/>
              <a:gdLst>
                <a:gd name="T0" fmla="*/ 318 w 402"/>
                <a:gd name="T1" fmla="*/ 281 h 281"/>
                <a:gd name="T2" fmla="*/ 402 w 402"/>
                <a:gd name="T3" fmla="*/ 197 h 281"/>
                <a:gd name="T4" fmla="*/ 299 w 402"/>
                <a:gd name="T5" fmla="*/ 94 h 281"/>
                <a:gd name="T6" fmla="*/ 215 w 402"/>
                <a:gd name="T7" fmla="*/ 178 h 281"/>
                <a:gd name="T8" fmla="*/ 73 w 402"/>
                <a:gd name="T9" fmla="*/ 119 h 281"/>
                <a:gd name="T10" fmla="*/ 73 w 402"/>
                <a:gd name="T11" fmla="*/ 0 h 281"/>
                <a:gd name="T12" fmla="*/ 0 w 402"/>
                <a:gd name="T13" fmla="*/ 0 h 281"/>
              </a:gdLst>
              <a:ahLst/>
              <a:cxnLst>
                <a:cxn ang="0">
                  <a:pos x="T0" y="T1"/>
                </a:cxn>
                <a:cxn ang="0">
                  <a:pos x="T2" y="T3"/>
                </a:cxn>
                <a:cxn ang="0">
                  <a:pos x="T4" y="T5"/>
                </a:cxn>
                <a:cxn ang="0">
                  <a:pos x="T6" y="T7"/>
                </a:cxn>
                <a:cxn ang="0">
                  <a:pos x="T8" y="T9"/>
                </a:cxn>
                <a:cxn ang="0">
                  <a:pos x="T10" y="T11"/>
                </a:cxn>
                <a:cxn ang="0">
                  <a:pos x="T12" y="T13"/>
                </a:cxn>
              </a:cxnLst>
              <a:rect l="0" t="0" r="r" b="b"/>
              <a:pathLst>
                <a:path w="402" h="281">
                  <a:moveTo>
                    <a:pt x="318" y="281"/>
                  </a:moveTo>
                  <a:cubicBezTo>
                    <a:pt x="402" y="197"/>
                    <a:pt x="402" y="197"/>
                    <a:pt x="402" y="197"/>
                  </a:cubicBezTo>
                  <a:cubicBezTo>
                    <a:pt x="299" y="94"/>
                    <a:pt x="299" y="94"/>
                    <a:pt x="299" y="94"/>
                  </a:cubicBezTo>
                  <a:cubicBezTo>
                    <a:pt x="215" y="178"/>
                    <a:pt x="215" y="178"/>
                    <a:pt x="215" y="178"/>
                  </a:cubicBezTo>
                  <a:cubicBezTo>
                    <a:pt x="173" y="149"/>
                    <a:pt x="125" y="129"/>
                    <a:pt x="73" y="119"/>
                  </a:cubicBezTo>
                  <a:cubicBezTo>
                    <a:pt x="73" y="0"/>
                    <a:pt x="73" y="0"/>
                    <a:pt x="73" y="0"/>
                  </a:cubicBezTo>
                  <a:cubicBezTo>
                    <a:pt x="0" y="0"/>
                    <a:pt x="0" y="0"/>
                    <a:pt x="0" y="0"/>
                  </a:cubicBezTo>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5" name="Freeform 92">
              <a:extLst>
                <a:ext uri="{FF2B5EF4-FFF2-40B4-BE49-F238E27FC236}">
                  <a16:creationId xmlns:a16="http://schemas.microsoft.com/office/drawing/2014/main" id="{E96D40C8-9B5E-4CE3-9628-11EF6D824EC0}"/>
                </a:ext>
              </a:extLst>
            </p:cNvPr>
            <p:cNvSpPr>
              <a:spLocks/>
            </p:cNvSpPr>
            <p:nvPr/>
          </p:nvSpPr>
          <p:spPr bwMode="auto">
            <a:xfrm>
              <a:off x="17671096" y="7246189"/>
              <a:ext cx="1239981" cy="1408276"/>
            </a:xfrm>
            <a:custGeom>
              <a:avLst/>
              <a:gdLst>
                <a:gd name="T0" fmla="*/ 0 w 500"/>
                <a:gd name="T1" fmla="*/ 568 h 568"/>
                <a:gd name="T2" fmla="*/ 77 w 500"/>
                <a:gd name="T3" fmla="*/ 568 h 568"/>
                <a:gd name="T4" fmla="*/ 77 w 500"/>
                <a:gd name="T5" fmla="*/ 450 h 568"/>
                <a:gd name="T6" fmla="*/ 219 w 500"/>
                <a:gd name="T7" fmla="*/ 391 h 568"/>
                <a:gd name="T8" fmla="*/ 303 w 500"/>
                <a:gd name="T9" fmla="*/ 475 h 568"/>
                <a:gd name="T10" fmla="*/ 406 w 500"/>
                <a:gd name="T11" fmla="*/ 372 h 568"/>
                <a:gd name="T12" fmla="*/ 322 w 500"/>
                <a:gd name="T13" fmla="*/ 288 h 568"/>
                <a:gd name="T14" fmla="*/ 381 w 500"/>
                <a:gd name="T15" fmla="*/ 145 h 568"/>
                <a:gd name="T16" fmla="*/ 500 w 500"/>
                <a:gd name="T17" fmla="*/ 145 h 568"/>
                <a:gd name="T18" fmla="*/ 500 w 500"/>
                <a:gd name="T19" fmla="*/ 100 h 568"/>
                <a:gd name="T20" fmla="*/ 500 w 500"/>
                <a:gd name="T21" fmla="*/ 0 h 568"/>
                <a:gd name="T22" fmla="*/ 381 w 500"/>
                <a:gd name="T23"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0" h="568">
                  <a:moveTo>
                    <a:pt x="0" y="568"/>
                  </a:moveTo>
                  <a:cubicBezTo>
                    <a:pt x="77" y="568"/>
                    <a:pt x="77" y="568"/>
                    <a:pt x="77" y="568"/>
                  </a:cubicBezTo>
                  <a:cubicBezTo>
                    <a:pt x="77" y="450"/>
                    <a:pt x="77" y="450"/>
                    <a:pt x="77" y="450"/>
                  </a:cubicBezTo>
                  <a:cubicBezTo>
                    <a:pt x="129" y="440"/>
                    <a:pt x="177" y="419"/>
                    <a:pt x="219" y="391"/>
                  </a:cubicBezTo>
                  <a:cubicBezTo>
                    <a:pt x="303" y="475"/>
                    <a:pt x="303" y="475"/>
                    <a:pt x="303" y="475"/>
                  </a:cubicBezTo>
                  <a:cubicBezTo>
                    <a:pt x="406" y="372"/>
                    <a:pt x="406" y="372"/>
                    <a:pt x="406" y="372"/>
                  </a:cubicBezTo>
                  <a:cubicBezTo>
                    <a:pt x="322" y="288"/>
                    <a:pt x="322" y="288"/>
                    <a:pt x="322" y="288"/>
                  </a:cubicBezTo>
                  <a:cubicBezTo>
                    <a:pt x="351" y="246"/>
                    <a:pt x="371" y="197"/>
                    <a:pt x="381" y="145"/>
                  </a:cubicBezTo>
                  <a:cubicBezTo>
                    <a:pt x="500" y="145"/>
                    <a:pt x="500" y="145"/>
                    <a:pt x="500" y="145"/>
                  </a:cubicBezTo>
                  <a:cubicBezTo>
                    <a:pt x="500" y="100"/>
                    <a:pt x="500" y="100"/>
                    <a:pt x="500" y="100"/>
                  </a:cubicBezTo>
                  <a:cubicBezTo>
                    <a:pt x="500" y="0"/>
                    <a:pt x="500" y="0"/>
                    <a:pt x="500" y="0"/>
                  </a:cubicBezTo>
                  <a:cubicBezTo>
                    <a:pt x="381" y="0"/>
                    <a:pt x="381" y="0"/>
                    <a:pt x="381" y="0"/>
                  </a:cubicBezTo>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6" name="Freeform 93">
              <a:extLst>
                <a:ext uri="{FF2B5EF4-FFF2-40B4-BE49-F238E27FC236}">
                  <a16:creationId xmlns:a16="http://schemas.microsoft.com/office/drawing/2014/main" id="{D9F50E4C-AEA9-429B-947D-61A9A24FE383}"/>
                </a:ext>
              </a:extLst>
            </p:cNvPr>
            <p:cNvSpPr>
              <a:spLocks/>
            </p:cNvSpPr>
            <p:nvPr/>
          </p:nvSpPr>
          <p:spPr bwMode="auto">
            <a:xfrm>
              <a:off x="17682211" y="6946117"/>
              <a:ext cx="481069" cy="958961"/>
            </a:xfrm>
            <a:custGeom>
              <a:avLst/>
              <a:gdLst>
                <a:gd name="T0" fmla="*/ 0 w 194"/>
                <a:gd name="T1" fmla="*/ 0 h 387"/>
                <a:gd name="T2" fmla="*/ 194 w 194"/>
                <a:gd name="T3" fmla="*/ 194 h 387"/>
                <a:gd name="T4" fmla="*/ 0 w 194"/>
                <a:gd name="T5" fmla="*/ 387 h 387"/>
              </a:gdLst>
              <a:ahLst/>
              <a:cxnLst>
                <a:cxn ang="0">
                  <a:pos x="T0" y="T1"/>
                </a:cxn>
                <a:cxn ang="0">
                  <a:pos x="T2" y="T3"/>
                </a:cxn>
                <a:cxn ang="0">
                  <a:pos x="T4" y="T5"/>
                </a:cxn>
              </a:cxnLst>
              <a:rect l="0" t="0" r="r" b="b"/>
              <a:pathLst>
                <a:path w="194" h="387">
                  <a:moveTo>
                    <a:pt x="0" y="0"/>
                  </a:moveTo>
                  <a:cubicBezTo>
                    <a:pt x="107" y="0"/>
                    <a:pt x="194" y="87"/>
                    <a:pt x="194" y="194"/>
                  </a:cubicBezTo>
                  <a:cubicBezTo>
                    <a:pt x="194" y="301"/>
                    <a:pt x="107" y="387"/>
                    <a:pt x="0" y="387"/>
                  </a:cubicBezTo>
                </a:path>
              </a:pathLst>
            </a:cu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0" name="Line 97">
              <a:extLst>
                <a:ext uri="{FF2B5EF4-FFF2-40B4-BE49-F238E27FC236}">
                  <a16:creationId xmlns:a16="http://schemas.microsoft.com/office/drawing/2014/main" id="{5EEF2152-3A35-4AAE-9B41-1B8365BBE115}"/>
                </a:ext>
              </a:extLst>
            </p:cNvPr>
            <p:cNvSpPr>
              <a:spLocks noChangeShapeType="1"/>
            </p:cNvSpPr>
            <p:nvPr/>
          </p:nvSpPr>
          <p:spPr bwMode="auto">
            <a:xfrm>
              <a:off x="15351491" y="8654465"/>
              <a:ext cx="430263" cy="0"/>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1" name="Line 98">
              <a:extLst>
                <a:ext uri="{FF2B5EF4-FFF2-40B4-BE49-F238E27FC236}">
                  <a16:creationId xmlns:a16="http://schemas.microsoft.com/office/drawing/2014/main" id="{990CF080-30BC-4788-AFFC-CBEC830B9040}"/>
                </a:ext>
              </a:extLst>
            </p:cNvPr>
            <p:cNvSpPr>
              <a:spLocks noChangeShapeType="1"/>
            </p:cNvSpPr>
            <p:nvPr/>
          </p:nvSpPr>
          <p:spPr bwMode="auto">
            <a:xfrm>
              <a:off x="15565827" y="8438540"/>
              <a:ext cx="0" cy="431850"/>
            </a:xfrm>
            <a:prstGeom prst="line">
              <a:avLst/>
            </a:prstGeom>
            <a:grpFill/>
            <a:ln w="98425" cap="flat">
              <a:solidFill>
                <a:schemeClr val="tx1">
                  <a:lumMod val="65000"/>
                  <a:lumOff val="35000"/>
                </a:schemeClr>
              </a:solidFill>
              <a:prstDash val="solid"/>
              <a:miter lim="800000"/>
              <a:headEnd/>
              <a:tailEnd/>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104" name="Line 101">
            <a:extLst>
              <a:ext uri="{FF2B5EF4-FFF2-40B4-BE49-F238E27FC236}">
                <a16:creationId xmlns:a16="http://schemas.microsoft.com/office/drawing/2014/main" id="{7FF0E7E5-E22A-4515-85D0-9BF0BC6FC6E8}"/>
              </a:ext>
            </a:extLst>
          </p:cNvPr>
          <p:cNvSpPr>
            <a:spLocks noChangeShapeType="1"/>
          </p:cNvSpPr>
          <p:nvPr/>
        </p:nvSpPr>
        <p:spPr bwMode="auto">
          <a:xfrm>
            <a:off x="18075956" y="4951986"/>
            <a:ext cx="431850" cy="0"/>
          </a:xfrm>
          <a:prstGeom prst="line">
            <a:avLst/>
          </a:prstGeom>
          <a:noFill/>
          <a:ln w="98425" cap="flat">
            <a:solidFill>
              <a:srgbClr val="54BE71"/>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5" name="Line 102">
            <a:extLst>
              <a:ext uri="{FF2B5EF4-FFF2-40B4-BE49-F238E27FC236}">
                <a16:creationId xmlns:a16="http://schemas.microsoft.com/office/drawing/2014/main" id="{602C30E2-A3FA-4D94-9912-74CC2255F04E}"/>
              </a:ext>
            </a:extLst>
          </p:cNvPr>
          <p:cNvSpPr>
            <a:spLocks noChangeShapeType="1"/>
          </p:cNvSpPr>
          <p:nvPr/>
        </p:nvSpPr>
        <p:spPr bwMode="auto">
          <a:xfrm>
            <a:off x="18291881" y="4736061"/>
            <a:ext cx="0" cy="433438"/>
          </a:xfrm>
          <a:prstGeom prst="line">
            <a:avLst/>
          </a:prstGeom>
          <a:noFill/>
          <a:ln w="98425" cap="flat">
            <a:solidFill>
              <a:srgbClr val="54BE71"/>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21" name="Group 120">
            <a:extLst>
              <a:ext uri="{FF2B5EF4-FFF2-40B4-BE49-F238E27FC236}">
                <a16:creationId xmlns:a16="http://schemas.microsoft.com/office/drawing/2014/main" id="{FB1E76F1-A1C7-4888-A43A-35D31182A03F}"/>
              </a:ext>
            </a:extLst>
          </p:cNvPr>
          <p:cNvGrpSpPr/>
          <p:nvPr/>
        </p:nvGrpSpPr>
        <p:grpSpPr>
          <a:xfrm>
            <a:off x="11410859" y="5201253"/>
            <a:ext cx="10537459" cy="3497667"/>
            <a:chOff x="11410859" y="5201253"/>
            <a:chExt cx="10537459" cy="3497667"/>
          </a:xfrm>
        </p:grpSpPr>
        <p:sp>
          <p:nvSpPr>
            <p:cNvPr id="97" name="Freeform 94">
              <a:extLst>
                <a:ext uri="{FF2B5EF4-FFF2-40B4-BE49-F238E27FC236}">
                  <a16:creationId xmlns:a16="http://schemas.microsoft.com/office/drawing/2014/main" id="{87D149FE-61EC-43BC-BCBC-B45B5BB5D1EE}"/>
                </a:ext>
              </a:extLst>
            </p:cNvPr>
            <p:cNvSpPr>
              <a:spLocks noEditPoints="1"/>
            </p:cNvSpPr>
            <p:nvPr/>
          </p:nvSpPr>
          <p:spPr bwMode="auto">
            <a:xfrm>
              <a:off x="11410859" y="7092184"/>
              <a:ext cx="1606736" cy="1606736"/>
            </a:xfrm>
            <a:custGeom>
              <a:avLst/>
              <a:gdLst>
                <a:gd name="T0" fmla="*/ 648 w 648"/>
                <a:gd name="T1" fmla="*/ 371 h 648"/>
                <a:gd name="T2" fmla="*/ 648 w 648"/>
                <a:gd name="T3" fmla="*/ 277 h 648"/>
                <a:gd name="T4" fmla="*/ 570 w 648"/>
                <a:gd name="T5" fmla="*/ 277 h 648"/>
                <a:gd name="T6" fmla="*/ 532 w 648"/>
                <a:gd name="T7" fmla="*/ 183 h 648"/>
                <a:gd name="T8" fmla="*/ 587 w 648"/>
                <a:gd name="T9" fmla="*/ 129 h 648"/>
                <a:gd name="T10" fmla="*/ 520 w 648"/>
                <a:gd name="T11" fmla="*/ 61 h 648"/>
                <a:gd name="T12" fmla="*/ 465 w 648"/>
                <a:gd name="T13" fmla="*/ 116 h 648"/>
                <a:gd name="T14" fmla="*/ 371 w 648"/>
                <a:gd name="T15" fmla="*/ 78 h 648"/>
                <a:gd name="T16" fmla="*/ 371 w 648"/>
                <a:gd name="T17" fmla="*/ 0 h 648"/>
                <a:gd name="T18" fmla="*/ 277 w 648"/>
                <a:gd name="T19" fmla="*/ 0 h 648"/>
                <a:gd name="T20" fmla="*/ 277 w 648"/>
                <a:gd name="T21" fmla="*/ 78 h 648"/>
                <a:gd name="T22" fmla="*/ 183 w 648"/>
                <a:gd name="T23" fmla="*/ 116 h 648"/>
                <a:gd name="T24" fmla="*/ 128 w 648"/>
                <a:gd name="T25" fmla="*/ 61 h 648"/>
                <a:gd name="T26" fmla="*/ 61 w 648"/>
                <a:gd name="T27" fmla="*/ 129 h 648"/>
                <a:gd name="T28" fmla="*/ 116 w 648"/>
                <a:gd name="T29" fmla="*/ 183 h 648"/>
                <a:gd name="T30" fmla="*/ 78 w 648"/>
                <a:gd name="T31" fmla="*/ 277 h 648"/>
                <a:gd name="T32" fmla="*/ 0 w 648"/>
                <a:gd name="T33" fmla="*/ 277 h 648"/>
                <a:gd name="T34" fmla="*/ 0 w 648"/>
                <a:gd name="T35" fmla="*/ 371 h 648"/>
                <a:gd name="T36" fmla="*/ 78 w 648"/>
                <a:gd name="T37" fmla="*/ 371 h 648"/>
                <a:gd name="T38" fmla="*/ 116 w 648"/>
                <a:gd name="T39" fmla="*/ 465 h 648"/>
                <a:gd name="T40" fmla="*/ 61 w 648"/>
                <a:gd name="T41" fmla="*/ 520 h 648"/>
                <a:gd name="T42" fmla="*/ 128 w 648"/>
                <a:gd name="T43" fmla="*/ 587 h 648"/>
                <a:gd name="T44" fmla="*/ 183 w 648"/>
                <a:gd name="T45" fmla="*/ 532 h 648"/>
                <a:gd name="T46" fmla="*/ 277 w 648"/>
                <a:gd name="T47" fmla="*/ 570 h 648"/>
                <a:gd name="T48" fmla="*/ 277 w 648"/>
                <a:gd name="T49" fmla="*/ 648 h 648"/>
                <a:gd name="T50" fmla="*/ 371 w 648"/>
                <a:gd name="T51" fmla="*/ 648 h 648"/>
                <a:gd name="T52" fmla="*/ 371 w 648"/>
                <a:gd name="T53" fmla="*/ 570 h 648"/>
                <a:gd name="T54" fmla="*/ 465 w 648"/>
                <a:gd name="T55" fmla="*/ 532 h 648"/>
                <a:gd name="T56" fmla="*/ 520 w 648"/>
                <a:gd name="T57" fmla="*/ 587 h 648"/>
                <a:gd name="T58" fmla="*/ 587 w 648"/>
                <a:gd name="T59" fmla="*/ 520 h 648"/>
                <a:gd name="T60" fmla="*/ 532 w 648"/>
                <a:gd name="T61" fmla="*/ 465 h 648"/>
                <a:gd name="T62" fmla="*/ 570 w 648"/>
                <a:gd name="T63" fmla="*/ 371 h 648"/>
                <a:gd name="T64" fmla="*/ 648 w 648"/>
                <a:gd name="T65" fmla="*/ 371 h 648"/>
                <a:gd name="T66" fmla="*/ 324 w 648"/>
                <a:gd name="T67" fmla="*/ 450 h 648"/>
                <a:gd name="T68" fmla="*/ 198 w 648"/>
                <a:gd name="T69" fmla="*/ 324 h 648"/>
                <a:gd name="T70" fmla="*/ 324 w 648"/>
                <a:gd name="T71" fmla="*/ 198 h 648"/>
                <a:gd name="T72" fmla="*/ 450 w 648"/>
                <a:gd name="T73" fmla="*/ 324 h 648"/>
                <a:gd name="T74" fmla="*/ 324 w 648"/>
                <a:gd name="T75" fmla="*/ 45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8" h="648">
                  <a:moveTo>
                    <a:pt x="648" y="371"/>
                  </a:moveTo>
                  <a:cubicBezTo>
                    <a:pt x="648" y="277"/>
                    <a:pt x="648" y="277"/>
                    <a:pt x="648" y="277"/>
                  </a:cubicBezTo>
                  <a:cubicBezTo>
                    <a:pt x="570" y="277"/>
                    <a:pt x="570" y="277"/>
                    <a:pt x="570" y="277"/>
                  </a:cubicBezTo>
                  <a:cubicBezTo>
                    <a:pt x="564" y="243"/>
                    <a:pt x="550" y="211"/>
                    <a:pt x="532" y="183"/>
                  </a:cubicBezTo>
                  <a:cubicBezTo>
                    <a:pt x="587" y="129"/>
                    <a:pt x="587" y="129"/>
                    <a:pt x="587" y="129"/>
                  </a:cubicBezTo>
                  <a:cubicBezTo>
                    <a:pt x="520" y="61"/>
                    <a:pt x="520" y="61"/>
                    <a:pt x="520" y="61"/>
                  </a:cubicBezTo>
                  <a:cubicBezTo>
                    <a:pt x="465" y="116"/>
                    <a:pt x="465" y="116"/>
                    <a:pt x="465" y="116"/>
                  </a:cubicBezTo>
                  <a:cubicBezTo>
                    <a:pt x="437" y="98"/>
                    <a:pt x="405" y="84"/>
                    <a:pt x="371" y="78"/>
                  </a:cubicBezTo>
                  <a:cubicBezTo>
                    <a:pt x="371" y="0"/>
                    <a:pt x="371" y="0"/>
                    <a:pt x="371" y="0"/>
                  </a:cubicBezTo>
                  <a:cubicBezTo>
                    <a:pt x="277" y="0"/>
                    <a:pt x="277" y="0"/>
                    <a:pt x="277" y="0"/>
                  </a:cubicBezTo>
                  <a:cubicBezTo>
                    <a:pt x="277" y="78"/>
                    <a:pt x="277" y="78"/>
                    <a:pt x="277" y="78"/>
                  </a:cubicBezTo>
                  <a:cubicBezTo>
                    <a:pt x="243" y="84"/>
                    <a:pt x="211" y="98"/>
                    <a:pt x="183" y="116"/>
                  </a:cubicBezTo>
                  <a:cubicBezTo>
                    <a:pt x="128" y="61"/>
                    <a:pt x="128" y="61"/>
                    <a:pt x="128" y="61"/>
                  </a:cubicBezTo>
                  <a:cubicBezTo>
                    <a:pt x="61" y="129"/>
                    <a:pt x="61" y="129"/>
                    <a:pt x="61" y="129"/>
                  </a:cubicBezTo>
                  <a:cubicBezTo>
                    <a:pt x="116" y="183"/>
                    <a:pt x="116" y="183"/>
                    <a:pt x="116" y="183"/>
                  </a:cubicBezTo>
                  <a:cubicBezTo>
                    <a:pt x="97" y="211"/>
                    <a:pt x="84" y="243"/>
                    <a:pt x="78" y="277"/>
                  </a:cubicBezTo>
                  <a:cubicBezTo>
                    <a:pt x="0" y="277"/>
                    <a:pt x="0" y="277"/>
                    <a:pt x="0" y="277"/>
                  </a:cubicBezTo>
                  <a:cubicBezTo>
                    <a:pt x="0" y="371"/>
                    <a:pt x="0" y="371"/>
                    <a:pt x="0" y="371"/>
                  </a:cubicBezTo>
                  <a:cubicBezTo>
                    <a:pt x="78" y="371"/>
                    <a:pt x="78" y="371"/>
                    <a:pt x="78" y="371"/>
                  </a:cubicBezTo>
                  <a:cubicBezTo>
                    <a:pt x="84" y="406"/>
                    <a:pt x="97" y="437"/>
                    <a:pt x="116" y="465"/>
                  </a:cubicBezTo>
                  <a:cubicBezTo>
                    <a:pt x="61" y="520"/>
                    <a:pt x="61" y="520"/>
                    <a:pt x="61" y="520"/>
                  </a:cubicBezTo>
                  <a:cubicBezTo>
                    <a:pt x="128" y="587"/>
                    <a:pt x="128" y="587"/>
                    <a:pt x="128" y="587"/>
                  </a:cubicBezTo>
                  <a:cubicBezTo>
                    <a:pt x="183" y="532"/>
                    <a:pt x="183" y="532"/>
                    <a:pt x="183" y="532"/>
                  </a:cubicBezTo>
                  <a:cubicBezTo>
                    <a:pt x="211" y="551"/>
                    <a:pt x="243" y="564"/>
                    <a:pt x="277" y="570"/>
                  </a:cubicBezTo>
                  <a:cubicBezTo>
                    <a:pt x="277" y="648"/>
                    <a:pt x="277" y="648"/>
                    <a:pt x="277" y="648"/>
                  </a:cubicBezTo>
                  <a:cubicBezTo>
                    <a:pt x="371" y="648"/>
                    <a:pt x="371" y="648"/>
                    <a:pt x="371" y="648"/>
                  </a:cubicBezTo>
                  <a:cubicBezTo>
                    <a:pt x="371" y="570"/>
                    <a:pt x="371" y="570"/>
                    <a:pt x="371" y="570"/>
                  </a:cubicBezTo>
                  <a:cubicBezTo>
                    <a:pt x="405" y="564"/>
                    <a:pt x="437" y="551"/>
                    <a:pt x="465" y="532"/>
                  </a:cubicBezTo>
                  <a:cubicBezTo>
                    <a:pt x="520" y="587"/>
                    <a:pt x="520" y="587"/>
                    <a:pt x="520" y="587"/>
                  </a:cubicBezTo>
                  <a:cubicBezTo>
                    <a:pt x="587" y="520"/>
                    <a:pt x="587" y="520"/>
                    <a:pt x="587" y="520"/>
                  </a:cubicBezTo>
                  <a:cubicBezTo>
                    <a:pt x="532" y="465"/>
                    <a:pt x="532" y="465"/>
                    <a:pt x="532" y="465"/>
                  </a:cubicBezTo>
                  <a:cubicBezTo>
                    <a:pt x="550" y="437"/>
                    <a:pt x="564" y="406"/>
                    <a:pt x="570" y="371"/>
                  </a:cubicBezTo>
                  <a:lnTo>
                    <a:pt x="648" y="371"/>
                  </a:lnTo>
                  <a:close/>
                  <a:moveTo>
                    <a:pt x="324" y="450"/>
                  </a:moveTo>
                  <a:cubicBezTo>
                    <a:pt x="254" y="450"/>
                    <a:pt x="198" y="394"/>
                    <a:pt x="198" y="324"/>
                  </a:cubicBezTo>
                  <a:cubicBezTo>
                    <a:pt x="198" y="254"/>
                    <a:pt x="254" y="198"/>
                    <a:pt x="324" y="198"/>
                  </a:cubicBezTo>
                  <a:cubicBezTo>
                    <a:pt x="394" y="198"/>
                    <a:pt x="450" y="254"/>
                    <a:pt x="450" y="324"/>
                  </a:cubicBezTo>
                  <a:cubicBezTo>
                    <a:pt x="450" y="394"/>
                    <a:pt x="394" y="450"/>
                    <a:pt x="324" y="450"/>
                  </a:cubicBezTo>
                  <a:close/>
                </a:path>
              </a:pathLst>
            </a:custGeom>
            <a:noFill/>
            <a:ln w="984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18" name="Group 117">
              <a:extLst>
                <a:ext uri="{FF2B5EF4-FFF2-40B4-BE49-F238E27FC236}">
                  <a16:creationId xmlns:a16="http://schemas.microsoft.com/office/drawing/2014/main" id="{D4546BF2-505A-4A08-B9B9-E66284C372AD}"/>
                </a:ext>
              </a:extLst>
            </p:cNvPr>
            <p:cNvGrpSpPr/>
            <p:nvPr/>
          </p:nvGrpSpPr>
          <p:grpSpPr>
            <a:xfrm>
              <a:off x="20889332" y="5201253"/>
              <a:ext cx="1058986" cy="1476546"/>
              <a:chOff x="20889332" y="5201253"/>
              <a:chExt cx="1058986" cy="1476546"/>
            </a:xfrm>
          </p:grpSpPr>
          <p:sp>
            <p:nvSpPr>
              <p:cNvPr id="14" name="Freeform 11">
                <a:extLst>
                  <a:ext uri="{FF2B5EF4-FFF2-40B4-BE49-F238E27FC236}">
                    <a16:creationId xmlns:a16="http://schemas.microsoft.com/office/drawing/2014/main" id="{3045995A-65B8-4A61-A2F9-1E318991041B}"/>
                  </a:ext>
                </a:extLst>
              </p:cNvPr>
              <p:cNvSpPr>
                <a:spLocks/>
              </p:cNvSpPr>
              <p:nvPr/>
            </p:nvSpPr>
            <p:spPr bwMode="auto">
              <a:xfrm>
                <a:off x="21421205" y="5526728"/>
                <a:ext cx="527111" cy="1151071"/>
              </a:xfrm>
              <a:custGeom>
                <a:avLst/>
                <a:gdLst>
                  <a:gd name="T0" fmla="*/ 213 w 213"/>
                  <a:gd name="T1" fmla="*/ 0 h 464"/>
                  <a:gd name="T2" fmla="*/ 213 w 213"/>
                  <a:gd name="T3" fmla="*/ 335 h 464"/>
                  <a:gd name="T4" fmla="*/ 2 w 213"/>
                  <a:gd name="T5" fmla="*/ 463 h 464"/>
                  <a:gd name="T6" fmla="*/ 0 w 213"/>
                  <a:gd name="T7" fmla="*/ 462 h 464"/>
                  <a:gd name="T8" fmla="*/ 0 w 213"/>
                  <a:gd name="T9" fmla="*/ 130 h 464"/>
                  <a:gd name="T10" fmla="*/ 213 w 213"/>
                  <a:gd name="T11" fmla="*/ 0 h 464"/>
                </a:gdLst>
                <a:ahLst/>
                <a:cxnLst>
                  <a:cxn ang="0">
                    <a:pos x="T0" y="T1"/>
                  </a:cxn>
                  <a:cxn ang="0">
                    <a:pos x="T2" y="T3"/>
                  </a:cxn>
                  <a:cxn ang="0">
                    <a:pos x="T4" y="T5"/>
                  </a:cxn>
                  <a:cxn ang="0">
                    <a:pos x="T6" y="T7"/>
                  </a:cxn>
                  <a:cxn ang="0">
                    <a:pos x="T8" y="T9"/>
                  </a:cxn>
                  <a:cxn ang="0">
                    <a:pos x="T10" y="T11"/>
                  </a:cxn>
                </a:cxnLst>
                <a:rect l="0" t="0" r="r" b="b"/>
                <a:pathLst>
                  <a:path w="213" h="464">
                    <a:moveTo>
                      <a:pt x="213" y="0"/>
                    </a:moveTo>
                    <a:cubicBezTo>
                      <a:pt x="213" y="335"/>
                      <a:pt x="213" y="335"/>
                      <a:pt x="213" y="335"/>
                    </a:cubicBezTo>
                    <a:cubicBezTo>
                      <a:pt x="2" y="463"/>
                      <a:pt x="2" y="463"/>
                      <a:pt x="2" y="463"/>
                    </a:cubicBezTo>
                    <a:cubicBezTo>
                      <a:pt x="1" y="464"/>
                      <a:pt x="0" y="463"/>
                      <a:pt x="0" y="462"/>
                    </a:cubicBezTo>
                    <a:cubicBezTo>
                      <a:pt x="0" y="130"/>
                      <a:pt x="0" y="130"/>
                      <a:pt x="0" y="130"/>
                    </a:cubicBezTo>
                    <a:lnTo>
                      <a:pt x="213" y="0"/>
                    </a:lnTo>
                    <a:close/>
                  </a:path>
                </a:pathLst>
              </a:custGeom>
              <a:noFill/>
              <a:ln w="95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 name="Freeform 27">
                <a:extLst>
                  <a:ext uri="{FF2B5EF4-FFF2-40B4-BE49-F238E27FC236}">
                    <a16:creationId xmlns:a16="http://schemas.microsoft.com/office/drawing/2014/main" id="{CF234F65-82D7-4DC6-B6F1-41A2F34861B0}"/>
                  </a:ext>
                </a:extLst>
              </p:cNvPr>
              <p:cNvSpPr>
                <a:spLocks/>
              </p:cNvSpPr>
              <p:nvPr/>
            </p:nvSpPr>
            <p:spPr bwMode="auto">
              <a:xfrm>
                <a:off x="20889332" y="5201253"/>
                <a:ext cx="1058986" cy="1476546"/>
              </a:xfrm>
              <a:custGeom>
                <a:avLst/>
                <a:gdLst>
                  <a:gd name="T0" fmla="*/ 214 w 427"/>
                  <a:gd name="T1" fmla="*/ 0 h 595"/>
                  <a:gd name="T2" fmla="*/ 0 w 427"/>
                  <a:gd name="T3" fmla="*/ 131 h 595"/>
                  <a:gd name="T4" fmla="*/ 0 w 427"/>
                  <a:gd name="T5" fmla="*/ 466 h 595"/>
                  <a:gd name="T6" fmla="*/ 211 w 427"/>
                  <a:gd name="T7" fmla="*/ 594 h 595"/>
                  <a:gd name="T8" fmla="*/ 214 w 427"/>
                  <a:gd name="T9" fmla="*/ 593 h 595"/>
                  <a:gd name="T10" fmla="*/ 216 w 427"/>
                  <a:gd name="T11" fmla="*/ 594 h 595"/>
                  <a:gd name="T12" fmla="*/ 427 w 427"/>
                  <a:gd name="T13" fmla="*/ 466 h 595"/>
                  <a:gd name="T14" fmla="*/ 427 w 427"/>
                  <a:gd name="T15" fmla="*/ 131 h 595"/>
                  <a:gd name="T16" fmla="*/ 214 w 427"/>
                  <a:gd name="T17" fmla="*/ 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7" h="595">
                    <a:moveTo>
                      <a:pt x="214" y="0"/>
                    </a:moveTo>
                    <a:cubicBezTo>
                      <a:pt x="0" y="131"/>
                      <a:pt x="0" y="131"/>
                      <a:pt x="0" y="131"/>
                    </a:cubicBezTo>
                    <a:cubicBezTo>
                      <a:pt x="0" y="466"/>
                      <a:pt x="0" y="466"/>
                      <a:pt x="0" y="466"/>
                    </a:cubicBezTo>
                    <a:cubicBezTo>
                      <a:pt x="211" y="594"/>
                      <a:pt x="211" y="594"/>
                      <a:pt x="211" y="594"/>
                    </a:cubicBezTo>
                    <a:cubicBezTo>
                      <a:pt x="212" y="595"/>
                      <a:pt x="214" y="594"/>
                      <a:pt x="214" y="593"/>
                    </a:cubicBezTo>
                    <a:cubicBezTo>
                      <a:pt x="214" y="594"/>
                      <a:pt x="215" y="595"/>
                      <a:pt x="216" y="594"/>
                    </a:cubicBezTo>
                    <a:cubicBezTo>
                      <a:pt x="427" y="466"/>
                      <a:pt x="427" y="466"/>
                      <a:pt x="427" y="466"/>
                    </a:cubicBezTo>
                    <a:cubicBezTo>
                      <a:pt x="427" y="131"/>
                      <a:pt x="427" y="131"/>
                      <a:pt x="427" y="131"/>
                    </a:cubicBezTo>
                    <a:lnTo>
                      <a:pt x="214" y="0"/>
                    </a:lnTo>
                    <a:close/>
                  </a:path>
                </a:pathLst>
              </a:custGeom>
              <a:noFill/>
              <a:ln w="984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 name="Freeform 28">
                <a:extLst>
                  <a:ext uri="{FF2B5EF4-FFF2-40B4-BE49-F238E27FC236}">
                    <a16:creationId xmlns:a16="http://schemas.microsoft.com/office/drawing/2014/main" id="{AE7DD400-26E9-427C-8B0E-585B99D5B386}"/>
                  </a:ext>
                </a:extLst>
              </p:cNvPr>
              <p:cNvSpPr>
                <a:spLocks/>
              </p:cNvSpPr>
              <p:nvPr/>
            </p:nvSpPr>
            <p:spPr bwMode="auto">
              <a:xfrm>
                <a:off x="20889332" y="5526728"/>
                <a:ext cx="531875" cy="1146308"/>
              </a:xfrm>
              <a:custGeom>
                <a:avLst/>
                <a:gdLst>
                  <a:gd name="T0" fmla="*/ 0 w 335"/>
                  <a:gd name="T1" fmla="*/ 0 h 722"/>
                  <a:gd name="T2" fmla="*/ 335 w 335"/>
                  <a:gd name="T3" fmla="*/ 203 h 722"/>
                  <a:gd name="T4" fmla="*/ 335 w 335"/>
                  <a:gd name="T5" fmla="*/ 722 h 722"/>
                </a:gdLst>
                <a:ahLst/>
                <a:cxnLst>
                  <a:cxn ang="0">
                    <a:pos x="T0" y="T1"/>
                  </a:cxn>
                  <a:cxn ang="0">
                    <a:pos x="T2" y="T3"/>
                  </a:cxn>
                  <a:cxn ang="0">
                    <a:pos x="T4" y="T5"/>
                  </a:cxn>
                </a:cxnLst>
                <a:rect l="0" t="0" r="r" b="b"/>
                <a:pathLst>
                  <a:path w="335" h="722">
                    <a:moveTo>
                      <a:pt x="0" y="0"/>
                    </a:moveTo>
                    <a:lnTo>
                      <a:pt x="335" y="203"/>
                    </a:lnTo>
                    <a:lnTo>
                      <a:pt x="335" y="722"/>
                    </a:lnTo>
                  </a:path>
                </a:pathLst>
              </a:custGeom>
              <a:noFill/>
              <a:ln w="984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 name="Freeform 29">
                <a:extLst>
                  <a:ext uri="{FF2B5EF4-FFF2-40B4-BE49-F238E27FC236}">
                    <a16:creationId xmlns:a16="http://schemas.microsoft.com/office/drawing/2014/main" id="{2A1A9831-8AA8-419A-BC06-FD533A10A53B}"/>
                  </a:ext>
                </a:extLst>
              </p:cNvPr>
              <p:cNvSpPr>
                <a:spLocks/>
              </p:cNvSpPr>
              <p:nvPr/>
            </p:nvSpPr>
            <p:spPr bwMode="auto">
              <a:xfrm>
                <a:off x="21421205" y="5526728"/>
                <a:ext cx="527111" cy="1146308"/>
              </a:xfrm>
              <a:custGeom>
                <a:avLst/>
                <a:gdLst>
                  <a:gd name="T0" fmla="*/ 0 w 332"/>
                  <a:gd name="T1" fmla="*/ 722 h 722"/>
                  <a:gd name="T2" fmla="*/ 0 w 332"/>
                  <a:gd name="T3" fmla="*/ 203 h 722"/>
                  <a:gd name="T4" fmla="*/ 332 w 332"/>
                  <a:gd name="T5" fmla="*/ 0 h 722"/>
                </a:gdLst>
                <a:ahLst/>
                <a:cxnLst>
                  <a:cxn ang="0">
                    <a:pos x="T0" y="T1"/>
                  </a:cxn>
                  <a:cxn ang="0">
                    <a:pos x="T2" y="T3"/>
                  </a:cxn>
                  <a:cxn ang="0">
                    <a:pos x="T4" y="T5"/>
                  </a:cxn>
                </a:cxnLst>
                <a:rect l="0" t="0" r="r" b="b"/>
                <a:pathLst>
                  <a:path w="332" h="722">
                    <a:moveTo>
                      <a:pt x="0" y="722"/>
                    </a:moveTo>
                    <a:lnTo>
                      <a:pt x="0" y="203"/>
                    </a:lnTo>
                    <a:lnTo>
                      <a:pt x="332" y="0"/>
                    </a:lnTo>
                  </a:path>
                </a:pathLst>
              </a:custGeom>
              <a:noFill/>
              <a:ln w="984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 name="Freeform 30">
                <a:extLst>
                  <a:ext uri="{FF2B5EF4-FFF2-40B4-BE49-F238E27FC236}">
                    <a16:creationId xmlns:a16="http://schemas.microsoft.com/office/drawing/2014/main" id="{27BB69B9-EA04-4AFF-9652-5750924EA3A1}"/>
                  </a:ext>
                </a:extLst>
              </p:cNvPr>
              <p:cNvSpPr>
                <a:spLocks/>
              </p:cNvSpPr>
              <p:nvPr/>
            </p:nvSpPr>
            <p:spPr bwMode="auto">
              <a:xfrm>
                <a:off x="20889332" y="5526728"/>
                <a:ext cx="1058986" cy="322300"/>
              </a:xfrm>
              <a:custGeom>
                <a:avLst/>
                <a:gdLst>
                  <a:gd name="T0" fmla="*/ 667 w 667"/>
                  <a:gd name="T1" fmla="*/ 0 h 203"/>
                  <a:gd name="T2" fmla="*/ 335 w 667"/>
                  <a:gd name="T3" fmla="*/ 203 h 203"/>
                  <a:gd name="T4" fmla="*/ 0 w 667"/>
                  <a:gd name="T5" fmla="*/ 0 h 203"/>
                </a:gdLst>
                <a:ahLst/>
                <a:cxnLst>
                  <a:cxn ang="0">
                    <a:pos x="T0" y="T1"/>
                  </a:cxn>
                  <a:cxn ang="0">
                    <a:pos x="T2" y="T3"/>
                  </a:cxn>
                  <a:cxn ang="0">
                    <a:pos x="T4" y="T5"/>
                  </a:cxn>
                </a:cxnLst>
                <a:rect l="0" t="0" r="r" b="b"/>
                <a:pathLst>
                  <a:path w="667" h="203">
                    <a:moveTo>
                      <a:pt x="667" y="0"/>
                    </a:moveTo>
                    <a:lnTo>
                      <a:pt x="335" y="203"/>
                    </a:lnTo>
                    <a:lnTo>
                      <a:pt x="0" y="0"/>
                    </a:lnTo>
                  </a:path>
                </a:pathLst>
              </a:custGeom>
              <a:noFill/>
              <a:ln w="984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7" name="Line 104">
                <a:extLst>
                  <a:ext uri="{FF2B5EF4-FFF2-40B4-BE49-F238E27FC236}">
                    <a16:creationId xmlns:a16="http://schemas.microsoft.com/office/drawing/2014/main" id="{7707EFF2-E13E-4365-932C-70C8E2FA0E60}"/>
                  </a:ext>
                </a:extLst>
              </p:cNvPr>
              <p:cNvSpPr>
                <a:spLocks noChangeShapeType="1"/>
              </p:cNvSpPr>
              <p:nvPr/>
            </p:nvSpPr>
            <p:spPr bwMode="auto">
              <a:xfrm flipH="1" flipV="1">
                <a:off x="20889332" y="5526728"/>
                <a:ext cx="531875" cy="322300"/>
              </a:xfrm>
              <a:prstGeom prst="line">
                <a:avLst/>
              </a:prstGeom>
              <a:noFill/>
              <a:ln w="98425"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8" name="Line 105">
                <a:extLst>
                  <a:ext uri="{FF2B5EF4-FFF2-40B4-BE49-F238E27FC236}">
                    <a16:creationId xmlns:a16="http://schemas.microsoft.com/office/drawing/2014/main" id="{4F391E42-C319-47C9-A316-98F835AD5A1A}"/>
                  </a:ext>
                </a:extLst>
              </p:cNvPr>
              <p:cNvSpPr>
                <a:spLocks noChangeShapeType="1"/>
              </p:cNvSpPr>
              <p:nvPr/>
            </p:nvSpPr>
            <p:spPr bwMode="auto">
              <a:xfrm flipH="1" flipV="1">
                <a:off x="20889332" y="5526728"/>
                <a:ext cx="531875" cy="322300"/>
              </a:xfrm>
              <a:prstGeom prst="line">
                <a:avLst/>
              </a:prstGeom>
              <a:noFill/>
              <a:ln w="98425"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sp>
        <p:nvSpPr>
          <p:cNvPr id="191" name="Freeform 188">
            <a:extLst>
              <a:ext uri="{FF2B5EF4-FFF2-40B4-BE49-F238E27FC236}">
                <a16:creationId xmlns:a16="http://schemas.microsoft.com/office/drawing/2014/main" id="{2B4409AF-F336-4814-9CE1-5DA0B1A8078D}"/>
              </a:ext>
            </a:extLst>
          </p:cNvPr>
          <p:cNvSpPr>
            <a:spLocks/>
          </p:cNvSpPr>
          <p:nvPr/>
        </p:nvSpPr>
        <p:spPr bwMode="auto">
          <a:xfrm>
            <a:off x="7567076" y="1292375"/>
            <a:ext cx="1741690" cy="250854"/>
          </a:xfrm>
          <a:custGeom>
            <a:avLst/>
            <a:gdLst>
              <a:gd name="T0" fmla="*/ 0 w 1097"/>
              <a:gd name="T1" fmla="*/ 158 h 158"/>
              <a:gd name="T2" fmla="*/ 157 w 1097"/>
              <a:gd name="T3" fmla="*/ 3 h 158"/>
              <a:gd name="T4" fmla="*/ 311 w 1097"/>
              <a:gd name="T5" fmla="*/ 158 h 158"/>
              <a:gd name="T6" fmla="*/ 470 w 1097"/>
              <a:gd name="T7" fmla="*/ 0 h 158"/>
              <a:gd name="T8" fmla="*/ 628 w 1097"/>
              <a:gd name="T9" fmla="*/ 158 h 158"/>
              <a:gd name="T10" fmla="*/ 783 w 1097"/>
              <a:gd name="T11" fmla="*/ 3 h 158"/>
              <a:gd name="T12" fmla="*/ 939 w 1097"/>
              <a:gd name="T13" fmla="*/ 158 h 158"/>
              <a:gd name="T14" fmla="*/ 1097 w 1097"/>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7" h="158">
                <a:moveTo>
                  <a:pt x="0" y="158"/>
                </a:moveTo>
                <a:lnTo>
                  <a:pt x="157" y="3"/>
                </a:lnTo>
                <a:lnTo>
                  <a:pt x="311" y="158"/>
                </a:lnTo>
                <a:lnTo>
                  <a:pt x="470" y="0"/>
                </a:lnTo>
                <a:lnTo>
                  <a:pt x="628" y="158"/>
                </a:lnTo>
                <a:lnTo>
                  <a:pt x="783" y="3"/>
                </a:lnTo>
                <a:lnTo>
                  <a:pt x="939" y="158"/>
                </a:lnTo>
                <a:lnTo>
                  <a:pt x="1097" y="0"/>
                </a:ln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13" name="Group 112">
            <a:extLst>
              <a:ext uri="{FF2B5EF4-FFF2-40B4-BE49-F238E27FC236}">
                <a16:creationId xmlns:a16="http://schemas.microsoft.com/office/drawing/2014/main" id="{D1766841-0A55-4B1E-B6CC-C22AB989AF90}"/>
              </a:ext>
            </a:extLst>
          </p:cNvPr>
          <p:cNvGrpSpPr/>
          <p:nvPr/>
        </p:nvGrpSpPr>
        <p:grpSpPr>
          <a:xfrm>
            <a:off x="10593202" y="2329133"/>
            <a:ext cx="12977728" cy="10043687"/>
            <a:chOff x="10593202" y="2329133"/>
            <a:chExt cx="12977728" cy="10043687"/>
          </a:xfrm>
        </p:grpSpPr>
        <p:sp>
          <p:nvSpPr>
            <p:cNvPr id="11" name="Oval 8">
              <a:extLst>
                <a:ext uri="{FF2B5EF4-FFF2-40B4-BE49-F238E27FC236}">
                  <a16:creationId xmlns:a16="http://schemas.microsoft.com/office/drawing/2014/main" id="{F5551066-7C70-43C0-B4B3-F60A2D6B8EE1}"/>
                </a:ext>
              </a:extLst>
            </p:cNvPr>
            <p:cNvSpPr>
              <a:spLocks noChangeArrowheads="1"/>
            </p:cNvSpPr>
            <p:nvPr/>
          </p:nvSpPr>
          <p:spPr bwMode="auto">
            <a:xfrm>
              <a:off x="13039823" y="2329133"/>
              <a:ext cx="433438" cy="435025"/>
            </a:xfrm>
            <a:prstGeom prst="ellips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4" name="Freeform 61">
              <a:extLst>
                <a:ext uri="{FF2B5EF4-FFF2-40B4-BE49-F238E27FC236}">
                  <a16:creationId xmlns:a16="http://schemas.microsoft.com/office/drawing/2014/main" id="{0D138DC9-33F1-45F5-8C0E-349F851BD7E1}"/>
                </a:ext>
              </a:extLst>
            </p:cNvPr>
            <p:cNvSpPr>
              <a:spLocks/>
            </p:cNvSpPr>
            <p:nvPr/>
          </p:nvSpPr>
          <p:spPr bwMode="auto">
            <a:xfrm>
              <a:off x="17091592" y="2689537"/>
              <a:ext cx="590618" cy="295309"/>
            </a:xfrm>
            <a:custGeom>
              <a:avLst/>
              <a:gdLst>
                <a:gd name="T0" fmla="*/ 0 w 372"/>
                <a:gd name="T1" fmla="*/ 186 h 186"/>
                <a:gd name="T2" fmla="*/ 186 w 372"/>
                <a:gd name="T3" fmla="*/ 0 h 186"/>
                <a:gd name="T4" fmla="*/ 372 w 372"/>
                <a:gd name="T5" fmla="*/ 186 h 186"/>
              </a:gdLst>
              <a:ahLst/>
              <a:cxnLst>
                <a:cxn ang="0">
                  <a:pos x="T0" y="T1"/>
                </a:cxn>
                <a:cxn ang="0">
                  <a:pos x="T2" y="T3"/>
                </a:cxn>
                <a:cxn ang="0">
                  <a:pos x="T4" y="T5"/>
                </a:cxn>
              </a:cxnLst>
              <a:rect l="0" t="0" r="r" b="b"/>
              <a:pathLst>
                <a:path w="372" h="186">
                  <a:moveTo>
                    <a:pt x="0" y="186"/>
                  </a:moveTo>
                  <a:lnTo>
                    <a:pt x="186" y="0"/>
                  </a:lnTo>
                  <a:lnTo>
                    <a:pt x="372" y="186"/>
                  </a:lnTo>
                </a:path>
              </a:pathLst>
            </a:cu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5" name="Line 62">
              <a:extLst>
                <a:ext uri="{FF2B5EF4-FFF2-40B4-BE49-F238E27FC236}">
                  <a16:creationId xmlns:a16="http://schemas.microsoft.com/office/drawing/2014/main" id="{6082A0DC-0838-4C11-9C05-A173B916E9AE}"/>
                </a:ext>
              </a:extLst>
            </p:cNvPr>
            <p:cNvSpPr>
              <a:spLocks noChangeShapeType="1"/>
            </p:cNvSpPr>
            <p:nvPr/>
          </p:nvSpPr>
          <p:spPr bwMode="auto">
            <a:xfrm>
              <a:off x="17386901" y="4956749"/>
              <a:ext cx="0" cy="358817"/>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6" name="Line 63">
              <a:extLst>
                <a:ext uri="{FF2B5EF4-FFF2-40B4-BE49-F238E27FC236}">
                  <a16:creationId xmlns:a16="http://schemas.microsoft.com/office/drawing/2014/main" id="{1D02794B-BD80-4985-828E-1959D3AD3C04}"/>
                </a:ext>
              </a:extLst>
            </p:cNvPr>
            <p:cNvSpPr>
              <a:spLocks noChangeShapeType="1"/>
            </p:cNvSpPr>
            <p:nvPr/>
          </p:nvSpPr>
          <p:spPr bwMode="auto">
            <a:xfrm>
              <a:off x="17386901" y="2689537"/>
              <a:ext cx="0" cy="1827424"/>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8" name="Line 95">
              <a:extLst>
                <a:ext uri="{FF2B5EF4-FFF2-40B4-BE49-F238E27FC236}">
                  <a16:creationId xmlns:a16="http://schemas.microsoft.com/office/drawing/2014/main" id="{4C8B7A4B-6396-4345-AE72-AF01A0B792F1}"/>
                </a:ext>
              </a:extLst>
            </p:cNvPr>
            <p:cNvSpPr>
              <a:spLocks noChangeShapeType="1"/>
            </p:cNvSpPr>
            <p:nvPr/>
          </p:nvSpPr>
          <p:spPr bwMode="auto">
            <a:xfrm>
              <a:off x="19079372" y="12156895"/>
              <a:ext cx="431850"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9" name="Line 96">
              <a:extLst>
                <a:ext uri="{FF2B5EF4-FFF2-40B4-BE49-F238E27FC236}">
                  <a16:creationId xmlns:a16="http://schemas.microsoft.com/office/drawing/2014/main" id="{49A2C0AF-6C62-4CD1-9BB4-18BC4ED73F4C}"/>
                </a:ext>
              </a:extLst>
            </p:cNvPr>
            <p:cNvSpPr>
              <a:spLocks noChangeShapeType="1"/>
            </p:cNvSpPr>
            <p:nvPr/>
          </p:nvSpPr>
          <p:spPr bwMode="auto">
            <a:xfrm>
              <a:off x="19295297" y="11940970"/>
              <a:ext cx="0" cy="43185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2" name="Line 99">
              <a:extLst>
                <a:ext uri="{FF2B5EF4-FFF2-40B4-BE49-F238E27FC236}">
                  <a16:creationId xmlns:a16="http://schemas.microsoft.com/office/drawing/2014/main" id="{309114F0-0B62-4E2B-88F9-A3A67F963745}"/>
                </a:ext>
              </a:extLst>
            </p:cNvPr>
            <p:cNvSpPr>
              <a:spLocks noChangeShapeType="1"/>
            </p:cNvSpPr>
            <p:nvPr/>
          </p:nvSpPr>
          <p:spPr bwMode="auto">
            <a:xfrm>
              <a:off x="10593202" y="7949533"/>
              <a:ext cx="430263" cy="0"/>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3" name="Line 100">
              <a:extLst>
                <a:ext uri="{FF2B5EF4-FFF2-40B4-BE49-F238E27FC236}">
                  <a16:creationId xmlns:a16="http://schemas.microsoft.com/office/drawing/2014/main" id="{5118A799-7DE0-491B-AA30-785C066D8DE6}"/>
                </a:ext>
              </a:extLst>
            </p:cNvPr>
            <p:cNvSpPr>
              <a:spLocks noChangeShapeType="1"/>
            </p:cNvSpPr>
            <p:nvPr/>
          </p:nvSpPr>
          <p:spPr bwMode="auto">
            <a:xfrm>
              <a:off x="10809127" y="7735196"/>
              <a:ext cx="0" cy="433438"/>
            </a:xfrm>
            <a:prstGeom prst="line">
              <a:avLst/>
            </a:prstGeom>
            <a:noFill/>
            <a:ln w="98425" cap="flat">
              <a:solidFill>
                <a:schemeClr val="bg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2" name="Freeform 189">
              <a:extLst>
                <a:ext uri="{FF2B5EF4-FFF2-40B4-BE49-F238E27FC236}">
                  <a16:creationId xmlns:a16="http://schemas.microsoft.com/office/drawing/2014/main" id="{9CDF850D-8BAA-45D3-94F5-E9510D4D9AA5}"/>
                </a:ext>
              </a:extLst>
            </p:cNvPr>
            <p:cNvSpPr>
              <a:spLocks/>
            </p:cNvSpPr>
            <p:nvPr/>
          </p:nvSpPr>
          <p:spPr bwMode="auto">
            <a:xfrm>
              <a:off x="21829240" y="11035991"/>
              <a:ext cx="1741690" cy="250854"/>
            </a:xfrm>
            <a:custGeom>
              <a:avLst/>
              <a:gdLst>
                <a:gd name="T0" fmla="*/ 0 w 1097"/>
                <a:gd name="T1" fmla="*/ 158 h 158"/>
                <a:gd name="T2" fmla="*/ 156 w 1097"/>
                <a:gd name="T3" fmla="*/ 3 h 158"/>
                <a:gd name="T4" fmla="*/ 311 w 1097"/>
                <a:gd name="T5" fmla="*/ 158 h 158"/>
                <a:gd name="T6" fmla="*/ 470 w 1097"/>
                <a:gd name="T7" fmla="*/ 0 h 158"/>
                <a:gd name="T8" fmla="*/ 628 w 1097"/>
                <a:gd name="T9" fmla="*/ 158 h 158"/>
                <a:gd name="T10" fmla="*/ 783 w 1097"/>
                <a:gd name="T11" fmla="*/ 3 h 158"/>
                <a:gd name="T12" fmla="*/ 939 w 1097"/>
                <a:gd name="T13" fmla="*/ 158 h 158"/>
                <a:gd name="T14" fmla="*/ 1097 w 1097"/>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7" h="158">
                  <a:moveTo>
                    <a:pt x="0" y="158"/>
                  </a:moveTo>
                  <a:lnTo>
                    <a:pt x="156" y="3"/>
                  </a:lnTo>
                  <a:lnTo>
                    <a:pt x="311" y="158"/>
                  </a:lnTo>
                  <a:lnTo>
                    <a:pt x="470" y="0"/>
                  </a:lnTo>
                  <a:lnTo>
                    <a:pt x="628" y="158"/>
                  </a:lnTo>
                  <a:lnTo>
                    <a:pt x="783" y="3"/>
                  </a:lnTo>
                  <a:lnTo>
                    <a:pt x="939" y="158"/>
                  </a:lnTo>
                  <a:lnTo>
                    <a:pt x="1097" y="0"/>
                  </a:lnTo>
                </a:path>
              </a:pathLst>
            </a:custGeom>
            <a:noFill/>
            <a:ln w="98425"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9" name="Group 118">
            <a:extLst>
              <a:ext uri="{FF2B5EF4-FFF2-40B4-BE49-F238E27FC236}">
                <a16:creationId xmlns:a16="http://schemas.microsoft.com/office/drawing/2014/main" id="{CBC5B5E1-F252-44DD-AF1B-2A4B219A1E6C}"/>
              </a:ext>
            </a:extLst>
          </p:cNvPr>
          <p:cNvGrpSpPr/>
          <p:nvPr/>
        </p:nvGrpSpPr>
        <p:grpSpPr>
          <a:xfrm>
            <a:off x="5888895" y="2195767"/>
            <a:ext cx="12214051" cy="10321532"/>
            <a:chOff x="5888895" y="2195767"/>
            <a:chExt cx="12214051" cy="10321532"/>
          </a:xfrm>
        </p:grpSpPr>
        <p:sp>
          <p:nvSpPr>
            <p:cNvPr id="8" name="Line 5">
              <a:extLst>
                <a:ext uri="{FF2B5EF4-FFF2-40B4-BE49-F238E27FC236}">
                  <a16:creationId xmlns:a16="http://schemas.microsoft.com/office/drawing/2014/main" id="{C8A8640B-0BFB-45F7-ADE0-36D9CA50DD71}"/>
                </a:ext>
              </a:extLst>
            </p:cNvPr>
            <p:cNvSpPr>
              <a:spLocks noChangeShapeType="1"/>
            </p:cNvSpPr>
            <p:nvPr/>
          </p:nvSpPr>
          <p:spPr bwMode="auto">
            <a:xfrm>
              <a:off x="11445789" y="2548233"/>
              <a:ext cx="517585" cy="0"/>
            </a:xfrm>
            <a:prstGeom prst="line">
              <a:avLst/>
            </a:prstGeom>
            <a:noFill/>
            <a:ln w="98425"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 name="Line 6">
              <a:extLst>
                <a:ext uri="{FF2B5EF4-FFF2-40B4-BE49-F238E27FC236}">
                  <a16:creationId xmlns:a16="http://schemas.microsoft.com/office/drawing/2014/main" id="{F1851B00-0735-47FC-8328-E8F7C7F7FF20}"/>
                </a:ext>
              </a:extLst>
            </p:cNvPr>
            <p:cNvSpPr>
              <a:spLocks noChangeShapeType="1"/>
            </p:cNvSpPr>
            <p:nvPr/>
          </p:nvSpPr>
          <p:spPr bwMode="auto">
            <a:xfrm>
              <a:off x="11702993" y="2289441"/>
              <a:ext cx="0" cy="519173"/>
            </a:xfrm>
            <a:prstGeom prst="line">
              <a:avLst/>
            </a:prstGeom>
            <a:noFill/>
            <a:ln w="98425"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 name="Oval 7">
              <a:extLst>
                <a:ext uri="{FF2B5EF4-FFF2-40B4-BE49-F238E27FC236}">
                  <a16:creationId xmlns:a16="http://schemas.microsoft.com/office/drawing/2014/main" id="{28DBB2FA-528C-4EE3-B140-26B1D8038BD2}"/>
                </a:ext>
              </a:extLst>
            </p:cNvPr>
            <p:cNvSpPr>
              <a:spLocks noChangeArrowheads="1"/>
            </p:cNvSpPr>
            <p:nvPr/>
          </p:nvSpPr>
          <p:spPr bwMode="auto">
            <a:xfrm>
              <a:off x="5888895" y="12082274"/>
              <a:ext cx="433438" cy="435025"/>
            </a:xfrm>
            <a:prstGeom prst="ellipse">
              <a:avLst/>
            </a:pr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6" name="Oval 103">
              <a:extLst>
                <a:ext uri="{FF2B5EF4-FFF2-40B4-BE49-F238E27FC236}">
                  <a16:creationId xmlns:a16="http://schemas.microsoft.com/office/drawing/2014/main" id="{0DE57D7D-1EFF-47F4-AE8A-13E3F65052BE}"/>
                </a:ext>
              </a:extLst>
            </p:cNvPr>
            <p:cNvSpPr>
              <a:spLocks noChangeArrowheads="1"/>
            </p:cNvSpPr>
            <p:nvPr/>
          </p:nvSpPr>
          <p:spPr bwMode="auto">
            <a:xfrm>
              <a:off x="17740954" y="10794663"/>
              <a:ext cx="361992" cy="363580"/>
            </a:xfrm>
            <a:prstGeom prst="ellipse">
              <a:avLst/>
            </a:pr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3" name="Freeform 190">
              <a:extLst>
                <a:ext uri="{FF2B5EF4-FFF2-40B4-BE49-F238E27FC236}">
                  <a16:creationId xmlns:a16="http://schemas.microsoft.com/office/drawing/2014/main" id="{06F57535-8350-42DF-B5BB-C35E0A1D5F8F}"/>
                </a:ext>
              </a:extLst>
            </p:cNvPr>
            <p:cNvSpPr>
              <a:spLocks/>
            </p:cNvSpPr>
            <p:nvPr/>
          </p:nvSpPr>
          <p:spPr bwMode="auto">
            <a:xfrm>
              <a:off x="7052667" y="11402745"/>
              <a:ext cx="2986434" cy="250854"/>
            </a:xfrm>
            <a:custGeom>
              <a:avLst/>
              <a:gdLst>
                <a:gd name="T0" fmla="*/ 0 w 1881"/>
                <a:gd name="T1" fmla="*/ 158 h 158"/>
                <a:gd name="T2" fmla="*/ 156 w 1881"/>
                <a:gd name="T3" fmla="*/ 3 h 158"/>
                <a:gd name="T4" fmla="*/ 310 w 1881"/>
                <a:gd name="T5" fmla="*/ 158 h 158"/>
                <a:gd name="T6" fmla="*/ 470 w 1881"/>
                <a:gd name="T7" fmla="*/ 0 h 158"/>
                <a:gd name="T8" fmla="*/ 627 w 1881"/>
                <a:gd name="T9" fmla="*/ 158 h 158"/>
                <a:gd name="T10" fmla="*/ 782 w 1881"/>
                <a:gd name="T11" fmla="*/ 3 h 158"/>
                <a:gd name="T12" fmla="*/ 938 w 1881"/>
                <a:gd name="T13" fmla="*/ 158 h 158"/>
                <a:gd name="T14" fmla="*/ 1096 w 1881"/>
                <a:gd name="T15" fmla="*/ 0 h 158"/>
                <a:gd name="T16" fmla="*/ 1254 w 1881"/>
                <a:gd name="T17" fmla="*/ 158 h 158"/>
                <a:gd name="T18" fmla="*/ 1410 w 1881"/>
                <a:gd name="T19" fmla="*/ 3 h 158"/>
                <a:gd name="T20" fmla="*/ 1566 w 1881"/>
                <a:gd name="T21" fmla="*/ 158 h 158"/>
                <a:gd name="T22" fmla="*/ 1724 w 1881"/>
                <a:gd name="T23" fmla="*/ 0 h 158"/>
                <a:gd name="T24" fmla="*/ 1881 w 1881"/>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1" h="158">
                  <a:moveTo>
                    <a:pt x="0" y="158"/>
                  </a:moveTo>
                  <a:lnTo>
                    <a:pt x="156" y="3"/>
                  </a:lnTo>
                  <a:lnTo>
                    <a:pt x="310" y="158"/>
                  </a:lnTo>
                  <a:lnTo>
                    <a:pt x="470" y="0"/>
                  </a:lnTo>
                  <a:lnTo>
                    <a:pt x="627" y="158"/>
                  </a:lnTo>
                  <a:lnTo>
                    <a:pt x="782" y="3"/>
                  </a:lnTo>
                  <a:lnTo>
                    <a:pt x="938" y="158"/>
                  </a:lnTo>
                  <a:lnTo>
                    <a:pt x="1096" y="0"/>
                  </a:lnTo>
                  <a:lnTo>
                    <a:pt x="1254" y="158"/>
                  </a:lnTo>
                  <a:lnTo>
                    <a:pt x="1410" y="3"/>
                  </a:lnTo>
                  <a:lnTo>
                    <a:pt x="1566" y="158"/>
                  </a:lnTo>
                  <a:lnTo>
                    <a:pt x="1724" y="0"/>
                  </a:lnTo>
                  <a:lnTo>
                    <a:pt x="1881" y="158"/>
                  </a:lnTo>
                </a:path>
              </a:pathLst>
            </a:custGeom>
            <a:noFill/>
            <a:ln w="984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4" name="Line 191">
              <a:extLst>
                <a:ext uri="{FF2B5EF4-FFF2-40B4-BE49-F238E27FC236}">
                  <a16:creationId xmlns:a16="http://schemas.microsoft.com/office/drawing/2014/main" id="{DF33F73E-7B3C-40ED-9771-1563D810A2D0}"/>
                </a:ext>
              </a:extLst>
            </p:cNvPr>
            <p:cNvSpPr>
              <a:spLocks noChangeShapeType="1"/>
            </p:cNvSpPr>
            <p:nvPr/>
          </p:nvSpPr>
          <p:spPr bwMode="auto">
            <a:xfrm>
              <a:off x="9623128" y="2195767"/>
              <a:ext cx="1071687" cy="0"/>
            </a:xfrm>
            <a:prstGeom prst="line">
              <a:avLst/>
            </a:prstGeom>
            <a:noFill/>
            <a:ln w="98425"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24" name="Group 123">
            <a:extLst>
              <a:ext uri="{FF2B5EF4-FFF2-40B4-BE49-F238E27FC236}">
                <a16:creationId xmlns:a16="http://schemas.microsoft.com/office/drawing/2014/main" id="{3E50BE3E-CE1C-47E5-AECC-99E4C3AFC7F2}"/>
              </a:ext>
            </a:extLst>
          </p:cNvPr>
          <p:cNvGrpSpPr/>
          <p:nvPr/>
        </p:nvGrpSpPr>
        <p:grpSpPr>
          <a:xfrm>
            <a:off x="9513577" y="4358193"/>
            <a:ext cx="12760215" cy="8324225"/>
            <a:chOff x="9513577" y="4358193"/>
            <a:chExt cx="12760215" cy="8324225"/>
          </a:xfrm>
        </p:grpSpPr>
        <p:grpSp>
          <p:nvGrpSpPr>
            <p:cNvPr id="122" name="Group 121">
              <a:extLst>
                <a:ext uri="{FF2B5EF4-FFF2-40B4-BE49-F238E27FC236}">
                  <a16:creationId xmlns:a16="http://schemas.microsoft.com/office/drawing/2014/main" id="{9552A9DF-38E4-40A8-9DE7-D315C512FB01}"/>
                </a:ext>
              </a:extLst>
            </p:cNvPr>
            <p:cNvGrpSpPr/>
            <p:nvPr/>
          </p:nvGrpSpPr>
          <p:grpSpPr>
            <a:xfrm>
              <a:off x="12871529" y="4358193"/>
              <a:ext cx="9402263" cy="5252058"/>
              <a:chOff x="12871529" y="4358193"/>
              <a:chExt cx="9402263" cy="5252058"/>
            </a:xfrm>
          </p:grpSpPr>
          <p:grpSp>
            <p:nvGrpSpPr>
              <p:cNvPr id="7" name="Group 6">
                <a:extLst>
                  <a:ext uri="{FF2B5EF4-FFF2-40B4-BE49-F238E27FC236}">
                    <a16:creationId xmlns:a16="http://schemas.microsoft.com/office/drawing/2014/main" id="{87F76BB7-6EF7-43FD-A37A-30BACFBDF578}"/>
                  </a:ext>
                </a:extLst>
              </p:cNvPr>
              <p:cNvGrpSpPr/>
              <p:nvPr/>
            </p:nvGrpSpPr>
            <p:grpSpPr>
              <a:xfrm>
                <a:off x="21051276" y="8000340"/>
                <a:ext cx="1222516" cy="1609911"/>
                <a:chOff x="21051276" y="8000340"/>
                <a:chExt cx="1222516" cy="1609911"/>
              </a:xfrm>
            </p:grpSpPr>
            <p:sp>
              <p:nvSpPr>
                <p:cNvPr id="13" name="Freeform 10">
                  <a:extLst>
                    <a:ext uri="{FF2B5EF4-FFF2-40B4-BE49-F238E27FC236}">
                      <a16:creationId xmlns:a16="http://schemas.microsoft.com/office/drawing/2014/main" id="{F00619A6-D472-446B-80B5-BFA4A2D80F3B}"/>
                    </a:ext>
                  </a:extLst>
                </p:cNvPr>
                <p:cNvSpPr>
                  <a:spLocks/>
                </p:cNvSpPr>
                <p:nvPr/>
              </p:nvSpPr>
              <p:spPr bwMode="auto">
                <a:xfrm>
                  <a:off x="21687936" y="8000340"/>
                  <a:ext cx="585856" cy="587443"/>
                </a:xfrm>
                <a:custGeom>
                  <a:avLst/>
                  <a:gdLst>
                    <a:gd name="T0" fmla="*/ 0 w 369"/>
                    <a:gd name="T1" fmla="*/ 0 h 370"/>
                    <a:gd name="T2" fmla="*/ 369 w 369"/>
                    <a:gd name="T3" fmla="*/ 370 h 370"/>
                    <a:gd name="T4" fmla="*/ 0 w 369"/>
                    <a:gd name="T5" fmla="*/ 370 h 370"/>
                    <a:gd name="T6" fmla="*/ 0 w 369"/>
                    <a:gd name="T7" fmla="*/ 0 h 370"/>
                  </a:gdLst>
                  <a:ahLst/>
                  <a:cxnLst>
                    <a:cxn ang="0">
                      <a:pos x="T0" y="T1"/>
                    </a:cxn>
                    <a:cxn ang="0">
                      <a:pos x="T2" y="T3"/>
                    </a:cxn>
                    <a:cxn ang="0">
                      <a:pos x="T4" y="T5"/>
                    </a:cxn>
                    <a:cxn ang="0">
                      <a:pos x="T6" y="T7"/>
                    </a:cxn>
                  </a:cxnLst>
                  <a:rect l="0" t="0" r="r" b="b"/>
                  <a:pathLst>
                    <a:path w="369" h="370">
                      <a:moveTo>
                        <a:pt x="0" y="0"/>
                      </a:moveTo>
                      <a:lnTo>
                        <a:pt x="369" y="370"/>
                      </a:lnTo>
                      <a:lnTo>
                        <a:pt x="0" y="370"/>
                      </a:lnTo>
                      <a:lnTo>
                        <a:pt x="0" y="0"/>
                      </a:lnTo>
                      <a:close/>
                    </a:path>
                  </a:pathLst>
                </a:custGeom>
                <a:noFill/>
                <a:ln w="95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 name="Freeform 31">
                  <a:extLst>
                    <a:ext uri="{FF2B5EF4-FFF2-40B4-BE49-F238E27FC236}">
                      <a16:creationId xmlns:a16="http://schemas.microsoft.com/office/drawing/2014/main" id="{FCFB7025-1BB1-4DCC-8E8D-FE14360F956E}"/>
                    </a:ext>
                  </a:extLst>
                </p:cNvPr>
                <p:cNvSpPr>
                  <a:spLocks/>
                </p:cNvSpPr>
                <p:nvPr/>
              </p:nvSpPr>
              <p:spPr bwMode="auto">
                <a:xfrm>
                  <a:off x="21051276" y="8000340"/>
                  <a:ext cx="1222516" cy="1609911"/>
                </a:xfrm>
                <a:custGeom>
                  <a:avLst/>
                  <a:gdLst>
                    <a:gd name="T0" fmla="*/ 770 w 770"/>
                    <a:gd name="T1" fmla="*/ 370 h 1014"/>
                    <a:gd name="T2" fmla="*/ 770 w 770"/>
                    <a:gd name="T3" fmla="*/ 1014 h 1014"/>
                    <a:gd name="T4" fmla="*/ 0 w 770"/>
                    <a:gd name="T5" fmla="*/ 1014 h 1014"/>
                    <a:gd name="T6" fmla="*/ 0 w 770"/>
                    <a:gd name="T7" fmla="*/ 0 h 1014"/>
                    <a:gd name="T8" fmla="*/ 401 w 770"/>
                    <a:gd name="T9" fmla="*/ 0 h 1014"/>
                    <a:gd name="T10" fmla="*/ 770 w 770"/>
                    <a:gd name="T11" fmla="*/ 370 h 1014"/>
                  </a:gdLst>
                  <a:ahLst/>
                  <a:cxnLst>
                    <a:cxn ang="0">
                      <a:pos x="T0" y="T1"/>
                    </a:cxn>
                    <a:cxn ang="0">
                      <a:pos x="T2" y="T3"/>
                    </a:cxn>
                    <a:cxn ang="0">
                      <a:pos x="T4" y="T5"/>
                    </a:cxn>
                    <a:cxn ang="0">
                      <a:pos x="T6" y="T7"/>
                    </a:cxn>
                    <a:cxn ang="0">
                      <a:pos x="T8" y="T9"/>
                    </a:cxn>
                    <a:cxn ang="0">
                      <a:pos x="T10" y="T11"/>
                    </a:cxn>
                  </a:cxnLst>
                  <a:rect l="0" t="0" r="r" b="b"/>
                  <a:pathLst>
                    <a:path w="770" h="1014">
                      <a:moveTo>
                        <a:pt x="770" y="370"/>
                      </a:moveTo>
                      <a:lnTo>
                        <a:pt x="770" y="1014"/>
                      </a:lnTo>
                      <a:lnTo>
                        <a:pt x="0" y="1014"/>
                      </a:lnTo>
                      <a:lnTo>
                        <a:pt x="0" y="0"/>
                      </a:lnTo>
                      <a:lnTo>
                        <a:pt x="401" y="0"/>
                      </a:lnTo>
                      <a:lnTo>
                        <a:pt x="770" y="370"/>
                      </a:lnTo>
                      <a:close/>
                    </a:path>
                  </a:pathLst>
                </a:custGeom>
                <a:noFill/>
                <a:ln w="984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 name="Freeform 32">
                  <a:extLst>
                    <a:ext uri="{FF2B5EF4-FFF2-40B4-BE49-F238E27FC236}">
                      <a16:creationId xmlns:a16="http://schemas.microsoft.com/office/drawing/2014/main" id="{5A7668F0-A354-48CE-A684-3E76EE91B16F}"/>
                    </a:ext>
                  </a:extLst>
                </p:cNvPr>
                <p:cNvSpPr>
                  <a:spLocks/>
                </p:cNvSpPr>
                <p:nvPr/>
              </p:nvSpPr>
              <p:spPr bwMode="auto">
                <a:xfrm>
                  <a:off x="21687936" y="8000340"/>
                  <a:ext cx="585856" cy="587443"/>
                </a:xfrm>
                <a:custGeom>
                  <a:avLst/>
                  <a:gdLst>
                    <a:gd name="T0" fmla="*/ 0 w 369"/>
                    <a:gd name="T1" fmla="*/ 0 h 370"/>
                    <a:gd name="T2" fmla="*/ 0 w 369"/>
                    <a:gd name="T3" fmla="*/ 370 h 370"/>
                    <a:gd name="T4" fmla="*/ 369 w 369"/>
                    <a:gd name="T5" fmla="*/ 370 h 370"/>
                  </a:gdLst>
                  <a:ahLst/>
                  <a:cxnLst>
                    <a:cxn ang="0">
                      <a:pos x="T0" y="T1"/>
                    </a:cxn>
                    <a:cxn ang="0">
                      <a:pos x="T2" y="T3"/>
                    </a:cxn>
                    <a:cxn ang="0">
                      <a:pos x="T4" y="T5"/>
                    </a:cxn>
                  </a:cxnLst>
                  <a:rect l="0" t="0" r="r" b="b"/>
                  <a:pathLst>
                    <a:path w="369" h="370">
                      <a:moveTo>
                        <a:pt x="0" y="0"/>
                      </a:moveTo>
                      <a:lnTo>
                        <a:pt x="0" y="370"/>
                      </a:lnTo>
                      <a:lnTo>
                        <a:pt x="369" y="370"/>
                      </a:lnTo>
                    </a:path>
                  </a:pathLst>
                </a:custGeom>
                <a:noFill/>
                <a:ln w="984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 name="Line 33">
                  <a:extLst>
                    <a:ext uri="{FF2B5EF4-FFF2-40B4-BE49-F238E27FC236}">
                      <a16:creationId xmlns:a16="http://schemas.microsoft.com/office/drawing/2014/main" id="{18A48EDC-8602-4874-9E03-A37AE32DCBA2}"/>
                    </a:ext>
                  </a:extLst>
                </p:cNvPr>
                <p:cNvSpPr>
                  <a:spLocks noChangeShapeType="1"/>
                </p:cNvSpPr>
                <p:nvPr/>
              </p:nvSpPr>
              <p:spPr bwMode="auto">
                <a:xfrm>
                  <a:off x="21268788" y="8248018"/>
                  <a:ext cx="250854"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 name="Line 34">
                  <a:extLst>
                    <a:ext uri="{FF2B5EF4-FFF2-40B4-BE49-F238E27FC236}">
                      <a16:creationId xmlns:a16="http://schemas.microsoft.com/office/drawing/2014/main" id="{2F7ED7E1-8A22-4D5D-A939-48D4417031AC}"/>
                    </a:ext>
                  </a:extLst>
                </p:cNvPr>
                <p:cNvSpPr>
                  <a:spLocks noChangeShapeType="1"/>
                </p:cNvSpPr>
                <p:nvPr/>
              </p:nvSpPr>
              <p:spPr bwMode="auto">
                <a:xfrm>
                  <a:off x="21268788" y="8517924"/>
                  <a:ext cx="250854"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 name="Line 35">
                  <a:extLst>
                    <a:ext uri="{FF2B5EF4-FFF2-40B4-BE49-F238E27FC236}">
                      <a16:creationId xmlns:a16="http://schemas.microsoft.com/office/drawing/2014/main" id="{DADC95F7-047A-40FF-9AA1-C6A35B3622B6}"/>
                    </a:ext>
                  </a:extLst>
                </p:cNvPr>
                <p:cNvSpPr>
                  <a:spLocks noChangeShapeType="1"/>
                </p:cNvSpPr>
                <p:nvPr/>
              </p:nvSpPr>
              <p:spPr bwMode="auto">
                <a:xfrm>
                  <a:off x="21268787" y="8789417"/>
                  <a:ext cx="789079"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 name="Line 36">
                  <a:extLst>
                    <a:ext uri="{FF2B5EF4-FFF2-40B4-BE49-F238E27FC236}">
                      <a16:creationId xmlns:a16="http://schemas.microsoft.com/office/drawing/2014/main" id="{103AA323-DF5A-4950-9B4C-DA6400F4C6E5}"/>
                    </a:ext>
                  </a:extLst>
                </p:cNvPr>
                <p:cNvSpPr>
                  <a:spLocks noChangeShapeType="1"/>
                </p:cNvSpPr>
                <p:nvPr/>
              </p:nvSpPr>
              <p:spPr bwMode="auto">
                <a:xfrm>
                  <a:off x="21268787" y="9059324"/>
                  <a:ext cx="789079"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 name="Line 37">
                  <a:extLst>
                    <a:ext uri="{FF2B5EF4-FFF2-40B4-BE49-F238E27FC236}">
                      <a16:creationId xmlns:a16="http://schemas.microsoft.com/office/drawing/2014/main" id="{1D6B3BFC-4D35-4DE2-9844-8EC3593AB2F9}"/>
                    </a:ext>
                  </a:extLst>
                </p:cNvPr>
                <p:cNvSpPr>
                  <a:spLocks noChangeShapeType="1"/>
                </p:cNvSpPr>
                <p:nvPr/>
              </p:nvSpPr>
              <p:spPr bwMode="auto">
                <a:xfrm>
                  <a:off x="21268787" y="9329230"/>
                  <a:ext cx="789079"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4" name="Group 3">
                <a:extLst>
                  <a:ext uri="{FF2B5EF4-FFF2-40B4-BE49-F238E27FC236}">
                    <a16:creationId xmlns:a16="http://schemas.microsoft.com/office/drawing/2014/main" id="{B174E98C-87D7-41D8-9A35-5E4D3ACF0B34}"/>
                  </a:ext>
                </a:extLst>
              </p:cNvPr>
              <p:cNvGrpSpPr/>
              <p:nvPr/>
            </p:nvGrpSpPr>
            <p:grpSpPr>
              <a:xfrm>
                <a:off x="12871529" y="4358193"/>
                <a:ext cx="1500361" cy="1719462"/>
                <a:chOff x="12871529" y="4358193"/>
                <a:chExt cx="1500361" cy="1719462"/>
              </a:xfrm>
            </p:grpSpPr>
            <p:sp>
              <p:nvSpPr>
                <p:cNvPr id="54" name="Freeform 51">
                  <a:extLst>
                    <a:ext uri="{FF2B5EF4-FFF2-40B4-BE49-F238E27FC236}">
                      <a16:creationId xmlns:a16="http://schemas.microsoft.com/office/drawing/2014/main" id="{4516A384-5D29-426D-A340-63885735C440}"/>
                    </a:ext>
                  </a:extLst>
                </p:cNvPr>
                <p:cNvSpPr>
                  <a:spLocks/>
                </p:cNvSpPr>
                <p:nvPr/>
              </p:nvSpPr>
              <p:spPr bwMode="auto">
                <a:xfrm>
                  <a:off x="13295440" y="4358193"/>
                  <a:ext cx="1076450" cy="712870"/>
                </a:xfrm>
                <a:custGeom>
                  <a:avLst/>
                  <a:gdLst>
                    <a:gd name="T0" fmla="*/ 434 w 434"/>
                    <a:gd name="T1" fmla="*/ 193 h 287"/>
                    <a:gd name="T2" fmla="*/ 163 w 434"/>
                    <a:gd name="T3" fmla="*/ 287 h 287"/>
                    <a:gd name="T4" fmla="*/ 0 w 434"/>
                    <a:gd name="T5" fmla="*/ 50 h 287"/>
                    <a:gd name="T6" fmla="*/ 163 w 434"/>
                    <a:gd name="T7" fmla="*/ 0 h 287"/>
                    <a:gd name="T8" fmla="*/ 434 w 434"/>
                    <a:gd name="T9" fmla="*/ 193 h 287"/>
                  </a:gdLst>
                  <a:ahLst/>
                  <a:cxnLst>
                    <a:cxn ang="0">
                      <a:pos x="T0" y="T1"/>
                    </a:cxn>
                    <a:cxn ang="0">
                      <a:pos x="T2" y="T3"/>
                    </a:cxn>
                    <a:cxn ang="0">
                      <a:pos x="T4" y="T5"/>
                    </a:cxn>
                    <a:cxn ang="0">
                      <a:pos x="T6" y="T7"/>
                    </a:cxn>
                    <a:cxn ang="0">
                      <a:pos x="T8" y="T9"/>
                    </a:cxn>
                  </a:cxnLst>
                  <a:rect l="0" t="0" r="r" b="b"/>
                  <a:pathLst>
                    <a:path w="434" h="287">
                      <a:moveTo>
                        <a:pt x="434" y="193"/>
                      </a:moveTo>
                      <a:cubicBezTo>
                        <a:pt x="163" y="287"/>
                        <a:pt x="163" y="287"/>
                        <a:pt x="163" y="287"/>
                      </a:cubicBezTo>
                      <a:cubicBezTo>
                        <a:pt x="0" y="50"/>
                        <a:pt x="0" y="50"/>
                        <a:pt x="0" y="50"/>
                      </a:cubicBezTo>
                      <a:cubicBezTo>
                        <a:pt x="46" y="18"/>
                        <a:pt x="102" y="0"/>
                        <a:pt x="163" y="0"/>
                      </a:cubicBezTo>
                      <a:cubicBezTo>
                        <a:pt x="289" y="0"/>
                        <a:pt x="395" y="81"/>
                        <a:pt x="434" y="193"/>
                      </a:cubicBezTo>
                      <a:close/>
                    </a:path>
                  </a:pathLst>
                </a:custGeom>
                <a:noFill/>
                <a:ln w="984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 name="Freeform 52">
                  <a:extLst>
                    <a:ext uri="{FF2B5EF4-FFF2-40B4-BE49-F238E27FC236}">
                      <a16:creationId xmlns:a16="http://schemas.microsoft.com/office/drawing/2014/main" id="{F19E0F3E-74F5-4DA2-92B3-723980B2C7AB}"/>
                    </a:ext>
                  </a:extLst>
                </p:cNvPr>
                <p:cNvSpPr>
                  <a:spLocks/>
                </p:cNvSpPr>
                <p:nvPr/>
              </p:nvSpPr>
              <p:spPr bwMode="auto">
                <a:xfrm>
                  <a:off x="12871529" y="4777342"/>
                  <a:ext cx="1425740" cy="1300313"/>
                </a:xfrm>
                <a:custGeom>
                  <a:avLst/>
                  <a:gdLst>
                    <a:gd name="T0" fmla="*/ 575 w 575"/>
                    <a:gd name="T1" fmla="*/ 237 h 524"/>
                    <a:gd name="T2" fmla="*/ 287 w 575"/>
                    <a:gd name="T3" fmla="*/ 524 h 524"/>
                    <a:gd name="T4" fmla="*/ 0 w 575"/>
                    <a:gd name="T5" fmla="*/ 237 h 524"/>
                    <a:gd name="T6" fmla="*/ 125 w 575"/>
                    <a:gd name="T7" fmla="*/ 0 h 524"/>
                    <a:gd name="T8" fmla="*/ 287 w 575"/>
                    <a:gd name="T9" fmla="*/ 237 h 524"/>
                    <a:gd name="T10" fmla="*/ 559 w 575"/>
                    <a:gd name="T11" fmla="*/ 143 h 524"/>
                    <a:gd name="T12" fmla="*/ 575 w 575"/>
                    <a:gd name="T13" fmla="*/ 237 h 524"/>
                  </a:gdLst>
                  <a:ahLst/>
                  <a:cxnLst>
                    <a:cxn ang="0">
                      <a:pos x="T0" y="T1"/>
                    </a:cxn>
                    <a:cxn ang="0">
                      <a:pos x="T2" y="T3"/>
                    </a:cxn>
                    <a:cxn ang="0">
                      <a:pos x="T4" y="T5"/>
                    </a:cxn>
                    <a:cxn ang="0">
                      <a:pos x="T6" y="T7"/>
                    </a:cxn>
                    <a:cxn ang="0">
                      <a:pos x="T8" y="T9"/>
                    </a:cxn>
                    <a:cxn ang="0">
                      <a:pos x="T10" y="T11"/>
                    </a:cxn>
                    <a:cxn ang="0">
                      <a:pos x="T12" y="T13"/>
                    </a:cxn>
                  </a:cxnLst>
                  <a:rect l="0" t="0" r="r" b="b"/>
                  <a:pathLst>
                    <a:path w="575" h="524">
                      <a:moveTo>
                        <a:pt x="575" y="237"/>
                      </a:moveTo>
                      <a:cubicBezTo>
                        <a:pt x="575" y="396"/>
                        <a:pt x="446" y="524"/>
                        <a:pt x="287" y="524"/>
                      </a:cubicBezTo>
                      <a:cubicBezTo>
                        <a:pt x="129" y="524"/>
                        <a:pt x="0" y="396"/>
                        <a:pt x="0" y="237"/>
                      </a:cubicBezTo>
                      <a:cubicBezTo>
                        <a:pt x="0" y="139"/>
                        <a:pt x="50" y="52"/>
                        <a:pt x="125" y="0"/>
                      </a:cubicBezTo>
                      <a:cubicBezTo>
                        <a:pt x="287" y="237"/>
                        <a:pt x="287" y="237"/>
                        <a:pt x="287" y="237"/>
                      </a:cubicBezTo>
                      <a:cubicBezTo>
                        <a:pt x="559" y="143"/>
                        <a:pt x="559" y="143"/>
                        <a:pt x="559" y="143"/>
                      </a:cubicBezTo>
                      <a:cubicBezTo>
                        <a:pt x="569" y="173"/>
                        <a:pt x="575" y="204"/>
                        <a:pt x="575" y="237"/>
                      </a:cubicBezTo>
                      <a:close/>
                    </a:path>
                  </a:pathLst>
                </a:custGeom>
                <a:noFill/>
                <a:ln w="984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6" name="Line 53">
                  <a:extLst>
                    <a:ext uri="{FF2B5EF4-FFF2-40B4-BE49-F238E27FC236}">
                      <a16:creationId xmlns:a16="http://schemas.microsoft.com/office/drawing/2014/main" id="{DF342B06-52E3-4B89-8346-931388ACD631}"/>
                    </a:ext>
                  </a:extLst>
                </p:cNvPr>
                <p:cNvSpPr>
                  <a:spLocks noChangeShapeType="1"/>
                </p:cNvSpPr>
                <p:nvPr/>
              </p:nvSpPr>
              <p:spPr bwMode="auto">
                <a:xfrm flipH="1">
                  <a:off x="13312905" y="5366372"/>
                  <a:ext cx="269906" cy="658889"/>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7" name="Line 54">
                  <a:extLst>
                    <a:ext uri="{FF2B5EF4-FFF2-40B4-BE49-F238E27FC236}">
                      <a16:creationId xmlns:a16="http://schemas.microsoft.com/office/drawing/2014/main" id="{981BFE03-729A-47E7-BB16-866F342F7657}"/>
                    </a:ext>
                  </a:extLst>
                </p:cNvPr>
                <p:cNvSpPr>
                  <a:spLocks noChangeShapeType="1"/>
                </p:cNvSpPr>
                <p:nvPr/>
              </p:nvSpPr>
              <p:spPr bwMode="auto">
                <a:xfrm>
                  <a:off x="12982667" y="4985327"/>
                  <a:ext cx="339764"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 name="Line 55">
                  <a:extLst>
                    <a:ext uri="{FF2B5EF4-FFF2-40B4-BE49-F238E27FC236}">
                      <a16:creationId xmlns:a16="http://schemas.microsoft.com/office/drawing/2014/main" id="{5A03F9D3-16F4-4D6E-8B78-97C3A49A1868}"/>
                    </a:ext>
                  </a:extLst>
                </p:cNvPr>
                <p:cNvSpPr>
                  <a:spLocks noChangeShapeType="1"/>
                </p:cNvSpPr>
                <p:nvPr/>
              </p:nvSpPr>
              <p:spPr bwMode="auto">
                <a:xfrm>
                  <a:off x="12884231" y="5231419"/>
                  <a:ext cx="606495"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 name="Line 56">
                  <a:extLst>
                    <a:ext uri="{FF2B5EF4-FFF2-40B4-BE49-F238E27FC236}">
                      <a16:creationId xmlns:a16="http://schemas.microsoft.com/office/drawing/2014/main" id="{6B13265E-8E9E-490C-9693-6270FD40C260}"/>
                    </a:ext>
                  </a:extLst>
                </p:cNvPr>
                <p:cNvSpPr>
                  <a:spLocks noChangeShapeType="1"/>
                </p:cNvSpPr>
                <p:nvPr/>
              </p:nvSpPr>
              <p:spPr bwMode="auto">
                <a:xfrm>
                  <a:off x="12881055" y="5477509"/>
                  <a:ext cx="657301"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 name="Line 57">
                  <a:extLst>
                    <a:ext uri="{FF2B5EF4-FFF2-40B4-BE49-F238E27FC236}">
                      <a16:creationId xmlns:a16="http://schemas.microsoft.com/office/drawing/2014/main" id="{7738098E-F1A3-4EBF-9BA2-1EBD6B11AC84}"/>
                    </a:ext>
                  </a:extLst>
                </p:cNvPr>
                <p:cNvSpPr>
                  <a:spLocks noChangeShapeType="1"/>
                </p:cNvSpPr>
                <p:nvPr/>
              </p:nvSpPr>
              <p:spPr bwMode="auto">
                <a:xfrm>
                  <a:off x="12968377" y="5722012"/>
                  <a:ext cx="468367"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sp>
          <p:nvSpPr>
            <p:cNvPr id="195" name="Line 192">
              <a:extLst>
                <a:ext uri="{FF2B5EF4-FFF2-40B4-BE49-F238E27FC236}">
                  <a16:creationId xmlns:a16="http://schemas.microsoft.com/office/drawing/2014/main" id="{8D66F453-958F-4F15-910D-EBE25C0C73D7}"/>
                </a:ext>
              </a:extLst>
            </p:cNvPr>
            <p:cNvSpPr>
              <a:spLocks noChangeShapeType="1"/>
            </p:cNvSpPr>
            <p:nvPr/>
          </p:nvSpPr>
          <p:spPr bwMode="auto">
            <a:xfrm>
              <a:off x="9513577" y="12682418"/>
              <a:ext cx="8965651" cy="0"/>
            </a:xfrm>
            <a:prstGeom prst="line">
              <a:avLst/>
            </a:prstGeom>
            <a:noFill/>
            <a:ln w="9842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0" name="Group 189">
            <a:extLst>
              <a:ext uri="{FF2B5EF4-FFF2-40B4-BE49-F238E27FC236}">
                <a16:creationId xmlns:a16="http://schemas.microsoft.com/office/drawing/2014/main" id="{5A1CF18C-6AF9-41E7-AF5E-A449EC38C8C6}"/>
              </a:ext>
            </a:extLst>
          </p:cNvPr>
          <p:cNvGrpSpPr/>
          <p:nvPr/>
        </p:nvGrpSpPr>
        <p:grpSpPr>
          <a:xfrm>
            <a:off x="1234310" y="2599531"/>
            <a:ext cx="9770149" cy="8229616"/>
            <a:chOff x="1536403" y="1777333"/>
            <a:chExt cx="9770149" cy="8229616"/>
          </a:xfrm>
        </p:grpSpPr>
        <p:sp>
          <p:nvSpPr>
            <p:cNvPr id="196" name="TextBox 195">
              <a:extLst>
                <a:ext uri="{FF2B5EF4-FFF2-40B4-BE49-F238E27FC236}">
                  <a16:creationId xmlns:a16="http://schemas.microsoft.com/office/drawing/2014/main" id="{19AAE693-DDC9-4A35-9483-59EDB42AE146}"/>
                </a:ext>
              </a:extLst>
            </p:cNvPr>
            <p:cNvSpPr txBox="1"/>
            <p:nvPr/>
          </p:nvSpPr>
          <p:spPr>
            <a:xfrm>
              <a:off x="1536403" y="1777333"/>
              <a:ext cx="9770149" cy="1139351"/>
            </a:xfrm>
            <a:prstGeom prst="rect">
              <a:avLst/>
            </a:prstGeom>
            <a:noFill/>
          </p:spPr>
          <p:txBody>
            <a:bodyPr wrap="square" rtlCol="0">
              <a:spAutoFit/>
            </a:bodyPr>
            <a:lstStyle/>
            <a:p>
              <a:pPr marL="0" marR="0" lvl="0" indent="0" algn="l" defTabSz="2438522" rtl="0" eaLnBrk="1" fontAlgn="auto" latinLnBrk="0" hangingPunct="1">
                <a:lnSpc>
                  <a:spcPct val="11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Digital Marketing</a:t>
              </a:r>
            </a:p>
          </p:txBody>
        </p:sp>
        <p:grpSp>
          <p:nvGrpSpPr>
            <p:cNvPr id="197" name="Group 196">
              <a:extLst>
                <a:ext uri="{FF2B5EF4-FFF2-40B4-BE49-F238E27FC236}">
                  <a16:creationId xmlns:a16="http://schemas.microsoft.com/office/drawing/2014/main" id="{8DC6D6A6-AFAA-4E32-803C-D3A72605EFC5}"/>
                </a:ext>
              </a:extLst>
            </p:cNvPr>
            <p:cNvGrpSpPr/>
            <p:nvPr/>
          </p:nvGrpSpPr>
          <p:grpSpPr>
            <a:xfrm>
              <a:off x="1762780" y="3680493"/>
              <a:ext cx="5160316" cy="6326456"/>
              <a:chOff x="8859931" y="6880893"/>
              <a:chExt cx="5160316" cy="6326456"/>
            </a:xfrm>
          </p:grpSpPr>
          <p:sp>
            <p:nvSpPr>
              <p:cNvPr id="198" name="Rectangle 197">
                <a:extLst>
                  <a:ext uri="{FF2B5EF4-FFF2-40B4-BE49-F238E27FC236}">
                    <a16:creationId xmlns:a16="http://schemas.microsoft.com/office/drawing/2014/main" id="{26C0AC6F-36CD-4D02-B979-1EC59AAA587A}"/>
                  </a:ext>
                </a:extLst>
              </p:cNvPr>
              <p:cNvSpPr/>
              <p:nvPr/>
            </p:nvSpPr>
            <p:spPr>
              <a:xfrm>
                <a:off x="8859931" y="7646949"/>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199" name="Rectangle 198">
                <a:extLst>
                  <a:ext uri="{FF2B5EF4-FFF2-40B4-BE49-F238E27FC236}">
                    <a16:creationId xmlns:a16="http://schemas.microsoft.com/office/drawing/2014/main" id="{D2E7F2EA-203A-4F93-A553-A8911F98EF17}"/>
                  </a:ext>
                </a:extLst>
              </p:cNvPr>
              <p:cNvSpPr/>
              <p:nvPr/>
            </p:nvSpPr>
            <p:spPr>
              <a:xfrm>
                <a:off x="8859931" y="6880893"/>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2A9D8F"/>
                    </a:solidFill>
                    <a:effectLst/>
                    <a:uLnTx/>
                    <a:uFillTx/>
                    <a:latin typeface="Montserrat" panose="00000500000000000000" pitchFamily="2" charset="0"/>
                    <a:ea typeface="+mn-ea"/>
                    <a:cs typeface="+mn-cs"/>
                  </a:rPr>
                  <a:t>Title Here </a:t>
                </a:r>
              </a:p>
            </p:txBody>
          </p:sp>
          <p:sp>
            <p:nvSpPr>
              <p:cNvPr id="200" name="Rectangle 199">
                <a:extLst>
                  <a:ext uri="{FF2B5EF4-FFF2-40B4-BE49-F238E27FC236}">
                    <a16:creationId xmlns:a16="http://schemas.microsoft.com/office/drawing/2014/main" id="{ED7A87B7-42AE-478F-83BC-824C42093259}"/>
                  </a:ext>
                </a:extLst>
              </p:cNvPr>
              <p:cNvSpPr/>
              <p:nvPr/>
            </p:nvSpPr>
            <p:spPr>
              <a:xfrm>
                <a:off x="8859931" y="9859780"/>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201" name="Rectangle 200">
                <a:extLst>
                  <a:ext uri="{FF2B5EF4-FFF2-40B4-BE49-F238E27FC236}">
                    <a16:creationId xmlns:a16="http://schemas.microsoft.com/office/drawing/2014/main" id="{F157D116-4AE8-43F0-88F9-AE583161E5A7}"/>
                  </a:ext>
                </a:extLst>
              </p:cNvPr>
              <p:cNvSpPr/>
              <p:nvPr/>
            </p:nvSpPr>
            <p:spPr>
              <a:xfrm>
                <a:off x="8859931" y="9093724"/>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4A261"/>
                    </a:solidFill>
                    <a:effectLst/>
                    <a:uLnTx/>
                    <a:uFillTx/>
                    <a:latin typeface="Montserrat" panose="00000500000000000000" pitchFamily="2" charset="0"/>
                    <a:ea typeface="+mn-ea"/>
                    <a:cs typeface="+mn-cs"/>
                  </a:rPr>
                  <a:t>Title Here </a:t>
                </a:r>
              </a:p>
            </p:txBody>
          </p:sp>
          <p:sp>
            <p:nvSpPr>
              <p:cNvPr id="202" name="Rectangle 201">
                <a:extLst>
                  <a:ext uri="{FF2B5EF4-FFF2-40B4-BE49-F238E27FC236}">
                    <a16:creationId xmlns:a16="http://schemas.microsoft.com/office/drawing/2014/main" id="{9DFB1D41-E48F-43DE-94C5-7F87BEFAC5A0}"/>
                  </a:ext>
                </a:extLst>
              </p:cNvPr>
              <p:cNvSpPr/>
              <p:nvPr/>
            </p:nvSpPr>
            <p:spPr>
              <a:xfrm>
                <a:off x="8859931" y="12263373"/>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203" name="Rectangle 202">
                <a:extLst>
                  <a:ext uri="{FF2B5EF4-FFF2-40B4-BE49-F238E27FC236}">
                    <a16:creationId xmlns:a16="http://schemas.microsoft.com/office/drawing/2014/main" id="{2AEE5CBB-7C39-407E-B5E6-B6BBB76FDE0D}"/>
                  </a:ext>
                </a:extLst>
              </p:cNvPr>
              <p:cNvSpPr/>
              <p:nvPr/>
            </p:nvSpPr>
            <p:spPr>
              <a:xfrm>
                <a:off x="8859931" y="11497317"/>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Title Here </a:t>
                </a:r>
              </a:p>
            </p:txBody>
          </p:sp>
        </p:grpSp>
      </p:grpSp>
    </p:spTree>
    <p:extLst>
      <p:ext uri="{BB962C8B-B14F-4D97-AF65-F5344CB8AC3E}">
        <p14:creationId xmlns:p14="http://schemas.microsoft.com/office/powerpoint/2010/main" val="321681138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BBC7069-1783-4DA5-A496-05A46917F6D1}"/>
              </a:ext>
            </a:extLst>
          </p:cNvPr>
          <p:cNvGrpSpPr/>
          <p:nvPr/>
        </p:nvGrpSpPr>
        <p:grpSpPr>
          <a:xfrm>
            <a:off x="12902769" y="1043280"/>
            <a:ext cx="9070082" cy="4053356"/>
            <a:chOff x="12902769" y="1043280"/>
            <a:chExt cx="9070082" cy="4053356"/>
          </a:xfrm>
        </p:grpSpPr>
        <p:grpSp>
          <p:nvGrpSpPr>
            <p:cNvPr id="13" name="Group 12">
              <a:extLst>
                <a:ext uri="{FF2B5EF4-FFF2-40B4-BE49-F238E27FC236}">
                  <a16:creationId xmlns:a16="http://schemas.microsoft.com/office/drawing/2014/main" id="{AC027EFC-A583-4D94-8637-BD5648B02DBD}"/>
                </a:ext>
              </a:extLst>
            </p:cNvPr>
            <p:cNvGrpSpPr/>
            <p:nvPr/>
          </p:nvGrpSpPr>
          <p:grpSpPr>
            <a:xfrm>
              <a:off x="14359907" y="1043280"/>
              <a:ext cx="5525140" cy="4053356"/>
              <a:chOff x="14359907" y="1043280"/>
              <a:chExt cx="5525140" cy="4053356"/>
            </a:xfrm>
            <a:solidFill>
              <a:schemeClr val="accent5"/>
            </a:solidFill>
          </p:grpSpPr>
          <p:sp>
            <p:nvSpPr>
              <p:cNvPr id="19930" name="Freeform 4685">
                <a:extLst>
                  <a:ext uri="{FF2B5EF4-FFF2-40B4-BE49-F238E27FC236}">
                    <a16:creationId xmlns:a16="http://schemas.microsoft.com/office/drawing/2014/main" id="{FF4AB09D-1195-442D-921D-4041E49F58B4}"/>
                  </a:ext>
                </a:extLst>
              </p:cNvPr>
              <p:cNvSpPr>
                <a:spLocks/>
              </p:cNvSpPr>
              <p:nvPr/>
            </p:nvSpPr>
            <p:spPr bwMode="auto">
              <a:xfrm>
                <a:off x="19243623" y="1043280"/>
                <a:ext cx="641424" cy="641424"/>
              </a:xfrm>
              <a:custGeom>
                <a:avLst/>
                <a:gdLst>
                  <a:gd name="T0" fmla="*/ 149 w 149"/>
                  <a:gd name="T1" fmla="*/ 113 h 149"/>
                  <a:gd name="T2" fmla="*/ 113 w 149"/>
                  <a:gd name="T3" fmla="*/ 149 h 149"/>
                  <a:gd name="T4" fmla="*/ 36 w 149"/>
                  <a:gd name="T5" fmla="*/ 149 h 149"/>
                  <a:gd name="T6" fmla="*/ 0 w 149"/>
                  <a:gd name="T7" fmla="*/ 113 h 149"/>
                  <a:gd name="T8" fmla="*/ 0 w 149"/>
                  <a:gd name="T9" fmla="*/ 36 h 149"/>
                  <a:gd name="T10" fmla="*/ 36 w 149"/>
                  <a:gd name="T11" fmla="*/ 0 h 149"/>
                  <a:gd name="T12" fmla="*/ 113 w 149"/>
                  <a:gd name="T13" fmla="*/ 0 h 149"/>
                  <a:gd name="T14" fmla="*/ 149 w 149"/>
                  <a:gd name="T15" fmla="*/ 36 h 149"/>
                  <a:gd name="T16" fmla="*/ 149 w 149"/>
                  <a:gd name="T17" fmla="*/ 11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49">
                    <a:moveTo>
                      <a:pt x="149" y="113"/>
                    </a:moveTo>
                    <a:cubicBezTo>
                      <a:pt x="149" y="133"/>
                      <a:pt x="133" y="149"/>
                      <a:pt x="113" y="149"/>
                    </a:cubicBezTo>
                    <a:cubicBezTo>
                      <a:pt x="36" y="149"/>
                      <a:pt x="36" y="149"/>
                      <a:pt x="36" y="149"/>
                    </a:cubicBezTo>
                    <a:cubicBezTo>
                      <a:pt x="16" y="149"/>
                      <a:pt x="0" y="133"/>
                      <a:pt x="0" y="113"/>
                    </a:cubicBezTo>
                    <a:cubicBezTo>
                      <a:pt x="0" y="36"/>
                      <a:pt x="0" y="36"/>
                      <a:pt x="0" y="36"/>
                    </a:cubicBezTo>
                    <a:cubicBezTo>
                      <a:pt x="0" y="16"/>
                      <a:pt x="16" y="0"/>
                      <a:pt x="36" y="0"/>
                    </a:cubicBezTo>
                    <a:cubicBezTo>
                      <a:pt x="113" y="0"/>
                      <a:pt x="113" y="0"/>
                      <a:pt x="113" y="0"/>
                    </a:cubicBezTo>
                    <a:cubicBezTo>
                      <a:pt x="133" y="0"/>
                      <a:pt x="149" y="16"/>
                      <a:pt x="149" y="36"/>
                    </a:cubicBezTo>
                    <a:lnTo>
                      <a:pt x="149"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5" name="Freeform 4690">
                <a:extLst>
                  <a:ext uri="{FF2B5EF4-FFF2-40B4-BE49-F238E27FC236}">
                    <a16:creationId xmlns:a16="http://schemas.microsoft.com/office/drawing/2014/main" id="{3CD19306-3FF3-40DB-866F-FD3204402302}"/>
                  </a:ext>
                </a:extLst>
              </p:cNvPr>
              <p:cNvSpPr>
                <a:spLocks/>
              </p:cNvSpPr>
              <p:nvPr/>
            </p:nvSpPr>
            <p:spPr bwMode="auto">
              <a:xfrm>
                <a:off x="14842563" y="4575876"/>
                <a:ext cx="515998" cy="520760"/>
              </a:xfrm>
              <a:custGeom>
                <a:avLst/>
                <a:gdLst>
                  <a:gd name="T0" fmla="*/ 0 w 120"/>
                  <a:gd name="T1" fmla="*/ 92 h 121"/>
                  <a:gd name="T2" fmla="*/ 28 w 120"/>
                  <a:gd name="T3" fmla="*/ 121 h 121"/>
                  <a:gd name="T4" fmla="*/ 91 w 120"/>
                  <a:gd name="T5" fmla="*/ 121 h 121"/>
                  <a:gd name="T6" fmla="*/ 120 w 120"/>
                  <a:gd name="T7" fmla="*/ 92 h 121"/>
                  <a:gd name="T8" fmla="*/ 120 w 120"/>
                  <a:gd name="T9" fmla="*/ 29 h 121"/>
                  <a:gd name="T10" fmla="*/ 91 w 120"/>
                  <a:gd name="T11" fmla="*/ 0 h 121"/>
                  <a:gd name="T12" fmla="*/ 28 w 120"/>
                  <a:gd name="T13" fmla="*/ 0 h 121"/>
                  <a:gd name="T14" fmla="*/ 0 w 120"/>
                  <a:gd name="T15" fmla="*/ 29 h 121"/>
                  <a:gd name="T16" fmla="*/ 0 w 120"/>
                  <a:gd name="T17"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21">
                    <a:moveTo>
                      <a:pt x="0" y="92"/>
                    </a:moveTo>
                    <a:cubicBezTo>
                      <a:pt x="0" y="108"/>
                      <a:pt x="12" y="121"/>
                      <a:pt x="28" y="121"/>
                    </a:cubicBezTo>
                    <a:cubicBezTo>
                      <a:pt x="91" y="121"/>
                      <a:pt x="91" y="121"/>
                      <a:pt x="91" y="121"/>
                    </a:cubicBezTo>
                    <a:cubicBezTo>
                      <a:pt x="107" y="121"/>
                      <a:pt x="120" y="108"/>
                      <a:pt x="120" y="92"/>
                    </a:cubicBezTo>
                    <a:cubicBezTo>
                      <a:pt x="120" y="29"/>
                      <a:pt x="120" y="29"/>
                      <a:pt x="120" y="29"/>
                    </a:cubicBezTo>
                    <a:cubicBezTo>
                      <a:pt x="120" y="13"/>
                      <a:pt x="107" y="0"/>
                      <a:pt x="91" y="0"/>
                    </a:cubicBezTo>
                    <a:cubicBezTo>
                      <a:pt x="28" y="0"/>
                      <a:pt x="28" y="0"/>
                      <a:pt x="28" y="0"/>
                    </a:cubicBezTo>
                    <a:cubicBezTo>
                      <a:pt x="12" y="0"/>
                      <a:pt x="0" y="13"/>
                      <a:pt x="0" y="29"/>
                    </a:cubicBezTo>
                    <a:lnTo>
                      <a:pt x="0" y="92"/>
                    </a:lnTo>
                    <a:close/>
                  </a:path>
                </a:pathLst>
              </a:custGeom>
              <a:grp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8" name="Freeform 4693">
                <a:extLst>
                  <a:ext uri="{FF2B5EF4-FFF2-40B4-BE49-F238E27FC236}">
                    <a16:creationId xmlns:a16="http://schemas.microsoft.com/office/drawing/2014/main" id="{9CFEEC9B-5DDF-4CD4-A556-61ED414E7E43}"/>
                  </a:ext>
                </a:extLst>
              </p:cNvPr>
              <p:cNvSpPr>
                <a:spLocks/>
              </p:cNvSpPr>
              <p:nvPr/>
            </p:nvSpPr>
            <p:spPr bwMode="auto">
              <a:xfrm>
                <a:off x="14359907" y="2399162"/>
                <a:ext cx="460428" cy="457253"/>
              </a:xfrm>
              <a:custGeom>
                <a:avLst/>
                <a:gdLst>
                  <a:gd name="T0" fmla="*/ 0 w 107"/>
                  <a:gd name="T1" fmla="*/ 81 h 106"/>
                  <a:gd name="T2" fmla="*/ 26 w 107"/>
                  <a:gd name="T3" fmla="*/ 106 h 106"/>
                  <a:gd name="T4" fmla="*/ 81 w 107"/>
                  <a:gd name="T5" fmla="*/ 106 h 106"/>
                  <a:gd name="T6" fmla="*/ 107 w 107"/>
                  <a:gd name="T7" fmla="*/ 81 h 106"/>
                  <a:gd name="T8" fmla="*/ 107 w 107"/>
                  <a:gd name="T9" fmla="*/ 25 h 106"/>
                  <a:gd name="T10" fmla="*/ 81 w 107"/>
                  <a:gd name="T11" fmla="*/ 0 h 106"/>
                  <a:gd name="T12" fmla="*/ 26 w 107"/>
                  <a:gd name="T13" fmla="*/ 0 h 106"/>
                  <a:gd name="T14" fmla="*/ 0 w 107"/>
                  <a:gd name="T15" fmla="*/ 25 h 106"/>
                  <a:gd name="T16" fmla="*/ 0 w 107"/>
                  <a:gd name="T17"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06">
                    <a:moveTo>
                      <a:pt x="0" y="81"/>
                    </a:moveTo>
                    <a:cubicBezTo>
                      <a:pt x="0" y="95"/>
                      <a:pt x="12" y="106"/>
                      <a:pt x="26" y="106"/>
                    </a:cubicBezTo>
                    <a:cubicBezTo>
                      <a:pt x="81" y="106"/>
                      <a:pt x="81" y="106"/>
                      <a:pt x="81" y="106"/>
                    </a:cubicBezTo>
                    <a:cubicBezTo>
                      <a:pt x="96" y="106"/>
                      <a:pt x="107" y="95"/>
                      <a:pt x="107" y="81"/>
                    </a:cubicBezTo>
                    <a:cubicBezTo>
                      <a:pt x="107" y="25"/>
                      <a:pt x="107" y="25"/>
                      <a:pt x="107" y="25"/>
                    </a:cubicBezTo>
                    <a:cubicBezTo>
                      <a:pt x="107" y="11"/>
                      <a:pt x="96" y="0"/>
                      <a:pt x="81" y="0"/>
                    </a:cubicBezTo>
                    <a:cubicBezTo>
                      <a:pt x="26" y="0"/>
                      <a:pt x="26" y="0"/>
                      <a:pt x="26" y="0"/>
                    </a:cubicBezTo>
                    <a:cubicBezTo>
                      <a:pt x="12" y="0"/>
                      <a:pt x="0" y="11"/>
                      <a:pt x="0" y="25"/>
                    </a:cubicBezTo>
                    <a:lnTo>
                      <a:pt x="0"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4" name="Freeform 4699">
                <a:extLst>
                  <a:ext uri="{FF2B5EF4-FFF2-40B4-BE49-F238E27FC236}">
                    <a16:creationId xmlns:a16="http://schemas.microsoft.com/office/drawing/2014/main" id="{8C98F877-2D9E-4B39-96B9-EE314C68FAB6}"/>
                  </a:ext>
                </a:extLst>
              </p:cNvPr>
              <p:cNvSpPr>
                <a:spLocks/>
              </p:cNvSpPr>
              <p:nvPr/>
            </p:nvSpPr>
            <p:spPr bwMode="auto">
              <a:xfrm>
                <a:off x="16250838" y="1048043"/>
                <a:ext cx="515998" cy="515997"/>
              </a:xfrm>
              <a:custGeom>
                <a:avLst/>
                <a:gdLst>
                  <a:gd name="T0" fmla="*/ 0 w 120"/>
                  <a:gd name="T1" fmla="*/ 91 h 120"/>
                  <a:gd name="T2" fmla="*/ 29 w 120"/>
                  <a:gd name="T3" fmla="*/ 120 h 120"/>
                  <a:gd name="T4" fmla="*/ 91 w 120"/>
                  <a:gd name="T5" fmla="*/ 120 h 120"/>
                  <a:gd name="T6" fmla="*/ 120 w 120"/>
                  <a:gd name="T7" fmla="*/ 91 h 120"/>
                  <a:gd name="T8" fmla="*/ 120 w 120"/>
                  <a:gd name="T9" fmla="*/ 29 h 120"/>
                  <a:gd name="T10" fmla="*/ 91 w 120"/>
                  <a:gd name="T11" fmla="*/ 0 h 120"/>
                  <a:gd name="T12" fmla="*/ 29 w 120"/>
                  <a:gd name="T13" fmla="*/ 0 h 120"/>
                  <a:gd name="T14" fmla="*/ 0 w 120"/>
                  <a:gd name="T15" fmla="*/ 29 h 120"/>
                  <a:gd name="T16" fmla="*/ 0 w 120"/>
                  <a:gd name="T17" fmla="*/ 9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20">
                    <a:moveTo>
                      <a:pt x="0" y="91"/>
                    </a:moveTo>
                    <a:cubicBezTo>
                      <a:pt x="0" y="107"/>
                      <a:pt x="13" y="120"/>
                      <a:pt x="29" y="120"/>
                    </a:cubicBezTo>
                    <a:cubicBezTo>
                      <a:pt x="91" y="120"/>
                      <a:pt x="91" y="120"/>
                      <a:pt x="91" y="120"/>
                    </a:cubicBezTo>
                    <a:cubicBezTo>
                      <a:pt x="107" y="120"/>
                      <a:pt x="120" y="107"/>
                      <a:pt x="120" y="91"/>
                    </a:cubicBezTo>
                    <a:cubicBezTo>
                      <a:pt x="120" y="29"/>
                      <a:pt x="120" y="29"/>
                      <a:pt x="120" y="29"/>
                    </a:cubicBezTo>
                    <a:cubicBezTo>
                      <a:pt x="120" y="13"/>
                      <a:pt x="107" y="0"/>
                      <a:pt x="91" y="0"/>
                    </a:cubicBezTo>
                    <a:cubicBezTo>
                      <a:pt x="29" y="0"/>
                      <a:pt x="29" y="0"/>
                      <a:pt x="29" y="0"/>
                    </a:cubicBezTo>
                    <a:cubicBezTo>
                      <a:pt x="13" y="0"/>
                      <a:pt x="0" y="13"/>
                      <a:pt x="0" y="29"/>
                    </a:cubicBezTo>
                    <a:lnTo>
                      <a:pt x="0"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9" name="Group 8">
              <a:extLst>
                <a:ext uri="{FF2B5EF4-FFF2-40B4-BE49-F238E27FC236}">
                  <a16:creationId xmlns:a16="http://schemas.microsoft.com/office/drawing/2014/main" id="{58779235-1C30-4CC8-9F76-C4DBC373620C}"/>
                </a:ext>
              </a:extLst>
            </p:cNvPr>
            <p:cNvGrpSpPr/>
            <p:nvPr/>
          </p:nvGrpSpPr>
          <p:grpSpPr>
            <a:xfrm>
              <a:off x="20966259" y="2546816"/>
              <a:ext cx="1006592" cy="943084"/>
              <a:chOff x="20966259" y="2546816"/>
              <a:chExt cx="1006592" cy="943084"/>
            </a:xfrm>
            <a:solidFill>
              <a:schemeClr val="accent5"/>
            </a:solidFill>
          </p:grpSpPr>
          <p:sp>
            <p:nvSpPr>
              <p:cNvPr id="21057" name="Freeform 3807">
                <a:extLst>
                  <a:ext uri="{FF2B5EF4-FFF2-40B4-BE49-F238E27FC236}">
                    <a16:creationId xmlns:a16="http://schemas.microsoft.com/office/drawing/2014/main" id="{4E071501-4BE2-4962-9B86-90ABF144EA0F}"/>
                  </a:ext>
                </a:extLst>
              </p:cNvPr>
              <p:cNvSpPr>
                <a:spLocks noEditPoints="1"/>
              </p:cNvSpPr>
              <p:nvPr/>
            </p:nvSpPr>
            <p:spPr bwMode="auto">
              <a:xfrm>
                <a:off x="20966259" y="2546816"/>
                <a:ext cx="1006592" cy="943084"/>
              </a:xfrm>
              <a:custGeom>
                <a:avLst/>
                <a:gdLst>
                  <a:gd name="T0" fmla="*/ 44 w 234"/>
                  <a:gd name="T1" fmla="*/ 157 h 219"/>
                  <a:gd name="T2" fmla="*/ 116 w 234"/>
                  <a:gd name="T3" fmla="*/ 187 h 219"/>
                  <a:gd name="T4" fmla="*/ 143 w 234"/>
                  <a:gd name="T5" fmla="*/ 219 h 219"/>
                  <a:gd name="T6" fmla="*/ 189 w 234"/>
                  <a:gd name="T7" fmla="*/ 158 h 219"/>
                  <a:gd name="T8" fmla="*/ 188 w 234"/>
                  <a:gd name="T9" fmla="*/ 65 h 219"/>
                  <a:gd name="T10" fmla="*/ 203 w 234"/>
                  <a:gd name="T11" fmla="*/ 35 h 219"/>
                  <a:gd name="T12" fmla="*/ 163 w 234"/>
                  <a:gd name="T13" fmla="*/ 1 h 219"/>
                  <a:gd name="T14" fmla="*/ 72 w 234"/>
                  <a:gd name="T15" fmla="*/ 0 h 219"/>
                  <a:gd name="T16" fmla="*/ 47 w 234"/>
                  <a:gd name="T17" fmla="*/ 64 h 219"/>
                  <a:gd name="T18" fmla="*/ 10 w 234"/>
                  <a:gd name="T19" fmla="*/ 67 h 219"/>
                  <a:gd name="T20" fmla="*/ 104 w 234"/>
                  <a:gd name="T21" fmla="*/ 190 h 219"/>
                  <a:gd name="T22" fmla="*/ 49 w 234"/>
                  <a:gd name="T23" fmla="*/ 158 h 219"/>
                  <a:gd name="T24" fmla="*/ 112 w 234"/>
                  <a:gd name="T25" fmla="*/ 183 h 219"/>
                  <a:gd name="T26" fmla="*/ 150 w 234"/>
                  <a:gd name="T27" fmla="*/ 62 h 219"/>
                  <a:gd name="T28" fmla="*/ 161 w 234"/>
                  <a:gd name="T29" fmla="*/ 80 h 219"/>
                  <a:gd name="T30" fmla="*/ 161 w 234"/>
                  <a:gd name="T31" fmla="*/ 131 h 219"/>
                  <a:gd name="T32" fmla="*/ 157 w 234"/>
                  <a:gd name="T33" fmla="*/ 83 h 219"/>
                  <a:gd name="T34" fmla="*/ 142 w 234"/>
                  <a:gd name="T35" fmla="*/ 150 h 219"/>
                  <a:gd name="T36" fmla="*/ 77 w 234"/>
                  <a:gd name="T37" fmla="*/ 128 h 219"/>
                  <a:gd name="T38" fmla="*/ 92 w 234"/>
                  <a:gd name="T39" fmla="*/ 60 h 219"/>
                  <a:gd name="T40" fmla="*/ 157 w 234"/>
                  <a:gd name="T41" fmla="*/ 83 h 219"/>
                  <a:gd name="T42" fmla="*/ 53 w 234"/>
                  <a:gd name="T43" fmla="*/ 67 h 219"/>
                  <a:gd name="T44" fmla="*/ 73 w 234"/>
                  <a:gd name="T45" fmla="*/ 130 h 219"/>
                  <a:gd name="T46" fmla="*/ 63 w 234"/>
                  <a:gd name="T47" fmla="*/ 111 h 219"/>
                  <a:gd name="T48" fmla="*/ 116 w 234"/>
                  <a:gd name="T49" fmla="*/ 156 h 219"/>
                  <a:gd name="T50" fmla="*/ 95 w 234"/>
                  <a:gd name="T51" fmla="*/ 155 h 219"/>
                  <a:gd name="T52" fmla="*/ 135 w 234"/>
                  <a:gd name="T53" fmla="*/ 206 h 219"/>
                  <a:gd name="T54" fmla="*/ 172 w 234"/>
                  <a:gd name="T55" fmla="*/ 202 h 219"/>
                  <a:gd name="T56" fmla="*/ 158 w 234"/>
                  <a:gd name="T57" fmla="*/ 204 h 219"/>
                  <a:gd name="T58" fmla="*/ 120 w 234"/>
                  <a:gd name="T59" fmla="*/ 183 h 219"/>
                  <a:gd name="T60" fmla="*/ 184 w 234"/>
                  <a:gd name="T61" fmla="*/ 159 h 219"/>
                  <a:gd name="T62" fmla="*/ 186 w 234"/>
                  <a:gd name="T63" fmla="*/ 141 h 219"/>
                  <a:gd name="T64" fmla="*/ 229 w 234"/>
                  <a:gd name="T65" fmla="*/ 106 h 219"/>
                  <a:gd name="T66" fmla="*/ 173 w 234"/>
                  <a:gd name="T67" fmla="*/ 35 h 219"/>
                  <a:gd name="T68" fmla="*/ 183 w 234"/>
                  <a:gd name="T69" fmla="*/ 63 h 219"/>
                  <a:gd name="T70" fmla="*/ 174 w 234"/>
                  <a:gd name="T71" fmla="*/ 9 h 219"/>
                  <a:gd name="T72" fmla="*/ 177 w 234"/>
                  <a:gd name="T73" fmla="*/ 40 h 219"/>
                  <a:gd name="T74" fmla="*/ 118 w 234"/>
                  <a:gd name="T75" fmla="*/ 31 h 219"/>
                  <a:gd name="T76" fmla="*/ 96 w 234"/>
                  <a:gd name="T77" fmla="*/ 55 h 219"/>
                  <a:gd name="T78" fmla="*/ 105 w 234"/>
                  <a:gd name="T79" fmla="*/ 20 h 219"/>
                  <a:gd name="T80" fmla="*/ 52 w 234"/>
                  <a:gd name="T81" fmla="*/ 62 h 219"/>
                  <a:gd name="T82" fmla="*/ 29 w 234"/>
                  <a:gd name="T83" fmla="*/ 90 h 219"/>
                  <a:gd name="T84" fmla="*/ 60 w 234"/>
                  <a:gd name="T85" fmla="*/ 105 h 219"/>
                  <a:gd name="T86" fmla="*/ 11 w 234"/>
                  <a:gd name="T87" fmla="*/ 91 h 219"/>
                  <a:gd name="T88" fmla="*/ 12 w 234"/>
                  <a:gd name="T89" fmla="*/ 74 h 219"/>
                  <a:gd name="T90" fmla="*/ 9 w 234"/>
                  <a:gd name="T91" fmla="*/ 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219">
                    <a:moveTo>
                      <a:pt x="0" y="104"/>
                    </a:moveTo>
                    <a:cubicBezTo>
                      <a:pt x="0" y="121"/>
                      <a:pt x="18" y="136"/>
                      <a:pt x="46" y="145"/>
                    </a:cubicBezTo>
                    <a:cubicBezTo>
                      <a:pt x="45" y="149"/>
                      <a:pt x="44" y="153"/>
                      <a:pt x="44" y="157"/>
                    </a:cubicBezTo>
                    <a:cubicBezTo>
                      <a:pt x="41" y="181"/>
                      <a:pt x="45" y="199"/>
                      <a:pt x="57" y="206"/>
                    </a:cubicBezTo>
                    <a:cubicBezTo>
                      <a:pt x="70" y="213"/>
                      <a:pt x="87" y="209"/>
                      <a:pt x="107" y="194"/>
                    </a:cubicBezTo>
                    <a:cubicBezTo>
                      <a:pt x="110" y="192"/>
                      <a:pt x="113" y="189"/>
                      <a:pt x="116" y="187"/>
                    </a:cubicBezTo>
                    <a:cubicBezTo>
                      <a:pt x="121" y="191"/>
                      <a:pt x="125" y="194"/>
                      <a:pt x="129" y="198"/>
                    </a:cubicBezTo>
                    <a:cubicBezTo>
                      <a:pt x="128" y="199"/>
                      <a:pt x="128" y="202"/>
                      <a:pt x="128" y="204"/>
                    </a:cubicBezTo>
                    <a:cubicBezTo>
                      <a:pt x="128" y="212"/>
                      <a:pt x="134" y="219"/>
                      <a:pt x="143" y="219"/>
                    </a:cubicBezTo>
                    <a:cubicBezTo>
                      <a:pt x="149" y="219"/>
                      <a:pt x="154" y="215"/>
                      <a:pt x="157" y="210"/>
                    </a:cubicBezTo>
                    <a:cubicBezTo>
                      <a:pt x="163" y="211"/>
                      <a:pt x="169" y="210"/>
                      <a:pt x="174" y="207"/>
                    </a:cubicBezTo>
                    <a:cubicBezTo>
                      <a:pt x="187" y="200"/>
                      <a:pt x="192" y="183"/>
                      <a:pt x="189" y="158"/>
                    </a:cubicBezTo>
                    <a:cubicBezTo>
                      <a:pt x="189" y="155"/>
                      <a:pt x="188" y="151"/>
                      <a:pt x="187" y="147"/>
                    </a:cubicBezTo>
                    <a:cubicBezTo>
                      <a:pt x="216" y="138"/>
                      <a:pt x="234" y="123"/>
                      <a:pt x="234" y="106"/>
                    </a:cubicBezTo>
                    <a:cubicBezTo>
                      <a:pt x="234" y="89"/>
                      <a:pt x="216" y="74"/>
                      <a:pt x="188" y="65"/>
                    </a:cubicBezTo>
                    <a:cubicBezTo>
                      <a:pt x="189" y="61"/>
                      <a:pt x="189" y="57"/>
                      <a:pt x="190" y="53"/>
                    </a:cubicBezTo>
                    <a:cubicBezTo>
                      <a:pt x="190" y="52"/>
                      <a:pt x="190" y="51"/>
                      <a:pt x="190" y="49"/>
                    </a:cubicBezTo>
                    <a:cubicBezTo>
                      <a:pt x="197" y="48"/>
                      <a:pt x="203" y="42"/>
                      <a:pt x="203" y="35"/>
                    </a:cubicBezTo>
                    <a:cubicBezTo>
                      <a:pt x="203" y="27"/>
                      <a:pt x="196" y="20"/>
                      <a:pt x="188" y="20"/>
                    </a:cubicBezTo>
                    <a:cubicBezTo>
                      <a:pt x="186" y="13"/>
                      <a:pt x="182" y="8"/>
                      <a:pt x="176" y="4"/>
                    </a:cubicBezTo>
                    <a:cubicBezTo>
                      <a:pt x="172" y="2"/>
                      <a:pt x="168" y="1"/>
                      <a:pt x="163" y="1"/>
                    </a:cubicBezTo>
                    <a:cubicBezTo>
                      <a:pt x="150" y="1"/>
                      <a:pt x="134" y="9"/>
                      <a:pt x="118" y="23"/>
                    </a:cubicBezTo>
                    <a:cubicBezTo>
                      <a:pt x="115" y="21"/>
                      <a:pt x="111" y="18"/>
                      <a:pt x="108" y="16"/>
                    </a:cubicBezTo>
                    <a:cubicBezTo>
                      <a:pt x="95" y="5"/>
                      <a:pt x="83" y="0"/>
                      <a:pt x="72" y="0"/>
                    </a:cubicBezTo>
                    <a:cubicBezTo>
                      <a:pt x="67" y="0"/>
                      <a:pt x="63" y="1"/>
                      <a:pt x="59" y="3"/>
                    </a:cubicBezTo>
                    <a:cubicBezTo>
                      <a:pt x="47" y="10"/>
                      <a:pt x="42" y="27"/>
                      <a:pt x="45" y="52"/>
                    </a:cubicBezTo>
                    <a:cubicBezTo>
                      <a:pt x="45" y="56"/>
                      <a:pt x="46" y="60"/>
                      <a:pt x="47" y="64"/>
                    </a:cubicBezTo>
                    <a:cubicBezTo>
                      <a:pt x="41" y="65"/>
                      <a:pt x="36" y="67"/>
                      <a:pt x="31" y="69"/>
                    </a:cubicBezTo>
                    <a:cubicBezTo>
                      <a:pt x="31" y="69"/>
                      <a:pt x="31" y="69"/>
                      <a:pt x="31" y="69"/>
                    </a:cubicBezTo>
                    <a:cubicBezTo>
                      <a:pt x="26" y="63"/>
                      <a:pt x="16" y="62"/>
                      <a:pt x="10" y="67"/>
                    </a:cubicBezTo>
                    <a:cubicBezTo>
                      <a:pt x="4" y="72"/>
                      <a:pt x="3" y="80"/>
                      <a:pt x="7" y="87"/>
                    </a:cubicBezTo>
                    <a:cubicBezTo>
                      <a:pt x="2" y="92"/>
                      <a:pt x="0" y="98"/>
                      <a:pt x="0" y="104"/>
                    </a:cubicBezTo>
                    <a:close/>
                    <a:moveTo>
                      <a:pt x="104" y="190"/>
                    </a:moveTo>
                    <a:cubicBezTo>
                      <a:pt x="91" y="199"/>
                      <a:pt x="80" y="204"/>
                      <a:pt x="70" y="204"/>
                    </a:cubicBezTo>
                    <a:cubicBezTo>
                      <a:pt x="66" y="204"/>
                      <a:pt x="63" y="203"/>
                      <a:pt x="60" y="201"/>
                    </a:cubicBezTo>
                    <a:cubicBezTo>
                      <a:pt x="50" y="195"/>
                      <a:pt x="46" y="180"/>
                      <a:pt x="49" y="158"/>
                    </a:cubicBezTo>
                    <a:cubicBezTo>
                      <a:pt x="49" y="154"/>
                      <a:pt x="50" y="151"/>
                      <a:pt x="51" y="147"/>
                    </a:cubicBezTo>
                    <a:cubicBezTo>
                      <a:pt x="62" y="150"/>
                      <a:pt x="74" y="153"/>
                      <a:pt x="88" y="154"/>
                    </a:cubicBezTo>
                    <a:cubicBezTo>
                      <a:pt x="96" y="165"/>
                      <a:pt x="104" y="175"/>
                      <a:pt x="112" y="183"/>
                    </a:cubicBezTo>
                    <a:cubicBezTo>
                      <a:pt x="109" y="186"/>
                      <a:pt x="107" y="188"/>
                      <a:pt x="104" y="190"/>
                    </a:cubicBezTo>
                    <a:close/>
                    <a:moveTo>
                      <a:pt x="161" y="80"/>
                    </a:moveTo>
                    <a:cubicBezTo>
                      <a:pt x="158" y="74"/>
                      <a:pt x="154" y="68"/>
                      <a:pt x="150" y="62"/>
                    </a:cubicBezTo>
                    <a:cubicBezTo>
                      <a:pt x="161" y="63"/>
                      <a:pt x="172" y="66"/>
                      <a:pt x="182" y="69"/>
                    </a:cubicBezTo>
                    <a:cubicBezTo>
                      <a:pt x="179" y="78"/>
                      <a:pt x="176" y="89"/>
                      <a:pt x="171" y="99"/>
                    </a:cubicBezTo>
                    <a:cubicBezTo>
                      <a:pt x="168" y="93"/>
                      <a:pt x="165" y="86"/>
                      <a:pt x="161" y="80"/>
                    </a:cubicBezTo>
                    <a:close/>
                    <a:moveTo>
                      <a:pt x="181" y="143"/>
                    </a:moveTo>
                    <a:cubicBezTo>
                      <a:pt x="171" y="145"/>
                      <a:pt x="161" y="148"/>
                      <a:pt x="149" y="149"/>
                    </a:cubicBezTo>
                    <a:cubicBezTo>
                      <a:pt x="153" y="143"/>
                      <a:pt x="157" y="137"/>
                      <a:pt x="161" y="131"/>
                    </a:cubicBezTo>
                    <a:cubicBezTo>
                      <a:pt x="164" y="125"/>
                      <a:pt x="168" y="118"/>
                      <a:pt x="171" y="112"/>
                    </a:cubicBezTo>
                    <a:cubicBezTo>
                      <a:pt x="175" y="123"/>
                      <a:pt x="179" y="133"/>
                      <a:pt x="181" y="143"/>
                    </a:cubicBezTo>
                    <a:close/>
                    <a:moveTo>
                      <a:pt x="157" y="83"/>
                    </a:moveTo>
                    <a:cubicBezTo>
                      <a:pt x="161" y="90"/>
                      <a:pt x="165" y="98"/>
                      <a:pt x="168" y="106"/>
                    </a:cubicBezTo>
                    <a:cubicBezTo>
                      <a:pt x="165" y="113"/>
                      <a:pt x="161" y="121"/>
                      <a:pt x="156" y="128"/>
                    </a:cubicBezTo>
                    <a:cubicBezTo>
                      <a:pt x="152" y="136"/>
                      <a:pt x="147" y="143"/>
                      <a:pt x="142" y="150"/>
                    </a:cubicBezTo>
                    <a:cubicBezTo>
                      <a:pt x="134" y="150"/>
                      <a:pt x="125" y="151"/>
                      <a:pt x="116" y="151"/>
                    </a:cubicBezTo>
                    <a:cubicBezTo>
                      <a:pt x="108" y="151"/>
                      <a:pt x="99" y="150"/>
                      <a:pt x="91" y="149"/>
                    </a:cubicBezTo>
                    <a:cubicBezTo>
                      <a:pt x="86" y="142"/>
                      <a:pt x="81" y="135"/>
                      <a:pt x="77" y="128"/>
                    </a:cubicBezTo>
                    <a:cubicBezTo>
                      <a:pt x="73" y="120"/>
                      <a:pt x="69" y="112"/>
                      <a:pt x="66" y="105"/>
                    </a:cubicBezTo>
                    <a:cubicBezTo>
                      <a:pt x="69" y="97"/>
                      <a:pt x="73" y="89"/>
                      <a:pt x="78" y="82"/>
                    </a:cubicBezTo>
                    <a:cubicBezTo>
                      <a:pt x="82" y="74"/>
                      <a:pt x="87" y="67"/>
                      <a:pt x="92" y="60"/>
                    </a:cubicBezTo>
                    <a:cubicBezTo>
                      <a:pt x="100" y="60"/>
                      <a:pt x="108" y="59"/>
                      <a:pt x="117" y="59"/>
                    </a:cubicBezTo>
                    <a:cubicBezTo>
                      <a:pt x="126" y="59"/>
                      <a:pt x="135" y="60"/>
                      <a:pt x="143" y="61"/>
                    </a:cubicBezTo>
                    <a:cubicBezTo>
                      <a:pt x="148" y="68"/>
                      <a:pt x="152" y="75"/>
                      <a:pt x="157" y="83"/>
                    </a:cubicBezTo>
                    <a:close/>
                    <a:moveTo>
                      <a:pt x="73" y="79"/>
                    </a:moveTo>
                    <a:cubicBezTo>
                      <a:pt x="69" y="85"/>
                      <a:pt x="66" y="92"/>
                      <a:pt x="63" y="98"/>
                    </a:cubicBezTo>
                    <a:cubicBezTo>
                      <a:pt x="58" y="88"/>
                      <a:pt x="55" y="77"/>
                      <a:pt x="53" y="67"/>
                    </a:cubicBezTo>
                    <a:cubicBezTo>
                      <a:pt x="62" y="65"/>
                      <a:pt x="73" y="63"/>
                      <a:pt x="85" y="61"/>
                    </a:cubicBezTo>
                    <a:cubicBezTo>
                      <a:pt x="81" y="67"/>
                      <a:pt x="77" y="73"/>
                      <a:pt x="73" y="79"/>
                    </a:cubicBezTo>
                    <a:close/>
                    <a:moveTo>
                      <a:pt x="73" y="130"/>
                    </a:moveTo>
                    <a:cubicBezTo>
                      <a:pt x="76" y="137"/>
                      <a:pt x="80" y="143"/>
                      <a:pt x="84" y="148"/>
                    </a:cubicBezTo>
                    <a:cubicBezTo>
                      <a:pt x="72" y="147"/>
                      <a:pt x="62" y="144"/>
                      <a:pt x="52" y="142"/>
                    </a:cubicBezTo>
                    <a:cubicBezTo>
                      <a:pt x="55" y="132"/>
                      <a:pt x="58" y="121"/>
                      <a:pt x="63" y="111"/>
                    </a:cubicBezTo>
                    <a:cubicBezTo>
                      <a:pt x="66" y="117"/>
                      <a:pt x="69" y="124"/>
                      <a:pt x="73" y="130"/>
                    </a:cubicBezTo>
                    <a:close/>
                    <a:moveTo>
                      <a:pt x="95" y="155"/>
                    </a:moveTo>
                    <a:cubicBezTo>
                      <a:pt x="102" y="156"/>
                      <a:pt x="109" y="156"/>
                      <a:pt x="116" y="156"/>
                    </a:cubicBezTo>
                    <a:cubicBezTo>
                      <a:pt x="124" y="156"/>
                      <a:pt x="131" y="156"/>
                      <a:pt x="138" y="155"/>
                    </a:cubicBezTo>
                    <a:cubicBezTo>
                      <a:pt x="131" y="164"/>
                      <a:pt x="124" y="172"/>
                      <a:pt x="116" y="179"/>
                    </a:cubicBezTo>
                    <a:cubicBezTo>
                      <a:pt x="109" y="172"/>
                      <a:pt x="102" y="164"/>
                      <a:pt x="95" y="155"/>
                    </a:cubicBezTo>
                    <a:close/>
                    <a:moveTo>
                      <a:pt x="135" y="212"/>
                    </a:moveTo>
                    <a:cubicBezTo>
                      <a:pt x="133" y="212"/>
                      <a:pt x="132" y="211"/>
                      <a:pt x="132" y="209"/>
                    </a:cubicBezTo>
                    <a:cubicBezTo>
                      <a:pt x="132" y="208"/>
                      <a:pt x="133" y="206"/>
                      <a:pt x="135" y="206"/>
                    </a:cubicBezTo>
                    <a:cubicBezTo>
                      <a:pt x="136" y="207"/>
                      <a:pt x="137" y="208"/>
                      <a:pt x="137" y="209"/>
                    </a:cubicBezTo>
                    <a:cubicBezTo>
                      <a:pt x="137" y="211"/>
                      <a:pt x="136" y="212"/>
                      <a:pt x="135" y="212"/>
                    </a:cubicBezTo>
                    <a:close/>
                    <a:moveTo>
                      <a:pt x="172" y="202"/>
                    </a:moveTo>
                    <a:cubicBezTo>
                      <a:pt x="169" y="204"/>
                      <a:pt x="165" y="205"/>
                      <a:pt x="162" y="205"/>
                    </a:cubicBezTo>
                    <a:cubicBezTo>
                      <a:pt x="160" y="205"/>
                      <a:pt x="159" y="205"/>
                      <a:pt x="158" y="204"/>
                    </a:cubicBezTo>
                    <a:cubicBezTo>
                      <a:pt x="158" y="204"/>
                      <a:pt x="158" y="204"/>
                      <a:pt x="158" y="204"/>
                    </a:cubicBezTo>
                    <a:cubicBezTo>
                      <a:pt x="158" y="196"/>
                      <a:pt x="151" y="189"/>
                      <a:pt x="143" y="189"/>
                    </a:cubicBezTo>
                    <a:cubicBezTo>
                      <a:pt x="139" y="189"/>
                      <a:pt x="135" y="191"/>
                      <a:pt x="133" y="193"/>
                    </a:cubicBezTo>
                    <a:cubicBezTo>
                      <a:pt x="129" y="190"/>
                      <a:pt x="124" y="187"/>
                      <a:pt x="120" y="183"/>
                    </a:cubicBezTo>
                    <a:cubicBezTo>
                      <a:pt x="129" y="175"/>
                      <a:pt x="137" y="165"/>
                      <a:pt x="145" y="155"/>
                    </a:cubicBezTo>
                    <a:cubicBezTo>
                      <a:pt x="158" y="154"/>
                      <a:pt x="171" y="151"/>
                      <a:pt x="182" y="148"/>
                    </a:cubicBezTo>
                    <a:cubicBezTo>
                      <a:pt x="183" y="152"/>
                      <a:pt x="183" y="155"/>
                      <a:pt x="184" y="159"/>
                    </a:cubicBezTo>
                    <a:cubicBezTo>
                      <a:pt x="186" y="181"/>
                      <a:pt x="182" y="197"/>
                      <a:pt x="172" y="202"/>
                    </a:cubicBezTo>
                    <a:close/>
                    <a:moveTo>
                      <a:pt x="229" y="106"/>
                    </a:moveTo>
                    <a:cubicBezTo>
                      <a:pt x="228" y="120"/>
                      <a:pt x="212" y="133"/>
                      <a:pt x="186" y="141"/>
                    </a:cubicBezTo>
                    <a:cubicBezTo>
                      <a:pt x="183" y="130"/>
                      <a:pt x="179" y="118"/>
                      <a:pt x="174" y="106"/>
                    </a:cubicBezTo>
                    <a:cubicBezTo>
                      <a:pt x="179" y="94"/>
                      <a:pt x="184" y="82"/>
                      <a:pt x="187" y="70"/>
                    </a:cubicBezTo>
                    <a:cubicBezTo>
                      <a:pt x="212" y="79"/>
                      <a:pt x="229" y="92"/>
                      <a:pt x="229" y="106"/>
                    </a:cubicBezTo>
                    <a:close/>
                    <a:moveTo>
                      <a:pt x="174" y="9"/>
                    </a:moveTo>
                    <a:cubicBezTo>
                      <a:pt x="178" y="11"/>
                      <a:pt x="181" y="15"/>
                      <a:pt x="183" y="21"/>
                    </a:cubicBezTo>
                    <a:cubicBezTo>
                      <a:pt x="177" y="23"/>
                      <a:pt x="173" y="28"/>
                      <a:pt x="173" y="35"/>
                    </a:cubicBezTo>
                    <a:cubicBezTo>
                      <a:pt x="173" y="42"/>
                      <a:pt x="178" y="48"/>
                      <a:pt x="185" y="49"/>
                    </a:cubicBezTo>
                    <a:cubicBezTo>
                      <a:pt x="185" y="50"/>
                      <a:pt x="185" y="51"/>
                      <a:pt x="185" y="52"/>
                    </a:cubicBezTo>
                    <a:cubicBezTo>
                      <a:pt x="184" y="56"/>
                      <a:pt x="184" y="60"/>
                      <a:pt x="183" y="63"/>
                    </a:cubicBezTo>
                    <a:cubicBezTo>
                      <a:pt x="172" y="60"/>
                      <a:pt x="159" y="57"/>
                      <a:pt x="146" y="56"/>
                    </a:cubicBezTo>
                    <a:cubicBezTo>
                      <a:pt x="138" y="45"/>
                      <a:pt x="130" y="35"/>
                      <a:pt x="122" y="27"/>
                    </a:cubicBezTo>
                    <a:cubicBezTo>
                      <a:pt x="142" y="10"/>
                      <a:pt x="161" y="2"/>
                      <a:pt x="174" y="9"/>
                    </a:cubicBezTo>
                    <a:close/>
                    <a:moveTo>
                      <a:pt x="182" y="40"/>
                    </a:moveTo>
                    <a:cubicBezTo>
                      <a:pt x="182" y="41"/>
                      <a:pt x="181" y="42"/>
                      <a:pt x="180" y="42"/>
                    </a:cubicBezTo>
                    <a:cubicBezTo>
                      <a:pt x="178" y="42"/>
                      <a:pt x="177" y="41"/>
                      <a:pt x="177" y="40"/>
                    </a:cubicBezTo>
                    <a:cubicBezTo>
                      <a:pt x="177" y="38"/>
                      <a:pt x="178" y="37"/>
                      <a:pt x="180" y="37"/>
                    </a:cubicBezTo>
                    <a:cubicBezTo>
                      <a:pt x="181" y="37"/>
                      <a:pt x="182" y="38"/>
                      <a:pt x="182" y="40"/>
                    </a:cubicBezTo>
                    <a:close/>
                    <a:moveTo>
                      <a:pt x="118" y="31"/>
                    </a:moveTo>
                    <a:cubicBezTo>
                      <a:pt x="125" y="38"/>
                      <a:pt x="132" y="46"/>
                      <a:pt x="139" y="55"/>
                    </a:cubicBezTo>
                    <a:cubicBezTo>
                      <a:pt x="132" y="55"/>
                      <a:pt x="125" y="54"/>
                      <a:pt x="117" y="54"/>
                    </a:cubicBezTo>
                    <a:cubicBezTo>
                      <a:pt x="110" y="54"/>
                      <a:pt x="103" y="54"/>
                      <a:pt x="96" y="55"/>
                    </a:cubicBezTo>
                    <a:cubicBezTo>
                      <a:pt x="103" y="46"/>
                      <a:pt x="110" y="38"/>
                      <a:pt x="118" y="31"/>
                    </a:cubicBezTo>
                    <a:close/>
                    <a:moveTo>
                      <a:pt x="62" y="8"/>
                    </a:moveTo>
                    <a:cubicBezTo>
                      <a:pt x="72" y="2"/>
                      <a:pt x="88" y="7"/>
                      <a:pt x="105" y="20"/>
                    </a:cubicBezTo>
                    <a:cubicBezTo>
                      <a:pt x="108" y="22"/>
                      <a:pt x="111" y="25"/>
                      <a:pt x="114" y="27"/>
                    </a:cubicBezTo>
                    <a:cubicBezTo>
                      <a:pt x="105" y="35"/>
                      <a:pt x="97" y="44"/>
                      <a:pt x="89" y="55"/>
                    </a:cubicBezTo>
                    <a:cubicBezTo>
                      <a:pt x="75" y="57"/>
                      <a:pt x="63" y="59"/>
                      <a:pt x="52" y="62"/>
                    </a:cubicBezTo>
                    <a:cubicBezTo>
                      <a:pt x="51" y="58"/>
                      <a:pt x="50" y="55"/>
                      <a:pt x="50" y="51"/>
                    </a:cubicBezTo>
                    <a:cubicBezTo>
                      <a:pt x="47" y="29"/>
                      <a:pt x="52" y="14"/>
                      <a:pt x="62" y="8"/>
                    </a:cubicBezTo>
                    <a:close/>
                    <a:moveTo>
                      <a:pt x="29" y="90"/>
                    </a:moveTo>
                    <a:cubicBezTo>
                      <a:pt x="34" y="86"/>
                      <a:pt x="35" y="80"/>
                      <a:pt x="34" y="74"/>
                    </a:cubicBezTo>
                    <a:cubicBezTo>
                      <a:pt x="38" y="72"/>
                      <a:pt x="43" y="71"/>
                      <a:pt x="48" y="69"/>
                    </a:cubicBezTo>
                    <a:cubicBezTo>
                      <a:pt x="50" y="80"/>
                      <a:pt x="55" y="92"/>
                      <a:pt x="60" y="105"/>
                    </a:cubicBezTo>
                    <a:cubicBezTo>
                      <a:pt x="54" y="117"/>
                      <a:pt x="50" y="129"/>
                      <a:pt x="47" y="140"/>
                    </a:cubicBezTo>
                    <a:cubicBezTo>
                      <a:pt x="22" y="131"/>
                      <a:pt x="5" y="118"/>
                      <a:pt x="5" y="104"/>
                    </a:cubicBezTo>
                    <a:cubicBezTo>
                      <a:pt x="5" y="99"/>
                      <a:pt x="7" y="95"/>
                      <a:pt x="11" y="91"/>
                    </a:cubicBezTo>
                    <a:cubicBezTo>
                      <a:pt x="16" y="95"/>
                      <a:pt x="23" y="95"/>
                      <a:pt x="29" y="90"/>
                    </a:cubicBezTo>
                    <a:close/>
                    <a:moveTo>
                      <a:pt x="9" y="74"/>
                    </a:moveTo>
                    <a:cubicBezTo>
                      <a:pt x="10" y="73"/>
                      <a:pt x="12" y="73"/>
                      <a:pt x="12" y="74"/>
                    </a:cubicBezTo>
                    <a:cubicBezTo>
                      <a:pt x="13" y="75"/>
                      <a:pt x="13" y="77"/>
                      <a:pt x="12" y="78"/>
                    </a:cubicBezTo>
                    <a:cubicBezTo>
                      <a:pt x="11" y="79"/>
                      <a:pt x="9" y="78"/>
                      <a:pt x="8" y="77"/>
                    </a:cubicBezTo>
                    <a:cubicBezTo>
                      <a:pt x="7" y="76"/>
                      <a:pt x="8" y="75"/>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58" name="Freeform 3808">
                <a:extLst>
                  <a:ext uri="{FF2B5EF4-FFF2-40B4-BE49-F238E27FC236}">
                    <a16:creationId xmlns:a16="http://schemas.microsoft.com/office/drawing/2014/main" id="{82D54FE8-BDDB-4C51-817C-556DAC88DA16}"/>
                  </a:ext>
                </a:extLst>
              </p:cNvPr>
              <p:cNvSpPr>
                <a:spLocks/>
              </p:cNvSpPr>
              <p:nvPr/>
            </p:nvSpPr>
            <p:spPr bwMode="auto">
              <a:xfrm>
                <a:off x="21401284" y="2929449"/>
                <a:ext cx="136541" cy="138128"/>
              </a:xfrm>
              <a:custGeom>
                <a:avLst/>
                <a:gdLst>
                  <a:gd name="T0" fmla="*/ 16 w 32"/>
                  <a:gd name="T1" fmla="*/ 0 h 32"/>
                  <a:gd name="T2" fmla="*/ 0 w 32"/>
                  <a:gd name="T3" fmla="*/ 16 h 32"/>
                  <a:gd name="T4" fmla="*/ 16 w 32"/>
                  <a:gd name="T5" fmla="*/ 32 h 32"/>
                  <a:gd name="T6" fmla="*/ 32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cubicBezTo>
                      <a:pt x="7" y="0"/>
                      <a:pt x="0" y="7"/>
                      <a:pt x="0" y="16"/>
                    </a:cubicBezTo>
                    <a:cubicBezTo>
                      <a:pt x="0" y="25"/>
                      <a:pt x="7" y="32"/>
                      <a:pt x="16" y="32"/>
                    </a:cubicBezTo>
                    <a:cubicBezTo>
                      <a:pt x="24" y="32"/>
                      <a:pt x="32" y="25"/>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45" name="Group 1944">
              <a:extLst>
                <a:ext uri="{FF2B5EF4-FFF2-40B4-BE49-F238E27FC236}">
                  <a16:creationId xmlns:a16="http://schemas.microsoft.com/office/drawing/2014/main" id="{19A1C85C-74AB-4B35-96C4-3EEFD9AE1FC2}"/>
                </a:ext>
              </a:extLst>
            </p:cNvPr>
            <p:cNvGrpSpPr/>
            <p:nvPr/>
          </p:nvGrpSpPr>
          <p:grpSpPr>
            <a:xfrm>
              <a:off x="12902769" y="3043086"/>
              <a:ext cx="723986" cy="678308"/>
              <a:chOff x="20966259" y="2546816"/>
              <a:chExt cx="1006592" cy="943084"/>
            </a:xfrm>
            <a:solidFill>
              <a:schemeClr val="accent5"/>
            </a:solidFill>
          </p:grpSpPr>
          <p:sp>
            <p:nvSpPr>
              <p:cNvPr id="1946" name="Freeform 3807">
                <a:extLst>
                  <a:ext uri="{FF2B5EF4-FFF2-40B4-BE49-F238E27FC236}">
                    <a16:creationId xmlns:a16="http://schemas.microsoft.com/office/drawing/2014/main" id="{F9826CE6-5784-42C1-8B7E-91B8E1725FC6}"/>
                  </a:ext>
                </a:extLst>
              </p:cNvPr>
              <p:cNvSpPr>
                <a:spLocks noEditPoints="1"/>
              </p:cNvSpPr>
              <p:nvPr/>
            </p:nvSpPr>
            <p:spPr bwMode="auto">
              <a:xfrm>
                <a:off x="20966259" y="2546816"/>
                <a:ext cx="1006592" cy="943084"/>
              </a:xfrm>
              <a:custGeom>
                <a:avLst/>
                <a:gdLst>
                  <a:gd name="T0" fmla="*/ 44 w 234"/>
                  <a:gd name="T1" fmla="*/ 157 h 219"/>
                  <a:gd name="T2" fmla="*/ 116 w 234"/>
                  <a:gd name="T3" fmla="*/ 187 h 219"/>
                  <a:gd name="T4" fmla="*/ 143 w 234"/>
                  <a:gd name="T5" fmla="*/ 219 h 219"/>
                  <a:gd name="T6" fmla="*/ 189 w 234"/>
                  <a:gd name="T7" fmla="*/ 158 h 219"/>
                  <a:gd name="T8" fmla="*/ 188 w 234"/>
                  <a:gd name="T9" fmla="*/ 65 h 219"/>
                  <a:gd name="T10" fmla="*/ 203 w 234"/>
                  <a:gd name="T11" fmla="*/ 35 h 219"/>
                  <a:gd name="T12" fmla="*/ 163 w 234"/>
                  <a:gd name="T13" fmla="*/ 1 h 219"/>
                  <a:gd name="T14" fmla="*/ 72 w 234"/>
                  <a:gd name="T15" fmla="*/ 0 h 219"/>
                  <a:gd name="T16" fmla="*/ 47 w 234"/>
                  <a:gd name="T17" fmla="*/ 64 h 219"/>
                  <a:gd name="T18" fmla="*/ 10 w 234"/>
                  <a:gd name="T19" fmla="*/ 67 h 219"/>
                  <a:gd name="T20" fmla="*/ 104 w 234"/>
                  <a:gd name="T21" fmla="*/ 190 h 219"/>
                  <a:gd name="T22" fmla="*/ 49 w 234"/>
                  <a:gd name="T23" fmla="*/ 158 h 219"/>
                  <a:gd name="T24" fmla="*/ 112 w 234"/>
                  <a:gd name="T25" fmla="*/ 183 h 219"/>
                  <a:gd name="T26" fmla="*/ 150 w 234"/>
                  <a:gd name="T27" fmla="*/ 62 h 219"/>
                  <a:gd name="T28" fmla="*/ 161 w 234"/>
                  <a:gd name="T29" fmla="*/ 80 h 219"/>
                  <a:gd name="T30" fmla="*/ 161 w 234"/>
                  <a:gd name="T31" fmla="*/ 131 h 219"/>
                  <a:gd name="T32" fmla="*/ 157 w 234"/>
                  <a:gd name="T33" fmla="*/ 83 h 219"/>
                  <a:gd name="T34" fmla="*/ 142 w 234"/>
                  <a:gd name="T35" fmla="*/ 150 h 219"/>
                  <a:gd name="T36" fmla="*/ 77 w 234"/>
                  <a:gd name="T37" fmla="*/ 128 h 219"/>
                  <a:gd name="T38" fmla="*/ 92 w 234"/>
                  <a:gd name="T39" fmla="*/ 60 h 219"/>
                  <a:gd name="T40" fmla="*/ 157 w 234"/>
                  <a:gd name="T41" fmla="*/ 83 h 219"/>
                  <a:gd name="T42" fmla="*/ 53 w 234"/>
                  <a:gd name="T43" fmla="*/ 67 h 219"/>
                  <a:gd name="T44" fmla="*/ 73 w 234"/>
                  <a:gd name="T45" fmla="*/ 130 h 219"/>
                  <a:gd name="T46" fmla="*/ 63 w 234"/>
                  <a:gd name="T47" fmla="*/ 111 h 219"/>
                  <a:gd name="T48" fmla="*/ 116 w 234"/>
                  <a:gd name="T49" fmla="*/ 156 h 219"/>
                  <a:gd name="T50" fmla="*/ 95 w 234"/>
                  <a:gd name="T51" fmla="*/ 155 h 219"/>
                  <a:gd name="T52" fmla="*/ 135 w 234"/>
                  <a:gd name="T53" fmla="*/ 206 h 219"/>
                  <a:gd name="T54" fmla="*/ 172 w 234"/>
                  <a:gd name="T55" fmla="*/ 202 h 219"/>
                  <a:gd name="T56" fmla="*/ 158 w 234"/>
                  <a:gd name="T57" fmla="*/ 204 h 219"/>
                  <a:gd name="T58" fmla="*/ 120 w 234"/>
                  <a:gd name="T59" fmla="*/ 183 h 219"/>
                  <a:gd name="T60" fmla="*/ 184 w 234"/>
                  <a:gd name="T61" fmla="*/ 159 h 219"/>
                  <a:gd name="T62" fmla="*/ 186 w 234"/>
                  <a:gd name="T63" fmla="*/ 141 h 219"/>
                  <a:gd name="T64" fmla="*/ 229 w 234"/>
                  <a:gd name="T65" fmla="*/ 106 h 219"/>
                  <a:gd name="T66" fmla="*/ 173 w 234"/>
                  <a:gd name="T67" fmla="*/ 35 h 219"/>
                  <a:gd name="T68" fmla="*/ 183 w 234"/>
                  <a:gd name="T69" fmla="*/ 63 h 219"/>
                  <a:gd name="T70" fmla="*/ 174 w 234"/>
                  <a:gd name="T71" fmla="*/ 9 h 219"/>
                  <a:gd name="T72" fmla="*/ 177 w 234"/>
                  <a:gd name="T73" fmla="*/ 40 h 219"/>
                  <a:gd name="T74" fmla="*/ 118 w 234"/>
                  <a:gd name="T75" fmla="*/ 31 h 219"/>
                  <a:gd name="T76" fmla="*/ 96 w 234"/>
                  <a:gd name="T77" fmla="*/ 55 h 219"/>
                  <a:gd name="T78" fmla="*/ 105 w 234"/>
                  <a:gd name="T79" fmla="*/ 20 h 219"/>
                  <a:gd name="T80" fmla="*/ 52 w 234"/>
                  <a:gd name="T81" fmla="*/ 62 h 219"/>
                  <a:gd name="T82" fmla="*/ 29 w 234"/>
                  <a:gd name="T83" fmla="*/ 90 h 219"/>
                  <a:gd name="T84" fmla="*/ 60 w 234"/>
                  <a:gd name="T85" fmla="*/ 105 h 219"/>
                  <a:gd name="T86" fmla="*/ 11 w 234"/>
                  <a:gd name="T87" fmla="*/ 91 h 219"/>
                  <a:gd name="T88" fmla="*/ 12 w 234"/>
                  <a:gd name="T89" fmla="*/ 74 h 219"/>
                  <a:gd name="T90" fmla="*/ 9 w 234"/>
                  <a:gd name="T91" fmla="*/ 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219">
                    <a:moveTo>
                      <a:pt x="0" y="104"/>
                    </a:moveTo>
                    <a:cubicBezTo>
                      <a:pt x="0" y="121"/>
                      <a:pt x="18" y="136"/>
                      <a:pt x="46" y="145"/>
                    </a:cubicBezTo>
                    <a:cubicBezTo>
                      <a:pt x="45" y="149"/>
                      <a:pt x="44" y="153"/>
                      <a:pt x="44" y="157"/>
                    </a:cubicBezTo>
                    <a:cubicBezTo>
                      <a:pt x="41" y="181"/>
                      <a:pt x="45" y="199"/>
                      <a:pt x="57" y="206"/>
                    </a:cubicBezTo>
                    <a:cubicBezTo>
                      <a:pt x="70" y="213"/>
                      <a:pt x="87" y="209"/>
                      <a:pt x="107" y="194"/>
                    </a:cubicBezTo>
                    <a:cubicBezTo>
                      <a:pt x="110" y="192"/>
                      <a:pt x="113" y="189"/>
                      <a:pt x="116" y="187"/>
                    </a:cubicBezTo>
                    <a:cubicBezTo>
                      <a:pt x="121" y="191"/>
                      <a:pt x="125" y="194"/>
                      <a:pt x="129" y="198"/>
                    </a:cubicBezTo>
                    <a:cubicBezTo>
                      <a:pt x="128" y="199"/>
                      <a:pt x="128" y="202"/>
                      <a:pt x="128" y="204"/>
                    </a:cubicBezTo>
                    <a:cubicBezTo>
                      <a:pt x="128" y="212"/>
                      <a:pt x="134" y="219"/>
                      <a:pt x="143" y="219"/>
                    </a:cubicBezTo>
                    <a:cubicBezTo>
                      <a:pt x="149" y="219"/>
                      <a:pt x="154" y="215"/>
                      <a:pt x="157" y="210"/>
                    </a:cubicBezTo>
                    <a:cubicBezTo>
                      <a:pt x="163" y="211"/>
                      <a:pt x="169" y="210"/>
                      <a:pt x="174" y="207"/>
                    </a:cubicBezTo>
                    <a:cubicBezTo>
                      <a:pt x="187" y="200"/>
                      <a:pt x="192" y="183"/>
                      <a:pt x="189" y="158"/>
                    </a:cubicBezTo>
                    <a:cubicBezTo>
                      <a:pt x="189" y="155"/>
                      <a:pt x="188" y="151"/>
                      <a:pt x="187" y="147"/>
                    </a:cubicBezTo>
                    <a:cubicBezTo>
                      <a:pt x="216" y="138"/>
                      <a:pt x="234" y="123"/>
                      <a:pt x="234" y="106"/>
                    </a:cubicBezTo>
                    <a:cubicBezTo>
                      <a:pt x="234" y="89"/>
                      <a:pt x="216" y="74"/>
                      <a:pt x="188" y="65"/>
                    </a:cubicBezTo>
                    <a:cubicBezTo>
                      <a:pt x="189" y="61"/>
                      <a:pt x="189" y="57"/>
                      <a:pt x="190" y="53"/>
                    </a:cubicBezTo>
                    <a:cubicBezTo>
                      <a:pt x="190" y="52"/>
                      <a:pt x="190" y="51"/>
                      <a:pt x="190" y="49"/>
                    </a:cubicBezTo>
                    <a:cubicBezTo>
                      <a:pt x="197" y="48"/>
                      <a:pt x="203" y="42"/>
                      <a:pt x="203" y="35"/>
                    </a:cubicBezTo>
                    <a:cubicBezTo>
                      <a:pt x="203" y="27"/>
                      <a:pt x="196" y="20"/>
                      <a:pt x="188" y="20"/>
                    </a:cubicBezTo>
                    <a:cubicBezTo>
                      <a:pt x="186" y="13"/>
                      <a:pt x="182" y="8"/>
                      <a:pt x="176" y="4"/>
                    </a:cubicBezTo>
                    <a:cubicBezTo>
                      <a:pt x="172" y="2"/>
                      <a:pt x="168" y="1"/>
                      <a:pt x="163" y="1"/>
                    </a:cubicBezTo>
                    <a:cubicBezTo>
                      <a:pt x="150" y="1"/>
                      <a:pt x="134" y="9"/>
                      <a:pt x="118" y="23"/>
                    </a:cubicBezTo>
                    <a:cubicBezTo>
                      <a:pt x="115" y="21"/>
                      <a:pt x="111" y="18"/>
                      <a:pt x="108" y="16"/>
                    </a:cubicBezTo>
                    <a:cubicBezTo>
                      <a:pt x="95" y="5"/>
                      <a:pt x="83" y="0"/>
                      <a:pt x="72" y="0"/>
                    </a:cubicBezTo>
                    <a:cubicBezTo>
                      <a:pt x="67" y="0"/>
                      <a:pt x="63" y="1"/>
                      <a:pt x="59" y="3"/>
                    </a:cubicBezTo>
                    <a:cubicBezTo>
                      <a:pt x="47" y="10"/>
                      <a:pt x="42" y="27"/>
                      <a:pt x="45" y="52"/>
                    </a:cubicBezTo>
                    <a:cubicBezTo>
                      <a:pt x="45" y="56"/>
                      <a:pt x="46" y="60"/>
                      <a:pt x="47" y="64"/>
                    </a:cubicBezTo>
                    <a:cubicBezTo>
                      <a:pt x="41" y="65"/>
                      <a:pt x="36" y="67"/>
                      <a:pt x="31" y="69"/>
                    </a:cubicBezTo>
                    <a:cubicBezTo>
                      <a:pt x="31" y="69"/>
                      <a:pt x="31" y="69"/>
                      <a:pt x="31" y="69"/>
                    </a:cubicBezTo>
                    <a:cubicBezTo>
                      <a:pt x="26" y="63"/>
                      <a:pt x="16" y="62"/>
                      <a:pt x="10" y="67"/>
                    </a:cubicBezTo>
                    <a:cubicBezTo>
                      <a:pt x="4" y="72"/>
                      <a:pt x="3" y="80"/>
                      <a:pt x="7" y="87"/>
                    </a:cubicBezTo>
                    <a:cubicBezTo>
                      <a:pt x="2" y="92"/>
                      <a:pt x="0" y="98"/>
                      <a:pt x="0" y="104"/>
                    </a:cubicBezTo>
                    <a:close/>
                    <a:moveTo>
                      <a:pt x="104" y="190"/>
                    </a:moveTo>
                    <a:cubicBezTo>
                      <a:pt x="91" y="199"/>
                      <a:pt x="80" y="204"/>
                      <a:pt x="70" y="204"/>
                    </a:cubicBezTo>
                    <a:cubicBezTo>
                      <a:pt x="66" y="204"/>
                      <a:pt x="63" y="203"/>
                      <a:pt x="60" y="201"/>
                    </a:cubicBezTo>
                    <a:cubicBezTo>
                      <a:pt x="50" y="195"/>
                      <a:pt x="46" y="180"/>
                      <a:pt x="49" y="158"/>
                    </a:cubicBezTo>
                    <a:cubicBezTo>
                      <a:pt x="49" y="154"/>
                      <a:pt x="50" y="151"/>
                      <a:pt x="51" y="147"/>
                    </a:cubicBezTo>
                    <a:cubicBezTo>
                      <a:pt x="62" y="150"/>
                      <a:pt x="74" y="153"/>
                      <a:pt x="88" y="154"/>
                    </a:cubicBezTo>
                    <a:cubicBezTo>
                      <a:pt x="96" y="165"/>
                      <a:pt x="104" y="175"/>
                      <a:pt x="112" y="183"/>
                    </a:cubicBezTo>
                    <a:cubicBezTo>
                      <a:pt x="109" y="186"/>
                      <a:pt x="107" y="188"/>
                      <a:pt x="104" y="190"/>
                    </a:cubicBezTo>
                    <a:close/>
                    <a:moveTo>
                      <a:pt x="161" y="80"/>
                    </a:moveTo>
                    <a:cubicBezTo>
                      <a:pt x="158" y="74"/>
                      <a:pt x="154" y="68"/>
                      <a:pt x="150" y="62"/>
                    </a:cubicBezTo>
                    <a:cubicBezTo>
                      <a:pt x="161" y="63"/>
                      <a:pt x="172" y="66"/>
                      <a:pt x="182" y="69"/>
                    </a:cubicBezTo>
                    <a:cubicBezTo>
                      <a:pt x="179" y="78"/>
                      <a:pt x="176" y="89"/>
                      <a:pt x="171" y="99"/>
                    </a:cubicBezTo>
                    <a:cubicBezTo>
                      <a:pt x="168" y="93"/>
                      <a:pt x="165" y="86"/>
                      <a:pt x="161" y="80"/>
                    </a:cubicBezTo>
                    <a:close/>
                    <a:moveTo>
                      <a:pt x="181" y="143"/>
                    </a:moveTo>
                    <a:cubicBezTo>
                      <a:pt x="171" y="145"/>
                      <a:pt x="161" y="148"/>
                      <a:pt x="149" y="149"/>
                    </a:cubicBezTo>
                    <a:cubicBezTo>
                      <a:pt x="153" y="143"/>
                      <a:pt x="157" y="137"/>
                      <a:pt x="161" y="131"/>
                    </a:cubicBezTo>
                    <a:cubicBezTo>
                      <a:pt x="164" y="125"/>
                      <a:pt x="168" y="118"/>
                      <a:pt x="171" y="112"/>
                    </a:cubicBezTo>
                    <a:cubicBezTo>
                      <a:pt x="175" y="123"/>
                      <a:pt x="179" y="133"/>
                      <a:pt x="181" y="143"/>
                    </a:cubicBezTo>
                    <a:close/>
                    <a:moveTo>
                      <a:pt x="157" y="83"/>
                    </a:moveTo>
                    <a:cubicBezTo>
                      <a:pt x="161" y="90"/>
                      <a:pt x="165" y="98"/>
                      <a:pt x="168" y="106"/>
                    </a:cubicBezTo>
                    <a:cubicBezTo>
                      <a:pt x="165" y="113"/>
                      <a:pt x="161" y="121"/>
                      <a:pt x="156" y="128"/>
                    </a:cubicBezTo>
                    <a:cubicBezTo>
                      <a:pt x="152" y="136"/>
                      <a:pt x="147" y="143"/>
                      <a:pt x="142" y="150"/>
                    </a:cubicBezTo>
                    <a:cubicBezTo>
                      <a:pt x="134" y="150"/>
                      <a:pt x="125" y="151"/>
                      <a:pt x="116" y="151"/>
                    </a:cubicBezTo>
                    <a:cubicBezTo>
                      <a:pt x="108" y="151"/>
                      <a:pt x="99" y="150"/>
                      <a:pt x="91" y="149"/>
                    </a:cubicBezTo>
                    <a:cubicBezTo>
                      <a:pt x="86" y="142"/>
                      <a:pt x="81" y="135"/>
                      <a:pt x="77" y="128"/>
                    </a:cubicBezTo>
                    <a:cubicBezTo>
                      <a:pt x="73" y="120"/>
                      <a:pt x="69" y="112"/>
                      <a:pt x="66" y="105"/>
                    </a:cubicBezTo>
                    <a:cubicBezTo>
                      <a:pt x="69" y="97"/>
                      <a:pt x="73" y="89"/>
                      <a:pt x="78" y="82"/>
                    </a:cubicBezTo>
                    <a:cubicBezTo>
                      <a:pt x="82" y="74"/>
                      <a:pt x="87" y="67"/>
                      <a:pt x="92" y="60"/>
                    </a:cubicBezTo>
                    <a:cubicBezTo>
                      <a:pt x="100" y="60"/>
                      <a:pt x="108" y="59"/>
                      <a:pt x="117" y="59"/>
                    </a:cubicBezTo>
                    <a:cubicBezTo>
                      <a:pt x="126" y="59"/>
                      <a:pt x="135" y="60"/>
                      <a:pt x="143" y="61"/>
                    </a:cubicBezTo>
                    <a:cubicBezTo>
                      <a:pt x="148" y="68"/>
                      <a:pt x="152" y="75"/>
                      <a:pt x="157" y="83"/>
                    </a:cubicBezTo>
                    <a:close/>
                    <a:moveTo>
                      <a:pt x="73" y="79"/>
                    </a:moveTo>
                    <a:cubicBezTo>
                      <a:pt x="69" y="85"/>
                      <a:pt x="66" y="92"/>
                      <a:pt x="63" y="98"/>
                    </a:cubicBezTo>
                    <a:cubicBezTo>
                      <a:pt x="58" y="88"/>
                      <a:pt x="55" y="77"/>
                      <a:pt x="53" y="67"/>
                    </a:cubicBezTo>
                    <a:cubicBezTo>
                      <a:pt x="62" y="65"/>
                      <a:pt x="73" y="63"/>
                      <a:pt x="85" y="61"/>
                    </a:cubicBezTo>
                    <a:cubicBezTo>
                      <a:pt x="81" y="67"/>
                      <a:pt x="77" y="73"/>
                      <a:pt x="73" y="79"/>
                    </a:cubicBezTo>
                    <a:close/>
                    <a:moveTo>
                      <a:pt x="73" y="130"/>
                    </a:moveTo>
                    <a:cubicBezTo>
                      <a:pt x="76" y="137"/>
                      <a:pt x="80" y="143"/>
                      <a:pt x="84" y="148"/>
                    </a:cubicBezTo>
                    <a:cubicBezTo>
                      <a:pt x="72" y="147"/>
                      <a:pt x="62" y="144"/>
                      <a:pt x="52" y="142"/>
                    </a:cubicBezTo>
                    <a:cubicBezTo>
                      <a:pt x="55" y="132"/>
                      <a:pt x="58" y="121"/>
                      <a:pt x="63" y="111"/>
                    </a:cubicBezTo>
                    <a:cubicBezTo>
                      <a:pt x="66" y="117"/>
                      <a:pt x="69" y="124"/>
                      <a:pt x="73" y="130"/>
                    </a:cubicBezTo>
                    <a:close/>
                    <a:moveTo>
                      <a:pt x="95" y="155"/>
                    </a:moveTo>
                    <a:cubicBezTo>
                      <a:pt x="102" y="156"/>
                      <a:pt x="109" y="156"/>
                      <a:pt x="116" y="156"/>
                    </a:cubicBezTo>
                    <a:cubicBezTo>
                      <a:pt x="124" y="156"/>
                      <a:pt x="131" y="156"/>
                      <a:pt x="138" y="155"/>
                    </a:cubicBezTo>
                    <a:cubicBezTo>
                      <a:pt x="131" y="164"/>
                      <a:pt x="124" y="172"/>
                      <a:pt x="116" y="179"/>
                    </a:cubicBezTo>
                    <a:cubicBezTo>
                      <a:pt x="109" y="172"/>
                      <a:pt x="102" y="164"/>
                      <a:pt x="95" y="155"/>
                    </a:cubicBezTo>
                    <a:close/>
                    <a:moveTo>
                      <a:pt x="135" y="212"/>
                    </a:moveTo>
                    <a:cubicBezTo>
                      <a:pt x="133" y="212"/>
                      <a:pt x="132" y="211"/>
                      <a:pt x="132" y="209"/>
                    </a:cubicBezTo>
                    <a:cubicBezTo>
                      <a:pt x="132" y="208"/>
                      <a:pt x="133" y="206"/>
                      <a:pt x="135" y="206"/>
                    </a:cubicBezTo>
                    <a:cubicBezTo>
                      <a:pt x="136" y="207"/>
                      <a:pt x="137" y="208"/>
                      <a:pt x="137" y="209"/>
                    </a:cubicBezTo>
                    <a:cubicBezTo>
                      <a:pt x="137" y="211"/>
                      <a:pt x="136" y="212"/>
                      <a:pt x="135" y="212"/>
                    </a:cubicBezTo>
                    <a:close/>
                    <a:moveTo>
                      <a:pt x="172" y="202"/>
                    </a:moveTo>
                    <a:cubicBezTo>
                      <a:pt x="169" y="204"/>
                      <a:pt x="165" y="205"/>
                      <a:pt x="162" y="205"/>
                    </a:cubicBezTo>
                    <a:cubicBezTo>
                      <a:pt x="160" y="205"/>
                      <a:pt x="159" y="205"/>
                      <a:pt x="158" y="204"/>
                    </a:cubicBezTo>
                    <a:cubicBezTo>
                      <a:pt x="158" y="204"/>
                      <a:pt x="158" y="204"/>
                      <a:pt x="158" y="204"/>
                    </a:cubicBezTo>
                    <a:cubicBezTo>
                      <a:pt x="158" y="196"/>
                      <a:pt x="151" y="189"/>
                      <a:pt x="143" y="189"/>
                    </a:cubicBezTo>
                    <a:cubicBezTo>
                      <a:pt x="139" y="189"/>
                      <a:pt x="135" y="191"/>
                      <a:pt x="133" y="193"/>
                    </a:cubicBezTo>
                    <a:cubicBezTo>
                      <a:pt x="129" y="190"/>
                      <a:pt x="124" y="187"/>
                      <a:pt x="120" y="183"/>
                    </a:cubicBezTo>
                    <a:cubicBezTo>
                      <a:pt x="129" y="175"/>
                      <a:pt x="137" y="165"/>
                      <a:pt x="145" y="155"/>
                    </a:cubicBezTo>
                    <a:cubicBezTo>
                      <a:pt x="158" y="154"/>
                      <a:pt x="171" y="151"/>
                      <a:pt x="182" y="148"/>
                    </a:cubicBezTo>
                    <a:cubicBezTo>
                      <a:pt x="183" y="152"/>
                      <a:pt x="183" y="155"/>
                      <a:pt x="184" y="159"/>
                    </a:cubicBezTo>
                    <a:cubicBezTo>
                      <a:pt x="186" y="181"/>
                      <a:pt x="182" y="197"/>
                      <a:pt x="172" y="202"/>
                    </a:cubicBezTo>
                    <a:close/>
                    <a:moveTo>
                      <a:pt x="229" y="106"/>
                    </a:moveTo>
                    <a:cubicBezTo>
                      <a:pt x="228" y="120"/>
                      <a:pt x="212" y="133"/>
                      <a:pt x="186" y="141"/>
                    </a:cubicBezTo>
                    <a:cubicBezTo>
                      <a:pt x="183" y="130"/>
                      <a:pt x="179" y="118"/>
                      <a:pt x="174" y="106"/>
                    </a:cubicBezTo>
                    <a:cubicBezTo>
                      <a:pt x="179" y="94"/>
                      <a:pt x="184" y="82"/>
                      <a:pt x="187" y="70"/>
                    </a:cubicBezTo>
                    <a:cubicBezTo>
                      <a:pt x="212" y="79"/>
                      <a:pt x="229" y="92"/>
                      <a:pt x="229" y="106"/>
                    </a:cubicBezTo>
                    <a:close/>
                    <a:moveTo>
                      <a:pt x="174" y="9"/>
                    </a:moveTo>
                    <a:cubicBezTo>
                      <a:pt x="178" y="11"/>
                      <a:pt x="181" y="15"/>
                      <a:pt x="183" y="21"/>
                    </a:cubicBezTo>
                    <a:cubicBezTo>
                      <a:pt x="177" y="23"/>
                      <a:pt x="173" y="28"/>
                      <a:pt x="173" y="35"/>
                    </a:cubicBezTo>
                    <a:cubicBezTo>
                      <a:pt x="173" y="42"/>
                      <a:pt x="178" y="48"/>
                      <a:pt x="185" y="49"/>
                    </a:cubicBezTo>
                    <a:cubicBezTo>
                      <a:pt x="185" y="50"/>
                      <a:pt x="185" y="51"/>
                      <a:pt x="185" y="52"/>
                    </a:cubicBezTo>
                    <a:cubicBezTo>
                      <a:pt x="184" y="56"/>
                      <a:pt x="184" y="60"/>
                      <a:pt x="183" y="63"/>
                    </a:cubicBezTo>
                    <a:cubicBezTo>
                      <a:pt x="172" y="60"/>
                      <a:pt x="159" y="57"/>
                      <a:pt x="146" y="56"/>
                    </a:cubicBezTo>
                    <a:cubicBezTo>
                      <a:pt x="138" y="45"/>
                      <a:pt x="130" y="35"/>
                      <a:pt x="122" y="27"/>
                    </a:cubicBezTo>
                    <a:cubicBezTo>
                      <a:pt x="142" y="10"/>
                      <a:pt x="161" y="2"/>
                      <a:pt x="174" y="9"/>
                    </a:cubicBezTo>
                    <a:close/>
                    <a:moveTo>
                      <a:pt x="182" y="40"/>
                    </a:moveTo>
                    <a:cubicBezTo>
                      <a:pt x="182" y="41"/>
                      <a:pt x="181" y="42"/>
                      <a:pt x="180" y="42"/>
                    </a:cubicBezTo>
                    <a:cubicBezTo>
                      <a:pt x="178" y="42"/>
                      <a:pt x="177" y="41"/>
                      <a:pt x="177" y="40"/>
                    </a:cubicBezTo>
                    <a:cubicBezTo>
                      <a:pt x="177" y="38"/>
                      <a:pt x="178" y="37"/>
                      <a:pt x="180" y="37"/>
                    </a:cubicBezTo>
                    <a:cubicBezTo>
                      <a:pt x="181" y="37"/>
                      <a:pt x="182" y="38"/>
                      <a:pt x="182" y="40"/>
                    </a:cubicBezTo>
                    <a:close/>
                    <a:moveTo>
                      <a:pt x="118" y="31"/>
                    </a:moveTo>
                    <a:cubicBezTo>
                      <a:pt x="125" y="38"/>
                      <a:pt x="132" y="46"/>
                      <a:pt x="139" y="55"/>
                    </a:cubicBezTo>
                    <a:cubicBezTo>
                      <a:pt x="132" y="55"/>
                      <a:pt x="125" y="54"/>
                      <a:pt x="117" y="54"/>
                    </a:cubicBezTo>
                    <a:cubicBezTo>
                      <a:pt x="110" y="54"/>
                      <a:pt x="103" y="54"/>
                      <a:pt x="96" y="55"/>
                    </a:cubicBezTo>
                    <a:cubicBezTo>
                      <a:pt x="103" y="46"/>
                      <a:pt x="110" y="38"/>
                      <a:pt x="118" y="31"/>
                    </a:cubicBezTo>
                    <a:close/>
                    <a:moveTo>
                      <a:pt x="62" y="8"/>
                    </a:moveTo>
                    <a:cubicBezTo>
                      <a:pt x="72" y="2"/>
                      <a:pt x="88" y="7"/>
                      <a:pt x="105" y="20"/>
                    </a:cubicBezTo>
                    <a:cubicBezTo>
                      <a:pt x="108" y="22"/>
                      <a:pt x="111" y="25"/>
                      <a:pt x="114" y="27"/>
                    </a:cubicBezTo>
                    <a:cubicBezTo>
                      <a:pt x="105" y="35"/>
                      <a:pt x="97" y="44"/>
                      <a:pt x="89" y="55"/>
                    </a:cubicBezTo>
                    <a:cubicBezTo>
                      <a:pt x="75" y="57"/>
                      <a:pt x="63" y="59"/>
                      <a:pt x="52" y="62"/>
                    </a:cubicBezTo>
                    <a:cubicBezTo>
                      <a:pt x="51" y="58"/>
                      <a:pt x="50" y="55"/>
                      <a:pt x="50" y="51"/>
                    </a:cubicBezTo>
                    <a:cubicBezTo>
                      <a:pt x="47" y="29"/>
                      <a:pt x="52" y="14"/>
                      <a:pt x="62" y="8"/>
                    </a:cubicBezTo>
                    <a:close/>
                    <a:moveTo>
                      <a:pt x="29" y="90"/>
                    </a:moveTo>
                    <a:cubicBezTo>
                      <a:pt x="34" y="86"/>
                      <a:pt x="35" y="80"/>
                      <a:pt x="34" y="74"/>
                    </a:cubicBezTo>
                    <a:cubicBezTo>
                      <a:pt x="38" y="72"/>
                      <a:pt x="43" y="71"/>
                      <a:pt x="48" y="69"/>
                    </a:cubicBezTo>
                    <a:cubicBezTo>
                      <a:pt x="50" y="80"/>
                      <a:pt x="55" y="92"/>
                      <a:pt x="60" y="105"/>
                    </a:cubicBezTo>
                    <a:cubicBezTo>
                      <a:pt x="54" y="117"/>
                      <a:pt x="50" y="129"/>
                      <a:pt x="47" y="140"/>
                    </a:cubicBezTo>
                    <a:cubicBezTo>
                      <a:pt x="22" y="131"/>
                      <a:pt x="5" y="118"/>
                      <a:pt x="5" y="104"/>
                    </a:cubicBezTo>
                    <a:cubicBezTo>
                      <a:pt x="5" y="99"/>
                      <a:pt x="7" y="95"/>
                      <a:pt x="11" y="91"/>
                    </a:cubicBezTo>
                    <a:cubicBezTo>
                      <a:pt x="16" y="95"/>
                      <a:pt x="23" y="95"/>
                      <a:pt x="29" y="90"/>
                    </a:cubicBezTo>
                    <a:close/>
                    <a:moveTo>
                      <a:pt x="9" y="74"/>
                    </a:moveTo>
                    <a:cubicBezTo>
                      <a:pt x="10" y="73"/>
                      <a:pt x="12" y="73"/>
                      <a:pt x="12" y="74"/>
                    </a:cubicBezTo>
                    <a:cubicBezTo>
                      <a:pt x="13" y="75"/>
                      <a:pt x="13" y="77"/>
                      <a:pt x="12" y="78"/>
                    </a:cubicBezTo>
                    <a:cubicBezTo>
                      <a:pt x="11" y="79"/>
                      <a:pt x="9" y="78"/>
                      <a:pt x="8" y="77"/>
                    </a:cubicBezTo>
                    <a:cubicBezTo>
                      <a:pt x="7" y="76"/>
                      <a:pt x="8" y="75"/>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47" name="Freeform 3808">
                <a:extLst>
                  <a:ext uri="{FF2B5EF4-FFF2-40B4-BE49-F238E27FC236}">
                    <a16:creationId xmlns:a16="http://schemas.microsoft.com/office/drawing/2014/main" id="{7198D845-37B1-4436-8181-E601B187E8F4}"/>
                  </a:ext>
                </a:extLst>
              </p:cNvPr>
              <p:cNvSpPr>
                <a:spLocks/>
              </p:cNvSpPr>
              <p:nvPr/>
            </p:nvSpPr>
            <p:spPr bwMode="auto">
              <a:xfrm>
                <a:off x="21401284" y="2929449"/>
                <a:ext cx="136541" cy="138128"/>
              </a:xfrm>
              <a:custGeom>
                <a:avLst/>
                <a:gdLst>
                  <a:gd name="T0" fmla="*/ 16 w 32"/>
                  <a:gd name="T1" fmla="*/ 0 h 32"/>
                  <a:gd name="T2" fmla="*/ 0 w 32"/>
                  <a:gd name="T3" fmla="*/ 16 h 32"/>
                  <a:gd name="T4" fmla="*/ 16 w 32"/>
                  <a:gd name="T5" fmla="*/ 32 h 32"/>
                  <a:gd name="T6" fmla="*/ 32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cubicBezTo>
                      <a:pt x="7" y="0"/>
                      <a:pt x="0" y="7"/>
                      <a:pt x="0" y="16"/>
                    </a:cubicBezTo>
                    <a:cubicBezTo>
                      <a:pt x="0" y="25"/>
                      <a:pt x="7" y="32"/>
                      <a:pt x="16" y="32"/>
                    </a:cubicBezTo>
                    <a:cubicBezTo>
                      <a:pt x="24" y="32"/>
                      <a:pt x="32" y="25"/>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56" name="Graphic 2">
              <a:extLst>
                <a:ext uri="{FF2B5EF4-FFF2-40B4-BE49-F238E27FC236}">
                  <a16:creationId xmlns:a16="http://schemas.microsoft.com/office/drawing/2014/main" id="{CDE84AAC-81CF-4100-A353-B65BD3571DE0}"/>
                </a:ext>
              </a:extLst>
            </p:cNvPr>
            <p:cNvGrpSpPr/>
            <p:nvPr/>
          </p:nvGrpSpPr>
          <p:grpSpPr>
            <a:xfrm>
              <a:off x="15577963" y="3429580"/>
              <a:ext cx="931573" cy="931537"/>
              <a:chOff x="6224634" y="295938"/>
              <a:chExt cx="833986" cy="834104"/>
            </a:xfrm>
            <a:solidFill>
              <a:schemeClr val="accent5"/>
            </a:solidFill>
          </p:grpSpPr>
          <p:sp>
            <p:nvSpPr>
              <p:cNvPr id="1957" name="Freeform: Shape 1956">
                <a:extLst>
                  <a:ext uri="{FF2B5EF4-FFF2-40B4-BE49-F238E27FC236}">
                    <a16:creationId xmlns:a16="http://schemas.microsoft.com/office/drawing/2014/main" id="{4C0922FD-24C0-4645-9E02-2F6F748A45E9}"/>
                  </a:ext>
                </a:extLst>
              </p:cNvPr>
              <p:cNvSpPr/>
              <p:nvPr/>
            </p:nvSpPr>
            <p:spPr>
              <a:xfrm>
                <a:off x="6319308" y="344720"/>
                <a:ext cx="688121" cy="689919"/>
              </a:xfrm>
              <a:custGeom>
                <a:avLst/>
                <a:gdLst>
                  <a:gd name="connsiteX0" fmla="*/ 343743 w 688121"/>
                  <a:gd name="connsiteY0" fmla="*/ 689920 h 689919"/>
                  <a:gd name="connsiteX1" fmla="*/ 171554 w 688121"/>
                  <a:gd name="connsiteY1" fmla="*/ 643382 h 689919"/>
                  <a:gd name="connsiteX2" fmla="*/ 166900 w 688121"/>
                  <a:gd name="connsiteY2" fmla="*/ 624767 h 689919"/>
                  <a:gd name="connsiteX3" fmla="*/ 185516 w 688121"/>
                  <a:gd name="connsiteY3" fmla="*/ 620113 h 689919"/>
                  <a:gd name="connsiteX4" fmla="*/ 567124 w 688121"/>
                  <a:gd name="connsiteY4" fmla="*/ 568922 h 689919"/>
                  <a:gd name="connsiteX5" fmla="*/ 660199 w 688121"/>
                  <a:gd name="connsiteY5" fmla="*/ 345542 h 689919"/>
                  <a:gd name="connsiteX6" fmla="*/ 567124 w 688121"/>
                  <a:gd name="connsiteY6" fmla="*/ 122161 h 689919"/>
                  <a:gd name="connsiteX7" fmla="*/ 120363 w 688121"/>
                  <a:gd name="connsiteY7" fmla="*/ 122161 h 689919"/>
                  <a:gd name="connsiteX8" fmla="*/ 76152 w 688121"/>
                  <a:gd name="connsiteY8" fmla="*/ 513077 h 689919"/>
                  <a:gd name="connsiteX9" fmla="*/ 71498 w 688121"/>
                  <a:gd name="connsiteY9" fmla="*/ 531692 h 689919"/>
                  <a:gd name="connsiteX10" fmla="*/ 52883 w 688121"/>
                  <a:gd name="connsiteY10" fmla="*/ 527038 h 689919"/>
                  <a:gd name="connsiteX11" fmla="*/ 101748 w 688121"/>
                  <a:gd name="connsiteY11" fmla="*/ 101219 h 689919"/>
                  <a:gd name="connsiteX12" fmla="*/ 588066 w 688121"/>
                  <a:gd name="connsiteY12" fmla="*/ 101219 h 689919"/>
                  <a:gd name="connsiteX13" fmla="*/ 688122 w 688121"/>
                  <a:gd name="connsiteY13" fmla="*/ 345542 h 689919"/>
                  <a:gd name="connsiteX14" fmla="*/ 588066 w 688121"/>
                  <a:gd name="connsiteY14" fmla="*/ 589864 h 689919"/>
                  <a:gd name="connsiteX15" fmla="*/ 343743 w 688121"/>
                  <a:gd name="connsiteY15" fmla="*/ 689920 h 68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8121" h="689919">
                    <a:moveTo>
                      <a:pt x="343743" y="689920"/>
                    </a:moveTo>
                    <a:cubicBezTo>
                      <a:pt x="285571" y="689920"/>
                      <a:pt x="225072" y="673632"/>
                      <a:pt x="171554" y="643382"/>
                    </a:cubicBezTo>
                    <a:cubicBezTo>
                      <a:pt x="164574" y="638728"/>
                      <a:pt x="162247" y="631748"/>
                      <a:pt x="166900" y="624767"/>
                    </a:cubicBezTo>
                    <a:cubicBezTo>
                      <a:pt x="171554" y="617786"/>
                      <a:pt x="178535" y="615460"/>
                      <a:pt x="185516" y="620113"/>
                    </a:cubicBezTo>
                    <a:cubicBezTo>
                      <a:pt x="308840" y="692247"/>
                      <a:pt x="467068" y="671305"/>
                      <a:pt x="567124" y="568922"/>
                    </a:cubicBezTo>
                    <a:cubicBezTo>
                      <a:pt x="627623" y="508423"/>
                      <a:pt x="660199" y="429309"/>
                      <a:pt x="660199" y="345542"/>
                    </a:cubicBezTo>
                    <a:cubicBezTo>
                      <a:pt x="660199" y="261774"/>
                      <a:pt x="627623" y="182660"/>
                      <a:pt x="567124" y="122161"/>
                    </a:cubicBezTo>
                    <a:cubicBezTo>
                      <a:pt x="443799" y="-1163"/>
                      <a:pt x="243688" y="-1163"/>
                      <a:pt x="120363" y="122161"/>
                    </a:cubicBezTo>
                    <a:cubicBezTo>
                      <a:pt x="15653" y="226871"/>
                      <a:pt x="-2962" y="387425"/>
                      <a:pt x="76152" y="513077"/>
                    </a:cubicBezTo>
                    <a:cubicBezTo>
                      <a:pt x="80806" y="520058"/>
                      <a:pt x="78479" y="529365"/>
                      <a:pt x="71498" y="531692"/>
                    </a:cubicBezTo>
                    <a:cubicBezTo>
                      <a:pt x="64518" y="536346"/>
                      <a:pt x="55210" y="534019"/>
                      <a:pt x="52883" y="527038"/>
                    </a:cubicBezTo>
                    <a:cubicBezTo>
                      <a:pt x="-33211" y="389752"/>
                      <a:pt x="-12269" y="215236"/>
                      <a:pt x="101748" y="101219"/>
                    </a:cubicBezTo>
                    <a:cubicBezTo>
                      <a:pt x="236707" y="-33740"/>
                      <a:pt x="455434" y="-33740"/>
                      <a:pt x="588066" y="101219"/>
                    </a:cubicBezTo>
                    <a:cubicBezTo>
                      <a:pt x="653219" y="166372"/>
                      <a:pt x="688122" y="252466"/>
                      <a:pt x="688122" y="345542"/>
                    </a:cubicBezTo>
                    <a:cubicBezTo>
                      <a:pt x="688122" y="438617"/>
                      <a:pt x="653219" y="524711"/>
                      <a:pt x="588066" y="589864"/>
                    </a:cubicBezTo>
                    <a:cubicBezTo>
                      <a:pt x="520586" y="655017"/>
                      <a:pt x="432165" y="689920"/>
                      <a:pt x="343743" y="689920"/>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58" name="Freeform: Shape 1957">
                <a:extLst>
                  <a:ext uri="{FF2B5EF4-FFF2-40B4-BE49-F238E27FC236}">
                    <a16:creationId xmlns:a16="http://schemas.microsoft.com/office/drawing/2014/main" id="{505AD875-8F13-4869-A2F8-AB224F4E7AEF}"/>
                  </a:ext>
                </a:extLst>
              </p:cNvPr>
              <p:cNvSpPr/>
              <p:nvPr/>
            </p:nvSpPr>
            <p:spPr>
              <a:xfrm>
                <a:off x="6460518" y="764117"/>
                <a:ext cx="584746" cy="321714"/>
              </a:xfrm>
              <a:custGeom>
                <a:avLst/>
                <a:gdLst>
                  <a:gd name="connsiteX0" fmla="*/ 202533 w 584746"/>
                  <a:gd name="connsiteY0" fmla="*/ 321715 h 321714"/>
                  <a:gd name="connsiteX1" fmla="*/ 7075 w 584746"/>
                  <a:gd name="connsiteY1" fmla="*/ 270523 h 321714"/>
                  <a:gd name="connsiteX2" fmla="*/ 2421 w 584746"/>
                  <a:gd name="connsiteY2" fmla="*/ 251908 h 321714"/>
                  <a:gd name="connsiteX3" fmla="*/ 21036 w 584746"/>
                  <a:gd name="connsiteY3" fmla="*/ 247255 h 321714"/>
                  <a:gd name="connsiteX4" fmla="*/ 460816 w 584746"/>
                  <a:gd name="connsiteY4" fmla="*/ 184429 h 321714"/>
                  <a:gd name="connsiteX5" fmla="*/ 558546 w 584746"/>
                  <a:gd name="connsiteY5" fmla="*/ 9913 h 321714"/>
                  <a:gd name="connsiteX6" fmla="*/ 574833 w 584746"/>
                  <a:gd name="connsiteY6" fmla="*/ 605 h 321714"/>
                  <a:gd name="connsiteX7" fmla="*/ 584141 w 584746"/>
                  <a:gd name="connsiteY7" fmla="*/ 16893 h 321714"/>
                  <a:gd name="connsiteX8" fmla="*/ 479431 w 584746"/>
                  <a:gd name="connsiteY8" fmla="*/ 203044 h 321714"/>
                  <a:gd name="connsiteX9" fmla="*/ 202533 w 584746"/>
                  <a:gd name="connsiteY9" fmla="*/ 321715 h 32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746" h="321714">
                    <a:moveTo>
                      <a:pt x="202533" y="321715"/>
                    </a:moveTo>
                    <a:cubicBezTo>
                      <a:pt x="135053" y="321715"/>
                      <a:pt x="67574" y="305426"/>
                      <a:pt x="7075" y="270523"/>
                    </a:cubicBezTo>
                    <a:cubicBezTo>
                      <a:pt x="94" y="265870"/>
                      <a:pt x="-2233" y="258889"/>
                      <a:pt x="2421" y="251908"/>
                    </a:cubicBezTo>
                    <a:cubicBezTo>
                      <a:pt x="7075" y="244928"/>
                      <a:pt x="14056" y="242601"/>
                      <a:pt x="21036" y="247255"/>
                    </a:cubicBezTo>
                    <a:cubicBezTo>
                      <a:pt x="162976" y="326368"/>
                      <a:pt x="344472" y="303100"/>
                      <a:pt x="460816" y="184429"/>
                    </a:cubicBezTo>
                    <a:cubicBezTo>
                      <a:pt x="509681" y="135564"/>
                      <a:pt x="542257" y="77392"/>
                      <a:pt x="558546" y="9913"/>
                    </a:cubicBezTo>
                    <a:cubicBezTo>
                      <a:pt x="560872" y="2932"/>
                      <a:pt x="567853" y="-1722"/>
                      <a:pt x="574833" y="605"/>
                    </a:cubicBezTo>
                    <a:cubicBezTo>
                      <a:pt x="581814" y="2932"/>
                      <a:pt x="586468" y="9913"/>
                      <a:pt x="584141" y="16893"/>
                    </a:cubicBezTo>
                    <a:cubicBezTo>
                      <a:pt x="567853" y="86700"/>
                      <a:pt x="530623" y="151852"/>
                      <a:pt x="479431" y="203044"/>
                    </a:cubicBezTo>
                    <a:cubicBezTo>
                      <a:pt x="404971" y="282158"/>
                      <a:pt x="304915" y="321715"/>
                      <a:pt x="202533" y="32171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59" name="Freeform: Shape 1958">
                <a:extLst>
                  <a:ext uri="{FF2B5EF4-FFF2-40B4-BE49-F238E27FC236}">
                    <a16:creationId xmlns:a16="http://schemas.microsoft.com/office/drawing/2014/main" id="{A69954E7-A589-4D5E-9BF7-B8F93ABBEC83}"/>
                  </a:ext>
                </a:extLst>
              </p:cNvPr>
              <p:cNvSpPr/>
              <p:nvPr/>
            </p:nvSpPr>
            <p:spPr>
              <a:xfrm>
                <a:off x="6837473" y="348116"/>
                <a:ext cx="68490" cy="53612"/>
              </a:xfrm>
              <a:custGeom>
                <a:avLst/>
                <a:gdLst>
                  <a:gd name="connsiteX0" fmla="*/ 55939 w 68490"/>
                  <a:gd name="connsiteY0" fmla="*/ 53613 h 53612"/>
                  <a:gd name="connsiteX1" fmla="*/ 46632 w 68490"/>
                  <a:gd name="connsiteY1" fmla="*/ 51286 h 53612"/>
                  <a:gd name="connsiteX2" fmla="*/ 7075 w 68490"/>
                  <a:gd name="connsiteY2" fmla="*/ 25690 h 53612"/>
                  <a:gd name="connsiteX3" fmla="*/ 2421 w 68490"/>
                  <a:gd name="connsiteY3" fmla="*/ 7075 h 53612"/>
                  <a:gd name="connsiteX4" fmla="*/ 21036 w 68490"/>
                  <a:gd name="connsiteY4" fmla="*/ 2421 h 53612"/>
                  <a:gd name="connsiteX5" fmla="*/ 62920 w 68490"/>
                  <a:gd name="connsiteY5" fmla="*/ 30344 h 53612"/>
                  <a:gd name="connsiteX6" fmla="*/ 65247 w 68490"/>
                  <a:gd name="connsiteY6" fmla="*/ 48959 h 53612"/>
                  <a:gd name="connsiteX7" fmla="*/ 55939 w 68490"/>
                  <a:gd name="connsiteY7" fmla="*/ 53613 h 5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90" h="53612">
                    <a:moveTo>
                      <a:pt x="55939" y="53613"/>
                    </a:moveTo>
                    <a:cubicBezTo>
                      <a:pt x="53613" y="53613"/>
                      <a:pt x="48959" y="53613"/>
                      <a:pt x="46632" y="51286"/>
                    </a:cubicBezTo>
                    <a:cubicBezTo>
                      <a:pt x="34997" y="41978"/>
                      <a:pt x="21036" y="32671"/>
                      <a:pt x="7075" y="25690"/>
                    </a:cubicBezTo>
                    <a:cubicBezTo>
                      <a:pt x="94" y="21036"/>
                      <a:pt x="-2233" y="14056"/>
                      <a:pt x="2421" y="7075"/>
                    </a:cubicBezTo>
                    <a:cubicBezTo>
                      <a:pt x="7075" y="94"/>
                      <a:pt x="14056" y="-2233"/>
                      <a:pt x="21036" y="2421"/>
                    </a:cubicBezTo>
                    <a:cubicBezTo>
                      <a:pt x="34997" y="11729"/>
                      <a:pt x="51286" y="21036"/>
                      <a:pt x="62920" y="30344"/>
                    </a:cubicBezTo>
                    <a:cubicBezTo>
                      <a:pt x="69901" y="34997"/>
                      <a:pt x="69901" y="44305"/>
                      <a:pt x="65247" y="48959"/>
                    </a:cubicBezTo>
                    <a:cubicBezTo>
                      <a:pt x="62920" y="51286"/>
                      <a:pt x="60593" y="53613"/>
                      <a:pt x="55939" y="5361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0" name="Freeform: Shape 1959">
                <a:extLst>
                  <a:ext uri="{FF2B5EF4-FFF2-40B4-BE49-F238E27FC236}">
                    <a16:creationId xmlns:a16="http://schemas.microsoft.com/office/drawing/2014/main" id="{FAF3BFA0-935B-4FCE-B42E-5491758BCC7E}"/>
                  </a:ext>
                </a:extLst>
              </p:cNvPr>
              <p:cNvSpPr/>
              <p:nvPr/>
            </p:nvSpPr>
            <p:spPr>
              <a:xfrm>
                <a:off x="6936706" y="426408"/>
                <a:ext cx="121914" cy="240585"/>
              </a:xfrm>
              <a:custGeom>
                <a:avLst/>
                <a:gdLst>
                  <a:gd name="connsiteX0" fmla="*/ 105626 w 121914"/>
                  <a:gd name="connsiteY0" fmla="*/ 240585 h 240585"/>
                  <a:gd name="connsiteX1" fmla="*/ 91665 w 121914"/>
                  <a:gd name="connsiteY1" fmla="*/ 228951 h 240585"/>
                  <a:gd name="connsiteX2" fmla="*/ 77703 w 121914"/>
                  <a:gd name="connsiteY2" fmla="*/ 154491 h 240585"/>
                  <a:gd name="connsiteX3" fmla="*/ 87011 w 121914"/>
                  <a:gd name="connsiteY3" fmla="*/ 135876 h 240585"/>
                  <a:gd name="connsiteX4" fmla="*/ 105626 w 121914"/>
                  <a:gd name="connsiteY4" fmla="*/ 145183 h 240585"/>
                  <a:gd name="connsiteX5" fmla="*/ 121914 w 121914"/>
                  <a:gd name="connsiteY5" fmla="*/ 224297 h 240585"/>
                  <a:gd name="connsiteX6" fmla="*/ 105626 w 121914"/>
                  <a:gd name="connsiteY6" fmla="*/ 240585 h 240585"/>
                  <a:gd name="connsiteX7" fmla="*/ 105626 w 121914"/>
                  <a:gd name="connsiteY7" fmla="*/ 240585 h 240585"/>
                  <a:gd name="connsiteX8" fmla="*/ 59089 w 121914"/>
                  <a:gd name="connsiteY8" fmla="*/ 91665 h 240585"/>
                  <a:gd name="connsiteX9" fmla="*/ 47454 w 121914"/>
                  <a:gd name="connsiteY9" fmla="*/ 84684 h 240585"/>
                  <a:gd name="connsiteX10" fmla="*/ 3243 w 121914"/>
                  <a:gd name="connsiteY10" fmla="*/ 24185 h 240585"/>
                  <a:gd name="connsiteX11" fmla="*/ 5570 w 121914"/>
                  <a:gd name="connsiteY11" fmla="*/ 3243 h 240585"/>
                  <a:gd name="connsiteX12" fmla="*/ 26512 w 121914"/>
                  <a:gd name="connsiteY12" fmla="*/ 5570 h 240585"/>
                  <a:gd name="connsiteX13" fmla="*/ 73049 w 121914"/>
                  <a:gd name="connsiteY13" fmla="*/ 70723 h 240585"/>
                  <a:gd name="connsiteX14" fmla="*/ 68396 w 121914"/>
                  <a:gd name="connsiteY14" fmla="*/ 89338 h 240585"/>
                  <a:gd name="connsiteX15" fmla="*/ 59089 w 121914"/>
                  <a:gd name="connsiteY15" fmla="*/ 91665 h 24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4" h="240585">
                    <a:moveTo>
                      <a:pt x="105626" y="240585"/>
                    </a:moveTo>
                    <a:cubicBezTo>
                      <a:pt x="98645" y="240585"/>
                      <a:pt x="91665" y="235931"/>
                      <a:pt x="91665" y="228951"/>
                    </a:cubicBezTo>
                    <a:cubicBezTo>
                      <a:pt x="89338" y="203355"/>
                      <a:pt x="84684" y="180086"/>
                      <a:pt x="77703" y="154491"/>
                    </a:cubicBezTo>
                    <a:cubicBezTo>
                      <a:pt x="75376" y="147510"/>
                      <a:pt x="80031" y="138202"/>
                      <a:pt x="87011" y="135876"/>
                    </a:cubicBezTo>
                    <a:cubicBezTo>
                      <a:pt x="93992" y="133549"/>
                      <a:pt x="103299" y="138202"/>
                      <a:pt x="105626" y="145183"/>
                    </a:cubicBezTo>
                    <a:cubicBezTo>
                      <a:pt x="112607" y="170779"/>
                      <a:pt x="119587" y="198701"/>
                      <a:pt x="121914" y="224297"/>
                    </a:cubicBezTo>
                    <a:cubicBezTo>
                      <a:pt x="119587" y="233604"/>
                      <a:pt x="114934" y="240585"/>
                      <a:pt x="105626" y="240585"/>
                    </a:cubicBezTo>
                    <a:cubicBezTo>
                      <a:pt x="105626" y="240585"/>
                      <a:pt x="105626" y="240585"/>
                      <a:pt x="105626" y="240585"/>
                    </a:cubicBezTo>
                    <a:close/>
                    <a:moveTo>
                      <a:pt x="59089" y="91665"/>
                    </a:moveTo>
                    <a:cubicBezTo>
                      <a:pt x="54435" y="91665"/>
                      <a:pt x="49781" y="89338"/>
                      <a:pt x="47454" y="84684"/>
                    </a:cubicBezTo>
                    <a:cubicBezTo>
                      <a:pt x="35820" y="63742"/>
                      <a:pt x="19531" y="42800"/>
                      <a:pt x="3243" y="24185"/>
                    </a:cubicBezTo>
                    <a:cubicBezTo>
                      <a:pt x="-1410" y="17205"/>
                      <a:pt x="-1410" y="10224"/>
                      <a:pt x="5570" y="3243"/>
                    </a:cubicBezTo>
                    <a:cubicBezTo>
                      <a:pt x="12551" y="-1410"/>
                      <a:pt x="19531" y="-1410"/>
                      <a:pt x="26512" y="5570"/>
                    </a:cubicBezTo>
                    <a:cubicBezTo>
                      <a:pt x="45127" y="26512"/>
                      <a:pt x="59089" y="47454"/>
                      <a:pt x="73049" y="70723"/>
                    </a:cubicBezTo>
                    <a:cubicBezTo>
                      <a:pt x="77703" y="77704"/>
                      <a:pt x="75376" y="87011"/>
                      <a:pt x="68396" y="89338"/>
                    </a:cubicBezTo>
                    <a:cubicBezTo>
                      <a:pt x="63742" y="91665"/>
                      <a:pt x="61415" y="91665"/>
                      <a:pt x="59089" y="9166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1" name="Freeform: Shape 1960">
                <a:extLst>
                  <a:ext uri="{FF2B5EF4-FFF2-40B4-BE49-F238E27FC236}">
                    <a16:creationId xmlns:a16="http://schemas.microsoft.com/office/drawing/2014/main" id="{E76C1029-6E36-4046-B247-DDAD8757393C}"/>
                  </a:ext>
                </a:extLst>
              </p:cNvPr>
              <p:cNvSpPr/>
              <p:nvPr/>
            </p:nvSpPr>
            <p:spPr>
              <a:xfrm>
                <a:off x="7020785" y="717728"/>
                <a:ext cx="35964" cy="74916"/>
              </a:xfrm>
              <a:custGeom>
                <a:avLst/>
                <a:gdLst>
                  <a:gd name="connsiteX0" fmla="*/ 12239 w 35964"/>
                  <a:gd name="connsiteY0" fmla="*/ 74917 h 74916"/>
                  <a:gd name="connsiteX1" fmla="*/ 9913 w 35964"/>
                  <a:gd name="connsiteY1" fmla="*/ 74917 h 74916"/>
                  <a:gd name="connsiteX2" fmla="*/ 605 w 35964"/>
                  <a:gd name="connsiteY2" fmla="*/ 58628 h 74916"/>
                  <a:gd name="connsiteX3" fmla="*/ 7586 w 35964"/>
                  <a:gd name="connsiteY3" fmla="*/ 12091 h 74916"/>
                  <a:gd name="connsiteX4" fmla="*/ 23874 w 35964"/>
                  <a:gd name="connsiteY4" fmla="*/ 456 h 74916"/>
                  <a:gd name="connsiteX5" fmla="*/ 35508 w 35964"/>
                  <a:gd name="connsiteY5" fmla="*/ 16745 h 74916"/>
                  <a:gd name="connsiteX6" fmla="*/ 26201 w 35964"/>
                  <a:gd name="connsiteY6" fmla="*/ 67936 h 74916"/>
                  <a:gd name="connsiteX7" fmla="*/ 12239 w 35964"/>
                  <a:gd name="connsiteY7" fmla="*/ 74917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64" h="74916">
                    <a:moveTo>
                      <a:pt x="12239" y="74917"/>
                    </a:moveTo>
                    <a:cubicBezTo>
                      <a:pt x="12239" y="74917"/>
                      <a:pt x="9913" y="74917"/>
                      <a:pt x="9913" y="74917"/>
                    </a:cubicBezTo>
                    <a:cubicBezTo>
                      <a:pt x="2932" y="72590"/>
                      <a:pt x="-1721" y="65609"/>
                      <a:pt x="605" y="58628"/>
                    </a:cubicBezTo>
                    <a:cubicBezTo>
                      <a:pt x="5259" y="42340"/>
                      <a:pt x="7586" y="28379"/>
                      <a:pt x="7586" y="12091"/>
                    </a:cubicBezTo>
                    <a:cubicBezTo>
                      <a:pt x="7586" y="5110"/>
                      <a:pt x="14566" y="-1870"/>
                      <a:pt x="23874" y="456"/>
                    </a:cubicBezTo>
                    <a:cubicBezTo>
                      <a:pt x="30855" y="456"/>
                      <a:pt x="37835" y="7437"/>
                      <a:pt x="35508" y="16745"/>
                    </a:cubicBezTo>
                    <a:cubicBezTo>
                      <a:pt x="33182" y="33033"/>
                      <a:pt x="30855" y="51648"/>
                      <a:pt x="26201" y="67936"/>
                    </a:cubicBezTo>
                    <a:cubicBezTo>
                      <a:pt x="23874" y="72590"/>
                      <a:pt x="19221" y="74917"/>
                      <a:pt x="12239" y="74917"/>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2" name="Freeform: Shape 1961">
                <a:extLst>
                  <a:ext uri="{FF2B5EF4-FFF2-40B4-BE49-F238E27FC236}">
                    <a16:creationId xmlns:a16="http://schemas.microsoft.com/office/drawing/2014/main" id="{54C2365B-DD42-4CE7-8209-7FBBA316780F}"/>
                  </a:ext>
                </a:extLst>
              </p:cNvPr>
              <p:cNvSpPr/>
              <p:nvPr/>
            </p:nvSpPr>
            <p:spPr>
              <a:xfrm>
                <a:off x="6268727" y="295938"/>
                <a:ext cx="596857" cy="596762"/>
              </a:xfrm>
              <a:custGeom>
                <a:avLst/>
                <a:gdLst>
                  <a:gd name="connsiteX0" fmla="*/ 63908 w 596857"/>
                  <a:gd name="connsiteY0" fmla="*/ 596763 h 596762"/>
                  <a:gd name="connsiteX1" fmla="*/ 52273 w 596857"/>
                  <a:gd name="connsiteY1" fmla="*/ 589782 h 596762"/>
                  <a:gd name="connsiteX2" fmla="*/ 115099 w 596857"/>
                  <a:gd name="connsiteY2" fmla="*/ 115099 h 596762"/>
                  <a:gd name="connsiteX3" fmla="*/ 589782 w 596857"/>
                  <a:gd name="connsiteY3" fmla="*/ 52273 h 596762"/>
                  <a:gd name="connsiteX4" fmla="*/ 594436 w 596857"/>
                  <a:gd name="connsiteY4" fmla="*/ 70888 h 596762"/>
                  <a:gd name="connsiteX5" fmla="*/ 575821 w 596857"/>
                  <a:gd name="connsiteY5" fmla="*/ 75542 h 596762"/>
                  <a:gd name="connsiteX6" fmla="*/ 136041 w 596857"/>
                  <a:gd name="connsiteY6" fmla="*/ 133714 h 596762"/>
                  <a:gd name="connsiteX7" fmla="*/ 77869 w 596857"/>
                  <a:gd name="connsiteY7" fmla="*/ 573494 h 596762"/>
                  <a:gd name="connsiteX8" fmla="*/ 73215 w 596857"/>
                  <a:gd name="connsiteY8" fmla="*/ 592109 h 596762"/>
                  <a:gd name="connsiteX9" fmla="*/ 63908 w 596857"/>
                  <a:gd name="connsiteY9" fmla="*/ 596763 h 59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857" h="596762">
                    <a:moveTo>
                      <a:pt x="63908" y="596763"/>
                    </a:moveTo>
                    <a:cubicBezTo>
                      <a:pt x="59254" y="596763"/>
                      <a:pt x="54600" y="594436"/>
                      <a:pt x="52273" y="589782"/>
                    </a:cubicBezTo>
                    <a:cubicBezTo>
                      <a:pt x="-36148" y="436208"/>
                      <a:pt x="-10552" y="240750"/>
                      <a:pt x="115099" y="115099"/>
                    </a:cubicBezTo>
                    <a:cubicBezTo>
                      <a:pt x="240750" y="-10553"/>
                      <a:pt x="436209" y="-36148"/>
                      <a:pt x="589782" y="52273"/>
                    </a:cubicBezTo>
                    <a:cubicBezTo>
                      <a:pt x="596763" y="56927"/>
                      <a:pt x="599090" y="63908"/>
                      <a:pt x="594436" y="70888"/>
                    </a:cubicBezTo>
                    <a:cubicBezTo>
                      <a:pt x="589782" y="77869"/>
                      <a:pt x="582802" y="80196"/>
                      <a:pt x="575821" y="75542"/>
                    </a:cubicBezTo>
                    <a:cubicBezTo>
                      <a:pt x="433882" y="-5899"/>
                      <a:pt x="252385" y="17370"/>
                      <a:pt x="136041" y="133714"/>
                    </a:cubicBezTo>
                    <a:cubicBezTo>
                      <a:pt x="19697" y="250058"/>
                      <a:pt x="-5899" y="431555"/>
                      <a:pt x="77869" y="573494"/>
                    </a:cubicBezTo>
                    <a:cubicBezTo>
                      <a:pt x="82523" y="580475"/>
                      <a:pt x="80196" y="589782"/>
                      <a:pt x="73215" y="592109"/>
                    </a:cubicBezTo>
                    <a:cubicBezTo>
                      <a:pt x="68561" y="596763"/>
                      <a:pt x="66235" y="596763"/>
                      <a:pt x="63908" y="59676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3" name="Freeform: Shape 1962">
                <a:extLst>
                  <a:ext uri="{FF2B5EF4-FFF2-40B4-BE49-F238E27FC236}">
                    <a16:creationId xmlns:a16="http://schemas.microsoft.com/office/drawing/2014/main" id="{C28493FC-F516-40F3-831D-F03E2AD97C8B}"/>
                  </a:ext>
                </a:extLst>
              </p:cNvPr>
              <p:cNvSpPr/>
              <p:nvPr/>
            </p:nvSpPr>
            <p:spPr>
              <a:xfrm>
                <a:off x="6418444" y="444776"/>
                <a:ext cx="495910" cy="494461"/>
              </a:xfrm>
              <a:custGeom>
                <a:avLst/>
                <a:gdLst>
                  <a:gd name="connsiteX0" fmla="*/ 244607 w 495910"/>
                  <a:gd name="connsiteY0" fmla="*/ 494462 h 494461"/>
                  <a:gd name="connsiteX1" fmla="*/ 125936 w 495910"/>
                  <a:gd name="connsiteY1" fmla="*/ 464212 h 494461"/>
                  <a:gd name="connsiteX2" fmla="*/ 121283 w 495910"/>
                  <a:gd name="connsiteY2" fmla="*/ 445597 h 494461"/>
                  <a:gd name="connsiteX3" fmla="*/ 139898 w 495910"/>
                  <a:gd name="connsiteY3" fmla="*/ 440944 h 494461"/>
                  <a:gd name="connsiteX4" fmla="*/ 400509 w 495910"/>
                  <a:gd name="connsiteY4" fmla="*/ 403714 h 494461"/>
                  <a:gd name="connsiteX5" fmla="*/ 465661 w 495910"/>
                  <a:gd name="connsiteY5" fmla="*/ 247813 h 494461"/>
                  <a:gd name="connsiteX6" fmla="*/ 400509 w 495910"/>
                  <a:gd name="connsiteY6" fmla="*/ 91912 h 494461"/>
                  <a:gd name="connsiteX7" fmla="*/ 91033 w 495910"/>
                  <a:gd name="connsiteY7" fmla="*/ 91912 h 494461"/>
                  <a:gd name="connsiteX8" fmla="*/ 53803 w 495910"/>
                  <a:gd name="connsiteY8" fmla="*/ 352522 h 494461"/>
                  <a:gd name="connsiteX9" fmla="*/ 49150 w 495910"/>
                  <a:gd name="connsiteY9" fmla="*/ 371137 h 494461"/>
                  <a:gd name="connsiteX10" fmla="*/ 30534 w 495910"/>
                  <a:gd name="connsiteY10" fmla="*/ 366484 h 494461"/>
                  <a:gd name="connsiteX11" fmla="*/ 72418 w 495910"/>
                  <a:gd name="connsiteY11" fmla="*/ 73297 h 494461"/>
                  <a:gd name="connsiteX12" fmla="*/ 423777 w 495910"/>
                  <a:gd name="connsiteY12" fmla="*/ 73297 h 494461"/>
                  <a:gd name="connsiteX13" fmla="*/ 495911 w 495910"/>
                  <a:gd name="connsiteY13" fmla="*/ 247813 h 494461"/>
                  <a:gd name="connsiteX14" fmla="*/ 423777 w 495910"/>
                  <a:gd name="connsiteY14" fmla="*/ 422329 h 494461"/>
                  <a:gd name="connsiteX15" fmla="*/ 244607 w 495910"/>
                  <a:gd name="connsiteY15" fmla="*/ 494462 h 49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5910" h="494461">
                    <a:moveTo>
                      <a:pt x="244607" y="494462"/>
                    </a:moveTo>
                    <a:cubicBezTo>
                      <a:pt x="205051" y="494462"/>
                      <a:pt x="163167" y="485154"/>
                      <a:pt x="125936" y="464212"/>
                    </a:cubicBezTo>
                    <a:cubicBezTo>
                      <a:pt x="118956" y="459559"/>
                      <a:pt x="116629" y="452578"/>
                      <a:pt x="121283" y="445597"/>
                    </a:cubicBezTo>
                    <a:cubicBezTo>
                      <a:pt x="125936" y="438617"/>
                      <a:pt x="132917" y="436290"/>
                      <a:pt x="139898" y="440944"/>
                    </a:cubicBezTo>
                    <a:cubicBezTo>
                      <a:pt x="225993" y="487481"/>
                      <a:pt x="333029" y="471193"/>
                      <a:pt x="400509" y="403714"/>
                    </a:cubicBezTo>
                    <a:cubicBezTo>
                      <a:pt x="442392" y="361830"/>
                      <a:pt x="465661" y="308312"/>
                      <a:pt x="465661" y="247813"/>
                    </a:cubicBezTo>
                    <a:cubicBezTo>
                      <a:pt x="465661" y="189641"/>
                      <a:pt x="442392" y="133796"/>
                      <a:pt x="400509" y="91912"/>
                    </a:cubicBezTo>
                    <a:cubicBezTo>
                      <a:pt x="314414" y="5817"/>
                      <a:pt x="174801" y="5817"/>
                      <a:pt x="91033" y="91912"/>
                    </a:cubicBezTo>
                    <a:cubicBezTo>
                      <a:pt x="23554" y="159391"/>
                      <a:pt x="7266" y="268755"/>
                      <a:pt x="53803" y="352522"/>
                    </a:cubicBezTo>
                    <a:cubicBezTo>
                      <a:pt x="58457" y="359503"/>
                      <a:pt x="56130" y="368810"/>
                      <a:pt x="49150" y="371137"/>
                    </a:cubicBezTo>
                    <a:cubicBezTo>
                      <a:pt x="42169" y="375791"/>
                      <a:pt x="32861" y="373464"/>
                      <a:pt x="30534" y="366484"/>
                    </a:cubicBezTo>
                    <a:cubicBezTo>
                      <a:pt x="-22984" y="271081"/>
                      <a:pt x="-4369" y="150084"/>
                      <a:pt x="72418" y="73297"/>
                    </a:cubicBezTo>
                    <a:cubicBezTo>
                      <a:pt x="167821" y="-24432"/>
                      <a:pt x="326048" y="-24432"/>
                      <a:pt x="423777" y="73297"/>
                    </a:cubicBezTo>
                    <a:cubicBezTo>
                      <a:pt x="470315" y="119834"/>
                      <a:pt x="495911" y="182660"/>
                      <a:pt x="495911" y="247813"/>
                    </a:cubicBezTo>
                    <a:cubicBezTo>
                      <a:pt x="495911" y="312965"/>
                      <a:pt x="470315" y="375791"/>
                      <a:pt x="423777" y="422329"/>
                    </a:cubicBezTo>
                    <a:cubicBezTo>
                      <a:pt x="372586" y="468866"/>
                      <a:pt x="307433" y="494462"/>
                      <a:pt x="244607" y="494462"/>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4" name="Freeform: Shape 1963">
                <a:extLst>
                  <a:ext uri="{FF2B5EF4-FFF2-40B4-BE49-F238E27FC236}">
                    <a16:creationId xmlns:a16="http://schemas.microsoft.com/office/drawing/2014/main" id="{C07A3458-6955-4345-ADE7-123C7DA203F2}"/>
                  </a:ext>
                </a:extLst>
              </p:cNvPr>
              <p:cNvSpPr/>
              <p:nvPr/>
            </p:nvSpPr>
            <p:spPr>
              <a:xfrm>
                <a:off x="6534808" y="562865"/>
                <a:ext cx="253313" cy="255374"/>
              </a:xfrm>
              <a:custGeom>
                <a:avLst/>
                <a:gdLst>
                  <a:gd name="connsiteX0" fmla="*/ 128243 w 253313"/>
                  <a:gd name="connsiteY0" fmla="*/ 255375 h 255374"/>
                  <a:gd name="connsiteX1" fmla="*/ 104975 w 253313"/>
                  <a:gd name="connsiteY1" fmla="*/ 253048 h 255374"/>
                  <a:gd name="connsiteX2" fmla="*/ 93340 w 253313"/>
                  <a:gd name="connsiteY2" fmla="*/ 236760 h 255374"/>
                  <a:gd name="connsiteX3" fmla="*/ 109629 w 253313"/>
                  <a:gd name="connsiteY3" fmla="*/ 225126 h 255374"/>
                  <a:gd name="connsiteX4" fmla="*/ 198050 w 253313"/>
                  <a:gd name="connsiteY4" fmla="*/ 197203 h 255374"/>
                  <a:gd name="connsiteX5" fmla="*/ 198050 w 253313"/>
                  <a:gd name="connsiteY5" fmla="*/ 57590 h 255374"/>
                  <a:gd name="connsiteX6" fmla="*/ 58437 w 253313"/>
                  <a:gd name="connsiteY6" fmla="*/ 57590 h 255374"/>
                  <a:gd name="connsiteX7" fmla="*/ 35168 w 253313"/>
                  <a:gd name="connsiteY7" fmla="*/ 159973 h 255374"/>
                  <a:gd name="connsiteX8" fmla="*/ 25861 w 253313"/>
                  <a:gd name="connsiteY8" fmla="*/ 178588 h 255374"/>
                  <a:gd name="connsiteX9" fmla="*/ 7246 w 253313"/>
                  <a:gd name="connsiteY9" fmla="*/ 169280 h 255374"/>
                  <a:gd name="connsiteX10" fmla="*/ 37495 w 253313"/>
                  <a:gd name="connsiteY10" fmla="*/ 36648 h 255374"/>
                  <a:gd name="connsiteX11" fmla="*/ 216665 w 253313"/>
                  <a:gd name="connsiteY11" fmla="*/ 36648 h 255374"/>
                  <a:gd name="connsiteX12" fmla="*/ 216665 w 253313"/>
                  <a:gd name="connsiteY12" fmla="*/ 215818 h 255374"/>
                  <a:gd name="connsiteX13" fmla="*/ 128243 w 253313"/>
                  <a:gd name="connsiteY13" fmla="*/ 255375 h 25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313" h="255374">
                    <a:moveTo>
                      <a:pt x="128243" y="255375"/>
                    </a:moveTo>
                    <a:cubicBezTo>
                      <a:pt x="121263" y="255375"/>
                      <a:pt x="111956" y="255375"/>
                      <a:pt x="104975" y="253048"/>
                    </a:cubicBezTo>
                    <a:cubicBezTo>
                      <a:pt x="97994" y="250721"/>
                      <a:pt x="93340" y="243741"/>
                      <a:pt x="93340" y="236760"/>
                    </a:cubicBezTo>
                    <a:cubicBezTo>
                      <a:pt x="95667" y="229779"/>
                      <a:pt x="102648" y="225126"/>
                      <a:pt x="109629" y="225126"/>
                    </a:cubicBezTo>
                    <a:cubicBezTo>
                      <a:pt x="142205" y="232106"/>
                      <a:pt x="174781" y="220472"/>
                      <a:pt x="198050" y="197203"/>
                    </a:cubicBezTo>
                    <a:cubicBezTo>
                      <a:pt x="235280" y="159973"/>
                      <a:pt x="235280" y="97147"/>
                      <a:pt x="198050" y="57590"/>
                    </a:cubicBezTo>
                    <a:cubicBezTo>
                      <a:pt x="160820" y="18033"/>
                      <a:pt x="97994" y="20360"/>
                      <a:pt x="58437" y="57590"/>
                    </a:cubicBezTo>
                    <a:cubicBezTo>
                      <a:pt x="30515" y="85513"/>
                      <a:pt x="23534" y="125070"/>
                      <a:pt x="35168" y="159973"/>
                    </a:cubicBezTo>
                    <a:cubicBezTo>
                      <a:pt x="37495" y="166954"/>
                      <a:pt x="32841" y="176261"/>
                      <a:pt x="25861" y="178588"/>
                    </a:cubicBezTo>
                    <a:cubicBezTo>
                      <a:pt x="18881" y="180915"/>
                      <a:pt x="9572" y="176261"/>
                      <a:pt x="7246" y="169280"/>
                    </a:cubicBezTo>
                    <a:cubicBezTo>
                      <a:pt x="-9042" y="122743"/>
                      <a:pt x="2592" y="71552"/>
                      <a:pt x="37495" y="36648"/>
                    </a:cubicBezTo>
                    <a:cubicBezTo>
                      <a:pt x="86360" y="-12216"/>
                      <a:pt x="167801" y="-12216"/>
                      <a:pt x="216665" y="36648"/>
                    </a:cubicBezTo>
                    <a:cubicBezTo>
                      <a:pt x="265529" y="85513"/>
                      <a:pt x="265529" y="166954"/>
                      <a:pt x="216665" y="215818"/>
                    </a:cubicBezTo>
                    <a:cubicBezTo>
                      <a:pt x="193397" y="241414"/>
                      <a:pt x="160820" y="255375"/>
                      <a:pt x="128243" y="255375"/>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5" name="Freeform: Shape 1964">
                <a:extLst>
                  <a:ext uri="{FF2B5EF4-FFF2-40B4-BE49-F238E27FC236}">
                    <a16:creationId xmlns:a16="http://schemas.microsoft.com/office/drawing/2014/main" id="{DE5F403B-7E19-4BF4-938D-00B7925F18AC}"/>
                  </a:ext>
                </a:extLst>
              </p:cNvPr>
              <p:cNvSpPr/>
              <p:nvPr/>
            </p:nvSpPr>
            <p:spPr>
              <a:xfrm>
                <a:off x="6301221" y="675137"/>
                <a:ext cx="376954" cy="378117"/>
              </a:xfrm>
              <a:custGeom>
                <a:avLst/>
                <a:gdLst>
                  <a:gd name="connsiteX0" fmla="*/ 12798 w 376954"/>
                  <a:gd name="connsiteY0" fmla="*/ 378118 h 378117"/>
                  <a:gd name="connsiteX1" fmla="*/ 3490 w 376954"/>
                  <a:gd name="connsiteY1" fmla="*/ 373464 h 378117"/>
                  <a:gd name="connsiteX2" fmla="*/ 3490 w 376954"/>
                  <a:gd name="connsiteY2" fmla="*/ 352522 h 378117"/>
                  <a:gd name="connsiteX3" fmla="*/ 352522 w 376954"/>
                  <a:gd name="connsiteY3" fmla="*/ 3490 h 378117"/>
                  <a:gd name="connsiteX4" fmla="*/ 373464 w 376954"/>
                  <a:gd name="connsiteY4" fmla="*/ 3490 h 378117"/>
                  <a:gd name="connsiteX5" fmla="*/ 373464 w 376954"/>
                  <a:gd name="connsiteY5" fmla="*/ 24432 h 378117"/>
                  <a:gd name="connsiteX6" fmla="*/ 24432 w 376954"/>
                  <a:gd name="connsiteY6" fmla="*/ 373464 h 378117"/>
                  <a:gd name="connsiteX7" fmla="*/ 12798 w 376954"/>
                  <a:gd name="connsiteY7" fmla="*/ 378118 h 37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954" h="378117">
                    <a:moveTo>
                      <a:pt x="12798" y="378118"/>
                    </a:moveTo>
                    <a:cubicBezTo>
                      <a:pt x="8144" y="378118"/>
                      <a:pt x="5817" y="375791"/>
                      <a:pt x="3490" y="373464"/>
                    </a:cubicBezTo>
                    <a:cubicBezTo>
                      <a:pt x="-1163" y="368810"/>
                      <a:pt x="-1163" y="359503"/>
                      <a:pt x="3490" y="352522"/>
                    </a:cubicBezTo>
                    <a:lnTo>
                      <a:pt x="352522" y="3490"/>
                    </a:lnTo>
                    <a:cubicBezTo>
                      <a:pt x="357176" y="-1163"/>
                      <a:pt x="366484" y="-1163"/>
                      <a:pt x="373464" y="3490"/>
                    </a:cubicBezTo>
                    <a:cubicBezTo>
                      <a:pt x="378118" y="8144"/>
                      <a:pt x="378118" y="17452"/>
                      <a:pt x="373464" y="24432"/>
                    </a:cubicBezTo>
                    <a:lnTo>
                      <a:pt x="24432" y="373464"/>
                    </a:lnTo>
                    <a:cubicBezTo>
                      <a:pt x="19778" y="378118"/>
                      <a:pt x="17452" y="378118"/>
                      <a:pt x="12798" y="378118"/>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6" name="Freeform: Shape 1965">
                <a:extLst>
                  <a:ext uri="{FF2B5EF4-FFF2-40B4-BE49-F238E27FC236}">
                    <a16:creationId xmlns:a16="http://schemas.microsoft.com/office/drawing/2014/main" id="{A32A570F-5725-4C0D-A96B-C92706270700}"/>
                  </a:ext>
                </a:extLst>
              </p:cNvPr>
              <p:cNvSpPr/>
              <p:nvPr/>
            </p:nvSpPr>
            <p:spPr>
              <a:xfrm>
                <a:off x="6613581" y="659140"/>
                <a:ext cx="85901" cy="63698"/>
              </a:xfrm>
              <a:custGeom>
                <a:avLst/>
                <a:gdLst>
                  <a:gd name="connsiteX0" fmla="*/ 33182 w 85901"/>
                  <a:gd name="connsiteY0" fmla="*/ 63698 h 63698"/>
                  <a:gd name="connsiteX1" fmla="*/ 23874 w 85901"/>
                  <a:gd name="connsiteY1" fmla="*/ 59045 h 63698"/>
                  <a:gd name="connsiteX2" fmla="*/ 23874 w 85901"/>
                  <a:gd name="connsiteY2" fmla="*/ 40430 h 63698"/>
                  <a:gd name="connsiteX3" fmla="*/ 16894 w 85901"/>
                  <a:gd name="connsiteY3" fmla="*/ 42756 h 63698"/>
                  <a:gd name="connsiteX4" fmla="*/ 605 w 85901"/>
                  <a:gd name="connsiteY4" fmla="*/ 33449 h 63698"/>
                  <a:gd name="connsiteX5" fmla="*/ 9913 w 85901"/>
                  <a:gd name="connsiteY5" fmla="*/ 17161 h 63698"/>
                  <a:gd name="connsiteX6" fmla="*/ 68085 w 85901"/>
                  <a:gd name="connsiteY6" fmla="*/ 873 h 63698"/>
                  <a:gd name="connsiteX7" fmla="*/ 84373 w 85901"/>
                  <a:gd name="connsiteY7" fmla="*/ 7853 h 63698"/>
                  <a:gd name="connsiteX8" fmla="*/ 82046 w 85901"/>
                  <a:gd name="connsiteY8" fmla="*/ 24141 h 63698"/>
                  <a:gd name="connsiteX9" fmla="*/ 44816 w 85901"/>
                  <a:gd name="connsiteY9" fmla="*/ 61371 h 63698"/>
                  <a:gd name="connsiteX10" fmla="*/ 33182 w 85901"/>
                  <a:gd name="connsiteY10" fmla="*/ 63698 h 6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01" h="63698">
                    <a:moveTo>
                      <a:pt x="33182" y="63698"/>
                    </a:moveTo>
                    <a:cubicBezTo>
                      <a:pt x="28528" y="63698"/>
                      <a:pt x="26201" y="61371"/>
                      <a:pt x="23874" y="59045"/>
                    </a:cubicBezTo>
                    <a:cubicBezTo>
                      <a:pt x="19221" y="54391"/>
                      <a:pt x="19221" y="45083"/>
                      <a:pt x="23874" y="40430"/>
                    </a:cubicBezTo>
                    <a:lnTo>
                      <a:pt x="16894" y="42756"/>
                    </a:lnTo>
                    <a:cubicBezTo>
                      <a:pt x="9913" y="45083"/>
                      <a:pt x="605" y="40430"/>
                      <a:pt x="605" y="33449"/>
                    </a:cubicBezTo>
                    <a:cubicBezTo>
                      <a:pt x="-1721" y="26468"/>
                      <a:pt x="2932" y="17161"/>
                      <a:pt x="9913" y="17161"/>
                    </a:cubicBezTo>
                    <a:lnTo>
                      <a:pt x="68085" y="873"/>
                    </a:lnTo>
                    <a:cubicBezTo>
                      <a:pt x="75065" y="-1454"/>
                      <a:pt x="79720" y="873"/>
                      <a:pt x="84373" y="7853"/>
                    </a:cubicBezTo>
                    <a:cubicBezTo>
                      <a:pt x="86700" y="12507"/>
                      <a:pt x="86700" y="19488"/>
                      <a:pt x="82046" y="24141"/>
                    </a:cubicBezTo>
                    <a:lnTo>
                      <a:pt x="44816" y="61371"/>
                    </a:lnTo>
                    <a:cubicBezTo>
                      <a:pt x="40162" y="61371"/>
                      <a:pt x="35508" y="63698"/>
                      <a:pt x="33182" y="63698"/>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7" name="Freeform: Shape 1966">
                <a:extLst>
                  <a:ext uri="{FF2B5EF4-FFF2-40B4-BE49-F238E27FC236}">
                    <a16:creationId xmlns:a16="http://schemas.microsoft.com/office/drawing/2014/main" id="{B74828C7-1FA1-4CAE-9070-459307266019}"/>
                  </a:ext>
                </a:extLst>
              </p:cNvPr>
              <p:cNvSpPr/>
              <p:nvPr/>
            </p:nvSpPr>
            <p:spPr>
              <a:xfrm>
                <a:off x="6633965" y="658484"/>
                <a:ext cx="64607" cy="85296"/>
              </a:xfrm>
              <a:custGeom>
                <a:avLst/>
                <a:gdLst>
                  <a:gd name="connsiteX0" fmla="*/ 33740 w 64607"/>
                  <a:gd name="connsiteY0" fmla="*/ 85296 h 85296"/>
                  <a:gd name="connsiteX1" fmla="*/ 29086 w 64607"/>
                  <a:gd name="connsiteY1" fmla="*/ 85296 h 85296"/>
                  <a:gd name="connsiteX2" fmla="*/ 19778 w 64607"/>
                  <a:gd name="connsiteY2" fmla="*/ 69008 h 85296"/>
                  <a:gd name="connsiteX3" fmla="*/ 22105 w 64607"/>
                  <a:gd name="connsiteY3" fmla="*/ 62027 h 85296"/>
                  <a:gd name="connsiteX4" fmla="*/ 3490 w 64607"/>
                  <a:gd name="connsiteY4" fmla="*/ 62027 h 85296"/>
                  <a:gd name="connsiteX5" fmla="*/ 3490 w 64607"/>
                  <a:gd name="connsiteY5" fmla="*/ 41085 h 85296"/>
                  <a:gd name="connsiteX6" fmla="*/ 40720 w 64607"/>
                  <a:gd name="connsiteY6" fmla="*/ 3855 h 85296"/>
                  <a:gd name="connsiteX7" fmla="*/ 57009 w 64607"/>
                  <a:gd name="connsiteY7" fmla="*/ 1528 h 85296"/>
                  <a:gd name="connsiteX8" fmla="*/ 63989 w 64607"/>
                  <a:gd name="connsiteY8" fmla="*/ 17817 h 85296"/>
                  <a:gd name="connsiteX9" fmla="*/ 47701 w 64607"/>
                  <a:gd name="connsiteY9" fmla="*/ 75989 h 85296"/>
                  <a:gd name="connsiteX10" fmla="*/ 33740 w 64607"/>
                  <a:gd name="connsiteY10" fmla="*/ 85296 h 8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07" h="85296">
                    <a:moveTo>
                      <a:pt x="33740" y="85296"/>
                    </a:moveTo>
                    <a:cubicBezTo>
                      <a:pt x="31413" y="85296"/>
                      <a:pt x="31413" y="85296"/>
                      <a:pt x="29086" y="85296"/>
                    </a:cubicBezTo>
                    <a:cubicBezTo>
                      <a:pt x="22105" y="82969"/>
                      <a:pt x="17451" y="75989"/>
                      <a:pt x="19778" y="69008"/>
                    </a:cubicBezTo>
                    <a:lnTo>
                      <a:pt x="22105" y="62027"/>
                    </a:lnTo>
                    <a:cubicBezTo>
                      <a:pt x="17451" y="66681"/>
                      <a:pt x="8144" y="66681"/>
                      <a:pt x="3490" y="62027"/>
                    </a:cubicBezTo>
                    <a:cubicBezTo>
                      <a:pt x="-1163" y="57374"/>
                      <a:pt x="-1163" y="48066"/>
                      <a:pt x="3490" y="41085"/>
                    </a:cubicBezTo>
                    <a:lnTo>
                      <a:pt x="40720" y="3855"/>
                    </a:lnTo>
                    <a:cubicBezTo>
                      <a:pt x="45374" y="-798"/>
                      <a:pt x="52355" y="-798"/>
                      <a:pt x="57009" y="1528"/>
                    </a:cubicBezTo>
                    <a:cubicBezTo>
                      <a:pt x="61662" y="3855"/>
                      <a:pt x="66316" y="10836"/>
                      <a:pt x="63989" y="17817"/>
                    </a:cubicBezTo>
                    <a:lnTo>
                      <a:pt x="47701" y="75989"/>
                    </a:lnTo>
                    <a:cubicBezTo>
                      <a:pt x="45374" y="80642"/>
                      <a:pt x="40720" y="85296"/>
                      <a:pt x="33740" y="8529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68" name="Freeform: Shape 1967">
                <a:extLst>
                  <a:ext uri="{FF2B5EF4-FFF2-40B4-BE49-F238E27FC236}">
                    <a16:creationId xmlns:a16="http://schemas.microsoft.com/office/drawing/2014/main" id="{9405E9A0-A36A-4C96-81F5-2CFB839F188C}"/>
                  </a:ext>
                </a:extLst>
              </p:cNvPr>
              <p:cNvSpPr/>
              <p:nvPr/>
            </p:nvSpPr>
            <p:spPr>
              <a:xfrm>
                <a:off x="6224634" y="934584"/>
                <a:ext cx="196421" cy="195457"/>
              </a:xfrm>
              <a:custGeom>
                <a:avLst/>
                <a:gdLst>
                  <a:gd name="connsiteX0" fmla="*/ 94039 w 196421"/>
                  <a:gd name="connsiteY0" fmla="*/ 195458 h 195457"/>
                  <a:gd name="connsiteX1" fmla="*/ 89385 w 196421"/>
                  <a:gd name="connsiteY1" fmla="*/ 195458 h 195457"/>
                  <a:gd name="connsiteX2" fmla="*/ 80078 w 196421"/>
                  <a:gd name="connsiteY2" fmla="*/ 183824 h 195457"/>
                  <a:gd name="connsiteX3" fmla="*/ 75424 w 196421"/>
                  <a:gd name="connsiteY3" fmla="*/ 120998 h 195457"/>
                  <a:gd name="connsiteX4" fmla="*/ 12598 w 196421"/>
                  <a:gd name="connsiteY4" fmla="*/ 116344 h 195457"/>
                  <a:gd name="connsiteX5" fmla="*/ 964 w 196421"/>
                  <a:gd name="connsiteY5" fmla="*/ 107037 h 195457"/>
                  <a:gd name="connsiteX6" fmla="*/ 3291 w 196421"/>
                  <a:gd name="connsiteY6" fmla="*/ 93075 h 195457"/>
                  <a:gd name="connsiteX7" fmla="*/ 91712 w 196421"/>
                  <a:gd name="connsiteY7" fmla="*/ 4654 h 195457"/>
                  <a:gd name="connsiteX8" fmla="*/ 101019 w 196421"/>
                  <a:gd name="connsiteY8" fmla="*/ 0 h 195457"/>
                  <a:gd name="connsiteX9" fmla="*/ 180134 w 196421"/>
                  <a:gd name="connsiteY9" fmla="*/ 2327 h 195457"/>
                  <a:gd name="connsiteX10" fmla="*/ 194095 w 196421"/>
                  <a:gd name="connsiteY10" fmla="*/ 16288 h 195457"/>
                  <a:gd name="connsiteX11" fmla="*/ 196422 w 196421"/>
                  <a:gd name="connsiteY11" fmla="*/ 95402 h 195457"/>
                  <a:gd name="connsiteX12" fmla="*/ 191768 w 196421"/>
                  <a:gd name="connsiteY12" fmla="*/ 104710 h 195457"/>
                  <a:gd name="connsiteX13" fmla="*/ 103346 w 196421"/>
                  <a:gd name="connsiteY13" fmla="*/ 193131 h 195457"/>
                  <a:gd name="connsiteX14" fmla="*/ 94039 w 196421"/>
                  <a:gd name="connsiteY14" fmla="*/ 195458 h 195457"/>
                  <a:gd name="connsiteX15" fmla="*/ 45174 w 196421"/>
                  <a:gd name="connsiteY15" fmla="*/ 88421 h 195457"/>
                  <a:gd name="connsiteX16" fmla="*/ 89385 w 196421"/>
                  <a:gd name="connsiteY16" fmla="*/ 90748 h 195457"/>
                  <a:gd name="connsiteX17" fmla="*/ 103346 w 196421"/>
                  <a:gd name="connsiteY17" fmla="*/ 104710 h 195457"/>
                  <a:gd name="connsiteX18" fmla="*/ 105673 w 196421"/>
                  <a:gd name="connsiteY18" fmla="*/ 148920 h 195457"/>
                  <a:gd name="connsiteX19" fmla="*/ 168499 w 196421"/>
                  <a:gd name="connsiteY19" fmla="*/ 86095 h 195457"/>
                  <a:gd name="connsiteX20" fmla="*/ 166172 w 196421"/>
                  <a:gd name="connsiteY20" fmla="*/ 27923 h 195457"/>
                  <a:gd name="connsiteX21" fmla="*/ 108000 w 196421"/>
                  <a:gd name="connsiteY21" fmla="*/ 25596 h 195457"/>
                  <a:gd name="connsiteX22" fmla="*/ 45174 w 196421"/>
                  <a:gd name="connsiteY22" fmla="*/ 88421 h 19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421" h="195457">
                    <a:moveTo>
                      <a:pt x="94039" y="195458"/>
                    </a:moveTo>
                    <a:cubicBezTo>
                      <a:pt x="91712" y="195458"/>
                      <a:pt x="91712" y="195458"/>
                      <a:pt x="89385" y="195458"/>
                    </a:cubicBezTo>
                    <a:cubicBezTo>
                      <a:pt x="84731" y="193131"/>
                      <a:pt x="80078" y="188477"/>
                      <a:pt x="80078" y="183824"/>
                    </a:cubicBezTo>
                    <a:lnTo>
                      <a:pt x="75424" y="120998"/>
                    </a:lnTo>
                    <a:lnTo>
                      <a:pt x="12598" y="116344"/>
                    </a:lnTo>
                    <a:cubicBezTo>
                      <a:pt x="7944" y="116344"/>
                      <a:pt x="3291" y="111690"/>
                      <a:pt x="964" y="107037"/>
                    </a:cubicBezTo>
                    <a:cubicBezTo>
                      <a:pt x="-1363" y="102383"/>
                      <a:pt x="964" y="95402"/>
                      <a:pt x="3291" y="93075"/>
                    </a:cubicBezTo>
                    <a:lnTo>
                      <a:pt x="91712" y="4654"/>
                    </a:lnTo>
                    <a:cubicBezTo>
                      <a:pt x="94039" y="2327"/>
                      <a:pt x="98693" y="0"/>
                      <a:pt x="101019" y="0"/>
                    </a:cubicBezTo>
                    <a:lnTo>
                      <a:pt x="180134" y="2327"/>
                    </a:lnTo>
                    <a:cubicBezTo>
                      <a:pt x="187114" y="2327"/>
                      <a:pt x="194095" y="9308"/>
                      <a:pt x="194095" y="16288"/>
                    </a:cubicBezTo>
                    <a:lnTo>
                      <a:pt x="196422" y="95402"/>
                    </a:lnTo>
                    <a:cubicBezTo>
                      <a:pt x="196422" y="100056"/>
                      <a:pt x="194095" y="102383"/>
                      <a:pt x="191768" y="104710"/>
                    </a:cubicBezTo>
                    <a:lnTo>
                      <a:pt x="103346" y="193131"/>
                    </a:lnTo>
                    <a:cubicBezTo>
                      <a:pt x="101019" y="193131"/>
                      <a:pt x="98693" y="195458"/>
                      <a:pt x="94039" y="195458"/>
                    </a:cubicBezTo>
                    <a:close/>
                    <a:moveTo>
                      <a:pt x="45174" y="88421"/>
                    </a:moveTo>
                    <a:lnTo>
                      <a:pt x="89385" y="90748"/>
                    </a:lnTo>
                    <a:cubicBezTo>
                      <a:pt x="96366" y="90748"/>
                      <a:pt x="101019" y="97729"/>
                      <a:pt x="103346" y="104710"/>
                    </a:cubicBezTo>
                    <a:lnTo>
                      <a:pt x="105673" y="148920"/>
                    </a:lnTo>
                    <a:lnTo>
                      <a:pt x="168499" y="86095"/>
                    </a:lnTo>
                    <a:lnTo>
                      <a:pt x="166172" y="27923"/>
                    </a:lnTo>
                    <a:lnTo>
                      <a:pt x="108000" y="25596"/>
                    </a:lnTo>
                    <a:lnTo>
                      <a:pt x="45174" y="88421"/>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grpSp>
      </p:grpSp>
      <p:sp>
        <p:nvSpPr>
          <p:cNvPr id="21239" name="Freeform 3588">
            <a:extLst>
              <a:ext uri="{FF2B5EF4-FFF2-40B4-BE49-F238E27FC236}">
                <a16:creationId xmlns:a16="http://schemas.microsoft.com/office/drawing/2014/main" id="{2F92C7B0-6055-4A31-A671-9FBDA8CBA799}"/>
              </a:ext>
            </a:extLst>
          </p:cNvPr>
          <p:cNvSpPr>
            <a:spLocks/>
          </p:cNvSpPr>
          <p:nvPr/>
        </p:nvSpPr>
        <p:spPr bwMode="auto">
          <a:xfrm>
            <a:off x="20604267" y="2159422"/>
            <a:ext cx="198461" cy="671590"/>
          </a:xfrm>
          <a:custGeom>
            <a:avLst/>
            <a:gdLst>
              <a:gd name="T0" fmla="*/ 46 w 46"/>
              <a:gd name="T1" fmla="*/ 61 h 156"/>
              <a:gd name="T2" fmla="*/ 23 w 46"/>
              <a:gd name="T3" fmla="*/ 156 h 156"/>
              <a:gd name="T4" fmla="*/ 0 w 46"/>
              <a:gd name="T5" fmla="*/ 61 h 156"/>
              <a:gd name="T6" fmla="*/ 23 w 46"/>
              <a:gd name="T7" fmla="*/ 0 h 156"/>
              <a:gd name="T8" fmla="*/ 46 w 46"/>
              <a:gd name="T9" fmla="*/ 61 h 156"/>
            </a:gdLst>
            <a:ahLst/>
            <a:cxnLst>
              <a:cxn ang="0">
                <a:pos x="T0" y="T1"/>
              </a:cxn>
              <a:cxn ang="0">
                <a:pos x="T2" y="T3"/>
              </a:cxn>
              <a:cxn ang="0">
                <a:pos x="T4" y="T5"/>
              </a:cxn>
              <a:cxn ang="0">
                <a:pos x="T6" y="T7"/>
              </a:cxn>
              <a:cxn ang="0">
                <a:pos x="T8" y="T9"/>
              </a:cxn>
            </a:cxnLst>
            <a:rect l="0" t="0" r="r" b="b"/>
            <a:pathLst>
              <a:path w="46" h="156">
                <a:moveTo>
                  <a:pt x="46" y="61"/>
                </a:moveTo>
                <a:cubicBezTo>
                  <a:pt x="46" y="103"/>
                  <a:pt x="23" y="156"/>
                  <a:pt x="23" y="156"/>
                </a:cubicBezTo>
                <a:cubicBezTo>
                  <a:pt x="23" y="156"/>
                  <a:pt x="0" y="103"/>
                  <a:pt x="0" y="61"/>
                </a:cubicBezTo>
                <a:cubicBezTo>
                  <a:pt x="0" y="19"/>
                  <a:pt x="10" y="0"/>
                  <a:pt x="23" y="0"/>
                </a:cubicBezTo>
                <a:cubicBezTo>
                  <a:pt x="35" y="0"/>
                  <a:pt x="46" y="19"/>
                  <a:pt x="46" y="61"/>
                </a:cubicBezTo>
                <a:close/>
              </a:path>
            </a:pathLst>
          </a:custGeom>
          <a:solidFill>
            <a:srgbClr val="CF4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0" name="Freeform 3589">
            <a:extLst>
              <a:ext uri="{FF2B5EF4-FFF2-40B4-BE49-F238E27FC236}">
                <a16:creationId xmlns:a16="http://schemas.microsoft.com/office/drawing/2014/main" id="{AED72646-D84E-4A2F-99DD-B66370CBAC89}"/>
              </a:ext>
            </a:extLst>
          </p:cNvPr>
          <p:cNvSpPr>
            <a:spLocks/>
          </p:cNvSpPr>
          <p:nvPr/>
        </p:nvSpPr>
        <p:spPr bwMode="auto">
          <a:xfrm>
            <a:off x="20624907" y="2159422"/>
            <a:ext cx="155593" cy="533462"/>
          </a:xfrm>
          <a:custGeom>
            <a:avLst/>
            <a:gdLst>
              <a:gd name="T0" fmla="*/ 36 w 36"/>
              <a:gd name="T1" fmla="*/ 48 h 124"/>
              <a:gd name="T2" fmla="*/ 18 w 36"/>
              <a:gd name="T3" fmla="*/ 124 h 124"/>
              <a:gd name="T4" fmla="*/ 0 w 36"/>
              <a:gd name="T5" fmla="*/ 48 h 124"/>
              <a:gd name="T6" fmla="*/ 18 w 36"/>
              <a:gd name="T7" fmla="*/ 0 h 124"/>
              <a:gd name="T8" fmla="*/ 36 w 36"/>
              <a:gd name="T9" fmla="*/ 48 h 124"/>
            </a:gdLst>
            <a:ahLst/>
            <a:cxnLst>
              <a:cxn ang="0">
                <a:pos x="T0" y="T1"/>
              </a:cxn>
              <a:cxn ang="0">
                <a:pos x="T2" y="T3"/>
              </a:cxn>
              <a:cxn ang="0">
                <a:pos x="T4" y="T5"/>
              </a:cxn>
              <a:cxn ang="0">
                <a:pos x="T6" y="T7"/>
              </a:cxn>
              <a:cxn ang="0">
                <a:pos x="T8" y="T9"/>
              </a:cxn>
            </a:cxnLst>
            <a:rect l="0" t="0" r="r" b="b"/>
            <a:pathLst>
              <a:path w="36" h="124">
                <a:moveTo>
                  <a:pt x="36" y="48"/>
                </a:moveTo>
                <a:cubicBezTo>
                  <a:pt x="36" y="82"/>
                  <a:pt x="18" y="124"/>
                  <a:pt x="18" y="124"/>
                </a:cubicBezTo>
                <a:cubicBezTo>
                  <a:pt x="18" y="124"/>
                  <a:pt x="0" y="82"/>
                  <a:pt x="0" y="48"/>
                </a:cubicBezTo>
                <a:cubicBezTo>
                  <a:pt x="0" y="15"/>
                  <a:pt x="8" y="0"/>
                  <a:pt x="18" y="0"/>
                </a:cubicBezTo>
                <a:cubicBezTo>
                  <a:pt x="28" y="0"/>
                  <a:pt x="36" y="15"/>
                  <a:pt x="36" y="48"/>
                </a:cubicBezTo>
                <a:close/>
              </a:path>
            </a:pathLst>
          </a:custGeom>
          <a:solidFill>
            <a:srgbClr val="FDB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1" name="Freeform 3590">
            <a:extLst>
              <a:ext uri="{FF2B5EF4-FFF2-40B4-BE49-F238E27FC236}">
                <a16:creationId xmlns:a16="http://schemas.microsoft.com/office/drawing/2014/main" id="{107BDB4B-1E18-4217-A84C-B7E3CC2BF59C}"/>
              </a:ext>
            </a:extLst>
          </p:cNvPr>
          <p:cNvSpPr>
            <a:spLocks/>
          </p:cNvSpPr>
          <p:nvPr/>
        </p:nvSpPr>
        <p:spPr bwMode="auto">
          <a:xfrm>
            <a:off x="20642372" y="2159422"/>
            <a:ext cx="115901" cy="395333"/>
          </a:xfrm>
          <a:custGeom>
            <a:avLst/>
            <a:gdLst>
              <a:gd name="T0" fmla="*/ 27 w 27"/>
              <a:gd name="T1" fmla="*/ 36 h 92"/>
              <a:gd name="T2" fmla="*/ 14 w 27"/>
              <a:gd name="T3" fmla="*/ 92 h 92"/>
              <a:gd name="T4" fmla="*/ 0 w 27"/>
              <a:gd name="T5" fmla="*/ 36 h 92"/>
              <a:gd name="T6" fmla="*/ 14 w 27"/>
              <a:gd name="T7" fmla="*/ 0 h 92"/>
              <a:gd name="T8" fmla="*/ 27 w 27"/>
              <a:gd name="T9" fmla="*/ 36 h 92"/>
            </a:gdLst>
            <a:ahLst/>
            <a:cxnLst>
              <a:cxn ang="0">
                <a:pos x="T0" y="T1"/>
              </a:cxn>
              <a:cxn ang="0">
                <a:pos x="T2" y="T3"/>
              </a:cxn>
              <a:cxn ang="0">
                <a:pos x="T4" y="T5"/>
              </a:cxn>
              <a:cxn ang="0">
                <a:pos x="T6" y="T7"/>
              </a:cxn>
              <a:cxn ang="0">
                <a:pos x="T8" y="T9"/>
              </a:cxn>
            </a:cxnLst>
            <a:rect l="0" t="0" r="r" b="b"/>
            <a:pathLst>
              <a:path w="27" h="92">
                <a:moveTo>
                  <a:pt x="27" y="36"/>
                </a:moveTo>
                <a:cubicBezTo>
                  <a:pt x="27" y="61"/>
                  <a:pt x="14" y="92"/>
                  <a:pt x="14" y="92"/>
                </a:cubicBezTo>
                <a:cubicBezTo>
                  <a:pt x="14" y="92"/>
                  <a:pt x="0" y="61"/>
                  <a:pt x="0" y="36"/>
                </a:cubicBezTo>
                <a:cubicBezTo>
                  <a:pt x="0" y="11"/>
                  <a:pt x="6" y="0"/>
                  <a:pt x="14" y="0"/>
                </a:cubicBezTo>
                <a:cubicBezTo>
                  <a:pt x="21" y="0"/>
                  <a:pt x="27" y="11"/>
                  <a:pt x="27" y="36"/>
                </a:cubicBezTo>
                <a:close/>
              </a:path>
            </a:pathLst>
          </a:custGeom>
          <a:solidFill>
            <a:srgbClr val="FAD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2" name="Freeform 3591">
            <a:extLst>
              <a:ext uri="{FF2B5EF4-FFF2-40B4-BE49-F238E27FC236}">
                <a16:creationId xmlns:a16="http://schemas.microsoft.com/office/drawing/2014/main" id="{95D5E14A-79A8-4AF2-82EA-8DBBC034A9A3}"/>
              </a:ext>
            </a:extLst>
          </p:cNvPr>
          <p:cNvSpPr>
            <a:spLocks/>
          </p:cNvSpPr>
          <p:nvPr/>
        </p:nvSpPr>
        <p:spPr bwMode="auto">
          <a:xfrm>
            <a:off x="20863059" y="1830771"/>
            <a:ext cx="166707" cy="331825"/>
          </a:xfrm>
          <a:custGeom>
            <a:avLst/>
            <a:gdLst>
              <a:gd name="T0" fmla="*/ 39 w 39"/>
              <a:gd name="T1" fmla="*/ 35 h 77"/>
              <a:gd name="T2" fmla="*/ 8 w 39"/>
              <a:gd name="T3" fmla="*/ 0 h 77"/>
              <a:gd name="T4" fmla="*/ 0 w 39"/>
              <a:gd name="T5" fmla="*/ 63 h 77"/>
              <a:gd name="T6" fmla="*/ 38 w 39"/>
              <a:gd name="T7" fmla="*/ 77 h 77"/>
              <a:gd name="T8" fmla="*/ 36 w 39"/>
              <a:gd name="T9" fmla="*/ 57 h 77"/>
              <a:gd name="T10" fmla="*/ 39 w 39"/>
              <a:gd name="T11" fmla="*/ 35 h 77"/>
            </a:gdLst>
            <a:ahLst/>
            <a:cxnLst>
              <a:cxn ang="0">
                <a:pos x="T0" y="T1"/>
              </a:cxn>
              <a:cxn ang="0">
                <a:pos x="T2" y="T3"/>
              </a:cxn>
              <a:cxn ang="0">
                <a:pos x="T4" y="T5"/>
              </a:cxn>
              <a:cxn ang="0">
                <a:pos x="T6" y="T7"/>
              </a:cxn>
              <a:cxn ang="0">
                <a:pos x="T8" y="T9"/>
              </a:cxn>
              <a:cxn ang="0">
                <a:pos x="T10" y="T11"/>
              </a:cxn>
            </a:cxnLst>
            <a:rect l="0" t="0" r="r" b="b"/>
            <a:pathLst>
              <a:path w="39" h="77">
                <a:moveTo>
                  <a:pt x="39" y="35"/>
                </a:moveTo>
                <a:cubicBezTo>
                  <a:pt x="8" y="0"/>
                  <a:pt x="8" y="0"/>
                  <a:pt x="8" y="0"/>
                </a:cubicBezTo>
                <a:cubicBezTo>
                  <a:pt x="6" y="22"/>
                  <a:pt x="3" y="45"/>
                  <a:pt x="0" y="63"/>
                </a:cubicBezTo>
                <a:cubicBezTo>
                  <a:pt x="38" y="77"/>
                  <a:pt x="38" y="77"/>
                  <a:pt x="38" y="77"/>
                </a:cubicBezTo>
                <a:cubicBezTo>
                  <a:pt x="37" y="71"/>
                  <a:pt x="36" y="64"/>
                  <a:pt x="36" y="57"/>
                </a:cubicBezTo>
                <a:cubicBezTo>
                  <a:pt x="36" y="48"/>
                  <a:pt x="37" y="41"/>
                  <a:pt x="39" y="35"/>
                </a:cubicBezTo>
                <a:close/>
              </a:path>
            </a:pathLst>
          </a:custGeom>
          <a:solidFill>
            <a:srgbClr val="CF4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3" name="Freeform 3592">
            <a:extLst>
              <a:ext uri="{FF2B5EF4-FFF2-40B4-BE49-F238E27FC236}">
                <a16:creationId xmlns:a16="http://schemas.microsoft.com/office/drawing/2014/main" id="{81CEF386-2DDC-41E9-98B8-2ECEE33D90F7}"/>
              </a:ext>
            </a:extLst>
          </p:cNvPr>
          <p:cNvSpPr>
            <a:spLocks/>
          </p:cNvSpPr>
          <p:nvPr/>
        </p:nvSpPr>
        <p:spPr bwMode="auto">
          <a:xfrm>
            <a:off x="21017065" y="1938733"/>
            <a:ext cx="90498" cy="271493"/>
          </a:xfrm>
          <a:custGeom>
            <a:avLst/>
            <a:gdLst>
              <a:gd name="T0" fmla="*/ 15 w 21"/>
              <a:gd name="T1" fmla="*/ 0 h 63"/>
              <a:gd name="T2" fmla="*/ 10 w 21"/>
              <a:gd name="T3" fmla="*/ 1 h 63"/>
              <a:gd name="T4" fmla="*/ 6 w 21"/>
              <a:gd name="T5" fmla="*/ 0 h 63"/>
              <a:gd name="T6" fmla="*/ 3 w 21"/>
              <a:gd name="T7" fmla="*/ 10 h 63"/>
              <a:gd name="T8" fmla="*/ 0 w 21"/>
              <a:gd name="T9" fmla="*/ 32 h 63"/>
              <a:gd name="T10" fmla="*/ 2 w 21"/>
              <a:gd name="T11" fmla="*/ 52 h 63"/>
              <a:gd name="T12" fmla="*/ 4 w 21"/>
              <a:gd name="T13" fmla="*/ 63 h 63"/>
              <a:gd name="T14" fmla="*/ 11 w 21"/>
              <a:gd name="T15" fmla="*/ 63 h 63"/>
              <a:gd name="T16" fmla="*/ 17 w 21"/>
              <a:gd name="T17" fmla="*/ 63 h 63"/>
              <a:gd name="T18" fmla="*/ 21 w 21"/>
              <a:gd name="T19" fmla="*/ 32 h 63"/>
              <a:gd name="T20" fmla="*/ 15 w 21"/>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3">
                <a:moveTo>
                  <a:pt x="15" y="0"/>
                </a:moveTo>
                <a:cubicBezTo>
                  <a:pt x="13" y="1"/>
                  <a:pt x="12" y="1"/>
                  <a:pt x="10" y="1"/>
                </a:cubicBezTo>
                <a:cubicBezTo>
                  <a:pt x="9" y="1"/>
                  <a:pt x="8" y="1"/>
                  <a:pt x="6" y="0"/>
                </a:cubicBezTo>
                <a:cubicBezTo>
                  <a:pt x="5" y="3"/>
                  <a:pt x="4" y="6"/>
                  <a:pt x="3" y="10"/>
                </a:cubicBezTo>
                <a:cubicBezTo>
                  <a:pt x="1" y="16"/>
                  <a:pt x="0" y="23"/>
                  <a:pt x="0" y="32"/>
                </a:cubicBezTo>
                <a:cubicBezTo>
                  <a:pt x="0" y="39"/>
                  <a:pt x="1" y="46"/>
                  <a:pt x="2" y="52"/>
                </a:cubicBezTo>
                <a:cubicBezTo>
                  <a:pt x="2" y="56"/>
                  <a:pt x="3" y="60"/>
                  <a:pt x="4" y="63"/>
                </a:cubicBezTo>
                <a:cubicBezTo>
                  <a:pt x="11" y="63"/>
                  <a:pt x="11" y="63"/>
                  <a:pt x="11" y="63"/>
                </a:cubicBezTo>
                <a:cubicBezTo>
                  <a:pt x="17" y="63"/>
                  <a:pt x="17" y="63"/>
                  <a:pt x="17" y="63"/>
                </a:cubicBezTo>
                <a:cubicBezTo>
                  <a:pt x="19" y="56"/>
                  <a:pt x="21" y="45"/>
                  <a:pt x="21" y="32"/>
                </a:cubicBezTo>
                <a:cubicBezTo>
                  <a:pt x="21" y="17"/>
                  <a:pt x="17" y="7"/>
                  <a:pt x="15" y="0"/>
                </a:cubicBezTo>
                <a:close/>
              </a:path>
            </a:pathLst>
          </a:custGeom>
          <a:solidFill>
            <a:srgbClr val="F24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4" name="Freeform 3593">
            <a:extLst>
              <a:ext uri="{FF2B5EF4-FFF2-40B4-BE49-F238E27FC236}">
                <a16:creationId xmlns:a16="http://schemas.microsoft.com/office/drawing/2014/main" id="{A249F387-B7C5-4DE2-A5B0-148234121FCE}"/>
              </a:ext>
            </a:extLst>
          </p:cNvPr>
          <p:cNvSpPr>
            <a:spLocks/>
          </p:cNvSpPr>
          <p:nvPr/>
        </p:nvSpPr>
        <p:spPr bwMode="auto">
          <a:xfrm>
            <a:off x="21034529" y="2210227"/>
            <a:ext cx="55569" cy="12701"/>
          </a:xfrm>
          <a:custGeom>
            <a:avLst/>
            <a:gdLst>
              <a:gd name="T0" fmla="*/ 0 w 13"/>
              <a:gd name="T1" fmla="*/ 0 h 3"/>
              <a:gd name="T2" fmla="*/ 2 w 13"/>
              <a:gd name="T3" fmla="*/ 3 h 3"/>
              <a:gd name="T4" fmla="*/ 7 w 13"/>
              <a:gd name="T5" fmla="*/ 3 h 3"/>
              <a:gd name="T6" fmla="*/ 12 w 13"/>
              <a:gd name="T7" fmla="*/ 3 h 3"/>
              <a:gd name="T8" fmla="*/ 13 w 13"/>
              <a:gd name="T9" fmla="*/ 0 h 3"/>
              <a:gd name="T10" fmla="*/ 7 w 13"/>
              <a:gd name="T11" fmla="*/ 0 h 3"/>
              <a:gd name="T12" fmla="*/ 0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0" y="0"/>
                </a:moveTo>
                <a:cubicBezTo>
                  <a:pt x="1" y="1"/>
                  <a:pt x="1" y="2"/>
                  <a:pt x="2" y="3"/>
                </a:cubicBezTo>
                <a:cubicBezTo>
                  <a:pt x="7" y="3"/>
                  <a:pt x="7" y="3"/>
                  <a:pt x="7" y="3"/>
                </a:cubicBezTo>
                <a:cubicBezTo>
                  <a:pt x="12" y="3"/>
                  <a:pt x="12" y="3"/>
                  <a:pt x="12" y="3"/>
                </a:cubicBezTo>
                <a:cubicBezTo>
                  <a:pt x="12" y="2"/>
                  <a:pt x="12" y="1"/>
                  <a:pt x="13" y="0"/>
                </a:cubicBezTo>
                <a:cubicBezTo>
                  <a:pt x="7" y="0"/>
                  <a:pt x="7" y="0"/>
                  <a:pt x="7" y="0"/>
                </a:cubicBezTo>
                <a:lnTo>
                  <a:pt x="0" y="0"/>
                </a:lnTo>
                <a:close/>
              </a:path>
            </a:pathLst>
          </a:custGeom>
          <a:solidFill>
            <a:srgbClr val="524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5" name="Freeform 3594">
            <a:extLst>
              <a:ext uri="{FF2B5EF4-FFF2-40B4-BE49-F238E27FC236}">
                <a16:creationId xmlns:a16="http://schemas.microsoft.com/office/drawing/2014/main" id="{538F6FFA-C2C3-4B74-8B73-0BC71B854FD2}"/>
              </a:ext>
            </a:extLst>
          </p:cNvPr>
          <p:cNvSpPr>
            <a:spLocks/>
          </p:cNvSpPr>
          <p:nvPr/>
        </p:nvSpPr>
        <p:spPr bwMode="auto">
          <a:xfrm>
            <a:off x="21042468" y="1908568"/>
            <a:ext cx="39693" cy="34929"/>
          </a:xfrm>
          <a:custGeom>
            <a:avLst/>
            <a:gdLst>
              <a:gd name="T0" fmla="*/ 9 w 9"/>
              <a:gd name="T1" fmla="*/ 7 h 8"/>
              <a:gd name="T2" fmla="*/ 4 w 9"/>
              <a:gd name="T3" fmla="*/ 0 h 8"/>
              <a:gd name="T4" fmla="*/ 0 w 9"/>
              <a:gd name="T5" fmla="*/ 7 h 8"/>
              <a:gd name="T6" fmla="*/ 4 w 9"/>
              <a:gd name="T7" fmla="*/ 8 h 8"/>
              <a:gd name="T8" fmla="*/ 9 w 9"/>
              <a:gd name="T9" fmla="*/ 7 h 8"/>
            </a:gdLst>
            <a:ahLst/>
            <a:cxnLst>
              <a:cxn ang="0">
                <a:pos x="T0" y="T1"/>
              </a:cxn>
              <a:cxn ang="0">
                <a:pos x="T2" y="T3"/>
              </a:cxn>
              <a:cxn ang="0">
                <a:pos x="T4" y="T5"/>
              </a:cxn>
              <a:cxn ang="0">
                <a:pos x="T6" y="T7"/>
              </a:cxn>
              <a:cxn ang="0">
                <a:pos x="T8" y="T9"/>
              </a:cxn>
            </a:cxnLst>
            <a:rect l="0" t="0" r="r" b="b"/>
            <a:pathLst>
              <a:path w="9" h="8">
                <a:moveTo>
                  <a:pt x="9" y="7"/>
                </a:moveTo>
                <a:cubicBezTo>
                  <a:pt x="6" y="2"/>
                  <a:pt x="4" y="0"/>
                  <a:pt x="4" y="0"/>
                </a:cubicBezTo>
                <a:cubicBezTo>
                  <a:pt x="4" y="0"/>
                  <a:pt x="2" y="2"/>
                  <a:pt x="0" y="7"/>
                </a:cubicBezTo>
                <a:cubicBezTo>
                  <a:pt x="2" y="8"/>
                  <a:pt x="3" y="8"/>
                  <a:pt x="4" y="8"/>
                </a:cubicBezTo>
                <a:cubicBezTo>
                  <a:pt x="6" y="8"/>
                  <a:pt x="7" y="8"/>
                  <a:pt x="9" y="7"/>
                </a:cubicBezTo>
                <a:close/>
              </a:path>
            </a:pathLst>
          </a:custGeom>
          <a:solidFill>
            <a:srgbClr val="524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6" name="Freeform 3595">
            <a:extLst>
              <a:ext uri="{FF2B5EF4-FFF2-40B4-BE49-F238E27FC236}">
                <a16:creationId xmlns:a16="http://schemas.microsoft.com/office/drawing/2014/main" id="{F1315E1C-8C89-4617-AB45-77F49DFA191F}"/>
              </a:ext>
            </a:extLst>
          </p:cNvPr>
          <p:cNvSpPr>
            <a:spLocks/>
          </p:cNvSpPr>
          <p:nvPr/>
        </p:nvSpPr>
        <p:spPr bwMode="auto">
          <a:xfrm>
            <a:off x="20362939" y="1830771"/>
            <a:ext cx="168294" cy="331825"/>
          </a:xfrm>
          <a:custGeom>
            <a:avLst/>
            <a:gdLst>
              <a:gd name="T0" fmla="*/ 0 w 39"/>
              <a:gd name="T1" fmla="*/ 35 h 77"/>
              <a:gd name="T2" fmla="*/ 31 w 39"/>
              <a:gd name="T3" fmla="*/ 0 h 77"/>
              <a:gd name="T4" fmla="*/ 39 w 39"/>
              <a:gd name="T5" fmla="*/ 63 h 77"/>
              <a:gd name="T6" fmla="*/ 1 w 39"/>
              <a:gd name="T7" fmla="*/ 77 h 77"/>
              <a:gd name="T8" fmla="*/ 2 w 39"/>
              <a:gd name="T9" fmla="*/ 57 h 77"/>
              <a:gd name="T10" fmla="*/ 0 w 39"/>
              <a:gd name="T11" fmla="*/ 35 h 77"/>
            </a:gdLst>
            <a:ahLst/>
            <a:cxnLst>
              <a:cxn ang="0">
                <a:pos x="T0" y="T1"/>
              </a:cxn>
              <a:cxn ang="0">
                <a:pos x="T2" y="T3"/>
              </a:cxn>
              <a:cxn ang="0">
                <a:pos x="T4" y="T5"/>
              </a:cxn>
              <a:cxn ang="0">
                <a:pos x="T6" y="T7"/>
              </a:cxn>
              <a:cxn ang="0">
                <a:pos x="T8" y="T9"/>
              </a:cxn>
              <a:cxn ang="0">
                <a:pos x="T10" y="T11"/>
              </a:cxn>
            </a:cxnLst>
            <a:rect l="0" t="0" r="r" b="b"/>
            <a:pathLst>
              <a:path w="39" h="77">
                <a:moveTo>
                  <a:pt x="0" y="35"/>
                </a:moveTo>
                <a:cubicBezTo>
                  <a:pt x="31" y="0"/>
                  <a:pt x="31" y="0"/>
                  <a:pt x="31" y="0"/>
                </a:cubicBezTo>
                <a:cubicBezTo>
                  <a:pt x="34" y="23"/>
                  <a:pt x="36" y="38"/>
                  <a:pt x="39" y="63"/>
                </a:cubicBezTo>
                <a:cubicBezTo>
                  <a:pt x="1" y="77"/>
                  <a:pt x="1" y="77"/>
                  <a:pt x="1" y="77"/>
                </a:cubicBezTo>
                <a:cubicBezTo>
                  <a:pt x="2" y="71"/>
                  <a:pt x="2" y="64"/>
                  <a:pt x="2" y="57"/>
                </a:cubicBezTo>
                <a:cubicBezTo>
                  <a:pt x="2" y="48"/>
                  <a:pt x="1" y="41"/>
                  <a:pt x="0" y="35"/>
                </a:cubicBezTo>
                <a:close/>
              </a:path>
            </a:pathLst>
          </a:custGeom>
          <a:solidFill>
            <a:srgbClr val="CF4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7" name="Freeform 3596">
            <a:extLst>
              <a:ext uri="{FF2B5EF4-FFF2-40B4-BE49-F238E27FC236}">
                <a16:creationId xmlns:a16="http://schemas.microsoft.com/office/drawing/2014/main" id="{567E6112-8252-4C37-A2E2-D2F806FD9F41}"/>
              </a:ext>
            </a:extLst>
          </p:cNvPr>
          <p:cNvSpPr>
            <a:spLocks/>
          </p:cNvSpPr>
          <p:nvPr/>
        </p:nvSpPr>
        <p:spPr bwMode="auto">
          <a:xfrm>
            <a:off x="20285142" y="1938733"/>
            <a:ext cx="85735" cy="271493"/>
          </a:xfrm>
          <a:custGeom>
            <a:avLst/>
            <a:gdLst>
              <a:gd name="T0" fmla="*/ 6 w 20"/>
              <a:gd name="T1" fmla="*/ 0 h 63"/>
              <a:gd name="T2" fmla="*/ 10 w 20"/>
              <a:gd name="T3" fmla="*/ 1 h 63"/>
              <a:gd name="T4" fmla="*/ 15 w 20"/>
              <a:gd name="T5" fmla="*/ 0 h 63"/>
              <a:gd name="T6" fmla="*/ 18 w 20"/>
              <a:gd name="T7" fmla="*/ 10 h 63"/>
              <a:gd name="T8" fmla="*/ 20 w 20"/>
              <a:gd name="T9" fmla="*/ 32 h 63"/>
              <a:gd name="T10" fmla="*/ 19 w 20"/>
              <a:gd name="T11" fmla="*/ 52 h 63"/>
              <a:gd name="T12" fmla="*/ 16 w 20"/>
              <a:gd name="T13" fmla="*/ 63 h 63"/>
              <a:gd name="T14" fmla="*/ 10 w 20"/>
              <a:gd name="T15" fmla="*/ 63 h 63"/>
              <a:gd name="T16" fmla="*/ 4 w 20"/>
              <a:gd name="T17" fmla="*/ 63 h 63"/>
              <a:gd name="T18" fmla="*/ 0 w 20"/>
              <a:gd name="T19" fmla="*/ 32 h 63"/>
              <a:gd name="T20" fmla="*/ 6 w 2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3">
                <a:moveTo>
                  <a:pt x="6" y="0"/>
                </a:moveTo>
                <a:cubicBezTo>
                  <a:pt x="8" y="1"/>
                  <a:pt x="9" y="1"/>
                  <a:pt x="10" y="1"/>
                </a:cubicBezTo>
                <a:cubicBezTo>
                  <a:pt x="12" y="1"/>
                  <a:pt x="13" y="1"/>
                  <a:pt x="15" y="0"/>
                </a:cubicBezTo>
                <a:cubicBezTo>
                  <a:pt x="16" y="3"/>
                  <a:pt x="17" y="6"/>
                  <a:pt x="18" y="10"/>
                </a:cubicBezTo>
                <a:cubicBezTo>
                  <a:pt x="19" y="16"/>
                  <a:pt x="20" y="23"/>
                  <a:pt x="20" y="32"/>
                </a:cubicBezTo>
                <a:cubicBezTo>
                  <a:pt x="20" y="39"/>
                  <a:pt x="20" y="46"/>
                  <a:pt x="19" y="52"/>
                </a:cubicBezTo>
                <a:cubicBezTo>
                  <a:pt x="18" y="56"/>
                  <a:pt x="18" y="60"/>
                  <a:pt x="16" y="63"/>
                </a:cubicBezTo>
                <a:cubicBezTo>
                  <a:pt x="10" y="63"/>
                  <a:pt x="10" y="63"/>
                  <a:pt x="10" y="63"/>
                </a:cubicBezTo>
                <a:cubicBezTo>
                  <a:pt x="4" y="63"/>
                  <a:pt x="4" y="63"/>
                  <a:pt x="4" y="63"/>
                </a:cubicBezTo>
                <a:cubicBezTo>
                  <a:pt x="2" y="56"/>
                  <a:pt x="0" y="45"/>
                  <a:pt x="0" y="32"/>
                </a:cubicBezTo>
                <a:cubicBezTo>
                  <a:pt x="0" y="17"/>
                  <a:pt x="3" y="7"/>
                  <a:pt x="6" y="0"/>
                </a:cubicBezTo>
                <a:close/>
              </a:path>
            </a:pathLst>
          </a:custGeom>
          <a:solidFill>
            <a:srgbClr val="F24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8" name="Freeform 3597">
            <a:extLst>
              <a:ext uri="{FF2B5EF4-FFF2-40B4-BE49-F238E27FC236}">
                <a16:creationId xmlns:a16="http://schemas.microsoft.com/office/drawing/2014/main" id="{90993302-F50D-4B5E-8E75-9B25498FE2C6}"/>
              </a:ext>
            </a:extLst>
          </p:cNvPr>
          <p:cNvSpPr>
            <a:spLocks/>
          </p:cNvSpPr>
          <p:nvPr/>
        </p:nvSpPr>
        <p:spPr bwMode="auto">
          <a:xfrm>
            <a:off x="20302607" y="2210227"/>
            <a:ext cx="52394" cy="12701"/>
          </a:xfrm>
          <a:custGeom>
            <a:avLst/>
            <a:gdLst>
              <a:gd name="T0" fmla="*/ 12 w 12"/>
              <a:gd name="T1" fmla="*/ 0 h 3"/>
              <a:gd name="T2" fmla="*/ 11 w 12"/>
              <a:gd name="T3" fmla="*/ 3 h 3"/>
              <a:gd name="T4" fmla="*/ 6 w 12"/>
              <a:gd name="T5" fmla="*/ 3 h 3"/>
              <a:gd name="T6" fmla="*/ 1 w 12"/>
              <a:gd name="T7" fmla="*/ 3 h 3"/>
              <a:gd name="T8" fmla="*/ 0 w 12"/>
              <a:gd name="T9" fmla="*/ 0 h 3"/>
              <a:gd name="T10" fmla="*/ 6 w 12"/>
              <a:gd name="T11" fmla="*/ 0 h 3"/>
              <a:gd name="T12" fmla="*/ 1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2" y="0"/>
                </a:moveTo>
                <a:cubicBezTo>
                  <a:pt x="12" y="1"/>
                  <a:pt x="12" y="2"/>
                  <a:pt x="11" y="3"/>
                </a:cubicBezTo>
                <a:cubicBezTo>
                  <a:pt x="6" y="3"/>
                  <a:pt x="6" y="3"/>
                  <a:pt x="6" y="3"/>
                </a:cubicBezTo>
                <a:cubicBezTo>
                  <a:pt x="1" y="3"/>
                  <a:pt x="1" y="3"/>
                  <a:pt x="1" y="3"/>
                </a:cubicBezTo>
                <a:cubicBezTo>
                  <a:pt x="1" y="2"/>
                  <a:pt x="1" y="1"/>
                  <a:pt x="0" y="0"/>
                </a:cubicBezTo>
                <a:cubicBezTo>
                  <a:pt x="6" y="0"/>
                  <a:pt x="6" y="0"/>
                  <a:pt x="6" y="0"/>
                </a:cubicBezTo>
                <a:lnTo>
                  <a:pt x="12" y="0"/>
                </a:lnTo>
                <a:close/>
              </a:path>
            </a:pathLst>
          </a:custGeom>
          <a:solidFill>
            <a:srgbClr val="524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49" name="Freeform 3598">
            <a:extLst>
              <a:ext uri="{FF2B5EF4-FFF2-40B4-BE49-F238E27FC236}">
                <a16:creationId xmlns:a16="http://schemas.microsoft.com/office/drawing/2014/main" id="{631D4E37-54DE-4358-AB6D-89336EA3EBE1}"/>
              </a:ext>
            </a:extLst>
          </p:cNvPr>
          <p:cNvSpPr>
            <a:spLocks/>
          </p:cNvSpPr>
          <p:nvPr/>
        </p:nvSpPr>
        <p:spPr bwMode="auto">
          <a:xfrm>
            <a:off x="20310545" y="1908568"/>
            <a:ext cx="39693" cy="34929"/>
          </a:xfrm>
          <a:custGeom>
            <a:avLst/>
            <a:gdLst>
              <a:gd name="T0" fmla="*/ 0 w 9"/>
              <a:gd name="T1" fmla="*/ 7 h 8"/>
              <a:gd name="T2" fmla="*/ 5 w 9"/>
              <a:gd name="T3" fmla="*/ 0 h 8"/>
              <a:gd name="T4" fmla="*/ 9 w 9"/>
              <a:gd name="T5" fmla="*/ 7 h 8"/>
              <a:gd name="T6" fmla="*/ 4 w 9"/>
              <a:gd name="T7" fmla="*/ 8 h 8"/>
              <a:gd name="T8" fmla="*/ 0 w 9"/>
              <a:gd name="T9" fmla="*/ 7 h 8"/>
            </a:gdLst>
            <a:ahLst/>
            <a:cxnLst>
              <a:cxn ang="0">
                <a:pos x="T0" y="T1"/>
              </a:cxn>
              <a:cxn ang="0">
                <a:pos x="T2" y="T3"/>
              </a:cxn>
              <a:cxn ang="0">
                <a:pos x="T4" y="T5"/>
              </a:cxn>
              <a:cxn ang="0">
                <a:pos x="T6" y="T7"/>
              </a:cxn>
              <a:cxn ang="0">
                <a:pos x="T8" y="T9"/>
              </a:cxn>
            </a:cxnLst>
            <a:rect l="0" t="0" r="r" b="b"/>
            <a:pathLst>
              <a:path w="9" h="8">
                <a:moveTo>
                  <a:pt x="0" y="7"/>
                </a:moveTo>
                <a:cubicBezTo>
                  <a:pt x="2" y="2"/>
                  <a:pt x="5" y="0"/>
                  <a:pt x="5" y="0"/>
                </a:cubicBezTo>
                <a:cubicBezTo>
                  <a:pt x="5" y="0"/>
                  <a:pt x="7" y="2"/>
                  <a:pt x="9" y="7"/>
                </a:cubicBezTo>
                <a:cubicBezTo>
                  <a:pt x="7" y="8"/>
                  <a:pt x="6" y="8"/>
                  <a:pt x="4" y="8"/>
                </a:cubicBezTo>
                <a:cubicBezTo>
                  <a:pt x="3" y="8"/>
                  <a:pt x="2" y="8"/>
                  <a:pt x="0" y="7"/>
                </a:cubicBezTo>
                <a:close/>
              </a:path>
            </a:pathLst>
          </a:custGeom>
          <a:solidFill>
            <a:srgbClr val="524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pic>
        <p:nvPicPr>
          <p:cNvPr id="21250" name="Picture 3599">
            <a:extLst>
              <a:ext uri="{FF2B5EF4-FFF2-40B4-BE49-F238E27FC236}">
                <a16:creationId xmlns:a16="http://schemas.microsoft.com/office/drawing/2014/main" id="{0E8F0132-D4A8-486B-8C91-8FEB964DF2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397868" y="1038517"/>
            <a:ext cx="593794" cy="93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51" name="Freeform 3600">
            <a:extLst>
              <a:ext uri="{FF2B5EF4-FFF2-40B4-BE49-F238E27FC236}">
                <a16:creationId xmlns:a16="http://schemas.microsoft.com/office/drawing/2014/main" id="{563027AB-E704-4E80-A899-5E3F5F392457}"/>
              </a:ext>
            </a:extLst>
          </p:cNvPr>
          <p:cNvSpPr>
            <a:spLocks/>
          </p:cNvSpPr>
          <p:nvPr/>
        </p:nvSpPr>
        <p:spPr bwMode="auto">
          <a:xfrm>
            <a:off x="20491541" y="2064161"/>
            <a:ext cx="414386" cy="98436"/>
          </a:xfrm>
          <a:custGeom>
            <a:avLst/>
            <a:gdLst>
              <a:gd name="T0" fmla="*/ 0 w 96"/>
              <a:gd name="T1" fmla="*/ 1 h 23"/>
              <a:gd name="T2" fmla="*/ 0 w 96"/>
              <a:gd name="T3" fmla="*/ 1 h 23"/>
              <a:gd name="T4" fmla="*/ 25 w 96"/>
              <a:gd name="T5" fmla="*/ 16 h 23"/>
              <a:gd name="T6" fmla="*/ 26 w 96"/>
              <a:gd name="T7" fmla="*/ 16 h 23"/>
              <a:gd name="T8" fmla="*/ 27 w 96"/>
              <a:gd name="T9" fmla="*/ 18 h 23"/>
              <a:gd name="T10" fmla="*/ 41 w 96"/>
              <a:gd name="T11" fmla="*/ 23 h 23"/>
              <a:gd name="T12" fmla="*/ 58 w 96"/>
              <a:gd name="T13" fmla="*/ 23 h 23"/>
              <a:gd name="T14" fmla="*/ 72 w 96"/>
              <a:gd name="T15" fmla="*/ 17 h 23"/>
              <a:gd name="T16" fmla="*/ 73 w 96"/>
              <a:gd name="T17" fmla="*/ 16 h 23"/>
              <a:gd name="T18" fmla="*/ 73 w 96"/>
              <a:gd name="T19" fmla="*/ 16 h 23"/>
              <a:gd name="T20" fmla="*/ 96 w 96"/>
              <a:gd name="T21" fmla="*/ 0 h 23"/>
              <a:gd name="T22" fmla="*/ 96 w 96"/>
              <a:gd name="T23" fmla="*/ 0 h 23"/>
              <a:gd name="T24" fmla="*/ 0 w 96"/>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3">
                <a:moveTo>
                  <a:pt x="0" y="1"/>
                </a:moveTo>
                <a:cubicBezTo>
                  <a:pt x="0" y="1"/>
                  <a:pt x="0" y="1"/>
                  <a:pt x="0" y="1"/>
                </a:cubicBezTo>
                <a:cubicBezTo>
                  <a:pt x="2" y="9"/>
                  <a:pt x="13" y="16"/>
                  <a:pt x="25" y="16"/>
                </a:cubicBezTo>
                <a:cubicBezTo>
                  <a:pt x="26" y="16"/>
                  <a:pt x="26" y="16"/>
                  <a:pt x="26" y="16"/>
                </a:cubicBezTo>
                <a:cubicBezTo>
                  <a:pt x="26" y="17"/>
                  <a:pt x="26" y="17"/>
                  <a:pt x="27" y="18"/>
                </a:cubicBezTo>
                <a:cubicBezTo>
                  <a:pt x="30" y="21"/>
                  <a:pt x="35" y="23"/>
                  <a:pt x="41" y="23"/>
                </a:cubicBezTo>
                <a:cubicBezTo>
                  <a:pt x="47" y="23"/>
                  <a:pt x="53" y="23"/>
                  <a:pt x="58" y="23"/>
                </a:cubicBezTo>
                <a:cubicBezTo>
                  <a:pt x="64" y="23"/>
                  <a:pt x="69" y="21"/>
                  <a:pt x="72" y="17"/>
                </a:cubicBezTo>
                <a:cubicBezTo>
                  <a:pt x="72" y="17"/>
                  <a:pt x="72" y="16"/>
                  <a:pt x="73" y="16"/>
                </a:cubicBezTo>
                <a:cubicBezTo>
                  <a:pt x="73" y="16"/>
                  <a:pt x="73" y="16"/>
                  <a:pt x="73" y="16"/>
                </a:cubicBezTo>
                <a:cubicBezTo>
                  <a:pt x="85" y="15"/>
                  <a:pt x="95" y="8"/>
                  <a:pt x="96" y="0"/>
                </a:cubicBezTo>
                <a:cubicBezTo>
                  <a:pt x="96" y="0"/>
                  <a:pt x="96" y="0"/>
                  <a:pt x="96" y="0"/>
                </a:cubicBezTo>
                <a:cubicBezTo>
                  <a:pt x="66" y="5"/>
                  <a:pt x="32" y="5"/>
                  <a:pt x="0" y="1"/>
                </a:cubicBezTo>
                <a:close/>
              </a:path>
            </a:pathLst>
          </a:custGeom>
          <a:solidFill>
            <a:srgbClr val="361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2" name="Freeform 3601">
            <a:extLst>
              <a:ext uri="{FF2B5EF4-FFF2-40B4-BE49-F238E27FC236}">
                <a16:creationId xmlns:a16="http://schemas.microsoft.com/office/drawing/2014/main" id="{DEB2796A-BA80-49F8-8285-433BEEF510BA}"/>
              </a:ext>
            </a:extLst>
          </p:cNvPr>
          <p:cNvSpPr>
            <a:spLocks/>
          </p:cNvSpPr>
          <p:nvPr/>
        </p:nvSpPr>
        <p:spPr bwMode="auto">
          <a:xfrm>
            <a:off x="20458200" y="1933971"/>
            <a:ext cx="481069" cy="150829"/>
          </a:xfrm>
          <a:custGeom>
            <a:avLst/>
            <a:gdLst>
              <a:gd name="T0" fmla="*/ 111 w 112"/>
              <a:gd name="T1" fmla="*/ 24 h 35"/>
              <a:gd name="T2" fmla="*/ 104 w 112"/>
              <a:gd name="T3" fmla="*/ 20 h 35"/>
              <a:gd name="T4" fmla="*/ 104 w 112"/>
              <a:gd name="T5" fmla="*/ 20 h 35"/>
              <a:gd name="T6" fmla="*/ 111 w 112"/>
              <a:gd name="T7" fmla="*/ 14 h 35"/>
              <a:gd name="T8" fmla="*/ 103 w 112"/>
              <a:gd name="T9" fmla="*/ 10 h 35"/>
              <a:gd name="T10" fmla="*/ 110 w 112"/>
              <a:gd name="T11" fmla="*/ 4 h 35"/>
              <a:gd name="T12" fmla="*/ 102 w 112"/>
              <a:gd name="T13" fmla="*/ 0 h 35"/>
              <a:gd name="T14" fmla="*/ 9 w 112"/>
              <a:gd name="T15" fmla="*/ 0 h 35"/>
              <a:gd name="T16" fmla="*/ 1 w 112"/>
              <a:gd name="T17" fmla="*/ 4 h 35"/>
              <a:gd name="T18" fmla="*/ 9 w 112"/>
              <a:gd name="T19" fmla="*/ 10 h 35"/>
              <a:gd name="T20" fmla="*/ 0 w 112"/>
              <a:gd name="T21" fmla="*/ 14 h 35"/>
              <a:gd name="T22" fmla="*/ 8 w 112"/>
              <a:gd name="T23" fmla="*/ 20 h 35"/>
              <a:gd name="T24" fmla="*/ 9 w 112"/>
              <a:gd name="T25" fmla="*/ 20 h 35"/>
              <a:gd name="T26" fmla="*/ 0 w 112"/>
              <a:gd name="T27" fmla="*/ 24 h 35"/>
              <a:gd name="T28" fmla="*/ 8 w 112"/>
              <a:gd name="T29" fmla="*/ 31 h 35"/>
              <a:gd name="T30" fmla="*/ 104 w 112"/>
              <a:gd name="T31" fmla="*/ 30 h 35"/>
              <a:gd name="T32" fmla="*/ 111 w 112"/>
              <a:gd name="T3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35">
                <a:moveTo>
                  <a:pt x="111" y="24"/>
                </a:moveTo>
                <a:cubicBezTo>
                  <a:pt x="111" y="21"/>
                  <a:pt x="108" y="19"/>
                  <a:pt x="104" y="20"/>
                </a:cubicBezTo>
                <a:cubicBezTo>
                  <a:pt x="104" y="20"/>
                  <a:pt x="104" y="20"/>
                  <a:pt x="104" y="20"/>
                </a:cubicBezTo>
                <a:cubicBezTo>
                  <a:pt x="108" y="19"/>
                  <a:pt x="111" y="16"/>
                  <a:pt x="111" y="14"/>
                </a:cubicBezTo>
                <a:cubicBezTo>
                  <a:pt x="110" y="11"/>
                  <a:pt x="107" y="9"/>
                  <a:pt x="103" y="10"/>
                </a:cubicBezTo>
                <a:cubicBezTo>
                  <a:pt x="107" y="9"/>
                  <a:pt x="110" y="7"/>
                  <a:pt x="110" y="4"/>
                </a:cubicBezTo>
                <a:cubicBezTo>
                  <a:pt x="109" y="1"/>
                  <a:pt x="106" y="0"/>
                  <a:pt x="102" y="0"/>
                </a:cubicBezTo>
                <a:cubicBezTo>
                  <a:pt x="73" y="4"/>
                  <a:pt x="41" y="4"/>
                  <a:pt x="9" y="0"/>
                </a:cubicBezTo>
                <a:cubicBezTo>
                  <a:pt x="5" y="0"/>
                  <a:pt x="2" y="1"/>
                  <a:pt x="1" y="4"/>
                </a:cubicBezTo>
                <a:cubicBezTo>
                  <a:pt x="1" y="7"/>
                  <a:pt x="4" y="9"/>
                  <a:pt x="9" y="10"/>
                </a:cubicBezTo>
                <a:cubicBezTo>
                  <a:pt x="4" y="9"/>
                  <a:pt x="1" y="11"/>
                  <a:pt x="0" y="14"/>
                </a:cubicBezTo>
                <a:cubicBezTo>
                  <a:pt x="0" y="17"/>
                  <a:pt x="3" y="19"/>
                  <a:pt x="8" y="20"/>
                </a:cubicBezTo>
                <a:cubicBezTo>
                  <a:pt x="9" y="20"/>
                  <a:pt x="9" y="20"/>
                  <a:pt x="9" y="20"/>
                </a:cubicBezTo>
                <a:cubicBezTo>
                  <a:pt x="4" y="20"/>
                  <a:pt x="1" y="21"/>
                  <a:pt x="0" y="24"/>
                </a:cubicBezTo>
                <a:cubicBezTo>
                  <a:pt x="0" y="27"/>
                  <a:pt x="4" y="30"/>
                  <a:pt x="8" y="31"/>
                </a:cubicBezTo>
                <a:cubicBezTo>
                  <a:pt x="40" y="35"/>
                  <a:pt x="74" y="35"/>
                  <a:pt x="104" y="30"/>
                </a:cubicBezTo>
                <a:cubicBezTo>
                  <a:pt x="108" y="30"/>
                  <a:pt x="112" y="27"/>
                  <a:pt x="111" y="24"/>
                </a:cubicBezTo>
                <a:close/>
              </a:path>
            </a:pathLst>
          </a:custGeom>
          <a:solidFill>
            <a:srgbClr val="524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3" name="Freeform 3602">
            <a:extLst>
              <a:ext uri="{FF2B5EF4-FFF2-40B4-BE49-F238E27FC236}">
                <a16:creationId xmlns:a16="http://schemas.microsoft.com/office/drawing/2014/main" id="{AFEF0DAF-A2F7-4CFE-85A4-E20D3448D83B}"/>
              </a:ext>
            </a:extLst>
          </p:cNvPr>
          <p:cNvSpPr>
            <a:spLocks/>
          </p:cNvSpPr>
          <p:nvPr/>
        </p:nvSpPr>
        <p:spPr bwMode="auto">
          <a:xfrm>
            <a:off x="20742395" y="1116313"/>
            <a:ext cx="201636" cy="314361"/>
          </a:xfrm>
          <a:custGeom>
            <a:avLst/>
            <a:gdLst>
              <a:gd name="T0" fmla="*/ 1 w 47"/>
              <a:gd name="T1" fmla="*/ 0 h 73"/>
              <a:gd name="T2" fmla="*/ 2 w 47"/>
              <a:gd name="T3" fmla="*/ 0 h 73"/>
              <a:gd name="T4" fmla="*/ 2 w 47"/>
              <a:gd name="T5" fmla="*/ 1 h 73"/>
              <a:gd name="T6" fmla="*/ 4 w 47"/>
              <a:gd name="T7" fmla="*/ 1 h 73"/>
              <a:gd name="T8" fmla="*/ 10 w 47"/>
              <a:gd name="T9" fmla="*/ 7 h 73"/>
              <a:gd name="T10" fmla="*/ 25 w 47"/>
              <a:gd name="T11" fmla="*/ 26 h 73"/>
              <a:gd name="T12" fmla="*/ 40 w 47"/>
              <a:gd name="T13" fmla="*/ 51 h 73"/>
              <a:gd name="T14" fmla="*/ 45 w 47"/>
              <a:gd name="T15" fmla="*/ 64 h 73"/>
              <a:gd name="T16" fmla="*/ 46 w 47"/>
              <a:gd name="T17" fmla="*/ 68 h 73"/>
              <a:gd name="T18" fmla="*/ 46 w 47"/>
              <a:gd name="T19" fmla="*/ 68 h 73"/>
              <a:gd name="T20" fmla="*/ 46 w 47"/>
              <a:gd name="T21" fmla="*/ 69 h 73"/>
              <a:gd name="T22" fmla="*/ 47 w 47"/>
              <a:gd name="T23" fmla="*/ 71 h 73"/>
              <a:gd name="T24" fmla="*/ 46 w 47"/>
              <a:gd name="T25" fmla="*/ 72 h 73"/>
              <a:gd name="T26" fmla="*/ 45 w 47"/>
              <a:gd name="T27" fmla="*/ 70 h 73"/>
              <a:gd name="T28" fmla="*/ 45 w 47"/>
              <a:gd name="T29" fmla="*/ 69 h 73"/>
              <a:gd name="T30" fmla="*/ 44 w 47"/>
              <a:gd name="T31" fmla="*/ 68 h 73"/>
              <a:gd name="T32" fmla="*/ 44 w 47"/>
              <a:gd name="T33" fmla="*/ 67 h 73"/>
              <a:gd name="T34" fmla="*/ 43 w 47"/>
              <a:gd name="T35" fmla="*/ 64 h 73"/>
              <a:gd name="T36" fmla="*/ 37 w 47"/>
              <a:gd name="T37" fmla="*/ 51 h 73"/>
              <a:gd name="T38" fmla="*/ 23 w 47"/>
              <a:gd name="T39" fmla="*/ 29 h 73"/>
              <a:gd name="T40" fmla="*/ 10 w 47"/>
              <a:gd name="T41" fmla="*/ 11 h 73"/>
              <a:gd name="T42" fmla="*/ 4 w 47"/>
              <a:gd name="T43" fmla="*/ 4 h 73"/>
              <a:gd name="T44" fmla="*/ 2 w 47"/>
              <a:gd name="T45" fmla="*/ 3 h 73"/>
              <a:gd name="T46" fmla="*/ 2 w 47"/>
              <a:gd name="T47" fmla="*/ 2 h 73"/>
              <a:gd name="T48" fmla="*/ 1 w 47"/>
              <a:gd name="T49" fmla="*/ 2 h 73"/>
              <a:gd name="T50" fmla="*/ 1 w 47"/>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73">
                <a:moveTo>
                  <a:pt x="1" y="0"/>
                </a:moveTo>
                <a:cubicBezTo>
                  <a:pt x="2" y="0"/>
                  <a:pt x="2" y="0"/>
                  <a:pt x="2" y="0"/>
                </a:cubicBezTo>
                <a:cubicBezTo>
                  <a:pt x="2" y="1"/>
                  <a:pt x="2" y="1"/>
                  <a:pt x="2" y="1"/>
                </a:cubicBezTo>
                <a:cubicBezTo>
                  <a:pt x="3" y="1"/>
                  <a:pt x="3" y="1"/>
                  <a:pt x="4" y="1"/>
                </a:cubicBezTo>
                <a:cubicBezTo>
                  <a:pt x="6" y="3"/>
                  <a:pt x="8" y="4"/>
                  <a:pt x="10" y="7"/>
                </a:cubicBezTo>
                <a:cubicBezTo>
                  <a:pt x="14" y="11"/>
                  <a:pt x="19" y="18"/>
                  <a:pt x="25" y="26"/>
                </a:cubicBezTo>
                <a:cubicBezTo>
                  <a:pt x="30" y="33"/>
                  <a:pt x="36" y="42"/>
                  <a:pt x="40" y="51"/>
                </a:cubicBezTo>
                <a:cubicBezTo>
                  <a:pt x="42" y="56"/>
                  <a:pt x="44" y="60"/>
                  <a:pt x="45" y="64"/>
                </a:cubicBezTo>
                <a:cubicBezTo>
                  <a:pt x="45" y="65"/>
                  <a:pt x="46" y="67"/>
                  <a:pt x="46" y="68"/>
                </a:cubicBezTo>
                <a:cubicBezTo>
                  <a:pt x="46" y="68"/>
                  <a:pt x="46" y="68"/>
                  <a:pt x="46" y="68"/>
                </a:cubicBezTo>
                <a:cubicBezTo>
                  <a:pt x="46" y="69"/>
                  <a:pt x="46" y="69"/>
                  <a:pt x="46" y="69"/>
                </a:cubicBezTo>
                <a:cubicBezTo>
                  <a:pt x="47" y="70"/>
                  <a:pt x="47" y="70"/>
                  <a:pt x="47" y="71"/>
                </a:cubicBezTo>
                <a:cubicBezTo>
                  <a:pt x="47" y="73"/>
                  <a:pt x="46" y="73"/>
                  <a:pt x="46" y="72"/>
                </a:cubicBezTo>
                <a:cubicBezTo>
                  <a:pt x="46" y="71"/>
                  <a:pt x="45" y="71"/>
                  <a:pt x="45" y="70"/>
                </a:cubicBezTo>
                <a:cubicBezTo>
                  <a:pt x="45" y="70"/>
                  <a:pt x="45" y="69"/>
                  <a:pt x="45" y="69"/>
                </a:cubicBezTo>
                <a:cubicBezTo>
                  <a:pt x="44" y="68"/>
                  <a:pt x="44" y="68"/>
                  <a:pt x="44" y="68"/>
                </a:cubicBezTo>
                <a:cubicBezTo>
                  <a:pt x="44" y="67"/>
                  <a:pt x="44" y="67"/>
                  <a:pt x="44" y="67"/>
                </a:cubicBezTo>
                <a:cubicBezTo>
                  <a:pt x="44" y="66"/>
                  <a:pt x="43" y="65"/>
                  <a:pt x="43" y="64"/>
                </a:cubicBezTo>
                <a:cubicBezTo>
                  <a:pt x="41" y="60"/>
                  <a:pt x="39" y="56"/>
                  <a:pt x="37" y="51"/>
                </a:cubicBezTo>
                <a:cubicBezTo>
                  <a:pt x="33" y="43"/>
                  <a:pt x="28" y="36"/>
                  <a:pt x="23" y="29"/>
                </a:cubicBezTo>
                <a:cubicBezTo>
                  <a:pt x="19" y="22"/>
                  <a:pt x="14" y="16"/>
                  <a:pt x="10" y="11"/>
                </a:cubicBezTo>
                <a:cubicBezTo>
                  <a:pt x="8" y="8"/>
                  <a:pt x="6" y="6"/>
                  <a:pt x="4" y="4"/>
                </a:cubicBezTo>
                <a:cubicBezTo>
                  <a:pt x="3" y="4"/>
                  <a:pt x="3" y="3"/>
                  <a:pt x="2" y="3"/>
                </a:cubicBezTo>
                <a:cubicBezTo>
                  <a:pt x="2" y="2"/>
                  <a:pt x="2" y="2"/>
                  <a:pt x="2" y="2"/>
                </a:cubicBezTo>
                <a:cubicBezTo>
                  <a:pt x="1" y="2"/>
                  <a:pt x="1" y="2"/>
                  <a:pt x="1" y="2"/>
                </a:cubicBezTo>
                <a:cubicBezTo>
                  <a:pt x="1" y="2"/>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4" name="Freeform 3603">
            <a:extLst>
              <a:ext uri="{FF2B5EF4-FFF2-40B4-BE49-F238E27FC236}">
                <a16:creationId xmlns:a16="http://schemas.microsoft.com/office/drawing/2014/main" id="{B586325C-667C-4495-96BF-35BBD8D46E28}"/>
              </a:ext>
            </a:extLst>
          </p:cNvPr>
          <p:cNvSpPr>
            <a:spLocks/>
          </p:cNvSpPr>
          <p:nvPr/>
        </p:nvSpPr>
        <p:spPr bwMode="auto">
          <a:xfrm>
            <a:off x="20936093" y="1443376"/>
            <a:ext cx="20640" cy="34929"/>
          </a:xfrm>
          <a:custGeom>
            <a:avLst/>
            <a:gdLst>
              <a:gd name="T0" fmla="*/ 2 w 5"/>
              <a:gd name="T1" fmla="*/ 7 h 8"/>
              <a:gd name="T2" fmla="*/ 3 w 5"/>
              <a:gd name="T3" fmla="*/ 8 h 8"/>
              <a:gd name="T4" fmla="*/ 4 w 5"/>
              <a:gd name="T5" fmla="*/ 8 h 8"/>
              <a:gd name="T6" fmla="*/ 2 w 5"/>
              <a:gd name="T7" fmla="*/ 1 h 8"/>
              <a:gd name="T8" fmla="*/ 2 w 5"/>
              <a:gd name="T9" fmla="*/ 7 h 8"/>
            </a:gdLst>
            <a:ahLst/>
            <a:cxnLst>
              <a:cxn ang="0">
                <a:pos x="T0" y="T1"/>
              </a:cxn>
              <a:cxn ang="0">
                <a:pos x="T2" y="T3"/>
              </a:cxn>
              <a:cxn ang="0">
                <a:pos x="T4" y="T5"/>
              </a:cxn>
              <a:cxn ang="0">
                <a:pos x="T6" y="T7"/>
              </a:cxn>
              <a:cxn ang="0">
                <a:pos x="T8" y="T9"/>
              </a:cxn>
            </a:cxnLst>
            <a:rect l="0" t="0" r="r" b="b"/>
            <a:pathLst>
              <a:path w="5" h="8">
                <a:moveTo>
                  <a:pt x="2" y="7"/>
                </a:moveTo>
                <a:cubicBezTo>
                  <a:pt x="3" y="8"/>
                  <a:pt x="3" y="8"/>
                  <a:pt x="3" y="8"/>
                </a:cubicBezTo>
                <a:cubicBezTo>
                  <a:pt x="4" y="8"/>
                  <a:pt x="4" y="8"/>
                  <a:pt x="4" y="8"/>
                </a:cubicBezTo>
                <a:cubicBezTo>
                  <a:pt x="5" y="7"/>
                  <a:pt x="5" y="2"/>
                  <a:pt x="2" y="1"/>
                </a:cubicBezTo>
                <a:cubicBezTo>
                  <a:pt x="0" y="0"/>
                  <a:pt x="2" y="6"/>
                  <a:pt x="2"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5" name="Freeform 3604">
            <a:extLst>
              <a:ext uri="{FF2B5EF4-FFF2-40B4-BE49-F238E27FC236}">
                <a16:creationId xmlns:a16="http://schemas.microsoft.com/office/drawing/2014/main" id="{01BD8186-1E3F-490B-AA25-695A71EE9534}"/>
              </a:ext>
            </a:extLst>
          </p:cNvPr>
          <p:cNvSpPr>
            <a:spLocks noEditPoints="1"/>
          </p:cNvSpPr>
          <p:nvPr/>
        </p:nvSpPr>
        <p:spPr bwMode="auto">
          <a:xfrm>
            <a:off x="20509006" y="1267143"/>
            <a:ext cx="384219" cy="387395"/>
          </a:xfrm>
          <a:custGeom>
            <a:avLst/>
            <a:gdLst>
              <a:gd name="T0" fmla="*/ 45 w 89"/>
              <a:gd name="T1" fmla="*/ 0 h 90"/>
              <a:gd name="T2" fmla="*/ 0 w 89"/>
              <a:gd name="T3" fmla="*/ 45 h 90"/>
              <a:gd name="T4" fmla="*/ 45 w 89"/>
              <a:gd name="T5" fmla="*/ 90 h 90"/>
              <a:gd name="T6" fmla="*/ 89 w 89"/>
              <a:gd name="T7" fmla="*/ 45 h 90"/>
              <a:gd name="T8" fmla="*/ 45 w 89"/>
              <a:gd name="T9" fmla="*/ 0 h 90"/>
              <a:gd name="T10" fmla="*/ 45 w 89"/>
              <a:gd name="T11" fmla="*/ 81 h 90"/>
              <a:gd name="T12" fmla="*/ 8 w 89"/>
              <a:gd name="T13" fmla="*/ 45 h 90"/>
              <a:gd name="T14" fmla="*/ 45 w 89"/>
              <a:gd name="T15" fmla="*/ 9 h 90"/>
              <a:gd name="T16" fmla="*/ 81 w 89"/>
              <a:gd name="T17" fmla="*/ 45 h 90"/>
              <a:gd name="T18" fmla="*/ 45 w 89"/>
              <a:gd name="T1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90">
                <a:moveTo>
                  <a:pt x="45" y="0"/>
                </a:moveTo>
                <a:cubicBezTo>
                  <a:pt x="20" y="0"/>
                  <a:pt x="0" y="21"/>
                  <a:pt x="0" y="45"/>
                </a:cubicBezTo>
                <a:cubicBezTo>
                  <a:pt x="0" y="70"/>
                  <a:pt x="20" y="90"/>
                  <a:pt x="45" y="90"/>
                </a:cubicBezTo>
                <a:cubicBezTo>
                  <a:pt x="70" y="89"/>
                  <a:pt x="89" y="69"/>
                  <a:pt x="89" y="45"/>
                </a:cubicBezTo>
                <a:cubicBezTo>
                  <a:pt x="89" y="20"/>
                  <a:pt x="69" y="0"/>
                  <a:pt x="45" y="0"/>
                </a:cubicBezTo>
                <a:close/>
                <a:moveTo>
                  <a:pt x="45" y="81"/>
                </a:moveTo>
                <a:cubicBezTo>
                  <a:pt x="25" y="81"/>
                  <a:pt x="9" y="65"/>
                  <a:pt x="8" y="45"/>
                </a:cubicBezTo>
                <a:cubicBezTo>
                  <a:pt x="8" y="25"/>
                  <a:pt x="25" y="9"/>
                  <a:pt x="45" y="9"/>
                </a:cubicBezTo>
                <a:cubicBezTo>
                  <a:pt x="65" y="9"/>
                  <a:pt x="81" y="25"/>
                  <a:pt x="81" y="45"/>
                </a:cubicBezTo>
                <a:cubicBezTo>
                  <a:pt x="81" y="65"/>
                  <a:pt x="65" y="81"/>
                  <a:pt x="45" y="81"/>
                </a:cubicBezTo>
                <a:close/>
              </a:path>
            </a:pathLst>
          </a:custGeom>
          <a:solidFill>
            <a:srgbClr val="361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6" name="Freeform 3605">
            <a:extLst>
              <a:ext uri="{FF2B5EF4-FFF2-40B4-BE49-F238E27FC236}">
                <a16:creationId xmlns:a16="http://schemas.microsoft.com/office/drawing/2014/main" id="{52EAA114-DF84-4FC0-A3AB-7C8C44CB4BD9}"/>
              </a:ext>
            </a:extLst>
          </p:cNvPr>
          <p:cNvSpPr>
            <a:spLocks/>
          </p:cNvSpPr>
          <p:nvPr/>
        </p:nvSpPr>
        <p:spPr bwMode="auto">
          <a:xfrm>
            <a:off x="20702704" y="1305248"/>
            <a:ext cx="155593" cy="311186"/>
          </a:xfrm>
          <a:custGeom>
            <a:avLst/>
            <a:gdLst>
              <a:gd name="T0" fmla="*/ 36 w 36"/>
              <a:gd name="T1" fmla="*/ 36 h 72"/>
              <a:gd name="T2" fmla="*/ 0 w 36"/>
              <a:gd name="T3" fmla="*/ 0 h 72"/>
              <a:gd name="T4" fmla="*/ 0 w 36"/>
              <a:gd name="T5" fmla="*/ 72 h 72"/>
              <a:gd name="T6" fmla="*/ 36 w 36"/>
              <a:gd name="T7" fmla="*/ 36 h 72"/>
            </a:gdLst>
            <a:ahLst/>
            <a:cxnLst>
              <a:cxn ang="0">
                <a:pos x="T0" y="T1"/>
              </a:cxn>
              <a:cxn ang="0">
                <a:pos x="T2" y="T3"/>
              </a:cxn>
              <a:cxn ang="0">
                <a:pos x="T4" y="T5"/>
              </a:cxn>
              <a:cxn ang="0">
                <a:pos x="T6" y="T7"/>
              </a:cxn>
            </a:cxnLst>
            <a:rect l="0" t="0" r="r" b="b"/>
            <a:pathLst>
              <a:path w="36" h="72">
                <a:moveTo>
                  <a:pt x="36" y="36"/>
                </a:moveTo>
                <a:cubicBezTo>
                  <a:pt x="36" y="16"/>
                  <a:pt x="20" y="0"/>
                  <a:pt x="0" y="0"/>
                </a:cubicBezTo>
                <a:cubicBezTo>
                  <a:pt x="0" y="72"/>
                  <a:pt x="0" y="72"/>
                  <a:pt x="0" y="72"/>
                </a:cubicBezTo>
                <a:cubicBezTo>
                  <a:pt x="20" y="72"/>
                  <a:pt x="36" y="56"/>
                  <a:pt x="36" y="36"/>
                </a:cubicBezTo>
                <a:close/>
              </a:path>
            </a:pathLst>
          </a:custGeom>
          <a:solidFill>
            <a:srgbClr val="CDD7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7" name="Freeform 3606">
            <a:extLst>
              <a:ext uri="{FF2B5EF4-FFF2-40B4-BE49-F238E27FC236}">
                <a16:creationId xmlns:a16="http://schemas.microsoft.com/office/drawing/2014/main" id="{B9B056B5-A2D6-4E02-9198-EDD6CF04A19A}"/>
              </a:ext>
            </a:extLst>
          </p:cNvPr>
          <p:cNvSpPr>
            <a:spLocks/>
          </p:cNvSpPr>
          <p:nvPr/>
        </p:nvSpPr>
        <p:spPr bwMode="auto">
          <a:xfrm>
            <a:off x="20543935" y="1305248"/>
            <a:ext cx="158768" cy="311186"/>
          </a:xfrm>
          <a:custGeom>
            <a:avLst/>
            <a:gdLst>
              <a:gd name="T0" fmla="*/ 0 w 37"/>
              <a:gd name="T1" fmla="*/ 36 h 72"/>
              <a:gd name="T2" fmla="*/ 37 w 37"/>
              <a:gd name="T3" fmla="*/ 72 h 72"/>
              <a:gd name="T4" fmla="*/ 37 w 37"/>
              <a:gd name="T5" fmla="*/ 0 h 72"/>
              <a:gd name="T6" fmla="*/ 0 w 37"/>
              <a:gd name="T7" fmla="*/ 36 h 72"/>
            </a:gdLst>
            <a:ahLst/>
            <a:cxnLst>
              <a:cxn ang="0">
                <a:pos x="T0" y="T1"/>
              </a:cxn>
              <a:cxn ang="0">
                <a:pos x="T2" y="T3"/>
              </a:cxn>
              <a:cxn ang="0">
                <a:pos x="T4" y="T5"/>
              </a:cxn>
              <a:cxn ang="0">
                <a:pos x="T6" y="T7"/>
              </a:cxn>
            </a:cxnLst>
            <a:rect l="0" t="0" r="r" b="b"/>
            <a:pathLst>
              <a:path w="37" h="72">
                <a:moveTo>
                  <a:pt x="0" y="36"/>
                </a:moveTo>
                <a:cubicBezTo>
                  <a:pt x="1" y="56"/>
                  <a:pt x="17" y="72"/>
                  <a:pt x="37" y="72"/>
                </a:cubicBezTo>
                <a:cubicBezTo>
                  <a:pt x="37" y="0"/>
                  <a:pt x="37" y="0"/>
                  <a:pt x="37" y="0"/>
                </a:cubicBezTo>
                <a:cubicBezTo>
                  <a:pt x="17" y="0"/>
                  <a:pt x="0" y="16"/>
                  <a:pt x="0" y="36"/>
                </a:cubicBezTo>
                <a:close/>
              </a:path>
            </a:pathLst>
          </a:custGeom>
          <a:solidFill>
            <a:srgbClr val="DEE5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8" name="Freeform 3607">
            <a:extLst>
              <a:ext uri="{FF2B5EF4-FFF2-40B4-BE49-F238E27FC236}">
                <a16:creationId xmlns:a16="http://schemas.microsoft.com/office/drawing/2014/main" id="{4E4E00D7-A8D1-4E75-BE8E-34C8A4DE881A}"/>
              </a:ext>
            </a:extLst>
          </p:cNvPr>
          <p:cNvSpPr>
            <a:spLocks/>
          </p:cNvSpPr>
          <p:nvPr/>
        </p:nvSpPr>
        <p:spPr bwMode="auto">
          <a:xfrm>
            <a:off x="20574101" y="1357641"/>
            <a:ext cx="68271" cy="219100"/>
          </a:xfrm>
          <a:custGeom>
            <a:avLst/>
            <a:gdLst>
              <a:gd name="T0" fmla="*/ 4 w 16"/>
              <a:gd name="T1" fmla="*/ 27 h 51"/>
              <a:gd name="T2" fmla="*/ 15 w 16"/>
              <a:gd name="T3" fmla="*/ 3 h 51"/>
              <a:gd name="T4" fmla="*/ 13 w 16"/>
              <a:gd name="T5" fmla="*/ 1 h 51"/>
              <a:gd name="T6" fmla="*/ 12 w 16"/>
              <a:gd name="T7" fmla="*/ 0 h 51"/>
              <a:gd name="T8" fmla="*/ 0 w 16"/>
              <a:gd name="T9" fmla="*/ 24 h 51"/>
              <a:gd name="T10" fmla="*/ 16 w 16"/>
              <a:gd name="T11" fmla="*/ 51 h 51"/>
              <a:gd name="T12" fmla="*/ 4 w 16"/>
              <a:gd name="T13" fmla="*/ 27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4" y="27"/>
                </a:moveTo>
                <a:cubicBezTo>
                  <a:pt x="4" y="17"/>
                  <a:pt x="8" y="9"/>
                  <a:pt x="15" y="3"/>
                </a:cubicBezTo>
                <a:cubicBezTo>
                  <a:pt x="14" y="2"/>
                  <a:pt x="14" y="2"/>
                  <a:pt x="13" y="1"/>
                </a:cubicBezTo>
                <a:cubicBezTo>
                  <a:pt x="12" y="0"/>
                  <a:pt x="12" y="0"/>
                  <a:pt x="12" y="0"/>
                </a:cubicBezTo>
                <a:cubicBezTo>
                  <a:pt x="5" y="6"/>
                  <a:pt x="0" y="14"/>
                  <a:pt x="0" y="24"/>
                </a:cubicBezTo>
                <a:cubicBezTo>
                  <a:pt x="0" y="36"/>
                  <a:pt x="7" y="46"/>
                  <a:pt x="16" y="51"/>
                </a:cubicBezTo>
                <a:cubicBezTo>
                  <a:pt x="9" y="45"/>
                  <a:pt x="4" y="37"/>
                  <a:pt x="4"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59" name="Freeform 3608">
            <a:extLst>
              <a:ext uri="{FF2B5EF4-FFF2-40B4-BE49-F238E27FC236}">
                <a16:creationId xmlns:a16="http://schemas.microsoft.com/office/drawing/2014/main" id="{CCFEBEAE-102F-4A5D-A8F3-CAC9254D990F}"/>
              </a:ext>
            </a:extLst>
          </p:cNvPr>
          <p:cNvSpPr>
            <a:spLocks/>
          </p:cNvSpPr>
          <p:nvPr/>
        </p:nvSpPr>
        <p:spPr bwMode="auto">
          <a:xfrm>
            <a:off x="20664599" y="1332238"/>
            <a:ext cx="111138" cy="25403"/>
          </a:xfrm>
          <a:custGeom>
            <a:avLst/>
            <a:gdLst>
              <a:gd name="T0" fmla="*/ 9 w 26"/>
              <a:gd name="T1" fmla="*/ 0 h 6"/>
              <a:gd name="T2" fmla="*/ 0 w 26"/>
              <a:gd name="T3" fmla="*/ 2 h 6"/>
              <a:gd name="T4" fmla="*/ 1 w 26"/>
              <a:gd name="T5" fmla="*/ 3 h 6"/>
              <a:gd name="T6" fmla="*/ 3 w 26"/>
              <a:gd name="T7" fmla="*/ 4 h 6"/>
              <a:gd name="T8" fmla="*/ 12 w 26"/>
              <a:gd name="T9" fmla="*/ 3 h 6"/>
              <a:gd name="T10" fmla="*/ 26 w 26"/>
              <a:gd name="T11" fmla="*/ 6 h 6"/>
              <a:gd name="T12" fmla="*/ 9 w 2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6" h="6">
                <a:moveTo>
                  <a:pt x="9" y="0"/>
                </a:moveTo>
                <a:cubicBezTo>
                  <a:pt x="6" y="0"/>
                  <a:pt x="3" y="1"/>
                  <a:pt x="0" y="2"/>
                </a:cubicBezTo>
                <a:cubicBezTo>
                  <a:pt x="0" y="2"/>
                  <a:pt x="1" y="3"/>
                  <a:pt x="1" y="3"/>
                </a:cubicBezTo>
                <a:cubicBezTo>
                  <a:pt x="2" y="3"/>
                  <a:pt x="2" y="4"/>
                  <a:pt x="3" y="4"/>
                </a:cubicBezTo>
                <a:cubicBezTo>
                  <a:pt x="6" y="3"/>
                  <a:pt x="9" y="3"/>
                  <a:pt x="12" y="3"/>
                </a:cubicBezTo>
                <a:cubicBezTo>
                  <a:pt x="17" y="3"/>
                  <a:pt x="22" y="4"/>
                  <a:pt x="26" y="6"/>
                </a:cubicBezTo>
                <a:cubicBezTo>
                  <a:pt x="21" y="2"/>
                  <a:pt x="15" y="0"/>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0" name="Freeform 3609">
            <a:extLst>
              <a:ext uri="{FF2B5EF4-FFF2-40B4-BE49-F238E27FC236}">
                <a16:creationId xmlns:a16="http://schemas.microsoft.com/office/drawing/2014/main" id="{ECF299B6-F1C9-4658-B193-5572A40CD1F3}"/>
              </a:ext>
            </a:extLst>
          </p:cNvPr>
          <p:cNvSpPr>
            <a:spLocks/>
          </p:cNvSpPr>
          <p:nvPr/>
        </p:nvSpPr>
        <p:spPr bwMode="auto">
          <a:xfrm>
            <a:off x="20659836" y="1792666"/>
            <a:ext cx="42868" cy="430262"/>
          </a:xfrm>
          <a:custGeom>
            <a:avLst/>
            <a:gdLst>
              <a:gd name="T0" fmla="*/ 0 w 10"/>
              <a:gd name="T1" fmla="*/ 50 h 100"/>
              <a:gd name="T2" fmla="*/ 1 w 10"/>
              <a:gd name="T3" fmla="*/ 72 h 100"/>
              <a:gd name="T4" fmla="*/ 3 w 10"/>
              <a:gd name="T5" fmla="*/ 82 h 100"/>
              <a:gd name="T6" fmla="*/ 10 w 10"/>
              <a:gd name="T7" fmla="*/ 100 h 100"/>
              <a:gd name="T8" fmla="*/ 10 w 10"/>
              <a:gd name="T9" fmla="*/ 82 h 100"/>
              <a:gd name="T10" fmla="*/ 10 w 10"/>
              <a:gd name="T11" fmla="*/ 72 h 100"/>
              <a:gd name="T12" fmla="*/ 10 w 10"/>
              <a:gd name="T13" fmla="*/ 0 h 100"/>
              <a:gd name="T14" fmla="*/ 0 w 10"/>
              <a:gd name="T15" fmla="*/ 5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0">
                <a:moveTo>
                  <a:pt x="0" y="50"/>
                </a:moveTo>
                <a:cubicBezTo>
                  <a:pt x="0" y="58"/>
                  <a:pt x="1" y="66"/>
                  <a:pt x="1" y="72"/>
                </a:cubicBezTo>
                <a:cubicBezTo>
                  <a:pt x="2" y="76"/>
                  <a:pt x="2" y="79"/>
                  <a:pt x="3" y="82"/>
                </a:cubicBezTo>
                <a:cubicBezTo>
                  <a:pt x="4" y="93"/>
                  <a:pt x="7" y="100"/>
                  <a:pt x="10" y="100"/>
                </a:cubicBezTo>
                <a:cubicBezTo>
                  <a:pt x="10" y="82"/>
                  <a:pt x="10" y="82"/>
                  <a:pt x="10" y="82"/>
                </a:cubicBezTo>
                <a:cubicBezTo>
                  <a:pt x="10" y="72"/>
                  <a:pt x="10" y="72"/>
                  <a:pt x="10" y="72"/>
                </a:cubicBezTo>
                <a:cubicBezTo>
                  <a:pt x="10" y="0"/>
                  <a:pt x="10" y="0"/>
                  <a:pt x="10" y="0"/>
                </a:cubicBezTo>
                <a:cubicBezTo>
                  <a:pt x="4" y="0"/>
                  <a:pt x="0" y="23"/>
                  <a:pt x="0" y="50"/>
                </a:cubicBezTo>
                <a:close/>
              </a:path>
            </a:pathLst>
          </a:custGeom>
          <a:solidFill>
            <a:srgbClr val="CF4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1" name="Freeform 3610">
            <a:extLst>
              <a:ext uri="{FF2B5EF4-FFF2-40B4-BE49-F238E27FC236}">
                <a16:creationId xmlns:a16="http://schemas.microsoft.com/office/drawing/2014/main" id="{FA41C4E0-4052-4E95-9461-A425F6F74367}"/>
              </a:ext>
            </a:extLst>
          </p:cNvPr>
          <p:cNvSpPr>
            <a:spLocks/>
          </p:cNvSpPr>
          <p:nvPr/>
        </p:nvSpPr>
        <p:spPr bwMode="auto">
          <a:xfrm>
            <a:off x="20702704" y="1792666"/>
            <a:ext cx="39693" cy="430262"/>
          </a:xfrm>
          <a:custGeom>
            <a:avLst/>
            <a:gdLst>
              <a:gd name="T0" fmla="*/ 0 w 9"/>
              <a:gd name="T1" fmla="*/ 0 h 100"/>
              <a:gd name="T2" fmla="*/ 0 w 9"/>
              <a:gd name="T3" fmla="*/ 72 h 100"/>
              <a:gd name="T4" fmla="*/ 0 w 9"/>
              <a:gd name="T5" fmla="*/ 82 h 100"/>
              <a:gd name="T6" fmla="*/ 0 w 9"/>
              <a:gd name="T7" fmla="*/ 100 h 100"/>
              <a:gd name="T8" fmla="*/ 7 w 9"/>
              <a:gd name="T9" fmla="*/ 82 h 100"/>
              <a:gd name="T10" fmla="*/ 8 w 9"/>
              <a:gd name="T11" fmla="*/ 72 h 100"/>
              <a:gd name="T12" fmla="*/ 9 w 9"/>
              <a:gd name="T13" fmla="*/ 50 h 100"/>
              <a:gd name="T14" fmla="*/ 0 w 9"/>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0">
                <a:moveTo>
                  <a:pt x="0" y="0"/>
                </a:moveTo>
                <a:cubicBezTo>
                  <a:pt x="0" y="72"/>
                  <a:pt x="0" y="72"/>
                  <a:pt x="0" y="72"/>
                </a:cubicBezTo>
                <a:cubicBezTo>
                  <a:pt x="0" y="82"/>
                  <a:pt x="0" y="82"/>
                  <a:pt x="0" y="82"/>
                </a:cubicBezTo>
                <a:cubicBezTo>
                  <a:pt x="0" y="100"/>
                  <a:pt x="0" y="100"/>
                  <a:pt x="0" y="100"/>
                </a:cubicBezTo>
                <a:cubicBezTo>
                  <a:pt x="3" y="100"/>
                  <a:pt x="5" y="93"/>
                  <a:pt x="7" y="82"/>
                </a:cubicBezTo>
                <a:cubicBezTo>
                  <a:pt x="8" y="79"/>
                  <a:pt x="8" y="76"/>
                  <a:pt x="8" y="72"/>
                </a:cubicBezTo>
                <a:cubicBezTo>
                  <a:pt x="9" y="66"/>
                  <a:pt x="9" y="58"/>
                  <a:pt x="9" y="50"/>
                </a:cubicBezTo>
                <a:cubicBezTo>
                  <a:pt x="9" y="23"/>
                  <a:pt x="5" y="0"/>
                  <a:pt x="0" y="0"/>
                </a:cubicBezTo>
                <a:close/>
              </a:path>
            </a:pathLst>
          </a:custGeom>
          <a:solidFill>
            <a:srgbClr val="9B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2" name="Freeform 3611">
            <a:extLst>
              <a:ext uri="{FF2B5EF4-FFF2-40B4-BE49-F238E27FC236}">
                <a16:creationId xmlns:a16="http://schemas.microsoft.com/office/drawing/2014/main" id="{07BCA40D-35E6-421B-B7B1-C0EF6A204CAD}"/>
              </a:ext>
            </a:extLst>
          </p:cNvPr>
          <p:cNvSpPr>
            <a:spLocks/>
          </p:cNvSpPr>
          <p:nvPr/>
        </p:nvSpPr>
        <p:spPr bwMode="auto">
          <a:xfrm>
            <a:off x="10252569" y="4575876"/>
            <a:ext cx="1011355" cy="1011354"/>
          </a:xfrm>
          <a:custGeom>
            <a:avLst/>
            <a:gdLst>
              <a:gd name="T0" fmla="*/ 0 w 235"/>
              <a:gd name="T1" fmla="*/ 118 h 235"/>
              <a:gd name="T2" fmla="*/ 33 w 235"/>
              <a:gd name="T3" fmla="*/ 199 h 235"/>
              <a:gd name="T4" fmla="*/ 47 w 235"/>
              <a:gd name="T5" fmla="*/ 211 h 235"/>
              <a:gd name="T6" fmla="*/ 111 w 235"/>
              <a:gd name="T7" fmla="*/ 235 h 235"/>
              <a:gd name="T8" fmla="*/ 112 w 235"/>
              <a:gd name="T9" fmla="*/ 235 h 235"/>
              <a:gd name="T10" fmla="*/ 118 w 235"/>
              <a:gd name="T11" fmla="*/ 235 h 235"/>
              <a:gd name="T12" fmla="*/ 199 w 235"/>
              <a:gd name="T13" fmla="*/ 202 h 235"/>
              <a:gd name="T14" fmla="*/ 201 w 235"/>
              <a:gd name="T15" fmla="*/ 200 h 235"/>
              <a:gd name="T16" fmla="*/ 235 w 235"/>
              <a:gd name="T17" fmla="*/ 118 h 235"/>
              <a:gd name="T18" fmla="*/ 118 w 235"/>
              <a:gd name="T19" fmla="*/ 0 h 235"/>
              <a:gd name="T20" fmla="*/ 0 w 235"/>
              <a:gd name="T21"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235">
                <a:moveTo>
                  <a:pt x="0" y="118"/>
                </a:moveTo>
                <a:cubicBezTo>
                  <a:pt x="0" y="149"/>
                  <a:pt x="13" y="178"/>
                  <a:pt x="33" y="199"/>
                </a:cubicBezTo>
                <a:cubicBezTo>
                  <a:pt x="37" y="203"/>
                  <a:pt x="42" y="207"/>
                  <a:pt x="47" y="211"/>
                </a:cubicBezTo>
                <a:cubicBezTo>
                  <a:pt x="65" y="225"/>
                  <a:pt x="87" y="233"/>
                  <a:pt x="111" y="235"/>
                </a:cubicBezTo>
                <a:cubicBezTo>
                  <a:pt x="111" y="235"/>
                  <a:pt x="112" y="235"/>
                  <a:pt x="112" y="235"/>
                </a:cubicBezTo>
                <a:cubicBezTo>
                  <a:pt x="114" y="235"/>
                  <a:pt x="116" y="235"/>
                  <a:pt x="118" y="235"/>
                </a:cubicBezTo>
                <a:cubicBezTo>
                  <a:pt x="149" y="235"/>
                  <a:pt x="178" y="222"/>
                  <a:pt x="199" y="202"/>
                </a:cubicBezTo>
                <a:cubicBezTo>
                  <a:pt x="200" y="201"/>
                  <a:pt x="201" y="201"/>
                  <a:pt x="201" y="200"/>
                </a:cubicBezTo>
                <a:cubicBezTo>
                  <a:pt x="222" y="179"/>
                  <a:pt x="235" y="150"/>
                  <a:pt x="235" y="118"/>
                </a:cubicBezTo>
                <a:cubicBezTo>
                  <a:pt x="235" y="53"/>
                  <a:pt x="183" y="0"/>
                  <a:pt x="118" y="0"/>
                </a:cubicBezTo>
                <a:cubicBezTo>
                  <a:pt x="53" y="0"/>
                  <a:pt x="0" y="53"/>
                  <a:pt x="0" y="118"/>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3" name="Freeform 3612">
            <a:extLst>
              <a:ext uri="{FF2B5EF4-FFF2-40B4-BE49-F238E27FC236}">
                <a16:creationId xmlns:a16="http://schemas.microsoft.com/office/drawing/2014/main" id="{AD031578-393D-46C9-BD8C-B52A4080C24F}"/>
              </a:ext>
            </a:extLst>
          </p:cNvPr>
          <p:cNvSpPr>
            <a:spLocks/>
          </p:cNvSpPr>
          <p:nvPr/>
        </p:nvSpPr>
        <p:spPr bwMode="auto">
          <a:xfrm>
            <a:off x="10687594" y="5096636"/>
            <a:ext cx="171470" cy="349290"/>
          </a:xfrm>
          <a:custGeom>
            <a:avLst/>
            <a:gdLst>
              <a:gd name="T0" fmla="*/ 0 w 108"/>
              <a:gd name="T1" fmla="*/ 212 h 220"/>
              <a:gd name="T2" fmla="*/ 84 w 108"/>
              <a:gd name="T3" fmla="*/ 220 h 220"/>
              <a:gd name="T4" fmla="*/ 108 w 108"/>
              <a:gd name="T5" fmla="*/ 5 h 220"/>
              <a:gd name="T6" fmla="*/ 13 w 108"/>
              <a:gd name="T7" fmla="*/ 0 h 220"/>
              <a:gd name="T8" fmla="*/ 0 w 108"/>
              <a:gd name="T9" fmla="*/ 212 h 220"/>
            </a:gdLst>
            <a:ahLst/>
            <a:cxnLst>
              <a:cxn ang="0">
                <a:pos x="T0" y="T1"/>
              </a:cxn>
              <a:cxn ang="0">
                <a:pos x="T2" y="T3"/>
              </a:cxn>
              <a:cxn ang="0">
                <a:pos x="T4" y="T5"/>
              </a:cxn>
              <a:cxn ang="0">
                <a:pos x="T6" y="T7"/>
              </a:cxn>
              <a:cxn ang="0">
                <a:pos x="T8" y="T9"/>
              </a:cxn>
            </a:cxnLst>
            <a:rect l="0" t="0" r="r" b="b"/>
            <a:pathLst>
              <a:path w="108" h="220">
                <a:moveTo>
                  <a:pt x="0" y="212"/>
                </a:moveTo>
                <a:lnTo>
                  <a:pt x="84" y="220"/>
                </a:lnTo>
                <a:lnTo>
                  <a:pt x="108" y="5"/>
                </a:lnTo>
                <a:lnTo>
                  <a:pt x="13" y="0"/>
                </a:lnTo>
                <a:lnTo>
                  <a:pt x="0" y="212"/>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4" name="Freeform 3613">
            <a:extLst>
              <a:ext uri="{FF2B5EF4-FFF2-40B4-BE49-F238E27FC236}">
                <a16:creationId xmlns:a16="http://schemas.microsoft.com/office/drawing/2014/main" id="{CA84F306-4DB7-43BA-8577-89C9273F6B5C}"/>
              </a:ext>
            </a:extLst>
          </p:cNvPr>
          <p:cNvSpPr>
            <a:spLocks/>
          </p:cNvSpPr>
          <p:nvPr/>
        </p:nvSpPr>
        <p:spPr bwMode="auto">
          <a:xfrm>
            <a:off x="10687594" y="5096636"/>
            <a:ext cx="171470" cy="349290"/>
          </a:xfrm>
          <a:custGeom>
            <a:avLst/>
            <a:gdLst>
              <a:gd name="T0" fmla="*/ 0 w 108"/>
              <a:gd name="T1" fmla="*/ 212 h 220"/>
              <a:gd name="T2" fmla="*/ 84 w 108"/>
              <a:gd name="T3" fmla="*/ 220 h 220"/>
              <a:gd name="T4" fmla="*/ 108 w 108"/>
              <a:gd name="T5" fmla="*/ 5 h 220"/>
              <a:gd name="T6" fmla="*/ 13 w 108"/>
              <a:gd name="T7" fmla="*/ 0 h 220"/>
              <a:gd name="T8" fmla="*/ 0 w 108"/>
              <a:gd name="T9" fmla="*/ 212 h 220"/>
            </a:gdLst>
            <a:ahLst/>
            <a:cxnLst>
              <a:cxn ang="0">
                <a:pos x="T0" y="T1"/>
              </a:cxn>
              <a:cxn ang="0">
                <a:pos x="T2" y="T3"/>
              </a:cxn>
              <a:cxn ang="0">
                <a:pos x="T4" y="T5"/>
              </a:cxn>
              <a:cxn ang="0">
                <a:pos x="T6" y="T7"/>
              </a:cxn>
              <a:cxn ang="0">
                <a:pos x="T8" y="T9"/>
              </a:cxn>
            </a:cxnLst>
            <a:rect l="0" t="0" r="r" b="b"/>
            <a:pathLst>
              <a:path w="108" h="220">
                <a:moveTo>
                  <a:pt x="0" y="212"/>
                </a:moveTo>
                <a:lnTo>
                  <a:pt x="84" y="220"/>
                </a:lnTo>
                <a:lnTo>
                  <a:pt x="108" y="5"/>
                </a:lnTo>
                <a:lnTo>
                  <a:pt x="13" y="0"/>
                </a:lnTo>
                <a:lnTo>
                  <a:pt x="0"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5" name="Freeform 3614">
            <a:extLst>
              <a:ext uri="{FF2B5EF4-FFF2-40B4-BE49-F238E27FC236}">
                <a16:creationId xmlns:a16="http://schemas.microsoft.com/office/drawing/2014/main" id="{C11165F5-FD23-4DF4-AD41-29EEDD538930}"/>
              </a:ext>
            </a:extLst>
          </p:cNvPr>
          <p:cNvSpPr>
            <a:spLocks/>
          </p:cNvSpPr>
          <p:nvPr/>
        </p:nvSpPr>
        <p:spPr bwMode="auto">
          <a:xfrm>
            <a:off x="10700296" y="5104574"/>
            <a:ext cx="158768" cy="193697"/>
          </a:xfrm>
          <a:custGeom>
            <a:avLst/>
            <a:gdLst>
              <a:gd name="T0" fmla="*/ 37 w 37"/>
              <a:gd name="T1" fmla="*/ 0 h 45"/>
              <a:gd name="T2" fmla="*/ 37 w 37"/>
              <a:gd name="T3" fmla="*/ 0 h 45"/>
              <a:gd name="T4" fmla="*/ 24 w 37"/>
              <a:gd name="T5" fmla="*/ 23 h 45"/>
              <a:gd name="T6" fmla="*/ 7 w 37"/>
              <a:gd name="T7" fmla="*/ 34 h 45"/>
              <a:gd name="T8" fmla="*/ 5 w 37"/>
              <a:gd name="T9" fmla="*/ 34 h 45"/>
              <a:gd name="T10" fmla="*/ 1 w 37"/>
              <a:gd name="T11" fmla="*/ 34 h 45"/>
              <a:gd name="T12" fmla="*/ 0 w 37"/>
              <a:gd name="T13" fmla="*/ 34 h 45"/>
              <a:gd name="T14" fmla="*/ 15 w 37"/>
              <a:gd name="T15" fmla="*/ 45 h 45"/>
              <a:gd name="T16" fmla="*/ 16 w 37"/>
              <a:gd name="T17" fmla="*/ 44 h 45"/>
              <a:gd name="T18" fmla="*/ 33 w 37"/>
              <a:gd name="T19" fmla="*/ 38 h 45"/>
              <a:gd name="T20" fmla="*/ 37 w 37"/>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5">
                <a:moveTo>
                  <a:pt x="37" y="0"/>
                </a:moveTo>
                <a:cubicBezTo>
                  <a:pt x="37" y="0"/>
                  <a:pt x="37" y="0"/>
                  <a:pt x="37" y="0"/>
                </a:cubicBezTo>
                <a:cubicBezTo>
                  <a:pt x="35" y="5"/>
                  <a:pt x="31" y="18"/>
                  <a:pt x="24" y="23"/>
                </a:cubicBezTo>
                <a:cubicBezTo>
                  <a:pt x="22" y="25"/>
                  <a:pt x="10" y="33"/>
                  <a:pt x="7" y="34"/>
                </a:cubicBezTo>
                <a:cubicBezTo>
                  <a:pt x="7" y="34"/>
                  <a:pt x="6" y="34"/>
                  <a:pt x="5" y="34"/>
                </a:cubicBezTo>
                <a:cubicBezTo>
                  <a:pt x="4" y="34"/>
                  <a:pt x="3" y="34"/>
                  <a:pt x="1" y="34"/>
                </a:cubicBezTo>
                <a:cubicBezTo>
                  <a:pt x="1" y="34"/>
                  <a:pt x="1" y="34"/>
                  <a:pt x="0" y="34"/>
                </a:cubicBezTo>
                <a:cubicBezTo>
                  <a:pt x="15" y="45"/>
                  <a:pt x="15" y="45"/>
                  <a:pt x="15" y="45"/>
                </a:cubicBezTo>
                <a:cubicBezTo>
                  <a:pt x="16" y="44"/>
                  <a:pt x="16" y="44"/>
                  <a:pt x="16" y="44"/>
                </a:cubicBezTo>
                <a:cubicBezTo>
                  <a:pt x="33" y="38"/>
                  <a:pt x="33" y="38"/>
                  <a:pt x="33" y="38"/>
                </a:cubicBezTo>
                <a:cubicBezTo>
                  <a:pt x="37" y="0"/>
                  <a:pt x="37" y="0"/>
                  <a:pt x="37" y="0"/>
                </a:cubicBezTo>
              </a:path>
            </a:pathLst>
          </a:custGeom>
          <a:solidFill>
            <a:srgbClr val="D2A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6" name="Freeform 3615">
            <a:extLst>
              <a:ext uri="{FF2B5EF4-FFF2-40B4-BE49-F238E27FC236}">
                <a16:creationId xmlns:a16="http://schemas.microsoft.com/office/drawing/2014/main" id="{3D324DAE-BAF4-442A-9DF4-F9731D507CB7}"/>
              </a:ext>
            </a:extLst>
          </p:cNvPr>
          <p:cNvSpPr>
            <a:spLocks/>
          </p:cNvSpPr>
          <p:nvPr/>
        </p:nvSpPr>
        <p:spPr bwMode="auto">
          <a:xfrm>
            <a:off x="10557404" y="4787038"/>
            <a:ext cx="387395" cy="390570"/>
          </a:xfrm>
          <a:custGeom>
            <a:avLst/>
            <a:gdLst>
              <a:gd name="T0" fmla="*/ 84 w 90"/>
              <a:gd name="T1" fmla="*/ 58 h 91"/>
              <a:gd name="T2" fmla="*/ 83 w 90"/>
              <a:gd name="T3" fmla="*/ 59 h 91"/>
              <a:gd name="T4" fmla="*/ 56 w 90"/>
              <a:gd name="T5" fmla="*/ 91 h 91"/>
              <a:gd name="T6" fmla="*/ 33 w 90"/>
              <a:gd name="T7" fmla="*/ 89 h 91"/>
              <a:gd name="T8" fmla="*/ 11 w 90"/>
              <a:gd name="T9" fmla="*/ 65 h 91"/>
              <a:gd name="T10" fmla="*/ 5 w 90"/>
              <a:gd name="T11" fmla="*/ 53 h 91"/>
              <a:gd name="T12" fmla="*/ 0 w 90"/>
              <a:gd name="T13" fmla="*/ 42 h 91"/>
              <a:gd name="T14" fmla="*/ 23 w 90"/>
              <a:gd name="T15" fmla="*/ 7 h 91"/>
              <a:gd name="T16" fmla="*/ 47 w 90"/>
              <a:gd name="T17" fmla="*/ 0 h 91"/>
              <a:gd name="T18" fmla="*/ 52 w 90"/>
              <a:gd name="T19" fmla="*/ 2 h 91"/>
              <a:gd name="T20" fmla="*/ 54 w 90"/>
              <a:gd name="T21" fmla="*/ 3 h 91"/>
              <a:gd name="T22" fmla="*/ 55 w 90"/>
              <a:gd name="T23" fmla="*/ 4 h 91"/>
              <a:gd name="T24" fmla="*/ 62 w 90"/>
              <a:gd name="T25" fmla="*/ 2 h 91"/>
              <a:gd name="T26" fmla="*/ 90 w 90"/>
              <a:gd name="T27" fmla="*/ 33 h 91"/>
              <a:gd name="T28" fmla="*/ 84 w 90"/>
              <a:gd name="T29" fmla="*/ 5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91">
                <a:moveTo>
                  <a:pt x="84" y="58"/>
                </a:moveTo>
                <a:cubicBezTo>
                  <a:pt x="83" y="59"/>
                  <a:pt x="83" y="59"/>
                  <a:pt x="83" y="59"/>
                </a:cubicBezTo>
                <a:cubicBezTo>
                  <a:pt x="56" y="91"/>
                  <a:pt x="56" y="91"/>
                  <a:pt x="56" y="91"/>
                </a:cubicBezTo>
                <a:cubicBezTo>
                  <a:pt x="33" y="89"/>
                  <a:pt x="33" y="89"/>
                  <a:pt x="33" y="89"/>
                </a:cubicBezTo>
                <a:cubicBezTo>
                  <a:pt x="11" y="65"/>
                  <a:pt x="11" y="65"/>
                  <a:pt x="11" y="65"/>
                </a:cubicBezTo>
                <a:cubicBezTo>
                  <a:pt x="11" y="65"/>
                  <a:pt x="8" y="59"/>
                  <a:pt x="5" y="53"/>
                </a:cubicBezTo>
                <a:cubicBezTo>
                  <a:pt x="3" y="48"/>
                  <a:pt x="1" y="44"/>
                  <a:pt x="0" y="42"/>
                </a:cubicBezTo>
                <a:cubicBezTo>
                  <a:pt x="0" y="42"/>
                  <a:pt x="6" y="19"/>
                  <a:pt x="23" y="7"/>
                </a:cubicBezTo>
                <a:cubicBezTo>
                  <a:pt x="30" y="3"/>
                  <a:pt x="38" y="0"/>
                  <a:pt x="47" y="0"/>
                </a:cubicBezTo>
                <a:cubicBezTo>
                  <a:pt x="49" y="0"/>
                  <a:pt x="51" y="1"/>
                  <a:pt x="52" y="2"/>
                </a:cubicBezTo>
                <a:cubicBezTo>
                  <a:pt x="53" y="2"/>
                  <a:pt x="53" y="3"/>
                  <a:pt x="54" y="3"/>
                </a:cubicBezTo>
                <a:cubicBezTo>
                  <a:pt x="55" y="4"/>
                  <a:pt x="55" y="4"/>
                  <a:pt x="55" y="4"/>
                </a:cubicBezTo>
                <a:cubicBezTo>
                  <a:pt x="55" y="4"/>
                  <a:pt x="60" y="2"/>
                  <a:pt x="62" y="2"/>
                </a:cubicBezTo>
                <a:cubicBezTo>
                  <a:pt x="68" y="4"/>
                  <a:pt x="84" y="12"/>
                  <a:pt x="90" y="33"/>
                </a:cubicBezTo>
                <a:cubicBezTo>
                  <a:pt x="90" y="43"/>
                  <a:pt x="89" y="52"/>
                  <a:pt x="84" y="58"/>
                </a:cubicBezTo>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7" name="Freeform 3616">
            <a:extLst>
              <a:ext uri="{FF2B5EF4-FFF2-40B4-BE49-F238E27FC236}">
                <a16:creationId xmlns:a16="http://schemas.microsoft.com/office/drawing/2014/main" id="{42108543-82E9-4347-8E47-023FE458B447}"/>
              </a:ext>
            </a:extLst>
          </p:cNvPr>
          <p:cNvSpPr>
            <a:spLocks/>
          </p:cNvSpPr>
          <p:nvPr/>
        </p:nvSpPr>
        <p:spPr bwMode="auto">
          <a:xfrm>
            <a:off x="10592333" y="4829906"/>
            <a:ext cx="331826" cy="422324"/>
          </a:xfrm>
          <a:custGeom>
            <a:avLst/>
            <a:gdLst>
              <a:gd name="T0" fmla="*/ 76 w 77"/>
              <a:gd name="T1" fmla="*/ 37 h 98"/>
              <a:gd name="T2" fmla="*/ 74 w 77"/>
              <a:gd name="T3" fmla="*/ 49 h 98"/>
              <a:gd name="T4" fmla="*/ 62 w 77"/>
              <a:gd name="T5" fmla="*/ 64 h 98"/>
              <a:gd name="T6" fmla="*/ 49 w 77"/>
              <a:gd name="T7" fmla="*/ 87 h 98"/>
              <a:gd name="T8" fmla="*/ 32 w 77"/>
              <a:gd name="T9" fmla="*/ 98 h 98"/>
              <a:gd name="T10" fmla="*/ 26 w 77"/>
              <a:gd name="T11" fmla="*/ 98 h 98"/>
              <a:gd name="T12" fmla="*/ 22 w 77"/>
              <a:gd name="T13" fmla="*/ 96 h 98"/>
              <a:gd name="T14" fmla="*/ 8 w 77"/>
              <a:gd name="T15" fmla="*/ 77 h 98"/>
              <a:gd name="T16" fmla="*/ 3 w 77"/>
              <a:gd name="T17" fmla="*/ 65 h 98"/>
              <a:gd name="T18" fmla="*/ 3 w 77"/>
              <a:gd name="T19" fmla="*/ 54 h 98"/>
              <a:gd name="T20" fmla="*/ 2 w 77"/>
              <a:gd name="T21" fmla="*/ 45 h 98"/>
              <a:gd name="T22" fmla="*/ 0 w 77"/>
              <a:gd name="T23" fmla="*/ 31 h 98"/>
              <a:gd name="T24" fmla="*/ 44 w 77"/>
              <a:gd name="T25" fmla="*/ 0 h 98"/>
              <a:gd name="T26" fmla="*/ 46 w 77"/>
              <a:gd name="T27" fmla="*/ 0 h 98"/>
              <a:gd name="T28" fmla="*/ 49 w 77"/>
              <a:gd name="T29" fmla="*/ 0 h 98"/>
              <a:gd name="T30" fmla="*/ 76 w 77"/>
              <a:gd name="T31" fmla="*/ 3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98">
                <a:moveTo>
                  <a:pt x="76" y="37"/>
                </a:moveTo>
                <a:cubicBezTo>
                  <a:pt x="76" y="42"/>
                  <a:pt x="75" y="46"/>
                  <a:pt x="74" y="49"/>
                </a:cubicBezTo>
                <a:cubicBezTo>
                  <a:pt x="70" y="60"/>
                  <a:pt x="63" y="62"/>
                  <a:pt x="62" y="64"/>
                </a:cubicBezTo>
                <a:cubicBezTo>
                  <a:pt x="60" y="68"/>
                  <a:pt x="56" y="82"/>
                  <a:pt x="49" y="87"/>
                </a:cubicBezTo>
                <a:cubicBezTo>
                  <a:pt x="47" y="89"/>
                  <a:pt x="35" y="97"/>
                  <a:pt x="32" y="98"/>
                </a:cubicBezTo>
                <a:cubicBezTo>
                  <a:pt x="31" y="98"/>
                  <a:pt x="28" y="98"/>
                  <a:pt x="26" y="98"/>
                </a:cubicBezTo>
                <a:cubicBezTo>
                  <a:pt x="25" y="98"/>
                  <a:pt x="23" y="97"/>
                  <a:pt x="22" y="96"/>
                </a:cubicBezTo>
                <a:cubicBezTo>
                  <a:pt x="18" y="91"/>
                  <a:pt x="10" y="82"/>
                  <a:pt x="8" y="77"/>
                </a:cubicBezTo>
                <a:cubicBezTo>
                  <a:pt x="4" y="71"/>
                  <a:pt x="3" y="65"/>
                  <a:pt x="3" y="65"/>
                </a:cubicBezTo>
                <a:cubicBezTo>
                  <a:pt x="3" y="54"/>
                  <a:pt x="3" y="54"/>
                  <a:pt x="3" y="54"/>
                </a:cubicBezTo>
                <a:cubicBezTo>
                  <a:pt x="2" y="45"/>
                  <a:pt x="2" y="45"/>
                  <a:pt x="2" y="45"/>
                </a:cubicBezTo>
                <a:cubicBezTo>
                  <a:pt x="0" y="31"/>
                  <a:pt x="0" y="31"/>
                  <a:pt x="0" y="31"/>
                </a:cubicBezTo>
                <a:cubicBezTo>
                  <a:pt x="0" y="22"/>
                  <a:pt x="16" y="0"/>
                  <a:pt x="44" y="0"/>
                </a:cubicBezTo>
                <a:cubicBezTo>
                  <a:pt x="45" y="0"/>
                  <a:pt x="45" y="0"/>
                  <a:pt x="46" y="0"/>
                </a:cubicBezTo>
                <a:cubicBezTo>
                  <a:pt x="47" y="0"/>
                  <a:pt x="48" y="0"/>
                  <a:pt x="49" y="0"/>
                </a:cubicBezTo>
                <a:cubicBezTo>
                  <a:pt x="76" y="3"/>
                  <a:pt x="77" y="30"/>
                  <a:pt x="76" y="37"/>
                </a:cubicBezTo>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8" name="Freeform 3617">
            <a:extLst>
              <a:ext uri="{FF2B5EF4-FFF2-40B4-BE49-F238E27FC236}">
                <a16:creationId xmlns:a16="http://schemas.microsoft.com/office/drawing/2014/main" id="{055353D4-41F8-4F96-9377-A055B0196757}"/>
              </a:ext>
            </a:extLst>
          </p:cNvPr>
          <p:cNvSpPr>
            <a:spLocks/>
          </p:cNvSpPr>
          <p:nvPr/>
        </p:nvSpPr>
        <p:spPr bwMode="auto">
          <a:xfrm>
            <a:off x="10587570" y="4820379"/>
            <a:ext cx="339764" cy="281020"/>
          </a:xfrm>
          <a:custGeom>
            <a:avLst/>
            <a:gdLst>
              <a:gd name="T0" fmla="*/ 50 w 79"/>
              <a:gd name="T1" fmla="*/ 1 h 65"/>
              <a:gd name="T2" fmla="*/ 47 w 79"/>
              <a:gd name="T3" fmla="*/ 1 h 65"/>
              <a:gd name="T4" fmla="*/ 46 w 79"/>
              <a:gd name="T5" fmla="*/ 1 h 65"/>
              <a:gd name="T6" fmla="*/ 46 w 79"/>
              <a:gd name="T7" fmla="*/ 1 h 65"/>
              <a:gd name="T8" fmla="*/ 46 w 79"/>
              <a:gd name="T9" fmla="*/ 1 h 65"/>
              <a:gd name="T10" fmla="*/ 46 w 79"/>
              <a:gd name="T11" fmla="*/ 1 h 65"/>
              <a:gd name="T12" fmla="*/ 0 w 79"/>
              <a:gd name="T13" fmla="*/ 32 h 65"/>
              <a:gd name="T14" fmla="*/ 2 w 79"/>
              <a:gd name="T15" fmla="*/ 46 h 65"/>
              <a:gd name="T16" fmla="*/ 45 w 79"/>
              <a:gd name="T17" fmla="*/ 20 h 65"/>
              <a:gd name="T18" fmla="*/ 54 w 79"/>
              <a:gd name="T19" fmla="*/ 39 h 65"/>
              <a:gd name="T20" fmla="*/ 58 w 79"/>
              <a:gd name="T21" fmla="*/ 65 h 65"/>
              <a:gd name="T22" fmla="*/ 63 w 79"/>
              <a:gd name="T23" fmla="*/ 62 h 65"/>
              <a:gd name="T24" fmla="*/ 76 w 79"/>
              <a:gd name="T25" fmla="*/ 51 h 65"/>
              <a:gd name="T26" fmla="*/ 79 w 79"/>
              <a:gd name="T27" fmla="*/ 38 h 65"/>
              <a:gd name="T28" fmla="*/ 50 w 79"/>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65">
                <a:moveTo>
                  <a:pt x="50" y="1"/>
                </a:moveTo>
                <a:cubicBezTo>
                  <a:pt x="49" y="1"/>
                  <a:pt x="48" y="1"/>
                  <a:pt x="47" y="1"/>
                </a:cubicBezTo>
                <a:cubicBezTo>
                  <a:pt x="47" y="1"/>
                  <a:pt x="47" y="1"/>
                  <a:pt x="46" y="1"/>
                </a:cubicBezTo>
                <a:cubicBezTo>
                  <a:pt x="46" y="1"/>
                  <a:pt x="46" y="1"/>
                  <a:pt x="46" y="1"/>
                </a:cubicBezTo>
                <a:cubicBezTo>
                  <a:pt x="46" y="1"/>
                  <a:pt x="46" y="1"/>
                  <a:pt x="46" y="1"/>
                </a:cubicBezTo>
                <a:cubicBezTo>
                  <a:pt x="46" y="1"/>
                  <a:pt x="46" y="1"/>
                  <a:pt x="46" y="1"/>
                </a:cubicBezTo>
                <a:cubicBezTo>
                  <a:pt x="16" y="0"/>
                  <a:pt x="1" y="22"/>
                  <a:pt x="0" y="32"/>
                </a:cubicBezTo>
                <a:cubicBezTo>
                  <a:pt x="2" y="46"/>
                  <a:pt x="2" y="46"/>
                  <a:pt x="2" y="46"/>
                </a:cubicBezTo>
                <a:cubicBezTo>
                  <a:pt x="20" y="42"/>
                  <a:pt x="39" y="32"/>
                  <a:pt x="45" y="20"/>
                </a:cubicBezTo>
                <a:cubicBezTo>
                  <a:pt x="45" y="20"/>
                  <a:pt x="47" y="28"/>
                  <a:pt x="54" y="39"/>
                </a:cubicBezTo>
                <a:cubicBezTo>
                  <a:pt x="60" y="47"/>
                  <a:pt x="60" y="56"/>
                  <a:pt x="58" y="65"/>
                </a:cubicBezTo>
                <a:cubicBezTo>
                  <a:pt x="58" y="65"/>
                  <a:pt x="60" y="63"/>
                  <a:pt x="63" y="62"/>
                </a:cubicBezTo>
                <a:cubicBezTo>
                  <a:pt x="67" y="58"/>
                  <a:pt x="73" y="53"/>
                  <a:pt x="76" y="51"/>
                </a:cubicBezTo>
                <a:cubicBezTo>
                  <a:pt x="77" y="47"/>
                  <a:pt x="78" y="43"/>
                  <a:pt x="79" y="38"/>
                </a:cubicBezTo>
                <a:cubicBezTo>
                  <a:pt x="79" y="31"/>
                  <a:pt x="78" y="4"/>
                  <a:pt x="50" y="1"/>
                </a:cubicBezTo>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69" name="Freeform 3618">
            <a:extLst>
              <a:ext uri="{FF2B5EF4-FFF2-40B4-BE49-F238E27FC236}">
                <a16:creationId xmlns:a16="http://schemas.microsoft.com/office/drawing/2014/main" id="{383E1DC7-9AFC-4D37-B0EB-B50E3D5877E9}"/>
              </a:ext>
            </a:extLst>
          </p:cNvPr>
          <p:cNvSpPr>
            <a:spLocks noEditPoints="1"/>
          </p:cNvSpPr>
          <p:nvPr/>
        </p:nvSpPr>
        <p:spPr bwMode="auto">
          <a:xfrm>
            <a:off x="10717760" y="5018839"/>
            <a:ext cx="123839" cy="65095"/>
          </a:xfrm>
          <a:custGeom>
            <a:avLst/>
            <a:gdLst>
              <a:gd name="T0" fmla="*/ 15 w 29"/>
              <a:gd name="T1" fmla="*/ 2 h 15"/>
              <a:gd name="T2" fmla="*/ 2 w 29"/>
              <a:gd name="T3" fmla="*/ 2 h 15"/>
              <a:gd name="T4" fmla="*/ 1 w 29"/>
              <a:gd name="T5" fmla="*/ 3 h 15"/>
              <a:gd name="T6" fmla="*/ 3 w 29"/>
              <a:gd name="T7" fmla="*/ 14 h 15"/>
              <a:gd name="T8" fmla="*/ 14 w 29"/>
              <a:gd name="T9" fmla="*/ 15 h 15"/>
              <a:gd name="T10" fmla="*/ 15 w 29"/>
              <a:gd name="T11" fmla="*/ 15 h 15"/>
              <a:gd name="T12" fmla="*/ 23 w 29"/>
              <a:gd name="T13" fmla="*/ 14 h 15"/>
              <a:gd name="T14" fmla="*/ 24 w 29"/>
              <a:gd name="T15" fmla="*/ 14 h 15"/>
              <a:gd name="T16" fmla="*/ 29 w 29"/>
              <a:gd name="T17" fmla="*/ 4 h 15"/>
              <a:gd name="T18" fmla="*/ 29 w 29"/>
              <a:gd name="T19" fmla="*/ 3 h 15"/>
              <a:gd name="T20" fmla="*/ 29 w 29"/>
              <a:gd name="T21" fmla="*/ 3 h 15"/>
              <a:gd name="T22" fmla="*/ 28 w 29"/>
              <a:gd name="T23" fmla="*/ 3 h 15"/>
              <a:gd name="T24" fmla="*/ 28 w 29"/>
              <a:gd name="T25" fmla="*/ 2 h 15"/>
              <a:gd name="T26" fmla="*/ 15 w 29"/>
              <a:gd name="T27" fmla="*/ 2 h 15"/>
              <a:gd name="T28" fmla="*/ 15 w 29"/>
              <a:gd name="T29" fmla="*/ 2 h 15"/>
              <a:gd name="T30" fmla="*/ 2 w 29"/>
              <a:gd name="T31" fmla="*/ 1 h 15"/>
              <a:gd name="T32" fmla="*/ 0 w 29"/>
              <a:gd name="T33" fmla="*/ 3 h 15"/>
              <a:gd name="T34" fmla="*/ 0 w 29"/>
              <a:gd name="T35" fmla="*/ 3 h 15"/>
              <a:gd name="T36" fmla="*/ 2 w 29"/>
              <a:gd name="T37" fmla="*/ 1 h 15"/>
              <a:gd name="T38" fmla="*/ 18 w 29"/>
              <a:gd name="T39" fmla="*/ 0 h 15"/>
              <a:gd name="T40" fmla="*/ 18 w 29"/>
              <a:gd name="T41" fmla="*/ 0 h 15"/>
              <a:gd name="T42" fmla="*/ 18 w 29"/>
              <a:gd name="T43" fmla="*/ 0 h 15"/>
              <a:gd name="T44" fmla="*/ 15 w 29"/>
              <a:gd name="T45" fmla="*/ 0 h 15"/>
              <a:gd name="T46" fmla="*/ 2 w 29"/>
              <a:gd name="T47" fmla="*/ 1 h 15"/>
              <a:gd name="T48" fmla="*/ 15 w 29"/>
              <a:gd name="T49" fmla="*/ 0 h 15"/>
              <a:gd name="T50" fmla="*/ 15 w 29"/>
              <a:gd name="T51" fmla="*/ 0 h 15"/>
              <a:gd name="T52" fmla="*/ 18 w 29"/>
              <a:gd name="T53" fmla="*/ 0 h 15"/>
              <a:gd name="T54" fmla="*/ 15 w 29"/>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15">
                <a:moveTo>
                  <a:pt x="15" y="2"/>
                </a:moveTo>
                <a:cubicBezTo>
                  <a:pt x="10" y="2"/>
                  <a:pt x="6" y="2"/>
                  <a:pt x="2" y="2"/>
                </a:cubicBezTo>
                <a:cubicBezTo>
                  <a:pt x="2" y="2"/>
                  <a:pt x="1" y="3"/>
                  <a:pt x="1" y="3"/>
                </a:cubicBezTo>
                <a:cubicBezTo>
                  <a:pt x="1" y="8"/>
                  <a:pt x="3" y="13"/>
                  <a:pt x="3" y="14"/>
                </a:cubicBezTo>
                <a:cubicBezTo>
                  <a:pt x="7" y="15"/>
                  <a:pt x="11" y="15"/>
                  <a:pt x="14" y="15"/>
                </a:cubicBezTo>
                <a:cubicBezTo>
                  <a:pt x="14" y="15"/>
                  <a:pt x="14" y="15"/>
                  <a:pt x="15" y="15"/>
                </a:cubicBezTo>
                <a:cubicBezTo>
                  <a:pt x="18" y="15"/>
                  <a:pt x="21" y="15"/>
                  <a:pt x="23" y="14"/>
                </a:cubicBezTo>
                <a:cubicBezTo>
                  <a:pt x="24" y="14"/>
                  <a:pt x="24" y="14"/>
                  <a:pt x="24" y="14"/>
                </a:cubicBezTo>
                <a:cubicBezTo>
                  <a:pt x="26" y="11"/>
                  <a:pt x="28" y="8"/>
                  <a:pt x="29" y="4"/>
                </a:cubicBezTo>
                <a:cubicBezTo>
                  <a:pt x="29" y="3"/>
                  <a:pt x="29" y="3"/>
                  <a:pt x="29" y="3"/>
                </a:cubicBezTo>
                <a:cubicBezTo>
                  <a:pt x="29" y="3"/>
                  <a:pt x="29" y="3"/>
                  <a:pt x="29" y="3"/>
                </a:cubicBezTo>
                <a:cubicBezTo>
                  <a:pt x="28" y="3"/>
                  <a:pt x="28" y="3"/>
                  <a:pt x="28" y="3"/>
                </a:cubicBezTo>
                <a:cubicBezTo>
                  <a:pt x="28" y="3"/>
                  <a:pt x="28" y="2"/>
                  <a:pt x="28" y="2"/>
                </a:cubicBezTo>
                <a:cubicBezTo>
                  <a:pt x="24" y="2"/>
                  <a:pt x="19" y="2"/>
                  <a:pt x="15" y="2"/>
                </a:cubicBezTo>
                <a:cubicBezTo>
                  <a:pt x="15" y="2"/>
                  <a:pt x="15" y="2"/>
                  <a:pt x="15" y="2"/>
                </a:cubicBezTo>
                <a:moveTo>
                  <a:pt x="2" y="1"/>
                </a:moveTo>
                <a:cubicBezTo>
                  <a:pt x="1" y="1"/>
                  <a:pt x="0" y="2"/>
                  <a:pt x="0" y="3"/>
                </a:cubicBezTo>
                <a:cubicBezTo>
                  <a:pt x="0" y="3"/>
                  <a:pt x="0" y="3"/>
                  <a:pt x="0" y="3"/>
                </a:cubicBezTo>
                <a:cubicBezTo>
                  <a:pt x="0" y="2"/>
                  <a:pt x="1" y="1"/>
                  <a:pt x="2" y="1"/>
                </a:cubicBezTo>
                <a:moveTo>
                  <a:pt x="18" y="0"/>
                </a:moveTo>
                <a:cubicBezTo>
                  <a:pt x="18" y="0"/>
                  <a:pt x="18" y="0"/>
                  <a:pt x="18" y="0"/>
                </a:cubicBezTo>
                <a:cubicBezTo>
                  <a:pt x="18" y="0"/>
                  <a:pt x="18" y="0"/>
                  <a:pt x="18" y="0"/>
                </a:cubicBezTo>
                <a:moveTo>
                  <a:pt x="15" y="0"/>
                </a:moveTo>
                <a:cubicBezTo>
                  <a:pt x="10" y="0"/>
                  <a:pt x="6" y="0"/>
                  <a:pt x="2" y="1"/>
                </a:cubicBezTo>
                <a:cubicBezTo>
                  <a:pt x="6" y="0"/>
                  <a:pt x="10" y="0"/>
                  <a:pt x="15" y="0"/>
                </a:cubicBezTo>
                <a:cubicBezTo>
                  <a:pt x="15" y="0"/>
                  <a:pt x="15" y="0"/>
                  <a:pt x="15" y="0"/>
                </a:cubicBezTo>
                <a:cubicBezTo>
                  <a:pt x="16" y="0"/>
                  <a:pt x="17" y="0"/>
                  <a:pt x="18" y="0"/>
                </a:cubicBezTo>
                <a:cubicBezTo>
                  <a:pt x="17" y="0"/>
                  <a:pt x="16" y="0"/>
                  <a:pt x="15"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0" name="Freeform 3619">
            <a:extLst>
              <a:ext uri="{FF2B5EF4-FFF2-40B4-BE49-F238E27FC236}">
                <a16:creationId xmlns:a16="http://schemas.microsoft.com/office/drawing/2014/main" id="{D8C81CEF-8C52-4B8B-A3C3-80F8D8183CAD}"/>
              </a:ext>
            </a:extLst>
          </p:cNvPr>
          <p:cNvSpPr>
            <a:spLocks/>
          </p:cNvSpPr>
          <p:nvPr/>
        </p:nvSpPr>
        <p:spPr bwMode="auto">
          <a:xfrm>
            <a:off x="10841599" y="5031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968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1" name="Freeform 3620">
            <a:extLst>
              <a:ext uri="{FF2B5EF4-FFF2-40B4-BE49-F238E27FC236}">
                <a16:creationId xmlns:a16="http://schemas.microsoft.com/office/drawing/2014/main" id="{F808B750-3AFC-40BB-959B-2762547ED8C5}"/>
              </a:ext>
            </a:extLst>
          </p:cNvPr>
          <p:cNvSpPr>
            <a:spLocks noEditPoints="1"/>
          </p:cNvSpPr>
          <p:nvPr/>
        </p:nvSpPr>
        <p:spPr bwMode="auto">
          <a:xfrm>
            <a:off x="10717760" y="5044242"/>
            <a:ext cx="106375" cy="47631"/>
          </a:xfrm>
          <a:custGeom>
            <a:avLst/>
            <a:gdLst>
              <a:gd name="T0" fmla="*/ 14 w 25"/>
              <a:gd name="T1" fmla="*/ 11 h 11"/>
              <a:gd name="T2" fmla="*/ 14 w 25"/>
              <a:gd name="T3" fmla="*/ 11 h 11"/>
              <a:gd name="T4" fmla="*/ 14 w 25"/>
              <a:gd name="T5" fmla="*/ 11 h 11"/>
              <a:gd name="T6" fmla="*/ 14 w 25"/>
              <a:gd name="T7" fmla="*/ 11 h 11"/>
              <a:gd name="T8" fmla="*/ 13 w 25"/>
              <a:gd name="T9" fmla="*/ 11 h 11"/>
              <a:gd name="T10" fmla="*/ 13 w 25"/>
              <a:gd name="T11" fmla="*/ 11 h 11"/>
              <a:gd name="T12" fmla="*/ 13 w 25"/>
              <a:gd name="T13" fmla="*/ 11 h 11"/>
              <a:gd name="T14" fmla="*/ 12 w 25"/>
              <a:gd name="T15" fmla="*/ 11 h 11"/>
              <a:gd name="T16" fmla="*/ 12 w 25"/>
              <a:gd name="T17" fmla="*/ 11 h 11"/>
              <a:gd name="T18" fmla="*/ 12 w 25"/>
              <a:gd name="T19" fmla="*/ 11 h 11"/>
              <a:gd name="T20" fmla="*/ 12 w 25"/>
              <a:gd name="T21" fmla="*/ 11 h 11"/>
              <a:gd name="T22" fmla="*/ 12 w 25"/>
              <a:gd name="T23" fmla="*/ 11 h 11"/>
              <a:gd name="T24" fmla="*/ 11 w 25"/>
              <a:gd name="T25" fmla="*/ 11 h 11"/>
              <a:gd name="T26" fmla="*/ 11 w 25"/>
              <a:gd name="T27" fmla="*/ 11 h 11"/>
              <a:gd name="T28" fmla="*/ 11 w 25"/>
              <a:gd name="T29" fmla="*/ 11 h 11"/>
              <a:gd name="T30" fmla="*/ 15 w 25"/>
              <a:gd name="T31" fmla="*/ 11 h 11"/>
              <a:gd name="T32" fmla="*/ 15 w 25"/>
              <a:gd name="T33" fmla="*/ 11 h 11"/>
              <a:gd name="T34" fmla="*/ 11 w 25"/>
              <a:gd name="T35" fmla="*/ 10 h 11"/>
              <a:gd name="T36" fmla="*/ 11 w 25"/>
              <a:gd name="T37" fmla="*/ 10 h 11"/>
              <a:gd name="T38" fmla="*/ 19 w 25"/>
              <a:gd name="T39" fmla="*/ 10 h 11"/>
              <a:gd name="T40" fmla="*/ 10 w 25"/>
              <a:gd name="T41" fmla="*/ 10 h 11"/>
              <a:gd name="T42" fmla="*/ 10 w 25"/>
              <a:gd name="T43" fmla="*/ 10 h 11"/>
              <a:gd name="T44" fmla="*/ 10 w 25"/>
              <a:gd name="T45" fmla="*/ 10 h 11"/>
              <a:gd name="T46" fmla="*/ 10 w 25"/>
              <a:gd name="T47" fmla="*/ 10 h 11"/>
              <a:gd name="T48" fmla="*/ 10 w 25"/>
              <a:gd name="T49" fmla="*/ 10 h 11"/>
              <a:gd name="T50" fmla="*/ 9 w 25"/>
              <a:gd name="T51" fmla="*/ 10 h 11"/>
              <a:gd name="T52" fmla="*/ 9 w 25"/>
              <a:gd name="T53" fmla="*/ 10 h 11"/>
              <a:gd name="T54" fmla="*/ 9 w 25"/>
              <a:gd name="T55" fmla="*/ 10 h 11"/>
              <a:gd name="T56" fmla="*/ 7 w 25"/>
              <a:gd name="T57" fmla="*/ 10 h 11"/>
              <a:gd name="T58" fmla="*/ 7 w 25"/>
              <a:gd name="T59" fmla="*/ 10 h 11"/>
              <a:gd name="T60" fmla="*/ 7 w 25"/>
              <a:gd name="T61" fmla="*/ 10 h 11"/>
              <a:gd name="T62" fmla="*/ 6 w 25"/>
              <a:gd name="T63" fmla="*/ 10 h 11"/>
              <a:gd name="T64" fmla="*/ 6 w 25"/>
              <a:gd name="T65" fmla="*/ 10 h 11"/>
              <a:gd name="T66" fmla="*/ 6 w 25"/>
              <a:gd name="T67" fmla="*/ 10 h 11"/>
              <a:gd name="T68" fmla="*/ 6 w 25"/>
              <a:gd name="T69" fmla="*/ 10 h 11"/>
              <a:gd name="T70" fmla="*/ 5 w 25"/>
              <a:gd name="T71" fmla="*/ 10 h 11"/>
              <a:gd name="T72" fmla="*/ 5 w 25"/>
              <a:gd name="T73" fmla="*/ 10 h 11"/>
              <a:gd name="T74" fmla="*/ 5 w 25"/>
              <a:gd name="T75" fmla="*/ 10 h 11"/>
              <a:gd name="T76" fmla="*/ 4 w 25"/>
              <a:gd name="T77" fmla="*/ 10 h 11"/>
              <a:gd name="T78" fmla="*/ 4 w 25"/>
              <a:gd name="T79" fmla="*/ 10 h 11"/>
              <a:gd name="T80" fmla="*/ 4 w 25"/>
              <a:gd name="T81" fmla="*/ 10 h 11"/>
              <a:gd name="T82" fmla="*/ 4 w 25"/>
              <a:gd name="T83" fmla="*/ 10 h 11"/>
              <a:gd name="T84" fmla="*/ 4 w 25"/>
              <a:gd name="T85" fmla="*/ 10 h 11"/>
              <a:gd name="T86" fmla="*/ 3 w 25"/>
              <a:gd name="T87" fmla="*/ 10 h 11"/>
              <a:gd name="T88" fmla="*/ 3 w 25"/>
              <a:gd name="T89" fmla="*/ 10 h 11"/>
              <a:gd name="T90" fmla="*/ 3 w 25"/>
              <a:gd name="T91" fmla="*/ 10 h 11"/>
              <a:gd name="T92" fmla="*/ 2 w 25"/>
              <a:gd name="T93" fmla="*/ 10 h 11"/>
              <a:gd name="T94" fmla="*/ 3 w 25"/>
              <a:gd name="T95" fmla="*/ 10 h 11"/>
              <a:gd name="T96" fmla="*/ 25 w 25"/>
              <a:gd name="T97" fmla="*/ 10 h 11"/>
              <a:gd name="T98" fmla="*/ 23 w 25"/>
              <a:gd name="T99" fmla="*/ 10 h 11"/>
              <a:gd name="T100" fmla="*/ 25 w 25"/>
              <a:gd name="T101" fmla="*/ 10 h 11"/>
              <a:gd name="T102" fmla="*/ 2 w 25"/>
              <a:gd name="T103" fmla="*/ 9 h 11"/>
              <a:gd name="T104" fmla="*/ 0 w 25"/>
              <a:gd name="T10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11">
                <a:moveTo>
                  <a:pt x="14" y="11"/>
                </a:moveTo>
                <a:cubicBezTo>
                  <a:pt x="14" y="11"/>
                  <a:pt x="14" y="11"/>
                  <a:pt x="14" y="11"/>
                </a:cubicBezTo>
                <a:cubicBezTo>
                  <a:pt x="14" y="11"/>
                  <a:pt x="14" y="11"/>
                  <a:pt x="14" y="11"/>
                </a:cubicBezTo>
                <a:moveTo>
                  <a:pt x="14" y="11"/>
                </a:moveTo>
                <a:cubicBezTo>
                  <a:pt x="14" y="11"/>
                  <a:pt x="14" y="11"/>
                  <a:pt x="14" y="11"/>
                </a:cubicBezTo>
                <a:cubicBezTo>
                  <a:pt x="14" y="11"/>
                  <a:pt x="14" y="11"/>
                  <a:pt x="14" y="11"/>
                </a:cubicBezTo>
                <a:moveTo>
                  <a:pt x="13" y="11"/>
                </a:moveTo>
                <a:cubicBezTo>
                  <a:pt x="13" y="11"/>
                  <a:pt x="14" y="11"/>
                  <a:pt x="14" y="11"/>
                </a:cubicBezTo>
                <a:cubicBezTo>
                  <a:pt x="14" y="11"/>
                  <a:pt x="13" y="11"/>
                  <a:pt x="13" y="11"/>
                </a:cubicBezTo>
                <a:moveTo>
                  <a:pt x="13" y="11"/>
                </a:moveTo>
                <a:cubicBezTo>
                  <a:pt x="13" y="11"/>
                  <a:pt x="13" y="11"/>
                  <a:pt x="13" y="11"/>
                </a:cubicBezTo>
                <a:cubicBezTo>
                  <a:pt x="13" y="11"/>
                  <a:pt x="13" y="11"/>
                  <a:pt x="13" y="11"/>
                </a:cubicBezTo>
                <a:moveTo>
                  <a:pt x="13" y="11"/>
                </a:moveTo>
                <a:cubicBezTo>
                  <a:pt x="13" y="11"/>
                  <a:pt x="13" y="11"/>
                  <a:pt x="13" y="11"/>
                </a:cubicBezTo>
                <a:cubicBezTo>
                  <a:pt x="13" y="11"/>
                  <a:pt x="13" y="11"/>
                  <a:pt x="13" y="11"/>
                </a:cubicBezTo>
                <a:moveTo>
                  <a:pt x="12" y="11"/>
                </a:moveTo>
                <a:cubicBezTo>
                  <a:pt x="12" y="11"/>
                  <a:pt x="12" y="11"/>
                  <a:pt x="13" y="11"/>
                </a:cubicBezTo>
                <a:cubicBezTo>
                  <a:pt x="12" y="11"/>
                  <a:pt x="12" y="11"/>
                  <a:pt x="12" y="11"/>
                </a:cubicBezTo>
                <a:moveTo>
                  <a:pt x="12" y="11"/>
                </a:moveTo>
                <a:cubicBezTo>
                  <a:pt x="12" y="11"/>
                  <a:pt x="12" y="11"/>
                  <a:pt x="12" y="11"/>
                </a:cubicBezTo>
                <a:cubicBezTo>
                  <a:pt x="12" y="11"/>
                  <a:pt x="12" y="11"/>
                  <a:pt x="12" y="11"/>
                </a:cubicBezTo>
                <a:moveTo>
                  <a:pt x="12" y="11"/>
                </a:moveTo>
                <a:cubicBezTo>
                  <a:pt x="12" y="11"/>
                  <a:pt x="12" y="11"/>
                  <a:pt x="12" y="11"/>
                </a:cubicBezTo>
                <a:cubicBezTo>
                  <a:pt x="12" y="11"/>
                  <a:pt x="12" y="11"/>
                  <a:pt x="12" y="11"/>
                </a:cubicBezTo>
                <a:moveTo>
                  <a:pt x="11" y="11"/>
                </a:moveTo>
                <a:cubicBezTo>
                  <a:pt x="11" y="11"/>
                  <a:pt x="11" y="11"/>
                  <a:pt x="11" y="11"/>
                </a:cubicBezTo>
                <a:cubicBezTo>
                  <a:pt x="11" y="11"/>
                  <a:pt x="11" y="11"/>
                  <a:pt x="11" y="11"/>
                </a:cubicBezTo>
                <a:moveTo>
                  <a:pt x="11" y="11"/>
                </a:moveTo>
                <a:cubicBezTo>
                  <a:pt x="11" y="11"/>
                  <a:pt x="11" y="11"/>
                  <a:pt x="11" y="11"/>
                </a:cubicBezTo>
                <a:cubicBezTo>
                  <a:pt x="11" y="11"/>
                  <a:pt x="11" y="11"/>
                  <a:pt x="11" y="11"/>
                </a:cubicBezTo>
                <a:moveTo>
                  <a:pt x="19" y="10"/>
                </a:moveTo>
                <a:cubicBezTo>
                  <a:pt x="17" y="11"/>
                  <a:pt x="16" y="11"/>
                  <a:pt x="15" y="11"/>
                </a:cubicBezTo>
                <a:cubicBezTo>
                  <a:pt x="15" y="11"/>
                  <a:pt x="14" y="11"/>
                  <a:pt x="14" y="11"/>
                </a:cubicBezTo>
                <a:cubicBezTo>
                  <a:pt x="14" y="11"/>
                  <a:pt x="15" y="11"/>
                  <a:pt x="15" y="11"/>
                </a:cubicBezTo>
                <a:cubicBezTo>
                  <a:pt x="16" y="11"/>
                  <a:pt x="17" y="11"/>
                  <a:pt x="19" y="10"/>
                </a:cubicBezTo>
                <a:moveTo>
                  <a:pt x="11" y="10"/>
                </a:moveTo>
                <a:cubicBezTo>
                  <a:pt x="11" y="10"/>
                  <a:pt x="11" y="10"/>
                  <a:pt x="11" y="10"/>
                </a:cubicBezTo>
                <a:cubicBezTo>
                  <a:pt x="11" y="10"/>
                  <a:pt x="11" y="10"/>
                  <a:pt x="11" y="10"/>
                </a:cubicBezTo>
                <a:moveTo>
                  <a:pt x="19" y="10"/>
                </a:moveTo>
                <a:cubicBezTo>
                  <a:pt x="19" y="10"/>
                  <a:pt x="19" y="10"/>
                  <a:pt x="19" y="10"/>
                </a:cubicBezTo>
                <a:cubicBezTo>
                  <a:pt x="19" y="10"/>
                  <a:pt x="19" y="10"/>
                  <a:pt x="19" y="10"/>
                </a:cubicBezTo>
                <a:moveTo>
                  <a:pt x="10" y="10"/>
                </a:moveTo>
                <a:cubicBezTo>
                  <a:pt x="10" y="10"/>
                  <a:pt x="10" y="10"/>
                  <a:pt x="10" y="10"/>
                </a:cubicBezTo>
                <a:cubicBezTo>
                  <a:pt x="10" y="10"/>
                  <a:pt x="10" y="10"/>
                  <a:pt x="10" y="10"/>
                </a:cubicBezTo>
                <a:moveTo>
                  <a:pt x="10" y="10"/>
                </a:moveTo>
                <a:cubicBezTo>
                  <a:pt x="10" y="10"/>
                  <a:pt x="10" y="10"/>
                  <a:pt x="10" y="10"/>
                </a:cubicBezTo>
                <a:cubicBezTo>
                  <a:pt x="10" y="10"/>
                  <a:pt x="10" y="10"/>
                  <a:pt x="10" y="10"/>
                </a:cubicBezTo>
                <a:moveTo>
                  <a:pt x="10" y="10"/>
                </a:moveTo>
                <a:cubicBezTo>
                  <a:pt x="10" y="10"/>
                  <a:pt x="10" y="10"/>
                  <a:pt x="10" y="10"/>
                </a:cubicBezTo>
                <a:cubicBezTo>
                  <a:pt x="10" y="10"/>
                  <a:pt x="10" y="10"/>
                  <a:pt x="10" y="10"/>
                </a:cubicBezTo>
                <a:moveTo>
                  <a:pt x="9" y="10"/>
                </a:moveTo>
                <a:cubicBezTo>
                  <a:pt x="9" y="10"/>
                  <a:pt x="9" y="10"/>
                  <a:pt x="9" y="10"/>
                </a:cubicBezTo>
                <a:cubicBezTo>
                  <a:pt x="9" y="10"/>
                  <a:pt x="9" y="10"/>
                  <a:pt x="9" y="10"/>
                </a:cubicBezTo>
                <a:moveTo>
                  <a:pt x="9" y="10"/>
                </a:moveTo>
                <a:cubicBezTo>
                  <a:pt x="9" y="10"/>
                  <a:pt x="9" y="10"/>
                  <a:pt x="9" y="10"/>
                </a:cubicBezTo>
                <a:cubicBezTo>
                  <a:pt x="9" y="10"/>
                  <a:pt x="9" y="10"/>
                  <a:pt x="9" y="10"/>
                </a:cubicBezTo>
                <a:moveTo>
                  <a:pt x="7" y="10"/>
                </a:moveTo>
                <a:cubicBezTo>
                  <a:pt x="7" y="10"/>
                  <a:pt x="7" y="10"/>
                  <a:pt x="7" y="10"/>
                </a:cubicBezTo>
                <a:cubicBezTo>
                  <a:pt x="7" y="10"/>
                  <a:pt x="7" y="10"/>
                  <a:pt x="7" y="10"/>
                </a:cubicBezTo>
                <a:moveTo>
                  <a:pt x="7" y="10"/>
                </a:moveTo>
                <a:cubicBezTo>
                  <a:pt x="7" y="10"/>
                  <a:pt x="7" y="10"/>
                  <a:pt x="7" y="10"/>
                </a:cubicBezTo>
                <a:cubicBezTo>
                  <a:pt x="7" y="10"/>
                  <a:pt x="7" y="10"/>
                  <a:pt x="7" y="10"/>
                </a:cubicBezTo>
                <a:moveTo>
                  <a:pt x="6" y="10"/>
                </a:moveTo>
                <a:cubicBezTo>
                  <a:pt x="6" y="10"/>
                  <a:pt x="6" y="10"/>
                  <a:pt x="6" y="10"/>
                </a:cubicBezTo>
                <a:cubicBezTo>
                  <a:pt x="6" y="10"/>
                  <a:pt x="6" y="10"/>
                  <a:pt x="6" y="10"/>
                </a:cubicBezTo>
                <a:moveTo>
                  <a:pt x="6" y="10"/>
                </a:moveTo>
                <a:cubicBezTo>
                  <a:pt x="6" y="10"/>
                  <a:pt x="6" y="10"/>
                  <a:pt x="6" y="10"/>
                </a:cubicBezTo>
                <a:cubicBezTo>
                  <a:pt x="6" y="10"/>
                  <a:pt x="6" y="10"/>
                  <a:pt x="6" y="10"/>
                </a:cubicBezTo>
                <a:moveTo>
                  <a:pt x="5" y="10"/>
                </a:moveTo>
                <a:cubicBezTo>
                  <a:pt x="6" y="10"/>
                  <a:pt x="6" y="10"/>
                  <a:pt x="6" y="10"/>
                </a:cubicBezTo>
                <a:cubicBezTo>
                  <a:pt x="6" y="10"/>
                  <a:pt x="6" y="10"/>
                  <a:pt x="5" y="10"/>
                </a:cubicBezTo>
                <a:moveTo>
                  <a:pt x="5" y="10"/>
                </a:moveTo>
                <a:cubicBezTo>
                  <a:pt x="5" y="10"/>
                  <a:pt x="5" y="10"/>
                  <a:pt x="5" y="10"/>
                </a:cubicBezTo>
                <a:cubicBezTo>
                  <a:pt x="5" y="10"/>
                  <a:pt x="5" y="10"/>
                  <a:pt x="5" y="10"/>
                </a:cubicBezTo>
                <a:moveTo>
                  <a:pt x="5" y="10"/>
                </a:moveTo>
                <a:cubicBezTo>
                  <a:pt x="5" y="10"/>
                  <a:pt x="5" y="10"/>
                  <a:pt x="5" y="10"/>
                </a:cubicBezTo>
                <a:cubicBezTo>
                  <a:pt x="5" y="10"/>
                  <a:pt x="5" y="10"/>
                  <a:pt x="5" y="10"/>
                </a:cubicBezTo>
                <a:moveTo>
                  <a:pt x="4" y="10"/>
                </a:moveTo>
                <a:cubicBezTo>
                  <a:pt x="4" y="10"/>
                  <a:pt x="4" y="10"/>
                  <a:pt x="5" y="10"/>
                </a:cubicBezTo>
                <a:cubicBezTo>
                  <a:pt x="4" y="10"/>
                  <a:pt x="4" y="10"/>
                  <a:pt x="4" y="10"/>
                </a:cubicBezTo>
                <a:moveTo>
                  <a:pt x="4" y="10"/>
                </a:moveTo>
                <a:cubicBezTo>
                  <a:pt x="4" y="10"/>
                  <a:pt x="4" y="10"/>
                  <a:pt x="4" y="10"/>
                </a:cubicBezTo>
                <a:cubicBezTo>
                  <a:pt x="4" y="10"/>
                  <a:pt x="4" y="10"/>
                  <a:pt x="4" y="10"/>
                </a:cubicBezTo>
                <a:moveTo>
                  <a:pt x="4" y="10"/>
                </a:moveTo>
                <a:cubicBezTo>
                  <a:pt x="4" y="10"/>
                  <a:pt x="4" y="10"/>
                  <a:pt x="4" y="10"/>
                </a:cubicBezTo>
                <a:cubicBezTo>
                  <a:pt x="4" y="10"/>
                  <a:pt x="4" y="10"/>
                  <a:pt x="4" y="10"/>
                </a:cubicBezTo>
                <a:moveTo>
                  <a:pt x="3" y="10"/>
                </a:moveTo>
                <a:cubicBezTo>
                  <a:pt x="3" y="10"/>
                  <a:pt x="3" y="10"/>
                  <a:pt x="3" y="10"/>
                </a:cubicBezTo>
                <a:cubicBezTo>
                  <a:pt x="3" y="10"/>
                  <a:pt x="3" y="10"/>
                  <a:pt x="3" y="10"/>
                </a:cubicBezTo>
                <a:moveTo>
                  <a:pt x="3" y="10"/>
                </a:moveTo>
                <a:cubicBezTo>
                  <a:pt x="3" y="10"/>
                  <a:pt x="3" y="10"/>
                  <a:pt x="3" y="10"/>
                </a:cubicBezTo>
                <a:cubicBezTo>
                  <a:pt x="3" y="10"/>
                  <a:pt x="3" y="10"/>
                  <a:pt x="3" y="10"/>
                </a:cubicBezTo>
                <a:moveTo>
                  <a:pt x="2" y="10"/>
                </a:moveTo>
                <a:cubicBezTo>
                  <a:pt x="2" y="10"/>
                  <a:pt x="2" y="10"/>
                  <a:pt x="2" y="10"/>
                </a:cubicBezTo>
                <a:cubicBezTo>
                  <a:pt x="2" y="10"/>
                  <a:pt x="2" y="10"/>
                  <a:pt x="2" y="10"/>
                </a:cubicBezTo>
                <a:cubicBezTo>
                  <a:pt x="3" y="10"/>
                  <a:pt x="3" y="10"/>
                  <a:pt x="3" y="10"/>
                </a:cubicBezTo>
                <a:cubicBezTo>
                  <a:pt x="3" y="10"/>
                  <a:pt x="3" y="10"/>
                  <a:pt x="2" y="10"/>
                </a:cubicBezTo>
                <a:moveTo>
                  <a:pt x="25" y="10"/>
                </a:moveTo>
                <a:cubicBezTo>
                  <a:pt x="24" y="10"/>
                  <a:pt x="24" y="10"/>
                  <a:pt x="24" y="10"/>
                </a:cubicBezTo>
                <a:cubicBezTo>
                  <a:pt x="23" y="10"/>
                  <a:pt x="23" y="10"/>
                  <a:pt x="23" y="10"/>
                </a:cubicBezTo>
                <a:cubicBezTo>
                  <a:pt x="23" y="10"/>
                  <a:pt x="23" y="10"/>
                  <a:pt x="24" y="10"/>
                </a:cubicBezTo>
                <a:cubicBezTo>
                  <a:pt x="24" y="10"/>
                  <a:pt x="24" y="10"/>
                  <a:pt x="25" y="10"/>
                </a:cubicBezTo>
                <a:moveTo>
                  <a:pt x="0" y="0"/>
                </a:moveTo>
                <a:cubicBezTo>
                  <a:pt x="0" y="4"/>
                  <a:pt x="1" y="7"/>
                  <a:pt x="2" y="9"/>
                </a:cubicBezTo>
                <a:cubicBezTo>
                  <a:pt x="1" y="7"/>
                  <a:pt x="0" y="4"/>
                  <a:pt x="0" y="0"/>
                </a:cubicBezTo>
                <a:cubicBezTo>
                  <a:pt x="0" y="0"/>
                  <a:pt x="0" y="0"/>
                  <a:pt x="0"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2" name="Freeform 3621">
            <a:extLst>
              <a:ext uri="{FF2B5EF4-FFF2-40B4-BE49-F238E27FC236}">
                <a16:creationId xmlns:a16="http://schemas.microsoft.com/office/drawing/2014/main" id="{F281CA43-8D9C-4BF0-9F4C-1705D26A10B6}"/>
              </a:ext>
            </a:extLst>
          </p:cNvPr>
          <p:cNvSpPr>
            <a:spLocks/>
          </p:cNvSpPr>
          <p:nvPr/>
        </p:nvSpPr>
        <p:spPr bwMode="auto">
          <a:xfrm>
            <a:off x="10682831" y="5023603"/>
            <a:ext cx="12701" cy="7938"/>
          </a:xfrm>
          <a:custGeom>
            <a:avLst/>
            <a:gdLst>
              <a:gd name="T0" fmla="*/ 0 w 3"/>
              <a:gd name="T1" fmla="*/ 0 h 2"/>
              <a:gd name="T2" fmla="*/ 3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2"/>
                </a:cubicBezTo>
                <a:cubicBezTo>
                  <a:pt x="3" y="2"/>
                  <a:pt x="3" y="2"/>
                  <a:pt x="3" y="2"/>
                </a:cubicBezTo>
                <a:cubicBezTo>
                  <a:pt x="2" y="1"/>
                  <a:pt x="1" y="0"/>
                  <a:pt x="0"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3" name="Freeform 3622">
            <a:extLst>
              <a:ext uri="{FF2B5EF4-FFF2-40B4-BE49-F238E27FC236}">
                <a16:creationId xmlns:a16="http://schemas.microsoft.com/office/drawing/2014/main" id="{66FA0CDA-4FBA-46CF-AE8B-CCC679DA6C13}"/>
              </a:ext>
            </a:extLst>
          </p:cNvPr>
          <p:cNvSpPr>
            <a:spLocks/>
          </p:cNvSpPr>
          <p:nvPr/>
        </p:nvSpPr>
        <p:spPr bwMode="auto">
          <a:xfrm>
            <a:off x="10574868" y="5026778"/>
            <a:ext cx="30166" cy="52393"/>
          </a:xfrm>
          <a:custGeom>
            <a:avLst/>
            <a:gdLst>
              <a:gd name="T0" fmla="*/ 3 w 7"/>
              <a:gd name="T1" fmla="*/ 0 h 12"/>
              <a:gd name="T2" fmla="*/ 1 w 7"/>
              <a:gd name="T3" fmla="*/ 0 h 12"/>
              <a:gd name="T4" fmla="*/ 0 w 7"/>
              <a:gd name="T5" fmla="*/ 0 h 12"/>
              <a:gd name="T6" fmla="*/ 0 w 7"/>
              <a:gd name="T7" fmla="*/ 1 h 12"/>
              <a:gd name="T8" fmla="*/ 5 w 7"/>
              <a:gd name="T9" fmla="*/ 12 h 12"/>
              <a:gd name="T10" fmla="*/ 6 w 7"/>
              <a:gd name="T11" fmla="*/ 12 h 12"/>
              <a:gd name="T12" fmla="*/ 7 w 7"/>
              <a:gd name="T13" fmla="*/ 12 h 12"/>
              <a:gd name="T14" fmla="*/ 7 w 7"/>
              <a:gd name="T15" fmla="*/ 10 h 12"/>
              <a:gd name="T16" fmla="*/ 7 w 7"/>
              <a:gd name="T17" fmla="*/ 9 h 12"/>
              <a:gd name="T18" fmla="*/ 3 w 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3" y="0"/>
                </a:moveTo>
                <a:cubicBezTo>
                  <a:pt x="2" y="0"/>
                  <a:pt x="2" y="0"/>
                  <a:pt x="1" y="0"/>
                </a:cubicBezTo>
                <a:cubicBezTo>
                  <a:pt x="1" y="0"/>
                  <a:pt x="0" y="0"/>
                  <a:pt x="0" y="0"/>
                </a:cubicBezTo>
                <a:cubicBezTo>
                  <a:pt x="0" y="1"/>
                  <a:pt x="0" y="1"/>
                  <a:pt x="0" y="1"/>
                </a:cubicBezTo>
                <a:cubicBezTo>
                  <a:pt x="1" y="5"/>
                  <a:pt x="3" y="9"/>
                  <a:pt x="5" y="12"/>
                </a:cubicBezTo>
                <a:cubicBezTo>
                  <a:pt x="6" y="12"/>
                  <a:pt x="6" y="12"/>
                  <a:pt x="6" y="12"/>
                </a:cubicBezTo>
                <a:cubicBezTo>
                  <a:pt x="6" y="12"/>
                  <a:pt x="7" y="12"/>
                  <a:pt x="7" y="12"/>
                </a:cubicBezTo>
                <a:cubicBezTo>
                  <a:pt x="7" y="10"/>
                  <a:pt x="7" y="10"/>
                  <a:pt x="7" y="10"/>
                </a:cubicBezTo>
                <a:cubicBezTo>
                  <a:pt x="7" y="9"/>
                  <a:pt x="7" y="9"/>
                  <a:pt x="7" y="9"/>
                </a:cubicBezTo>
                <a:cubicBezTo>
                  <a:pt x="7" y="9"/>
                  <a:pt x="5" y="5"/>
                  <a:pt x="3" y="0"/>
                </a:cubicBezTo>
              </a:path>
            </a:pathLst>
          </a:custGeom>
          <a:solidFill>
            <a:srgbClr val="CCD1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4" name="Freeform 3623">
            <a:extLst>
              <a:ext uri="{FF2B5EF4-FFF2-40B4-BE49-F238E27FC236}">
                <a16:creationId xmlns:a16="http://schemas.microsoft.com/office/drawing/2014/main" id="{CA849B5D-38B2-4E99-A3D0-F4D43CA065BE}"/>
              </a:ext>
            </a:extLst>
          </p:cNvPr>
          <p:cNvSpPr>
            <a:spLocks/>
          </p:cNvSpPr>
          <p:nvPr/>
        </p:nvSpPr>
        <p:spPr bwMode="auto">
          <a:xfrm>
            <a:off x="10587570" y="5026778"/>
            <a:ext cx="17465" cy="44455"/>
          </a:xfrm>
          <a:custGeom>
            <a:avLst/>
            <a:gdLst>
              <a:gd name="T0" fmla="*/ 3 w 4"/>
              <a:gd name="T1" fmla="*/ 0 h 10"/>
              <a:gd name="T2" fmla="*/ 0 w 4"/>
              <a:gd name="T3" fmla="*/ 0 h 10"/>
              <a:gd name="T4" fmla="*/ 4 w 4"/>
              <a:gd name="T5" fmla="*/ 9 h 10"/>
              <a:gd name="T6" fmla="*/ 4 w 4"/>
              <a:gd name="T7" fmla="*/ 10 h 10"/>
              <a:gd name="T8" fmla="*/ 4 w 4"/>
              <a:gd name="T9" fmla="*/ 8 h 10"/>
              <a:gd name="T10" fmla="*/ 3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3" y="0"/>
                </a:moveTo>
                <a:cubicBezTo>
                  <a:pt x="2" y="0"/>
                  <a:pt x="1" y="0"/>
                  <a:pt x="0" y="0"/>
                </a:cubicBezTo>
                <a:cubicBezTo>
                  <a:pt x="2" y="5"/>
                  <a:pt x="4" y="9"/>
                  <a:pt x="4" y="9"/>
                </a:cubicBezTo>
                <a:cubicBezTo>
                  <a:pt x="4" y="10"/>
                  <a:pt x="4" y="10"/>
                  <a:pt x="4" y="10"/>
                </a:cubicBezTo>
                <a:cubicBezTo>
                  <a:pt x="4" y="8"/>
                  <a:pt x="4" y="8"/>
                  <a:pt x="4" y="8"/>
                </a:cubicBezTo>
                <a:cubicBezTo>
                  <a:pt x="3" y="0"/>
                  <a:pt x="3" y="0"/>
                  <a:pt x="3" y="0"/>
                </a:cubicBezTo>
              </a:path>
            </a:pathLst>
          </a:custGeom>
          <a:solidFill>
            <a:srgbClr val="968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5" name="Freeform 3624">
            <a:extLst>
              <a:ext uri="{FF2B5EF4-FFF2-40B4-BE49-F238E27FC236}">
                <a16:creationId xmlns:a16="http://schemas.microsoft.com/office/drawing/2014/main" id="{386AB2E3-5934-4FDF-9FD0-555C32EFD970}"/>
              </a:ext>
            </a:extLst>
          </p:cNvPr>
          <p:cNvSpPr>
            <a:spLocks/>
          </p:cNvSpPr>
          <p:nvPr/>
        </p:nvSpPr>
        <p:spPr bwMode="auto">
          <a:xfrm>
            <a:off x="10600271" y="5023603"/>
            <a:ext cx="87323" cy="60332"/>
          </a:xfrm>
          <a:custGeom>
            <a:avLst/>
            <a:gdLst>
              <a:gd name="T0" fmla="*/ 6 w 20"/>
              <a:gd name="T1" fmla="*/ 0 h 14"/>
              <a:gd name="T2" fmla="*/ 0 w 20"/>
              <a:gd name="T3" fmla="*/ 1 h 14"/>
              <a:gd name="T4" fmla="*/ 1 w 20"/>
              <a:gd name="T5" fmla="*/ 9 h 14"/>
              <a:gd name="T6" fmla="*/ 1 w 20"/>
              <a:gd name="T7" fmla="*/ 11 h 14"/>
              <a:gd name="T8" fmla="*/ 1 w 20"/>
              <a:gd name="T9" fmla="*/ 13 h 14"/>
              <a:gd name="T10" fmla="*/ 9 w 20"/>
              <a:gd name="T11" fmla="*/ 14 h 14"/>
              <a:gd name="T12" fmla="*/ 10 w 20"/>
              <a:gd name="T13" fmla="*/ 14 h 14"/>
              <a:gd name="T14" fmla="*/ 19 w 20"/>
              <a:gd name="T15" fmla="*/ 13 h 14"/>
              <a:gd name="T16" fmla="*/ 20 w 20"/>
              <a:gd name="T17" fmla="*/ 2 h 14"/>
              <a:gd name="T18" fmla="*/ 19 w 20"/>
              <a:gd name="T19" fmla="*/ 1 h 14"/>
              <a:gd name="T20" fmla="*/ 6 w 20"/>
              <a:gd name="T21" fmla="*/ 0 h 14"/>
              <a:gd name="T22" fmla="*/ 6 w 20"/>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4">
                <a:moveTo>
                  <a:pt x="6" y="0"/>
                </a:moveTo>
                <a:cubicBezTo>
                  <a:pt x="4" y="0"/>
                  <a:pt x="2" y="0"/>
                  <a:pt x="0" y="1"/>
                </a:cubicBezTo>
                <a:cubicBezTo>
                  <a:pt x="1" y="9"/>
                  <a:pt x="1" y="9"/>
                  <a:pt x="1" y="9"/>
                </a:cubicBezTo>
                <a:cubicBezTo>
                  <a:pt x="1" y="11"/>
                  <a:pt x="1" y="11"/>
                  <a:pt x="1" y="11"/>
                </a:cubicBezTo>
                <a:cubicBezTo>
                  <a:pt x="1" y="13"/>
                  <a:pt x="1" y="13"/>
                  <a:pt x="1" y="13"/>
                </a:cubicBezTo>
                <a:cubicBezTo>
                  <a:pt x="4" y="13"/>
                  <a:pt x="6" y="14"/>
                  <a:pt x="9" y="14"/>
                </a:cubicBezTo>
                <a:cubicBezTo>
                  <a:pt x="9" y="14"/>
                  <a:pt x="9" y="14"/>
                  <a:pt x="10" y="14"/>
                </a:cubicBezTo>
                <a:cubicBezTo>
                  <a:pt x="13" y="14"/>
                  <a:pt x="16" y="13"/>
                  <a:pt x="19" y="13"/>
                </a:cubicBezTo>
                <a:cubicBezTo>
                  <a:pt x="19" y="11"/>
                  <a:pt x="20" y="7"/>
                  <a:pt x="20" y="2"/>
                </a:cubicBezTo>
                <a:cubicBezTo>
                  <a:pt x="20" y="2"/>
                  <a:pt x="19" y="1"/>
                  <a:pt x="19" y="1"/>
                </a:cubicBezTo>
                <a:cubicBezTo>
                  <a:pt x="14" y="1"/>
                  <a:pt x="10" y="0"/>
                  <a:pt x="6" y="0"/>
                </a:cubicBezTo>
                <a:cubicBezTo>
                  <a:pt x="6" y="0"/>
                  <a:pt x="6" y="0"/>
                  <a:pt x="6"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6" name="Freeform 3625">
            <a:extLst>
              <a:ext uri="{FF2B5EF4-FFF2-40B4-BE49-F238E27FC236}">
                <a16:creationId xmlns:a16="http://schemas.microsoft.com/office/drawing/2014/main" id="{D1C54B66-0C32-4D82-AC23-6DA0D50AF4E8}"/>
              </a:ext>
            </a:extLst>
          </p:cNvPr>
          <p:cNvSpPr>
            <a:spLocks noEditPoints="1"/>
          </p:cNvSpPr>
          <p:nvPr/>
        </p:nvSpPr>
        <p:spPr bwMode="auto">
          <a:xfrm>
            <a:off x="10687594" y="5044242"/>
            <a:ext cx="3175" cy="42867"/>
          </a:xfrm>
          <a:custGeom>
            <a:avLst/>
            <a:gdLst>
              <a:gd name="T0" fmla="*/ 0 w 1"/>
              <a:gd name="T1" fmla="*/ 10 h 10"/>
              <a:gd name="T2" fmla="*/ 0 w 1"/>
              <a:gd name="T3" fmla="*/ 10 h 10"/>
              <a:gd name="T4" fmla="*/ 0 w 1"/>
              <a:gd name="T5" fmla="*/ 10 h 10"/>
              <a:gd name="T6" fmla="*/ 0 w 1"/>
              <a:gd name="T7" fmla="*/ 10 h 10"/>
              <a:gd name="T8" fmla="*/ 0 w 1"/>
              <a:gd name="T9" fmla="*/ 10 h 10"/>
              <a:gd name="T10" fmla="*/ 0 w 1"/>
              <a:gd name="T11" fmla="*/ 9 h 10"/>
              <a:gd name="T12" fmla="*/ 0 w 1"/>
              <a:gd name="T13" fmla="*/ 10 h 10"/>
              <a:gd name="T14" fmla="*/ 0 w 1"/>
              <a:gd name="T15" fmla="*/ 9 h 10"/>
              <a:gd name="T16" fmla="*/ 1 w 1"/>
              <a:gd name="T17" fmla="*/ 0 h 10"/>
              <a:gd name="T18" fmla="*/ 1 w 1"/>
              <a:gd name="T19" fmla="*/ 0 h 10"/>
              <a:gd name="T20" fmla="*/ 0 w 1"/>
              <a:gd name="T21" fmla="*/ 9 h 10"/>
              <a:gd name="T22" fmla="*/ 1 w 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0">
                <a:moveTo>
                  <a:pt x="0" y="10"/>
                </a:moveTo>
                <a:cubicBezTo>
                  <a:pt x="0" y="10"/>
                  <a:pt x="0" y="10"/>
                  <a:pt x="0" y="10"/>
                </a:cubicBezTo>
                <a:cubicBezTo>
                  <a:pt x="0" y="10"/>
                  <a:pt x="0" y="10"/>
                  <a:pt x="0" y="10"/>
                </a:cubicBezTo>
                <a:cubicBezTo>
                  <a:pt x="0" y="10"/>
                  <a:pt x="0" y="10"/>
                  <a:pt x="0" y="10"/>
                </a:cubicBezTo>
                <a:cubicBezTo>
                  <a:pt x="0" y="10"/>
                  <a:pt x="0" y="10"/>
                  <a:pt x="0" y="10"/>
                </a:cubicBezTo>
                <a:moveTo>
                  <a:pt x="0" y="9"/>
                </a:moveTo>
                <a:cubicBezTo>
                  <a:pt x="0" y="10"/>
                  <a:pt x="0" y="10"/>
                  <a:pt x="0" y="10"/>
                </a:cubicBezTo>
                <a:cubicBezTo>
                  <a:pt x="0" y="10"/>
                  <a:pt x="0" y="10"/>
                  <a:pt x="0" y="9"/>
                </a:cubicBezTo>
                <a:moveTo>
                  <a:pt x="1" y="0"/>
                </a:moveTo>
                <a:cubicBezTo>
                  <a:pt x="1" y="0"/>
                  <a:pt x="1" y="0"/>
                  <a:pt x="1" y="0"/>
                </a:cubicBezTo>
                <a:cubicBezTo>
                  <a:pt x="1" y="4"/>
                  <a:pt x="1" y="8"/>
                  <a:pt x="0" y="9"/>
                </a:cubicBezTo>
                <a:cubicBezTo>
                  <a:pt x="1" y="8"/>
                  <a:pt x="1" y="4"/>
                  <a:pt x="1"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7" name="Freeform 3626">
            <a:extLst>
              <a:ext uri="{FF2B5EF4-FFF2-40B4-BE49-F238E27FC236}">
                <a16:creationId xmlns:a16="http://schemas.microsoft.com/office/drawing/2014/main" id="{A930EBBF-9EC4-43CC-BA72-D2CCCF040407}"/>
              </a:ext>
            </a:extLst>
          </p:cNvPr>
          <p:cNvSpPr>
            <a:spLocks/>
          </p:cNvSpPr>
          <p:nvPr/>
        </p:nvSpPr>
        <p:spPr bwMode="auto">
          <a:xfrm>
            <a:off x="10600271" y="5087110"/>
            <a:ext cx="476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ubicBezTo>
                  <a:pt x="0" y="0"/>
                  <a:pt x="0" y="0"/>
                  <a:pt x="0" y="0"/>
                </a:cubicBezTo>
              </a:path>
            </a:pathLst>
          </a:custGeom>
          <a:solidFill>
            <a:srgbClr val="CCD1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8" name="Freeform 3627">
            <a:extLst>
              <a:ext uri="{FF2B5EF4-FFF2-40B4-BE49-F238E27FC236}">
                <a16:creationId xmlns:a16="http://schemas.microsoft.com/office/drawing/2014/main" id="{92CDD433-C391-4668-A77F-B7E39332CFEA}"/>
              </a:ext>
            </a:extLst>
          </p:cNvPr>
          <p:cNvSpPr>
            <a:spLocks/>
          </p:cNvSpPr>
          <p:nvPr/>
        </p:nvSpPr>
        <p:spPr bwMode="auto">
          <a:xfrm>
            <a:off x="10605035" y="5087110"/>
            <a:ext cx="47631" cy="0"/>
          </a:xfrm>
          <a:custGeom>
            <a:avLst/>
            <a:gdLst>
              <a:gd name="T0" fmla="*/ 0 w 11"/>
              <a:gd name="T1" fmla="*/ 0 w 11"/>
              <a:gd name="T2" fmla="*/ 9 w 11"/>
              <a:gd name="T3" fmla="*/ 11 w 11"/>
              <a:gd name="T4" fmla="*/ 9 w 11"/>
              <a:gd name="T5" fmla="*/ 8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cubicBezTo>
                  <a:pt x="0" y="0"/>
                  <a:pt x="0" y="0"/>
                  <a:pt x="0" y="0"/>
                </a:cubicBezTo>
                <a:cubicBezTo>
                  <a:pt x="3" y="0"/>
                  <a:pt x="6" y="0"/>
                  <a:pt x="9" y="0"/>
                </a:cubicBezTo>
                <a:cubicBezTo>
                  <a:pt x="9" y="0"/>
                  <a:pt x="10" y="0"/>
                  <a:pt x="11" y="0"/>
                </a:cubicBezTo>
                <a:cubicBezTo>
                  <a:pt x="10" y="0"/>
                  <a:pt x="9" y="0"/>
                  <a:pt x="9" y="0"/>
                </a:cubicBezTo>
                <a:cubicBezTo>
                  <a:pt x="8" y="0"/>
                  <a:pt x="8" y="0"/>
                  <a:pt x="8" y="0"/>
                </a:cubicBezTo>
                <a:cubicBezTo>
                  <a:pt x="5" y="0"/>
                  <a:pt x="3" y="0"/>
                  <a:pt x="0"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79" name="Freeform 3628">
            <a:extLst>
              <a:ext uri="{FF2B5EF4-FFF2-40B4-BE49-F238E27FC236}">
                <a16:creationId xmlns:a16="http://schemas.microsoft.com/office/drawing/2014/main" id="{BE0A31A7-7D51-4DB6-867A-CABA40A36A35}"/>
              </a:ext>
            </a:extLst>
          </p:cNvPr>
          <p:cNvSpPr>
            <a:spLocks noEditPoints="1"/>
          </p:cNvSpPr>
          <p:nvPr/>
        </p:nvSpPr>
        <p:spPr bwMode="auto">
          <a:xfrm>
            <a:off x="10566930" y="5018839"/>
            <a:ext cx="284196" cy="73033"/>
          </a:xfrm>
          <a:custGeom>
            <a:avLst/>
            <a:gdLst>
              <a:gd name="T0" fmla="*/ 63 w 66"/>
              <a:gd name="T1" fmla="*/ 1 h 17"/>
              <a:gd name="T2" fmla="*/ 50 w 66"/>
              <a:gd name="T3" fmla="*/ 0 h 17"/>
              <a:gd name="T4" fmla="*/ 37 w 66"/>
              <a:gd name="T5" fmla="*/ 1 h 17"/>
              <a:gd name="T6" fmla="*/ 35 w 66"/>
              <a:gd name="T7" fmla="*/ 3 h 17"/>
              <a:gd name="T8" fmla="*/ 30 w 66"/>
              <a:gd name="T9" fmla="*/ 3 h 17"/>
              <a:gd name="T10" fmla="*/ 27 w 66"/>
              <a:gd name="T11" fmla="*/ 1 h 17"/>
              <a:gd name="T12" fmla="*/ 14 w 66"/>
              <a:gd name="T13" fmla="*/ 0 h 17"/>
              <a:gd name="T14" fmla="*/ 3 w 66"/>
              <a:gd name="T15" fmla="*/ 0 h 17"/>
              <a:gd name="T16" fmla="*/ 0 w 66"/>
              <a:gd name="T17" fmla="*/ 4 h 17"/>
              <a:gd name="T18" fmla="*/ 6 w 66"/>
              <a:gd name="T19" fmla="*/ 15 h 17"/>
              <a:gd name="T20" fmla="*/ 8 w 66"/>
              <a:gd name="T21" fmla="*/ 16 h 17"/>
              <a:gd name="T22" fmla="*/ 17 w 66"/>
              <a:gd name="T23" fmla="*/ 16 h 17"/>
              <a:gd name="T24" fmla="*/ 28 w 66"/>
              <a:gd name="T25" fmla="*/ 16 h 17"/>
              <a:gd name="T26" fmla="*/ 28 w 66"/>
              <a:gd name="T27" fmla="*/ 16 h 17"/>
              <a:gd name="T28" fmla="*/ 29 w 66"/>
              <a:gd name="T29" fmla="*/ 6 h 17"/>
              <a:gd name="T30" fmla="*/ 35 w 66"/>
              <a:gd name="T31" fmla="*/ 6 h 17"/>
              <a:gd name="T32" fmla="*/ 37 w 66"/>
              <a:gd name="T33" fmla="*/ 16 h 17"/>
              <a:gd name="T34" fmla="*/ 37 w 66"/>
              <a:gd name="T35" fmla="*/ 16 h 17"/>
              <a:gd name="T36" fmla="*/ 49 w 66"/>
              <a:gd name="T37" fmla="*/ 17 h 17"/>
              <a:gd name="T38" fmla="*/ 59 w 66"/>
              <a:gd name="T39" fmla="*/ 16 h 17"/>
              <a:gd name="T40" fmla="*/ 61 w 66"/>
              <a:gd name="T41" fmla="*/ 15 h 17"/>
              <a:gd name="T42" fmla="*/ 65 w 66"/>
              <a:gd name="T43" fmla="*/ 4 h 17"/>
              <a:gd name="T44" fmla="*/ 63 w 66"/>
              <a:gd name="T45" fmla="*/ 1 h 17"/>
              <a:gd name="T46" fmla="*/ 27 w 66"/>
              <a:gd name="T47" fmla="*/ 14 h 17"/>
              <a:gd name="T48" fmla="*/ 17 w 66"/>
              <a:gd name="T49" fmla="*/ 15 h 17"/>
              <a:gd name="T50" fmla="*/ 8 w 66"/>
              <a:gd name="T51" fmla="*/ 14 h 17"/>
              <a:gd name="T52" fmla="*/ 7 w 66"/>
              <a:gd name="T53" fmla="*/ 14 h 17"/>
              <a:gd name="T54" fmla="*/ 2 w 66"/>
              <a:gd name="T55" fmla="*/ 3 h 17"/>
              <a:gd name="T56" fmla="*/ 2 w 66"/>
              <a:gd name="T57" fmla="*/ 2 h 17"/>
              <a:gd name="T58" fmla="*/ 3 w 66"/>
              <a:gd name="T59" fmla="*/ 2 h 17"/>
              <a:gd name="T60" fmla="*/ 14 w 66"/>
              <a:gd name="T61" fmla="*/ 1 h 17"/>
              <a:gd name="T62" fmla="*/ 27 w 66"/>
              <a:gd name="T63" fmla="*/ 2 h 17"/>
              <a:gd name="T64" fmla="*/ 28 w 66"/>
              <a:gd name="T65" fmla="*/ 3 h 17"/>
              <a:gd name="T66" fmla="*/ 27 w 66"/>
              <a:gd name="T67" fmla="*/ 14 h 17"/>
              <a:gd name="T68" fmla="*/ 59 w 66"/>
              <a:gd name="T69" fmla="*/ 14 h 17"/>
              <a:gd name="T70" fmla="*/ 58 w 66"/>
              <a:gd name="T71" fmla="*/ 14 h 17"/>
              <a:gd name="T72" fmla="*/ 49 w 66"/>
              <a:gd name="T73" fmla="*/ 15 h 17"/>
              <a:gd name="T74" fmla="*/ 38 w 66"/>
              <a:gd name="T75" fmla="*/ 14 h 17"/>
              <a:gd name="T76" fmla="*/ 36 w 66"/>
              <a:gd name="T77" fmla="*/ 3 h 17"/>
              <a:gd name="T78" fmla="*/ 37 w 66"/>
              <a:gd name="T79" fmla="*/ 2 h 17"/>
              <a:gd name="T80" fmla="*/ 50 w 66"/>
              <a:gd name="T81" fmla="*/ 2 h 17"/>
              <a:gd name="T82" fmla="*/ 63 w 66"/>
              <a:gd name="T83" fmla="*/ 2 h 17"/>
              <a:gd name="T84" fmla="*/ 63 w 66"/>
              <a:gd name="T85" fmla="*/ 3 h 17"/>
              <a:gd name="T86" fmla="*/ 64 w 66"/>
              <a:gd name="T87" fmla="*/ 4 h 17"/>
              <a:gd name="T88" fmla="*/ 59 w 66"/>
              <a:gd name="T8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17">
                <a:moveTo>
                  <a:pt x="63" y="1"/>
                </a:moveTo>
                <a:cubicBezTo>
                  <a:pt x="59" y="0"/>
                  <a:pt x="54" y="0"/>
                  <a:pt x="50" y="0"/>
                </a:cubicBezTo>
                <a:cubicBezTo>
                  <a:pt x="46" y="0"/>
                  <a:pt x="41" y="0"/>
                  <a:pt x="37" y="1"/>
                </a:cubicBezTo>
                <a:cubicBezTo>
                  <a:pt x="36" y="1"/>
                  <a:pt x="35" y="2"/>
                  <a:pt x="35" y="3"/>
                </a:cubicBezTo>
                <a:cubicBezTo>
                  <a:pt x="33" y="3"/>
                  <a:pt x="32" y="3"/>
                  <a:pt x="30" y="3"/>
                </a:cubicBezTo>
                <a:cubicBezTo>
                  <a:pt x="29" y="2"/>
                  <a:pt x="28" y="1"/>
                  <a:pt x="27" y="1"/>
                </a:cubicBezTo>
                <a:cubicBezTo>
                  <a:pt x="23" y="0"/>
                  <a:pt x="18" y="0"/>
                  <a:pt x="14" y="0"/>
                </a:cubicBezTo>
                <a:cubicBezTo>
                  <a:pt x="10" y="0"/>
                  <a:pt x="7" y="0"/>
                  <a:pt x="3" y="0"/>
                </a:cubicBezTo>
                <a:cubicBezTo>
                  <a:pt x="1" y="0"/>
                  <a:pt x="0" y="2"/>
                  <a:pt x="0" y="4"/>
                </a:cubicBezTo>
                <a:cubicBezTo>
                  <a:pt x="1" y="8"/>
                  <a:pt x="4" y="11"/>
                  <a:pt x="6" y="15"/>
                </a:cubicBezTo>
                <a:cubicBezTo>
                  <a:pt x="6" y="15"/>
                  <a:pt x="7" y="16"/>
                  <a:pt x="8" y="16"/>
                </a:cubicBezTo>
                <a:cubicBezTo>
                  <a:pt x="11" y="16"/>
                  <a:pt x="14" y="16"/>
                  <a:pt x="17" y="16"/>
                </a:cubicBezTo>
                <a:cubicBezTo>
                  <a:pt x="21" y="16"/>
                  <a:pt x="24" y="16"/>
                  <a:pt x="28" y="16"/>
                </a:cubicBezTo>
                <a:cubicBezTo>
                  <a:pt x="28" y="16"/>
                  <a:pt x="28" y="16"/>
                  <a:pt x="28" y="16"/>
                </a:cubicBezTo>
                <a:cubicBezTo>
                  <a:pt x="29" y="16"/>
                  <a:pt x="29" y="11"/>
                  <a:pt x="29" y="6"/>
                </a:cubicBezTo>
                <a:cubicBezTo>
                  <a:pt x="32" y="5"/>
                  <a:pt x="34" y="6"/>
                  <a:pt x="35" y="6"/>
                </a:cubicBezTo>
                <a:cubicBezTo>
                  <a:pt x="35" y="11"/>
                  <a:pt x="37" y="16"/>
                  <a:pt x="37" y="16"/>
                </a:cubicBezTo>
                <a:cubicBezTo>
                  <a:pt x="37" y="16"/>
                  <a:pt x="37" y="16"/>
                  <a:pt x="37" y="16"/>
                </a:cubicBezTo>
                <a:cubicBezTo>
                  <a:pt x="41" y="16"/>
                  <a:pt x="45" y="17"/>
                  <a:pt x="49" y="17"/>
                </a:cubicBezTo>
                <a:cubicBezTo>
                  <a:pt x="52" y="17"/>
                  <a:pt x="55" y="16"/>
                  <a:pt x="59" y="16"/>
                </a:cubicBezTo>
                <a:cubicBezTo>
                  <a:pt x="60" y="16"/>
                  <a:pt x="60" y="16"/>
                  <a:pt x="61" y="15"/>
                </a:cubicBezTo>
                <a:cubicBezTo>
                  <a:pt x="63" y="12"/>
                  <a:pt x="64" y="8"/>
                  <a:pt x="65" y="4"/>
                </a:cubicBezTo>
                <a:cubicBezTo>
                  <a:pt x="66" y="2"/>
                  <a:pt x="65" y="1"/>
                  <a:pt x="63" y="1"/>
                </a:cubicBezTo>
                <a:moveTo>
                  <a:pt x="27" y="14"/>
                </a:moveTo>
                <a:cubicBezTo>
                  <a:pt x="23" y="15"/>
                  <a:pt x="20" y="15"/>
                  <a:pt x="17" y="15"/>
                </a:cubicBezTo>
                <a:cubicBezTo>
                  <a:pt x="14" y="15"/>
                  <a:pt x="11" y="14"/>
                  <a:pt x="8" y="14"/>
                </a:cubicBezTo>
                <a:cubicBezTo>
                  <a:pt x="7" y="14"/>
                  <a:pt x="7" y="14"/>
                  <a:pt x="7" y="14"/>
                </a:cubicBezTo>
                <a:cubicBezTo>
                  <a:pt x="5" y="11"/>
                  <a:pt x="3" y="7"/>
                  <a:pt x="2" y="3"/>
                </a:cubicBezTo>
                <a:cubicBezTo>
                  <a:pt x="2" y="3"/>
                  <a:pt x="2" y="3"/>
                  <a:pt x="2" y="2"/>
                </a:cubicBezTo>
                <a:cubicBezTo>
                  <a:pt x="2" y="2"/>
                  <a:pt x="3" y="2"/>
                  <a:pt x="3" y="2"/>
                </a:cubicBezTo>
                <a:cubicBezTo>
                  <a:pt x="7" y="2"/>
                  <a:pt x="10" y="1"/>
                  <a:pt x="14" y="1"/>
                </a:cubicBezTo>
                <a:cubicBezTo>
                  <a:pt x="18" y="1"/>
                  <a:pt x="22" y="2"/>
                  <a:pt x="27" y="2"/>
                </a:cubicBezTo>
                <a:cubicBezTo>
                  <a:pt x="27" y="2"/>
                  <a:pt x="28" y="3"/>
                  <a:pt x="28" y="3"/>
                </a:cubicBezTo>
                <a:cubicBezTo>
                  <a:pt x="28" y="8"/>
                  <a:pt x="27" y="12"/>
                  <a:pt x="27" y="14"/>
                </a:cubicBezTo>
                <a:moveTo>
                  <a:pt x="59" y="14"/>
                </a:moveTo>
                <a:cubicBezTo>
                  <a:pt x="58" y="14"/>
                  <a:pt x="58" y="14"/>
                  <a:pt x="58" y="14"/>
                </a:cubicBezTo>
                <a:cubicBezTo>
                  <a:pt x="55" y="15"/>
                  <a:pt x="52" y="15"/>
                  <a:pt x="49" y="15"/>
                </a:cubicBezTo>
                <a:cubicBezTo>
                  <a:pt x="46" y="15"/>
                  <a:pt x="42" y="15"/>
                  <a:pt x="38" y="14"/>
                </a:cubicBezTo>
                <a:cubicBezTo>
                  <a:pt x="38" y="13"/>
                  <a:pt x="36" y="8"/>
                  <a:pt x="36" y="3"/>
                </a:cubicBezTo>
                <a:cubicBezTo>
                  <a:pt x="36" y="3"/>
                  <a:pt x="37" y="2"/>
                  <a:pt x="37" y="2"/>
                </a:cubicBezTo>
                <a:cubicBezTo>
                  <a:pt x="41" y="2"/>
                  <a:pt x="46" y="1"/>
                  <a:pt x="50" y="2"/>
                </a:cubicBezTo>
                <a:cubicBezTo>
                  <a:pt x="54" y="2"/>
                  <a:pt x="59" y="2"/>
                  <a:pt x="63" y="2"/>
                </a:cubicBezTo>
                <a:cubicBezTo>
                  <a:pt x="63" y="2"/>
                  <a:pt x="63" y="3"/>
                  <a:pt x="63" y="3"/>
                </a:cubicBezTo>
                <a:cubicBezTo>
                  <a:pt x="63" y="3"/>
                  <a:pt x="64" y="3"/>
                  <a:pt x="64" y="4"/>
                </a:cubicBezTo>
                <a:cubicBezTo>
                  <a:pt x="63" y="8"/>
                  <a:pt x="61" y="11"/>
                  <a:pt x="59" y="14"/>
                </a:cubicBezTo>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0" name="Freeform 3629">
            <a:extLst>
              <a:ext uri="{FF2B5EF4-FFF2-40B4-BE49-F238E27FC236}">
                <a16:creationId xmlns:a16="http://schemas.microsoft.com/office/drawing/2014/main" id="{3AB3BF74-77EC-4B17-BCA0-99190FBFF9CC}"/>
              </a:ext>
            </a:extLst>
          </p:cNvPr>
          <p:cNvSpPr>
            <a:spLocks/>
          </p:cNvSpPr>
          <p:nvPr/>
        </p:nvSpPr>
        <p:spPr bwMode="auto">
          <a:xfrm>
            <a:off x="10859064" y="5010901"/>
            <a:ext cx="68271" cy="98436"/>
          </a:xfrm>
          <a:custGeom>
            <a:avLst/>
            <a:gdLst>
              <a:gd name="T0" fmla="*/ 2 w 16"/>
              <a:gd name="T1" fmla="*/ 23 h 23"/>
              <a:gd name="T2" fmla="*/ 12 w 16"/>
              <a:gd name="T3" fmla="*/ 15 h 23"/>
              <a:gd name="T4" fmla="*/ 11 w 16"/>
              <a:gd name="T5" fmla="*/ 1 h 23"/>
              <a:gd name="T6" fmla="*/ 4 w 16"/>
              <a:gd name="T7" fmla="*/ 4 h 23"/>
              <a:gd name="T8" fmla="*/ 0 w 16"/>
              <a:gd name="T9" fmla="*/ 22 h 23"/>
              <a:gd name="T10" fmla="*/ 2 w 16"/>
              <a:gd name="T11" fmla="*/ 23 h 23"/>
            </a:gdLst>
            <a:ahLst/>
            <a:cxnLst>
              <a:cxn ang="0">
                <a:pos x="T0" y="T1"/>
              </a:cxn>
              <a:cxn ang="0">
                <a:pos x="T2" y="T3"/>
              </a:cxn>
              <a:cxn ang="0">
                <a:pos x="T4" y="T5"/>
              </a:cxn>
              <a:cxn ang="0">
                <a:pos x="T6" y="T7"/>
              </a:cxn>
              <a:cxn ang="0">
                <a:pos x="T8" y="T9"/>
              </a:cxn>
              <a:cxn ang="0">
                <a:pos x="T10" y="T11"/>
              </a:cxn>
            </a:cxnLst>
            <a:rect l="0" t="0" r="r" b="b"/>
            <a:pathLst>
              <a:path w="16" h="23">
                <a:moveTo>
                  <a:pt x="2" y="23"/>
                </a:moveTo>
                <a:cubicBezTo>
                  <a:pt x="3" y="23"/>
                  <a:pt x="9" y="20"/>
                  <a:pt x="12" y="15"/>
                </a:cubicBezTo>
                <a:cubicBezTo>
                  <a:pt x="16" y="8"/>
                  <a:pt x="15" y="2"/>
                  <a:pt x="11" y="1"/>
                </a:cubicBezTo>
                <a:cubicBezTo>
                  <a:pt x="7" y="0"/>
                  <a:pt x="4" y="4"/>
                  <a:pt x="4" y="4"/>
                </a:cubicBezTo>
                <a:cubicBezTo>
                  <a:pt x="0" y="22"/>
                  <a:pt x="0" y="22"/>
                  <a:pt x="0" y="22"/>
                </a:cubicBezTo>
                <a:cubicBezTo>
                  <a:pt x="0" y="23"/>
                  <a:pt x="1" y="23"/>
                  <a:pt x="2" y="23"/>
                </a:cubicBezTo>
                <a:close/>
              </a:path>
            </a:pathLst>
          </a:custGeom>
          <a:solidFill>
            <a:srgbClr val="E3A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1" name="Freeform 3630">
            <a:extLst>
              <a:ext uri="{FF2B5EF4-FFF2-40B4-BE49-F238E27FC236}">
                <a16:creationId xmlns:a16="http://schemas.microsoft.com/office/drawing/2014/main" id="{EE2C3C25-5998-4C33-80D1-4820AABB59E8}"/>
              </a:ext>
            </a:extLst>
          </p:cNvPr>
          <p:cNvSpPr>
            <a:spLocks/>
          </p:cNvSpPr>
          <p:nvPr/>
        </p:nvSpPr>
        <p:spPr bwMode="auto">
          <a:xfrm>
            <a:off x="10557404" y="4787038"/>
            <a:ext cx="223864" cy="227038"/>
          </a:xfrm>
          <a:custGeom>
            <a:avLst/>
            <a:gdLst>
              <a:gd name="T0" fmla="*/ 45 w 52"/>
              <a:gd name="T1" fmla="*/ 0 h 53"/>
              <a:gd name="T2" fmla="*/ 23 w 52"/>
              <a:gd name="T3" fmla="*/ 7 h 53"/>
              <a:gd name="T4" fmla="*/ 0 w 52"/>
              <a:gd name="T5" fmla="*/ 42 h 53"/>
              <a:gd name="T6" fmla="*/ 5 w 52"/>
              <a:gd name="T7" fmla="*/ 53 h 53"/>
              <a:gd name="T8" fmla="*/ 9 w 52"/>
              <a:gd name="T9" fmla="*/ 52 h 53"/>
              <a:gd name="T10" fmla="*/ 7 w 52"/>
              <a:gd name="T11" fmla="*/ 40 h 53"/>
              <a:gd name="T12" fmla="*/ 51 w 52"/>
              <a:gd name="T13" fmla="*/ 9 h 53"/>
              <a:gd name="T14" fmla="*/ 52 w 52"/>
              <a:gd name="T15" fmla="*/ 2 h 53"/>
              <a:gd name="T16" fmla="*/ 47 w 52"/>
              <a:gd name="T17" fmla="*/ 0 h 53"/>
              <a:gd name="T18" fmla="*/ 45 w 52"/>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3">
                <a:moveTo>
                  <a:pt x="45" y="0"/>
                </a:moveTo>
                <a:cubicBezTo>
                  <a:pt x="36" y="0"/>
                  <a:pt x="29" y="3"/>
                  <a:pt x="23" y="7"/>
                </a:cubicBezTo>
                <a:cubicBezTo>
                  <a:pt x="6" y="19"/>
                  <a:pt x="0" y="42"/>
                  <a:pt x="0" y="42"/>
                </a:cubicBezTo>
                <a:cubicBezTo>
                  <a:pt x="1" y="44"/>
                  <a:pt x="3" y="48"/>
                  <a:pt x="5" y="53"/>
                </a:cubicBezTo>
                <a:cubicBezTo>
                  <a:pt x="7" y="53"/>
                  <a:pt x="8" y="52"/>
                  <a:pt x="9" y="52"/>
                </a:cubicBezTo>
                <a:cubicBezTo>
                  <a:pt x="7" y="40"/>
                  <a:pt x="7" y="40"/>
                  <a:pt x="7" y="40"/>
                </a:cubicBezTo>
                <a:cubicBezTo>
                  <a:pt x="8" y="31"/>
                  <a:pt x="23" y="9"/>
                  <a:pt x="51" y="9"/>
                </a:cubicBezTo>
                <a:cubicBezTo>
                  <a:pt x="51" y="6"/>
                  <a:pt x="52" y="4"/>
                  <a:pt x="52" y="2"/>
                </a:cubicBezTo>
                <a:cubicBezTo>
                  <a:pt x="51" y="1"/>
                  <a:pt x="49" y="0"/>
                  <a:pt x="47" y="0"/>
                </a:cubicBezTo>
                <a:cubicBezTo>
                  <a:pt x="47" y="0"/>
                  <a:pt x="46" y="0"/>
                  <a:pt x="45" y="0"/>
                </a:cubicBezTo>
              </a:path>
            </a:pathLst>
          </a:custGeom>
          <a:solidFill>
            <a:srgbClr val="7D5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2" name="Freeform 3631">
            <a:extLst>
              <a:ext uri="{FF2B5EF4-FFF2-40B4-BE49-F238E27FC236}">
                <a16:creationId xmlns:a16="http://schemas.microsoft.com/office/drawing/2014/main" id="{FCC752EB-F163-4B31-9D8A-228288A143E2}"/>
              </a:ext>
            </a:extLst>
          </p:cNvPr>
          <p:cNvSpPr>
            <a:spLocks/>
          </p:cNvSpPr>
          <p:nvPr/>
        </p:nvSpPr>
        <p:spPr bwMode="auto">
          <a:xfrm>
            <a:off x="10587570" y="4825142"/>
            <a:ext cx="190522" cy="185758"/>
          </a:xfrm>
          <a:custGeom>
            <a:avLst/>
            <a:gdLst>
              <a:gd name="T0" fmla="*/ 44 w 44"/>
              <a:gd name="T1" fmla="*/ 0 h 43"/>
              <a:gd name="T2" fmla="*/ 0 w 44"/>
              <a:gd name="T3" fmla="*/ 31 h 43"/>
              <a:gd name="T4" fmla="*/ 2 w 44"/>
              <a:gd name="T5" fmla="*/ 43 h 43"/>
              <a:gd name="T6" fmla="*/ 44 w 44"/>
              <a:gd name="T7" fmla="*/ 0 h 43"/>
            </a:gdLst>
            <a:ahLst/>
            <a:cxnLst>
              <a:cxn ang="0">
                <a:pos x="T0" y="T1"/>
              </a:cxn>
              <a:cxn ang="0">
                <a:pos x="T2" y="T3"/>
              </a:cxn>
              <a:cxn ang="0">
                <a:pos x="T4" y="T5"/>
              </a:cxn>
              <a:cxn ang="0">
                <a:pos x="T6" y="T7"/>
              </a:cxn>
            </a:cxnLst>
            <a:rect l="0" t="0" r="r" b="b"/>
            <a:pathLst>
              <a:path w="44" h="43">
                <a:moveTo>
                  <a:pt x="44" y="0"/>
                </a:moveTo>
                <a:cubicBezTo>
                  <a:pt x="16" y="0"/>
                  <a:pt x="1" y="22"/>
                  <a:pt x="0" y="31"/>
                </a:cubicBezTo>
                <a:cubicBezTo>
                  <a:pt x="2" y="43"/>
                  <a:pt x="2" y="43"/>
                  <a:pt x="2" y="43"/>
                </a:cubicBezTo>
                <a:cubicBezTo>
                  <a:pt x="23" y="37"/>
                  <a:pt x="40" y="21"/>
                  <a:pt x="44" y="0"/>
                </a:cubicBezTo>
              </a:path>
            </a:pathLst>
          </a:custGeom>
          <a:solidFill>
            <a:srgbClr val="7D5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3" name="Freeform 3632">
            <a:extLst>
              <a:ext uri="{FF2B5EF4-FFF2-40B4-BE49-F238E27FC236}">
                <a16:creationId xmlns:a16="http://schemas.microsoft.com/office/drawing/2014/main" id="{1ACA8999-1F40-45A4-9FCA-C1ACF2167E1D}"/>
              </a:ext>
            </a:extLst>
          </p:cNvPr>
          <p:cNvSpPr>
            <a:spLocks/>
          </p:cNvSpPr>
          <p:nvPr/>
        </p:nvSpPr>
        <p:spPr bwMode="auto">
          <a:xfrm>
            <a:off x="10454204" y="5260167"/>
            <a:ext cx="663652" cy="327063"/>
          </a:xfrm>
          <a:custGeom>
            <a:avLst/>
            <a:gdLst>
              <a:gd name="T0" fmla="*/ 0 w 154"/>
              <a:gd name="T1" fmla="*/ 52 h 76"/>
              <a:gd name="T2" fmla="*/ 71 w 154"/>
              <a:gd name="T3" fmla="*/ 76 h 76"/>
              <a:gd name="T4" fmla="*/ 152 w 154"/>
              <a:gd name="T5" fmla="*/ 43 h 76"/>
              <a:gd name="T6" fmla="*/ 154 w 154"/>
              <a:gd name="T7" fmla="*/ 41 h 76"/>
              <a:gd name="T8" fmla="*/ 147 w 154"/>
              <a:gd name="T9" fmla="*/ 36 h 76"/>
              <a:gd name="T10" fmla="*/ 147 w 154"/>
              <a:gd name="T11" fmla="*/ 36 h 76"/>
              <a:gd name="T12" fmla="*/ 147 w 154"/>
              <a:gd name="T13" fmla="*/ 36 h 76"/>
              <a:gd name="T14" fmla="*/ 96 w 154"/>
              <a:gd name="T15" fmla="*/ 19 h 76"/>
              <a:gd name="T16" fmla="*/ 96 w 154"/>
              <a:gd name="T17" fmla="*/ 0 h 76"/>
              <a:gd name="T18" fmla="*/ 73 w 154"/>
              <a:gd name="T19" fmla="*/ 8 h 76"/>
              <a:gd name="T20" fmla="*/ 66 w 154"/>
              <a:gd name="T21" fmla="*/ 37 h 76"/>
              <a:gd name="T22" fmla="*/ 63 w 154"/>
              <a:gd name="T23" fmla="*/ 10 h 76"/>
              <a:gd name="T24" fmla="*/ 54 w 154"/>
              <a:gd name="T25" fmla="*/ 5 h 76"/>
              <a:gd name="T26" fmla="*/ 53 w 154"/>
              <a:gd name="T27" fmla="*/ 20 h 76"/>
              <a:gd name="T28" fmla="*/ 12 w 154"/>
              <a:gd name="T29" fmla="*/ 39 h 76"/>
              <a:gd name="T30" fmla="*/ 0 w 154"/>
              <a:gd name="T31" fmla="*/ 5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76">
                <a:moveTo>
                  <a:pt x="0" y="52"/>
                </a:moveTo>
                <a:cubicBezTo>
                  <a:pt x="19" y="67"/>
                  <a:pt x="44" y="76"/>
                  <a:pt x="71" y="76"/>
                </a:cubicBezTo>
                <a:cubicBezTo>
                  <a:pt x="102" y="76"/>
                  <a:pt x="131" y="63"/>
                  <a:pt x="152" y="43"/>
                </a:cubicBezTo>
                <a:cubicBezTo>
                  <a:pt x="153" y="42"/>
                  <a:pt x="154" y="42"/>
                  <a:pt x="154" y="41"/>
                </a:cubicBezTo>
                <a:cubicBezTo>
                  <a:pt x="152" y="38"/>
                  <a:pt x="149" y="36"/>
                  <a:pt x="147" y="36"/>
                </a:cubicBezTo>
                <a:cubicBezTo>
                  <a:pt x="147" y="36"/>
                  <a:pt x="147" y="36"/>
                  <a:pt x="147" y="36"/>
                </a:cubicBezTo>
                <a:cubicBezTo>
                  <a:pt x="147" y="36"/>
                  <a:pt x="147" y="36"/>
                  <a:pt x="147" y="36"/>
                </a:cubicBezTo>
                <a:cubicBezTo>
                  <a:pt x="96" y="19"/>
                  <a:pt x="96" y="19"/>
                  <a:pt x="96" y="19"/>
                </a:cubicBezTo>
                <a:cubicBezTo>
                  <a:pt x="96" y="0"/>
                  <a:pt x="96" y="0"/>
                  <a:pt x="96" y="0"/>
                </a:cubicBezTo>
                <a:cubicBezTo>
                  <a:pt x="73" y="8"/>
                  <a:pt x="73" y="8"/>
                  <a:pt x="73" y="8"/>
                </a:cubicBezTo>
                <a:cubicBezTo>
                  <a:pt x="66" y="37"/>
                  <a:pt x="66" y="37"/>
                  <a:pt x="66" y="37"/>
                </a:cubicBezTo>
                <a:cubicBezTo>
                  <a:pt x="63" y="10"/>
                  <a:pt x="63" y="10"/>
                  <a:pt x="63" y="10"/>
                </a:cubicBezTo>
                <a:cubicBezTo>
                  <a:pt x="54" y="5"/>
                  <a:pt x="54" y="5"/>
                  <a:pt x="54" y="5"/>
                </a:cubicBezTo>
                <a:cubicBezTo>
                  <a:pt x="53" y="20"/>
                  <a:pt x="53" y="20"/>
                  <a:pt x="53" y="20"/>
                </a:cubicBezTo>
                <a:cubicBezTo>
                  <a:pt x="12" y="39"/>
                  <a:pt x="12" y="39"/>
                  <a:pt x="12" y="39"/>
                </a:cubicBezTo>
                <a:cubicBezTo>
                  <a:pt x="5" y="43"/>
                  <a:pt x="2" y="49"/>
                  <a:pt x="0" y="52"/>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4" name="Freeform 3633">
            <a:extLst>
              <a:ext uri="{FF2B5EF4-FFF2-40B4-BE49-F238E27FC236}">
                <a16:creationId xmlns:a16="http://schemas.microsoft.com/office/drawing/2014/main" id="{9B7A0C84-5D2D-4A8D-9AA9-D246C5D4FF46}"/>
              </a:ext>
            </a:extLst>
          </p:cNvPr>
          <p:cNvSpPr>
            <a:spLocks/>
          </p:cNvSpPr>
          <p:nvPr/>
        </p:nvSpPr>
        <p:spPr bwMode="auto">
          <a:xfrm>
            <a:off x="10760628" y="5260167"/>
            <a:ext cx="107962" cy="120664"/>
          </a:xfrm>
          <a:custGeom>
            <a:avLst/>
            <a:gdLst>
              <a:gd name="T0" fmla="*/ 5 w 68"/>
              <a:gd name="T1" fmla="*/ 22 h 76"/>
              <a:gd name="T2" fmla="*/ 0 w 68"/>
              <a:gd name="T3" fmla="*/ 76 h 76"/>
              <a:gd name="T4" fmla="*/ 68 w 68"/>
              <a:gd name="T5" fmla="*/ 52 h 76"/>
              <a:gd name="T6" fmla="*/ 68 w 68"/>
              <a:gd name="T7" fmla="*/ 0 h 76"/>
              <a:gd name="T8" fmla="*/ 5 w 68"/>
              <a:gd name="T9" fmla="*/ 22 h 76"/>
            </a:gdLst>
            <a:ahLst/>
            <a:cxnLst>
              <a:cxn ang="0">
                <a:pos x="T0" y="T1"/>
              </a:cxn>
              <a:cxn ang="0">
                <a:pos x="T2" y="T3"/>
              </a:cxn>
              <a:cxn ang="0">
                <a:pos x="T4" y="T5"/>
              </a:cxn>
              <a:cxn ang="0">
                <a:pos x="T6" y="T7"/>
              </a:cxn>
              <a:cxn ang="0">
                <a:pos x="T8" y="T9"/>
              </a:cxn>
            </a:cxnLst>
            <a:rect l="0" t="0" r="r" b="b"/>
            <a:pathLst>
              <a:path w="68" h="76">
                <a:moveTo>
                  <a:pt x="5" y="22"/>
                </a:moveTo>
                <a:lnTo>
                  <a:pt x="0" y="76"/>
                </a:lnTo>
                <a:lnTo>
                  <a:pt x="68" y="52"/>
                </a:lnTo>
                <a:lnTo>
                  <a:pt x="68" y="0"/>
                </a:lnTo>
                <a:lnTo>
                  <a:pt x="5" y="22"/>
                </a:lnTo>
                <a:close/>
              </a:path>
            </a:pathLst>
          </a:custGeom>
          <a:solidFill>
            <a:srgbClr val="FDF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5" name="Freeform 3634">
            <a:extLst>
              <a:ext uri="{FF2B5EF4-FFF2-40B4-BE49-F238E27FC236}">
                <a16:creationId xmlns:a16="http://schemas.microsoft.com/office/drawing/2014/main" id="{D05FEF7F-D729-40C8-B29E-FBA567AFCC23}"/>
              </a:ext>
            </a:extLst>
          </p:cNvPr>
          <p:cNvSpPr>
            <a:spLocks/>
          </p:cNvSpPr>
          <p:nvPr/>
        </p:nvSpPr>
        <p:spPr bwMode="auto">
          <a:xfrm>
            <a:off x="10670129" y="5272869"/>
            <a:ext cx="55569" cy="115900"/>
          </a:xfrm>
          <a:custGeom>
            <a:avLst/>
            <a:gdLst>
              <a:gd name="T0" fmla="*/ 0 w 35"/>
              <a:gd name="T1" fmla="*/ 0 h 73"/>
              <a:gd name="T2" fmla="*/ 0 w 35"/>
              <a:gd name="T3" fmla="*/ 49 h 73"/>
              <a:gd name="T4" fmla="*/ 30 w 35"/>
              <a:gd name="T5" fmla="*/ 73 h 73"/>
              <a:gd name="T6" fmla="*/ 35 w 35"/>
              <a:gd name="T7" fmla="*/ 19 h 73"/>
              <a:gd name="T8" fmla="*/ 0 w 35"/>
              <a:gd name="T9" fmla="*/ 0 h 73"/>
            </a:gdLst>
            <a:ahLst/>
            <a:cxnLst>
              <a:cxn ang="0">
                <a:pos x="T0" y="T1"/>
              </a:cxn>
              <a:cxn ang="0">
                <a:pos x="T2" y="T3"/>
              </a:cxn>
              <a:cxn ang="0">
                <a:pos x="T4" y="T5"/>
              </a:cxn>
              <a:cxn ang="0">
                <a:pos x="T6" y="T7"/>
              </a:cxn>
              <a:cxn ang="0">
                <a:pos x="T8" y="T9"/>
              </a:cxn>
            </a:cxnLst>
            <a:rect l="0" t="0" r="r" b="b"/>
            <a:pathLst>
              <a:path w="35" h="73">
                <a:moveTo>
                  <a:pt x="0" y="0"/>
                </a:moveTo>
                <a:lnTo>
                  <a:pt x="0" y="49"/>
                </a:lnTo>
                <a:lnTo>
                  <a:pt x="30" y="73"/>
                </a:lnTo>
                <a:lnTo>
                  <a:pt x="35" y="19"/>
                </a:lnTo>
                <a:lnTo>
                  <a:pt x="0" y="0"/>
                </a:lnTo>
                <a:close/>
              </a:path>
            </a:pathLst>
          </a:custGeom>
          <a:solidFill>
            <a:srgbClr val="FDF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6" name="Oval 3635">
            <a:extLst>
              <a:ext uri="{FF2B5EF4-FFF2-40B4-BE49-F238E27FC236}">
                <a16:creationId xmlns:a16="http://schemas.microsoft.com/office/drawing/2014/main" id="{2767315A-D058-4909-8B95-2B3CC950ECB0}"/>
              </a:ext>
            </a:extLst>
          </p:cNvPr>
          <p:cNvSpPr>
            <a:spLocks noChangeArrowheads="1"/>
          </p:cNvSpPr>
          <p:nvPr/>
        </p:nvSpPr>
        <p:spPr bwMode="auto">
          <a:xfrm>
            <a:off x="10738400" y="5418936"/>
            <a:ext cx="1588" cy="1587"/>
          </a:xfrm>
          <a:prstGeom prst="ellipse">
            <a:avLst/>
          </a:prstGeom>
          <a:solidFill>
            <a:srgbClr val="D2A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7" name="Freeform 3636">
            <a:extLst>
              <a:ext uri="{FF2B5EF4-FFF2-40B4-BE49-F238E27FC236}">
                <a16:creationId xmlns:a16="http://schemas.microsoft.com/office/drawing/2014/main" id="{D050E8CD-59C1-4681-8BF1-A952B0EECA90}"/>
              </a:ext>
            </a:extLst>
          </p:cNvPr>
          <p:cNvSpPr>
            <a:spLocks/>
          </p:cNvSpPr>
          <p:nvPr/>
        </p:nvSpPr>
        <p:spPr bwMode="auto">
          <a:xfrm>
            <a:off x="10733637" y="558723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8C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88" name="Freeform 3637">
            <a:extLst>
              <a:ext uri="{FF2B5EF4-FFF2-40B4-BE49-F238E27FC236}">
                <a16:creationId xmlns:a16="http://schemas.microsoft.com/office/drawing/2014/main" id="{4620C2C0-00DD-4168-A50A-141B4FEC8DA6}"/>
              </a:ext>
            </a:extLst>
          </p:cNvPr>
          <p:cNvSpPr>
            <a:spLocks/>
          </p:cNvSpPr>
          <p:nvPr/>
        </p:nvSpPr>
        <p:spPr bwMode="auto">
          <a:xfrm>
            <a:off x="10730461" y="5418936"/>
            <a:ext cx="7939" cy="168294"/>
          </a:xfrm>
          <a:custGeom>
            <a:avLst/>
            <a:gdLst>
              <a:gd name="T0" fmla="*/ 2 w 2"/>
              <a:gd name="T1" fmla="*/ 0 h 39"/>
              <a:gd name="T2" fmla="*/ 2 w 2"/>
              <a:gd name="T3" fmla="*/ 0 h 39"/>
              <a:gd name="T4" fmla="*/ 2 w 2"/>
              <a:gd name="T5" fmla="*/ 0 h 39"/>
              <a:gd name="T6" fmla="*/ 2 w 2"/>
              <a:gd name="T7" fmla="*/ 0 h 39"/>
              <a:gd name="T8" fmla="*/ 0 w 2"/>
              <a:gd name="T9" fmla="*/ 39 h 39"/>
              <a:gd name="T10" fmla="*/ 1 w 2"/>
              <a:gd name="T11" fmla="*/ 39 h 39"/>
              <a:gd name="T12" fmla="*/ 1 w 2"/>
              <a:gd name="T13" fmla="*/ 39 h 39"/>
              <a:gd name="T14" fmla="*/ 2 w 2"/>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9">
                <a:moveTo>
                  <a:pt x="2" y="0"/>
                </a:moveTo>
                <a:cubicBezTo>
                  <a:pt x="2" y="0"/>
                  <a:pt x="2" y="0"/>
                  <a:pt x="2" y="0"/>
                </a:cubicBezTo>
                <a:cubicBezTo>
                  <a:pt x="2" y="0"/>
                  <a:pt x="2" y="0"/>
                  <a:pt x="2" y="0"/>
                </a:cubicBezTo>
                <a:cubicBezTo>
                  <a:pt x="2" y="0"/>
                  <a:pt x="2" y="0"/>
                  <a:pt x="2" y="0"/>
                </a:cubicBezTo>
                <a:cubicBezTo>
                  <a:pt x="1" y="13"/>
                  <a:pt x="0" y="26"/>
                  <a:pt x="0" y="39"/>
                </a:cubicBezTo>
                <a:cubicBezTo>
                  <a:pt x="0" y="39"/>
                  <a:pt x="1" y="39"/>
                  <a:pt x="1" y="39"/>
                </a:cubicBezTo>
                <a:cubicBezTo>
                  <a:pt x="1" y="39"/>
                  <a:pt x="1" y="39"/>
                  <a:pt x="1" y="39"/>
                </a:cubicBezTo>
                <a:cubicBezTo>
                  <a:pt x="2" y="26"/>
                  <a:pt x="2" y="13"/>
                  <a:pt x="2" y="0"/>
                </a:cubicBezTo>
              </a:path>
            </a:pathLst>
          </a:custGeom>
          <a:solidFill>
            <a:srgbClr val="557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08" name="Freeform 3657">
            <a:extLst>
              <a:ext uri="{FF2B5EF4-FFF2-40B4-BE49-F238E27FC236}">
                <a16:creationId xmlns:a16="http://schemas.microsoft.com/office/drawing/2014/main" id="{F8656E19-3740-400D-BDA0-5B45A311A388}"/>
              </a:ext>
            </a:extLst>
          </p:cNvPr>
          <p:cNvSpPr>
            <a:spLocks/>
          </p:cNvSpPr>
          <p:nvPr/>
        </p:nvSpPr>
        <p:spPr bwMode="auto">
          <a:xfrm>
            <a:off x="15591949" y="5117276"/>
            <a:ext cx="1162185" cy="1163772"/>
          </a:xfrm>
          <a:custGeom>
            <a:avLst/>
            <a:gdLst>
              <a:gd name="T0" fmla="*/ 270 w 270"/>
              <a:gd name="T1" fmla="*/ 135 h 270"/>
              <a:gd name="T2" fmla="*/ 232 w 270"/>
              <a:gd name="T3" fmla="*/ 228 h 270"/>
              <a:gd name="T4" fmla="*/ 135 w 270"/>
              <a:gd name="T5" fmla="*/ 270 h 270"/>
              <a:gd name="T6" fmla="*/ 41 w 270"/>
              <a:gd name="T7" fmla="*/ 232 h 270"/>
              <a:gd name="T8" fmla="*/ 0 w 270"/>
              <a:gd name="T9" fmla="*/ 135 h 270"/>
              <a:gd name="T10" fmla="*/ 135 w 270"/>
              <a:gd name="T11" fmla="*/ 0 h 270"/>
              <a:gd name="T12" fmla="*/ 270 w 270"/>
              <a:gd name="T13" fmla="*/ 135 h 270"/>
            </a:gdLst>
            <a:ahLst/>
            <a:cxnLst>
              <a:cxn ang="0">
                <a:pos x="T0" y="T1"/>
              </a:cxn>
              <a:cxn ang="0">
                <a:pos x="T2" y="T3"/>
              </a:cxn>
              <a:cxn ang="0">
                <a:pos x="T4" y="T5"/>
              </a:cxn>
              <a:cxn ang="0">
                <a:pos x="T6" y="T7"/>
              </a:cxn>
              <a:cxn ang="0">
                <a:pos x="T8" y="T9"/>
              </a:cxn>
              <a:cxn ang="0">
                <a:pos x="T10" y="T11"/>
              </a:cxn>
              <a:cxn ang="0">
                <a:pos x="T12" y="T13"/>
              </a:cxn>
            </a:cxnLst>
            <a:rect l="0" t="0" r="r" b="b"/>
            <a:pathLst>
              <a:path w="270" h="270">
                <a:moveTo>
                  <a:pt x="270" y="135"/>
                </a:moveTo>
                <a:cubicBezTo>
                  <a:pt x="270" y="171"/>
                  <a:pt x="256" y="204"/>
                  <a:pt x="232" y="228"/>
                </a:cubicBezTo>
                <a:cubicBezTo>
                  <a:pt x="208" y="254"/>
                  <a:pt x="173" y="270"/>
                  <a:pt x="135" y="270"/>
                </a:cubicBezTo>
                <a:cubicBezTo>
                  <a:pt x="98" y="270"/>
                  <a:pt x="65" y="255"/>
                  <a:pt x="41" y="232"/>
                </a:cubicBezTo>
                <a:cubicBezTo>
                  <a:pt x="15" y="207"/>
                  <a:pt x="0" y="173"/>
                  <a:pt x="0" y="135"/>
                </a:cubicBezTo>
                <a:cubicBezTo>
                  <a:pt x="0" y="60"/>
                  <a:pt x="60" y="0"/>
                  <a:pt x="135" y="0"/>
                </a:cubicBezTo>
                <a:cubicBezTo>
                  <a:pt x="209" y="0"/>
                  <a:pt x="270" y="60"/>
                  <a:pt x="270" y="135"/>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09" name="Freeform 3658">
            <a:extLst>
              <a:ext uri="{FF2B5EF4-FFF2-40B4-BE49-F238E27FC236}">
                <a16:creationId xmlns:a16="http://schemas.microsoft.com/office/drawing/2014/main" id="{711C4782-4147-4DC4-8CB8-824C63592AB5}"/>
              </a:ext>
            </a:extLst>
          </p:cNvPr>
          <p:cNvSpPr>
            <a:spLocks/>
          </p:cNvSpPr>
          <p:nvPr/>
        </p:nvSpPr>
        <p:spPr bwMode="auto">
          <a:xfrm>
            <a:off x="15911074" y="5320499"/>
            <a:ext cx="511234" cy="560452"/>
          </a:xfrm>
          <a:custGeom>
            <a:avLst/>
            <a:gdLst>
              <a:gd name="T0" fmla="*/ 119 w 119"/>
              <a:gd name="T1" fmla="*/ 79 h 130"/>
              <a:gd name="T2" fmla="*/ 98 w 119"/>
              <a:gd name="T3" fmla="*/ 130 h 130"/>
              <a:gd name="T4" fmla="*/ 19 w 119"/>
              <a:gd name="T5" fmla="*/ 130 h 130"/>
              <a:gd name="T6" fmla="*/ 0 w 119"/>
              <a:gd name="T7" fmla="*/ 80 h 130"/>
              <a:gd name="T8" fmla="*/ 1 w 119"/>
              <a:gd name="T9" fmla="*/ 69 h 130"/>
              <a:gd name="T10" fmla="*/ 9 w 119"/>
              <a:gd name="T11" fmla="*/ 42 h 130"/>
              <a:gd name="T12" fmla="*/ 33 w 119"/>
              <a:gd name="T13" fmla="*/ 9 h 130"/>
              <a:gd name="T14" fmla="*/ 68 w 119"/>
              <a:gd name="T15" fmla="*/ 4 h 130"/>
              <a:gd name="T16" fmla="*/ 72 w 119"/>
              <a:gd name="T17" fmla="*/ 7 h 130"/>
              <a:gd name="T18" fmla="*/ 84 w 119"/>
              <a:gd name="T19" fmla="*/ 9 h 130"/>
              <a:gd name="T20" fmla="*/ 105 w 119"/>
              <a:gd name="T21" fmla="*/ 34 h 130"/>
              <a:gd name="T22" fmla="*/ 108 w 119"/>
              <a:gd name="T23" fmla="*/ 39 h 130"/>
              <a:gd name="T24" fmla="*/ 119 w 119"/>
              <a:gd name="T25" fmla="*/ 7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30">
                <a:moveTo>
                  <a:pt x="119" y="79"/>
                </a:moveTo>
                <a:cubicBezTo>
                  <a:pt x="119" y="98"/>
                  <a:pt x="109" y="118"/>
                  <a:pt x="98" y="130"/>
                </a:cubicBezTo>
                <a:cubicBezTo>
                  <a:pt x="19" y="130"/>
                  <a:pt x="19" y="130"/>
                  <a:pt x="19" y="130"/>
                </a:cubicBezTo>
                <a:cubicBezTo>
                  <a:pt x="8" y="118"/>
                  <a:pt x="0" y="100"/>
                  <a:pt x="0" y="80"/>
                </a:cubicBezTo>
                <a:cubicBezTo>
                  <a:pt x="0" y="77"/>
                  <a:pt x="0" y="73"/>
                  <a:pt x="1" y="69"/>
                </a:cubicBezTo>
                <a:cubicBezTo>
                  <a:pt x="3" y="59"/>
                  <a:pt x="7" y="49"/>
                  <a:pt x="9" y="42"/>
                </a:cubicBezTo>
                <a:cubicBezTo>
                  <a:pt x="14" y="28"/>
                  <a:pt x="22" y="17"/>
                  <a:pt x="33" y="9"/>
                </a:cubicBezTo>
                <a:cubicBezTo>
                  <a:pt x="44" y="2"/>
                  <a:pt x="62" y="0"/>
                  <a:pt x="68" y="4"/>
                </a:cubicBezTo>
                <a:cubicBezTo>
                  <a:pt x="69" y="4"/>
                  <a:pt x="71" y="6"/>
                  <a:pt x="72" y="7"/>
                </a:cubicBezTo>
                <a:cubicBezTo>
                  <a:pt x="76" y="6"/>
                  <a:pt x="81" y="7"/>
                  <a:pt x="84" y="9"/>
                </a:cubicBezTo>
                <a:cubicBezTo>
                  <a:pt x="94" y="14"/>
                  <a:pt x="101" y="26"/>
                  <a:pt x="105" y="34"/>
                </a:cubicBezTo>
                <a:cubicBezTo>
                  <a:pt x="106" y="36"/>
                  <a:pt x="107" y="38"/>
                  <a:pt x="108" y="39"/>
                </a:cubicBezTo>
                <a:cubicBezTo>
                  <a:pt x="114" y="50"/>
                  <a:pt x="119" y="64"/>
                  <a:pt x="119" y="79"/>
                </a:cubicBezTo>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0" name="Freeform 3659">
            <a:extLst>
              <a:ext uri="{FF2B5EF4-FFF2-40B4-BE49-F238E27FC236}">
                <a16:creationId xmlns:a16="http://schemas.microsoft.com/office/drawing/2014/main" id="{CDC1CB37-80AD-43E9-8076-8A1351284D59}"/>
              </a:ext>
            </a:extLst>
          </p:cNvPr>
          <p:cNvSpPr>
            <a:spLocks/>
          </p:cNvSpPr>
          <p:nvPr/>
        </p:nvSpPr>
        <p:spPr bwMode="auto">
          <a:xfrm>
            <a:off x="16074605" y="5672965"/>
            <a:ext cx="176233" cy="281020"/>
          </a:xfrm>
          <a:custGeom>
            <a:avLst/>
            <a:gdLst>
              <a:gd name="T0" fmla="*/ 0 w 111"/>
              <a:gd name="T1" fmla="*/ 177 h 177"/>
              <a:gd name="T2" fmla="*/ 100 w 111"/>
              <a:gd name="T3" fmla="*/ 177 h 177"/>
              <a:gd name="T4" fmla="*/ 111 w 111"/>
              <a:gd name="T5" fmla="*/ 0 h 177"/>
              <a:gd name="T6" fmla="*/ 0 w 111"/>
              <a:gd name="T7" fmla="*/ 0 h 177"/>
              <a:gd name="T8" fmla="*/ 0 w 111"/>
              <a:gd name="T9" fmla="*/ 177 h 177"/>
            </a:gdLst>
            <a:ahLst/>
            <a:cxnLst>
              <a:cxn ang="0">
                <a:pos x="T0" y="T1"/>
              </a:cxn>
              <a:cxn ang="0">
                <a:pos x="T2" y="T3"/>
              </a:cxn>
              <a:cxn ang="0">
                <a:pos x="T4" y="T5"/>
              </a:cxn>
              <a:cxn ang="0">
                <a:pos x="T6" y="T7"/>
              </a:cxn>
              <a:cxn ang="0">
                <a:pos x="T8" y="T9"/>
              </a:cxn>
            </a:cxnLst>
            <a:rect l="0" t="0" r="r" b="b"/>
            <a:pathLst>
              <a:path w="111" h="177">
                <a:moveTo>
                  <a:pt x="0" y="177"/>
                </a:moveTo>
                <a:lnTo>
                  <a:pt x="100" y="177"/>
                </a:lnTo>
                <a:lnTo>
                  <a:pt x="111" y="0"/>
                </a:lnTo>
                <a:lnTo>
                  <a:pt x="0" y="0"/>
                </a:lnTo>
                <a:lnTo>
                  <a:pt x="0" y="177"/>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1" name="Freeform 3660">
            <a:extLst>
              <a:ext uri="{FF2B5EF4-FFF2-40B4-BE49-F238E27FC236}">
                <a16:creationId xmlns:a16="http://schemas.microsoft.com/office/drawing/2014/main" id="{D829D3C3-F267-4DC0-8C14-F809DF9295D2}"/>
              </a:ext>
            </a:extLst>
          </p:cNvPr>
          <p:cNvSpPr>
            <a:spLocks/>
          </p:cNvSpPr>
          <p:nvPr/>
        </p:nvSpPr>
        <p:spPr bwMode="auto">
          <a:xfrm>
            <a:off x="16074605" y="5672965"/>
            <a:ext cx="176233" cy="281020"/>
          </a:xfrm>
          <a:custGeom>
            <a:avLst/>
            <a:gdLst>
              <a:gd name="T0" fmla="*/ 0 w 111"/>
              <a:gd name="T1" fmla="*/ 177 h 177"/>
              <a:gd name="T2" fmla="*/ 100 w 111"/>
              <a:gd name="T3" fmla="*/ 177 h 177"/>
              <a:gd name="T4" fmla="*/ 111 w 111"/>
              <a:gd name="T5" fmla="*/ 0 h 177"/>
              <a:gd name="T6" fmla="*/ 0 w 111"/>
              <a:gd name="T7" fmla="*/ 0 h 177"/>
              <a:gd name="T8" fmla="*/ 0 w 111"/>
              <a:gd name="T9" fmla="*/ 177 h 177"/>
            </a:gdLst>
            <a:ahLst/>
            <a:cxnLst>
              <a:cxn ang="0">
                <a:pos x="T0" y="T1"/>
              </a:cxn>
              <a:cxn ang="0">
                <a:pos x="T2" y="T3"/>
              </a:cxn>
              <a:cxn ang="0">
                <a:pos x="T4" y="T5"/>
              </a:cxn>
              <a:cxn ang="0">
                <a:pos x="T6" y="T7"/>
              </a:cxn>
              <a:cxn ang="0">
                <a:pos x="T8" y="T9"/>
              </a:cxn>
            </a:cxnLst>
            <a:rect l="0" t="0" r="r" b="b"/>
            <a:pathLst>
              <a:path w="111" h="177">
                <a:moveTo>
                  <a:pt x="0" y="177"/>
                </a:moveTo>
                <a:lnTo>
                  <a:pt x="100" y="177"/>
                </a:lnTo>
                <a:lnTo>
                  <a:pt x="111" y="0"/>
                </a:lnTo>
                <a:lnTo>
                  <a:pt x="0" y="0"/>
                </a:lnTo>
                <a:lnTo>
                  <a:pt x="0" y="1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2" name="Freeform 3661">
            <a:extLst>
              <a:ext uri="{FF2B5EF4-FFF2-40B4-BE49-F238E27FC236}">
                <a16:creationId xmlns:a16="http://schemas.microsoft.com/office/drawing/2014/main" id="{CEA556D6-1399-4B49-B829-651A52E9BD32}"/>
              </a:ext>
            </a:extLst>
          </p:cNvPr>
          <p:cNvSpPr>
            <a:spLocks/>
          </p:cNvSpPr>
          <p:nvPr/>
        </p:nvSpPr>
        <p:spPr bwMode="auto">
          <a:xfrm>
            <a:off x="16074605" y="5777752"/>
            <a:ext cx="171470" cy="176232"/>
          </a:xfrm>
          <a:custGeom>
            <a:avLst/>
            <a:gdLst>
              <a:gd name="T0" fmla="*/ 40 w 40"/>
              <a:gd name="T1" fmla="*/ 0 h 41"/>
              <a:gd name="T2" fmla="*/ 37 w 40"/>
              <a:gd name="T3" fmla="*/ 4 h 41"/>
              <a:gd name="T4" fmla="*/ 26 w 40"/>
              <a:gd name="T5" fmla="*/ 12 h 41"/>
              <a:gd name="T6" fmla="*/ 26 w 40"/>
              <a:gd name="T7" fmla="*/ 12 h 41"/>
              <a:gd name="T8" fmla="*/ 18 w 40"/>
              <a:gd name="T9" fmla="*/ 17 h 41"/>
              <a:gd name="T10" fmla="*/ 11 w 40"/>
              <a:gd name="T11" fmla="*/ 18 h 41"/>
              <a:gd name="T12" fmla="*/ 10 w 40"/>
              <a:gd name="T13" fmla="*/ 18 h 41"/>
              <a:gd name="T14" fmla="*/ 6 w 40"/>
              <a:gd name="T15" fmla="*/ 15 h 41"/>
              <a:gd name="T16" fmla="*/ 0 w 40"/>
              <a:gd name="T17" fmla="*/ 10 h 41"/>
              <a:gd name="T18" fmla="*/ 0 w 40"/>
              <a:gd name="T19" fmla="*/ 17 h 41"/>
              <a:gd name="T20" fmla="*/ 37 w 40"/>
              <a:gd name="T21" fmla="*/ 41 h 41"/>
              <a:gd name="T22" fmla="*/ 40 w 40"/>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1">
                <a:moveTo>
                  <a:pt x="40" y="0"/>
                </a:moveTo>
                <a:cubicBezTo>
                  <a:pt x="39" y="2"/>
                  <a:pt x="38" y="3"/>
                  <a:pt x="37" y="4"/>
                </a:cubicBezTo>
                <a:cubicBezTo>
                  <a:pt x="35" y="5"/>
                  <a:pt x="31" y="9"/>
                  <a:pt x="26" y="12"/>
                </a:cubicBezTo>
                <a:cubicBezTo>
                  <a:pt x="26" y="12"/>
                  <a:pt x="26" y="12"/>
                  <a:pt x="26" y="12"/>
                </a:cubicBezTo>
                <a:cubicBezTo>
                  <a:pt x="23" y="15"/>
                  <a:pt x="19" y="17"/>
                  <a:pt x="18" y="17"/>
                </a:cubicBezTo>
                <a:cubicBezTo>
                  <a:pt x="16" y="17"/>
                  <a:pt x="13" y="17"/>
                  <a:pt x="11" y="18"/>
                </a:cubicBezTo>
                <a:cubicBezTo>
                  <a:pt x="11" y="18"/>
                  <a:pt x="11" y="18"/>
                  <a:pt x="10" y="18"/>
                </a:cubicBezTo>
                <a:cubicBezTo>
                  <a:pt x="9" y="18"/>
                  <a:pt x="7" y="17"/>
                  <a:pt x="6" y="15"/>
                </a:cubicBezTo>
                <a:cubicBezTo>
                  <a:pt x="4" y="14"/>
                  <a:pt x="2" y="12"/>
                  <a:pt x="0" y="10"/>
                </a:cubicBezTo>
                <a:cubicBezTo>
                  <a:pt x="0" y="17"/>
                  <a:pt x="0" y="17"/>
                  <a:pt x="0" y="17"/>
                </a:cubicBezTo>
                <a:cubicBezTo>
                  <a:pt x="37" y="41"/>
                  <a:pt x="37" y="41"/>
                  <a:pt x="37" y="41"/>
                </a:cubicBezTo>
                <a:cubicBezTo>
                  <a:pt x="40" y="0"/>
                  <a:pt x="40" y="0"/>
                  <a:pt x="40" y="0"/>
                </a:cubicBezTo>
              </a:path>
            </a:pathLst>
          </a:custGeom>
          <a:solidFill>
            <a:srgbClr val="D2A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3" name="Freeform 3662">
            <a:extLst>
              <a:ext uri="{FF2B5EF4-FFF2-40B4-BE49-F238E27FC236}">
                <a16:creationId xmlns:a16="http://schemas.microsoft.com/office/drawing/2014/main" id="{ECDE4ED4-2B05-46BF-907B-C2449C0AFA56}"/>
              </a:ext>
            </a:extLst>
          </p:cNvPr>
          <p:cNvSpPr>
            <a:spLocks/>
          </p:cNvSpPr>
          <p:nvPr/>
        </p:nvSpPr>
        <p:spPr bwMode="auto">
          <a:xfrm>
            <a:off x="15969818" y="5363367"/>
            <a:ext cx="379457" cy="490594"/>
          </a:xfrm>
          <a:custGeom>
            <a:avLst/>
            <a:gdLst>
              <a:gd name="T0" fmla="*/ 0 w 88"/>
              <a:gd name="T1" fmla="*/ 39 h 114"/>
              <a:gd name="T2" fmla="*/ 3 w 88"/>
              <a:gd name="T3" fmla="*/ 55 h 114"/>
              <a:gd name="T4" fmla="*/ 5 w 88"/>
              <a:gd name="T5" fmla="*/ 65 h 114"/>
              <a:gd name="T6" fmla="*/ 6 w 88"/>
              <a:gd name="T7" fmla="*/ 78 h 114"/>
              <a:gd name="T8" fmla="*/ 12 w 88"/>
              <a:gd name="T9" fmla="*/ 91 h 114"/>
              <a:gd name="T10" fmla="*/ 13 w 88"/>
              <a:gd name="T11" fmla="*/ 93 h 114"/>
              <a:gd name="T12" fmla="*/ 30 w 88"/>
              <a:gd name="T13" fmla="*/ 111 h 114"/>
              <a:gd name="T14" fmla="*/ 35 w 88"/>
              <a:gd name="T15" fmla="*/ 114 h 114"/>
              <a:gd name="T16" fmla="*/ 42 w 88"/>
              <a:gd name="T17" fmla="*/ 113 h 114"/>
              <a:gd name="T18" fmla="*/ 50 w 88"/>
              <a:gd name="T19" fmla="*/ 108 h 114"/>
              <a:gd name="T20" fmla="*/ 50 w 88"/>
              <a:gd name="T21" fmla="*/ 108 h 114"/>
              <a:gd name="T22" fmla="*/ 61 w 88"/>
              <a:gd name="T23" fmla="*/ 100 h 114"/>
              <a:gd name="T24" fmla="*/ 74 w 88"/>
              <a:gd name="T25" fmla="*/ 72 h 114"/>
              <a:gd name="T26" fmla="*/ 86 w 88"/>
              <a:gd name="T27" fmla="*/ 55 h 114"/>
              <a:gd name="T28" fmla="*/ 88 w 88"/>
              <a:gd name="T29" fmla="*/ 41 h 114"/>
              <a:gd name="T30" fmla="*/ 54 w 88"/>
              <a:gd name="T31" fmla="*/ 0 h 114"/>
              <a:gd name="T32" fmla="*/ 51 w 88"/>
              <a:gd name="T33" fmla="*/ 0 h 114"/>
              <a:gd name="T34" fmla="*/ 48 w 88"/>
              <a:gd name="T35" fmla="*/ 0 h 114"/>
              <a:gd name="T36" fmla="*/ 0 w 88"/>
              <a:gd name="T37"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114">
                <a:moveTo>
                  <a:pt x="0" y="39"/>
                </a:moveTo>
                <a:cubicBezTo>
                  <a:pt x="3" y="55"/>
                  <a:pt x="3" y="55"/>
                  <a:pt x="3" y="55"/>
                </a:cubicBezTo>
                <a:cubicBezTo>
                  <a:pt x="5" y="65"/>
                  <a:pt x="5" y="65"/>
                  <a:pt x="5" y="65"/>
                </a:cubicBezTo>
                <a:cubicBezTo>
                  <a:pt x="6" y="78"/>
                  <a:pt x="6" y="78"/>
                  <a:pt x="6" y="78"/>
                </a:cubicBezTo>
                <a:cubicBezTo>
                  <a:pt x="6" y="78"/>
                  <a:pt x="7" y="84"/>
                  <a:pt x="12" y="91"/>
                </a:cubicBezTo>
                <a:cubicBezTo>
                  <a:pt x="12" y="92"/>
                  <a:pt x="13" y="92"/>
                  <a:pt x="13" y="93"/>
                </a:cubicBezTo>
                <a:cubicBezTo>
                  <a:pt x="17" y="99"/>
                  <a:pt x="25" y="107"/>
                  <a:pt x="30" y="111"/>
                </a:cubicBezTo>
                <a:cubicBezTo>
                  <a:pt x="31" y="113"/>
                  <a:pt x="33" y="114"/>
                  <a:pt x="35" y="114"/>
                </a:cubicBezTo>
                <a:cubicBezTo>
                  <a:pt x="37" y="113"/>
                  <a:pt x="40" y="113"/>
                  <a:pt x="42" y="113"/>
                </a:cubicBezTo>
                <a:cubicBezTo>
                  <a:pt x="43" y="113"/>
                  <a:pt x="47" y="111"/>
                  <a:pt x="50" y="108"/>
                </a:cubicBezTo>
                <a:cubicBezTo>
                  <a:pt x="50" y="108"/>
                  <a:pt x="50" y="108"/>
                  <a:pt x="50" y="108"/>
                </a:cubicBezTo>
                <a:cubicBezTo>
                  <a:pt x="55" y="105"/>
                  <a:pt x="59" y="101"/>
                  <a:pt x="61" y="100"/>
                </a:cubicBezTo>
                <a:cubicBezTo>
                  <a:pt x="68" y="94"/>
                  <a:pt x="72" y="77"/>
                  <a:pt x="74" y="72"/>
                </a:cubicBezTo>
                <a:cubicBezTo>
                  <a:pt x="74" y="70"/>
                  <a:pt x="83" y="67"/>
                  <a:pt x="86" y="55"/>
                </a:cubicBezTo>
                <a:cubicBezTo>
                  <a:pt x="87" y="51"/>
                  <a:pt x="88" y="47"/>
                  <a:pt x="88" y="41"/>
                </a:cubicBezTo>
                <a:cubicBezTo>
                  <a:pt x="88" y="33"/>
                  <a:pt x="85" y="2"/>
                  <a:pt x="54" y="0"/>
                </a:cubicBezTo>
                <a:cubicBezTo>
                  <a:pt x="53" y="0"/>
                  <a:pt x="52" y="0"/>
                  <a:pt x="51" y="0"/>
                </a:cubicBezTo>
                <a:cubicBezTo>
                  <a:pt x="50" y="0"/>
                  <a:pt x="49" y="0"/>
                  <a:pt x="48" y="0"/>
                </a:cubicBezTo>
                <a:cubicBezTo>
                  <a:pt x="16" y="2"/>
                  <a:pt x="0" y="28"/>
                  <a:pt x="0" y="39"/>
                </a:cubicBezTo>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4" name="Freeform 3663">
            <a:extLst>
              <a:ext uri="{FF2B5EF4-FFF2-40B4-BE49-F238E27FC236}">
                <a16:creationId xmlns:a16="http://schemas.microsoft.com/office/drawing/2014/main" id="{B4772093-2D6C-420D-88D5-51170AF24FFC}"/>
              </a:ext>
            </a:extLst>
          </p:cNvPr>
          <p:cNvSpPr>
            <a:spLocks/>
          </p:cNvSpPr>
          <p:nvPr/>
        </p:nvSpPr>
        <p:spPr bwMode="auto">
          <a:xfrm>
            <a:off x="15966642" y="5355428"/>
            <a:ext cx="387395" cy="314361"/>
          </a:xfrm>
          <a:custGeom>
            <a:avLst/>
            <a:gdLst>
              <a:gd name="T0" fmla="*/ 56 w 90"/>
              <a:gd name="T1" fmla="*/ 1 h 73"/>
              <a:gd name="T2" fmla="*/ 52 w 90"/>
              <a:gd name="T3" fmla="*/ 0 h 73"/>
              <a:gd name="T4" fmla="*/ 51 w 90"/>
              <a:gd name="T5" fmla="*/ 1 h 73"/>
              <a:gd name="T6" fmla="*/ 50 w 90"/>
              <a:gd name="T7" fmla="*/ 1 h 73"/>
              <a:gd name="T8" fmla="*/ 50 w 90"/>
              <a:gd name="T9" fmla="*/ 1 h 73"/>
              <a:gd name="T10" fmla="*/ 50 w 90"/>
              <a:gd name="T11" fmla="*/ 1 h 73"/>
              <a:gd name="T12" fmla="*/ 0 w 90"/>
              <a:gd name="T13" fmla="*/ 40 h 73"/>
              <a:gd name="T14" fmla="*/ 3 w 90"/>
              <a:gd name="T15" fmla="*/ 56 h 73"/>
              <a:gd name="T16" fmla="*/ 51 w 90"/>
              <a:gd name="T17" fmla="*/ 23 h 73"/>
              <a:gd name="T18" fmla="*/ 63 w 90"/>
              <a:gd name="T19" fmla="*/ 44 h 73"/>
              <a:gd name="T20" fmla="*/ 75 w 90"/>
              <a:gd name="T21" fmla="*/ 69 h 73"/>
              <a:gd name="T22" fmla="*/ 87 w 90"/>
              <a:gd name="T23" fmla="*/ 69 h 73"/>
              <a:gd name="T24" fmla="*/ 90 w 90"/>
              <a:gd name="T25" fmla="*/ 42 h 73"/>
              <a:gd name="T26" fmla="*/ 56 w 90"/>
              <a:gd name="T2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3">
                <a:moveTo>
                  <a:pt x="56" y="1"/>
                </a:moveTo>
                <a:cubicBezTo>
                  <a:pt x="54" y="1"/>
                  <a:pt x="53" y="0"/>
                  <a:pt x="52" y="0"/>
                </a:cubicBezTo>
                <a:cubicBezTo>
                  <a:pt x="52" y="1"/>
                  <a:pt x="51" y="1"/>
                  <a:pt x="51" y="1"/>
                </a:cubicBezTo>
                <a:cubicBezTo>
                  <a:pt x="50" y="1"/>
                  <a:pt x="50" y="1"/>
                  <a:pt x="50" y="1"/>
                </a:cubicBezTo>
                <a:cubicBezTo>
                  <a:pt x="50" y="1"/>
                  <a:pt x="50" y="1"/>
                  <a:pt x="50" y="1"/>
                </a:cubicBezTo>
                <a:cubicBezTo>
                  <a:pt x="50" y="1"/>
                  <a:pt x="50" y="1"/>
                  <a:pt x="50" y="1"/>
                </a:cubicBezTo>
                <a:cubicBezTo>
                  <a:pt x="16" y="2"/>
                  <a:pt x="0" y="29"/>
                  <a:pt x="0" y="40"/>
                </a:cubicBezTo>
                <a:cubicBezTo>
                  <a:pt x="3" y="56"/>
                  <a:pt x="3" y="56"/>
                  <a:pt x="3" y="56"/>
                </a:cubicBezTo>
                <a:cubicBezTo>
                  <a:pt x="24" y="50"/>
                  <a:pt x="45" y="37"/>
                  <a:pt x="51" y="23"/>
                </a:cubicBezTo>
                <a:cubicBezTo>
                  <a:pt x="51" y="23"/>
                  <a:pt x="51" y="35"/>
                  <a:pt x="63" y="44"/>
                </a:cubicBezTo>
                <a:cubicBezTo>
                  <a:pt x="76" y="54"/>
                  <a:pt x="75" y="69"/>
                  <a:pt x="75" y="69"/>
                </a:cubicBezTo>
                <a:cubicBezTo>
                  <a:pt x="75" y="69"/>
                  <a:pt x="84" y="73"/>
                  <a:pt x="87" y="69"/>
                </a:cubicBezTo>
                <a:cubicBezTo>
                  <a:pt x="88" y="65"/>
                  <a:pt x="90" y="48"/>
                  <a:pt x="90" y="42"/>
                </a:cubicBezTo>
                <a:cubicBezTo>
                  <a:pt x="90" y="34"/>
                  <a:pt x="87" y="2"/>
                  <a:pt x="56" y="1"/>
                </a:cubicBezTo>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5" name="Freeform 3664">
            <a:extLst>
              <a:ext uri="{FF2B5EF4-FFF2-40B4-BE49-F238E27FC236}">
                <a16:creationId xmlns:a16="http://schemas.microsoft.com/office/drawing/2014/main" id="{73DF69D1-4A72-43DC-8D34-21968A8A9A3F}"/>
              </a:ext>
            </a:extLst>
          </p:cNvPr>
          <p:cNvSpPr>
            <a:spLocks noEditPoints="1"/>
          </p:cNvSpPr>
          <p:nvPr/>
        </p:nvSpPr>
        <p:spPr bwMode="auto">
          <a:xfrm>
            <a:off x="16130174" y="5604695"/>
            <a:ext cx="146067" cy="95261"/>
          </a:xfrm>
          <a:custGeom>
            <a:avLst/>
            <a:gdLst>
              <a:gd name="T0" fmla="*/ 25 w 34"/>
              <a:gd name="T1" fmla="*/ 22 h 22"/>
              <a:gd name="T2" fmla="*/ 24 w 34"/>
              <a:gd name="T3" fmla="*/ 22 h 22"/>
              <a:gd name="T4" fmla="*/ 25 w 34"/>
              <a:gd name="T5" fmla="*/ 22 h 22"/>
              <a:gd name="T6" fmla="*/ 25 w 34"/>
              <a:gd name="T7" fmla="*/ 22 h 22"/>
              <a:gd name="T8" fmla="*/ 25 w 34"/>
              <a:gd name="T9" fmla="*/ 22 h 22"/>
              <a:gd name="T10" fmla="*/ 25 w 34"/>
              <a:gd name="T11" fmla="*/ 22 h 22"/>
              <a:gd name="T12" fmla="*/ 25 w 34"/>
              <a:gd name="T13" fmla="*/ 22 h 22"/>
              <a:gd name="T14" fmla="*/ 25 w 34"/>
              <a:gd name="T15" fmla="*/ 22 h 22"/>
              <a:gd name="T16" fmla="*/ 25 w 34"/>
              <a:gd name="T17" fmla="*/ 22 h 22"/>
              <a:gd name="T18" fmla="*/ 26 w 34"/>
              <a:gd name="T19" fmla="*/ 22 h 22"/>
              <a:gd name="T20" fmla="*/ 25 w 34"/>
              <a:gd name="T21" fmla="*/ 22 h 22"/>
              <a:gd name="T22" fmla="*/ 26 w 34"/>
              <a:gd name="T23" fmla="*/ 22 h 22"/>
              <a:gd name="T24" fmla="*/ 26 w 34"/>
              <a:gd name="T25" fmla="*/ 22 h 22"/>
              <a:gd name="T26" fmla="*/ 26 w 34"/>
              <a:gd name="T27" fmla="*/ 22 h 22"/>
              <a:gd name="T28" fmla="*/ 26 w 34"/>
              <a:gd name="T29" fmla="*/ 22 h 22"/>
              <a:gd name="T30" fmla="*/ 3 w 34"/>
              <a:gd name="T31" fmla="*/ 22 h 22"/>
              <a:gd name="T32" fmla="*/ 3 w 34"/>
              <a:gd name="T33" fmla="*/ 22 h 22"/>
              <a:gd name="T34" fmla="*/ 3 w 34"/>
              <a:gd name="T35" fmla="*/ 22 h 22"/>
              <a:gd name="T36" fmla="*/ 17 w 34"/>
              <a:gd name="T37" fmla="*/ 22 h 22"/>
              <a:gd name="T38" fmla="*/ 24 w 34"/>
              <a:gd name="T39" fmla="*/ 22 h 22"/>
              <a:gd name="T40" fmla="*/ 17 w 34"/>
              <a:gd name="T41" fmla="*/ 22 h 22"/>
              <a:gd name="T42" fmla="*/ 3 w 34"/>
              <a:gd name="T43" fmla="*/ 22 h 22"/>
              <a:gd name="T44" fmla="*/ 3 w 34"/>
              <a:gd name="T45" fmla="*/ 22 h 22"/>
              <a:gd name="T46" fmla="*/ 3 w 34"/>
              <a:gd name="T47" fmla="*/ 22 h 22"/>
              <a:gd name="T48" fmla="*/ 3 w 34"/>
              <a:gd name="T49" fmla="*/ 22 h 22"/>
              <a:gd name="T50" fmla="*/ 0 w 34"/>
              <a:gd name="T51" fmla="*/ 9 h 22"/>
              <a:gd name="T52" fmla="*/ 3 w 34"/>
              <a:gd name="T53" fmla="*/ 22 h 22"/>
              <a:gd name="T54" fmla="*/ 0 w 34"/>
              <a:gd name="T55" fmla="*/ 9 h 22"/>
              <a:gd name="T56" fmla="*/ 0 w 34"/>
              <a:gd name="T57" fmla="*/ 9 h 22"/>
              <a:gd name="T58" fmla="*/ 18 w 34"/>
              <a:gd name="T59" fmla="*/ 2 h 22"/>
              <a:gd name="T60" fmla="*/ 3 w 34"/>
              <a:gd name="T61" fmla="*/ 3 h 22"/>
              <a:gd name="T62" fmla="*/ 2 w 34"/>
              <a:gd name="T63" fmla="*/ 5 h 22"/>
              <a:gd name="T64" fmla="*/ 5 w 34"/>
              <a:gd name="T65" fmla="*/ 19 h 22"/>
              <a:gd name="T66" fmla="*/ 17 w 34"/>
              <a:gd name="T67" fmla="*/ 20 h 22"/>
              <a:gd name="T68" fmla="*/ 28 w 34"/>
              <a:gd name="T69" fmla="*/ 20 h 22"/>
              <a:gd name="T70" fmla="*/ 29 w 34"/>
              <a:gd name="T71" fmla="*/ 19 h 22"/>
              <a:gd name="T72" fmla="*/ 33 w 34"/>
              <a:gd name="T73" fmla="*/ 5 h 22"/>
              <a:gd name="T74" fmla="*/ 33 w 34"/>
              <a:gd name="T75" fmla="*/ 4 h 22"/>
              <a:gd name="T76" fmla="*/ 32 w 34"/>
              <a:gd name="T77" fmla="*/ 3 h 22"/>
              <a:gd name="T78" fmla="*/ 18 w 34"/>
              <a:gd name="T79" fmla="*/ 2 h 22"/>
              <a:gd name="T80" fmla="*/ 3 w 34"/>
              <a:gd name="T81" fmla="*/ 1 h 22"/>
              <a:gd name="T82" fmla="*/ 0 w 34"/>
              <a:gd name="T83" fmla="*/ 4 h 22"/>
              <a:gd name="T84" fmla="*/ 0 w 34"/>
              <a:gd name="T85" fmla="*/ 4 h 22"/>
              <a:gd name="T86" fmla="*/ 3 w 34"/>
              <a:gd name="T87" fmla="*/ 1 h 22"/>
              <a:gd name="T88" fmla="*/ 3 w 34"/>
              <a:gd name="T89" fmla="*/ 1 h 22"/>
              <a:gd name="T90" fmla="*/ 3 w 34"/>
              <a:gd name="T91" fmla="*/ 1 h 22"/>
              <a:gd name="T92" fmla="*/ 3 w 34"/>
              <a:gd name="T93" fmla="*/ 1 h 22"/>
              <a:gd name="T94" fmla="*/ 3 w 34"/>
              <a:gd name="T95" fmla="*/ 1 h 22"/>
              <a:gd name="T96" fmla="*/ 3 w 34"/>
              <a:gd name="T97" fmla="*/ 1 h 22"/>
              <a:gd name="T98" fmla="*/ 3 w 34"/>
              <a:gd name="T99" fmla="*/ 1 h 22"/>
              <a:gd name="T100" fmla="*/ 3 w 34"/>
              <a:gd name="T101" fmla="*/ 1 h 22"/>
              <a:gd name="T102" fmla="*/ 3 w 34"/>
              <a:gd name="T103" fmla="*/ 1 h 22"/>
              <a:gd name="T104" fmla="*/ 3 w 34"/>
              <a:gd name="T105" fmla="*/ 1 h 22"/>
              <a:gd name="T106" fmla="*/ 18 w 34"/>
              <a:gd name="T107" fmla="*/ 0 h 22"/>
              <a:gd name="T108" fmla="*/ 3 w 34"/>
              <a:gd name="T109" fmla="*/ 1 h 22"/>
              <a:gd name="T110" fmla="*/ 18 w 34"/>
              <a:gd name="T111" fmla="*/ 0 h 22"/>
              <a:gd name="T112" fmla="*/ 33 w 34"/>
              <a:gd name="T113" fmla="*/ 1 h 22"/>
              <a:gd name="T114" fmla="*/ 18 w 34"/>
              <a:gd name="T11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22">
                <a:moveTo>
                  <a:pt x="25" y="22"/>
                </a:moveTo>
                <a:cubicBezTo>
                  <a:pt x="24" y="22"/>
                  <a:pt x="24" y="22"/>
                  <a:pt x="24" y="22"/>
                </a:cubicBezTo>
                <a:cubicBezTo>
                  <a:pt x="24" y="22"/>
                  <a:pt x="24" y="22"/>
                  <a:pt x="25" y="22"/>
                </a:cubicBezTo>
                <a:moveTo>
                  <a:pt x="25" y="22"/>
                </a:moveTo>
                <a:cubicBezTo>
                  <a:pt x="25" y="22"/>
                  <a:pt x="25" y="22"/>
                  <a:pt x="25" y="22"/>
                </a:cubicBezTo>
                <a:cubicBezTo>
                  <a:pt x="25" y="22"/>
                  <a:pt x="25" y="22"/>
                  <a:pt x="25" y="22"/>
                </a:cubicBezTo>
                <a:moveTo>
                  <a:pt x="25" y="22"/>
                </a:moveTo>
                <a:cubicBezTo>
                  <a:pt x="25" y="22"/>
                  <a:pt x="25" y="22"/>
                  <a:pt x="25" y="22"/>
                </a:cubicBezTo>
                <a:cubicBezTo>
                  <a:pt x="25" y="22"/>
                  <a:pt x="25" y="22"/>
                  <a:pt x="25" y="22"/>
                </a:cubicBezTo>
                <a:moveTo>
                  <a:pt x="26" y="22"/>
                </a:moveTo>
                <a:cubicBezTo>
                  <a:pt x="25" y="22"/>
                  <a:pt x="25" y="22"/>
                  <a:pt x="25" y="22"/>
                </a:cubicBezTo>
                <a:cubicBezTo>
                  <a:pt x="25" y="22"/>
                  <a:pt x="25" y="22"/>
                  <a:pt x="26" y="22"/>
                </a:cubicBezTo>
                <a:moveTo>
                  <a:pt x="26" y="22"/>
                </a:moveTo>
                <a:cubicBezTo>
                  <a:pt x="26" y="22"/>
                  <a:pt x="26" y="22"/>
                  <a:pt x="26" y="22"/>
                </a:cubicBezTo>
                <a:cubicBezTo>
                  <a:pt x="26" y="22"/>
                  <a:pt x="26" y="22"/>
                  <a:pt x="26" y="22"/>
                </a:cubicBezTo>
                <a:moveTo>
                  <a:pt x="3" y="22"/>
                </a:moveTo>
                <a:cubicBezTo>
                  <a:pt x="3" y="22"/>
                  <a:pt x="3" y="22"/>
                  <a:pt x="3" y="22"/>
                </a:cubicBezTo>
                <a:cubicBezTo>
                  <a:pt x="3" y="22"/>
                  <a:pt x="3" y="22"/>
                  <a:pt x="3" y="22"/>
                </a:cubicBezTo>
                <a:cubicBezTo>
                  <a:pt x="8" y="22"/>
                  <a:pt x="12" y="22"/>
                  <a:pt x="17" y="22"/>
                </a:cubicBezTo>
                <a:cubicBezTo>
                  <a:pt x="19" y="22"/>
                  <a:pt x="22" y="22"/>
                  <a:pt x="24" y="22"/>
                </a:cubicBezTo>
                <a:cubicBezTo>
                  <a:pt x="22" y="22"/>
                  <a:pt x="19" y="22"/>
                  <a:pt x="17" y="22"/>
                </a:cubicBezTo>
                <a:cubicBezTo>
                  <a:pt x="12" y="22"/>
                  <a:pt x="8" y="22"/>
                  <a:pt x="3" y="22"/>
                </a:cubicBezTo>
                <a:moveTo>
                  <a:pt x="3" y="22"/>
                </a:moveTo>
                <a:cubicBezTo>
                  <a:pt x="3" y="22"/>
                  <a:pt x="3" y="22"/>
                  <a:pt x="3" y="22"/>
                </a:cubicBezTo>
                <a:cubicBezTo>
                  <a:pt x="3" y="22"/>
                  <a:pt x="3" y="22"/>
                  <a:pt x="3" y="22"/>
                </a:cubicBezTo>
                <a:moveTo>
                  <a:pt x="0" y="9"/>
                </a:moveTo>
                <a:cubicBezTo>
                  <a:pt x="1" y="15"/>
                  <a:pt x="3" y="21"/>
                  <a:pt x="3" y="22"/>
                </a:cubicBezTo>
                <a:cubicBezTo>
                  <a:pt x="3" y="21"/>
                  <a:pt x="1" y="15"/>
                  <a:pt x="0" y="9"/>
                </a:cubicBezTo>
                <a:cubicBezTo>
                  <a:pt x="0" y="9"/>
                  <a:pt x="0" y="9"/>
                  <a:pt x="0" y="9"/>
                </a:cubicBezTo>
                <a:moveTo>
                  <a:pt x="18" y="2"/>
                </a:moveTo>
                <a:cubicBezTo>
                  <a:pt x="13" y="2"/>
                  <a:pt x="8" y="3"/>
                  <a:pt x="3" y="3"/>
                </a:cubicBezTo>
                <a:cubicBezTo>
                  <a:pt x="3" y="3"/>
                  <a:pt x="2" y="4"/>
                  <a:pt x="2" y="5"/>
                </a:cubicBezTo>
                <a:cubicBezTo>
                  <a:pt x="2" y="11"/>
                  <a:pt x="4" y="17"/>
                  <a:pt x="5" y="19"/>
                </a:cubicBezTo>
                <a:cubicBezTo>
                  <a:pt x="9" y="20"/>
                  <a:pt x="13" y="20"/>
                  <a:pt x="17" y="20"/>
                </a:cubicBezTo>
                <a:cubicBezTo>
                  <a:pt x="21" y="20"/>
                  <a:pt x="24" y="20"/>
                  <a:pt x="28" y="20"/>
                </a:cubicBezTo>
                <a:cubicBezTo>
                  <a:pt x="28" y="19"/>
                  <a:pt x="28" y="19"/>
                  <a:pt x="29" y="19"/>
                </a:cubicBezTo>
                <a:cubicBezTo>
                  <a:pt x="31" y="15"/>
                  <a:pt x="32" y="10"/>
                  <a:pt x="33" y="5"/>
                </a:cubicBezTo>
                <a:cubicBezTo>
                  <a:pt x="34" y="4"/>
                  <a:pt x="33" y="4"/>
                  <a:pt x="33" y="4"/>
                </a:cubicBezTo>
                <a:cubicBezTo>
                  <a:pt x="33" y="4"/>
                  <a:pt x="33" y="3"/>
                  <a:pt x="32" y="3"/>
                </a:cubicBezTo>
                <a:cubicBezTo>
                  <a:pt x="28" y="2"/>
                  <a:pt x="23" y="2"/>
                  <a:pt x="18" y="2"/>
                </a:cubicBezTo>
                <a:moveTo>
                  <a:pt x="3" y="1"/>
                </a:moveTo>
                <a:cubicBezTo>
                  <a:pt x="1" y="1"/>
                  <a:pt x="0" y="3"/>
                  <a:pt x="0" y="4"/>
                </a:cubicBezTo>
                <a:cubicBezTo>
                  <a:pt x="0" y="4"/>
                  <a:pt x="0" y="4"/>
                  <a:pt x="0" y="4"/>
                </a:cubicBezTo>
                <a:cubicBezTo>
                  <a:pt x="0" y="3"/>
                  <a:pt x="1" y="1"/>
                  <a:pt x="3"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18" y="0"/>
                </a:moveTo>
                <a:cubicBezTo>
                  <a:pt x="13" y="0"/>
                  <a:pt x="8" y="0"/>
                  <a:pt x="3" y="1"/>
                </a:cubicBezTo>
                <a:cubicBezTo>
                  <a:pt x="8" y="0"/>
                  <a:pt x="13" y="0"/>
                  <a:pt x="18" y="0"/>
                </a:cubicBezTo>
                <a:cubicBezTo>
                  <a:pt x="23" y="0"/>
                  <a:pt x="28" y="0"/>
                  <a:pt x="33" y="1"/>
                </a:cubicBezTo>
                <a:cubicBezTo>
                  <a:pt x="28" y="0"/>
                  <a:pt x="23" y="0"/>
                  <a:pt x="18"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6" name="Freeform 3665">
            <a:extLst>
              <a:ext uri="{FF2B5EF4-FFF2-40B4-BE49-F238E27FC236}">
                <a16:creationId xmlns:a16="http://schemas.microsoft.com/office/drawing/2014/main" id="{91D53FCD-D2E3-4374-AEDE-258A70A8537A}"/>
              </a:ext>
            </a:extLst>
          </p:cNvPr>
          <p:cNvSpPr>
            <a:spLocks noEditPoints="1"/>
          </p:cNvSpPr>
          <p:nvPr/>
        </p:nvSpPr>
        <p:spPr bwMode="auto">
          <a:xfrm>
            <a:off x="16095245" y="5609458"/>
            <a:ext cx="9526" cy="17464"/>
          </a:xfrm>
          <a:custGeom>
            <a:avLst/>
            <a:gdLst>
              <a:gd name="T0" fmla="*/ 0 w 2"/>
              <a:gd name="T1" fmla="*/ 0 h 4"/>
              <a:gd name="T2" fmla="*/ 2 w 2"/>
              <a:gd name="T3" fmla="*/ 4 h 4"/>
              <a:gd name="T4" fmla="*/ 2 w 2"/>
              <a:gd name="T5" fmla="*/ 4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cubicBezTo>
                  <a:pt x="1" y="0"/>
                  <a:pt x="2" y="2"/>
                  <a:pt x="2" y="4"/>
                </a:cubicBezTo>
                <a:cubicBezTo>
                  <a:pt x="2" y="4"/>
                  <a:pt x="2" y="4"/>
                  <a:pt x="2" y="4"/>
                </a:cubicBezTo>
                <a:cubicBezTo>
                  <a:pt x="2" y="2"/>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7" name="Freeform 3666">
            <a:extLst>
              <a:ext uri="{FF2B5EF4-FFF2-40B4-BE49-F238E27FC236}">
                <a16:creationId xmlns:a16="http://schemas.microsoft.com/office/drawing/2014/main" id="{C29178A1-6D62-4F99-99F2-82E09B8651E3}"/>
              </a:ext>
            </a:extLst>
          </p:cNvPr>
          <p:cNvSpPr>
            <a:spLocks/>
          </p:cNvSpPr>
          <p:nvPr/>
        </p:nvSpPr>
        <p:spPr bwMode="auto">
          <a:xfrm>
            <a:off x="15969818" y="5626923"/>
            <a:ext cx="26991" cy="60332"/>
          </a:xfrm>
          <a:custGeom>
            <a:avLst/>
            <a:gdLst>
              <a:gd name="T0" fmla="*/ 0 w 6"/>
              <a:gd name="T1" fmla="*/ 0 h 14"/>
              <a:gd name="T2" fmla="*/ 6 w 6"/>
              <a:gd name="T3" fmla="*/ 14 h 14"/>
              <a:gd name="T4" fmla="*/ 6 w 6"/>
              <a:gd name="T5" fmla="*/ 14 h 14"/>
              <a:gd name="T6" fmla="*/ 5 w 6"/>
              <a:gd name="T7" fmla="*/ 4 h 14"/>
              <a:gd name="T8" fmla="*/ 4 w 6"/>
              <a:gd name="T9" fmla="*/ 0 h 14"/>
              <a:gd name="T10" fmla="*/ 4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1" y="5"/>
                  <a:pt x="3" y="10"/>
                  <a:pt x="6" y="14"/>
                </a:cubicBezTo>
                <a:cubicBezTo>
                  <a:pt x="6" y="14"/>
                  <a:pt x="6" y="14"/>
                  <a:pt x="6" y="14"/>
                </a:cubicBezTo>
                <a:cubicBezTo>
                  <a:pt x="5" y="4"/>
                  <a:pt x="5" y="4"/>
                  <a:pt x="5" y="4"/>
                </a:cubicBezTo>
                <a:cubicBezTo>
                  <a:pt x="4" y="0"/>
                  <a:pt x="4" y="0"/>
                  <a:pt x="4" y="0"/>
                </a:cubicBezTo>
                <a:cubicBezTo>
                  <a:pt x="4" y="0"/>
                  <a:pt x="4" y="0"/>
                  <a:pt x="4" y="0"/>
                </a:cubicBezTo>
                <a:cubicBezTo>
                  <a:pt x="3" y="0"/>
                  <a:pt x="1" y="0"/>
                  <a:pt x="0" y="0"/>
                </a:cubicBezTo>
              </a:path>
            </a:pathLst>
          </a:custGeom>
          <a:solidFill>
            <a:srgbClr val="968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8" name="Freeform 3667">
            <a:extLst>
              <a:ext uri="{FF2B5EF4-FFF2-40B4-BE49-F238E27FC236}">
                <a16:creationId xmlns:a16="http://schemas.microsoft.com/office/drawing/2014/main" id="{5AE4FD05-46A6-46AD-B640-CE7F532B855C}"/>
              </a:ext>
            </a:extLst>
          </p:cNvPr>
          <p:cNvSpPr>
            <a:spLocks/>
          </p:cNvSpPr>
          <p:nvPr/>
        </p:nvSpPr>
        <p:spPr bwMode="auto">
          <a:xfrm>
            <a:off x="15987283" y="5617397"/>
            <a:ext cx="107962" cy="73033"/>
          </a:xfrm>
          <a:custGeom>
            <a:avLst/>
            <a:gdLst>
              <a:gd name="T0" fmla="*/ 18 w 25"/>
              <a:gd name="T1" fmla="*/ 0 h 17"/>
              <a:gd name="T2" fmla="*/ 18 w 25"/>
              <a:gd name="T3" fmla="*/ 0 h 17"/>
              <a:gd name="T4" fmla="*/ 0 w 25"/>
              <a:gd name="T5" fmla="*/ 2 h 17"/>
              <a:gd name="T6" fmla="*/ 1 w 25"/>
              <a:gd name="T7" fmla="*/ 6 h 17"/>
              <a:gd name="T8" fmla="*/ 2 w 25"/>
              <a:gd name="T9" fmla="*/ 16 h 17"/>
              <a:gd name="T10" fmla="*/ 3 w 25"/>
              <a:gd name="T11" fmla="*/ 17 h 17"/>
              <a:gd name="T12" fmla="*/ 13 w 25"/>
              <a:gd name="T13" fmla="*/ 17 h 17"/>
              <a:gd name="T14" fmla="*/ 24 w 25"/>
              <a:gd name="T15" fmla="*/ 16 h 17"/>
              <a:gd name="T16" fmla="*/ 25 w 25"/>
              <a:gd name="T17" fmla="*/ 2 h 17"/>
              <a:gd name="T18" fmla="*/ 24 w 25"/>
              <a:gd name="T19" fmla="*/ 0 h 17"/>
              <a:gd name="T20" fmla="*/ 18 w 2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7">
                <a:moveTo>
                  <a:pt x="18" y="0"/>
                </a:moveTo>
                <a:cubicBezTo>
                  <a:pt x="18" y="0"/>
                  <a:pt x="18" y="0"/>
                  <a:pt x="18" y="0"/>
                </a:cubicBezTo>
                <a:cubicBezTo>
                  <a:pt x="12" y="1"/>
                  <a:pt x="6" y="2"/>
                  <a:pt x="0" y="2"/>
                </a:cubicBezTo>
                <a:cubicBezTo>
                  <a:pt x="1" y="6"/>
                  <a:pt x="1" y="6"/>
                  <a:pt x="1" y="6"/>
                </a:cubicBezTo>
                <a:cubicBezTo>
                  <a:pt x="2" y="16"/>
                  <a:pt x="2" y="16"/>
                  <a:pt x="2" y="16"/>
                </a:cubicBezTo>
                <a:cubicBezTo>
                  <a:pt x="2" y="16"/>
                  <a:pt x="2" y="16"/>
                  <a:pt x="3" y="17"/>
                </a:cubicBezTo>
                <a:cubicBezTo>
                  <a:pt x="6" y="17"/>
                  <a:pt x="9" y="17"/>
                  <a:pt x="13" y="17"/>
                </a:cubicBezTo>
                <a:cubicBezTo>
                  <a:pt x="17" y="17"/>
                  <a:pt x="20" y="17"/>
                  <a:pt x="24" y="16"/>
                </a:cubicBezTo>
                <a:cubicBezTo>
                  <a:pt x="25" y="14"/>
                  <a:pt x="25" y="8"/>
                  <a:pt x="25" y="2"/>
                </a:cubicBezTo>
                <a:cubicBezTo>
                  <a:pt x="25" y="1"/>
                  <a:pt x="25" y="1"/>
                  <a:pt x="24" y="0"/>
                </a:cubicBezTo>
                <a:cubicBezTo>
                  <a:pt x="22" y="0"/>
                  <a:pt x="20" y="0"/>
                  <a:pt x="18"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19" name="Freeform 3668">
            <a:extLst>
              <a:ext uri="{FF2B5EF4-FFF2-40B4-BE49-F238E27FC236}">
                <a16:creationId xmlns:a16="http://schemas.microsoft.com/office/drawing/2014/main" id="{61660BE8-6542-469A-9274-537015E0D9CC}"/>
              </a:ext>
            </a:extLst>
          </p:cNvPr>
          <p:cNvSpPr>
            <a:spLocks/>
          </p:cNvSpPr>
          <p:nvPr/>
        </p:nvSpPr>
        <p:spPr bwMode="auto">
          <a:xfrm>
            <a:off x="16100008" y="5642800"/>
            <a:ext cx="4764" cy="57157"/>
          </a:xfrm>
          <a:custGeom>
            <a:avLst/>
            <a:gdLst>
              <a:gd name="T0" fmla="*/ 1 w 1"/>
              <a:gd name="T1" fmla="*/ 0 h 13"/>
              <a:gd name="T2" fmla="*/ 1 w 1"/>
              <a:gd name="T3" fmla="*/ 0 h 13"/>
              <a:gd name="T4" fmla="*/ 0 w 1"/>
              <a:gd name="T5" fmla="*/ 13 h 13"/>
              <a:gd name="T6" fmla="*/ 1 w 1"/>
              <a:gd name="T7" fmla="*/ 0 h 13"/>
            </a:gdLst>
            <a:ahLst/>
            <a:cxnLst>
              <a:cxn ang="0">
                <a:pos x="T0" y="T1"/>
              </a:cxn>
              <a:cxn ang="0">
                <a:pos x="T2" y="T3"/>
              </a:cxn>
              <a:cxn ang="0">
                <a:pos x="T4" y="T5"/>
              </a:cxn>
              <a:cxn ang="0">
                <a:pos x="T6" y="T7"/>
              </a:cxn>
            </a:cxnLst>
            <a:rect l="0" t="0" r="r" b="b"/>
            <a:pathLst>
              <a:path w="1" h="13">
                <a:moveTo>
                  <a:pt x="1" y="0"/>
                </a:moveTo>
                <a:cubicBezTo>
                  <a:pt x="1" y="0"/>
                  <a:pt x="1" y="0"/>
                  <a:pt x="1" y="0"/>
                </a:cubicBezTo>
                <a:cubicBezTo>
                  <a:pt x="1" y="6"/>
                  <a:pt x="0" y="12"/>
                  <a:pt x="0" y="13"/>
                </a:cubicBezTo>
                <a:cubicBezTo>
                  <a:pt x="0" y="12"/>
                  <a:pt x="1" y="6"/>
                  <a:pt x="1"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0" name="Freeform 3669">
            <a:extLst>
              <a:ext uri="{FF2B5EF4-FFF2-40B4-BE49-F238E27FC236}">
                <a16:creationId xmlns:a16="http://schemas.microsoft.com/office/drawing/2014/main" id="{C83400F6-DA72-4749-BF55-4F6BA16D53B1}"/>
              </a:ext>
            </a:extLst>
          </p:cNvPr>
          <p:cNvSpPr>
            <a:spLocks noEditPoints="1"/>
          </p:cNvSpPr>
          <p:nvPr/>
        </p:nvSpPr>
        <p:spPr bwMode="auto">
          <a:xfrm>
            <a:off x="16004747" y="5699956"/>
            <a:ext cx="95261" cy="0"/>
          </a:xfrm>
          <a:custGeom>
            <a:avLst/>
            <a:gdLst>
              <a:gd name="T0" fmla="*/ 2 w 22"/>
              <a:gd name="T1" fmla="*/ 2 w 22"/>
              <a:gd name="T2" fmla="*/ 2 w 22"/>
              <a:gd name="T3" fmla="*/ 1 w 22"/>
              <a:gd name="T4" fmla="*/ 1 w 22"/>
              <a:gd name="T5" fmla="*/ 1 w 22"/>
              <a:gd name="T6" fmla="*/ 1 w 22"/>
              <a:gd name="T7" fmla="*/ 1 w 22"/>
              <a:gd name="T8" fmla="*/ 1 w 22"/>
              <a:gd name="T9" fmla="*/ 1 w 22"/>
              <a:gd name="T10" fmla="*/ 1 w 22"/>
              <a:gd name="T11" fmla="*/ 1 w 22"/>
              <a:gd name="T12" fmla="*/ 0 w 22"/>
              <a:gd name="T13" fmla="*/ 0 w 22"/>
              <a:gd name="T14" fmla="*/ 0 w 22"/>
              <a:gd name="T15" fmla="*/ 22 w 22"/>
              <a:gd name="T16" fmla="*/ 9 w 22"/>
              <a:gd name="T17" fmla="*/ 2 w 22"/>
              <a:gd name="T18" fmla="*/ 9 w 22"/>
              <a:gd name="T19" fmla="*/ 22 w 22"/>
              <a:gd name="T20" fmla="*/ 22 w 22"/>
              <a:gd name="T21" fmla="*/ 22 w 2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22">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22" y="0"/>
                </a:moveTo>
                <a:cubicBezTo>
                  <a:pt x="17" y="0"/>
                  <a:pt x="13" y="0"/>
                  <a:pt x="9" y="0"/>
                </a:cubicBezTo>
                <a:cubicBezTo>
                  <a:pt x="7" y="0"/>
                  <a:pt x="4" y="0"/>
                  <a:pt x="2" y="0"/>
                </a:cubicBezTo>
                <a:cubicBezTo>
                  <a:pt x="4" y="0"/>
                  <a:pt x="7" y="0"/>
                  <a:pt x="9" y="0"/>
                </a:cubicBezTo>
                <a:cubicBezTo>
                  <a:pt x="13" y="0"/>
                  <a:pt x="17" y="0"/>
                  <a:pt x="22" y="0"/>
                </a:cubicBezTo>
                <a:cubicBezTo>
                  <a:pt x="22" y="0"/>
                  <a:pt x="22" y="0"/>
                  <a:pt x="22" y="0"/>
                </a:cubicBezTo>
                <a:cubicBezTo>
                  <a:pt x="22" y="0"/>
                  <a:pt x="22" y="0"/>
                  <a:pt x="22"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1" name="Freeform 3670">
            <a:extLst>
              <a:ext uri="{FF2B5EF4-FFF2-40B4-BE49-F238E27FC236}">
                <a16:creationId xmlns:a16="http://schemas.microsoft.com/office/drawing/2014/main" id="{FC97B77D-3C0B-42CA-9F1B-C199630A7E02}"/>
              </a:ext>
            </a:extLst>
          </p:cNvPr>
          <p:cNvSpPr>
            <a:spLocks noEditPoints="1"/>
          </p:cNvSpPr>
          <p:nvPr/>
        </p:nvSpPr>
        <p:spPr bwMode="auto">
          <a:xfrm>
            <a:off x="15957116" y="5604695"/>
            <a:ext cx="327063" cy="95261"/>
          </a:xfrm>
          <a:custGeom>
            <a:avLst/>
            <a:gdLst>
              <a:gd name="T0" fmla="*/ 73 w 76"/>
              <a:gd name="T1" fmla="*/ 1 h 22"/>
              <a:gd name="T2" fmla="*/ 58 w 76"/>
              <a:gd name="T3" fmla="*/ 0 h 22"/>
              <a:gd name="T4" fmla="*/ 43 w 76"/>
              <a:gd name="T5" fmla="*/ 1 h 22"/>
              <a:gd name="T6" fmla="*/ 40 w 76"/>
              <a:gd name="T7" fmla="*/ 4 h 22"/>
              <a:gd name="T8" fmla="*/ 34 w 76"/>
              <a:gd name="T9" fmla="*/ 5 h 22"/>
              <a:gd name="T10" fmla="*/ 31 w 76"/>
              <a:gd name="T11" fmla="*/ 1 h 22"/>
              <a:gd name="T12" fmla="*/ 16 w 76"/>
              <a:gd name="T13" fmla="*/ 0 h 22"/>
              <a:gd name="T14" fmla="*/ 4 w 76"/>
              <a:gd name="T15" fmla="*/ 1 h 22"/>
              <a:gd name="T16" fmla="*/ 1 w 76"/>
              <a:gd name="T17" fmla="*/ 5 h 22"/>
              <a:gd name="T18" fmla="*/ 7 w 76"/>
              <a:gd name="T19" fmla="*/ 20 h 22"/>
              <a:gd name="T20" fmla="*/ 9 w 76"/>
              <a:gd name="T21" fmla="*/ 22 h 22"/>
              <a:gd name="T22" fmla="*/ 20 w 76"/>
              <a:gd name="T23" fmla="*/ 22 h 22"/>
              <a:gd name="T24" fmla="*/ 33 w 76"/>
              <a:gd name="T25" fmla="*/ 22 h 22"/>
              <a:gd name="T26" fmla="*/ 33 w 76"/>
              <a:gd name="T27" fmla="*/ 22 h 22"/>
              <a:gd name="T28" fmla="*/ 34 w 76"/>
              <a:gd name="T29" fmla="*/ 9 h 22"/>
              <a:gd name="T30" fmla="*/ 40 w 76"/>
              <a:gd name="T31" fmla="*/ 9 h 22"/>
              <a:gd name="T32" fmla="*/ 43 w 76"/>
              <a:gd name="T33" fmla="*/ 22 h 22"/>
              <a:gd name="T34" fmla="*/ 43 w 76"/>
              <a:gd name="T35" fmla="*/ 22 h 22"/>
              <a:gd name="T36" fmla="*/ 57 w 76"/>
              <a:gd name="T37" fmla="*/ 22 h 22"/>
              <a:gd name="T38" fmla="*/ 68 w 76"/>
              <a:gd name="T39" fmla="*/ 22 h 22"/>
              <a:gd name="T40" fmla="*/ 70 w 76"/>
              <a:gd name="T41" fmla="*/ 20 h 22"/>
              <a:gd name="T42" fmla="*/ 75 w 76"/>
              <a:gd name="T43" fmla="*/ 5 h 22"/>
              <a:gd name="T44" fmla="*/ 73 w 76"/>
              <a:gd name="T45" fmla="*/ 1 h 22"/>
              <a:gd name="T46" fmla="*/ 31 w 76"/>
              <a:gd name="T47" fmla="*/ 19 h 22"/>
              <a:gd name="T48" fmla="*/ 20 w 76"/>
              <a:gd name="T49" fmla="*/ 20 h 22"/>
              <a:gd name="T50" fmla="*/ 10 w 76"/>
              <a:gd name="T51" fmla="*/ 20 h 22"/>
              <a:gd name="T52" fmla="*/ 9 w 76"/>
              <a:gd name="T53" fmla="*/ 19 h 22"/>
              <a:gd name="T54" fmla="*/ 3 w 76"/>
              <a:gd name="T55" fmla="*/ 5 h 22"/>
              <a:gd name="T56" fmla="*/ 3 w 76"/>
              <a:gd name="T57" fmla="*/ 4 h 22"/>
              <a:gd name="T58" fmla="*/ 4 w 76"/>
              <a:gd name="T59" fmla="*/ 3 h 22"/>
              <a:gd name="T60" fmla="*/ 16 w 76"/>
              <a:gd name="T61" fmla="*/ 2 h 22"/>
              <a:gd name="T62" fmla="*/ 31 w 76"/>
              <a:gd name="T63" fmla="*/ 3 h 22"/>
              <a:gd name="T64" fmla="*/ 32 w 76"/>
              <a:gd name="T65" fmla="*/ 5 h 22"/>
              <a:gd name="T66" fmla="*/ 31 w 76"/>
              <a:gd name="T67" fmla="*/ 19 h 22"/>
              <a:gd name="T68" fmla="*/ 69 w 76"/>
              <a:gd name="T69" fmla="*/ 19 h 22"/>
              <a:gd name="T70" fmla="*/ 68 w 76"/>
              <a:gd name="T71" fmla="*/ 20 h 22"/>
              <a:gd name="T72" fmla="*/ 57 w 76"/>
              <a:gd name="T73" fmla="*/ 20 h 22"/>
              <a:gd name="T74" fmla="*/ 45 w 76"/>
              <a:gd name="T75" fmla="*/ 19 h 22"/>
              <a:gd name="T76" fmla="*/ 42 w 76"/>
              <a:gd name="T77" fmla="*/ 5 h 22"/>
              <a:gd name="T78" fmla="*/ 43 w 76"/>
              <a:gd name="T79" fmla="*/ 3 h 22"/>
              <a:gd name="T80" fmla="*/ 58 w 76"/>
              <a:gd name="T81" fmla="*/ 2 h 22"/>
              <a:gd name="T82" fmla="*/ 72 w 76"/>
              <a:gd name="T83" fmla="*/ 3 h 22"/>
              <a:gd name="T84" fmla="*/ 73 w 76"/>
              <a:gd name="T85" fmla="*/ 4 h 22"/>
              <a:gd name="T86" fmla="*/ 73 w 76"/>
              <a:gd name="T87" fmla="*/ 5 h 22"/>
              <a:gd name="T88" fmla="*/ 69 w 76"/>
              <a:gd name="T8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22">
                <a:moveTo>
                  <a:pt x="73" y="1"/>
                </a:moveTo>
                <a:cubicBezTo>
                  <a:pt x="68" y="0"/>
                  <a:pt x="63" y="0"/>
                  <a:pt x="58" y="0"/>
                </a:cubicBezTo>
                <a:cubicBezTo>
                  <a:pt x="53" y="0"/>
                  <a:pt x="48" y="0"/>
                  <a:pt x="43" y="1"/>
                </a:cubicBezTo>
                <a:cubicBezTo>
                  <a:pt x="41" y="1"/>
                  <a:pt x="40" y="3"/>
                  <a:pt x="40" y="4"/>
                </a:cubicBezTo>
                <a:cubicBezTo>
                  <a:pt x="39" y="4"/>
                  <a:pt x="37" y="4"/>
                  <a:pt x="34" y="5"/>
                </a:cubicBezTo>
                <a:cubicBezTo>
                  <a:pt x="34" y="3"/>
                  <a:pt x="33" y="1"/>
                  <a:pt x="31" y="1"/>
                </a:cubicBezTo>
                <a:cubicBezTo>
                  <a:pt x="26" y="0"/>
                  <a:pt x="21" y="0"/>
                  <a:pt x="16" y="0"/>
                </a:cubicBezTo>
                <a:cubicBezTo>
                  <a:pt x="12" y="0"/>
                  <a:pt x="8" y="0"/>
                  <a:pt x="4" y="1"/>
                </a:cubicBezTo>
                <a:cubicBezTo>
                  <a:pt x="2" y="1"/>
                  <a:pt x="0" y="3"/>
                  <a:pt x="1" y="5"/>
                </a:cubicBezTo>
                <a:cubicBezTo>
                  <a:pt x="2" y="11"/>
                  <a:pt x="5" y="16"/>
                  <a:pt x="7" y="20"/>
                </a:cubicBezTo>
                <a:cubicBezTo>
                  <a:pt x="7" y="21"/>
                  <a:pt x="8" y="22"/>
                  <a:pt x="9" y="22"/>
                </a:cubicBezTo>
                <a:cubicBezTo>
                  <a:pt x="13" y="22"/>
                  <a:pt x="16" y="22"/>
                  <a:pt x="20" y="22"/>
                </a:cubicBezTo>
                <a:cubicBezTo>
                  <a:pt x="24" y="22"/>
                  <a:pt x="28" y="22"/>
                  <a:pt x="33" y="22"/>
                </a:cubicBezTo>
                <a:cubicBezTo>
                  <a:pt x="33" y="22"/>
                  <a:pt x="33" y="22"/>
                  <a:pt x="33" y="22"/>
                </a:cubicBezTo>
                <a:cubicBezTo>
                  <a:pt x="33" y="22"/>
                  <a:pt x="34" y="15"/>
                  <a:pt x="34" y="9"/>
                </a:cubicBezTo>
                <a:cubicBezTo>
                  <a:pt x="37" y="8"/>
                  <a:pt x="40" y="8"/>
                  <a:pt x="40" y="9"/>
                </a:cubicBezTo>
                <a:cubicBezTo>
                  <a:pt x="41" y="15"/>
                  <a:pt x="43" y="22"/>
                  <a:pt x="43" y="22"/>
                </a:cubicBezTo>
                <a:cubicBezTo>
                  <a:pt x="43" y="22"/>
                  <a:pt x="43" y="22"/>
                  <a:pt x="43" y="22"/>
                </a:cubicBezTo>
                <a:cubicBezTo>
                  <a:pt x="48" y="22"/>
                  <a:pt x="52" y="22"/>
                  <a:pt x="57" y="22"/>
                </a:cubicBezTo>
                <a:cubicBezTo>
                  <a:pt x="61" y="22"/>
                  <a:pt x="64" y="22"/>
                  <a:pt x="68" y="22"/>
                </a:cubicBezTo>
                <a:cubicBezTo>
                  <a:pt x="69" y="22"/>
                  <a:pt x="70" y="21"/>
                  <a:pt x="70" y="20"/>
                </a:cubicBezTo>
                <a:cubicBezTo>
                  <a:pt x="73" y="16"/>
                  <a:pt x="74" y="11"/>
                  <a:pt x="75" y="5"/>
                </a:cubicBezTo>
                <a:cubicBezTo>
                  <a:pt x="76" y="3"/>
                  <a:pt x="75" y="1"/>
                  <a:pt x="73" y="1"/>
                </a:cubicBezTo>
                <a:moveTo>
                  <a:pt x="31" y="19"/>
                </a:moveTo>
                <a:cubicBezTo>
                  <a:pt x="27" y="20"/>
                  <a:pt x="24" y="20"/>
                  <a:pt x="20" y="20"/>
                </a:cubicBezTo>
                <a:cubicBezTo>
                  <a:pt x="16" y="20"/>
                  <a:pt x="13" y="20"/>
                  <a:pt x="10" y="20"/>
                </a:cubicBezTo>
                <a:cubicBezTo>
                  <a:pt x="9" y="19"/>
                  <a:pt x="9" y="19"/>
                  <a:pt x="9" y="19"/>
                </a:cubicBezTo>
                <a:cubicBezTo>
                  <a:pt x="6" y="15"/>
                  <a:pt x="4" y="10"/>
                  <a:pt x="3" y="5"/>
                </a:cubicBezTo>
                <a:cubicBezTo>
                  <a:pt x="3" y="4"/>
                  <a:pt x="3" y="4"/>
                  <a:pt x="3" y="4"/>
                </a:cubicBezTo>
                <a:cubicBezTo>
                  <a:pt x="3" y="4"/>
                  <a:pt x="3" y="3"/>
                  <a:pt x="4" y="3"/>
                </a:cubicBezTo>
                <a:cubicBezTo>
                  <a:pt x="8" y="3"/>
                  <a:pt x="12" y="2"/>
                  <a:pt x="16" y="2"/>
                </a:cubicBezTo>
                <a:cubicBezTo>
                  <a:pt x="21" y="2"/>
                  <a:pt x="26" y="3"/>
                  <a:pt x="31" y="3"/>
                </a:cubicBezTo>
                <a:cubicBezTo>
                  <a:pt x="32" y="4"/>
                  <a:pt x="32" y="4"/>
                  <a:pt x="32" y="5"/>
                </a:cubicBezTo>
                <a:cubicBezTo>
                  <a:pt x="32" y="11"/>
                  <a:pt x="32" y="17"/>
                  <a:pt x="31" y="19"/>
                </a:cubicBezTo>
                <a:moveTo>
                  <a:pt x="69" y="19"/>
                </a:moveTo>
                <a:cubicBezTo>
                  <a:pt x="68" y="19"/>
                  <a:pt x="68" y="19"/>
                  <a:pt x="68" y="20"/>
                </a:cubicBezTo>
                <a:cubicBezTo>
                  <a:pt x="64" y="20"/>
                  <a:pt x="61" y="20"/>
                  <a:pt x="57" y="20"/>
                </a:cubicBezTo>
                <a:cubicBezTo>
                  <a:pt x="53" y="20"/>
                  <a:pt x="49" y="20"/>
                  <a:pt x="45" y="19"/>
                </a:cubicBezTo>
                <a:cubicBezTo>
                  <a:pt x="44" y="17"/>
                  <a:pt x="42" y="11"/>
                  <a:pt x="42" y="5"/>
                </a:cubicBezTo>
                <a:cubicBezTo>
                  <a:pt x="42" y="4"/>
                  <a:pt x="43" y="3"/>
                  <a:pt x="43" y="3"/>
                </a:cubicBezTo>
                <a:cubicBezTo>
                  <a:pt x="48" y="3"/>
                  <a:pt x="53" y="2"/>
                  <a:pt x="58" y="2"/>
                </a:cubicBezTo>
                <a:cubicBezTo>
                  <a:pt x="63" y="2"/>
                  <a:pt x="68" y="2"/>
                  <a:pt x="72" y="3"/>
                </a:cubicBezTo>
                <a:cubicBezTo>
                  <a:pt x="73" y="3"/>
                  <a:pt x="73" y="4"/>
                  <a:pt x="73" y="4"/>
                </a:cubicBezTo>
                <a:cubicBezTo>
                  <a:pt x="73" y="4"/>
                  <a:pt x="74" y="4"/>
                  <a:pt x="73" y="5"/>
                </a:cubicBezTo>
                <a:cubicBezTo>
                  <a:pt x="72" y="10"/>
                  <a:pt x="71" y="15"/>
                  <a:pt x="69" y="19"/>
                </a:cubicBezTo>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2" name="Freeform 3671">
            <a:extLst>
              <a:ext uri="{FF2B5EF4-FFF2-40B4-BE49-F238E27FC236}">
                <a16:creationId xmlns:a16="http://schemas.microsoft.com/office/drawing/2014/main" id="{605A69C3-7FCC-4B7A-9BEC-512DE512DA1A}"/>
              </a:ext>
            </a:extLst>
          </p:cNvPr>
          <p:cNvSpPr>
            <a:spLocks/>
          </p:cNvSpPr>
          <p:nvPr/>
        </p:nvSpPr>
        <p:spPr bwMode="auto">
          <a:xfrm>
            <a:off x="16271478" y="5609458"/>
            <a:ext cx="73033" cy="115900"/>
          </a:xfrm>
          <a:custGeom>
            <a:avLst/>
            <a:gdLst>
              <a:gd name="T0" fmla="*/ 3 w 17"/>
              <a:gd name="T1" fmla="*/ 27 h 27"/>
              <a:gd name="T2" fmla="*/ 14 w 17"/>
              <a:gd name="T3" fmla="*/ 16 h 27"/>
              <a:gd name="T4" fmla="*/ 12 w 17"/>
              <a:gd name="T5" fmla="*/ 1 h 27"/>
              <a:gd name="T6" fmla="*/ 4 w 17"/>
              <a:gd name="T7" fmla="*/ 5 h 27"/>
              <a:gd name="T8" fmla="*/ 0 w 17"/>
              <a:gd name="T9" fmla="*/ 25 h 27"/>
              <a:gd name="T10" fmla="*/ 3 w 17"/>
              <a:gd name="T11" fmla="*/ 27 h 27"/>
            </a:gdLst>
            <a:ahLst/>
            <a:cxnLst>
              <a:cxn ang="0">
                <a:pos x="T0" y="T1"/>
              </a:cxn>
              <a:cxn ang="0">
                <a:pos x="T2" y="T3"/>
              </a:cxn>
              <a:cxn ang="0">
                <a:pos x="T4" y="T5"/>
              </a:cxn>
              <a:cxn ang="0">
                <a:pos x="T6" y="T7"/>
              </a:cxn>
              <a:cxn ang="0">
                <a:pos x="T8" y="T9"/>
              </a:cxn>
              <a:cxn ang="0">
                <a:pos x="T10" y="T11"/>
              </a:cxn>
            </a:cxnLst>
            <a:rect l="0" t="0" r="r" b="b"/>
            <a:pathLst>
              <a:path w="17" h="27">
                <a:moveTo>
                  <a:pt x="3" y="27"/>
                </a:moveTo>
                <a:cubicBezTo>
                  <a:pt x="4" y="27"/>
                  <a:pt x="11" y="23"/>
                  <a:pt x="14" y="16"/>
                </a:cubicBezTo>
                <a:cubicBezTo>
                  <a:pt x="17" y="8"/>
                  <a:pt x="16" y="1"/>
                  <a:pt x="12" y="1"/>
                </a:cubicBezTo>
                <a:cubicBezTo>
                  <a:pt x="7" y="0"/>
                  <a:pt x="4" y="5"/>
                  <a:pt x="4" y="5"/>
                </a:cubicBezTo>
                <a:cubicBezTo>
                  <a:pt x="0" y="25"/>
                  <a:pt x="0" y="25"/>
                  <a:pt x="0" y="25"/>
                </a:cubicBezTo>
                <a:cubicBezTo>
                  <a:pt x="1" y="26"/>
                  <a:pt x="2" y="27"/>
                  <a:pt x="3" y="27"/>
                </a:cubicBezTo>
                <a:close/>
              </a:path>
            </a:pathLst>
          </a:custGeom>
          <a:solidFill>
            <a:srgbClr val="E3A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3" name="Freeform 3672">
            <a:extLst>
              <a:ext uri="{FF2B5EF4-FFF2-40B4-BE49-F238E27FC236}">
                <a16:creationId xmlns:a16="http://schemas.microsoft.com/office/drawing/2014/main" id="{8161AD3D-626C-477D-BFE4-CBDB442DD1CF}"/>
              </a:ext>
            </a:extLst>
          </p:cNvPr>
          <p:cNvSpPr>
            <a:spLocks/>
          </p:cNvSpPr>
          <p:nvPr/>
        </p:nvSpPr>
        <p:spPr bwMode="auto">
          <a:xfrm>
            <a:off x="15914249" y="5328438"/>
            <a:ext cx="357229" cy="298485"/>
          </a:xfrm>
          <a:custGeom>
            <a:avLst/>
            <a:gdLst>
              <a:gd name="T0" fmla="*/ 58 w 83"/>
              <a:gd name="T1" fmla="*/ 0 h 69"/>
              <a:gd name="T2" fmla="*/ 32 w 83"/>
              <a:gd name="T3" fmla="*/ 7 h 69"/>
              <a:gd name="T4" fmla="*/ 8 w 83"/>
              <a:gd name="T5" fmla="*/ 40 h 69"/>
              <a:gd name="T6" fmla="*/ 0 w 83"/>
              <a:gd name="T7" fmla="*/ 67 h 69"/>
              <a:gd name="T8" fmla="*/ 11 w 83"/>
              <a:gd name="T9" fmla="*/ 69 h 69"/>
              <a:gd name="T10" fmla="*/ 11 w 83"/>
              <a:gd name="T11" fmla="*/ 68 h 69"/>
              <a:gd name="T12" fmla="*/ 14 w 83"/>
              <a:gd name="T13" fmla="*/ 65 h 69"/>
              <a:gd name="T14" fmla="*/ 14 w 83"/>
              <a:gd name="T15" fmla="*/ 65 h 69"/>
              <a:gd name="T16" fmla="*/ 15 w 83"/>
              <a:gd name="T17" fmla="*/ 65 h 69"/>
              <a:gd name="T18" fmla="*/ 16 w 83"/>
              <a:gd name="T19" fmla="*/ 64 h 69"/>
              <a:gd name="T20" fmla="*/ 16 w 83"/>
              <a:gd name="T21" fmla="*/ 63 h 69"/>
              <a:gd name="T22" fmla="*/ 16 w 83"/>
              <a:gd name="T23" fmla="*/ 62 h 69"/>
              <a:gd name="T24" fmla="*/ 15 w 83"/>
              <a:gd name="T25" fmla="*/ 62 h 69"/>
              <a:gd name="T26" fmla="*/ 12 w 83"/>
              <a:gd name="T27" fmla="*/ 46 h 69"/>
              <a:gd name="T28" fmla="*/ 62 w 83"/>
              <a:gd name="T29" fmla="*/ 7 h 69"/>
              <a:gd name="T30" fmla="*/ 62 w 83"/>
              <a:gd name="T31" fmla="*/ 7 h 69"/>
              <a:gd name="T32" fmla="*/ 62 w 83"/>
              <a:gd name="T33" fmla="*/ 7 h 69"/>
              <a:gd name="T34" fmla="*/ 63 w 83"/>
              <a:gd name="T35" fmla="*/ 7 h 69"/>
              <a:gd name="T36" fmla="*/ 64 w 83"/>
              <a:gd name="T37" fmla="*/ 6 h 69"/>
              <a:gd name="T38" fmla="*/ 65 w 83"/>
              <a:gd name="T39" fmla="*/ 6 h 69"/>
              <a:gd name="T40" fmla="*/ 68 w 83"/>
              <a:gd name="T41" fmla="*/ 7 h 69"/>
              <a:gd name="T42" fmla="*/ 83 w 83"/>
              <a:gd name="T43" fmla="*/ 11 h 69"/>
              <a:gd name="T44" fmla="*/ 83 w 83"/>
              <a:gd name="T45" fmla="*/ 7 h 69"/>
              <a:gd name="T46" fmla="*/ 75 w 83"/>
              <a:gd name="T47" fmla="*/ 4 h 69"/>
              <a:gd name="T48" fmla="*/ 71 w 83"/>
              <a:gd name="T49" fmla="*/ 5 h 69"/>
              <a:gd name="T50" fmla="*/ 67 w 83"/>
              <a:gd name="T51" fmla="*/ 2 h 69"/>
              <a:gd name="T52" fmla="*/ 58 w 83"/>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69">
                <a:moveTo>
                  <a:pt x="58" y="0"/>
                </a:moveTo>
                <a:cubicBezTo>
                  <a:pt x="50" y="0"/>
                  <a:pt x="39" y="3"/>
                  <a:pt x="32" y="7"/>
                </a:cubicBezTo>
                <a:cubicBezTo>
                  <a:pt x="21" y="15"/>
                  <a:pt x="13" y="26"/>
                  <a:pt x="8" y="40"/>
                </a:cubicBezTo>
                <a:cubicBezTo>
                  <a:pt x="6" y="47"/>
                  <a:pt x="2" y="57"/>
                  <a:pt x="0" y="67"/>
                </a:cubicBezTo>
                <a:cubicBezTo>
                  <a:pt x="4" y="68"/>
                  <a:pt x="7" y="68"/>
                  <a:pt x="11" y="69"/>
                </a:cubicBezTo>
                <a:cubicBezTo>
                  <a:pt x="11" y="69"/>
                  <a:pt x="11" y="69"/>
                  <a:pt x="11" y="68"/>
                </a:cubicBezTo>
                <a:cubicBezTo>
                  <a:pt x="11" y="67"/>
                  <a:pt x="12" y="65"/>
                  <a:pt x="14" y="65"/>
                </a:cubicBezTo>
                <a:cubicBezTo>
                  <a:pt x="14" y="65"/>
                  <a:pt x="14" y="65"/>
                  <a:pt x="14" y="65"/>
                </a:cubicBezTo>
                <a:cubicBezTo>
                  <a:pt x="14" y="65"/>
                  <a:pt x="15" y="65"/>
                  <a:pt x="15" y="65"/>
                </a:cubicBezTo>
                <a:cubicBezTo>
                  <a:pt x="16" y="65"/>
                  <a:pt x="16" y="65"/>
                  <a:pt x="16" y="64"/>
                </a:cubicBezTo>
                <a:cubicBezTo>
                  <a:pt x="16" y="63"/>
                  <a:pt x="16" y="63"/>
                  <a:pt x="16" y="63"/>
                </a:cubicBezTo>
                <a:cubicBezTo>
                  <a:pt x="16" y="62"/>
                  <a:pt x="16" y="62"/>
                  <a:pt x="16" y="62"/>
                </a:cubicBezTo>
                <a:cubicBezTo>
                  <a:pt x="16" y="62"/>
                  <a:pt x="15" y="62"/>
                  <a:pt x="15" y="62"/>
                </a:cubicBezTo>
                <a:cubicBezTo>
                  <a:pt x="12" y="46"/>
                  <a:pt x="12" y="46"/>
                  <a:pt x="12" y="46"/>
                </a:cubicBezTo>
                <a:cubicBezTo>
                  <a:pt x="12" y="35"/>
                  <a:pt x="28" y="8"/>
                  <a:pt x="62" y="7"/>
                </a:cubicBezTo>
                <a:cubicBezTo>
                  <a:pt x="62" y="7"/>
                  <a:pt x="62" y="7"/>
                  <a:pt x="62" y="7"/>
                </a:cubicBezTo>
                <a:cubicBezTo>
                  <a:pt x="62" y="7"/>
                  <a:pt x="62" y="7"/>
                  <a:pt x="62" y="7"/>
                </a:cubicBezTo>
                <a:cubicBezTo>
                  <a:pt x="63" y="7"/>
                  <a:pt x="63" y="7"/>
                  <a:pt x="63" y="7"/>
                </a:cubicBezTo>
                <a:cubicBezTo>
                  <a:pt x="63" y="7"/>
                  <a:pt x="64" y="7"/>
                  <a:pt x="64" y="6"/>
                </a:cubicBezTo>
                <a:cubicBezTo>
                  <a:pt x="64" y="6"/>
                  <a:pt x="65" y="6"/>
                  <a:pt x="65" y="6"/>
                </a:cubicBezTo>
                <a:cubicBezTo>
                  <a:pt x="66" y="6"/>
                  <a:pt x="67" y="7"/>
                  <a:pt x="68" y="7"/>
                </a:cubicBezTo>
                <a:cubicBezTo>
                  <a:pt x="74" y="7"/>
                  <a:pt x="79" y="8"/>
                  <a:pt x="83" y="11"/>
                </a:cubicBezTo>
                <a:cubicBezTo>
                  <a:pt x="83" y="9"/>
                  <a:pt x="83" y="8"/>
                  <a:pt x="83" y="7"/>
                </a:cubicBezTo>
                <a:cubicBezTo>
                  <a:pt x="81" y="5"/>
                  <a:pt x="78" y="4"/>
                  <a:pt x="75" y="4"/>
                </a:cubicBezTo>
                <a:cubicBezTo>
                  <a:pt x="74" y="4"/>
                  <a:pt x="72" y="5"/>
                  <a:pt x="71" y="5"/>
                </a:cubicBezTo>
                <a:cubicBezTo>
                  <a:pt x="70" y="4"/>
                  <a:pt x="68" y="2"/>
                  <a:pt x="67" y="2"/>
                </a:cubicBezTo>
                <a:cubicBezTo>
                  <a:pt x="65" y="0"/>
                  <a:pt x="62" y="0"/>
                  <a:pt x="58" y="0"/>
                </a:cubicBezTo>
              </a:path>
            </a:pathLst>
          </a:custGeom>
          <a:solidFill>
            <a:srgbClr val="7D5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4" name="Freeform 3674">
            <a:extLst>
              <a:ext uri="{FF2B5EF4-FFF2-40B4-BE49-F238E27FC236}">
                <a16:creationId xmlns:a16="http://schemas.microsoft.com/office/drawing/2014/main" id="{3598B33C-EEAE-46F1-8B50-9A6291EC52CE}"/>
              </a:ext>
            </a:extLst>
          </p:cNvPr>
          <p:cNvSpPr>
            <a:spLocks/>
          </p:cNvSpPr>
          <p:nvPr/>
        </p:nvSpPr>
        <p:spPr bwMode="auto">
          <a:xfrm>
            <a:off x="15984107" y="5453866"/>
            <a:ext cx="227039" cy="155593"/>
          </a:xfrm>
          <a:custGeom>
            <a:avLst/>
            <a:gdLst>
              <a:gd name="T0" fmla="*/ 47 w 53"/>
              <a:gd name="T1" fmla="*/ 0 h 36"/>
              <a:gd name="T2" fmla="*/ 0 w 53"/>
              <a:gd name="T3" fmla="*/ 33 h 36"/>
              <a:gd name="T4" fmla="*/ 0 w 53"/>
              <a:gd name="T5" fmla="*/ 34 h 36"/>
              <a:gd name="T6" fmla="*/ 0 w 53"/>
              <a:gd name="T7" fmla="*/ 35 h 36"/>
              <a:gd name="T8" fmla="*/ 10 w 53"/>
              <a:gd name="T9" fmla="*/ 35 h 36"/>
              <a:gd name="T10" fmla="*/ 25 w 53"/>
              <a:gd name="T11" fmla="*/ 36 h 36"/>
              <a:gd name="T12" fmla="*/ 25 w 53"/>
              <a:gd name="T13" fmla="*/ 36 h 36"/>
              <a:gd name="T14" fmla="*/ 53 w 53"/>
              <a:gd name="T15" fmla="*/ 16 h 36"/>
              <a:gd name="T16" fmla="*/ 53 w 53"/>
              <a:gd name="T17" fmla="*/ 16 h 36"/>
              <a:gd name="T18" fmla="*/ 47 w 53"/>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6">
                <a:moveTo>
                  <a:pt x="47" y="0"/>
                </a:moveTo>
                <a:cubicBezTo>
                  <a:pt x="41" y="14"/>
                  <a:pt x="20" y="27"/>
                  <a:pt x="0" y="33"/>
                </a:cubicBezTo>
                <a:cubicBezTo>
                  <a:pt x="0" y="34"/>
                  <a:pt x="0" y="34"/>
                  <a:pt x="0" y="34"/>
                </a:cubicBezTo>
                <a:cubicBezTo>
                  <a:pt x="0" y="35"/>
                  <a:pt x="0" y="35"/>
                  <a:pt x="0" y="35"/>
                </a:cubicBezTo>
                <a:cubicBezTo>
                  <a:pt x="4" y="35"/>
                  <a:pt x="7" y="35"/>
                  <a:pt x="10" y="35"/>
                </a:cubicBezTo>
                <a:cubicBezTo>
                  <a:pt x="15" y="35"/>
                  <a:pt x="20" y="35"/>
                  <a:pt x="25" y="36"/>
                </a:cubicBezTo>
                <a:cubicBezTo>
                  <a:pt x="25" y="36"/>
                  <a:pt x="25" y="36"/>
                  <a:pt x="25" y="36"/>
                </a:cubicBezTo>
                <a:cubicBezTo>
                  <a:pt x="36" y="32"/>
                  <a:pt x="46" y="25"/>
                  <a:pt x="53" y="16"/>
                </a:cubicBezTo>
                <a:cubicBezTo>
                  <a:pt x="53" y="16"/>
                  <a:pt x="53" y="16"/>
                  <a:pt x="53" y="16"/>
                </a:cubicBezTo>
                <a:cubicBezTo>
                  <a:pt x="47" y="8"/>
                  <a:pt x="47" y="0"/>
                  <a:pt x="47" y="0"/>
                </a:cubicBezTo>
              </a:path>
            </a:pathLst>
          </a:custGeom>
          <a:solidFill>
            <a:srgbClr val="ECC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5" name="Freeform 3675">
            <a:extLst>
              <a:ext uri="{FF2B5EF4-FFF2-40B4-BE49-F238E27FC236}">
                <a16:creationId xmlns:a16="http://schemas.microsoft.com/office/drawing/2014/main" id="{9A6F5624-4025-435C-9388-AC361415F2AC}"/>
              </a:ext>
            </a:extLst>
          </p:cNvPr>
          <p:cNvSpPr>
            <a:spLocks/>
          </p:cNvSpPr>
          <p:nvPr/>
        </p:nvSpPr>
        <p:spPr bwMode="auto">
          <a:xfrm>
            <a:off x="15966642" y="5355429"/>
            <a:ext cx="304835" cy="241328"/>
          </a:xfrm>
          <a:custGeom>
            <a:avLst/>
            <a:gdLst>
              <a:gd name="T0" fmla="*/ 53 w 71"/>
              <a:gd name="T1" fmla="*/ 0 h 56"/>
              <a:gd name="T2" fmla="*/ 52 w 71"/>
              <a:gd name="T3" fmla="*/ 0 h 56"/>
              <a:gd name="T4" fmla="*/ 51 w 71"/>
              <a:gd name="T5" fmla="*/ 1 h 56"/>
              <a:gd name="T6" fmla="*/ 50 w 71"/>
              <a:gd name="T7" fmla="*/ 1 h 56"/>
              <a:gd name="T8" fmla="*/ 50 w 71"/>
              <a:gd name="T9" fmla="*/ 1 h 56"/>
              <a:gd name="T10" fmla="*/ 50 w 71"/>
              <a:gd name="T11" fmla="*/ 1 h 56"/>
              <a:gd name="T12" fmla="*/ 0 w 71"/>
              <a:gd name="T13" fmla="*/ 40 h 56"/>
              <a:gd name="T14" fmla="*/ 3 w 71"/>
              <a:gd name="T15" fmla="*/ 56 h 56"/>
              <a:gd name="T16" fmla="*/ 4 w 71"/>
              <a:gd name="T17" fmla="*/ 56 h 56"/>
              <a:gd name="T18" fmla="*/ 51 w 71"/>
              <a:gd name="T19" fmla="*/ 23 h 56"/>
              <a:gd name="T20" fmla="*/ 57 w 71"/>
              <a:gd name="T21" fmla="*/ 39 h 56"/>
              <a:gd name="T22" fmla="*/ 71 w 71"/>
              <a:gd name="T23" fmla="*/ 7 h 56"/>
              <a:gd name="T24" fmla="*/ 71 w 71"/>
              <a:gd name="T25" fmla="*/ 5 h 56"/>
              <a:gd name="T26" fmla="*/ 71 w 71"/>
              <a:gd name="T27" fmla="*/ 5 h 56"/>
              <a:gd name="T28" fmla="*/ 56 w 71"/>
              <a:gd name="T29" fmla="*/ 1 h 56"/>
              <a:gd name="T30" fmla="*/ 53 w 71"/>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56">
                <a:moveTo>
                  <a:pt x="53" y="0"/>
                </a:moveTo>
                <a:cubicBezTo>
                  <a:pt x="53" y="0"/>
                  <a:pt x="52" y="0"/>
                  <a:pt x="52" y="0"/>
                </a:cubicBezTo>
                <a:cubicBezTo>
                  <a:pt x="52" y="1"/>
                  <a:pt x="51" y="1"/>
                  <a:pt x="51" y="1"/>
                </a:cubicBezTo>
                <a:cubicBezTo>
                  <a:pt x="50" y="1"/>
                  <a:pt x="50" y="1"/>
                  <a:pt x="50" y="1"/>
                </a:cubicBezTo>
                <a:cubicBezTo>
                  <a:pt x="50" y="1"/>
                  <a:pt x="50" y="1"/>
                  <a:pt x="50" y="1"/>
                </a:cubicBezTo>
                <a:cubicBezTo>
                  <a:pt x="50" y="1"/>
                  <a:pt x="50" y="1"/>
                  <a:pt x="50" y="1"/>
                </a:cubicBezTo>
                <a:cubicBezTo>
                  <a:pt x="16" y="2"/>
                  <a:pt x="0" y="29"/>
                  <a:pt x="0" y="40"/>
                </a:cubicBezTo>
                <a:cubicBezTo>
                  <a:pt x="3" y="56"/>
                  <a:pt x="3" y="56"/>
                  <a:pt x="3" y="56"/>
                </a:cubicBezTo>
                <a:cubicBezTo>
                  <a:pt x="3" y="56"/>
                  <a:pt x="4" y="56"/>
                  <a:pt x="4" y="56"/>
                </a:cubicBezTo>
                <a:cubicBezTo>
                  <a:pt x="24" y="50"/>
                  <a:pt x="45" y="37"/>
                  <a:pt x="51" y="23"/>
                </a:cubicBezTo>
                <a:cubicBezTo>
                  <a:pt x="51" y="23"/>
                  <a:pt x="51" y="31"/>
                  <a:pt x="57" y="39"/>
                </a:cubicBezTo>
                <a:cubicBezTo>
                  <a:pt x="65" y="30"/>
                  <a:pt x="70" y="19"/>
                  <a:pt x="71" y="7"/>
                </a:cubicBezTo>
                <a:cubicBezTo>
                  <a:pt x="71" y="6"/>
                  <a:pt x="71" y="5"/>
                  <a:pt x="71" y="5"/>
                </a:cubicBezTo>
                <a:cubicBezTo>
                  <a:pt x="71" y="5"/>
                  <a:pt x="71" y="5"/>
                  <a:pt x="71" y="5"/>
                </a:cubicBezTo>
                <a:cubicBezTo>
                  <a:pt x="67" y="2"/>
                  <a:pt x="62" y="1"/>
                  <a:pt x="56" y="1"/>
                </a:cubicBezTo>
                <a:cubicBezTo>
                  <a:pt x="55" y="1"/>
                  <a:pt x="54" y="0"/>
                  <a:pt x="53" y="0"/>
                </a:cubicBezTo>
              </a:path>
            </a:pathLst>
          </a:custGeom>
          <a:solidFill>
            <a:srgbClr val="7D5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6" name="Freeform 3676">
            <a:extLst>
              <a:ext uri="{FF2B5EF4-FFF2-40B4-BE49-F238E27FC236}">
                <a16:creationId xmlns:a16="http://schemas.microsoft.com/office/drawing/2014/main" id="{0DD4ED38-C5BE-42D7-BA13-A13C5CFF7081}"/>
              </a:ext>
            </a:extLst>
          </p:cNvPr>
          <p:cNvSpPr>
            <a:spLocks/>
          </p:cNvSpPr>
          <p:nvPr/>
        </p:nvSpPr>
        <p:spPr bwMode="auto">
          <a:xfrm>
            <a:off x="15974581" y="5609459"/>
            <a:ext cx="476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A89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7" name="Freeform 3677">
            <a:extLst>
              <a:ext uri="{FF2B5EF4-FFF2-40B4-BE49-F238E27FC236}">
                <a16:creationId xmlns:a16="http://schemas.microsoft.com/office/drawing/2014/main" id="{3B393144-A000-4B3F-A0EF-0D2DD21BD908}"/>
              </a:ext>
            </a:extLst>
          </p:cNvPr>
          <p:cNvSpPr>
            <a:spLocks/>
          </p:cNvSpPr>
          <p:nvPr/>
        </p:nvSpPr>
        <p:spPr bwMode="auto">
          <a:xfrm>
            <a:off x="15969818" y="5617397"/>
            <a:ext cx="17465" cy="9526"/>
          </a:xfrm>
          <a:custGeom>
            <a:avLst/>
            <a:gdLst>
              <a:gd name="T0" fmla="*/ 4 w 4"/>
              <a:gd name="T1" fmla="*/ 0 h 2"/>
              <a:gd name="T2" fmla="*/ 1 w 4"/>
              <a:gd name="T3" fmla="*/ 0 h 2"/>
              <a:gd name="T4" fmla="*/ 0 w 4"/>
              <a:gd name="T5" fmla="*/ 1 h 2"/>
              <a:gd name="T6" fmla="*/ 0 w 4"/>
              <a:gd name="T7" fmla="*/ 2 h 2"/>
              <a:gd name="T8" fmla="*/ 0 w 4"/>
              <a:gd name="T9" fmla="*/ 2 h 2"/>
              <a:gd name="T10" fmla="*/ 4 w 4"/>
              <a:gd name="T11" fmla="*/ 2 h 2"/>
              <a:gd name="T12" fmla="*/ 4 w 4"/>
              <a:gd name="T13" fmla="*/ 2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cubicBezTo>
                  <a:pt x="3" y="0"/>
                  <a:pt x="2" y="0"/>
                  <a:pt x="1" y="0"/>
                </a:cubicBezTo>
                <a:cubicBezTo>
                  <a:pt x="0" y="0"/>
                  <a:pt x="0" y="1"/>
                  <a:pt x="0" y="1"/>
                </a:cubicBezTo>
                <a:cubicBezTo>
                  <a:pt x="0" y="1"/>
                  <a:pt x="0" y="1"/>
                  <a:pt x="0" y="2"/>
                </a:cubicBezTo>
                <a:cubicBezTo>
                  <a:pt x="0" y="2"/>
                  <a:pt x="0" y="2"/>
                  <a:pt x="0" y="2"/>
                </a:cubicBezTo>
                <a:cubicBezTo>
                  <a:pt x="1" y="2"/>
                  <a:pt x="3" y="2"/>
                  <a:pt x="4" y="2"/>
                </a:cubicBezTo>
                <a:cubicBezTo>
                  <a:pt x="4" y="2"/>
                  <a:pt x="4" y="2"/>
                  <a:pt x="4" y="2"/>
                </a:cubicBezTo>
                <a:cubicBezTo>
                  <a:pt x="4" y="0"/>
                  <a:pt x="4" y="0"/>
                  <a:pt x="4" y="0"/>
                </a:cubicBezTo>
              </a:path>
            </a:pathLst>
          </a:custGeom>
          <a:solidFill>
            <a:srgbClr val="A89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8" name="Freeform 3678">
            <a:extLst>
              <a:ext uri="{FF2B5EF4-FFF2-40B4-BE49-F238E27FC236}">
                <a16:creationId xmlns:a16="http://schemas.microsoft.com/office/drawing/2014/main" id="{3820E8EE-BE71-4F03-B549-FE1E8DD8D196}"/>
              </a:ext>
            </a:extLst>
          </p:cNvPr>
          <p:cNvSpPr>
            <a:spLocks/>
          </p:cNvSpPr>
          <p:nvPr/>
        </p:nvSpPr>
        <p:spPr bwMode="auto">
          <a:xfrm>
            <a:off x="15987283" y="5612634"/>
            <a:ext cx="77797" cy="14289"/>
          </a:xfrm>
          <a:custGeom>
            <a:avLst/>
            <a:gdLst>
              <a:gd name="T0" fmla="*/ 9 w 18"/>
              <a:gd name="T1" fmla="*/ 0 h 3"/>
              <a:gd name="T2" fmla="*/ 0 w 18"/>
              <a:gd name="T3" fmla="*/ 1 h 3"/>
              <a:gd name="T4" fmla="*/ 0 w 18"/>
              <a:gd name="T5" fmla="*/ 3 h 3"/>
              <a:gd name="T6" fmla="*/ 18 w 18"/>
              <a:gd name="T7" fmla="*/ 1 h 3"/>
              <a:gd name="T8" fmla="*/ 18 w 18"/>
              <a:gd name="T9" fmla="*/ 1 h 3"/>
              <a:gd name="T10" fmla="*/ 9 w 18"/>
              <a:gd name="T11" fmla="*/ 0 h 3"/>
            </a:gdLst>
            <a:ahLst/>
            <a:cxnLst>
              <a:cxn ang="0">
                <a:pos x="T0" y="T1"/>
              </a:cxn>
              <a:cxn ang="0">
                <a:pos x="T2" y="T3"/>
              </a:cxn>
              <a:cxn ang="0">
                <a:pos x="T4" y="T5"/>
              </a:cxn>
              <a:cxn ang="0">
                <a:pos x="T6" y="T7"/>
              </a:cxn>
              <a:cxn ang="0">
                <a:pos x="T8" y="T9"/>
              </a:cxn>
              <a:cxn ang="0">
                <a:pos x="T10" y="T11"/>
              </a:cxn>
            </a:cxnLst>
            <a:rect l="0" t="0" r="r" b="b"/>
            <a:pathLst>
              <a:path w="18" h="3">
                <a:moveTo>
                  <a:pt x="9" y="0"/>
                </a:moveTo>
                <a:cubicBezTo>
                  <a:pt x="6" y="0"/>
                  <a:pt x="3" y="0"/>
                  <a:pt x="0" y="1"/>
                </a:cubicBezTo>
                <a:cubicBezTo>
                  <a:pt x="0" y="3"/>
                  <a:pt x="0" y="3"/>
                  <a:pt x="0" y="3"/>
                </a:cubicBezTo>
                <a:cubicBezTo>
                  <a:pt x="6" y="3"/>
                  <a:pt x="12" y="2"/>
                  <a:pt x="18" y="1"/>
                </a:cubicBezTo>
                <a:cubicBezTo>
                  <a:pt x="18" y="1"/>
                  <a:pt x="18" y="1"/>
                  <a:pt x="18" y="1"/>
                </a:cubicBezTo>
                <a:cubicBezTo>
                  <a:pt x="15" y="0"/>
                  <a:pt x="12" y="0"/>
                  <a:pt x="9" y="0"/>
                </a:cubicBezTo>
              </a:path>
            </a:pathLst>
          </a:custGeom>
          <a:solidFill>
            <a:srgbClr val="E0C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9" name="Freeform 3679">
            <a:extLst>
              <a:ext uri="{FF2B5EF4-FFF2-40B4-BE49-F238E27FC236}">
                <a16:creationId xmlns:a16="http://schemas.microsoft.com/office/drawing/2014/main" id="{68DBE4E9-8F77-45EB-AECA-C38C8215C7EC}"/>
              </a:ext>
            </a:extLst>
          </p:cNvPr>
          <p:cNvSpPr>
            <a:spLocks/>
          </p:cNvSpPr>
          <p:nvPr/>
        </p:nvSpPr>
        <p:spPr bwMode="auto">
          <a:xfrm>
            <a:off x="15961880" y="5604695"/>
            <a:ext cx="128603" cy="22228"/>
          </a:xfrm>
          <a:custGeom>
            <a:avLst/>
            <a:gdLst>
              <a:gd name="T0" fmla="*/ 15 w 30"/>
              <a:gd name="T1" fmla="*/ 0 h 5"/>
              <a:gd name="T2" fmla="*/ 5 w 30"/>
              <a:gd name="T3" fmla="*/ 0 h 5"/>
              <a:gd name="T4" fmla="*/ 4 w 30"/>
              <a:gd name="T5" fmla="*/ 1 h 5"/>
              <a:gd name="T6" fmla="*/ 3 w 30"/>
              <a:gd name="T7" fmla="*/ 1 h 5"/>
              <a:gd name="T8" fmla="*/ 3 w 30"/>
              <a:gd name="T9" fmla="*/ 1 h 5"/>
              <a:gd name="T10" fmla="*/ 0 w 30"/>
              <a:gd name="T11" fmla="*/ 4 h 5"/>
              <a:gd name="T12" fmla="*/ 0 w 30"/>
              <a:gd name="T13" fmla="*/ 5 h 5"/>
              <a:gd name="T14" fmla="*/ 0 w 30"/>
              <a:gd name="T15" fmla="*/ 5 h 5"/>
              <a:gd name="T16" fmla="*/ 2 w 30"/>
              <a:gd name="T17" fmla="*/ 5 h 5"/>
              <a:gd name="T18" fmla="*/ 2 w 30"/>
              <a:gd name="T19" fmla="*/ 5 h 5"/>
              <a:gd name="T20" fmla="*/ 2 w 30"/>
              <a:gd name="T21" fmla="*/ 5 h 5"/>
              <a:gd name="T22" fmla="*/ 2 w 30"/>
              <a:gd name="T23" fmla="*/ 4 h 5"/>
              <a:gd name="T24" fmla="*/ 3 w 30"/>
              <a:gd name="T25" fmla="*/ 3 h 5"/>
              <a:gd name="T26" fmla="*/ 6 w 30"/>
              <a:gd name="T27" fmla="*/ 3 h 5"/>
              <a:gd name="T28" fmla="*/ 15 w 30"/>
              <a:gd name="T29" fmla="*/ 2 h 5"/>
              <a:gd name="T30" fmla="*/ 24 w 30"/>
              <a:gd name="T31" fmla="*/ 3 h 5"/>
              <a:gd name="T32" fmla="*/ 30 w 30"/>
              <a:gd name="T33" fmla="*/ 1 h 5"/>
              <a:gd name="T34" fmla="*/ 15 w 30"/>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5">
                <a:moveTo>
                  <a:pt x="15" y="0"/>
                </a:moveTo>
                <a:cubicBezTo>
                  <a:pt x="12" y="0"/>
                  <a:pt x="9" y="0"/>
                  <a:pt x="5" y="0"/>
                </a:cubicBezTo>
                <a:cubicBezTo>
                  <a:pt x="5" y="1"/>
                  <a:pt x="5" y="1"/>
                  <a:pt x="4" y="1"/>
                </a:cubicBezTo>
                <a:cubicBezTo>
                  <a:pt x="4" y="1"/>
                  <a:pt x="3" y="1"/>
                  <a:pt x="3" y="1"/>
                </a:cubicBezTo>
                <a:cubicBezTo>
                  <a:pt x="3" y="1"/>
                  <a:pt x="3" y="1"/>
                  <a:pt x="3" y="1"/>
                </a:cubicBezTo>
                <a:cubicBezTo>
                  <a:pt x="1" y="1"/>
                  <a:pt x="0" y="3"/>
                  <a:pt x="0" y="4"/>
                </a:cubicBezTo>
                <a:cubicBezTo>
                  <a:pt x="0" y="5"/>
                  <a:pt x="0" y="5"/>
                  <a:pt x="0" y="5"/>
                </a:cubicBezTo>
                <a:cubicBezTo>
                  <a:pt x="0" y="5"/>
                  <a:pt x="0" y="5"/>
                  <a:pt x="0" y="5"/>
                </a:cubicBezTo>
                <a:cubicBezTo>
                  <a:pt x="1" y="5"/>
                  <a:pt x="1" y="5"/>
                  <a:pt x="2" y="5"/>
                </a:cubicBezTo>
                <a:cubicBezTo>
                  <a:pt x="2" y="5"/>
                  <a:pt x="2" y="5"/>
                  <a:pt x="2" y="5"/>
                </a:cubicBezTo>
                <a:cubicBezTo>
                  <a:pt x="2" y="5"/>
                  <a:pt x="2" y="5"/>
                  <a:pt x="2" y="5"/>
                </a:cubicBezTo>
                <a:cubicBezTo>
                  <a:pt x="2" y="4"/>
                  <a:pt x="2" y="4"/>
                  <a:pt x="2" y="4"/>
                </a:cubicBezTo>
                <a:cubicBezTo>
                  <a:pt x="2" y="4"/>
                  <a:pt x="2" y="3"/>
                  <a:pt x="3" y="3"/>
                </a:cubicBezTo>
                <a:cubicBezTo>
                  <a:pt x="4" y="3"/>
                  <a:pt x="5" y="3"/>
                  <a:pt x="6" y="3"/>
                </a:cubicBezTo>
                <a:cubicBezTo>
                  <a:pt x="9" y="2"/>
                  <a:pt x="12" y="2"/>
                  <a:pt x="15" y="2"/>
                </a:cubicBezTo>
                <a:cubicBezTo>
                  <a:pt x="18" y="2"/>
                  <a:pt x="21" y="2"/>
                  <a:pt x="24" y="3"/>
                </a:cubicBezTo>
                <a:cubicBezTo>
                  <a:pt x="26" y="2"/>
                  <a:pt x="28" y="2"/>
                  <a:pt x="30" y="1"/>
                </a:cubicBezTo>
                <a:cubicBezTo>
                  <a:pt x="25" y="0"/>
                  <a:pt x="20" y="0"/>
                  <a:pt x="15" y="0"/>
                </a:cubicBezTo>
              </a:path>
            </a:pathLst>
          </a:custGeom>
          <a:solidFill>
            <a:srgbClr val="7D5D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0" name="Freeform 3680">
            <a:extLst>
              <a:ext uri="{FF2B5EF4-FFF2-40B4-BE49-F238E27FC236}">
                <a16:creationId xmlns:a16="http://schemas.microsoft.com/office/drawing/2014/main" id="{79CB8EA7-B05F-4D10-A8E9-E7D6BEDBD5F9}"/>
              </a:ext>
            </a:extLst>
          </p:cNvPr>
          <p:cNvSpPr>
            <a:spLocks/>
          </p:cNvSpPr>
          <p:nvPr/>
        </p:nvSpPr>
        <p:spPr bwMode="auto">
          <a:xfrm>
            <a:off x="15793585" y="5923820"/>
            <a:ext cx="728747" cy="288958"/>
          </a:xfrm>
          <a:custGeom>
            <a:avLst/>
            <a:gdLst>
              <a:gd name="T0" fmla="*/ 0 w 459"/>
              <a:gd name="T1" fmla="*/ 78 h 182"/>
              <a:gd name="T2" fmla="*/ 95 w 459"/>
              <a:gd name="T3" fmla="*/ 176 h 182"/>
              <a:gd name="T4" fmla="*/ 364 w 459"/>
              <a:gd name="T5" fmla="*/ 182 h 182"/>
              <a:gd name="T6" fmla="*/ 459 w 459"/>
              <a:gd name="T7" fmla="*/ 65 h 182"/>
              <a:gd name="T8" fmla="*/ 280 w 459"/>
              <a:gd name="T9" fmla="*/ 0 h 182"/>
              <a:gd name="T10" fmla="*/ 177 w 459"/>
              <a:gd name="T11" fmla="*/ 0 h 182"/>
              <a:gd name="T12" fmla="*/ 0 w 459"/>
              <a:gd name="T13" fmla="*/ 78 h 182"/>
            </a:gdLst>
            <a:ahLst/>
            <a:cxnLst>
              <a:cxn ang="0">
                <a:pos x="T0" y="T1"/>
              </a:cxn>
              <a:cxn ang="0">
                <a:pos x="T2" y="T3"/>
              </a:cxn>
              <a:cxn ang="0">
                <a:pos x="T4" y="T5"/>
              </a:cxn>
              <a:cxn ang="0">
                <a:pos x="T6" y="T7"/>
              </a:cxn>
              <a:cxn ang="0">
                <a:pos x="T8" y="T9"/>
              </a:cxn>
              <a:cxn ang="0">
                <a:pos x="T10" y="T11"/>
              </a:cxn>
              <a:cxn ang="0">
                <a:pos x="T12" y="T13"/>
              </a:cxn>
            </a:cxnLst>
            <a:rect l="0" t="0" r="r" b="b"/>
            <a:pathLst>
              <a:path w="459" h="182">
                <a:moveTo>
                  <a:pt x="0" y="78"/>
                </a:moveTo>
                <a:lnTo>
                  <a:pt x="95" y="176"/>
                </a:lnTo>
                <a:lnTo>
                  <a:pt x="364" y="182"/>
                </a:lnTo>
                <a:lnTo>
                  <a:pt x="459" y="65"/>
                </a:lnTo>
                <a:lnTo>
                  <a:pt x="280" y="0"/>
                </a:lnTo>
                <a:lnTo>
                  <a:pt x="177" y="0"/>
                </a:lnTo>
                <a:lnTo>
                  <a:pt x="0" y="78"/>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1" name="Freeform 3681">
            <a:extLst>
              <a:ext uri="{FF2B5EF4-FFF2-40B4-BE49-F238E27FC236}">
                <a16:creationId xmlns:a16="http://schemas.microsoft.com/office/drawing/2014/main" id="{A22051EB-CE77-425D-A986-9B562EB168EF}"/>
              </a:ext>
            </a:extLst>
          </p:cNvPr>
          <p:cNvSpPr>
            <a:spLocks/>
          </p:cNvSpPr>
          <p:nvPr/>
        </p:nvSpPr>
        <p:spPr bwMode="auto">
          <a:xfrm>
            <a:off x="15768182" y="5944460"/>
            <a:ext cx="822420" cy="336589"/>
          </a:xfrm>
          <a:custGeom>
            <a:avLst/>
            <a:gdLst>
              <a:gd name="T0" fmla="*/ 191 w 191"/>
              <a:gd name="T1" fmla="*/ 36 h 78"/>
              <a:gd name="T2" fmla="*/ 94 w 191"/>
              <a:gd name="T3" fmla="*/ 78 h 78"/>
              <a:gd name="T4" fmla="*/ 0 w 191"/>
              <a:gd name="T5" fmla="*/ 40 h 78"/>
              <a:gd name="T6" fmla="*/ 6 w 191"/>
              <a:gd name="T7" fmla="*/ 24 h 78"/>
              <a:gd name="T8" fmla="*/ 56 w 191"/>
              <a:gd name="T9" fmla="*/ 2 h 78"/>
              <a:gd name="T10" fmla="*/ 122 w 191"/>
              <a:gd name="T11" fmla="*/ 0 h 78"/>
              <a:gd name="T12" fmla="*/ 175 w 191"/>
              <a:gd name="T13" fmla="*/ 19 h 78"/>
              <a:gd name="T14" fmla="*/ 191 w 191"/>
              <a:gd name="T15" fmla="*/ 36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78">
                <a:moveTo>
                  <a:pt x="191" y="36"/>
                </a:moveTo>
                <a:cubicBezTo>
                  <a:pt x="167" y="62"/>
                  <a:pt x="132" y="78"/>
                  <a:pt x="94" y="78"/>
                </a:cubicBezTo>
                <a:cubicBezTo>
                  <a:pt x="57" y="78"/>
                  <a:pt x="24" y="63"/>
                  <a:pt x="0" y="40"/>
                </a:cubicBezTo>
                <a:cubicBezTo>
                  <a:pt x="6" y="24"/>
                  <a:pt x="6" y="24"/>
                  <a:pt x="6" y="24"/>
                </a:cubicBezTo>
                <a:cubicBezTo>
                  <a:pt x="56" y="2"/>
                  <a:pt x="56" y="2"/>
                  <a:pt x="56" y="2"/>
                </a:cubicBezTo>
                <a:cubicBezTo>
                  <a:pt x="61" y="23"/>
                  <a:pt x="120" y="19"/>
                  <a:pt x="122" y="0"/>
                </a:cubicBezTo>
                <a:cubicBezTo>
                  <a:pt x="175" y="19"/>
                  <a:pt x="175" y="19"/>
                  <a:pt x="175" y="19"/>
                </a:cubicBezTo>
                <a:cubicBezTo>
                  <a:pt x="175" y="19"/>
                  <a:pt x="182" y="26"/>
                  <a:pt x="191" y="36"/>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2" name="Freeform 3682">
            <a:extLst>
              <a:ext uri="{FF2B5EF4-FFF2-40B4-BE49-F238E27FC236}">
                <a16:creationId xmlns:a16="http://schemas.microsoft.com/office/drawing/2014/main" id="{CC89D14A-B4F6-4A88-85AE-FC679E8557F2}"/>
              </a:ext>
            </a:extLst>
          </p:cNvPr>
          <p:cNvSpPr>
            <a:spLocks/>
          </p:cNvSpPr>
          <p:nvPr/>
        </p:nvSpPr>
        <p:spPr bwMode="auto">
          <a:xfrm>
            <a:off x="14518675" y="970247"/>
            <a:ext cx="1163773" cy="1162184"/>
          </a:xfrm>
          <a:custGeom>
            <a:avLst/>
            <a:gdLst>
              <a:gd name="T0" fmla="*/ 0 w 270"/>
              <a:gd name="T1" fmla="*/ 135 h 270"/>
              <a:gd name="T2" fmla="*/ 37 w 270"/>
              <a:gd name="T3" fmla="*/ 228 h 270"/>
              <a:gd name="T4" fmla="*/ 53 w 270"/>
              <a:gd name="T5" fmla="*/ 243 h 270"/>
              <a:gd name="T6" fmla="*/ 127 w 270"/>
              <a:gd name="T7" fmla="*/ 270 h 270"/>
              <a:gd name="T8" fmla="*/ 128 w 270"/>
              <a:gd name="T9" fmla="*/ 270 h 270"/>
              <a:gd name="T10" fmla="*/ 135 w 270"/>
              <a:gd name="T11" fmla="*/ 270 h 270"/>
              <a:gd name="T12" fmla="*/ 228 w 270"/>
              <a:gd name="T13" fmla="*/ 232 h 270"/>
              <a:gd name="T14" fmla="*/ 231 w 270"/>
              <a:gd name="T15" fmla="*/ 230 h 270"/>
              <a:gd name="T16" fmla="*/ 270 w 270"/>
              <a:gd name="T17" fmla="*/ 135 h 270"/>
              <a:gd name="T18" fmla="*/ 135 w 270"/>
              <a:gd name="T19" fmla="*/ 0 h 270"/>
              <a:gd name="T20" fmla="*/ 0 w 270"/>
              <a:gd name="T21"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70">
                <a:moveTo>
                  <a:pt x="0" y="135"/>
                </a:moveTo>
                <a:cubicBezTo>
                  <a:pt x="0" y="171"/>
                  <a:pt x="14" y="204"/>
                  <a:pt x="37" y="228"/>
                </a:cubicBezTo>
                <a:cubicBezTo>
                  <a:pt x="42" y="234"/>
                  <a:pt x="47" y="238"/>
                  <a:pt x="53" y="243"/>
                </a:cubicBezTo>
                <a:cubicBezTo>
                  <a:pt x="74" y="258"/>
                  <a:pt x="99" y="268"/>
                  <a:pt x="127" y="270"/>
                </a:cubicBezTo>
                <a:cubicBezTo>
                  <a:pt x="127" y="270"/>
                  <a:pt x="128" y="270"/>
                  <a:pt x="128" y="270"/>
                </a:cubicBezTo>
                <a:cubicBezTo>
                  <a:pt x="130" y="270"/>
                  <a:pt x="132" y="270"/>
                  <a:pt x="135" y="270"/>
                </a:cubicBezTo>
                <a:cubicBezTo>
                  <a:pt x="171" y="270"/>
                  <a:pt x="204" y="256"/>
                  <a:pt x="228" y="232"/>
                </a:cubicBezTo>
                <a:cubicBezTo>
                  <a:pt x="229" y="231"/>
                  <a:pt x="230" y="231"/>
                  <a:pt x="231" y="230"/>
                </a:cubicBezTo>
                <a:cubicBezTo>
                  <a:pt x="255" y="205"/>
                  <a:pt x="270" y="172"/>
                  <a:pt x="270" y="135"/>
                </a:cubicBezTo>
                <a:cubicBezTo>
                  <a:pt x="270" y="61"/>
                  <a:pt x="209" y="0"/>
                  <a:pt x="135" y="0"/>
                </a:cubicBezTo>
                <a:cubicBezTo>
                  <a:pt x="60" y="0"/>
                  <a:pt x="0" y="61"/>
                  <a:pt x="0" y="135"/>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3" name="Freeform 3683">
            <a:extLst>
              <a:ext uri="{FF2B5EF4-FFF2-40B4-BE49-F238E27FC236}">
                <a16:creationId xmlns:a16="http://schemas.microsoft.com/office/drawing/2014/main" id="{F4300C8B-7EE1-474D-852B-CABD10BCA6CA}"/>
              </a:ext>
            </a:extLst>
          </p:cNvPr>
          <p:cNvSpPr>
            <a:spLocks/>
          </p:cNvSpPr>
          <p:nvPr/>
        </p:nvSpPr>
        <p:spPr bwMode="auto">
          <a:xfrm>
            <a:off x="15018796" y="1559277"/>
            <a:ext cx="193697" cy="435025"/>
          </a:xfrm>
          <a:custGeom>
            <a:avLst/>
            <a:gdLst>
              <a:gd name="T0" fmla="*/ 0 w 122"/>
              <a:gd name="T1" fmla="*/ 272 h 274"/>
              <a:gd name="T2" fmla="*/ 106 w 122"/>
              <a:gd name="T3" fmla="*/ 274 h 274"/>
              <a:gd name="T4" fmla="*/ 122 w 122"/>
              <a:gd name="T5" fmla="*/ 3 h 274"/>
              <a:gd name="T6" fmla="*/ 8 w 122"/>
              <a:gd name="T7" fmla="*/ 0 h 274"/>
              <a:gd name="T8" fmla="*/ 0 w 122"/>
              <a:gd name="T9" fmla="*/ 272 h 274"/>
            </a:gdLst>
            <a:ahLst/>
            <a:cxnLst>
              <a:cxn ang="0">
                <a:pos x="T0" y="T1"/>
              </a:cxn>
              <a:cxn ang="0">
                <a:pos x="T2" y="T3"/>
              </a:cxn>
              <a:cxn ang="0">
                <a:pos x="T4" y="T5"/>
              </a:cxn>
              <a:cxn ang="0">
                <a:pos x="T6" y="T7"/>
              </a:cxn>
              <a:cxn ang="0">
                <a:pos x="T8" y="T9"/>
              </a:cxn>
            </a:cxnLst>
            <a:rect l="0" t="0" r="r" b="b"/>
            <a:pathLst>
              <a:path w="122" h="274">
                <a:moveTo>
                  <a:pt x="0" y="272"/>
                </a:moveTo>
                <a:lnTo>
                  <a:pt x="106" y="274"/>
                </a:lnTo>
                <a:lnTo>
                  <a:pt x="122" y="3"/>
                </a:lnTo>
                <a:lnTo>
                  <a:pt x="8" y="0"/>
                </a:lnTo>
                <a:lnTo>
                  <a:pt x="0" y="272"/>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4" name="Freeform 3684">
            <a:extLst>
              <a:ext uri="{FF2B5EF4-FFF2-40B4-BE49-F238E27FC236}">
                <a16:creationId xmlns:a16="http://schemas.microsoft.com/office/drawing/2014/main" id="{59BE73DA-DA6A-40DE-B368-F7C0B0E10CA0}"/>
              </a:ext>
            </a:extLst>
          </p:cNvPr>
          <p:cNvSpPr>
            <a:spLocks/>
          </p:cNvSpPr>
          <p:nvPr/>
        </p:nvSpPr>
        <p:spPr bwMode="auto">
          <a:xfrm>
            <a:off x="15018796" y="1559277"/>
            <a:ext cx="193697" cy="435025"/>
          </a:xfrm>
          <a:custGeom>
            <a:avLst/>
            <a:gdLst>
              <a:gd name="T0" fmla="*/ 0 w 122"/>
              <a:gd name="T1" fmla="*/ 272 h 274"/>
              <a:gd name="T2" fmla="*/ 106 w 122"/>
              <a:gd name="T3" fmla="*/ 274 h 274"/>
              <a:gd name="T4" fmla="*/ 122 w 122"/>
              <a:gd name="T5" fmla="*/ 3 h 274"/>
              <a:gd name="T6" fmla="*/ 8 w 122"/>
              <a:gd name="T7" fmla="*/ 0 h 274"/>
              <a:gd name="T8" fmla="*/ 0 w 122"/>
              <a:gd name="T9" fmla="*/ 272 h 274"/>
            </a:gdLst>
            <a:ahLst/>
            <a:cxnLst>
              <a:cxn ang="0">
                <a:pos x="T0" y="T1"/>
              </a:cxn>
              <a:cxn ang="0">
                <a:pos x="T2" y="T3"/>
              </a:cxn>
              <a:cxn ang="0">
                <a:pos x="T4" y="T5"/>
              </a:cxn>
              <a:cxn ang="0">
                <a:pos x="T6" y="T7"/>
              </a:cxn>
              <a:cxn ang="0">
                <a:pos x="T8" y="T9"/>
              </a:cxn>
            </a:cxnLst>
            <a:rect l="0" t="0" r="r" b="b"/>
            <a:pathLst>
              <a:path w="122" h="274">
                <a:moveTo>
                  <a:pt x="0" y="272"/>
                </a:moveTo>
                <a:lnTo>
                  <a:pt x="106" y="274"/>
                </a:lnTo>
                <a:lnTo>
                  <a:pt x="122" y="3"/>
                </a:lnTo>
                <a:lnTo>
                  <a:pt x="8" y="0"/>
                </a:lnTo>
                <a:lnTo>
                  <a:pt x="0" y="2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5" name="Freeform 3685">
            <a:extLst>
              <a:ext uri="{FF2B5EF4-FFF2-40B4-BE49-F238E27FC236}">
                <a16:creationId xmlns:a16="http://schemas.microsoft.com/office/drawing/2014/main" id="{567D14CD-064D-4C95-A4E9-9E388ADD0EC7}"/>
              </a:ext>
            </a:extLst>
          </p:cNvPr>
          <p:cNvSpPr>
            <a:spLocks/>
          </p:cNvSpPr>
          <p:nvPr/>
        </p:nvSpPr>
        <p:spPr bwMode="auto">
          <a:xfrm>
            <a:off x="15199792" y="1624373"/>
            <a:ext cx="7939" cy="138128"/>
          </a:xfrm>
          <a:custGeom>
            <a:avLst/>
            <a:gdLst>
              <a:gd name="T0" fmla="*/ 5 w 5"/>
              <a:gd name="T1" fmla="*/ 0 h 87"/>
              <a:gd name="T2" fmla="*/ 5 w 5"/>
              <a:gd name="T3" fmla="*/ 0 h 87"/>
              <a:gd name="T4" fmla="*/ 0 w 5"/>
              <a:gd name="T5" fmla="*/ 87 h 87"/>
              <a:gd name="T6" fmla="*/ 0 w 5"/>
              <a:gd name="T7" fmla="*/ 87 h 87"/>
              <a:gd name="T8" fmla="*/ 5 w 5"/>
              <a:gd name="T9" fmla="*/ 0 h 87"/>
            </a:gdLst>
            <a:ahLst/>
            <a:cxnLst>
              <a:cxn ang="0">
                <a:pos x="T0" y="T1"/>
              </a:cxn>
              <a:cxn ang="0">
                <a:pos x="T2" y="T3"/>
              </a:cxn>
              <a:cxn ang="0">
                <a:pos x="T4" y="T5"/>
              </a:cxn>
              <a:cxn ang="0">
                <a:pos x="T6" y="T7"/>
              </a:cxn>
              <a:cxn ang="0">
                <a:pos x="T8" y="T9"/>
              </a:cxn>
            </a:cxnLst>
            <a:rect l="0" t="0" r="r" b="b"/>
            <a:pathLst>
              <a:path w="5" h="87">
                <a:moveTo>
                  <a:pt x="5" y="0"/>
                </a:moveTo>
                <a:lnTo>
                  <a:pt x="5" y="0"/>
                </a:lnTo>
                <a:lnTo>
                  <a:pt x="0" y="87"/>
                </a:lnTo>
                <a:lnTo>
                  <a:pt x="0" y="87"/>
                </a:lnTo>
                <a:lnTo>
                  <a:pt x="5" y="0"/>
                </a:lnTo>
                <a:close/>
              </a:path>
            </a:pathLst>
          </a:custGeom>
          <a:solidFill>
            <a:srgbClr val="B8C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6" name="Freeform 3686">
            <a:extLst>
              <a:ext uri="{FF2B5EF4-FFF2-40B4-BE49-F238E27FC236}">
                <a16:creationId xmlns:a16="http://schemas.microsoft.com/office/drawing/2014/main" id="{2CFBEB79-1DB5-4E4B-9A21-41C1DE3354C5}"/>
              </a:ext>
            </a:extLst>
          </p:cNvPr>
          <p:cNvSpPr>
            <a:spLocks/>
          </p:cNvSpPr>
          <p:nvPr/>
        </p:nvSpPr>
        <p:spPr bwMode="auto">
          <a:xfrm>
            <a:off x="15199792" y="1624373"/>
            <a:ext cx="7939" cy="138128"/>
          </a:xfrm>
          <a:custGeom>
            <a:avLst/>
            <a:gdLst>
              <a:gd name="T0" fmla="*/ 5 w 5"/>
              <a:gd name="T1" fmla="*/ 0 h 87"/>
              <a:gd name="T2" fmla="*/ 5 w 5"/>
              <a:gd name="T3" fmla="*/ 0 h 87"/>
              <a:gd name="T4" fmla="*/ 0 w 5"/>
              <a:gd name="T5" fmla="*/ 87 h 87"/>
              <a:gd name="T6" fmla="*/ 0 w 5"/>
              <a:gd name="T7" fmla="*/ 87 h 87"/>
              <a:gd name="T8" fmla="*/ 5 w 5"/>
              <a:gd name="T9" fmla="*/ 0 h 87"/>
            </a:gdLst>
            <a:ahLst/>
            <a:cxnLst>
              <a:cxn ang="0">
                <a:pos x="T0" y="T1"/>
              </a:cxn>
              <a:cxn ang="0">
                <a:pos x="T2" y="T3"/>
              </a:cxn>
              <a:cxn ang="0">
                <a:pos x="T4" y="T5"/>
              </a:cxn>
              <a:cxn ang="0">
                <a:pos x="T6" y="T7"/>
              </a:cxn>
              <a:cxn ang="0">
                <a:pos x="T8" y="T9"/>
              </a:cxn>
            </a:cxnLst>
            <a:rect l="0" t="0" r="r" b="b"/>
            <a:pathLst>
              <a:path w="5" h="87">
                <a:moveTo>
                  <a:pt x="5" y="0"/>
                </a:moveTo>
                <a:lnTo>
                  <a:pt x="5" y="0"/>
                </a:lnTo>
                <a:lnTo>
                  <a:pt x="0" y="87"/>
                </a:lnTo>
                <a:lnTo>
                  <a:pt x="0" y="8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7" name="Freeform 3687">
            <a:extLst>
              <a:ext uri="{FF2B5EF4-FFF2-40B4-BE49-F238E27FC236}">
                <a16:creationId xmlns:a16="http://schemas.microsoft.com/office/drawing/2014/main" id="{1049EE94-9D24-4B60-8132-22B0012AAABA}"/>
              </a:ext>
            </a:extLst>
          </p:cNvPr>
          <p:cNvSpPr>
            <a:spLocks/>
          </p:cNvSpPr>
          <p:nvPr/>
        </p:nvSpPr>
        <p:spPr bwMode="auto">
          <a:xfrm>
            <a:off x="15028322" y="1589444"/>
            <a:ext cx="179409" cy="207986"/>
          </a:xfrm>
          <a:custGeom>
            <a:avLst/>
            <a:gdLst>
              <a:gd name="T0" fmla="*/ 42 w 42"/>
              <a:gd name="T1" fmla="*/ 0 h 48"/>
              <a:gd name="T2" fmla="*/ 30 w 42"/>
              <a:gd name="T3" fmla="*/ 23 h 48"/>
              <a:gd name="T4" fmla="*/ 10 w 42"/>
              <a:gd name="T5" fmla="*/ 37 h 48"/>
              <a:gd name="T6" fmla="*/ 3 w 42"/>
              <a:gd name="T7" fmla="*/ 37 h 48"/>
              <a:gd name="T8" fmla="*/ 3 w 42"/>
              <a:gd name="T9" fmla="*/ 37 h 48"/>
              <a:gd name="T10" fmla="*/ 0 w 42"/>
              <a:gd name="T11" fmla="*/ 36 h 48"/>
              <a:gd name="T12" fmla="*/ 0 w 42"/>
              <a:gd name="T13" fmla="*/ 38 h 48"/>
              <a:gd name="T14" fmla="*/ 20 w 42"/>
              <a:gd name="T15" fmla="*/ 48 h 48"/>
              <a:gd name="T16" fmla="*/ 40 w 42"/>
              <a:gd name="T17" fmla="*/ 40 h 48"/>
              <a:gd name="T18" fmla="*/ 42 w 42"/>
              <a:gd name="T19" fmla="*/ 8 h 48"/>
              <a:gd name="T20" fmla="*/ 42 w 42"/>
              <a:gd name="T21" fmla="*/ 8 h 48"/>
              <a:gd name="T22" fmla="*/ 42 w 42"/>
              <a:gd name="T23" fmla="*/ 2 h 48"/>
              <a:gd name="T24" fmla="*/ 41 w 42"/>
              <a:gd name="T25" fmla="*/ 1 h 48"/>
              <a:gd name="T26" fmla="*/ 42 w 42"/>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8">
                <a:moveTo>
                  <a:pt x="42" y="0"/>
                </a:moveTo>
                <a:cubicBezTo>
                  <a:pt x="39" y="7"/>
                  <a:pt x="35" y="18"/>
                  <a:pt x="30" y="23"/>
                </a:cubicBezTo>
                <a:cubicBezTo>
                  <a:pt x="27" y="25"/>
                  <a:pt x="14" y="36"/>
                  <a:pt x="10" y="37"/>
                </a:cubicBezTo>
                <a:cubicBezTo>
                  <a:pt x="9" y="37"/>
                  <a:pt x="6" y="37"/>
                  <a:pt x="3" y="37"/>
                </a:cubicBezTo>
                <a:cubicBezTo>
                  <a:pt x="3" y="37"/>
                  <a:pt x="3" y="37"/>
                  <a:pt x="3" y="37"/>
                </a:cubicBezTo>
                <a:cubicBezTo>
                  <a:pt x="2" y="37"/>
                  <a:pt x="1" y="37"/>
                  <a:pt x="0" y="36"/>
                </a:cubicBezTo>
                <a:cubicBezTo>
                  <a:pt x="0" y="38"/>
                  <a:pt x="0" y="38"/>
                  <a:pt x="0" y="38"/>
                </a:cubicBezTo>
                <a:cubicBezTo>
                  <a:pt x="20" y="48"/>
                  <a:pt x="20" y="48"/>
                  <a:pt x="20" y="48"/>
                </a:cubicBezTo>
                <a:cubicBezTo>
                  <a:pt x="40" y="40"/>
                  <a:pt x="40" y="40"/>
                  <a:pt x="40" y="40"/>
                </a:cubicBezTo>
                <a:cubicBezTo>
                  <a:pt x="42" y="8"/>
                  <a:pt x="42" y="8"/>
                  <a:pt x="42" y="8"/>
                </a:cubicBezTo>
                <a:cubicBezTo>
                  <a:pt x="42" y="8"/>
                  <a:pt x="42" y="8"/>
                  <a:pt x="42" y="8"/>
                </a:cubicBezTo>
                <a:cubicBezTo>
                  <a:pt x="42" y="2"/>
                  <a:pt x="42" y="2"/>
                  <a:pt x="42" y="2"/>
                </a:cubicBezTo>
                <a:cubicBezTo>
                  <a:pt x="42" y="2"/>
                  <a:pt x="42" y="2"/>
                  <a:pt x="41" y="1"/>
                </a:cubicBezTo>
                <a:cubicBezTo>
                  <a:pt x="42" y="0"/>
                  <a:pt x="42" y="0"/>
                  <a:pt x="42" y="0"/>
                </a:cubicBezTo>
              </a:path>
            </a:pathLst>
          </a:custGeom>
          <a:solidFill>
            <a:srgbClr val="D2A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8" name="Freeform 3688">
            <a:extLst>
              <a:ext uri="{FF2B5EF4-FFF2-40B4-BE49-F238E27FC236}">
                <a16:creationId xmlns:a16="http://schemas.microsoft.com/office/drawing/2014/main" id="{BF1A9CF0-5F2A-458C-BD7C-C74316CA5763}"/>
              </a:ext>
            </a:extLst>
          </p:cNvPr>
          <p:cNvSpPr>
            <a:spLocks/>
          </p:cNvSpPr>
          <p:nvPr/>
        </p:nvSpPr>
        <p:spPr bwMode="auto">
          <a:xfrm>
            <a:off x="14902894" y="1236978"/>
            <a:ext cx="379457" cy="512821"/>
          </a:xfrm>
          <a:custGeom>
            <a:avLst/>
            <a:gdLst>
              <a:gd name="T0" fmla="*/ 88 w 88"/>
              <a:gd name="T1" fmla="*/ 44 h 119"/>
              <a:gd name="T2" fmla="*/ 86 w 88"/>
              <a:gd name="T3" fmla="*/ 58 h 119"/>
              <a:gd name="T4" fmla="*/ 72 w 88"/>
              <a:gd name="T5" fmla="*/ 77 h 119"/>
              <a:gd name="T6" fmla="*/ 59 w 88"/>
              <a:gd name="T7" fmla="*/ 105 h 119"/>
              <a:gd name="T8" fmla="*/ 39 w 88"/>
              <a:gd name="T9" fmla="*/ 119 h 119"/>
              <a:gd name="T10" fmla="*/ 32 w 88"/>
              <a:gd name="T11" fmla="*/ 119 h 119"/>
              <a:gd name="T12" fmla="*/ 27 w 88"/>
              <a:gd name="T13" fmla="*/ 117 h 119"/>
              <a:gd name="T14" fmla="*/ 10 w 88"/>
              <a:gd name="T15" fmla="*/ 95 h 119"/>
              <a:gd name="T16" fmla="*/ 4 w 88"/>
              <a:gd name="T17" fmla="*/ 81 h 119"/>
              <a:gd name="T18" fmla="*/ 4 w 88"/>
              <a:gd name="T19" fmla="*/ 67 h 119"/>
              <a:gd name="T20" fmla="*/ 2 w 88"/>
              <a:gd name="T21" fmla="*/ 57 h 119"/>
              <a:gd name="T22" fmla="*/ 2 w 88"/>
              <a:gd name="T23" fmla="*/ 55 h 119"/>
              <a:gd name="T24" fmla="*/ 0 w 88"/>
              <a:gd name="T25" fmla="*/ 39 h 119"/>
              <a:gd name="T26" fmla="*/ 41 w 88"/>
              <a:gd name="T27" fmla="*/ 0 h 119"/>
              <a:gd name="T28" fmla="*/ 51 w 88"/>
              <a:gd name="T29" fmla="*/ 0 h 119"/>
              <a:gd name="T30" fmla="*/ 55 w 88"/>
              <a:gd name="T31" fmla="*/ 0 h 119"/>
              <a:gd name="T32" fmla="*/ 88 w 88"/>
              <a:gd name="T33" fmla="*/ 4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19">
                <a:moveTo>
                  <a:pt x="88" y="44"/>
                </a:moveTo>
                <a:cubicBezTo>
                  <a:pt x="88" y="50"/>
                  <a:pt x="87" y="55"/>
                  <a:pt x="86" y="58"/>
                </a:cubicBezTo>
                <a:cubicBezTo>
                  <a:pt x="82" y="71"/>
                  <a:pt x="73" y="74"/>
                  <a:pt x="72" y="77"/>
                </a:cubicBezTo>
                <a:cubicBezTo>
                  <a:pt x="70" y="82"/>
                  <a:pt x="66" y="99"/>
                  <a:pt x="59" y="105"/>
                </a:cubicBezTo>
                <a:cubicBezTo>
                  <a:pt x="56" y="107"/>
                  <a:pt x="43" y="118"/>
                  <a:pt x="39" y="119"/>
                </a:cubicBezTo>
                <a:cubicBezTo>
                  <a:pt x="38" y="119"/>
                  <a:pt x="35" y="119"/>
                  <a:pt x="32" y="119"/>
                </a:cubicBezTo>
                <a:cubicBezTo>
                  <a:pt x="30" y="119"/>
                  <a:pt x="29" y="118"/>
                  <a:pt x="27" y="117"/>
                </a:cubicBezTo>
                <a:cubicBezTo>
                  <a:pt x="22" y="111"/>
                  <a:pt x="14" y="101"/>
                  <a:pt x="10" y="95"/>
                </a:cubicBezTo>
                <a:cubicBezTo>
                  <a:pt x="6" y="87"/>
                  <a:pt x="4" y="81"/>
                  <a:pt x="4" y="81"/>
                </a:cubicBezTo>
                <a:cubicBezTo>
                  <a:pt x="4" y="67"/>
                  <a:pt x="4" y="67"/>
                  <a:pt x="4" y="67"/>
                </a:cubicBezTo>
                <a:cubicBezTo>
                  <a:pt x="2" y="57"/>
                  <a:pt x="2" y="57"/>
                  <a:pt x="2" y="57"/>
                </a:cubicBezTo>
                <a:cubicBezTo>
                  <a:pt x="2" y="56"/>
                  <a:pt x="2" y="56"/>
                  <a:pt x="2" y="55"/>
                </a:cubicBezTo>
                <a:cubicBezTo>
                  <a:pt x="0" y="39"/>
                  <a:pt x="0" y="39"/>
                  <a:pt x="0" y="39"/>
                </a:cubicBezTo>
                <a:cubicBezTo>
                  <a:pt x="1" y="28"/>
                  <a:pt x="5" y="0"/>
                  <a:pt x="41" y="0"/>
                </a:cubicBezTo>
                <a:cubicBezTo>
                  <a:pt x="42" y="0"/>
                  <a:pt x="51" y="0"/>
                  <a:pt x="51" y="0"/>
                </a:cubicBezTo>
                <a:cubicBezTo>
                  <a:pt x="52" y="0"/>
                  <a:pt x="54" y="0"/>
                  <a:pt x="55" y="0"/>
                </a:cubicBezTo>
                <a:cubicBezTo>
                  <a:pt x="86" y="3"/>
                  <a:pt x="88" y="35"/>
                  <a:pt x="88" y="44"/>
                </a:cubicBezTo>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39" name="Freeform 3689">
            <a:extLst>
              <a:ext uri="{FF2B5EF4-FFF2-40B4-BE49-F238E27FC236}">
                <a16:creationId xmlns:a16="http://schemas.microsoft.com/office/drawing/2014/main" id="{3A714608-A8EF-4DEA-B862-386343C44BEF}"/>
              </a:ext>
            </a:extLst>
          </p:cNvPr>
          <p:cNvSpPr>
            <a:spLocks/>
          </p:cNvSpPr>
          <p:nvPr/>
        </p:nvSpPr>
        <p:spPr bwMode="auto">
          <a:xfrm>
            <a:off x="14890193" y="1198873"/>
            <a:ext cx="422324" cy="425499"/>
          </a:xfrm>
          <a:custGeom>
            <a:avLst/>
            <a:gdLst>
              <a:gd name="T0" fmla="*/ 97 w 98"/>
              <a:gd name="T1" fmla="*/ 40 h 99"/>
              <a:gd name="T2" fmla="*/ 83 w 98"/>
              <a:gd name="T3" fmla="*/ 92 h 99"/>
              <a:gd name="T4" fmla="*/ 74 w 98"/>
              <a:gd name="T5" fmla="*/ 99 h 99"/>
              <a:gd name="T6" fmla="*/ 75 w 98"/>
              <a:gd name="T7" fmla="*/ 81 h 99"/>
              <a:gd name="T8" fmla="*/ 70 w 98"/>
              <a:gd name="T9" fmla="*/ 83 h 99"/>
              <a:gd name="T10" fmla="*/ 72 w 98"/>
              <a:gd name="T11" fmla="*/ 54 h 99"/>
              <a:gd name="T12" fmla="*/ 58 w 98"/>
              <a:gd name="T13" fmla="*/ 34 h 99"/>
              <a:gd name="T14" fmla="*/ 50 w 98"/>
              <a:gd name="T15" fmla="*/ 36 h 99"/>
              <a:gd name="T16" fmla="*/ 5 w 98"/>
              <a:gd name="T17" fmla="*/ 38 h 99"/>
              <a:gd name="T18" fmla="*/ 5 w 98"/>
              <a:gd name="T19" fmla="*/ 58 h 99"/>
              <a:gd name="T20" fmla="*/ 5 w 98"/>
              <a:gd name="T21" fmla="*/ 64 h 99"/>
              <a:gd name="T22" fmla="*/ 4 w 98"/>
              <a:gd name="T23" fmla="*/ 58 h 99"/>
              <a:gd name="T24" fmla="*/ 0 w 98"/>
              <a:gd name="T25" fmla="*/ 40 h 99"/>
              <a:gd name="T26" fmla="*/ 1 w 98"/>
              <a:gd name="T27" fmla="*/ 18 h 99"/>
              <a:gd name="T28" fmla="*/ 64 w 98"/>
              <a:gd name="T29" fmla="*/ 5 h 99"/>
              <a:gd name="T30" fmla="*/ 70 w 98"/>
              <a:gd name="T31" fmla="*/ 9 h 99"/>
              <a:gd name="T32" fmla="*/ 97 w 98"/>
              <a:gd name="T3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99">
                <a:moveTo>
                  <a:pt x="97" y="40"/>
                </a:moveTo>
                <a:cubicBezTo>
                  <a:pt x="90" y="63"/>
                  <a:pt x="83" y="92"/>
                  <a:pt x="83" y="92"/>
                </a:cubicBezTo>
                <a:cubicBezTo>
                  <a:pt x="74" y="99"/>
                  <a:pt x="74" y="99"/>
                  <a:pt x="74" y="99"/>
                </a:cubicBezTo>
                <a:cubicBezTo>
                  <a:pt x="75" y="81"/>
                  <a:pt x="75" y="81"/>
                  <a:pt x="75" y="81"/>
                </a:cubicBezTo>
                <a:cubicBezTo>
                  <a:pt x="70" y="83"/>
                  <a:pt x="70" y="83"/>
                  <a:pt x="70" y="83"/>
                </a:cubicBezTo>
                <a:cubicBezTo>
                  <a:pt x="74" y="68"/>
                  <a:pt x="72" y="54"/>
                  <a:pt x="72" y="54"/>
                </a:cubicBezTo>
                <a:cubicBezTo>
                  <a:pt x="79" y="35"/>
                  <a:pt x="64" y="32"/>
                  <a:pt x="58" y="34"/>
                </a:cubicBezTo>
                <a:cubicBezTo>
                  <a:pt x="55" y="35"/>
                  <a:pt x="52" y="35"/>
                  <a:pt x="50" y="36"/>
                </a:cubicBezTo>
                <a:cubicBezTo>
                  <a:pt x="32" y="41"/>
                  <a:pt x="19" y="46"/>
                  <a:pt x="5" y="38"/>
                </a:cubicBezTo>
                <a:cubicBezTo>
                  <a:pt x="5" y="58"/>
                  <a:pt x="5" y="58"/>
                  <a:pt x="5" y="58"/>
                </a:cubicBezTo>
                <a:cubicBezTo>
                  <a:pt x="5" y="64"/>
                  <a:pt x="5" y="64"/>
                  <a:pt x="5" y="64"/>
                </a:cubicBezTo>
                <a:cubicBezTo>
                  <a:pt x="4" y="58"/>
                  <a:pt x="4" y="58"/>
                  <a:pt x="4" y="58"/>
                </a:cubicBezTo>
                <a:cubicBezTo>
                  <a:pt x="0" y="40"/>
                  <a:pt x="0" y="40"/>
                  <a:pt x="0" y="40"/>
                </a:cubicBezTo>
                <a:cubicBezTo>
                  <a:pt x="1" y="18"/>
                  <a:pt x="1" y="18"/>
                  <a:pt x="1" y="18"/>
                </a:cubicBezTo>
                <a:cubicBezTo>
                  <a:pt x="5" y="10"/>
                  <a:pt x="49" y="0"/>
                  <a:pt x="64" y="5"/>
                </a:cubicBezTo>
                <a:cubicBezTo>
                  <a:pt x="67" y="6"/>
                  <a:pt x="69" y="7"/>
                  <a:pt x="70" y="9"/>
                </a:cubicBezTo>
                <a:cubicBezTo>
                  <a:pt x="90" y="3"/>
                  <a:pt x="98" y="37"/>
                  <a:pt x="97" y="40"/>
                </a:cubicBezTo>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0" name="Freeform 3690">
            <a:extLst>
              <a:ext uri="{FF2B5EF4-FFF2-40B4-BE49-F238E27FC236}">
                <a16:creationId xmlns:a16="http://schemas.microsoft.com/office/drawing/2014/main" id="{10F868D0-6DEC-4CD4-9BB7-45A32169E2FD}"/>
              </a:ext>
            </a:extLst>
          </p:cNvPr>
          <p:cNvSpPr>
            <a:spLocks/>
          </p:cNvSpPr>
          <p:nvPr/>
        </p:nvSpPr>
        <p:spPr bwMode="auto">
          <a:xfrm>
            <a:off x="15204554" y="1483068"/>
            <a:ext cx="77797" cy="120664"/>
          </a:xfrm>
          <a:custGeom>
            <a:avLst/>
            <a:gdLst>
              <a:gd name="T0" fmla="*/ 3 w 18"/>
              <a:gd name="T1" fmla="*/ 28 h 28"/>
              <a:gd name="T2" fmla="*/ 14 w 18"/>
              <a:gd name="T3" fmla="*/ 17 h 28"/>
              <a:gd name="T4" fmla="*/ 12 w 18"/>
              <a:gd name="T5" fmla="*/ 1 h 28"/>
              <a:gd name="T6" fmla="*/ 4 w 18"/>
              <a:gd name="T7" fmla="*/ 5 h 28"/>
              <a:gd name="T8" fmla="*/ 0 w 18"/>
              <a:gd name="T9" fmla="*/ 26 h 28"/>
              <a:gd name="T10" fmla="*/ 3 w 18"/>
              <a:gd name="T11" fmla="*/ 28 h 28"/>
            </a:gdLst>
            <a:ahLst/>
            <a:cxnLst>
              <a:cxn ang="0">
                <a:pos x="T0" y="T1"/>
              </a:cxn>
              <a:cxn ang="0">
                <a:pos x="T2" y="T3"/>
              </a:cxn>
              <a:cxn ang="0">
                <a:pos x="T4" y="T5"/>
              </a:cxn>
              <a:cxn ang="0">
                <a:pos x="T6" y="T7"/>
              </a:cxn>
              <a:cxn ang="0">
                <a:pos x="T8" y="T9"/>
              </a:cxn>
              <a:cxn ang="0">
                <a:pos x="T10" y="T11"/>
              </a:cxn>
            </a:cxnLst>
            <a:rect l="0" t="0" r="r" b="b"/>
            <a:pathLst>
              <a:path w="18" h="28">
                <a:moveTo>
                  <a:pt x="3" y="28"/>
                </a:moveTo>
                <a:cubicBezTo>
                  <a:pt x="4" y="28"/>
                  <a:pt x="11" y="24"/>
                  <a:pt x="14" y="17"/>
                </a:cubicBezTo>
                <a:cubicBezTo>
                  <a:pt x="18" y="9"/>
                  <a:pt x="17" y="2"/>
                  <a:pt x="12" y="1"/>
                </a:cubicBezTo>
                <a:cubicBezTo>
                  <a:pt x="8" y="0"/>
                  <a:pt x="4" y="5"/>
                  <a:pt x="4" y="5"/>
                </a:cubicBezTo>
                <a:cubicBezTo>
                  <a:pt x="0" y="26"/>
                  <a:pt x="0" y="26"/>
                  <a:pt x="0" y="26"/>
                </a:cubicBezTo>
                <a:cubicBezTo>
                  <a:pt x="1" y="27"/>
                  <a:pt x="2" y="28"/>
                  <a:pt x="3" y="28"/>
                </a:cubicBezTo>
              </a:path>
            </a:pathLst>
          </a:custGeom>
          <a:solidFill>
            <a:srgbClr val="E3A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1" name="Freeform 3691">
            <a:extLst>
              <a:ext uri="{FF2B5EF4-FFF2-40B4-BE49-F238E27FC236}">
                <a16:creationId xmlns:a16="http://schemas.microsoft.com/office/drawing/2014/main" id="{3BA290ED-6670-4EEC-98BD-31BB9F6550CE}"/>
              </a:ext>
            </a:extLst>
          </p:cNvPr>
          <p:cNvSpPr>
            <a:spLocks/>
          </p:cNvSpPr>
          <p:nvPr/>
        </p:nvSpPr>
        <p:spPr bwMode="auto">
          <a:xfrm>
            <a:off x="15044199" y="1483068"/>
            <a:ext cx="160357" cy="90497"/>
          </a:xfrm>
          <a:custGeom>
            <a:avLst/>
            <a:gdLst>
              <a:gd name="T0" fmla="*/ 17 w 37"/>
              <a:gd name="T1" fmla="*/ 0 h 21"/>
              <a:gd name="T2" fmla="*/ 4 w 37"/>
              <a:gd name="T3" fmla="*/ 0 h 21"/>
              <a:gd name="T4" fmla="*/ 1 w 37"/>
              <a:gd name="T5" fmla="*/ 4 h 21"/>
              <a:gd name="T6" fmla="*/ 4 w 37"/>
              <a:gd name="T7" fmla="*/ 20 h 21"/>
              <a:gd name="T8" fmla="*/ 4 w 37"/>
              <a:gd name="T9" fmla="*/ 20 h 21"/>
              <a:gd name="T10" fmla="*/ 21 w 37"/>
              <a:gd name="T11" fmla="*/ 21 h 21"/>
              <a:gd name="T12" fmla="*/ 30 w 37"/>
              <a:gd name="T13" fmla="*/ 21 h 21"/>
              <a:gd name="T14" fmla="*/ 32 w 37"/>
              <a:gd name="T15" fmla="*/ 19 h 21"/>
              <a:gd name="T16" fmla="*/ 35 w 37"/>
              <a:gd name="T17" fmla="*/ 15 h 21"/>
              <a:gd name="T18" fmla="*/ 37 w 37"/>
              <a:gd name="T19" fmla="*/ 2 h 21"/>
              <a:gd name="T20" fmla="*/ 35 w 37"/>
              <a:gd name="T21" fmla="*/ 1 h 21"/>
              <a:gd name="T22" fmla="*/ 17 w 3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1">
                <a:moveTo>
                  <a:pt x="17" y="0"/>
                </a:moveTo>
                <a:cubicBezTo>
                  <a:pt x="13" y="0"/>
                  <a:pt x="8" y="0"/>
                  <a:pt x="4" y="0"/>
                </a:cubicBezTo>
                <a:cubicBezTo>
                  <a:pt x="2" y="1"/>
                  <a:pt x="1" y="2"/>
                  <a:pt x="1" y="4"/>
                </a:cubicBezTo>
                <a:cubicBezTo>
                  <a:pt x="0" y="12"/>
                  <a:pt x="3" y="20"/>
                  <a:pt x="4" y="20"/>
                </a:cubicBezTo>
                <a:cubicBezTo>
                  <a:pt x="4" y="20"/>
                  <a:pt x="4" y="20"/>
                  <a:pt x="4" y="20"/>
                </a:cubicBezTo>
                <a:cubicBezTo>
                  <a:pt x="10" y="21"/>
                  <a:pt x="15" y="21"/>
                  <a:pt x="21" y="21"/>
                </a:cubicBezTo>
                <a:cubicBezTo>
                  <a:pt x="24" y="21"/>
                  <a:pt x="27" y="21"/>
                  <a:pt x="30" y="21"/>
                </a:cubicBezTo>
                <a:cubicBezTo>
                  <a:pt x="31" y="21"/>
                  <a:pt x="32" y="20"/>
                  <a:pt x="32" y="19"/>
                </a:cubicBezTo>
                <a:cubicBezTo>
                  <a:pt x="33" y="18"/>
                  <a:pt x="34" y="16"/>
                  <a:pt x="35" y="15"/>
                </a:cubicBezTo>
                <a:cubicBezTo>
                  <a:pt x="36" y="10"/>
                  <a:pt x="37" y="6"/>
                  <a:pt x="37" y="2"/>
                </a:cubicBezTo>
                <a:cubicBezTo>
                  <a:pt x="36" y="1"/>
                  <a:pt x="36" y="1"/>
                  <a:pt x="35" y="1"/>
                </a:cubicBezTo>
                <a:cubicBezTo>
                  <a:pt x="29" y="0"/>
                  <a:pt x="23" y="0"/>
                  <a:pt x="17"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2" name="Freeform 3692">
            <a:extLst>
              <a:ext uri="{FF2B5EF4-FFF2-40B4-BE49-F238E27FC236}">
                <a16:creationId xmlns:a16="http://schemas.microsoft.com/office/drawing/2014/main" id="{CEDD97A6-8643-4B8F-9C56-A3F8B3A07781}"/>
              </a:ext>
            </a:extLst>
          </p:cNvPr>
          <p:cNvSpPr>
            <a:spLocks/>
          </p:cNvSpPr>
          <p:nvPr/>
        </p:nvSpPr>
        <p:spPr bwMode="auto">
          <a:xfrm>
            <a:off x="15195028" y="1491007"/>
            <a:ext cx="17465" cy="55568"/>
          </a:xfrm>
          <a:custGeom>
            <a:avLst/>
            <a:gdLst>
              <a:gd name="T0" fmla="*/ 2 w 4"/>
              <a:gd name="T1" fmla="*/ 0 h 13"/>
              <a:gd name="T2" fmla="*/ 0 w 4"/>
              <a:gd name="T3" fmla="*/ 13 h 13"/>
              <a:gd name="T4" fmla="*/ 3 w 4"/>
              <a:gd name="T5" fmla="*/ 3 h 13"/>
              <a:gd name="T6" fmla="*/ 2 w 4"/>
              <a:gd name="T7" fmla="*/ 0 h 13"/>
            </a:gdLst>
            <a:ahLst/>
            <a:cxnLst>
              <a:cxn ang="0">
                <a:pos x="T0" y="T1"/>
              </a:cxn>
              <a:cxn ang="0">
                <a:pos x="T2" y="T3"/>
              </a:cxn>
              <a:cxn ang="0">
                <a:pos x="T4" y="T5"/>
              </a:cxn>
              <a:cxn ang="0">
                <a:pos x="T6" y="T7"/>
              </a:cxn>
            </a:cxnLst>
            <a:rect l="0" t="0" r="r" b="b"/>
            <a:pathLst>
              <a:path w="4" h="13">
                <a:moveTo>
                  <a:pt x="2" y="0"/>
                </a:moveTo>
                <a:cubicBezTo>
                  <a:pt x="2" y="4"/>
                  <a:pt x="1" y="8"/>
                  <a:pt x="0" y="13"/>
                </a:cubicBezTo>
                <a:cubicBezTo>
                  <a:pt x="1" y="10"/>
                  <a:pt x="2" y="7"/>
                  <a:pt x="3" y="3"/>
                </a:cubicBezTo>
                <a:cubicBezTo>
                  <a:pt x="4" y="2"/>
                  <a:pt x="3" y="0"/>
                  <a:pt x="2" y="0"/>
                </a:cubicBezTo>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3" name="Freeform 3693">
            <a:extLst>
              <a:ext uri="{FF2B5EF4-FFF2-40B4-BE49-F238E27FC236}">
                <a16:creationId xmlns:a16="http://schemas.microsoft.com/office/drawing/2014/main" id="{41C6BEAB-F657-4455-B088-212E2EEA2044}"/>
              </a:ext>
            </a:extLst>
          </p:cNvPr>
          <p:cNvSpPr>
            <a:spLocks/>
          </p:cNvSpPr>
          <p:nvPr/>
        </p:nvSpPr>
        <p:spPr bwMode="auto">
          <a:xfrm>
            <a:off x="14863203" y="1478306"/>
            <a:ext cx="57157" cy="90497"/>
          </a:xfrm>
          <a:custGeom>
            <a:avLst/>
            <a:gdLst>
              <a:gd name="T0" fmla="*/ 11 w 13"/>
              <a:gd name="T1" fmla="*/ 0 h 21"/>
              <a:gd name="T2" fmla="*/ 4 w 13"/>
              <a:gd name="T3" fmla="*/ 0 h 21"/>
              <a:gd name="T4" fmla="*/ 1 w 13"/>
              <a:gd name="T5" fmla="*/ 5 h 21"/>
              <a:gd name="T6" fmla="*/ 7 w 13"/>
              <a:gd name="T7" fmla="*/ 19 h 21"/>
              <a:gd name="T8" fmla="*/ 10 w 13"/>
              <a:gd name="T9" fmla="*/ 20 h 21"/>
              <a:gd name="T10" fmla="*/ 13 w 13"/>
              <a:gd name="T11" fmla="*/ 21 h 21"/>
              <a:gd name="T12" fmla="*/ 13 w 13"/>
              <a:gd name="T13" fmla="*/ 11 h 21"/>
              <a:gd name="T14" fmla="*/ 11 w 13"/>
              <a:gd name="T15" fmla="*/ 1 h 21"/>
              <a:gd name="T16" fmla="*/ 11 w 13"/>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1">
                <a:moveTo>
                  <a:pt x="11" y="0"/>
                </a:moveTo>
                <a:cubicBezTo>
                  <a:pt x="9" y="0"/>
                  <a:pt x="6" y="0"/>
                  <a:pt x="4" y="0"/>
                </a:cubicBezTo>
                <a:cubicBezTo>
                  <a:pt x="2" y="1"/>
                  <a:pt x="0" y="3"/>
                  <a:pt x="1" y="5"/>
                </a:cubicBezTo>
                <a:cubicBezTo>
                  <a:pt x="2" y="10"/>
                  <a:pt x="5" y="15"/>
                  <a:pt x="7" y="19"/>
                </a:cubicBezTo>
                <a:cubicBezTo>
                  <a:pt x="7" y="20"/>
                  <a:pt x="8" y="20"/>
                  <a:pt x="10" y="20"/>
                </a:cubicBezTo>
                <a:cubicBezTo>
                  <a:pt x="11" y="21"/>
                  <a:pt x="12" y="21"/>
                  <a:pt x="13" y="21"/>
                </a:cubicBezTo>
                <a:cubicBezTo>
                  <a:pt x="13" y="11"/>
                  <a:pt x="13" y="11"/>
                  <a:pt x="13" y="11"/>
                </a:cubicBezTo>
                <a:cubicBezTo>
                  <a:pt x="11" y="1"/>
                  <a:pt x="11" y="1"/>
                  <a:pt x="11" y="1"/>
                </a:cubicBezTo>
                <a:cubicBezTo>
                  <a:pt x="11" y="1"/>
                  <a:pt x="11" y="0"/>
                  <a:pt x="11" y="0"/>
                </a:cubicBezTo>
              </a:path>
            </a:pathLst>
          </a:custGeom>
          <a:solidFill>
            <a:srgbClr val="CCD1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4" name="Freeform 3694">
            <a:extLst>
              <a:ext uri="{FF2B5EF4-FFF2-40B4-BE49-F238E27FC236}">
                <a16:creationId xmlns:a16="http://schemas.microsoft.com/office/drawing/2014/main" id="{83D41DA1-9745-4048-A7D4-C4F6DA94EC61}"/>
              </a:ext>
            </a:extLst>
          </p:cNvPr>
          <p:cNvSpPr>
            <a:spLocks/>
          </p:cNvSpPr>
          <p:nvPr/>
        </p:nvSpPr>
        <p:spPr bwMode="auto">
          <a:xfrm>
            <a:off x="14910833" y="1478306"/>
            <a:ext cx="112726" cy="90497"/>
          </a:xfrm>
          <a:custGeom>
            <a:avLst/>
            <a:gdLst>
              <a:gd name="T0" fmla="*/ 4 w 26"/>
              <a:gd name="T1" fmla="*/ 0 h 21"/>
              <a:gd name="T2" fmla="*/ 0 w 26"/>
              <a:gd name="T3" fmla="*/ 0 h 21"/>
              <a:gd name="T4" fmla="*/ 0 w 26"/>
              <a:gd name="T5" fmla="*/ 1 h 21"/>
              <a:gd name="T6" fmla="*/ 2 w 26"/>
              <a:gd name="T7" fmla="*/ 11 h 21"/>
              <a:gd name="T8" fmla="*/ 2 w 26"/>
              <a:gd name="T9" fmla="*/ 21 h 21"/>
              <a:gd name="T10" fmla="*/ 12 w 26"/>
              <a:gd name="T11" fmla="*/ 21 h 21"/>
              <a:gd name="T12" fmla="*/ 24 w 26"/>
              <a:gd name="T13" fmla="*/ 21 h 21"/>
              <a:gd name="T14" fmla="*/ 24 w 26"/>
              <a:gd name="T15" fmla="*/ 21 h 21"/>
              <a:gd name="T16" fmla="*/ 25 w 26"/>
              <a:gd name="T17" fmla="*/ 5 h 21"/>
              <a:gd name="T18" fmla="*/ 23 w 26"/>
              <a:gd name="T19" fmla="*/ 1 h 21"/>
              <a:gd name="T20" fmla="*/ 4 w 26"/>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1">
                <a:moveTo>
                  <a:pt x="4" y="0"/>
                </a:moveTo>
                <a:cubicBezTo>
                  <a:pt x="3" y="0"/>
                  <a:pt x="1" y="0"/>
                  <a:pt x="0" y="0"/>
                </a:cubicBezTo>
                <a:cubicBezTo>
                  <a:pt x="0" y="0"/>
                  <a:pt x="0" y="1"/>
                  <a:pt x="0" y="1"/>
                </a:cubicBezTo>
                <a:cubicBezTo>
                  <a:pt x="2" y="11"/>
                  <a:pt x="2" y="11"/>
                  <a:pt x="2" y="11"/>
                </a:cubicBezTo>
                <a:cubicBezTo>
                  <a:pt x="2" y="21"/>
                  <a:pt x="2" y="21"/>
                  <a:pt x="2" y="21"/>
                </a:cubicBezTo>
                <a:cubicBezTo>
                  <a:pt x="6" y="21"/>
                  <a:pt x="9" y="21"/>
                  <a:pt x="12" y="21"/>
                </a:cubicBezTo>
                <a:cubicBezTo>
                  <a:pt x="16" y="21"/>
                  <a:pt x="20" y="21"/>
                  <a:pt x="24" y="21"/>
                </a:cubicBezTo>
                <a:cubicBezTo>
                  <a:pt x="24" y="21"/>
                  <a:pt x="24" y="21"/>
                  <a:pt x="24" y="21"/>
                </a:cubicBezTo>
                <a:cubicBezTo>
                  <a:pt x="24" y="21"/>
                  <a:pt x="25" y="13"/>
                  <a:pt x="25" y="5"/>
                </a:cubicBezTo>
                <a:cubicBezTo>
                  <a:pt x="26" y="3"/>
                  <a:pt x="24" y="2"/>
                  <a:pt x="23" y="1"/>
                </a:cubicBezTo>
                <a:cubicBezTo>
                  <a:pt x="16" y="0"/>
                  <a:pt x="10" y="0"/>
                  <a:pt x="4" y="0"/>
                </a:cubicBezTo>
              </a:path>
            </a:pathLst>
          </a:custGeom>
          <a:solidFill>
            <a:srgbClr val="DBC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5" name="Freeform 3695">
            <a:extLst>
              <a:ext uri="{FF2B5EF4-FFF2-40B4-BE49-F238E27FC236}">
                <a16:creationId xmlns:a16="http://schemas.microsoft.com/office/drawing/2014/main" id="{D72CA2F4-809E-4C1F-BCCA-52F4D650DF01}"/>
              </a:ext>
            </a:extLst>
          </p:cNvPr>
          <p:cNvSpPr>
            <a:spLocks noEditPoints="1"/>
          </p:cNvSpPr>
          <p:nvPr/>
        </p:nvSpPr>
        <p:spPr bwMode="auto">
          <a:xfrm>
            <a:off x="14863203" y="1478306"/>
            <a:ext cx="349290" cy="95261"/>
          </a:xfrm>
          <a:custGeom>
            <a:avLst/>
            <a:gdLst>
              <a:gd name="T0" fmla="*/ 77 w 81"/>
              <a:gd name="T1" fmla="*/ 2 h 22"/>
              <a:gd name="T2" fmla="*/ 62 w 81"/>
              <a:gd name="T3" fmla="*/ 1 h 22"/>
              <a:gd name="T4" fmla="*/ 46 w 81"/>
              <a:gd name="T5" fmla="*/ 1 h 22"/>
              <a:gd name="T6" fmla="*/ 43 w 81"/>
              <a:gd name="T7" fmla="*/ 5 h 22"/>
              <a:gd name="T8" fmla="*/ 36 w 81"/>
              <a:gd name="T9" fmla="*/ 5 h 22"/>
              <a:gd name="T10" fmla="*/ 34 w 81"/>
              <a:gd name="T11" fmla="*/ 1 h 22"/>
              <a:gd name="T12" fmla="*/ 18 w 81"/>
              <a:gd name="T13" fmla="*/ 0 h 22"/>
              <a:gd name="T14" fmla="*/ 4 w 81"/>
              <a:gd name="T15" fmla="*/ 0 h 22"/>
              <a:gd name="T16" fmla="*/ 1 w 81"/>
              <a:gd name="T17" fmla="*/ 5 h 22"/>
              <a:gd name="T18" fmla="*/ 7 w 81"/>
              <a:gd name="T19" fmla="*/ 19 h 22"/>
              <a:gd name="T20" fmla="*/ 10 w 81"/>
              <a:gd name="T21" fmla="*/ 20 h 22"/>
              <a:gd name="T22" fmla="*/ 21 w 81"/>
              <a:gd name="T23" fmla="*/ 21 h 22"/>
              <a:gd name="T24" fmla="*/ 35 w 81"/>
              <a:gd name="T25" fmla="*/ 21 h 22"/>
              <a:gd name="T26" fmla="*/ 35 w 81"/>
              <a:gd name="T27" fmla="*/ 21 h 22"/>
              <a:gd name="T28" fmla="*/ 36 w 81"/>
              <a:gd name="T29" fmla="*/ 8 h 22"/>
              <a:gd name="T30" fmla="*/ 43 w 81"/>
              <a:gd name="T31" fmla="*/ 9 h 22"/>
              <a:gd name="T32" fmla="*/ 46 w 81"/>
              <a:gd name="T33" fmla="*/ 21 h 22"/>
              <a:gd name="T34" fmla="*/ 46 w 81"/>
              <a:gd name="T35" fmla="*/ 21 h 22"/>
              <a:gd name="T36" fmla="*/ 60 w 81"/>
              <a:gd name="T37" fmla="*/ 22 h 22"/>
              <a:gd name="T38" fmla="*/ 72 w 81"/>
              <a:gd name="T39" fmla="*/ 22 h 22"/>
              <a:gd name="T40" fmla="*/ 74 w 81"/>
              <a:gd name="T41" fmla="*/ 20 h 22"/>
              <a:gd name="T42" fmla="*/ 80 w 81"/>
              <a:gd name="T43" fmla="*/ 6 h 22"/>
              <a:gd name="T44" fmla="*/ 77 w 81"/>
              <a:gd name="T45" fmla="*/ 2 h 22"/>
              <a:gd name="T46" fmla="*/ 33 w 81"/>
              <a:gd name="T47" fmla="*/ 19 h 22"/>
              <a:gd name="T48" fmla="*/ 21 w 81"/>
              <a:gd name="T49" fmla="*/ 19 h 22"/>
              <a:gd name="T50" fmla="*/ 10 w 81"/>
              <a:gd name="T51" fmla="*/ 18 h 22"/>
              <a:gd name="T52" fmla="*/ 9 w 81"/>
              <a:gd name="T53" fmla="*/ 18 h 22"/>
              <a:gd name="T54" fmla="*/ 3 w 81"/>
              <a:gd name="T55" fmla="*/ 4 h 22"/>
              <a:gd name="T56" fmla="*/ 3 w 81"/>
              <a:gd name="T57" fmla="*/ 3 h 22"/>
              <a:gd name="T58" fmla="*/ 4 w 81"/>
              <a:gd name="T59" fmla="*/ 3 h 22"/>
              <a:gd name="T60" fmla="*/ 18 w 81"/>
              <a:gd name="T61" fmla="*/ 2 h 22"/>
              <a:gd name="T62" fmla="*/ 33 w 81"/>
              <a:gd name="T63" fmla="*/ 4 h 22"/>
              <a:gd name="T64" fmla="*/ 34 w 81"/>
              <a:gd name="T65" fmla="*/ 5 h 22"/>
              <a:gd name="T66" fmla="*/ 33 w 81"/>
              <a:gd name="T67" fmla="*/ 19 h 22"/>
              <a:gd name="T68" fmla="*/ 73 w 81"/>
              <a:gd name="T69" fmla="*/ 19 h 22"/>
              <a:gd name="T70" fmla="*/ 72 w 81"/>
              <a:gd name="T71" fmla="*/ 20 h 22"/>
              <a:gd name="T72" fmla="*/ 60 w 81"/>
              <a:gd name="T73" fmla="*/ 20 h 22"/>
              <a:gd name="T74" fmla="*/ 47 w 81"/>
              <a:gd name="T75" fmla="*/ 19 h 22"/>
              <a:gd name="T76" fmla="*/ 45 w 81"/>
              <a:gd name="T77" fmla="*/ 5 h 22"/>
              <a:gd name="T78" fmla="*/ 46 w 81"/>
              <a:gd name="T79" fmla="*/ 4 h 22"/>
              <a:gd name="T80" fmla="*/ 62 w 81"/>
              <a:gd name="T81" fmla="*/ 3 h 22"/>
              <a:gd name="T82" fmla="*/ 77 w 81"/>
              <a:gd name="T83" fmla="*/ 4 h 22"/>
              <a:gd name="T84" fmla="*/ 78 w 81"/>
              <a:gd name="T85" fmla="*/ 5 h 22"/>
              <a:gd name="T86" fmla="*/ 78 w 81"/>
              <a:gd name="T87" fmla="*/ 6 h 22"/>
              <a:gd name="T88" fmla="*/ 73 w 81"/>
              <a:gd name="T8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22">
                <a:moveTo>
                  <a:pt x="77" y="2"/>
                </a:moveTo>
                <a:cubicBezTo>
                  <a:pt x="72" y="1"/>
                  <a:pt x="67" y="1"/>
                  <a:pt x="62" y="1"/>
                </a:cubicBezTo>
                <a:cubicBezTo>
                  <a:pt x="56" y="1"/>
                  <a:pt x="51" y="1"/>
                  <a:pt x="46" y="1"/>
                </a:cubicBezTo>
                <a:cubicBezTo>
                  <a:pt x="44" y="2"/>
                  <a:pt x="43" y="3"/>
                  <a:pt x="43" y="5"/>
                </a:cubicBezTo>
                <a:cubicBezTo>
                  <a:pt x="41" y="4"/>
                  <a:pt x="39" y="4"/>
                  <a:pt x="36" y="5"/>
                </a:cubicBezTo>
                <a:cubicBezTo>
                  <a:pt x="36" y="3"/>
                  <a:pt x="35" y="2"/>
                  <a:pt x="34" y="1"/>
                </a:cubicBezTo>
                <a:cubicBezTo>
                  <a:pt x="28" y="0"/>
                  <a:pt x="23" y="0"/>
                  <a:pt x="18" y="0"/>
                </a:cubicBezTo>
                <a:cubicBezTo>
                  <a:pt x="13" y="0"/>
                  <a:pt x="9" y="0"/>
                  <a:pt x="4" y="0"/>
                </a:cubicBezTo>
                <a:cubicBezTo>
                  <a:pt x="2" y="1"/>
                  <a:pt x="0" y="3"/>
                  <a:pt x="1" y="5"/>
                </a:cubicBezTo>
                <a:cubicBezTo>
                  <a:pt x="2" y="10"/>
                  <a:pt x="5" y="15"/>
                  <a:pt x="7" y="19"/>
                </a:cubicBezTo>
                <a:cubicBezTo>
                  <a:pt x="7" y="20"/>
                  <a:pt x="8" y="20"/>
                  <a:pt x="10" y="20"/>
                </a:cubicBezTo>
                <a:cubicBezTo>
                  <a:pt x="13" y="21"/>
                  <a:pt x="17" y="21"/>
                  <a:pt x="21" y="21"/>
                </a:cubicBezTo>
                <a:cubicBezTo>
                  <a:pt x="25" y="21"/>
                  <a:pt x="30" y="21"/>
                  <a:pt x="35" y="21"/>
                </a:cubicBezTo>
                <a:cubicBezTo>
                  <a:pt x="35" y="21"/>
                  <a:pt x="35" y="21"/>
                  <a:pt x="35" y="21"/>
                </a:cubicBezTo>
                <a:cubicBezTo>
                  <a:pt x="35" y="21"/>
                  <a:pt x="36" y="15"/>
                  <a:pt x="36" y="8"/>
                </a:cubicBezTo>
                <a:cubicBezTo>
                  <a:pt x="40" y="8"/>
                  <a:pt x="42" y="8"/>
                  <a:pt x="43" y="9"/>
                </a:cubicBezTo>
                <a:cubicBezTo>
                  <a:pt x="43" y="15"/>
                  <a:pt x="45" y="21"/>
                  <a:pt x="46" y="21"/>
                </a:cubicBezTo>
                <a:cubicBezTo>
                  <a:pt x="46" y="21"/>
                  <a:pt x="46" y="21"/>
                  <a:pt x="46" y="21"/>
                </a:cubicBezTo>
                <a:cubicBezTo>
                  <a:pt x="51" y="22"/>
                  <a:pt x="55" y="22"/>
                  <a:pt x="60" y="22"/>
                </a:cubicBezTo>
                <a:cubicBezTo>
                  <a:pt x="64" y="22"/>
                  <a:pt x="68" y="22"/>
                  <a:pt x="72" y="22"/>
                </a:cubicBezTo>
                <a:cubicBezTo>
                  <a:pt x="73" y="22"/>
                  <a:pt x="74" y="21"/>
                  <a:pt x="74" y="20"/>
                </a:cubicBezTo>
                <a:cubicBezTo>
                  <a:pt x="77" y="16"/>
                  <a:pt x="79" y="12"/>
                  <a:pt x="80" y="6"/>
                </a:cubicBezTo>
                <a:cubicBezTo>
                  <a:pt x="81" y="4"/>
                  <a:pt x="79" y="2"/>
                  <a:pt x="77" y="2"/>
                </a:cubicBezTo>
                <a:close/>
                <a:moveTo>
                  <a:pt x="33" y="19"/>
                </a:moveTo>
                <a:cubicBezTo>
                  <a:pt x="29" y="19"/>
                  <a:pt x="25" y="19"/>
                  <a:pt x="21" y="19"/>
                </a:cubicBezTo>
                <a:cubicBezTo>
                  <a:pt x="17" y="19"/>
                  <a:pt x="14" y="19"/>
                  <a:pt x="10" y="18"/>
                </a:cubicBezTo>
                <a:cubicBezTo>
                  <a:pt x="9" y="18"/>
                  <a:pt x="9" y="18"/>
                  <a:pt x="9" y="18"/>
                </a:cubicBezTo>
                <a:cubicBezTo>
                  <a:pt x="7" y="14"/>
                  <a:pt x="4" y="9"/>
                  <a:pt x="3" y="4"/>
                </a:cubicBezTo>
                <a:cubicBezTo>
                  <a:pt x="3" y="4"/>
                  <a:pt x="3" y="3"/>
                  <a:pt x="3" y="3"/>
                </a:cubicBezTo>
                <a:cubicBezTo>
                  <a:pt x="3" y="3"/>
                  <a:pt x="4" y="3"/>
                  <a:pt x="4" y="3"/>
                </a:cubicBezTo>
                <a:cubicBezTo>
                  <a:pt x="9" y="2"/>
                  <a:pt x="13" y="2"/>
                  <a:pt x="18" y="2"/>
                </a:cubicBezTo>
                <a:cubicBezTo>
                  <a:pt x="22" y="2"/>
                  <a:pt x="28" y="3"/>
                  <a:pt x="33" y="4"/>
                </a:cubicBezTo>
                <a:cubicBezTo>
                  <a:pt x="34" y="4"/>
                  <a:pt x="34" y="4"/>
                  <a:pt x="34" y="5"/>
                </a:cubicBezTo>
                <a:cubicBezTo>
                  <a:pt x="34" y="11"/>
                  <a:pt x="33" y="16"/>
                  <a:pt x="33" y="19"/>
                </a:cubicBezTo>
                <a:close/>
                <a:moveTo>
                  <a:pt x="73" y="19"/>
                </a:moveTo>
                <a:cubicBezTo>
                  <a:pt x="72" y="19"/>
                  <a:pt x="72" y="20"/>
                  <a:pt x="72" y="20"/>
                </a:cubicBezTo>
                <a:cubicBezTo>
                  <a:pt x="68" y="20"/>
                  <a:pt x="64" y="20"/>
                  <a:pt x="60" y="20"/>
                </a:cubicBezTo>
                <a:cubicBezTo>
                  <a:pt x="56" y="20"/>
                  <a:pt x="52" y="20"/>
                  <a:pt x="47" y="19"/>
                </a:cubicBezTo>
                <a:cubicBezTo>
                  <a:pt x="46" y="17"/>
                  <a:pt x="45" y="11"/>
                  <a:pt x="45" y="5"/>
                </a:cubicBezTo>
                <a:cubicBezTo>
                  <a:pt x="45" y="4"/>
                  <a:pt x="45" y="4"/>
                  <a:pt x="46" y="4"/>
                </a:cubicBezTo>
                <a:cubicBezTo>
                  <a:pt x="51" y="3"/>
                  <a:pt x="56" y="3"/>
                  <a:pt x="62" y="3"/>
                </a:cubicBezTo>
                <a:cubicBezTo>
                  <a:pt x="67" y="3"/>
                  <a:pt x="72" y="4"/>
                  <a:pt x="77" y="4"/>
                </a:cubicBezTo>
                <a:cubicBezTo>
                  <a:pt x="77" y="4"/>
                  <a:pt x="78" y="5"/>
                  <a:pt x="78" y="5"/>
                </a:cubicBezTo>
                <a:cubicBezTo>
                  <a:pt x="78" y="5"/>
                  <a:pt x="78" y="5"/>
                  <a:pt x="78" y="6"/>
                </a:cubicBezTo>
                <a:cubicBezTo>
                  <a:pt x="77" y="11"/>
                  <a:pt x="75" y="16"/>
                  <a:pt x="73" y="1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6" name="Freeform 3696">
            <a:extLst>
              <a:ext uri="{FF2B5EF4-FFF2-40B4-BE49-F238E27FC236}">
                <a16:creationId xmlns:a16="http://schemas.microsoft.com/office/drawing/2014/main" id="{BC25E560-54B6-41EB-ABF6-40168B921E42}"/>
              </a:ext>
            </a:extLst>
          </p:cNvPr>
          <p:cNvSpPr>
            <a:spLocks/>
          </p:cNvSpPr>
          <p:nvPr/>
        </p:nvSpPr>
        <p:spPr bwMode="auto">
          <a:xfrm>
            <a:off x="14910833" y="1352878"/>
            <a:ext cx="193697" cy="95261"/>
          </a:xfrm>
          <a:custGeom>
            <a:avLst/>
            <a:gdLst>
              <a:gd name="T0" fmla="*/ 45 w 45"/>
              <a:gd name="T1" fmla="*/ 0 h 22"/>
              <a:gd name="T2" fmla="*/ 16 w 45"/>
              <a:gd name="T3" fmla="*/ 6 h 22"/>
              <a:gd name="T4" fmla="*/ 0 w 45"/>
              <a:gd name="T5" fmla="*/ 2 h 22"/>
              <a:gd name="T6" fmla="*/ 0 w 45"/>
              <a:gd name="T7" fmla="*/ 22 h 22"/>
              <a:gd name="T8" fmla="*/ 45 w 45"/>
              <a:gd name="T9" fmla="*/ 0 h 22"/>
            </a:gdLst>
            <a:ahLst/>
            <a:cxnLst>
              <a:cxn ang="0">
                <a:pos x="T0" y="T1"/>
              </a:cxn>
              <a:cxn ang="0">
                <a:pos x="T2" y="T3"/>
              </a:cxn>
              <a:cxn ang="0">
                <a:pos x="T4" y="T5"/>
              </a:cxn>
              <a:cxn ang="0">
                <a:pos x="T6" y="T7"/>
              </a:cxn>
              <a:cxn ang="0">
                <a:pos x="T8" y="T9"/>
              </a:cxn>
            </a:cxnLst>
            <a:rect l="0" t="0" r="r" b="b"/>
            <a:pathLst>
              <a:path w="45" h="22">
                <a:moveTo>
                  <a:pt x="45" y="0"/>
                </a:moveTo>
                <a:cubicBezTo>
                  <a:pt x="34" y="3"/>
                  <a:pt x="25" y="6"/>
                  <a:pt x="16" y="6"/>
                </a:cubicBezTo>
                <a:cubicBezTo>
                  <a:pt x="11" y="6"/>
                  <a:pt x="6" y="5"/>
                  <a:pt x="0" y="2"/>
                </a:cubicBezTo>
                <a:cubicBezTo>
                  <a:pt x="0" y="22"/>
                  <a:pt x="0" y="22"/>
                  <a:pt x="0" y="22"/>
                </a:cubicBezTo>
                <a:cubicBezTo>
                  <a:pt x="18" y="21"/>
                  <a:pt x="34" y="13"/>
                  <a:pt x="45" y="0"/>
                </a:cubicBezTo>
              </a:path>
            </a:pathLst>
          </a:custGeom>
          <a:solidFill>
            <a:srgbClr val="ECC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7" name="Freeform 3697">
            <a:extLst>
              <a:ext uri="{FF2B5EF4-FFF2-40B4-BE49-F238E27FC236}">
                <a16:creationId xmlns:a16="http://schemas.microsoft.com/office/drawing/2014/main" id="{6959E6CF-D312-4578-8F98-E84EFCCB3A16}"/>
              </a:ext>
            </a:extLst>
          </p:cNvPr>
          <p:cNvSpPr>
            <a:spLocks/>
          </p:cNvSpPr>
          <p:nvPr/>
        </p:nvSpPr>
        <p:spPr bwMode="auto">
          <a:xfrm>
            <a:off x="14890193" y="1211575"/>
            <a:ext cx="274670" cy="236564"/>
          </a:xfrm>
          <a:custGeom>
            <a:avLst/>
            <a:gdLst>
              <a:gd name="T0" fmla="*/ 53 w 64"/>
              <a:gd name="T1" fmla="*/ 0 h 55"/>
              <a:gd name="T2" fmla="*/ 1 w 64"/>
              <a:gd name="T3" fmla="*/ 15 h 55"/>
              <a:gd name="T4" fmla="*/ 0 w 64"/>
              <a:gd name="T5" fmla="*/ 37 h 55"/>
              <a:gd name="T6" fmla="*/ 4 w 64"/>
              <a:gd name="T7" fmla="*/ 55 h 55"/>
              <a:gd name="T8" fmla="*/ 4 w 64"/>
              <a:gd name="T9" fmla="*/ 55 h 55"/>
              <a:gd name="T10" fmla="*/ 5 w 64"/>
              <a:gd name="T11" fmla="*/ 55 h 55"/>
              <a:gd name="T12" fmla="*/ 5 w 64"/>
              <a:gd name="T13" fmla="*/ 55 h 55"/>
              <a:gd name="T14" fmla="*/ 5 w 64"/>
              <a:gd name="T15" fmla="*/ 35 h 55"/>
              <a:gd name="T16" fmla="*/ 21 w 64"/>
              <a:gd name="T17" fmla="*/ 39 h 55"/>
              <a:gd name="T18" fmla="*/ 50 w 64"/>
              <a:gd name="T19" fmla="*/ 33 h 55"/>
              <a:gd name="T20" fmla="*/ 50 w 64"/>
              <a:gd name="T21" fmla="*/ 33 h 55"/>
              <a:gd name="T22" fmla="*/ 64 w 64"/>
              <a:gd name="T23" fmla="*/ 2 h 55"/>
              <a:gd name="T24" fmla="*/ 53 w 64"/>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55">
                <a:moveTo>
                  <a:pt x="53" y="0"/>
                </a:moveTo>
                <a:cubicBezTo>
                  <a:pt x="34" y="0"/>
                  <a:pt x="4" y="9"/>
                  <a:pt x="1" y="15"/>
                </a:cubicBezTo>
                <a:cubicBezTo>
                  <a:pt x="0" y="37"/>
                  <a:pt x="0" y="37"/>
                  <a:pt x="0" y="37"/>
                </a:cubicBezTo>
                <a:cubicBezTo>
                  <a:pt x="4" y="55"/>
                  <a:pt x="4" y="55"/>
                  <a:pt x="4" y="55"/>
                </a:cubicBezTo>
                <a:cubicBezTo>
                  <a:pt x="4" y="55"/>
                  <a:pt x="4" y="55"/>
                  <a:pt x="4" y="55"/>
                </a:cubicBezTo>
                <a:cubicBezTo>
                  <a:pt x="4" y="55"/>
                  <a:pt x="5" y="55"/>
                  <a:pt x="5" y="55"/>
                </a:cubicBezTo>
                <a:cubicBezTo>
                  <a:pt x="5" y="55"/>
                  <a:pt x="5" y="55"/>
                  <a:pt x="5" y="55"/>
                </a:cubicBezTo>
                <a:cubicBezTo>
                  <a:pt x="5" y="35"/>
                  <a:pt x="5" y="35"/>
                  <a:pt x="5" y="35"/>
                </a:cubicBezTo>
                <a:cubicBezTo>
                  <a:pt x="11" y="38"/>
                  <a:pt x="16" y="39"/>
                  <a:pt x="21" y="39"/>
                </a:cubicBezTo>
                <a:cubicBezTo>
                  <a:pt x="30" y="39"/>
                  <a:pt x="39" y="36"/>
                  <a:pt x="50" y="33"/>
                </a:cubicBezTo>
                <a:cubicBezTo>
                  <a:pt x="50" y="33"/>
                  <a:pt x="50" y="33"/>
                  <a:pt x="50" y="33"/>
                </a:cubicBezTo>
                <a:cubicBezTo>
                  <a:pt x="57" y="25"/>
                  <a:pt x="62" y="14"/>
                  <a:pt x="64" y="2"/>
                </a:cubicBezTo>
                <a:cubicBezTo>
                  <a:pt x="62" y="1"/>
                  <a:pt x="58" y="0"/>
                  <a:pt x="53" y="0"/>
                </a:cubicBezTo>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8" name="Freeform 3698">
            <a:extLst>
              <a:ext uri="{FF2B5EF4-FFF2-40B4-BE49-F238E27FC236}">
                <a16:creationId xmlns:a16="http://schemas.microsoft.com/office/drawing/2014/main" id="{CFCB85BE-7820-41F4-8A2E-924F809E3FB9}"/>
              </a:ext>
            </a:extLst>
          </p:cNvPr>
          <p:cNvSpPr>
            <a:spLocks/>
          </p:cNvSpPr>
          <p:nvPr/>
        </p:nvSpPr>
        <p:spPr bwMode="auto">
          <a:xfrm>
            <a:off x="14920359" y="1546576"/>
            <a:ext cx="292134" cy="207986"/>
          </a:xfrm>
          <a:custGeom>
            <a:avLst/>
            <a:gdLst>
              <a:gd name="T0" fmla="*/ 21 w 68"/>
              <a:gd name="T1" fmla="*/ 17 h 48"/>
              <a:gd name="T2" fmla="*/ 11 w 68"/>
              <a:gd name="T3" fmla="*/ 21 h 48"/>
              <a:gd name="T4" fmla="*/ 10 w 68"/>
              <a:gd name="T5" fmla="*/ 29 h 48"/>
              <a:gd name="T6" fmla="*/ 0 w 68"/>
              <a:gd name="T7" fmla="*/ 9 h 48"/>
              <a:gd name="T8" fmla="*/ 4 w 68"/>
              <a:gd name="T9" fmla="*/ 27 h 48"/>
              <a:gd name="T10" fmla="*/ 9 w 68"/>
              <a:gd name="T11" fmla="*/ 38 h 48"/>
              <a:gd name="T12" fmla="*/ 23 w 68"/>
              <a:gd name="T13" fmla="*/ 47 h 48"/>
              <a:gd name="T14" fmla="*/ 34 w 68"/>
              <a:gd name="T15" fmla="*/ 48 h 48"/>
              <a:gd name="T16" fmla="*/ 44 w 68"/>
              <a:gd name="T17" fmla="*/ 46 h 48"/>
              <a:gd name="T18" fmla="*/ 59 w 68"/>
              <a:gd name="T19" fmla="*/ 35 h 48"/>
              <a:gd name="T20" fmla="*/ 65 w 68"/>
              <a:gd name="T21" fmla="*/ 26 h 48"/>
              <a:gd name="T22" fmla="*/ 68 w 68"/>
              <a:gd name="T23" fmla="*/ 0 h 48"/>
              <a:gd name="T24" fmla="*/ 63 w 68"/>
              <a:gd name="T25" fmla="*/ 2 h 48"/>
              <a:gd name="T26" fmla="*/ 60 w 68"/>
              <a:gd name="T27" fmla="*/ 16 h 48"/>
              <a:gd name="T28" fmla="*/ 57 w 68"/>
              <a:gd name="T29" fmla="*/ 20 h 48"/>
              <a:gd name="T30" fmla="*/ 44 w 68"/>
              <a:gd name="T31" fmla="*/ 29 h 48"/>
              <a:gd name="T32" fmla="*/ 41 w 68"/>
              <a:gd name="T33" fmla="*/ 22 h 48"/>
              <a:gd name="T34" fmla="*/ 28 w 68"/>
              <a:gd name="T35" fmla="*/ 17 h 48"/>
              <a:gd name="T36" fmla="*/ 24 w 68"/>
              <a:gd name="T37" fmla="*/ 18 h 48"/>
              <a:gd name="T38" fmla="*/ 21 w 68"/>
              <a:gd name="T39"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48">
                <a:moveTo>
                  <a:pt x="21" y="17"/>
                </a:moveTo>
                <a:cubicBezTo>
                  <a:pt x="11" y="21"/>
                  <a:pt x="11" y="21"/>
                  <a:pt x="11" y="21"/>
                </a:cubicBezTo>
                <a:cubicBezTo>
                  <a:pt x="10" y="29"/>
                  <a:pt x="10" y="29"/>
                  <a:pt x="10" y="29"/>
                </a:cubicBezTo>
                <a:cubicBezTo>
                  <a:pt x="6" y="23"/>
                  <a:pt x="3" y="16"/>
                  <a:pt x="0" y="9"/>
                </a:cubicBezTo>
                <a:cubicBezTo>
                  <a:pt x="1" y="15"/>
                  <a:pt x="2" y="21"/>
                  <a:pt x="4" y="27"/>
                </a:cubicBezTo>
                <a:cubicBezTo>
                  <a:pt x="5" y="30"/>
                  <a:pt x="8" y="34"/>
                  <a:pt x="9" y="38"/>
                </a:cubicBezTo>
                <a:cubicBezTo>
                  <a:pt x="12" y="44"/>
                  <a:pt x="17" y="47"/>
                  <a:pt x="23" y="47"/>
                </a:cubicBezTo>
                <a:cubicBezTo>
                  <a:pt x="34" y="48"/>
                  <a:pt x="34" y="48"/>
                  <a:pt x="34" y="48"/>
                </a:cubicBezTo>
                <a:cubicBezTo>
                  <a:pt x="38" y="48"/>
                  <a:pt x="41" y="48"/>
                  <a:pt x="44" y="46"/>
                </a:cubicBezTo>
                <a:cubicBezTo>
                  <a:pt x="49" y="43"/>
                  <a:pt x="54" y="39"/>
                  <a:pt x="59" y="35"/>
                </a:cubicBezTo>
                <a:cubicBezTo>
                  <a:pt x="62" y="33"/>
                  <a:pt x="64" y="30"/>
                  <a:pt x="65" y="26"/>
                </a:cubicBezTo>
                <a:cubicBezTo>
                  <a:pt x="66" y="19"/>
                  <a:pt x="67" y="9"/>
                  <a:pt x="68" y="0"/>
                </a:cubicBezTo>
                <a:cubicBezTo>
                  <a:pt x="63" y="2"/>
                  <a:pt x="63" y="2"/>
                  <a:pt x="63" y="2"/>
                </a:cubicBezTo>
                <a:cubicBezTo>
                  <a:pt x="60" y="16"/>
                  <a:pt x="60" y="16"/>
                  <a:pt x="60" y="16"/>
                </a:cubicBezTo>
                <a:cubicBezTo>
                  <a:pt x="60" y="18"/>
                  <a:pt x="58" y="19"/>
                  <a:pt x="57" y="20"/>
                </a:cubicBezTo>
                <a:cubicBezTo>
                  <a:pt x="44" y="29"/>
                  <a:pt x="44" y="29"/>
                  <a:pt x="44" y="29"/>
                </a:cubicBezTo>
                <a:cubicBezTo>
                  <a:pt x="41" y="22"/>
                  <a:pt x="41" y="22"/>
                  <a:pt x="41" y="22"/>
                </a:cubicBezTo>
                <a:cubicBezTo>
                  <a:pt x="28" y="17"/>
                  <a:pt x="28" y="17"/>
                  <a:pt x="28" y="17"/>
                </a:cubicBezTo>
                <a:cubicBezTo>
                  <a:pt x="24" y="18"/>
                  <a:pt x="24" y="18"/>
                  <a:pt x="24" y="18"/>
                </a:cubicBezTo>
                <a:lnTo>
                  <a:pt x="21" y="17"/>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49" name="Freeform 3699">
            <a:extLst>
              <a:ext uri="{FF2B5EF4-FFF2-40B4-BE49-F238E27FC236}">
                <a16:creationId xmlns:a16="http://schemas.microsoft.com/office/drawing/2014/main" id="{7E66AE18-73D6-416A-BF4B-85C0A3874083}"/>
              </a:ext>
            </a:extLst>
          </p:cNvPr>
          <p:cNvSpPr>
            <a:spLocks/>
          </p:cNvSpPr>
          <p:nvPr/>
        </p:nvSpPr>
        <p:spPr bwMode="auto">
          <a:xfrm>
            <a:off x="14983867" y="1646600"/>
            <a:ext cx="100025" cy="50806"/>
          </a:xfrm>
          <a:custGeom>
            <a:avLst/>
            <a:gdLst>
              <a:gd name="T0" fmla="*/ 1 w 23"/>
              <a:gd name="T1" fmla="*/ 2 h 12"/>
              <a:gd name="T2" fmla="*/ 0 w 23"/>
              <a:gd name="T3" fmla="*/ 7 h 12"/>
              <a:gd name="T4" fmla="*/ 5 w 23"/>
              <a:gd name="T5" fmla="*/ 11 h 12"/>
              <a:gd name="T6" fmla="*/ 8 w 23"/>
              <a:gd name="T7" fmla="*/ 9 h 12"/>
              <a:gd name="T8" fmla="*/ 10 w 23"/>
              <a:gd name="T9" fmla="*/ 9 h 12"/>
              <a:gd name="T10" fmla="*/ 13 w 23"/>
              <a:gd name="T11" fmla="*/ 12 h 12"/>
              <a:gd name="T12" fmla="*/ 21 w 23"/>
              <a:gd name="T13" fmla="*/ 9 h 12"/>
              <a:gd name="T14" fmla="*/ 23 w 23"/>
              <a:gd name="T15" fmla="*/ 6 h 12"/>
              <a:gd name="T16" fmla="*/ 22 w 23"/>
              <a:gd name="T17" fmla="*/ 2 h 12"/>
              <a:gd name="T18" fmla="*/ 12 w 23"/>
              <a:gd name="T19" fmla="*/ 0 h 12"/>
              <a:gd name="T20" fmla="*/ 9 w 23"/>
              <a:gd name="T21" fmla="*/ 1 h 12"/>
              <a:gd name="T22" fmla="*/ 6 w 23"/>
              <a:gd name="T23" fmla="*/ 0 h 12"/>
              <a:gd name="T24" fmla="*/ 1 w 23"/>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2">
                <a:moveTo>
                  <a:pt x="1" y="2"/>
                </a:moveTo>
                <a:cubicBezTo>
                  <a:pt x="0" y="5"/>
                  <a:pt x="0" y="7"/>
                  <a:pt x="0" y="7"/>
                </a:cubicBezTo>
                <a:cubicBezTo>
                  <a:pt x="0" y="7"/>
                  <a:pt x="2" y="10"/>
                  <a:pt x="5" y="11"/>
                </a:cubicBezTo>
                <a:cubicBezTo>
                  <a:pt x="6" y="11"/>
                  <a:pt x="7" y="10"/>
                  <a:pt x="8" y="9"/>
                </a:cubicBezTo>
                <a:cubicBezTo>
                  <a:pt x="10" y="9"/>
                  <a:pt x="10" y="9"/>
                  <a:pt x="10" y="9"/>
                </a:cubicBezTo>
                <a:cubicBezTo>
                  <a:pt x="10" y="10"/>
                  <a:pt x="11" y="12"/>
                  <a:pt x="13" y="12"/>
                </a:cubicBezTo>
                <a:cubicBezTo>
                  <a:pt x="16" y="11"/>
                  <a:pt x="19" y="10"/>
                  <a:pt x="21" y="9"/>
                </a:cubicBezTo>
                <a:cubicBezTo>
                  <a:pt x="22" y="8"/>
                  <a:pt x="23" y="7"/>
                  <a:pt x="23" y="6"/>
                </a:cubicBezTo>
                <a:cubicBezTo>
                  <a:pt x="22" y="5"/>
                  <a:pt x="22" y="3"/>
                  <a:pt x="22" y="2"/>
                </a:cubicBezTo>
                <a:cubicBezTo>
                  <a:pt x="12" y="0"/>
                  <a:pt x="12" y="0"/>
                  <a:pt x="12" y="0"/>
                </a:cubicBezTo>
                <a:cubicBezTo>
                  <a:pt x="9" y="1"/>
                  <a:pt x="9" y="1"/>
                  <a:pt x="9" y="1"/>
                </a:cubicBezTo>
                <a:cubicBezTo>
                  <a:pt x="6" y="0"/>
                  <a:pt x="6" y="0"/>
                  <a:pt x="6" y="0"/>
                </a:cubicBezTo>
                <a:lnTo>
                  <a:pt x="1" y="2"/>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0" name="Freeform 3700">
            <a:extLst>
              <a:ext uri="{FF2B5EF4-FFF2-40B4-BE49-F238E27FC236}">
                <a16:creationId xmlns:a16="http://schemas.microsoft.com/office/drawing/2014/main" id="{B66164C5-F7D7-4678-91B5-F1D0F6B22E48}"/>
              </a:ext>
            </a:extLst>
          </p:cNvPr>
          <p:cNvSpPr>
            <a:spLocks/>
          </p:cNvSpPr>
          <p:nvPr/>
        </p:nvSpPr>
        <p:spPr bwMode="auto">
          <a:xfrm>
            <a:off x="14747301" y="1757738"/>
            <a:ext cx="766852" cy="374693"/>
          </a:xfrm>
          <a:custGeom>
            <a:avLst/>
            <a:gdLst>
              <a:gd name="T0" fmla="*/ 0 w 178"/>
              <a:gd name="T1" fmla="*/ 60 h 87"/>
              <a:gd name="T2" fmla="*/ 82 w 178"/>
              <a:gd name="T3" fmla="*/ 87 h 87"/>
              <a:gd name="T4" fmla="*/ 175 w 178"/>
              <a:gd name="T5" fmla="*/ 49 h 87"/>
              <a:gd name="T6" fmla="*/ 178 w 178"/>
              <a:gd name="T7" fmla="*/ 47 h 87"/>
              <a:gd name="T8" fmla="*/ 169 w 178"/>
              <a:gd name="T9" fmla="*/ 41 h 87"/>
              <a:gd name="T10" fmla="*/ 169 w 178"/>
              <a:gd name="T11" fmla="*/ 41 h 87"/>
              <a:gd name="T12" fmla="*/ 169 w 178"/>
              <a:gd name="T13" fmla="*/ 41 h 87"/>
              <a:gd name="T14" fmla="*/ 110 w 178"/>
              <a:gd name="T15" fmla="*/ 21 h 87"/>
              <a:gd name="T16" fmla="*/ 110 w 178"/>
              <a:gd name="T17" fmla="*/ 0 h 87"/>
              <a:gd name="T18" fmla="*/ 84 w 178"/>
              <a:gd name="T19" fmla="*/ 9 h 87"/>
              <a:gd name="T20" fmla="*/ 76 w 178"/>
              <a:gd name="T21" fmla="*/ 43 h 87"/>
              <a:gd name="T22" fmla="*/ 73 w 178"/>
              <a:gd name="T23" fmla="*/ 11 h 87"/>
              <a:gd name="T24" fmla="*/ 62 w 178"/>
              <a:gd name="T25" fmla="*/ 5 h 87"/>
              <a:gd name="T26" fmla="*/ 61 w 178"/>
              <a:gd name="T27" fmla="*/ 23 h 87"/>
              <a:gd name="T28" fmla="*/ 14 w 178"/>
              <a:gd name="T29" fmla="*/ 44 h 87"/>
              <a:gd name="T30" fmla="*/ 0 w 178"/>
              <a:gd name="T31" fmla="*/ 6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8" h="87">
                <a:moveTo>
                  <a:pt x="0" y="60"/>
                </a:moveTo>
                <a:cubicBezTo>
                  <a:pt x="23" y="77"/>
                  <a:pt x="51" y="87"/>
                  <a:pt x="82" y="87"/>
                </a:cubicBezTo>
                <a:cubicBezTo>
                  <a:pt x="118" y="87"/>
                  <a:pt x="151" y="73"/>
                  <a:pt x="175" y="49"/>
                </a:cubicBezTo>
                <a:cubicBezTo>
                  <a:pt x="176" y="48"/>
                  <a:pt x="177" y="48"/>
                  <a:pt x="178" y="47"/>
                </a:cubicBezTo>
                <a:cubicBezTo>
                  <a:pt x="175" y="44"/>
                  <a:pt x="172" y="41"/>
                  <a:pt x="169" y="41"/>
                </a:cubicBezTo>
                <a:cubicBezTo>
                  <a:pt x="169" y="41"/>
                  <a:pt x="169" y="41"/>
                  <a:pt x="169" y="41"/>
                </a:cubicBezTo>
                <a:cubicBezTo>
                  <a:pt x="169" y="41"/>
                  <a:pt x="169" y="41"/>
                  <a:pt x="169" y="41"/>
                </a:cubicBezTo>
                <a:cubicBezTo>
                  <a:pt x="110" y="21"/>
                  <a:pt x="110" y="21"/>
                  <a:pt x="110" y="21"/>
                </a:cubicBezTo>
                <a:cubicBezTo>
                  <a:pt x="110" y="0"/>
                  <a:pt x="110" y="0"/>
                  <a:pt x="110" y="0"/>
                </a:cubicBezTo>
                <a:cubicBezTo>
                  <a:pt x="84" y="9"/>
                  <a:pt x="84" y="9"/>
                  <a:pt x="84" y="9"/>
                </a:cubicBezTo>
                <a:cubicBezTo>
                  <a:pt x="76" y="43"/>
                  <a:pt x="76" y="43"/>
                  <a:pt x="76" y="43"/>
                </a:cubicBezTo>
                <a:cubicBezTo>
                  <a:pt x="73" y="11"/>
                  <a:pt x="73" y="11"/>
                  <a:pt x="73" y="11"/>
                </a:cubicBezTo>
                <a:cubicBezTo>
                  <a:pt x="62" y="5"/>
                  <a:pt x="62" y="5"/>
                  <a:pt x="62" y="5"/>
                </a:cubicBezTo>
                <a:cubicBezTo>
                  <a:pt x="61" y="23"/>
                  <a:pt x="61" y="23"/>
                  <a:pt x="61" y="23"/>
                </a:cubicBezTo>
                <a:cubicBezTo>
                  <a:pt x="14" y="44"/>
                  <a:pt x="14" y="44"/>
                  <a:pt x="14" y="44"/>
                </a:cubicBezTo>
                <a:cubicBezTo>
                  <a:pt x="6" y="49"/>
                  <a:pt x="2" y="56"/>
                  <a:pt x="0" y="60"/>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1" name="Freeform 3701">
            <a:extLst>
              <a:ext uri="{FF2B5EF4-FFF2-40B4-BE49-F238E27FC236}">
                <a16:creationId xmlns:a16="http://schemas.microsoft.com/office/drawing/2014/main" id="{A58D2B39-7F28-48B0-A9F2-965BD4A160D9}"/>
              </a:ext>
            </a:extLst>
          </p:cNvPr>
          <p:cNvSpPr>
            <a:spLocks/>
          </p:cNvSpPr>
          <p:nvPr/>
        </p:nvSpPr>
        <p:spPr bwMode="auto">
          <a:xfrm>
            <a:off x="15101355" y="1757738"/>
            <a:ext cx="120664" cy="138128"/>
          </a:xfrm>
          <a:custGeom>
            <a:avLst/>
            <a:gdLst>
              <a:gd name="T0" fmla="*/ 5 w 76"/>
              <a:gd name="T1" fmla="*/ 25 h 87"/>
              <a:gd name="T2" fmla="*/ 0 w 76"/>
              <a:gd name="T3" fmla="*/ 87 h 87"/>
              <a:gd name="T4" fmla="*/ 76 w 76"/>
              <a:gd name="T5" fmla="*/ 57 h 87"/>
              <a:gd name="T6" fmla="*/ 76 w 76"/>
              <a:gd name="T7" fmla="*/ 0 h 87"/>
              <a:gd name="T8" fmla="*/ 5 w 76"/>
              <a:gd name="T9" fmla="*/ 25 h 87"/>
            </a:gdLst>
            <a:ahLst/>
            <a:cxnLst>
              <a:cxn ang="0">
                <a:pos x="T0" y="T1"/>
              </a:cxn>
              <a:cxn ang="0">
                <a:pos x="T2" y="T3"/>
              </a:cxn>
              <a:cxn ang="0">
                <a:pos x="T4" y="T5"/>
              </a:cxn>
              <a:cxn ang="0">
                <a:pos x="T6" y="T7"/>
              </a:cxn>
              <a:cxn ang="0">
                <a:pos x="T8" y="T9"/>
              </a:cxn>
            </a:cxnLst>
            <a:rect l="0" t="0" r="r" b="b"/>
            <a:pathLst>
              <a:path w="76" h="87">
                <a:moveTo>
                  <a:pt x="5" y="25"/>
                </a:moveTo>
                <a:lnTo>
                  <a:pt x="0" y="87"/>
                </a:lnTo>
                <a:lnTo>
                  <a:pt x="76" y="57"/>
                </a:lnTo>
                <a:lnTo>
                  <a:pt x="76" y="0"/>
                </a:lnTo>
                <a:lnTo>
                  <a:pt x="5" y="25"/>
                </a:lnTo>
                <a:close/>
              </a:path>
            </a:pathLst>
          </a:custGeom>
          <a:solidFill>
            <a:srgbClr val="FDF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2" name="Freeform 3702">
            <a:extLst>
              <a:ext uri="{FF2B5EF4-FFF2-40B4-BE49-F238E27FC236}">
                <a16:creationId xmlns:a16="http://schemas.microsoft.com/office/drawing/2014/main" id="{F29CD790-E58C-48B0-ABC0-6F01047AF553}"/>
              </a:ext>
            </a:extLst>
          </p:cNvPr>
          <p:cNvSpPr>
            <a:spLocks/>
          </p:cNvSpPr>
          <p:nvPr/>
        </p:nvSpPr>
        <p:spPr bwMode="auto">
          <a:xfrm>
            <a:off x="14993393" y="1770440"/>
            <a:ext cx="68271" cy="133365"/>
          </a:xfrm>
          <a:custGeom>
            <a:avLst/>
            <a:gdLst>
              <a:gd name="T0" fmla="*/ 3 w 43"/>
              <a:gd name="T1" fmla="*/ 0 h 84"/>
              <a:gd name="T2" fmla="*/ 0 w 43"/>
              <a:gd name="T3" fmla="*/ 57 h 84"/>
              <a:gd name="T4" fmla="*/ 35 w 43"/>
              <a:gd name="T5" fmla="*/ 84 h 84"/>
              <a:gd name="T6" fmla="*/ 43 w 43"/>
              <a:gd name="T7" fmla="*/ 22 h 84"/>
              <a:gd name="T8" fmla="*/ 3 w 43"/>
              <a:gd name="T9" fmla="*/ 0 h 84"/>
            </a:gdLst>
            <a:ahLst/>
            <a:cxnLst>
              <a:cxn ang="0">
                <a:pos x="T0" y="T1"/>
              </a:cxn>
              <a:cxn ang="0">
                <a:pos x="T2" y="T3"/>
              </a:cxn>
              <a:cxn ang="0">
                <a:pos x="T4" y="T5"/>
              </a:cxn>
              <a:cxn ang="0">
                <a:pos x="T6" y="T7"/>
              </a:cxn>
              <a:cxn ang="0">
                <a:pos x="T8" y="T9"/>
              </a:cxn>
            </a:cxnLst>
            <a:rect l="0" t="0" r="r" b="b"/>
            <a:pathLst>
              <a:path w="43" h="84">
                <a:moveTo>
                  <a:pt x="3" y="0"/>
                </a:moveTo>
                <a:lnTo>
                  <a:pt x="0" y="57"/>
                </a:lnTo>
                <a:lnTo>
                  <a:pt x="35" y="84"/>
                </a:lnTo>
                <a:lnTo>
                  <a:pt x="43" y="22"/>
                </a:lnTo>
                <a:lnTo>
                  <a:pt x="3" y="0"/>
                </a:lnTo>
                <a:close/>
              </a:path>
            </a:pathLst>
          </a:custGeom>
          <a:solidFill>
            <a:srgbClr val="FDF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3" name="Freeform 3703">
            <a:extLst>
              <a:ext uri="{FF2B5EF4-FFF2-40B4-BE49-F238E27FC236}">
                <a16:creationId xmlns:a16="http://schemas.microsoft.com/office/drawing/2014/main" id="{08BE497E-21B4-430E-B500-6947644AECDE}"/>
              </a:ext>
            </a:extLst>
          </p:cNvPr>
          <p:cNvSpPr>
            <a:spLocks/>
          </p:cNvSpPr>
          <p:nvPr/>
        </p:nvSpPr>
        <p:spPr bwMode="auto">
          <a:xfrm>
            <a:off x="15074364" y="1938734"/>
            <a:ext cx="0" cy="476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0"/>
                  <a:pt x="0" y="0"/>
                  <a:pt x="0" y="0"/>
                </a:cubicBezTo>
              </a:path>
            </a:pathLst>
          </a:custGeom>
          <a:solidFill>
            <a:srgbClr val="D2A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4" name="Freeform 3704">
            <a:extLst>
              <a:ext uri="{FF2B5EF4-FFF2-40B4-BE49-F238E27FC236}">
                <a16:creationId xmlns:a16="http://schemas.microsoft.com/office/drawing/2014/main" id="{AA7D9880-2671-4BE2-8F7D-68029183C4AF}"/>
              </a:ext>
            </a:extLst>
          </p:cNvPr>
          <p:cNvSpPr>
            <a:spLocks/>
          </p:cNvSpPr>
          <p:nvPr/>
        </p:nvSpPr>
        <p:spPr bwMode="auto">
          <a:xfrm>
            <a:off x="15071189" y="21324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8C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5" name="Freeform 3705">
            <a:extLst>
              <a:ext uri="{FF2B5EF4-FFF2-40B4-BE49-F238E27FC236}">
                <a16:creationId xmlns:a16="http://schemas.microsoft.com/office/drawing/2014/main" id="{54291C30-A4D1-4F7C-934B-CB8240567D91}"/>
              </a:ext>
            </a:extLst>
          </p:cNvPr>
          <p:cNvSpPr>
            <a:spLocks/>
          </p:cNvSpPr>
          <p:nvPr/>
        </p:nvSpPr>
        <p:spPr bwMode="auto">
          <a:xfrm>
            <a:off x="15066426" y="1938734"/>
            <a:ext cx="7939" cy="193697"/>
          </a:xfrm>
          <a:custGeom>
            <a:avLst/>
            <a:gdLst>
              <a:gd name="T0" fmla="*/ 2 w 2"/>
              <a:gd name="T1" fmla="*/ 0 h 45"/>
              <a:gd name="T2" fmla="*/ 2 w 2"/>
              <a:gd name="T3" fmla="*/ 0 h 45"/>
              <a:gd name="T4" fmla="*/ 2 w 2"/>
              <a:gd name="T5" fmla="*/ 1 h 45"/>
              <a:gd name="T6" fmla="*/ 2 w 2"/>
              <a:gd name="T7" fmla="*/ 1 h 45"/>
              <a:gd name="T8" fmla="*/ 0 w 2"/>
              <a:gd name="T9" fmla="*/ 45 h 45"/>
              <a:gd name="T10" fmla="*/ 1 w 2"/>
              <a:gd name="T11" fmla="*/ 45 h 45"/>
              <a:gd name="T12" fmla="*/ 1 w 2"/>
              <a:gd name="T13" fmla="*/ 45 h 45"/>
              <a:gd name="T14" fmla="*/ 2 w 2"/>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5">
                <a:moveTo>
                  <a:pt x="2" y="0"/>
                </a:moveTo>
                <a:cubicBezTo>
                  <a:pt x="2" y="0"/>
                  <a:pt x="2" y="0"/>
                  <a:pt x="2" y="0"/>
                </a:cubicBezTo>
                <a:cubicBezTo>
                  <a:pt x="2" y="1"/>
                  <a:pt x="2" y="1"/>
                  <a:pt x="2" y="1"/>
                </a:cubicBezTo>
                <a:cubicBezTo>
                  <a:pt x="2" y="1"/>
                  <a:pt x="2" y="1"/>
                  <a:pt x="2" y="1"/>
                </a:cubicBezTo>
                <a:cubicBezTo>
                  <a:pt x="1" y="15"/>
                  <a:pt x="0" y="30"/>
                  <a:pt x="0" y="45"/>
                </a:cubicBezTo>
                <a:cubicBezTo>
                  <a:pt x="0" y="45"/>
                  <a:pt x="1" y="45"/>
                  <a:pt x="1" y="45"/>
                </a:cubicBezTo>
                <a:cubicBezTo>
                  <a:pt x="1" y="45"/>
                  <a:pt x="1" y="45"/>
                  <a:pt x="1" y="45"/>
                </a:cubicBezTo>
                <a:cubicBezTo>
                  <a:pt x="2" y="30"/>
                  <a:pt x="2" y="15"/>
                  <a:pt x="2" y="0"/>
                </a:cubicBezTo>
              </a:path>
            </a:pathLst>
          </a:custGeom>
          <a:solidFill>
            <a:srgbClr val="557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6" name="Freeform 3706">
            <a:extLst>
              <a:ext uri="{FF2B5EF4-FFF2-40B4-BE49-F238E27FC236}">
                <a16:creationId xmlns:a16="http://schemas.microsoft.com/office/drawing/2014/main" id="{D0E0AF63-1772-49E1-B7E3-CE60D746B221}"/>
              </a:ext>
            </a:extLst>
          </p:cNvPr>
          <p:cNvSpPr>
            <a:spLocks/>
          </p:cNvSpPr>
          <p:nvPr/>
        </p:nvSpPr>
        <p:spPr bwMode="auto">
          <a:xfrm>
            <a:off x="18416439" y="4053529"/>
            <a:ext cx="1162185" cy="1163772"/>
          </a:xfrm>
          <a:custGeom>
            <a:avLst/>
            <a:gdLst>
              <a:gd name="T0" fmla="*/ 0 w 270"/>
              <a:gd name="T1" fmla="*/ 135 h 270"/>
              <a:gd name="T2" fmla="*/ 38 w 270"/>
              <a:gd name="T3" fmla="*/ 228 h 270"/>
              <a:gd name="T4" fmla="*/ 54 w 270"/>
              <a:gd name="T5" fmla="*/ 243 h 270"/>
              <a:gd name="T6" fmla="*/ 128 w 270"/>
              <a:gd name="T7" fmla="*/ 270 h 270"/>
              <a:gd name="T8" fmla="*/ 129 w 270"/>
              <a:gd name="T9" fmla="*/ 270 h 270"/>
              <a:gd name="T10" fmla="*/ 135 w 270"/>
              <a:gd name="T11" fmla="*/ 270 h 270"/>
              <a:gd name="T12" fmla="*/ 229 w 270"/>
              <a:gd name="T13" fmla="*/ 232 h 270"/>
              <a:gd name="T14" fmla="*/ 232 w 270"/>
              <a:gd name="T15" fmla="*/ 230 h 270"/>
              <a:gd name="T16" fmla="*/ 270 w 270"/>
              <a:gd name="T17" fmla="*/ 135 h 270"/>
              <a:gd name="T18" fmla="*/ 135 w 270"/>
              <a:gd name="T19" fmla="*/ 0 h 270"/>
              <a:gd name="T20" fmla="*/ 0 w 270"/>
              <a:gd name="T21"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70">
                <a:moveTo>
                  <a:pt x="0" y="135"/>
                </a:moveTo>
                <a:cubicBezTo>
                  <a:pt x="0" y="171"/>
                  <a:pt x="15" y="204"/>
                  <a:pt x="38" y="228"/>
                </a:cubicBezTo>
                <a:cubicBezTo>
                  <a:pt x="43" y="234"/>
                  <a:pt x="48" y="238"/>
                  <a:pt x="54" y="243"/>
                </a:cubicBezTo>
                <a:cubicBezTo>
                  <a:pt x="75" y="259"/>
                  <a:pt x="100" y="268"/>
                  <a:pt x="128" y="270"/>
                </a:cubicBezTo>
                <a:cubicBezTo>
                  <a:pt x="128" y="270"/>
                  <a:pt x="129" y="270"/>
                  <a:pt x="129" y="270"/>
                </a:cubicBezTo>
                <a:cubicBezTo>
                  <a:pt x="131" y="270"/>
                  <a:pt x="133" y="270"/>
                  <a:pt x="135" y="270"/>
                </a:cubicBezTo>
                <a:cubicBezTo>
                  <a:pt x="172" y="270"/>
                  <a:pt x="205" y="256"/>
                  <a:pt x="229" y="232"/>
                </a:cubicBezTo>
                <a:cubicBezTo>
                  <a:pt x="230" y="232"/>
                  <a:pt x="231" y="231"/>
                  <a:pt x="232" y="230"/>
                </a:cubicBezTo>
                <a:cubicBezTo>
                  <a:pt x="256" y="206"/>
                  <a:pt x="270" y="172"/>
                  <a:pt x="270" y="135"/>
                </a:cubicBezTo>
                <a:cubicBezTo>
                  <a:pt x="270" y="61"/>
                  <a:pt x="210" y="0"/>
                  <a:pt x="135" y="0"/>
                </a:cubicBezTo>
                <a:cubicBezTo>
                  <a:pt x="61" y="0"/>
                  <a:pt x="0" y="61"/>
                  <a:pt x="0" y="135"/>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7" name="Freeform 3707">
            <a:extLst>
              <a:ext uri="{FF2B5EF4-FFF2-40B4-BE49-F238E27FC236}">
                <a16:creationId xmlns:a16="http://schemas.microsoft.com/office/drawing/2014/main" id="{8D58FAA8-2590-4E6F-9683-DC80E855EFF0}"/>
              </a:ext>
            </a:extLst>
          </p:cNvPr>
          <p:cNvSpPr>
            <a:spLocks/>
          </p:cNvSpPr>
          <p:nvPr/>
        </p:nvSpPr>
        <p:spPr bwMode="auto">
          <a:xfrm>
            <a:off x="18919734" y="4644147"/>
            <a:ext cx="190522" cy="409622"/>
          </a:xfrm>
          <a:custGeom>
            <a:avLst/>
            <a:gdLst>
              <a:gd name="T0" fmla="*/ 0 w 120"/>
              <a:gd name="T1" fmla="*/ 252 h 258"/>
              <a:gd name="T2" fmla="*/ 101 w 120"/>
              <a:gd name="T3" fmla="*/ 258 h 258"/>
              <a:gd name="T4" fmla="*/ 120 w 120"/>
              <a:gd name="T5" fmla="*/ 5 h 258"/>
              <a:gd name="T6" fmla="*/ 9 w 120"/>
              <a:gd name="T7" fmla="*/ 0 h 258"/>
              <a:gd name="T8" fmla="*/ 0 w 120"/>
              <a:gd name="T9" fmla="*/ 252 h 258"/>
            </a:gdLst>
            <a:ahLst/>
            <a:cxnLst>
              <a:cxn ang="0">
                <a:pos x="T0" y="T1"/>
              </a:cxn>
              <a:cxn ang="0">
                <a:pos x="T2" y="T3"/>
              </a:cxn>
              <a:cxn ang="0">
                <a:pos x="T4" y="T5"/>
              </a:cxn>
              <a:cxn ang="0">
                <a:pos x="T6" y="T7"/>
              </a:cxn>
              <a:cxn ang="0">
                <a:pos x="T8" y="T9"/>
              </a:cxn>
            </a:cxnLst>
            <a:rect l="0" t="0" r="r" b="b"/>
            <a:pathLst>
              <a:path w="120" h="258">
                <a:moveTo>
                  <a:pt x="0" y="252"/>
                </a:moveTo>
                <a:lnTo>
                  <a:pt x="101" y="258"/>
                </a:lnTo>
                <a:lnTo>
                  <a:pt x="120" y="5"/>
                </a:lnTo>
                <a:lnTo>
                  <a:pt x="9" y="0"/>
                </a:lnTo>
                <a:lnTo>
                  <a:pt x="0" y="252"/>
                </a:lnTo>
                <a:close/>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8" name="Freeform 3708">
            <a:extLst>
              <a:ext uri="{FF2B5EF4-FFF2-40B4-BE49-F238E27FC236}">
                <a16:creationId xmlns:a16="http://schemas.microsoft.com/office/drawing/2014/main" id="{644CBB6E-D133-4098-995A-8E1FD6745C26}"/>
              </a:ext>
            </a:extLst>
          </p:cNvPr>
          <p:cNvSpPr>
            <a:spLocks/>
          </p:cNvSpPr>
          <p:nvPr/>
        </p:nvSpPr>
        <p:spPr bwMode="auto">
          <a:xfrm>
            <a:off x="18919734" y="4644147"/>
            <a:ext cx="190522" cy="409622"/>
          </a:xfrm>
          <a:custGeom>
            <a:avLst/>
            <a:gdLst>
              <a:gd name="T0" fmla="*/ 0 w 120"/>
              <a:gd name="T1" fmla="*/ 252 h 258"/>
              <a:gd name="T2" fmla="*/ 101 w 120"/>
              <a:gd name="T3" fmla="*/ 258 h 258"/>
              <a:gd name="T4" fmla="*/ 120 w 120"/>
              <a:gd name="T5" fmla="*/ 5 h 258"/>
              <a:gd name="T6" fmla="*/ 9 w 120"/>
              <a:gd name="T7" fmla="*/ 0 h 258"/>
              <a:gd name="T8" fmla="*/ 0 w 120"/>
              <a:gd name="T9" fmla="*/ 252 h 258"/>
            </a:gdLst>
            <a:ahLst/>
            <a:cxnLst>
              <a:cxn ang="0">
                <a:pos x="T0" y="T1"/>
              </a:cxn>
              <a:cxn ang="0">
                <a:pos x="T2" y="T3"/>
              </a:cxn>
              <a:cxn ang="0">
                <a:pos x="T4" y="T5"/>
              </a:cxn>
              <a:cxn ang="0">
                <a:pos x="T6" y="T7"/>
              </a:cxn>
              <a:cxn ang="0">
                <a:pos x="T8" y="T9"/>
              </a:cxn>
            </a:cxnLst>
            <a:rect l="0" t="0" r="r" b="b"/>
            <a:pathLst>
              <a:path w="120" h="258">
                <a:moveTo>
                  <a:pt x="0" y="252"/>
                </a:moveTo>
                <a:lnTo>
                  <a:pt x="101" y="258"/>
                </a:lnTo>
                <a:lnTo>
                  <a:pt x="120" y="5"/>
                </a:lnTo>
                <a:lnTo>
                  <a:pt x="9" y="0"/>
                </a:lnTo>
                <a:lnTo>
                  <a:pt x="0"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59" name="Freeform 3709">
            <a:extLst>
              <a:ext uri="{FF2B5EF4-FFF2-40B4-BE49-F238E27FC236}">
                <a16:creationId xmlns:a16="http://schemas.microsoft.com/office/drawing/2014/main" id="{76F7F904-79C7-45EC-B7C0-168CCBC85205}"/>
              </a:ext>
            </a:extLst>
          </p:cNvPr>
          <p:cNvSpPr>
            <a:spLocks/>
          </p:cNvSpPr>
          <p:nvPr/>
        </p:nvSpPr>
        <p:spPr bwMode="auto">
          <a:xfrm>
            <a:off x="18929260" y="48251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8C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0" name="Freeform 3710">
            <a:extLst>
              <a:ext uri="{FF2B5EF4-FFF2-40B4-BE49-F238E27FC236}">
                <a16:creationId xmlns:a16="http://schemas.microsoft.com/office/drawing/2014/main" id="{25AFB14C-1E7B-4892-B0BA-EA0641A4BB75}"/>
              </a:ext>
            </a:extLst>
          </p:cNvPr>
          <p:cNvSpPr>
            <a:spLocks/>
          </p:cNvSpPr>
          <p:nvPr/>
        </p:nvSpPr>
        <p:spPr bwMode="auto">
          <a:xfrm>
            <a:off x="18929260" y="4666375"/>
            <a:ext cx="180996" cy="214337"/>
          </a:xfrm>
          <a:custGeom>
            <a:avLst/>
            <a:gdLst>
              <a:gd name="T0" fmla="*/ 42 w 42"/>
              <a:gd name="T1" fmla="*/ 0 h 50"/>
              <a:gd name="T2" fmla="*/ 29 w 42"/>
              <a:gd name="T3" fmla="*/ 25 h 50"/>
              <a:gd name="T4" fmla="*/ 10 w 42"/>
              <a:gd name="T5" fmla="*/ 38 h 50"/>
              <a:gd name="T6" fmla="*/ 4 w 42"/>
              <a:gd name="T7" fmla="*/ 38 h 50"/>
              <a:gd name="T8" fmla="*/ 3 w 42"/>
              <a:gd name="T9" fmla="*/ 38 h 50"/>
              <a:gd name="T10" fmla="*/ 3 w 42"/>
              <a:gd name="T11" fmla="*/ 38 h 50"/>
              <a:gd name="T12" fmla="*/ 0 w 42"/>
              <a:gd name="T13" fmla="*/ 37 h 50"/>
              <a:gd name="T14" fmla="*/ 0 w 42"/>
              <a:gd name="T15" fmla="*/ 37 h 50"/>
              <a:gd name="T16" fmla="*/ 19 w 42"/>
              <a:gd name="T17" fmla="*/ 50 h 50"/>
              <a:gd name="T18" fmla="*/ 19 w 42"/>
              <a:gd name="T19" fmla="*/ 50 h 50"/>
              <a:gd name="T20" fmla="*/ 38 w 42"/>
              <a:gd name="T21" fmla="*/ 43 h 50"/>
              <a:gd name="T22" fmla="*/ 42 w 42"/>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0">
                <a:moveTo>
                  <a:pt x="42" y="0"/>
                </a:moveTo>
                <a:cubicBezTo>
                  <a:pt x="39" y="6"/>
                  <a:pt x="35" y="20"/>
                  <a:pt x="29" y="25"/>
                </a:cubicBezTo>
                <a:cubicBezTo>
                  <a:pt x="27" y="27"/>
                  <a:pt x="13" y="37"/>
                  <a:pt x="10" y="38"/>
                </a:cubicBezTo>
                <a:cubicBezTo>
                  <a:pt x="9" y="38"/>
                  <a:pt x="6" y="38"/>
                  <a:pt x="4" y="38"/>
                </a:cubicBezTo>
                <a:cubicBezTo>
                  <a:pt x="4" y="38"/>
                  <a:pt x="3" y="38"/>
                  <a:pt x="3" y="38"/>
                </a:cubicBezTo>
                <a:cubicBezTo>
                  <a:pt x="3" y="38"/>
                  <a:pt x="3" y="38"/>
                  <a:pt x="3" y="38"/>
                </a:cubicBezTo>
                <a:cubicBezTo>
                  <a:pt x="2" y="38"/>
                  <a:pt x="1" y="37"/>
                  <a:pt x="0" y="37"/>
                </a:cubicBezTo>
                <a:cubicBezTo>
                  <a:pt x="0" y="37"/>
                  <a:pt x="0" y="37"/>
                  <a:pt x="0" y="37"/>
                </a:cubicBezTo>
                <a:cubicBezTo>
                  <a:pt x="19" y="50"/>
                  <a:pt x="19" y="50"/>
                  <a:pt x="19" y="50"/>
                </a:cubicBezTo>
                <a:cubicBezTo>
                  <a:pt x="19" y="50"/>
                  <a:pt x="19" y="50"/>
                  <a:pt x="19" y="50"/>
                </a:cubicBezTo>
                <a:cubicBezTo>
                  <a:pt x="38" y="43"/>
                  <a:pt x="38" y="43"/>
                  <a:pt x="38" y="43"/>
                </a:cubicBezTo>
                <a:cubicBezTo>
                  <a:pt x="42" y="0"/>
                  <a:pt x="42" y="0"/>
                  <a:pt x="42" y="0"/>
                </a:cubicBezTo>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1" name="Freeform 3711">
            <a:extLst>
              <a:ext uri="{FF2B5EF4-FFF2-40B4-BE49-F238E27FC236}">
                <a16:creationId xmlns:a16="http://schemas.microsoft.com/office/drawing/2014/main" id="{283B2931-1EE9-4B73-A22E-40B9A166980B}"/>
              </a:ext>
            </a:extLst>
          </p:cNvPr>
          <p:cNvSpPr>
            <a:spLocks/>
          </p:cNvSpPr>
          <p:nvPr/>
        </p:nvSpPr>
        <p:spPr bwMode="auto">
          <a:xfrm>
            <a:off x="18813360" y="4329786"/>
            <a:ext cx="365167" cy="500120"/>
          </a:xfrm>
          <a:custGeom>
            <a:avLst/>
            <a:gdLst>
              <a:gd name="T0" fmla="*/ 85 w 85"/>
              <a:gd name="T1" fmla="*/ 44 h 116"/>
              <a:gd name="T2" fmla="*/ 83 w 85"/>
              <a:gd name="T3" fmla="*/ 58 h 116"/>
              <a:gd name="T4" fmla="*/ 70 w 85"/>
              <a:gd name="T5" fmla="*/ 75 h 116"/>
              <a:gd name="T6" fmla="*/ 69 w 85"/>
              <a:gd name="T7" fmla="*/ 77 h 116"/>
              <a:gd name="T8" fmla="*/ 56 w 85"/>
              <a:gd name="T9" fmla="*/ 103 h 116"/>
              <a:gd name="T10" fmla="*/ 37 w 85"/>
              <a:gd name="T11" fmla="*/ 116 h 116"/>
              <a:gd name="T12" fmla="*/ 30 w 85"/>
              <a:gd name="T13" fmla="*/ 116 h 116"/>
              <a:gd name="T14" fmla="*/ 25 w 85"/>
              <a:gd name="T15" fmla="*/ 114 h 116"/>
              <a:gd name="T16" fmla="*/ 9 w 85"/>
              <a:gd name="T17" fmla="*/ 92 h 116"/>
              <a:gd name="T18" fmla="*/ 4 w 85"/>
              <a:gd name="T19" fmla="*/ 79 h 116"/>
              <a:gd name="T20" fmla="*/ 3 w 85"/>
              <a:gd name="T21" fmla="*/ 65 h 116"/>
              <a:gd name="T22" fmla="*/ 2 w 85"/>
              <a:gd name="T23" fmla="*/ 55 h 116"/>
              <a:gd name="T24" fmla="*/ 2 w 85"/>
              <a:gd name="T25" fmla="*/ 54 h 116"/>
              <a:gd name="T26" fmla="*/ 2 w 85"/>
              <a:gd name="T27" fmla="*/ 53 h 116"/>
              <a:gd name="T28" fmla="*/ 0 w 85"/>
              <a:gd name="T29" fmla="*/ 38 h 116"/>
              <a:gd name="T30" fmla="*/ 41 w 85"/>
              <a:gd name="T31" fmla="*/ 0 h 116"/>
              <a:gd name="T32" fmla="*/ 50 w 85"/>
              <a:gd name="T33" fmla="*/ 1 h 116"/>
              <a:gd name="T34" fmla="*/ 53 w 85"/>
              <a:gd name="T35" fmla="*/ 1 h 116"/>
              <a:gd name="T36" fmla="*/ 85 w 85"/>
              <a:gd name="T37" fmla="*/ 4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85" y="44"/>
                </a:moveTo>
                <a:cubicBezTo>
                  <a:pt x="85" y="50"/>
                  <a:pt x="84" y="54"/>
                  <a:pt x="83" y="58"/>
                </a:cubicBezTo>
                <a:cubicBezTo>
                  <a:pt x="79" y="70"/>
                  <a:pt x="71" y="73"/>
                  <a:pt x="70" y="75"/>
                </a:cubicBezTo>
                <a:cubicBezTo>
                  <a:pt x="69" y="76"/>
                  <a:pt x="69" y="76"/>
                  <a:pt x="69" y="77"/>
                </a:cubicBezTo>
                <a:cubicBezTo>
                  <a:pt x="67" y="83"/>
                  <a:pt x="62" y="97"/>
                  <a:pt x="56" y="103"/>
                </a:cubicBezTo>
                <a:cubicBezTo>
                  <a:pt x="54" y="105"/>
                  <a:pt x="40" y="115"/>
                  <a:pt x="37" y="116"/>
                </a:cubicBezTo>
                <a:cubicBezTo>
                  <a:pt x="36" y="116"/>
                  <a:pt x="33" y="116"/>
                  <a:pt x="30" y="116"/>
                </a:cubicBezTo>
                <a:cubicBezTo>
                  <a:pt x="28" y="116"/>
                  <a:pt x="27" y="115"/>
                  <a:pt x="25" y="114"/>
                </a:cubicBezTo>
                <a:cubicBezTo>
                  <a:pt x="21" y="108"/>
                  <a:pt x="12" y="98"/>
                  <a:pt x="9" y="92"/>
                </a:cubicBezTo>
                <a:cubicBezTo>
                  <a:pt x="5" y="85"/>
                  <a:pt x="4" y="79"/>
                  <a:pt x="4" y="79"/>
                </a:cubicBezTo>
                <a:cubicBezTo>
                  <a:pt x="3" y="65"/>
                  <a:pt x="3" y="65"/>
                  <a:pt x="3" y="65"/>
                </a:cubicBezTo>
                <a:cubicBezTo>
                  <a:pt x="2" y="55"/>
                  <a:pt x="2" y="55"/>
                  <a:pt x="2" y="55"/>
                </a:cubicBezTo>
                <a:cubicBezTo>
                  <a:pt x="2" y="55"/>
                  <a:pt x="2" y="54"/>
                  <a:pt x="2" y="54"/>
                </a:cubicBezTo>
                <a:cubicBezTo>
                  <a:pt x="2" y="53"/>
                  <a:pt x="2" y="53"/>
                  <a:pt x="2" y="53"/>
                </a:cubicBezTo>
                <a:cubicBezTo>
                  <a:pt x="0" y="38"/>
                  <a:pt x="0" y="38"/>
                  <a:pt x="0" y="38"/>
                </a:cubicBezTo>
                <a:cubicBezTo>
                  <a:pt x="1" y="27"/>
                  <a:pt x="5" y="0"/>
                  <a:pt x="41" y="0"/>
                </a:cubicBezTo>
                <a:cubicBezTo>
                  <a:pt x="41" y="0"/>
                  <a:pt x="50" y="1"/>
                  <a:pt x="50" y="1"/>
                </a:cubicBezTo>
                <a:cubicBezTo>
                  <a:pt x="51" y="1"/>
                  <a:pt x="52" y="1"/>
                  <a:pt x="53" y="1"/>
                </a:cubicBezTo>
                <a:cubicBezTo>
                  <a:pt x="83" y="4"/>
                  <a:pt x="85" y="36"/>
                  <a:pt x="85" y="44"/>
                </a:cubicBezTo>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2" name="Freeform 3712">
            <a:extLst>
              <a:ext uri="{FF2B5EF4-FFF2-40B4-BE49-F238E27FC236}">
                <a16:creationId xmlns:a16="http://schemas.microsoft.com/office/drawing/2014/main" id="{03EF7F07-CC81-48FF-8933-6757F04C2FED}"/>
              </a:ext>
            </a:extLst>
          </p:cNvPr>
          <p:cNvSpPr>
            <a:spLocks/>
          </p:cNvSpPr>
          <p:nvPr/>
        </p:nvSpPr>
        <p:spPr bwMode="auto">
          <a:xfrm>
            <a:off x="18813360" y="4329786"/>
            <a:ext cx="365167" cy="331825"/>
          </a:xfrm>
          <a:custGeom>
            <a:avLst/>
            <a:gdLst>
              <a:gd name="T0" fmla="*/ 85 w 85"/>
              <a:gd name="T1" fmla="*/ 44 h 77"/>
              <a:gd name="T2" fmla="*/ 83 w 85"/>
              <a:gd name="T3" fmla="*/ 58 h 77"/>
              <a:gd name="T4" fmla="*/ 70 w 85"/>
              <a:gd name="T5" fmla="*/ 75 h 77"/>
              <a:gd name="T6" fmla="*/ 69 w 85"/>
              <a:gd name="T7" fmla="*/ 77 h 77"/>
              <a:gd name="T8" fmla="*/ 70 w 85"/>
              <a:gd name="T9" fmla="*/ 71 h 77"/>
              <a:gd name="T10" fmla="*/ 65 w 85"/>
              <a:gd name="T11" fmla="*/ 73 h 77"/>
              <a:gd name="T12" fmla="*/ 67 w 85"/>
              <a:gd name="T13" fmla="*/ 45 h 77"/>
              <a:gd name="T14" fmla="*/ 54 w 85"/>
              <a:gd name="T15" fmla="*/ 25 h 77"/>
              <a:gd name="T16" fmla="*/ 45 w 85"/>
              <a:gd name="T17" fmla="*/ 27 h 77"/>
              <a:gd name="T18" fmla="*/ 2 w 85"/>
              <a:gd name="T19" fmla="*/ 28 h 77"/>
              <a:gd name="T20" fmla="*/ 2 w 85"/>
              <a:gd name="T21" fmla="*/ 47 h 77"/>
              <a:gd name="T22" fmla="*/ 2 w 85"/>
              <a:gd name="T23" fmla="*/ 52 h 77"/>
              <a:gd name="T24" fmla="*/ 1 w 85"/>
              <a:gd name="T25" fmla="*/ 47 h 77"/>
              <a:gd name="T26" fmla="*/ 0 w 85"/>
              <a:gd name="T27" fmla="*/ 38 h 77"/>
              <a:gd name="T28" fmla="*/ 41 w 85"/>
              <a:gd name="T29" fmla="*/ 0 h 77"/>
              <a:gd name="T30" fmla="*/ 53 w 85"/>
              <a:gd name="T31" fmla="*/ 1 h 77"/>
              <a:gd name="T32" fmla="*/ 59 w 85"/>
              <a:gd name="T33" fmla="*/ 2 h 77"/>
              <a:gd name="T34" fmla="*/ 85 w 85"/>
              <a:gd name="T35"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77">
                <a:moveTo>
                  <a:pt x="85" y="44"/>
                </a:moveTo>
                <a:cubicBezTo>
                  <a:pt x="85" y="49"/>
                  <a:pt x="84" y="54"/>
                  <a:pt x="83" y="58"/>
                </a:cubicBezTo>
                <a:cubicBezTo>
                  <a:pt x="79" y="70"/>
                  <a:pt x="71" y="73"/>
                  <a:pt x="70" y="75"/>
                </a:cubicBezTo>
                <a:cubicBezTo>
                  <a:pt x="69" y="76"/>
                  <a:pt x="69" y="76"/>
                  <a:pt x="69" y="77"/>
                </a:cubicBezTo>
                <a:cubicBezTo>
                  <a:pt x="70" y="71"/>
                  <a:pt x="70" y="71"/>
                  <a:pt x="70" y="71"/>
                </a:cubicBezTo>
                <a:cubicBezTo>
                  <a:pt x="65" y="73"/>
                  <a:pt x="65" y="73"/>
                  <a:pt x="65" y="73"/>
                </a:cubicBezTo>
                <a:cubicBezTo>
                  <a:pt x="69" y="58"/>
                  <a:pt x="67" y="45"/>
                  <a:pt x="67" y="45"/>
                </a:cubicBezTo>
                <a:cubicBezTo>
                  <a:pt x="74" y="26"/>
                  <a:pt x="59" y="23"/>
                  <a:pt x="54" y="25"/>
                </a:cubicBezTo>
                <a:cubicBezTo>
                  <a:pt x="51" y="25"/>
                  <a:pt x="48" y="26"/>
                  <a:pt x="45" y="27"/>
                </a:cubicBezTo>
                <a:cubicBezTo>
                  <a:pt x="28" y="32"/>
                  <a:pt x="16" y="36"/>
                  <a:pt x="2" y="28"/>
                </a:cubicBezTo>
                <a:cubicBezTo>
                  <a:pt x="2" y="47"/>
                  <a:pt x="2" y="47"/>
                  <a:pt x="2" y="47"/>
                </a:cubicBezTo>
                <a:cubicBezTo>
                  <a:pt x="2" y="52"/>
                  <a:pt x="2" y="52"/>
                  <a:pt x="2" y="52"/>
                </a:cubicBezTo>
                <a:cubicBezTo>
                  <a:pt x="1" y="47"/>
                  <a:pt x="1" y="47"/>
                  <a:pt x="1" y="47"/>
                </a:cubicBezTo>
                <a:cubicBezTo>
                  <a:pt x="0" y="38"/>
                  <a:pt x="0" y="38"/>
                  <a:pt x="0" y="38"/>
                </a:cubicBezTo>
                <a:cubicBezTo>
                  <a:pt x="1" y="27"/>
                  <a:pt x="5" y="0"/>
                  <a:pt x="41" y="0"/>
                </a:cubicBezTo>
                <a:cubicBezTo>
                  <a:pt x="41" y="0"/>
                  <a:pt x="52" y="0"/>
                  <a:pt x="53" y="1"/>
                </a:cubicBezTo>
                <a:cubicBezTo>
                  <a:pt x="55" y="1"/>
                  <a:pt x="57" y="1"/>
                  <a:pt x="59" y="2"/>
                </a:cubicBezTo>
                <a:cubicBezTo>
                  <a:pt x="84" y="8"/>
                  <a:pt x="85" y="36"/>
                  <a:pt x="85" y="44"/>
                </a:cubicBezTo>
              </a:path>
            </a:pathLst>
          </a:custGeom>
          <a:solidFill>
            <a:srgbClr val="31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3" name="Freeform 3713">
            <a:extLst>
              <a:ext uri="{FF2B5EF4-FFF2-40B4-BE49-F238E27FC236}">
                <a16:creationId xmlns:a16="http://schemas.microsoft.com/office/drawing/2014/main" id="{B04BC8E7-BAE5-440C-8DBB-33A829FCB441}"/>
              </a:ext>
            </a:extLst>
          </p:cNvPr>
          <p:cNvSpPr>
            <a:spLocks/>
          </p:cNvSpPr>
          <p:nvPr/>
        </p:nvSpPr>
        <p:spPr bwMode="auto">
          <a:xfrm>
            <a:off x="19100730" y="4571114"/>
            <a:ext cx="77797" cy="115900"/>
          </a:xfrm>
          <a:custGeom>
            <a:avLst/>
            <a:gdLst>
              <a:gd name="T0" fmla="*/ 3 w 18"/>
              <a:gd name="T1" fmla="*/ 27 h 27"/>
              <a:gd name="T2" fmla="*/ 14 w 18"/>
              <a:gd name="T3" fmla="*/ 17 h 27"/>
              <a:gd name="T4" fmla="*/ 12 w 18"/>
              <a:gd name="T5" fmla="*/ 1 h 27"/>
              <a:gd name="T6" fmla="*/ 5 w 18"/>
              <a:gd name="T7" fmla="*/ 5 h 27"/>
              <a:gd name="T8" fmla="*/ 0 w 18"/>
              <a:gd name="T9" fmla="*/ 26 h 27"/>
              <a:gd name="T10" fmla="*/ 3 w 18"/>
              <a:gd name="T11" fmla="*/ 27 h 27"/>
            </a:gdLst>
            <a:ahLst/>
            <a:cxnLst>
              <a:cxn ang="0">
                <a:pos x="T0" y="T1"/>
              </a:cxn>
              <a:cxn ang="0">
                <a:pos x="T2" y="T3"/>
              </a:cxn>
              <a:cxn ang="0">
                <a:pos x="T4" y="T5"/>
              </a:cxn>
              <a:cxn ang="0">
                <a:pos x="T6" y="T7"/>
              </a:cxn>
              <a:cxn ang="0">
                <a:pos x="T8" y="T9"/>
              </a:cxn>
              <a:cxn ang="0">
                <a:pos x="T10" y="T11"/>
              </a:cxn>
            </a:cxnLst>
            <a:rect l="0" t="0" r="r" b="b"/>
            <a:pathLst>
              <a:path w="18" h="27">
                <a:moveTo>
                  <a:pt x="3" y="27"/>
                </a:moveTo>
                <a:cubicBezTo>
                  <a:pt x="4" y="27"/>
                  <a:pt x="10" y="23"/>
                  <a:pt x="14" y="17"/>
                </a:cubicBezTo>
                <a:cubicBezTo>
                  <a:pt x="18" y="9"/>
                  <a:pt x="17" y="2"/>
                  <a:pt x="12" y="1"/>
                </a:cubicBezTo>
                <a:cubicBezTo>
                  <a:pt x="8" y="0"/>
                  <a:pt x="5" y="5"/>
                  <a:pt x="5" y="5"/>
                </a:cubicBezTo>
                <a:cubicBezTo>
                  <a:pt x="0" y="26"/>
                  <a:pt x="0" y="26"/>
                  <a:pt x="0" y="26"/>
                </a:cubicBezTo>
                <a:cubicBezTo>
                  <a:pt x="1" y="27"/>
                  <a:pt x="2" y="27"/>
                  <a:pt x="3" y="27"/>
                </a:cubicBezTo>
                <a:close/>
              </a:path>
            </a:pathLst>
          </a:custGeom>
          <a:solidFill>
            <a:srgbClr val="95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4" name="Freeform 3714">
            <a:extLst>
              <a:ext uri="{FF2B5EF4-FFF2-40B4-BE49-F238E27FC236}">
                <a16:creationId xmlns:a16="http://schemas.microsoft.com/office/drawing/2014/main" id="{0BFFB31C-5CBA-487D-984D-806625836190}"/>
              </a:ext>
            </a:extLst>
          </p:cNvPr>
          <p:cNvSpPr>
            <a:spLocks/>
          </p:cNvSpPr>
          <p:nvPr/>
        </p:nvSpPr>
        <p:spPr bwMode="auto">
          <a:xfrm>
            <a:off x="18949901" y="4571114"/>
            <a:ext cx="150830" cy="90497"/>
          </a:xfrm>
          <a:custGeom>
            <a:avLst/>
            <a:gdLst>
              <a:gd name="T0" fmla="*/ 14 w 35"/>
              <a:gd name="T1" fmla="*/ 0 h 21"/>
              <a:gd name="T2" fmla="*/ 3 w 35"/>
              <a:gd name="T3" fmla="*/ 0 h 21"/>
              <a:gd name="T4" fmla="*/ 0 w 35"/>
              <a:gd name="T5" fmla="*/ 4 h 21"/>
              <a:gd name="T6" fmla="*/ 3 w 35"/>
              <a:gd name="T7" fmla="*/ 19 h 21"/>
              <a:gd name="T8" fmla="*/ 3 w 35"/>
              <a:gd name="T9" fmla="*/ 19 h 21"/>
              <a:gd name="T10" fmla="*/ 21 w 35"/>
              <a:gd name="T11" fmla="*/ 21 h 21"/>
              <a:gd name="T12" fmla="*/ 28 w 35"/>
              <a:gd name="T13" fmla="*/ 21 h 21"/>
              <a:gd name="T14" fmla="*/ 31 w 35"/>
              <a:gd name="T15" fmla="*/ 19 h 21"/>
              <a:gd name="T16" fmla="*/ 33 w 35"/>
              <a:gd name="T17" fmla="*/ 15 h 21"/>
              <a:gd name="T18" fmla="*/ 35 w 35"/>
              <a:gd name="T19" fmla="*/ 2 h 21"/>
              <a:gd name="T20" fmla="*/ 34 w 35"/>
              <a:gd name="T21" fmla="*/ 1 h 21"/>
              <a:gd name="T22" fmla="*/ 14 w 35"/>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4" y="0"/>
                </a:moveTo>
                <a:cubicBezTo>
                  <a:pt x="11" y="0"/>
                  <a:pt x="7" y="0"/>
                  <a:pt x="3" y="0"/>
                </a:cubicBezTo>
                <a:cubicBezTo>
                  <a:pt x="2" y="0"/>
                  <a:pt x="0" y="2"/>
                  <a:pt x="0" y="4"/>
                </a:cubicBezTo>
                <a:cubicBezTo>
                  <a:pt x="0" y="11"/>
                  <a:pt x="2" y="19"/>
                  <a:pt x="3" y="19"/>
                </a:cubicBezTo>
                <a:cubicBezTo>
                  <a:pt x="3" y="19"/>
                  <a:pt x="3" y="19"/>
                  <a:pt x="3" y="19"/>
                </a:cubicBezTo>
                <a:cubicBezTo>
                  <a:pt x="9" y="20"/>
                  <a:pt x="15" y="21"/>
                  <a:pt x="21" y="21"/>
                </a:cubicBezTo>
                <a:cubicBezTo>
                  <a:pt x="24" y="21"/>
                  <a:pt x="26" y="21"/>
                  <a:pt x="28" y="21"/>
                </a:cubicBezTo>
                <a:cubicBezTo>
                  <a:pt x="29" y="20"/>
                  <a:pt x="30" y="20"/>
                  <a:pt x="31" y="19"/>
                </a:cubicBezTo>
                <a:cubicBezTo>
                  <a:pt x="32" y="18"/>
                  <a:pt x="33" y="16"/>
                  <a:pt x="33" y="15"/>
                </a:cubicBezTo>
                <a:cubicBezTo>
                  <a:pt x="34" y="10"/>
                  <a:pt x="35" y="6"/>
                  <a:pt x="35" y="2"/>
                </a:cubicBezTo>
                <a:cubicBezTo>
                  <a:pt x="35" y="2"/>
                  <a:pt x="34" y="1"/>
                  <a:pt x="34" y="1"/>
                </a:cubicBezTo>
                <a:cubicBezTo>
                  <a:pt x="28" y="0"/>
                  <a:pt x="21" y="0"/>
                  <a:pt x="14" y="0"/>
                </a:cubicBezTo>
              </a:path>
            </a:pathLst>
          </a:custGeom>
          <a:solidFill>
            <a:srgbClr val="C9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5" name="Freeform 3715">
            <a:extLst>
              <a:ext uri="{FF2B5EF4-FFF2-40B4-BE49-F238E27FC236}">
                <a16:creationId xmlns:a16="http://schemas.microsoft.com/office/drawing/2014/main" id="{98C467F3-CB63-49F2-9B4F-63A853975A5D}"/>
              </a:ext>
            </a:extLst>
          </p:cNvPr>
          <p:cNvSpPr>
            <a:spLocks/>
          </p:cNvSpPr>
          <p:nvPr/>
        </p:nvSpPr>
        <p:spPr bwMode="auto">
          <a:xfrm>
            <a:off x="19092792" y="4579052"/>
            <a:ext cx="17465" cy="57157"/>
          </a:xfrm>
          <a:custGeom>
            <a:avLst/>
            <a:gdLst>
              <a:gd name="T0" fmla="*/ 2 w 4"/>
              <a:gd name="T1" fmla="*/ 0 h 13"/>
              <a:gd name="T2" fmla="*/ 0 w 4"/>
              <a:gd name="T3" fmla="*/ 13 h 13"/>
              <a:gd name="T4" fmla="*/ 4 w 4"/>
              <a:gd name="T5" fmla="*/ 4 h 13"/>
              <a:gd name="T6" fmla="*/ 2 w 4"/>
              <a:gd name="T7" fmla="*/ 0 h 13"/>
            </a:gdLst>
            <a:ahLst/>
            <a:cxnLst>
              <a:cxn ang="0">
                <a:pos x="T0" y="T1"/>
              </a:cxn>
              <a:cxn ang="0">
                <a:pos x="T2" y="T3"/>
              </a:cxn>
              <a:cxn ang="0">
                <a:pos x="T4" y="T5"/>
              </a:cxn>
              <a:cxn ang="0">
                <a:pos x="T6" y="T7"/>
              </a:cxn>
            </a:cxnLst>
            <a:rect l="0" t="0" r="r" b="b"/>
            <a:pathLst>
              <a:path w="4" h="13">
                <a:moveTo>
                  <a:pt x="2" y="0"/>
                </a:moveTo>
                <a:cubicBezTo>
                  <a:pt x="2" y="4"/>
                  <a:pt x="1" y="8"/>
                  <a:pt x="0" y="13"/>
                </a:cubicBezTo>
                <a:cubicBezTo>
                  <a:pt x="2" y="10"/>
                  <a:pt x="3" y="7"/>
                  <a:pt x="4" y="4"/>
                </a:cubicBezTo>
                <a:cubicBezTo>
                  <a:pt x="4" y="2"/>
                  <a:pt x="3" y="1"/>
                  <a:pt x="2" y="0"/>
                </a:cubicBezTo>
              </a:path>
            </a:pathLst>
          </a:custGeom>
          <a:solidFill>
            <a:srgbClr val="7F7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6" name="Freeform 3716">
            <a:extLst>
              <a:ext uri="{FF2B5EF4-FFF2-40B4-BE49-F238E27FC236}">
                <a16:creationId xmlns:a16="http://schemas.microsoft.com/office/drawing/2014/main" id="{361FC5DC-BAB7-44AB-AB65-D78C29C5FB88}"/>
              </a:ext>
            </a:extLst>
          </p:cNvPr>
          <p:cNvSpPr>
            <a:spLocks/>
          </p:cNvSpPr>
          <p:nvPr/>
        </p:nvSpPr>
        <p:spPr bwMode="auto">
          <a:xfrm>
            <a:off x="18773667" y="4561588"/>
            <a:ext cx="55569" cy="90497"/>
          </a:xfrm>
          <a:custGeom>
            <a:avLst/>
            <a:gdLst>
              <a:gd name="T0" fmla="*/ 11 w 13"/>
              <a:gd name="T1" fmla="*/ 0 h 21"/>
              <a:gd name="T2" fmla="*/ 4 w 13"/>
              <a:gd name="T3" fmla="*/ 1 h 21"/>
              <a:gd name="T4" fmla="*/ 1 w 13"/>
              <a:gd name="T5" fmla="*/ 5 h 21"/>
              <a:gd name="T6" fmla="*/ 6 w 13"/>
              <a:gd name="T7" fmla="*/ 18 h 21"/>
              <a:gd name="T8" fmla="*/ 9 w 13"/>
              <a:gd name="T9" fmla="*/ 20 h 21"/>
              <a:gd name="T10" fmla="*/ 13 w 13"/>
              <a:gd name="T11" fmla="*/ 21 h 21"/>
              <a:gd name="T12" fmla="*/ 12 w 13"/>
              <a:gd name="T13" fmla="*/ 11 h 21"/>
              <a:gd name="T14" fmla="*/ 11 w 13"/>
              <a:gd name="T15" fmla="*/ 1 h 21"/>
              <a:gd name="T16" fmla="*/ 11 w 13"/>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1">
                <a:moveTo>
                  <a:pt x="11" y="0"/>
                </a:moveTo>
                <a:cubicBezTo>
                  <a:pt x="8" y="0"/>
                  <a:pt x="6" y="0"/>
                  <a:pt x="4" y="1"/>
                </a:cubicBezTo>
                <a:cubicBezTo>
                  <a:pt x="2" y="1"/>
                  <a:pt x="0" y="3"/>
                  <a:pt x="1" y="5"/>
                </a:cubicBezTo>
                <a:cubicBezTo>
                  <a:pt x="2" y="10"/>
                  <a:pt x="4" y="15"/>
                  <a:pt x="6" y="18"/>
                </a:cubicBezTo>
                <a:cubicBezTo>
                  <a:pt x="7" y="19"/>
                  <a:pt x="8" y="20"/>
                  <a:pt x="9" y="20"/>
                </a:cubicBezTo>
                <a:cubicBezTo>
                  <a:pt x="10" y="20"/>
                  <a:pt x="11" y="21"/>
                  <a:pt x="13" y="21"/>
                </a:cubicBezTo>
                <a:cubicBezTo>
                  <a:pt x="12" y="11"/>
                  <a:pt x="12" y="11"/>
                  <a:pt x="12" y="11"/>
                </a:cubicBezTo>
                <a:cubicBezTo>
                  <a:pt x="11" y="1"/>
                  <a:pt x="11" y="1"/>
                  <a:pt x="11" y="1"/>
                </a:cubicBezTo>
                <a:cubicBezTo>
                  <a:pt x="11" y="1"/>
                  <a:pt x="11" y="1"/>
                  <a:pt x="11" y="0"/>
                </a:cubicBezTo>
              </a:path>
            </a:pathLst>
          </a:custGeom>
          <a:solidFill>
            <a:srgbClr val="CCD1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7" name="Freeform 3717">
            <a:extLst>
              <a:ext uri="{FF2B5EF4-FFF2-40B4-BE49-F238E27FC236}">
                <a16:creationId xmlns:a16="http://schemas.microsoft.com/office/drawing/2014/main" id="{13774875-CFDF-46B6-862F-2EC840859DFC}"/>
              </a:ext>
            </a:extLst>
          </p:cNvPr>
          <p:cNvSpPr>
            <a:spLocks/>
          </p:cNvSpPr>
          <p:nvPr/>
        </p:nvSpPr>
        <p:spPr bwMode="auto">
          <a:xfrm>
            <a:off x="18821298" y="4561588"/>
            <a:ext cx="103200" cy="90497"/>
          </a:xfrm>
          <a:custGeom>
            <a:avLst/>
            <a:gdLst>
              <a:gd name="T0" fmla="*/ 2 w 24"/>
              <a:gd name="T1" fmla="*/ 0 h 21"/>
              <a:gd name="T2" fmla="*/ 0 w 24"/>
              <a:gd name="T3" fmla="*/ 0 h 21"/>
              <a:gd name="T4" fmla="*/ 0 w 24"/>
              <a:gd name="T5" fmla="*/ 1 h 21"/>
              <a:gd name="T6" fmla="*/ 1 w 24"/>
              <a:gd name="T7" fmla="*/ 11 h 21"/>
              <a:gd name="T8" fmla="*/ 2 w 24"/>
              <a:gd name="T9" fmla="*/ 21 h 21"/>
              <a:gd name="T10" fmla="*/ 13 w 24"/>
              <a:gd name="T11" fmla="*/ 21 h 21"/>
              <a:gd name="T12" fmla="*/ 22 w 24"/>
              <a:gd name="T13" fmla="*/ 21 h 21"/>
              <a:gd name="T14" fmla="*/ 22 w 24"/>
              <a:gd name="T15" fmla="*/ 21 h 21"/>
              <a:gd name="T16" fmla="*/ 24 w 24"/>
              <a:gd name="T17" fmla="*/ 6 h 21"/>
              <a:gd name="T18" fmla="*/ 21 w 24"/>
              <a:gd name="T19" fmla="*/ 2 h 21"/>
              <a:gd name="T20" fmla="*/ 2 w 2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2" y="0"/>
                </a:moveTo>
                <a:cubicBezTo>
                  <a:pt x="1" y="0"/>
                  <a:pt x="1" y="0"/>
                  <a:pt x="0" y="0"/>
                </a:cubicBezTo>
                <a:cubicBezTo>
                  <a:pt x="0" y="1"/>
                  <a:pt x="0" y="1"/>
                  <a:pt x="0" y="1"/>
                </a:cubicBezTo>
                <a:cubicBezTo>
                  <a:pt x="1" y="11"/>
                  <a:pt x="1" y="11"/>
                  <a:pt x="1" y="11"/>
                </a:cubicBezTo>
                <a:cubicBezTo>
                  <a:pt x="2" y="21"/>
                  <a:pt x="2" y="21"/>
                  <a:pt x="2" y="21"/>
                </a:cubicBezTo>
                <a:cubicBezTo>
                  <a:pt x="5" y="21"/>
                  <a:pt x="9" y="21"/>
                  <a:pt x="13" y="21"/>
                </a:cubicBezTo>
                <a:cubicBezTo>
                  <a:pt x="16" y="21"/>
                  <a:pt x="19" y="21"/>
                  <a:pt x="22" y="21"/>
                </a:cubicBezTo>
                <a:cubicBezTo>
                  <a:pt x="22" y="21"/>
                  <a:pt x="22" y="21"/>
                  <a:pt x="22" y="21"/>
                </a:cubicBezTo>
                <a:cubicBezTo>
                  <a:pt x="23" y="21"/>
                  <a:pt x="24" y="13"/>
                  <a:pt x="24" y="6"/>
                </a:cubicBezTo>
                <a:cubicBezTo>
                  <a:pt x="24" y="4"/>
                  <a:pt x="23" y="2"/>
                  <a:pt x="21" y="2"/>
                </a:cubicBezTo>
                <a:cubicBezTo>
                  <a:pt x="15" y="1"/>
                  <a:pt x="9" y="0"/>
                  <a:pt x="2" y="0"/>
                </a:cubicBezTo>
              </a:path>
            </a:pathLst>
          </a:custGeom>
          <a:solidFill>
            <a:srgbClr val="C9B4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8" name="Freeform 3718">
            <a:extLst>
              <a:ext uri="{FF2B5EF4-FFF2-40B4-BE49-F238E27FC236}">
                <a16:creationId xmlns:a16="http://schemas.microsoft.com/office/drawing/2014/main" id="{D9192C83-DDCC-41E9-A503-5A9C38A310FE}"/>
              </a:ext>
            </a:extLst>
          </p:cNvPr>
          <p:cNvSpPr>
            <a:spLocks noEditPoints="1"/>
          </p:cNvSpPr>
          <p:nvPr/>
        </p:nvSpPr>
        <p:spPr bwMode="auto">
          <a:xfrm>
            <a:off x="18773667" y="4561588"/>
            <a:ext cx="336589" cy="100024"/>
          </a:xfrm>
          <a:custGeom>
            <a:avLst/>
            <a:gdLst>
              <a:gd name="T0" fmla="*/ 75 w 78"/>
              <a:gd name="T1" fmla="*/ 3 h 23"/>
              <a:gd name="T2" fmla="*/ 60 w 78"/>
              <a:gd name="T3" fmla="*/ 2 h 23"/>
              <a:gd name="T4" fmla="*/ 44 w 78"/>
              <a:gd name="T5" fmla="*/ 2 h 23"/>
              <a:gd name="T6" fmla="*/ 41 w 78"/>
              <a:gd name="T7" fmla="*/ 5 h 23"/>
              <a:gd name="T8" fmla="*/ 35 w 78"/>
              <a:gd name="T9" fmla="*/ 5 h 23"/>
              <a:gd name="T10" fmla="*/ 32 w 78"/>
              <a:gd name="T11" fmla="*/ 2 h 23"/>
              <a:gd name="T12" fmla="*/ 17 w 78"/>
              <a:gd name="T13" fmla="*/ 0 h 23"/>
              <a:gd name="T14" fmla="*/ 4 w 78"/>
              <a:gd name="T15" fmla="*/ 1 h 23"/>
              <a:gd name="T16" fmla="*/ 1 w 78"/>
              <a:gd name="T17" fmla="*/ 5 h 23"/>
              <a:gd name="T18" fmla="*/ 6 w 78"/>
              <a:gd name="T19" fmla="*/ 18 h 23"/>
              <a:gd name="T20" fmla="*/ 9 w 78"/>
              <a:gd name="T21" fmla="*/ 20 h 23"/>
              <a:gd name="T22" fmla="*/ 20 w 78"/>
              <a:gd name="T23" fmla="*/ 21 h 23"/>
              <a:gd name="T24" fmla="*/ 33 w 78"/>
              <a:gd name="T25" fmla="*/ 21 h 23"/>
              <a:gd name="T26" fmla="*/ 33 w 78"/>
              <a:gd name="T27" fmla="*/ 21 h 23"/>
              <a:gd name="T28" fmla="*/ 35 w 78"/>
              <a:gd name="T29" fmla="*/ 9 h 23"/>
              <a:gd name="T30" fmla="*/ 41 w 78"/>
              <a:gd name="T31" fmla="*/ 9 h 23"/>
              <a:gd name="T32" fmla="*/ 44 w 78"/>
              <a:gd name="T33" fmla="*/ 21 h 23"/>
              <a:gd name="T34" fmla="*/ 44 w 78"/>
              <a:gd name="T35" fmla="*/ 21 h 23"/>
              <a:gd name="T36" fmla="*/ 58 w 78"/>
              <a:gd name="T37" fmla="*/ 23 h 23"/>
              <a:gd name="T38" fmla="*/ 69 w 78"/>
              <a:gd name="T39" fmla="*/ 23 h 23"/>
              <a:gd name="T40" fmla="*/ 72 w 78"/>
              <a:gd name="T41" fmla="*/ 21 h 23"/>
              <a:gd name="T42" fmla="*/ 78 w 78"/>
              <a:gd name="T43" fmla="*/ 8 h 23"/>
              <a:gd name="T44" fmla="*/ 75 w 78"/>
              <a:gd name="T45" fmla="*/ 3 h 23"/>
              <a:gd name="T46" fmla="*/ 32 w 78"/>
              <a:gd name="T47" fmla="*/ 19 h 23"/>
              <a:gd name="T48" fmla="*/ 20 w 78"/>
              <a:gd name="T49" fmla="*/ 19 h 23"/>
              <a:gd name="T50" fmla="*/ 9 w 78"/>
              <a:gd name="T51" fmla="*/ 18 h 23"/>
              <a:gd name="T52" fmla="*/ 8 w 78"/>
              <a:gd name="T53" fmla="*/ 17 h 23"/>
              <a:gd name="T54" fmla="*/ 3 w 78"/>
              <a:gd name="T55" fmla="*/ 4 h 23"/>
              <a:gd name="T56" fmla="*/ 3 w 78"/>
              <a:gd name="T57" fmla="*/ 3 h 23"/>
              <a:gd name="T58" fmla="*/ 4 w 78"/>
              <a:gd name="T59" fmla="*/ 3 h 23"/>
              <a:gd name="T60" fmla="*/ 17 w 78"/>
              <a:gd name="T61" fmla="*/ 2 h 23"/>
              <a:gd name="T62" fmla="*/ 32 w 78"/>
              <a:gd name="T63" fmla="*/ 4 h 23"/>
              <a:gd name="T64" fmla="*/ 33 w 78"/>
              <a:gd name="T65" fmla="*/ 5 h 23"/>
              <a:gd name="T66" fmla="*/ 32 w 78"/>
              <a:gd name="T67" fmla="*/ 19 h 23"/>
              <a:gd name="T68" fmla="*/ 70 w 78"/>
              <a:gd name="T69" fmla="*/ 20 h 23"/>
              <a:gd name="T70" fmla="*/ 69 w 78"/>
              <a:gd name="T71" fmla="*/ 20 h 23"/>
              <a:gd name="T72" fmla="*/ 58 w 78"/>
              <a:gd name="T73" fmla="*/ 20 h 23"/>
              <a:gd name="T74" fmla="*/ 45 w 78"/>
              <a:gd name="T75" fmla="*/ 19 h 23"/>
              <a:gd name="T76" fmla="*/ 43 w 78"/>
              <a:gd name="T77" fmla="*/ 6 h 23"/>
              <a:gd name="T78" fmla="*/ 45 w 78"/>
              <a:gd name="T79" fmla="*/ 4 h 23"/>
              <a:gd name="T80" fmla="*/ 60 w 78"/>
              <a:gd name="T81" fmla="*/ 4 h 23"/>
              <a:gd name="T82" fmla="*/ 75 w 78"/>
              <a:gd name="T83" fmla="*/ 6 h 23"/>
              <a:gd name="T84" fmla="*/ 75 w 78"/>
              <a:gd name="T85" fmla="*/ 6 h 23"/>
              <a:gd name="T86" fmla="*/ 75 w 78"/>
              <a:gd name="T87" fmla="*/ 7 h 23"/>
              <a:gd name="T88" fmla="*/ 70 w 78"/>
              <a:gd name="T89"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 h="23">
                <a:moveTo>
                  <a:pt x="75" y="3"/>
                </a:moveTo>
                <a:cubicBezTo>
                  <a:pt x="70" y="3"/>
                  <a:pt x="65" y="2"/>
                  <a:pt x="60" y="2"/>
                </a:cubicBezTo>
                <a:cubicBezTo>
                  <a:pt x="55" y="2"/>
                  <a:pt x="49" y="2"/>
                  <a:pt x="44" y="2"/>
                </a:cubicBezTo>
                <a:cubicBezTo>
                  <a:pt x="43" y="2"/>
                  <a:pt x="41" y="4"/>
                  <a:pt x="41" y="5"/>
                </a:cubicBezTo>
                <a:cubicBezTo>
                  <a:pt x="40" y="5"/>
                  <a:pt x="38" y="5"/>
                  <a:pt x="35" y="5"/>
                </a:cubicBezTo>
                <a:cubicBezTo>
                  <a:pt x="35" y="4"/>
                  <a:pt x="34" y="2"/>
                  <a:pt x="32" y="2"/>
                </a:cubicBezTo>
                <a:cubicBezTo>
                  <a:pt x="27" y="1"/>
                  <a:pt x="22" y="0"/>
                  <a:pt x="17" y="0"/>
                </a:cubicBezTo>
                <a:cubicBezTo>
                  <a:pt x="13" y="0"/>
                  <a:pt x="8" y="0"/>
                  <a:pt x="4" y="1"/>
                </a:cubicBezTo>
                <a:cubicBezTo>
                  <a:pt x="2" y="1"/>
                  <a:pt x="0" y="3"/>
                  <a:pt x="1" y="5"/>
                </a:cubicBezTo>
                <a:cubicBezTo>
                  <a:pt x="2" y="10"/>
                  <a:pt x="4" y="15"/>
                  <a:pt x="6" y="18"/>
                </a:cubicBezTo>
                <a:cubicBezTo>
                  <a:pt x="7" y="19"/>
                  <a:pt x="8" y="20"/>
                  <a:pt x="9" y="20"/>
                </a:cubicBezTo>
                <a:cubicBezTo>
                  <a:pt x="13" y="21"/>
                  <a:pt x="16" y="21"/>
                  <a:pt x="20" y="21"/>
                </a:cubicBezTo>
                <a:cubicBezTo>
                  <a:pt x="24" y="21"/>
                  <a:pt x="29" y="21"/>
                  <a:pt x="33" y="21"/>
                </a:cubicBezTo>
                <a:cubicBezTo>
                  <a:pt x="33" y="21"/>
                  <a:pt x="33" y="21"/>
                  <a:pt x="33" y="21"/>
                </a:cubicBezTo>
                <a:cubicBezTo>
                  <a:pt x="34" y="21"/>
                  <a:pt x="35" y="15"/>
                  <a:pt x="35" y="9"/>
                </a:cubicBezTo>
                <a:cubicBezTo>
                  <a:pt x="38" y="8"/>
                  <a:pt x="41" y="9"/>
                  <a:pt x="41" y="9"/>
                </a:cubicBezTo>
                <a:cubicBezTo>
                  <a:pt x="42" y="15"/>
                  <a:pt x="43" y="21"/>
                  <a:pt x="44" y="21"/>
                </a:cubicBezTo>
                <a:cubicBezTo>
                  <a:pt x="44" y="21"/>
                  <a:pt x="44" y="21"/>
                  <a:pt x="44" y="21"/>
                </a:cubicBezTo>
                <a:cubicBezTo>
                  <a:pt x="49" y="22"/>
                  <a:pt x="53" y="22"/>
                  <a:pt x="58" y="23"/>
                </a:cubicBezTo>
                <a:cubicBezTo>
                  <a:pt x="62" y="23"/>
                  <a:pt x="65" y="23"/>
                  <a:pt x="69" y="23"/>
                </a:cubicBezTo>
                <a:cubicBezTo>
                  <a:pt x="70" y="22"/>
                  <a:pt x="71" y="22"/>
                  <a:pt x="72" y="21"/>
                </a:cubicBezTo>
                <a:cubicBezTo>
                  <a:pt x="74" y="17"/>
                  <a:pt x="76" y="13"/>
                  <a:pt x="78" y="8"/>
                </a:cubicBezTo>
                <a:cubicBezTo>
                  <a:pt x="78" y="6"/>
                  <a:pt x="77" y="4"/>
                  <a:pt x="75" y="3"/>
                </a:cubicBezTo>
                <a:close/>
                <a:moveTo>
                  <a:pt x="32" y="19"/>
                </a:moveTo>
                <a:cubicBezTo>
                  <a:pt x="28" y="19"/>
                  <a:pt x="24" y="19"/>
                  <a:pt x="20" y="19"/>
                </a:cubicBezTo>
                <a:cubicBezTo>
                  <a:pt x="16" y="19"/>
                  <a:pt x="13" y="19"/>
                  <a:pt x="9" y="18"/>
                </a:cubicBezTo>
                <a:cubicBezTo>
                  <a:pt x="9" y="18"/>
                  <a:pt x="9" y="18"/>
                  <a:pt x="8" y="17"/>
                </a:cubicBezTo>
                <a:cubicBezTo>
                  <a:pt x="6" y="14"/>
                  <a:pt x="4" y="9"/>
                  <a:pt x="3" y="4"/>
                </a:cubicBezTo>
                <a:cubicBezTo>
                  <a:pt x="3" y="4"/>
                  <a:pt x="3" y="3"/>
                  <a:pt x="3" y="3"/>
                </a:cubicBezTo>
                <a:cubicBezTo>
                  <a:pt x="3" y="3"/>
                  <a:pt x="4" y="3"/>
                  <a:pt x="4" y="3"/>
                </a:cubicBezTo>
                <a:cubicBezTo>
                  <a:pt x="9" y="2"/>
                  <a:pt x="13" y="2"/>
                  <a:pt x="17" y="2"/>
                </a:cubicBezTo>
                <a:cubicBezTo>
                  <a:pt x="22" y="3"/>
                  <a:pt x="27" y="3"/>
                  <a:pt x="32" y="4"/>
                </a:cubicBezTo>
                <a:cubicBezTo>
                  <a:pt x="33" y="4"/>
                  <a:pt x="33" y="5"/>
                  <a:pt x="33" y="5"/>
                </a:cubicBezTo>
                <a:cubicBezTo>
                  <a:pt x="33" y="11"/>
                  <a:pt x="32" y="17"/>
                  <a:pt x="32" y="19"/>
                </a:cubicBezTo>
                <a:close/>
                <a:moveTo>
                  <a:pt x="70" y="20"/>
                </a:moveTo>
                <a:cubicBezTo>
                  <a:pt x="70" y="20"/>
                  <a:pt x="69" y="20"/>
                  <a:pt x="69" y="20"/>
                </a:cubicBezTo>
                <a:cubicBezTo>
                  <a:pt x="65" y="21"/>
                  <a:pt x="62" y="21"/>
                  <a:pt x="58" y="20"/>
                </a:cubicBezTo>
                <a:cubicBezTo>
                  <a:pt x="54" y="20"/>
                  <a:pt x="50" y="20"/>
                  <a:pt x="45" y="19"/>
                </a:cubicBezTo>
                <a:cubicBezTo>
                  <a:pt x="45" y="17"/>
                  <a:pt x="43" y="11"/>
                  <a:pt x="43" y="6"/>
                </a:cubicBezTo>
                <a:cubicBezTo>
                  <a:pt x="43" y="5"/>
                  <a:pt x="44" y="5"/>
                  <a:pt x="45" y="4"/>
                </a:cubicBezTo>
                <a:cubicBezTo>
                  <a:pt x="49" y="4"/>
                  <a:pt x="55" y="4"/>
                  <a:pt x="60" y="4"/>
                </a:cubicBezTo>
                <a:cubicBezTo>
                  <a:pt x="65" y="4"/>
                  <a:pt x="70" y="5"/>
                  <a:pt x="75" y="6"/>
                </a:cubicBezTo>
                <a:cubicBezTo>
                  <a:pt x="75" y="6"/>
                  <a:pt x="75" y="6"/>
                  <a:pt x="75" y="6"/>
                </a:cubicBezTo>
                <a:cubicBezTo>
                  <a:pt x="75" y="6"/>
                  <a:pt x="76" y="7"/>
                  <a:pt x="75" y="7"/>
                </a:cubicBezTo>
                <a:cubicBezTo>
                  <a:pt x="74" y="12"/>
                  <a:pt x="72" y="16"/>
                  <a:pt x="70" y="20"/>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69" name="Freeform 3719">
            <a:extLst>
              <a:ext uri="{FF2B5EF4-FFF2-40B4-BE49-F238E27FC236}">
                <a16:creationId xmlns:a16="http://schemas.microsoft.com/office/drawing/2014/main" id="{7D428EC1-8203-4E43-BCBA-6FAA05F79D38}"/>
              </a:ext>
            </a:extLst>
          </p:cNvPr>
          <p:cNvSpPr>
            <a:spLocks/>
          </p:cNvSpPr>
          <p:nvPr/>
        </p:nvSpPr>
        <p:spPr bwMode="auto">
          <a:xfrm>
            <a:off x="18813360" y="4488554"/>
            <a:ext cx="0" cy="476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path>
            </a:pathLst>
          </a:custGeom>
          <a:solidFill>
            <a:srgbClr val="D4DC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0" name="Freeform 3720">
            <a:extLst>
              <a:ext uri="{FF2B5EF4-FFF2-40B4-BE49-F238E27FC236}">
                <a16:creationId xmlns:a16="http://schemas.microsoft.com/office/drawing/2014/main" id="{69CC4C3D-A4F2-4137-B2D2-2D31E31F90E1}"/>
              </a:ext>
            </a:extLst>
          </p:cNvPr>
          <p:cNvSpPr>
            <a:spLocks noEditPoints="1"/>
          </p:cNvSpPr>
          <p:nvPr/>
        </p:nvSpPr>
        <p:spPr bwMode="auto">
          <a:xfrm>
            <a:off x="18813360" y="4445686"/>
            <a:ext cx="193697" cy="90497"/>
          </a:xfrm>
          <a:custGeom>
            <a:avLst/>
            <a:gdLst>
              <a:gd name="T0" fmla="*/ 0 w 45"/>
              <a:gd name="T1" fmla="*/ 10 h 21"/>
              <a:gd name="T2" fmla="*/ 0 w 45"/>
              <a:gd name="T3" fmla="*/ 11 h 21"/>
              <a:gd name="T4" fmla="*/ 0 w 45"/>
              <a:gd name="T5" fmla="*/ 11 h 21"/>
              <a:gd name="T6" fmla="*/ 1 w 45"/>
              <a:gd name="T7" fmla="*/ 21 h 21"/>
              <a:gd name="T8" fmla="*/ 1 w 45"/>
              <a:gd name="T9" fmla="*/ 21 h 21"/>
              <a:gd name="T10" fmla="*/ 1 w 45"/>
              <a:gd name="T11" fmla="*/ 20 h 21"/>
              <a:gd name="T12" fmla="*/ 0 w 45"/>
              <a:gd name="T13" fmla="*/ 11 h 21"/>
              <a:gd name="T14" fmla="*/ 0 w 45"/>
              <a:gd name="T15" fmla="*/ 10 h 21"/>
              <a:gd name="T16" fmla="*/ 45 w 45"/>
              <a:gd name="T17" fmla="*/ 0 h 21"/>
              <a:gd name="T18" fmla="*/ 45 w 45"/>
              <a:gd name="T19" fmla="*/ 0 h 21"/>
              <a:gd name="T20" fmla="*/ 18 w 45"/>
              <a:gd name="T21" fmla="*/ 5 h 21"/>
              <a:gd name="T22" fmla="*/ 2 w 45"/>
              <a:gd name="T23" fmla="*/ 1 h 21"/>
              <a:gd name="T24" fmla="*/ 2 w 45"/>
              <a:gd name="T25" fmla="*/ 20 h 21"/>
              <a:gd name="T26" fmla="*/ 2 w 45"/>
              <a:gd name="T27" fmla="*/ 21 h 21"/>
              <a:gd name="T28" fmla="*/ 45 w 45"/>
              <a:gd name="T29" fmla="*/ 0 h 21"/>
              <a:gd name="T30" fmla="*/ 45 w 45"/>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21">
                <a:moveTo>
                  <a:pt x="0" y="10"/>
                </a:moveTo>
                <a:cubicBezTo>
                  <a:pt x="0" y="11"/>
                  <a:pt x="0" y="11"/>
                  <a:pt x="0" y="11"/>
                </a:cubicBezTo>
                <a:cubicBezTo>
                  <a:pt x="0" y="11"/>
                  <a:pt x="0" y="11"/>
                  <a:pt x="0" y="11"/>
                </a:cubicBezTo>
                <a:cubicBezTo>
                  <a:pt x="1" y="21"/>
                  <a:pt x="1" y="21"/>
                  <a:pt x="1" y="21"/>
                </a:cubicBezTo>
                <a:cubicBezTo>
                  <a:pt x="1" y="21"/>
                  <a:pt x="1" y="21"/>
                  <a:pt x="1" y="21"/>
                </a:cubicBezTo>
                <a:cubicBezTo>
                  <a:pt x="1" y="20"/>
                  <a:pt x="1" y="20"/>
                  <a:pt x="1" y="20"/>
                </a:cubicBezTo>
                <a:cubicBezTo>
                  <a:pt x="0" y="11"/>
                  <a:pt x="0" y="11"/>
                  <a:pt x="0" y="11"/>
                </a:cubicBezTo>
                <a:cubicBezTo>
                  <a:pt x="0" y="11"/>
                  <a:pt x="0" y="11"/>
                  <a:pt x="0" y="10"/>
                </a:cubicBezTo>
                <a:moveTo>
                  <a:pt x="45" y="0"/>
                </a:moveTo>
                <a:cubicBezTo>
                  <a:pt x="45" y="0"/>
                  <a:pt x="45" y="0"/>
                  <a:pt x="45" y="0"/>
                </a:cubicBezTo>
                <a:cubicBezTo>
                  <a:pt x="35" y="3"/>
                  <a:pt x="26" y="5"/>
                  <a:pt x="18" y="5"/>
                </a:cubicBezTo>
                <a:cubicBezTo>
                  <a:pt x="13" y="5"/>
                  <a:pt x="8" y="4"/>
                  <a:pt x="2" y="1"/>
                </a:cubicBezTo>
                <a:cubicBezTo>
                  <a:pt x="2" y="20"/>
                  <a:pt x="2" y="20"/>
                  <a:pt x="2" y="20"/>
                </a:cubicBezTo>
                <a:cubicBezTo>
                  <a:pt x="2" y="21"/>
                  <a:pt x="2" y="21"/>
                  <a:pt x="2" y="21"/>
                </a:cubicBezTo>
                <a:cubicBezTo>
                  <a:pt x="19" y="20"/>
                  <a:pt x="34" y="12"/>
                  <a:pt x="45" y="0"/>
                </a:cubicBezTo>
                <a:cubicBezTo>
                  <a:pt x="45" y="0"/>
                  <a:pt x="45" y="0"/>
                  <a:pt x="45" y="0"/>
                </a:cubicBezTo>
              </a:path>
            </a:pathLst>
          </a:custGeom>
          <a:solidFill>
            <a:srgbClr val="CF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1" name="Freeform 3721">
            <a:extLst>
              <a:ext uri="{FF2B5EF4-FFF2-40B4-BE49-F238E27FC236}">
                <a16:creationId xmlns:a16="http://schemas.microsoft.com/office/drawing/2014/main" id="{FFC2FC00-97AA-44F9-B3A3-59EDE4B49157}"/>
              </a:ext>
            </a:extLst>
          </p:cNvPr>
          <p:cNvSpPr>
            <a:spLocks/>
          </p:cNvSpPr>
          <p:nvPr/>
        </p:nvSpPr>
        <p:spPr bwMode="auto">
          <a:xfrm>
            <a:off x="18813360" y="4329786"/>
            <a:ext cx="254029" cy="206399"/>
          </a:xfrm>
          <a:custGeom>
            <a:avLst/>
            <a:gdLst>
              <a:gd name="T0" fmla="*/ 40 w 59"/>
              <a:gd name="T1" fmla="*/ 0 h 48"/>
              <a:gd name="T2" fmla="*/ 0 w 59"/>
              <a:gd name="T3" fmla="*/ 37 h 48"/>
              <a:gd name="T4" fmla="*/ 0 w 59"/>
              <a:gd name="T5" fmla="*/ 37 h 48"/>
              <a:gd name="T6" fmla="*/ 0 w 59"/>
              <a:gd name="T7" fmla="*/ 38 h 48"/>
              <a:gd name="T8" fmla="*/ 1 w 59"/>
              <a:gd name="T9" fmla="*/ 47 h 48"/>
              <a:gd name="T10" fmla="*/ 1 w 59"/>
              <a:gd name="T11" fmla="*/ 48 h 48"/>
              <a:gd name="T12" fmla="*/ 2 w 59"/>
              <a:gd name="T13" fmla="*/ 48 h 48"/>
              <a:gd name="T14" fmla="*/ 2 w 59"/>
              <a:gd name="T15" fmla="*/ 48 h 48"/>
              <a:gd name="T16" fmla="*/ 2 w 59"/>
              <a:gd name="T17" fmla="*/ 47 h 48"/>
              <a:gd name="T18" fmla="*/ 2 w 59"/>
              <a:gd name="T19" fmla="*/ 28 h 48"/>
              <a:gd name="T20" fmla="*/ 18 w 59"/>
              <a:gd name="T21" fmla="*/ 32 h 48"/>
              <a:gd name="T22" fmla="*/ 45 w 59"/>
              <a:gd name="T23" fmla="*/ 27 h 48"/>
              <a:gd name="T24" fmla="*/ 45 w 59"/>
              <a:gd name="T25" fmla="*/ 27 h 48"/>
              <a:gd name="T26" fmla="*/ 59 w 59"/>
              <a:gd name="T27" fmla="*/ 2 h 48"/>
              <a:gd name="T28" fmla="*/ 53 w 59"/>
              <a:gd name="T29" fmla="*/ 1 h 48"/>
              <a:gd name="T30" fmla="*/ 53 w 59"/>
              <a:gd name="T31" fmla="*/ 1 h 48"/>
              <a:gd name="T32" fmla="*/ 41 w 59"/>
              <a:gd name="T33" fmla="*/ 0 h 48"/>
              <a:gd name="T34" fmla="*/ 41 w 59"/>
              <a:gd name="T35" fmla="*/ 0 h 48"/>
              <a:gd name="T36" fmla="*/ 41 w 59"/>
              <a:gd name="T37" fmla="*/ 0 h 48"/>
              <a:gd name="T38" fmla="*/ 40 w 59"/>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8">
                <a:moveTo>
                  <a:pt x="40" y="0"/>
                </a:moveTo>
                <a:cubicBezTo>
                  <a:pt x="6" y="0"/>
                  <a:pt x="1" y="25"/>
                  <a:pt x="0" y="37"/>
                </a:cubicBezTo>
                <a:cubicBezTo>
                  <a:pt x="0" y="37"/>
                  <a:pt x="0" y="37"/>
                  <a:pt x="0" y="37"/>
                </a:cubicBezTo>
                <a:cubicBezTo>
                  <a:pt x="0" y="38"/>
                  <a:pt x="0" y="38"/>
                  <a:pt x="0" y="38"/>
                </a:cubicBezTo>
                <a:cubicBezTo>
                  <a:pt x="1" y="47"/>
                  <a:pt x="1" y="47"/>
                  <a:pt x="1" y="47"/>
                </a:cubicBezTo>
                <a:cubicBezTo>
                  <a:pt x="1" y="48"/>
                  <a:pt x="1" y="48"/>
                  <a:pt x="1" y="48"/>
                </a:cubicBezTo>
                <a:cubicBezTo>
                  <a:pt x="2" y="48"/>
                  <a:pt x="2" y="48"/>
                  <a:pt x="2" y="48"/>
                </a:cubicBezTo>
                <a:cubicBezTo>
                  <a:pt x="2" y="48"/>
                  <a:pt x="2" y="48"/>
                  <a:pt x="2" y="48"/>
                </a:cubicBezTo>
                <a:cubicBezTo>
                  <a:pt x="2" y="47"/>
                  <a:pt x="2" y="47"/>
                  <a:pt x="2" y="47"/>
                </a:cubicBezTo>
                <a:cubicBezTo>
                  <a:pt x="2" y="28"/>
                  <a:pt x="2" y="28"/>
                  <a:pt x="2" y="28"/>
                </a:cubicBezTo>
                <a:cubicBezTo>
                  <a:pt x="8" y="31"/>
                  <a:pt x="13" y="32"/>
                  <a:pt x="18" y="32"/>
                </a:cubicBezTo>
                <a:cubicBezTo>
                  <a:pt x="26" y="32"/>
                  <a:pt x="35" y="30"/>
                  <a:pt x="45" y="27"/>
                </a:cubicBezTo>
                <a:cubicBezTo>
                  <a:pt x="45" y="27"/>
                  <a:pt x="45" y="27"/>
                  <a:pt x="45" y="27"/>
                </a:cubicBezTo>
                <a:cubicBezTo>
                  <a:pt x="52" y="20"/>
                  <a:pt x="56" y="11"/>
                  <a:pt x="59" y="2"/>
                </a:cubicBezTo>
                <a:cubicBezTo>
                  <a:pt x="57" y="1"/>
                  <a:pt x="55" y="1"/>
                  <a:pt x="53" y="1"/>
                </a:cubicBezTo>
                <a:cubicBezTo>
                  <a:pt x="53" y="1"/>
                  <a:pt x="53" y="1"/>
                  <a:pt x="53" y="1"/>
                </a:cubicBezTo>
                <a:cubicBezTo>
                  <a:pt x="52" y="0"/>
                  <a:pt x="41" y="0"/>
                  <a:pt x="41" y="0"/>
                </a:cubicBezTo>
                <a:cubicBezTo>
                  <a:pt x="41" y="0"/>
                  <a:pt x="41" y="0"/>
                  <a:pt x="41" y="0"/>
                </a:cubicBezTo>
                <a:cubicBezTo>
                  <a:pt x="41" y="0"/>
                  <a:pt x="41" y="0"/>
                  <a:pt x="41" y="0"/>
                </a:cubicBezTo>
                <a:cubicBezTo>
                  <a:pt x="41" y="0"/>
                  <a:pt x="41" y="0"/>
                  <a:pt x="40" y="0"/>
                </a:cubicBezTo>
              </a:path>
            </a:pathLst>
          </a:custGeom>
          <a:solidFill>
            <a:srgbClr val="585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2" name="Freeform 3722">
            <a:extLst>
              <a:ext uri="{FF2B5EF4-FFF2-40B4-BE49-F238E27FC236}">
                <a16:creationId xmlns:a16="http://schemas.microsoft.com/office/drawing/2014/main" id="{99A8BA4E-2A8B-4846-B5C2-8C5FE4D9F3D5}"/>
              </a:ext>
            </a:extLst>
          </p:cNvPr>
          <p:cNvSpPr>
            <a:spLocks/>
          </p:cNvSpPr>
          <p:nvPr/>
        </p:nvSpPr>
        <p:spPr bwMode="auto">
          <a:xfrm>
            <a:off x="18829237" y="4636208"/>
            <a:ext cx="284196" cy="196873"/>
          </a:xfrm>
          <a:custGeom>
            <a:avLst/>
            <a:gdLst>
              <a:gd name="T0" fmla="*/ 20 w 66"/>
              <a:gd name="T1" fmla="*/ 16 h 46"/>
              <a:gd name="T2" fmla="*/ 10 w 66"/>
              <a:gd name="T3" fmla="*/ 20 h 46"/>
              <a:gd name="T4" fmla="*/ 9 w 66"/>
              <a:gd name="T5" fmla="*/ 27 h 46"/>
              <a:gd name="T6" fmla="*/ 0 w 66"/>
              <a:gd name="T7" fmla="*/ 8 h 46"/>
              <a:gd name="T8" fmla="*/ 3 w 66"/>
              <a:gd name="T9" fmla="*/ 25 h 46"/>
              <a:gd name="T10" fmla="*/ 8 w 66"/>
              <a:gd name="T11" fmla="*/ 36 h 46"/>
              <a:gd name="T12" fmla="*/ 21 w 66"/>
              <a:gd name="T13" fmla="*/ 45 h 46"/>
              <a:gd name="T14" fmla="*/ 32 w 66"/>
              <a:gd name="T15" fmla="*/ 46 h 46"/>
              <a:gd name="T16" fmla="*/ 41 w 66"/>
              <a:gd name="T17" fmla="*/ 44 h 46"/>
              <a:gd name="T18" fmla="*/ 56 w 66"/>
              <a:gd name="T19" fmla="*/ 34 h 46"/>
              <a:gd name="T20" fmla="*/ 62 w 66"/>
              <a:gd name="T21" fmla="*/ 25 h 46"/>
              <a:gd name="T22" fmla="*/ 66 w 66"/>
              <a:gd name="T23" fmla="*/ 0 h 46"/>
              <a:gd name="T24" fmla="*/ 61 w 66"/>
              <a:gd name="T25" fmla="*/ 2 h 46"/>
              <a:gd name="T26" fmla="*/ 58 w 66"/>
              <a:gd name="T27" fmla="*/ 15 h 46"/>
              <a:gd name="T28" fmla="*/ 54 w 66"/>
              <a:gd name="T29" fmla="*/ 20 h 46"/>
              <a:gd name="T30" fmla="*/ 41 w 66"/>
              <a:gd name="T31" fmla="*/ 28 h 46"/>
              <a:gd name="T32" fmla="*/ 39 w 66"/>
              <a:gd name="T33" fmla="*/ 21 h 46"/>
              <a:gd name="T34" fmla="*/ 26 w 66"/>
              <a:gd name="T35" fmla="*/ 16 h 46"/>
              <a:gd name="T36" fmla="*/ 23 w 66"/>
              <a:gd name="T37" fmla="*/ 16 h 46"/>
              <a:gd name="T38" fmla="*/ 20 w 66"/>
              <a:gd name="T39"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46">
                <a:moveTo>
                  <a:pt x="20" y="16"/>
                </a:moveTo>
                <a:cubicBezTo>
                  <a:pt x="10" y="20"/>
                  <a:pt x="10" y="20"/>
                  <a:pt x="10" y="20"/>
                </a:cubicBezTo>
                <a:cubicBezTo>
                  <a:pt x="9" y="27"/>
                  <a:pt x="9" y="27"/>
                  <a:pt x="9" y="27"/>
                </a:cubicBezTo>
                <a:cubicBezTo>
                  <a:pt x="5" y="21"/>
                  <a:pt x="2" y="15"/>
                  <a:pt x="0" y="8"/>
                </a:cubicBezTo>
                <a:cubicBezTo>
                  <a:pt x="0" y="14"/>
                  <a:pt x="1" y="19"/>
                  <a:pt x="3" y="25"/>
                </a:cubicBezTo>
                <a:cubicBezTo>
                  <a:pt x="4" y="28"/>
                  <a:pt x="6" y="32"/>
                  <a:pt x="8" y="36"/>
                </a:cubicBezTo>
                <a:cubicBezTo>
                  <a:pt x="10" y="41"/>
                  <a:pt x="15" y="45"/>
                  <a:pt x="21" y="45"/>
                </a:cubicBezTo>
                <a:cubicBezTo>
                  <a:pt x="32" y="46"/>
                  <a:pt x="32" y="46"/>
                  <a:pt x="32" y="46"/>
                </a:cubicBezTo>
                <a:cubicBezTo>
                  <a:pt x="35" y="46"/>
                  <a:pt x="38" y="46"/>
                  <a:pt x="41" y="44"/>
                </a:cubicBezTo>
                <a:cubicBezTo>
                  <a:pt x="46" y="41"/>
                  <a:pt x="51" y="38"/>
                  <a:pt x="56" y="34"/>
                </a:cubicBezTo>
                <a:cubicBezTo>
                  <a:pt x="59" y="32"/>
                  <a:pt x="61" y="28"/>
                  <a:pt x="62" y="25"/>
                </a:cubicBezTo>
                <a:cubicBezTo>
                  <a:pt x="63" y="18"/>
                  <a:pt x="64" y="9"/>
                  <a:pt x="66" y="0"/>
                </a:cubicBezTo>
                <a:cubicBezTo>
                  <a:pt x="61" y="2"/>
                  <a:pt x="61" y="2"/>
                  <a:pt x="61" y="2"/>
                </a:cubicBezTo>
                <a:cubicBezTo>
                  <a:pt x="58" y="15"/>
                  <a:pt x="58" y="15"/>
                  <a:pt x="58" y="15"/>
                </a:cubicBezTo>
                <a:cubicBezTo>
                  <a:pt x="57" y="17"/>
                  <a:pt x="56" y="18"/>
                  <a:pt x="54" y="20"/>
                </a:cubicBezTo>
                <a:cubicBezTo>
                  <a:pt x="41" y="28"/>
                  <a:pt x="41" y="28"/>
                  <a:pt x="41" y="28"/>
                </a:cubicBezTo>
                <a:cubicBezTo>
                  <a:pt x="39" y="21"/>
                  <a:pt x="39" y="21"/>
                  <a:pt x="39" y="21"/>
                </a:cubicBezTo>
                <a:cubicBezTo>
                  <a:pt x="26" y="16"/>
                  <a:pt x="26" y="16"/>
                  <a:pt x="26" y="16"/>
                </a:cubicBezTo>
                <a:cubicBezTo>
                  <a:pt x="23" y="16"/>
                  <a:pt x="23" y="16"/>
                  <a:pt x="23" y="16"/>
                </a:cubicBezTo>
                <a:lnTo>
                  <a:pt x="20" y="16"/>
                </a:lnTo>
                <a:close/>
              </a:path>
            </a:pathLst>
          </a:custGeom>
          <a:solidFill>
            <a:srgbClr val="31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3" name="Freeform 3723">
            <a:extLst>
              <a:ext uri="{FF2B5EF4-FFF2-40B4-BE49-F238E27FC236}">
                <a16:creationId xmlns:a16="http://schemas.microsoft.com/office/drawing/2014/main" id="{BC913B78-7DA0-40FE-8E0C-ACA1C049F765}"/>
              </a:ext>
            </a:extLst>
          </p:cNvPr>
          <p:cNvSpPr>
            <a:spLocks/>
          </p:cNvSpPr>
          <p:nvPr/>
        </p:nvSpPr>
        <p:spPr bwMode="auto">
          <a:xfrm>
            <a:off x="18886393" y="4729882"/>
            <a:ext cx="93674" cy="47631"/>
          </a:xfrm>
          <a:custGeom>
            <a:avLst/>
            <a:gdLst>
              <a:gd name="T0" fmla="*/ 1 w 22"/>
              <a:gd name="T1" fmla="*/ 1 h 11"/>
              <a:gd name="T2" fmla="*/ 1 w 22"/>
              <a:gd name="T3" fmla="*/ 6 h 11"/>
              <a:gd name="T4" fmla="*/ 5 w 22"/>
              <a:gd name="T5" fmla="*/ 10 h 11"/>
              <a:gd name="T6" fmla="*/ 8 w 22"/>
              <a:gd name="T7" fmla="*/ 8 h 11"/>
              <a:gd name="T8" fmla="*/ 10 w 22"/>
              <a:gd name="T9" fmla="*/ 8 h 11"/>
              <a:gd name="T10" fmla="*/ 13 w 22"/>
              <a:gd name="T11" fmla="*/ 11 h 11"/>
              <a:gd name="T12" fmla="*/ 21 w 22"/>
              <a:gd name="T13" fmla="*/ 8 h 11"/>
              <a:gd name="T14" fmla="*/ 22 w 22"/>
              <a:gd name="T15" fmla="*/ 6 h 11"/>
              <a:gd name="T16" fmla="*/ 22 w 22"/>
              <a:gd name="T17" fmla="*/ 2 h 11"/>
              <a:gd name="T18" fmla="*/ 12 w 22"/>
              <a:gd name="T19" fmla="*/ 0 h 11"/>
              <a:gd name="T20" fmla="*/ 9 w 22"/>
              <a:gd name="T21" fmla="*/ 0 h 11"/>
              <a:gd name="T22" fmla="*/ 6 w 22"/>
              <a:gd name="T23" fmla="*/ 0 h 11"/>
              <a:gd name="T24" fmla="*/ 1 w 22"/>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1">
                <a:moveTo>
                  <a:pt x="1" y="1"/>
                </a:moveTo>
                <a:cubicBezTo>
                  <a:pt x="0" y="4"/>
                  <a:pt x="1" y="6"/>
                  <a:pt x="1" y="6"/>
                </a:cubicBezTo>
                <a:cubicBezTo>
                  <a:pt x="1" y="6"/>
                  <a:pt x="2" y="9"/>
                  <a:pt x="5" y="10"/>
                </a:cubicBezTo>
                <a:cubicBezTo>
                  <a:pt x="7" y="10"/>
                  <a:pt x="7" y="9"/>
                  <a:pt x="8" y="8"/>
                </a:cubicBezTo>
                <a:cubicBezTo>
                  <a:pt x="10" y="8"/>
                  <a:pt x="10" y="8"/>
                  <a:pt x="10" y="8"/>
                </a:cubicBezTo>
                <a:cubicBezTo>
                  <a:pt x="10" y="9"/>
                  <a:pt x="11" y="11"/>
                  <a:pt x="13" y="11"/>
                </a:cubicBezTo>
                <a:cubicBezTo>
                  <a:pt x="16" y="11"/>
                  <a:pt x="19" y="9"/>
                  <a:pt x="21" y="8"/>
                </a:cubicBezTo>
                <a:cubicBezTo>
                  <a:pt x="22" y="8"/>
                  <a:pt x="22" y="7"/>
                  <a:pt x="22" y="6"/>
                </a:cubicBezTo>
                <a:cubicBezTo>
                  <a:pt x="22" y="5"/>
                  <a:pt x="22" y="3"/>
                  <a:pt x="22" y="2"/>
                </a:cubicBezTo>
                <a:cubicBezTo>
                  <a:pt x="12" y="0"/>
                  <a:pt x="12" y="0"/>
                  <a:pt x="12" y="0"/>
                </a:cubicBezTo>
                <a:cubicBezTo>
                  <a:pt x="9" y="0"/>
                  <a:pt x="9" y="0"/>
                  <a:pt x="9" y="0"/>
                </a:cubicBezTo>
                <a:cubicBezTo>
                  <a:pt x="6" y="0"/>
                  <a:pt x="6" y="0"/>
                  <a:pt x="6" y="0"/>
                </a:cubicBezTo>
                <a:lnTo>
                  <a:pt x="1" y="1"/>
                </a:lnTo>
                <a:close/>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4" name="Freeform 3724">
            <a:extLst>
              <a:ext uri="{FF2B5EF4-FFF2-40B4-BE49-F238E27FC236}">
                <a16:creationId xmlns:a16="http://schemas.microsoft.com/office/drawing/2014/main" id="{0EDFF8E7-971E-4BB5-B9A5-C1D0A803E829}"/>
              </a:ext>
            </a:extLst>
          </p:cNvPr>
          <p:cNvSpPr>
            <a:spLocks/>
          </p:cNvSpPr>
          <p:nvPr/>
        </p:nvSpPr>
        <p:spPr bwMode="auto">
          <a:xfrm>
            <a:off x="18648241" y="4842607"/>
            <a:ext cx="766852" cy="374693"/>
          </a:xfrm>
          <a:custGeom>
            <a:avLst/>
            <a:gdLst>
              <a:gd name="T0" fmla="*/ 0 w 178"/>
              <a:gd name="T1" fmla="*/ 60 h 87"/>
              <a:gd name="T2" fmla="*/ 81 w 178"/>
              <a:gd name="T3" fmla="*/ 87 h 87"/>
              <a:gd name="T4" fmla="*/ 175 w 178"/>
              <a:gd name="T5" fmla="*/ 49 h 87"/>
              <a:gd name="T6" fmla="*/ 178 w 178"/>
              <a:gd name="T7" fmla="*/ 47 h 87"/>
              <a:gd name="T8" fmla="*/ 169 w 178"/>
              <a:gd name="T9" fmla="*/ 41 h 87"/>
              <a:gd name="T10" fmla="*/ 169 w 178"/>
              <a:gd name="T11" fmla="*/ 41 h 87"/>
              <a:gd name="T12" fmla="*/ 169 w 178"/>
              <a:gd name="T13" fmla="*/ 41 h 87"/>
              <a:gd name="T14" fmla="*/ 110 w 178"/>
              <a:gd name="T15" fmla="*/ 21 h 87"/>
              <a:gd name="T16" fmla="*/ 110 w 178"/>
              <a:gd name="T17" fmla="*/ 0 h 87"/>
              <a:gd name="T18" fmla="*/ 84 w 178"/>
              <a:gd name="T19" fmla="*/ 9 h 87"/>
              <a:gd name="T20" fmla="*/ 76 w 178"/>
              <a:gd name="T21" fmla="*/ 43 h 87"/>
              <a:gd name="T22" fmla="*/ 73 w 178"/>
              <a:gd name="T23" fmla="*/ 11 h 87"/>
              <a:gd name="T24" fmla="*/ 62 w 178"/>
              <a:gd name="T25" fmla="*/ 5 h 87"/>
              <a:gd name="T26" fmla="*/ 61 w 178"/>
              <a:gd name="T27" fmla="*/ 23 h 87"/>
              <a:gd name="T28" fmla="*/ 14 w 178"/>
              <a:gd name="T29" fmla="*/ 44 h 87"/>
              <a:gd name="T30" fmla="*/ 0 w 178"/>
              <a:gd name="T31" fmla="*/ 6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8" h="87">
                <a:moveTo>
                  <a:pt x="0" y="60"/>
                </a:moveTo>
                <a:cubicBezTo>
                  <a:pt x="23" y="77"/>
                  <a:pt x="51" y="87"/>
                  <a:pt x="81" y="87"/>
                </a:cubicBezTo>
                <a:cubicBezTo>
                  <a:pt x="118" y="87"/>
                  <a:pt x="151" y="73"/>
                  <a:pt x="175" y="49"/>
                </a:cubicBezTo>
                <a:cubicBezTo>
                  <a:pt x="176" y="49"/>
                  <a:pt x="177" y="48"/>
                  <a:pt x="178" y="47"/>
                </a:cubicBezTo>
                <a:cubicBezTo>
                  <a:pt x="175" y="44"/>
                  <a:pt x="171" y="41"/>
                  <a:pt x="169" y="41"/>
                </a:cubicBezTo>
                <a:cubicBezTo>
                  <a:pt x="169" y="41"/>
                  <a:pt x="169" y="41"/>
                  <a:pt x="169" y="41"/>
                </a:cubicBezTo>
                <a:cubicBezTo>
                  <a:pt x="169" y="41"/>
                  <a:pt x="169" y="41"/>
                  <a:pt x="169" y="41"/>
                </a:cubicBezTo>
                <a:cubicBezTo>
                  <a:pt x="110" y="21"/>
                  <a:pt x="110" y="21"/>
                  <a:pt x="110" y="21"/>
                </a:cubicBezTo>
                <a:cubicBezTo>
                  <a:pt x="110" y="0"/>
                  <a:pt x="110" y="0"/>
                  <a:pt x="110" y="0"/>
                </a:cubicBezTo>
                <a:cubicBezTo>
                  <a:pt x="84" y="9"/>
                  <a:pt x="84" y="9"/>
                  <a:pt x="84" y="9"/>
                </a:cubicBezTo>
                <a:cubicBezTo>
                  <a:pt x="76" y="43"/>
                  <a:pt x="76" y="43"/>
                  <a:pt x="76" y="43"/>
                </a:cubicBezTo>
                <a:cubicBezTo>
                  <a:pt x="73" y="11"/>
                  <a:pt x="73" y="11"/>
                  <a:pt x="73" y="11"/>
                </a:cubicBezTo>
                <a:cubicBezTo>
                  <a:pt x="62" y="5"/>
                  <a:pt x="62" y="5"/>
                  <a:pt x="62" y="5"/>
                </a:cubicBezTo>
                <a:cubicBezTo>
                  <a:pt x="61" y="23"/>
                  <a:pt x="61" y="23"/>
                  <a:pt x="61" y="23"/>
                </a:cubicBezTo>
                <a:cubicBezTo>
                  <a:pt x="14" y="44"/>
                  <a:pt x="14" y="44"/>
                  <a:pt x="14" y="44"/>
                </a:cubicBezTo>
                <a:cubicBezTo>
                  <a:pt x="6" y="49"/>
                  <a:pt x="2" y="56"/>
                  <a:pt x="0" y="60"/>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5" name="Freeform 3725">
            <a:extLst>
              <a:ext uri="{FF2B5EF4-FFF2-40B4-BE49-F238E27FC236}">
                <a16:creationId xmlns:a16="http://schemas.microsoft.com/office/drawing/2014/main" id="{B92602A7-C7DE-4AD0-BB0E-0D401C27A8CE}"/>
              </a:ext>
            </a:extLst>
          </p:cNvPr>
          <p:cNvSpPr>
            <a:spLocks/>
          </p:cNvSpPr>
          <p:nvPr/>
        </p:nvSpPr>
        <p:spPr bwMode="auto">
          <a:xfrm>
            <a:off x="18997531" y="4842607"/>
            <a:ext cx="125428" cy="138128"/>
          </a:xfrm>
          <a:custGeom>
            <a:avLst/>
            <a:gdLst>
              <a:gd name="T0" fmla="*/ 8 w 79"/>
              <a:gd name="T1" fmla="*/ 24 h 87"/>
              <a:gd name="T2" fmla="*/ 0 w 79"/>
              <a:gd name="T3" fmla="*/ 87 h 87"/>
              <a:gd name="T4" fmla="*/ 79 w 79"/>
              <a:gd name="T5" fmla="*/ 57 h 87"/>
              <a:gd name="T6" fmla="*/ 79 w 79"/>
              <a:gd name="T7" fmla="*/ 0 h 87"/>
              <a:gd name="T8" fmla="*/ 8 w 79"/>
              <a:gd name="T9" fmla="*/ 24 h 87"/>
            </a:gdLst>
            <a:ahLst/>
            <a:cxnLst>
              <a:cxn ang="0">
                <a:pos x="T0" y="T1"/>
              </a:cxn>
              <a:cxn ang="0">
                <a:pos x="T2" y="T3"/>
              </a:cxn>
              <a:cxn ang="0">
                <a:pos x="T4" y="T5"/>
              </a:cxn>
              <a:cxn ang="0">
                <a:pos x="T6" y="T7"/>
              </a:cxn>
              <a:cxn ang="0">
                <a:pos x="T8" y="T9"/>
              </a:cxn>
            </a:cxnLst>
            <a:rect l="0" t="0" r="r" b="b"/>
            <a:pathLst>
              <a:path w="79" h="87">
                <a:moveTo>
                  <a:pt x="8" y="24"/>
                </a:moveTo>
                <a:lnTo>
                  <a:pt x="0" y="87"/>
                </a:lnTo>
                <a:lnTo>
                  <a:pt x="79" y="57"/>
                </a:lnTo>
                <a:lnTo>
                  <a:pt x="79" y="0"/>
                </a:lnTo>
                <a:lnTo>
                  <a:pt x="8" y="24"/>
                </a:lnTo>
                <a:close/>
              </a:path>
            </a:pathLst>
          </a:custGeom>
          <a:solidFill>
            <a:srgbClr val="FDF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6" name="Freeform 3726">
            <a:extLst>
              <a:ext uri="{FF2B5EF4-FFF2-40B4-BE49-F238E27FC236}">
                <a16:creationId xmlns:a16="http://schemas.microsoft.com/office/drawing/2014/main" id="{CC6DAACF-A907-487E-9D41-E98ADFF1464B}"/>
              </a:ext>
            </a:extLst>
          </p:cNvPr>
          <p:cNvSpPr>
            <a:spLocks/>
          </p:cNvSpPr>
          <p:nvPr/>
        </p:nvSpPr>
        <p:spPr bwMode="auto">
          <a:xfrm>
            <a:off x="18894331" y="4855308"/>
            <a:ext cx="68271" cy="133365"/>
          </a:xfrm>
          <a:custGeom>
            <a:avLst/>
            <a:gdLst>
              <a:gd name="T0" fmla="*/ 3 w 43"/>
              <a:gd name="T1" fmla="*/ 0 h 84"/>
              <a:gd name="T2" fmla="*/ 0 w 43"/>
              <a:gd name="T3" fmla="*/ 57 h 84"/>
              <a:gd name="T4" fmla="*/ 35 w 43"/>
              <a:gd name="T5" fmla="*/ 84 h 84"/>
              <a:gd name="T6" fmla="*/ 43 w 43"/>
              <a:gd name="T7" fmla="*/ 22 h 84"/>
              <a:gd name="T8" fmla="*/ 3 w 43"/>
              <a:gd name="T9" fmla="*/ 0 h 84"/>
            </a:gdLst>
            <a:ahLst/>
            <a:cxnLst>
              <a:cxn ang="0">
                <a:pos x="T0" y="T1"/>
              </a:cxn>
              <a:cxn ang="0">
                <a:pos x="T2" y="T3"/>
              </a:cxn>
              <a:cxn ang="0">
                <a:pos x="T4" y="T5"/>
              </a:cxn>
              <a:cxn ang="0">
                <a:pos x="T6" y="T7"/>
              </a:cxn>
              <a:cxn ang="0">
                <a:pos x="T8" y="T9"/>
              </a:cxn>
            </a:cxnLst>
            <a:rect l="0" t="0" r="r" b="b"/>
            <a:pathLst>
              <a:path w="43" h="84">
                <a:moveTo>
                  <a:pt x="3" y="0"/>
                </a:moveTo>
                <a:lnTo>
                  <a:pt x="0" y="57"/>
                </a:lnTo>
                <a:lnTo>
                  <a:pt x="35" y="84"/>
                </a:lnTo>
                <a:lnTo>
                  <a:pt x="43" y="22"/>
                </a:lnTo>
                <a:lnTo>
                  <a:pt x="3" y="0"/>
                </a:lnTo>
                <a:close/>
              </a:path>
            </a:pathLst>
          </a:custGeom>
          <a:solidFill>
            <a:srgbClr val="FDF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7" name="Freeform 3727">
            <a:extLst>
              <a:ext uri="{FF2B5EF4-FFF2-40B4-BE49-F238E27FC236}">
                <a16:creationId xmlns:a16="http://schemas.microsoft.com/office/drawing/2014/main" id="{8A19619F-553D-439B-AABB-5D6C5191A011}"/>
              </a:ext>
            </a:extLst>
          </p:cNvPr>
          <p:cNvSpPr>
            <a:spLocks/>
          </p:cNvSpPr>
          <p:nvPr/>
        </p:nvSpPr>
        <p:spPr bwMode="auto">
          <a:xfrm>
            <a:off x="18976891" y="5023603"/>
            <a:ext cx="0" cy="3175"/>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8" name="Freeform 3728">
            <a:extLst>
              <a:ext uri="{FF2B5EF4-FFF2-40B4-BE49-F238E27FC236}">
                <a16:creationId xmlns:a16="http://schemas.microsoft.com/office/drawing/2014/main" id="{32D2C4E2-83C7-4090-ADD5-4CC609D6456B}"/>
              </a:ext>
            </a:extLst>
          </p:cNvPr>
          <p:cNvSpPr>
            <a:spLocks/>
          </p:cNvSpPr>
          <p:nvPr/>
        </p:nvSpPr>
        <p:spPr bwMode="auto">
          <a:xfrm>
            <a:off x="18972128" y="52173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8C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79" name="Freeform 3729">
            <a:extLst>
              <a:ext uri="{FF2B5EF4-FFF2-40B4-BE49-F238E27FC236}">
                <a16:creationId xmlns:a16="http://schemas.microsoft.com/office/drawing/2014/main" id="{49FF76EE-F235-47AA-8469-E8709CABEAC6}"/>
              </a:ext>
            </a:extLst>
          </p:cNvPr>
          <p:cNvSpPr>
            <a:spLocks/>
          </p:cNvSpPr>
          <p:nvPr/>
        </p:nvSpPr>
        <p:spPr bwMode="auto">
          <a:xfrm>
            <a:off x="18967365" y="5023603"/>
            <a:ext cx="9526" cy="193697"/>
          </a:xfrm>
          <a:custGeom>
            <a:avLst/>
            <a:gdLst>
              <a:gd name="T0" fmla="*/ 2 w 2"/>
              <a:gd name="T1" fmla="*/ 0 h 45"/>
              <a:gd name="T2" fmla="*/ 2 w 2"/>
              <a:gd name="T3" fmla="*/ 0 h 45"/>
              <a:gd name="T4" fmla="*/ 2 w 2"/>
              <a:gd name="T5" fmla="*/ 1 h 45"/>
              <a:gd name="T6" fmla="*/ 2 w 2"/>
              <a:gd name="T7" fmla="*/ 1 h 45"/>
              <a:gd name="T8" fmla="*/ 0 w 2"/>
              <a:gd name="T9" fmla="*/ 45 h 45"/>
              <a:gd name="T10" fmla="*/ 1 w 2"/>
              <a:gd name="T11" fmla="*/ 45 h 45"/>
              <a:gd name="T12" fmla="*/ 1 w 2"/>
              <a:gd name="T13" fmla="*/ 45 h 45"/>
              <a:gd name="T14" fmla="*/ 2 w 2"/>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5">
                <a:moveTo>
                  <a:pt x="2" y="0"/>
                </a:moveTo>
                <a:cubicBezTo>
                  <a:pt x="2" y="0"/>
                  <a:pt x="2" y="0"/>
                  <a:pt x="2" y="0"/>
                </a:cubicBezTo>
                <a:cubicBezTo>
                  <a:pt x="2" y="1"/>
                  <a:pt x="2" y="1"/>
                  <a:pt x="2" y="1"/>
                </a:cubicBezTo>
                <a:cubicBezTo>
                  <a:pt x="2" y="1"/>
                  <a:pt x="2" y="1"/>
                  <a:pt x="2" y="1"/>
                </a:cubicBezTo>
                <a:cubicBezTo>
                  <a:pt x="1" y="15"/>
                  <a:pt x="0" y="30"/>
                  <a:pt x="0" y="45"/>
                </a:cubicBezTo>
                <a:cubicBezTo>
                  <a:pt x="0" y="45"/>
                  <a:pt x="1" y="45"/>
                  <a:pt x="1" y="45"/>
                </a:cubicBezTo>
                <a:cubicBezTo>
                  <a:pt x="1" y="45"/>
                  <a:pt x="1" y="45"/>
                  <a:pt x="1" y="45"/>
                </a:cubicBezTo>
                <a:cubicBezTo>
                  <a:pt x="2" y="30"/>
                  <a:pt x="2" y="15"/>
                  <a:pt x="2" y="0"/>
                </a:cubicBezTo>
              </a:path>
            </a:pathLst>
          </a:custGeom>
          <a:solidFill>
            <a:srgbClr val="557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85" name="Freeform 3735">
            <a:extLst>
              <a:ext uri="{FF2B5EF4-FFF2-40B4-BE49-F238E27FC236}">
                <a16:creationId xmlns:a16="http://schemas.microsoft.com/office/drawing/2014/main" id="{6847A5E4-E9B9-4D7F-9BD8-426FFB191400}"/>
              </a:ext>
            </a:extLst>
          </p:cNvPr>
          <p:cNvSpPr>
            <a:spLocks noEditPoints="1"/>
          </p:cNvSpPr>
          <p:nvPr/>
        </p:nvSpPr>
        <p:spPr bwMode="auto">
          <a:xfrm>
            <a:off x="14644102" y="3369237"/>
            <a:ext cx="641424" cy="646187"/>
          </a:xfrm>
          <a:custGeom>
            <a:avLst/>
            <a:gdLst>
              <a:gd name="T0" fmla="*/ 0 w 149"/>
              <a:gd name="T1" fmla="*/ 17 h 150"/>
              <a:gd name="T2" fmla="*/ 0 w 149"/>
              <a:gd name="T3" fmla="*/ 133 h 150"/>
              <a:gd name="T4" fmla="*/ 16 w 149"/>
              <a:gd name="T5" fmla="*/ 150 h 150"/>
              <a:gd name="T6" fmla="*/ 133 w 149"/>
              <a:gd name="T7" fmla="*/ 150 h 150"/>
              <a:gd name="T8" fmla="*/ 149 w 149"/>
              <a:gd name="T9" fmla="*/ 133 h 150"/>
              <a:gd name="T10" fmla="*/ 149 w 149"/>
              <a:gd name="T11" fmla="*/ 17 h 150"/>
              <a:gd name="T12" fmla="*/ 133 w 149"/>
              <a:gd name="T13" fmla="*/ 0 h 150"/>
              <a:gd name="T14" fmla="*/ 16 w 149"/>
              <a:gd name="T15" fmla="*/ 0 h 150"/>
              <a:gd name="T16" fmla="*/ 0 w 149"/>
              <a:gd name="T17" fmla="*/ 17 h 150"/>
              <a:gd name="T18" fmla="*/ 3 w 149"/>
              <a:gd name="T19" fmla="*/ 61 h 150"/>
              <a:gd name="T20" fmla="*/ 31 w 149"/>
              <a:gd name="T21" fmla="*/ 34 h 150"/>
              <a:gd name="T22" fmla="*/ 74 w 149"/>
              <a:gd name="T23" fmla="*/ 77 h 150"/>
              <a:gd name="T24" fmla="*/ 104 w 149"/>
              <a:gd name="T25" fmla="*/ 63 h 150"/>
              <a:gd name="T26" fmla="*/ 146 w 149"/>
              <a:gd name="T27" fmla="*/ 91 h 150"/>
              <a:gd name="T28" fmla="*/ 146 w 149"/>
              <a:gd name="T29" fmla="*/ 133 h 150"/>
              <a:gd name="T30" fmla="*/ 133 w 149"/>
              <a:gd name="T31" fmla="*/ 146 h 150"/>
              <a:gd name="T32" fmla="*/ 16 w 149"/>
              <a:gd name="T33" fmla="*/ 146 h 150"/>
              <a:gd name="T34" fmla="*/ 3 w 149"/>
              <a:gd name="T35" fmla="*/ 133 h 150"/>
              <a:gd name="T36" fmla="*/ 3 w 149"/>
              <a:gd name="T37" fmla="*/ 61 h 150"/>
              <a:gd name="T38" fmla="*/ 3 w 149"/>
              <a:gd name="T39" fmla="*/ 17 h 150"/>
              <a:gd name="T40" fmla="*/ 16 w 149"/>
              <a:gd name="T41" fmla="*/ 4 h 150"/>
              <a:gd name="T42" fmla="*/ 133 w 149"/>
              <a:gd name="T43" fmla="*/ 4 h 150"/>
              <a:gd name="T44" fmla="*/ 146 w 149"/>
              <a:gd name="T45" fmla="*/ 17 h 150"/>
              <a:gd name="T46" fmla="*/ 146 w 149"/>
              <a:gd name="T47" fmla="*/ 86 h 150"/>
              <a:gd name="T48" fmla="*/ 104 w 149"/>
              <a:gd name="T49" fmla="*/ 58 h 150"/>
              <a:gd name="T50" fmla="*/ 75 w 149"/>
              <a:gd name="T51" fmla="*/ 73 h 150"/>
              <a:gd name="T52" fmla="*/ 31 w 149"/>
              <a:gd name="T53" fmla="*/ 29 h 150"/>
              <a:gd name="T54" fmla="*/ 3 w 149"/>
              <a:gd name="T55" fmla="*/ 56 h 150"/>
              <a:gd name="T56" fmla="*/ 3 w 149"/>
              <a:gd name="T57"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9" h="150">
                <a:moveTo>
                  <a:pt x="0" y="17"/>
                </a:moveTo>
                <a:cubicBezTo>
                  <a:pt x="0" y="133"/>
                  <a:pt x="0" y="133"/>
                  <a:pt x="0" y="133"/>
                </a:cubicBezTo>
                <a:cubicBezTo>
                  <a:pt x="0" y="142"/>
                  <a:pt x="7" y="150"/>
                  <a:pt x="16" y="150"/>
                </a:cubicBezTo>
                <a:cubicBezTo>
                  <a:pt x="133" y="150"/>
                  <a:pt x="133" y="150"/>
                  <a:pt x="133" y="150"/>
                </a:cubicBezTo>
                <a:cubicBezTo>
                  <a:pt x="142" y="150"/>
                  <a:pt x="149" y="142"/>
                  <a:pt x="149" y="133"/>
                </a:cubicBezTo>
                <a:cubicBezTo>
                  <a:pt x="149" y="17"/>
                  <a:pt x="149" y="17"/>
                  <a:pt x="149" y="17"/>
                </a:cubicBezTo>
                <a:cubicBezTo>
                  <a:pt x="149" y="8"/>
                  <a:pt x="142" y="0"/>
                  <a:pt x="133" y="0"/>
                </a:cubicBezTo>
                <a:cubicBezTo>
                  <a:pt x="16" y="0"/>
                  <a:pt x="16" y="0"/>
                  <a:pt x="16" y="0"/>
                </a:cubicBezTo>
                <a:cubicBezTo>
                  <a:pt x="7" y="0"/>
                  <a:pt x="0" y="8"/>
                  <a:pt x="0" y="17"/>
                </a:cubicBezTo>
                <a:close/>
                <a:moveTo>
                  <a:pt x="3" y="61"/>
                </a:moveTo>
                <a:cubicBezTo>
                  <a:pt x="31" y="34"/>
                  <a:pt x="31" y="34"/>
                  <a:pt x="31" y="34"/>
                </a:cubicBezTo>
                <a:cubicBezTo>
                  <a:pt x="74" y="77"/>
                  <a:pt x="74" y="77"/>
                  <a:pt x="74" y="77"/>
                </a:cubicBezTo>
                <a:cubicBezTo>
                  <a:pt x="104" y="63"/>
                  <a:pt x="104" y="63"/>
                  <a:pt x="104" y="63"/>
                </a:cubicBezTo>
                <a:cubicBezTo>
                  <a:pt x="146" y="91"/>
                  <a:pt x="146" y="91"/>
                  <a:pt x="146" y="91"/>
                </a:cubicBezTo>
                <a:cubicBezTo>
                  <a:pt x="146" y="133"/>
                  <a:pt x="146" y="133"/>
                  <a:pt x="146" y="133"/>
                </a:cubicBezTo>
                <a:cubicBezTo>
                  <a:pt x="146" y="140"/>
                  <a:pt x="140" y="146"/>
                  <a:pt x="133" y="146"/>
                </a:cubicBezTo>
                <a:cubicBezTo>
                  <a:pt x="16" y="146"/>
                  <a:pt x="16" y="146"/>
                  <a:pt x="16" y="146"/>
                </a:cubicBezTo>
                <a:cubicBezTo>
                  <a:pt x="9" y="146"/>
                  <a:pt x="3" y="140"/>
                  <a:pt x="3" y="133"/>
                </a:cubicBezTo>
                <a:lnTo>
                  <a:pt x="3" y="61"/>
                </a:lnTo>
                <a:close/>
                <a:moveTo>
                  <a:pt x="3" y="17"/>
                </a:moveTo>
                <a:cubicBezTo>
                  <a:pt x="3" y="10"/>
                  <a:pt x="9" y="4"/>
                  <a:pt x="16" y="4"/>
                </a:cubicBezTo>
                <a:cubicBezTo>
                  <a:pt x="133" y="4"/>
                  <a:pt x="133" y="4"/>
                  <a:pt x="133" y="4"/>
                </a:cubicBezTo>
                <a:cubicBezTo>
                  <a:pt x="140" y="4"/>
                  <a:pt x="146" y="10"/>
                  <a:pt x="146" y="17"/>
                </a:cubicBezTo>
                <a:cubicBezTo>
                  <a:pt x="146" y="86"/>
                  <a:pt x="146" y="86"/>
                  <a:pt x="146" y="86"/>
                </a:cubicBezTo>
                <a:cubicBezTo>
                  <a:pt x="104" y="58"/>
                  <a:pt x="104" y="58"/>
                  <a:pt x="104" y="58"/>
                </a:cubicBezTo>
                <a:cubicBezTo>
                  <a:pt x="75" y="73"/>
                  <a:pt x="75" y="73"/>
                  <a:pt x="75" y="73"/>
                </a:cubicBezTo>
                <a:cubicBezTo>
                  <a:pt x="31" y="29"/>
                  <a:pt x="31" y="29"/>
                  <a:pt x="31" y="29"/>
                </a:cubicBezTo>
                <a:cubicBezTo>
                  <a:pt x="3" y="56"/>
                  <a:pt x="3" y="56"/>
                  <a:pt x="3" y="56"/>
                </a:cubicBezTo>
                <a:lnTo>
                  <a:pt x="3" y="17"/>
                </a:ln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86" name="Freeform 3736">
            <a:extLst>
              <a:ext uri="{FF2B5EF4-FFF2-40B4-BE49-F238E27FC236}">
                <a16:creationId xmlns:a16="http://schemas.microsoft.com/office/drawing/2014/main" id="{956D2825-D942-4024-9E39-2ED1E383E39C}"/>
              </a:ext>
            </a:extLst>
          </p:cNvPr>
          <p:cNvSpPr>
            <a:spLocks noEditPoints="1"/>
          </p:cNvSpPr>
          <p:nvPr/>
        </p:nvSpPr>
        <p:spPr bwMode="auto">
          <a:xfrm>
            <a:off x="14656804" y="3386702"/>
            <a:ext cx="616021" cy="352466"/>
          </a:xfrm>
          <a:custGeom>
            <a:avLst/>
            <a:gdLst>
              <a:gd name="T0" fmla="*/ 0 w 143"/>
              <a:gd name="T1" fmla="*/ 13 h 82"/>
              <a:gd name="T2" fmla="*/ 0 w 143"/>
              <a:gd name="T3" fmla="*/ 52 h 82"/>
              <a:gd name="T4" fmla="*/ 28 w 143"/>
              <a:gd name="T5" fmla="*/ 25 h 82"/>
              <a:gd name="T6" fmla="*/ 72 w 143"/>
              <a:gd name="T7" fmla="*/ 69 h 82"/>
              <a:gd name="T8" fmla="*/ 101 w 143"/>
              <a:gd name="T9" fmla="*/ 54 h 82"/>
              <a:gd name="T10" fmla="*/ 143 w 143"/>
              <a:gd name="T11" fmla="*/ 82 h 82"/>
              <a:gd name="T12" fmla="*/ 143 w 143"/>
              <a:gd name="T13" fmla="*/ 13 h 82"/>
              <a:gd name="T14" fmla="*/ 130 w 143"/>
              <a:gd name="T15" fmla="*/ 0 h 82"/>
              <a:gd name="T16" fmla="*/ 13 w 143"/>
              <a:gd name="T17" fmla="*/ 0 h 82"/>
              <a:gd name="T18" fmla="*/ 0 w 143"/>
              <a:gd name="T19" fmla="*/ 13 h 82"/>
              <a:gd name="T20" fmla="*/ 99 w 143"/>
              <a:gd name="T21" fmla="*/ 27 h 82"/>
              <a:gd name="T22" fmla="*/ 115 w 143"/>
              <a:gd name="T23" fmla="*/ 11 h 82"/>
              <a:gd name="T24" fmla="*/ 132 w 143"/>
              <a:gd name="T25" fmla="*/ 27 h 82"/>
              <a:gd name="T26" fmla="*/ 115 w 143"/>
              <a:gd name="T27" fmla="*/ 44 h 82"/>
              <a:gd name="T28" fmla="*/ 99 w 143"/>
              <a:gd name="T29"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82">
                <a:moveTo>
                  <a:pt x="0" y="13"/>
                </a:moveTo>
                <a:cubicBezTo>
                  <a:pt x="0" y="52"/>
                  <a:pt x="0" y="52"/>
                  <a:pt x="0" y="52"/>
                </a:cubicBezTo>
                <a:cubicBezTo>
                  <a:pt x="28" y="25"/>
                  <a:pt x="28" y="25"/>
                  <a:pt x="28" y="25"/>
                </a:cubicBezTo>
                <a:cubicBezTo>
                  <a:pt x="72" y="69"/>
                  <a:pt x="72" y="69"/>
                  <a:pt x="72" y="69"/>
                </a:cubicBezTo>
                <a:cubicBezTo>
                  <a:pt x="101" y="54"/>
                  <a:pt x="101" y="54"/>
                  <a:pt x="101" y="54"/>
                </a:cubicBezTo>
                <a:cubicBezTo>
                  <a:pt x="143" y="82"/>
                  <a:pt x="143" y="82"/>
                  <a:pt x="143" y="82"/>
                </a:cubicBezTo>
                <a:cubicBezTo>
                  <a:pt x="143" y="13"/>
                  <a:pt x="143" y="13"/>
                  <a:pt x="143" y="13"/>
                </a:cubicBezTo>
                <a:cubicBezTo>
                  <a:pt x="143" y="6"/>
                  <a:pt x="137" y="0"/>
                  <a:pt x="130" y="0"/>
                </a:cubicBezTo>
                <a:cubicBezTo>
                  <a:pt x="13" y="0"/>
                  <a:pt x="13" y="0"/>
                  <a:pt x="13" y="0"/>
                </a:cubicBezTo>
                <a:cubicBezTo>
                  <a:pt x="6" y="0"/>
                  <a:pt x="0" y="6"/>
                  <a:pt x="0" y="13"/>
                </a:cubicBezTo>
                <a:close/>
                <a:moveTo>
                  <a:pt x="99" y="27"/>
                </a:moveTo>
                <a:cubicBezTo>
                  <a:pt x="99" y="18"/>
                  <a:pt x="106" y="11"/>
                  <a:pt x="115" y="11"/>
                </a:cubicBezTo>
                <a:cubicBezTo>
                  <a:pt x="124" y="11"/>
                  <a:pt x="132" y="18"/>
                  <a:pt x="132" y="27"/>
                </a:cubicBezTo>
                <a:cubicBezTo>
                  <a:pt x="132" y="36"/>
                  <a:pt x="124" y="44"/>
                  <a:pt x="115" y="44"/>
                </a:cubicBezTo>
                <a:cubicBezTo>
                  <a:pt x="106" y="44"/>
                  <a:pt x="99" y="36"/>
                  <a:pt x="99" y="27"/>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87" name="Freeform 3737">
            <a:extLst>
              <a:ext uri="{FF2B5EF4-FFF2-40B4-BE49-F238E27FC236}">
                <a16:creationId xmlns:a16="http://schemas.microsoft.com/office/drawing/2014/main" id="{685D969A-F826-4A51-A713-29125B8E1D2A}"/>
              </a:ext>
            </a:extLst>
          </p:cNvPr>
          <p:cNvSpPr>
            <a:spLocks/>
          </p:cNvSpPr>
          <p:nvPr/>
        </p:nvSpPr>
        <p:spPr bwMode="auto">
          <a:xfrm>
            <a:off x="14656804" y="3515303"/>
            <a:ext cx="616021" cy="482656"/>
          </a:xfrm>
          <a:custGeom>
            <a:avLst/>
            <a:gdLst>
              <a:gd name="T0" fmla="*/ 0 w 143"/>
              <a:gd name="T1" fmla="*/ 27 h 112"/>
              <a:gd name="T2" fmla="*/ 0 w 143"/>
              <a:gd name="T3" fmla="*/ 99 h 112"/>
              <a:gd name="T4" fmla="*/ 13 w 143"/>
              <a:gd name="T5" fmla="*/ 112 h 112"/>
              <a:gd name="T6" fmla="*/ 130 w 143"/>
              <a:gd name="T7" fmla="*/ 112 h 112"/>
              <a:gd name="T8" fmla="*/ 143 w 143"/>
              <a:gd name="T9" fmla="*/ 99 h 112"/>
              <a:gd name="T10" fmla="*/ 143 w 143"/>
              <a:gd name="T11" fmla="*/ 57 h 112"/>
              <a:gd name="T12" fmla="*/ 101 w 143"/>
              <a:gd name="T13" fmla="*/ 29 h 112"/>
              <a:gd name="T14" fmla="*/ 71 w 143"/>
              <a:gd name="T15" fmla="*/ 43 h 112"/>
              <a:gd name="T16" fmla="*/ 28 w 143"/>
              <a:gd name="T17" fmla="*/ 0 h 112"/>
              <a:gd name="T18" fmla="*/ 0 w 143"/>
              <a:gd name="T19" fmla="*/ 2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12">
                <a:moveTo>
                  <a:pt x="0" y="27"/>
                </a:moveTo>
                <a:cubicBezTo>
                  <a:pt x="0" y="99"/>
                  <a:pt x="0" y="99"/>
                  <a:pt x="0" y="99"/>
                </a:cubicBezTo>
                <a:cubicBezTo>
                  <a:pt x="0" y="106"/>
                  <a:pt x="6" y="112"/>
                  <a:pt x="13" y="112"/>
                </a:cubicBezTo>
                <a:cubicBezTo>
                  <a:pt x="130" y="112"/>
                  <a:pt x="130" y="112"/>
                  <a:pt x="130" y="112"/>
                </a:cubicBezTo>
                <a:cubicBezTo>
                  <a:pt x="137" y="112"/>
                  <a:pt x="143" y="106"/>
                  <a:pt x="143" y="99"/>
                </a:cubicBezTo>
                <a:cubicBezTo>
                  <a:pt x="143" y="57"/>
                  <a:pt x="143" y="57"/>
                  <a:pt x="143" y="57"/>
                </a:cubicBezTo>
                <a:cubicBezTo>
                  <a:pt x="101" y="29"/>
                  <a:pt x="101" y="29"/>
                  <a:pt x="101" y="29"/>
                </a:cubicBezTo>
                <a:cubicBezTo>
                  <a:pt x="71" y="43"/>
                  <a:pt x="71" y="43"/>
                  <a:pt x="71" y="43"/>
                </a:cubicBezTo>
                <a:cubicBezTo>
                  <a:pt x="28" y="0"/>
                  <a:pt x="28" y="0"/>
                  <a:pt x="28" y="0"/>
                </a:cubicBezTo>
                <a:lnTo>
                  <a:pt x="0" y="27"/>
                </a:lnTo>
                <a:close/>
              </a:path>
            </a:pathLst>
          </a:custGeom>
          <a:solidFill>
            <a:schemeClr val="bg1">
              <a:lumMod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88" name="Freeform 3738">
            <a:extLst>
              <a:ext uri="{FF2B5EF4-FFF2-40B4-BE49-F238E27FC236}">
                <a16:creationId xmlns:a16="http://schemas.microsoft.com/office/drawing/2014/main" id="{62801D13-C0FD-473E-8847-99CE3B4D45A7}"/>
              </a:ext>
            </a:extLst>
          </p:cNvPr>
          <p:cNvSpPr>
            <a:spLocks noEditPoints="1"/>
          </p:cNvSpPr>
          <p:nvPr/>
        </p:nvSpPr>
        <p:spPr bwMode="auto">
          <a:xfrm>
            <a:off x="15083890" y="3434332"/>
            <a:ext cx="141304" cy="141303"/>
          </a:xfrm>
          <a:custGeom>
            <a:avLst/>
            <a:gdLst>
              <a:gd name="T0" fmla="*/ 0 w 33"/>
              <a:gd name="T1" fmla="*/ 16 h 33"/>
              <a:gd name="T2" fmla="*/ 16 w 33"/>
              <a:gd name="T3" fmla="*/ 33 h 33"/>
              <a:gd name="T4" fmla="*/ 33 w 33"/>
              <a:gd name="T5" fmla="*/ 16 h 33"/>
              <a:gd name="T6" fmla="*/ 16 w 33"/>
              <a:gd name="T7" fmla="*/ 0 h 33"/>
              <a:gd name="T8" fmla="*/ 0 w 33"/>
              <a:gd name="T9" fmla="*/ 16 h 33"/>
              <a:gd name="T10" fmla="*/ 4 w 33"/>
              <a:gd name="T11" fmla="*/ 16 h 33"/>
              <a:gd name="T12" fmla="*/ 16 w 33"/>
              <a:gd name="T13" fmla="*/ 3 h 33"/>
              <a:gd name="T14" fmla="*/ 29 w 33"/>
              <a:gd name="T15" fmla="*/ 16 h 33"/>
              <a:gd name="T16" fmla="*/ 16 w 33"/>
              <a:gd name="T17" fmla="*/ 29 h 33"/>
              <a:gd name="T18" fmla="*/ 4 w 33"/>
              <a:gd name="T1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0" y="16"/>
                </a:moveTo>
                <a:cubicBezTo>
                  <a:pt x="0" y="25"/>
                  <a:pt x="7" y="33"/>
                  <a:pt x="16" y="33"/>
                </a:cubicBezTo>
                <a:cubicBezTo>
                  <a:pt x="25" y="33"/>
                  <a:pt x="33" y="25"/>
                  <a:pt x="33" y="16"/>
                </a:cubicBezTo>
                <a:cubicBezTo>
                  <a:pt x="33" y="7"/>
                  <a:pt x="25" y="0"/>
                  <a:pt x="16" y="0"/>
                </a:cubicBezTo>
                <a:cubicBezTo>
                  <a:pt x="7" y="0"/>
                  <a:pt x="0" y="7"/>
                  <a:pt x="0" y="16"/>
                </a:cubicBezTo>
                <a:close/>
                <a:moveTo>
                  <a:pt x="4" y="16"/>
                </a:moveTo>
                <a:cubicBezTo>
                  <a:pt x="4" y="9"/>
                  <a:pt x="9" y="3"/>
                  <a:pt x="16" y="3"/>
                </a:cubicBezTo>
                <a:cubicBezTo>
                  <a:pt x="23" y="3"/>
                  <a:pt x="29" y="9"/>
                  <a:pt x="29" y="16"/>
                </a:cubicBezTo>
                <a:cubicBezTo>
                  <a:pt x="29" y="23"/>
                  <a:pt x="23" y="29"/>
                  <a:pt x="16" y="29"/>
                </a:cubicBezTo>
                <a:cubicBezTo>
                  <a:pt x="9" y="29"/>
                  <a:pt x="4" y="23"/>
                  <a:pt x="4" y="16"/>
                </a:cubicBez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89" name="Oval 3739">
            <a:extLst>
              <a:ext uri="{FF2B5EF4-FFF2-40B4-BE49-F238E27FC236}">
                <a16:creationId xmlns:a16="http://schemas.microsoft.com/office/drawing/2014/main" id="{1486A6E7-6D78-462F-A7C7-6B4B4A2A308B}"/>
              </a:ext>
            </a:extLst>
          </p:cNvPr>
          <p:cNvSpPr>
            <a:spLocks noChangeArrowheads="1"/>
          </p:cNvSpPr>
          <p:nvPr/>
        </p:nvSpPr>
        <p:spPr bwMode="auto">
          <a:xfrm>
            <a:off x="15101355" y="3447034"/>
            <a:ext cx="106375" cy="111138"/>
          </a:xfrm>
          <a:prstGeom prst="ellipse">
            <a:avLst/>
          </a:prstGeom>
          <a:solidFill>
            <a:srgbClr val="F6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99" name="Freeform 3749">
            <a:extLst>
              <a:ext uri="{FF2B5EF4-FFF2-40B4-BE49-F238E27FC236}">
                <a16:creationId xmlns:a16="http://schemas.microsoft.com/office/drawing/2014/main" id="{DD642F9C-D918-477E-A4D7-7FA3086B092D}"/>
              </a:ext>
            </a:extLst>
          </p:cNvPr>
          <p:cNvSpPr>
            <a:spLocks/>
          </p:cNvSpPr>
          <p:nvPr/>
        </p:nvSpPr>
        <p:spPr bwMode="auto">
          <a:xfrm>
            <a:off x="18041746" y="1317949"/>
            <a:ext cx="404860" cy="482656"/>
          </a:xfrm>
          <a:custGeom>
            <a:avLst/>
            <a:gdLst>
              <a:gd name="T0" fmla="*/ 0 w 94"/>
              <a:gd name="T1" fmla="*/ 50 h 112"/>
              <a:gd name="T2" fmla="*/ 15 w 94"/>
              <a:gd name="T3" fmla="*/ 87 h 112"/>
              <a:gd name="T4" fmla="*/ 24 w 94"/>
              <a:gd name="T5" fmla="*/ 107 h 112"/>
              <a:gd name="T6" fmla="*/ 24 w 94"/>
              <a:gd name="T7" fmla="*/ 112 h 112"/>
              <a:gd name="T8" fmla="*/ 70 w 94"/>
              <a:gd name="T9" fmla="*/ 112 h 112"/>
              <a:gd name="T10" fmla="*/ 70 w 94"/>
              <a:gd name="T11" fmla="*/ 106 h 112"/>
              <a:gd name="T12" fmla="*/ 79 w 94"/>
              <a:gd name="T13" fmla="*/ 87 h 112"/>
              <a:gd name="T14" fmla="*/ 94 w 94"/>
              <a:gd name="T15" fmla="*/ 50 h 112"/>
              <a:gd name="T16" fmla="*/ 47 w 94"/>
              <a:gd name="T17" fmla="*/ 0 h 112"/>
              <a:gd name="T18" fmla="*/ 45 w 94"/>
              <a:gd name="T19" fmla="*/ 0 h 112"/>
              <a:gd name="T20" fmla="*/ 0 w 94"/>
              <a:gd name="T21" fmla="*/ 5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12">
                <a:moveTo>
                  <a:pt x="0" y="50"/>
                </a:moveTo>
                <a:cubicBezTo>
                  <a:pt x="0" y="64"/>
                  <a:pt x="5" y="78"/>
                  <a:pt x="15" y="87"/>
                </a:cubicBezTo>
                <a:cubicBezTo>
                  <a:pt x="21" y="92"/>
                  <a:pt x="24" y="100"/>
                  <a:pt x="24" y="107"/>
                </a:cubicBezTo>
                <a:cubicBezTo>
                  <a:pt x="24" y="112"/>
                  <a:pt x="24" y="112"/>
                  <a:pt x="24" y="112"/>
                </a:cubicBezTo>
                <a:cubicBezTo>
                  <a:pt x="70" y="112"/>
                  <a:pt x="70" y="112"/>
                  <a:pt x="70" y="112"/>
                </a:cubicBezTo>
                <a:cubicBezTo>
                  <a:pt x="70" y="106"/>
                  <a:pt x="70" y="106"/>
                  <a:pt x="70" y="106"/>
                </a:cubicBezTo>
                <a:cubicBezTo>
                  <a:pt x="70" y="99"/>
                  <a:pt x="73" y="92"/>
                  <a:pt x="79" y="87"/>
                </a:cubicBezTo>
                <a:cubicBezTo>
                  <a:pt x="88" y="77"/>
                  <a:pt x="94" y="64"/>
                  <a:pt x="94" y="50"/>
                </a:cubicBezTo>
                <a:cubicBezTo>
                  <a:pt x="94" y="22"/>
                  <a:pt x="73" y="0"/>
                  <a:pt x="47" y="0"/>
                </a:cubicBezTo>
                <a:cubicBezTo>
                  <a:pt x="45" y="0"/>
                  <a:pt x="45" y="0"/>
                  <a:pt x="45" y="0"/>
                </a:cubicBezTo>
                <a:cubicBezTo>
                  <a:pt x="20" y="1"/>
                  <a:pt x="0" y="23"/>
                  <a:pt x="0" y="50"/>
                </a:cubicBezTo>
                <a:close/>
              </a:path>
            </a:pathLst>
          </a:custGeom>
          <a:solidFill>
            <a:srgbClr val="F6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2" name="Group 11">
            <a:extLst>
              <a:ext uri="{FF2B5EF4-FFF2-40B4-BE49-F238E27FC236}">
                <a16:creationId xmlns:a16="http://schemas.microsoft.com/office/drawing/2014/main" id="{59F9D7EF-5AE2-4D8B-B4A8-8D0249A2F2F2}"/>
              </a:ext>
            </a:extLst>
          </p:cNvPr>
          <p:cNvGrpSpPr/>
          <p:nvPr/>
        </p:nvGrpSpPr>
        <p:grpSpPr>
          <a:xfrm>
            <a:off x="17822645" y="1159181"/>
            <a:ext cx="825596" cy="779552"/>
            <a:chOff x="17822645" y="1159181"/>
            <a:chExt cx="825596" cy="779552"/>
          </a:xfrm>
          <a:solidFill>
            <a:srgbClr val="F6C95A"/>
          </a:solidFill>
        </p:grpSpPr>
        <p:sp>
          <p:nvSpPr>
            <p:cNvPr id="20998" name="Freeform 3748">
              <a:extLst>
                <a:ext uri="{FF2B5EF4-FFF2-40B4-BE49-F238E27FC236}">
                  <a16:creationId xmlns:a16="http://schemas.microsoft.com/office/drawing/2014/main" id="{4F14D2D2-54DC-43A0-BD67-5074D7B1F7A1}"/>
                </a:ext>
              </a:extLst>
            </p:cNvPr>
            <p:cNvSpPr>
              <a:spLocks noEditPoints="1"/>
            </p:cNvSpPr>
            <p:nvPr/>
          </p:nvSpPr>
          <p:spPr bwMode="auto">
            <a:xfrm>
              <a:off x="18029044" y="1305248"/>
              <a:ext cx="430263" cy="633485"/>
            </a:xfrm>
            <a:custGeom>
              <a:avLst/>
              <a:gdLst>
                <a:gd name="T0" fmla="*/ 24 w 100"/>
                <a:gd name="T1" fmla="*/ 110 h 147"/>
                <a:gd name="T2" fmla="*/ 24 w 100"/>
                <a:gd name="T3" fmla="*/ 115 h 147"/>
                <a:gd name="T4" fmla="*/ 21 w 100"/>
                <a:gd name="T5" fmla="*/ 115 h 147"/>
                <a:gd name="T6" fmla="*/ 21 w 100"/>
                <a:gd name="T7" fmla="*/ 138 h 147"/>
                <a:gd name="T8" fmla="*/ 26 w 100"/>
                <a:gd name="T9" fmla="*/ 138 h 147"/>
                <a:gd name="T10" fmla="*/ 26 w 100"/>
                <a:gd name="T11" fmla="*/ 143 h 147"/>
                <a:gd name="T12" fmla="*/ 30 w 100"/>
                <a:gd name="T13" fmla="*/ 143 h 147"/>
                <a:gd name="T14" fmla="*/ 30 w 100"/>
                <a:gd name="T15" fmla="*/ 143 h 147"/>
                <a:gd name="T16" fmla="*/ 34 w 100"/>
                <a:gd name="T17" fmla="*/ 147 h 147"/>
                <a:gd name="T18" fmla="*/ 65 w 100"/>
                <a:gd name="T19" fmla="*/ 147 h 147"/>
                <a:gd name="T20" fmla="*/ 70 w 100"/>
                <a:gd name="T21" fmla="*/ 143 h 147"/>
                <a:gd name="T22" fmla="*/ 70 w 100"/>
                <a:gd name="T23" fmla="*/ 143 h 147"/>
                <a:gd name="T24" fmla="*/ 73 w 100"/>
                <a:gd name="T25" fmla="*/ 143 h 147"/>
                <a:gd name="T26" fmla="*/ 73 w 100"/>
                <a:gd name="T27" fmla="*/ 138 h 147"/>
                <a:gd name="T28" fmla="*/ 78 w 100"/>
                <a:gd name="T29" fmla="*/ 138 h 147"/>
                <a:gd name="T30" fmla="*/ 78 w 100"/>
                <a:gd name="T31" fmla="*/ 115 h 147"/>
                <a:gd name="T32" fmla="*/ 76 w 100"/>
                <a:gd name="T33" fmla="*/ 115 h 147"/>
                <a:gd name="T34" fmla="*/ 76 w 100"/>
                <a:gd name="T35" fmla="*/ 109 h 147"/>
                <a:gd name="T36" fmla="*/ 84 w 100"/>
                <a:gd name="T37" fmla="*/ 92 h 147"/>
                <a:gd name="T38" fmla="*/ 100 w 100"/>
                <a:gd name="T39" fmla="*/ 53 h 147"/>
                <a:gd name="T40" fmla="*/ 50 w 100"/>
                <a:gd name="T41" fmla="*/ 0 h 147"/>
                <a:gd name="T42" fmla="*/ 48 w 100"/>
                <a:gd name="T43" fmla="*/ 0 h 147"/>
                <a:gd name="T44" fmla="*/ 48 w 100"/>
                <a:gd name="T45" fmla="*/ 0 h 147"/>
                <a:gd name="T46" fmla="*/ 0 w 100"/>
                <a:gd name="T47" fmla="*/ 53 h 147"/>
                <a:gd name="T48" fmla="*/ 16 w 100"/>
                <a:gd name="T49" fmla="*/ 92 h 147"/>
                <a:gd name="T50" fmla="*/ 24 w 100"/>
                <a:gd name="T51" fmla="*/ 110 h 147"/>
                <a:gd name="T52" fmla="*/ 24 w 100"/>
                <a:gd name="T53" fmla="*/ 133 h 147"/>
                <a:gd name="T54" fmla="*/ 75 w 100"/>
                <a:gd name="T55" fmla="*/ 133 h 147"/>
                <a:gd name="T56" fmla="*/ 75 w 100"/>
                <a:gd name="T57" fmla="*/ 135 h 147"/>
                <a:gd name="T58" fmla="*/ 24 w 100"/>
                <a:gd name="T59" fmla="*/ 135 h 147"/>
                <a:gd name="T60" fmla="*/ 24 w 100"/>
                <a:gd name="T61" fmla="*/ 133 h 147"/>
                <a:gd name="T62" fmla="*/ 24 w 100"/>
                <a:gd name="T63" fmla="*/ 125 h 147"/>
                <a:gd name="T64" fmla="*/ 75 w 100"/>
                <a:gd name="T65" fmla="*/ 125 h 147"/>
                <a:gd name="T66" fmla="*/ 75 w 100"/>
                <a:gd name="T67" fmla="*/ 128 h 147"/>
                <a:gd name="T68" fmla="*/ 24 w 100"/>
                <a:gd name="T69" fmla="*/ 128 h 147"/>
                <a:gd name="T70" fmla="*/ 24 w 100"/>
                <a:gd name="T71" fmla="*/ 125 h 147"/>
                <a:gd name="T72" fmla="*/ 24 w 100"/>
                <a:gd name="T73" fmla="*/ 118 h 147"/>
                <a:gd name="T74" fmla="*/ 75 w 100"/>
                <a:gd name="T75" fmla="*/ 118 h 147"/>
                <a:gd name="T76" fmla="*/ 75 w 100"/>
                <a:gd name="T77" fmla="*/ 120 h 147"/>
                <a:gd name="T78" fmla="*/ 24 w 100"/>
                <a:gd name="T79" fmla="*/ 120 h 147"/>
                <a:gd name="T80" fmla="*/ 24 w 100"/>
                <a:gd name="T81" fmla="*/ 118 h 147"/>
                <a:gd name="T82" fmla="*/ 18 w 100"/>
                <a:gd name="T83" fmla="*/ 90 h 147"/>
                <a:gd name="T84" fmla="*/ 3 w 100"/>
                <a:gd name="T85" fmla="*/ 53 h 147"/>
                <a:gd name="T86" fmla="*/ 48 w 100"/>
                <a:gd name="T87" fmla="*/ 3 h 147"/>
                <a:gd name="T88" fmla="*/ 50 w 100"/>
                <a:gd name="T89" fmla="*/ 3 h 147"/>
                <a:gd name="T90" fmla="*/ 97 w 100"/>
                <a:gd name="T91" fmla="*/ 53 h 147"/>
                <a:gd name="T92" fmla="*/ 82 w 100"/>
                <a:gd name="T93" fmla="*/ 90 h 147"/>
                <a:gd name="T94" fmla="*/ 73 w 100"/>
                <a:gd name="T95" fmla="*/ 109 h 147"/>
                <a:gd name="T96" fmla="*/ 73 w 100"/>
                <a:gd name="T97" fmla="*/ 115 h 147"/>
                <a:gd name="T98" fmla="*/ 27 w 100"/>
                <a:gd name="T99" fmla="*/ 115 h 147"/>
                <a:gd name="T100" fmla="*/ 27 w 100"/>
                <a:gd name="T101" fmla="*/ 110 h 147"/>
                <a:gd name="T102" fmla="*/ 18 w 100"/>
                <a:gd name="T103" fmla="*/ 9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47">
                  <a:moveTo>
                    <a:pt x="24" y="110"/>
                  </a:moveTo>
                  <a:cubicBezTo>
                    <a:pt x="24" y="115"/>
                    <a:pt x="24" y="115"/>
                    <a:pt x="24" y="115"/>
                  </a:cubicBezTo>
                  <a:cubicBezTo>
                    <a:pt x="21" y="115"/>
                    <a:pt x="21" y="115"/>
                    <a:pt x="21" y="115"/>
                  </a:cubicBezTo>
                  <a:cubicBezTo>
                    <a:pt x="21" y="138"/>
                    <a:pt x="21" y="138"/>
                    <a:pt x="21" y="138"/>
                  </a:cubicBezTo>
                  <a:cubicBezTo>
                    <a:pt x="26" y="138"/>
                    <a:pt x="26" y="138"/>
                    <a:pt x="26" y="138"/>
                  </a:cubicBezTo>
                  <a:cubicBezTo>
                    <a:pt x="26" y="143"/>
                    <a:pt x="26" y="143"/>
                    <a:pt x="26" y="143"/>
                  </a:cubicBezTo>
                  <a:cubicBezTo>
                    <a:pt x="30" y="143"/>
                    <a:pt x="30" y="143"/>
                    <a:pt x="30" y="143"/>
                  </a:cubicBezTo>
                  <a:cubicBezTo>
                    <a:pt x="30" y="143"/>
                    <a:pt x="30" y="143"/>
                    <a:pt x="30" y="143"/>
                  </a:cubicBezTo>
                  <a:cubicBezTo>
                    <a:pt x="30" y="145"/>
                    <a:pt x="32" y="147"/>
                    <a:pt x="34" y="147"/>
                  </a:cubicBezTo>
                  <a:cubicBezTo>
                    <a:pt x="65" y="147"/>
                    <a:pt x="65" y="147"/>
                    <a:pt x="65" y="147"/>
                  </a:cubicBezTo>
                  <a:cubicBezTo>
                    <a:pt x="68" y="147"/>
                    <a:pt x="70" y="145"/>
                    <a:pt x="70" y="143"/>
                  </a:cubicBezTo>
                  <a:cubicBezTo>
                    <a:pt x="70" y="143"/>
                    <a:pt x="70" y="143"/>
                    <a:pt x="70" y="143"/>
                  </a:cubicBezTo>
                  <a:cubicBezTo>
                    <a:pt x="73" y="143"/>
                    <a:pt x="73" y="143"/>
                    <a:pt x="73" y="143"/>
                  </a:cubicBezTo>
                  <a:cubicBezTo>
                    <a:pt x="73" y="138"/>
                    <a:pt x="73" y="138"/>
                    <a:pt x="73" y="138"/>
                  </a:cubicBezTo>
                  <a:cubicBezTo>
                    <a:pt x="78" y="138"/>
                    <a:pt x="78" y="138"/>
                    <a:pt x="78" y="138"/>
                  </a:cubicBezTo>
                  <a:cubicBezTo>
                    <a:pt x="78" y="115"/>
                    <a:pt x="78" y="115"/>
                    <a:pt x="78" y="115"/>
                  </a:cubicBezTo>
                  <a:cubicBezTo>
                    <a:pt x="76" y="115"/>
                    <a:pt x="76" y="115"/>
                    <a:pt x="76" y="115"/>
                  </a:cubicBezTo>
                  <a:cubicBezTo>
                    <a:pt x="76" y="109"/>
                    <a:pt x="76" y="109"/>
                    <a:pt x="76" y="109"/>
                  </a:cubicBezTo>
                  <a:cubicBezTo>
                    <a:pt x="76" y="103"/>
                    <a:pt x="79" y="97"/>
                    <a:pt x="84" y="92"/>
                  </a:cubicBezTo>
                  <a:cubicBezTo>
                    <a:pt x="94" y="82"/>
                    <a:pt x="100" y="68"/>
                    <a:pt x="100" y="53"/>
                  </a:cubicBezTo>
                  <a:cubicBezTo>
                    <a:pt x="100" y="24"/>
                    <a:pt x="77" y="0"/>
                    <a:pt x="50" y="0"/>
                  </a:cubicBezTo>
                  <a:cubicBezTo>
                    <a:pt x="49" y="0"/>
                    <a:pt x="49" y="0"/>
                    <a:pt x="48" y="0"/>
                  </a:cubicBezTo>
                  <a:cubicBezTo>
                    <a:pt x="48" y="0"/>
                    <a:pt x="48" y="0"/>
                    <a:pt x="48" y="0"/>
                  </a:cubicBezTo>
                  <a:cubicBezTo>
                    <a:pt x="21" y="1"/>
                    <a:pt x="0" y="24"/>
                    <a:pt x="0" y="53"/>
                  </a:cubicBezTo>
                  <a:cubicBezTo>
                    <a:pt x="0" y="68"/>
                    <a:pt x="6" y="82"/>
                    <a:pt x="16" y="92"/>
                  </a:cubicBezTo>
                  <a:cubicBezTo>
                    <a:pt x="21" y="97"/>
                    <a:pt x="24" y="103"/>
                    <a:pt x="24" y="110"/>
                  </a:cubicBezTo>
                  <a:close/>
                  <a:moveTo>
                    <a:pt x="24" y="133"/>
                  </a:moveTo>
                  <a:cubicBezTo>
                    <a:pt x="75" y="133"/>
                    <a:pt x="75" y="133"/>
                    <a:pt x="75" y="133"/>
                  </a:cubicBezTo>
                  <a:cubicBezTo>
                    <a:pt x="75" y="135"/>
                    <a:pt x="75" y="135"/>
                    <a:pt x="75" y="135"/>
                  </a:cubicBezTo>
                  <a:cubicBezTo>
                    <a:pt x="24" y="135"/>
                    <a:pt x="24" y="135"/>
                    <a:pt x="24" y="135"/>
                  </a:cubicBezTo>
                  <a:lnTo>
                    <a:pt x="24" y="133"/>
                  </a:lnTo>
                  <a:close/>
                  <a:moveTo>
                    <a:pt x="24" y="125"/>
                  </a:moveTo>
                  <a:cubicBezTo>
                    <a:pt x="75" y="125"/>
                    <a:pt x="75" y="125"/>
                    <a:pt x="75" y="125"/>
                  </a:cubicBezTo>
                  <a:cubicBezTo>
                    <a:pt x="75" y="128"/>
                    <a:pt x="75" y="128"/>
                    <a:pt x="75" y="128"/>
                  </a:cubicBezTo>
                  <a:cubicBezTo>
                    <a:pt x="24" y="128"/>
                    <a:pt x="24" y="128"/>
                    <a:pt x="24" y="128"/>
                  </a:cubicBezTo>
                  <a:lnTo>
                    <a:pt x="24" y="125"/>
                  </a:lnTo>
                  <a:close/>
                  <a:moveTo>
                    <a:pt x="24" y="118"/>
                  </a:moveTo>
                  <a:cubicBezTo>
                    <a:pt x="75" y="118"/>
                    <a:pt x="75" y="118"/>
                    <a:pt x="75" y="118"/>
                  </a:cubicBezTo>
                  <a:cubicBezTo>
                    <a:pt x="75" y="120"/>
                    <a:pt x="75" y="120"/>
                    <a:pt x="75" y="120"/>
                  </a:cubicBezTo>
                  <a:cubicBezTo>
                    <a:pt x="24" y="120"/>
                    <a:pt x="24" y="120"/>
                    <a:pt x="24" y="120"/>
                  </a:cubicBezTo>
                  <a:lnTo>
                    <a:pt x="24" y="118"/>
                  </a:lnTo>
                  <a:close/>
                  <a:moveTo>
                    <a:pt x="18" y="90"/>
                  </a:moveTo>
                  <a:cubicBezTo>
                    <a:pt x="8" y="81"/>
                    <a:pt x="3" y="67"/>
                    <a:pt x="3" y="53"/>
                  </a:cubicBezTo>
                  <a:cubicBezTo>
                    <a:pt x="3" y="26"/>
                    <a:pt x="23" y="4"/>
                    <a:pt x="48" y="3"/>
                  </a:cubicBezTo>
                  <a:cubicBezTo>
                    <a:pt x="50" y="3"/>
                    <a:pt x="50" y="3"/>
                    <a:pt x="50" y="3"/>
                  </a:cubicBezTo>
                  <a:cubicBezTo>
                    <a:pt x="76" y="3"/>
                    <a:pt x="97" y="25"/>
                    <a:pt x="97" y="53"/>
                  </a:cubicBezTo>
                  <a:cubicBezTo>
                    <a:pt x="97" y="67"/>
                    <a:pt x="91" y="80"/>
                    <a:pt x="82" y="90"/>
                  </a:cubicBezTo>
                  <a:cubicBezTo>
                    <a:pt x="76" y="95"/>
                    <a:pt x="73" y="102"/>
                    <a:pt x="73" y="109"/>
                  </a:cubicBezTo>
                  <a:cubicBezTo>
                    <a:pt x="73" y="115"/>
                    <a:pt x="73" y="115"/>
                    <a:pt x="73" y="115"/>
                  </a:cubicBezTo>
                  <a:cubicBezTo>
                    <a:pt x="27" y="115"/>
                    <a:pt x="27" y="115"/>
                    <a:pt x="27" y="115"/>
                  </a:cubicBezTo>
                  <a:cubicBezTo>
                    <a:pt x="27" y="110"/>
                    <a:pt x="27" y="110"/>
                    <a:pt x="27" y="110"/>
                  </a:cubicBezTo>
                  <a:cubicBezTo>
                    <a:pt x="27" y="103"/>
                    <a:pt x="24" y="95"/>
                    <a:pt x="18"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0" name="Rectangle 3750">
              <a:extLst>
                <a:ext uri="{FF2B5EF4-FFF2-40B4-BE49-F238E27FC236}">
                  <a16:creationId xmlns:a16="http://schemas.microsoft.com/office/drawing/2014/main" id="{AF25BB46-A632-4D74-B85D-5369037882FC}"/>
                </a:ext>
              </a:extLst>
            </p:cNvPr>
            <p:cNvSpPr>
              <a:spLocks noChangeArrowheads="1"/>
            </p:cNvSpPr>
            <p:nvPr/>
          </p:nvSpPr>
          <p:spPr bwMode="auto">
            <a:xfrm>
              <a:off x="18227504" y="1159181"/>
              <a:ext cx="17465" cy="1031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1" name="Freeform 3751">
              <a:extLst>
                <a:ext uri="{FF2B5EF4-FFF2-40B4-BE49-F238E27FC236}">
                  <a16:creationId xmlns:a16="http://schemas.microsoft.com/office/drawing/2014/main" id="{BE4A3911-B536-441E-AF4B-5332AD40065B}"/>
                </a:ext>
              </a:extLst>
            </p:cNvPr>
            <p:cNvSpPr>
              <a:spLocks/>
            </p:cNvSpPr>
            <p:nvPr/>
          </p:nvSpPr>
          <p:spPr bwMode="auto">
            <a:xfrm>
              <a:off x="18381510" y="1211575"/>
              <a:ext cx="69858" cy="98436"/>
            </a:xfrm>
            <a:custGeom>
              <a:avLst/>
              <a:gdLst>
                <a:gd name="T0" fmla="*/ 0 w 44"/>
                <a:gd name="T1" fmla="*/ 54 h 62"/>
                <a:gd name="T2" fmla="*/ 33 w 44"/>
                <a:gd name="T3" fmla="*/ 0 h 62"/>
                <a:gd name="T4" fmla="*/ 44 w 44"/>
                <a:gd name="T5" fmla="*/ 5 h 62"/>
                <a:gd name="T6" fmla="*/ 11 w 44"/>
                <a:gd name="T7" fmla="*/ 62 h 62"/>
                <a:gd name="T8" fmla="*/ 0 w 44"/>
                <a:gd name="T9" fmla="*/ 54 h 62"/>
              </a:gdLst>
              <a:ahLst/>
              <a:cxnLst>
                <a:cxn ang="0">
                  <a:pos x="T0" y="T1"/>
                </a:cxn>
                <a:cxn ang="0">
                  <a:pos x="T2" y="T3"/>
                </a:cxn>
                <a:cxn ang="0">
                  <a:pos x="T4" y="T5"/>
                </a:cxn>
                <a:cxn ang="0">
                  <a:pos x="T6" y="T7"/>
                </a:cxn>
                <a:cxn ang="0">
                  <a:pos x="T8" y="T9"/>
                </a:cxn>
              </a:cxnLst>
              <a:rect l="0" t="0" r="r" b="b"/>
              <a:pathLst>
                <a:path w="44" h="62">
                  <a:moveTo>
                    <a:pt x="0" y="54"/>
                  </a:moveTo>
                  <a:lnTo>
                    <a:pt x="33" y="0"/>
                  </a:lnTo>
                  <a:lnTo>
                    <a:pt x="44" y="5"/>
                  </a:lnTo>
                  <a:lnTo>
                    <a:pt x="11" y="62"/>
                  </a:lnTo>
                  <a:lnTo>
                    <a:pt x="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2" name="Freeform 3752">
              <a:extLst>
                <a:ext uri="{FF2B5EF4-FFF2-40B4-BE49-F238E27FC236}">
                  <a16:creationId xmlns:a16="http://schemas.microsoft.com/office/drawing/2014/main" id="{AE5ED1E8-3E80-490E-8313-AF0DF8CF8FF2}"/>
                </a:ext>
              </a:extLst>
            </p:cNvPr>
            <p:cNvSpPr>
              <a:spLocks/>
            </p:cNvSpPr>
            <p:nvPr/>
          </p:nvSpPr>
          <p:spPr bwMode="auto">
            <a:xfrm>
              <a:off x="18498999" y="1357642"/>
              <a:ext cx="98436" cy="68270"/>
            </a:xfrm>
            <a:custGeom>
              <a:avLst/>
              <a:gdLst>
                <a:gd name="T0" fmla="*/ 62 w 62"/>
                <a:gd name="T1" fmla="*/ 11 h 43"/>
                <a:gd name="T2" fmla="*/ 5 w 62"/>
                <a:gd name="T3" fmla="*/ 43 h 43"/>
                <a:gd name="T4" fmla="*/ 0 w 62"/>
                <a:gd name="T5" fmla="*/ 32 h 43"/>
                <a:gd name="T6" fmla="*/ 57 w 62"/>
                <a:gd name="T7" fmla="*/ 0 h 43"/>
                <a:gd name="T8" fmla="*/ 62 w 62"/>
                <a:gd name="T9" fmla="*/ 11 h 43"/>
              </a:gdLst>
              <a:ahLst/>
              <a:cxnLst>
                <a:cxn ang="0">
                  <a:pos x="T0" y="T1"/>
                </a:cxn>
                <a:cxn ang="0">
                  <a:pos x="T2" y="T3"/>
                </a:cxn>
                <a:cxn ang="0">
                  <a:pos x="T4" y="T5"/>
                </a:cxn>
                <a:cxn ang="0">
                  <a:pos x="T6" y="T7"/>
                </a:cxn>
                <a:cxn ang="0">
                  <a:pos x="T8" y="T9"/>
                </a:cxn>
              </a:cxnLst>
              <a:rect l="0" t="0" r="r" b="b"/>
              <a:pathLst>
                <a:path w="62" h="43">
                  <a:moveTo>
                    <a:pt x="62" y="11"/>
                  </a:moveTo>
                  <a:lnTo>
                    <a:pt x="5" y="43"/>
                  </a:lnTo>
                  <a:lnTo>
                    <a:pt x="0" y="32"/>
                  </a:lnTo>
                  <a:lnTo>
                    <a:pt x="57" y="0"/>
                  </a:lnTo>
                  <a:lnTo>
                    <a:pt x="6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3" name="Rectangle 3753">
              <a:extLst>
                <a:ext uri="{FF2B5EF4-FFF2-40B4-BE49-F238E27FC236}">
                  <a16:creationId xmlns:a16="http://schemas.microsoft.com/office/drawing/2014/main" id="{254EBDBE-2077-40E9-925A-6B00D88E4F0B}"/>
                </a:ext>
              </a:extLst>
            </p:cNvPr>
            <p:cNvSpPr>
              <a:spLocks noChangeArrowheads="1"/>
            </p:cNvSpPr>
            <p:nvPr/>
          </p:nvSpPr>
          <p:spPr bwMode="auto">
            <a:xfrm>
              <a:off x="18545041" y="1559277"/>
              <a:ext cx="103200" cy="222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4" name="Freeform 3754">
              <a:extLst>
                <a:ext uri="{FF2B5EF4-FFF2-40B4-BE49-F238E27FC236}">
                  <a16:creationId xmlns:a16="http://schemas.microsoft.com/office/drawing/2014/main" id="{8E530613-94A7-4C04-82FC-939A437CB2A8}"/>
                </a:ext>
              </a:extLst>
            </p:cNvPr>
            <p:cNvSpPr>
              <a:spLocks/>
            </p:cNvSpPr>
            <p:nvPr/>
          </p:nvSpPr>
          <p:spPr bwMode="auto">
            <a:xfrm>
              <a:off x="18498999" y="1719634"/>
              <a:ext cx="98436" cy="68270"/>
            </a:xfrm>
            <a:custGeom>
              <a:avLst/>
              <a:gdLst>
                <a:gd name="T0" fmla="*/ 62 w 62"/>
                <a:gd name="T1" fmla="*/ 32 h 43"/>
                <a:gd name="T2" fmla="*/ 57 w 62"/>
                <a:gd name="T3" fmla="*/ 43 h 43"/>
                <a:gd name="T4" fmla="*/ 0 w 62"/>
                <a:gd name="T5" fmla="*/ 11 h 43"/>
                <a:gd name="T6" fmla="*/ 5 w 62"/>
                <a:gd name="T7" fmla="*/ 0 h 43"/>
                <a:gd name="T8" fmla="*/ 62 w 62"/>
                <a:gd name="T9" fmla="*/ 32 h 43"/>
              </a:gdLst>
              <a:ahLst/>
              <a:cxnLst>
                <a:cxn ang="0">
                  <a:pos x="T0" y="T1"/>
                </a:cxn>
                <a:cxn ang="0">
                  <a:pos x="T2" y="T3"/>
                </a:cxn>
                <a:cxn ang="0">
                  <a:pos x="T4" y="T5"/>
                </a:cxn>
                <a:cxn ang="0">
                  <a:pos x="T6" y="T7"/>
                </a:cxn>
                <a:cxn ang="0">
                  <a:pos x="T8" y="T9"/>
                </a:cxn>
              </a:cxnLst>
              <a:rect l="0" t="0" r="r" b="b"/>
              <a:pathLst>
                <a:path w="62" h="43">
                  <a:moveTo>
                    <a:pt x="62" y="32"/>
                  </a:moveTo>
                  <a:lnTo>
                    <a:pt x="57" y="43"/>
                  </a:lnTo>
                  <a:lnTo>
                    <a:pt x="0" y="11"/>
                  </a:lnTo>
                  <a:lnTo>
                    <a:pt x="5" y="0"/>
                  </a:lnTo>
                  <a:lnTo>
                    <a:pt x="6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5" name="Freeform 3755">
              <a:extLst>
                <a:ext uri="{FF2B5EF4-FFF2-40B4-BE49-F238E27FC236}">
                  <a16:creationId xmlns:a16="http://schemas.microsoft.com/office/drawing/2014/main" id="{1B5EC642-6418-4918-B8C8-8844DE262F37}"/>
                </a:ext>
              </a:extLst>
            </p:cNvPr>
            <p:cNvSpPr>
              <a:spLocks/>
            </p:cNvSpPr>
            <p:nvPr/>
          </p:nvSpPr>
          <p:spPr bwMode="auto">
            <a:xfrm>
              <a:off x="17873451" y="1719634"/>
              <a:ext cx="100025" cy="68270"/>
            </a:xfrm>
            <a:custGeom>
              <a:avLst/>
              <a:gdLst>
                <a:gd name="T0" fmla="*/ 63 w 63"/>
                <a:gd name="T1" fmla="*/ 11 h 43"/>
                <a:gd name="T2" fmla="*/ 6 w 63"/>
                <a:gd name="T3" fmla="*/ 43 h 43"/>
                <a:gd name="T4" fmla="*/ 0 w 63"/>
                <a:gd name="T5" fmla="*/ 32 h 43"/>
                <a:gd name="T6" fmla="*/ 57 w 63"/>
                <a:gd name="T7" fmla="*/ 0 h 43"/>
                <a:gd name="T8" fmla="*/ 63 w 63"/>
                <a:gd name="T9" fmla="*/ 11 h 43"/>
              </a:gdLst>
              <a:ahLst/>
              <a:cxnLst>
                <a:cxn ang="0">
                  <a:pos x="T0" y="T1"/>
                </a:cxn>
                <a:cxn ang="0">
                  <a:pos x="T2" y="T3"/>
                </a:cxn>
                <a:cxn ang="0">
                  <a:pos x="T4" y="T5"/>
                </a:cxn>
                <a:cxn ang="0">
                  <a:pos x="T6" y="T7"/>
                </a:cxn>
                <a:cxn ang="0">
                  <a:pos x="T8" y="T9"/>
                </a:cxn>
              </a:cxnLst>
              <a:rect l="0" t="0" r="r" b="b"/>
              <a:pathLst>
                <a:path w="63" h="43">
                  <a:moveTo>
                    <a:pt x="63" y="11"/>
                  </a:moveTo>
                  <a:lnTo>
                    <a:pt x="6" y="43"/>
                  </a:lnTo>
                  <a:lnTo>
                    <a:pt x="0" y="32"/>
                  </a:lnTo>
                  <a:lnTo>
                    <a:pt x="57" y="0"/>
                  </a:lnTo>
                  <a:lnTo>
                    <a:pt x="6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6" name="Rectangle 3756">
              <a:extLst>
                <a:ext uri="{FF2B5EF4-FFF2-40B4-BE49-F238E27FC236}">
                  <a16:creationId xmlns:a16="http://schemas.microsoft.com/office/drawing/2014/main" id="{13FEFCE7-0366-4572-8D1B-DCDB7A1F4932}"/>
                </a:ext>
              </a:extLst>
            </p:cNvPr>
            <p:cNvSpPr>
              <a:spLocks noChangeArrowheads="1"/>
            </p:cNvSpPr>
            <p:nvPr/>
          </p:nvSpPr>
          <p:spPr bwMode="auto">
            <a:xfrm>
              <a:off x="17822645" y="1559277"/>
              <a:ext cx="103200" cy="222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7" name="Freeform 3757">
              <a:extLst>
                <a:ext uri="{FF2B5EF4-FFF2-40B4-BE49-F238E27FC236}">
                  <a16:creationId xmlns:a16="http://schemas.microsoft.com/office/drawing/2014/main" id="{F5E7A633-F598-43F5-8ADF-599D3DBB54F2}"/>
                </a:ext>
              </a:extLst>
            </p:cNvPr>
            <p:cNvSpPr>
              <a:spLocks/>
            </p:cNvSpPr>
            <p:nvPr/>
          </p:nvSpPr>
          <p:spPr bwMode="auto">
            <a:xfrm>
              <a:off x="17873451" y="1357642"/>
              <a:ext cx="100025" cy="68270"/>
            </a:xfrm>
            <a:custGeom>
              <a:avLst/>
              <a:gdLst>
                <a:gd name="T0" fmla="*/ 0 w 63"/>
                <a:gd name="T1" fmla="*/ 11 h 43"/>
                <a:gd name="T2" fmla="*/ 6 w 63"/>
                <a:gd name="T3" fmla="*/ 0 h 43"/>
                <a:gd name="T4" fmla="*/ 63 w 63"/>
                <a:gd name="T5" fmla="*/ 32 h 43"/>
                <a:gd name="T6" fmla="*/ 57 w 63"/>
                <a:gd name="T7" fmla="*/ 43 h 43"/>
                <a:gd name="T8" fmla="*/ 0 w 63"/>
                <a:gd name="T9" fmla="*/ 11 h 43"/>
              </a:gdLst>
              <a:ahLst/>
              <a:cxnLst>
                <a:cxn ang="0">
                  <a:pos x="T0" y="T1"/>
                </a:cxn>
                <a:cxn ang="0">
                  <a:pos x="T2" y="T3"/>
                </a:cxn>
                <a:cxn ang="0">
                  <a:pos x="T4" y="T5"/>
                </a:cxn>
                <a:cxn ang="0">
                  <a:pos x="T6" y="T7"/>
                </a:cxn>
                <a:cxn ang="0">
                  <a:pos x="T8" y="T9"/>
                </a:cxn>
              </a:cxnLst>
              <a:rect l="0" t="0" r="r" b="b"/>
              <a:pathLst>
                <a:path w="63" h="43">
                  <a:moveTo>
                    <a:pt x="0" y="11"/>
                  </a:moveTo>
                  <a:lnTo>
                    <a:pt x="6" y="0"/>
                  </a:lnTo>
                  <a:lnTo>
                    <a:pt x="63" y="32"/>
                  </a:lnTo>
                  <a:lnTo>
                    <a:pt x="57" y="4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08" name="Freeform 3758">
              <a:extLst>
                <a:ext uri="{FF2B5EF4-FFF2-40B4-BE49-F238E27FC236}">
                  <a16:creationId xmlns:a16="http://schemas.microsoft.com/office/drawing/2014/main" id="{0E924FA0-F7DE-4B44-9DD3-EC021E0A578E}"/>
                </a:ext>
              </a:extLst>
            </p:cNvPr>
            <p:cNvSpPr>
              <a:spLocks/>
            </p:cNvSpPr>
            <p:nvPr/>
          </p:nvSpPr>
          <p:spPr bwMode="auto">
            <a:xfrm>
              <a:off x="18021105" y="1211575"/>
              <a:ext cx="68271" cy="98436"/>
            </a:xfrm>
            <a:custGeom>
              <a:avLst/>
              <a:gdLst>
                <a:gd name="T0" fmla="*/ 43 w 43"/>
                <a:gd name="T1" fmla="*/ 54 h 62"/>
                <a:gd name="T2" fmla="*/ 32 w 43"/>
                <a:gd name="T3" fmla="*/ 62 h 62"/>
                <a:gd name="T4" fmla="*/ 0 w 43"/>
                <a:gd name="T5" fmla="*/ 5 h 62"/>
                <a:gd name="T6" fmla="*/ 10 w 43"/>
                <a:gd name="T7" fmla="*/ 0 h 62"/>
                <a:gd name="T8" fmla="*/ 43 w 43"/>
                <a:gd name="T9" fmla="*/ 54 h 62"/>
              </a:gdLst>
              <a:ahLst/>
              <a:cxnLst>
                <a:cxn ang="0">
                  <a:pos x="T0" y="T1"/>
                </a:cxn>
                <a:cxn ang="0">
                  <a:pos x="T2" y="T3"/>
                </a:cxn>
                <a:cxn ang="0">
                  <a:pos x="T4" y="T5"/>
                </a:cxn>
                <a:cxn ang="0">
                  <a:pos x="T6" y="T7"/>
                </a:cxn>
                <a:cxn ang="0">
                  <a:pos x="T8" y="T9"/>
                </a:cxn>
              </a:cxnLst>
              <a:rect l="0" t="0" r="r" b="b"/>
              <a:pathLst>
                <a:path w="43" h="62">
                  <a:moveTo>
                    <a:pt x="43" y="54"/>
                  </a:moveTo>
                  <a:lnTo>
                    <a:pt x="32" y="62"/>
                  </a:lnTo>
                  <a:lnTo>
                    <a:pt x="0" y="5"/>
                  </a:lnTo>
                  <a:lnTo>
                    <a:pt x="10" y="0"/>
                  </a:lnTo>
                  <a:lnTo>
                    <a:pt x="4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21014" name="Freeform 3764">
            <a:extLst>
              <a:ext uri="{FF2B5EF4-FFF2-40B4-BE49-F238E27FC236}">
                <a16:creationId xmlns:a16="http://schemas.microsoft.com/office/drawing/2014/main" id="{6565CD12-5B8F-42F8-A1E0-4F9D2119141B}"/>
              </a:ext>
            </a:extLst>
          </p:cNvPr>
          <p:cNvSpPr>
            <a:spLocks/>
          </p:cNvSpPr>
          <p:nvPr/>
        </p:nvSpPr>
        <p:spPr bwMode="auto">
          <a:xfrm>
            <a:off x="12684901" y="5617397"/>
            <a:ext cx="301660" cy="417560"/>
          </a:xfrm>
          <a:custGeom>
            <a:avLst/>
            <a:gdLst>
              <a:gd name="T0" fmla="*/ 190 w 190"/>
              <a:gd name="T1" fmla="*/ 0 h 263"/>
              <a:gd name="T2" fmla="*/ 190 w 190"/>
              <a:gd name="T3" fmla="*/ 263 h 263"/>
              <a:gd name="T4" fmla="*/ 0 w 190"/>
              <a:gd name="T5" fmla="*/ 130 h 263"/>
              <a:gd name="T6" fmla="*/ 190 w 190"/>
              <a:gd name="T7" fmla="*/ 0 h 263"/>
            </a:gdLst>
            <a:ahLst/>
            <a:cxnLst>
              <a:cxn ang="0">
                <a:pos x="T0" y="T1"/>
              </a:cxn>
              <a:cxn ang="0">
                <a:pos x="T2" y="T3"/>
              </a:cxn>
              <a:cxn ang="0">
                <a:pos x="T4" y="T5"/>
              </a:cxn>
              <a:cxn ang="0">
                <a:pos x="T6" y="T7"/>
              </a:cxn>
            </a:cxnLst>
            <a:rect l="0" t="0" r="r" b="b"/>
            <a:pathLst>
              <a:path w="190" h="263">
                <a:moveTo>
                  <a:pt x="190" y="0"/>
                </a:moveTo>
                <a:lnTo>
                  <a:pt x="190" y="263"/>
                </a:lnTo>
                <a:lnTo>
                  <a:pt x="0" y="130"/>
                </a:lnTo>
                <a:lnTo>
                  <a:pt x="190" y="0"/>
                </a:ln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5" name="Freeform 3765">
            <a:extLst>
              <a:ext uri="{FF2B5EF4-FFF2-40B4-BE49-F238E27FC236}">
                <a16:creationId xmlns:a16="http://schemas.microsoft.com/office/drawing/2014/main" id="{27F7634D-4DC5-4A20-8C45-8A32971DA15C}"/>
              </a:ext>
            </a:extLst>
          </p:cNvPr>
          <p:cNvSpPr>
            <a:spLocks noEditPoints="1"/>
          </p:cNvSpPr>
          <p:nvPr/>
        </p:nvSpPr>
        <p:spPr bwMode="auto">
          <a:xfrm>
            <a:off x="12159377" y="5828559"/>
            <a:ext cx="827184" cy="279432"/>
          </a:xfrm>
          <a:custGeom>
            <a:avLst/>
            <a:gdLst>
              <a:gd name="T0" fmla="*/ 0 w 192"/>
              <a:gd name="T1" fmla="*/ 50 h 65"/>
              <a:gd name="T2" fmla="*/ 0 w 192"/>
              <a:gd name="T3" fmla="*/ 56 h 65"/>
              <a:gd name="T4" fmla="*/ 9 w 192"/>
              <a:gd name="T5" fmla="*/ 65 h 65"/>
              <a:gd name="T6" fmla="*/ 183 w 192"/>
              <a:gd name="T7" fmla="*/ 65 h 65"/>
              <a:gd name="T8" fmla="*/ 192 w 192"/>
              <a:gd name="T9" fmla="*/ 56 h 65"/>
              <a:gd name="T10" fmla="*/ 192 w 192"/>
              <a:gd name="T11" fmla="*/ 50 h 65"/>
              <a:gd name="T12" fmla="*/ 191 w 192"/>
              <a:gd name="T13" fmla="*/ 50 h 65"/>
              <a:gd name="T14" fmla="*/ 120 w 192"/>
              <a:gd name="T15" fmla="*/ 0 h 65"/>
              <a:gd name="T16" fmla="*/ 96 w 192"/>
              <a:gd name="T17" fmla="*/ 17 h 65"/>
              <a:gd name="T18" fmla="*/ 72 w 192"/>
              <a:gd name="T19" fmla="*/ 0 h 65"/>
              <a:gd name="T20" fmla="*/ 71 w 192"/>
              <a:gd name="T21" fmla="*/ 1 h 65"/>
              <a:gd name="T22" fmla="*/ 0 w 192"/>
              <a:gd name="T23" fmla="*/ 50 h 65"/>
              <a:gd name="T24" fmla="*/ 2 w 192"/>
              <a:gd name="T25" fmla="*/ 51 h 65"/>
              <a:gd name="T26" fmla="*/ 72 w 192"/>
              <a:gd name="T27" fmla="*/ 2 h 65"/>
              <a:gd name="T28" fmla="*/ 96 w 192"/>
              <a:gd name="T29" fmla="*/ 19 h 65"/>
              <a:gd name="T30" fmla="*/ 120 w 192"/>
              <a:gd name="T31" fmla="*/ 2 h 65"/>
              <a:gd name="T32" fmla="*/ 190 w 192"/>
              <a:gd name="T33" fmla="*/ 51 h 65"/>
              <a:gd name="T34" fmla="*/ 190 w 192"/>
              <a:gd name="T35" fmla="*/ 56 h 65"/>
              <a:gd name="T36" fmla="*/ 183 w 192"/>
              <a:gd name="T37" fmla="*/ 64 h 65"/>
              <a:gd name="T38" fmla="*/ 9 w 192"/>
              <a:gd name="T39" fmla="*/ 64 h 65"/>
              <a:gd name="T40" fmla="*/ 2 w 192"/>
              <a:gd name="T41" fmla="*/ 56 h 65"/>
              <a:gd name="T42" fmla="*/ 2 w 192"/>
              <a:gd name="T43"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65">
                <a:moveTo>
                  <a:pt x="0" y="50"/>
                </a:moveTo>
                <a:cubicBezTo>
                  <a:pt x="0" y="56"/>
                  <a:pt x="0" y="56"/>
                  <a:pt x="0" y="56"/>
                </a:cubicBezTo>
                <a:cubicBezTo>
                  <a:pt x="0" y="61"/>
                  <a:pt x="4" y="65"/>
                  <a:pt x="9" y="65"/>
                </a:cubicBezTo>
                <a:cubicBezTo>
                  <a:pt x="183" y="65"/>
                  <a:pt x="183" y="65"/>
                  <a:pt x="183" y="65"/>
                </a:cubicBezTo>
                <a:cubicBezTo>
                  <a:pt x="188" y="65"/>
                  <a:pt x="192" y="61"/>
                  <a:pt x="192" y="56"/>
                </a:cubicBezTo>
                <a:cubicBezTo>
                  <a:pt x="192" y="50"/>
                  <a:pt x="192" y="50"/>
                  <a:pt x="192" y="50"/>
                </a:cubicBezTo>
                <a:cubicBezTo>
                  <a:pt x="191" y="50"/>
                  <a:pt x="191" y="50"/>
                  <a:pt x="191" y="50"/>
                </a:cubicBezTo>
                <a:cubicBezTo>
                  <a:pt x="120" y="0"/>
                  <a:pt x="120" y="0"/>
                  <a:pt x="120" y="0"/>
                </a:cubicBezTo>
                <a:cubicBezTo>
                  <a:pt x="96" y="17"/>
                  <a:pt x="96" y="17"/>
                  <a:pt x="96" y="17"/>
                </a:cubicBezTo>
                <a:cubicBezTo>
                  <a:pt x="72" y="0"/>
                  <a:pt x="72" y="0"/>
                  <a:pt x="72" y="0"/>
                </a:cubicBezTo>
                <a:cubicBezTo>
                  <a:pt x="71" y="1"/>
                  <a:pt x="71" y="1"/>
                  <a:pt x="71" y="1"/>
                </a:cubicBezTo>
                <a:lnTo>
                  <a:pt x="0" y="50"/>
                </a:lnTo>
                <a:close/>
                <a:moveTo>
                  <a:pt x="2" y="51"/>
                </a:moveTo>
                <a:cubicBezTo>
                  <a:pt x="72" y="2"/>
                  <a:pt x="72" y="2"/>
                  <a:pt x="72" y="2"/>
                </a:cubicBezTo>
                <a:cubicBezTo>
                  <a:pt x="96" y="19"/>
                  <a:pt x="96" y="19"/>
                  <a:pt x="96" y="19"/>
                </a:cubicBezTo>
                <a:cubicBezTo>
                  <a:pt x="120" y="2"/>
                  <a:pt x="120" y="2"/>
                  <a:pt x="120" y="2"/>
                </a:cubicBezTo>
                <a:cubicBezTo>
                  <a:pt x="190" y="51"/>
                  <a:pt x="190" y="51"/>
                  <a:pt x="190" y="51"/>
                </a:cubicBezTo>
                <a:cubicBezTo>
                  <a:pt x="190" y="56"/>
                  <a:pt x="190" y="56"/>
                  <a:pt x="190" y="56"/>
                </a:cubicBezTo>
                <a:cubicBezTo>
                  <a:pt x="190" y="60"/>
                  <a:pt x="187" y="64"/>
                  <a:pt x="183" y="64"/>
                </a:cubicBezTo>
                <a:cubicBezTo>
                  <a:pt x="9" y="64"/>
                  <a:pt x="9" y="64"/>
                  <a:pt x="9" y="64"/>
                </a:cubicBezTo>
                <a:cubicBezTo>
                  <a:pt x="5" y="64"/>
                  <a:pt x="2" y="60"/>
                  <a:pt x="2" y="56"/>
                </a:cubicBezTo>
                <a:lnTo>
                  <a:pt x="2" y="51"/>
                </a:ln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6" name="Freeform 3766">
            <a:extLst>
              <a:ext uri="{FF2B5EF4-FFF2-40B4-BE49-F238E27FC236}">
                <a16:creationId xmlns:a16="http://schemas.microsoft.com/office/drawing/2014/main" id="{28A77799-788C-44C4-8472-FDA648663C91}"/>
              </a:ext>
            </a:extLst>
          </p:cNvPr>
          <p:cNvSpPr>
            <a:spLocks/>
          </p:cNvSpPr>
          <p:nvPr/>
        </p:nvSpPr>
        <p:spPr bwMode="auto">
          <a:xfrm>
            <a:off x="12168903" y="5838085"/>
            <a:ext cx="808132" cy="266731"/>
          </a:xfrm>
          <a:custGeom>
            <a:avLst/>
            <a:gdLst>
              <a:gd name="T0" fmla="*/ 0 w 188"/>
              <a:gd name="T1" fmla="*/ 49 h 62"/>
              <a:gd name="T2" fmla="*/ 0 w 188"/>
              <a:gd name="T3" fmla="*/ 54 h 62"/>
              <a:gd name="T4" fmla="*/ 7 w 188"/>
              <a:gd name="T5" fmla="*/ 62 h 62"/>
              <a:gd name="T6" fmla="*/ 181 w 188"/>
              <a:gd name="T7" fmla="*/ 62 h 62"/>
              <a:gd name="T8" fmla="*/ 188 w 188"/>
              <a:gd name="T9" fmla="*/ 54 h 62"/>
              <a:gd name="T10" fmla="*/ 188 w 188"/>
              <a:gd name="T11" fmla="*/ 49 h 62"/>
              <a:gd name="T12" fmla="*/ 118 w 188"/>
              <a:gd name="T13" fmla="*/ 0 h 62"/>
              <a:gd name="T14" fmla="*/ 94 w 188"/>
              <a:gd name="T15" fmla="*/ 17 h 62"/>
              <a:gd name="T16" fmla="*/ 70 w 188"/>
              <a:gd name="T17" fmla="*/ 0 h 62"/>
              <a:gd name="T18" fmla="*/ 0 w 188"/>
              <a:gd name="T1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49"/>
                </a:moveTo>
                <a:cubicBezTo>
                  <a:pt x="0" y="54"/>
                  <a:pt x="0" y="54"/>
                  <a:pt x="0" y="54"/>
                </a:cubicBezTo>
                <a:cubicBezTo>
                  <a:pt x="0" y="58"/>
                  <a:pt x="3" y="62"/>
                  <a:pt x="7" y="62"/>
                </a:cubicBezTo>
                <a:cubicBezTo>
                  <a:pt x="181" y="62"/>
                  <a:pt x="181" y="62"/>
                  <a:pt x="181" y="62"/>
                </a:cubicBezTo>
                <a:cubicBezTo>
                  <a:pt x="185" y="62"/>
                  <a:pt x="188" y="58"/>
                  <a:pt x="188" y="54"/>
                </a:cubicBezTo>
                <a:cubicBezTo>
                  <a:pt x="188" y="49"/>
                  <a:pt x="188" y="49"/>
                  <a:pt x="188" y="49"/>
                </a:cubicBezTo>
                <a:cubicBezTo>
                  <a:pt x="118" y="0"/>
                  <a:pt x="118" y="0"/>
                  <a:pt x="118" y="0"/>
                </a:cubicBezTo>
                <a:cubicBezTo>
                  <a:pt x="94" y="17"/>
                  <a:pt x="94" y="17"/>
                  <a:pt x="94" y="17"/>
                </a:cubicBezTo>
                <a:cubicBezTo>
                  <a:pt x="70" y="0"/>
                  <a:pt x="70" y="0"/>
                  <a:pt x="70" y="0"/>
                </a:cubicBezTo>
                <a:lnTo>
                  <a:pt x="0" y="49"/>
                </a:ln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7" name="Freeform 3767">
            <a:extLst>
              <a:ext uri="{FF2B5EF4-FFF2-40B4-BE49-F238E27FC236}">
                <a16:creationId xmlns:a16="http://schemas.microsoft.com/office/drawing/2014/main" id="{1DA84C83-412C-4478-A2F5-E3649BB7618D}"/>
              </a:ext>
            </a:extLst>
          </p:cNvPr>
          <p:cNvSpPr>
            <a:spLocks/>
          </p:cNvSpPr>
          <p:nvPr/>
        </p:nvSpPr>
        <p:spPr bwMode="auto">
          <a:xfrm>
            <a:off x="12159377" y="5617397"/>
            <a:ext cx="301660" cy="417560"/>
          </a:xfrm>
          <a:custGeom>
            <a:avLst/>
            <a:gdLst>
              <a:gd name="T0" fmla="*/ 0 w 190"/>
              <a:gd name="T1" fmla="*/ 263 h 263"/>
              <a:gd name="T2" fmla="*/ 0 w 190"/>
              <a:gd name="T3" fmla="*/ 0 h 263"/>
              <a:gd name="T4" fmla="*/ 190 w 190"/>
              <a:gd name="T5" fmla="*/ 130 h 263"/>
              <a:gd name="T6" fmla="*/ 0 w 190"/>
              <a:gd name="T7" fmla="*/ 263 h 263"/>
            </a:gdLst>
            <a:ahLst/>
            <a:cxnLst>
              <a:cxn ang="0">
                <a:pos x="T0" y="T1"/>
              </a:cxn>
              <a:cxn ang="0">
                <a:pos x="T2" y="T3"/>
              </a:cxn>
              <a:cxn ang="0">
                <a:pos x="T4" y="T5"/>
              </a:cxn>
              <a:cxn ang="0">
                <a:pos x="T6" y="T7"/>
              </a:cxn>
            </a:cxnLst>
            <a:rect l="0" t="0" r="r" b="b"/>
            <a:pathLst>
              <a:path w="190" h="263">
                <a:moveTo>
                  <a:pt x="0" y="263"/>
                </a:moveTo>
                <a:lnTo>
                  <a:pt x="0" y="0"/>
                </a:lnTo>
                <a:lnTo>
                  <a:pt x="190" y="130"/>
                </a:lnTo>
                <a:lnTo>
                  <a:pt x="0" y="263"/>
                </a:ln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8" name="Freeform 3768">
            <a:extLst>
              <a:ext uri="{FF2B5EF4-FFF2-40B4-BE49-F238E27FC236}">
                <a16:creationId xmlns:a16="http://schemas.microsoft.com/office/drawing/2014/main" id="{214A4D46-5BDC-4647-A17F-CA6F2650E6B6}"/>
              </a:ext>
            </a:extLst>
          </p:cNvPr>
          <p:cNvSpPr>
            <a:spLocks noEditPoints="1"/>
          </p:cNvSpPr>
          <p:nvPr/>
        </p:nvSpPr>
        <p:spPr bwMode="auto">
          <a:xfrm>
            <a:off x="12159377" y="5207774"/>
            <a:ext cx="827184" cy="685879"/>
          </a:xfrm>
          <a:custGeom>
            <a:avLst/>
            <a:gdLst>
              <a:gd name="T0" fmla="*/ 0 w 192"/>
              <a:gd name="T1" fmla="*/ 86 h 159"/>
              <a:gd name="T2" fmla="*/ 0 w 192"/>
              <a:gd name="T3" fmla="*/ 92 h 159"/>
              <a:gd name="T4" fmla="*/ 0 w 192"/>
              <a:gd name="T5" fmla="*/ 93 h 159"/>
              <a:gd name="T6" fmla="*/ 13 w 192"/>
              <a:gd name="T7" fmla="*/ 101 h 159"/>
              <a:gd name="T8" fmla="*/ 14 w 192"/>
              <a:gd name="T9" fmla="*/ 102 h 159"/>
              <a:gd name="T10" fmla="*/ 96 w 192"/>
              <a:gd name="T11" fmla="*/ 159 h 159"/>
              <a:gd name="T12" fmla="*/ 121 w 192"/>
              <a:gd name="T13" fmla="*/ 142 h 159"/>
              <a:gd name="T14" fmla="*/ 192 w 192"/>
              <a:gd name="T15" fmla="*/ 92 h 159"/>
              <a:gd name="T16" fmla="*/ 192 w 192"/>
              <a:gd name="T17" fmla="*/ 86 h 159"/>
              <a:gd name="T18" fmla="*/ 183 w 192"/>
              <a:gd name="T19" fmla="*/ 77 h 159"/>
              <a:gd name="T20" fmla="*/ 179 w 192"/>
              <a:gd name="T21" fmla="*/ 77 h 159"/>
              <a:gd name="T22" fmla="*/ 179 w 192"/>
              <a:gd name="T23" fmla="*/ 8 h 159"/>
              <a:gd name="T24" fmla="*/ 171 w 192"/>
              <a:gd name="T25" fmla="*/ 0 h 159"/>
              <a:gd name="T26" fmla="*/ 21 w 192"/>
              <a:gd name="T27" fmla="*/ 0 h 159"/>
              <a:gd name="T28" fmla="*/ 13 w 192"/>
              <a:gd name="T29" fmla="*/ 8 h 159"/>
              <a:gd name="T30" fmla="*/ 13 w 192"/>
              <a:gd name="T31" fmla="*/ 77 h 159"/>
              <a:gd name="T32" fmla="*/ 9 w 192"/>
              <a:gd name="T33" fmla="*/ 77 h 159"/>
              <a:gd name="T34" fmla="*/ 0 w 192"/>
              <a:gd name="T35" fmla="*/ 86 h 159"/>
              <a:gd name="T36" fmla="*/ 179 w 192"/>
              <a:gd name="T37" fmla="*/ 79 h 159"/>
              <a:gd name="T38" fmla="*/ 183 w 192"/>
              <a:gd name="T39" fmla="*/ 79 h 159"/>
              <a:gd name="T40" fmla="*/ 190 w 192"/>
              <a:gd name="T41" fmla="*/ 86 h 159"/>
              <a:gd name="T42" fmla="*/ 190 w 192"/>
              <a:gd name="T43" fmla="*/ 92 h 159"/>
              <a:gd name="T44" fmla="*/ 179 w 192"/>
              <a:gd name="T45" fmla="*/ 100 h 159"/>
              <a:gd name="T46" fmla="*/ 179 w 192"/>
              <a:gd name="T47" fmla="*/ 79 h 159"/>
              <a:gd name="T48" fmla="*/ 15 w 192"/>
              <a:gd name="T49" fmla="*/ 79 h 159"/>
              <a:gd name="T50" fmla="*/ 177 w 192"/>
              <a:gd name="T51" fmla="*/ 79 h 159"/>
              <a:gd name="T52" fmla="*/ 177 w 192"/>
              <a:gd name="T53" fmla="*/ 101 h 159"/>
              <a:gd name="T54" fmla="*/ 96 w 192"/>
              <a:gd name="T55" fmla="*/ 157 h 159"/>
              <a:gd name="T56" fmla="*/ 15 w 192"/>
              <a:gd name="T57" fmla="*/ 101 h 159"/>
              <a:gd name="T58" fmla="*/ 15 w 192"/>
              <a:gd name="T59" fmla="*/ 79 h 159"/>
              <a:gd name="T60" fmla="*/ 15 w 192"/>
              <a:gd name="T61" fmla="*/ 8 h 159"/>
              <a:gd name="T62" fmla="*/ 21 w 192"/>
              <a:gd name="T63" fmla="*/ 1 h 159"/>
              <a:gd name="T64" fmla="*/ 171 w 192"/>
              <a:gd name="T65" fmla="*/ 1 h 159"/>
              <a:gd name="T66" fmla="*/ 177 w 192"/>
              <a:gd name="T67" fmla="*/ 8 h 159"/>
              <a:gd name="T68" fmla="*/ 177 w 192"/>
              <a:gd name="T69" fmla="*/ 77 h 159"/>
              <a:gd name="T70" fmla="*/ 15 w 192"/>
              <a:gd name="T71" fmla="*/ 77 h 159"/>
              <a:gd name="T72" fmla="*/ 15 w 192"/>
              <a:gd name="T73" fmla="*/ 8 h 159"/>
              <a:gd name="T74" fmla="*/ 2 w 192"/>
              <a:gd name="T75" fmla="*/ 86 h 159"/>
              <a:gd name="T76" fmla="*/ 9 w 192"/>
              <a:gd name="T77" fmla="*/ 79 h 159"/>
              <a:gd name="T78" fmla="*/ 13 w 192"/>
              <a:gd name="T79" fmla="*/ 79 h 159"/>
              <a:gd name="T80" fmla="*/ 13 w 192"/>
              <a:gd name="T81" fmla="*/ 100 h 159"/>
              <a:gd name="T82" fmla="*/ 2 w 192"/>
              <a:gd name="T83" fmla="*/ 92 h 159"/>
              <a:gd name="T84" fmla="*/ 2 w 192"/>
              <a:gd name="T85" fmla="*/ 8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59">
                <a:moveTo>
                  <a:pt x="0" y="86"/>
                </a:moveTo>
                <a:cubicBezTo>
                  <a:pt x="0" y="92"/>
                  <a:pt x="0" y="92"/>
                  <a:pt x="0" y="92"/>
                </a:cubicBezTo>
                <a:cubicBezTo>
                  <a:pt x="0" y="93"/>
                  <a:pt x="0" y="93"/>
                  <a:pt x="0" y="93"/>
                </a:cubicBezTo>
                <a:cubicBezTo>
                  <a:pt x="13" y="101"/>
                  <a:pt x="13" y="101"/>
                  <a:pt x="13" y="101"/>
                </a:cubicBezTo>
                <a:cubicBezTo>
                  <a:pt x="14" y="102"/>
                  <a:pt x="14" y="102"/>
                  <a:pt x="14" y="102"/>
                </a:cubicBezTo>
                <a:cubicBezTo>
                  <a:pt x="96" y="159"/>
                  <a:pt x="96" y="159"/>
                  <a:pt x="96" y="159"/>
                </a:cubicBezTo>
                <a:cubicBezTo>
                  <a:pt x="121" y="142"/>
                  <a:pt x="121" y="142"/>
                  <a:pt x="121" y="142"/>
                </a:cubicBezTo>
                <a:cubicBezTo>
                  <a:pt x="192" y="92"/>
                  <a:pt x="192" y="92"/>
                  <a:pt x="192" y="92"/>
                </a:cubicBezTo>
                <a:cubicBezTo>
                  <a:pt x="192" y="86"/>
                  <a:pt x="192" y="86"/>
                  <a:pt x="192" y="86"/>
                </a:cubicBezTo>
                <a:cubicBezTo>
                  <a:pt x="192" y="81"/>
                  <a:pt x="188" y="77"/>
                  <a:pt x="183" y="77"/>
                </a:cubicBezTo>
                <a:cubicBezTo>
                  <a:pt x="179" y="77"/>
                  <a:pt x="179" y="77"/>
                  <a:pt x="179" y="77"/>
                </a:cubicBezTo>
                <a:cubicBezTo>
                  <a:pt x="179" y="8"/>
                  <a:pt x="179" y="8"/>
                  <a:pt x="179" y="8"/>
                </a:cubicBezTo>
                <a:cubicBezTo>
                  <a:pt x="179" y="4"/>
                  <a:pt x="175" y="0"/>
                  <a:pt x="171" y="0"/>
                </a:cubicBezTo>
                <a:cubicBezTo>
                  <a:pt x="21" y="0"/>
                  <a:pt x="21" y="0"/>
                  <a:pt x="21" y="0"/>
                </a:cubicBezTo>
                <a:cubicBezTo>
                  <a:pt x="17" y="0"/>
                  <a:pt x="13" y="4"/>
                  <a:pt x="13" y="8"/>
                </a:cubicBezTo>
                <a:cubicBezTo>
                  <a:pt x="13" y="77"/>
                  <a:pt x="13" y="77"/>
                  <a:pt x="13" y="77"/>
                </a:cubicBezTo>
                <a:cubicBezTo>
                  <a:pt x="9" y="77"/>
                  <a:pt x="9" y="77"/>
                  <a:pt x="9" y="77"/>
                </a:cubicBezTo>
                <a:cubicBezTo>
                  <a:pt x="4" y="77"/>
                  <a:pt x="0" y="81"/>
                  <a:pt x="0" y="86"/>
                </a:cubicBezTo>
                <a:close/>
                <a:moveTo>
                  <a:pt x="179" y="79"/>
                </a:moveTo>
                <a:cubicBezTo>
                  <a:pt x="183" y="79"/>
                  <a:pt x="183" y="79"/>
                  <a:pt x="183" y="79"/>
                </a:cubicBezTo>
                <a:cubicBezTo>
                  <a:pt x="187" y="79"/>
                  <a:pt x="190" y="82"/>
                  <a:pt x="190" y="86"/>
                </a:cubicBezTo>
                <a:cubicBezTo>
                  <a:pt x="190" y="92"/>
                  <a:pt x="190" y="92"/>
                  <a:pt x="190" y="92"/>
                </a:cubicBezTo>
                <a:cubicBezTo>
                  <a:pt x="179" y="100"/>
                  <a:pt x="179" y="100"/>
                  <a:pt x="179" y="100"/>
                </a:cubicBezTo>
                <a:lnTo>
                  <a:pt x="179" y="79"/>
                </a:lnTo>
                <a:close/>
                <a:moveTo>
                  <a:pt x="15" y="79"/>
                </a:moveTo>
                <a:cubicBezTo>
                  <a:pt x="177" y="79"/>
                  <a:pt x="177" y="79"/>
                  <a:pt x="177" y="79"/>
                </a:cubicBezTo>
                <a:cubicBezTo>
                  <a:pt x="177" y="101"/>
                  <a:pt x="177" y="101"/>
                  <a:pt x="177" y="101"/>
                </a:cubicBezTo>
                <a:cubicBezTo>
                  <a:pt x="96" y="157"/>
                  <a:pt x="96" y="157"/>
                  <a:pt x="96" y="157"/>
                </a:cubicBezTo>
                <a:cubicBezTo>
                  <a:pt x="15" y="101"/>
                  <a:pt x="15" y="101"/>
                  <a:pt x="15" y="101"/>
                </a:cubicBezTo>
                <a:lnTo>
                  <a:pt x="15" y="79"/>
                </a:lnTo>
                <a:close/>
                <a:moveTo>
                  <a:pt x="15" y="8"/>
                </a:moveTo>
                <a:cubicBezTo>
                  <a:pt x="15" y="4"/>
                  <a:pt x="18" y="1"/>
                  <a:pt x="21" y="1"/>
                </a:cubicBezTo>
                <a:cubicBezTo>
                  <a:pt x="171" y="1"/>
                  <a:pt x="171" y="1"/>
                  <a:pt x="171" y="1"/>
                </a:cubicBezTo>
                <a:cubicBezTo>
                  <a:pt x="174" y="1"/>
                  <a:pt x="177" y="4"/>
                  <a:pt x="177" y="8"/>
                </a:cubicBezTo>
                <a:cubicBezTo>
                  <a:pt x="177" y="77"/>
                  <a:pt x="177" y="77"/>
                  <a:pt x="177" y="77"/>
                </a:cubicBezTo>
                <a:cubicBezTo>
                  <a:pt x="15" y="77"/>
                  <a:pt x="15" y="77"/>
                  <a:pt x="15" y="77"/>
                </a:cubicBezTo>
                <a:lnTo>
                  <a:pt x="15" y="8"/>
                </a:lnTo>
                <a:close/>
                <a:moveTo>
                  <a:pt x="2" y="86"/>
                </a:moveTo>
                <a:cubicBezTo>
                  <a:pt x="2" y="82"/>
                  <a:pt x="5" y="79"/>
                  <a:pt x="9" y="79"/>
                </a:cubicBezTo>
                <a:cubicBezTo>
                  <a:pt x="13" y="79"/>
                  <a:pt x="13" y="79"/>
                  <a:pt x="13" y="79"/>
                </a:cubicBezTo>
                <a:cubicBezTo>
                  <a:pt x="13" y="100"/>
                  <a:pt x="13" y="100"/>
                  <a:pt x="13" y="100"/>
                </a:cubicBezTo>
                <a:cubicBezTo>
                  <a:pt x="2" y="92"/>
                  <a:pt x="2" y="92"/>
                  <a:pt x="2" y="92"/>
                </a:cubicBezTo>
                <a:lnTo>
                  <a:pt x="2" y="86"/>
                </a:ln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9" name="Freeform 3769">
            <a:extLst>
              <a:ext uri="{FF2B5EF4-FFF2-40B4-BE49-F238E27FC236}">
                <a16:creationId xmlns:a16="http://schemas.microsoft.com/office/drawing/2014/main" id="{EFA23A11-8B33-4A00-87AA-3DC40BDBE425}"/>
              </a:ext>
            </a:extLst>
          </p:cNvPr>
          <p:cNvSpPr>
            <a:spLocks noEditPoints="1"/>
          </p:cNvSpPr>
          <p:nvPr/>
        </p:nvSpPr>
        <p:spPr bwMode="auto">
          <a:xfrm>
            <a:off x="12224472" y="5212538"/>
            <a:ext cx="696994" cy="327063"/>
          </a:xfrm>
          <a:custGeom>
            <a:avLst/>
            <a:gdLst>
              <a:gd name="T0" fmla="*/ 0 w 162"/>
              <a:gd name="T1" fmla="*/ 76 h 76"/>
              <a:gd name="T2" fmla="*/ 162 w 162"/>
              <a:gd name="T3" fmla="*/ 7 h 76"/>
              <a:gd name="T4" fmla="*/ 6 w 162"/>
              <a:gd name="T5" fmla="*/ 0 h 76"/>
              <a:gd name="T6" fmla="*/ 132 w 162"/>
              <a:gd name="T7" fmla="*/ 20 h 76"/>
              <a:gd name="T8" fmla="*/ 127 w 162"/>
              <a:gd name="T9" fmla="*/ 19 h 76"/>
              <a:gd name="T10" fmla="*/ 132 w 162"/>
              <a:gd name="T11" fmla="*/ 20 h 76"/>
              <a:gd name="T12" fmla="*/ 136 w 162"/>
              <a:gd name="T13" fmla="*/ 20 h 76"/>
              <a:gd name="T14" fmla="*/ 133 w 162"/>
              <a:gd name="T15" fmla="*/ 20 h 76"/>
              <a:gd name="T16" fmla="*/ 136 w 162"/>
              <a:gd name="T17" fmla="*/ 19 h 76"/>
              <a:gd name="T18" fmla="*/ 140 w 162"/>
              <a:gd name="T19" fmla="*/ 20 h 76"/>
              <a:gd name="T20" fmla="*/ 137 w 162"/>
              <a:gd name="T21" fmla="*/ 19 h 76"/>
              <a:gd name="T22" fmla="*/ 140 w 162"/>
              <a:gd name="T23" fmla="*/ 20 h 76"/>
              <a:gd name="T24" fmla="*/ 144 w 162"/>
              <a:gd name="T25" fmla="*/ 20 h 76"/>
              <a:gd name="T26" fmla="*/ 141 w 162"/>
              <a:gd name="T27" fmla="*/ 20 h 76"/>
              <a:gd name="T28" fmla="*/ 144 w 162"/>
              <a:gd name="T29" fmla="*/ 19 h 76"/>
              <a:gd name="T30" fmla="*/ 18 w 162"/>
              <a:gd name="T31" fmla="*/ 68 h 76"/>
              <a:gd name="T32" fmla="*/ 144 w 162"/>
              <a:gd name="T33" fmla="*/ 67 h 76"/>
              <a:gd name="T34" fmla="*/ 144 w 162"/>
              <a:gd name="T35" fmla="*/ 68 h 76"/>
              <a:gd name="T36" fmla="*/ 18 w 162"/>
              <a:gd name="T37" fmla="*/ 68 h 76"/>
              <a:gd name="T38" fmla="*/ 18 w 162"/>
              <a:gd name="T39" fmla="*/ 57 h 76"/>
              <a:gd name="T40" fmla="*/ 144 w 162"/>
              <a:gd name="T41" fmla="*/ 58 h 76"/>
              <a:gd name="T42" fmla="*/ 18 w 162"/>
              <a:gd name="T43" fmla="*/ 59 h 76"/>
              <a:gd name="T44" fmla="*/ 18 w 162"/>
              <a:gd name="T45" fmla="*/ 48 h 76"/>
              <a:gd name="T46" fmla="*/ 144 w 162"/>
              <a:gd name="T47" fmla="*/ 48 h 76"/>
              <a:gd name="T48" fmla="*/ 144 w 162"/>
              <a:gd name="T49" fmla="*/ 49 h 76"/>
              <a:gd name="T50" fmla="*/ 18 w 162"/>
              <a:gd name="T51" fmla="*/ 48 h 76"/>
              <a:gd name="T52" fmla="*/ 18 w 162"/>
              <a:gd name="T53" fmla="*/ 38 h 76"/>
              <a:gd name="T54" fmla="*/ 144 w 162"/>
              <a:gd name="T55" fmla="*/ 39 h 76"/>
              <a:gd name="T56" fmla="*/ 18 w 162"/>
              <a:gd name="T57" fmla="*/ 40 h 76"/>
              <a:gd name="T58" fmla="*/ 18 w 162"/>
              <a:gd name="T59" fmla="*/ 29 h 76"/>
              <a:gd name="T60" fmla="*/ 144 w 162"/>
              <a:gd name="T61" fmla="*/ 28 h 76"/>
              <a:gd name="T62" fmla="*/ 144 w 162"/>
              <a:gd name="T63" fmla="*/ 30 h 76"/>
              <a:gd name="T64" fmla="*/ 18 w 162"/>
              <a:gd name="T65" fmla="*/ 29 h 76"/>
              <a:gd name="T66" fmla="*/ 18 w 162"/>
              <a:gd name="T67" fmla="*/ 19 h 76"/>
              <a:gd name="T68" fmla="*/ 126 w 162"/>
              <a:gd name="T69" fmla="*/ 20 h 76"/>
              <a:gd name="T70" fmla="*/ 18 w 162"/>
              <a:gd name="T71" fmla="*/ 2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2" h="76">
                <a:moveTo>
                  <a:pt x="0" y="7"/>
                </a:moveTo>
                <a:cubicBezTo>
                  <a:pt x="0" y="76"/>
                  <a:pt x="0" y="76"/>
                  <a:pt x="0" y="76"/>
                </a:cubicBezTo>
                <a:cubicBezTo>
                  <a:pt x="162" y="76"/>
                  <a:pt x="162" y="76"/>
                  <a:pt x="162" y="76"/>
                </a:cubicBezTo>
                <a:cubicBezTo>
                  <a:pt x="162" y="7"/>
                  <a:pt x="162" y="7"/>
                  <a:pt x="162" y="7"/>
                </a:cubicBezTo>
                <a:cubicBezTo>
                  <a:pt x="162" y="3"/>
                  <a:pt x="159" y="0"/>
                  <a:pt x="156" y="0"/>
                </a:cubicBezTo>
                <a:cubicBezTo>
                  <a:pt x="6" y="0"/>
                  <a:pt x="6" y="0"/>
                  <a:pt x="6" y="0"/>
                </a:cubicBezTo>
                <a:cubicBezTo>
                  <a:pt x="3" y="0"/>
                  <a:pt x="0" y="3"/>
                  <a:pt x="0" y="7"/>
                </a:cubicBezTo>
                <a:close/>
                <a:moveTo>
                  <a:pt x="132" y="20"/>
                </a:moveTo>
                <a:cubicBezTo>
                  <a:pt x="127" y="20"/>
                  <a:pt x="127" y="20"/>
                  <a:pt x="127" y="20"/>
                </a:cubicBezTo>
                <a:cubicBezTo>
                  <a:pt x="127" y="19"/>
                  <a:pt x="127" y="19"/>
                  <a:pt x="127" y="19"/>
                </a:cubicBezTo>
                <a:cubicBezTo>
                  <a:pt x="132" y="19"/>
                  <a:pt x="132" y="19"/>
                  <a:pt x="132" y="19"/>
                </a:cubicBezTo>
                <a:lnTo>
                  <a:pt x="132" y="20"/>
                </a:lnTo>
                <a:close/>
                <a:moveTo>
                  <a:pt x="137" y="20"/>
                </a:moveTo>
                <a:cubicBezTo>
                  <a:pt x="137" y="20"/>
                  <a:pt x="136" y="20"/>
                  <a:pt x="136" y="20"/>
                </a:cubicBezTo>
                <a:cubicBezTo>
                  <a:pt x="134" y="20"/>
                  <a:pt x="134" y="20"/>
                  <a:pt x="134" y="20"/>
                </a:cubicBezTo>
                <a:cubicBezTo>
                  <a:pt x="133" y="20"/>
                  <a:pt x="133" y="20"/>
                  <a:pt x="133" y="20"/>
                </a:cubicBezTo>
                <a:cubicBezTo>
                  <a:pt x="133" y="19"/>
                  <a:pt x="133" y="19"/>
                  <a:pt x="134" y="19"/>
                </a:cubicBezTo>
                <a:cubicBezTo>
                  <a:pt x="136" y="19"/>
                  <a:pt x="136" y="19"/>
                  <a:pt x="136" y="19"/>
                </a:cubicBezTo>
                <a:cubicBezTo>
                  <a:pt x="136" y="19"/>
                  <a:pt x="137" y="19"/>
                  <a:pt x="137" y="20"/>
                </a:cubicBezTo>
                <a:close/>
                <a:moveTo>
                  <a:pt x="140" y="20"/>
                </a:moveTo>
                <a:cubicBezTo>
                  <a:pt x="137" y="20"/>
                  <a:pt x="137" y="20"/>
                  <a:pt x="137" y="20"/>
                </a:cubicBezTo>
                <a:cubicBezTo>
                  <a:pt x="137" y="19"/>
                  <a:pt x="137" y="19"/>
                  <a:pt x="137" y="19"/>
                </a:cubicBezTo>
                <a:cubicBezTo>
                  <a:pt x="140" y="19"/>
                  <a:pt x="140" y="19"/>
                  <a:pt x="140" y="19"/>
                </a:cubicBezTo>
                <a:lnTo>
                  <a:pt x="140" y="20"/>
                </a:lnTo>
                <a:close/>
                <a:moveTo>
                  <a:pt x="144" y="20"/>
                </a:moveTo>
                <a:cubicBezTo>
                  <a:pt x="144" y="20"/>
                  <a:pt x="144" y="20"/>
                  <a:pt x="144" y="20"/>
                </a:cubicBezTo>
                <a:cubicBezTo>
                  <a:pt x="141" y="20"/>
                  <a:pt x="141" y="20"/>
                  <a:pt x="141" y="20"/>
                </a:cubicBezTo>
                <a:cubicBezTo>
                  <a:pt x="141" y="20"/>
                  <a:pt x="141" y="20"/>
                  <a:pt x="141" y="20"/>
                </a:cubicBezTo>
                <a:cubicBezTo>
                  <a:pt x="141" y="19"/>
                  <a:pt x="141" y="19"/>
                  <a:pt x="141" y="19"/>
                </a:cubicBezTo>
                <a:cubicBezTo>
                  <a:pt x="144" y="19"/>
                  <a:pt x="144" y="19"/>
                  <a:pt x="144" y="19"/>
                </a:cubicBezTo>
                <a:cubicBezTo>
                  <a:pt x="144" y="19"/>
                  <a:pt x="144" y="19"/>
                  <a:pt x="144" y="20"/>
                </a:cubicBezTo>
                <a:close/>
                <a:moveTo>
                  <a:pt x="18" y="68"/>
                </a:moveTo>
                <a:cubicBezTo>
                  <a:pt x="18" y="67"/>
                  <a:pt x="18" y="67"/>
                  <a:pt x="18" y="67"/>
                </a:cubicBezTo>
                <a:cubicBezTo>
                  <a:pt x="144" y="67"/>
                  <a:pt x="144" y="67"/>
                  <a:pt x="144" y="67"/>
                </a:cubicBezTo>
                <a:cubicBezTo>
                  <a:pt x="144" y="67"/>
                  <a:pt x="144" y="67"/>
                  <a:pt x="144" y="68"/>
                </a:cubicBezTo>
                <a:cubicBezTo>
                  <a:pt x="144" y="68"/>
                  <a:pt x="144" y="68"/>
                  <a:pt x="144" y="68"/>
                </a:cubicBezTo>
                <a:cubicBezTo>
                  <a:pt x="18" y="68"/>
                  <a:pt x="18" y="68"/>
                  <a:pt x="18" y="68"/>
                </a:cubicBezTo>
                <a:cubicBezTo>
                  <a:pt x="18" y="68"/>
                  <a:pt x="18" y="68"/>
                  <a:pt x="18" y="68"/>
                </a:cubicBezTo>
                <a:close/>
                <a:moveTo>
                  <a:pt x="18" y="58"/>
                </a:moveTo>
                <a:cubicBezTo>
                  <a:pt x="18" y="58"/>
                  <a:pt x="18" y="57"/>
                  <a:pt x="18" y="57"/>
                </a:cubicBezTo>
                <a:cubicBezTo>
                  <a:pt x="144" y="57"/>
                  <a:pt x="144" y="57"/>
                  <a:pt x="144" y="57"/>
                </a:cubicBezTo>
                <a:cubicBezTo>
                  <a:pt x="144" y="57"/>
                  <a:pt x="144" y="58"/>
                  <a:pt x="144" y="58"/>
                </a:cubicBezTo>
                <a:cubicBezTo>
                  <a:pt x="144" y="58"/>
                  <a:pt x="144" y="59"/>
                  <a:pt x="144" y="59"/>
                </a:cubicBezTo>
                <a:cubicBezTo>
                  <a:pt x="18" y="59"/>
                  <a:pt x="18" y="59"/>
                  <a:pt x="18" y="59"/>
                </a:cubicBezTo>
                <a:cubicBezTo>
                  <a:pt x="18" y="59"/>
                  <a:pt x="18" y="58"/>
                  <a:pt x="18" y="58"/>
                </a:cubicBezTo>
                <a:close/>
                <a:moveTo>
                  <a:pt x="18" y="48"/>
                </a:moveTo>
                <a:cubicBezTo>
                  <a:pt x="18" y="48"/>
                  <a:pt x="18" y="48"/>
                  <a:pt x="18" y="48"/>
                </a:cubicBezTo>
                <a:cubicBezTo>
                  <a:pt x="144" y="48"/>
                  <a:pt x="144" y="48"/>
                  <a:pt x="144" y="48"/>
                </a:cubicBezTo>
                <a:cubicBezTo>
                  <a:pt x="144" y="48"/>
                  <a:pt x="144" y="48"/>
                  <a:pt x="144" y="48"/>
                </a:cubicBezTo>
                <a:cubicBezTo>
                  <a:pt x="144" y="49"/>
                  <a:pt x="144" y="49"/>
                  <a:pt x="144" y="49"/>
                </a:cubicBezTo>
                <a:cubicBezTo>
                  <a:pt x="18" y="49"/>
                  <a:pt x="18" y="49"/>
                  <a:pt x="18" y="49"/>
                </a:cubicBezTo>
                <a:cubicBezTo>
                  <a:pt x="18" y="49"/>
                  <a:pt x="18" y="49"/>
                  <a:pt x="18" y="48"/>
                </a:cubicBezTo>
                <a:close/>
                <a:moveTo>
                  <a:pt x="18" y="39"/>
                </a:moveTo>
                <a:cubicBezTo>
                  <a:pt x="18" y="38"/>
                  <a:pt x="18" y="38"/>
                  <a:pt x="18" y="38"/>
                </a:cubicBezTo>
                <a:cubicBezTo>
                  <a:pt x="144" y="38"/>
                  <a:pt x="144" y="38"/>
                  <a:pt x="144" y="38"/>
                </a:cubicBezTo>
                <a:cubicBezTo>
                  <a:pt x="144" y="38"/>
                  <a:pt x="144" y="38"/>
                  <a:pt x="144" y="39"/>
                </a:cubicBezTo>
                <a:cubicBezTo>
                  <a:pt x="144" y="39"/>
                  <a:pt x="144" y="40"/>
                  <a:pt x="144" y="40"/>
                </a:cubicBezTo>
                <a:cubicBezTo>
                  <a:pt x="18" y="40"/>
                  <a:pt x="18" y="40"/>
                  <a:pt x="18" y="40"/>
                </a:cubicBezTo>
                <a:cubicBezTo>
                  <a:pt x="18" y="40"/>
                  <a:pt x="18" y="39"/>
                  <a:pt x="18" y="39"/>
                </a:cubicBezTo>
                <a:close/>
                <a:moveTo>
                  <a:pt x="18" y="29"/>
                </a:moveTo>
                <a:cubicBezTo>
                  <a:pt x="18" y="29"/>
                  <a:pt x="18" y="28"/>
                  <a:pt x="18" y="28"/>
                </a:cubicBezTo>
                <a:cubicBezTo>
                  <a:pt x="144" y="28"/>
                  <a:pt x="144" y="28"/>
                  <a:pt x="144" y="28"/>
                </a:cubicBezTo>
                <a:cubicBezTo>
                  <a:pt x="144" y="28"/>
                  <a:pt x="144" y="29"/>
                  <a:pt x="144" y="29"/>
                </a:cubicBezTo>
                <a:cubicBezTo>
                  <a:pt x="144" y="30"/>
                  <a:pt x="144" y="30"/>
                  <a:pt x="144" y="30"/>
                </a:cubicBezTo>
                <a:cubicBezTo>
                  <a:pt x="18" y="30"/>
                  <a:pt x="18" y="30"/>
                  <a:pt x="18" y="30"/>
                </a:cubicBezTo>
                <a:cubicBezTo>
                  <a:pt x="18" y="30"/>
                  <a:pt x="18" y="30"/>
                  <a:pt x="18" y="29"/>
                </a:cubicBezTo>
                <a:close/>
                <a:moveTo>
                  <a:pt x="18" y="20"/>
                </a:moveTo>
                <a:cubicBezTo>
                  <a:pt x="18" y="19"/>
                  <a:pt x="18" y="19"/>
                  <a:pt x="18" y="19"/>
                </a:cubicBezTo>
                <a:cubicBezTo>
                  <a:pt x="126" y="19"/>
                  <a:pt x="126" y="19"/>
                  <a:pt x="126" y="19"/>
                </a:cubicBezTo>
                <a:cubicBezTo>
                  <a:pt x="126" y="19"/>
                  <a:pt x="126" y="19"/>
                  <a:pt x="126" y="20"/>
                </a:cubicBezTo>
                <a:cubicBezTo>
                  <a:pt x="126" y="20"/>
                  <a:pt x="126" y="20"/>
                  <a:pt x="126" y="20"/>
                </a:cubicBezTo>
                <a:cubicBezTo>
                  <a:pt x="18" y="20"/>
                  <a:pt x="18" y="20"/>
                  <a:pt x="18" y="20"/>
                </a:cubicBezTo>
                <a:cubicBezTo>
                  <a:pt x="18" y="20"/>
                  <a:pt x="18" y="20"/>
                  <a:pt x="18" y="20"/>
                </a:cubicBezTo>
                <a:close/>
              </a:path>
            </a:pathLst>
          </a:custGeom>
          <a:solidFill>
            <a:schemeClr val="bg1">
              <a:lumMod val="9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0" name="Freeform 3770">
            <a:extLst>
              <a:ext uri="{FF2B5EF4-FFF2-40B4-BE49-F238E27FC236}">
                <a16:creationId xmlns:a16="http://schemas.microsoft.com/office/drawing/2014/main" id="{339FF152-DF84-4648-8E67-CE37F2F5795E}"/>
              </a:ext>
            </a:extLst>
          </p:cNvPr>
          <p:cNvSpPr>
            <a:spLocks noEditPoints="1"/>
          </p:cNvSpPr>
          <p:nvPr/>
        </p:nvSpPr>
        <p:spPr bwMode="auto">
          <a:xfrm>
            <a:off x="12224472" y="5549127"/>
            <a:ext cx="696994" cy="335001"/>
          </a:xfrm>
          <a:custGeom>
            <a:avLst/>
            <a:gdLst>
              <a:gd name="T0" fmla="*/ 0 w 162"/>
              <a:gd name="T1" fmla="*/ 0 h 78"/>
              <a:gd name="T2" fmla="*/ 0 w 162"/>
              <a:gd name="T3" fmla="*/ 22 h 78"/>
              <a:gd name="T4" fmla="*/ 81 w 162"/>
              <a:gd name="T5" fmla="*/ 78 h 78"/>
              <a:gd name="T6" fmla="*/ 162 w 162"/>
              <a:gd name="T7" fmla="*/ 22 h 78"/>
              <a:gd name="T8" fmla="*/ 162 w 162"/>
              <a:gd name="T9" fmla="*/ 0 h 78"/>
              <a:gd name="T10" fmla="*/ 0 w 162"/>
              <a:gd name="T11" fmla="*/ 0 h 78"/>
              <a:gd name="T12" fmla="*/ 18 w 162"/>
              <a:gd name="T13" fmla="*/ 28 h 78"/>
              <a:gd name="T14" fmla="*/ 18 w 162"/>
              <a:gd name="T15" fmla="*/ 27 h 78"/>
              <a:gd name="T16" fmla="*/ 144 w 162"/>
              <a:gd name="T17" fmla="*/ 27 h 78"/>
              <a:gd name="T18" fmla="*/ 144 w 162"/>
              <a:gd name="T19" fmla="*/ 28 h 78"/>
              <a:gd name="T20" fmla="*/ 144 w 162"/>
              <a:gd name="T21" fmla="*/ 29 h 78"/>
              <a:gd name="T22" fmla="*/ 18 w 162"/>
              <a:gd name="T23" fmla="*/ 29 h 78"/>
              <a:gd name="T24" fmla="*/ 18 w 162"/>
              <a:gd name="T25" fmla="*/ 28 h 78"/>
              <a:gd name="T26" fmla="*/ 18 w 162"/>
              <a:gd name="T27" fmla="*/ 18 h 78"/>
              <a:gd name="T28" fmla="*/ 18 w 162"/>
              <a:gd name="T29" fmla="*/ 18 h 78"/>
              <a:gd name="T30" fmla="*/ 144 w 162"/>
              <a:gd name="T31" fmla="*/ 18 h 78"/>
              <a:gd name="T32" fmla="*/ 144 w 162"/>
              <a:gd name="T33" fmla="*/ 18 h 78"/>
              <a:gd name="T34" fmla="*/ 144 w 162"/>
              <a:gd name="T35" fmla="*/ 19 h 78"/>
              <a:gd name="T36" fmla="*/ 18 w 162"/>
              <a:gd name="T37" fmla="*/ 19 h 78"/>
              <a:gd name="T38" fmla="*/ 18 w 162"/>
              <a:gd name="T39" fmla="*/ 18 h 78"/>
              <a:gd name="T40" fmla="*/ 18 w 162"/>
              <a:gd name="T41" fmla="*/ 9 h 78"/>
              <a:gd name="T42" fmla="*/ 18 w 162"/>
              <a:gd name="T43" fmla="*/ 8 h 78"/>
              <a:gd name="T44" fmla="*/ 144 w 162"/>
              <a:gd name="T45" fmla="*/ 8 h 78"/>
              <a:gd name="T46" fmla="*/ 144 w 162"/>
              <a:gd name="T47" fmla="*/ 9 h 78"/>
              <a:gd name="T48" fmla="*/ 144 w 162"/>
              <a:gd name="T49" fmla="*/ 9 h 78"/>
              <a:gd name="T50" fmla="*/ 18 w 162"/>
              <a:gd name="T51" fmla="*/ 9 h 78"/>
              <a:gd name="T52" fmla="*/ 18 w 162"/>
              <a:gd name="T53" fmla="*/ 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78">
                <a:moveTo>
                  <a:pt x="0" y="0"/>
                </a:moveTo>
                <a:cubicBezTo>
                  <a:pt x="0" y="22"/>
                  <a:pt x="0" y="22"/>
                  <a:pt x="0" y="22"/>
                </a:cubicBezTo>
                <a:cubicBezTo>
                  <a:pt x="81" y="78"/>
                  <a:pt x="81" y="78"/>
                  <a:pt x="81" y="78"/>
                </a:cubicBezTo>
                <a:cubicBezTo>
                  <a:pt x="162" y="22"/>
                  <a:pt x="162" y="22"/>
                  <a:pt x="162" y="22"/>
                </a:cubicBezTo>
                <a:cubicBezTo>
                  <a:pt x="162" y="0"/>
                  <a:pt x="162" y="0"/>
                  <a:pt x="162" y="0"/>
                </a:cubicBezTo>
                <a:lnTo>
                  <a:pt x="0" y="0"/>
                </a:lnTo>
                <a:close/>
                <a:moveTo>
                  <a:pt x="18" y="28"/>
                </a:moveTo>
                <a:cubicBezTo>
                  <a:pt x="18" y="27"/>
                  <a:pt x="18" y="27"/>
                  <a:pt x="18" y="27"/>
                </a:cubicBezTo>
                <a:cubicBezTo>
                  <a:pt x="144" y="27"/>
                  <a:pt x="144" y="27"/>
                  <a:pt x="144" y="27"/>
                </a:cubicBezTo>
                <a:cubicBezTo>
                  <a:pt x="144" y="27"/>
                  <a:pt x="144" y="27"/>
                  <a:pt x="144" y="28"/>
                </a:cubicBezTo>
                <a:cubicBezTo>
                  <a:pt x="144" y="28"/>
                  <a:pt x="144" y="29"/>
                  <a:pt x="144" y="29"/>
                </a:cubicBezTo>
                <a:cubicBezTo>
                  <a:pt x="18" y="29"/>
                  <a:pt x="18" y="29"/>
                  <a:pt x="18" y="29"/>
                </a:cubicBezTo>
                <a:cubicBezTo>
                  <a:pt x="18" y="29"/>
                  <a:pt x="18" y="28"/>
                  <a:pt x="18" y="28"/>
                </a:cubicBezTo>
                <a:close/>
                <a:moveTo>
                  <a:pt x="18" y="18"/>
                </a:moveTo>
                <a:cubicBezTo>
                  <a:pt x="18" y="18"/>
                  <a:pt x="18" y="18"/>
                  <a:pt x="18" y="18"/>
                </a:cubicBezTo>
                <a:cubicBezTo>
                  <a:pt x="144" y="18"/>
                  <a:pt x="144" y="18"/>
                  <a:pt x="144" y="18"/>
                </a:cubicBezTo>
                <a:cubicBezTo>
                  <a:pt x="144" y="18"/>
                  <a:pt x="144" y="18"/>
                  <a:pt x="144" y="18"/>
                </a:cubicBezTo>
                <a:cubicBezTo>
                  <a:pt x="144" y="19"/>
                  <a:pt x="144" y="19"/>
                  <a:pt x="144" y="19"/>
                </a:cubicBezTo>
                <a:cubicBezTo>
                  <a:pt x="18" y="19"/>
                  <a:pt x="18" y="19"/>
                  <a:pt x="18" y="19"/>
                </a:cubicBezTo>
                <a:cubicBezTo>
                  <a:pt x="18" y="19"/>
                  <a:pt x="18" y="19"/>
                  <a:pt x="18" y="18"/>
                </a:cubicBezTo>
                <a:close/>
                <a:moveTo>
                  <a:pt x="18" y="9"/>
                </a:moveTo>
                <a:cubicBezTo>
                  <a:pt x="18" y="8"/>
                  <a:pt x="18" y="8"/>
                  <a:pt x="18" y="8"/>
                </a:cubicBezTo>
                <a:cubicBezTo>
                  <a:pt x="144" y="8"/>
                  <a:pt x="144" y="8"/>
                  <a:pt x="144" y="8"/>
                </a:cubicBezTo>
                <a:cubicBezTo>
                  <a:pt x="144" y="8"/>
                  <a:pt x="144" y="8"/>
                  <a:pt x="144" y="9"/>
                </a:cubicBezTo>
                <a:cubicBezTo>
                  <a:pt x="144" y="9"/>
                  <a:pt x="144" y="9"/>
                  <a:pt x="144" y="9"/>
                </a:cubicBezTo>
                <a:cubicBezTo>
                  <a:pt x="18" y="9"/>
                  <a:pt x="18" y="9"/>
                  <a:pt x="18" y="9"/>
                </a:cubicBezTo>
                <a:cubicBezTo>
                  <a:pt x="18" y="9"/>
                  <a:pt x="18" y="9"/>
                  <a:pt x="18" y="9"/>
                </a:cubicBezTo>
                <a:close/>
              </a:path>
            </a:pathLst>
          </a:custGeom>
          <a:solidFill>
            <a:schemeClr val="bg1">
              <a:lumMod val="9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1" name="Freeform 3771">
            <a:extLst>
              <a:ext uri="{FF2B5EF4-FFF2-40B4-BE49-F238E27FC236}">
                <a16:creationId xmlns:a16="http://schemas.microsoft.com/office/drawing/2014/main" id="{65F5D123-EBEE-4507-96D1-B882C19480AF}"/>
              </a:ext>
            </a:extLst>
          </p:cNvPr>
          <p:cNvSpPr>
            <a:spLocks/>
          </p:cNvSpPr>
          <p:nvPr/>
        </p:nvSpPr>
        <p:spPr bwMode="auto">
          <a:xfrm>
            <a:off x="12168903" y="5549127"/>
            <a:ext cx="46043" cy="90497"/>
          </a:xfrm>
          <a:custGeom>
            <a:avLst/>
            <a:gdLst>
              <a:gd name="T0" fmla="*/ 0 w 11"/>
              <a:gd name="T1" fmla="*/ 7 h 21"/>
              <a:gd name="T2" fmla="*/ 0 w 11"/>
              <a:gd name="T3" fmla="*/ 13 h 21"/>
              <a:gd name="T4" fmla="*/ 11 w 11"/>
              <a:gd name="T5" fmla="*/ 21 h 21"/>
              <a:gd name="T6" fmla="*/ 11 w 11"/>
              <a:gd name="T7" fmla="*/ 0 h 21"/>
              <a:gd name="T8" fmla="*/ 7 w 11"/>
              <a:gd name="T9" fmla="*/ 0 h 21"/>
              <a:gd name="T10" fmla="*/ 0 w 11"/>
              <a:gd name="T11" fmla="*/ 7 h 21"/>
            </a:gdLst>
            <a:ahLst/>
            <a:cxnLst>
              <a:cxn ang="0">
                <a:pos x="T0" y="T1"/>
              </a:cxn>
              <a:cxn ang="0">
                <a:pos x="T2" y="T3"/>
              </a:cxn>
              <a:cxn ang="0">
                <a:pos x="T4" y="T5"/>
              </a:cxn>
              <a:cxn ang="0">
                <a:pos x="T6" y="T7"/>
              </a:cxn>
              <a:cxn ang="0">
                <a:pos x="T8" y="T9"/>
              </a:cxn>
              <a:cxn ang="0">
                <a:pos x="T10" y="T11"/>
              </a:cxn>
            </a:cxnLst>
            <a:rect l="0" t="0" r="r" b="b"/>
            <a:pathLst>
              <a:path w="11" h="21">
                <a:moveTo>
                  <a:pt x="0" y="7"/>
                </a:moveTo>
                <a:cubicBezTo>
                  <a:pt x="0" y="13"/>
                  <a:pt x="0" y="13"/>
                  <a:pt x="0" y="13"/>
                </a:cubicBezTo>
                <a:cubicBezTo>
                  <a:pt x="11" y="21"/>
                  <a:pt x="11" y="21"/>
                  <a:pt x="11" y="21"/>
                </a:cubicBezTo>
                <a:cubicBezTo>
                  <a:pt x="11" y="0"/>
                  <a:pt x="11" y="0"/>
                  <a:pt x="11" y="0"/>
                </a:cubicBezTo>
                <a:cubicBezTo>
                  <a:pt x="7" y="0"/>
                  <a:pt x="7" y="0"/>
                  <a:pt x="7" y="0"/>
                </a:cubicBezTo>
                <a:cubicBezTo>
                  <a:pt x="3" y="0"/>
                  <a:pt x="0" y="3"/>
                  <a:pt x="0" y="7"/>
                </a:cubicBez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2" name="Freeform 3772">
            <a:extLst>
              <a:ext uri="{FF2B5EF4-FFF2-40B4-BE49-F238E27FC236}">
                <a16:creationId xmlns:a16="http://schemas.microsoft.com/office/drawing/2014/main" id="{9F828459-9AE7-43DC-AFF7-F7BCF2A8B0EB}"/>
              </a:ext>
            </a:extLst>
          </p:cNvPr>
          <p:cNvSpPr>
            <a:spLocks/>
          </p:cNvSpPr>
          <p:nvPr/>
        </p:nvSpPr>
        <p:spPr bwMode="auto">
          <a:xfrm>
            <a:off x="12930991" y="5549127"/>
            <a:ext cx="46043" cy="90497"/>
          </a:xfrm>
          <a:custGeom>
            <a:avLst/>
            <a:gdLst>
              <a:gd name="T0" fmla="*/ 0 w 11"/>
              <a:gd name="T1" fmla="*/ 0 h 21"/>
              <a:gd name="T2" fmla="*/ 0 w 11"/>
              <a:gd name="T3" fmla="*/ 21 h 21"/>
              <a:gd name="T4" fmla="*/ 11 w 11"/>
              <a:gd name="T5" fmla="*/ 13 h 21"/>
              <a:gd name="T6" fmla="*/ 11 w 11"/>
              <a:gd name="T7" fmla="*/ 7 h 21"/>
              <a:gd name="T8" fmla="*/ 4 w 11"/>
              <a:gd name="T9" fmla="*/ 0 h 21"/>
              <a:gd name="T10" fmla="*/ 0 w 11"/>
              <a:gd name="T11" fmla="*/ 0 h 21"/>
            </a:gdLst>
            <a:ahLst/>
            <a:cxnLst>
              <a:cxn ang="0">
                <a:pos x="T0" y="T1"/>
              </a:cxn>
              <a:cxn ang="0">
                <a:pos x="T2" y="T3"/>
              </a:cxn>
              <a:cxn ang="0">
                <a:pos x="T4" y="T5"/>
              </a:cxn>
              <a:cxn ang="0">
                <a:pos x="T6" y="T7"/>
              </a:cxn>
              <a:cxn ang="0">
                <a:pos x="T8" y="T9"/>
              </a:cxn>
              <a:cxn ang="0">
                <a:pos x="T10" y="T11"/>
              </a:cxn>
            </a:cxnLst>
            <a:rect l="0" t="0" r="r" b="b"/>
            <a:pathLst>
              <a:path w="11" h="21">
                <a:moveTo>
                  <a:pt x="0" y="0"/>
                </a:moveTo>
                <a:cubicBezTo>
                  <a:pt x="0" y="21"/>
                  <a:pt x="0" y="21"/>
                  <a:pt x="0" y="21"/>
                </a:cubicBezTo>
                <a:cubicBezTo>
                  <a:pt x="11" y="13"/>
                  <a:pt x="11" y="13"/>
                  <a:pt x="11" y="13"/>
                </a:cubicBezTo>
                <a:cubicBezTo>
                  <a:pt x="11" y="7"/>
                  <a:pt x="11" y="7"/>
                  <a:pt x="11" y="7"/>
                </a:cubicBezTo>
                <a:cubicBezTo>
                  <a:pt x="11" y="3"/>
                  <a:pt x="8" y="0"/>
                  <a:pt x="4" y="0"/>
                </a:cubicBezTo>
                <a:lnTo>
                  <a:pt x="0" y="0"/>
                </a:ln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3" name="Freeform 3773">
            <a:extLst>
              <a:ext uri="{FF2B5EF4-FFF2-40B4-BE49-F238E27FC236}">
                <a16:creationId xmlns:a16="http://schemas.microsoft.com/office/drawing/2014/main" id="{080589C1-B358-4FB8-82D1-ADB2340C66FB}"/>
              </a:ext>
            </a:extLst>
          </p:cNvPr>
          <p:cNvSpPr>
            <a:spLocks/>
          </p:cNvSpPr>
          <p:nvPr/>
        </p:nvSpPr>
        <p:spPr bwMode="auto">
          <a:xfrm>
            <a:off x="12302268" y="5295097"/>
            <a:ext cx="465192" cy="3175"/>
          </a:xfrm>
          <a:custGeom>
            <a:avLst/>
            <a:gdLst>
              <a:gd name="T0" fmla="*/ 0 w 108"/>
              <a:gd name="T1" fmla="*/ 1 h 1"/>
              <a:gd name="T2" fmla="*/ 0 w 108"/>
              <a:gd name="T3" fmla="*/ 1 h 1"/>
              <a:gd name="T4" fmla="*/ 108 w 108"/>
              <a:gd name="T5" fmla="*/ 1 h 1"/>
              <a:gd name="T6" fmla="*/ 108 w 108"/>
              <a:gd name="T7" fmla="*/ 1 h 1"/>
              <a:gd name="T8" fmla="*/ 108 w 108"/>
              <a:gd name="T9" fmla="*/ 0 h 1"/>
              <a:gd name="T10" fmla="*/ 0 w 108"/>
              <a:gd name="T11" fmla="*/ 0 h 1"/>
              <a:gd name="T12" fmla="*/ 0 w 108"/>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08" h="1">
                <a:moveTo>
                  <a:pt x="0" y="1"/>
                </a:moveTo>
                <a:cubicBezTo>
                  <a:pt x="0" y="1"/>
                  <a:pt x="0" y="1"/>
                  <a:pt x="0" y="1"/>
                </a:cubicBezTo>
                <a:cubicBezTo>
                  <a:pt x="108" y="1"/>
                  <a:pt x="108" y="1"/>
                  <a:pt x="108" y="1"/>
                </a:cubicBezTo>
                <a:cubicBezTo>
                  <a:pt x="108" y="1"/>
                  <a:pt x="108" y="1"/>
                  <a:pt x="108" y="1"/>
                </a:cubicBezTo>
                <a:cubicBezTo>
                  <a:pt x="108" y="0"/>
                  <a:pt x="108" y="0"/>
                  <a:pt x="108" y="0"/>
                </a:cubicBezTo>
                <a:cubicBezTo>
                  <a:pt x="0" y="0"/>
                  <a:pt x="0" y="0"/>
                  <a:pt x="0"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4" name="Freeform 3774">
            <a:extLst>
              <a:ext uri="{FF2B5EF4-FFF2-40B4-BE49-F238E27FC236}">
                <a16:creationId xmlns:a16="http://schemas.microsoft.com/office/drawing/2014/main" id="{2B811B35-FD1C-42E8-A17E-F9C03EBFF65B}"/>
              </a:ext>
            </a:extLst>
          </p:cNvPr>
          <p:cNvSpPr>
            <a:spLocks/>
          </p:cNvSpPr>
          <p:nvPr/>
        </p:nvSpPr>
        <p:spPr bwMode="auto">
          <a:xfrm>
            <a:off x="12302268" y="5333202"/>
            <a:ext cx="541401" cy="9526"/>
          </a:xfrm>
          <a:custGeom>
            <a:avLst/>
            <a:gdLst>
              <a:gd name="T0" fmla="*/ 0 w 126"/>
              <a:gd name="T1" fmla="*/ 1 h 2"/>
              <a:gd name="T2" fmla="*/ 0 w 126"/>
              <a:gd name="T3" fmla="*/ 2 h 2"/>
              <a:gd name="T4" fmla="*/ 126 w 126"/>
              <a:gd name="T5" fmla="*/ 2 h 2"/>
              <a:gd name="T6" fmla="*/ 126 w 126"/>
              <a:gd name="T7" fmla="*/ 1 h 2"/>
              <a:gd name="T8" fmla="*/ 126 w 126"/>
              <a:gd name="T9" fmla="*/ 0 h 2"/>
              <a:gd name="T10" fmla="*/ 0 w 126"/>
              <a:gd name="T11" fmla="*/ 0 h 2"/>
              <a:gd name="T12" fmla="*/ 0 w 12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26" h="2">
                <a:moveTo>
                  <a:pt x="0" y="1"/>
                </a:moveTo>
                <a:cubicBezTo>
                  <a:pt x="0" y="2"/>
                  <a:pt x="0" y="2"/>
                  <a:pt x="0" y="2"/>
                </a:cubicBezTo>
                <a:cubicBezTo>
                  <a:pt x="126" y="2"/>
                  <a:pt x="126" y="2"/>
                  <a:pt x="126" y="2"/>
                </a:cubicBezTo>
                <a:cubicBezTo>
                  <a:pt x="126" y="2"/>
                  <a:pt x="126" y="2"/>
                  <a:pt x="126" y="1"/>
                </a:cubicBezTo>
                <a:cubicBezTo>
                  <a:pt x="126" y="1"/>
                  <a:pt x="126" y="0"/>
                  <a:pt x="126" y="0"/>
                </a:cubicBezTo>
                <a:cubicBezTo>
                  <a:pt x="0" y="0"/>
                  <a:pt x="0" y="0"/>
                  <a:pt x="0" y="0"/>
                </a:cubicBezTo>
                <a:cubicBezTo>
                  <a:pt x="0" y="0"/>
                  <a:pt x="0" y="1"/>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5" name="Freeform 3775">
            <a:extLst>
              <a:ext uri="{FF2B5EF4-FFF2-40B4-BE49-F238E27FC236}">
                <a16:creationId xmlns:a16="http://schemas.microsoft.com/office/drawing/2014/main" id="{D3BC5CA8-6133-4124-A0CB-BFC29A9A58AF}"/>
              </a:ext>
            </a:extLst>
          </p:cNvPr>
          <p:cNvSpPr>
            <a:spLocks/>
          </p:cNvSpPr>
          <p:nvPr/>
        </p:nvSpPr>
        <p:spPr bwMode="auto">
          <a:xfrm>
            <a:off x="12302268" y="5376069"/>
            <a:ext cx="541401" cy="9526"/>
          </a:xfrm>
          <a:custGeom>
            <a:avLst/>
            <a:gdLst>
              <a:gd name="T0" fmla="*/ 0 w 126"/>
              <a:gd name="T1" fmla="*/ 1 h 2"/>
              <a:gd name="T2" fmla="*/ 0 w 126"/>
              <a:gd name="T3" fmla="*/ 2 h 2"/>
              <a:gd name="T4" fmla="*/ 126 w 126"/>
              <a:gd name="T5" fmla="*/ 2 h 2"/>
              <a:gd name="T6" fmla="*/ 126 w 126"/>
              <a:gd name="T7" fmla="*/ 1 h 2"/>
              <a:gd name="T8" fmla="*/ 126 w 126"/>
              <a:gd name="T9" fmla="*/ 0 h 2"/>
              <a:gd name="T10" fmla="*/ 0 w 126"/>
              <a:gd name="T11" fmla="*/ 0 h 2"/>
              <a:gd name="T12" fmla="*/ 0 w 12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26" h="2">
                <a:moveTo>
                  <a:pt x="0" y="1"/>
                </a:moveTo>
                <a:cubicBezTo>
                  <a:pt x="0" y="1"/>
                  <a:pt x="0" y="2"/>
                  <a:pt x="0" y="2"/>
                </a:cubicBezTo>
                <a:cubicBezTo>
                  <a:pt x="126" y="2"/>
                  <a:pt x="126" y="2"/>
                  <a:pt x="126" y="2"/>
                </a:cubicBezTo>
                <a:cubicBezTo>
                  <a:pt x="126" y="2"/>
                  <a:pt x="126" y="1"/>
                  <a:pt x="126" y="1"/>
                </a:cubicBezTo>
                <a:cubicBezTo>
                  <a:pt x="126" y="0"/>
                  <a:pt x="126" y="0"/>
                  <a:pt x="126" y="0"/>
                </a:cubicBezTo>
                <a:cubicBezTo>
                  <a:pt x="0" y="0"/>
                  <a:pt x="0" y="0"/>
                  <a:pt x="0"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6" name="Freeform 3776">
            <a:extLst>
              <a:ext uri="{FF2B5EF4-FFF2-40B4-BE49-F238E27FC236}">
                <a16:creationId xmlns:a16="http://schemas.microsoft.com/office/drawing/2014/main" id="{9BFA57F4-0040-4BB0-B735-11A0BB1259EC}"/>
              </a:ext>
            </a:extLst>
          </p:cNvPr>
          <p:cNvSpPr>
            <a:spLocks/>
          </p:cNvSpPr>
          <p:nvPr/>
        </p:nvSpPr>
        <p:spPr bwMode="auto">
          <a:xfrm>
            <a:off x="12302268" y="5418937"/>
            <a:ext cx="541401" cy="4763"/>
          </a:xfrm>
          <a:custGeom>
            <a:avLst/>
            <a:gdLst>
              <a:gd name="T0" fmla="*/ 0 w 126"/>
              <a:gd name="T1" fmla="*/ 0 h 1"/>
              <a:gd name="T2" fmla="*/ 0 w 126"/>
              <a:gd name="T3" fmla="*/ 1 h 1"/>
              <a:gd name="T4" fmla="*/ 126 w 126"/>
              <a:gd name="T5" fmla="*/ 1 h 1"/>
              <a:gd name="T6" fmla="*/ 126 w 126"/>
              <a:gd name="T7" fmla="*/ 0 h 1"/>
              <a:gd name="T8" fmla="*/ 126 w 126"/>
              <a:gd name="T9" fmla="*/ 0 h 1"/>
              <a:gd name="T10" fmla="*/ 0 w 126"/>
              <a:gd name="T11" fmla="*/ 0 h 1"/>
              <a:gd name="T12" fmla="*/ 0 w 12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26" h="1">
                <a:moveTo>
                  <a:pt x="0" y="0"/>
                </a:moveTo>
                <a:cubicBezTo>
                  <a:pt x="0" y="1"/>
                  <a:pt x="0" y="1"/>
                  <a:pt x="0" y="1"/>
                </a:cubicBezTo>
                <a:cubicBezTo>
                  <a:pt x="126" y="1"/>
                  <a:pt x="126" y="1"/>
                  <a:pt x="126" y="1"/>
                </a:cubicBezTo>
                <a:cubicBezTo>
                  <a:pt x="126" y="1"/>
                  <a:pt x="126" y="1"/>
                  <a:pt x="126" y="0"/>
                </a:cubicBezTo>
                <a:cubicBezTo>
                  <a:pt x="126" y="0"/>
                  <a:pt x="126" y="0"/>
                  <a:pt x="126" y="0"/>
                </a:cubicBezTo>
                <a:cubicBezTo>
                  <a:pt x="0" y="0"/>
                  <a:pt x="0" y="0"/>
                  <a:pt x="0" y="0"/>
                </a:cubicBezTo>
                <a:cubicBezTo>
                  <a:pt x="0" y="0"/>
                  <a:pt x="0" y="0"/>
                  <a:pt x="0" y="0"/>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7" name="Freeform 3777">
            <a:extLst>
              <a:ext uri="{FF2B5EF4-FFF2-40B4-BE49-F238E27FC236}">
                <a16:creationId xmlns:a16="http://schemas.microsoft.com/office/drawing/2014/main" id="{575AE96E-0B0E-49CE-94E2-359E7E7295E9}"/>
              </a:ext>
            </a:extLst>
          </p:cNvPr>
          <p:cNvSpPr>
            <a:spLocks/>
          </p:cNvSpPr>
          <p:nvPr/>
        </p:nvSpPr>
        <p:spPr bwMode="auto">
          <a:xfrm>
            <a:off x="12302268" y="5458628"/>
            <a:ext cx="541401" cy="7938"/>
          </a:xfrm>
          <a:custGeom>
            <a:avLst/>
            <a:gdLst>
              <a:gd name="T0" fmla="*/ 0 w 126"/>
              <a:gd name="T1" fmla="*/ 1 h 2"/>
              <a:gd name="T2" fmla="*/ 0 w 126"/>
              <a:gd name="T3" fmla="*/ 2 h 2"/>
              <a:gd name="T4" fmla="*/ 126 w 126"/>
              <a:gd name="T5" fmla="*/ 2 h 2"/>
              <a:gd name="T6" fmla="*/ 126 w 126"/>
              <a:gd name="T7" fmla="*/ 1 h 2"/>
              <a:gd name="T8" fmla="*/ 126 w 126"/>
              <a:gd name="T9" fmla="*/ 0 h 2"/>
              <a:gd name="T10" fmla="*/ 0 w 126"/>
              <a:gd name="T11" fmla="*/ 0 h 2"/>
              <a:gd name="T12" fmla="*/ 0 w 12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26" h="2">
                <a:moveTo>
                  <a:pt x="0" y="1"/>
                </a:moveTo>
                <a:cubicBezTo>
                  <a:pt x="0" y="1"/>
                  <a:pt x="0" y="2"/>
                  <a:pt x="0" y="2"/>
                </a:cubicBezTo>
                <a:cubicBezTo>
                  <a:pt x="126" y="2"/>
                  <a:pt x="126" y="2"/>
                  <a:pt x="126" y="2"/>
                </a:cubicBezTo>
                <a:cubicBezTo>
                  <a:pt x="126" y="2"/>
                  <a:pt x="126" y="1"/>
                  <a:pt x="126" y="1"/>
                </a:cubicBezTo>
                <a:cubicBezTo>
                  <a:pt x="126" y="1"/>
                  <a:pt x="126" y="0"/>
                  <a:pt x="126" y="0"/>
                </a:cubicBezTo>
                <a:cubicBezTo>
                  <a:pt x="0" y="0"/>
                  <a:pt x="0" y="0"/>
                  <a:pt x="0" y="0"/>
                </a:cubicBezTo>
                <a:cubicBezTo>
                  <a:pt x="0" y="0"/>
                  <a:pt x="0" y="1"/>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8" name="Freeform 3778">
            <a:extLst>
              <a:ext uri="{FF2B5EF4-FFF2-40B4-BE49-F238E27FC236}">
                <a16:creationId xmlns:a16="http://schemas.microsoft.com/office/drawing/2014/main" id="{A2842D0D-7493-4242-8D7A-2FA9FDD5C0E8}"/>
              </a:ext>
            </a:extLst>
          </p:cNvPr>
          <p:cNvSpPr>
            <a:spLocks/>
          </p:cNvSpPr>
          <p:nvPr/>
        </p:nvSpPr>
        <p:spPr bwMode="auto">
          <a:xfrm>
            <a:off x="12302268" y="5501496"/>
            <a:ext cx="541401" cy="4763"/>
          </a:xfrm>
          <a:custGeom>
            <a:avLst/>
            <a:gdLst>
              <a:gd name="T0" fmla="*/ 0 w 126"/>
              <a:gd name="T1" fmla="*/ 1 h 1"/>
              <a:gd name="T2" fmla="*/ 0 w 126"/>
              <a:gd name="T3" fmla="*/ 1 h 1"/>
              <a:gd name="T4" fmla="*/ 126 w 126"/>
              <a:gd name="T5" fmla="*/ 1 h 1"/>
              <a:gd name="T6" fmla="*/ 126 w 126"/>
              <a:gd name="T7" fmla="*/ 1 h 1"/>
              <a:gd name="T8" fmla="*/ 126 w 126"/>
              <a:gd name="T9" fmla="*/ 0 h 1"/>
              <a:gd name="T10" fmla="*/ 0 w 126"/>
              <a:gd name="T11" fmla="*/ 0 h 1"/>
              <a:gd name="T12" fmla="*/ 0 w 12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6" h="1">
                <a:moveTo>
                  <a:pt x="0" y="1"/>
                </a:moveTo>
                <a:cubicBezTo>
                  <a:pt x="0" y="1"/>
                  <a:pt x="0" y="1"/>
                  <a:pt x="0" y="1"/>
                </a:cubicBezTo>
                <a:cubicBezTo>
                  <a:pt x="126" y="1"/>
                  <a:pt x="126" y="1"/>
                  <a:pt x="126" y="1"/>
                </a:cubicBezTo>
                <a:cubicBezTo>
                  <a:pt x="126" y="1"/>
                  <a:pt x="126" y="1"/>
                  <a:pt x="126" y="1"/>
                </a:cubicBezTo>
                <a:cubicBezTo>
                  <a:pt x="126" y="0"/>
                  <a:pt x="126" y="0"/>
                  <a:pt x="126" y="0"/>
                </a:cubicBezTo>
                <a:cubicBezTo>
                  <a:pt x="0" y="0"/>
                  <a:pt x="0" y="0"/>
                  <a:pt x="0"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29" name="Freeform 3779">
            <a:extLst>
              <a:ext uri="{FF2B5EF4-FFF2-40B4-BE49-F238E27FC236}">
                <a16:creationId xmlns:a16="http://schemas.microsoft.com/office/drawing/2014/main" id="{625D4117-34FD-42AB-96CE-84717A1DB603}"/>
              </a:ext>
            </a:extLst>
          </p:cNvPr>
          <p:cNvSpPr>
            <a:spLocks/>
          </p:cNvSpPr>
          <p:nvPr/>
        </p:nvSpPr>
        <p:spPr bwMode="auto">
          <a:xfrm>
            <a:off x="12302268" y="5582468"/>
            <a:ext cx="541401" cy="4763"/>
          </a:xfrm>
          <a:custGeom>
            <a:avLst/>
            <a:gdLst>
              <a:gd name="T0" fmla="*/ 0 w 126"/>
              <a:gd name="T1" fmla="*/ 1 h 1"/>
              <a:gd name="T2" fmla="*/ 0 w 126"/>
              <a:gd name="T3" fmla="*/ 1 h 1"/>
              <a:gd name="T4" fmla="*/ 126 w 126"/>
              <a:gd name="T5" fmla="*/ 1 h 1"/>
              <a:gd name="T6" fmla="*/ 126 w 126"/>
              <a:gd name="T7" fmla="*/ 1 h 1"/>
              <a:gd name="T8" fmla="*/ 126 w 126"/>
              <a:gd name="T9" fmla="*/ 0 h 1"/>
              <a:gd name="T10" fmla="*/ 0 w 126"/>
              <a:gd name="T11" fmla="*/ 0 h 1"/>
              <a:gd name="T12" fmla="*/ 0 w 12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6" h="1">
                <a:moveTo>
                  <a:pt x="0" y="1"/>
                </a:moveTo>
                <a:cubicBezTo>
                  <a:pt x="0" y="1"/>
                  <a:pt x="0" y="1"/>
                  <a:pt x="0" y="1"/>
                </a:cubicBezTo>
                <a:cubicBezTo>
                  <a:pt x="126" y="1"/>
                  <a:pt x="126" y="1"/>
                  <a:pt x="126" y="1"/>
                </a:cubicBezTo>
                <a:cubicBezTo>
                  <a:pt x="126" y="1"/>
                  <a:pt x="126" y="1"/>
                  <a:pt x="126" y="1"/>
                </a:cubicBezTo>
                <a:cubicBezTo>
                  <a:pt x="126" y="0"/>
                  <a:pt x="126" y="0"/>
                  <a:pt x="126" y="0"/>
                </a:cubicBezTo>
                <a:cubicBezTo>
                  <a:pt x="0" y="0"/>
                  <a:pt x="0" y="0"/>
                  <a:pt x="0"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0" name="Freeform 3780">
            <a:extLst>
              <a:ext uri="{FF2B5EF4-FFF2-40B4-BE49-F238E27FC236}">
                <a16:creationId xmlns:a16="http://schemas.microsoft.com/office/drawing/2014/main" id="{D3DF1B1A-8591-447D-8AF3-1231D587279F}"/>
              </a:ext>
            </a:extLst>
          </p:cNvPr>
          <p:cNvSpPr>
            <a:spLocks/>
          </p:cNvSpPr>
          <p:nvPr/>
        </p:nvSpPr>
        <p:spPr bwMode="auto">
          <a:xfrm>
            <a:off x="12302268" y="5626923"/>
            <a:ext cx="541401" cy="3175"/>
          </a:xfrm>
          <a:custGeom>
            <a:avLst/>
            <a:gdLst>
              <a:gd name="T0" fmla="*/ 0 w 126"/>
              <a:gd name="T1" fmla="*/ 0 h 1"/>
              <a:gd name="T2" fmla="*/ 0 w 126"/>
              <a:gd name="T3" fmla="*/ 1 h 1"/>
              <a:gd name="T4" fmla="*/ 126 w 126"/>
              <a:gd name="T5" fmla="*/ 1 h 1"/>
              <a:gd name="T6" fmla="*/ 126 w 126"/>
              <a:gd name="T7" fmla="*/ 0 h 1"/>
              <a:gd name="T8" fmla="*/ 126 w 126"/>
              <a:gd name="T9" fmla="*/ 0 h 1"/>
              <a:gd name="T10" fmla="*/ 0 w 126"/>
              <a:gd name="T11" fmla="*/ 0 h 1"/>
              <a:gd name="T12" fmla="*/ 0 w 12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26" h="1">
                <a:moveTo>
                  <a:pt x="0" y="0"/>
                </a:moveTo>
                <a:cubicBezTo>
                  <a:pt x="0" y="1"/>
                  <a:pt x="0" y="1"/>
                  <a:pt x="0" y="1"/>
                </a:cubicBezTo>
                <a:cubicBezTo>
                  <a:pt x="126" y="1"/>
                  <a:pt x="126" y="1"/>
                  <a:pt x="126" y="1"/>
                </a:cubicBezTo>
                <a:cubicBezTo>
                  <a:pt x="126" y="1"/>
                  <a:pt x="126" y="1"/>
                  <a:pt x="126" y="0"/>
                </a:cubicBezTo>
                <a:cubicBezTo>
                  <a:pt x="126" y="0"/>
                  <a:pt x="126" y="0"/>
                  <a:pt x="126" y="0"/>
                </a:cubicBezTo>
                <a:cubicBezTo>
                  <a:pt x="0" y="0"/>
                  <a:pt x="0" y="0"/>
                  <a:pt x="0" y="0"/>
                </a:cubicBezTo>
                <a:cubicBezTo>
                  <a:pt x="0" y="0"/>
                  <a:pt x="0" y="0"/>
                  <a:pt x="0" y="0"/>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1" name="Freeform 3781">
            <a:extLst>
              <a:ext uri="{FF2B5EF4-FFF2-40B4-BE49-F238E27FC236}">
                <a16:creationId xmlns:a16="http://schemas.microsoft.com/office/drawing/2014/main" id="{E33DB785-DED5-4242-9401-C4F70A1ED11E}"/>
              </a:ext>
            </a:extLst>
          </p:cNvPr>
          <p:cNvSpPr>
            <a:spLocks/>
          </p:cNvSpPr>
          <p:nvPr/>
        </p:nvSpPr>
        <p:spPr bwMode="auto">
          <a:xfrm>
            <a:off x="12302268" y="5665027"/>
            <a:ext cx="541401" cy="7938"/>
          </a:xfrm>
          <a:custGeom>
            <a:avLst/>
            <a:gdLst>
              <a:gd name="T0" fmla="*/ 0 w 126"/>
              <a:gd name="T1" fmla="*/ 1 h 2"/>
              <a:gd name="T2" fmla="*/ 0 w 126"/>
              <a:gd name="T3" fmla="*/ 2 h 2"/>
              <a:gd name="T4" fmla="*/ 126 w 126"/>
              <a:gd name="T5" fmla="*/ 2 h 2"/>
              <a:gd name="T6" fmla="*/ 126 w 126"/>
              <a:gd name="T7" fmla="*/ 1 h 2"/>
              <a:gd name="T8" fmla="*/ 126 w 126"/>
              <a:gd name="T9" fmla="*/ 0 h 2"/>
              <a:gd name="T10" fmla="*/ 0 w 126"/>
              <a:gd name="T11" fmla="*/ 0 h 2"/>
              <a:gd name="T12" fmla="*/ 0 w 12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26" h="2">
                <a:moveTo>
                  <a:pt x="0" y="1"/>
                </a:moveTo>
                <a:cubicBezTo>
                  <a:pt x="0" y="1"/>
                  <a:pt x="0" y="2"/>
                  <a:pt x="0" y="2"/>
                </a:cubicBezTo>
                <a:cubicBezTo>
                  <a:pt x="126" y="2"/>
                  <a:pt x="126" y="2"/>
                  <a:pt x="126" y="2"/>
                </a:cubicBezTo>
                <a:cubicBezTo>
                  <a:pt x="126" y="2"/>
                  <a:pt x="126" y="1"/>
                  <a:pt x="126" y="1"/>
                </a:cubicBezTo>
                <a:cubicBezTo>
                  <a:pt x="126" y="0"/>
                  <a:pt x="126" y="0"/>
                  <a:pt x="126" y="0"/>
                </a:cubicBezTo>
                <a:cubicBezTo>
                  <a:pt x="0" y="0"/>
                  <a:pt x="0" y="0"/>
                  <a:pt x="0"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2" name="Freeform 3782">
            <a:extLst>
              <a:ext uri="{FF2B5EF4-FFF2-40B4-BE49-F238E27FC236}">
                <a16:creationId xmlns:a16="http://schemas.microsoft.com/office/drawing/2014/main" id="{CB9CA4EA-F3F8-4226-82A8-761BF2D68FEA}"/>
              </a:ext>
            </a:extLst>
          </p:cNvPr>
          <p:cNvSpPr>
            <a:spLocks/>
          </p:cNvSpPr>
          <p:nvPr/>
        </p:nvSpPr>
        <p:spPr bwMode="auto">
          <a:xfrm>
            <a:off x="12830967" y="5295097"/>
            <a:ext cx="12701" cy="3175"/>
          </a:xfrm>
          <a:custGeom>
            <a:avLst/>
            <a:gdLst>
              <a:gd name="T0" fmla="*/ 0 w 3"/>
              <a:gd name="T1" fmla="*/ 1 h 1"/>
              <a:gd name="T2" fmla="*/ 0 w 3"/>
              <a:gd name="T3" fmla="*/ 1 h 1"/>
              <a:gd name="T4" fmla="*/ 3 w 3"/>
              <a:gd name="T5" fmla="*/ 1 h 1"/>
              <a:gd name="T6" fmla="*/ 3 w 3"/>
              <a:gd name="T7" fmla="*/ 1 h 1"/>
              <a:gd name="T8" fmla="*/ 3 w 3"/>
              <a:gd name="T9" fmla="*/ 0 h 1"/>
              <a:gd name="T10" fmla="*/ 0 w 3"/>
              <a:gd name="T11" fmla="*/ 0 h 1"/>
              <a:gd name="T12" fmla="*/ 0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1"/>
                </a:moveTo>
                <a:cubicBezTo>
                  <a:pt x="0" y="1"/>
                  <a:pt x="0" y="1"/>
                  <a:pt x="0" y="1"/>
                </a:cubicBezTo>
                <a:cubicBezTo>
                  <a:pt x="3" y="1"/>
                  <a:pt x="3" y="1"/>
                  <a:pt x="3" y="1"/>
                </a:cubicBezTo>
                <a:cubicBezTo>
                  <a:pt x="3" y="1"/>
                  <a:pt x="3" y="1"/>
                  <a:pt x="3" y="1"/>
                </a:cubicBezTo>
                <a:cubicBezTo>
                  <a:pt x="3" y="0"/>
                  <a:pt x="3" y="0"/>
                  <a:pt x="3" y="0"/>
                </a:cubicBezTo>
                <a:cubicBezTo>
                  <a:pt x="0" y="0"/>
                  <a:pt x="0" y="0"/>
                  <a:pt x="0"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3" name="Rectangle 3783">
            <a:extLst>
              <a:ext uri="{FF2B5EF4-FFF2-40B4-BE49-F238E27FC236}">
                <a16:creationId xmlns:a16="http://schemas.microsoft.com/office/drawing/2014/main" id="{76726ABE-959E-4BBF-AB0A-D8D987D857EB}"/>
              </a:ext>
            </a:extLst>
          </p:cNvPr>
          <p:cNvSpPr>
            <a:spLocks noChangeArrowheads="1"/>
          </p:cNvSpPr>
          <p:nvPr/>
        </p:nvSpPr>
        <p:spPr bwMode="auto">
          <a:xfrm>
            <a:off x="12813502" y="5295097"/>
            <a:ext cx="14290" cy="3175"/>
          </a:xfrm>
          <a:prstGeom prst="rect">
            <a:avLst/>
          </a:pr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4" name="Freeform 3784">
            <a:extLst>
              <a:ext uri="{FF2B5EF4-FFF2-40B4-BE49-F238E27FC236}">
                <a16:creationId xmlns:a16="http://schemas.microsoft.com/office/drawing/2014/main" id="{27648246-5B1B-4698-9978-51F5BFC27CA9}"/>
              </a:ext>
            </a:extLst>
          </p:cNvPr>
          <p:cNvSpPr>
            <a:spLocks/>
          </p:cNvSpPr>
          <p:nvPr/>
        </p:nvSpPr>
        <p:spPr bwMode="auto">
          <a:xfrm>
            <a:off x="12797626" y="5295097"/>
            <a:ext cx="15877" cy="3175"/>
          </a:xfrm>
          <a:custGeom>
            <a:avLst/>
            <a:gdLst>
              <a:gd name="T0" fmla="*/ 0 w 4"/>
              <a:gd name="T1" fmla="*/ 1 h 1"/>
              <a:gd name="T2" fmla="*/ 1 w 4"/>
              <a:gd name="T3" fmla="*/ 1 h 1"/>
              <a:gd name="T4" fmla="*/ 3 w 4"/>
              <a:gd name="T5" fmla="*/ 1 h 1"/>
              <a:gd name="T6" fmla="*/ 4 w 4"/>
              <a:gd name="T7" fmla="*/ 1 h 1"/>
              <a:gd name="T8" fmla="*/ 3 w 4"/>
              <a:gd name="T9" fmla="*/ 0 h 1"/>
              <a:gd name="T10" fmla="*/ 1 w 4"/>
              <a:gd name="T11" fmla="*/ 0 h 1"/>
              <a:gd name="T12" fmla="*/ 0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0" y="1"/>
                </a:moveTo>
                <a:cubicBezTo>
                  <a:pt x="0" y="1"/>
                  <a:pt x="0" y="1"/>
                  <a:pt x="1" y="1"/>
                </a:cubicBezTo>
                <a:cubicBezTo>
                  <a:pt x="3" y="1"/>
                  <a:pt x="3" y="1"/>
                  <a:pt x="3" y="1"/>
                </a:cubicBezTo>
                <a:cubicBezTo>
                  <a:pt x="3" y="1"/>
                  <a:pt x="4" y="1"/>
                  <a:pt x="4" y="1"/>
                </a:cubicBezTo>
                <a:cubicBezTo>
                  <a:pt x="4" y="0"/>
                  <a:pt x="3" y="0"/>
                  <a:pt x="3" y="0"/>
                </a:cubicBezTo>
                <a:cubicBezTo>
                  <a:pt x="1" y="0"/>
                  <a:pt x="1" y="0"/>
                  <a:pt x="1" y="0"/>
                </a:cubicBezTo>
                <a:cubicBezTo>
                  <a:pt x="0" y="0"/>
                  <a:pt x="0" y="0"/>
                  <a:pt x="0" y="1"/>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5" name="Rectangle 3785">
            <a:extLst>
              <a:ext uri="{FF2B5EF4-FFF2-40B4-BE49-F238E27FC236}">
                <a16:creationId xmlns:a16="http://schemas.microsoft.com/office/drawing/2014/main" id="{810B630E-5954-4194-AAE4-FF0E71FA7B01}"/>
              </a:ext>
            </a:extLst>
          </p:cNvPr>
          <p:cNvSpPr>
            <a:spLocks noChangeArrowheads="1"/>
          </p:cNvSpPr>
          <p:nvPr/>
        </p:nvSpPr>
        <p:spPr bwMode="auto">
          <a:xfrm>
            <a:off x="12770635" y="5295097"/>
            <a:ext cx="22228" cy="3175"/>
          </a:xfrm>
          <a:prstGeom prst="rect">
            <a:avLst/>
          </a:pr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6" name="Freeform 3786">
            <a:extLst>
              <a:ext uri="{FF2B5EF4-FFF2-40B4-BE49-F238E27FC236}">
                <a16:creationId xmlns:a16="http://schemas.microsoft.com/office/drawing/2014/main" id="{ADB15CA5-C99F-44DB-A15C-F3FC2CE0D646}"/>
              </a:ext>
            </a:extLst>
          </p:cNvPr>
          <p:cNvSpPr>
            <a:spLocks noEditPoints="1"/>
          </p:cNvSpPr>
          <p:nvPr/>
        </p:nvSpPr>
        <p:spPr bwMode="auto">
          <a:xfrm>
            <a:off x="19824714" y="3226345"/>
            <a:ext cx="1192351" cy="1068511"/>
          </a:xfrm>
          <a:custGeom>
            <a:avLst/>
            <a:gdLst>
              <a:gd name="T0" fmla="*/ 0 w 277"/>
              <a:gd name="T1" fmla="*/ 5 h 248"/>
              <a:gd name="T2" fmla="*/ 5 w 277"/>
              <a:gd name="T3" fmla="*/ 10 h 248"/>
              <a:gd name="T4" fmla="*/ 51 w 277"/>
              <a:gd name="T5" fmla="*/ 22 h 248"/>
              <a:gd name="T6" fmla="*/ 54 w 277"/>
              <a:gd name="T7" fmla="*/ 23 h 248"/>
              <a:gd name="T8" fmla="*/ 56 w 277"/>
              <a:gd name="T9" fmla="*/ 22 h 248"/>
              <a:gd name="T10" fmla="*/ 76 w 277"/>
              <a:gd name="T11" fmla="*/ 59 h 248"/>
              <a:gd name="T12" fmla="*/ 76 w 277"/>
              <a:gd name="T13" fmla="*/ 203 h 248"/>
              <a:gd name="T14" fmla="*/ 93 w 277"/>
              <a:gd name="T15" fmla="*/ 222 h 248"/>
              <a:gd name="T16" fmla="*/ 101 w 277"/>
              <a:gd name="T17" fmla="*/ 222 h 248"/>
              <a:gd name="T18" fmla="*/ 127 w 277"/>
              <a:gd name="T19" fmla="*/ 248 h 248"/>
              <a:gd name="T20" fmla="*/ 154 w 277"/>
              <a:gd name="T21" fmla="*/ 221 h 248"/>
              <a:gd name="T22" fmla="*/ 251 w 277"/>
              <a:gd name="T23" fmla="*/ 221 h 248"/>
              <a:gd name="T24" fmla="*/ 247 w 277"/>
              <a:gd name="T25" fmla="*/ 232 h 248"/>
              <a:gd name="T26" fmla="*/ 262 w 277"/>
              <a:gd name="T27" fmla="*/ 248 h 248"/>
              <a:gd name="T28" fmla="*/ 277 w 277"/>
              <a:gd name="T29" fmla="*/ 232 h 248"/>
              <a:gd name="T30" fmla="*/ 262 w 277"/>
              <a:gd name="T31" fmla="*/ 216 h 248"/>
              <a:gd name="T32" fmla="*/ 154 w 277"/>
              <a:gd name="T33" fmla="*/ 216 h 248"/>
              <a:gd name="T34" fmla="*/ 143 w 277"/>
              <a:gd name="T35" fmla="*/ 195 h 248"/>
              <a:gd name="T36" fmla="*/ 260 w 277"/>
              <a:gd name="T37" fmla="*/ 195 h 248"/>
              <a:gd name="T38" fmla="*/ 277 w 277"/>
              <a:gd name="T39" fmla="*/ 176 h 248"/>
              <a:gd name="T40" fmla="*/ 276 w 277"/>
              <a:gd name="T41" fmla="*/ 110 h 248"/>
              <a:gd name="T42" fmla="*/ 81 w 277"/>
              <a:gd name="T43" fmla="*/ 83 h 248"/>
              <a:gd name="T44" fmla="*/ 81 w 277"/>
              <a:gd name="T45" fmla="*/ 59 h 248"/>
              <a:gd name="T46" fmla="*/ 58 w 277"/>
              <a:gd name="T47" fmla="*/ 18 h 248"/>
              <a:gd name="T48" fmla="*/ 56 w 277"/>
              <a:gd name="T49" fmla="*/ 13 h 248"/>
              <a:gd name="T50" fmla="*/ 5 w 277"/>
              <a:gd name="T51" fmla="*/ 0 h 248"/>
              <a:gd name="T52" fmla="*/ 0 w 277"/>
              <a:gd name="T53" fmla="*/ 5 h 248"/>
              <a:gd name="T54" fmla="*/ 252 w 277"/>
              <a:gd name="T55" fmla="*/ 232 h 248"/>
              <a:gd name="T56" fmla="*/ 262 w 277"/>
              <a:gd name="T57" fmla="*/ 221 h 248"/>
              <a:gd name="T58" fmla="*/ 272 w 277"/>
              <a:gd name="T59" fmla="*/ 232 h 248"/>
              <a:gd name="T60" fmla="*/ 262 w 277"/>
              <a:gd name="T61" fmla="*/ 243 h 248"/>
              <a:gd name="T62" fmla="*/ 252 w 277"/>
              <a:gd name="T63" fmla="*/ 232 h 248"/>
              <a:gd name="T64" fmla="*/ 106 w 277"/>
              <a:gd name="T65" fmla="*/ 222 h 248"/>
              <a:gd name="T66" fmla="*/ 149 w 277"/>
              <a:gd name="T67" fmla="*/ 222 h 248"/>
              <a:gd name="T68" fmla="*/ 127 w 277"/>
              <a:gd name="T69" fmla="*/ 243 h 248"/>
              <a:gd name="T70" fmla="*/ 106 w 277"/>
              <a:gd name="T71" fmla="*/ 222 h 248"/>
              <a:gd name="T72" fmla="*/ 106 w 277"/>
              <a:gd name="T73" fmla="*/ 216 h 248"/>
              <a:gd name="T74" fmla="*/ 127 w 277"/>
              <a:gd name="T75" fmla="*/ 195 h 248"/>
              <a:gd name="T76" fmla="*/ 149 w 277"/>
              <a:gd name="T77" fmla="*/ 216 h 248"/>
              <a:gd name="T78" fmla="*/ 106 w 277"/>
              <a:gd name="T79" fmla="*/ 216 h 248"/>
              <a:gd name="T80" fmla="*/ 81 w 277"/>
              <a:gd name="T81" fmla="*/ 195 h 248"/>
              <a:gd name="T82" fmla="*/ 112 w 277"/>
              <a:gd name="T83" fmla="*/ 195 h 248"/>
              <a:gd name="T84" fmla="*/ 101 w 277"/>
              <a:gd name="T85" fmla="*/ 216 h 248"/>
              <a:gd name="T86" fmla="*/ 93 w 277"/>
              <a:gd name="T87" fmla="*/ 216 h 248"/>
              <a:gd name="T88" fmla="*/ 81 w 277"/>
              <a:gd name="T89" fmla="*/ 203 h 248"/>
              <a:gd name="T90" fmla="*/ 81 w 277"/>
              <a:gd name="T91" fmla="*/ 195 h 248"/>
              <a:gd name="T92" fmla="*/ 81 w 277"/>
              <a:gd name="T93" fmla="*/ 88 h 248"/>
              <a:gd name="T94" fmla="*/ 272 w 277"/>
              <a:gd name="T95" fmla="*/ 114 h 248"/>
              <a:gd name="T96" fmla="*/ 272 w 277"/>
              <a:gd name="T97" fmla="*/ 176 h 248"/>
              <a:gd name="T98" fmla="*/ 260 w 277"/>
              <a:gd name="T99" fmla="*/ 190 h 248"/>
              <a:gd name="T100" fmla="*/ 130 w 277"/>
              <a:gd name="T101" fmla="*/ 190 h 248"/>
              <a:gd name="T102" fmla="*/ 127 w 277"/>
              <a:gd name="T103" fmla="*/ 189 h 248"/>
              <a:gd name="T104" fmla="*/ 125 w 277"/>
              <a:gd name="T105" fmla="*/ 190 h 248"/>
              <a:gd name="T106" fmla="*/ 81 w 277"/>
              <a:gd name="T107" fmla="*/ 190 h 248"/>
              <a:gd name="T108" fmla="*/ 81 w 277"/>
              <a:gd name="T109" fmla="*/ 8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248">
                <a:moveTo>
                  <a:pt x="0" y="5"/>
                </a:moveTo>
                <a:cubicBezTo>
                  <a:pt x="0" y="8"/>
                  <a:pt x="2" y="10"/>
                  <a:pt x="5" y="10"/>
                </a:cubicBezTo>
                <a:cubicBezTo>
                  <a:pt x="5" y="10"/>
                  <a:pt x="31" y="11"/>
                  <a:pt x="51" y="22"/>
                </a:cubicBezTo>
                <a:cubicBezTo>
                  <a:pt x="52" y="23"/>
                  <a:pt x="53" y="23"/>
                  <a:pt x="54" y="23"/>
                </a:cubicBezTo>
                <a:cubicBezTo>
                  <a:pt x="54" y="23"/>
                  <a:pt x="55" y="23"/>
                  <a:pt x="56" y="22"/>
                </a:cubicBezTo>
                <a:cubicBezTo>
                  <a:pt x="69" y="31"/>
                  <a:pt x="76" y="43"/>
                  <a:pt x="76" y="59"/>
                </a:cubicBezTo>
                <a:cubicBezTo>
                  <a:pt x="76" y="203"/>
                  <a:pt x="76" y="203"/>
                  <a:pt x="76" y="203"/>
                </a:cubicBezTo>
                <a:cubicBezTo>
                  <a:pt x="76" y="213"/>
                  <a:pt x="84" y="222"/>
                  <a:pt x="93" y="222"/>
                </a:cubicBezTo>
                <a:cubicBezTo>
                  <a:pt x="101" y="222"/>
                  <a:pt x="101" y="222"/>
                  <a:pt x="101" y="222"/>
                </a:cubicBezTo>
                <a:cubicBezTo>
                  <a:pt x="102" y="236"/>
                  <a:pt x="113" y="248"/>
                  <a:pt x="127" y="248"/>
                </a:cubicBezTo>
                <a:cubicBezTo>
                  <a:pt x="141" y="248"/>
                  <a:pt x="153" y="236"/>
                  <a:pt x="154" y="221"/>
                </a:cubicBezTo>
                <a:cubicBezTo>
                  <a:pt x="251" y="221"/>
                  <a:pt x="251" y="221"/>
                  <a:pt x="251" y="221"/>
                </a:cubicBezTo>
                <a:cubicBezTo>
                  <a:pt x="249" y="224"/>
                  <a:pt x="247" y="228"/>
                  <a:pt x="247" y="232"/>
                </a:cubicBezTo>
                <a:cubicBezTo>
                  <a:pt x="247" y="241"/>
                  <a:pt x="254" y="248"/>
                  <a:pt x="262" y="248"/>
                </a:cubicBezTo>
                <a:cubicBezTo>
                  <a:pt x="270" y="248"/>
                  <a:pt x="277" y="241"/>
                  <a:pt x="277" y="232"/>
                </a:cubicBezTo>
                <a:cubicBezTo>
                  <a:pt x="277" y="223"/>
                  <a:pt x="270" y="216"/>
                  <a:pt x="262" y="216"/>
                </a:cubicBezTo>
                <a:cubicBezTo>
                  <a:pt x="154" y="216"/>
                  <a:pt x="154" y="216"/>
                  <a:pt x="154" y="216"/>
                </a:cubicBezTo>
                <a:cubicBezTo>
                  <a:pt x="153" y="207"/>
                  <a:pt x="149" y="199"/>
                  <a:pt x="143" y="195"/>
                </a:cubicBezTo>
                <a:cubicBezTo>
                  <a:pt x="260" y="195"/>
                  <a:pt x="260" y="195"/>
                  <a:pt x="260" y="195"/>
                </a:cubicBezTo>
                <a:cubicBezTo>
                  <a:pt x="269" y="195"/>
                  <a:pt x="277" y="186"/>
                  <a:pt x="277" y="176"/>
                </a:cubicBezTo>
                <a:cubicBezTo>
                  <a:pt x="276" y="110"/>
                  <a:pt x="276" y="110"/>
                  <a:pt x="276" y="110"/>
                </a:cubicBezTo>
                <a:cubicBezTo>
                  <a:pt x="81" y="83"/>
                  <a:pt x="81" y="83"/>
                  <a:pt x="81" y="83"/>
                </a:cubicBezTo>
                <a:cubicBezTo>
                  <a:pt x="81" y="59"/>
                  <a:pt x="81" y="59"/>
                  <a:pt x="81" y="59"/>
                </a:cubicBezTo>
                <a:cubicBezTo>
                  <a:pt x="81" y="41"/>
                  <a:pt x="73" y="27"/>
                  <a:pt x="58" y="18"/>
                </a:cubicBezTo>
                <a:cubicBezTo>
                  <a:pt x="58" y="16"/>
                  <a:pt x="58" y="14"/>
                  <a:pt x="56" y="13"/>
                </a:cubicBezTo>
                <a:cubicBezTo>
                  <a:pt x="34" y="0"/>
                  <a:pt x="6" y="0"/>
                  <a:pt x="5" y="0"/>
                </a:cubicBezTo>
                <a:cubicBezTo>
                  <a:pt x="2" y="0"/>
                  <a:pt x="0" y="2"/>
                  <a:pt x="0" y="5"/>
                </a:cubicBezTo>
                <a:close/>
                <a:moveTo>
                  <a:pt x="252" y="232"/>
                </a:moveTo>
                <a:cubicBezTo>
                  <a:pt x="252" y="226"/>
                  <a:pt x="257" y="221"/>
                  <a:pt x="262" y="221"/>
                </a:cubicBezTo>
                <a:cubicBezTo>
                  <a:pt x="267" y="221"/>
                  <a:pt x="272" y="226"/>
                  <a:pt x="272" y="232"/>
                </a:cubicBezTo>
                <a:cubicBezTo>
                  <a:pt x="272" y="238"/>
                  <a:pt x="268" y="243"/>
                  <a:pt x="262" y="243"/>
                </a:cubicBezTo>
                <a:cubicBezTo>
                  <a:pt x="257" y="243"/>
                  <a:pt x="252" y="238"/>
                  <a:pt x="252" y="232"/>
                </a:cubicBezTo>
                <a:close/>
                <a:moveTo>
                  <a:pt x="106" y="222"/>
                </a:moveTo>
                <a:cubicBezTo>
                  <a:pt x="149" y="222"/>
                  <a:pt x="149" y="222"/>
                  <a:pt x="149" y="222"/>
                </a:cubicBezTo>
                <a:cubicBezTo>
                  <a:pt x="148" y="234"/>
                  <a:pt x="139" y="243"/>
                  <a:pt x="127" y="243"/>
                </a:cubicBezTo>
                <a:cubicBezTo>
                  <a:pt x="116" y="243"/>
                  <a:pt x="107" y="234"/>
                  <a:pt x="106" y="222"/>
                </a:cubicBezTo>
                <a:close/>
                <a:moveTo>
                  <a:pt x="106" y="216"/>
                </a:moveTo>
                <a:cubicBezTo>
                  <a:pt x="107" y="204"/>
                  <a:pt x="116" y="195"/>
                  <a:pt x="127" y="195"/>
                </a:cubicBezTo>
                <a:cubicBezTo>
                  <a:pt x="139" y="195"/>
                  <a:pt x="148" y="204"/>
                  <a:pt x="149" y="216"/>
                </a:cubicBezTo>
                <a:lnTo>
                  <a:pt x="106" y="216"/>
                </a:lnTo>
                <a:close/>
                <a:moveTo>
                  <a:pt x="81" y="195"/>
                </a:moveTo>
                <a:cubicBezTo>
                  <a:pt x="112" y="195"/>
                  <a:pt x="112" y="195"/>
                  <a:pt x="112" y="195"/>
                </a:cubicBezTo>
                <a:cubicBezTo>
                  <a:pt x="106" y="200"/>
                  <a:pt x="101" y="207"/>
                  <a:pt x="101" y="216"/>
                </a:cubicBezTo>
                <a:cubicBezTo>
                  <a:pt x="93" y="216"/>
                  <a:pt x="93" y="216"/>
                  <a:pt x="93" y="216"/>
                </a:cubicBezTo>
                <a:cubicBezTo>
                  <a:pt x="86" y="216"/>
                  <a:pt x="81" y="210"/>
                  <a:pt x="81" y="203"/>
                </a:cubicBezTo>
                <a:lnTo>
                  <a:pt x="81" y="195"/>
                </a:lnTo>
                <a:close/>
                <a:moveTo>
                  <a:pt x="81" y="88"/>
                </a:moveTo>
                <a:cubicBezTo>
                  <a:pt x="272" y="114"/>
                  <a:pt x="272" y="114"/>
                  <a:pt x="272" y="114"/>
                </a:cubicBezTo>
                <a:cubicBezTo>
                  <a:pt x="272" y="176"/>
                  <a:pt x="272" y="176"/>
                  <a:pt x="272" y="176"/>
                </a:cubicBezTo>
                <a:cubicBezTo>
                  <a:pt x="272" y="183"/>
                  <a:pt x="266" y="189"/>
                  <a:pt x="260" y="190"/>
                </a:cubicBezTo>
                <a:cubicBezTo>
                  <a:pt x="130" y="190"/>
                  <a:pt x="130" y="190"/>
                  <a:pt x="130" y="190"/>
                </a:cubicBezTo>
                <a:cubicBezTo>
                  <a:pt x="129" y="189"/>
                  <a:pt x="128" y="189"/>
                  <a:pt x="127" y="189"/>
                </a:cubicBezTo>
                <a:cubicBezTo>
                  <a:pt x="126" y="189"/>
                  <a:pt x="126" y="189"/>
                  <a:pt x="125" y="190"/>
                </a:cubicBezTo>
                <a:cubicBezTo>
                  <a:pt x="81" y="190"/>
                  <a:pt x="81" y="190"/>
                  <a:pt x="81" y="190"/>
                </a:cubicBezTo>
                <a:lnTo>
                  <a:pt x="81" y="88"/>
                </a:ln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7" name="Freeform 3787">
            <a:extLst>
              <a:ext uri="{FF2B5EF4-FFF2-40B4-BE49-F238E27FC236}">
                <a16:creationId xmlns:a16="http://schemas.microsoft.com/office/drawing/2014/main" id="{970DEA6F-4EF2-4F81-BC8B-FF9A13BDBD91}"/>
              </a:ext>
            </a:extLst>
          </p:cNvPr>
          <p:cNvSpPr>
            <a:spLocks/>
          </p:cNvSpPr>
          <p:nvPr/>
        </p:nvSpPr>
        <p:spPr bwMode="auto">
          <a:xfrm>
            <a:off x="20909102" y="4178955"/>
            <a:ext cx="87323" cy="95261"/>
          </a:xfrm>
          <a:custGeom>
            <a:avLst/>
            <a:gdLst>
              <a:gd name="T0" fmla="*/ 0 w 20"/>
              <a:gd name="T1" fmla="*/ 11 h 22"/>
              <a:gd name="T2" fmla="*/ 10 w 20"/>
              <a:gd name="T3" fmla="*/ 22 h 22"/>
              <a:gd name="T4" fmla="*/ 20 w 20"/>
              <a:gd name="T5" fmla="*/ 11 h 22"/>
              <a:gd name="T6" fmla="*/ 10 w 20"/>
              <a:gd name="T7" fmla="*/ 0 h 22"/>
              <a:gd name="T8" fmla="*/ 0 w 20"/>
              <a:gd name="T9" fmla="*/ 11 h 22"/>
            </a:gdLst>
            <a:ahLst/>
            <a:cxnLst>
              <a:cxn ang="0">
                <a:pos x="T0" y="T1"/>
              </a:cxn>
              <a:cxn ang="0">
                <a:pos x="T2" y="T3"/>
              </a:cxn>
              <a:cxn ang="0">
                <a:pos x="T4" y="T5"/>
              </a:cxn>
              <a:cxn ang="0">
                <a:pos x="T6" y="T7"/>
              </a:cxn>
              <a:cxn ang="0">
                <a:pos x="T8" y="T9"/>
              </a:cxn>
            </a:cxnLst>
            <a:rect l="0" t="0" r="r" b="b"/>
            <a:pathLst>
              <a:path w="20" h="22">
                <a:moveTo>
                  <a:pt x="0" y="11"/>
                </a:moveTo>
                <a:cubicBezTo>
                  <a:pt x="0" y="17"/>
                  <a:pt x="5" y="22"/>
                  <a:pt x="10" y="22"/>
                </a:cubicBezTo>
                <a:cubicBezTo>
                  <a:pt x="16" y="22"/>
                  <a:pt x="20" y="17"/>
                  <a:pt x="20" y="11"/>
                </a:cubicBezTo>
                <a:cubicBezTo>
                  <a:pt x="20" y="5"/>
                  <a:pt x="15" y="0"/>
                  <a:pt x="10" y="0"/>
                </a:cubicBezTo>
                <a:cubicBezTo>
                  <a:pt x="5" y="0"/>
                  <a:pt x="0" y="5"/>
                  <a:pt x="0" y="11"/>
                </a:cubicBezTo>
                <a:close/>
              </a:path>
            </a:pathLst>
          </a:custGeom>
          <a:solidFill>
            <a:srgbClr val="D9D9D9"/>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8" name="Freeform 3788">
            <a:extLst>
              <a:ext uri="{FF2B5EF4-FFF2-40B4-BE49-F238E27FC236}">
                <a16:creationId xmlns:a16="http://schemas.microsoft.com/office/drawing/2014/main" id="{35E6B008-AB23-478C-BE9E-EA4D5652FD20}"/>
              </a:ext>
            </a:extLst>
          </p:cNvPr>
          <p:cNvSpPr>
            <a:spLocks/>
          </p:cNvSpPr>
          <p:nvPr/>
        </p:nvSpPr>
        <p:spPr bwMode="auto">
          <a:xfrm>
            <a:off x="20280380" y="4066230"/>
            <a:ext cx="185760" cy="90497"/>
          </a:xfrm>
          <a:custGeom>
            <a:avLst/>
            <a:gdLst>
              <a:gd name="T0" fmla="*/ 0 w 43"/>
              <a:gd name="T1" fmla="*/ 21 h 21"/>
              <a:gd name="T2" fmla="*/ 43 w 43"/>
              <a:gd name="T3" fmla="*/ 21 h 21"/>
              <a:gd name="T4" fmla="*/ 21 w 43"/>
              <a:gd name="T5" fmla="*/ 0 h 21"/>
              <a:gd name="T6" fmla="*/ 0 w 43"/>
              <a:gd name="T7" fmla="*/ 21 h 21"/>
            </a:gdLst>
            <a:ahLst/>
            <a:cxnLst>
              <a:cxn ang="0">
                <a:pos x="T0" y="T1"/>
              </a:cxn>
              <a:cxn ang="0">
                <a:pos x="T2" y="T3"/>
              </a:cxn>
              <a:cxn ang="0">
                <a:pos x="T4" y="T5"/>
              </a:cxn>
              <a:cxn ang="0">
                <a:pos x="T6" y="T7"/>
              </a:cxn>
            </a:cxnLst>
            <a:rect l="0" t="0" r="r" b="b"/>
            <a:pathLst>
              <a:path w="43" h="21">
                <a:moveTo>
                  <a:pt x="0" y="21"/>
                </a:moveTo>
                <a:cubicBezTo>
                  <a:pt x="43" y="21"/>
                  <a:pt x="43" y="21"/>
                  <a:pt x="43" y="21"/>
                </a:cubicBezTo>
                <a:cubicBezTo>
                  <a:pt x="42" y="9"/>
                  <a:pt x="33" y="0"/>
                  <a:pt x="21" y="0"/>
                </a:cubicBezTo>
                <a:cubicBezTo>
                  <a:pt x="10" y="0"/>
                  <a:pt x="1" y="9"/>
                  <a:pt x="0" y="21"/>
                </a:cubicBezTo>
                <a:close/>
              </a:path>
            </a:pathLst>
          </a:custGeom>
          <a:solidFill>
            <a:srgbClr val="D9D9D9"/>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39" name="Freeform 3789">
            <a:extLst>
              <a:ext uri="{FF2B5EF4-FFF2-40B4-BE49-F238E27FC236}">
                <a16:creationId xmlns:a16="http://schemas.microsoft.com/office/drawing/2014/main" id="{4FC34D1D-44E5-4027-ACD0-3B6E292D08EE}"/>
              </a:ext>
            </a:extLst>
          </p:cNvPr>
          <p:cNvSpPr>
            <a:spLocks/>
          </p:cNvSpPr>
          <p:nvPr/>
        </p:nvSpPr>
        <p:spPr bwMode="auto">
          <a:xfrm>
            <a:off x="20280380" y="4183719"/>
            <a:ext cx="185760" cy="90497"/>
          </a:xfrm>
          <a:custGeom>
            <a:avLst/>
            <a:gdLst>
              <a:gd name="T0" fmla="*/ 0 w 43"/>
              <a:gd name="T1" fmla="*/ 0 h 21"/>
              <a:gd name="T2" fmla="*/ 21 w 43"/>
              <a:gd name="T3" fmla="*/ 21 h 21"/>
              <a:gd name="T4" fmla="*/ 43 w 43"/>
              <a:gd name="T5" fmla="*/ 0 h 21"/>
              <a:gd name="T6" fmla="*/ 0 w 43"/>
              <a:gd name="T7" fmla="*/ 0 h 21"/>
            </a:gdLst>
            <a:ahLst/>
            <a:cxnLst>
              <a:cxn ang="0">
                <a:pos x="T0" y="T1"/>
              </a:cxn>
              <a:cxn ang="0">
                <a:pos x="T2" y="T3"/>
              </a:cxn>
              <a:cxn ang="0">
                <a:pos x="T4" y="T5"/>
              </a:cxn>
              <a:cxn ang="0">
                <a:pos x="T6" y="T7"/>
              </a:cxn>
            </a:cxnLst>
            <a:rect l="0" t="0" r="r" b="b"/>
            <a:pathLst>
              <a:path w="43" h="21">
                <a:moveTo>
                  <a:pt x="0" y="0"/>
                </a:moveTo>
                <a:cubicBezTo>
                  <a:pt x="1" y="12"/>
                  <a:pt x="10" y="21"/>
                  <a:pt x="21" y="21"/>
                </a:cubicBezTo>
                <a:cubicBezTo>
                  <a:pt x="33" y="21"/>
                  <a:pt x="42" y="12"/>
                  <a:pt x="43" y="0"/>
                </a:cubicBezTo>
                <a:lnTo>
                  <a:pt x="0" y="0"/>
                </a:lnTo>
                <a:close/>
              </a:path>
            </a:pathLst>
          </a:custGeom>
          <a:solidFill>
            <a:srgbClr val="D9D9D9"/>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0" name="Freeform 3790">
            <a:extLst>
              <a:ext uri="{FF2B5EF4-FFF2-40B4-BE49-F238E27FC236}">
                <a16:creationId xmlns:a16="http://schemas.microsoft.com/office/drawing/2014/main" id="{A4C4A7AA-D096-4BB4-AB49-B53D3AA6BF6F}"/>
              </a:ext>
            </a:extLst>
          </p:cNvPr>
          <p:cNvSpPr>
            <a:spLocks/>
          </p:cNvSpPr>
          <p:nvPr/>
        </p:nvSpPr>
        <p:spPr bwMode="auto">
          <a:xfrm>
            <a:off x="20174004" y="3605802"/>
            <a:ext cx="822420" cy="439788"/>
          </a:xfrm>
          <a:custGeom>
            <a:avLst/>
            <a:gdLst>
              <a:gd name="T0" fmla="*/ 0 w 191"/>
              <a:gd name="T1" fmla="*/ 0 h 102"/>
              <a:gd name="T2" fmla="*/ 0 w 191"/>
              <a:gd name="T3" fmla="*/ 102 h 102"/>
              <a:gd name="T4" fmla="*/ 44 w 191"/>
              <a:gd name="T5" fmla="*/ 102 h 102"/>
              <a:gd name="T6" fmla="*/ 46 w 191"/>
              <a:gd name="T7" fmla="*/ 101 h 102"/>
              <a:gd name="T8" fmla="*/ 49 w 191"/>
              <a:gd name="T9" fmla="*/ 102 h 102"/>
              <a:gd name="T10" fmla="*/ 179 w 191"/>
              <a:gd name="T11" fmla="*/ 102 h 102"/>
              <a:gd name="T12" fmla="*/ 191 w 191"/>
              <a:gd name="T13" fmla="*/ 88 h 102"/>
              <a:gd name="T14" fmla="*/ 191 w 191"/>
              <a:gd name="T15" fmla="*/ 26 h 102"/>
              <a:gd name="T16" fmla="*/ 0 w 191"/>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102">
                <a:moveTo>
                  <a:pt x="0" y="0"/>
                </a:moveTo>
                <a:cubicBezTo>
                  <a:pt x="0" y="102"/>
                  <a:pt x="0" y="102"/>
                  <a:pt x="0" y="102"/>
                </a:cubicBezTo>
                <a:cubicBezTo>
                  <a:pt x="44" y="102"/>
                  <a:pt x="44" y="102"/>
                  <a:pt x="44" y="102"/>
                </a:cubicBezTo>
                <a:cubicBezTo>
                  <a:pt x="45" y="101"/>
                  <a:pt x="45" y="101"/>
                  <a:pt x="46" y="101"/>
                </a:cubicBezTo>
                <a:cubicBezTo>
                  <a:pt x="47" y="101"/>
                  <a:pt x="48" y="101"/>
                  <a:pt x="49" y="102"/>
                </a:cubicBezTo>
                <a:cubicBezTo>
                  <a:pt x="179" y="102"/>
                  <a:pt x="179" y="102"/>
                  <a:pt x="179" y="102"/>
                </a:cubicBezTo>
                <a:cubicBezTo>
                  <a:pt x="185" y="101"/>
                  <a:pt x="191" y="95"/>
                  <a:pt x="191" y="88"/>
                </a:cubicBezTo>
                <a:cubicBezTo>
                  <a:pt x="191" y="26"/>
                  <a:pt x="191" y="26"/>
                  <a:pt x="191" y="26"/>
                </a:cubicBezTo>
                <a:lnTo>
                  <a:pt x="0" y="0"/>
                </a:lnTo>
                <a:close/>
              </a:path>
            </a:pathLst>
          </a:custGeom>
          <a:solidFill>
            <a:schemeClr val="bg1">
              <a:lumMod val="9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1" name="Freeform 3791">
            <a:extLst>
              <a:ext uri="{FF2B5EF4-FFF2-40B4-BE49-F238E27FC236}">
                <a16:creationId xmlns:a16="http://schemas.microsoft.com/office/drawing/2014/main" id="{69A5DE3F-67BA-4D6B-876A-B78D3FB2C5F2}"/>
              </a:ext>
            </a:extLst>
          </p:cNvPr>
          <p:cNvSpPr>
            <a:spLocks/>
          </p:cNvSpPr>
          <p:nvPr/>
        </p:nvSpPr>
        <p:spPr bwMode="auto">
          <a:xfrm>
            <a:off x="16995461" y="3985258"/>
            <a:ext cx="55569" cy="34929"/>
          </a:xfrm>
          <a:custGeom>
            <a:avLst/>
            <a:gdLst>
              <a:gd name="T0" fmla="*/ 0 w 35"/>
              <a:gd name="T1" fmla="*/ 16 h 22"/>
              <a:gd name="T2" fmla="*/ 0 w 35"/>
              <a:gd name="T3" fmla="*/ 22 h 22"/>
              <a:gd name="T4" fmla="*/ 35 w 35"/>
              <a:gd name="T5" fmla="*/ 3 h 22"/>
              <a:gd name="T6" fmla="*/ 33 w 35"/>
              <a:gd name="T7" fmla="*/ 0 h 22"/>
              <a:gd name="T8" fmla="*/ 0 w 35"/>
              <a:gd name="T9" fmla="*/ 16 h 22"/>
            </a:gdLst>
            <a:ahLst/>
            <a:cxnLst>
              <a:cxn ang="0">
                <a:pos x="T0" y="T1"/>
              </a:cxn>
              <a:cxn ang="0">
                <a:pos x="T2" y="T3"/>
              </a:cxn>
              <a:cxn ang="0">
                <a:pos x="T4" y="T5"/>
              </a:cxn>
              <a:cxn ang="0">
                <a:pos x="T6" y="T7"/>
              </a:cxn>
              <a:cxn ang="0">
                <a:pos x="T8" y="T9"/>
              </a:cxn>
            </a:cxnLst>
            <a:rect l="0" t="0" r="r" b="b"/>
            <a:pathLst>
              <a:path w="35" h="22">
                <a:moveTo>
                  <a:pt x="0" y="16"/>
                </a:moveTo>
                <a:lnTo>
                  <a:pt x="0" y="22"/>
                </a:lnTo>
                <a:lnTo>
                  <a:pt x="35" y="3"/>
                </a:lnTo>
                <a:lnTo>
                  <a:pt x="33" y="0"/>
                </a:lnTo>
                <a:lnTo>
                  <a:pt x="0" y="16"/>
                </a:ln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2" name="Freeform 3792">
            <a:extLst>
              <a:ext uri="{FF2B5EF4-FFF2-40B4-BE49-F238E27FC236}">
                <a16:creationId xmlns:a16="http://schemas.microsoft.com/office/drawing/2014/main" id="{1CC8A2DE-97A8-419C-BC80-D857658A70CE}"/>
              </a:ext>
            </a:extLst>
          </p:cNvPr>
          <p:cNvSpPr>
            <a:spLocks noEditPoints="1"/>
          </p:cNvSpPr>
          <p:nvPr/>
        </p:nvSpPr>
        <p:spPr bwMode="auto">
          <a:xfrm>
            <a:off x="17181221" y="4028126"/>
            <a:ext cx="120664" cy="173057"/>
          </a:xfrm>
          <a:custGeom>
            <a:avLst/>
            <a:gdLst>
              <a:gd name="T0" fmla="*/ 11 w 28"/>
              <a:gd name="T1" fmla="*/ 21 h 40"/>
              <a:gd name="T2" fmla="*/ 12 w 28"/>
              <a:gd name="T3" fmla="*/ 21 h 40"/>
              <a:gd name="T4" fmla="*/ 8 w 28"/>
              <a:gd name="T5" fmla="*/ 34 h 40"/>
              <a:gd name="T6" fmla="*/ 22 w 28"/>
              <a:gd name="T7" fmla="*/ 38 h 40"/>
              <a:gd name="T8" fmla="*/ 26 w 28"/>
              <a:gd name="T9" fmla="*/ 25 h 40"/>
              <a:gd name="T10" fmla="*/ 12 w 28"/>
              <a:gd name="T11" fmla="*/ 21 h 40"/>
              <a:gd name="T12" fmla="*/ 13 w 28"/>
              <a:gd name="T13" fmla="*/ 20 h 40"/>
              <a:gd name="T14" fmla="*/ 2 w 28"/>
              <a:gd name="T15" fmla="*/ 0 h 40"/>
              <a:gd name="T16" fmla="*/ 1 w 28"/>
              <a:gd name="T17" fmla="*/ 0 h 40"/>
              <a:gd name="T18" fmla="*/ 0 w 28"/>
              <a:gd name="T19" fmla="*/ 1 h 40"/>
              <a:gd name="T20" fmla="*/ 11 w 28"/>
              <a:gd name="T21" fmla="*/ 21 h 40"/>
              <a:gd name="T22" fmla="*/ 15 w 28"/>
              <a:gd name="T23" fmla="*/ 36 h 40"/>
              <a:gd name="T24" fmla="*/ 12 w 28"/>
              <a:gd name="T25" fmla="*/ 36 h 40"/>
              <a:gd name="T26" fmla="*/ 13 w 28"/>
              <a:gd name="T27" fmla="*/ 33 h 40"/>
              <a:gd name="T28" fmla="*/ 15 w 28"/>
              <a:gd name="T29" fmla="*/ 34 h 40"/>
              <a:gd name="T30" fmla="*/ 15 w 2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11" y="21"/>
                </a:moveTo>
                <a:cubicBezTo>
                  <a:pt x="12" y="21"/>
                  <a:pt x="12" y="21"/>
                  <a:pt x="12" y="21"/>
                </a:cubicBezTo>
                <a:cubicBezTo>
                  <a:pt x="8" y="23"/>
                  <a:pt x="6" y="29"/>
                  <a:pt x="8" y="34"/>
                </a:cubicBezTo>
                <a:cubicBezTo>
                  <a:pt x="11" y="39"/>
                  <a:pt x="17" y="40"/>
                  <a:pt x="22" y="38"/>
                </a:cubicBezTo>
                <a:cubicBezTo>
                  <a:pt x="26" y="35"/>
                  <a:pt x="28" y="29"/>
                  <a:pt x="26" y="25"/>
                </a:cubicBezTo>
                <a:cubicBezTo>
                  <a:pt x="23" y="20"/>
                  <a:pt x="17" y="18"/>
                  <a:pt x="12" y="21"/>
                </a:cubicBezTo>
                <a:cubicBezTo>
                  <a:pt x="13" y="20"/>
                  <a:pt x="13" y="20"/>
                  <a:pt x="13" y="20"/>
                </a:cubicBezTo>
                <a:cubicBezTo>
                  <a:pt x="2" y="0"/>
                  <a:pt x="2" y="0"/>
                  <a:pt x="2" y="0"/>
                </a:cubicBezTo>
                <a:cubicBezTo>
                  <a:pt x="1" y="0"/>
                  <a:pt x="1" y="0"/>
                  <a:pt x="1" y="0"/>
                </a:cubicBezTo>
                <a:cubicBezTo>
                  <a:pt x="0" y="1"/>
                  <a:pt x="0" y="1"/>
                  <a:pt x="0" y="1"/>
                </a:cubicBezTo>
                <a:lnTo>
                  <a:pt x="11" y="21"/>
                </a:lnTo>
                <a:close/>
                <a:moveTo>
                  <a:pt x="15" y="36"/>
                </a:moveTo>
                <a:cubicBezTo>
                  <a:pt x="14" y="37"/>
                  <a:pt x="13" y="36"/>
                  <a:pt x="12" y="36"/>
                </a:cubicBezTo>
                <a:cubicBezTo>
                  <a:pt x="12" y="35"/>
                  <a:pt x="12" y="34"/>
                  <a:pt x="13" y="33"/>
                </a:cubicBezTo>
                <a:cubicBezTo>
                  <a:pt x="14" y="33"/>
                  <a:pt x="15" y="33"/>
                  <a:pt x="15" y="34"/>
                </a:cubicBezTo>
                <a:cubicBezTo>
                  <a:pt x="16" y="35"/>
                  <a:pt x="16" y="36"/>
                  <a:pt x="15" y="36"/>
                </a:cubicBez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3" name="Freeform 3793">
            <a:extLst>
              <a:ext uri="{FF2B5EF4-FFF2-40B4-BE49-F238E27FC236}">
                <a16:creationId xmlns:a16="http://schemas.microsoft.com/office/drawing/2014/main" id="{750EE569-E551-44D5-9C21-A33372A47E05}"/>
              </a:ext>
            </a:extLst>
          </p:cNvPr>
          <p:cNvSpPr>
            <a:spLocks noEditPoints="1"/>
          </p:cNvSpPr>
          <p:nvPr/>
        </p:nvSpPr>
        <p:spPr bwMode="auto">
          <a:xfrm>
            <a:off x="16912902" y="3990021"/>
            <a:ext cx="90498" cy="90497"/>
          </a:xfrm>
          <a:custGeom>
            <a:avLst/>
            <a:gdLst>
              <a:gd name="T0" fmla="*/ 15 w 21"/>
              <a:gd name="T1" fmla="*/ 19 h 21"/>
              <a:gd name="T2" fmla="*/ 19 w 21"/>
              <a:gd name="T3" fmla="*/ 6 h 21"/>
              <a:gd name="T4" fmla="*/ 6 w 21"/>
              <a:gd name="T5" fmla="*/ 2 h 21"/>
              <a:gd name="T6" fmla="*/ 3 w 21"/>
              <a:gd name="T7" fmla="*/ 15 h 21"/>
              <a:gd name="T8" fmla="*/ 15 w 21"/>
              <a:gd name="T9" fmla="*/ 19 h 21"/>
              <a:gd name="T10" fmla="*/ 7 w 21"/>
              <a:gd name="T11" fmla="*/ 14 h 21"/>
              <a:gd name="T12" fmla="*/ 9 w 21"/>
              <a:gd name="T13" fmla="*/ 15 h 21"/>
              <a:gd name="T14" fmla="*/ 9 w 21"/>
              <a:gd name="T15" fmla="*/ 17 h 21"/>
              <a:gd name="T16" fmla="*/ 6 w 21"/>
              <a:gd name="T17" fmla="*/ 16 h 21"/>
              <a:gd name="T18" fmla="*/ 7 w 21"/>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5" y="19"/>
                </a:moveTo>
                <a:cubicBezTo>
                  <a:pt x="20" y="16"/>
                  <a:pt x="21" y="11"/>
                  <a:pt x="19" y="6"/>
                </a:cubicBezTo>
                <a:cubicBezTo>
                  <a:pt x="17" y="2"/>
                  <a:pt x="11" y="0"/>
                  <a:pt x="6" y="2"/>
                </a:cubicBezTo>
                <a:cubicBezTo>
                  <a:pt x="2" y="5"/>
                  <a:pt x="0" y="10"/>
                  <a:pt x="3" y="15"/>
                </a:cubicBezTo>
                <a:cubicBezTo>
                  <a:pt x="5" y="19"/>
                  <a:pt x="11" y="21"/>
                  <a:pt x="15" y="19"/>
                </a:cubicBezTo>
                <a:close/>
                <a:moveTo>
                  <a:pt x="7" y="14"/>
                </a:moveTo>
                <a:cubicBezTo>
                  <a:pt x="8" y="14"/>
                  <a:pt x="9" y="14"/>
                  <a:pt x="9" y="15"/>
                </a:cubicBezTo>
                <a:cubicBezTo>
                  <a:pt x="10" y="16"/>
                  <a:pt x="9" y="17"/>
                  <a:pt x="9" y="17"/>
                </a:cubicBezTo>
                <a:cubicBezTo>
                  <a:pt x="8" y="18"/>
                  <a:pt x="7" y="17"/>
                  <a:pt x="6" y="16"/>
                </a:cubicBezTo>
                <a:cubicBezTo>
                  <a:pt x="6" y="16"/>
                  <a:pt x="6" y="15"/>
                  <a:pt x="7" y="14"/>
                </a:cubicBez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4" name="Freeform 3794">
            <a:extLst>
              <a:ext uri="{FF2B5EF4-FFF2-40B4-BE49-F238E27FC236}">
                <a16:creationId xmlns:a16="http://schemas.microsoft.com/office/drawing/2014/main" id="{13E0F854-F37F-4E1F-A477-617732A91742}"/>
              </a:ext>
            </a:extLst>
          </p:cNvPr>
          <p:cNvSpPr>
            <a:spLocks noEditPoints="1"/>
          </p:cNvSpPr>
          <p:nvPr/>
        </p:nvSpPr>
        <p:spPr bwMode="auto">
          <a:xfrm>
            <a:off x="17224088" y="3769333"/>
            <a:ext cx="176233" cy="125427"/>
          </a:xfrm>
          <a:custGeom>
            <a:avLst/>
            <a:gdLst>
              <a:gd name="T0" fmla="*/ 20 w 41"/>
              <a:gd name="T1" fmla="*/ 4 h 29"/>
              <a:gd name="T2" fmla="*/ 15 w 41"/>
              <a:gd name="T3" fmla="*/ 20 h 29"/>
              <a:gd name="T4" fmla="*/ 0 w 41"/>
              <a:gd name="T5" fmla="*/ 27 h 29"/>
              <a:gd name="T6" fmla="*/ 1 w 41"/>
              <a:gd name="T7" fmla="*/ 29 h 29"/>
              <a:gd name="T8" fmla="*/ 16 w 41"/>
              <a:gd name="T9" fmla="*/ 21 h 29"/>
              <a:gd name="T10" fmla="*/ 32 w 41"/>
              <a:gd name="T11" fmla="*/ 26 h 29"/>
              <a:gd name="T12" fmla="*/ 37 w 41"/>
              <a:gd name="T13" fmla="*/ 9 h 29"/>
              <a:gd name="T14" fmla="*/ 20 w 41"/>
              <a:gd name="T15" fmla="*/ 4 h 29"/>
              <a:gd name="T16" fmla="*/ 23 w 41"/>
              <a:gd name="T17" fmla="*/ 23 h 29"/>
              <a:gd name="T18" fmla="*/ 20 w 41"/>
              <a:gd name="T19" fmla="*/ 23 h 29"/>
              <a:gd name="T20" fmla="*/ 21 w 41"/>
              <a:gd name="T21" fmla="*/ 20 h 29"/>
              <a:gd name="T22" fmla="*/ 24 w 41"/>
              <a:gd name="T23" fmla="*/ 21 h 29"/>
              <a:gd name="T24" fmla="*/ 23 w 41"/>
              <a:gd name="T2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9">
                <a:moveTo>
                  <a:pt x="20" y="4"/>
                </a:moveTo>
                <a:cubicBezTo>
                  <a:pt x="15" y="7"/>
                  <a:pt x="12" y="14"/>
                  <a:pt x="15" y="20"/>
                </a:cubicBezTo>
                <a:cubicBezTo>
                  <a:pt x="0" y="27"/>
                  <a:pt x="0" y="27"/>
                  <a:pt x="0" y="27"/>
                </a:cubicBezTo>
                <a:cubicBezTo>
                  <a:pt x="1" y="29"/>
                  <a:pt x="1" y="29"/>
                  <a:pt x="1" y="29"/>
                </a:cubicBezTo>
                <a:cubicBezTo>
                  <a:pt x="16" y="21"/>
                  <a:pt x="16" y="21"/>
                  <a:pt x="16" y="21"/>
                </a:cubicBezTo>
                <a:cubicBezTo>
                  <a:pt x="19" y="27"/>
                  <a:pt x="26" y="29"/>
                  <a:pt x="32" y="26"/>
                </a:cubicBezTo>
                <a:cubicBezTo>
                  <a:pt x="38" y="22"/>
                  <a:pt x="41" y="15"/>
                  <a:pt x="37" y="9"/>
                </a:cubicBezTo>
                <a:cubicBezTo>
                  <a:pt x="34" y="3"/>
                  <a:pt x="26" y="0"/>
                  <a:pt x="20" y="4"/>
                </a:cubicBezTo>
                <a:close/>
                <a:moveTo>
                  <a:pt x="23" y="23"/>
                </a:moveTo>
                <a:cubicBezTo>
                  <a:pt x="22" y="24"/>
                  <a:pt x="21" y="24"/>
                  <a:pt x="20" y="23"/>
                </a:cubicBezTo>
                <a:cubicBezTo>
                  <a:pt x="20" y="22"/>
                  <a:pt x="20" y="20"/>
                  <a:pt x="21" y="20"/>
                </a:cubicBezTo>
                <a:cubicBezTo>
                  <a:pt x="22" y="19"/>
                  <a:pt x="24" y="19"/>
                  <a:pt x="24" y="21"/>
                </a:cubicBezTo>
                <a:cubicBezTo>
                  <a:pt x="25" y="22"/>
                  <a:pt x="25" y="23"/>
                  <a:pt x="23" y="23"/>
                </a:cubicBez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5" name="Freeform 3795">
            <a:extLst>
              <a:ext uri="{FF2B5EF4-FFF2-40B4-BE49-F238E27FC236}">
                <a16:creationId xmlns:a16="http://schemas.microsoft.com/office/drawing/2014/main" id="{2257F2F1-7C85-4417-9A0E-88B954DECE8B}"/>
              </a:ext>
            </a:extLst>
          </p:cNvPr>
          <p:cNvSpPr>
            <a:spLocks noEditPoints="1"/>
          </p:cNvSpPr>
          <p:nvPr/>
        </p:nvSpPr>
        <p:spPr bwMode="auto">
          <a:xfrm>
            <a:off x="16831931" y="3562934"/>
            <a:ext cx="731923" cy="771614"/>
          </a:xfrm>
          <a:custGeom>
            <a:avLst/>
            <a:gdLst>
              <a:gd name="T0" fmla="*/ 61 w 170"/>
              <a:gd name="T1" fmla="*/ 158 h 179"/>
              <a:gd name="T2" fmla="*/ 65 w 170"/>
              <a:gd name="T3" fmla="*/ 110 h 179"/>
              <a:gd name="T4" fmla="*/ 82 w 170"/>
              <a:gd name="T5" fmla="*/ 108 h 179"/>
              <a:gd name="T6" fmla="*/ 93 w 170"/>
              <a:gd name="T7" fmla="*/ 95 h 179"/>
              <a:gd name="T8" fmla="*/ 144 w 170"/>
              <a:gd name="T9" fmla="*/ 120 h 179"/>
              <a:gd name="T10" fmla="*/ 166 w 170"/>
              <a:gd name="T11" fmla="*/ 108 h 179"/>
              <a:gd name="T12" fmla="*/ 144 w 170"/>
              <a:gd name="T13" fmla="*/ 108 h 179"/>
              <a:gd name="T14" fmla="*/ 94 w 170"/>
              <a:gd name="T15" fmla="*/ 94 h 179"/>
              <a:gd name="T16" fmla="*/ 78 w 170"/>
              <a:gd name="T17" fmla="*/ 65 h 179"/>
              <a:gd name="T18" fmla="*/ 90 w 170"/>
              <a:gd name="T19" fmla="*/ 27 h 179"/>
              <a:gd name="T20" fmla="*/ 103 w 170"/>
              <a:gd name="T21" fmla="*/ 9 h 179"/>
              <a:gd name="T22" fmla="*/ 81 w 170"/>
              <a:gd name="T23" fmla="*/ 21 h 179"/>
              <a:gd name="T24" fmla="*/ 77 w 170"/>
              <a:gd name="T25" fmla="*/ 65 h 179"/>
              <a:gd name="T26" fmla="*/ 60 w 170"/>
              <a:gd name="T27" fmla="*/ 67 h 179"/>
              <a:gd name="T28" fmla="*/ 49 w 170"/>
              <a:gd name="T29" fmla="*/ 80 h 179"/>
              <a:gd name="T30" fmla="*/ 25 w 170"/>
              <a:gd name="T31" fmla="*/ 65 h 179"/>
              <a:gd name="T32" fmla="*/ 3 w 170"/>
              <a:gd name="T33" fmla="*/ 76 h 179"/>
              <a:gd name="T34" fmla="*/ 26 w 170"/>
              <a:gd name="T35" fmla="*/ 75 h 179"/>
              <a:gd name="T36" fmla="*/ 49 w 170"/>
              <a:gd name="T37" fmla="*/ 81 h 179"/>
              <a:gd name="T38" fmla="*/ 64 w 170"/>
              <a:gd name="T39" fmla="*/ 110 h 179"/>
              <a:gd name="T40" fmla="*/ 51 w 170"/>
              <a:gd name="T41" fmla="*/ 152 h 179"/>
              <a:gd name="T42" fmla="*/ 44 w 170"/>
              <a:gd name="T43" fmla="*/ 153 h 179"/>
              <a:gd name="T44" fmla="*/ 56 w 170"/>
              <a:gd name="T45" fmla="*/ 175 h 179"/>
              <a:gd name="T46" fmla="*/ 153 w 170"/>
              <a:gd name="T47" fmla="*/ 120 h 179"/>
              <a:gd name="T48" fmla="*/ 150 w 170"/>
              <a:gd name="T49" fmla="*/ 122 h 179"/>
              <a:gd name="T50" fmla="*/ 86 w 170"/>
              <a:gd name="T51" fmla="*/ 23 h 179"/>
              <a:gd name="T52" fmla="*/ 90 w 170"/>
              <a:gd name="T53" fmla="*/ 21 h 179"/>
              <a:gd name="T54" fmla="*/ 86 w 170"/>
              <a:gd name="T55" fmla="*/ 23 h 179"/>
              <a:gd name="T56" fmla="*/ 9 w 170"/>
              <a:gd name="T57" fmla="*/ 78 h 179"/>
              <a:gd name="T58" fmla="*/ 12 w 170"/>
              <a:gd name="T59" fmla="*/ 76 h 179"/>
              <a:gd name="T60" fmla="*/ 62 w 170"/>
              <a:gd name="T61" fmla="*/ 97 h 179"/>
              <a:gd name="T62" fmla="*/ 66 w 170"/>
              <a:gd name="T63" fmla="*/ 104 h 179"/>
              <a:gd name="T64" fmla="*/ 62 w 170"/>
              <a:gd name="T65" fmla="*/ 97 h 179"/>
              <a:gd name="T66" fmla="*/ 48 w 170"/>
              <a:gd name="T67" fmla="*/ 170 h 179"/>
              <a:gd name="T68" fmla="*/ 45 w 170"/>
              <a:gd name="T69" fmla="*/ 17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9">
                <a:moveTo>
                  <a:pt x="56" y="175"/>
                </a:moveTo>
                <a:cubicBezTo>
                  <a:pt x="62" y="172"/>
                  <a:pt x="65" y="164"/>
                  <a:pt x="61" y="158"/>
                </a:cubicBezTo>
                <a:cubicBezTo>
                  <a:pt x="60" y="155"/>
                  <a:pt x="56" y="153"/>
                  <a:pt x="53" y="152"/>
                </a:cubicBezTo>
                <a:cubicBezTo>
                  <a:pt x="65" y="110"/>
                  <a:pt x="65" y="110"/>
                  <a:pt x="65" y="110"/>
                </a:cubicBezTo>
                <a:cubicBezTo>
                  <a:pt x="64" y="110"/>
                  <a:pt x="64" y="110"/>
                  <a:pt x="64" y="110"/>
                </a:cubicBezTo>
                <a:cubicBezTo>
                  <a:pt x="70" y="112"/>
                  <a:pt x="77" y="111"/>
                  <a:pt x="82" y="108"/>
                </a:cubicBezTo>
                <a:cubicBezTo>
                  <a:pt x="88" y="105"/>
                  <a:pt x="92" y="100"/>
                  <a:pt x="94" y="94"/>
                </a:cubicBezTo>
                <a:cubicBezTo>
                  <a:pt x="93" y="95"/>
                  <a:pt x="93" y="95"/>
                  <a:pt x="93" y="95"/>
                </a:cubicBezTo>
                <a:cubicBezTo>
                  <a:pt x="144" y="110"/>
                  <a:pt x="144" y="110"/>
                  <a:pt x="144" y="110"/>
                </a:cubicBezTo>
                <a:cubicBezTo>
                  <a:pt x="142" y="113"/>
                  <a:pt x="143" y="117"/>
                  <a:pt x="144" y="120"/>
                </a:cubicBezTo>
                <a:cubicBezTo>
                  <a:pt x="148" y="126"/>
                  <a:pt x="155" y="129"/>
                  <a:pt x="161" y="125"/>
                </a:cubicBezTo>
                <a:cubicBezTo>
                  <a:pt x="167" y="122"/>
                  <a:pt x="170" y="114"/>
                  <a:pt x="166" y="108"/>
                </a:cubicBezTo>
                <a:cubicBezTo>
                  <a:pt x="163" y="102"/>
                  <a:pt x="156" y="100"/>
                  <a:pt x="149" y="103"/>
                </a:cubicBezTo>
                <a:cubicBezTo>
                  <a:pt x="147" y="104"/>
                  <a:pt x="145" y="106"/>
                  <a:pt x="144" y="108"/>
                </a:cubicBezTo>
                <a:cubicBezTo>
                  <a:pt x="94" y="93"/>
                  <a:pt x="94" y="93"/>
                  <a:pt x="94" y="93"/>
                </a:cubicBezTo>
                <a:cubicBezTo>
                  <a:pt x="94" y="94"/>
                  <a:pt x="94" y="94"/>
                  <a:pt x="94" y="94"/>
                </a:cubicBezTo>
                <a:cubicBezTo>
                  <a:pt x="95" y="88"/>
                  <a:pt x="95" y="82"/>
                  <a:pt x="92" y="76"/>
                </a:cubicBezTo>
                <a:cubicBezTo>
                  <a:pt x="89" y="71"/>
                  <a:pt x="84" y="67"/>
                  <a:pt x="78" y="65"/>
                </a:cubicBezTo>
                <a:cubicBezTo>
                  <a:pt x="79" y="65"/>
                  <a:pt x="79" y="65"/>
                  <a:pt x="79" y="65"/>
                </a:cubicBezTo>
                <a:cubicBezTo>
                  <a:pt x="90" y="27"/>
                  <a:pt x="90" y="27"/>
                  <a:pt x="90" y="27"/>
                </a:cubicBezTo>
                <a:cubicBezTo>
                  <a:pt x="93" y="28"/>
                  <a:pt x="95" y="27"/>
                  <a:pt x="98" y="26"/>
                </a:cubicBezTo>
                <a:cubicBezTo>
                  <a:pt x="104" y="23"/>
                  <a:pt x="106" y="15"/>
                  <a:pt x="103" y="9"/>
                </a:cubicBezTo>
                <a:cubicBezTo>
                  <a:pt x="99" y="3"/>
                  <a:pt x="92" y="0"/>
                  <a:pt x="86" y="4"/>
                </a:cubicBezTo>
                <a:cubicBezTo>
                  <a:pt x="80" y="7"/>
                  <a:pt x="77" y="15"/>
                  <a:pt x="81" y="21"/>
                </a:cubicBezTo>
                <a:cubicBezTo>
                  <a:pt x="82" y="24"/>
                  <a:pt x="85" y="26"/>
                  <a:pt x="88" y="27"/>
                </a:cubicBezTo>
                <a:cubicBezTo>
                  <a:pt x="77" y="65"/>
                  <a:pt x="77" y="65"/>
                  <a:pt x="77" y="65"/>
                </a:cubicBezTo>
                <a:cubicBezTo>
                  <a:pt x="78" y="65"/>
                  <a:pt x="78" y="65"/>
                  <a:pt x="78" y="65"/>
                </a:cubicBezTo>
                <a:cubicBezTo>
                  <a:pt x="72" y="63"/>
                  <a:pt x="66" y="64"/>
                  <a:pt x="60" y="67"/>
                </a:cubicBezTo>
                <a:cubicBezTo>
                  <a:pt x="54" y="70"/>
                  <a:pt x="50" y="75"/>
                  <a:pt x="49" y="80"/>
                </a:cubicBezTo>
                <a:cubicBezTo>
                  <a:pt x="49" y="80"/>
                  <a:pt x="49" y="80"/>
                  <a:pt x="49" y="80"/>
                </a:cubicBezTo>
                <a:cubicBezTo>
                  <a:pt x="27" y="73"/>
                  <a:pt x="27" y="73"/>
                  <a:pt x="27" y="73"/>
                </a:cubicBezTo>
                <a:cubicBezTo>
                  <a:pt x="27" y="70"/>
                  <a:pt x="27" y="67"/>
                  <a:pt x="25" y="65"/>
                </a:cubicBezTo>
                <a:cubicBezTo>
                  <a:pt x="22" y="58"/>
                  <a:pt x="15" y="56"/>
                  <a:pt x="8" y="59"/>
                </a:cubicBezTo>
                <a:cubicBezTo>
                  <a:pt x="2" y="63"/>
                  <a:pt x="0" y="70"/>
                  <a:pt x="3" y="76"/>
                </a:cubicBezTo>
                <a:cubicBezTo>
                  <a:pt x="7" y="83"/>
                  <a:pt x="14" y="85"/>
                  <a:pt x="20" y="82"/>
                </a:cubicBezTo>
                <a:cubicBezTo>
                  <a:pt x="23" y="80"/>
                  <a:pt x="25" y="78"/>
                  <a:pt x="26" y="75"/>
                </a:cubicBezTo>
                <a:cubicBezTo>
                  <a:pt x="48" y="81"/>
                  <a:pt x="48" y="81"/>
                  <a:pt x="48" y="81"/>
                </a:cubicBezTo>
                <a:cubicBezTo>
                  <a:pt x="49" y="81"/>
                  <a:pt x="49" y="81"/>
                  <a:pt x="49" y="81"/>
                </a:cubicBezTo>
                <a:cubicBezTo>
                  <a:pt x="47" y="86"/>
                  <a:pt x="47" y="93"/>
                  <a:pt x="50" y="98"/>
                </a:cubicBezTo>
                <a:cubicBezTo>
                  <a:pt x="53" y="104"/>
                  <a:pt x="58" y="108"/>
                  <a:pt x="64" y="110"/>
                </a:cubicBezTo>
                <a:cubicBezTo>
                  <a:pt x="63" y="110"/>
                  <a:pt x="63" y="110"/>
                  <a:pt x="63" y="110"/>
                </a:cubicBezTo>
                <a:cubicBezTo>
                  <a:pt x="51" y="152"/>
                  <a:pt x="51" y="152"/>
                  <a:pt x="51" y="152"/>
                </a:cubicBezTo>
                <a:cubicBezTo>
                  <a:pt x="52" y="152"/>
                  <a:pt x="52" y="152"/>
                  <a:pt x="52" y="152"/>
                </a:cubicBezTo>
                <a:cubicBezTo>
                  <a:pt x="49" y="151"/>
                  <a:pt x="47" y="152"/>
                  <a:pt x="44" y="153"/>
                </a:cubicBezTo>
                <a:cubicBezTo>
                  <a:pt x="38" y="156"/>
                  <a:pt x="36" y="164"/>
                  <a:pt x="39" y="170"/>
                </a:cubicBezTo>
                <a:cubicBezTo>
                  <a:pt x="43" y="176"/>
                  <a:pt x="50" y="179"/>
                  <a:pt x="56" y="175"/>
                </a:cubicBezTo>
                <a:close/>
                <a:moveTo>
                  <a:pt x="150" y="119"/>
                </a:moveTo>
                <a:cubicBezTo>
                  <a:pt x="152" y="119"/>
                  <a:pt x="153" y="119"/>
                  <a:pt x="153" y="120"/>
                </a:cubicBezTo>
                <a:cubicBezTo>
                  <a:pt x="154" y="121"/>
                  <a:pt x="154" y="123"/>
                  <a:pt x="153" y="123"/>
                </a:cubicBezTo>
                <a:cubicBezTo>
                  <a:pt x="152" y="124"/>
                  <a:pt x="150" y="123"/>
                  <a:pt x="150" y="122"/>
                </a:cubicBezTo>
                <a:cubicBezTo>
                  <a:pt x="149" y="121"/>
                  <a:pt x="149" y="120"/>
                  <a:pt x="150" y="119"/>
                </a:cubicBezTo>
                <a:close/>
                <a:moveTo>
                  <a:pt x="86" y="23"/>
                </a:moveTo>
                <a:cubicBezTo>
                  <a:pt x="85" y="22"/>
                  <a:pt x="86" y="20"/>
                  <a:pt x="87" y="20"/>
                </a:cubicBezTo>
                <a:cubicBezTo>
                  <a:pt x="88" y="19"/>
                  <a:pt x="89" y="20"/>
                  <a:pt x="90" y="21"/>
                </a:cubicBezTo>
                <a:cubicBezTo>
                  <a:pt x="90" y="22"/>
                  <a:pt x="90" y="23"/>
                  <a:pt x="89" y="24"/>
                </a:cubicBezTo>
                <a:cubicBezTo>
                  <a:pt x="88" y="24"/>
                  <a:pt x="86" y="24"/>
                  <a:pt x="86" y="23"/>
                </a:cubicBezTo>
                <a:close/>
                <a:moveTo>
                  <a:pt x="11" y="79"/>
                </a:moveTo>
                <a:cubicBezTo>
                  <a:pt x="10" y="80"/>
                  <a:pt x="9" y="80"/>
                  <a:pt x="9" y="78"/>
                </a:cubicBezTo>
                <a:cubicBezTo>
                  <a:pt x="8" y="77"/>
                  <a:pt x="8" y="76"/>
                  <a:pt x="9" y="76"/>
                </a:cubicBezTo>
                <a:cubicBezTo>
                  <a:pt x="10" y="75"/>
                  <a:pt x="12" y="75"/>
                  <a:pt x="12" y="76"/>
                </a:cubicBezTo>
                <a:cubicBezTo>
                  <a:pt x="13" y="77"/>
                  <a:pt x="13" y="79"/>
                  <a:pt x="11" y="79"/>
                </a:cubicBezTo>
                <a:close/>
                <a:moveTo>
                  <a:pt x="62" y="97"/>
                </a:moveTo>
                <a:cubicBezTo>
                  <a:pt x="64" y="96"/>
                  <a:pt x="66" y="96"/>
                  <a:pt x="67" y="98"/>
                </a:cubicBezTo>
                <a:cubicBezTo>
                  <a:pt x="69" y="100"/>
                  <a:pt x="68" y="103"/>
                  <a:pt x="66" y="104"/>
                </a:cubicBezTo>
                <a:cubicBezTo>
                  <a:pt x="64" y="105"/>
                  <a:pt x="61" y="104"/>
                  <a:pt x="60" y="102"/>
                </a:cubicBezTo>
                <a:cubicBezTo>
                  <a:pt x="59" y="100"/>
                  <a:pt x="60" y="98"/>
                  <a:pt x="62" y="97"/>
                </a:cubicBezTo>
                <a:close/>
                <a:moveTo>
                  <a:pt x="45" y="169"/>
                </a:moveTo>
                <a:cubicBezTo>
                  <a:pt x="46" y="169"/>
                  <a:pt x="48" y="169"/>
                  <a:pt x="48" y="170"/>
                </a:cubicBezTo>
                <a:cubicBezTo>
                  <a:pt x="49" y="171"/>
                  <a:pt x="49" y="173"/>
                  <a:pt x="47" y="173"/>
                </a:cubicBezTo>
                <a:cubicBezTo>
                  <a:pt x="46" y="174"/>
                  <a:pt x="45" y="173"/>
                  <a:pt x="45" y="172"/>
                </a:cubicBezTo>
                <a:cubicBezTo>
                  <a:pt x="44" y="171"/>
                  <a:pt x="44" y="170"/>
                  <a:pt x="45" y="169"/>
                </a:cubicBez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4" name="Group 3">
            <a:extLst>
              <a:ext uri="{FF2B5EF4-FFF2-40B4-BE49-F238E27FC236}">
                <a16:creationId xmlns:a16="http://schemas.microsoft.com/office/drawing/2014/main" id="{5555CDE1-EA0D-41FB-A266-5CD36677724E}"/>
              </a:ext>
            </a:extLst>
          </p:cNvPr>
          <p:cNvGrpSpPr/>
          <p:nvPr/>
        </p:nvGrpSpPr>
        <p:grpSpPr>
          <a:xfrm>
            <a:off x="17197098" y="4312321"/>
            <a:ext cx="776378" cy="1266972"/>
            <a:chOff x="17194931" y="4311821"/>
            <a:chExt cx="776288" cy="1266825"/>
          </a:xfrm>
          <a:solidFill>
            <a:schemeClr val="accent5"/>
          </a:solidFill>
        </p:grpSpPr>
        <p:sp>
          <p:nvSpPr>
            <p:cNvPr id="21051" name="Freeform 3801">
              <a:extLst>
                <a:ext uri="{FF2B5EF4-FFF2-40B4-BE49-F238E27FC236}">
                  <a16:creationId xmlns:a16="http://schemas.microsoft.com/office/drawing/2014/main" id="{A627B316-292F-4752-A9ED-73450318E176}"/>
                </a:ext>
              </a:extLst>
            </p:cNvPr>
            <p:cNvSpPr>
              <a:spLocks noEditPoints="1"/>
            </p:cNvSpPr>
            <p:nvPr/>
          </p:nvSpPr>
          <p:spPr bwMode="auto">
            <a:xfrm>
              <a:off x="17194931" y="4311821"/>
              <a:ext cx="776288" cy="1266825"/>
            </a:xfrm>
            <a:custGeom>
              <a:avLst/>
              <a:gdLst>
                <a:gd name="T0" fmla="*/ 123 w 180"/>
                <a:gd name="T1" fmla="*/ 15 h 294"/>
                <a:gd name="T2" fmla="*/ 96 w 180"/>
                <a:gd name="T3" fmla="*/ 221 h 294"/>
                <a:gd name="T4" fmla="*/ 159 w 180"/>
                <a:gd name="T5" fmla="*/ 278 h 294"/>
                <a:gd name="T6" fmla="*/ 149 w 180"/>
                <a:gd name="T7" fmla="*/ 274 h 294"/>
                <a:gd name="T8" fmla="*/ 94 w 180"/>
                <a:gd name="T9" fmla="*/ 247 h 294"/>
                <a:gd name="T10" fmla="*/ 103 w 180"/>
                <a:gd name="T11" fmla="*/ 248 h 294"/>
                <a:gd name="T12" fmla="*/ 135 w 180"/>
                <a:gd name="T13" fmla="*/ 254 h 294"/>
                <a:gd name="T14" fmla="*/ 87 w 180"/>
                <a:gd name="T15" fmla="*/ 262 h 294"/>
                <a:gd name="T16" fmla="*/ 141 w 180"/>
                <a:gd name="T17" fmla="*/ 264 h 294"/>
                <a:gd name="T18" fmla="*/ 141 w 180"/>
                <a:gd name="T19" fmla="*/ 272 h 294"/>
                <a:gd name="T20" fmla="*/ 105 w 180"/>
                <a:gd name="T21" fmla="*/ 272 h 294"/>
                <a:gd name="T22" fmla="*/ 84 w 180"/>
                <a:gd name="T23" fmla="*/ 277 h 294"/>
                <a:gd name="T24" fmla="*/ 111 w 180"/>
                <a:gd name="T25" fmla="*/ 272 h 294"/>
                <a:gd name="T26" fmla="*/ 132 w 180"/>
                <a:gd name="T27" fmla="*/ 272 h 294"/>
                <a:gd name="T28" fmla="*/ 146 w 180"/>
                <a:gd name="T29" fmla="*/ 259 h 294"/>
                <a:gd name="T30" fmla="*/ 141 w 180"/>
                <a:gd name="T31" fmla="*/ 250 h 294"/>
                <a:gd name="T32" fmla="*/ 125 w 180"/>
                <a:gd name="T33" fmla="*/ 248 h 294"/>
                <a:gd name="T34" fmla="*/ 120 w 180"/>
                <a:gd name="T35" fmla="*/ 72 h 294"/>
                <a:gd name="T36" fmla="*/ 129 w 180"/>
                <a:gd name="T37" fmla="*/ 59 h 294"/>
                <a:gd name="T38" fmla="*/ 87 w 180"/>
                <a:gd name="T39" fmla="*/ 128 h 294"/>
                <a:gd name="T40" fmla="*/ 78 w 180"/>
                <a:gd name="T41" fmla="*/ 123 h 294"/>
                <a:gd name="T42" fmla="*/ 92 w 180"/>
                <a:gd name="T43" fmla="*/ 94 h 294"/>
                <a:gd name="T44" fmla="*/ 71 w 180"/>
                <a:gd name="T45" fmla="*/ 103 h 294"/>
                <a:gd name="T46" fmla="*/ 69 w 180"/>
                <a:gd name="T47" fmla="*/ 115 h 294"/>
                <a:gd name="T48" fmla="*/ 95 w 180"/>
                <a:gd name="T49" fmla="*/ 101 h 294"/>
                <a:gd name="T50" fmla="*/ 93 w 180"/>
                <a:gd name="T51" fmla="*/ 85 h 294"/>
                <a:gd name="T52" fmla="*/ 112 w 180"/>
                <a:gd name="T53" fmla="*/ 41 h 294"/>
                <a:gd name="T54" fmla="*/ 119 w 180"/>
                <a:gd name="T55" fmla="*/ 45 h 294"/>
                <a:gd name="T56" fmla="*/ 138 w 180"/>
                <a:gd name="T57" fmla="*/ 23 h 294"/>
                <a:gd name="T58" fmla="*/ 129 w 180"/>
                <a:gd name="T59" fmla="*/ 13 h 294"/>
                <a:gd name="T60" fmla="*/ 132 w 180"/>
                <a:gd name="T61" fmla="*/ 15 h 294"/>
                <a:gd name="T62" fmla="*/ 140 w 180"/>
                <a:gd name="T63" fmla="*/ 20 h 294"/>
                <a:gd name="T64" fmla="*/ 138 w 180"/>
                <a:gd name="T65" fmla="*/ 25 h 294"/>
                <a:gd name="T66" fmla="*/ 100 w 180"/>
                <a:gd name="T67" fmla="*/ 34 h 294"/>
                <a:gd name="T68" fmla="*/ 92 w 180"/>
                <a:gd name="T69" fmla="*/ 46 h 294"/>
                <a:gd name="T70" fmla="*/ 85 w 180"/>
                <a:gd name="T71" fmla="*/ 59 h 294"/>
                <a:gd name="T72" fmla="*/ 76 w 180"/>
                <a:gd name="T73" fmla="*/ 74 h 294"/>
                <a:gd name="T74" fmla="*/ 67 w 180"/>
                <a:gd name="T75" fmla="*/ 89 h 294"/>
                <a:gd name="T76" fmla="*/ 61 w 180"/>
                <a:gd name="T77" fmla="*/ 100 h 294"/>
                <a:gd name="T78" fmla="*/ 50 w 180"/>
                <a:gd name="T79" fmla="*/ 124 h 294"/>
                <a:gd name="T80" fmla="*/ 57 w 180"/>
                <a:gd name="T81" fmla="*/ 128 h 294"/>
                <a:gd name="T82" fmla="*/ 60 w 180"/>
                <a:gd name="T83" fmla="*/ 128 h 294"/>
                <a:gd name="T84" fmla="*/ 64 w 180"/>
                <a:gd name="T85" fmla="*/ 131 h 294"/>
                <a:gd name="T86" fmla="*/ 70 w 180"/>
                <a:gd name="T87" fmla="*/ 133 h 294"/>
                <a:gd name="T88" fmla="*/ 88 w 180"/>
                <a:gd name="T89" fmla="*/ 131 h 294"/>
                <a:gd name="T90" fmla="*/ 99 w 180"/>
                <a:gd name="T91" fmla="*/ 111 h 294"/>
                <a:gd name="T92" fmla="*/ 123 w 180"/>
                <a:gd name="T93" fmla="*/ 103 h 294"/>
                <a:gd name="T94" fmla="*/ 120 w 180"/>
                <a:gd name="T95" fmla="*/ 77 h 294"/>
                <a:gd name="T96" fmla="*/ 97 w 180"/>
                <a:gd name="T97" fmla="*/ 152 h 294"/>
                <a:gd name="T98" fmla="*/ 179 w 180"/>
                <a:gd name="T99" fmla="*/ 153 h 294"/>
                <a:gd name="T100" fmla="*/ 106 w 180"/>
                <a:gd name="T101" fmla="*/ 211 h 294"/>
                <a:gd name="T102" fmla="*/ 91 w 180"/>
                <a:gd name="T103" fmla="*/ 246 h 294"/>
                <a:gd name="T104" fmla="*/ 74 w 180"/>
                <a:gd name="T105" fmla="*/ 249 h 294"/>
                <a:gd name="T106" fmla="*/ 75 w 180"/>
                <a:gd name="T107" fmla="*/ 258 h 294"/>
                <a:gd name="T108" fmla="*/ 63 w 180"/>
                <a:gd name="T109" fmla="*/ 273 h 294"/>
                <a:gd name="T110" fmla="*/ 49 w 180"/>
                <a:gd name="T111" fmla="*/ 285 h 294"/>
                <a:gd name="T112" fmla="*/ 65 w 180"/>
                <a:gd name="T113" fmla="*/ 291 h 294"/>
                <a:gd name="T114" fmla="*/ 83 w 180"/>
                <a:gd name="T115" fmla="*/ 291 h 294"/>
                <a:gd name="T116" fmla="*/ 106 w 180"/>
                <a:gd name="T117" fmla="*/ 291 h 294"/>
                <a:gd name="T118" fmla="*/ 119 w 180"/>
                <a:gd name="T119" fmla="*/ 292 h 294"/>
                <a:gd name="T120" fmla="*/ 134 w 180"/>
                <a:gd name="T121" fmla="*/ 292 h 294"/>
                <a:gd name="T122" fmla="*/ 162 w 180"/>
                <a:gd name="T123" fmla="*/ 288 h 294"/>
                <a:gd name="T124" fmla="*/ 164 w 180"/>
                <a:gd name="T125" fmla="*/ 28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294">
                  <a:moveTo>
                    <a:pt x="145" y="271"/>
                  </a:moveTo>
                  <a:cubicBezTo>
                    <a:pt x="142" y="271"/>
                    <a:pt x="142" y="271"/>
                    <a:pt x="142" y="271"/>
                  </a:cubicBezTo>
                  <a:cubicBezTo>
                    <a:pt x="142" y="264"/>
                    <a:pt x="142" y="264"/>
                    <a:pt x="142" y="264"/>
                  </a:cubicBezTo>
                  <a:cubicBezTo>
                    <a:pt x="147" y="264"/>
                    <a:pt x="147" y="264"/>
                    <a:pt x="147" y="264"/>
                  </a:cubicBezTo>
                  <a:cubicBezTo>
                    <a:pt x="147" y="257"/>
                    <a:pt x="147" y="257"/>
                    <a:pt x="147" y="257"/>
                  </a:cubicBezTo>
                  <a:cubicBezTo>
                    <a:pt x="147" y="252"/>
                    <a:pt x="143" y="247"/>
                    <a:pt x="137" y="247"/>
                  </a:cubicBezTo>
                  <a:cubicBezTo>
                    <a:pt x="126" y="247"/>
                    <a:pt x="126" y="247"/>
                    <a:pt x="126" y="247"/>
                  </a:cubicBezTo>
                  <a:cubicBezTo>
                    <a:pt x="126" y="239"/>
                    <a:pt x="126" y="239"/>
                    <a:pt x="126" y="239"/>
                  </a:cubicBezTo>
                  <a:cubicBezTo>
                    <a:pt x="126" y="234"/>
                    <a:pt x="124" y="229"/>
                    <a:pt x="120" y="226"/>
                  </a:cubicBezTo>
                  <a:cubicBezTo>
                    <a:pt x="120" y="224"/>
                    <a:pt x="120" y="223"/>
                    <a:pt x="120" y="222"/>
                  </a:cubicBezTo>
                  <a:cubicBezTo>
                    <a:pt x="120" y="221"/>
                    <a:pt x="120" y="221"/>
                    <a:pt x="120" y="221"/>
                  </a:cubicBezTo>
                  <a:cubicBezTo>
                    <a:pt x="154" y="216"/>
                    <a:pt x="179" y="187"/>
                    <a:pt x="180" y="153"/>
                  </a:cubicBezTo>
                  <a:cubicBezTo>
                    <a:pt x="180" y="120"/>
                    <a:pt x="158" y="92"/>
                    <a:pt x="127" y="84"/>
                  </a:cubicBezTo>
                  <a:cubicBezTo>
                    <a:pt x="125" y="81"/>
                    <a:pt x="123" y="78"/>
                    <a:pt x="121" y="76"/>
                  </a:cubicBezTo>
                  <a:cubicBezTo>
                    <a:pt x="135" y="53"/>
                    <a:pt x="135" y="53"/>
                    <a:pt x="135" y="53"/>
                  </a:cubicBezTo>
                  <a:cubicBezTo>
                    <a:pt x="127" y="49"/>
                    <a:pt x="127" y="49"/>
                    <a:pt x="127" y="49"/>
                  </a:cubicBezTo>
                  <a:cubicBezTo>
                    <a:pt x="141" y="26"/>
                    <a:pt x="141" y="26"/>
                    <a:pt x="141" y="26"/>
                  </a:cubicBezTo>
                  <a:cubicBezTo>
                    <a:pt x="139" y="25"/>
                    <a:pt x="139" y="25"/>
                    <a:pt x="139" y="25"/>
                  </a:cubicBezTo>
                  <a:cubicBezTo>
                    <a:pt x="141" y="20"/>
                    <a:pt x="141" y="20"/>
                    <a:pt x="141" y="20"/>
                  </a:cubicBezTo>
                  <a:cubicBezTo>
                    <a:pt x="146" y="23"/>
                    <a:pt x="146" y="23"/>
                    <a:pt x="146" y="23"/>
                  </a:cubicBezTo>
                  <a:cubicBezTo>
                    <a:pt x="151" y="16"/>
                    <a:pt x="151" y="16"/>
                    <a:pt x="151" y="16"/>
                  </a:cubicBezTo>
                  <a:cubicBezTo>
                    <a:pt x="125" y="0"/>
                    <a:pt x="125" y="0"/>
                    <a:pt x="125" y="0"/>
                  </a:cubicBezTo>
                  <a:cubicBezTo>
                    <a:pt x="121" y="8"/>
                    <a:pt x="121" y="8"/>
                    <a:pt x="121" y="8"/>
                  </a:cubicBezTo>
                  <a:cubicBezTo>
                    <a:pt x="126" y="11"/>
                    <a:pt x="126" y="11"/>
                    <a:pt x="126" y="11"/>
                  </a:cubicBezTo>
                  <a:cubicBezTo>
                    <a:pt x="123" y="15"/>
                    <a:pt x="123" y="15"/>
                    <a:pt x="123" y="15"/>
                  </a:cubicBezTo>
                  <a:cubicBezTo>
                    <a:pt x="121" y="14"/>
                    <a:pt x="121" y="14"/>
                    <a:pt x="121" y="14"/>
                  </a:cubicBezTo>
                  <a:cubicBezTo>
                    <a:pt x="107" y="37"/>
                    <a:pt x="107" y="37"/>
                    <a:pt x="107" y="37"/>
                  </a:cubicBezTo>
                  <a:cubicBezTo>
                    <a:pt x="100" y="32"/>
                    <a:pt x="100" y="32"/>
                    <a:pt x="100" y="32"/>
                  </a:cubicBezTo>
                  <a:cubicBezTo>
                    <a:pt x="54" y="109"/>
                    <a:pt x="54" y="109"/>
                    <a:pt x="54" y="109"/>
                  </a:cubicBezTo>
                  <a:cubicBezTo>
                    <a:pt x="50" y="107"/>
                    <a:pt x="50" y="107"/>
                    <a:pt x="50" y="107"/>
                  </a:cubicBezTo>
                  <a:cubicBezTo>
                    <a:pt x="44" y="117"/>
                    <a:pt x="44" y="117"/>
                    <a:pt x="44" y="117"/>
                  </a:cubicBezTo>
                  <a:cubicBezTo>
                    <a:pt x="51" y="121"/>
                    <a:pt x="51" y="121"/>
                    <a:pt x="51" y="121"/>
                  </a:cubicBezTo>
                  <a:cubicBezTo>
                    <a:pt x="49" y="124"/>
                    <a:pt x="49" y="124"/>
                    <a:pt x="49" y="124"/>
                  </a:cubicBezTo>
                  <a:cubicBezTo>
                    <a:pt x="77" y="141"/>
                    <a:pt x="77" y="141"/>
                    <a:pt x="77" y="141"/>
                  </a:cubicBezTo>
                  <a:cubicBezTo>
                    <a:pt x="79" y="138"/>
                    <a:pt x="79" y="138"/>
                    <a:pt x="79" y="138"/>
                  </a:cubicBezTo>
                  <a:cubicBezTo>
                    <a:pt x="86" y="142"/>
                    <a:pt x="86" y="142"/>
                    <a:pt x="86" y="142"/>
                  </a:cubicBezTo>
                  <a:cubicBezTo>
                    <a:pt x="93" y="132"/>
                    <a:pt x="93" y="132"/>
                    <a:pt x="93" y="132"/>
                  </a:cubicBezTo>
                  <a:cubicBezTo>
                    <a:pt x="89" y="130"/>
                    <a:pt x="89" y="130"/>
                    <a:pt x="89" y="130"/>
                  </a:cubicBezTo>
                  <a:cubicBezTo>
                    <a:pt x="102" y="108"/>
                    <a:pt x="102" y="108"/>
                    <a:pt x="102" y="108"/>
                  </a:cubicBezTo>
                  <a:cubicBezTo>
                    <a:pt x="104" y="109"/>
                    <a:pt x="107" y="110"/>
                    <a:pt x="110" y="110"/>
                  </a:cubicBezTo>
                  <a:cubicBezTo>
                    <a:pt x="115" y="110"/>
                    <a:pt x="120" y="108"/>
                    <a:pt x="124" y="104"/>
                  </a:cubicBezTo>
                  <a:cubicBezTo>
                    <a:pt x="145" y="110"/>
                    <a:pt x="160" y="130"/>
                    <a:pt x="159" y="152"/>
                  </a:cubicBezTo>
                  <a:cubicBezTo>
                    <a:pt x="159" y="180"/>
                    <a:pt x="136" y="202"/>
                    <a:pt x="109" y="202"/>
                  </a:cubicBezTo>
                  <a:cubicBezTo>
                    <a:pt x="86" y="201"/>
                    <a:pt x="66" y="185"/>
                    <a:pt x="61" y="162"/>
                  </a:cubicBezTo>
                  <a:cubicBezTo>
                    <a:pt x="98" y="163"/>
                    <a:pt x="98" y="163"/>
                    <a:pt x="98" y="163"/>
                  </a:cubicBezTo>
                  <a:cubicBezTo>
                    <a:pt x="98" y="151"/>
                    <a:pt x="98" y="151"/>
                    <a:pt x="98" y="151"/>
                  </a:cubicBezTo>
                  <a:cubicBezTo>
                    <a:pt x="1" y="149"/>
                    <a:pt x="1" y="149"/>
                    <a:pt x="1" y="149"/>
                  </a:cubicBezTo>
                  <a:cubicBezTo>
                    <a:pt x="0" y="161"/>
                    <a:pt x="0" y="161"/>
                    <a:pt x="0" y="161"/>
                  </a:cubicBezTo>
                  <a:cubicBezTo>
                    <a:pt x="40" y="162"/>
                    <a:pt x="40" y="162"/>
                    <a:pt x="40" y="162"/>
                  </a:cubicBezTo>
                  <a:cubicBezTo>
                    <a:pt x="44" y="192"/>
                    <a:pt x="67" y="215"/>
                    <a:pt x="96" y="221"/>
                  </a:cubicBezTo>
                  <a:cubicBezTo>
                    <a:pt x="96" y="221"/>
                    <a:pt x="96" y="221"/>
                    <a:pt x="96" y="221"/>
                  </a:cubicBezTo>
                  <a:cubicBezTo>
                    <a:pt x="96" y="223"/>
                    <a:pt x="96" y="224"/>
                    <a:pt x="97" y="225"/>
                  </a:cubicBezTo>
                  <a:cubicBezTo>
                    <a:pt x="92" y="228"/>
                    <a:pt x="90" y="233"/>
                    <a:pt x="90" y="238"/>
                  </a:cubicBezTo>
                  <a:cubicBezTo>
                    <a:pt x="90" y="246"/>
                    <a:pt x="90" y="246"/>
                    <a:pt x="90" y="246"/>
                  </a:cubicBezTo>
                  <a:cubicBezTo>
                    <a:pt x="79" y="246"/>
                    <a:pt x="79" y="246"/>
                    <a:pt x="79" y="246"/>
                  </a:cubicBezTo>
                  <a:cubicBezTo>
                    <a:pt x="73" y="246"/>
                    <a:pt x="69" y="251"/>
                    <a:pt x="68" y="256"/>
                  </a:cubicBezTo>
                  <a:cubicBezTo>
                    <a:pt x="68" y="263"/>
                    <a:pt x="68" y="263"/>
                    <a:pt x="68" y="263"/>
                  </a:cubicBezTo>
                  <a:cubicBezTo>
                    <a:pt x="73" y="263"/>
                    <a:pt x="73" y="263"/>
                    <a:pt x="73" y="263"/>
                  </a:cubicBezTo>
                  <a:cubicBezTo>
                    <a:pt x="73" y="270"/>
                    <a:pt x="73" y="270"/>
                    <a:pt x="73" y="270"/>
                  </a:cubicBezTo>
                  <a:cubicBezTo>
                    <a:pt x="70" y="270"/>
                    <a:pt x="70" y="270"/>
                    <a:pt x="70" y="270"/>
                  </a:cubicBezTo>
                  <a:cubicBezTo>
                    <a:pt x="57" y="270"/>
                    <a:pt x="47" y="279"/>
                    <a:pt x="47" y="290"/>
                  </a:cubicBezTo>
                  <a:cubicBezTo>
                    <a:pt x="47" y="292"/>
                    <a:pt x="47" y="292"/>
                    <a:pt x="47" y="292"/>
                  </a:cubicBezTo>
                  <a:cubicBezTo>
                    <a:pt x="167" y="294"/>
                    <a:pt x="167" y="294"/>
                    <a:pt x="167" y="294"/>
                  </a:cubicBezTo>
                  <a:cubicBezTo>
                    <a:pt x="168" y="291"/>
                    <a:pt x="168" y="291"/>
                    <a:pt x="168" y="291"/>
                  </a:cubicBezTo>
                  <a:cubicBezTo>
                    <a:pt x="168" y="280"/>
                    <a:pt x="157" y="271"/>
                    <a:pt x="145" y="271"/>
                  </a:cubicBezTo>
                  <a:close/>
                  <a:moveTo>
                    <a:pt x="163" y="281"/>
                  </a:moveTo>
                  <a:cubicBezTo>
                    <a:pt x="162" y="281"/>
                    <a:pt x="162" y="281"/>
                    <a:pt x="162" y="281"/>
                  </a:cubicBezTo>
                  <a:cubicBezTo>
                    <a:pt x="149" y="288"/>
                    <a:pt x="149" y="288"/>
                    <a:pt x="149" y="288"/>
                  </a:cubicBezTo>
                  <a:cubicBezTo>
                    <a:pt x="160" y="279"/>
                    <a:pt x="160" y="279"/>
                    <a:pt x="160" y="279"/>
                  </a:cubicBezTo>
                  <a:cubicBezTo>
                    <a:pt x="160" y="279"/>
                    <a:pt x="160" y="279"/>
                    <a:pt x="160" y="279"/>
                  </a:cubicBezTo>
                  <a:cubicBezTo>
                    <a:pt x="160" y="279"/>
                    <a:pt x="160" y="279"/>
                    <a:pt x="160" y="279"/>
                  </a:cubicBezTo>
                  <a:cubicBezTo>
                    <a:pt x="156" y="281"/>
                    <a:pt x="156" y="281"/>
                    <a:pt x="156" y="281"/>
                  </a:cubicBezTo>
                  <a:cubicBezTo>
                    <a:pt x="159" y="279"/>
                    <a:pt x="159" y="279"/>
                    <a:pt x="159" y="279"/>
                  </a:cubicBezTo>
                  <a:cubicBezTo>
                    <a:pt x="160" y="278"/>
                    <a:pt x="160" y="278"/>
                    <a:pt x="160" y="278"/>
                  </a:cubicBezTo>
                  <a:cubicBezTo>
                    <a:pt x="159" y="278"/>
                    <a:pt x="159" y="278"/>
                    <a:pt x="159" y="278"/>
                  </a:cubicBezTo>
                  <a:cubicBezTo>
                    <a:pt x="146" y="285"/>
                    <a:pt x="146" y="285"/>
                    <a:pt x="146" y="285"/>
                  </a:cubicBezTo>
                  <a:cubicBezTo>
                    <a:pt x="158" y="277"/>
                    <a:pt x="158" y="277"/>
                    <a:pt x="158" y="277"/>
                  </a:cubicBezTo>
                  <a:cubicBezTo>
                    <a:pt x="158" y="277"/>
                    <a:pt x="158" y="277"/>
                    <a:pt x="158" y="277"/>
                  </a:cubicBezTo>
                  <a:cubicBezTo>
                    <a:pt x="157" y="276"/>
                    <a:pt x="157" y="276"/>
                    <a:pt x="157" y="276"/>
                  </a:cubicBezTo>
                  <a:cubicBezTo>
                    <a:pt x="150" y="281"/>
                    <a:pt x="150" y="281"/>
                    <a:pt x="150" y="281"/>
                  </a:cubicBezTo>
                  <a:cubicBezTo>
                    <a:pt x="157" y="276"/>
                    <a:pt x="157" y="276"/>
                    <a:pt x="157" y="276"/>
                  </a:cubicBezTo>
                  <a:cubicBezTo>
                    <a:pt x="157" y="276"/>
                    <a:pt x="157" y="276"/>
                    <a:pt x="157" y="276"/>
                  </a:cubicBezTo>
                  <a:cubicBezTo>
                    <a:pt x="157" y="276"/>
                    <a:pt x="157" y="276"/>
                    <a:pt x="157" y="276"/>
                  </a:cubicBezTo>
                  <a:cubicBezTo>
                    <a:pt x="157" y="275"/>
                    <a:pt x="157" y="275"/>
                    <a:pt x="157" y="275"/>
                  </a:cubicBezTo>
                  <a:cubicBezTo>
                    <a:pt x="159" y="277"/>
                    <a:pt x="161" y="279"/>
                    <a:pt x="163" y="281"/>
                  </a:cubicBezTo>
                  <a:close/>
                  <a:moveTo>
                    <a:pt x="156" y="275"/>
                  </a:moveTo>
                  <a:cubicBezTo>
                    <a:pt x="156" y="275"/>
                    <a:pt x="156" y="275"/>
                    <a:pt x="156" y="275"/>
                  </a:cubicBezTo>
                  <a:cubicBezTo>
                    <a:pt x="156" y="275"/>
                    <a:pt x="156" y="275"/>
                    <a:pt x="156" y="275"/>
                  </a:cubicBezTo>
                  <a:cubicBezTo>
                    <a:pt x="156" y="275"/>
                    <a:pt x="156" y="275"/>
                    <a:pt x="156" y="275"/>
                  </a:cubicBezTo>
                  <a:close/>
                  <a:moveTo>
                    <a:pt x="155" y="275"/>
                  </a:moveTo>
                  <a:cubicBezTo>
                    <a:pt x="136" y="285"/>
                    <a:pt x="136" y="285"/>
                    <a:pt x="136" y="285"/>
                  </a:cubicBezTo>
                  <a:cubicBezTo>
                    <a:pt x="152" y="275"/>
                    <a:pt x="152" y="275"/>
                    <a:pt x="152" y="275"/>
                  </a:cubicBezTo>
                  <a:cubicBezTo>
                    <a:pt x="152" y="274"/>
                    <a:pt x="152" y="274"/>
                    <a:pt x="152" y="274"/>
                  </a:cubicBezTo>
                  <a:cubicBezTo>
                    <a:pt x="152" y="274"/>
                    <a:pt x="152" y="274"/>
                    <a:pt x="152" y="274"/>
                  </a:cubicBezTo>
                  <a:cubicBezTo>
                    <a:pt x="152" y="274"/>
                    <a:pt x="152" y="274"/>
                    <a:pt x="152" y="274"/>
                  </a:cubicBezTo>
                  <a:cubicBezTo>
                    <a:pt x="151" y="274"/>
                    <a:pt x="151" y="274"/>
                    <a:pt x="151" y="274"/>
                  </a:cubicBezTo>
                  <a:cubicBezTo>
                    <a:pt x="151" y="274"/>
                    <a:pt x="151" y="274"/>
                    <a:pt x="151" y="274"/>
                  </a:cubicBezTo>
                  <a:cubicBezTo>
                    <a:pt x="151" y="274"/>
                    <a:pt x="151" y="274"/>
                    <a:pt x="151" y="274"/>
                  </a:cubicBezTo>
                  <a:cubicBezTo>
                    <a:pt x="135" y="282"/>
                    <a:pt x="135" y="282"/>
                    <a:pt x="135" y="282"/>
                  </a:cubicBezTo>
                  <a:cubicBezTo>
                    <a:pt x="149" y="274"/>
                    <a:pt x="149" y="274"/>
                    <a:pt x="149" y="274"/>
                  </a:cubicBezTo>
                  <a:cubicBezTo>
                    <a:pt x="149" y="273"/>
                    <a:pt x="149" y="273"/>
                    <a:pt x="149" y="273"/>
                  </a:cubicBezTo>
                  <a:cubicBezTo>
                    <a:pt x="148" y="273"/>
                    <a:pt x="148" y="273"/>
                    <a:pt x="148" y="273"/>
                  </a:cubicBezTo>
                  <a:cubicBezTo>
                    <a:pt x="148" y="273"/>
                    <a:pt x="148" y="273"/>
                    <a:pt x="148" y="273"/>
                  </a:cubicBezTo>
                  <a:cubicBezTo>
                    <a:pt x="148" y="273"/>
                    <a:pt x="148" y="273"/>
                    <a:pt x="148" y="273"/>
                  </a:cubicBezTo>
                  <a:cubicBezTo>
                    <a:pt x="147" y="273"/>
                    <a:pt x="147" y="273"/>
                    <a:pt x="147" y="273"/>
                  </a:cubicBezTo>
                  <a:cubicBezTo>
                    <a:pt x="146" y="273"/>
                    <a:pt x="146" y="273"/>
                    <a:pt x="146" y="273"/>
                  </a:cubicBezTo>
                  <a:cubicBezTo>
                    <a:pt x="146" y="273"/>
                    <a:pt x="146" y="273"/>
                    <a:pt x="146" y="273"/>
                  </a:cubicBezTo>
                  <a:cubicBezTo>
                    <a:pt x="146" y="272"/>
                    <a:pt x="146" y="272"/>
                    <a:pt x="146" y="272"/>
                  </a:cubicBezTo>
                  <a:cubicBezTo>
                    <a:pt x="146" y="273"/>
                    <a:pt x="146" y="273"/>
                    <a:pt x="146" y="273"/>
                  </a:cubicBezTo>
                  <a:cubicBezTo>
                    <a:pt x="145" y="272"/>
                    <a:pt x="145" y="272"/>
                    <a:pt x="145" y="272"/>
                  </a:cubicBezTo>
                  <a:cubicBezTo>
                    <a:pt x="145" y="272"/>
                    <a:pt x="145" y="272"/>
                    <a:pt x="145" y="272"/>
                  </a:cubicBezTo>
                  <a:cubicBezTo>
                    <a:pt x="149" y="272"/>
                    <a:pt x="152" y="273"/>
                    <a:pt x="155" y="275"/>
                  </a:cubicBezTo>
                  <a:close/>
                  <a:moveTo>
                    <a:pt x="142" y="272"/>
                  </a:moveTo>
                  <a:cubicBezTo>
                    <a:pt x="145" y="272"/>
                    <a:pt x="145" y="272"/>
                    <a:pt x="145" y="272"/>
                  </a:cubicBezTo>
                  <a:cubicBezTo>
                    <a:pt x="145" y="272"/>
                    <a:pt x="145" y="272"/>
                    <a:pt x="145" y="272"/>
                  </a:cubicBezTo>
                  <a:cubicBezTo>
                    <a:pt x="128" y="282"/>
                    <a:pt x="128" y="282"/>
                    <a:pt x="128" y="282"/>
                  </a:cubicBezTo>
                  <a:cubicBezTo>
                    <a:pt x="142" y="273"/>
                    <a:pt x="142" y="273"/>
                    <a:pt x="142" y="273"/>
                  </a:cubicBezTo>
                  <a:cubicBezTo>
                    <a:pt x="142" y="272"/>
                    <a:pt x="142" y="272"/>
                    <a:pt x="142" y="272"/>
                  </a:cubicBezTo>
                  <a:close/>
                  <a:moveTo>
                    <a:pt x="75" y="271"/>
                  </a:moveTo>
                  <a:cubicBezTo>
                    <a:pt x="77" y="271"/>
                    <a:pt x="77" y="271"/>
                    <a:pt x="77" y="271"/>
                  </a:cubicBezTo>
                  <a:cubicBezTo>
                    <a:pt x="65" y="278"/>
                    <a:pt x="65" y="278"/>
                    <a:pt x="65" y="278"/>
                  </a:cubicBezTo>
                  <a:cubicBezTo>
                    <a:pt x="75" y="272"/>
                    <a:pt x="75" y="272"/>
                    <a:pt x="75" y="272"/>
                  </a:cubicBezTo>
                  <a:cubicBezTo>
                    <a:pt x="75" y="271"/>
                    <a:pt x="75" y="271"/>
                    <a:pt x="75" y="271"/>
                  </a:cubicBezTo>
                  <a:close/>
                  <a:moveTo>
                    <a:pt x="92" y="247"/>
                  </a:moveTo>
                  <a:cubicBezTo>
                    <a:pt x="94" y="247"/>
                    <a:pt x="94" y="247"/>
                    <a:pt x="94" y="247"/>
                  </a:cubicBezTo>
                  <a:cubicBezTo>
                    <a:pt x="87" y="251"/>
                    <a:pt x="87" y="251"/>
                    <a:pt x="87" y="251"/>
                  </a:cubicBezTo>
                  <a:cubicBezTo>
                    <a:pt x="92" y="248"/>
                    <a:pt x="92" y="248"/>
                    <a:pt x="92" y="248"/>
                  </a:cubicBezTo>
                  <a:cubicBezTo>
                    <a:pt x="92" y="247"/>
                    <a:pt x="92" y="247"/>
                    <a:pt x="92" y="247"/>
                  </a:cubicBezTo>
                  <a:close/>
                  <a:moveTo>
                    <a:pt x="94" y="247"/>
                  </a:moveTo>
                  <a:cubicBezTo>
                    <a:pt x="100" y="248"/>
                    <a:pt x="100" y="248"/>
                    <a:pt x="100" y="248"/>
                  </a:cubicBezTo>
                  <a:cubicBezTo>
                    <a:pt x="81" y="258"/>
                    <a:pt x="81" y="258"/>
                    <a:pt x="81" y="258"/>
                  </a:cubicBezTo>
                  <a:cubicBezTo>
                    <a:pt x="95" y="248"/>
                    <a:pt x="95" y="248"/>
                    <a:pt x="95" y="248"/>
                  </a:cubicBezTo>
                  <a:cubicBezTo>
                    <a:pt x="95" y="247"/>
                    <a:pt x="95" y="247"/>
                    <a:pt x="95" y="247"/>
                  </a:cubicBezTo>
                  <a:lnTo>
                    <a:pt x="94" y="247"/>
                  </a:lnTo>
                  <a:close/>
                  <a:moveTo>
                    <a:pt x="101" y="248"/>
                  </a:moveTo>
                  <a:cubicBezTo>
                    <a:pt x="103" y="248"/>
                    <a:pt x="103" y="248"/>
                    <a:pt x="103" y="248"/>
                  </a:cubicBezTo>
                  <a:cubicBezTo>
                    <a:pt x="93" y="253"/>
                    <a:pt x="93" y="253"/>
                    <a:pt x="93" y="253"/>
                  </a:cubicBezTo>
                  <a:cubicBezTo>
                    <a:pt x="101" y="248"/>
                    <a:pt x="101" y="248"/>
                    <a:pt x="101" y="248"/>
                  </a:cubicBezTo>
                  <a:cubicBezTo>
                    <a:pt x="101" y="248"/>
                    <a:pt x="101" y="248"/>
                    <a:pt x="101" y="248"/>
                  </a:cubicBezTo>
                  <a:close/>
                  <a:moveTo>
                    <a:pt x="105" y="248"/>
                  </a:moveTo>
                  <a:cubicBezTo>
                    <a:pt x="105" y="248"/>
                    <a:pt x="105" y="248"/>
                    <a:pt x="105" y="248"/>
                  </a:cubicBezTo>
                  <a:cubicBezTo>
                    <a:pt x="105" y="248"/>
                    <a:pt x="105" y="248"/>
                    <a:pt x="105" y="248"/>
                  </a:cubicBezTo>
                  <a:cubicBezTo>
                    <a:pt x="110" y="248"/>
                    <a:pt x="110" y="248"/>
                    <a:pt x="110" y="248"/>
                  </a:cubicBezTo>
                  <a:cubicBezTo>
                    <a:pt x="92" y="258"/>
                    <a:pt x="92" y="258"/>
                    <a:pt x="92" y="258"/>
                  </a:cubicBezTo>
                  <a:lnTo>
                    <a:pt x="105" y="248"/>
                  </a:lnTo>
                  <a:close/>
                  <a:moveTo>
                    <a:pt x="103" y="248"/>
                  </a:moveTo>
                  <a:cubicBezTo>
                    <a:pt x="104" y="248"/>
                    <a:pt x="104" y="248"/>
                    <a:pt x="104" y="248"/>
                  </a:cubicBezTo>
                  <a:cubicBezTo>
                    <a:pt x="104" y="248"/>
                    <a:pt x="104" y="248"/>
                    <a:pt x="104" y="248"/>
                  </a:cubicBezTo>
                  <a:cubicBezTo>
                    <a:pt x="104" y="248"/>
                    <a:pt x="104" y="248"/>
                    <a:pt x="104" y="248"/>
                  </a:cubicBezTo>
                  <a:lnTo>
                    <a:pt x="103" y="248"/>
                  </a:lnTo>
                  <a:close/>
                  <a:moveTo>
                    <a:pt x="113" y="248"/>
                  </a:moveTo>
                  <a:cubicBezTo>
                    <a:pt x="113" y="248"/>
                    <a:pt x="113" y="248"/>
                    <a:pt x="113" y="248"/>
                  </a:cubicBezTo>
                  <a:cubicBezTo>
                    <a:pt x="113" y="248"/>
                    <a:pt x="113" y="248"/>
                    <a:pt x="113" y="248"/>
                  </a:cubicBezTo>
                  <a:cubicBezTo>
                    <a:pt x="115" y="248"/>
                    <a:pt x="115" y="248"/>
                    <a:pt x="115" y="248"/>
                  </a:cubicBezTo>
                  <a:cubicBezTo>
                    <a:pt x="106" y="253"/>
                    <a:pt x="106" y="253"/>
                    <a:pt x="106" y="253"/>
                  </a:cubicBezTo>
                  <a:lnTo>
                    <a:pt x="113" y="248"/>
                  </a:lnTo>
                  <a:close/>
                  <a:moveTo>
                    <a:pt x="111" y="248"/>
                  </a:moveTo>
                  <a:cubicBezTo>
                    <a:pt x="111" y="248"/>
                    <a:pt x="111" y="248"/>
                    <a:pt x="111" y="248"/>
                  </a:cubicBezTo>
                  <a:cubicBezTo>
                    <a:pt x="111" y="248"/>
                    <a:pt x="111" y="248"/>
                    <a:pt x="111" y="248"/>
                  </a:cubicBezTo>
                  <a:cubicBezTo>
                    <a:pt x="111" y="248"/>
                    <a:pt x="111" y="248"/>
                    <a:pt x="111" y="248"/>
                  </a:cubicBezTo>
                  <a:close/>
                  <a:moveTo>
                    <a:pt x="112" y="248"/>
                  </a:moveTo>
                  <a:cubicBezTo>
                    <a:pt x="112" y="248"/>
                    <a:pt x="112" y="248"/>
                    <a:pt x="112" y="248"/>
                  </a:cubicBezTo>
                  <a:cubicBezTo>
                    <a:pt x="112" y="248"/>
                    <a:pt x="112" y="248"/>
                    <a:pt x="112" y="248"/>
                  </a:cubicBezTo>
                  <a:cubicBezTo>
                    <a:pt x="112" y="248"/>
                    <a:pt x="112" y="248"/>
                    <a:pt x="112" y="248"/>
                  </a:cubicBezTo>
                  <a:close/>
                  <a:moveTo>
                    <a:pt x="116" y="248"/>
                  </a:moveTo>
                  <a:cubicBezTo>
                    <a:pt x="119" y="248"/>
                    <a:pt x="119" y="248"/>
                    <a:pt x="119" y="248"/>
                  </a:cubicBezTo>
                  <a:cubicBezTo>
                    <a:pt x="104" y="256"/>
                    <a:pt x="104" y="256"/>
                    <a:pt x="104" y="256"/>
                  </a:cubicBezTo>
                  <a:cubicBezTo>
                    <a:pt x="116" y="248"/>
                    <a:pt x="116" y="248"/>
                    <a:pt x="116" y="248"/>
                  </a:cubicBezTo>
                  <a:cubicBezTo>
                    <a:pt x="116" y="248"/>
                    <a:pt x="116" y="248"/>
                    <a:pt x="116" y="248"/>
                  </a:cubicBezTo>
                  <a:close/>
                  <a:moveTo>
                    <a:pt x="117" y="262"/>
                  </a:moveTo>
                  <a:cubicBezTo>
                    <a:pt x="117" y="263"/>
                    <a:pt x="117" y="263"/>
                    <a:pt x="117" y="263"/>
                  </a:cubicBezTo>
                  <a:cubicBezTo>
                    <a:pt x="115" y="262"/>
                    <a:pt x="115" y="262"/>
                    <a:pt x="115" y="262"/>
                  </a:cubicBezTo>
                  <a:cubicBezTo>
                    <a:pt x="126" y="256"/>
                    <a:pt x="126" y="256"/>
                    <a:pt x="126" y="256"/>
                  </a:cubicBezTo>
                  <a:lnTo>
                    <a:pt x="117" y="262"/>
                  </a:lnTo>
                  <a:close/>
                  <a:moveTo>
                    <a:pt x="135" y="254"/>
                  </a:moveTo>
                  <a:cubicBezTo>
                    <a:pt x="125" y="262"/>
                    <a:pt x="125" y="262"/>
                    <a:pt x="125" y="262"/>
                  </a:cubicBezTo>
                  <a:cubicBezTo>
                    <a:pt x="125" y="263"/>
                    <a:pt x="125" y="263"/>
                    <a:pt x="125" y="263"/>
                  </a:cubicBezTo>
                  <a:cubicBezTo>
                    <a:pt x="120" y="263"/>
                    <a:pt x="120" y="263"/>
                    <a:pt x="120" y="263"/>
                  </a:cubicBezTo>
                  <a:lnTo>
                    <a:pt x="135" y="254"/>
                  </a:lnTo>
                  <a:close/>
                  <a:moveTo>
                    <a:pt x="118" y="263"/>
                  </a:moveTo>
                  <a:cubicBezTo>
                    <a:pt x="118" y="263"/>
                    <a:pt x="118" y="263"/>
                    <a:pt x="118" y="263"/>
                  </a:cubicBezTo>
                  <a:cubicBezTo>
                    <a:pt x="118" y="262"/>
                    <a:pt x="118" y="262"/>
                    <a:pt x="118" y="262"/>
                  </a:cubicBezTo>
                  <a:lnTo>
                    <a:pt x="118" y="263"/>
                  </a:lnTo>
                  <a:close/>
                  <a:moveTo>
                    <a:pt x="103" y="262"/>
                  </a:moveTo>
                  <a:cubicBezTo>
                    <a:pt x="103" y="262"/>
                    <a:pt x="103" y="262"/>
                    <a:pt x="103" y="262"/>
                  </a:cubicBezTo>
                  <a:cubicBezTo>
                    <a:pt x="101" y="262"/>
                    <a:pt x="101" y="262"/>
                    <a:pt x="101" y="262"/>
                  </a:cubicBezTo>
                  <a:cubicBezTo>
                    <a:pt x="110" y="257"/>
                    <a:pt x="110" y="257"/>
                    <a:pt x="110" y="257"/>
                  </a:cubicBezTo>
                  <a:lnTo>
                    <a:pt x="103" y="262"/>
                  </a:lnTo>
                  <a:close/>
                  <a:moveTo>
                    <a:pt x="121" y="253"/>
                  </a:moveTo>
                  <a:cubicBezTo>
                    <a:pt x="109" y="262"/>
                    <a:pt x="109" y="262"/>
                    <a:pt x="109" y="262"/>
                  </a:cubicBezTo>
                  <a:cubicBezTo>
                    <a:pt x="108" y="262"/>
                    <a:pt x="108" y="262"/>
                    <a:pt x="108" y="262"/>
                  </a:cubicBezTo>
                  <a:cubicBezTo>
                    <a:pt x="104" y="262"/>
                    <a:pt x="104" y="262"/>
                    <a:pt x="104" y="262"/>
                  </a:cubicBezTo>
                  <a:lnTo>
                    <a:pt x="121" y="253"/>
                  </a:lnTo>
                  <a:close/>
                  <a:moveTo>
                    <a:pt x="85" y="262"/>
                  </a:moveTo>
                  <a:cubicBezTo>
                    <a:pt x="85" y="262"/>
                    <a:pt x="85" y="262"/>
                    <a:pt x="85" y="262"/>
                  </a:cubicBezTo>
                  <a:cubicBezTo>
                    <a:pt x="80" y="262"/>
                    <a:pt x="80" y="262"/>
                    <a:pt x="80" y="262"/>
                  </a:cubicBezTo>
                  <a:cubicBezTo>
                    <a:pt x="98" y="252"/>
                    <a:pt x="98" y="252"/>
                    <a:pt x="98" y="252"/>
                  </a:cubicBezTo>
                  <a:lnTo>
                    <a:pt x="85" y="262"/>
                  </a:lnTo>
                  <a:close/>
                  <a:moveTo>
                    <a:pt x="87" y="262"/>
                  </a:moveTo>
                  <a:cubicBezTo>
                    <a:pt x="87" y="262"/>
                    <a:pt x="87" y="262"/>
                    <a:pt x="87" y="262"/>
                  </a:cubicBezTo>
                  <a:cubicBezTo>
                    <a:pt x="87" y="262"/>
                    <a:pt x="87" y="262"/>
                    <a:pt x="87" y="262"/>
                  </a:cubicBezTo>
                  <a:close/>
                  <a:moveTo>
                    <a:pt x="106" y="254"/>
                  </a:moveTo>
                  <a:cubicBezTo>
                    <a:pt x="94" y="262"/>
                    <a:pt x="94" y="262"/>
                    <a:pt x="94" y="262"/>
                  </a:cubicBezTo>
                  <a:cubicBezTo>
                    <a:pt x="94" y="262"/>
                    <a:pt x="94" y="262"/>
                    <a:pt x="94" y="262"/>
                  </a:cubicBezTo>
                  <a:cubicBezTo>
                    <a:pt x="91" y="262"/>
                    <a:pt x="91" y="262"/>
                    <a:pt x="91" y="262"/>
                  </a:cubicBezTo>
                  <a:lnTo>
                    <a:pt x="106" y="254"/>
                  </a:lnTo>
                  <a:close/>
                  <a:moveTo>
                    <a:pt x="90" y="262"/>
                  </a:moveTo>
                  <a:cubicBezTo>
                    <a:pt x="90" y="262"/>
                    <a:pt x="90" y="262"/>
                    <a:pt x="90" y="262"/>
                  </a:cubicBezTo>
                  <a:cubicBezTo>
                    <a:pt x="89" y="262"/>
                    <a:pt x="89" y="262"/>
                    <a:pt x="89" y="262"/>
                  </a:cubicBezTo>
                  <a:cubicBezTo>
                    <a:pt x="97" y="257"/>
                    <a:pt x="97" y="257"/>
                    <a:pt x="97" y="257"/>
                  </a:cubicBezTo>
                  <a:lnTo>
                    <a:pt x="90" y="262"/>
                  </a:lnTo>
                  <a:close/>
                  <a:moveTo>
                    <a:pt x="113" y="252"/>
                  </a:moveTo>
                  <a:cubicBezTo>
                    <a:pt x="100" y="262"/>
                    <a:pt x="100" y="262"/>
                    <a:pt x="100" y="262"/>
                  </a:cubicBezTo>
                  <a:cubicBezTo>
                    <a:pt x="100" y="262"/>
                    <a:pt x="100" y="262"/>
                    <a:pt x="100" y="262"/>
                  </a:cubicBezTo>
                  <a:cubicBezTo>
                    <a:pt x="96" y="262"/>
                    <a:pt x="96" y="262"/>
                    <a:pt x="96" y="262"/>
                  </a:cubicBezTo>
                  <a:lnTo>
                    <a:pt x="113" y="252"/>
                  </a:lnTo>
                  <a:close/>
                  <a:moveTo>
                    <a:pt x="86" y="256"/>
                  </a:moveTo>
                  <a:cubicBezTo>
                    <a:pt x="78" y="261"/>
                    <a:pt x="78" y="261"/>
                    <a:pt x="78" y="261"/>
                  </a:cubicBezTo>
                  <a:cubicBezTo>
                    <a:pt x="78" y="262"/>
                    <a:pt x="78" y="262"/>
                    <a:pt x="78" y="262"/>
                  </a:cubicBezTo>
                  <a:cubicBezTo>
                    <a:pt x="76" y="262"/>
                    <a:pt x="76" y="262"/>
                    <a:pt x="76" y="262"/>
                  </a:cubicBezTo>
                  <a:lnTo>
                    <a:pt x="86" y="256"/>
                  </a:lnTo>
                  <a:close/>
                  <a:moveTo>
                    <a:pt x="79" y="262"/>
                  </a:moveTo>
                  <a:cubicBezTo>
                    <a:pt x="79" y="262"/>
                    <a:pt x="79" y="262"/>
                    <a:pt x="79" y="262"/>
                  </a:cubicBezTo>
                  <a:cubicBezTo>
                    <a:pt x="79" y="262"/>
                    <a:pt x="79" y="262"/>
                    <a:pt x="79" y="262"/>
                  </a:cubicBezTo>
                  <a:close/>
                  <a:moveTo>
                    <a:pt x="141" y="264"/>
                  </a:moveTo>
                  <a:cubicBezTo>
                    <a:pt x="141" y="271"/>
                    <a:pt x="141" y="271"/>
                    <a:pt x="141" y="271"/>
                  </a:cubicBezTo>
                  <a:cubicBezTo>
                    <a:pt x="74" y="270"/>
                    <a:pt x="74" y="270"/>
                    <a:pt x="74" y="270"/>
                  </a:cubicBezTo>
                  <a:cubicBezTo>
                    <a:pt x="74" y="263"/>
                    <a:pt x="74" y="263"/>
                    <a:pt x="74" y="263"/>
                  </a:cubicBezTo>
                  <a:lnTo>
                    <a:pt x="141" y="264"/>
                  </a:lnTo>
                  <a:close/>
                  <a:moveTo>
                    <a:pt x="109" y="262"/>
                  </a:moveTo>
                  <a:cubicBezTo>
                    <a:pt x="126" y="253"/>
                    <a:pt x="126" y="253"/>
                    <a:pt x="126" y="253"/>
                  </a:cubicBezTo>
                  <a:cubicBezTo>
                    <a:pt x="114" y="262"/>
                    <a:pt x="114" y="262"/>
                    <a:pt x="114" y="262"/>
                  </a:cubicBezTo>
                  <a:cubicBezTo>
                    <a:pt x="114" y="262"/>
                    <a:pt x="114" y="262"/>
                    <a:pt x="114" y="262"/>
                  </a:cubicBezTo>
                  <a:lnTo>
                    <a:pt x="109" y="262"/>
                  </a:lnTo>
                  <a:close/>
                  <a:moveTo>
                    <a:pt x="126" y="263"/>
                  </a:moveTo>
                  <a:cubicBezTo>
                    <a:pt x="139" y="255"/>
                    <a:pt x="139" y="255"/>
                    <a:pt x="139" y="255"/>
                  </a:cubicBezTo>
                  <a:cubicBezTo>
                    <a:pt x="130" y="262"/>
                    <a:pt x="130" y="262"/>
                    <a:pt x="130" y="262"/>
                  </a:cubicBezTo>
                  <a:cubicBezTo>
                    <a:pt x="130" y="263"/>
                    <a:pt x="130" y="263"/>
                    <a:pt x="130" y="263"/>
                  </a:cubicBezTo>
                  <a:lnTo>
                    <a:pt x="126" y="263"/>
                  </a:lnTo>
                  <a:close/>
                  <a:moveTo>
                    <a:pt x="131" y="263"/>
                  </a:moveTo>
                  <a:cubicBezTo>
                    <a:pt x="140" y="258"/>
                    <a:pt x="140" y="258"/>
                    <a:pt x="140" y="258"/>
                  </a:cubicBezTo>
                  <a:cubicBezTo>
                    <a:pt x="134" y="262"/>
                    <a:pt x="134" y="262"/>
                    <a:pt x="134" y="262"/>
                  </a:cubicBezTo>
                  <a:cubicBezTo>
                    <a:pt x="134" y="263"/>
                    <a:pt x="134" y="263"/>
                    <a:pt x="134" y="263"/>
                  </a:cubicBezTo>
                  <a:lnTo>
                    <a:pt x="131" y="263"/>
                  </a:lnTo>
                  <a:close/>
                  <a:moveTo>
                    <a:pt x="135" y="263"/>
                  </a:moveTo>
                  <a:cubicBezTo>
                    <a:pt x="143" y="259"/>
                    <a:pt x="143" y="259"/>
                    <a:pt x="143" y="259"/>
                  </a:cubicBezTo>
                  <a:cubicBezTo>
                    <a:pt x="139" y="262"/>
                    <a:pt x="139" y="262"/>
                    <a:pt x="139" y="262"/>
                  </a:cubicBezTo>
                  <a:cubicBezTo>
                    <a:pt x="139" y="263"/>
                    <a:pt x="139" y="263"/>
                    <a:pt x="139" y="263"/>
                  </a:cubicBezTo>
                  <a:lnTo>
                    <a:pt x="135" y="263"/>
                  </a:lnTo>
                  <a:close/>
                  <a:moveTo>
                    <a:pt x="141" y="272"/>
                  </a:moveTo>
                  <a:cubicBezTo>
                    <a:pt x="141" y="273"/>
                    <a:pt x="141" y="273"/>
                    <a:pt x="141" y="273"/>
                  </a:cubicBezTo>
                  <a:cubicBezTo>
                    <a:pt x="141" y="272"/>
                    <a:pt x="141" y="272"/>
                    <a:pt x="141" y="272"/>
                  </a:cubicBezTo>
                  <a:cubicBezTo>
                    <a:pt x="140" y="272"/>
                    <a:pt x="140" y="272"/>
                    <a:pt x="140" y="272"/>
                  </a:cubicBezTo>
                  <a:lnTo>
                    <a:pt x="141" y="272"/>
                  </a:lnTo>
                  <a:close/>
                  <a:moveTo>
                    <a:pt x="135" y="272"/>
                  </a:moveTo>
                  <a:cubicBezTo>
                    <a:pt x="134" y="272"/>
                    <a:pt x="134" y="272"/>
                    <a:pt x="134" y="272"/>
                  </a:cubicBezTo>
                  <a:cubicBezTo>
                    <a:pt x="134" y="272"/>
                    <a:pt x="134" y="272"/>
                    <a:pt x="134" y="272"/>
                  </a:cubicBezTo>
                  <a:cubicBezTo>
                    <a:pt x="134" y="272"/>
                    <a:pt x="134" y="272"/>
                    <a:pt x="134" y="272"/>
                  </a:cubicBezTo>
                  <a:lnTo>
                    <a:pt x="135" y="272"/>
                  </a:lnTo>
                  <a:close/>
                  <a:moveTo>
                    <a:pt x="122" y="272"/>
                  </a:moveTo>
                  <a:cubicBezTo>
                    <a:pt x="121" y="272"/>
                    <a:pt x="121" y="272"/>
                    <a:pt x="121" y="272"/>
                  </a:cubicBezTo>
                  <a:cubicBezTo>
                    <a:pt x="121" y="272"/>
                    <a:pt x="121" y="272"/>
                    <a:pt x="121" y="272"/>
                  </a:cubicBezTo>
                  <a:cubicBezTo>
                    <a:pt x="121" y="272"/>
                    <a:pt x="121" y="272"/>
                    <a:pt x="121" y="272"/>
                  </a:cubicBezTo>
                  <a:lnTo>
                    <a:pt x="122" y="272"/>
                  </a:lnTo>
                  <a:close/>
                  <a:moveTo>
                    <a:pt x="121" y="272"/>
                  </a:moveTo>
                  <a:cubicBezTo>
                    <a:pt x="120" y="272"/>
                    <a:pt x="120" y="272"/>
                    <a:pt x="120" y="272"/>
                  </a:cubicBezTo>
                  <a:cubicBezTo>
                    <a:pt x="120" y="272"/>
                    <a:pt x="120" y="272"/>
                    <a:pt x="120" y="272"/>
                  </a:cubicBezTo>
                  <a:lnTo>
                    <a:pt x="121" y="272"/>
                  </a:lnTo>
                  <a:close/>
                  <a:moveTo>
                    <a:pt x="107" y="272"/>
                  </a:moveTo>
                  <a:cubicBezTo>
                    <a:pt x="107" y="272"/>
                    <a:pt x="107" y="272"/>
                    <a:pt x="107" y="272"/>
                  </a:cubicBezTo>
                  <a:cubicBezTo>
                    <a:pt x="107" y="272"/>
                    <a:pt x="107" y="272"/>
                    <a:pt x="107" y="272"/>
                  </a:cubicBezTo>
                  <a:close/>
                  <a:moveTo>
                    <a:pt x="106" y="272"/>
                  </a:moveTo>
                  <a:cubicBezTo>
                    <a:pt x="105" y="272"/>
                    <a:pt x="105" y="272"/>
                    <a:pt x="105" y="272"/>
                  </a:cubicBezTo>
                  <a:cubicBezTo>
                    <a:pt x="105" y="272"/>
                    <a:pt x="105" y="272"/>
                    <a:pt x="105" y="272"/>
                  </a:cubicBezTo>
                  <a:cubicBezTo>
                    <a:pt x="105" y="272"/>
                    <a:pt x="105" y="272"/>
                    <a:pt x="105" y="272"/>
                  </a:cubicBezTo>
                  <a:lnTo>
                    <a:pt x="106" y="272"/>
                  </a:lnTo>
                  <a:close/>
                  <a:moveTo>
                    <a:pt x="92" y="271"/>
                  </a:moveTo>
                  <a:cubicBezTo>
                    <a:pt x="92" y="271"/>
                    <a:pt x="92" y="271"/>
                    <a:pt x="92" y="271"/>
                  </a:cubicBezTo>
                  <a:cubicBezTo>
                    <a:pt x="92" y="271"/>
                    <a:pt x="92" y="271"/>
                    <a:pt x="92" y="271"/>
                  </a:cubicBezTo>
                  <a:close/>
                  <a:moveTo>
                    <a:pt x="78" y="271"/>
                  </a:moveTo>
                  <a:cubicBezTo>
                    <a:pt x="83" y="271"/>
                    <a:pt x="83" y="271"/>
                    <a:pt x="83" y="271"/>
                  </a:cubicBezTo>
                  <a:cubicBezTo>
                    <a:pt x="58" y="285"/>
                    <a:pt x="58" y="285"/>
                    <a:pt x="58" y="285"/>
                  </a:cubicBezTo>
                  <a:cubicBezTo>
                    <a:pt x="78" y="272"/>
                    <a:pt x="78" y="272"/>
                    <a:pt x="78" y="272"/>
                  </a:cubicBezTo>
                  <a:cubicBezTo>
                    <a:pt x="78" y="271"/>
                    <a:pt x="78" y="271"/>
                    <a:pt x="78" y="271"/>
                  </a:cubicBezTo>
                  <a:close/>
                  <a:moveTo>
                    <a:pt x="84" y="271"/>
                  </a:moveTo>
                  <a:cubicBezTo>
                    <a:pt x="88" y="271"/>
                    <a:pt x="88" y="271"/>
                    <a:pt x="88" y="271"/>
                  </a:cubicBezTo>
                  <a:cubicBezTo>
                    <a:pt x="66" y="283"/>
                    <a:pt x="66" y="283"/>
                    <a:pt x="66" y="283"/>
                  </a:cubicBezTo>
                  <a:cubicBezTo>
                    <a:pt x="84" y="272"/>
                    <a:pt x="84" y="272"/>
                    <a:pt x="84" y="272"/>
                  </a:cubicBezTo>
                  <a:cubicBezTo>
                    <a:pt x="84" y="271"/>
                    <a:pt x="84" y="271"/>
                    <a:pt x="84" y="271"/>
                  </a:cubicBezTo>
                  <a:close/>
                  <a:moveTo>
                    <a:pt x="88" y="272"/>
                  </a:moveTo>
                  <a:cubicBezTo>
                    <a:pt x="88" y="271"/>
                    <a:pt x="88" y="271"/>
                    <a:pt x="88" y="271"/>
                  </a:cubicBezTo>
                  <a:cubicBezTo>
                    <a:pt x="88" y="271"/>
                    <a:pt x="88" y="271"/>
                    <a:pt x="88" y="271"/>
                  </a:cubicBezTo>
                  <a:cubicBezTo>
                    <a:pt x="91" y="271"/>
                    <a:pt x="91" y="271"/>
                    <a:pt x="91" y="271"/>
                  </a:cubicBezTo>
                  <a:cubicBezTo>
                    <a:pt x="73" y="281"/>
                    <a:pt x="73" y="281"/>
                    <a:pt x="73" y="281"/>
                  </a:cubicBezTo>
                  <a:lnTo>
                    <a:pt x="88" y="272"/>
                  </a:lnTo>
                  <a:close/>
                  <a:moveTo>
                    <a:pt x="93" y="272"/>
                  </a:moveTo>
                  <a:cubicBezTo>
                    <a:pt x="93" y="271"/>
                    <a:pt x="93" y="271"/>
                    <a:pt x="93" y="271"/>
                  </a:cubicBezTo>
                  <a:cubicBezTo>
                    <a:pt x="93" y="271"/>
                    <a:pt x="93" y="271"/>
                    <a:pt x="93" y="271"/>
                  </a:cubicBezTo>
                  <a:cubicBezTo>
                    <a:pt x="94" y="271"/>
                    <a:pt x="94" y="271"/>
                    <a:pt x="94" y="271"/>
                  </a:cubicBezTo>
                  <a:cubicBezTo>
                    <a:pt x="84" y="277"/>
                    <a:pt x="84" y="277"/>
                    <a:pt x="84" y="277"/>
                  </a:cubicBezTo>
                  <a:lnTo>
                    <a:pt x="93" y="272"/>
                  </a:lnTo>
                  <a:close/>
                  <a:moveTo>
                    <a:pt x="95" y="272"/>
                  </a:moveTo>
                  <a:cubicBezTo>
                    <a:pt x="95" y="271"/>
                    <a:pt x="95" y="271"/>
                    <a:pt x="95" y="271"/>
                  </a:cubicBezTo>
                  <a:cubicBezTo>
                    <a:pt x="95" y="271"/>
                    <a:pt x="95" y="271"/>
                    <a:pt x="95" y="271"/>
                  </a:cubicBezTo>
                  <a:cubicBezTo>
                    <a:pt x="100" y="271"/>
                    <a:pt x="100" y="271"/>
                    <a:pt x="100" y="271"/>
                  </a:cubicBezTo>
                  <a:cubicBezTo>
                    <a:pt x="76" y="285"/>
                    <a:pt x="76" y="285"/>
                    <a:pt x="76" y="285"/>
                  </a:cubicBezTo>
                  <a:lnTo>
                    <a:pt x="95" y="272"/>
                  </a:lnTo>
                  <a:close/>
                  <a:moveTo>
                    <a:pt x="101" y="272"/>
                  </a:moveTo>
                  <a:cubicBezTo>
                    <a:pt x="101" y="272"/>
                    <a:pt x="101" y="272"/>
                    <a:pt x="101" y="272"/>
                  </a:cubicBezTo>
                  <a:cubicBezTo>
                    <a:pt x="101" y="271"/>
                    <a:pt x="101" y="271"/>
                    <a:pt x="101" y="271"/>
                  </a:cubicBezTo>
                  <a:cubicBezTo>
                    <a:pt x="104" y="272"/>
                    <a:pt x="104" y="272"/>
                    <a:pt x="104" y="272"/>
                  </a:cubicBezTo>
                  <a:cubicBezTo>
                    <a:pt x="86" y="282"/>
                    <a:pt x="86" y="282"/>
                    <a:pt x="86" y="282"/>
                  </a:cubicBezTo>
                  <a:lnTo>
                    <a:pt x="101" y="272"/>
                  </a:lnTo>
                  <a:close/>
                  <a:moveTo>
                    <a:pt x="108" y="272"/>
                  </a:moveTo>
                  <a:cubicBezTo>
                    <a:pt x="108" y="272"/>
                    <a:pt x="108" y="272"/>
                    <a:pt x="108" y="272"/>
                  </a:cubicBezTo>
                  <a:cubicBezTo>
                    <a:pt x="108" y="272"/>
                    <a:pt x="108" y="272"/>
                    <a:pt x="108" y="272"/>
                  </a:cubicBezTo>
                  <a:cubicBezTo>
                    <a:pt x="110" y="272"/>
                    <a:pt x="110" y="272"/>
                    <a:pt x="110" y="272"/>
                  </a:cubicBezTo>
                  <a:cubicBezTo>
                    <a:pt x="94" y="281"/>
                    <a:pt x="94" y="281"/>
                    <a:pt x="94" y="281"/>
                  </a:cubicBezTo>
                  <a:lnTo>
                    <a:pt x="108" y="272"/>
                  </a:lnTo>
                  <a:close/>
                  <a:moveTo>
                    <a:pt x="111" y="272"/>
                  </a:moveTo>
                  <a:cubicBezTo>
                    <a:pt x="111" y="272"/>
                    <a:pt x="111" y="272"/>
                    <a:pt x="111" y="272"/>
                  </a:cubicBezTo>
                  <a:cubicBezTo>
                    <a:pt x="111" y="272"/>
                    <a:pt x="111" y="272"/>
                    <a:pt x="111" y="272"/>
                  </a:cubicBezTo>
                  <a:cubicBezTo>
                    <a:pt x="113" y="272"/>
                    <a:pt x="113" y="272"/>
                    <a:pt x="113" y="272"/>
                  </a:cubicBezTo>
                  <a:cubicBezTo>
                    <a:pt x="101" y="278"/>
                    <a:pt x="101" y="278"/>
                    <a:pt x="101" y="278"/>
                  </a:cubicBezTo>
                  <a:lnTo>
                    <a:pt x="111" y="272"/>
                  </a:lnTo>
                  <a:close/>
                  <a:moveTo>
                    <a:pt x="114" y="272"/>
                  </a:moveTo>
                  <a:cubicBezTo>
                    <a:pt x="114" y="272"/>
                    <a:pt x="114" y="272"/>
                    <a:pt x="114" y="272"/>
                  </a:cubicBezTo>
                  <a:cubicBezTo>
                    <a:pt x="114" y="272"/>
                    <a:pt x="114" y="272"/>
                    <a:pt x="114" y="272"/>
                  </a:cubicBezTo>
                  <a:cubicBezTo>
                    <a:pt x="116" y="272"/>
                    <a:pt x="116" y="272"/>
                    <a:pt x="116" y="272"/>
                  </a:cubicBezTo>
                  <a:cubicBezTo>
                    <a:pt x="106" y="277"/>
                    <a:pt x="106" y="277"/>
                    <a:pt x="106" y="277"/>
                  </a:cubicBezTo>
                  <a:lnTo>
                    <a:pt x="114" y="272"/>
                  </a:lnTo>
                  <a:close/>
                  <a:moveTo>
                    <a:pt x="116" y="272"/>
                  </a:moveTo>
                  <a:cubicBezTo>
                    <a:pt x="117" y="272"/>
                    <a:pt x="117" y="272"/>
                    <a:pt x="117" y="272"/>
                  </a:cubicBezTo>
                  <a:cubicBezTo>
                    <a:pt x="116" y="272"/>
                    <a:pt x="116" y="272"/>
                    <a:pt x="116" y="272"/>
                  </a:cubicBezTo>
                  <a:cubicBezTo>
                    <a:pt x="120" y="272"/>
                    <a:pt x="120" y="272"/>
                    <a:pt x="120" y="272"/>
                  </a:cubicBezTo>
                  <a:cubicBezTo>
                    <a:pt x="100" y="283"/>
                    <a:pt x="100" y="283"/>
                    <a:pt x="100" y="283"/>
                  </a:cubicBezTo>
                  <a:lnTo>
                    <a:pt x="116" y="272"/>
                  </a:lnTo>
                  <a:close/>
                  <a:moveTo>
                    <a:pt x="122" y="272"/>
                  </a:moveTo>
                  <a:cubicBezTo>
                    <a:pt x="123" y="272"/>
                    <a:pt x="123" y="272"/>
                    <a:pt x="123" y="272"/>
                  </a:cubicBezTo>
                  <a:cubicBezTo>
                    <a:pt x="122" y="272"/>
                    <a:pt x="122" y="272"/>
                    <a:pt x="122" y="272"/>
                  </a:cubicBezTo>
                  <a:cubicBezTo>
                    <a:pt x="125" y="272"/>
                    <a:pt x="125" y="272"/>
                    <a:pt x="125" y="272"/>
                  </a:cubicBezTo>
                  <a:cubicBezTo>
                    <a:pt x="109" y="281"/>
                    <a:pt x="109" y="281"/>
                    <a:pt x="109" y="281"/>
                  </a:cubicBezTo>
                  <a:lnTo>
                    <a:pt x="122" y="272"/>
                  </a:lnTo>
                  <a:close/>
                  <a:moveTo>
                    <a:pt x="126" y="272"/>
                  </a:moveTo>
                  <a:cubicBezTo>
                    <a:pt x="131" y="272"/>
                    <a:pt x="131" y="272"/>
                    <a:pt x="131" y="272"/>
                  </a:cubicBezTo>
                  <a:cubicBezTo>
                    <a:pt x="106" y="286"/>
                    <a:pt x="106" y="286"/>
                    <a:pt x="106" y="286"/>
                  </a:cubicBezTo>
                  <a:cubicBezTo>
                    <a:pt x="126" y="273"/>
                    <a:pt x="126" y="273"/>
                    <a:pt x="126" y="273"/>
                  </a:cubicBezTo>
                  <a:cubicBezTo>
                    <a:pt x="126" y="272"/>
                    <a:pt x="126" y="272"/>
                    <a:pt x="126" y="272"/>
                  </a:cubicBezTo>
                  <a:close/>
                  <a:moveTo>
                    <a:pt x="132" y="273"/>
                  </a:moveTo>
                  <a:cubicBezTo>
                    <a:pt x="132" y="272"/>
                    <a:pt x="132" y="272"/>
                    <a:pt x="132" y="272"/>
                  </a:cubicBezTo>
                  <a:cubicBezTo>
                    <a:pt x="131" y="272"/>
                    <a:pt x="131" y="272"/>
                    <a:pt x="131" y="272"/>
                  </a:cubicBezTo>
                  <a:cubicBezTo>
                    <a:pt x="133" y="272"/>
                    <a:pt x="133" y="272"/>
                    <a:pt x="133" y="272"/>
                  </a:cubicBezTo>
                  <a:cubicBezTo>
                    <a:pt x="123" y="278"/>
                    <a:pt x="123" y="278"/>
                    <a:pt x="123" y="278"/>
                  </a:cubicBezTo>
                  <a:lnTo>
                    <a:pt x="132" y="273"/>
                  </a:lnTo>
                  <a:close/>
                  <a:moveTo>
                    <a:pt x="136" y="273"/>
                  </a:moveTo>
                  <a:cubicBezTo>
                    <a:pt x="136" y="272"/>
                    <a:pt x="136" y="272"/>
                    <a:pt x="136" y="272"/>
                  </a:cubicBezTo>
                  <a:cubicBezTo>
                    <a:pt x="136" y="272"/>
                    <a:pt x="136" y="272"/>
                    <a:pt x="136" y="272"/>
                  </a:cubicBezTo>
                  <a:cubicBezTo>
                    <a:pt x="140" y="272"/>
                    <a:pt x="140" y="272"/>
                    <a:pt x="140" y="272"/>
                  </a:cubicBezTo>
                  <a:cubicBezTo>
                    <a:pt x="117" y="285"/>
                    <a:pt x="117" y="285"/>
                    <a:pt x="117" y="285"/>
                  </a:cubicBezTo>
                  <a:lnTo>
                    <a:pt x="136" y="273"/>
                  </a:lnTo>
                  <a:close/>
                  <a:moveTo>
                    <a:pt x="140" y="263"/>
                  </a:moveTo>
                  <a:cubicBezTo>
                    <a:pt x="144" y="260"/>
                    <a:pt x="144" y="260"/>
                    <a:pt x="144" y="260"/>
                  </a:cubicBezTo>
                  <a:cubicBezTo>
                    <a:pt x="143" y="262"/>
                    <a:pt x="143" y="262"/>
                    <a:pt x="143" y="262"/>
                  </a:cubicBezTo>
                  <a:cubicBezTo>
                    <a:pt x="143" y="263"/>
                    <a:pt x="143" y="263"/>
                    <a:pt x="143" y="263"/>
                  </a:cubicBezTo>
                  <a:lnTo>
                    <a:pt x="140" y="263"/>
                  </a:lnTo>
                  <a:close/>
                  <a:moveTo>
                    <a:pt x="144" y="263"/>
                  </a:moveTo>
                  <a:cubicBezTo>
                    <a:pt x="144" y="263"/>
                    <a:pt x="144" y="263"/>
                    <a:pt x="144" y="263"/>
                  </a:cubicBezTo>
                  <a:cubicBezTo>
                    <a:pt x="144" y="263"/>
                    <a:pt x="144" y="263"/>
                    <a:pt x="144" y="263"/>
                  </a:cubicBezTo>
                  <a:close/>
                  <a:moveTo>
                    <a:pt x="146" y="263"/>
                  </a:moveTo>
                  <a:cubicBezTo>
                    <a:pt x="146" y="263"/>
                    <a:pt x="146" y="263"/>
                    <a:pt x="146" y="263"/>
                  </a:cubicBezTo>
                  <a:cubicBezTo>
                    <a:pt x="146" y="263"/>
                    <a:pt x="146" y="263"/>
                    <a:pt x="146" y="263"/>
                  </a:cubicBezTo>
                  <a:close/>
                  <a:moveTo>
                    <a:pt x="146" y="261"/>
                  </a:moveTo>
                  <a:cubicBezTo>
                    <a:pt x="146" y="261"/>
                    <a:pt x="146" y="261"/>
                    <a:pt x="146" y="261"/>
                  </a:cubicBezTo>
                  <a:cubicBezTo>
                    <a:pt x="145" y="261"/>
                    <a:pt x="145" y="261"/>
                    <a:pt x="145" y="261"/>
                  </a:cubicBezTo>
                  <a:cubicBezTo>
                    <a:pt x="146" y="259"/>
                    <a:pt x="146" y="259"/>
                    <a:pt x="146" y="259"/>
                  </a:cubicBezTo>
                  <a:lnTo>
                    <a:pt x="146" y="261"/>
                  </a:lnTo>
                  <a:close/>
                  <a:moveTo>
                    <a:pt x="134" y="248"/>
                  </a:moveTo>
                  <a:cubicBezTo>
                    <a:pt x="137" y="248"/>
                    <a:pt x="137" y="248"/>
                    <a:pt x="137" y="248"/>
                  </a:cubicBezTo>
                  <a:cubicBezTo>
                    <a:pt x="142" y="248"/>
                    <a:pt x="146" y="252"/>
                    <a:pt x="146" y="257"/>
                  </a:cubicBezTo>
                  <a:cubicBezTo>
                    <a:pt x="146" y="259"/>
                    <a:pt x="146" y="259"/>
                    <a:pt x="146" y="259"/>
                  </a:cubicBezTo>
                  <a:cubicBezTo>
                    <a:pt x="146" y="259"/>
                    <a:pt x="146" y="259"/>
                    <a:pt x="146" y="259"/>
                  </a:cubicBezTo>
                  <a:cubicBezTo>
                    <a:pt x="142" y="261"/>
                    <a:pt x="142" y="261"/>
                    <a:pt x="142" y="261"/>
                  </a:cubicBezTo>
                  <a:cubicBezTo>
                    <a:pt x="146" y="257"/>
                    <a:pt x="146" y="257"/>
                    <a:pt x="146" y="257"/>
                  </a:cubicBezTo>
                  <a:cubicBezTo>
                    <a:pt x="146" y="256"/>
                    <a:pt x="146" y="256"/>
                    <a:pt x="146" y="256"/>
                  </a:cubicBezTo>
                  <a:cubicBezTo>
                    <a:pt x="145" y="256"/>
                    <a:pt x="145" y="256"/>
                    <a:pt x="145" y="256"/>
                  </a:cubicBezTo>
                  <a:cubicBezTo>
                    <a:pt x="139" y="259"/>
                    <a:pt x="139" y="259"/>
                    <a:pt x="139" y="259"/>
                  </a:cubicBezTo>
                  <a:cubicBezTo>
                    <a:pt x="145" y="255"/>
                    <a:pt x="145" y="255"/>
                    <a:pt x="145" y="255"/>
                  </a:cubicBezTo>
                  <a:cubicBezTo>
                    <a:pt x="145" y="254"/>
                    <a:pt x="145" y="254"/>
                    <a:pt x="145" y="254"/>
                  </a:cubicBezTo>
                  <a:cubicBezTo>
                    <a:pt x="144" y="254"/>
                    <a:pt x="144" y="254"/>
                    <a:pt x="144" y="254"/>
                  </a:cubicBezTo>
                  <a:cubicBezTo>
                    <a:pt x="135" y="259"/>
                    <a:pt x="135" y="259"/>
                    <a:pt x="135" y="259"/>
                  </a:cubicBezTo>
                  <a:cubicBezTo>
                    <a:pt x="144" y="252"/>
                    <a:pt x="144" y="252"/>
                    <a:pt x="144" y="252"/>
                  </a:cubicBezTo>
                  <a:cubicBezTo>
                    <a:pt x="144" y="252"/>
                    <a:pt x="144" y="252"/>
                    <a:pt x="144" y="252"/>
                  </a:cubicBezTo>
                  <a:cubicBezTo>
                    <a:pt x="143" y="252"/>
                    <a:pt x="143" y="252"/>
                    <a:pt x="143" y="252"/>
                  </a:cubicBezTo>
                  <a:cubicBezTo>
                    <a:pt x="131" y="259"/>
                    <a:pt x="131" y="259"/>
                    <a:pt x="131" y="259"/>
                  </a:cubicBezTo>
                  <a:cubicBezTo>
                    <a:pt x="142" y="251"/>
                    <a:pt x="142" y="251"/>
                    <a:pt x="142" y="251"/>
                  </a:cubicBezTo>
                  <a:cubicBezTo>
                    <a:pt x="142" y="250"/>
                    <a:pt x="142" y="250"/>
                    <a:pt x="142" y="250"/>
                  </a:cubicBezTo>
                  <a:cubicBezTo>
                    <a:pt x="141" y="250"/>
                    <a:pt x="141" y="250"/>
                    <a:pt x="141" y="250"/>
                  </a:cubicBezTo>
                  <a:cubicBezTo>
                    <a:pt x="141" y="250"/>
                    <a:pt x="141" y="250"/>
                    <a:pt x="141" y="250"/>
                  </a:cubicBezTo>
                  <a:cubicBezTo>
                    <a:pt x="141" y="250"/>
                    <a:pt x="141" y="250"/>
                    <a:pt x="141" y="250"/>
                  </a:cubicBezTo>
                  <a:cubicBezTo>
                    <a:pt x="141" y="250"/>
                    <a:pt x="141" y="250"/>
                    <a:pt x="141" y="250"/>
                  </a:cubicBezTo>
                  <a:cubicBezTo>
                    <a:pt x="141" y="250"/>
                    <a:pt x="141" y="250"/>
                    <a:pt x="141" y="250"/>
                  </a:cubicBezTo>
                  <a:cubicBezTo>
                    <a:pt x="140" y="249"/>
                    <a:pt x="140" y="249"/>
                    <a:pt x="140" y="249"/>
                  </a:cubicBezTo>
                  <a:cubicBezTo>
                    <a:pt x="140" y="249"/>
                    <a:pt x="140" y="249"/>
                    <a:pt x="140" y="249"/>
                  </a:cubicBezTo>
                  <a:cubicBezTo>
                    <a:pt x="129" y="255"/>
                    <a:pt x="129" y="255"/>
                    <a:pt x="129" y="255"/>
                  </a:cubicBezTo>
                  <a:cubicBezTo>
                    <a:pt x="138" y="249"/>
                    <a:pt x="138" y="249"/>
                    <a:pt x="138" y="249"/>
                  </a:cubicBezTo>
                  <a:cubicBezTo>
                    <a:pt x="138" y="249"/>
                    <a:pt x="138" y="249"/>
                    <a:pt x="138" y="249"/>
                  </a:cubicBezTo>
                  <a:cubicBezTo>
                    <a:pt x="138" y="248"/>
                    <a:pt x="138" y="248"/>
                    <a:pt x="138" y="248"/>
                  </a:cubicBezTo>
                  <a:cubicBezTo>
                    <a:pt x="121" y="258"/>
                    <a:pt x="121" y="258"/>
                    <a:pt x="121" y="258"/>
                  </a:cubicBezTo>
                  <a:cubicBezTo>
                    <a:pt x="134" y="249"/>
                    <a:pt x="134" y="249"/>
                    <a:pt x="134" y="249"/>
                  </a:cubicBezTo>
                  <a:cubicBezTo>
                    <a:pt x="134" y="248"/>
                    <a:pt x="134" y="248"/>
                    <a:pt x="134" y="248"/>
                  </a:cubicBezTo>
                  <a:close/>
                  <a:moveTo>
                    <a:pt x="129" y="248"/>
                  </a:moveTo>
                  <a:cubicBezTo>
                    <a:pt x="133" y="248"/>
                    <a:pt x="133" y="248"/>
                    <a:pt x="133" y="248"/>
                  </a:cubicBezTo>
                  <a:cubicBezTo>
                    <a:pt x="116" y="258"/>
                    <a:pt x="116" y="258"/>
                    <a:pt x="116" y="258"/>
                  </a:cubicBezTo>
                  <a:cubicBezTo>
                    <a:pt x="129" y="249"/>
                    <a:pt x="129" y="249"/>
                    <a:pt x="129" y="249"/>
                  </a:cubicBezTo>
                  <a:cubicBezTo>
                    <a:pt x="129" y="248"/>
                    <a:pt x="129" y="248"/>
                    <a:pt x="129" y="248"/>
                  </a:cubicBezTo>
                  <a:close/>
                  <a:moveTo>
                    <a:pt x="126" y="248"/>
                  </a:moveTo>
                  <a:cubicBezTo>
                    <a:pt x="128" y="248"/>
                    <a:pt x="128" y="248"/>
                    <a:pt x="128" y="248"/>
                  </a:cubicBezTo>
                  <a:cubicBezTo>
                    <a:pt x="119" y="253"/>
                    <a:pt x="119" y="253"/>
                    <a:pt x="119" y="253"/>
                  </a:cubicBezTo>
                  <a:cubicBezTo>
                    <a:pt x="126" y="249"/>
                    <a:pt x="126" y="249"/>
                    <a:pt x="126" y="249"/>
                  </a:cubicBezTo>
                  <a:cubicBezTo>
                    <a:pt x="126" y="248"/>
                    <a:pt x="126" y="248"/>
                    <a:pt x="126" y="248"/>
                  </a:cubicBezTo>
                  <a:close/>
                  <a:moveTo>
                    <a:pt x="107" y="258"/>
                  </a:moveTo>
                  <a:cubicBezTo>
                    <a:pt x="120" y="248"/>
                    <a:pt x="120" y="248"/>
                    <a:pt x="120" y="248"/>
                  </a:cubicBezTo>
                  <a:cubicBezTo>
                    <a:pt x="120" y="248"/>
                    <a:pt x="120" y="248"/>
                    <a:pt x="120" y="248"/>
                  </a:cubicBezTo>
                  <a:cubicBezTo>
                    <a:pt x="120" y="248"/>
                    <a:pt x="120" y="248"/>
                    <a:pt x="120" y="248"/>
                  </a:cubicBezTo>
                  <a:cubicBezTo>
                    <a:pt x="125" y="248"/>
                    <a:pt x="125" y="248"/>
                    <a:pt x="125" y="248"/>
                  </a:cubicBezTo>
                  <a:lnTo>
                    <a:pt x="107" y="258"/>
                  </a:lnTo>
                  <a:close/>
                  <a:moveTo>
                    <a:pt x="119" y="75"/>
                  </a:moveTo>
                  <a:cubicBezTo>
                    <a:pt x="119" y="76"/>
                    <a:pt x="119" y="76"/>
                    <a:pt x="119" y="76"/>
                  </a:cubicBezTo>
                  <a:cubicBezTo>
                    <a:pt x="119" y="75"/>
                    <a:pt x="118" y="75"/>
                    <a:pt x="117" y="75"/>
                  </a:cubicBezTo>
                  <a:cubicBezTo>
                    <a:pt x="121" y="72"/>
                    <a:pt x="121" y="72"/>
                    <a:pt x="121" y="72"/>
                  </a:cubicBezTo>
                  <a:lnTo>
                    <a:pt x="119" y="75"/>
                  </a:lnTo>
                  <a:close/>
                  <a:moveTo>
                    <a:pt x="120" y="76"/>
                  </a:moveTo>
                  <a:cubicBezTo>
                    <a:pt x="120" y="76"/>
                    <a:pt x="120" y="76"/>
                    <a:pt x="120" y="76"/>
                  </a:cubicBezTo>
                  <a:cubicBezTo>
                    <a:pt x="120" y="76"/>
                    <a:pt x="120" y="76"/>
                    <a:pt x="120" y="76"/>
                  </a:cubicBezTo>
                  <a:cubicBezTo>
                    <a:pt x="120" y="76"/>
                    <a:pt x="120" y="76"/>
                    <a:pt x="120" y="76"/>
                  </a:cubicBezTo>
                  <a:close/>
                  <a:moveTo>
                    <a:pt x="112" y="73"/>
                  </a:moveTo>
                  <a:cubicBezTo>
                    <a:pt x="112" y="73"/>
                    <a:pt x="112" y="73"/>
                    <a:pt x="112" y="73"/>
                  </a:cubicBezTo>
                  <a:cubicBezTo>
                    <a:pt x="112" y="73"/>
                    <a:pt x="112" y="73"/>
                    <a:pt x="112" y="73"/>
                  </a:cubicBezTo>
                  <a:cubicBezTo>
                    <a:pt x="111" y="73"/>
                    <a:pt x="111" y="73"/>
                    <a:pt x="111" y="73"/>
                  </a:cubicBezTo>
                  <a:cubicBezTo>
                    <a:pt x="110" y="73"/>
                    <a:pt x="109" y="73"/>
                    <a:pt x="108" y="73"/>
                  </a:cubicBezTo>
                  <a:cubicBezTo>
                    <a:pt x="121" y="66"/>
                    <a:pt x="121" y="66"/>
                    <a:pt x="121" y="66"/>
                  </a:cubicBezTo>
                  <a:lnTo>
                    <a:pt x="112" y="73"/>
                  </a:lnTo>
                  <a:close/>
                  <a:moveTo>
                    <a:pt x="113" y="73"/>
                  </a:moveTo>
                  <a:cubicBezTo>
                    <a:pt x="112" y="73"/>
                    <a:pt x="112" y="73"/>
                    <a:pt x="112" y="73"/>
                  </a:cubicBezTo>
                  <a:cubicBezTo>
                    <a:pt x="113" y="73"/>
                    <a:pt x="113" y="73"/>
                    <a:pt x="113" y="73"/>
                  </a:cubicBezTo>
                  <a:cubicBezTo>
                    <a:pt x="113" y="73"/>
                    <a:pt x="113" y="73"/>
                    <a:pt x="113" y="73"/>
                  </a:cubicBezTo>
                  <a:close/>
                  <a:moveTo>
                    <a:pt x="123" y="71"/>
                  </a:moveTo>
                  <a:cubicBezTo>
                    <a:pt x="123" y="70"/>
                    <a:pt x="123" y="70"/>
                    <a:pt x="123" y="70"/>
                  </a:cubicBezTo>
                  <a:cubicBezTo>
                    <a:pt x="123" y="70"/>
                    <a:pt x="123" y="70"/>
                    <a:pt x="123" y="70"/>
                  </a:cubicBezTo>
                  <a:cubicBezTo>
                    <a:pt x="120" y="72"/>
                    <a:pt x="120" y="72"/>
                    <a:pt x="120" y="72"/>
                  </a:cubicBezTo>
                  <a:cubicBezTo>
                    <a:pt x="125" y="67"/>
                    <a:pt x="125" y="67"/>
                    <a:pt x="125" y="67"/>
                  </a:cubicBezTo>
                  <a:lnTo>
                    <a:pt x="123" y="71"/>
                  </a:lnTo>
                  <a:close/>
                  <a:moveTo>
                    <a:pt x="116" y="74"/>
                  </a:moveTo>
                  <a:cubicBezTo>
                    <a:pt x="116" y="74"/>
                    <a:pt x="116" y="74"/>
                    <a:pt x="116" y="74"/>
                  </a:cubicBezTo>
                  <a:cubicBezTo>
                    <a:pt x="116" y="74"/>
                    <a:pt x="116" y="74"/>
                    <a:pt x="116" y="74"/>
                  </a:cubicBezTo>
                  <a:cubicBezTo>
                    <a:pt x="115" y="74"/>
                    <a:pt x="115" y="74"/>
                    <a:pt x="115" y="74"/>
                  </a:cubicBezTo>
                  <a:cubicBezTo>
                    <a:pt x="115" y="74"/>
                    <a:pt x="114" y="74"/>
                    <a:pt x="113" y="74"/>
                  </a:cubicBezTo>
                  <a:cubicBezTo>
                    <a:pt x="122" y="69"/>
                    <a:pt x="122" y="69"/>
                    <a:pt x="122" y="69"/>
                  </a:cubicBezTo>
                  <a:lnTo>
                    <a:pt x="116" y="74"/>
                  </a:lnTo>
                  <a:close/>
                  <a:moveTo>
                    <a:pt x="126" y="66"/>
                  </a:moveTo>
                  <a:cubicBezTo>
                    <a:pt x="126" y="66"/>
                    <a:pt x="126" y="66"/>
                    <a:pt x="126" y="66"/>
                  </a:cubicBezTo>
                  <a:cubicBezTo>
                    <a:pt x="126" y="66"/>
                    <a:pt x="126" y="66"/>
                    <a:pt x="126" y="66"/>
                  </a:cubicBezTo>
                  <a:cubicBezTo>
                    <a:pt x="126" y="66"/>
                    <a:pt x="126" y="66"/>
                    <a:pt x="126" y="66"/>
                  </a:cubicBezTo>
                  <a:close/>
                  <a:moveTo>
                    <a:pt x="126" y="65"/>
                  </a:moveTo>
                  <a:cubicBezTo>
                    <a:pt x="126" y="65"/>
                    <a:pt x="126" y="65"/>
                    <a:pt x="126" y="65"/>
                  </a:cubicBezTo>
                  <a:cubicBezTo>
                    <a:pt x="119" y="69"/>
                    <a:pt x="119" y="69"/>
                    <a:pt x="119" y="69"/>
                  </a:cubicBezTo>
                  <a:cubicBezTo>
                    <a:pt x="128" y="62"/>
                    <a:pt x="128" y="62"/>
                    <a:pt x="128" y="62"/>
                  </a:cubicBezTo>
                  <a:lnTo>
                    <a:pt x="126" y="65"/>
                  </a:lnTo>
                  <a:close/>
                  <a:moveTo>
                    <a:pt x="129" y="61"/>
                  </a:moveTo>
                  <a:cubicBezTo>
                    <a:pt x="129" y="61"/>
                    <a:pt x="129" y="61"/>
                    <a:pt x="129" y="61"/>
                  </a:cubicBezTo>
                  <a:cubicBezTo>
                    <a:pt x="128" y="61"/>
                    <a:pt x="128" y="61"/>
                    <a:pt x="128" y="61"/>
                  </a:cubicBezTo>
                  <a:cubicBezTo>
                    <a:pt x="129" y="61"/>
                    <a:pt x="129" y="61"/>
                    <a:pt x="129" y="61"/>
                  </a:cubicBezTo>
                  <a:close/>
                  <a:moveTo>
                    <a:pt x="130" y="59"/>
                  </a:moveTo>
                  <a:cubicBezTo>
                    <a:pt x="130" y="59"/>
                    <a:pt x="130" y="59"/>
                    <a:pt x="130" y="59"/>
                  </a:cubicBezTo>
                  <a:cubicBezTo>
                    <a:pt x="129" y="59"/>
                    <a:pt x="129" y="59"/>
                    <a:pt x="129" y="59"/>
                  </a:cubicBezTo>
                  <a:cubicBezTo>
                    <a:pt x="105" y="72"/>
                    <a:pt x="105" y="72"/>
                    <a:pt x="105" y="72"/>
                  </a:cubicBezTo>
                  <a:cubicBezTo>
                    <a:pt x="131" y="57"/>
                    <a:pt x="131" y="57"/>
                    <a:pt x="131" y="57"/>
                  </a:cubicBezTo>
                  <a:lnTo>
                    <a:pt x="130" y="59"/>
                  </a:lnTo>
                  <a:close/>
                  <a:moveTo>
                    <a:pt x="133" y="53"/>
                  </a:moveTo>
                  <a:cubicBezTo>
                    <a:pt x="133" y="54"/>
                    <a:pt x="133" y="54"/>
                    <a:pt x="133" y="54"/>
                  </a:cubicBezTo>
                  <a:cubicBezTo>
                    <a:pt x="131" y="57"/>
                    <a:pt x="131" y="57"/>
                    <a:pt x="131" y="57"/>
                  </a:cubicBezTo>
                  <a:cubicBezTo>
                    <a:pt x="131" y="57"/>
                    <a:pt x="131" y="57"/>
                    <a:pt x="131" y="57"/>
                  </a:cubicBezTo>
                  <a:cubicBezTo>
                    <a:pt x="131" y="57"/>
                    <a:pt x="131" y="57"/>
                    <a:pt x="131" y="57"/>
                  </a:cubicBezTo>
                  <a:cubicBezTo>
                    <a:pt x="91" y="79"/>
                    <a:pt x="91" y="79"/>
                    <a:pt x="91" y="79"/>
                  </a:cubicBezTo>
                  <a:cubicBezTo>
                    <a:pt x="133" y="54"/>
                    <a:pt x="133" y="54"/>
                    <a:pt x="133" y="54"/>
                  </a:cubicBezTo>
                  <a:lnTo>
                    <a:pt x="133" y="53"/>
                  </a:lnTo>
                  <a:close/>
                  <a:moveTo>
                    <a:pt x="105" y="74"/>
                  </a:moveTo>
                  <a:cubicBezTo>
                    <a:pt x="105" y="74"/>
                    <a:pt x="105" y="74"/>
                    <a:pt x="105" y="74"/>
                  </a:cubicBezTo>
                  <a:cubicBezTo>
                    <a:pt x="105" y="74"/>
                    <a:pt x="105" y="74"/>
                    <a:pt x="105" y="74"/>
                  </a:cubicBezTo>
                  <a:close/>
                  <a:moveTo>
                    <a:pt x="94" y="82"/>
                  </a:moveTo>
                  <a:cubicBezTo>
                    <a:pt x="88" y="85"/>
                    <a:pt x="88" y="85"/>
                    <a:pt x="88" y="85"/>
                  </a:cubicBezTo>
                  <a:cubicBezTo>
                    <a:pt x="96" y="81"/>
                    <a:pt x="96" y="81"/>
                    <a:pt x="96" y="81"/>
                  </a:cubicBezTo>
                  <a:cubicBezTo>
                    <a:pt x="95" y="81"/>
                    <a:pt x="95" y="82"/>
                    <a:pt x="95" y="82"/>
                  </a:cubicBezTo>
                  <a:cubicBezTo>
                    <a:pt x="95" y="82"/>
                    <a:pt x="95" y="82"/>
                    <a:pt x="95" y="82"/>
                  </a:cubicBezTo>
                  <a:lnTo>
                    <a:pt x="94" y="82"/>
                  </a:lnTo>
                  <a:close/>
                  <a:moveTo>
                    <a:pt x="87" y="129"/>
                  </a:moveTo>
                  <a:cubicBezTo>
                    <a:pt x="87" y="129"/>
                    <a:pt x="87" y="129"/>
                    <a:pt x="87" y="129"/>
                  </a:cubicBezTo>
                  <a:cubicBezTo>
                    <a:pt x="87" y="129"/>
                    <a:pt x="87" y="129"/>
                    <a:pt x="87" y="129"/>
                  </a:cubicBezTo>
                  <a:cubicBezTo>
                    <a:pt x="87" y="129"/>
                    <a:pt x="87" y="129"/>
                    <a:pt x="87" y="129"/>
                  </a:cubicBezTo>
                  <a:close/>
                  <a:moveTo>
                    <a:pt x="87" y="128"/>
                  </a:moveTo>
                  <a:cubicBezTo>
                    <a:pt x="87" y="128"/>
                    <a:pt x="87" y="128"/>
                    <a:pt x="87" y="128"/>
                  </a:cubicBezTo>
                  <a:cubicBezTo>
                    <a:pt x="86" y="128"/>
                    <a:pt x="86" y="128"/>
                    <a:pt x="86" y="128"/>
                  </a:cubicBezTo>
                  <a:cubicBezTo>
                    <a:pt x="86" y="128"/>
                    <a:pt x="86" y="128"/>
                    <a:pt x="86" y="128"/>
                  </a:cubicBezTo>
                  <a:cubicBezTo>
                    <a:pt x="87" y="127"/>
                    <a:pt x="87" y="127"/>
                    <a:pt x="87" y="127"/>
                  </a:cubicBezTo>
                  <a:lnTo>
                    <a:pt x="87" y="128"/>
                  </a:lnTo>
                  <a:close/>
                  <a:moveTo>
                    <a:pt x="86" y="127"/>
                  </a:moveTo>
                  <a:cubicBezTo>
                    <a:pt x="86" y="128"/>
                    <a:pt x="86" y="128"/>
                    <a:pt x="86" y="128"/>
                  </a:cubicBezTo>
                  <a:cubicBezTo>
                    <a:pt x="83" y="126"/>
                    <a:pt x="83" y="126"/>
                    <a:pt x="83" y="126"/>
                  </a:cubicBezTo>
                  <a:cubicBezTo>
                    <a:pt x="83" y="126"/>
                    <a:pt x="83" y="126"/>
                    <a:pt x="83" y="126"/>
                  </a:cubicBezTo>
                  <a:cubicBezTo>
                    <a:pt x="90" y="123"/>
                    <a:pt x="90" y="123"/>
                    <a:pt x="90" y="123"/>
                  </a:cubicBezTo>
                  <a:lnTo>
                    <a:pt x="86" y="127"/>
                  </a:lnTo>
                  <a:close/>
                  <a:moveTo>
                    <a:pt x="83" y="126"/>
                  </a:moveTo>
                  <a:cubicBezTo>
                    <a:pt x="83" y="126"/>
                    <a:pt x="83" y="126"/>
                    <a:pt x="83" y="126"/>
                  </a:cubicBezTo>
                  <a:cubicBezTo>
                    <a:pt x="82" y="126"/>
                    <a:pt x="82" y="126"/>
                    <a:pt x="82" y="126"/>
                  </a:cubicBezTo>
                  <a:cubicBezTo>
                    <a:pt x="81" y="125"/>
                    <a:pt x="81" y="125"/>
                    <a:pt x="81" y="125"/>
                  </a:cubicBezTo>
                  <a:cubicBezTo>
                    <a:pt x="81" y="125"/>
                    <a:pt x="81" y="125"/>
                    <a:pt x="81" y="125"/>
                  </a:cubicBezTo>
                  <a:cubicBezTo>
                    <a:pt x="90" y="120"/>
                    <a:pt x="90" y="120"/>
                    <a:pt x="90" y="120"/>
                  </a:cubicBezTo>
                  <a:lnTo>
                    <a:pt x="83" y="126"/>
                  </a:lnTo>
                  <a:close/>
                  <a:moveTo>
                    <a:pt x="81" y="124"/>
                  </a:moveTo>
                  <a:cubicBezTo>
                    <a:pt x="80" y="125"/>
                    <a:pt x="80" y="125"/>
                    <a:pt x="80" y="125"/>
                  </a:cubicBezTo>
                  <a:cubicBezTo>
                    <a:pt x="79" y="124"/>
                    <a:pt x="79" y="124"/>
                    <a:pt x="79" y="124"/>
                  </a:cubicBezTo>
                  <a:cubicBezTo>
                    <a:pt x="79" y="124"/>
                    <a:pt x="79" y="124"/>
                    <a:pt x="79" y="124"/>
                  </a:cubicBezTo>
                  <a:cubicBezTo>
                    <a:pt x="91" y="117"/>
                    <a:pt x="91" y="117"/>
                    <a:pt x="91" y="117"/>
                  </a:cubicBezTo>
                  <a:lnTo>
                    <a:pt x="81" y="124"/>
                  </a:lnTo>
                  <a:close/>
                  <a:moveTo>
                    <a:pt x="78" y="123"/>
                  </a:moveTo>
                  <a:cubicBezTo>
                    <a:pt x="78" y="123"/>
                    <a:pt x="78" y="123"/>
                    <a:pt x="78" y="123"/>
                  </a:cubicBezTo>
                  <a:cubicBezTo>
                    <a:pt x="77" y="123"/>
                    <a:pt x="77" y="123"/>
                    <a:pt x="77" y="123"/>
                  </a:cubicBezTo>
                  <a:cubicBezTo>
                    <a:pt x="77" y="123"/>
                    <a:pt x="77" y="123"/>
                    <a:pt x="77" y="123"/>
                  </a:cubicBezTo>
                  <a:cubicBezTo>
                    <a:pt x="86" y="118"/>
                    <a:pt x="86" y="118"/>
                    <a:pt x="86" y="118"/>
                  </a:cubicBezTo>
                  <a:lnTo>
                    <a:pt x="78" y="123"/>
                  </a:lnTo>
                  <a:close/>
                  <a:moveTo>
                    <a:pt x="76" y="122"/>
                  </a:moveTo>
                  <a:cubicBezTo>
                    <a:pt x="76" y="122"/>
                    <a:pt x="76" y="122"/>
                    <a:pt x="76" y="122"/>
                  </a:cubicBezTo>
                  <a:cubicBezTo>
                    <a:pt x="74" y="121"/>
                    <a:pt x="74" y="121"/>
                    <a:pt x="74" y="121"/>
                  </a:cubicBezTo>
                  <a:cubicBezTo>
                    <a:pt x="91" y="111"/>
                    <a:pt x="91" y="111"/>
                    <a:pt x="91" y="111"/>
                  </a:cubicBezTo>
                  <a:lnTo>
                    <a:pt x="76" y="122"/>
                  </a:lnTo>
                  <a:close/>
                  <a:moveTo>
                    <a:pt x="76" y="122"/>
                  </a:moveTo>
                  <a:cubicBezTo>
                    <a:pt x="76" y="122"/>
                    <a:pt x="76" y="122"/>
                    <a:pt x="76" y="122"/>
                  </a:cubicBezTo>
                  <a:cubicBezTo>
                    <a:pt x="76" y="122"/>
                    <a:pt x="76" y="122"/>
                    <a:pt x="76" y="122"/>
                  </a:cubicBezTo>
                  <a:close/>
                  <a:moveTo>
                    <a:pt x="71" y="119"/>
                  </a:moveTo>
                  <a:cubicBezTo>
                    <a:pt x="71" y="119"/>
                    <a:pt x="71" y="119"/>
                    <a:pt x="71" y="119"/>
                  </a:cubicBezTo>
                  <a:cubicBezTo>
                    <a:pt x="69" y="118"/>
                    <a:pt x="69" y="118"/>
                    <a:pt x="69" y="118"/>
                  </a:cubicBezTo>
                  <a:cubicBezTo>
                    <a:pt x="87" y="108"/>
                    <a:pt x="87" y="108"/>
                    <a:pt x="87" y="108"/>
                  </a:cubicBezTo>
                  <a:lnTo>
                    <a:pt x="71" y="119"/>
                  </a:lnTo>
                  <a:close/>
                  <a:moveTo>
                    <a:pt x="72" y="120"/>
                  </a:moveTo>
                  <a:cubicBezTo>
                    <a:pt x="72" y="120"/>
                    <a:pt x="72" y="120"/>
                    <a:pt x="72" y="120"/>
                  </a:cubicBezTo>
                  <a:cubicBezTo>
                    <a:pt x="72" y="120"/>
                    <a:pt x="72" y="120"/>
                    <a:pt x="72" y="120"/>
                  </a:cubicBezTo>
                  <a:close/>
                  <a:moveTo>
                    <a:pt x="92" y="93"/>
                  </a:moveTo>
                  <a:cubicBezTo>
                    <a:pt x="92" y="93"/>
                    <a:pt x="92" y="93"/>
                    <a:pt x="92" y="93"/>
                  </a:cubicBezTo>
                  <a:cubicBezTo>
                    <a:pt x="92" y="93"/>
                    <a:pt x="92" y="93"/>
                    <a:pt x="92" y="93"/>
                  </a:cubicBezTo>
                  <a:cubicBezTo>
                    <a:pt x="92" y="94"/>
                    <a:pt x="92" y="94"/>
                    <a:pt x="92" y="94"/>
                  </a:cubicBezTo>
                  <a:cubicBezTo>
                    <a:pt x="92" y="95"/>
                    <a:pt x="92" y="95"/>
                    <a:pt x="92" y="95"/>
                  </a:cubicBezTo>
                  <a:cubicBezTo>
                    <a:pt x="92" y="94"/>
                    <a:pt x="92" y="94"/>
                    <a:pt x="92" y="94"/>
                  </a:cubicBezTo>
                  <a:cubicBezTo>
                    <a:pt x="77" y="103"/>
                    <a:pt x="77" y="103"/>
                    <a:pt x="77" y="103"/>
                  </a:cubicBezTo>
                  <a:lnTo>
                    <a:pt x="92" y="93"/>
                  </a:lnTo>
                  <a:close/>
                  <a:moveTo>
                    <a:pt x="79" y="100"/>
                  </a:moveTo>
                  <a:cubicBezTo>
                    <a:pt x="92" y="92"/>
                    <a:pt x="92" y="92"/>
                    <a:pt x="92" y="92"/>
                  </a:cubicBezTo>
                  <a:cubicBezTo>
                    <a:pt x="92" y="91"/>
                    <a:pt x="92" y="91"/>
                    <a:pt x="92" y="91"/>
                  </a:cubicBezTo>
                  <a:cubicBezTo>
                    <a:pt x="92" y="92"/>
                    <a:pt x="92" y="92"/>
                    <a:pt x="92" y="93"/>
                  </a:cubicBezTo>
                  <a:cubicBezTo>
                    <a:pt x="92" y="93"/>
                    <a:pt x="92" y="93"/>
                    <a:pt x="92" y="93"/>
                  </a:cubicBezTo>
                  <a:lnTo>
                    <a:pt x="79" y="100"/>
                  </a:lnTo>
                  <a:close/>
                  <a:moveTo>
                    <a:pt x="77" y="96"/>
                  </a:moveTo>
                  <a:cubicBezTo>
                    <a:pt x="93" y="87"/>
                    <a:pt x="93" y="87"/>
                    <a:pt x="93" y="87"/>
                  </a:cubicBezTo>
                  <a:cubicBezTo>
                    <a:pt x="92" y="88"/>
                    <a:pt x="92" y="88"/>
                    <a:pt x="92" y="88"/>
                  </a:cubicBezTo>
                  <a:cubicBezTo>
                    <a:pt x="92" y="88"/>
                    <a:pt x="92" y="88"/>
                    <a:pt x="92" y="88"/>
                  </a:cubicBezTo>
                  <a:lnTo>
                    <a:pt x="77" y="96"/>
                  </a:lnTo>
                  <a:close/>
                  <a:moveTo>
                    <a:pt x="92" y="91"/>
                  </a:moveTo>
                  <a:cubicBezTo>
                    <a:pt x="91" y="91"/>
                    <a:pt x="91" y="91"/>
                    <a:pt x="91" y="91"/>
                  </a:cubicBezTo>
                  <a:cubicBezTo>
                    <a:pt x="71" y="102"/>
                    <a:pt x="71" y="102"/>
                    <a:pt x="71" y="102"/>
                  </a:cubicBezTo>
                  <a:cubicBezTo>
                    <a:pt x="92" y="89"/>
                    <a:pt x="92" y="89"/>
                    <a:pt x="92" y="89"/>
                  </a:cubicBezTo>
                  <a:cubicBezTo>
                    <a:pt x="92" y="90"/>
                    <a:pt x="92" y="90"/>
                    <a:pt x="92" y="91"/>
                  </a:cubicBezTo>
                  <a:close/>
                  <a:moveTo>
                    <a:pt x="71" y="103"/>
                  </a:moveTo>
                  <a:cubicBezTo>
                    <a:pt x="58" y="111"/>
                    <a:pt x="58" y="111"/>
                    <a:pt x="58" y="111"/>
                  </a:cubicBezTo>
                  <a:cubicBezTo>
                    <a:pt x="58" y="111"/>
                    <a:pt x="58" y="111"/>
                    <a:pt x="58" y="111"/>
                  </a:cubicBezTo>
                  <a:cubicBezTo>
                    <a:pt x="57" y="111"/>
                    <a:pt x="57" y="111"/>
                    <a:pt x="57" y="111"/>
                  </a:cubicBezTo>
                  <a:lnTo>
                    <a:pt x="71" y="103"/>
                  </a:lnTo>
                  <a:close/>
                  <a:moveTo>
                    <a:pt x="75" y="103"/>
                  </a:moveTo>
                  <a:cubicBezTo>
                    <a:pt x="60" y="112"/>
                    <a:pt x="60" y="112"/>
                    <a:pt x="60" y="112"/>
                  </a:cubicBezTo>
                  <a:cubicBezTo>
                    <a:pt x="60" y="112"/>
                    <a:pt x="60" y="112"/>
                    <a:pt x="60" y="112"/>
                  </a:cubicBezTo>
                  <a:cubicBezTo>
                    <a:pt x="59" y="112"/>
                    <a:pt x="59" y="112"/>
                    <a:pt x="59" y="112"/>
                  </a:cubicBezTo>
                  <a:lnTo>
                    <a:pt x="75" y="103"/>
                  </a:lnTo>
                  <a:close/>
                  <a:moveTo>
                    <a:pt x="80" y="102"/>
                  </a:moveTo>
                  <a:cubicBezTo>
                    <a:pt x="62" y="114"/>
                    <a:pt x="62" y="114"/>
                    <a:pt x="62" y="114"/>
                  </a:cubicBezTo>
                  <a:cubicBezTo>
                    <a:pt x="62" y="114"/>
                    <a:pt x="62" y="114"/>
                    <a:pt x="62" y="114"/>
                  </a:cubicBezTo>
                  <a:cubicBezTo>
                    <a:pt x="61" y="113"/>
                    <a:pt x="61" y="113"/>
                    <a:pt x="61" y="113"/>
                  </a:cubicBezTo>
                  <a:lnTo>
                    <a:pt x="80" y="102"/>
                  </a:lnTo>
                  <a:close/>
                  <a:moveTo>
                    <a:pt x="73" y="111"/>
                  </a:moveTo>
                  <a:cubicBezTo>
                    <a:pt x="66" y="116"/>
                    <a:pt x="66" y="116"/>
                    <a:pt x="66" y="116"/>
                  </a:cubicBezTo>
                  <a:cubicBezTo>
                    <a:pt x="66" y="116"/>
                    <a:pt x="66" y="116"/>
                    <a:pt x="66" y="116"/>
                  </a:cubicBezTo>
                  <a:cubicBezTo>
                    <a:pt x="65" y="116"/>
                    <a:pt x="65" y="116"/>
                    <a:pt x="65" y="116"/>
                  </a:cubicBezTo>
                  <a:lnTo>
                    <a:pt x="73" y="111"/>
                  </a:lnTo>
                  <a:close/>
                  <a:moveTo>
                    <a:pt x="65" y="115"/>
                  </a:moveTo>
                  <a:cubicBezTo>
                    <a:pt x="65" y="115"/>
                    <a:pt x="65" y="115"/>
                    <a:pt x="65" y="115"/>
                  </a:cubicBezTo>
                  <a:cubicBezTo>
                    <a:pt x="63" y="114"/>
                    <a:pt x="63" y="114"/>
                    <a:pt x="63" y="114"/>
                  </a:cubicBezTo>
                  <a:cubicBezTo>
                    <a:pt x="82" y="104"/>
                    <a:pt x="82" y="104"/>
                    <a:pt x="82" y="104"/>
                  </a:cubicBezTo>
                  <a:lnTo>
                    <a:pt x="65" y="115"/>
                  </a:lnTo>
                  <a:close/>
                  <a:moveTo>
                    <a:pt x="69" y="115"/>
                  </a:moveTo>
                  <a:cubicBezTo>
                    <a:pt x="67" y="116"/>
                    <a:pt x="67" y="116"/>
                    <a:pt x="67" y="116"/>
                  </a:cubicBezTo>
                  <a:cubicBezTo>
                    <a:pt x="67" y="117"/>
                    <a:pt x="67" y="117"/>
                    <a:pt x="67" y="117"/>
                  </a:cubicBezTo>
                  <a:cubicBezTo>
                    <a:pt x="67" y="117"/>
                    <a:pt x="67" y="117"/>
                    <a:pt x="67" y="117"/>
                  </a:cubicBezTo>
                  <a:lnTo>
                    <a:pt x="69" y="115"/>
                  </a:lnTo>
                  <a:close/>
                  <a:moveTo>
                    <a:pt x="80" y="110"/>
                  </a:moveTo>
                  <a:cubicBezTo>
                    <a:pt x="69" y="117"/>
                    <a:pt x="69" y="117"/>
                    <a:pt x="69" y="117"/>
                  </a:cubicBezTo>
                  <a:cubicBezTo>
                    <a:pt x="69" y="118"/>
                    <a:pt x="69" y="118"/>
                    <a:pt x="69" y="118"/>
                  </a:cubicBezTo>
                  <a:cubicBezTo>
                    <a:pt x="68" y="117"/>
                    <a:pt x="68" y="117"/>
                    <a:pt x="68" y="117"/>
                  </a:cubicBezTo>
                  <a:lnTo>
                    <a:pt x="80" y="110"/>
                  </a:lnTo>
                  <a:close/>
                  <a:moveTo>
                    <a:pt x="80" y="114"/>
                  </a:moveTo>
                  <a:cubicBezTo>
                    <a:pt x="96" y="103"/>
                    <a:pt x="96" y="103"/>
                    <a:pt x="96" y="103"/>
                  </a:cubicBezTo>
                  <a:cubicBezTo>
                    <a:pt x="96" y="103"/>
                    <a:pt x="96" y="103"/>
                    <a:pt x="96" y="103"/>
                  </a:cubicBezTo>
                  <a:cubicBezTo>
                    <a:pt x="96" y="103"/>
                    <a:pt x="97" y="104"/>
                    <a:pt x="97" y="104"/>
                  </a:cubicBezTo>
                  <a:cubicBezTo>
                    <a:pt x="98" y="105"/>
                    <a:pt x="98" y="105"/>
                    <a:pt x="98" y="105"/>
                  </a:cubicBezTo>
                  <a:cubicBezTo>
                    <a:pt x="98" y="105"/>
                    <a:pt x="98" y="105"/>
                    <a:pt x="98" y="105"/>
                  </a:cubicBezTo>
                  <a:cubicBezTo>
                    <a:pt x="97" y="105"/>
                    <a:pt x="97" y="105"/>
                    <a:pt x="97" y="105"/>
                  </a:cubicBezTo>
                  <a:lnTo>
                    <a:pt x="80" y="114"/>
                  </a:lnTo>
                  <a:close/>
                  <a:moveTo>
                    <a:pt x="95" y="103"/>
                  </a:moveTo>
                  <a:cubicBezTo>
                    <a:pt x="84" y="109"/>
                    <a:pt x="84" y="109"/>
                    <a:pt x="84" y="109"/>
                  </a:cubicBezTo>
                  <a:cubicBezTo>
                    <a:pt x="95" y="102"/>
                    <a:pt x="95" y="102"/>
                    <a:pt x="95" y="102"/>
                  </a:cubicBezTo>
                  <a:cubicBezTo>
                    <a:pt x="95" y="102"/>
                    <a:pt x="95" y="102"/>
                    <a:pt x="95" y="102"/>
                  </a:cubicBezTo>
                  <a:cubicBezTo>
                    <a:pt x="95" y="102"/>
                    <a:pt x="95" y="102"/>
                    <a:pt x="95" y="102"/>
                  </a:cubicBezTo>
                  <a:cubicBezTo>
                    <a:pt x="96" y="103"/>
                    <a:pt x="96" y="103"/>
                    <a:pt x="96" y="103"/>
                  </a:cubicBezTo>
                  <a:lnTo>
                    <a:pt x="95" y="103"/>
                  </a:lnTo>
                  <a:close/>
                  <a:moveTo>
                    <a:pt x="94" y="101"/>
                  </a:moveTo>
                  <a:cubicBezTo>
                    <a:pt x="93" y="102"/>
                    <a:pt x="93" y="102"/>
                    <a:pt x="93" y="102"/>
                  </a:cubicBezTo>
                  <a:cubicBezTo>
                    <a:pt x="94" y="101"/>
                    <a:pt x="94" y="101"/>
                    <a:pt x="94" y="101"/>
                  </a:cubicBezTo>
                  <a:cubicBezTo>
                    <a:pt x="94" y="101"/>
                    <a:pt x="94" y="101"/>
                    <a:pt x="94" y="101"/>
                  </a:cubicBezTo>
                  <a:cubicBezTo>
                    <a:pt x="95" y="101"/>
                    <a:pt x="95" y="101"/>
                    <a:pt x="95" y="101"/>
                  </a:cubicBezTo>
                  <a:cubicBezTo>
                    <a:pt x="95" y="101"/>
                    <a:pt x="95" y="101"/>
                    <a:pt x="95" y="101"/>
                  </a:cubicBezTo>
                  <a:lnTo>
                    <a:pt x="94" y="101"/>
                  </a:lnTo>
                  <a:close/>
                  <a:moveTo>
                    <a:pt x="94" y="100"/>
                  </a:moveTo>
                  <a:cubicBezTo>
                    <a:pt x="87" y="104"/>
                    <a:pt x="87" y="104"/>
                    <a:pt x="87" y="104"/>
                  </a:cubicBezTo>
                  <a:cubicBezTo>
                    <a:pt x="94" y="100"/>
                    <a:pt x="94" y="100"/>
                    <a:pt x="94" y="100"/>
                  </a:cubicBezTo>
                  <a:cubicBezTo>
                    <a:pt x="94" y="100"/>
                    <a:pt x="94" y="100"/>
                    <a:pt x="94" y="100"/>
                  </a:cubicBezTo>
                  <a:cubicBezTo>
                    <a:pt x="94" y="100"/>
                    <a:pt x="94" y="100"/>
                    <a:pt x="94" y="100"/>
                  </a:cubicBezTo>
                  <a:cubicBezTo>
                    <a:pt x="94" y="100"/>
                    <a:pt x="94" y="100"/>
                    <a:pt x="94" y="100"/>
                  </a:cubicBezTo>
                  <a:close/>
                  <a:moveTo>
                    <a:pt x="93" y="99"/>
                  </a:moveTo>
                  <a:cubicBezTo>
                    <a:pt x="76" y="109"/>
                    <a:pt x="76" y="109"/>
                    <a:pt x="76" y="109"/>
                  </a:cubicBezTo>
                  <a:cubicBezTo>
                    <a:pt x="93" y="98"/>
                    <a:pt x="93" y="98"/>
                    <a:pt x="93" y="98"/>
                  </a:cubicBezTo>
                  <a:cubicBezTo>
                    <a:pt x="93" y="97"/>
                    <a:pt x="93" y="97"/>
                    <a:pt x="93" y="97"/>
                  </a:cubicBezTo>
                  <a:cubicBezTo>
                    <a:pt x="93" y="98"/>
                    <a:pt x="93" y="98"/>
                    <a:pt x="93" y="98"/>
                  </a:cubicBezTo>
                  <a:cubicBezTo>
                    <a:pt x="93" y="99"/>
                    <a:pt x="93" y="99"/>
                    <a:pt x="93" y="99"/>
                  </a:cubicBezTo>
                  <a:cubicBezTo>
                    <a:pt x="94" y="99"/>
                    <a:pt x="94" y="99"/>
                    <a:pt x="94" y="99"/>
                  </a:cubicBezTo>
                  <a:lnTo>
                    <a:pt x="93" y="99"/>
                  </a:lnTo>
                  <a:close/>
                  <a:moveTo>
                    <a:pt x="92" y="97"/>
                  </a:moveTo>
                  <a:cubicBezTo>
                    <a:pt x="74" y="107"/>
                    <a:pt x="74" y="107"/>
                    <a:pt x="74" y="107"/>
                  </a:cubicBezTo>
                  <a:cubicBezTo>
                    <a:pt x="92" y="95"/>
                    <a:pt x="92" y="95"/>
                    <a:pt x="92" y="95"/>
                  </a:cubicBezTo>
                  <a:cubicBezTo>
                    <a:pt x="92" y="95"/>
                    <a:pt x="92" y="95"/>
                    <a:pt x="92" y="95"/>
                  </a:cubicBezTo>
                  <a:cubicBezTo>
                    <a:pt x="92" y="96"/>
                    <a:pt x="92" y="96"/>
                    <a:pt x="92" y="96"/>
                  </a:cubicBezTo>
                  <a:cubicBezTo>
                    <a:pt x="93" y="96"/>
                    <a:pt x="93" y="96"/>
                    <a:pt x="93" y="96"/>
                  </a:cubicBezTo>
                  <a:cubicBezTo>
                    <a:pt x="93" y="97"/>
                    <a:pt x="93" y="97"/>
                    <a:pt x="93" y="97"/>
                  </a:cubicBezTo>
                  <a:lnTo>
                    <a:pt x="92" y="97"/>
                  </a:lnTo>
                  <a:close/>
                  <a:moveTo>
                    <a:pt x="93" y="85"/>
                  </a:moveTo>
                  <a:cubicBezTo>
                    <a:pt x="70" y="98"/>
                    <a:pt x="70" y="98"/>
                    <a:pt x="70" y="98"/>
                  </a:cubicBezTo>
                  <a:cubicBezTo>
                    <a:pt x="94" y="83"/>
                    <a:pt x="94" y="83"/>
                    <a:pt x="94" y="83"/>
                  </a:cubicBezTo>
                  <a:cubicBezTo>
                    <a:pt x="94" y="84"/>
                    <a:pt x="93" y="84"/>
                    <a:pt x="93" y="85"/>
                  </a:cubicBezTo>
                  <a:close/>
                  <a:moveTo>
                    <a:pt x="95" y="80"/>
                  </a:moveTo>
                  <a:cubicBezTo>
                    <a:pt x="98" y="78"/>
                    <a:pt x="98" y="78"/>
                    <a:pt x="98" y="78"/>
                  </a:cubicBezTo>
                  <a:cubicBezTo>
                    <a:pt x="97" y="79"/>
                    <a:pt x="97" y="79"/>
                    <a:pt x="97" y="79"/>
                  </a:cubicBezTo>
                  <a:cubicBezTo>
                    <a:pt x="97" y="79"/>
                    <a:pt x="97" y="79"/>
                    <a:pt x="97" y="79"/>
                  </a:cubicBezTo>
                  <a:lnTo>
                    <a:pt x="95" y="80"/>
                  </a:lnTo>
                  <a:close/>
                  <a:moveTo>
                    <a:pt x="131" y="52"/>
                  </a:moveTo>
                  <a:cubicBezTo>
                    <a:pt x="132" y="53"/>
                    <a:pt x="132" y="53"/>
                    <a:pt x="132" y="53"/>
                  </a:cubicBezTo>
                  <a:cubicBezTo>
                    <a:pt x="104" y="68"/>
                    <a:pt x="104" y="68"/>
                    <a:pt x="104" y="68"/>
                  </a:cubicBezTo>
                  <a:cubicBezTo>
                    <a:pt x="131" y="52"/>
                    <a:pt x="131" y="52"/>
                    <a:pt x="131" y="52"/>
                  </a:cubicBezTo>
                  <a:close/>
                  <a:moveTo>
                    <a:pt x="128" y="50"/>
                  </a:moveTo>
                  <a:cubicBezTo>
                    <a:pt x="130" y="52"/>
                    <a:pt x="130" y="52"/>
                    <a:pt x="130" y="52"/>
                  </a:cubicBezTo>
                  <a:cubicBezTo>
                    <a:pt x="88" y="75"/>
                    <a:pt x="88" y="75"/>
                    <a:pt x="88" y="75"/>
                  </a:cubicBezTo>
                  <a:cubicBezTo>
                    <a:pt x="128" y="51"/>
                    <a:pt x="128" y="51"/>
                    <a:pt x="128" y="51"/>
                  </a:cubicBezTo>
                  <a:lnTo>
                    <a:pt x="128" y="50"/>
                  </a:lnTo>
                  <a:close/>
                  <a:moveTo>
                    <a:pt x="127" y="50"/>
                  </a:moveTo>
                  <a:cubicBezTo>
                    <a:pt x="127" y="50"/>
                    <a:pt x="127" y="50"/>
                    <a:pt x="127" y="50"/>
                  </a:cubicBezTo>
                  <a:cubicBezTo>
                    <a:pt x="89" y="71"/>
                    <a:pt x="89" y="71"/>
                    <a:pt x="89" y="71"/>
                  </a:cubicBezTo>
                  <a:cubicBezTo>
                    <a:pt x="125" y="49"/>
                    <a:pt x="125" y="49"/>
                    <a:pt x="125" y="49"/>
                  </a:cubicBezTo>
                  <a:cubicBezTo>
                    <a:pt x="125" y="49"/>
                    <a:pt x="125" y="49"/>
                    <a:pt x="125" y="49"/>
                  </a:cubicBezTo>
                  <a:cubicBezTo>
                    <a:pt x="127" y="50"/>
                    <a:pt x="127" y="50"/>
                    <a:pt x="127" y="50"/>
                  </a:cubicBezTo>
                  <a:close/>
                  <a:moveTo>
                    <a:pt x="112" y="41"/>
                  </a:moveTo>
                  <a:cubicBezTo>
                    <a:pt x="112" y="41"/>
                    <a:pt x="112" y="41"/>
                    <a:pt x="112" y="41"/>
                  </a:cubicBezTo>
                  <a:cubicBezTo>
                    <a:pt x="114" y="42"/>
                    <a:pt x="114" y="42"/>
                    <a:pt x="114" y="42"/>
                  </a:cubicBezTo>
                  <a:cubicBezTo>
                    <a:pt x="114" y="42"/>
                    <a:pt x="114" y="42"/>
                    <a:pt x="114" y="42"/>
                  </a:cubicBezTo>
                  <a:cubicBezTo>
                    <a:pt x="97" y="51"/>
                    <a:pt x="97" y="51"/>
                    <a:pt x="97" y="51"/>
                  </a:cubicBezTo>
                  <a:lnTo>
                    <a:pt x="112" y="41"/>
                  </a:lnTo>
                  <a:close/>
                  <a:moveTo>
                    <a:pt x="111" y="41"/>
                  </a:moveTo>
                  <a:cubicBezTo>
                    <a:pt x="97" y="49"/>
                    <a:pt x="97" y="49"/>
                    <a:pt x="97" y="49"/>
                  </a:cubicBezTo>
                  <a:cubicBezTo>
                    <a:pt x="109" y="40"/>
                    <a:pt x="109" y="40"/>
                    <a:pt x="109" y="40"/>
                  </a:cubicBezTo>
                  <a:cubicBezTo>
                    <a:pt x="110" y="39"/>
                    <a:pt x="110" y="39"/>
                    <a:pt x="110" y="39"/>
                  </a:cubicBezTo>
                  <a:cubicBezTo>
                    <a:pt x="111" y="41"/>
                    <a:pt x="111" y="41"/>
                    <a:pt x="111" y="41"/>
                  </a:cubicBezTo>
                  <a:close/>
                  <a:moveTo>
                    <a:pt x="114" y="43"/>
                  </a:moveTo>
                  <a:cubicBezTo>
                    <a:pt x="115" y="42"/>
                    <a:pt x="115" y="42"/>
                    <a:pt x="115" y="42"/>
                  </a:cubicBezTo>
                  <a:cubicBezTo>
                    <a:pt x="116" y="43"/>
                    <a:pt x="116" y="43"/>
                    <a:pt x="116" y="43"/>
                  </a:cubicBezTo>
                  <a:cubicBezTo>
                    <a:pt x="115" y="43"/>
                    <a:pt x="115" y="43"/>
                    <a:pt x="115" y="43"/>
                  </a:cubicBezTo>
                  <a:cubicBezTo>
                    <a:pt x="105" y="49"/>
                    <a:pt x="105" y="49"/>
                    <a:pt x="105" y="49"/>
                  </a:cubicBezTo>
                  <a:lnTo>
                    <a:pt x="114" y="43"/>
                  </a:lnTo>
                  <a:close/>
                  <a:moveTo>
                    <a:pt x="116" y="44"/>
                  </a:moveTo>
                  <a:cubicBezTo>
                    <a:pt x="116" y="43"/>
                    <a:pt x="116" y="43"/>
                    <a:pt x="116" y="43"/>
                  </a:cubicBezTo>
                  <a:cubicBezTo>
                    <a:pt x="117" y="44"/>
                    <a:pt x="117" y="44"/>
                    <a:pt x="117" y="44"/>
                  </a:cubicBezTo>
                  <a:cubicBezTo>
                    <a:pt x="118" y="45"/>
                    <a:pt x="118" y="45"/>
                    <a:pt x="118" y="45"/>
                  </a:cubicBezTo>
                  <a:cubicBezTo>
                    <a:pt x="118" y="44"/>
                    <a:pt x="118" y="44"/>
                    <a:pt x="118" y="44"/>
                  </a:cubicBezTo>
                  <a:cubicBezTo>
                    <a:pt x="94" y="58"/>
                    <a:pt x="94" y="58"/>
                    <a:pt x="94" y="58"/>
                  </a:cubicBezTo>
                  <a:lnTo>
                    <a:pt x="116" y="44"/>
                  </a:lnTo>
                  <a:close/>
                  <a:moveTo>
                    <a:pt x="118" y="45"/>
                  </a:moveTo>
                  <a:cubicBezTo>
                    <a:pt x="118" y="45"/>
                    <a:pt x="118" y="45"/>
                    <a:pt x="118" y="45"/>
                  </a:cubicBezTo>
                  <a:cubicBezTo>
                    <a:pt x="119" y="45"/>
                    <a:pt x="119" y="45"/>
                    <a:pt x="119" y="45"/>
                  </a:cubicBezTo>
                  <a:cubicBezTo>
                    <a:pt x="119" y="45"/>
                    <a:pt x="119" y="45"/>
                    <a:pt x="119" y="45"/>
                  </a:cubicBezTo>
                  <a:cubicBezTo>
                    <a:pt x="109" y="51"/>
                    <a:pt x="109" y="51"/>
                    <a:pt x="109" y="51"/>
                  </a:cubicBezTo>
                  <a:lnTo>
                    <a:pt x="118" y="45"/>
                  </a:lnTo>
                  <a:close/>
                  <a:moveTo>
                    <a:pt x="120" y="46"/>
                  </a:moveTo>
                  <a:cubicBezTo>
                    <a:pt x="120" y="46"/>
                    <a:pt x="120" y="46"/>
                    <a:pt x="120" y="46"/>
                  </a:cubicBezTo>
                  <a:cubicBezTo>
                    <a:pt x="123" y="47"/>
                    <a:pt x="123" y="47"/>
                    <a:pt x="123" y="47"/>
                  </a:cubicBezTo>
                  <a:cubicBezTo>
                    <a:pt x="123" y="47"/>
                    <a:pt x="123" y="47"/>
                    <a:pt x="123" y="47"/>
                  </a:cubicBezTo>
                  <a:cubicBezTo>
                    <a:pt x="90" y="66"/>
                    <a:pt x="90" y="66"/>
                    <a:pt x="90" y="66"/>
                  </a:cubicBezTo>
                  <a:lnTo>
                    <a:pt x="120" y="46"/>
                  </a:lnTo>
                  <a:close/>
                  <a:moveTo>
                    <a:pt x="123" y="48"/>
                  </a:moveTo>
                  <a:cubicBezTo>
                    <a:pt x="123" y="48"/>
                    <a:pt x="123" y="48"/>
                    <a:pt x="123" y="48"/>
                  </a:cubicBezTo>
                  <a:cubicBezTo>
                    <a:pt x="125" y="48"/>
                    <a:pt x="125" y="48"/>
                    <a:pt x="125" y="48"/>
                  </a:cubicBezTo>
                  <a:cubicBezTo>
                    <a:pt x="124" y="48"/>
                    <a:pt x="124" y="48"/>
                    <a:pt x="124" y="48"/>
                  </a:cubicBezTo>
                  <a:cubicBezTo>
                    <a:pt x="100" y="62"/>
                    <a:pt x="100" y="62"/>
                    <a:pt x="100" y="62"/>
                  </a:cubicBezTo>
                  <a:lnTo>
                    <a:pt x="123" y="48"/>
                  </a:lnTo>
                  <a:close/>
                  <a:moveTo>
                    <a:pt x="136" y="21"/>
                  </a:moveTo>
                  <a:cubicBezTo>
                    <a:pt x="137" y="18"/>
                    <a:pt x="137" y="18"/>
                    <a:pt x="137" y="18"/>
                  </a:cubicBezTo>
                  <a:cubicBezTo>
                    <a:pt x="137" y="18"/>
                    <a:pt x="137" y="18"/>
                    <a:pt x="137" y="18"/>
                  </a:cubicBezTo>
                  <a:cubicBezTo>
                    <a:pt x="139" y="19"/>
                    <a:pt x="139" y="19"/>
                    <a:pt x="139" y="19"/>
                  </a:cubicBezTo>
                  <a:cubicBezTo>
                    <a:pt x="139" y="19"/>
                    <a:pt x="139" y="19"/>
                    <a:pt x="139" y="19"/>
                  </a:cubicBezTo>
                  <a:lnTo>
                    <a:pt x="136" y="21"/>
                  </a:lnTo>
                  <a:close/>
                  <a:moveTo>
                    <a:pt x="138" y="24"/>
                  </a:moveTo>
                  <a:cubicBezTo>
                    <a:pt x="137" y="23"/>
                    <a:pt x="137" y="23"/>
                    <a:pt x="137" y="23"/>
                  </a:cubicBezTo>
                  <a:cubicBezTo>
                    <a:pt x="137" y="23"/>
                    <a:pt x="137" y="23"/>
                    <a:pt x="137" y="23"/>
                  </a:cubicBezTo>
                  <a:cubicBezTo>
                    <a:pt x="138" y="23"/>
                    <a:pt x="138" y="23"/>
                    <a:pt x="138" y="23"/>
                  </a:cubicBezTo>
                  <a:cubicBezTo>
                    <a:pt x="138" y="23"/>
                    <a:pt x="138" y="23"/>
                    <a:pt x="138" y="23"/>
                  </a:cubicBezTo>
                  <a:lnTo>
                    <a:pt x="138" y="24"/>
                  </a:lnTo>
                  <a:close/>
                  <a:moveTo>
                    <a:pt x="135" y="22"/>
                  </a:moveTo>
                  <a:cubicBezTo>
                    <a:pt x="132" y="21"/>
                    <a:pt x="132" y="21"/>
                    <a:pt x="132" y="21"/>
                  </a:cubicBezTo>
                  <a:cubicBezTo>
                    <a:pt x="132" y="21"/>
                    <a:pt x="132" y="21"/>
                    <a:pt x="132" y="21"/>
                  </a:cubicBezTo>
                  <a:cubicBezTo>
                    <a:pt x="136" y="19"/>
                    <a:pt x="136" y="19"/>
                    <a:pt x="136" y="19"/>
                  </a:cubicBezTo>
                  <a:cubicBezTo>
                    <a:pt x="135" y="22"/>
                    <a:pt x="135" y="22"/>
                    <a:pt x="135" y="22"/>
                  </a:cubicBezTo>
                  <a:close/>
                  <a:moveTo>
                    <a:pt x="129" y="19"/>
                  </a:moveTo>
                  <a:cubicBezTo>
                    <a:pt x="128" y="18"/>
                    <a:pt x="128" y="18"/>
                    <a:pt x="128" y="18"/>
                  </a:cubicBezTo>
                  <a:cubicBezTo>
                    <a:pt x="130" y="17"/>
                    <a:pt x="130" y="17"/>
                    <a:pt x="130" y="17"/>
                  </a:cubicBezTo>
                  <a:cubicBezTo>
                    <a:pt x="129" y="18"/>
                    <a:pt x="129" y="18"/>
                    <a:pt x="129" y="18"/>
                  </a:cubicBezTo>
                  <a:lnTo>
                    <a:pt x="129" y="19"/>
                  </a:lnTo>
                  <a:close/>
                  <a:moveTo>
                    <a:pt x="127" y="12"/>
                  </a:moveTo>
                  <a:cubicBezTo>
                    <a:pt x="127" y="12"/>
                    <a:pt x="127" y="12"/>
                    <a:pt x="127" y="12"/>
                  </a:cubicBezTo>
                  <a:cubicBezTo>
                    <a:pt x="128" y="12"/>
                    <a:pt x="128" y="12"/>
                    <a:pt x="128" y="12"/>
                  </a:cubicBezTo>
                  <a:cubicBezTo>
                    <a:pt x="128" y="12"/>
                    <a:pt x="128" y="12"/>
                    <a:pt x="128" y="12"/>
                  </a:cubicBezTo>
                  <a:cubicBezTo>
                    <a:pt x="126" y="13"/>
                    <a:pt x="126" y="13"/>
                    <a:pt x="126" y="13"/>
                  </a:cubicBezTo>
                  <a:lnTo>
                    <a:pt x="127" y="12"/>
                  </a:lnTo>
                  <a:close/>
                  <a:moveTo>
                    <a:pt x="126" y="12"/>
                  </a:moveTo>
                  <a:cubicBezTo>
                    <a:pt x="126" y="11"/>
                    <a:pt x="126" y="11"/>
                    <a:pt x="126" y="11"/>
                  </a:cubicBezTo>
                  <a:cubicBezTo>
                    <a:pt x="127" y="11"/>
                    <a:pt x="127" y="11"/>
                    <a:pt x="127" y="11"/>
                  </a:cubicBezTo>
                  <a:cubicBezTo>
                    <a:pt x="127" y="11"/>
                    <a:pt x="127" y="11"/>
                    <a:pt x="127" y="11"/>
                  </a:cubicBezTo>
                  <a:lnTo>
                    <a:pt x="126" y="12"/>
                  </a:lnTo>
                  <a:close/>
                  <a:moveTo>
                    <a:pt x="129" y="13"/>
                  </a:moveTo>
                  <a:cubicBezTo>
                    <a:pt x="129" y="13"/>
                    <a:pt x="129" y="13"/>
                    <a:pt x="129" y="13"/>
                  </a:cubicBezTo>
                  <a:cubicBezTo>
                    <a:pt x="131" y="14"/>
                    <a:pt x="131" y="14"/>
                    <a:pt x="131" y="14"/>
                  </a:cubicBezTo>
                  <a:cubicBezTo>
                    <a:pt x="131" y="14"/>
                    <a:pt x="131" y="14"/>
                    <a:pt x="131" y="14"/>
                  </a:cubicBezTo>
                  <a:cubicBezTo>
                    <a:pt x="128" y="16"/>
                    <a:pt x="128" y="16"/>
                    <a:pt x="128" y="16"/>
                  </a:cubicBezTo>
                  <a:lnTo>
                    <a:pt x="129" y="13"/>
                  </a:lnTo>
                  <a:close/>
                  <a:moveTo>
                    <a:pt x="133" y="15"/>
                  </a:moveTo>
                  <a:cubicBezTo>
                    <a:pt x="134" y="16"/>
                    <a:pt x="134" y="16"/>
                    <a:pt x="134" y="16"/>
                  </a:cubicBezTo>
                  <a:cubicBezTo>
                    <a:pt x="134" y="16"/>
                    <a:pt x="134" y="16"/>
                    <a:pt x="134" y="16"/>
                  </a:cubicBezTo>
                  <a:cubicBezTo>
                    <a:pt x="131" y="17"/>
                    <a:pt x="131" y="17"/>
                    <a:pt x="131" y="17"/>
                  </a:cubicBezTo>
                  <a:cubicBezTo>
                    <a:pt x="133" y="15"/>
                    <a:pt x="133" y="15"/>
                    <a:pt x="133" y="15"/>
                  </a:cubicBezTo>
                  <a:close/>
                  <a:moveTo>
                    <a:pt x="135" y="16"/>
                  </a:moveTo>
                  <a:cubicBezTo>
                    <a:pt x="134" y="17"/>
                    <a:pt x="134" y="17"/>
                    <a:pt x="134" y="17"/>
                  </a:cubicBezTo>
                  <a:cubicBezTo>
                    <a:pt x="134" y="17"/>
                    <a:pt x="134" y="17"/>
                    <a:pt x="134" y="17"/>
                  </a:cubicBezTo>
                  <a:cubicBezTo>
                    <a:pt x="134" y="16"/>
                    <a:pt x="134" y="16"/>
                    <a:pt x="134" y="16"/>
                  </a:cubicBezTo>
                  <a:cubicBezTo>
                    <a:pt x="135" y="16"/>
                    <a:pt x="135" y="16"/>
                    <a:pt x="135" y="16"/>
                  </a:cubicBezTo>
                  <a:close/>
                  <a:moveTo>
                    <a:pt x="135" y="17"/>
                  </a:moveTo>
                  <a:cubicBezTo>
                    <a:pt x="135" y="17"/>
                    <a:pt x="135" y="17"/>
                    <a:pt x="135" y="17"/>
                  </a:cubicBezTo>
                  <a:cubicBezTo>
                    <a:pt x="137" y="17"/>
                    <a:pt x="137" y="17"/>
                    <a:pt x="137" y="17"/>
                  </a:cubicBezTo>
                  <a:cubicBezTo>
                    <a:pt x="136" y="17"/>
                    <a:pt x="136" y="17"/>
                    <a:pt x="136" y="17"/>
                  </a:cubicBezTo>
                  <a:cubicBezTo>
                    <a:pt x="134" y="19"/>
                    <a:pt x="134" y="19"/>
                    <a:pt x="134" y="19"/>
                  </a:cubicBezTo>
                  <a:lnTo>
                    <a:pt x="135" y="17"/>
                  </a:lnTo>
                  <a:close/>
                  <a:moveTo>
                    <a:pt x="132" y="15"/>
                  </a:moveTo>
                  <a:cubicBezTo>
                    <a:pt x="131" y="16"/>
                    <a:pt x="131" y="16"/>
                    <a:pt x="131" y="16"/>
                  </a:cubicBezTo>
                  <a:cubicBezTo>
                    <a:pt x="131" y="15"/>
                    <a:pt x="131" y="15"/>
                    <a:pt x="131" y="15"/>
                  </a:cubicBezTo>
                  <a:cubicBezTo>
                    <a:pt x="131" y="14"/>
                    <a:pt x="131" y="14"/>
                    <a:pt x="131" y="14"/>
                  </a:cubicBezTo>
                  <a:cubicBezTo>
                    <a:pt x="132" y="15"/>
                    <a:pt x="132" y="15"/>
                    <a:pt x="132" y="15"/>
                  </a:cubicBezTo>
                  <a:close/>
                  <a:moveTo>
                    <a:pt x="128" y="17"/>
                  </a:moveTo>
                  <a:cubicBezTo>
                    <a:pt x="127" y="17"/>
                    <a:pt x="127" y="17"/>
                    <a:pt x="127" y="17"/>
                  </a:cubicBezTo>
                  <a:cubicBezTo>
                    <a:pt x="127" y="18"/>
                    <a:pt x="127" y="18"/>
                    <a:pt x="127" y="18"/>
                  </a:cubicBezTo>
                  <a:cubicBezTo>
                    <a:pt x="127" y="17"/>
                    <a:pt x="127" y="17"/>
                    <a:pt x="127" y="17"/>
                  </a:cubicBezTo>
                  <a:lnTo>
                    <a:pt x="128" y="17"/>
                  </a:lnTo>
                  <a:close/>
                  <a:moveTo>
                    <a:pt x="131" y="19"/>
                  </a:moveTo>
                  <a:cubicBezTo>
                    <a:pt x="130" y="19"/>
                    <a:pt x="130" y="19"/>
                    <a:pt x="130" y="19"/>
                  </a:cubicBezTo>
                  <a:cubicBezTo>
                    <a:pt x="130" y="19"/>
                    <a:pt x="130" y="19"/>
                    <a:pt x="130" y="19"/>
                  </a:cubicBezTo>
                  <a:cubicBezTo>
                    <a:pt x="130" y="19"/>
                    <a:pt x="130" y="19"/>
                    <a:pt x="130" y="19"/>
                  </a:cubicBezTo>
                  <a:lnTo>
                    <a:pt x="131" y="19"/>
                  </a:lnTo>
                  <a:close/>
                  <a:moveTo>
                    <a:pt x="131" y="20"/>
                  </a:moveTo>
                  <a:cubicBezTo>
                    <a:pt x="133" y="18"/>
                    <a:pt x="133" y="18"/>
                    <a:pt x="133" y="18"/>
                  </a:cubicBezTo>
                  <a:cubicBezTo>
                    <a:pt x="132" y="20"/>
                    <a:pt x="132" y="20"/>
                    <a:pt x="132" y="20"/>
                  </a:cubicBezTo>
                  <a:cubicBezTo>
                    <a:pt x="132" y="20"/>
                    <a:pt x="132" y="20"/>
                    <a:pt x="132" y="20"/>
                  </a:cubicBezTo>
                  <a:cubicBezTo>
                    <a:pt x="131" y="20"/>
                    <a:pt x="131" y="20"/>
                    <a:pt x="131" y="20"/>
                  </a:cubicBezTo>
                  <a:cubicBezTo>
                    <a:pt x="131" y="20"/>
                    <a:pt x="131" y="20"/>
                    <a:pt x="131" y="20"/>
                  </a:cubicBezTo>
                  <a:close/>
                  <a:moveTo>
                    <a:pt x="135" y="23"/>
                  </a:moveTo>
                  <a:cubicBezTo>
                    <a:pt x="137" y="22"/>
                    <a:pt x="137" y="22"/>
                    <a:pt x="137" y="22"/>
                  </a:cubicBezTo>
                  <a:cubicBezTo>
                    <a:pt x="136" y="23"/>
                    <a:pt x="136" y="23"/>
                    <a:pt x="136" y="23"/>
                  </a:cubicBezTo>
                  <a:cubicBezTo>
                    <a:pt x="136" y="23"/>
                    <a:pt x="136" y="23"/>
                    <a:pt x="136" y="23"/>
                  </a:cubicBezTo>
                  <a:cubicBezTo>
                    <a:pt x="135" y="23"/>
                    <a:pt x="135" y="23"/>
                    <a:pt x="135" y="23"/>
                  </a:cubicBezTo>
                  <a:close/>
                  <a:moveTo>
                    <a:pt x="140" y="21"/>
                  </a:moveTo>
                  <a:cubicBezTo>
                    <a:pt x="140" y="21"/>
                    <a:pt x="140" y="21"/>
                    <a:pt x="140" y="21"/>
                  </a:cubicBezTo>
                  <a:cubicBezTo>
                    <a:pt x="139" y="21"/>
                    <a:pt x="139" y="21"/>
                    <a:pt x="139" y="21"/>
                  </a:cubicBezTo>
                  <a:cubicBezTo>
                    <a:pt x="140" y="20"/>
                    <a:pt x="140" y="20"/>
                    <a:pt x="140" y="20"/>
                  </a:cubicBezTo>
                  <a:cubicBezTo>
                    <a:pt x="140" y="20"/>
                    <a:pt x="140" y="20"/>
                    <a:pt x="140" y="20"/>
                  </a:cubicBezTo>
                  <a:cubicBezTo>
                    <a:pt x="141" y="20"/>
                    <a:pt x="141" y="20"/>
                    <a:pt x="141" y="20"/>
                  </a:cubicBezTo>
                  <a:lnTo>
                    <a:pt x="140" y="21"/>
                  </a:lnTo>
                  <a:close/>
                  <a:moveTo>
                    <a:pt x="122" y="7"/>
                  </a:moveTo>
                  <a:cubicBezTo>
                    <a:pt x="125" y="1"/>
                    <a:pt x="125" y="1"/>
                    <a:pt x="125" y="1"/>
                  </a:cubicBezTo>
                  <a:cubicBezTo>
                    <a:pt x="150" y="16"/>
                    <a:pt x="150" y="16"/>
                    <a:pt x="150" y="16"/>
                  </a:cubicBezTo>
                  <a:cubicBezTo>
                    <a:pt x="146" y="22"/>
                    <a:pt x="146" y="22"/>
                    <a:pt x="146" y="22"/>
                  </a:cubicBezTo>
                  <a:cubicBezTo>
                    <a:pt x="128" y="11"/>
                    <a:pt x="128" y="11"/>
                    <a:pt x="128" y="11"/>
                  </a:cubicBezTo>
                  <a:cubicBezTo>
                    <a:pt x="126" y="10"/>
                    <a:pt x="126" y="10"/>
                    <a:pt x="126" y="10"/>
                  </a:cubicBezTo>
                  <a:lnTo>
                    <a:pt x="122" y="7"/>
                  </a:lnTo>
                  <a:close/>
                  <a:moveTo>
                    <a:pt x="126" y="12"/>
                  </a:moveTo>
                  <a:cubicBezTo>
                    <a:pt x="126" y="12"/>
                    <a:pt x="126" y="12"/>
                    <a:pt x="126" y="12"/>
                  </a:cubicBezTo>
                  <a:cubicBezTo>
                    <a:pt x="126" y="13"/>
                    <a:pt x="126" y="13"/>
                    <a:pt x="126" y="13"/>
                  </a:cubicBezTo>
                  <a:lnTo>
                    <a:pt x="126" y="12"/>
                  </a:lnTo>
                  <a:close/>
                  <a:moveTo>
                    <a:pt x="128" y="14"/>
                  </a:moveTo>
                  <a:cubicBezTo>
                    <a:pt x="126" y="17"/>
                    <a:pt x="126" y="17"/>
                    <a:pt x="126" y="17"/>
                  </a:cubicBezTo>
                  <a:cubicBezTo>
                    <a:pt x="126" y="17"/>
                    <a:pt x="126" y="17"/>
                    <a:pt x="126" y="17"/>
                  </a:cubicBezTo>
                  <a:cubicBezTo>
                    <a:pt x="124" y="16"/>
                    <a:pt x="124" y="16"/>
                    <a:pt x="124" y="16"/>
                  </a:cubicBezTo>
                  <a:lnTo>
                    <a:pt x="128" y="14"/>
                  </a:lnTo>
                  <a:close/>
                  <a:moveTo>
                    <a:pt x="124" y="15"/>
                  </a:moveTo>
                  <a:cubicBezTo>
                    <a:pt x="124" y="15"/>
                    <a:pt x="124" y="15"/>
                    <a:pt x="124" y="15"/>
                  </a:cubicBezTo>
                  <a:cubicBezTo>
                    <a:pt x="124" y="15"/>
                    <a:pt x="124" y="15"/>
                    <a:pt x="124" y="15"/>
                  </a:cubicBezTo>
                  <a:close/>
                  <a:moveTo>
                    <a:pt x="121" y="15"/>
                  </a:moveTo>
                  <a:cubicBezTo>
                    <a:pt x="130" y="21"/>
                    <a:pt x="130" y="21"/>
                    <a:pt x="130" y="21"/>
                  </a:cubicBezTo>
                  <a:cubicBezTo>
                    <a:pt x="138" y="25"/>
                    <a:pt x="138" y="25"/>
                    <a:pt x="138" y="25"/>
                  </a:cubicBezTo>
                  <a:cubicBezTo>
                    <a:pt x="140" y="26"/>
                    <a:pt x="140" y="26"/>
                    <a:pt x="140" y="26"/>
                  </a:cubicBezTo>
                  <a:cubicBezTo>
                    <a:pt x="126" y="48"/>
                    <a:pt x="126" y="48"/>
                    <a:pt x="126" y="48"/>
                  </a:cubicBezTo>
                  <a:cubicBezTo>
                    <a:pt x="108" y="37"/>
                    <a:pt x="108" y="37"/>
                    <a:pt x="108" y="37"/>
                  </a:cubicBezTo>
                  <a:lnTo>
                    <a:pt x="121" y="15"/>
                  </a:lnTo>
                  <a:close/>
                  <a:moveTo>
                    <a:pt x="108" y="38"/>
                  </a:moveTo>
                  <a:cubicBezTo>
                    <a:pt x="109" y="39"/>
                    <a:pt x="109" y="39"/>
                    <a:pt x="109" y="39"/>
                  </a:cubicBezTo>
                  <a:cubicBezTo>
                    <a:pt x="109" y="39"/>
                    <a:pt x="109" y="39"/>
                    <a:pt x="109" y="39"/>
                  </a:cubicBezTo>
                  <a:cubicBezTo>
                    <a:pt x="100" y="44"/>
                    <a:pt x="100" y="44"/>
                    <a:pt x="100" y="44"/>
                  </a:cubicBezTo>
                  <a:cubicBezTo>
                    <a:pt x="108" y="39"/>
                    <a:pt x="108" y="39"/>
                    <a:pt x="108" y="39"/>
                  </a:cubicBezTo>
                  <a:lnTo>
                    <a:pt x="108" y="38"/>
                  </a:lnTo>
                  <a:close/>
                  <a:moveTo>
                    <a:pt x="106" y="38"/>
                  </a:moveTo>
                  <a:cubicBezTo>
                    <a:pt x="107" y="38"/>
                    <a:pt x="107" y="38"/>
                    <a:pt x="107" y="38"/>
                  </a:cubicBezTo>
                  <a:cubicBezTo>
                    <a:pt x="107" y="38"/>
                    <a:pt x="107" y="38"/>
                    <a:pt x="107" y="38"/>
                  </a:cubicBezTo>
                  <a:cubicBezTo>
                    <a:pt x="101" y="41"/>
                    <a:pt x="101" y="41"/>
                    <a:pt x="101" y="41"/>
                  </a:cubicBezTo>
                  <a:cubicBezTo>
                    <a:pt x="106" y="38"/>
                    <a:pt x="106" y="38"/>
                    <a:pt x="106" y="38"/>
                  </a:cubicBezTo>
                  <a:close/>
                  <a:moveTo>
                    <a:pt x="103" y="35"/>
                  </a:moveTo>
                  <a:cubicBezTo>
                    <a:pt x="106" y="37"/>
                    <a:pt x="106" y="37"/>
                    <a:pt x="106" y="37"/>
                  </a:cubicBezTo>
                  <a:cubicBezTo>
                    <a:pt x="105" y="37"/>
                    <a:pt x="105" y="37"/>
                    <a:pt x="105" y="37"/>
                  </a:cubicBezTo>
                  <a:cubicBezTo>
                    <a:pt x="97" y="41"/>
                    <a:pt x="97" y="41"/>
                    <a:pt x="97" y="41"/>
                  </a:cubicBezTo>
                  <a:cubicBezTo>
                    <a:pt x="103" y="36"/>
                    <a:pt x="103" y="36"/>
                    <a:pt x="103" y="36"/>
                  </a:cubicBezTo>
                  <a:lnTo>
                    <a:pt x="103" y="35"/>
                  </a:lnTo>
                  <a:close/>
                  <a:moveTo>
                    <a:pt x="100" y="34"/>
                  </a:moveTo>
                  <a:cubicBezTo>
                    <a:pt x="100" y="34"/>
                    <a:pt x="100" y="34"/>
                    <a:pt x="100" y="34"/>
                  </a:cubicBezTo>
                  <a:cubicBezTo>
                    <a:pt x="100" y="34"/>
                    <a:pt x="100" y="34"/>
                    <a:pt x="100" y="34"/>
                  </a:cubicBezTo>
                  <a:cubicBezTo>
                    <a:pt x="100" y="34"/>
                    <a:pt x="100" y="34"/>
                    <a:pt x="100" y="34"/>
                  </a:cubicBezTo>
                  <a:close/>
                  <a:moveTo>
                    <a:pt x="101" y="35"/>
                  </a:moveTo>
                  <a:cubicBezTo>
                    <a:pt x="101" y="34"/>
                    <a:pt x="101" y="34"/>
                    <a:pt x="101" y="34"/>
                  </a:cubicBezTo>
                  <a:cubicBezTo>
                    <a:pt x="102" y="35"/>
                    <a:pt x="102" y="35"/>
                    <a:pt x="102" y="35"/>
                  </a:cubicBezTo>
                  <a:cubicBezTo>
                    <a:pt x="102" y="35"/>
                    <a:pt x="102" y="35"/>
                    <a:pt x="102" y="35"/>
                  </a:cubicBezTo>
                  <a:cubicBezTo>
                    <a:pt x="99" y="37"/>
                    <a:pt x="99" y="37"/>
                    <a:pt x="99" y="37"/>
                  </a:cubicBezTo>
                  <a:lnTo>
                    <a:pt x="101" y="35"/>
                  </a:lnTo>
                  <a:close/>
                  <a:moveTo>
                    <a:pt x="99" y="35"/>
                  </a:moveTo>
                  <a:cubicBezTo>
                    <a:pt x="99" y="35"/>
                    <a:pt x="99" y="35"/>
                    <a:pt x="99" y="35"/>
                  </a:cubicBezTo>
                  <a:cubicBezTo>
                    <a:pt x="99" y="35"/>
                    <a:pt x="99" y="35"/>
                    <a:pt x="99" y="35"/>
                  </a:cubicBezTo>
                  <a:cubicBezTo>
                    <a:pt x="98" y="37"/>
                    <a:pt x="98" y="37"/>
                    <a:pt x="98" y="37"/>
                  </a:cubicBezTo>
                  <a:lnTo>
                    <a:pt x="99" y="35"/>
                  </a:lnTo>
                  <a:close/>
                  <a:moveTo>
                    <a:pt x="97" y="38"/>
                  </a:moveTo>
                  <a:cubicBezTo>
                    <a:pt x="97" y="39"/>
                    <a:pt x="97" y="39"/>
                    <a:pt x="97" y="39"/>
                  </a:cubicBezTo>
                  <a:cubicBezTo>
                    <a:pt x="98" y="39"/>
                    <a:pt x="98" y="39"/>
                    <a:pt x="98" y="39"/>
                  </a:cubicBezTo>
                  <a:cubicBezTo>
                    <a:pt x="100" y="38"/>
                    <a:pt x="100" y="38"/>
                    <a:pt x="100" y="38"/>
                  </a:cubicBezTo>
                  <a:cubicBezTo>
                    <a:pt x="95" y="43"/>
                    <a:pt x="95" y="43"/>
                    <a:pt x="95" y="43"/>
                  </a:cubicBezTo>
                  <a:lnTo>
                    <a:pt x="97" y="38"/>
                  </a:lnTo>
                  <a:close/>
                  <a:moveTo>
                    <a:pt x="94" y="44"/>
                  </a:moveTo>
                  <a:cubicBezTo>
                    <a:pt x="94" y="44"/>
                    <a:pt x="94" y="44"/>
                    <a:pt x="94" y="44"/>
                  </a:cubicBezTo>
                  <a:cubicBezTo>
                    <a:pt x="94" y="44"/>
                    <a:pt x="94" y="44"/>
                    <a:pt x="94" y="44"/>
                  </a:cubicBezTo>
                  <a:close/>
                  <a:moveTo>
                    <a:pt x="94" y="44"/>
                  </a:moveTo>
                  <a:cubicBezTo>
                    <a:pt x="93" y="45"/>
                    <a:pt x="93" y="45"/>
                    <a:pt x="93" y="45"/>
                  </a:cubicBezTo>
                  <a:cubicBezTo>
                    <a:pt x="94" y="45"/>
                    <a:pt x="94" y="45"/>
                    <a:pt x="94" y="45"/>
                  </a:cubicBezTo>
                  <a:cubicBezTo>
                    <a:pt x="97" y="43"/>
                    <a:pt x="97" y="43"/>
                    <a:pt x="97" y="43"/>
                  </a:cubicBezTo>
                  <a:cubicBezTo>
                    <a:pt x="92" y="46"/>
                    <a:pt x="92" y="46"/>
                    <a:pt x="92" y="46"/>
                  </a:cubicBezTo>
                  <a:lnTo>
                    <a:pt x="94" y="44"/>
                  </a:lnTo>
                  <a:close/>
                  <a:moveTo>
                    <a:pt x="92" y="47"/>
                  </a:moveTo>
                  <a:cubicBezTo>
                    <a:pt x="92" y="47"/>
                    <a:pt x="92" y="47"/>
                    <a:pt x="92" y="47"/>
                  </a:cubicBezTo>
                  <a:cubicBezTo>
                    <a:pt x="93" y="47"/>
                    <a:pt x="93" y="47"/>
                    <a:pt x="93" y="47"/>
                  </a:cubicBezTo>
                  <a:cubicBezTo>
                    <a:pt x="98" y="44"/>
                    <a:pt x="98" y="44"/>
                    <a:pt x="98" y="44"/>
                  </a:cubicBezTo>
                  <a:cubicBezTo>
                    <a:pt x="91" y="49"/>
                    <a:pt x="91" y="49"/>
                    <a:pt x="91" y="49"/>
                  </a:cubicBezTo>
                  <a:lnTo>
                    <a:pt x="92" y="47"/>
                  </a:lnTo>
                  <a:close/>
                  <a:moveTo>
                    <a:pt x="90" y="50"/>
                  </a:moveTo>
                  <a:cubicBezTo>
                    <a:pt x="90" y="50"/>
                    <a:pt x="90" y="50"/>
                    <a:pt x="90" y="50"/>
                  </a:cubicBezTo>
                  <a:cubicBezTo>
                    <a:pt x="91" y="50"/>
                    <a:pt x="91" y="50"/>
                    <a:pt x="91" y="50"/>
                  </a:cubicBezTo>
                  <a:cubicBezTo>
                    <a:pt x="101" y="45"/>
                    <a:pt x="101" y="45"/>
                    <a:pt x="101" y="45"/>
                  </a:cubicBezTo>
                  <a:cubicBezTo>
                    <a:pt x="88" y="53"/>
                    <a:pt x="88" y="53"/>
                    <a:pt x="88" y="53"/>
                  </a:cubicBezTo>
                  <a:lnTo>
                    <a:pt x="90" y="50"/>
                  </a:lnTo>
                  <a:close/>
                  <a:moveTo>
                    <a:pt x="88" y="54"/>
                  </a:moveTo>
                  <a:cubicBezTo>
                    <a:pt x="88" y="54"/>
                    <a:pt x="88" y="54"/>
                    <a:pt x="88" y="54"/>
                  </a:cubicBezTo>
                  <a:cubicBezTo>
                    <a:pt x="88" y="55"/>
                    <a:pt x="88" y="55"/>
                    <a:pt x="88" y="55"/>
                  </a:cubicBezTo>
                  <a:cubicBezTo>
                    <a:pt x="100" y="48"/>
                    <a:pt x="100" y="48"/>
                    <a:pt x="100" y="48"/>
                  </a:cubicBezTo>
                  <a:cubicBezTo>
                    <a:pt x="86" y="57"/>
                    <a:pt x="86" y="57"/>
                    <a:pt x="86" y="57"/>
                  </a:cubicBezTo>
                  <a:lnTo>
                    <a:pt x="88" y="54"/>
                  </a:lnTo>
                  <a:close/>
                  <a:moveTo>
                    <a:pt x="85" y="59"/>
                  </a:moveTo>
                  <a:cubicBezTo>
                    <a:pt x="85" y="59"/>
                    <a:pt x="85" y="59"/>
                    <a:pt x="85" y="59"/>
                  </a:cubicBezTo>
                  <a:cubicBezTo>
                    <a:pt x="86" y="59"/>
                    <a:pt x="86" y="59"/>
                    <a:pt x="86" y="59"/>
                  </a:cubicBezTo>
                  <a:cubicBezTo>
                    <a:pt x="93" y="55"/>
                    <a:pt x="93" y="55"/>
                    <a:pt x="93" y="55"/>
                  </a:cubicBezTo>
                  <a:cubicBezTo>
                    <a:pt x="84" y="60"/>
                    <a:pt x="84" y="60"/>
                    <a:pt x="84" y="60"/>
                  </a:cubicBezTo>
                  <a:lnTo>
                    <a:pt x="85" y="59"/>
                  </a:lnTo>
                  <a:close/>
                  <a:moveTo>
                    <a:pt x="84" y="61"/>
                  </a:moveTo>
                  <a:cubicBezTo>
                    <a:pt x="84" y="61"/>
                    <a:pt x="84" y="61"/>
                    <a:pt x="84" y="61"/>
                  </a:cubicBezTo>
                  <a:cubicBezTo>
                    <a:pt x="84" y="61"/>
                    <a:pt x="84" y="61"/>
                    <a:pt x="84" y="61"/>
                  </a:cubicBezTo>
                  <a:cubicBezTo>
                    <a:pt x="103" y="51"/>
                    <a:pt x="103" y="51"/>
                    <a:pt x="103" y="51"/>
                  </a:cubicBezTo>
                  <a:cubicBezTo>
                    <a:pt x="81" y="65"/>
                    <a:pt x="81" y="65"/>
                    <a:pt x="81" y="65"/>
                  </a:cubicBezTo>
                  <a:lnTo>
                    <a:pt x="84" y="61"/>
                  </a:lnTo>
                  <a:close/>
                  <a:moveTo>
                    <a:pt x="81" y="65"/>
                  </a:moveTo>
                  <a:cubicBezTo>
                    <a:pt x="81" y="65"/>
                    <a:pt x="81" y="65"/>
                    <a:pt x="81" y="65"/>
                  </a:cubicBezTo>
                  <a:cubicBezTo>
                    <a:pt x="82" y="66"/>
                    <a:pt x="82" y="66"/>
                    <a:pt x="82" y="66"/>
                  </a:cubicBezTo>
                  <a:cubicBezTo>
                    <a:pt x="89" y="62"/>
                    <a:pt x="89" y="62"/>
                    <a:pt x="89" y="62"/>
                  </a:cubicBezTo>
                  <a:cubicBezTo>
                    <a:pt x="80" y="67"/>
                    <a:pt x="80" y="67"/>
                    <a:pt x="80" y="67"/>
                  </a:cubicBezTo>
                  <a:lnTo>
                    <a:pt x="81" y="65"/>
                  </a:lnTo>
                  <a:close/>
                  <a:moveTo>
                    <a:pt x="80" y="67"/>
                  </a:moveTo>
                  <a:cubicBezTo>
                    <a:pt x="80" y="68"/>
                    <a:pt x="80" y="68"/>
                    <a:pt x="80" y="68"/>
                  </a:cubicBezTo>
                  <a:cubicBezTo>
                    <a:pt x="80" y="68"/>
                    <a:pt x="80" y="68"/>
                    <a:pt x="80" y="68"/>
                  </a:cubicBezTo>
                  <a:cubicBezTo>
                    <a:pt x="80" y="68"/>
                    <a:pt x="80" y="68"/>
                    <a:pt x="80" y="68"/>
                  </a:cubicBezTo>
                  <a:lnTo>
                    <a:pt x="80" y="67"/>
                  </a:lnTo>
                  <a:close/>
                  <a:moveTo>
                    <a:pt x="79" y="68"/>
                  </a:moveTo>
                  <a:cubicBezTo>
                    <a:pt x="79" y="68"/>
                    <a:pt x="79" y="68"/>
                    <a:pt x="79" y="68"/>
                  </a:cubicBezTo>
                  <a:cubicBezTo>
                    <a:pt x="80" y="69"/>
                    <a:pt x="80" y="69"/>
                    <a:pt x="80" y="69"/>
                  </a:cubicBezTo>
                  <a:cubicBezTo>
                    <a:pt x="107" y="54"/>
                    <a:pt x="107" y="54"/>
                    <a:pt x="107" y="54"/>
                  </a:cubicBezTo>
                  <a:cubicBezTo>
                    <a:pt x="76" y="73"/>
                    <a:pt x="76" y="73"/>
                    <a:pt x="76" y="73"/>
                  </a:cubicBezTo>
                  <a:lnTo>
                    <a:pt x="79" y="68"/>
                  </a:lnTo>
                  <a:close/>
                  <a:moveTo>
                    <a:pt x="76" y="73"/>
                  </a:moveTo>
                  <a:cubicBezTo>
                    <a:pt x="76" y="74"/>
                    <a:pt x="76" y="74"/>
                    <a:pt x="76" y="74"/>
                  </a:cubicBezTo>
                  <a:cubicBezTo>
                    <a:pt x="77" y="74"/>
                    <a:pt x="77" y="74"/>
                    <a:pt x="77" y="74"/>
                  </a:cubicBezTo>
                  <a:cubicBezTo>
                    <a:pt x="97" y="63"/>
                    <a:pt x="97" y="63"/>
                    <a:pt x="97" y="63"/>
                  </a:cubicBezTo>
                  <a:cubicBezTo>
                    <a:pt x="75" y="76"/>
                    <a:pt x="75" y="76"/>
                    <a:pt x="75" y="76"/>
                  </a:cubicBezTo>
                  <a:lnTo>
                    <a:pt x="76" y="73"/>
                  </a:lnTo>
                  <a:close/>
                  <a:moveTo>
                    <a:pt x="74" y="76"/>
                  </a:moveTo>
                  <a:cubicBezTo>
                    <a:pt x="74" y="77"/>
                    <a:pt x="74" y="77"/>
                    <a:pt x="74" y="77"/>
                  </a:cubicBezTo>
                  <a:cubicBezTo>
                    <a:pt x="75" y="77"/>
                    <a:pt x="75" y="77"/>
                    <a:pt x="75" y="77"/>
                  </a:cubicBezTo>
                  <a:cubicBezTo>
                    <a:pt x="107" y="59"/>
                    <a:pt x="107" y="59"/>
                    <a:pt x="107" y="59"/>
                  </a:cubicBezTo>
                  <a:cubicBezTo>
                    <a:pt x="72" y="81"/>
                    <a:pt x="72" y="81"/>
                    <a:pt x="72" y="81"/>
                  </a:cubicBezTo>
                  <a:lnTo>
                    <a:pt x="74" y="76"/>
                  </a:lnTo>
                  <a:close/>
                  <a:moveTo>
                    <a:pt x="71" y="81"/>
                  </a:moveTo>
                  <a:cubicBezTo>
                    <a:pt x="71" y="82"/>
                    <a:pt x="71" y="82"/>
                    <a:pt x="71" y="82"/>
                  </a:cubicBezTo>
                  <a:cubicBezTo>
                    <a:pt x="72" y="82"/>
                    <a:pt x="72" y="82"/>
                    <a:pt x="72" y="82"/>
                  </a:cubicBezTo>
                  <a:cubicBezTo>
                    <a:pt x="108" y="62"/>
                    <a:pt x="108" y="62"/>
                    <a:pt x="108" y="62"/>
                  </a:cubicBezTo>
                  <a:cubicBezTo>
                    <a:pt x="69" y="86"/>
                    <a:pt x="69" y="86"/>
                    <a:pt x="69" y="86"/>
                  </a:cubicBezTo>
                  <a:lnTo>
                    <a:pt x="71" y="81"/>
                  </a:lnTo>
                  <a:close/>
                  <a:moveTo>
                    <a:pt x="69" y="86"/>
                  </a:moveTo>
                  <a:cubicBezTo>
                    <a:pt x="69" y="86"/>
                    <a:pt x="69" y="86"/>
                    <a:pt x="69" y="86"/>
                  </a:cubicBezTo>
                  <a:cubicBezTo>
                    <a:pt x="69" y="87"/>
                    <a:pt x="69" y="87"/>
                    <a:pt x="69" y="87"/>
                  </a:cubicBezTo>
                  <a:cubicBezTo>
                    <a:pt x="94" y="73"/>
                    <a:pt x="94" y="73"/>
                    <a:pt x="94" y="73"/>
                  </a:cubicBezTo>
                  <a:cubicBezTo>
                    <a:pt x="67" y="88"/>
                    <a:pt x="67" y="88"/>
                    <a:pt x="67" y="88"/>
                  </a:cubicBezTo>
                  <a:lnTo>
                    <a:pt x="69" y="86"/>
                  </a:lnTo>
                  <a:close/>
                  <a:moveTo>
                    <a:pt x="67" y="89"/>
                  </a:moveTo>
                  <a:cubicBezTo>
                    <a:pt x="67" y="89"/>
                    <a:pt x="67" y="89"/>
                    <a:pt x="67" y="89"/>
                  </a:cubicBezTo>
                  <a:cubicBezTo>
                    <a:pt x="67" y="89"/>
                    <a:pt x="67" y="89"/>
                    <a:pt x="67" y="89"/>
                  </a:cubicBezTo>
                  <a:cubicBezTo>
                    <a:pt x="67" y="89"/>
                    <a:pt x="67" y="89"/>
                    <a:pt x="67" y="89"/>
                  </a:cubicBezTo>
                  <a:close/>
                  <a:moveTo>
                    <a:pt x="66" y="90"/>
                  </a:moveTo>
                  <a:cubicBezTo>
                    <a:pt x="66" y="90"/>
                    <a:pt x="66" y="90"/>
                    <a:pt x="66" y="90"/>
                  </a:cubicBezTo>
                  <a:cubicBezTo>
                    <a:pt x="67" y="90"/>
                    <a:pt x="67" y="90"/>
                    <a:pt x="67" y="90"/>
                  </a:cubicBezTo>
                  <a:cubicBezTo>
                    <a:pt x="106" y="68"/>
                    <a:pt x="106" y="68"/>
                    <a:pt x="106" y="68"/>
                  </a:cubicBezTo>
                  <a:cubicBezTo>
                    <a:pt x="64" y="94"/>
                    <a:pt x="64" y="94"/>
                    <a:pt x="64" y="94"/>
                  </a:cubicBezTo>
                  <a:lnTo>
                    <a:pt x="66" y="90"/>
                  </a:lnTo>
                  <a:close/>
                  <a:moveTo>
                    <a:pt x="64" y="94"/>
                  </a:moveTo>
                  <a:cubicBezTo>
                    <a:pt x="64" y="94"/>
                    <a:pt x="64" y="94"/>
                    <a:pt x="64" y="94"/>
                  </a:cubicBezTo>
                  <a:cubicBezTo>
                    <a:pt x="64" y="94"/>
                    <a:pt x="64" y="94"/>
                    <a:pt x="64" y="94"/>
                  </a:cubicBezTo>
                  <a:cubicBezTo>
                    <a:pt x="88" y="81"/>
                    <a:pt x="88" y="81"/>
                    <a:pt x="88" y="81"/>
                  </a:cubicBezTo>
                  <a:cubicBezTo>
                    <a:pt x="63" y="96"/>
                    <a:pt x="63" y="96"/>
                    <a:pt x="63" y="96"/>
                  </a:cubicBezTo>
                  <a:lnTo>
                    <a:pt x="64" y="94"/>
                  </a:lnTo>
                  <a:close/>
                  <a:moveTo>
                    <a:pt x="62" y="97"/>
                  </a:moveTo>
                  <a:cubicBezTo>
                    <a:pt x="62" y="97"/>
                    <a:pt x="62" y="97"/>
                    <a:pt x="62" y="97"/>
                  </a:cubicBezTo>
                  <a:cubicBezTo>
                    <a:pt x="62" y="97"/>
                    <a:pt x="62" y="97"/>
                    <a:pt x="62" y="97"/>
                  </a:cubicBezTo>
                  <a:cubicBezTo>
                    <a:pt x="62" y="97"/>
                    <a:pt x="62" y="97"/>
                    <a:pt x="62" y="97"/>
                  </a:cubicBezTo>
                  <a:close/>
                  <a:moveTo>
                    <a:pt x="62" y="97"/>
                  </a:moveTo>
                  <a:cubicBezTo>
                    <a:pt x="62" y="98"/>
                    <a:pt x="62" y="98"/>
                    <a:pt x="62" y="98"/>
                  </a:cubicBezTo>
                  <a:cubicBezTo>
                    <a:pt x="62" y="98"/>
                    <a:pt x="62" y="98"/>
                    <a:pt x="62" y="98"/>
                  </a:cubicBezTo>
                  <a:cubicBezTo>
                    <a:pt x="66" y="96"/>
                    <a:pt x="66" y="96"/>
                    <a:pt x="66" y="96"/>
                  </a:cubicBezTo>
                  <a:cubicBezTo>
                    <a:pt x="61" y="99"/>
                    <a:pt x="61" y="99"/>
                    <a:pt x="61" y="99"/>
                  </a:cubicBezTo>
                  <a:lnTo>
                    <a:pt x="62" y="97"/>
                  </a:lnTo>
                  <a:close/>
                  <a:moveTo>
                    <a:pt x="61" y="99"/>
                  </a:moveTo>
                  <a:cubicBezTo>
                    <a:pt x="61" y="100"/>
                    <a:pt x="61" y="100"/>
                    <a:pt x="61" y="100"/>
                  </a:cubicBezTo>
                  <a:cubicBezTo>
                    <a:pt x="61" y="100"/>
                    <a:pt x="61" y="100"/>
                    <a:pt x="61" y="100"/>
                  </a:cubicBezTo>
                  <a:cubicBezTo>
                    <a:pt x="69" y="96"/>
                    <a:pt x="69" y="96"/>
                    <a:pt x="69" y="96"/>
                  </a:cubicBezTo>
                  <a:cubicBezTo>
                    <a:pt x="60" y="101"/>
                    <a:pt x="60" y="101"/>
                    <a:pt x="60" y="101"/>
                  </a:cubicBezTo>
                  <a:lnTo>
                    <a:pt x="61" y="99"/>
                  </a:lnTo>
                  <a:close/>
                  <a:moveTo>
                    <a:pt x="59" y="101"/>
                  </a:moveTo>
                  <a:cubicBezTo>
                    <a:pt x="59" y="102"/>
                    <a:pt x="59" y="102"/>
                    <a:pt x="59" y="102"/>
                  </a:cubicBezTo>
                  <a:cubicBezTo>
                    <a:pt x="60" y="102"/>
                    <a:pt x="60" y="102"/>
                    <a:pt x="60" y="102"/>
                  </a:cubicBezTo>
                  <a:cubicBezTo>
                    <a:pt x="81" y="90"/>
                    <a:pt x="81" y="90"/>
                    <a:pt x="81" y="90"/>
                  </a:cubicBezTo>
                  <a:cubicBezTo>
                    <a:pt x="57" y="105"/>
                    <a:pt x="57" y="105"/>
                    <a:pt x="57" y="105"/>
                  </a:cubicBezTo>
                  <a:lnTo>
                    <a:pt x="59" y="101"/>
                  </a:lnTo>
                  <a:close/>
                  <a:moveTo>
                    <a:pt x="57" y="106"/>
                  </a:moveTo>
                  <a:cubicBezTo>
                    <a:pt x="57" y="106"/>
                    <a:pt x="57" y="106"/>
                    <a:pt x="57" y="106"/>
                  </a:cubicBezTo>
                  <a:cubicBezTo>
                    <a:pt x="57" y="106"/>
                    <a:pt x="57" y="106"/>
                    <a:pt x="57" y="106"/>
                  </a:cubicBezTo>
                  <a:cubicBezTo>
                    <a:pt x="72" y="98"/>
                    <a:pt x="72" y="98"/>
                    <a:pt x="72" y="98"/>
                  </a:cubicBezTo>
                  <a:cubicBezTo>
                    <a:pt x="55" y="108"/>
                    <a:pt x="55" y="108"/>
                    <a:pt x="55" y="108"/>
                  </a:cubicBezTo>
                  <a:lnTo>
                    <a:pt x="57" y="106"/>
                  </a:lnTo>
                  <a:close/>
                  <a:moveTo>
                    <a:pt x="55" y="109"/>
                  </a:moveTo>
                  <a:cubicBezTo>
                    <a:pt x="55" y="109"/>
                    <a:pt x="55" y="109"/>
                    <a:pt x="55" y="109"/>
                  </a:cubicBezTo>
                  <a:cubicBezTo>
                    <a:pt x="56" y="109"/>
                    <a:pt x="56" y="109"/>
                    <a:pt x="56" y="109"/>
                  </a:cubicBezTo>
                  <a:cubicBezTo>
                    <a:pt x="79" y="96"/>
                    <a:pt x="79" y="96"/>
                    <a:pt x="79" y="96"/>
                  </a:cubicBezTo>
                  <a:cubicBezTo>
                    <a:pt x="57" y="110"/>
                    <a:pt x="57" y="110"/>
                    <a:pt x="57" y="110"/>
                  </a:cubicBezTo>
                  <a:cubicBezTo>
                    <a:pt x="57" y="111"/>
                    <a:pt x="57" y="111"/>
                    <a:pt x="57" y="111"/>
                  </a:cubicBezTo>
                  <a:cubicBezTo>
                    <a:pt x="55" y="109"/>
                    <a:pt x="55" y="109"/>
                    <a:pt x="55" y="109"/>
                  </a:cubicBezTo>
                  <a:close/>
                  <a:moveTo>
                    <a:pt x="51" y="125"/>
                  </a:moveTo>
                  <a:cubicBezTo>
                    <a:pt x="50" y="124"/>
                    <a:pt x="50" y="124"/>
                    <a:pt x="50" y="124"/>
                  </a:cubicBezTo>
                  <a:cubicBezTo>
                    <a:pt x="51" y="123"/>
                    <a:pt x="51" y="123"/>
                    <a:pt x="51" y="123"/>
                  </a:cubicBezTo>
                  <a:cubicBezTo>
                    <a:pt x="51" y="123"/>
                    <a:pt x="51" y="123"/>
                    <a:pt x="51" y="123"/>
                  </a:cubicBezTo>
                  <a:cubicBezTo>
                    <a:pt x="52" y="123"/>
                    <a:pt x="52" y="123"/>
                    <a:pt x="52" y="123"/>
                  </a:cubicBezTo>
                  <a:lnTo>
                    <a:pt x="51" y="125"/>
                  </a:lnTo>
                  <a:close/>
                  <a:moveTo>
                    <a:pt x="52" y="122"/>
                  </a:moveTo>
                  <a:cubicBezTo>
                    <a:pt x="52" y="122"/>
                    <a:pt x="52" y="122"/>
                    <a:pt x="52" y="122"/>
                  </a:cubicBezTo>
                  <a:cubicBezTo>
                    <a:pt x="52" y="122"/>
                    <a:pt x="52" y="122"/>
                    <a:pt x="52" y="122"/>
                  </a:cubicBezTo>
                  <a:cubicBezTo>
                    <a:pt x="52" y="122"/>
                    <a:pt x="52" y="122"/>
                    <a:pt x="52" y="122"/>
                  </a:cubicBezTo>
                  <a:close/>
                  <a:moveTo>
                    <a:pt x="52" y="122"/>
                  </a:moveTo>
                  <a:cubicBezTo>
                    <a:pt x="54" y="123"/>
                    <a:pt x="54" y="123"/>
                    <a:pt x="54" y="123"/>
                  </a:cubicBezTo>
                  <a:cubicBezTo>
                    <a:pt x="54" y="123"/>
                    <a:pt x="54" y="123"/>
                    <a:pt x="54" y="123"/>
                  </a:cubicBezTo>
                  <a:cubicBezTo>
                    <a:pt x="52" y="124"/>
                    <a:pt x="52" y="124"/>
                    <a:pt x="52" y="124"/>
                  </a:cubicBezTo>
                  <a:cubicBezTo>
                    <a:pt x="53" y="122"/>
                    <a:pt x="53" y="122"/>
                    <a:pt x="53" y="122"/>
                  </a:cubicBezTo>
                  <a:lnTo>
                    <a:pt x="52" y="122"/>
                  </a:lnTo>
                  <a:close/>
                  <a:moveTo>
                    <a:pt x="53" y="126"/>
                  </a:moveTo>
                  <a:cubicBezTo>
                    <a:pt x="54" y="125"/>
                    <a:pt x="54" y="125"/>
                    <a:pt x="54" y="125"/>
                  </a:cubicBezTo>
                  <a:cubicBezTo>
                    <a:pt x="55" y="127"/>
                    <a:pt x="55" y="127"/>
                    <a:pt x="55" y="127"/>
                  </a:cubicBezTo>
                  <a:lnTo>
                    <a:pt x="53" y="126"/>
                  </a:lnTo>
                  <a:close/>
                  <a:moveTo>
                    <a:pt x="56" y="127"/>
                  </a:moveTo>
                  <a:cubicBezTo>
                    <a:pt x="55" y="127"/>
                    <a:pt x="55" y="127"/>
                    <a:pt x="55" y="127"/>
                  </a:cubicBezTo>
                  <a:cubicBezTo>
                    <a:pt x="56" y="127"/>
                    <a:pt x="56" y="127"/>
                    <a:pt x="56" y="127"/>
                  </a:cubicBezTo>
                  <a:cubicBezTo>
                    <a:pt x="56" y="127"/>
                    <a:pt x="56" y="127"/>
                    <a:pt x="56" y="127"/>
                  </a:cubicBezTo>
                  <a:close/>
                  <a:moveTo>
                    <a:pt x="57" y="128"/>
                  </a:moveTo>
                  <a:cubicBezTo>
                    <a:pt x="56" y="128"/>
                    <a:pt x="56" y="128"/>
                    <a:pt x="56" y="128"/>
                  </a:cubicBezTo>
                  <a:cubicBezTo>
                    <a:pt x="57" y="128"/>
                    <a:pt x="57" y="128"/>
                    <a:pt x="57" y="128"/>
                  </a:cubicBezTo>
                  <a:cubicBezTo>
                    <a:pt x="57" y="128"/>
                    <a:pt x="57" y="128"/>
                    <a:pt x="57" y="128"/>
                  </a:cubicBezTo>
                  <a:close/>
                  <a:moveTo>
                    <a:pt x="55" y="126"/>
                  </a:moveTo>
                  <a:cubicBezTo>
                    <a:pt x="55" y="124"/>
                    <a:pt x="55" y="124"/>
                    <a:pt x="55" y="124"/>
                  </a:cubicBezTo>
                  <a:cubicBezTo>
                    <a:pt x="57" y="125"/>
                    <a:pt x="57" y="125"/>
                    <a:pt x="57" y="125"/>
                  </a:cubicBezTo>
                  <a:lnTo>
                    <a:pt x="55" y="126"/>
                  </a:lnTo>
                  <a:close/>
                  <a:moveTo>
                    <a:pt x="58" y="125"/>
                  </a:moveTo>
                  <a:cubicBezTo>
                    <a:pt x="58" y="126"/>
                    <a:pt x="58" y="126"/>
                    <a:pt x="58" y="126"/>
                  </a:cubicBezTo>
                  <a:cubicBezTo>
                    <a:pt x="58" y="126"/>
                    <a:pt x="58" y="126"/>
                    <a:pt x="58" y="126"/>
                  </a:cubicBezTo>
                  <a:cubicBezTo>
                    <a:pt x="58" y="126"/>
                    <a:pt x="58" y="126"/>
                    <a:pt x="58" y="126"/>
                  </a:cubicBezTo>
                  <a:lnTo>
                    <a:pt x="58" y="125"/>
                  </a:lnTo>
                  <a:close/>
                  <a:moveTo>
                    <a:pt x="59" y="129"/>
                  </a:moveTo>
                  <a:cubicBezTo>
                    <a:pt x="58" y="129"/>
                    <a:pt x="58" y="129"/>
                    <a:pt x="58" y="129"/>
                  </a:cubicBezTo>
                  <a:cubicBezTo>
                    <a:pt x="59" y="128"/>
                    <a:pt x="59" y="128"/>
                    <a:pt x="59" y="128"/>
                  </a:cubicBezTo>
                  <a:cubicBezTo>
                    <a:pt x="59" y="129"/>
                    <a:pt x="59" y="129"/>
                    <a:pt x="59" y="129"/>
                  </a:cubicBezTo>
                  <a:close/>
                  <a:moveTo>
                    <a:pt x="59" y="127"/>
                  </a:moveTo>
                  <a:cubicBezTo>
                    <a:pt x="59" y="126"/>
                    <a:pt x="59" y="126"/>
                    <a:pt x="59" y="126"/>
                  </a:cubicBezTo>
                  <a:cubicBezTo>
                    <a:pt x="59" y="126"/>
                    <a:pt x="59" y="126"/>
                    <a:pt x="59" y="126"/>
                  </a:cubicBezTo>
                  <a:cubicBezTo>
                    <a:pt x="59" y="126"/>
                    <a:pt x="59" y="126"/>
                    <a:pt x="59" y="126"/>
                  </a:cubicBezTo>
                  <a:lnTo>
                    <a:pt x="59" y="127"/>
                  </a:lnTo>
                  <a:close/>
                  <a:moveTo>
                    <a:pt x="59" y="130"/>
                  </a:moveTo>
                  <a:cubicBezTo>
                    <a:pt x="59" y="130"/>
                    <a:pt x="59" y="130"/>
                    <a:pt x="59" y="130"/>
                  </a:cubicBezTo>
                  <a:cubicBezTo>
                    <a:pt x="59" y="130"/>
                    <a:pt x="59" y="130"/>
                    <a:pt x="59" y="130"/>
                  </a:cubicBezTo>
                  <a:close/>
                  <a:moveTo>
                    <a:pt x="60" y="127"/>
                  </a:moveTo>
                  <a:cubicBezTo>
                    <a:pt x="61" y="128"/>
                    <a:pt x="61" y="128"/>
                    <a:pt x="61" y="128"/>
                  </a:cubicBezTo>
                  <a:cubicBezTo>
                    <a:pt x="60" y="128"/>
                    <a:pt x="60" y="128"/>
                    <a:pt x="60" y="128"/>
                  </a:cubicBezTo>
                  <a:cubicBezTo>
                    <a:pt x="60" y="127"/>
                    <a:pt x="60" y="127"/>
                    <a:pt x="60" y="127"/>
                  </a:cubicBezTo>
                  <a:close/>
                  <a:moveTo>
                    <a:pt x="61" y="131"/>
                  </a:moveTo>
                  <a:cubicBezTo>
                    <a:pt x="60" y="130"/>
                    <a:pt x="60" y="130"/>
                    <a:pt x="60" y="130"/>
                  </a:cubicBezTo>
                  <a:cubicBezTo>
                    <a:pt x="62" y="129"/>
                    <a:pt x="62" y="129"/>
                    <a:pt x="62" y="129"/>
                  </a:cubicBezTo>
                  <a:lnTo>
                    <a:pt x="61" y="131"/>
                  </a:lnTo>
                  <a:close/>
                  <a:moveTo>
                    <a:pt x="62" y="128"/>
                  </a:moveTo>
                  <a:cubicBezTo>
                    <a:pt x="62" y="128"/>
                    <a:pt x="62" y="128"/>
                    <a:pt x="62" y="128"/>
                  </a:cubicBezTo>
                  <a:cubicBezTo>
                    <a:pt x="62" y="128"/>
                    <a:pt x="62" y="128"/>
                    <a:pt x="62" y="128"/>
                  </a:cubicBezTo>
                  <a:close/>
                  <a:moveTo>
                    <a:pt x="63" y="132"/>
                  </a:moveTo>
                  <a:cubicBezTo>
                    <a:pt x="62" y="131"/>
                    <a:pt x="62" y="131"/>
                    <a:pt x="62" y="131"/>
                  </a:cubicBezTo>
                  <a:cubicBezTo>
                    <a:pt x="64" y="130"/>
                    <a:pt x="64" y="130"/>
                    <a:pt x="64" y="130"/>
                  </a:cubicBezTo>
                  <a:lnTo>
                    <a:pt x="63" y="132"/>
                  </a:lnTo>
                  <a:close/>
                  <a:moveTo>
                    <a:pt x="62" y="130"/>
                  </a:moveTo>
                  <a:cubicBezTo>
                    <a:pt x="63" y="128"/>
                    <a:pt x="63" y="128"/>
                    <a:pt x="63" y="128"/>
                  </a:cubicBezTo>
                  <a:cubicBezTo>
                    <a:pt x="63" y="128"/>
                    <a:pt x="63" y="128"/>
                    <a:pt x="63" y="128"/>
                  </a:cubicBezTo>
                  <a:cubicBezTo>
                    <a:pt x="64" y="129"/>
                    <a:pt x="64" y="129"/>
                    <a:pt x="64" y="129"/>
                  </a:cubicBezTo>
                  <a:lnTo>
                    <a:pt x="62" y="130"/>
                  </a:lnTo>
                  <a:close/>
                  <a:moveTo>
                    <a:pt x="64" y="132"/>
                  </a:moveTo>
                  <a:cubicBezTo>
                    <a:pt x="66" y="131"/>
                    <a:pt x="66" y="131"/>
                    <a:pt x="66" y="131"/>
                  </a:cubicBezTo>
                  <a:cubicBezTo>
                    <a:pt x="66" y="134"/>
                    <a:pt x="66" y="134"/>
                    <a:pt x="66" y="134"/>
                  </a:cubicBezTo>
                  <a:lnTo>
                    <a:pt x="64" y="132"/>
                  </a:lnTo>
                  <a:close/>
                  <a:moveTo>
                    <a:pt x="64" y="131"/>
                  </a:moveTo>
                  <a:cubicBezTo>
                    <a:pt x="65" y="130"/>
                    <a:pt x="65" y="130"/>
                    <a:pt x="65" y="130"/>
                  </a:cubicBezTo>
                  <a:cubicBezTo>
                    <a:pt x="66" y="130"/>
                    <a:pt x="66" y="130"/>
                    <a:pt x="66" y="130"/>
                  </a:cubicBezTo>
                  <a:lnTo>
                    <a:pt x="64" y="131"/>
                  </a:lnTo>
                  <a:close/>
                  <a:moveTo>
                    <a:pt x="67" y="134"/>
                  </a:moveTo>
                  <a:cubicBezTo>
                    <a:pt x="67" y="134"/>
                    <a:pt x="67" y="134"/>
                    <a:pt x="67" y="134"/>
                  </a:cubicBezTo>
                  <a:cubicBezTo>
                    <a:pt x="67" y="134"/>
                    <a:pt x="67" y="134"/>
                    <a:pt x="67" y="134"/>
                  </a:cubicBezTo>
                  <a:cubicBezTo>
                    <a:pt x="67" y="134"/>
                    <a:pt x="67" y="134"/>
                    <a:pt x="67" y="134"/>
                  </a:cubicBezTo>
                  <a:close/>
                  <a:moveTo>
                    <a:pt x="67" y="131"/>
                  </a:moveTo>
                  <a:cubicBezTo>
                    <a:pt x="69" y="132"/>
                    <a:pt x="69" y="132"/>
                    <a:pt x="69" y="132"/>
                  </a:cubicBezTo>
                  <a:cubicBezTo>
                    <a:pt x="67" y="133"/>
                    <a:pt x="67" y="133"/>
                    <a:pt x="67" y="133"/>
                  </a:cubicBezTo>
                  <a:lnTo>
                    <a:pt x="67" y="131"/>
                  </a:lnTo>
                  <a:close/>
                  <a:moveTo>
                    <a:pt x="68" y="135"/>
                  </a:moveTo>
                  <a:cubicBezTo>
                    <a:pt x="70" y="134"/>
                    <a:pt x="70" y="134"/>
                    <a:pt x="70" y="134"/>
                  </a:cubicBezTo>
                  <a:cubicBezTo>
                    <a:pt x="70" y="136"/>
                    <a:pt x="70" y="136"/>
                    <a:pt x="70" y="136"/>
                  </a:cubicBezTo>
                  <a:lnTo>
                    <a:pt x="68" y="135"/>
                  </a:lnTo>
                  <a:close/>
                  <a:moveTo>
                    <a:pt x="69" y="132"/>
                  </a:moveTo>
                  <a:cubicBezTo>
                    <a:pt x="70" y="133"/>
                    <a:pt x="70" y="133"/>
                    <a:pt x="70" y="133"/>
                  </a:cubicBezTo>
                  <a:cubicBezTo>
                    <a:pt x="69" y="133"/>
                    <a:pt x="69" y="133"/>
                    <a:pt x="69" y="133"/>
                  </a:cubicBezTo>
                  <a:cubicBezTo>
                    <a:pt x="69" y="133"/>
                    <a:pt x="69" y="133"/>
                    <a:pt x="69" y="133"/>
                  </a:cubicBezTo>
                  <a:lnTo>
                    <a:pt x="69" y="132"/>
                  </a:lnTo>
                  <a:close/>
                  <a:moveTo>
                    <a:pt x="71" y="136"/>
                  </a:moveTo>
                  <a:cubicBezTo>
                    <a:pt x="72" y="135"/>
                    <a:pt x="72" y="135"/>
                    <a:pt x="72" y="135"/>
                  </a:cubicBezTo>
                  <a:cubicBezTo>
                    <a:pt x="73" y="137"/>
                    <a:pt x="73" y="137"/>
                    <a:pt x="73" y="137"/>
                  </a:cubicBezTo>
                  <a:lnTo>
                    <a:pt x="71" y="136"/>
                  </a:lnTo>
                  <a:close/>
                  <a:moveTo>
                    <a:pt x="70" y="133"/>
                  </a:moveTo>
                  <a:cubicBezTo>
                    <a:pt x="72" y="134"/>
                    <a:pt x="72" y="134"/>
                    <a:pt x="72" y="134"/>
                  </a:cubicBezTo>
                  <a:cubicBezTo>
                    <a:pt x="71" y="135"/>
                    <a:pt x="71" y="135"/>
                    <a:pt x="71" y="135"/>
                  </a:cubicBezTo>
                  <a:lnTo>
                    <a:pt x="70" y="133"/>
                  </a:lnTo>
                  <a:close/>
                  <a:moveTo>
                    <a:pt x="73" y="138"/>
                  </a:moveTo>
                  <a:cubicBezTo>
                    <a:pt x="73" y="138"/>
                    <a:pt x="73" y="138"/>
                    <a:pt x="73" y="138"/>
                  </a:cubicBezTo>
                  <a:cubicBezTo>
                    <a:pt x="75" y="137"/>
                    <a:pt x="75" y="137"/>
                    <a:pt x="75" y="137"/>
                  </a:cubicBezTo>
                  <a:cubicBezTo>
                    <a:pt x="75" y="139"/>
                    <a:pt x="75" y="139"/>
                    <a:pt x="75" y="139"/>
                  </a:cubicBezTo>
                  <a:lnTo>
                    <a:pt x="73" y="138"/>
                  </a:lnTo>
                  <a:close/>
                  <a:moveTo>
                    <a:pt x="73" y="135"/>
                  </a:moveTo>
                  <a:cubicBezTo>
                    <a:pt x="75" y="136"/>
                    <a:pt x="75" y="136"/>
                    <a:pt x="75" y="136"/>
                  </a:cubicBezTo>
                  <a:cubicBezTo>
                    <a:pt x="73" y="137"/>
                    <a:pt x="73" y="137"/>
                    <a:pt x="73" y="137"/>
                  </a:cubicBezTo>
                  <a:lnTo>
                    <a:pt x="73" y="135"/>
                  </a:lnTo>
                  <a:close/>
                  <a:moveTo>
                    <a:pt x="76" y="140"/>
                  </a:moveTo>
                  <a:cubicBezTo>
                    <a:pt x="76" y="140"/>
                    <a:pt x="76" y="140"/>
                    <a:pt x="76" y="140"/>
                  </a:cubicBezTo>
                  <a:cubicBezTo>
                    <a:pt x="77" y="139"/>
                    <a:pt x="77" y="139"/>
                    <a:pt x="77" y="139"/>
                  </a:cubicBezTo>
                  <a:cubicBezTo>
                    <a:pt x="77" y="139"/>
                    <a:pt x="77" y="139"/>
                    <a:pt x="77" y="139"/>
                  </a:cubicBezTo>
                  <a:cubicBezTo>
                    <a:pt x="77" y="140"/>
                    <a:pt x="77" y="140"/>
                    <a:pt x="77" y="140"/>
                  </a:cubicBezTo>
                  <a:lnTo>
                    <a:pt x="76" y="140"/>
                  </a:lnTo>
                  <a:close/>
                  <a:moveTo>
                    <a:pt x="78" y="138"/>
                  </a:moveTo>
                  <a:cubicBezTo>
                    <a:pt x="76" y="138"/>
                    <a:pt x="76" y="138"/>
                    <a:pt x="76" y="138"/>
                  </a:cubicBezTo>
                  <a:cubicBezTo>
                    <a:pt x="76" y="136"/>
                    <a:pt x="76" y="136"/>
                    <a:pt x="76" y="136"/>
                  </a:cubicBezTo>
                  <a:cubicBezTo>
                    <a:pt x="78" y="138"/>
                    <a:pt x="78" y="138"/>
                    <a:pt x="78" y="138"/>
                  </a:cubicBezTo>
                  <a:close/>
                  <a:moveTo>
                    <a:pt x="91" y="132"/>
                  </a:moveTo>
                  <a:cubicBezTo>
                    <a:pt x="86" y="141"/>
                    <a:pt x="86" y="141"/>
                    <a:pt x="86" y="141"/>
                  </a:cubicBezTo>
                  <a:cubicBezTo>
                    <a:pt x="45" y="117"/>
                    <a:pt x="45" y="117"/>
                    <a:pt x="45" y="117"/>
                  </a:cubicBezTo>
                  <a:cubicBezTo>
                    <a:pt x="50" y="108"/>
                    <a:pt x="50" y="108"/>
                    <a:pt x="50" y="108"/>
                  </a:cubicBezTo>
                  <a:cubicBezTo>
                    <a:pt x="58" y="113"/>
                    <a:pt x="58" y="113"/>
                    <a:pt x="58" y="113"/>
                  </a:cubicBezTo>
                  <a:cubicBezTo>
                    <a:pt x="88" y="131"/>
                    <a:pt x="88" y="131"/>
                    <a:pt x="88" y="131"/>
                  </a:cubicBezTo>
                  <a:lnTo>
                    <a:pt x="91" y="132"/>
                  </a:lnTo>
                  <a:close/>
                  <a:moveTo>
                    <a:pt x="89" y="127"/>
                  </a:moveTo>
                  <a:cubicBezTo>
                    <a:pt x="89" y="127"/>
                    <a:pt x="89" y="127"/>
                    <a:pt x="89" y="127"/>
                  </a:cubicBezTo>
                  <a:cubicBezTo>
                    <a:pt x="90" y="127"/>
                    <a:pt x="90" y="127"/>
                    <a:pt x="90" y="127"/>
                  </a:cubicBezTo>
                  <a:lnTo>
                    <a:pt x="89" y="127"/>
                  </a:lnTo>
                  <a:close/>
                  <a:moveTo>
                    <a:pt x="91" y="125"/>
                  </a:moveTo>
                  <a:cubicBezTo>
                    <a:pt x="90" y="125"/>
                    <a:pt x="90" y="125"/>
                    <a:pt x="90" y="125"/>
                  </a:cubicBezTo>
                  <a:cubicBezTo>
                    <a:pt x="89" y="126"/>
                    <a:pt x="89" y="126"/>
                    <a:pt x="89" y="126"/>
                  </a:cubicBezTo>
                  <a:cubicBezTo>
                    <a:pt x="92" y="122"/>
                    <a:pt x="92" y="122"/>
                    <a:pt x="92" y="122"/>
                  </a:cubicBezTo>
                  <a:lnTo>
                    <a:pt x="91" y="125"/>
                  </a:lnTo>
                  <a:close/>
                  <a:moveTo>
                    <a:pt x="93" y="120"/>
                  </a:moveTo>
                  <a:cubicBezTo>
                    <a:pt x="93" y="120"/>
                    <a:pt x="93" y="120"/>
                    <a:pt x="93" y="120"/>
                  </a:cubicBezTo>
                  <a:cubicBezTo>
                    <a:pt x="88" y="123"/>
                    <a:pt x="88" y="123"/>
                    <a:pt x="88" y="123"/>
                  </a:cubicBezTo>
                  <a:cubicBezTo>
                    <a:pt x="95" y="117"/>
                    <a:pt x="95" y="117"/>
                    <a:pt x="95" y="117"/>
                  </a:cubicBezTo>
                  <a:lnTo>
                    <a:pt x="93" y="120"/>
                  </a:lnTo>
                  <a:close/>
                  <a:moveTo>
                    <a:pt x="96" y="116"/>
                  </a:moveTo>
                  <a:cubicBezTo>
                    <a:pt x="95" y="116"/>
                    <a:pt x="95" y="116"/>
                    <a:pt x="95" y="116"/>
                  </a:cubicBezTo>
                  <a:cubicBezTo>
                    <a:pt x="88" y="120"/>
                    <a:pt x="88" y="120"/>
                    <a:pt x="88" y="120"/>
                  </a:cubicBezTo>
                  <a:cubicBezTo>
                    <a:pt x="98" y="113"/>
                    <a:pt x="98" y="113"/>
                    <a:pt x="98" y="113"/>
                  </a:cubicBezTo>
                  <a:lnTo>
                    <a:pt x="96" y="116"/>
                  </a:lnTo>
                  <a:close/>
                  <a:moveTo>
                    <a:pt x="98" y="112"/>
                  </a:moveTo>
                  <a:cubicBezTo>
                    <a:pt x="98" y="112"/>
                    <a:pt x="98" y="112"/>
                    <a:pt x="98" y="112"/>
                  </a:cubicBezTo>
                  <a:cubicBezTo>
                    <a:pt x="98" y="112"/>
                    <a:pt x="98" y="112"/>
                    <a:pt x="98" y="112"/>
                  </a:cubicBezTo>
                  <a:cubicBezTo>
                    <a:pt x="91" y="116"/>
                    <a:pt x="91" y="116"/>
                    <a:pt x="91" y="116"/>
                  </a:cubicBezTo>
                  <a:cubicBezTo>
                    <a:pt x="99" y="111"/>
                    <a:pt x="99" y="111"/>
                    <a:pt x="99" y="111"/>
                  </a:cubicBezTo>
                  <a:lnTo>
                    <a:pt x="98" y="112"/>
                  </a:lnTo>
                  <a:close/>
                  <a:moveTo>
                    <a:pt x="100" y="110"/>
                  </a:moveTo>
                  <a:cubicBezTo>
                    <a:pt x="100" y="110"/>
                    <a:pt x="100" y="110"/>
                    <a:pt x="100" y="110"/>
                  </a:cubicBezTo>
                  <a:cubicBezTo>
                    <a:pt x="99" y="110"/>
                    <a:pt x="99" y="110"/>
                    <a:pt x="99" y="110"/>
                  </a:cubicBezTo>
                  <a:cubicBezTo>
                    <a:pt x="100" y="109"/>
                    <a:pt x="100" y="109"/>
                    <a:pt x="100" y="109"/>
                  </a:cubicBezTo>
                  <a:lnTo>
                    <a:pt x="100" y="110"/>
                  </a:lnTo>
                  <a:close/>
                  <a:moveTo>
                    <a:pt x="100" y="109"/>
                  </a:moveTo>
                  <a:cubicBezTo>
                    <a:pt x="100" y="108"/>
                    <a:pt x="100" y="108"/>
                    <a:pt x="100" y="108"/>
                  </a:cubicBezTo>
                  <a:cubicBezTo>
                    <a:pt x="100" y="108"/>
                    <a:pt x="100" y="108"/>
                    <a:pt x="100" y="108"/>
                  </a:cubicBezTo>
                  <a:cubicBezTo>
                    <a:pt x="84" y="117"/>
                    <a:pt x="84" y="117"/>
                    <a:pt x="84" y="117"/>
                  </a:cubicBezTo>
                  <a:cubicBezTo>
                    <a:pt x="99" y="107"/>
                    <a:pt x="99" y="107"/>
                    <a:pt x="99" y="107"/>
                  </a:cubicBezTo>
                  <a:cubicBezTo>
                    <a:pt x="99" y="106"/>
                    <a:pt x="99" y="106"/>
                    <a:pt x="99" y="106"/>
                  </a:cubicBezTo>
                  <a:cubicBezTo>
                    <a:pt x="99" y="106"/>
                    <a:pt x="99" y="106"/>
                    <a:pt x="99" y="106"/>
                  </a:cubicBezTo>
                  <a:cubicBezTo>
                    <a:pt x="100" y="107"/>
                    <a:pt x="100" y="107"/>
                    <a:pt x="101" y="107"/>
                  </a:cubicBezTo>
                  <a:cubicBezTo>
                    <a:pt x="101" y="107"/>
                    <a:pt x="101" y="107"/>
                    <a:pt x="101" y="107"/>
                  </a:cubicBezTo>
                  <a:lnTo>
                    <a:pt x="100" y="109"/>
                  </a:lnTo>
                  <a:close/>
                  <a:moveTo>
                    <a:pt x="98" y="105"/>
                  </a:moveTo>
                  <a:cubicBezTo>
                    <a:pt x="98" y="105"/>
                    <a:pt x="98" y="105"/>
                    <a:pt x="98" y="105"/>
                  </a:cubicBezTo>
                  <a:cubicBezTo>
                    <a:pt x="98" y="105"/>
                    <a:pt x="98" y="105"/>
                    <a:pt x="98" y="105"/>
                  </a:cubicBezTo>
                  <a:close/>
                  <a:moveTo>
                    <a:pt x="99" y="106"/>
                  </a:moveTo>
                  <a:cubicBezTo>
                    <a:pt x="99" y="106"/>
                    <a:pt x="99" y="106"/>
                    <a:pt x="99" y="106"/>
                  </a:cubicBezTo>
                  <a:cubicBezTo>
                    <a:pt x="99" y="106"/>
                    <a:pt x="99" y="106"/>
                    <a:pt x="99" y="106"/>
                  </a:cubicBezTo>
                  <a:cubicBezTo>
                    <a:pt x="99" y="106"/>
                    <a:pt x="99" y="106"/>
                    <a:pt x="99" y="106"/>
                  </a:cubicBezTo>
                  <a:close/>
                  <a:moveTo>
                    <a:pt x="124" y="102"/>
                  </a:moveTo>
                  <a:cubicBezTo>
                    <a:pt x="123" y="103"/>
                    <a:pt x="123" y="103"/>
                    <a:pt x="123" y="103"/>
                  </a:cubicBezTo>
                  <a:cubicBezTo>
                    <a:pt x="120" y="107"/>
                    <a:pt x="115" y="109"/>
                    <a:pt x="110" y="109"/>
                  </a:cubicBezTo>
                  <a:cubicBezTo>
                    <a:pt x="107" y="109"/>
                    <a:pt x="104" y="108"/>
                    <a:pt x="102" y="107"/>
                  </a:cubicBezTo>
                  <a:cubicBezTo>
                    <a:pt x="101" y="106"/>
                    <a:pt x="101" y="106"/>
                    <a:pt x="100" y="106"/>
                  </a:cubicBezTo>
                  <a:cubicBezTo>
                    <a:pt x="100" y="105"/>
                    <a:pt x="100" y="105"/>
                    <a:pt x="100" y="105"/>
                  </a:cubicBezTo>
                  <a:cubicBezTo>
                    <a:pt x="99" y="105"/>
                    <a:pt x="99" y="105"/>
                    <a:pt x="98" y="104"/>
                  </a:cubicBezTo>
                  <a:cubicBezTo>
                    <a:pt x="98" y="104"/>
                    <a:pt x="98" y="104"/>
                    <a:pt x="98" y="104"/>
                  </a:cubicBezTo>
                  <a:cubicBezTo>
                    <a:pt x="98" y="103"/>
                    <a:pt x="97" y="103"/>
                    <a:pt x="97" y="102"/>
                  </a:cubicBezTo>
                  <a:cubicBezTo>
                    <a:pt x="96" y="102"/>
                    <a:pt x="96" y="102"/>
                    <a:pt x="96" y="102"/>
                  </a:cubicBezTo>
                  <a:cubicBezTo>
                    <a:pt x="96" y="101"/>
                    <a:pt x="96" y="101"/>
                    <a:pt x="96" y="101"/>
                  </a:cubicBezTo>
                  <a:cubicBezTo>
                    <a:pt x="95" y="100"/>
                    <a:pt x="95" y="100"/>
                    <a:pt x="95" y="100"/>
                  </a:cubicBezTo>
                  <a:cubicBezTo>
                    <a:pt x="95" y="99"/>
                    <a:pt x="95" y="99"/>
                    <a:pt x="94" y="99"/>
                  </a:cubicBezTo>
                  <a:cubicBezTo>
                    <a:pt x="94" y="98"/>
                    <a:pt x="94" y="98"/>
                    <a:pt x="94" y="98"/>
                  </a:cubicBezTo>
                  <a:cubicBezTo>
                    <a:pt x="94" y="97"/>
                    <a:pt x="94" y="97"/>
                    <a:pt x="94" y="96"/>
                  </a:cubicBezTo>
                  <a:cubicBezTo>
                    <a:pt x="93" y="96"/>
                    <a:pt x="93" y="96"/>
                    <a:pt x="93" y="96"/>
                  </a:cubicBezTo>
                  <a:cubicBezTo>
                    <a:pt x="93" y="95"/>
                    <a:pt x="93" y="95"/>
                    <a:pt x="93" y="94"/>
                  </a:cubicBezTo>
                  <a:cubicBezTo>
                    <a:pt x="93" y="93"/>
                    <a:pt x="93" y="93"/>
                    <a:pt x="93" y="93"/>
                  </a:cubicBezTo>
                  <a:cubicBezTo>
                    <a:pt x="93" y="93"/>
                    <a:pt x="93" y="92"/>
                    <a:pt x="93" y="91"/>
                  </a:cubicBezTo>
                  <a:cubicBezTo>
                    <a:pt x="93" y="82"/>
                    <a:pt x="101" y="74"/>
                    <a:pt x="111" y="74"/>
                  </a:cubicBezTo>
                  <a:cubicBezTo>
                    <a:pt x="111" y="74"/>
                    <a:pt x="112" y="74"/>
                    <a:pt x="113" y="74"/>
                  </a:cubicBezTo>
                  <a:cubicBezTo>
                    <a:pt x="113" y="74"/>
                    <a:pt x="113" y="74"/>
                    <a:pt x="113" y="74"/>
                  </a:cubicBezTo>
                  <a:cubicBezTo>
                    <a:pt x="114" y="75"/>
                    <a:pt x="115" y="75"/>
                    <a:pt x="115" y="75"/>
                  </a:cubicBezTo>
                  <a:cubicBezTo>
                    <a:pt x="115" y="75"/>
                    <a:pt x="115" y="75"/>
                    <a:pt x="115" y="75"/>
                  </a:cubicBezTo>
                  <a:cubicBezTo>
                    <a:pt x="116" y="75"/>
                    <a:pt x="117" y="75"/>
                    <a:pt x="118" y="76"/>
                  </a:cubicBezTo>
                  <a:cubicBezTo>
                    <a:pt x="118" y="76"/>
                    <a:pt x="118" y="76"/>
                    <a:pt x="118" y="76"/>
                  </a:cubicBezTo>
                  <a:cubicBezTo>
                    <a:pt x="118" y="76"/>
                    <a:pt x="119" y="77"/>
                    <a:pt x="120" y="77"/>
                  </a:cubicBezTo>
                  <a:cubicBezTo>
                    <a:pt x="120" y="77"/>
                    <a:pt x="120" y="77"/>
                    <a:pt x="120" y="77"/>
                  </a:cubicBezTo>
                  <a:cubicBezTo>
                    <a:pt x="120" y="77"/>
                    <a:pt x="120" y="77"/>
                    <a:pt x="120" y="77"/>
                  </a:cubicBezTo>
                  <a:cubicBezTo>
                    <a:pt x="123" y="79"/>
                    <a:pt x="125" y="81"/>
                    <a:pt x="126" y="84"/>
                  </a:cubicBezTo>
                  <a:cubicBezTo>
                    <a:pt x="126" y="85"/>
                    <a:pt x="127" y="85"/>
                    <a:pt x="127" y="86"/>
                  </a:cubicBezTo>
                  <a:cubicBezTo>
                    <a:pt x="127" y="86"/>
                    <a:pt x="127" y="86"/>
                    <a:pt x="127" y="86"/>
                  </a:cubicBezTo>
                  <a:cubicBezTo>
                    <a:pt x="127" y="87"/>
                    <a:pt x="127" y="87"/>
                    <a:pt x="127" y="88"/>
                  </a:cubicBezTo>
                  <a:cubicBezTo>
                    <a:pt x="127" y="88"/>
                    <a:pt x="127" y="88"/>
                    <a:pt x="127" y="88"/>
                  </a:cubicBezTo>
                  <a:cubicBezTo>
                    <a:pt x="127" y="89"/>
                    <a:pt x="127" y="89"/>
                    <a:pt x="128" y="89"/>
                  </a:cubicBezTo>
                  <a:cubicBezTo>
                    <a:pt x="128" y="90"/>
                    <a:pt x="128" y="90"/>
                    <a:pt x="128" y="90"/>
                  </a:cubicBezTo>
                  <a:cubicBezTo>
                    <a:pt x="128" y="91"/>
                    <a:pt x="128" y="91"/>
                    <a:pt x="128" y="92"/>
                  </a:cubicBezTo>
                  <a:cubicBezTo>
                    <a:pt x="128" y="92"/>
                    <a:pt x="128" y="93"/>
                    <a:pt x="128" y="93"/>
                  </a:cubicBezTo>
                  <a:cubicBezTo>
                    <a:pt x="127" y="94"/>
                    <a:pt x="127" y="94"/>
                    <a:pt x="127" y="94"/>
                  </a:cubicBezTo>
                  <a:cubicBezTo>
                    <a:pt x="127" y="95"/>
                    <a:pt x="127" y="95"/>
                    <a:pt x="127" y="95"/>
                  </a:cubicBezTo>
                  <a:cubicBezTo>
                    <a:pt x="127" y="96"/>
                    <a:pt x="127" y="96"/>
                    <a:pt x="127" y="96"/>
                  </a:cubicBezTo>
                  <a:cubicBezTo>
                    <a:pt x="127" y="97"/>
                    <a:pt x="127" y="97"/>
                    <a:pt x="127" y="97"/>
                  </a:cubicBezTo>
                  <a:cubicBezTo>
                    <a:pt x="127" y="97"/>
                    <a:pt x="127" y="97"/>
                    <a:pt x="127" y="97"/>
                  </a:cubicBezTo>
                  <a:cubicBezTo>
                    <a:pt x="126" y="98"/>
                    <a:pt x="126" y="98"/>
                    <a:pt x="126" y="98"/>
                  </a:cubicBezTo>
                  <a:cubicBezTo>
                    <a:pt x="126" y="99"/>
                    <a:pt x="126" y="99"/>
                    <a:pt x="126" y="99"/>
                  </a:cubicBezTo>
                  <a:cubicBezTo>
                    <a:pt x="126" y="100"/>
                    <a:pt x="126" y="100"/>
                    <a:pt x="126" y="100"/>
                  </a:cubicBezTo>
                  <a:cubicBezTo>
                    <a:pt x="125" y="100"/>
                    <a:pt x="125" y="100"/>
                    <a:pt x="125" y="100"/>
                  </a:cubicBezTo>
                  <a:cubicBezTo>
                    <a:pt x="125" y="101"/>
                    <a:pt x="125" y="101"/>
                    <a:pt x="125" y="101"/>
                  </a:cubicBezTo>
                  <a:cubicBezTo>
                    <a:pt x="124" y="102"/>
                    <a:pt x="124" y="102"/>
                    <a:pt x="124" y="102"/>
                  </a:cubicBezTo>
                  <a:close/>
                  <a:moveTo>
                    <a:pt x="1" y="161"/>
                  </a:moveTo>
                  <a:cubicBezTo>
                    <a:pt x="2" y="150"/>
                    <a:pt x="2" y="150"/>
                    <a:pt x="2" y="150"/>
                  </a:cubicBezTo>
                  <a:cubicBezTo>
                    <a:pt x="97" y="152"/>
                    <a:pt x="97" y="152"/>
                    <a:pt x="97" y="152"/>
                  </a:cubicBezTo>
                  <a:cubicBezTo>
                    <a:pt x="97" y="162"/>
                    <a:pt x="97" y="162"/>
                    <a:pt x="97" y="162"/>
                  </a:cubicBezTo>
                  <a:lnTo>
                    <a:pt x="1" y="161"/>
                  </a:lnTo>
                  <a:close/>
                  <a:moveTo>
                    <a:pt x="96" y="220"/>
                  </a:moveTo>
                  <a:cubicBezTo>
                    <a:pt x="96" y="220"/>
                    <a:pt x="96" y="220"/>
                    <a:pt x="96" y="220"/>
                  </a:cubicBezTo>
                  <a:cubicBezTo>
                    <a:pt x="67" y="214"/>
                    <a:pt x="45" y="191"/>
                    <a:pt x="41" y="162"/>
                  </a:cubicBezTo>
                  <a:cubicBezTo>
                    <a:pt x="60" y="162"/>
                    <a:pt x="60" y="162"/>
                    <a:pt x="60" y="162"/>
                  </a:cubicBezTo>
                  <a:cubicBezTo>
                    <a:pt x="65" y="185"/>
                    <a:pt x="85" y="202"/>
                    <a:pt x="109" y="203"/>
                  </a:cubicBezTo>
                  <a:cubicBezTo>
                    <a:pt x="137" y="203"/>
                    <a:pt x="160" y="181"/>
                    <a:pt x="160" y="152"/>
                  </a:cubicBezTo>
                  <a:cubicBezTo>
                    <a:pt x="161" y="130"/>
                    <a:pt x="146" y="110"/>
                    <a:pt x="125" y="103"/>
                  </a:cubicBezTo>
                  <a:cubicBezTo>
                    <a:pt x="125" y="103"/>
                    <a:pt x="125" y="103"/>
                    <a:pt x="125" y="103"/>
                  </a:cubicBezTo>
                  <a:cubicBezTo>
                    <a:pt x="125" y="102"/>
                    <a:pt x="125" y="102"/>
                    <a:pt x="125" y="102"/>
                  </a:cubicBezTo>
                  <a:cubicBezTo>
                    <a:pt x="126" y="101"/>
                    <a:pt x="126" y="101"/>
                    <a:pt x="126" y="101"/>
                  </a:cubicBezTo>
                  <a:cubicBezTo>
                    <a:pt x="126" y="101"/>
                    <a:pt x="126" y="100"/>
                    <a:pt x="127" y="100"/>
                  </a:cubicBezTo>
                  <a:cubicBezTo>
                    <a:pt x="127" y="99"/>
                    <a:pt x="127" y="99"/>
                    <a:pt x="127" y="99"/>
                  </a:cubicBezTo>
                  <a:cubicBezTo>
                    <a:pt x="127" y="98"/>
                    <a:pt x="127" y="98"/>
                    <a:pt x="127" y="98"/>
                  </a:cubicBezTo>
                  <a:cubicBezTo>
                    <a:pt x="128" y="98"/>
                    <a:pt x="128" y="98"/>
                    <a:pt x="128" y="98"/>
                  </a:cubicBezTo>
                  <a:cubicBezTo>
                    <a:pt x="128" y="97"/>
                    <a:pt x="128" y="97"/>
                    <a:pt x="128" y="97"/>
                  </a:cubicBezTo>
                  <a:cubicBezTo>
                    <a:pt x="128" y="96"/>
                    <a:pt x="128" y="96"/>
                    <a:pt x="128" y="96"/>
                  </a:cubicBezTo>
                  <a:cubicBezTo>
                    <a:pt x="128" y="95"/>
                    <a:pt x="128" y="95"/>
                    <a:pt x="128" y="95"/>
                  </a:cubicBezTo>
                  <a:cubicBezTo>
                    <a:pt x="128" y="94"/>
                    <a:pt x="128" y="94"/>
                    <a:pt x="128" y="94"/>
                  </a:cubicBezTo>
                  <a:cubicBezTo>
                    <a:pt x="129" y="94"/>
                    <a:pt x="129" y="94"/>
                    <a:pt x="129" y="94"/>
                  </a:cubicBezTo>
                  <a:cubicBezTo>
                    <a:pt x="129" y="93"/>
                    <a:pt x="129" y="92"/>
                    <a:pt x="129" y="92"/>
                  </a:cubicBezTo>
                  <a:cubicBezTo>
                    <a:pt x="129" y="91"/>
                    <a:pt x="129" y="91"/>
                    <a:pt x="129" y="90"/>
                  </a:cubicBezTo>
                  <a:cubicBezTo>
                    <a:pt x="128" y="88"/>
                    <a:pt x="128" y="86"/>
                    <a:pt x="127" y="85"/>
                  </a:cubicBezTo>
                  <a:cubicBezTo>
                    <a:pt x="158" y="93"/>
                    <a:pt x="179" y="121"/>
                    <a:pt x="179" y="153"/>
                  </a:cubicBezTo>
                  <a:cubicBezTo>
                    <a:pt x="178" y="187"/>
                    <a:pt x="154" y="215"/>
                    <a:pt x="120" y="220"/>
                  </a:cubicBezTo>
                  <a:cubicBezTo>
                    <a:pt x="120" y="220"/>
                    <a:pt x="120" y="220"/>
                    <a:pt x="120" y="220"/>
                  </a:cubicBezTo>
                  <a:cubicBezTo>
                    <a:pt x="120" y="216"/>
                    <a:pt x="117" y="212"/>
                    <a:pt x="113" y="210"/>
                  </a:cubicBezTo>
                  <a:cubicBezTo>
                    <a:pt x="113" y="210"/>
                    <a:pt x="113" y="210"/>
                    <a:pt x="113" y="210"/>
                  </a:cubicBezTo>
                  <a:cubicBezTo>
                    <a:pt x="112" y="210"/>
                    <a:pt x="111" y="210"/>
                    <a:pt x="111" y="210"/>
                  </a:cubicBezTo>
                  <a:cubicBezTo>
                    <a:pt x="111" y="210"/>
                    <a:pt x="111" y="210"/>
                    <a:pt x="111" y="210"/>
                  </a:cubicBezTo>
                  <a:cubicBezTo>
                    <a:pt x="110" y="210"/>
                    <a:pt x="109" y="209"/>
                    <a:pt x="108" y="209"/>
                  </a:cubicBezTo>
                  <a:cubicBezTo>
                    <a:pt x="108" y="209"/>
                    <a:pt x="107" y="209"/>
                    <a:pt x="106" y="210"/>
                  </a:cubicBezTo>
                  <a:cubicBezTo>
                    <a:pt x="106" y="210"/>
                    <a:pt x="106" y="210"/>
                    <a:pt x="106" y="210"/>
                  </a:cubicBezTo>
                  <a:cubicBezTo>
                    <a:pt x="105" y="210"/>
                    <a:pt x="105" y="210"/>
                    <a:pt x="104" y="210"/>
                  </a:cubicBezTo>
                  <a:cubicBezTo>
                    <a:pt x="104" y="210"/>
                    <a:pt x="104" y="210"/>
                    <a:pt x="104" y="210"/>
                  </a:cubicBezTo>
                  <a:cubicBezTo>
                    <a:pt x="100" y="212"/>
                    <a:pt x="97" y="215"/>
                    <a:pt x="96" y="220"/>
                  </a:cubicBezTo>
                  <a:close/>
                  <a:moveTo>
                    <a:pt x="119" y="222"/>
                  </a:moveTo>
                  <a:cubicBezTo>
                    <a:pt x="119" y="223"/>
                    <a:pt x="119" y="224"/>
                    <a:pt x="119" y="226"/>
                  </a:cubicBezTo>
                  <a:cubicBezTo>
                    <a:pt x="117" y="229"/>
                    <a:pt x="114" y="232"/>
                    <a:pt x="110" y="232"/>
                  </a:cubicBezTo>
                  <a:cubicBezTo>
                    <a:pt x="110" y="232"/>
                    <a:pt x="110" y="232"/>
                    <a:pt x="110" y="232"/>
                  </a:cubicBezTo>
                  <a:cubicBezTo>
                    <a:pt x="109" y="232"/>
                    <a:pt x="109" y="233"/>
                    <a:pt x="108" y="233"/>
                  </a:cubicBezTo>
                  <a:cubicBezTo>
                    <a:pt x="108" y="233"/>
                    <a:pt x="107" y="232"/>
                    <a:pt x="107" y="232"/>
                  </a:cubicBezTo>
                  <a:cubicBezTo>
                    <a:pt x="106" y="232"/>
                    <a:pt x="106" y="232"/>
                    <a:pt x="106" y="232"/>
                  </a:cubicBezTo>
                  <a:cubicBezTo>
                    <a:pt x="102" y="232"/>
                    <a:pt x="99" y="229"/>
                    <a:pt x="98" y="225"/>
                  </a:cubicBezTo>
                  <a:cubicBezTo>
                    <a:pt x="97" y="224"/>
                    <a:pt x="97" y="223"/>
                    <a:pt x="97" y="221"/>
                  </a:cubicBezTo>
                  <a:cubicBezTo>
                    <a:pt x="97" y="220"/>
                    <a:pt x="97" y="220"/>
                    <a:pt x="97" y="220"/>
                  </a:cubicBezTo>
                  <a:cubicBezTo>
                    <a:pt x="97" y="220"/>
                    <a:pt x="97" y="219"/>
                    <a:pt x="98" y="218"/>
                  </a:cubicBezTo>
                  <a:cubicBezTo>
                    <a:pt x="98" y="218"/>
                    <a:pt x="98" y="218"/>
                    <a:pt x="98" y="218"/>
                  </a:cubicBezTo>
                  <a:cubicBezTo>
                    <a:pt x="99" y="214"/>
                    <a:pt x="102" y="211"/>
                    <a:pt x="106" y="211"/>
                  </a:cubicBezTo>
                  <a:cubicBezTo>
                    <a:pt x="106" y="211"/>
                    <a:pt x="106" y="211"/>
                    <a:pt x="106" y="211"/>
                  </a:cubicBezTo>
                  <a:cubicBezTo>
                    <a:pt x="107" y="210"/>
                    <a:pt x="108" y="210"/>
                    <a:pt x="108" y="210"/>
                  </a:cubicBezTo>
                  <a:cubicBezTo>
                    <a:pt x="109" y="210"/>
                    <a:pt x="110" y="211"/>
                    <a:pt x="110" y="211"/>
                  </a:cubicBezTo>
                  <a:cubicBezTo>
                    <a:pt x="111" y="211"/>
                    <a:pt x="111" y="211"/>
                    <a:pt x="111" y="211"/>
                  </a:cubicBezTo>
                  <a:cubicBezTo>
                    <a:pt x="115" y="212"/>
                    <a:pt x="118" y="215"/>
                    <a:pt x="119" y="219"/>
                  </a:cubicBezTo>
                  <a:cubicBezTo>
                    <a:pt x="119" y="219"/>
                    <a:pt x="119" y="220"/>
                    <a:pt x="119" y="221"/>
                  </a:cubicBezTo>
                  <a:cubicBezTo>
                    <a:pt x="119" y="221"/>
                    <a:pt x="119" y="221"/>
                    <a:pt x="119" y="221"/>
                  </a:cubicBezTo>
                  <a:lnTo>
                    <a:pt x="119" y="222"/>
                  </a:lnTo>
                  <a:close/>
                  <a:moveTo>
                    <a:pt x="91" y="238"/>
                  </a:moveTo>
                  <a:cubicBezTo>
                    <a:pt x="91" y="233"/>
                    <a:pt x="93" y="229"/>
                    <a:pt x="97" y="226"/>
                  </a:cubicBezTo>
                  <a:cubicBezTo>
                    <a:pt x="97" y="227"/>
                    <a:pt x="98" y="227"/>
                    <a:pt x="98" y="228"/>
                  </a:cubicBezTo>
                  <a:cubicBezTo>
                    <a:pt x="98" y="228"/>
                    <a:pt x="98" y="228"/>
                    <a:pt x="98" y="228"/>
                  </a:cubicBezTo>
                  <a:cubicBezTo>
                    <a:pt x="99" y="230"/>
                    <a:pt x="101" y="231"/>
                    <a:pt x="103" y="232"/>
                  </a:cubicBezTo>
                  <a:cubicBezTo>
                    <a:pt x="104" y="233"/>
                    <a:pt x="105" y="233"/>
                    <a:pt x="106" y="233"/>
                  </a:cubicBezTo>
                  <a:cubicBezTo>
                    <a:pt x="106" y="233"/>
                    <a:pt x="106" y="233"/>
                    <a:pt x="106" y="233"/>
                  </a:cubicBezTo>
                  <a:cubicBezTo>
                    <a:pt x="107" y="233"/>
                    <a:pt x="107" y="233"/>
                    <a:pt x="108" y="233"/>
                  </a:cubicBezTo>
                  <a:cubicBezTo>
                    <a:pt x="109" y="234"/>
                    <a:pt x="109" y="233"/>
                    <a:pt x="110" y="233"/>
                  </a:cubicBezTo>
                  <a:cubicBezTo>
                    <a:pt x="110" y="233"/>
                    <a:pt x="110" y="233"/>
                    <a:pt x="110" y="233"/>
                  </a:cubicBezTo>
                  <a:cubicBezTo>
                    <a:pt x="111" y="233"/>
                    <a:pt x="112" y="233"/>
                    <a:pt x="113" y="232"/>
                  </a:cubicBezTo>
                  <a:cubicBezTo>
                    <a:pt x="115" y="231"/>
                    <a:pt x="117" y="230"/>
                    <a:pt x="118" y="228"/>
                  </a:cubicBezTo>
                  <a:cubicBezTo>
                    <a:pt x="118" y="228"/>
                    <a:pt x="118" y="228"/>
                    <a:pt x="118" y="228"/>
                  </a:cubicBezTo>
                  <a:cubicBezTo>
                    <a:pt x="119" y="227"/>
                    <a:pt x="119" y="227"/>
                    <a:pt x="119" y="226"/>
                  </a:cubicBezTo>
                  <a:cubicBezTo>
                    <a:pt x="123" y="229"/>
                    <a:pt x="125" y="234"/>
                    <a:pt x="125" y="239"/>
                  </a:cubicBezTo>
                  <a:cubicBezTo>
                    <a:pt x="125" y="247"/>
                    <a:pt x="125" y="247"/>
                    <a:pt x="125" y="247"/>
                  </a:cubicBezTo>
                  <a:cubicBezTo>
                    <a:pt x="91" y="246"/>
                    <a:pt x="91" y="246"/>
                    <a:pt x="91" y="246"/>
                  </a:cubicBezTo>
                  <a:lnTo>
                    <a:pt x="91" y="238"/>
                  </a:lnTo>
                  <a:close/>
                  <a:moveTo>
                    <a:pt x="90" y="248"/>
                  </a:moveTo>
                  <a:cubicBezTo>
                    <a:pt x="90" y="247"/>
                    <a:pt x="90" y="247"/>
                    <a:pt x="90" y="247"/>
                  </a:cubicBezTo>
                  <a:cubicBezTo>
                    <a:pt x="90" y="247"/>
                    <a:pt x="90" y="247"/>
                    <a:pt x="90" y="247"/>
                  </a:cubicBezTo>
                  <a:cubicBezTo>
                    <a:pt x="91" y="247"/>
                    <a:pt x="91" y="247"/>
                    <a:pt x="91" y="247"/>
                  </a:cubicBezTo>
                  <a:cubicBezTo>
                    <a:pt x="86" y="250"/>
                    <a:pt x="86" y="250"/>
                    <a:pt x="86" y="250"/>
                  </a:cubicBezTo>
                  <a:lnTo>
                    <a:pt x="90" y="248"/>
                  </a:lnTo>
                  <a:close/>
                  <a:moveTo>
                    <a:pt x="89" y="247"/>
                  </a:moveTo>
                  <a:cubicBezTo>
                    <a:pt x="74" y="256"/>
                    <a:pt x="74" y="256"/>
                    <a:pt x="74" y="256"/>
                  </a:cubicBezTo>
                  <a:cubicBezTo>
                    <a:pt x="84" y="248"/>
                    <a:pt x="84" y="248"/>
                    <a:pt x="84" y="248"/>
                  </a:cubicBezTo>
                  <a:cubicBezTo>
                    <a:pt x="84" y="247"/>
                    <a:pt x="84" y="247"/>
                    <a:pt x="84" y="247"/>
                  </a:cubicBezTo>
                  <a:cubicBezTo>
                    <a:pt x="84" y="247"/>
                    <a:pt x="84" y="247"/>
                    <a:pt x="84" y="247"/>
                  </a:cubicBezTo>
                  <a:lnTo>
                    <a:pt x="89" y="247"/>
                  </a:lnTo>
                  <a:close/>
                  <a:moveTo>
                    <a:pt x="83" y="247"/>
                  </a:moveTo>
                  <a:cubicBezTo>
                    <a:pt x="75" y="252"/>
                    <a:pt x="75" y="252"/>
                    <a:pt x="75" y="252"/>
                  </a:cubicBezTo>
                  <a:cubicBezTo>
                    <a:pt x="80" y="248"/>
                    <a:pt x="80" y="248"/>
                    <a:pt x="80" y="248"/>
                  </a:cubicBezTo>
                  <a:cubicBezTo>
                    <a:pt x="80" y="247"/>
                    <a:pt x="80" y="247"/>
                    <a:pt x="80" y="247"/>
                  </a:cubicBezTo>
                  <a:cubicBezTo>
                    <a:pt x="80" y="247"/>
                    <a:pt x="80" y="247"/>
                    <a:pt x="80" y="247"/>
                  </a:cubicBezTo>
                  <a:lnTo>
                    <a:pt x="83" y="247"/>
                  </a:lnTo>
                  <a:close/>
                  <a:moveTo>
                    <a:pt x="79" y="247"/>
                  </a:moveTo>
                  <a:cubicBezTo>
                    <a:pt x="79" y="247"/>
                    <a:pt x="79" y="247"/>
                    <a:pt x="79" y="247"/>
                  </a:cubicBezTo>
                  <a:cubicBezTo>
                    <a:pt x="74" y="250"/>
                    <a:pt x="74" y="250"/>
                    <a:pt x="74" y="250"/>
                  </a:cubicBezTo>
                  <a:cubicBezTo>
                    <a:pt x="74" y="250"/>
                    <a:pt x="74" y="250"/>
                    <a:pt x="74" y="250"/>
                  </a:cubicBezTo>
                  <a:cubicBezTo>
                    <a:pt x="74" y="249"/>
                    <a:pt x="74" y="249"/>
                    <a:pt x="74" y="249"/>
                  </a:cubicBezTo>
                  <a:cubicBezTo>
                    <a:pt x="74" y="249"/>
                    <a:pt x="74" y="249"/>
                    <a:pt x="74" y="249"/>
                  </a:cubicBezTo>
                  <a:cubicBezTo>
                    <a:pt x="72" y="250"/>
                    <a:pt x="72" y="250"/>
                    <a:pt x="72" y="250"/>
                  </a:cubicBezTo>
                  <a:cubicBezTo>
                    <a:pt x="74" y="248"/>
                    <a:pt x="76" y="247"/>
                    <a:pt x="79" y="247"/>
                  </a:cubicBezTo>
                  <a:close/>
                  <a:moveTo>
                    <a:pt x="69" y="256"/>
                  </a:moveTo>
                  <a:cubicBezTo>
                    <a:pt x="69" y="254"/>
                    <a:pt x="70" y="252"/>
                    <a:pt x="72" y="250"/>
                  </a:cubicBezTo>
                  <a:cubicBezTo>
                    <a:pt x="72" y="251"/>
                    <a:pt x="72" y="251"/>
                    <a:pt x="72" y="251"/>
                  </a:cubicBezTo>
                  <a:cubicBezTo>
                    <a:pt x="72" y="251"/>
                    <a:pt x="72" y="251"/>
                    <a:pt x="72" y="251"/>
                  </a:cubicBezTo>
                  <a:cubicBezTo>
                    <a:pt x="71" y="252"/>
                    <a:pt x="71" y="252"/>
                    <a:pt x="71" y="252"/>
                  </a:cubicBezTo>
                  <a:cubicBezTo>
                    <a:pt x="71" y="252"/>
                    <a:pt x="71" y="252"/>
                    <a:pt x="71" y="252"/>
                  </a:cubicBezTo>
                  <a:cubicBezTo>
                    <a:pt x="72" y="253"/>
                    <a:pt x="72" y="253"/>
                    <a:pt x="72" y="253"/>
                  </a:cubicBezTo>
                  <a:cubicBezTo>
                    <a:pt x="75" y="251"/>
                    <a:pt x="75" y="251"/>
                    <a:pt x="75" y="251"/>
                  </a:cubicBezTo>
                  <a:cubicBezTo>
                    <a:pt x="70" y="255"/>
                    <a:pt x="70" y="255"/>
                    <a:pt x="70" y="255"/>
                  </a:cubicBezTo>
                  <a:cubicBezTo>
                    <a:pt x="70" y="255"/>
                    <a:pt x="70" y="255"/>
                    <a:pt x="70" y="255"/>
                  </a:cubicBezTo>
                  <a:cubicBezTo>
                    <a:pt x="70" y="255"/>
                    <a:pt x="70" y="255"/>
                    <a:pt x="70" y="255"/>
                  </a:cubicBezTo>
                  <a:cubicBezTo>
                    <a:pt x="79" y="251"/>
                    <a:pt x="79" y="251"/>
                    <a:pt x="79" y="251"/>
                  </a:cubicBezTo>
                  <a:cubicBezTo>
                    <a:pt x="69" y="258"/>
                    <a:pt x="69" y="258"/>
                    <a:pt x="69" y="258"/>
                  </a:cubicBezTo>
                  <a:lnTo>
                    <a:pt x="69" y="256"/>
                  </a:lnTo>
                  <a:close/>
                  <a:moveTo>
                    <a:pt x="69" y="259"/>
                  </a:moveTo>
                  <a:cubicBezTo>
                    <a:pt x="70" y="259"/>
                    <a:pt x="70" y="259"/>
                    <a:pt x="70" y="259"/>
                  </a:cubicBezTo>
                  <a:cubicBezTo>
                    <a:pt x="73" y="257"/>
                    <a:pt x="73" y="257"/>
                    <a:pt x="73" y="257"/>
                  </a:cubicBezTo>
                  <a:cubicBezTo>
                    <a:pt x="69" y="260"/>
                    <a:pt x="69" y="260"/>
                    <a:pt x="69" y="260"/>
                  </a:cubicBezTo>
                  <a:cubicBezTo>
                    <a:pt x="69" y="260"/>
                    <a:pt x="69" y="260"/>
                    <a:pt x="69" y="260"/>
                  </a:cubicBezTo>
                  <a:lnTo>
                    <a:pt x="69" y="259"/>
                  </a:lnTo>
                  <a:close/>
                  <a:moveTo>
                    <a:pt x="69" y="260"/>
                  </a:moveTo>
                  <a:cubicBezTo>
                    <a:pt x="70" y="260"/>
                    <a:pt x="70" y="260"/>
                    <a:pt x="70" y="260"/>
                  </a:cubicBezTo>
                  <a:cubicBezTo>
                    <a:pt x="75" y="258"/>
                    <a:pt x="75" y="258"/>
                    <a:pt x="75" y="258"/>
                  </a:cubicBezTo>
                  <a:cubicBezTo>
                    <a:pt x="69" y="261"/>
                    <a:pt x="69" y="261"/>
                    <a:pt x="69" y="261"/>
                  </a:cubicBezTo>
                  <a:cubicBezTo>
                    <a:pt x="69" y="261"/>
                    <a:pt x="69" y="261"/>
                    <a:pt x="69" y="261"/>
                  </a:cubicBezTo>
                  <a:lnTo>
                    <a:pt x="69" y="260"/>
                  </a:lnTo>
                  <a:close/>
                  <a:moveTo>
                    <a:pt x="69" y="262"/>
                  </a:moveTo>
                  <a:cubicBezTo>
                    <a:pt x="69" y="262"/>
                    <a:pt x="69" y="262"/>
                    <a:pt x="69" y="262"/>
                  </a:cubicBezTo>
                  <a:cubicBezTo>
                    <a:pt x="70" y="262"/>
                    <a:pt x="70" y="262"/>
                    <a:pt x="70" y="262"/>
                  </a:cubicBezTo>
                  <a:lnTo>
                    <a:pt x="69" y="262"/>
                  </a:lnTo>
                  <a:close/>
                  <a:moveTo>
                    <a:pt x="70" y="262"/>
                  </a:moveTo>
                  <a:cubicBezTo>
                    <a:pt x="88" y="252"/>
                    <a:pt x="88" y="252"/>
                    <a:pt x="88" y="252"/>
                  </a:cubicBezTo>
                  <a:cubicBezTo>
                    <a:pt x="75" y="261"/>
                    <a:pt x="75" y="261"/>
                    <a:pt x="75" y="261"/>
                  </a:cubicBezTo>
                  <a:cubicBezTo>
                    <a:pt x="75" y="262"/>
                    <a:pt x="75" y="262"/>
                    <a:pt x="75" y="262"/>
                  </a:cubicBezTo>
                  <a:lnTo>
                    <a:pt x="70" y="262"/>
                  </a:lnTo>
                  <a:close/>
                  <a:moveTo>
                    <a:pt x="70" y="271"/>
                  </a:moveTo>
                  <a:cubicBezTo>
                    <a:pt x="74" y="271"/>
                    <a:pt x="74" y="271"/>
                    <a:pt x="74" y="271"/>
                  </a:cubicBezTo>
                  <a:cubicBezTo>
                    <a:pt x="58" y="280"/>
                    <a:pt x="58" y="280"/>
                    <a:pt x="58" y="280"/>
                  </a:cubicBezTo>
                  <a:cubicBezTo>
                    <a:pt x="70" y="272"/>
                    <a:pt x="70" y="272"/>
                    <a:pt x="70" y="272"/>
                  </a:cubicBezTo>
                  <a:cubicBezTo>
                    <a:pt x="70" y="271"/>
                    <a:pt x="70" y="271"/>
                    <a:pt x="70" y="271"/>
                  </a:cubicBezTo>
                  <a:cubicBezTo>
                    <a:pt x="70" y="271"/>
                    <a:pt x="70" y="271"/>
                    <a:pt x="70" y="271"/>
                  </a:cubicBezTo>
                  <a:close/>
                  <a:moveTo>
                    <a:pt x="69" y="271"/>
                  </a:moveTo>
                  <a:cubicBezTo>
                    <a:pt x="62" y="275"/>
                    <a:pt x="62" y="275"/>
                    <a:pt x="62" y="275"/>
                  </a:cubicBezTo>
                  <a:cubicBezTo>
                    <a:pt x="66" y="273"/>
                    <a:pt x="66" y="273"/>
                    <a:pt x="66" y="273"/>
                  </a:cubicBezTo>
                  <a:cubicBezTo>
                    <a:pt x="66" y="272"/>
                    <a:pt x="66" y="272"/>
                    <a:pt x="66" y="272"/>
                  </a:cubicBezTo>
                  <a:cubicBezTo>
                    <a:pt x="65" y="272"/>
                    <a:pt x="65" y="272"/>
                    <a:pt x="65" y="272"/>
                  </a:cubicBezTo>
                  <a:cubicBezTo>
                    <a:pt x="62" y="274"/>
                    <a:pt x="62" y="274"/>
                    <a:pt x="62" y="274"/>
                  </a:cubicBezTo>
                  <a:cubicBezTo>
                    <a:pt x="63" y="273"/>
                    <a:pt x="63" y="273"/>
                    <a:pt x="63" y="273"/>
                  </a:cubicBezTo>
                  <a:cubicBezTo>
                    <a:pt x="63" y="273"/>
                    <a:pt x="63" y="273"/>
                    <a:pt x="63" y="273"/>
                  </a:cubicBezTo>
                  <a:cubicBezTo>
                    <a:pt x="62" y="273"/>
                    <a:pt x="62" y="273"/>
                    <a:pt x="62" y="273"/>
                  </a:cubicBezTo>
                  <a:cubicBezTo>
                    <a:pt x="60" y="274"/>
                    <a:pt x="60" y="274"/>
                    <a:pt x="60" y="274"/>
                  </a:cubicBezTo>
                  <a:cubicBezTo>
                    <a:pt x="60" y="273"/>
                    <a:pt x="60" y="273"/>
                    <a:pt x="60" y="273"/>
                  </a:cubicBezTo>
                  <a:cubicBezTo>
                    <a:pt x="60" y="273"/>
                    <a:pt x="60" y="273"/>
                    <a:pt x="60" y="273"/>
                  </a:cubicBezTo>
                  <a:cubicBezTo>
                    <a:pt x="63" y="272"/>
                    <a:pt x="66" y="271"/>
                    <a:pt x="69" y="271"/>
                  </a:cubicBezTo>
                  <a:close/>
                  <a:moveTo>
                    <a:pt x="58" y="274"/>
                  </a:moveTo>
                  <a:cubicBezTo>
                    <a:pt x="58" y="275"/>
                    <a:pt x="58" y="275"/>
                    <a:pt x="58" y="275"/>
                  </a:cubicBezTo>
                  <a:cubicBezTo>
                    <a:pt x="55" y="277"/>
                    <a:pt x="55" y="277"/>
                    <a:pt x="55" y="277"/>
                  </a:cubicBezTo>
                  <a:cubicBezTo>
                    <a:pt x="55" y="277"/>
                    <a:pt x="55" y="277"/>
                    <a:pt x="55" y="277"/>
                  </a:cubicBezTo>
                  <a:cubicBezTo>
                    <a:pt x="55" y="277"/>
                    <a:pt x="55" y="277"/>
                    <a:pt x="55" y="277"/>
                  </a:cubicBezTo>
                  <a:cubicBezTo>
                    <a:pt x="51" y="280"/>
                    <a:pt x="51" y="280"/>
                    <a:pt x="51" y="280"/>
                  </a:cubicBezTo>
                  <a:cubicBezTo>
                    <a:pt x="53" y="277"/>
                    <a:pt x="55" y="276"/>
                    <a:pt x="58" y="274"/>
                  </a:cubicBezTo>
                  <a:close/>
                  <a:moveTo>
                    <a:pt x="49" y="291"/>
                  </a:moveTo>
                  <a:cubicBezTo>
                    <a:pt x="48" y="291"/>
                    <a:pt x="48" y="291"/>
                    <a:pt x="48" y="291"/>
                  </a:cubicBezTo>
                  <a:cubicBezTo>
                    <a:pt x="48" y="290"/>
                    <a:pt x="48" y="290"/>
                    <a:pt x="48" y="290"/>
                  </a:cubicBezTo>
                  <a:cubicBezTo>
                    <a:pt x="48" y="286"/>
                    <a:pt x="49" y="283"/>
                    <a:pt x="51" y="281"/>
                  </a:cubicBezTo>
                  <a:cubicBezTo>
                    <a:pt x="51" y="281"/>
                    <a:pt x="51" y="281"/>
                    <a:pt x="51" y="281"/>
                  </a:cubicBezTo>
                  <a:cubicBezTo>
                    <a:pt x="51" y="281"/>
                    <a:pt x="51" y="281"/>
                    <a:pt x="51" y="281"/>
                  </a:cubicBezTo>
                  <a:cubicBezTo>
                    <a:pt x="54" y="279"/>
                    <a:pt x="54" y="279"/>
                    <a:pt x="54" y="279"/>
                  </a:cubicBezTo>
                  <a:cubicBezTo>
                    <a:pt x="50" y="282"/>
                    <a:pt x="50" y="282"/>
                    <a:pt x="50" y="282"/>
                  </a:cubicBezTo>
                  <a:cubicBezTo>
                    <a:pt x="50" y="282"/>
                    <a:pt x="50" y="282"/>
                    <a:pt x="50" y="282"/>
                  </a:cubicBezTo>
                  <a:cubicBezTo>
                    <a:pt x="51" y="283"/>
                    <a:pt x="51" y="283"/>
                    <a:pt x="51" y="283"/>
                  </a:cubicBezTo>
                  <a:cubicBezTo>
                    <a:pt x="61" y="277"/>
                    <a:pt x="61" y="277"/>
                    <a:pt x="61" y="277"/>
                  </a:cubicBezTo>
                  <a:cubicBezTo>
                    <a:pt x="49" y="285"/>
                    <a:pt x="49" y="285"/>
                    <a:pt x="49" y="285"/>
                  </a:cubicBezTo>
                  <a:cubicBezTo>
                    <a:pt x="49" y="285"/>
                    <a:pt x="49" y="285"/>
                    <a:pt x="49" y="285"/>
                  </a:cubicBezTo>
                  <a:cubicBezTo>
                    <a:pt x="50" y="286"/>
                    <a:pt x="50" y="286"/>
                    <a:pt x="50" y="286"/>
                  </a:cubicBezTo>
                  <a:cubicBezTo>
                    <a:pt x="58" y="281"/>
                    <a:pt x="58" y="281"/>
                    <a:pt x="58" y="281"/>
                  </a:cubicBezTo>
                  <a:cubicBezTo>
                    <a:pt x="49" y="287"/>
                    <a:pt x="49" y="287"/>
                    <a:pt x="49" y="287"/>
                  </a:cubicBezTo>
                  <a:cubicBezTo>
                    <a:pt x="48" y="288"/>
                    <a:pt x="48" y="288"/>
                    <a:pt x="48" y="288"/>
                  </a:cubicBezTo>
                  <a:cubicBezTo>
                    <a:pt x="49" y="288"/>
                    <a:pt x="49" y="288"/>
                    <a:pt x="49" y="288"/>
                  </a:cubicBezTo>
                  <a:cubicBezTo>
                    <a:pt x="68" y="277"/>
                    <a:pt x="68" y="277"/>
                    <a:pt x="68" y="277"/>
                  </a:cubicBezTo>
                  <a:cubicBezTo>
                    <a:pt x="49" y="290"/>
                    <a:pt x="49" y="290"/>
                    <a:pt x="49" y="290"/>
                  </a:cubicBezTo>
                  <a:lnTo>
                    <a:pt x="49" y="291"/>
                  </a:lnTo>
                  <a:close/>
                  <a:moveTo>
                    <a:pt x="53" y="291"/>
                  </a:moveTo>
                  <a:cubicBezTo>
                    <a:pt x="50" y="291"/>
                    <a:pt x="50" y="291"/>
                    <a:pt x="50" y="291"/>
                  </a:cubicBezTo>
                  <a:cubicBezTo>
                    <a:pt x="71" y="279"/>
                    <a:pt x="71" y="279"/>
                    <a:pt x="71" y="279"/>
                  </a:cubicBezTo>
                  <a:cubicBezTo>
                    <a:pt x="53" y="290"/>
                    <a:pt x="53" y="290"/>
                    <a:pt x="53" y="290"/>
                  </a:cubicBezTo>
                  <a:lnTo>
                    <a:pt x="53" y="291"/>
                  </a:lnTo>
                  <a:close/>
                  <a:moveTo>
                    <a:pt x="57" y="291"/>
                  </a:moveTo>
                  <a:cubicBezTo>
                    <a:pt x="54" y="291"/>
                    <a:pt x="54" y="291"/>
                    <a:pt x="54" y="291"/>
                  </a:cubicBezTo>
                  <a:cubicBezTo>
                    <a:pt x="72" y="281"/>
                    <a:pt x="72" y="281"/>
                    <a:pt x="72" y="281"/>
                  </a:cubicBezTo>
                  <a:cubicBezTo>
                    <a:pt x="57" y="290"/>
                    <a:pt x="57" y="290"/>
                    <a:pt x="57" y="290"/>
                  </a:cubicBezTo>
                  <a:lnTo>
                    <a:pt x="57" y="291"/>
                  </a:lnTo>
                  <a:close/>
                  <a:moveTo>
                    <a:pt x="60" y="291"/>
                  </a:moveTo>
                  <a:cubicBezTo>
                    <a:pt x="59" y="291"/>
                    <a:pt x="59" y="291"/>
                    <a:pt x="59" y="291"/>
                  </a:cubicBezTo>
                  <a:cubicBezTo>
                    <a:pt x="68" y="286"/>
                    <a:pt x="68" y="286"/>
                    <a:pt x="68" y="286"/>
                  </a:cubicBezTo>
                  <a:cubicBezTo>
                    <a:pt x="60" y="290"/>
                    <a:pt x="60" y="290"/>
                    <a:pt x="60" y="290"/>
                  </a:cubicBezTo>
                  <a:lnTo>
                    <a:pt x="60" y="291"/>
                  </a:lnTo>
                  <a:close/>
                  <a:moveTo>
                    <a:pt x="65" y="291"/>
                  </a:moveTo>
                  <a:cubicBezTo>
                    <a:pt x="61" y="291"/>
                    <a:pt x="61" y="291"/>
                    <a:pt x="61" y="291"/>
                  </a:cubicBezTo>
                  <a:cubicBezTo>
                    <a:pt x="84" y="278"/>
                    <a:pt x="84" y="278"/>
                    <a:pt x="84" y="278"/>
                  </a:cubicBezTo>
                  <a:cubicBezTo>
                    <a:pt x="65" y="291"/>
                    <a:pt x="65" y="291"/>
                    <a:pt x="65" y="291"/>
                  </a:cubicBezTo>
                  <a:close/>
                  <a:moveTo>
                    <a:pt x="70" y="291"/>
                  </a:moveTo>
                  <a:cubicBezTo>
                    <a:pt x="67" y="291"/>
                    <a:pt x="67" y="291"/>
                    <a:pt x="67" y="291"/>
                  </a:cubicBezTo>
                  <a:cubicBezTo>
                    <a:pt x="85" y="281"/>
                    <a:pt x="85" y="281"/>
                    <a:pt x="85" y="281"/>
                  </a:cubicBezTo>
                  <a:cubicBezTo>
                    <a:pt x="70" y="291"/>
                    <a:pt x="70" y="291"/>
                    <a:pt x="70" y="291"/>
                  </a:cubicBezTo>
                  <a:close/>
                  <a:moveTo>
                    <a:pt x="71" y="291"/>
                  </a:moveTo>
                  <a:cubicBezTo>
                    <a:pt x="71" y="291"/>
                    <a:pt x="71" y="291"/>
                    <a:pt x="71" y="291"/>
                  </a:cubicBezTo>
                  <a:cubicBezTo>
                    <a:pt x="71" y="291"/>
                    <a:pt x="71" y="291"/>
                    <a:pt x="71" y="291"/>
                  </a:cubicBezTo>
                  <a:close/>
                  <a:moveTo>
                    <a:pt x="76" y="291"/>
                  </a:moveTo>
                  <a:cubicBezTo>
                    <a:pt x="74" y="291"/>
                    <a:pt x="74" y="291"/>
                    <a:pt x="74" y="291"/>
                  </a:cubicBezTo>
                  <a:cubicBezTo>
                    <a:pt x="90" y="282"/>
                    <a:pt x="90" y="282"/>
                    <a:pt x="90" y="282"/>
                  </a:cubicBezTo>
                  <a:cubicBezTo>
                    <a:pt x="76" y="291"/>
                    <a:pt x="76" y="291"/>
                    <a:pt x="76" y="291"/>
                  </a:cubicBezTo>
                  <a:close/>
                  <a:moveTo>
                    <a:pt x="79" y="291"/>
                  </a:moveTo>
                  <a:cubicBezTo>
                    <a:pt x="77" y="291"/>
                    <a:pt x="77" y="291"/>
                    <a:pt x="77" y="291"/>
                  </a:cubicBezTo>
                  <a:cubicBezTo>
                    <a:pt x="89" y="285"/>
                    <a:pt x="89" y="285"/>
                    <a:pt x="89" y="285"/>
                  </a:cubicBezTo>
                  <a:cubicBezTo>
                    <a:pt x="79" y="291"/>
                    <a:pt x="79" y="291"/>
                    <a:pt x="79" y="291"/>
                  </a:cubicBezTo>
                  <a:close/>
                  <a:moveTo>
                    <a:pt x="81" y="291"/>
                  </a:moveTo>
                  <a:cubicBezTo>
                    <a:pt x="80" y="291"/>
                    <a:pt x="80" y="291"/>
                    <a:pt x="80" y="291"/>
                  </a:cubicBezTo>
                  <a:cubicBezTo>
                    <a:pt x="89" y="286"/>
                    <a:pt x="89" y="286"/>
                    <a:pt x="89" y="286"/>
                  </a:cubicBezTo>
                  <a:cubicBezTo>
                    <a:pt x="82" y="291"/>
                    <a:pt x="82" y="291"/>
                    <a:pt x="82" y="291"/>
                  </a:cubicBezTo>
                  <a:lnTo>
                    <a:pt x="81" y="291"/>
                  </a:lnTo>
                  <a:close/>
                  <a:moveTo>
                    <a:pt x="85" y="291"/>
                  </a:moveTo>
                  <a:cubicBezTo>
                    <a:pt x="83" y="291"/>
                    <a:pt x="83" y="291"/>
                    <a:pt x="83" y="291"/>
                  </a:cubicBezTo>
                  <a:cubicBezTo>
                    <a:pt x="102" y="281"/>
                    <a:pt x="102" y="281"/>
                    <a:pt x="102" y="281"/>
                  </a:cubicBezTo>
                  <a:cubicBezTo>
                    <a:pt x="85" y="291"/>
                    <a:pt x="85" y="291"/>
                    <a:pt x="85" y="291"/>
                  </a:cubicBezTo>
                  <a:close/>
                  <a:moveTo>
                    <a:pt x="87" y="291"/>
                  </a:moveTo>
                  <a:cubicBezTo>
                    <a:pt x="87" y="291"/>
                    <a:pt x="87" y="291"/>
                    <a:pt x="87" y="291"/>
                  </a:cubicBezTo>
                  <a:cubicBezTo>
                    <a:pt x="87" y="291"/>
                    <a:pt x="87" y="291"/>
                    <a:pt x="87" y="291"/>
                  </a:cubicBezTo>
                  <a:close/>
                  <a:moveTo>
                    <a:pt x="91" y="291"/>
                  </a:moveTo>
                  <a:cubicBezTo>
                    <a:pt x="89" y="291"/>
                    <a:pt x="89" y="291"/>
                    <a:pt x="89" y="291"/>
                  </a:cubicBezTo>
                  <a:cubicBezTo>
                    <a:pt x="105" y="282"/>
                    <a:pt x="105" y="282"/>
                    <a:pt x="105" y="282"/>
                  </a:cubicBezTo>
                  <a:cubicBezTo>
                    <a:pt x="91" y="291"/>
                    <a:pt x="91" y="291"/>
                    <a:pt x="91" y="291"/>
                  </a:cubicBezTo>
                  <a:close/>
                  <a:moveTo>
                    <a:pt x="97" y="291"/>
                  </a:moveTo>
                  <a:cubicBezTo>
                    <a:pt x="92" y="291"/>
                    <a:pt x="92" y="291"/>
                    <a:pt x="92" y="291"/>
                  </a:cubicBezTo>
                  <a:cubicBezTo>
                    <a:pt x="116" y="278"/>
                    <a:pt x="116" y="278"/>
                    <a:pt x="116" y="278"/>
                  </a:cubicBezTo>
                  <a:cubicBezTo>
                    <a:pt x="97" y="291"/>
                    <a:pt x="97" y="291"/>
                    <a:pt x="97" y="291"/>
                  </a:cubicBezTo>
                  <a:close/>
                  <a:moveTo>
                    <a:pt x="99" y="291"/>
                  </a:moveTo>
                  <a:cubicBezTo>
                    <a:pt x="98" y="291"/>
                    <a:pt x="98" y="291"/>
                    <a:pt x="98" y="291"/>
                  </a:cubicBezTo>
                  <a:cubicBezTo>
                    <a:pt x="108" y="286"/>
                    <a:pt x="108" y="286"/>
                    <a:pt x="108" y="286"/>
                  </a:cubicBezTo>
                  <a:cubicBezTo>
                    <a:pt x="99" y="291"/>
                    <a:pt x="99" y="291"/>
                    <a:pt x="99" y="291"/>
                  </a:cubicBezTo>
                  <a:close/>
                  <a:moveTo>
                    <a:pt x="100" y="291"/>
                  </a:moveTo>
                  <a:cubicBezTo>
                    <a:pt x="101" y="291"/>
                    <a:pt x="101" y="291"/>
                    <a:pt x="101" y="291"/>
                  </a:cubicBezTo>
                  <a:cubicBezTo>
                    <a:pt x="101" y="291"/>
                    <a:pt x="101" y="291"/>
                    <a:pt x="101" y="291"/>
                  </a:cubicBezTo>
                  <a:lnTo>
                    <a:pt x="100" y="291"/>
                  </a:lnTo>
                  <a:close/>
                  <a:moveTo>
                    <a:pt x="106" y="292"/>
                  </a:moveTo>
                  <a:cubicBezTo>
                    <a:pt x="102" y="292"/>
                    <a:pt x="102" y="292"/>
                    <a:pt x="102" y="292"/>
                  </a:cubicBezTo>
                  <a:cubicBezTo>
                    <a:pt x="124" y="279"/>
                    <a:pt x="124" y="279"/>
                    <a:pt x="124" y="279"/>
                  </a:cubicBezTo>
                  <a:cubicBezTo>
                    <a:pt x="106" y="291"/>
                    <a:pt x="106" y="291"/>
                    <a:pt x="106" y="291"/>
                  </a:cubicBezTo>
                  <a:lnTo>
                    <a:pt x="106" y="292"/>
                  </a:lnTo>
                  <a:close/>
                  <a:moveTo>
                    <a:pt x="107" y="292"/>
                  </a:moveTo>
                  <a:cubicBezTo>
                    <a:pt x="107" y="291"/>
                    <a:pt x="107" y="291"/>
                    <a:pt x="107" y="291"/>
                  </a:cubicBezTo>
                  <a:cubicBezTo>
                    <a:pt x="107" y="292"/>
                    <a:pt x="107" y="292"/>
                    <a:pt x="107" y="292"/>
                  </a:cubicBezTo>
                  <a:close/>
                  <a:moveTo>
                    <a:pt x="111" y="292"/>
                  </a:moveTo>
                  <a:cubicBezTo>
                    <a:pt x="108" y="292"/>
                    <a:pt x="108" y="292"/>
                    <a:pt x="108" y="292"/>
                  </a:cubicBezTo>
                  <a:cubicBezTo>
                    <a:pt x="125" y="282"/>
                    <a:pt x="125" y="282"/>
                    <a:pt x="125" y="282"/>
                  </a:cubicBezTo>
                  <a:cubicBezTo>
                    <a:pt x="111" y="291"/>
                    <a:pt x="111" y="291"/>
                    <a:pt x="111" y="291"/>
                  </a:cubicBezTo>
                  <a:lnTo>
                    <a:pt x="111" y="292"/>
                  </a:lnTo>
                  <a:close/>
                  <a:moveTo>
                    <a:pt x="112" y="292"/>
                  </a:moveTo>
                  <a:cubicBezTo>
                    <a:pt x="112" y="292"/>
                    <a:pt x="112" y="292"/>
                    <a:pt x="112" y="292"/>
                  </a:cubicBezTo>
                  <a:cubicBezTo>
                    <a:pt x="112" y="292"/>
                    <a:pt x="112" y="292"/>
                    <a:pt x="112" y="292"/>
                  </a:cubicBezTo>
                  <a:close/>
                  <a:moveTo>
                    <a:pt x="113" y="292"/>
                  </a:moveTo>
                  <a:cubicBezTo>
                    <a:pt x="114" y="291"/>
                    <a:pt x="114" y="291"/>
                    <a:pt x="114" y="291"/>
                  </a:cubicBezTo>
                  <a:cubicBezTo>
                    <a:pt x="114" y="292"/>
                    <a:pt x="114" y="292"/>
                    <a:pt x="114" y="292"/>
                  </a:cubicBezTo>
                  <a:lnTo>
                    <a:pt x="113" y="292"/>
                  </a:lnTo>
                  <a:close/>
                  <a:moveTo>
                    <a:pt x="115" y="292"/>
                  </a:moveTo>
                  <a:cubicBezTo>
                    <a:pt x="115" y="292"/>
                    <a:pt x="115" y="292"/>
                    <a:pt x="115" y="292"/>
                  </a:cubicBezTo>
                  <a:cubicBezTo>
                    <a:pt x="115" y="291"/>
                    <a:pt x="115" y="291"/>
                    <a:pt x="115" y="291"/>
                  </a:cubicBezTo>
                  <a:lnTo>
                    <a:pt x="115" y="292"/>
                  </a:lnTo>
                  <a:close/>
                  <a:moveTo>
                    <a:pt x="119" y="292"/>
                  </a:moveTo>
                  <a:cubicBezTo>
                    <a:pt x="116" y="292"/>
                    <a:pt x="116" y="292"/>
                    <a:pt x="116" y="292"/>
                  </a:cubicBezTo>
                  <a:cubicBezTo>
                    <a:pt x="133" y="283"/>
                    <a:pt x="133" y="283"/>
                    <a:pt x="133" y="283"/>
                  </a:cubicBezTo>
                  <a:cubicBezTo>
                    <a:pt x="119" y="291"/>
                    <a:pt x="119" y="291"/>
                    <a:pt x="119" y="291"/>
                  </a:cubicBezTo>
                  <a:lnTo>
                    <a:pt x="119" y="292"/>
                  </a:lnTo>
                  <a:close/>
                  <a:moveTo>
                    <a:pt x="120" y="292"/>
                  </a:moveTo>
                  <a:cubicBezTo>
                    <a:pt x="120" y="292"/>
                    <a:pt x="120" y="292"/>
                    <a:pt x="120" y="292"/>
                  </a:cubicBezTo>
                  <a:cubicBezTo>
                    <a:pt x="120" y="292"/>
                    <a:pt x="120" y="292"/>
                    <a:pt x="120" y="292"/>
                  </a:cubicBezTo>
                  <a:close/>
                  <a:moveTo>
                    <a:pt x="125" y="292"/>
                  </a:moveTo>
                  <a:cubicBezTo>
                    <a:pt x="121" y="292"/>
                    <a:pt x="121" y="292"/>
                    <a:pt x="121" y="292"/>
                  </a:cubicBezTo>
                  <a:cubicBezTo>
                    <a:pt x="141" y="281"/>
                    <a:pt x="141" y="281"/>
                    <a:pt x="141" y="281"/>
                  </a:cubicBezTo>
                  <a:cubicBezTo>
                    <a:pt x="125" y="291"/>
                    <a:pt x="125" y="291"/>
                    <a:pt x="125" y="291"/>
                  </a:cubicBezTo>
                  <a:lnTo>
                    <a:pt x="125" y="292"/>
                  </a:lnTo>
                  <a:close/>
                  <a:moveTo>
                    <a:pt x="126" y="292"/>
                  </a:moveTo>
                  <a:cubicBezTo>
                    <a:pt x="127" y="292"/>
                    <a:pt x="127" y="292"/>
                    <a:pt x="127" y="292"/>
                  </a:cubicBezTo>
                  <a:cubicBezTo>
                    <a:pt x="127" y="292"/>
                    <a:pt x="127" y="292"/>
                    <a:pt x="127" y="292"/>
                  </a:cubicBezTo>
                  <a:lnTo>
                    <a:pt x="126" y="292"/>
                  </a:lnTo>
                  <a:close/>
                  <a:moveTo>
                    <a:pt x="128" y="292"/>
                  </a:moveTo>
                  <a:cubicBezTo>
                    <a:pt x="128" y="292"/>
                    <a:pt x="128" y="292"/>
                    <a:pt x="128" y="292"/>
                  </a:cubicBezTo>
                  <a:cubicBezTo>
                    <a:pt x="128" y="292"/>
                    <a:pt x="128" y="292"/>
                    <a:pt x="128" y="292"/>
                  </a:cubicBezTo>
                  <a:close/>
                  <a:moveTo>
                    <a:pt x="130" y="292"/>
                  </a:moveTo>
                  <a:cubicBezTo>
                    <a:pt x="129" y="292"/>
                    <a:pt x="129" y="292"/>
                    <a:pt x="129" y="292"/>
                  </a:cubicBezTo>
                  <a:cubicBezTo>
                    <a:pt x="137" y="287"/>
                    <a:pt x="137" y="287"/>
                    <a:pt x="137" y="287"/>
                  </a:cubicBezTo>
                  <a:cubicBezTo>
                    <a:pt x="131" y="291"/>
                    <a:pt x="131" y="291"/>
                    <a:pt x="131" y="291"/>
                  </a:cubicBezTo>
                  <a:lnTo>
                    <a:pt x="130" y="292"/>
                  </a:lnTo>
                  <a:close/>
                  <a:moveTo>
                    <a:pt x="134" y="292"/>
                  </a:moveTo>
                  <a:cubicBezTo>
                    <a:pt x="131" y="292"/>
                    <a:pt x="131" y="292"/>
                    <a:pt x="131" y="292"/>
                  </a:cubicBezTo>
                  <a:cubicBezTo>
                    <a:pt x="146" y="284"/>
                    <a:pt x="146" y="284"/>
                    <a:pt x="146" y="284"/>
                  </a:cubicBezTo>
                  <a:cubicBezTo>
                    <a:pt x="134" y="291"/>
                    <a:pt x="134" y="291"/>
                    <a:pt x="134" y="291"/>
                  </a:cubicBezTo>
                  <a:lnTo>
                    <a:pt x="134" y="292"/>
                  </a:lnTo>
                  <a:close/>
                  <a:moveTo>
                    <a:pt x="137" y="292"/>
                  </a:moveTo>
                  <a:cubicBezTo>
                    <a:pt x="135" y="292"/>
                    <a:pt x="135" y="292"/>
                    <a:pt x="135" y="292"/>
                  </a:cubicBezTo>
                  <a:cubicBezTo>
                    <a:pt x="140" y="289"/>
                    <a:pt x="140" y="289"/>
                    <a:pt x="140" y="289"/>
                  </a:cubicBezTo>
                  <a:cubicBezTo>
                    <a:pt x="137" y="291"/>
                    <a:pt x="137" y="291"/>
                    <a:pt x="137" y="291"/>
                  </a:cubicBezTo>
                  <a:lnTo>
                    <a:pt x="137" y="292"/>
                  </a:lnTo>
                  <a:close/>
                  <a:moveTo>
                    <a:pt x="142" y="292"/>
                  </a:moveTo>
                  <a:cubicBezTo>
                    <a:pt x="137" y="292"/>
                    <a:pt x="137" y="292"/>
                    <a:pt x="137" y="292"/>
                  </a:cubicBezTo>
                  <a:cubicBezTo>
                    <a:pt x="154" y="283"/>
                    <a:pt x="154" y="283"/>
                    <a:pt x="154" y="283"/>
                  </a:cubicBezTo>
                  <a:cubicBezTo>
                    <a:pt x="143" y="292"/>
                    <a:pt x="143" y="292"/>
                    <a:pt x="143" y="292"/>
                  </a:cubicBezTo>
                  <a:lnTo>
                    <a:pt x="142" y="292"/>
                  </a:lnTo>
                  <a:close/>
                  <a:moveTo>
                    <a:pt x="148" y="292"/>
                  </a:moveTo>
                  <a:cubicBezTo>
                    <a:pt x="144" y="292"/>
                    <a:pt x="144" y="292"/>
                    <a:pt x="144" y="292"/>
                  </a:cubicBezTo>
                  <a:cubicBezTo>
                    <a:pt x="157" y="285"/>
                    <a:pt x="157" y="285"/>
                    <a:pt x="157" y="285"/>
                  </a:cubicBezTo>
                  <a:cubicBezTo>
                    <a:pt x="148" y="292"/>
                    <a:pt x="148" y="292"/>
                    <a:pt x="148" y="292"/>
                  </a:cubicBezTo>
                  <a:close/>
                  <a:moveTo>
                    <a:pt x="149" y="292"/>
                  </a:moveTo>
                  <a:cubicBezTo>
                    <a:pt x="149" y="292"/>
                    <a:pt x="149" y="292"/>
                    <a:pt x="149" y="292"/>
                  </a:cubicBezTo>
                  <a:cubicBezTo>
                    <a:pt x="149" y="292"/>
                    <a:pt x="149" y="292"/>
                    <a:pt x="149" y="292"/>
                  </a:cubicBezTo>
                  <a:cubicBezTo>
                    <a:pt x="149" y="292"/>
                    <a:pt x="149" y="292"/>
                    <a:pt x="149" y="292"/>
                  </a:cubicBezTo>
                  <a:close/>
                  <a:moveTo>
                    <a:pt x="154" y="292"/>
                  </a:moveTo>
                  <a:cubicBezTo>
                    <a:pt x="150" y="292"/>
                    <a:pt x="150" y="292"/>
                    <a:pt x="150" y="292"/>
                  </a:cubicBezTo>
                  <a:cubicBezTo>
                    <a:pt x="160" y="286"/>
                    <a:pt x="160" y="286"/>
                    <a:pt x="160" y="286"/>
                  </a:cubicBezTo>
                  <a:cubicBezTo>
                    <a:pt x="154" y="292"/>
                    <a:pt x="154" y="292"/>
                    <a:pt x="154" y="292"/>
                  </a:cubicBezTo>
                  <a:close/>
                  <a:moveTo>
                    <a:pt x="159" y="292"/>
                  </a:moveTo>
                  <a:cubicBezTo>
                    <a:pt x="155" y="292"/>
                    <a:pt x="155" y="292"/>
                    <a:pt x="155" y="292"/>
                  </a:cubicBezTo>
                  <a:cubicBezTo>
                    <a:pt x="162" y="288"/>
                    <a:pt x="162" y="288"/>
                    <a:pt x="162" y="288"/>
                  </a:cubicBezTo>
                  <a:cubicBezTo>
                    <a:pt x="159" y="292"/>
                    <a:pt x="159" y="292"/>
                    <a:pt x="159" y="292"/>
                  </a:cubicBezTo>
                  <a:close/>
                  <a:moveTo>
                    <a:pt x="159" y="292"/>
                  </a:moveTo>
                  <a:cubicBezTo>
                    <a:pt x="164" y="290"/>
                    <a:pt x="164" y="290"/>
                    <a:pt x="164" y="290"/>
                  </a:cubicBezTo>
                  <a:cubicBezTo>
                    <a:pt x="162" y="292"/>
                    <a:pt x="162" y="292"/>
                    <a:pt x="162" y="292"/>
                  </a:cubicBezTo>
                  <a:cubicBezTo>
                    <a:pt x="162" y="292"/>
                    <a:pt x="162" y="292"/>
                    <a:pt x="162" y="292"/>
                  </a:cubicBezTo>
                  <a:lnTo>
                    <a:pt x="159" y="292"/>
                  </a:lnTo>
                  <a:close/>
                  <a:moveTo>
                    <a:pt x="163" y="292"/>
                  </a:moveTo>
                  <a:cubicBezTo>
                    <a:pt x="166" y="291"/>
                    <a:pt x="166" y="291"/>
                    <a:pt x="166" y="291"/>
                  </a:cubicBezTo>
                  <a:cubicBezTo>
                    <a:pt x="166" y="292"/>
                    <a:pt x="166" y="292"/>
                    <a:pt x="166" y="292"/>
                  </a:cubicBezTo>
                  <a:cubicBezTo>
                    <a:pt x="166" y="293"/>
                    <a:pt x="166" y="293"/>
                    <a:pt x="166" y="293"/>
                  </a:cubicBezTo>
                  <a:lnTo>
                    <a:pt x="163" y="292"/>
                  </a:lnTo>
                  <a:close/>
                  <a:moveTo>
                    <a:pt x="166" y="290"/>
                  </a:moveTo>
                  <a:cubicBezTo>
                    <a:pt x="164" y="291"/>
                    <a:pt x="164" y="291"/>
                    <a:pt x="164" y="291"/>
                  </a:cubicBezTo>
                  <a:cubicBezTo>
                    <a:pt x="166" y="289"/>
                    <a:pt x="166" y="289"/>
                    <a:pt x="166" y="289"/>
                  </a:cubicBezTo>
                  <a:cubicBezTo>
                    <a:pt x="166" y="288"/>
                    <a:pt x="166" y="288"/>
                    <a:pt x="166" y="288"/>
                  </a:cubicBezTo>
                  <a:cubicBezTo>
                    <a:pt x="165" y="288"/>
                    <a:pt x="165" y="288"/>
                    <a:pt x="165" y="288"/>
                  </a:cubicBezTo>
                  <a:cubicBezTo>
                    <a:pt x="162" y="290"/>
                    <a:pt x="162" y="290"/>
                    <a:pt x="162" y="290"/>
                  </a:cubicBezTo>
                  <a:cubicBezTo>
                    <a:pt x="165" y="287"/>
                    <a:pt x="165" y="287"/>
                    <a:pt x="165" y="287"/>
                  </a:cubicBezTo>
                  <a:cubicBezTo>
                    <a:pt x="165" y="286"/>
                    <a:pt x="165" y="286"/>
                    <a:pt x="165" y="286"/>
                  </a:cubicBezTo>
                  <a:cubicBezTo>
                    <a:pt x="165" y="286"/>
                    <a:pt x="165" y="286"/>
                    <a:pt x="165" y="286"/>
                  </a:cubicBezTo>
                  <a:cubicBezTo>
                    <a:pt x="158" y="290"/>
                    <a:pt x="158" y="290"/>
                    <a:pt x="158" y="290"/>
                  </a:cubicBezTo>
                  <a:cubicBezTo>
                    <a:pt x="164" y="284"/>
                    <a:pt x="164" y="284"/>
                    <a:pt x="164" y="284"/>
                  </a:cubicBezTo>
                  <a:cubicBezTo>
                    <a:pt x="164" y="284"/>
                    <a:pt x="164" y="284"/>
                    <a:pt x="164" y="284"/>
                  </a:cubicBezTo>
                  <a:cubicBezTo>
                    <a:pt x="164" y="283"/>
                    <a:pt x="164" y="283"/>
                    <a:pt x="164" y="283"/>
                  </a:cubicBezTo>
                  <a:cubicBezTo>
                    <a:pt x="164" y="283"/>
                    <a:pt x="164" y="283"/>
                    <a:pt x="164" y="283"/>
                  </a:cubicBezTo>
                  <a:cubicBezTo>
                    <a:pt x="164" y="283"/>
                    <a:pt x="164" y="283"/>
                    <a:pt x="164" y="283"/>
                  </a:cubicBezTo>
                  <a:cubicBezTo>
                    <a:pt x="154" y="288"/>
                    <a:pt x="154" y="288"/>
                    <a:pt x="154" y="288"/>
                  </a:cubicBezTo>
                  <a:cubicBezTo>
                    <a:pt x="163" y="282"/>
                    <a:pt x="163" y="282"/>
                    <a:pt x="163" y="282"/>
                  </a:cubicBezTo>
                  <a:cubicBezTo>
                    <a:pt x="163" y="281"/>
                    <a:pt x="163" y="281"/>
                    <a:pt x="163" y="281"/>
                  </a:cubicBezTo>
                  <a:cubicBezTo>
                    <a:pt x="165" y="284"/>
                    <a:pt x="166" y="287"/>
                    <a:pt x="166" y="290"/>
                  </a:cubicBezTo>
                  <a:cubicBezTo>
                    <a:pt x="166" y="290"/>
                    <a:pt x="166" y="290"/>
                    <a:pt x="166" y="290"/>
                  </a:cubicBezTo>
                  <a:close/>
                  <a:moveTo>
                    <a:pt x="167" y="293"/>
                  </a:moveTo>
                  <a:cubicBezTo>
                    <a:pt x="166" y="293"/>
                    <a:pt x="166" y="293"/>
                    <a:pt x="166" y="293"/>
                  </a:cubicBezTo>
                  <a:cubicBezTo>
                    <a:pt x="167" y="293"/>
                    <a:pt x="167" y="293"/>
                    <a:pt x="167" y="293"/>
                  </a:cubicBezTo>
                  <a:close/>
                  <a:moveTo>
                    <a:pt x="167" y="292"/>
                  </a:moveTo>
                  <a:cubicBezTo>
                    <a:pt x="166" y="292"/>
                    <a:pt x="166" y="292"/>
                    <a:pt x="166" y="292"/>
                  </a:cubicBezTo>
                  <a:cubicBezTo>
                    <a:pt x="166" y="290"/>
                    <a:pt x="166" y="290"/>
                    <a:pt x="166" y="290"/>
                  </a:cubicBezTo>
                  <a:cubicBezTo>
                    <a:pt x="167" y="291"/>
                    <a:pt x="167" y="291"/>
                    <a:pt x="167" y="291"/>
                  </a:cubicBezTo>
                  <a:lnTo>
                    <a:pt x="167"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52" name="Freeform 3802">
              <a:extLst>
                <a:ext uri="{FF2B5EF4-FFF2-40B4-BE49-F238E27FC236}">
                  <a16:creationId xmlns:a16="http://schemas.microsoft.com/office/drawing/2014/main" id="{C79C8E20-C6EF-4731-AC06-00A202EE2551}"/>
                </a:ext>
              </a:extLst>
            </p:cNvPr>
            <p:cNvSpPr>
              <a:spLocks noEditPoints="1"/>
            </p:cNvSpPr>
            <p:nvPr/>
          </p:nvSpPr>
          <p:spPr bwMode="auto">
            <a:xfrm>
              <a:off x="17614031" y="5221459"/>
              <a:ext cx="93663" cy="90487"/>
            </a:xfrm>
            <a:custGeom>
              <a:avLst/>
              <a:gdLst>
                <a:gd name="T0" fmla="*/ 22 w 22"/>
                <a:gd name="T1" fmla="*/ 8 h 21"/>
                <a:gd name="T2" fmla="*/ 21 w 22"/>
                <a:gd name="T3" fmla="*/ 6 h 21"/>
                <a:gd name="T4" fmla="*/ 20 w 22"/>
                <a:gd name="T5" fmla="*/ 5 h 21"/>
                <a:gd name="T6" fmla="*/ 19 w 22"/>
                <a:gd name="T7" fmla="*/ 4 h 21"/>
                <a:gd name="T8" fmla="*/ 16 w 22"/>
                <a:gd name="T9" fmla="*/ 5 h 21"/>
                <a:gd name="T10" fmla="*/ 17 w 22"/>
                <a:gd name="T11" fmla="*/ 2 h 21"/>
                <a:gd name="T12" fmla="*/ 12 w 22"/>
                <a:gd name="T13" fmla="*/ 6 h 21"/>
                <a:gd name="T14" fmla="*/ 14 w 22"/>
                <a:gd name="T15" fmla="*/ 6 h 21"/>
                <a:gd name="T16" fmla="*/ 7 w 22"/>
                <a:gd name="T17" fmla="*/ 7 h 21"/>
                <a:gd name="T18" fmla="*/ 15 w 22"/>
                <a:gd name="T19" fmla="*/ 1 h 21"/>
                <a:gd name="T20" fmla="*/ 6 w 22"/>
                <a:gd name="T21" fmla="*/ 5 h 21"/>
                <a:gd name="T22" fmla="*/ 11 w 22"/>
                <a:gd name="T23" fmla="*/ 0 h 21"/>
                <a:gd name="T24" fmla="*/ 8 w 22"/>
                <a:gd name="T25" fmla="*/ 0 h 21"/>
                <a:gd name="T26" fmla="*/ 4 w 22"/>
                <a:gd name="T27" fmla="*/ 3 h 21"/>
                <a:gd name="T28" fmla="*/ 3 w 22"/>
                <a:gd name="T29" fmla="*/ 5 h 21"/>
                <a:gd name="T30" fmla="*/ 1 w 22"/>
                <a:gd name="T31" fmla="*/ 8 h 21"/>
                <a:gd name="T32" fmla="*/ 1 w 22"/>
                <a:gd name="T33" fmla="*/ 11 h 21"/>
                <a:gd name="T34" fmla="*/ 2 w 22"/>
                <a:gd name="T35" fmla="*/ 11 h 21"/>
                <a:gd name="T36" fmla="*/ 1 w 22"/>
                <a:gd name="T37" fmla="*/ 13 h 21"/>
                <a:gd name="T38" fmla="*/ 2 w 22"/>
                <a:gd name="T39" fmla="*/ 15 h 21"/>
                <a:gd name="T40" fmla="*/ 2 w 22"/>
                <a:gd name="T41" fmla="*/ 15 h 21"/>
                <a:gd name="T42" fmla="*/ 5 w 22"/>
                <a:gd name="T43" fmla="*/ 15 h 21"/>
                <a:gd name="T44" fmla="*/ 4 w 22"/>
                <a:gd name="T45" fmla="*/ 18 h 21"/>
                <a:gd name="T46" fmla="*/ 5 w 22"/>
                <a:gd name="T47" fmla="*/ 19 h 21"/>
                <a:gd name="T48" fmla="*/ 8 w 22"/>
                <a:gd name="T49" fmla="*/ 20 h 21"/>
                <a:gd name="T50" fmla="*/ 15 w 22"/>
                <a:gd name="T51" fmla="*/ 17 h 21"/>
                <a:gd name="T52" fmla="*/ 10 w 22"/>
                <a:gd name="T53" fmla="*/ 21 h 21"/>
                <a:gd name="T54" fmla="*/ 12 w 22"/>
                <a:gd name="T55" fmla="*/ 21 h 21"/>
                <a:gd name="T56" fmla="*/ 15 w 22"/>
                <a:gd name="T57" fmla="*/ 20 h 21"/>
                <a:gd name="T58" fmla="*/ 19 w 22"/>
                <a:gd name="T59" fmla="*/ 18 h 21"/>
                <a:gd name="T60" fmla="*/ 19 w 22"/>
                <a:gd name="T61" fmla="*/ 17 h 21"/>
                <a:gd name="T62" fmla="*/ 20 w 22"/>
                <a:gd name="T63" fmla="*/ 15 h 21"/>
                <a:gd name="T64" fmla="*/ 22 w 22"/>
                <a:gd name="T65" fmla="*/ 13 h 21"/>
                <a:gd name="T66" fmla="*/ 12 w 22"/>
                <a:gd name="T67" fmla="*/ 16 h 21"/>
                <a:gd name="T68" fmla="*/ 7 w 22"/>
                <a:gd name="T69" fmla="*/ 18 h 21"/>
                <a:gd name="T70" fmla="*/ 11 w 22"/>
                <a:gd name="T71" fmla="*/ 15 h 21"/>
                <a:gd name="T72" fmla="*/ 17 w 22"/>
                <a:gd name="T73" fmla="*/ 11 h 21"/>
                <a:gd name="T74" fmla="*/ 15 w 22"/>
                <a:gd name="T75" fmla="*/ 14 h 21"/>
                <a:gd name="T76" fmla="*/ 22 w 22"/>
                <a:gd name="T77" fmla="*/ 11 h 21"/>
                <a:gd name="T78" fmla="*/ 18 w 22"/>
                <a:gd name="T79" fmla="*/ 12 h 21"/>
                <a:gd name="T80" fmla="*/ 7 w 22"/>
                <a:gd name="T81" fmla="*/ 13 h 21"/>
                <a:gd name="T82" fmla="*/ 7 w 22"/>
                <a:gd name="T83" fmla="*/ 9 h 21"/>
                <a:gd name="T84" fmla="*/ 6 w 22"/>
                <a:gd name="T85" fmla="*/ 9 h 21"/>
                <a:gd name="T86" fmla="*/ 6 w 22"/>
                <a:gd name="T87" fmla="*/ 10 h 21"/>
                <a:gd name="T88" fmla="*/ 6 w 22"/>
                <a:gd name="T89" fmla="*/ 12 h 21"/>
                <a:gd name="T90" fmla="*/ 6 w 22"/>
                <a:gd name="T91" fmla="*/ 16 h 21"/>
                <a:gd name="T92" fmla="*/ 8 w 22"/>
                <a:gd name="T93" fmla="*/ 14 h 21"/>
                <a:gd name="T94" fmla="*/ 11 w 22"/>
                <a:gd name="T95" fmla="*/ 7 h 21"/>
                <a:gd name="T96" fmla="*/ 14 w 22"/>
                <a:gd name="T97" fmla="*/ 6 h 21"/>
                <a:gd name="T98" fmla="*/ 15 w 22"/>
                <a:gd name="T99" fmla="*/ 8 h 21"/>
                <a:gd name="T100" fmla="*/ 16 w 22"/>
                <a:gd name="T101" fmla="*/ 11 h 21"/>
                <a:gd name="T102" fmla="*/ 16 w 22"/>
                <a:gd name="T10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21">
                  <a:moveTo>
                    <a:pt x="18" y="12"/>
                  </a:moveTo>
                  <a:cubicBezTo>
                    <a:pt x="22" y="9"/>
                    <a:pt x="22" y="9"/>
                    <a:pt x="22" y="9"/>
                  </a:cubicBezTo>
                  <a:cubicBezTo>
                    <a:pt x="22" y="8"/>
                    <a:pt x="22" y="8"/>
                    <a:pt x="22" y="8"/>
                  </a:cubicBezTo>
                  <a:cubicBezTo>
                    <a:pt x="21" y="8"/>
                    <a:pt x="21" y="8"/>
                    <a:pt x="21" y="8"/>
                  </a:cubicBezTo>
                  <a:cubicBezTo>
                    <a:pt x="18" y="9"/>
                    <a:pt x="18" y="9"/>
                    <a:pt x="18" y="9"/>
                  </a:cubicBezTo>
                  <a:cubicBezTo>
                    <a:pt x="21" y="6"/>
                    <a:pt x="21" y="6"/>
                    <a:pt x="21" y="6"/>
                  </a:cubicBezTo>
                  <a:cubicBezTo>
                    <a:pt x="21" y="6"/>
                    <a:pt x="21" y="6"/>
                    <a:pt x="21" y="6"/>
                  </a:cubicBezTo>
                  <a:cubicBezTo>
                    <a:pt x="20" y="6"/>
                    <a:pt x="20" y="6"/>
                    <a:pt x="20" y="6"/>
                  </a:cubicBezTo>
                  <a:cubicBezTo>
                    <a:pt x="20" y="5"/>
                    <a:pt x="20" y="5"/>
                    <a:pt x="20" y="5"/>
                  </a:cubicBezTo>
                  <a:cubicBezTo>
                    <a:pt x="20" y="5"/>
                    <a:pt x="20" y="5"/>
                    <a:pt x="20" y="5"/>
                  </a:cubicBezTo>
                  <a:cubicBezTo>
                    <a:pt x="17" y="7"/>
                    <a:pt x="17" y="7"/>
                    <a:pt x="17" y="7"/>
                  </a:cubicBezTo>
                  <a:cubicBezTo>
                    <a:pt x="19" y="4"/>
                    <a:pt x="19" y="4"/>
                    <a:pt x="19" y="4"/>
                  </a:cubicBezTo>
                  <a:cubicBezTo>
                    <a:pt x="19" y="3"/>
                    <a:pt x="19" y="3"/>
                    <a:pt x="19" y="3"/>
                  </a:cubicBezTo>
                  <a:cubicBezTo>
                    <a:pt x="19" y="3"/>
                    <a:pt x="19" y="3"/>
                    <a:pt x="19" y="3"/>
                  </a:cubicBezTo>
                  <a:cubicBezTo>
                    <a:pt x="16" y="5"/>
                    <a:pt x="16" y="5"/>
                    <a:pt x="16" y="5"/>
                  </a:cubicBezTo>
                  <a:cubicBezTo>
                    <a:pt x="17" y="2"/>
                    <a:pt x="17" y="2"/>
                    <a:pt x="17" y="2"/>
                  </a:cubicBezTo>
                  <a:cubicBezTo>
                    <a:pt x="17" y="2"/>
                    <a:pt x="17" y="2"/>
                    <a:pt x="17" y="2"/>
                  </a:cubicBezTo>
                  <a:cubicBezTo>
                    <a:pt x="17" y="2"/>
                    <a:pt x="17" y="2"/>
                    <a:pt x="17" y="2"/>
                  </a:cubicBezTo>
                  <a:cubicBezTo>
                    <a:pt x="11" y="5"/>
                    <a:pt x="11" y="5"/>
                    <a:pt x="11" y="5"/>
                  </a:cubicBezTo>
                  <a:cubicBezTo>
                    <a:pt x="11" y="5"/>
                    <a:pt x="11" y="5"/>
                    <a:pt x="11" y="5"/>
                  </a:cubicBezTo>
                  <a:cubicBezTo>
                    <a:pt x="12" y="6"/>
                    <a:pt x="12" y="6"/>
                    <a:pt x="12" y="6"/>
                  </a:cubicBezTo>
                  <a:cubicBezTo>
                    <a:pt x="15" y="4"/>
                    <a:pt x="15" y="4"/>
                    <a:pt x="15" y="4"/>
                  </a:cubicBezTo>
                  <a:cubicBezTo>
                    <a:pt x="14" y="6"/>
                    <a:pt x="14" y="6"/>
                    <a:pt x="14" y="6"/>
                  </a:cubicBezTo>
                  <a:cubicBezTo>
                    <a:pt x="14" y="6"/>
                    <a:pt x="14" y="6"/>
                    <a:pt x="14" y="6"/>
                  </a:cubicBezTo>
                  <a:cubicBezTo>
                    <a:pt x="13" y="6"/>
                    <a:pt x="12" y="6"/>
                    <a:pt x="11" y="6"/>
                  </a:cubicBezTo>
                  <a:cubicBezTo>
                    <a:pt x="10" y="6"/>
                    <a:pt x="8" y="6"/>
                    <a:pt x="7" y="8"/>
                  </a:cubicBezTo>
                  <a:cubicBezTo>
                    <a:pt x="7" y="7"/>
                    <a:pt x="7" y="7"/>
                    <a:pt x="7" y="7"/>
                  </a:cubicBezTo>
                  <a:cubicBezTo>
                    <a:pt x="7" y="7"/>
                    <a:pt x="7" y="7"/>
                    <a:pt x="7" y="7"/>
                  </a:cubicBezTo>
                  <a:cubicBezTo>
                    <a:pt x="6" y="8"/>
                    <a:pt x="6" y="8"/>
                    <a:pt x="6" y="8"/>
                  </a:cubicBezTo>
                  <a:cubicBezTo>
                    <a:pt x="15" y="1"/>
                    <a:pt x="15" y="1"/>
                    <a:pt x="15" y="1"/>
                  </a:cubicBezTo>
                  <a:cubicBezTo>
                    <a:pt x="15" y="0"/>
                    <a:pt x="15" y="0"/>
                    <a:pt x="15" y="0"/>
                  </a:cubicBezTo>
                  <a:cubicBezTo>
                    <a:pt x="14" y="0"/>
                    <a:pt x="14" y="0"/>
                    <a:pt x="14" y="0"/>
                  </a:cubicBezTo>
                  <a:cubicBezTo>
                    <a:pt x="6" y="5"/>
                    <a:pt x="6" y="5"/>
                    <a:pt x="6" y="5"/>
                  </a:cubicBezTo>
                  <a:cubicBezTo>
                    <a:pt x="12" y="0"/>
                    <a:pt x="12" y="0"/>
                    <a:pt x="12" y="0"/>
                  </a:cubicBezTo>
                  <a:cubicBezTo>
                    <a:pt x="12" y="0"/>
                    <a:pt x="12" y="0"/>
                    <a:pt x="12" y="0"/>
                  </a:cubicBezTo>
                  <a:cubicBezTo>
                    <a:pt x="11" y="0"/>
                    <a:pt x="11" y="0"/>
                    <a:pt x="11" y="0"/>
                  </a:cubicBezTo>
                  <a:cubicBezTo>
                    <a:pt x="9" y="1"/>
                    <a:pt x="9" y="1"/>
                    <a:pt x="9" y="1"/>
                  </a:cubicBezTo>
                  <a:cubicBezTo>
                    <a:pt x="9" y="0"/>
                    <a:pt x="9" y="0"/>
                    <a:pt x="9" y="0"/>
                  </a:cubicBezTo>
                  <a:cubicBezTo>
                    <a:pt x="8" y="0"/>
                    <a:pt x="8" y="0"/>
                    <a:pt x="8" y="0"/>
                  </a:cubicBezTo>
                  <a:cubicBezTo>
                    <a:pt x="4" y="3"/>
                    <a:pt x="4" y="3"/>
                    <a:pt x="4" y="3"/>
                  </a:cubicBezTo>
                  <a:cubicBezTo>
                    <a:pt x="4" y="3"/>
                    <a:pt x="4" y="3"/>
                    <a:pt x="4" y="3"/>
                  </a:cubicBezTo>
                  <a:cubicBezTo>
                    <a:pt x="4" y="3"/>
                    <a:pt x="4" y="3"/>
                    <a:pt x="4" y="3"/>
                  </a:cubicBezTo>
                  <a:cubicBezTo>
                    <a:pt x="3" y="4"/>
                    <a:pt x="3" y="4"/>
                    <a:pt x="3" y="4"/>
                  </a:cubicBezTo>
                  <a:cubicBezTo>
                    <a:pt x="3" y="5"/>
                    <a:pt x="3" y="5"/>
                    <a:pt x="3" y="5"/>
                  </a:cubicBezTo>
                  <a:cubicBezTo>
                    <a:pt x="3" y="5"/>
                    <a:pt x="3" y="5"/>
                    <a:pt x="3" y="5"/>
                  </a:cubicBezTo>
                  <a:cubicBezTo>
                    <a:pt x="7" y="3"/>
                    <a:pt x="7" y="3"/>
                    <a:pt x="7" y="3"/>
                  </a:cubicBezTo>
                  <a:cubicBezTo>
                    <a:pt x="1" y="8"/>
                    <a:pt x="1" y="8"/>
                    <a:pt x="1" y="8"/>
                  </a:cubicBezTo>
                  <a:cubicBezTo>
                    <a:pt x="1" y="8"/>
                    <a:pt x="1" y="8"/>
                    <a:pt x="1" y="8"/>
                  </a:cubicBezTo>
                  <a:cubicBezTo>
                    <a:pt x="1" y="8"/>
                    <a:pt x="1" y="8"/>
                    <a:pt x="1" y="8"/>
                  </a:cubicBezTo>
                  <a:cubicBezTo>
                    <a:pt x="9" y="4"/>
                    <a:pt x="9" y="4"/>
                    <a:pt x="9" y="4"/>
                  </a:cubicBezTo>
                  <a:cubicBezTo>
                    <a:pt x="1" y="11"/>
                    <a:pt x="1" y="11"/>
                    <a:pt x="1" y="11"/>
                  </a:cubicBezTo>
                  <a:cubicBezTo>
                    <a:pt x="0" y="11"/>
                    <a:pt x="0" y="11"/>
                    <a:pt x="0" y="11"/>
                  </a:cubicBezTo>
                  <a:cubicBezTo>
                    <a:pt x="1" y="11"/>
                    <a:pt x="1" y="11"/>
                    <a:pt x="1" y="11"/>
                  </a:cubicBezTo>
                  <a:cubicBezTo>
                    <a:pt x="2" y="11"/>
                    <a:pt x="2" y="11"/>
                    <a:pt x="2" y="11"/>
                  </a:cubicBezTo>
                  <a:cubicBezTo>
                    <a:pt x="1" y="12"/>
                    <a:pt x="1" y="12"/>
                    <a:pt x="1" y="12"/>
                  </a:cubicBezTo>
                  <a:cubicBezTo>
                    <a:pt x="1" y="13"/>
                    <a:pt x="1" y="13"/>
                    <a:pt x="1" y="13"/>
                  </a:cubicBezTo>
                  <a:cubicBezTo>
                    <a:pt x="1" y="13"/>
                    <a:pt x="1" y="13"/>
                    <a:pt x="1" y="13"/>
                  </a:cubicBezTo>
                  <a:cubicBezTo>
                    <a:pt x="5" y="11"/>
                    <a:pt x="5" y="11"/>
                    <a:pt x="5" y="11"/>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5" y="15"/>
                    <a:pt x="5" y="15"/>
                    <a:pt x="5" y="15"/>
                  </a:cubicBezTo>
                  <a:cubicBezTo>
                    <a:pt x="3" y="17"/>
                    <a:pt x="3" y="17"/>
                    <a:pt x="3" y="17"/>
                  </a:cubicBezTo>
                  <a:cubicBezTo>
                    <a:pt x="3" y="17"/>
                    <a:pt x="3" y="17"/>
                    <a:pt x="3" y="17"/>
                  </a:cubicBezTo>
                  <a:cubicBezTo>
                    <a:pt x="4" y="18"/>
                    <a:pt x="4" y="18"/>
                    <a:pt x="4" y="18"/>
                  </a:cubicBezTo>
                  <a:cubicBezTo>
                    <a:pt x="7" y="16"/>
                    <a:pt x="7" y="16"/>
                    <a:pt x="7" y="16"/>
                  </a:cubicBezTo>
                  <a:cubicBezTo>
                    <a:pt x="5" y="19"/>
                    <a:pt x="5" y="19"/>
                    <a:pt x="5" y="19"/>
                  </a:cubicBezTo>
                  <a:cubicBezTo>
                    <a:pt x="5" y="19"/>
                    <a:pt x="5" y="19"/>
                    <a:pt x="5" y="19"/>
                  </a:cubicBezTo>
                  <a:cubicBezTo>
                    <a:pt x="6" y="19"/>
                    <a:pt x="6" y="19"/>
                    <a:pt x="6" y="19"/>
                  </a:cubicBezTo>
                  <a:cubicBezTo>
                    <a:pt x="10" y="17"/>
                    <a:pt x="10" y="17"/>
                    <a:pt x="10" y="17"/>
                  </a:cubicBezTo>
                  <a:cubicBezTo>
                    <a:pt x="8" y="20"/>
                    <a:pt x="8" y="20"/>
                    <a:pt x="8" y="20"/>
                  </a:cubicBezTo>
                  <a:cubicBezTo>
                    <a:pt x="8" y="21"/>
                    <a:pt x="8" y="21"/>
                    <a:pt x="8" y="21"/>
                  </a:cubicBezTo>
                  <a:cubicBezTo>
                    <a:pt x="8" y="21"/>
                    <a:pt x="8" y="21"/>
                    <a:pt x="8" y="21"/>
                  </a:cubicBezTo>
                  <a:cubicBezTo>
                    <a:pt x="15" y="17"/>
                    <a:pt x="15" y="17"/>
                    <a:pt x="15" y="17"/>
                  </a:cubicBezTo>
                  <a:cubicBezTo>
                    <a:pt x="10" y="21"/>
                    <a:pt x="10" y="21"/>
                    <a:pt x="10" y="21"/>
                  </a:cubicBezTo>
                  <a:cubicBezTo>
                    <a:pt x="10" y="21"/>
                    <a:pt x="10" y="21"/>
                    <a:pt x="10" y="21"/>
                  </a:cubicBezTo>
                  <a:cubicBezTo>
                    <a:pt x="10" y="21"/>
                    <a:pt x="10" y="21"/>
                    <a:pt x="10" y="21"/>
                  </a:cubicBezTo>
                  <a:cubicBezTo>
                    <a:pt x="11" y="21"/>
                    <a:pt x="11" y="21"/>
                    <a:pt x="11" y="21"/>
                  </a:cubicBezTo>
                  <a:cubicBezTo>
                    <a:pt x="12" y="21"/>
                    <a:pt x="12" y="21"/>
                    <a:pt x="12" y="21"/>
                  </a:cubicBezTo>
                  <a:cubicBezTo>
                    <a:pt x="12" y="21"/>
                    <a:pt x="12" y="21"/>
                    <a:pt x="12" y="21"/>
                  </a:cubicBezTo>
                  <a:cubicBezTo>
                    <a:pt x="12" y="21"/>
                    <a:pt x="12" y="21"/>
                    <a:pt x="12" y="21"/>
                  </a:cubicBezTo>
                  <a:cubicBezTo>
                    <a:pt x="15" y="20"/>
                    <a:pt x="15" y="20"/>
                    <a:pt x="15" y="20"/>
                  </a:cubicBezTo>
                  <a:cubicBezTo>
                    <a:pt x="15" y="20"/>
                    <a:pt x="15" y="20"/>
                    <a:pt x="15" y="20"/>
                  </a:cubicBezTo>
                  <a:cubicBezTo>
                    <a:pt x="16" y="20"/>
                    <a:pt x="16" y="20"/>
                    <a:pt x="16" y="20"/>
                  </a:cubicBezTo>
                  <a:cubicBezTo>
                    <a:pt x="18" y="19"/>
                    <a:pt x="18" y="19"/>
                    <a:pt x="18" y="19"/>
                  </a:cubicBezTo>
                  <a:cubicBezTo>
                    <a:pt x="19" y="18"/>
                    <a:pt x="19" y="18"/>
                    <a:pt x="19" y="18"/>
                  </a:cubicBezTo>
                  <a:cubicBezTo>
                    <a:pt x="19" y="18"/>
                    <a:pt x="19" y="18"/>
                    <a:pt x="19" y="18"/>
                  </a:cubicBezTo>
                  <a:cubicBezTo>
                    <a:pt x="19" y="17"/>
                    <a:pt x="19" y="17"/>
                    <a:pt x="19" y="17"/>
                  </a:cubicBezTo>
                  <a:cubicBezTo>
                    <a:pt x="19" y="17"/>
                    <a:pt x="19" y="17"/>
                    <a:pt x="19" y="17"/>
                  </a:cubicBezTo>
                  <a:cubicBezTo>
                    <a:pt x="20" y="16"/>
                    <a:pt x="20" y="16"/>
                    <a:pt x="20" y="16"/>
                  </a:cubicBezTo>
                  <a:cubicBezTo>
                    <a:pt x="20" y="15"/>
                    <a:pt x="20" y="15"/>
                    <a:pt x="20" y="15"/>
                  </a:cubicBezTo>
                  <a:cubicBezTo>
                    <a:pt x="20" y="15"/>
                    <a:pt x="20" y="15"/>
                    <a:pt x="20" y="15"/>
                  </a:cubicBezTo>
                  <a:cubicBezTo>
                    <a:pt x="16" y="17"/>
                    <a:pt x="16" y="17"/>
                    <a:pt x="16" y="17"/>
                  </a:cubicBezTo>
                  <a:cubicBezTo>
                    <a:pt x="22" y="13"/>
                    <a:pt x="22" y="13"/>
                    <a:pt x="22" y="13"/>
                  </a:cubicBezTo>
                  <a:cubicBezTo>
                    <a:pt x="22" y="13"/>
                    <a:pt x="22" y="13"/>
                    <a:pt x="22" y="13"/>
                  </a:cubicBezTo>
                  <a:cubicBezTo>
                    <a:pt x="21" y="12"/>
                    <a:pt x="21" y="12"/>
                    <a:pt x="21" y="12"/>
                  </a:cubicBezTo>
                  <a:cubicBezTo>
                    <a:pt x="10" y="19"/>
                    <a:pt x="10" y="19"/>
                    <a:pt x="10" y="19"/>
                  </a:cubicBezTo>
                  <a:cubicBezTo>
                    <a:pt x="12" y="16"/>
                    <a:pt x="12" y="16"/>
                    <a:pt x="12" y="16"/>
                  </a:cubicBezTo>
                  <a:cubicBezTo>
                    <a:pt x="12" y="16"/>
                    <a:pt x="12" y="16"/>
                    <a:pt x="12" y="16"/>
                  </a:cubicBezTo>
                  <a:cubicBezTo>
                    <a:pt x="11" y="15"/>
                    <a:pt x="11" y="15"/>
                    <a:pt x="11" y="15"/>
                  </a:cubicBezTo>
                  <a:cubicBezTo>
                    <a:pt x="7" y="18"/>
                    <a:pt x="7" y="18"/>
                    <a:pt x="7" y="18"/>
                  </a:cubicBezTo>
                  <a:cubicBezTo>
                    <a:pt x="9" y="15"/>
                    <a:pt x="9" y="15"/>
                    <a:pt x="9" y="15"/>
                  </a:cubicBezTo>
                  <a:cubicBezTo>
                    <a:pt x="8" y="14"/>
                    <a:pt x="8" y="14"/>
                    <a:pt x="8" y="14"/>
                  </a:cubicBezTo>
                  <a:cubicBezTo>
                    <a:pt x="9" y="15"/>
                    <a:pt x="10" y="15"/>
                    <a:pt x="11" y="15"/>
                  </a:cubicBezTo>
                  <a:cubicBezTo>
                    <a:pt x="14" y="15"/>
                    <a:pt x="16" y="13"/>
                    <a:pt x="16" y="11"/>
                  </a:cubicBezTo>
                  <a:cubicBezTo>
                    <a:pt x="16" y="11"/>
                    <a:pt x="16" y="11"/>
                    <a:pt x="16" y="11"/>
                  </a:cubicBezTo>
                  <a:cubicBezTo>
                    <a:pt x="17" y="11"/>
                    <a:pt x="17" y="11"/>
                    <a:pt x="17" y="11"/>
                  </a:cubicBezTo>
                  <a:cubicBezTo>
                    <a:pt x="18" y="10"/>
                    <a:pt x="18" y="10"/>
                    <a:pt x="18" y="10"/>
                  </a:cubicBezTo>
                  <a:cubicBezTo>
                    <a:pt x="15" y="14"/>
                    <a:pt x="15" y="14"/>
                    <a:pt x="15" y="14"/>
                  </a:cubicBezTo>
                  <a:cubicBezTo>
                    <a:pt x="15" y="14"/>
                    <a:pt x="15" y="14"/>
                    <a:pt x="15" y="14"/>
                  </a:cubicBezTo>
                  <a:cubicBezTo>
                    <a:pt x="15" y="14"/>
                    <a:pt x="15" y="14"/>
                    <a:pt x="15" y="14"/>
                  </a:cubicBezTo>
                  <a:cubicBezTo>
                    <a:pt x="16" y="14"/>
                    <a:pt x="16" y="14"/>
                    <a:pt x="16" y="14"/>
                  </a:cubicBezTo>
                  <a:cubicBezTo>
                    <a:pt x="22" y="11"/>
                    <a:pt x="22" y="11"/>
                    <a:pt x="22" y="11"/>
                  </a:cubicBezTo>
                  <a:cubicBezTo>
                    <a:pt x="22" y="10"/>
                    <a:pt x="22" y="10"/>
                    <a:pt x="22" y="10"/>
                  </a:cubicBezTo>
                  <a:cubicBezTo>
                    <a:pt x="22" y="10"/>
                    <a:pt x="22" y="10"/>
                    <a:pt x="22" y="10"/>
                  </a:cubicBezTo>
                  <a:lnTo>
                    <a:pt x="18" y="12"/>
                  </a:lnTo>
                  <a:close/>
                  <a:moveTo>
                    <a:pt x="7" y="13"/>
                  </a:moveTo>
                  <a:cubicBezTo>
                    <a:pt x="7" y="13"/>
                    <a:pt x="7" y="13"/>
                    <a:pt x="7" y="13"/>
                  </a:cubicBezTo>
                  <a:cubicBezTo>
                    <a:pt x="7" y="13"/>
                    <a:pt x="7" y="13"/>
                    <a:pt x="7" y="13"/>
                  </a:cubicBezTo>
                  <a:cubicBezTo>
                    <a:pt x="7" y="13"/>
                    <a:pt x="7" y="13"/>
                    <a:pt x="7" y="13"/>
                  </a:cubicBezTo>
                  <a:close/>
                  <a:moveTo>
                    <a:pt x="7" y="8"/>
                  </a:moveTo>
                  <a:cubicBezTo>
                    <a:pt x="7" y="9"/>
                    <a:pt x="7" y="9"/>
                    <a:pt x="7" y="9"/>
                  </a:cubicBezTo>
                  <a:cubicBezTo>
                    <a:pt x="7" y="9"/>
                    <a:pt x="7" y="9"/>
                    <a:pt x="7" y="9"/>
                  </a:cubicBezTo>
                  <a:cubicBezTo>
                    <a:pt x="6" y="9"/>
                    <a:pt x="6" y="9"/>
                    <a:pt x="6" y="9"/>
                  </a:cubicBezTo>
                  <a:cubicBezTo>
                    <a:pt x="6" y="9"/>
                    <a:pt x="6" y="9"/>
                    <a:pt x="6" y="9"/>
                  </a:cubicBezTo>
                  <a:lnTo>
                    <a:pt x="7" y="8"/>
                  </a:lnTo>
                  <a:close/>
                  <a:moveTo>
                    <a:pt x="4" y="14"/>
                  </a:moveTo>
                  <a:cubicBezTo>
                    <a:pt x="6" y="10"/>
                    <a:pt x="6" y="10"/>
                    <a:pt x="6" y="10"/>
                  </a:cubicBezTo>
                  <a:cubicBezTo>
                    <a:pt x="6" y="10"/>
                    <a:pt x="6" y="10"/>
                    <a:pt x="6" y="10"/>
                  </a:cubicBezTo>
                  <a:cubicBezTo>
                    <a:pt x="6" y="11"/>
                    <a:pt x="6" y="12"/>
                    <a:pt x="7" y="12"/>
                  </a:cubicBezTo>
                  <a:cubicBezTo>
                    <a:pt x="6" y="12"/>
                    <a:pt x="6" y="12"/>
                    <a:pt x="6" y="12"/>
                  </a:cubicBezTo>
                  <a:lnTo>
                    <a:pt x="4" y="14"/>
                  </a:lnTo>
                  <a:close/>
                  <a:moveTo>
                    <a:pt x="8" y="14"/>
                  </a:moveTo>
                  <a:cubicBezTo>
                    <a:pt x="6" y="16"/>
                    <a:pt x="6" y="16"/>
                    <a:pt x="6" y="16"/>
                  </a:cubicBezTo>
                  <a:cubicBezTo>
                    <a:pt x="7" y="14"/>
                    <a:pt x="7" y="14"/>
                    <a:pt x="7" y="14"/>
                  </a:cubicBezTo>
                  <a:cubicBezTo>
                    <a:pt x="7" y="13"/>
                    <a:pt x="7" y="13"/>
                    <a:pt x="7" y="13"/>
                  </a:cubicBezTo>
                  <a:cubicBezTo>
                    <a:pt x="8" y="14"/>
                    <a:pt x="8" y="14"/>
                    <a:pt x="8" y="14"/>
                  </a:cubicBezTo>
                  <a:close/>
                  <a:moveTo>
                    <a:pt x="11" y="14"/>
                  </a:moveTo>
                  <a:cubicBezTo>
                    <a:pt x="9" y="14"/>
                    <a:pt x="7" y="13"/>
                    <a:pt x="7" y="10"/>
                  </a:cubicBezTo>
                  <a:cubicBezTo>
                    <a:pt x="7" y="8"/>
                    <a:pt x="9" y="6"/>
                    <a:pt x="11" y="7"/>
                  </a:cubicBezTo>
                  <a:cubicBezTo>
                    <a:pt x="13" y="7"/>
                    <a:pt x="15" y="8"/>
                    <a:pt x="15" y="11"/>
                  </a:cubicBezTo>
                  <a:cubicBezTo>
                    <a:pt x="15" y="13"/>
                    <a:pt x="13" y="14"/>
                    <a:pt x="11" y="14"/>
                  </a:cubicBezTo>
                  <a:close/>
                  <a:moveTo>
                    <a:pt x="14" y="6"/>
                  </a:moveTo>
                  <a:cubicBezTo>
                    <a:pt x="14" y="6"/>
                    <a:pt x="14" y="6"/>
                    <a:pt x="14" y="6"/>
                  </a:cubicBezTo>
                  <a:cubicBezTo>
                    <a:pt x="17" y="5"/>
                    <a:pt x="17" y="5"/>
                    <a:pt x="17" y="5"/>
                  </a:cubicBezTo>
                  <a:cubicBezTo>
                    <a:pt x="15" y="8"/>
                    <a:pt x="15" y="8"/>
                    <a:pt x="15" y="8"/>
                  </a:cubicBezTo>
                  <a:cubicBezTo>
                    <a:pt x="15" y="8"/>
                    <a:pt x="15" y="8"/>
                    <a:pt x="15" y="8"/>
                  </a:cubicBezTo>
                  <a:cubicBezTo>
                    <a:pt x="15" y="7"/>
                    <a:pt x="14" y="7"/>
                    <a:pt x="14" y="6"/>
                  </a:cubicBezTo>
                  <a:close/>
                  <a:moveTo>
                    <a:pt x="16" y="11"/>
                  </a:moveTo>
                  <a:cubicBezTo>
                    <a:pt x="16" y="11"/>
                    <a:pt x="16" y="11"/>
                    <a:pt x="16" y="11"/>
                  </a:cubicBezTo>
                  <a:cubicBezTo>
                    <a:pt x="16" y="10"/>
                    <a:pt x="16" y="9"/>
                    <a:pt x="16" y="9"/>
                  </a:cubicBezTo>
                  <a:cubicBezTo>
                    <a:pt x="16" y="9"/>
                    <a:pt x="16" y="9"/>
                    <a:pt x="16" y="9"/>
                  </a:cubicBezTo>
                  <a:cubicBezTo>
                    <a:pt x="19" y="8"/>
                    <a:pt x="19" y="8"/>
                    <a:pt x="19" y="8"/>
                  </a:cubicBez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53" name="Freeform 3803">
              <a:extLst>
                <a:ext uri="{FF2B5EF4-FFF2-40B4-BE49-F238E27FC236}">
                  <a16:creationId xmlns:a16="http://schemas.microsoft.com/office/drawing/2014/main" id="{938F079A-CD17-428F-A5B8-7AA16C600F28}"/>
                </a:ext>
              </a:extLst>
            </p:cNvPr>
            <p:cNvSpPr>
              <a:spLocks noEditPoints="1"/>
            </p:cNvSpPr>
            <p:nvPr/>
          </p:nvSpPr>
          <p:spPr bwMode="auto">
            <a:xfrm>
              <a:off x="17639431" y="4673771"/>
              <a:ext cx="65088" cy="65087"/>
            </a:xfrm>
            <a:custGeom>
              <a:avLst/>
              <a:gdLst>
                <a:gd name="T0" fmla="*/ 7 w 15"/>
                <a:gd name="T1" fmla="*/ 0 h 15"/>
                <a:gd name="T2" fmla="*/ 0 w 15"/>
                <a:gd name="T3" fmla="*/ 7 h 15"/>
                <a:gd name="T4" fmla="*/ 7 w 15"/>
                <a:gd name="T5" fmla="*/ 15 h 15"/>
                <a:gd name="T6" fmla="*/ 15 w 15"/>
                <a:gd name="T7" fmla="*/ 8 h 15"/>
                <a:gd name="T8" fmla="*/ 7 w 15"/>
                <a:gd name="T9" fmla="*/ 0 h 15"/>
                <a:gd name="T10" fmla="*/ 7 w 15"/>
                <a:gd name="T11" fmla="*/ 14 h 15"/>
                <a:gd name="T12" fmla="*/ 1 w 15"/>
                <a:gd name="T13" fmla="*/ 7 h 15"/>
                <a:gd name="T14" fmla="*/ 7 w 15"/>
                <a:gd name="T15" fmla="*/ 1 h 15"/>
                <a:gd name="T16" fmla="*/ 14 w 15"/>
                <a:gd name="T17" fmla="*/ 8 h 15"/>
                <a:gd name="T18" fmla="*/ 7 w 1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3" y="15"/>
                    <a:pt x="7" y="15"/>
                  </a:cubicBezTo>
                  <a:cubicBezTo>
                    <a:pt x="11" y="15"/>
                    <a:pt x="15" y="12"/>
                    <a:pt x="15" y="8"/>
                  </a:cubicBezTo>
                  <a:cubicBezTo>
                    <a:pt x="15" y="4"/>
                    <a:pt x="11" y="0"/>
                    <a:pt x="7" y="0"/>
                  </a:cubicBezTo>
                  <a:close/>
                  <a:moveTo>
                    <a:pt x="7" y="14"/>
                  </a:moveTo>
                  <a:cubicBezTo>
                    <a:pt x="4" y="14"/>
                    <a:pt x="1" y="11"/>
                    <a:pt x="1" y="7"/>
                  </a:cubicBezTo>
                  <a:cubicBezTo>
                    <a:pt x="1" y="4"/>
                    <a:pt x="4" y="1"/>
                    <a:pt x="7" y="1"/>
                  </a:cubicBezTo>
                  <a:cubicBezTo>
                    <a:pt x="11" y="1"/>
                    <a:pt x="14" y="4"/>
                    <a:pt x="14" y="8"/>
                  </a:cubicBezTo>
                  <a:cubicBezTo>
                    <a:pt x="14" y="11"/>
                    <a:pt x="11" y="14"/>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21059" name="Freeform 3809">
            <a:extLst>
              <a:ext uri="{FF2B5EF4-FFF2-40B4-BE49-F238E27FC236}">
                <a16:creationId xmlns:a16="http://schemas.microsoft.com/office/drawing/2014/main" id="{632881DB-BD62-4CE9-94A4-B4C2778852E0}"/>
              </a:ext>
            </a:extLst>
          </p:cNvPr>
          <p:cNvSpPr>
            <a:spLocks/>
          </p:cNvSpPr>
          <p:nvPr/>
        </p:nvSpPr>
        <p:spPr bwMode="auto">
          <a:xfrm>
            <a:off x="18149708" y="3045349"/>
            <a:ext cx="4764"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0" name="Freeform 3810">
            <a:extLst>
              <a:ext uri="{FF2B5EF4-FFF2-40B4-BE49-F238E27FC236}">
                <a16:creationId xmlns:a16="http://schemas.microsoft.com/office/drawing/2014/main" id="{1532E5E4-3682-4828-A419-66F0F40F407C}"/>
              </a:ext>
            </a:extLst>
          </p:cNvPr>
          <p:cNvSpPr>
            <a:spLocks/>
          </p:cNvSpPr>
          <p:nvPr/>
        </p:nvSpPr>
        <p:spPr bwMode="auto">
          <a:xfrm>
            <a:off x="18154471" y="3045349"/>
            <a:ext cx="3175"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1" name="Freeform 3811">
            <a:extLst>
              <a:ext uri="{FF2B5EF4-FFF2-40B4-BE49-F238E27FC236}">
                <a16:creationId xmlns:a16="http://schemas.microsoft.com/office/drawing/2014/main" id="{27EEE336-6D0A-4BDD-A5D1-47DEBFAA6C06}"/>
              </a:ext>
            </a:extLst>
          </p:cNvPr>
          <p:cNvSpPr>
            <a:spLocks/>
          </p:cNvSpPr>
          <p:nvPr/>
        </p:nvSpPr>
        <p:spPr bwMode="auto">
          <a:xfrm>
            <a:off x="18119542"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2" name="Freeform 3812">
            <a:extLst>
              <a:ext uri="{FF2B5EF4-FFF2-40B4-BE49-F238E27FC236}">
                <a16:creationId xmlns:a16="http://schemas.microsoft.com/office/drawing/2014/main" id="{71C57F98-EF6A-4094-96D6-7AD0BB28E0A9}"/>
              </a:ext>
            </a:extLst>
          </p:cNvPr>
          <p:cNvSpPr>
            <a:spLocks/>
          </p:cNvSpPr>
          <p:nvPr/>
        </p:nvSpPr>
        <p:spPr bwMode="auto">
          <a:xfrm>
            <a:off x="17998878" y="2908808"/>
            <a:ext cx="120664" cy="490594"/>
          </a:xfrm>
          <a:custGeom>
            <a:avLst/>
            <a:gdLst>
              <a:gd name="T0" fmla="*/ 1 w 28"/>
              <a:gd name="T1" fmla="*/ 32 h 114"/>
              <a:gd name="T2" fmla="*/ 1 w 28"/>
              <a:gd name="T3" fmla="*/ 42 h 114"/>
              <a:gd name="T4" fmla="*/ 0 w 28"/>
              <a:gd name="T5" fmla="*/ 42 h 114"/>
              <a:gd name="T6" fmla="*/ 1 w 28"/>
              <a:gd name="T7" fmla="*/ 42 h 114"/>
              <a:gd name="T8" fmla="*/ 0 w 28"/>
              <a:gd name="T9" fmla="*/ 52 h 114"/>
              <a:gd name="T10" fmla="*/ 0 w 28"/>
              <a:gd name="T11" fmla="*/ 52 h 114"/>
              <a:gd name="T12" fmla="*/ 1 w 28"/>
              <a:gd name="T13" fmla="*/ 62 h 114"/>
              <a:gd name="T14" fmla="*/ 0 w 28"/>
              <a:gd name="T15" fmla="*/ 62 h 114"/>
              <a:gd name="T16" fmla="*/ 1 w 28"/>
              <a:gd name="T17" fmla="*/ 62 h 114"/>
              <a:gd name="T18" fmla="*/ 0 w 28"/>
              <a:gd name="T19" fmla="*/ 72 h 114"/>
              <a:gd name="T20" fmla="*/ 0 w 28"/>
              <a:gd name="T21" fmla="*/ 72 h 114"/>
              <a:gd name="T22" fmla="*/ 1 w 28"/>
              <a:gd name="T23" fmla="*/ 82 h 114"/>
              <a:gd name="T24" fmla="*/ 0 w 28"/>
              <a:gd name="T25" fmla="*/ 83 h 114"/>
              <a:gd name="T26" fmla="*/ 1 w 28"/>
              <a:gd name="T27" fmla="*/ 83 h 114"/>
              <a:gd name="T28" fmla="*/ 0 w 28"/>
              <a:gd name="T29" fmla="*/ 93 h 114"/>
              <a:gd name="T30" fmla="*/ 0 w 28"/>
              <a:gd name="T31" fmla="*/ 93 h 114"/>
              <a:gd name="T32" fmla="*/ 1 w 28"/>
              <a:gd name="T33" fmla="*/ 108 h 114"/>
              <a:gd name="T34" fmla="*/ 26 w 28"/>
              <a:gd name="T35" fmla="*/ 108 h 114"/>
              <a:gd name="T36" fmla="*/ 26 w 28"/>
              <a:gd name="T37" fmla="*/ 103 h 114"/>
              <a:gd name="T38" fmla="*/ 27 w 28"/>
              <a:gd name="T39" fmla="*/ 103 h 114"/>
              <a:gd name="T40" fmla="*/ 26 w 28"/>
              <a:gd name="T41" fmla="*/ 103 h 114"/>
              <a:gd name="T42" fmla="*/ 26 w 28"/>
              <a:gd name="T43" fmla="*/ 93 h 114"/>
              <a:gd name="T44" fmla="*/ 27 w 28"/>
              <a:gd name="T45" fmla="*/ 93 h 114"/>
              <a:gd name="T46" fmla="*/ 27 w 28"/>
              <a:gd name="T47" fmla="*/ 93 h 114"/>
              <a:gd name="T48" fmla="*/ 26 w 28"/>
              <a:gd name="T49" fmla="*/ 93 h 114"/>
              <a:gd name="T50" fmla="*/ 26 w 28"/>
              <a:gd name="T51" fmla="*/ 83 h 114"/>
              <a:gd name="T52" fmla="*/ 27 w 28"/>
              <a:gd name="T53" fmla="*/ 83 h 114"/>
              <a:gd name="T54" fmla="*/ 26 w 28"/>
              <a:gd name="T55" fmla="*/ 83 h 114"/>
              <a:gd name="T56" fmla="*/ 26 w 28"/>
              <a:gd name="T57" fmla="*/ 73 h 114"/>
              <a:gd name="T58" fmla="*/ 27 w 28"/>
              <a:gd name="T59" fmla="*/ 73 h 114"/>
              <a:gd name="T60" fmla="*/ 27 w 28"/>
              <a:gd name="T61" fmla="*/ 73 h 114"/>
              <a:gd name="T62" fmla="*/ 26 w 28"/>
              <a:gd name="T63" fmla="*/ 73 h 114"/>
              <a:gd name="T64" fmla="*/ 26 w 28"/>
              <a:gd name="T65" fmla="*/ 63 h 114"/>
              <a:gd name="T66" fmla="*/ 27 w 28"/>
              <a:gd name="T67" fmla="*/ 62 h 114"/>
              <a:gd name="T68" fmla="*/ 26 w 28"/>
              <a:gd name="T69" fmla="*/ 62 h 114"/>
              <a:gd name="T70" fmla="*/ 26 w 28"/>
              <a:gd name="T71" fmla="*/ 52 h 114"/>
              <a:gd name="T72" fmla="*/ 27 w 28"/>
              <a:gd name="T73" fmla="*/ 52 h 114"/>
              <a:gd name="T74" fmla="*/ 27 w 28"/>
              <a:gd name="T75" fmla="*/ 52 h 114"/>
              <a:gd name="T76" fmla="*/ 26 w 28"/>
              <a:gd name="T77" fmla="*/ 52 h 114"/>
              <a:gd name="T78" fmla="*/ 26 w 28"/>
              <a:gd name="T79" fmla="*/ 42 h 114"/>
              <a:gd name="T80" fmla="*/ 28 w 28"/>
              <a:gd name="T81" fmla="*/ 42 h 114"/>
              <a:gd name="T82" fmla="*/ 26 w 28"/>
              <a:gd name="T83" fmla="*/ 42 h 114"/>
              <a:gd name="T84" fmla="*/ 26 w 28"/>
              <a:gd name="T85" fmla="*/ 32 h 114"/>
              <a:gd name="T86" fmla="*/ 28 w 28"/>
              <a:gd name="T87" fmla="*/ 32 h 114"/>
              <a:gd name="T88" fmla="*/ 28 w 28"/>
              <a:gd name="T89" fmla="*/ 32 h 114"/>
              <a:gd name="T90" fmla="*/ 26 w 28"/>
              <a:gd name="T91" fmla="*/ 32 h 114"/>
              <a:gd name="T92" fmla="*/ 14 w 28"/>
              <a:gd name="T93" fmla="*/ 0 h 114"/>
              <a:gd name="T94" fmla="*/ 2 w 28"/>
              <a:gd name="T95" fmla="*/ 32 h 114"/>
              <a:gd name="T96" fmla="*/ 0 w 28"/>
              <a:gd name="T97" fmla="*/ 3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114">
                <a:moveTo>
                  <a:pt x="0" y="32"/>
                </a:moveTo>
                <a:cubicBezTo>
                  <a:pt x="1" y="32"/>
                  <a:pt x="1" y="32"/>
                  <a:pt x="1" y="32"/>
                </a:cubicBezTo>
                <a:cubicBezTo>
                  <a:pt x="2" y="32"/>
                  <a:pt x="2" y="32"/>
                  <a:pt x="2" y="32"/>
                </a:cubicBezTo>
                <a:cubicBezTo>
                  <a:pt x="1" y="42"/>
                  <a:pt x="1" y="42"/>
                  <a:pt x="1" y="42"/>
                </a:cubicBezTo>
                <a:cubicBezTo>
                  <a:pt x="0" y="42"/>
                  <a:pt x="0" y="42"/>
                  <a:pt x="0" y="42"/>
                </a:cubicBezTo>
                <a:cubicBezTo>
                  <a:pt x="0" y="42"/>
                  <a:pt x="0" y="42"/>
                  <a:pt x="0" y="42"/>
                </a:cubicBezTo>
                <a:cubicBezTo>
                  <a:pt x="0" y="42"/>
                  <a:pt x="0" y="42"/>
                  <a:pt x="0" y="42"/>
                </a:cubicBezTo>
                <a:cubicBezTo>
                  <a:pt x="1" y="42"/>
                  <a:pt x="1" y="42"/>
                  <a:pt x="1" y="42"/>
                </a:cubicBezTo>
                <a:cubicBezTo>
                  <a:pt x="1" y="52"/>
                  <a:pt x="1" y="52"/>
                  <a:pt x="1" y="52"/>
                </a:cubicBezTo>
                <a:cubicBezTo>
                  <a:pt x="0" y="52"/>
                  <a:pt x="0" y="52"/>
                  <a:pt x="0" y="52"/>
                </a:cubicBezTo>
                <a:cubicBezTo>
                  <a:pt x="0" y="52"/>
                  <a:pt x="0" y="52"/>
                  <a:pt x="0" y="52"/>
                </a:cubicBezTo>
                <a:cubicBezTo>
                  <a:pt x="0" y="52"/>
                  <a:pt x="0" y="52"/>
                  <a:pt x="0" y="52"/>
                </a:cubicBezTo>
                <a:cubicBezTo>
                  <a:pt x="1" y="52"/>
                  <a:pt x="1" y="52"/>
                  <a:pt x="1" y="52"/>
                </a:cubicBezTo>
                <a:cubicBezTo>
                  <a:pt x="1" y="62"/>
                  <a:pt x="1" y="62"/>
                  <a:pt x="1" y="62"/>
                </a:cubicBezTo>
                <a:cubicBezTo>
                  <a:pt x="0" y="62"/>
                  <a:pt x="0" y="62"/>
                  <a:pt x="0" y="62"/>
                </a:cubicBezTo>
                <a:cubicBezTo>
                  <a:pt x="0" y="62"/>
                  <a:pt x="0" y="62"/>
                  <a:pt x="0" y="62"/>
                </a:cubicBezTo>
                <a:cubicBezTo>
                  <a:pt x="0" y="62"/>
                  <a:pt x="0" y="62"/>
                  <a:pt x="0" y="62"/>
                </a:cubicBezTo>
                <a:cubicBezTo>
                  <a:pt x="1" y="62"/>
                  <a:pt x="1" y="62"/>
                  <a:pt x="1" y="62"/>
                </a:cubicBezTo>
                <a:cubicBezTo>
                  <a:pt x="1" y="72"/>
                  <a:pt x="1" y="72"/>
                  <a:pt x="1" y="72"/>
                </a:cubicBezTo>
                <a:cubicBezTo>
                  <a:pt x="0" y="72"/>
                  <a:pt x="0" y="72"/>
                  <a:pt x="0" y="72"/>
                </a:cubicBezTo>
                <a:cubicBezTo>
                  <a:pt x="0" y="72"/>
                  <a:pt x="0" y="72"/>
                  <a:pt x="0" y="72"/>
                </a:cubicBezTo>
                <a:cubicBezTo>
                  <a:pt x="0" y="72"/>
                  <a:pt x="0" y="72"/>
                  <a:pt x="0" y="72"/>
                </a:cubicBezTo>
                <a:cubicBezTo>
                  <a:pt x="1" y="72"/>
                  <a:pt x="1" y="72"/>
                  <a:pt x="1" y="72"/>
                </a:cubicBezTo>
                <a:cubicBezTo>
                  <a:pt x="1" y="82"/>
                  <a:pt x="1" y="82"/>
                  <a:pt x="1" y="82"/>
                </a:cubicBezTo>
                <a:cubicBezTo>
                  <a:pt x="0" y="82"/>
                  <a:pt x="0" y="82"/>
                  <a:pt x="0" y="82"/>
                </a:cubicBezTo>
                <a:cubicBezTo>
                  <a:pt x="0" y="83"/>
                  <a:pt x="0" y="83"/>
                  <a:pt x="0" y="83"/>
                </a:cubicBezTo>
                <a:cubicBezTo>
                  <a:pt x="0" y="83"/>
                  <a:pt x="0" y="83"/>
                  <a:pt x="0" y="83"/>
                </a:cubicBezTo>
                <a:cubicBezTo>
                  <a:pt x="1" y="83"/>
                  <a:pt x="1" y="83"/>
                  <a:pt x="1" y="83"/>
                </a:cubicBezTo>
                <a:cubicBezTo>
                  <a:pt x="1" y="93"/>
                  <a:pt x="1" y="93"/>
                  <a:pt x="1" y="93"/>
                </a:cubicBezTo>
                <a:cubicBezTo>
                  <a:pt x="0" y="93"/>
                  <a:pt x="0" y="93"/>
                  <a:pt x="0" y="93"/>
                </a:cubicBezTo>
                <a:cubicBezTo>
                  <a:pt x="0" y="93"/>
                  <a:pt x="0" y="93"/>
                  <a:pt x="0" y="93"/>
                </a:cubicBezTo>
                <a:cubicBezTo>
                  <a:pt x="0" y="93"/>
                  <a:pt x="0" y="93"/>
                  <a:pt x="0" y="93"/>
                </a:cubicBezTo>
                <a:cubicBezTo>
                  <a:pt x="1" y="93"/>
                  <a:pt x="1" y="93"/>
                  <a:pt x="1" y="93"/>
                </a:cubicBezTo>
                <a:cubicBezTo>
                  <a:pt x="1" y="108"/>
                  <a:pt x="1" y="108"/>
                  <a:pt x="1" y="108"/>
                </a:cubicBezTo>
                <a:cubicBezTo>
                  <a:pt x="1" y="111"/>
                  <a:pt x="6" y="114"/>
                  <a:pt x="13" y="114"/>
                </a:cubicBezTo>
                <a:cubicBezTo>
                  <a:pt x="20" y="114"/>
                  <a:pt x="26" y="112"/>
                  <a:pt x="26" y="108"/>
                </a:cubicBezTo>
                <a:cubicBezTo>
                  <a:pt x="26" y="103"/>
                  <a:pt x="26" y="103"/>
                  <a:pt x="26" y="103"/>
                </a:cubicBezTo>
                <a:cubicBezTo>
                  <a:pt x="26" y="103"/>
                  <a:pt x="26" y="103"/>
                  <a:pt x="26" y="103"/>
                </a:cubicBezTo>
                <a:cubicBezTo>
                  <a:pt x="27" y="103"/>
                  <a:pt x="27" y="103"/>
                  <a:pt x="27" y="103"/>
                </a:cubicBezTo>
                <a:cubicBezTo>
                  <a:pt x="27" y="103"/>
                  <a:pt x="27" y="103"/>
                  <a:pt x="27" y="103"/>
                </a:cubicBezTo>
                <a:cubicBezTo>
                  <a:pt x="27" y="103"/>
                  <a:pt x="27" y="103"/>
                  <a:pt x="27" y="103"/>
                </a:cubicBezTo>
                <a:cubicBezTo>
                  <a:pt x="26" y="103"/>
                  <a:pt x="26" y="103"/>
                  <a:pt x="26" y="103"/>
                </a:cubicBezTo>
                <a:cubicBezTo>
                  <a:pt x="26" y="103"/>
                  <a:pt x="26" y="103"/>
                  <a:pt x="26" y="103"/>
                </a:cubicBezTo>
                <a:cubicBezTo>
                  <a:pt x="26" y="93"/>
                  <a:pt x="26" y="93"/>
                  <a:pt x="26" y="93"/>
                </a:cubicBezTo>
                <a:cubicBezTo>
                  <a:pt x="26" y="93"/>
                  <a:pt x="26" y="93"/>
                  <a:pt x="26" y="93"/>
                </a:cubicBezTo>
                <a:cubicBezTo>
                  <a:pt x="27" y="93"/>
                  <a:pt x="27" y="93"/>
                  <a:pt x="27" y="93"/>
                </a:cubicBezTo>
                <a:cubicBezTo>
                  <a:pt x="27" y="93"/>
                  <a:pt x="27" y="93"/>
                  <a:pt x="27" y="93"/>
                </a:cubicBezTo>
                <a:cubicBezTo>
                  <a:pt x="27" y="93"/>
                  <a:pt x="27" y="93"/>
                  <a:pt x="27" y="93"/>
                </a:cubicBezTo>
                <a:cubicBezTo>
                  <a:pt x="26" y="93"/>
                  <a:pt x="26" y="93"/>
                  <a:pt x="26" y="93"/>
                </a:cubicBezTo>
                <a:cubicBezTo>
                  <a:pt x="26" y="93"/>
                  <a:pt x="26" y="93"/>
                  <a:pt x="26" y="93"/>
                </a:cubicBezTo>
                <a:cubicBezTo>
                  <a:pt x="26" y="83"/>
                  <a:pt x="26" y="83"/>
                  <a:pt x="26" y="83"/>
                </a:cubicBezTo>
                <a:cubicBezTo>
                  <a:pt x="26" y="83"/>
                  <a:pt x="26" y="83"/>
                  <a:pt x="26" y="83"/>
                </a:cubicBezTo>
                <a:cubicBezTo>
                  <a:pt x="27" y="83"/>
                  <a:pt x="27" y="83"/>
                  <a:pt x="27" y="83"/>
                </a:cubicBezTo>
                <a:cubicBezTo>
                  <a:pt x="27" y="83"/>
                  <a:pt x="27" y="83"/>
                  <a:pt x="27" y="83"/>
                </a:cubicBezTo>
                <a:cubicBezTo>
                  <a:pt x="27" y="83"/>
                  <a:pt x="27" y="83"/>
                  <a:pt x="27" y="83"/>
                </a:cubicBezTo>
                <a:cubicBezTo>
                  <a:pt x="26" y="83"/>
                  <a:pt x="26" y="83"/>
                  <a:pt x="26" y="83"/>
                </a:cubicBezTo>
                <a:cubicBezTo>
                  <a:pt x="26" y="83"/>
                  <a:pt x="26" y="83"/>
                  <a:pt x="26" y="83"/>
                </a:cubicBezTo>
                <a:cubicBezTo>
                  <a:pt x="26" y="73"/>
                  <a:pt x="26" y="73"/>
                  <a:pt x="26" y="73"/>
                </a:cubicBezTo>
                <a:cubicBezTo>
                  <a:pt x="26" y="73"/>
                  <a:pt x="26" y="73"/>
                  <a:pt x="26" y="73"/>
                </a:cubicBezTo>
                <a:cubicBezTo>
                  <a:pt x="27" y="73"/>
                  <a:pt x="27" y="73"/>
                  <a:pt x="27" y="73"/>
                </a:cubicBezTo>
                <a:cubicBezTo>
                  <a:pt x="27" y="73"/>
                  <a:pt x="27" y="73"/>
                  <a:pt x="27" y="73"/>
                </a:cubicBezTo>
                <a:cubicBezTo>
                  <a:pt x="27" y="73"/>
                  <a:pt x="27" y="73"/>
                  <a:pt x="27" y="73"/>
                </a:cubicBezTo>
                <a:cubicBezTo>
                  <a:pt x="26" y="73"/>
                  <a:pt x="26" y="73"/>
                  <a:pt x="26" y="73"/>
                </a:cubicBezTo>
                <a:cubicBezTo>
                  <a:pt x="26" y="73"/>
                  <a:pt x="26" y="73"/>
                  <a:pt x="26" y="73"/>
                </a:cubicBezTo>
                <a:cubicBezTo>
                  <a:pt x="26" y="63"/>
                  <a:pt x="26" y="63"/>
                  <a:pt x="26" y="63"/>
                </a:cubicBezTo>
                <a:cubicBezTo>
                  <a:pt x="26" y="63"/>
                  <a:pt x="26" y="63"/>
                  <a:pt x="26" y="63"/>
                </a:cubicBezTo>
                <a:cubicBezTo>
                  <a:pt x="27" y="63"/>
                  <a:pt x="27" y="63"/>
                  <a:pt x="27" y="63"/>
                </a:cubicBezTo>
                <a:cubicBezTo>
                  <a:pt x="27" y="62"/>
                  <a:pt x="27" y="62"/>
                  <a:pt x="27" y="62"/>
                </a:cubicBezTo>
                <a:cubicBezTo>
                  <a:pt x="27" y="62"/>
                  <a:pt x="27" y="62"/>
                  <a:pt x="27" y="62"/>
                </a:cubicBezTo>
                <a:cubicBezTo>
                  <a:pt x="26" y="62"/>
                  <a:pt x="26" y="62"/>
                  <a:pt x="26" y="62"/>
                </a:cubicBezTo>
                <a:cubicBezTo>
                  <a:pt x="26" y="62"/>
                  <a:pt x="26" y="62"/>
                  <a:pt x="26" y="62"/>
                </a:cubicBezTo>
                <a:cubicBezTo>
                  <a:pt x="26" y="52"/>
                  <a:pt x="26" y="52"/>
                  <a:pt x="26" y="52"/>
                </a:cubicBezTo>
                <a:cubicBezTo>
                  <a:pt x="26" y="52"/>
                  <a:pt x="26" y="52"/>
                  <a:pt x="26" y="52"/>
                </a:cubicBezTo>
                <a:cubicBezTo>
                  <a:pt x="27" y="52"/>
                  <a:pt x="27" y="52"/>
                  <a:pt x="27" y="52"/>
                </a:cubicBezTo>
                <a:cubicBezTo>
                  <a:pt x="27" y="52"/>
                  <a:pt x="27" y="52"/>
                  <a:pt x="27" y="52"/>
                </a:cubicBezTo>
                <a:cubicBezTo>
                  <a:pt x="27" y="52"/>
                  <a:pt x="27" y="52"/>
                  <a:pt x="27" y="52"/>
                </a:cubicBezTo>
                <a:cubicBezTo>
                  <a:pt x="26" y="52"/>
                  <a:pt x="26" y="52"/>
                  <a:pt x="26" y="52"/>
                </a:cubicBezTo>
                <a:cubicBezTo>
                  <a:pt x="26" y="52"/>
                  <a:pt x="26" y="52"/>
                  <a:pt x="26" y="52"/>
                </a:cubicBezTo>
                <a:cubicBezTo>
                  <a:pt x="26" y="42"/>
                  <a:pt x="26" y="42"/>
                  <a:pt x="26" y="42"/>
                </a:cubicBezTo>
                <a:cubicBezTo>
                  <a:pt x="26" y="42"/>
                  <a:pt x="26" y="42"/>
                  <a:pt x="26" y="42"/>
                </a:cubicBezTo>
                <a:cubicBezTo>
                  <a:pt x="27" y="42"/>
                  <a:pt x="27" y="42"/>
                  <a:pt x="27" y="42"/>
                </a:cubicBezTo>
                <a:cubicBezTo>
                  <a:pt x="28" y="42"/>
                  <a:pt x="28" y="42"/>
                  <a:pt x="28" y="42"/>
                </a:cubicBezTo>
                <a:cubicBezTo>
                  <a:pt x="27" y="42"/>
                  <a:pt x="27" y="42"/>
                  <a:pt x="27" y="42"/>
                </a:cubicBezTo>
                <a:cubicBezTo>
                  <a:pt x="26" y="42"/>
                  <a:pt x="26" y="42"/>
                  <a:pt x="26" y="42"/>
                </a:cubicBezTo>
                <a:cubicBezTo>
                  <a:pt x="26" y="42"/>
                  <a:pt x="26" y="42"/>
                  <a:pt x="26" y="42"/>
                </a:cubicBezTo>
                <a:cubicBezTo>
                  <a:pt x="26" y="32"/>
                  <a:pt x="26" y="32"/>
                  <a:pt x="26" y="32"/>
                </a:cubicBezTo>
                <a:cubicBezTo>
                  <a:pt x="27" y="32"/>
                  <a:pt x="27" y="32"/>
                  <a:pt x="27" y="32"/>
                </a:cubicBezTo>
                <a:cubicBezTo>
                  <a:pt x="28" y="32"/>
                  <a:pt x="28" y="32"/>
                  <a:pt x="28" y="32"/>
                </a:cubicBezTo>
                <a:cubicBezTo>
                  <a:pt x="28" y="32"/>
                  <a:pt x="28" y="32"/>
                  <a:pt x="28" y="32"/>
                </a:cubicBezTo>
                <a:cubicBezTo>
                  <a:pt x="28" y="32"/>
                  <a:pt x="28" y="32"/>
                  <a:pt x="28" y="32"/>
                </a:cubicBezTo>
                <a:cubicBezTo>
                  <a:pt x="27" y="32"/>
                  <a:pt x="27" y="32"/>
                  <a:pt x="27" y="32"/>
                </a:cubicBezTo>
                <a:cubicBezTo>
                  <a:pt x="26" y="32"/>
                  <a:pt x="26" y="32"/>
                  <a:pt x="26" y="32"/>
                </a:cubicBezTo>
                <a:cubicBezTo>
                  <a:pt x="27" y="7"/>
                  <a:pt x="27" y="7"/>
                  <a:pt x="27" y="7"/>
                </a:cubicBezTo>
                <a:cubicBezTo>
                  <a:pt x="27" y="3"/>
                  <a:pt x="21" y="1"/>
                  <a:pt x="14" y="0"/>
                </a:cubicBezTo>
                <a:cubicBezTo>
                  <a:pt x="7" y="0"/>
                  <a:pt x="2" y="3"/>
                  <a:pt x="2" y="7"/>
                </a:cubicBezTo>
                <a:cubicBezTo>
                  <a:pt x="2" y="32"/>
                  <a:pt x="2" y="32"/>
                  <a:pt x="2" y="32"/>
                </a:cubicBezTo>
                <a:cubicBezTo>
                  <a:pt x="1" y="32"/>
                  <a:pt x="1" y="32"/>
                  <a:pt x="1" y="32"/>
                </a:cubicBezTo>
                <a:lnTo>
                  <a:pt x="0" y="32"/>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3" name="Freeform 3813">
            <a:extLst>
              <a:ext uri="{FF2B5EF4-FFF2-40B4-BE49-F238E27FC236}">
                <a16:creationId xmlns:a16="http://schemas.microsoft.com/office/drawing/2014/main" id="{1B21A833-268D-4808-B28C-A9C663CF21F2}"/>
              </a:ext>
            </a:extLst>
          </p:cNvPr>
          <p:cNvSpPr>
            <a:spLocks/>
          </p:cNvSpPr>
          <p:nvPr/>
        </p:nvSpPr>
        <p:spPr bwMode="auto">
          <a:xfrm>
            <a:off x="17903617" y="3042174"/>
            <a:ext cx="4764" cy="3175"/>
          </a:xfrm>
          <a:custGeom>
            <a:avLst/>
            <a:gdLst>
              <a:gd name="T0" fmla="*/ 0 w 3"/>
              <a:gd name="T1" fmla="*/ 0 h 2"/>
              <a:gd name="T2" fmla="*/ 0 w 3"/>
              <a:gd name="T3" fmla="*/ 2 h 2"/>
              <a:gd name="T4" fmla="*/ 0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2"/>
                </a:lnTo>
                <a:lnTo>
                  <a:pt x="3" y="2"/>
                </a:lnTo>
                <a:lnTo>
                  <a:pt x="3" y="2"/>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4" name="Freeform 3814">
            <a:extLst>
              <a:ext uri="{FF2B5EF4-FFF2-40B4-BE49-F238E27FC236}">
                <a16:creationId xmlns:a16="http://schemas.microsoft.com/office/drawing/2014/main" id="{D4FBE5C7-24C8-4C02-93DF-9EB71C73B11D}"/>
              </a:ext>
            </a:extLst>
          </p:cNvPr>
          <p:cNvSpPr>
            <a:spLocks/>
          </p:cNvSpPr>
          <p:nvPr/>
        </p:nvSpPr>
        <p:spPr bwMode="auto">
          <a:xfrm>
            <a:off x="17908380" y="3042174"/>
            <a:ext cx="7939" cy="3175"/>
          </a:xfrm>
          <a:custGeom>
            <a:avLst/>
            <a:gdLst>
              <a:gd name="T0" fmla="*/ 0 w 5"/>
              <a:gd name="T1" fmla="*/ 0 h 2"/>
              <a:gd name="T2" fmla="*/ 0 w 5"/>
              <a:gd name="T3" fmla="*/ 2 h 2"/>
              <a:gd name="T4" fmla="*/ 0 w 5"/>
              <a:gd name="T5" fmla="*/ 2 h 2"/>
              <a:gd name="T6" fmla="*/ 3 w 5"/>
              <a:gd name="T7" fmla="*/ 2 h 2"/>
              <a:gd name="T8" fmla="*/ 5 w 5"/>
              <a:gd name="T9" fmla="*/ 2 h 2"/>
              <a:gd name="T10" fmla="*/ 3 w 5"/>
              <a:gd name="T11" fmla="*/ 0 h 2"/>
              <a:gd name="T12" fmla="*/ 0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0" y="0"/>
                </a:moveTo>
                <a:lnTo>
                  <a:pt x="0" y="2"/>
                </a:lnTo>
                <a:lnTo>
                  <a:pt x="0" y="2"/>
                </a:lnTo>
                <a:lnTo>
                  <a:pt x="3" y="2"/>
                </a:lnTo>
                <a:lnTo>
                  <a:pt x="5" y="2"/>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5" name="Freeform 3815">
            <a:extLst>
              <a:ext uri="{FF2B5EF4-FFF2-40B4-BE49-F238E27FC236}">
                <a16:creationId xmlns:a16="http://schemas.microsoft.com/office/drawing/2014/main" id="{ABFF3E90-DB3E-4289-91C8-8AD083E139FD}"/>
              </a:ext>
            </a:extLst>
          </p:cNvPr>
          <p:cNvSpPr>
            <a:spLocks/>
          </p:cNvSpPr>
          <p:nvPr/>
        </p:nvSpPr>
        <p:spPr bwMode="auto">
          <a:xfrm>
            <a:off x="17916318" y="3042174"/>
            <a:ext cx="4764" cy="3175"/>
          </a:xfrm>
          <a:custGeom>
            <a:avLst/>
            <a:gdLst>
              <a:gd name="T0" fmla="*/ 0 w 3"/>
              <a:gd name="T1" fmla="*/ 0 h 2"/>
              <a:gd name="T2" fmla="*/ 0 w 3"/>
              <a:gd name="T3" fmla="*/ 2 h 2"/>
              <a:gd name="T4" fmla="*/ 0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2"/>
                </a:lnTo>
                <a:lnTo>
                  <a:pt x="3" y="2"/>
                </a:lnTo>
                <a:lnTo>
                  <a:pt x="3" y="2"/>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6" name="Freeform 3816">
            <a:extLst>
              <a:ext uri="{FF2B5EF4-FFF2-40B4-BE49-F238E27FC236}">
                <a16:creationId xmlns:a16="http://schemas.microsoft.com/office/drawing/2014/main" id="{F460387A-9985-456C-A02B-28D79EF17512}"/>
              </a:ext>
            </a:extLst>
          </p:cNvPr>
          <p:cNvSpPr>
            <a:spLocks/>
          </p:cNvSpPr>
          <p:nvPr/>
        </p:nvSpPr>
        <p:spPr bwMode="auto">
          <a:xfrm>
            <a:off x="17925844" y="3042174"/>
            <a:ext cx="4764" cy="3175"/>
          </a:xfrm>
          <a:custGeom>
            <a:avLst/>
            <a:gdLst>
              <a:gd name="T0" fmla="*/ 3 w 3"/>
              <a:gd name="T1" fmla="*/ 2 h 2"/>
              <a:gd name="T2" fmla="*/ 3 w 3"/>
              <a:gd name="T3" fmla="*/ 2 h 2"/>
              <a:gd name="T4" fmla="*/ 3 w 3"/>
              <a:gd name="T5" fmla="*/ 2 h 2"/>
              <a:gd name="T6" fmla="*/ 0 w 3"/>
              <a:gd name="T7" fmla="*/ 0 h 2"/>
              <a:gd name="T8" fmla="*/ 0 w 3"/>
              <a:gd name="T9" fmla="*/ 2 h 2"/>
              <a:gd name="T10" fmla="*/ 0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2"/>
                </a:lnTo>
                <a:lnTo>
                  <a:pt x="3" y="2"/>
                </a:lnTo>
                <a:lnTo>
                  <a:pt x="0" y="0"/>
                </a:lnTo>
                <a:lnTo>
                  <a:pt x="0" y="2"/>
                </a:lnTo>
                <a:lnTo>
                  <a:pt x="0" y="2"/>
                </a:lnTo>
                <a:lnTo>
                  <a:pt x="3" y="2"/>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7" name="Freeform 3817">
            <a:extLst>
              <a:ext uri="{FF2B5EF4-FFF2-40B4-BE49-F238E27FC236}">
                <a16:creationId xmlns:a16="http://schemas.microsoft.com/office/drawing/2014/main" id="{4AB8420B-B438-40CE-A56A-D531630B3836}"/>
              </a:ext>
            </a:extLst>
          </p:cNvPr>
          <p:cNvSpPr>
            <a:spLocks/>
          </p:cNvSpPr>
          <p:nvPr/>
        </p:nvSpPr>
        <p:spPr bwMode="auto">
          <a:xfrm>
            <a:off x="17890915" y="3042174"/>
            <a:ext cx="4764" cy="3175"/>
          </a:xfrm>
          <a:custGeom>
            <a:avLst/>
            <a:gdLst>
              <a:gd name="T0" fmla="*/ 0 w 3"/>
              <a:gd name="T1" fmla="*/ 0 h 2"/>
              <a:gd name="T2" fmla="*/ 0 w 3"/>
              <a:gd name="T3" fmla="*/ 0 h 2"/>
              <a:gd name="T4" fmla="*/ 0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0"/>
                </a:lnTo>
                <a:lnTo>
                  <a:pt x="0" y="2"/>
                </a:lnTo>
                <a:lnTo>
                  <a:pt x="3" y="2"/>
                </a:lnTo>
                <a:lnTo>
                  <a:pt x="3" y="2"/>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8" name="Freeform 3818">
            <a:extLst>
              <a:ext uri="{FF2B5EF4-FFF2-40B4-BE49-F238E27FC236}">
                <a16:creationId xmlns:a16="http://schemas.microsoft.com/office/drawing/2014/main" id="{C22FA8ED-12B6-4B69-A0BD-33A5D4F4AB46}"/>
              </a:ext>
            </a:extLst>
          </p:cNvPr>
          <p:cNvSpPr>
            <a:spLocks/>
          </p:cNvSpPr>
          <p:nvPr/>
        </p:nvSpPr>
        <p:spPr bwMode="auto">
          <a:xfrm>
            <a:off x="17930608" y="3045349"/>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69" name="Freeform 3819">
            <a:extLst>
              <a:ext uri="{FF2B5EF4-FFF2-40B4-BE49-F238E27FC236}">
                <a16:creationId xmlns:a16="http://schemas.microsoft.com/office/drawing/2014/main" id="{2A852B2A-B951-4004-80DB-00DD6962C6C9}"/>
              </a:ext>
            </a:extLst>
          </p:cNvPr>
          <p:cNvSpPr>
            <a:spLocks/>
          </p:cNvSpPr>
          <p:nvPr/>
        </p:nvSpPr>
        <p:spPr bwMode="auto">
          <a:xfrm>
            <a:off x="17882977" y="3042174"/>
            <a:ext cx="3175" cy="3175"/>
          </a:xfrm>
          <a:custGeom>
            <a:avLst/>
            <a:gdLst>
              <a:gd name="T0" fmla="*/ 0 w 2"/>
              <a:gd name="T1" fmla="*/ 0 h 2"/>
              <a:gd name="T2" fmla="*/ 0 w 2"/>
              <a:gd name="T3" fmla="*/ 0 h 2"/>
              <a:gd name="T4" fmla="*/ 0 w 2"/>
              <a:gd name="T5" fmla="*/ 2 h 2"/>
              <a:gd name="T6" fmla="*/ 2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2"/>
                </a:lnTo>
                <a:lnTo>
                  <a:pt x="2" y="0"/>
                </a:lnTo>
                <a:lnTo>
                  <a:pt x="2"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0" name="Freeform 3820">
            <a:extLst>
              <a:ext uri="{FF2B5EF4-FFF2-40B4-BE49-F238E27FC236}">
                <a16:creationId xmlns:a16="http://schemas.microsoft.com/office/drawing/2014/main" id="{22732F51-7EBC-41C8-BA4F-3FC2C6380142}"/>
              </a:ext>
            </a:extLst>
          </p:cNvPr>
          <p:cNvSpPr>
            <a:spLocks/>
          </p:cNvSpPr>
          <p:nvPr/>
        </p:nvSpPr>
        <p:spPr bwMode="auto">
          <a:xfrm>
            <a:off x="17895679" y="3042174"/>
            <a:ext cx="4764" cy="3175"/>
          </a:xfrm>
          <a:custGeom>
            <a:avLst/>
            <a:gdLst>
              <a:gd name="T0" fmla="*/ 0 w 3"/>
              <a:gd name="T1" fmla="*/ 0 h 2"/>
              <a:gd name="T2" fmla="*/ 0 w 3"/>
              <a:gd name="T3" fmla="*/ 2 h 2"/>
              <a:gd name="T4" fmla="*/ 0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2"/>
                </a:lnTo>
                <a:lnTo>
                  <a:pt x="3" y="2"/>
                </a:lnTo>
                <a:lnTo>
                  <a:pt x="3" y="2"/>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1" name="Freeform 3821">
            <a:extLst>
              <a:ext uri="{FF2B5EF4-FFF2-40B4-BE49-F238E27FC236}">
                <a16:creationId xmlns:a16="http://schemas.microsoft.com/office/drawing/2014/main" id="{2C61121D-4426-4179-A810-C0AADE4E728E}"/>
              </a:ext>
            </a:extLst>
          </p:cNvPr>
          <p:cNvSpPr>
            <a:spLocks/>
          </p:cNvSpPr>
          <p:nvPr/>
        </p:nvSpPr>
        <p:spPr bwMode="auto">
          <a:xfrm>
            <a:off x="18162410"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2" name="Freeform 3822">
            <a:extLst>
              <a:ext uri="{FF2B5EF4-FFF2-40B4-BE49-F238E27FC236}">
                <a16:creationId xmlns:a16="http://schemas.microsoft.com/office/drawing/2014/main" id="{0ECEA6AF-EC2F-42FC-A855-8E07B9CA5586}"/>
              </a:ext>
            </a:extLst>
          </p:cNvPr>
          <p:cNvSpPr>
            <a:spLocks/>
          </p:cNvSpPr>
          <p:nvPr/>
        </p:nvSpPr>
        <p:spPr bwMode="auto">
          <a:xfrm>
            <a:off x="17994115" y="3045349"/>
            <a:ext cx="4764"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3" name="Freeform 3823">
            <a:extLst>
              <a:ext uri="{FF2B5EF4-FFF2-40B4-BE49-F238E27FC236}">
                <a16:creationId xmlns:a16="http://schemas.microsoft.com/office/drawing/2014/main" id="{64FDCDB8-0EBC-442C-A4BC-87A37E744C6E}"/>
              </a:ext>
            </a:extLst>
          </p:cNvPr>
          <p:cNvSpPr>
            <a:spLocks/>
          </p:cNvSpPr>
          <p:nvPr/>
        </p:nvSpPr>
        <p:spPr bwMode="auto">
          <a:xfrm>
            <a:off x="17938546"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4" name="Freeform 3824">
            <a:extLst>
              <a:ext uri="{FF2B5EF4-FFF2-40B4-BE49-F238E27FC236}">
                <a16:creationId xmlns:a16="http://schemas.microsoft.com/office/drawing/2014/main" id="{7828555F-8D82-4206-967F-8B43624B632F}"/>
              </a:ext>
            </a:extLst>
          </p:cNvPr>
          <p:cNvSpPr>
            <a:spLocks/>
          </p:cNvSpPr>
          <p:nvPr/>
        </p:nvSpPr>
        <p:spPr bwMode="auto">
          <a:xfrm>
            <a:off x="17946485"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5" name="Freeform 3825">
            <a:extLst>
              <a:ext uri="{FF2B5EF4-FFF2-40B4-BE49-F238E27FC236}">
                <a16:creationId xmlns:a16="http://schemas.microsoft.com/office/drawing/2014/main" id="{B69F8664-635A-4B55-9983-4C1F162AAFEA}"/>
              </a:ext>
            </a:extLst>
          </p:cNvPr>
          <p:cNvSpPr>
            <a:spLocks/>
          </p:cNvSpPr>
          <p:nvPr/>
        </p:nvSpPr>
        <p:spPr bwMode="auto">
          <a:xfrm>
            <a:off x="17963949" y="3045349"/>
            <a:ext cx="9526" cy="0"/>
          </a:xfrm>
          <a:custGeom>
            <a:avLst/>
            <a:gdLst>
              <a:gd name="T0" fmla="*/ 3 w 6"/>
              <a:gd name="T1" fmla="*/ 6 w 6"/>
              <a:gd name="T2" fmla="*/ 3 w 6"/>
              <a:gd name="T3" fmla="*/ 0 w 6"/>
              <a:gd name="T4" fmla="*/ 0 w 6"/>
              <a:gd name="T5" fmla="*/ 0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6"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6" name="Freeform 3826">
            <a:extLst>
              <a:ext uri="{FF2B5EF4-FFF2-40B4-BE49-F238E27FC236}">
                <a16:creationId xmlns:a16="http://schemas.microsoft.com/office/drawing/2014/main" id="{80235B01-D099-4EA1-9F45-512ED7A710E9}"/>
              </a:ext>
            </a:extLst>
          </p:cNvPr>
          <p:cNvSpPr>
            <a:spLocks/>
          </p:cNvSpPr>
          <p:nvPr/>
        </p:nvSpPr>
        <p:spPr bwMode="auto">
          <a:xfrm>
            <a:off x="17951247"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7" name="Freeform 3827">
            <a:extLst>
              <a:ext uri="{FF2B5EF4-FFF2-40B4-BE49-F238E27FC236}">
                <a16:creationId xmlns:a16="http://schemas.microsoft.com/office/drawing/2014/main" id="{450EA0C5-95B8-4FF4-9592-E3A049F9695F}"/>
              </a:ext>
            </a:extLst>
          </p:cNvPr>
          <p:cNvSpPr>
            <a:spLocks/>
          </p:cNvSpPr>
          <p:nvPr/>
        </p:nvSpPr>
        <p:spPr bwMode="auto">
          <a:xfrm>
            <a:off x="17960773" y="3045349"/>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8" name="Freeform 3828">
            <a:extLst>
              <a:ext uri="{FF2B5EF4-FFF2-40B4-BE49-F238E27FC236}">
                <a16:creationId xmlns:a16="http://schemas.microsoft.com/office/drawing/2014/main" id="{BB81815E-CFB3-46F3-BD65-F2A6E45CF560}"/>
              </a:ext>
            </a:extLst>
          </p:cNvPr>
          <p:cNvSpPr>
            <a:spLocks/>
          </p:cNvSpPr>
          <p:nvPr/>
        </p:nvSpPr>
        <p:spPr bwMode="auto">
          <a:xfrm>
            <a:off x="18167172" y="3045349"/>
            <a:ext cx="7939" cy="0"/>
          </a:xfrm>
          <a:custGeom>
            <a:avLst/>
            <a:gdLst>
              <a:gd name="T0" fmla="*/ 0 w 5"/>
              <a:gd name="T1" fmla="*/ 0 w 5"/>
              <a:gd name="T2" fmla="*/ 0 w 5"/>
              <a:gd name="T3" fmla="*/ 5 w 5"/>
              <a:gd name="T4" fmla="*/ 5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5" y="0"/>
                </a:lnTo>
                <a:lnTo>
                  <a:pt x="5"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79" name="Freeform 3829">
            <a:extLst>
              <a:ext uri="{FF2B5EF4-FFF2-40B4-BE49-F238E27FC236}">
                <a16:creationId xmlns:a16="http://schemas.microsoft.com/office/drawing/2014/main" id="{657422D1-695C-4420-A8A3-E11B286C680D}"/>
              </a:ext>
            </a:extLst>
          </p:cNvPr>
          <p:cNvSpPr>
            <a:spLocks/>
          </p:cNvSpPr>
          <p:nvPr/>
        </p:nvSpPr>
        <p:spPr bwMode="auto">
          <a:xfrm>
            <a:off x="18210040" y="3045349"/>
            <a:ext cx="4764" cy="0"/>
          </a:xfrm>
          <a:custGeom>
            <a:avLst/>
            <a:gdLst>
              <a:gd name="T0" fmla="*/ 0 w 3"/>
              <a:gd name="T1" fmla="*/ 0 w 3"/>
              <a:gd name="T2" fmla="*/ 3 w 3"/>
              <a:gd name="T3" fmla="*/ 3 w 3"/>
              <a:gd name="T4" fmla="*/ 3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3" y="0"/>
                </a:lnTo>
                <a:lnTo>
                  <a:pt x="3" y="0"/>
                </a:lnTo>
                <a:lnTo>
                  <a:pt x="3" y="0"/>
                </a:lnTo>
                <a:lnTo>
                  <a:pt x="0"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0" name="Freeform 3830">
            <a:extLst>
              <a:ext uri="{FF2B5EF4-FFF2-40B4-BE49-F238E27FC236}">
                <a16:creationId xmlns:a16="http://schemas.microsoft.com/office/drawing/2014/main" id="{98D8EACB-26F6-4CA6-BEC5-52C5A9A9A9C2}"/>
              </a:ext>
            </a:extLst>
          </p:cNvPr>
          <p:cNvSpPr>
            <a:spLocks/>
          </p:cNvSpPr>
          <p:nvPr/>
        </p:nvSpPr>
        <p:spPr bwMode="auto">
          <a:xfrm>
            <a:off x="18217978"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1" name="Freeform 3831">
            <a:extLst>
              <a:ext uri="{FF2B5EF4-FFF2-40B4-BE49-F238E27FC236}">
                <a16:creationId xmlns:a16="http://schemas.microsoft.com/office/drawing/2014/main" id="{BF19955B-DFB2-4A4C-BC2B-D4783AC16C1B}"/>
              </a:ext>
            </a:extLst>
          </p:cNvPr>
          <p:cNvSpPr>
            <a:spLocks/>
          </p:cNvSpPr>
          <p:nvPr/>
        </p:nvSpPr>
        <p:spPr bwMode="auto">
          <a:xfrm>
            <a:off x="18205277"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2" name="Freeform 3832">
            <a:extLst>
              <a:ext uri="{FF2B5EF4-FFF2-40B4-BE49-F238E27FC236}">
                <a16:creationId xmlns:a16="http://schemas.microsoft.com/office/drawing/2014/main" id="{A72A3810-2B59-421E-976F-014C177C11BB}"/>
              </a:ext>
            </a:extLst>
          </p:cNvPr>
          <p:cNvSpPr>
            <a:spLocks/>
          </p:cNvSpPr>
          <p:nvPr/>
        </p:nvSpPr>
        <p:spPr bwMode="auto">
          <a:xfrm>
            <a:off x="18175111" y="3045349"/>
            <a:ext cx="4764"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3" name="Freeform 3833">
            <a:extLst>
              <a:ext uri="{FF2B5EF4-FFF2-40B4-BE49-F238E27FC236}">
                <a16:creationId xmlns:a16="http://schemas.microsoft.com/office/drawing/2014/main" id="{417A1881-4ED8-40D5-9EED-042998A183A6}"/>
              </a:ext>
            </a:extLst>
          </p:cNvPr>
          <p:cNvSpPr>
            <a:spLocks/>
          </p:cNvSpPr>
          <p:nvPr/>
        </p:nvSpPr>
        <p:spPr bwMode="auto">
          <a:xfrm>
            <a:off x="18184637" y="3045349"/>
            <a:ext cx="3175"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4" name="Freeform 3834">
            <a:extLst>
              <a:ext uri="{FF2B5EF4-FFF2-40B4-BE49-F238E27FC236}">
                <a16:creationId xmlns:a16="http://schemas.microsoft.com/office/drawing/2014/main" id="{ACE47E83-CDE1-43DD-AA9B-75B148E111E2}"/>
              </a:ext>
            </a:extLst>
          </p:cNvPr>
          <p:cNvSpPr>
            <a:spLocks/>
          </p:cNvSpPr>
          <p:nvPr/>
        </p:nvSpPr>
        <p:spPr bwMode="auto">
          <a:xfrm>
            <a:off x="18197339" y="3045349"/>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5" name="Freeform 3835">
            <a:extLst>
              <a:ext uri="{FF2B5EF4-FFF2-40B4-BE49-F238E27FC236}">
                <a16:creationId xmlns:a16="http://schemas.microsoft.com/office/drawing/2014/main" id="{8E7F9440-6FD5-42AA-BCEA-A2E2B667E281}"/>
              </a:ext>
            </a:extLst>
          </p:cNvPr>
          <p:cNvSpPr>
            <a:spLocks/>
          </p:cNvSpPr>
          <p:nvPr/>
        </p:nvSpPr>
        <p:spPr bwMode="auto">
          <a:xfrm>
            <a:off x="18187812" y="3045349"/>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6" name="Freeform 3836">
            <a:extLst>
              <a:ext uri="{FF2B5EF4-FFF2-40B4-BE49-F238E27FC236}">
                <a16:creationId xmlns:a16="http://schemas.microsoft.com/office/drawing/2014/main" id="{E104FF2F-89E9-43A5-95AE-B9919D561A6F}"/>
              </a:ext>
            </a:extLst>
          </p:cNvPr>
          <p:cNvSpPr>
            <a:spLocks/>
          </p:cNvSpPr>
          <p:nvPr/>
        </p:nvSpPr>
        <p:spPr bwMode="auto">
          <a:xfrm>
            <a:off x="18222742" y="3045349"/>
            <a:ext cx="7939" cy="0"/>
          </a:xfrm>
          <a:custGeom>
            <a:avLst/>
            <a:gdLst>
              <a:gd name="T0" fmla="*/ 3 w 5"/>
              <a:gd name="T1" fmla="*/ 5 w 5"/>
              <a:gd name="T2" fmla="*/ 3 w 5"/>
              <a:gd name="T3" fmla="*/ 0 w 5"/>
              <a:gd name="T4" fmla="*/ 0 w 5"/>
              <a:gd name="T5" fmla="*/ 0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5"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7" name="Freeform 3837">
            <a:extLst>
              <a:ext uri="{FF2B5EF4-FFF2-40B4-BE49-F238E27FC236}">
                <a16:creationId xmlns:a16="http://schemas.microsoft.com/office/drawing/2014/main" id="{70474CA3-4C51-4FAC-9590-8CFF501A59E3}"/>
              </a:ext>
            </a:extLst>
          </p:cNvPr>
          <p:cNvSpPr>
            <a:spLocks/>
          </p:cNvSpPr>
          <p:nvPr/>
        </p:nvSpPr>
        <p:spPr bwMode="auto">
          <a:xfrm>
            <a:off x="18403737" y="3092980"/>
            <a:ext cx="7939" cy="0"/>
          </a:xfrm>
          <a:custGeom>
            <a:avLst/>
            <a:gdLst>
              <a:gd name="T0" fmla="*/ 5 w 5"/>
              <a:gd name="T1" fmla="*/ 5 w 5"/>
              <a:gd name="T2" fmla="*/ 5 w 5"/>
              <a:gd name="T3" fmla="*/ 3 w 5"/>
              <a:gd name="T4" fmla="*/ 0 w 5"/>
              <a:gd name="T5" fmla="*/ 3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3" y="0"/>
                </a:lnTo>
                <a:lnTo>
                  <a:pt x="0" y="0"/>
                </a:lnTo>
                <a:lnTo>
                  <a:pt x="3" y="0"/>
                </a:lnTo>
                <a:lnTo>
                  <a:pt x="5"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8" name="Freeform 3838">
            <a:extLst>
              <a:ext uri="{FF2B5EF4-FFF2-40B4-BE49-F238E27FC236}">
                <a16:creationId xmlns:a16="http://schemas.microsoft.com/office/drawing/2014/main" id="{CD70AF81-03C4-4DED-81E3-8E0D1676DE67}"/>
              </a:ext>
            </a:extLst>
          </p:cNvPr>
          <p:cNvSpPr>
            <a:spLocks/>
          </p:cNvSpPr>
          <p:nvPr/>
        </p:nvSpPr>
        <p:spPr bwMode="auto">
          <a:xfrm>
            <a:off x="18424377" y="3092980"/>
            <a:ext cx="9526" cy="4763"/>
          </a:xfrm>
          <a:custGeom>
            <a:avLst/>
            <a:gdLst>
              <a:gd name="T0" fmla="*/ 0 w 6"/>
              <a:gd name="T1" fmla="*/ 0 h 3"/>
              <a:gd name="T2" fmla="*/ 0 w 6"/>
              <a:gd name="T3" fmla="*/ 0 h 3"/>
              <a:gd name="T4" fmla="*/ 3 w 6"/>
              <a:gd name="T5" fmla="*/ 0 h 3"/>
              <a:gd name="T6" fmla="*/ 3 w 6"/>
              <a:gd name="T7" fmla="*/ 3 h 3"/>
              <a:gd name="T8" fmla="*/ 3 w 6"/>
              <a:gd name="T9" fmla="*/ 3 h 3"/>
              <a:gd name="T10" fmla="*/ 3 w 6"/>
              <a:gd name="T11" fmla="*/ 3 h 3"/>
              <a:gd name="T12" fmla="*/ 3 w 6"/>
              <a:gd name="T13" fmla="*/ 0 h 3"/>
              <a:gd name="T14" fmla="*/ 3 w 6"/>
              <a:gd name="T15" fmla="*/ 0 h 3"/>
              <a:gd name="T16" fmla="*/ 6 w 6"/>
              <a:gd name="T17" fmla="*/ 0 h 3"/>
              <a:gd name="T18" fmla="*/ 3 w 6"/>
              <a:gd name="T19" fmla="*/ 0 h 3"/>
              <a:gd name="T20" fmla="*/ 3 w 6"/>
              <a:gd name="T21" fmla="*/ 0 h 3"/>
              <a:gd name="T22" fmla="*/ 3 w 6"/>
              <a:gd name="T23" fmla="*/ 0 h 3"/>
              <a:gd name="T24" fmla="*/ 3 w 6"/>
              <a:gd name="T25" fmla="*/ 0 h 3"/>
              <a:gd name="T26" fmla="*/ 0 w 6"/>
              <a:gd name="T27" fmla="*/ 0 h 3"/>
              <a:gd name="T28" fmla="*/ 0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0"/>
                </a:moveTo>
                <a:lnTo>
                  <a:pt x="0" y="0"/>
                </a:lnTo>
                <a:lnTo>
                  <a:pt x="3" y="0"/>
                </a:lnTo>
                <a:lnTo>
                  <a:pt x="3" y="3"/>
                </a:lnTo>
                <a:lnTo>
                  <a:pt x="3" y="3"/>
                </a:lnTo>
                <a:lnTo>
                  <a:pt x="3" y="3"/>
                </a:lnTo>
                <a:lnTo>
                  <a:pt x="3" y="0"/>
                </a:lnTo>
                <a:lnTo>
                  <a:pt x="3" y="0"/>
                </a:lnTo>
                <a:lnTo>
                  <a:pt x="6" y="0"/>
                </a:lnTo>
                <a:lnTo>
                  <a:pt x="3" y="0"/>
                </a:lnTo>
                <a:lnTo>
                  <a:pt x="3" y="0"/>
                </a:lnTo>
                <a:lnTo>
                  <a:pt x="3" y="0"/>
                </a:lnTo>
                <a:lnTo>
                  <a:pt x="3" y="0"/>
                </a:lnTo>
                <a:lnTo>
                  <a:pt x="0"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89" name="Freeform 3839">
            <a:extLst>
              <a:ext uri="{FF2B5EF4-FFF2-40B4-BE49-F238E27FC236}">
                <a16:creationId xmlns:a16="http://schemas.microsoft.com/office/drawing/2014/main" id="{9D12A0D8-AE99-4CA0-B483-4C68B34D863D}"/>
              </a:ext>
            </a:extLst>
          </p:cNvPr>
          <p:cNvSpPr>
            <a:spLocks/>
          </p:cNvSpPr>
          <p:nvPr/>
        </p:nvSpPr>
        <p:spPr bwMode="auto">
          <a:xfrm>
            <a:off x="17805180" y="3085042"/>
            <a:ext cx="4764" cy="4763"/>
          </a:xfrm>
          <a:custGeom>
            <a:avLst/>
            <a:gdLst>
              <a:gd name="T0" fmla="*/ 3 w 3"/>
              <a:gd name="T1" fmla="*/ 0 h 3"/>
              <a:gd name="T2" fmla="*/ 0 w 3"/>
              <a:gd name="T3" fmla="*/ 0 h 3"/>
              <a:gd name="T4" fmla="*/ 0 w 3"/>
              <a:gd name="T5" fmla="*/ 0 h 3"/>
              <a:gd name="T6" fmla="*/ 0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3" y="3"/>
                </a:lnTo>
                <a:lnTo>
                  <a:pt x="3"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0" name="Freeform 3840">
            <a:extLst>
              <a:ext uri="{FF2B5EF4-FFF2-40B4-BE49-F238E27FC236}">
                <a16:creationId xmlns:a16="http://schemas.microsoft.com/office/drawing/2014/main" id="{1CBC2126-C142-4205-A0AF-F05332DDFFB0}"/>
              </a:ext>
            </a:extLst>
          </p:cNvPr>
          <p:cNvSpPr>
            <a:spLocks/>
          </p:cNvSpPr>
          <p:nvPr/>
        </p:nvSpPr>
        <p:spPr bwMode="auto">
          <a:xfrm>
            <a:off x="17895679" y="3089804"/>
            <a:ext cx="4764"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1" name="Freeform 3841">
            <a:extLst>
              <a:ext uri="{FF2B5EF4-FFF2-40B4-BE49-F238E27FC236}">
                <a16:creationId xmlns:a16="http://schemas.microsoft.com/office/drawing/2014/main" id="{E03A1B8A-7ACB-4701-ACE7-58D4B78AE916}"/>
              </a:ext>
            </a:extLst>
          </p:cNvPr>
          <p:cNvSpPr>
            <a:spLocks/>
          </p:cNvSpPr>
          <p:nvPr/>
        </p:nvSpPr>
        <p:spPr bwMode="auto">
          <a:xfrm>
            <a:off x="18459306" y="3092980"/>
            <a:ext cx="9526" cy="0"/>
          </a:xfrm>
          <a:custGeom>
            <a:avLst/>
            <a:gdLst>
              <a:gd name="T0" fmla="*/ 6 w 6"/>
              <a:gd name="T1" fmla="*/ 6 w 6"/>
              <a:gd name="T2" fmla="*/ 6 w 6"/>
              <a:gd name="T3" fmla="*/ 3 w 6"/>
              <a:gd name="T4" fmla="*/ 0 w 6"/>
              <a:gd name="T5" fmla="*/ 3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3" y="0"/>
                </a:lnTo>
                <a:lnTo>
                  <a:pt x="0" y="0"/>
                </a:lnTo>
                <a:lnTo>
                  <a:pt x="3" y="0"/>
                </a:lnTo>
                <a:lnTo>
                  <a:pt x="6"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2" name="Freeform 3842">
            <a:extLst>
              <a:ext uri="{FF2B5EF4-FFF2-40B4-BE49-F238E27FC236}">
                <a16:creationId xmlns:a16="http://schemas.microsoft.com/office/drawing/2014/main" id="{A28FA7B6-E08A-4571-9C00-EB23053608FE}"/>
              </a:ext>
            </a:extLst>
          </p:cNvPr>
          <p:cNvSpPr>
            <a:spLocks/>
          </p:cNvSpPr>
          <p:nvPr/>
        </p:nvSpPr>
        <p:spPr bwMode="auto">
          <a:xfrm>
            <a:off x="17903617" y="3089804"/>
            <a:ext cx="4764" cy="3175"/>
          </a:xfrm>
          <a:custGeom>
            <a:avLst/>
            <a:gdLst>
              <a:gd name="T0" fmla="*/ 0 w 3"/>
              <a:gd name="T1" fmla="*/ 0 h 2"/>
              <a:gd name="T2" fmla="*/ 0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2 h 2"/>
              <a:gd name="T16" fmla="*/ 0 w 3"/>
              <a:gd name="T17" fmla="*/ 2 h 2"/>
              <a:gd name="T18" fmla="*/ 0 w 3"/>
              <a:gd name="T19" fmla="*/ 2 h 2"/>
              <a:gd name="T20" fmla="*/ 0 w 3"/>
              <a:gd name="T21" fmla="*/ 0 h 2"/>
              <a:gd name="T22" fmla="*/ 3 w 3"/>
              <a:gd name="T23" fmla="*/ 0 h 2"/>
              <a:gd name="T24" fmla="*/ 3 w 3"/>
              <a:gd name="T25" fmla="*/ 0 h 2"/>
              <a:gd name="T26" fmla="*/ 3 w 3"/>
              <a:gd name="T27" fmla="*/ 0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lnTo>
                  <a:pt x="0" y="0"/>
                </a:lnTo>
                <a:lnTo>
                  <a:pt x="0" y="0"/>
                </a:lnTo>
                <a:lnTo>
                  <a:pt x="0" y="0"/>
                </a:lnTo>
                <a:lnTo>
                  <a:pt x="0" y="0"/>
                </a:lnTo>
                <a:lnTo>
                  <a:pt x="0" y="0"/>
                </a:lnTo>
                <a:lnTo>
                  <a:pt x="0" y="0"/>
                </a:lnTo>
                <a:lnTo>
                  <a:pt x="0" y="2"/>
                </a:lnTo>
                <a:lnTo>
                  <a:pt x="0" y="2"/>
                </a:lnTo>
                <a:lnTo>
                  <a:pt x="0" y="2"/>
                </a:lnTo>
                <a:lnTo>
                  <a:pt x="0" y="0"/>
                </a:lnTo>
                <a:lnTo>
                  <a:pt x="3" y="0"/>
                </a:lnTo>
                <a:lnTo>
                  <a:pt x="3" y="0"/>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3" name="Freeform 3843">
            <a:extLst>
              <a:ext uri="{FF2B5EF4-FFF2-40B4-BE49-F238E27FC236}">
                <a16:creationId xmlns:a16="http://schemas.microsoft.com/office/drawing/2014/main" id="{A07FA301-BC3E-41D0-8637-926C1E8E4D66}"/>
              </a:ext>
            </a:extLst>
          </p:cNvPr>
          <p:cNvSpPr>
            <a:spLocks/>
          </p:cNvSpPr>
          <p:nvPr/>
        </p:nvSpPr>
        <p:spPr bwMode="auto">
          <a:xfrm>
            <a:off x="17882977" y="3089804"/>
            <a:ext cx="3175"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4" name="Freeform 3844">
            <a:extLst>
              <a:ext uri="{FF2B5EF4-FFF2-40B4-BE49-F238E27FC236}">
                <a16:creationId xmlns:a16="http://schemas.microsoft.com/office/drawing/2014/main" id="{BD971A40-4BD4-4062-8955-B3E2816478F8}"/>
              </a:ext>
            </a:extLst>
          </p:cNvPr>
          <p:cNvSpPr>
            <a:spLocks/>
          </p:cNvSpPr>
          <p:nvPr/>
        </p:nvSpPr>
        <p:spPr bwMode="auto">
          <a:xfrm>
            <a:off x="17908380" y="3089804"/>
            <a:ext cx="4764"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5" name="Freeform 3845">
            <a:extLst>
              <a:ext uri="{FF2B5EF4-FFF2-40B4-BE49-F238E27FC236}">
                <a16:creationId xmlns:a16="http://schemas.microsoft.com/office/drawing/2014/main" id="{33EDB771-2728-4428-9578-4F5B0E6DFCD9}"/>
              </a:ext>
            </a:extLst>
          </p:cNvPr>
          <p:cNvSpPr>
            <a:spLocks/>
          </p:cNvSpPr>
          <p:nvPr/>
        </p:nvSpPr>
        <p:spPr bwMode="auto">
          <a:xfrm>
            <a:off x="17930608" y="3089804"/>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6" name="Freeform 3846">
            <a:extLst>
              <a:ext uri="{FF2B5EF4-FFF2-40B4-BE49-F238E27FC236}">
                <a16:creationId xmlns:a16="http://schemas.microsoft.com/office/drawing/2014/main" id="{25A5B174-79DD-4E8C-A74B-3B3BECE0284A}"/>
              </a:ext>
            </a:extLst>
          </p:cNvPr>
          <p:cNvSpPr>
            <a:spLocks/>
          </p:cNvSpPr>
          <p:nvPr/>
        </p:nvSpPr>
        <p:spPr bwMode="auto">
          <a:xfrm>
            <a:off x="17886153" y="3089804"/>
            <a:ext cx="9526" cy="0"/>
          </a:xfrm>
          <a:custGeom>
            <a:avLst/>
            <a:gdLst>
              <a:gd name="T0" fmla="*/ 3 w 6"/>
              <a:gd name="T1" fmla="*/ 0 w 6"/>
              <a:gd name="T2" fmla="*/ 3 w 6"/>
              <a:gd name="T3" fmla="*/ 6 w 6"/>
              <a:gd name="T4" fmla="*/ 6 w 6"/>
              <a:gd name="T5" fmla="*/ 6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0" y="0"/>
                </a:lnTo>
                <a:lnTo>
                  <a:pt x="3" y="0"/>
                </a:lnTo>
                <a:lnTo>
                  <a:pt x="6" y="0"/>
                </a:lnTo>
                <a:lnTo>
                  <a:pt x="6" y="0"/>
                </a:lnTo>
                <a:lnTo>
                  <a:pt x="6"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7" name="Freeform 3847">
            <a:extLst>
              <a:ext uri="{FF2B5EF4-FFF2-40B4-BE49-F238E27FC236}">
                <a16:creationId xmlns:a16="http://schemas.microsoft.com/office/drawing/2014/main" id="{6A348151-7CE4-4533-9A62-8B5893BE2CE4}"/>
              </a:ext>
            </a:extLst>
          </p:cNvPr>
          <p:cNvSpPr>
            <a:spLocks/>
          </p:cNvSpPr>
          <p:nvPr/>
        </p:nvSpPr>
        <p:spPr bwMode="auto">
          <a:xfrm>
            <a:off x="18441842" y="3092980"/>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8" name="Freeform 3848">
            <a:extLst>
              <a:ext uri="{FF2B5EF4-FFF2-40B4-BE49-F238E27FC236}">
                <a16:creationId xmlns:a16="http://schemas.microsoft.com/office/drawing/2014/main" id="{0CE9995C-1F0D-40B9-8FD6-8D6AF62D9E97}"/>
              </a:ext>
            </a:extLst>
          </p:cNvPr>
          <p:cNvSpPr>
            <a:spLocks/>
          </p:cNvSpPr>
          <p:nvPr/>
        </p:nvSpPr>
        <p:spPr bwMode="auto">
          <a:xfrm>
            <a:off x="17960773" y="3089804"/>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99" name="Freeform 3849">
            <a:extLst>
              <a:ext uri="{FF2B5EF4-FFF2-40B4-BE49-F238E27FC236}">
                <a16:creationId xmlns:a16="http://schemas.microsoft.com/office/drawing/2014/main" id="{9EC99BE7-EDA2-4190-981B-15699E4A3E8B}"/>
              </a:ext>
            </a:extLst>
          </p:cNvPr>
          <p:cNvSpPr>
            <a:spLocks/>
          </p:cNvSpPr>
          <p:nvPr/>
        </p:nvSpPr>
        <p:spPr bwMode="auto">
          <a:xfrm>
            <a:off x="17775015" y="3085042"/>
            <a:ext cx="7939" cy="4763"/>
          </a:xfrm>
          <a:custGeom>
            <a:avLst/>
            <a:gdLst>
              <a:gd name="T0" fmla="*/ 5 w 5"/>
              <a:gd name="T1" fmla="*/ 0 h 3"/>
              <a:gd name="T2" fmla="*/ 3 w 5"/>
              <a:gd name="T3" fmla="*/ 0 h 3"/>
              <a:gd name="T4" fmla="*/ 0 w 5"/>
              <a:gd name="T5" fmla="*/ 0 h 3"/>
              <a:gd name="T6" fmla="*/ 3 w 5"/>
              <a:gd name="T7" fmla="*/ 0 h 3"/>
              <a:gd name="T8" fmla="*/ 5 w 5"/>
              <a:gd name="T9" fmla="*/ 3 h 3"/>
              <a:gd name="T10" fmla="*/ 5 w 5"/>
              <a:gd name="T11" fmla="*/ 0 h 3"/>
              <a:gd name="T12" fmla="*/ 5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lnTo>
                  <a:pt x="3" y="0"/>
                </a:lnTo>
                <a:lnTo>
                  <a:pt x="0" y="0"/>
                </a:lnTo>
                <a:lnTo>
                  <a:pt x="3" y="0"/>
                </a:lnTo>
                <a:lnTo>
                  <a:pt x="5" y="3"/>
                </a:lnTo>
                <a:lnTo>
                  <a:pt x="5" y="0"/>
                </a:lnTo>
                <a:lnTo>
                  <a:pt x="5"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0" name="Freeform 3850">
            <a:extLst>
              <a:ext uri="{FF2B5EF4-FFF2-40B4-BE49-F238E27FC236}">
                <a16:creationId xmlns:a16="http://schemas.microsoft.com/office/drawing/2014/main" id="{AF785DFB-9443-484B-B6F3-F43FD66713E4}"/>
              </a:ext>
            </a:extLst>
          </p:cNvPr>
          <p:cNvSpPr>
            <a:spLocks/>
          </p:cNvSpPr>
          <p:nvPr/>
        </p:nvSpPr>
        <p:spPr bwMode="auto">
          <a:xfrm>
            <a:off x="18398974" y="3092980"/>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1" name="Freeform 3851">
            <a:extLst>
              <a:ext uri="{FF2B5EF4-FFF2-40B4-BE49-F238E27FC236}">
                <a16:creationId xmlns:a16="http://schemas.microsoft.com/office/drawing/2014/main" id="{193827E2-AEB0-4BE6-974D-CC3866A4AFD1}"/>
              </a:ext>
            </a:extLst>
          </p:cNvPr>
          <p:cNvSpPr>
            <a:spLocks/>
          </p:cNvSpPr>
          <p:nvPr/>
        </p:nvSpPr>
        <p:spPr bwMode="auto">
          <a:xfrm>
            <a:off x="18454543" y="3092980"/>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2" name="Freeform 3852">
            <a:extLst>
              <a:ext uri="{FF2B5EF4-FFF2-40B4-BE49-F238E27FC236}">
                <a16:creationId xmlns:a16="http://schemas.microsoft.com/office/drawing/2014/main" id="{A944E3A5-B6AE-4D46-B103-6441895587A5}"/>
              </a:ext>
            </a:extLst>
          </p:cNvPr>
          <p:cNvSpPr>
            <a:spLocks/>
          </p:cNvSpPr>
          <p:nvPr/>
        </p:nvSpPr>
        <p:spPr bwMode="auto">
          <a:xfrm>
            <a:off x="17792479" y="3085042"/>
            <a:ext cx="3175" cy="4763"/>
          </a:xfrm>
          <a:custGeom>
            <a:avLst/>
            <a:gdLst>
              <a:gd name="T0" fmla="*/ 2 w 2"/>
              <a:gd name="T1" fmla="*/ 0 h 3"/>
              <a:gd name="T2" fmla="*/ 0 w 2"/>
              <a:gd name="T3" fmla="*/ 0 h 3"/>
              <a:gd name="T4" fmla="*/ 0 w 2"/>
              <a:gd name="T5" fmla="*/ 0 h 3"/>
              <a:gd name="T6" fmla="*/ 0 w 2"/>
              <a:gd name="T7" fmla="*/ 3 h 3"/>
              <a:gd name="T8" fmla="*/ 2 w 2"/>
              <a:gd name="T9" fmla="*/ 3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0" y="0"/>
                </a:lnTo>
                <a:lnTo>
                  <a:pt x="0" y="0"/>
                </a:lnTo>
                <a:lnTo>
                  <a:pt x="0" y="3"/>
                </a:lnTo>
                <a:lnTo>
                  <a:pt x="2" y="3"/>
                </a:lnTo>
                <a:lnTo>
                  <a:pt x="2"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3" name="Freeform 3853">
            <a:extLst>
              <a:ext uri="{FF2B5EF4-FFF2-40B4-BE49-F238E27FC236}">
                <a16:creationId xmlns:a16="http://schemas.microsoft.com/office/drawing/2014/main" id="{70887B87-994D-4283-90BD-EF1938886155}"/>
              </a:ext>
            </a:extLst>
          </p:cNvPr>
          <p:cNvSpPr>
            <a:spLocks/>
          </p:cNvSpPr>
          <p:nvPr/>
        </p:nvSpPr>
        <p:spPr bwMode="auto">
          <a:xfrm>
            <a:off x="18433903" y="3092980"/>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4" name="Freeform 3854">
            <a:extLst>
              <a:ext uri="{FF2B5EF4-FFF2-40B4-BE49-F238E27FC236}">
                <a16:creationId xmlns:a16="http://schemas.microsoft.com/office/drawing/2014/main" id="{74D33123-5598-4554-9B9C-8FFD4400252C}"/>
              </a:ext>
            </a:extLst>
          </p:cNvPr>
          <p:cNvSpPr>
            <a:spLocks/>
          </p:cNvSpPr>
          <p:nvPr/>
        </p:nvSpPr>
        <p:spPr bwMode="auto">
          <a:xfrm>
            <a:off x="17782953" y="3085042"/>
            <a:ext cx="4764" cy="4763"/>
          </a:xfrm>
          <a:custGeom>
            <a:avLst/>
            <a:gdLst>
              <a:gd name="T0" fmla="*/ 3 w 3"/>
              <a:gd name="T1" fmla="*/ 0 h 3"/>
              <a:gd name="T2" fmla="*/ 0 w 3"/>
              <a:gd name="T3" fmla="*/ 0 h 3"/>
              <a:gd name="T4" fmla="*/ 0 w 3"/>
              <a:gd name="T5" fmla="*/ 0 h 3"/>
              <a:gd name="T6" fmla="*/ 0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3" y="3"/>
                </a:lnTo>
                <a:lnTo>
                  <a:pt x="3"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5" name="Freeform 3855">
            <a:extLst>
              <a:ext uri="{FF2B5EF4-FFF2-40B4-BE49-F238E27FC236}">
                <a16:creationId xmlns:a16="http://schemas.microsoft.com/office/drawing/2014/main" id="{1D46A94B-055E-4C2E-A521-605ED386D21E}"/>
              </a:ext>
            </a:extLst>
          </p:cNvPr>
          <p:cNvSpPr>
            <a:spLocks/>
          </p:cNvSpPr>
          <p:nvPr/>
        </p:nvSpPr>
        <p:spPr bwMode="auto">
          <a:xfrm>
            <a:off x="18391036" y="3092980"/>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6" name="Freeform 3856">
            <a:extLst>
              <a:ext uri="{FF2B5EF4-FFF2-40B4-BE49-F238E27FC236}">
                <a16:creationId xmlns:a16="http://schemas.microsoft.com/office/drawing/2014/main" id="{62C4D800-BA14-4BF6-83BA-74618A410451}"/>
              </a:ext>
            </a:extLst>
          </p:cNvPr>
          <p:cNvSpPr>
            <a:spLocks/>
          </p:cNvSpPr>
          <p:nvPr/>
        </p:nvSpPr>
        <p:spPr bwMode="auto">
          <a:xfrm>
            <a:off x="18421202" y="3092980"/>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7" name="Freeform 3857">
            <a:extLst>
              <a:ext uri="{FF2B5EF4-FFF2-40B4-BE49-F238E27FC236}">
                <a16:creationId xmlns:a16="http://schemas.microsoft.com/office/drawing/2014/main" id="{E1B0732D-9319-486A-82BE-BF92E5832DFF}"/>
              </a:ext>
            </a:extLst>
          </p:cNvPr>
          <p:cNvSpPr>
            <a:spLocks/>
          </p:cNvSpPr>
          <p:nvPr/>
        </p:nvSpPr>
        <p:spPr bwMode="auto">
          <a:xfrm>
            <a:off x="18411675" y="3092980"/>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8" name="Freeform 3858">
            <a:extLst>
              <a:ext uri="{FF2B5EF4-FFF2-40B4-BE49-F238E27FC236}">
                <a16:creationId xmlns:a16="http://schemas.microsoft.com/office/drawing/2014/main" id="{8FC359DC-7197-4CF3-9A72-28F67A0097A4}"/>
              </a:ext>
            </a:extLst>
          </p:cNvPr>
          <p:cNvSpPr>
            <a:spLocks/>
          </p:cNvSpPr>
          <p:nvPr/>
        </p:nvSpPr>
        <p:spPr bwMode="auto">
          <a:xfrm>
            <a:off x="17943309" y="3089804"/>
            <a:ext cx="7939" cy="3175"/>
          </a:xfrm>
          <a:custGeom>
            <a:avLst/>
            <a:gdLst>
              <a:gd name="T0" fmla="*/ 2 w 5"/>
              <a:gd name="T1" fmla="*/ 0 h 2"/>
              <a:gd name="T2" fmla="*/ 2 w 5"/>
              <a:gd name="T3" fmla="*/ 2 h 2"/>
              <a:gd name="T4" fmla="*/ 2 w 5"/>
              <a:gd name="T5" fmla="*/ 2 h 2"/>
              <a:gd name="T6" fmla="*/ 2 w 5"/>
              <a:gd name="T7" fmla="*/ 2 h 2"/>
              <a:gd name="T8" fmla="*/ 2 w 5"/>
              <a:gd name="T9" fmla="*/ 0 h 2"/>
              <a:gd name="T10" fmla="*/ 5 w 5"/>
              <a:gd name="T11" fmla="*/ 0 h 2"/>
              <a:gd name="T12" fmla="*/ 5 w 5"/>
              <a:gd name="T13" fmla="*/ 0 h 2"/>
              <a:gd name="T14" fmla="*/ 5 w 5"/>
              <a:gd name="T15" fmla="*/ 0 h 2"/>
              <a:gd name="T16" fmla="*/ 2 w 5"/>
              <a:gd name="T17" fmla="*/ 0 h 2"/>
              <a:gd name="T18" fmla="*/ 2 w 5"/>
              <a:gd name="T19" fmla="*/ 0 h 2"/>
              <a:gd name="T20" fmla="*/ 2 w 5"/>
              <a:gd name="T21" fmla="*/ 0 h 2"/>
              <a:gd name="T22" fmla="*/ 0 w 5"/>
              <a:gd name="T23" fmla="*/ 0 h 2"/>
              <a:gd name="T24" fmla="*/ 0 w 5"/>
              <a:gd name="T25" fmla="*/ 0 h 2"/>
              <a:gd name="T26" fmla="*/ 0 w 5"/>
              <a:gd name="T27" fmla="*/ 0 h 2"/>
              <a:gd name="T28" fmla="*/ 2 w 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2">
                <a:moveTo>
                  <a:pt x="2" y="0"/>
                </a:moveTo>
                <a:lnTo>
                  <a:pt x="2" y="2"/>
                </a:lnTo>
                <a:lnTo>
                  <a:pt x="2" y="2"/>
                </a:lnTo>
                <a:lnTo>
                  <a:pt x="2" y="2"/>
                </a:lnTo>
                <a:lnTo>
                  <a:pt x="2" y="0"/>
                </a:lnTo>
                <a:lnTo>
                  <a:pt x="5" y="0"/>
                </a:lnTo>
                <a:lnTo>
                  <a:pt x="5" y="0"/>
                </a:lnTo>
                <a:lnTo>
                  <a:pt x="5" y="0"/>
                </a:lnTo>
                <a:lnTo>
                  <a:pt x="2" y="0"/>
                </a:ln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09" name="Freeform 3859">
            <a:extLst>
              <a:ext uri="{FF2B5EF4-FFF2-40B4-BE49-F238E27FC236}">
                <a16:creationId xmlns:a16="http://schemas.microsoft.com/office/drawing/2014/main" id="{286DCE3F-6E04-4681-945B-36E416368C80}"/>
              </a:ext>
            </a:extLst>
          </p:cNvPr>
          <p:cNvSpPr>
            <a:spLocks/>
          </p:cNvSpPr>
          <p:nvPr/>
        </p:nvSpPr>
        <p:spPr bwMode="auto">
          <a:xfrm>
            <a:off x="17925844" y="3089804"/>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0" name="Freeform 3860">
            <a:extLst>
              <a:ext uri="{FF2B5EF4-FFF2-40B4-BE49-F238E27FC236}">
                <a16:creationId xmlns:a16="http://schemas.microsoft.com/office/drawing/2014/main" id="{2E56FA7B-DF6D-4661-8C70-40A3C6EF17EC}"/>
              </a:ext>
            </a:extLst>
          </p:cNvPr>
          <p:cNvSpPr>
            <a:spLocks/>
          </p:cNvSpPr>
          <p:nvPr/>
        </p:nvSpPr>
        <p:spPr bwMode="auto">
          <a:xfrm>
            <a:off x="17951247" y="3089804"/>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1" name="Freeform 3861">
            <a:extLst>
              <a:ext uri="{FF2B5EF4-FFF2-40B4-BE49-F238E27FC236}">
                <a16:creationId xmlns:a16="http://schemas.microsoft.com/office/drawing/2014/main" id="{E5EA06DE-34BB-4888-892B-DE8487811919}"/>
              </a:ext>
            </a:extLst>
          </p:cNvPr>
          <p:cNvSpPr>
            <a:spLocks/>
          </p:cNvSpPr>
          <p:nvPr/>
        </p:nvSpPr>
        <p:spPr bwMode="auto">
          <a:xfrm>
            <a:off x="18446604" y="3092980"/>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2" name="Freeform 3862">
            <a:extLst>
              <a:ext uri="{FF2B5EF4-FFF2-40B4-BE49-F238E27FC236}">
                <a16:creationId xmlns:a16="http://schemas.microsoft.com/office/drawing/2014/main" id="{65F6657A-49C9-47D7-AE76-2690DF9CEAA9}"/>
              </a:ext>
            </a:extLst>
          </p:cNvPr>
          <p:cNvSpPr>
            <a:spLocks/>
          </p:cNvSpPr>
          <p:nvPr/>
        </p:nvSpPr>
        <p:spPr bwMode="auto">
          <a:xfrm>
            <a:off x="17963949" y="3089804"/>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3" name="Freeform 3863">
            <a:extLst>
              <a:ext uri="{FF2B5EF4-FFF2-40B4-BE49-F238E27FC236}">
                <a16:creationId xmlns:a16="http://schemas.microsoft.com/office/drawing/2014/main" id="{CBA19738-1915-4673-8C1B-3DD1BD2682DC}"/>
              </a:ext>
            </a:extLst>
          </p:cNvPr>
          <p:cNvSpPr>
            <a:spLocks/>
          </p:cNvSpPr>
          <p:nvPr/>
        </p:nvSpPr>
        <p:spPr bwMode="auto">
          <a:xfrm>
            <a:off x="17795654" y="3085042"/>
            <a:ext cx="9526" cy="4763"/>
          </a:xfrm>
          <a:custGeom>
            <a:avLst/>
            <a:gdLst>
              <a:gd name="T0" fmla="*/ 3 w 6"/>
              <a:gd name="T1" fmla="*/ 0 h 3"/>
              <a:gd name="T2" fmla="*/ 0 w 6"/>
              <a:gd name="T3" fmla="*/ 0 h 3"/>
              <a:gd name="T4" fmla="*/ 0 w 6"/>
              <a:gd name="T5" fmla="*/ 0 h 3"/>
              <a:gd name="T6" fmla="*/ 0 w 6"/>
              <a:gd name="T7" fmla="*/ 3 h 3"/>
              <a:gd name="T8" fmla="*/ 3 w 6"/>
              <a:gd name="T9" fmla="*/ 3 h 3"/>
              <a:gd name="T10" fmla="*/ 6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0" y="0"/>
                </a:lnTo>
                <a:lnTo>
                  <a:pt x="0" y="3"/>
                </a:lnTo>
                <a:lnTo>
                  <a:pt x="3" y="3"/>
                </a:lnTo>
                <a:lnTo>
                  <a:pt x="6"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4" name="Freeform 3864">
            <a:extLst>
              <a:ext uri="{FF2B5EF4-FFF2-40B4-BE49-F238E27FC236}">
                <a16:creationId xmlns:a16="http://schemas.microsoft.com/office/drawing/2014/main" id="{600D60D6-F4D0-4E84-9B65-944B5B3CC73A}"/>
              </a:ext>
            </a:extLst>
          </p:cNvPr>
          <p:cNvSpPr>
            <a:spLocks/>
          </p:cNvSpPr>
          <p:nvPr/>
        </p:nvSpPr>
        <p:spPr bwMode="auto">
          <a:xfrm>
            <a:off x="17938546" y="3089804"/>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5" name="Freeform 3865">
            <a:extLst>
              <a:ext uri="{FF2B5EF4-FFF2-40B4-BE49-F238E27FC236}">
                <a16:creationId xmlns:a16="http://schemas.microsoft.com/office/drawing/2014/main" id="{D9B2BC5B-03E8-4732-B8F9-C22015B2377C}"/>
              </a:ext>
            </a:extLst>
          </p:cNvPr>
          <p:cNvSpPr>
            <a:spLocks/>
          </p:cNvSpPr>
          <p:nvPr/>
        </p:nvSpPr>
        <p:spPr bwMode="auto">
          <a:xfrm>
            <a:off x="18386272" y="3092980"/>
            <a:ext cx="4764" cy="4763"/>
          </a:xfrm>
          <a:custGeom>
            <a:avLst/>
            <a:gdLst>
              <a:gd name="T0" fmla="*/ 0 w 3"/>
              <a:gd name="T1" fmla="*/ 0 h 3"/>
              <a:gd name="T2" fmla="*/ 0 w 3"/>
              <a:gd name="T3" fmla="*/ 3 h 3"/>
              <a:gd name="T4" fmla="*/ 0 w 3"/>
              <a:gd name="T5" fmla="*/ 3 h 3"/>
              <a:gd name="T6" fmla="*/ 0 w 3"/>
              <a:gd name="T7" fmla="*/ 3 h 3"/>
              <a:gd name="T8" fmla="*/ 0 w 3"/>
              <a:gd name="T9" fmla="*/ 0 h 3"/>
              <a:gd name="T10" fmla="*/ 3 w 3"/>
              <a:gd name="T11" fmla="*/ 0 h 3"/>
              <a:gd name="T12" fmla="*/ 3 w 3"/>
              <a:gd name="T13" fmla="*/ 0 h 3"/>
              <a:gd name="T14" fmla="*/ 3 w 3"/>
              <a:gd name="T15" fmla="*/ 0 h 3"/>
              <a:gd name="T16" fmla="*/ 0 w 3"/>
              <a:gd name="T17" fmla="*/ 0 h 3"/>
              <a:gd name="T18" fmla="*/ 0 w 3"/>
              <a:gd name="T19" fmla="*/ 0 h 3"/>
              <a:gd name="T20" fmla="*/ 0 w 3"/>
              <a:gd name="T21" fmla="*/ 0 h 3"/>
              <a:gd name="T22" fmla="*/ 0 w 3"/>
              <a:gd name="T23" fmla="*/ 0 h 3"/>
              <a:gd name="T24" fmla="*/ 0 w 3"/>
              <a:gd name="T25" fmla="*/ 0 h 3"/>
              <a:gd name="T26" fmla="*/ 0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0" y="0"/>
                </a:moveTo>
                <a:lnTo>
                  <a:pt x="0" y="3"/>
                </a:lnTo>
                <a:lnTo>
                  <a:pt x="0" y="3"/>
                </a:lnTo>
                <a:lnTo>
                  <a:pt x="0" y="3"/>
                </a:lnTo>
                <a:lnTo>
                  <a:pt x="0" y="0"/>
                </a:lnTo>
                <a:lnTo>
                  <a:pt x="3" y="0"/>
                </a:lnTo>
                <a:lnTo>
                  <a:pt x="3" y="0"/>
                </a:lnTo>
                <a:lnTo>
                  <a:pt x="3" y="0"/>
                </a:lnTo>
                <a:lnTo>
                  <a:pt x="0" y="0"/>
                </a:lnTo>
                <a:lnTo>
                  <a:pt x="0" y="0"/>
                </a:lnTo>
                <a:lnTo>
                  <a:pt x="0" y="0"/>
                </a:lnTo>
                <a:lnTo>
                  <a:pt x="0" y="0"/>
                </a:lnTo>
                <a:lnTo>
                  <a:pt x="0"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6" name="Freeform 3866">
            <a:extLst>
              <a:ext uri="{FF2B5EF4-FFF2-40B4-BE49-F238E27FC236}">
                <a16:creationId xmlns:a16="http://schemas.microsoft.com/office/drawing/2014/main" id="{04709E28-5055-4409-BE62-313C3F2D516C}"/>
              </a:ext>
            </a:extLst>
          </p:cNvPr>
          <p:cNvSpPr>
            <a:spLocks/>
          </p:cNvSpPr>
          <p:nvPr/>
        </p:nvSpPr>
        <p:spPr bwMode="auto">
          <a:xfrm>
            <a:off x="18175111" y="3089804"/>
            <a:ext cx="4764"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7" name="Freeform 3867">
            <a:extLst>
              <a:ext uri="{FF2B5EF4-FFF2-40B4-BE49-F238E27FC236}">
                <a16:creationId xmlns:a16="http://schemas.microsoft.com/office/drawing/2014/main" id="{2DF0A9BB-5FC4-4144-A182-E8257CD7F0AA}"/>
              </a:ext>
            </a:extLst>
          </p:cNvPr>
          <p:cNvSpPr>
            <a:spLocks/>
          </p:cNvSpPr>
          <p:nvPr/>
        </p:nvSpPr>
        <p:spPr bwMode="auto">
          <a:xfrm>
            <a:off x="18257671" y="3089804"/>
            <a:ext cx="7939" cy="3175"/>
          </a:xfrm>
          <a:custGeom>
            <a:avLst/>
            <a:gdLst>
              <a:gd name="T0" fmla="*/ 5 w 5"/>
              <a:gd name="T1" fmla="*/ 2 h 2"/>
              <a:gd name="T2" fmla="*/ 5 w 5"/>
              <a:gd name="T3" fmla="*/ 0 h 2"/>
              <a:gd name="T4" fmla="*/ 5 w 5"/>
              <a:gd name="T5" fmla="*/ 0 h 2"/>
              <a:gd name="T6" fmla="*/ 0 w 5"/>
              <a:gd name="T7" fmla="*/ 0 h 2"/>
              <a:gd name="T8" fmla="*/ 0 w 5"/>
              <a:gd name="T9" fmla="*/ 0 h 2"/>
              <a:gd name="T10" fmla="*/ 0 w 5"/>
              <a:gd name="T11" fmla="*/ 2 h 2"/>
              <a:gd name="T12" fmla="*/ 5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2"/>
                </a:moveTo>
                <a:lnTo>
                  <a:pt x="5" y="0"/>
                </a:lnTo>
                <a:lnTo>
                  <a:pt x="5" y="0"/>
                </a:lnTo>
                <a:lnTo>
                  <a:pt x="0" y="0"/>
                </a:lnTo>
                <a:lnTo>
                  <a:pt x="0" y="0"/>
                </a:lnTo>
                <a:lnTo>
                  <a:pt x="0" y="2"/>
                </a:lnTo>
                <a:lnTo>
                  <a:pt x="5" y="2"/>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8" name="Freeform 3868">
            <a:extLst>
              <a:ext uri="{FF2B5EF4-FFF2-40B4-BE49-F238E27FC236}">
                <a16:creationId xmlns:a16="http://schemas.microsoft.com/office/drawing/2014/main" id="{89702DEA-AB94-44B3-9910-E24FDCC6A48C}"/>
              </a:ext>
            </a:extLst>
          </p:cNvPr>
          <p:cNvSpPr>
            <a:spLocks/>
          </p:cNvSpPr>
          <p:nvPr/>
        </p:nvSpPr>
        <p:spPr bwMode="auto">
          <a:xfrm>
            <a:off x="17817882" y="3085042"/>
            <a:ext cx="4764" cy="4763"/>
          </a:xfrm>
          <a:custGeom>
            <a:avLst/>
            <a:gdLst>
              <a:gd name="T0" fmla="*/ 3 w 3"/>
              <a:gd name="T1" fmla="*/ 0 h 3"/>
              <a:gd name="T2" fmla="*/ 0 w 3"/>
              <a:gd name="T3" fmla="*/ 0 h 3"/>
              <a:gd name="T4" fmla="*/ 0 w 3"/>
              <a:gd name="T5" fmla="*/ 3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0" y="3"/>
                </a:lnTo>
                <a:lnTo>
                  <a:pt x="3" y="3"/>
                </a:lnTo>
                <a:lnTo>
                  <a:pt x="3" y="3"/>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19" name="Freeform 3869">
            <a:extLst>
              <a:ext uri="{FF2B5EF4-FFF2-40B4-BE49-F238E27FC236}">
                <a16:creationId xmlns:a16="http://schemas.microsoft.com/office/drawing/2014/main" id="{7F6BBE49-D61B-4035-9BBB-5ED22DF08BF1}"/>
              </a:ext>
            </a:extLst>
          </p:cNvPr>
          <p:cNvSpPr>
            <a:spLocks/>
          </p:cNvSpPr>
          <p:nvPr/>
        </p:nvSpPr>
        <p:spPr bwMode="auto">
          <a:xfrm>
            <a:off x="17825821" y="3085042"/>
            <a:ext cx="4764" cy="4763"/>
          </a:xfrm>
          <a:custGeom>
            <a:avLst/>
            <a:gdLst>
              <a:gd name="T0" fmla="*/ 3 w 3"/>
              <a:gd name="T1" fmla="*/ 0 h 3"/>
              <a:gd name="T2" fmla="*/ 0 w 3"/>
              <a:gd name="T3" fmla="*/ 0 h 3"/>
              <a:gd name="T4" fmla="*/ 0 w 3"/>
              <a:gd name="T5" fmla="*/ 3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0" y="3"/>
                </a:lnTo>
                <a:lnTo>
                  <a:pt x="3" y="3"/>
                </a:lnTo>
                <a:lnTo>
                  <a:pt x="3" y="3"/>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0" name="Freeform 3870">
            <a:extLst>
              <a:ext uri="{FF2B5EF4-FFF2-40B4-BE49-F238E27FC236}">
                <a16:creationId xmlns:a16="http://schemas.microsoft.com/office/drawing/2014/main" id="{B21C0726-332E-4B50-9014-7C57AB52C198}"/>
              </a:ext>
            </a:extLst>
          </p:cNvPr>
          <p:cNvSpPr>
            <a:spLocks/>
          </p:cNvSpPr>
          <p:nvPr/>
        </p:nvSpPr>
        <p:spPr bwMode="auto">
          <a:xfrm>
            <a:off x="18119542" y="3089804"/>
            <a:ext cx="4764" cy="3175"/>
          </a:xfrm>
          <a:custGeom>
            <a:avLst/>
            <a:gdLst>
              <a:gd name="T0" fmla="*/ 3 w 3"/>
              <a:gd name="T1" fmla="*/ 0 h 2"/>
              <a:gd name="T2" fmla="*/ 3 w 3"/>
              <a:gd name="T3" fmla="*/ 2 h 2"/>
              <a:gd name="T4" fmla="*/ 3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0 w 3"/>
              <a:gd name="T23" fmla="*/ 0 h 2"/>
              <a:gd name="T24" fmla="*/ 0 w 3"/>
              <a:gd name="T25" fmla="*/ 0 h 2"/>
              <a:gd name="T26" fmla="*/ 0 w 3"/>
              <a:gd name="T27" fmla="*/ 0 h 2"/>
              <a:gd name="T28" fmla="*/ 3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0"/>
                </a:moveTo>
                <a:lnTo>
                  <a:pt x="3" y="2"/>
                </a:lnTo>
                <a:lnTo>
                  <a:pt x="3" y="2"/>
                </a:lnTo>
                <a:lnTo>
                  <a:pt x="3" y="2"/>
                </a:lnTo>
                <a:lnTo>
                  <a:pt x="3" y="0"/>
                </a:lnTo>
                <a:lnTo>
                  <a:pt x="3" y="0"/>
                </a:lnTo>
                <a:lnTo>
                  <a:pt x="3" y="0"/>
                </a:lnTo>
                <a:lnTo>
                  <a:pt x="3" y="0"/>
                </a:lnTo>
                <a:lnTo>
                  <a:pt x="3" y="0"/>
                </a:ln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1" name="Freeform 3871">
            <a:extLst>
              <a:ext uri="{FF2B5EF4-FFF2-40B4-BE49-F238E27FC236}">
                <a16:creationId xmlns:a16="http://schemas.microsoft.com/office/drawing/2014/main" id="{0DFADCBB-0532-4FB8-921C-336A37B996E9}"/>
              </a:ext>
            </a:extLst>
          </p:cNvPr>
          <p:cNvSpPr>
            <a:spLocks/>
          </p:cNvSpPr>
          <p:nvPr/>
        </p:nvSpPr>
        <p:spPr bwMode="auto">
          <a:xfrm>
            <a:off x="18167172" y="3089804"/>
            <a:ext cx="3175"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2" name="Freeform 3872">
            <a:extLst>
              <a:ext uri="{FF2B5EF4-FFF2-40B4-BE49-F238E27FC236}">
                <a16:creationId xmlns:a16="http://schemas.microsoft.com/office/drawing/2014/main" id="{154E6CC8-6489-4582-A3DC-077DFEA8705E}"/>
              </a:ext>
            </a:extLst>
          </p:cNvPr>
          <p:cNvSpPr>
            <a:spLocks/>
          </p:cNvSpPr>
          <p:nvPr/>
        </p:nvSpPr>
        <p:spPr bwMode="auto">
          <a:xfrm>
            <a:off x="18378335" y="3092980"/>
            <a:ext cx="3175"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3" name="Freeform 3873">
            <a:extLst>
              <a:ext uri="{FF2B5EF4-FFF2-40B4-BE49-F238E27FC236}">
                <a16:creationId xmlns:a16="http://schemas.microsoft.com/office/drawing/2014/main" id="{0648890F-EDA2-46BB-ACEF-F0690F54BFF3}"/>
              </a:ext>
            </a:extLst>
          </p:cNvPr>
          <p:cNvSpPr>
            <a:spLocks/>
          </p:cNvSpPr>
          <p:nvPr/>
        </p:nvSpPr>
        <p:spPr bwMode="auto">
          <a:xfrm>
            <a:off x="18222742" y="3089804"/>
            <a:ext cx="4764"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9069" name="Group 4075">
            <a:extLst>
              <a:ext uri="{FF2B5EF4-FFF2-40B4-BE49-F238E27FC236}">
                <a16:creationId xmlns:a16="http://schemas.microsoft.com/office/drawing/2014/main" id="{21818492-69E2-4A91-BE34-E27C6EAF4FC3}"/>
              </a:ext>
            </a:extLst>
          </p:cNvPr>
          <p:cNvGrpSpPr>
            <a:grpSpLocks/>
          </p:cNvGrpSpPr>
          <p:nvPr/>
        </p:nvGrpSpPr>
        <p:grpSpPr bwMode="auto">
          <a:xfrm>
            <a:off x="17775015" y="2730988"/>
            <a:ext cx="696994" cy="673178"/>
            <a:chOff x="11437" y="1381"/>
            <a:chExt cx="439" cy="424"/>
          </a:xfrm>
          <a:solidFill>
            <a:schemeClr val="accent3"/>
          </a:solidFill>
        </p:grpSpPr>
        <p:sp>
          <p:nvSpPr>
            <p:cNvPr id="20724" name="Freeform 3875">
              <a:extLst>
                <a:ext uri="{FF2B5EF4-FFF2-40B4-BE49-F238E27FC236}">
                  <a16:creationId xmlns:a16="http://schemas.microsoft.com/office/drawing/2014/main" id="{2C24D561-7FCB-4A29-809C-608F65396F51}"/>
                </a:ext>
              </a:extLst>
            </p:cNvPr>
            <p:cNvSpPr>
              <a:spLocks/>
            </p:cNvSpPr>
            <p:nvPr/>
          </p:nvSpPr>
          <p:spPr bwMode="auto">
            <a:xfrm>
              <a:off x="11743" y="1381"/>
              <a:ext cx="74" cy="424"/>
            </a:xfrm>
            <a:custGeom>
              <a:avLst/>
              <a:gdLst>
                <a:gd name="T0" fmla="*/ 0 w 27"/>
                <a:gd name="T1" fmla="*/ 144 h 156"/>
                <a:gd name="T2" fmla="*/ 1 w 27"/>
                <a:gd name="T3" fmla="*/ 145 h 156"/>
                <a:gd name="T4" fmla="*/ 13 w 27"/>
                <a:gd name="T5" fmla="*/ 156 h 156"/>
                <a:gd name="T6" fmla="*/ 26 w 27"/>
                <a:gd name="T7" fmla="*/ 145 h 156"/>
                <a:gd name="T8" fmla="*/ 26 w 27"/>
                <a:gd name="T9" fmla="*/ 145 h 156"/>
                <a:gd name="T10" fmla="*/ 26 w 27"/>
                <a:gd name="T11" fmla="*/ 145 h 156"/>
                <a:gd name="T12" fmla="*/ 26 w 27"/>
                <a:gd name="T13" fmla="*/ 135 h 156"/>
                <a:gd name="T14" fmla="*/ 26 w 27"/>
                <a:gd name="T15" fmla="*/ 134 h 156"/>
                <a:gd name="T16" fmla="*/ 26 w 27"/>
                <a:gd name="T17" fmla="*/ 124 h 156"/>
                <a:gd name="T18" fmla="*/ 26 w 27"/>
                <a:gd name="T19" fmla="*/ 124 h 156"/>
                <a:gd name="T20" fmla="*/ 26 w 27"/>
                <a:gd name="T21" fmla="*/ 124 h 156"/>
                <a:gd name="T22" fmla="*/ 26 w 27"/>
                <a:gd name="T23" fmla="*/ 114 h 156"/>
                <a:gd name="T24" fmla="*/ 26 w 27"/>
                <a:gd name="T25" fmla="*/ 114 h 156"/>
                <a:gd name="T26" fmla="*/ 26 w 27"/>
                <a:gd name="T27" fmla="*/ 104 h 156"/>
                <a:gd name="T28" fmla="*/ 26 w 27"/>
                <a:gd name="T29" fmla="*/ 104 h 156"/>
                <a:gd name="T30" fmla="*/ 26 w 27"/>
                <a:gd name="T31" fmla="*/ 104 h 156"/>
                <a:gd name="T32" fmla="*/ 26 w 27"/>
                <a:gd name="T33" fmla="*/ 94 h 156"/>
                <a:gd name="T34" fmla="*/ 26 w 27"/>
                <a:gd name="T35" fmla="*/ 94 h 156"/>
                <a:gd name="T36" fmla="*/ 26 w 27"/>
                <a:gd name="T37" fmla="*/ 84 h 156"/>
                <a:gd name="T38" fmla="*/ 27 w 27"/>
                <a:gd name="T39" fmla="*/ 84 h 156"/>
                <a:gd name="T40" fmla="*/ 26 w 27"/>
                <a:gd name="T41" fmla="*/ 84 h 156"/>
                <a:gd name="T42" fmla="*/ 14 w 27"/>
                <a:gd name="T43" fmla="*/ 0 h 156"/>
                <a:gd name="T44" fmla="*/ 1 w 27"/>
                <a:gd name="T45" fmla="*/ 83 h 156"/>
                <a:gd name="T46" fmla="*/ 1 w 27"/>
                <a:gd name="T47" fmla="*/ 83 h 156"/>
                <a:gd name="T48" fmla="*/ 1 w 27"/>
                <a:gd name="T49" fmla="*/ 84 h 156"/>
                <a:gd name="T50" fmla="*/ 1 w 27"/>
                <a:gd name="T51" fmla="*/ 94 h 156"/>
                <a:gd name="T52" fmla="*/ 1 w 27"/>
                <a:gd name="T53" fmla="*/ 94 h 156"/>
                <a:gd name="T54" fmla="*/ 1 w 27"/>
                <a:gd name="T55" fmla="*/ 104 h 156"/>
                <a:gd name="T56" fmla="*/ 1 w 27"/>
                <a:gd name="T57" fmla="*/ 104 h 156"/>
                <a:gd name="T58" fmla="*/ 1 w 27"/>
                <a:gd name="T59" fmla="*/ 104 h 156"/>
                <a:gd name="T60" fmla="*/ 1 w 27"/>
                <a:gd name="T61" fmla="*/ 114 h 156"/>
                <a:gd name="T62" fmla="*/ 1 w 27"/>
                <a:gd name="T63" fmla="*/ 114 h 156"/>
                <a:gd name="T64" fmla="*/ 1 w 27"/>
                <a:gd name="T65" fmla="*/ 124 h 156"/>
                <a:gd name="T66" fmla="*/ 1 w 27"/>
                <a:gd name="T67" fmla="*/ 124 h 156"/>
                <a:gd name="T68" fmla="*/ 1 w 27"/>
                <a:gd name="T69" fmla="*/ 124 h 156"/>
                <a:gd name="T70" fmla="*/ 1 w 27"/>
                <a:gd name="T71" fmla="*/ 134 h 156"/>
                <a:gd name="T72" fmla="*/ 1 w 27"/>
                <a:gd name="T73" fmla="*/ 134 h 156"/>
                <a:gd name="T74" fmla="*/ 1 w 27"/>
                <a:gd name="T75" fmla="*/ 1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156">
                  <a:moveTo>
                    <a:pt x="1" y="144"/>
                  </a:moveTo>
                  <a:cubicBezTo>
                    <a:pt x="0" y="144"/>
                    <a:pt x="0" y="144"/>
                    <a:pt x="0" y="144"/>
                  </a:cubicBezTo>
                  <a:cubicBezTo>
                    <a:pt x="1" y="145"/>
                    <a:pt x="1" y="145"/>
                    <a:pt x="1" y="145"/>
                  </a:cubicBezTo>
                  <a:cubicBezTo>
                    <a:pt x="1" y="145"/>
                    <a:pt x="1" y="145"/>
                    <a:pt x="1" y="145"/>
                  </a:cubicBezTo>
                  <a:cubicBezTo>
                    <a:pt x="1" y="149"/>
                    <a:pt x="1" y="149"/>
                    <a:pt x="1" y="149"/>
                  </a:cubicBezTo>
                  <a:cubicBezTo>
                    <a:pt x="1" y="153"/>
                    <a:pt x="6" y="156"/>
                    <a:pt x="13" y="156"/>
                  </a:cubicBezTo>
                  <a:cubicBezTo>
                    <a:pt x="20" y="156"/>
                    <a:pt x="26" y="153"/>
                    <a:pt x="26" y="150"/>
                  </a:cubicBezTo>
                  <a:cubicBezTo>
                    <a:pt x="26" y="145"/>
                    <a:pt x="26" y="145"/>
                    <a:pt x="26" y="145"/>
                  </a:cubicBezTo>
                  <a:cubicBezTo>
                    <a:pt x="26" y="145"/>
                    <a:pt x="26" y="145"/>
                    <a:pt x="26" y="145"/>
                  </a:cubicBezTo>
                  <a:cubicBezTo>
                    <a:pt x="26" y="145"/>
                    <a:pt x="26" y="145"/>
                    <a:pt x="26" y="145"/>
                  </a:cubicBezTo>
                  <a:cubicBezTo>
                    <a:pt x="26" y="145"/>
                    <a:pt x="26" y="145"/>
                    <a:pt x="26" y="145"/>
                  </a:cubicBezTo>
                  <a:cubicBezTo>
                    <a:pt x="26" y="145"/>
                    <a:pt x="26" y="145"/>
                    <a:pt x="26" y="145"/>
                  </a:cubicBezTo>
                  <a:cubicBezTo>
                    <a:pt x="26" y="135"/>
                    <a:pt x="26" y="135"/>
                    <a:pt x="26"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24"/>
                    <a:pt x="26" y="124"/>
                    <a:pt x="26" y="124"/>
                  </a:cubicBezTo>
                  <a:cubicBezTo>
                    <a:pt x="26" y="124"/>
                    <a:pt x="26" y="124"/>
                    <a:pt x="26" y="124"/>
                  </a:cubicBezTo>
                  <a:cubicBezTo>
                    <a:pt x="26" y="124"/>
                    <a:pt x="26" y="124"/>
                    <a:pt x="26" y="124"/>
                  </a:cubicBezTo>
                  <a:cubicBezTo>
                    <a:pt x="26" y="124"/>
                    <a:pt x="26" y="124"/>
                    <a:pt x="26" y="124"/>
                  </a:cubicBezTo>
                  <a:cubicBezTo>
                    <a:pt x="26" y="124"/>
                    <a:pt x="26" y="124"/>
                    <a:pt x="26" y="124"/>
                  </a:cubicBezTo>
                  <a:cubicBezTo>
                    <a:pt x="26" y="114"/>
                    <a:pt x="26" y="114"/>
                    <a:pt x="26" y="114"/>
                  </a:cubicBezTo>
                  <a:cubicBezTo>
                    <a:pt x="26" y="114"/>
                    <a:pt x="26" y="114"/>
                    <a:pt x="26" y="114"/>
                  </a:cubicBezTo>
                  <a:cubicBezTo>
                    <a:pt x="26" y="114"/>
                    <a:pt x="26" y="114"/>
                    <a:pt x="26" y="114"/>
                  </a:cubicBezTo>
                  <a:cubicBezTo>
                    <a:pt x="26" y="114"/>
                    <a:pt x="26" y="114"/>
                    <a:pt x="26" y="114"/>
                  </a:cubicBezTo>
                  <a:cubicBezTo>
                    <a:pt x="26" y="114"/>
                    <a:pt x="26" y="114"/>
                    <a:pt x="26" y="114"/>
                  </a:cubicBezTo>
                  <a:cubicBezTo>
                    <a:pt x="26" y="104"/>
                    <a:pt x="26" y="104"/>
                    <a:pt x="26" y="104"/>
                  </a:cubicBezTo>
                  <a:cubicBezTo>
                    <a:pt x="26" y="104"/>
                    <a:pt x="26" y="104"/>
                    <a:pt x="26" y="104"/>
                  </a:cubicBezTo>
                  <a:cubicBezTo>
                    <a:pt x="26" y="104"/>
                    <a:pt x="26" y="104"/>
                    <a:pt x="26" y="104"/>
                  </a:cubicBezTo>
                  <a:cubicBezTo>
                    <a:pt x="26" y="104"/>
                    <a:pt x="26" y="104"/>
                    <a:pt x="26" y="104"/>
                  </a:cubicBezTo>
                  <a:cubicBezTo>
                    <a:pt x="26" y="104"/>
                    <a:pt x="26" y="104"/>
                    <a:pt x="26" y="104"/>
                  </a:cubicBezTo>
                  <a:cubicBezTo>
                    <a:pt x="26" y="94"/>
                    <a:pt x="26" y="94"/>
                    <a:pt x="26" y="94"/>
                  </a:cubicBezTo>
                  <a:cubicBezTo>
                    <a:pt x="26" y="94"/>
                    <a:pt x="26" y="94"/>
                    <a:pt x="26" y="94"/>
                  </a:cubicBezTo>
                  <a:cubicBezTo>
                    <a:pt x="26" y="94"/>
                    <a:pt x="26" y="94"/>
                    <a:pt x="26" y="94"/>
                  </a:cubicBezTo>
                  <a:cubicBezTo>
                    <a:pt x="26" y="94"/>
                    <a:pt x="26" y="94"/>
                    <a:pt x="26" y="94"/>
                  </a:cubicBezTo>
                  <a:cubicBezTo>
                    <a:pt x="26" y="94"/>
                    <a:pt x="26" y="94"/>
                    <a:pt x="26" y="94"/>
                  </a:cubicBezTo>
                  <a:cubicBezTo>
                    <a:pt x="26" y="84"/>
                    <a:pt x="26" y="84"/>
                    <a:pt x="26" y="84"/>
                  </a:cubicBezTo>
                  <a:cubicBezTo>
                    <a:pt x="26" y="84"/>
                    <a:pt x="26" y="84"/>
                    <a:pt x="26" y="84"/>
                  </a:cubicBezTo>
                  <a:cubicBezTo>
                    <a:pt x="27" y="84"/>
                    <a:pt x="27" y="84"/>
                    <a:pt x="27" y="84"/>
                  </a:cubicBezTo>
                  <a:cubicBezTo>
                    <a:pt x="26" y="84"/>
                    <a:pt x="26" y="84"/>
                    <a:pt x="26" y="84"/>
                  </a:cubicBezTo>
                  <a:cubicBezTo>
                    <a:pt x="26" y="84"/>
                    <a:pt x="26" y="84"/>
                    <a:pt x="26" y="84"/>
                  </a:cubicBezTo>
                  <a:cubicBezTo>
                    <a:pt x="27" y="6"/>
                    <a:pt x="27" y="6"/>
                    <a:pt x="27" y="6"/>
                  </a:cubicBezTo>
                  <a:cubicBezTo>
                    <a:pt x="27" y="3"/>
                    <a:pt x="21" y="0"/>
                    <a:pt x="14" y="0"/>
                  </a:cubicBezTo>
                  <a:cubicBezTo>
                    <a:pt x="8" y="0"/>
                    <a:pt x="2" y="3"/>
                    <a:pt x="2" y="6"/>
                  </a:cubicBezTo>
                  <a:cubicBezTo>
                    <a:pt x="1" y="83"/>
                    <a:pt x="1" y="83"/>
                    <a:pt x="1" y="83"/>
                  </a:cubicBezTo>
                  <a:cubicBezTo>
                    <a:pt x="1" y="83"/>
                    <a:pt x="1" y="83"/>
                    <a:pt x="1" y="83"/>
                  </a:cubicBezTo>
                  <a:cubicBezTo>
                    <a:pt x="1" y="83"/>
                    <a:pt x="1" y="83"/>
                    <a:pt x="1" y="83"/>
                  </a:cubicBezTo>
                  <a:cubicBezTo>
                    <a:pt x="1" y="84"/>
                    <a:pt x="1" y="84"/>
                    <a:pt x="1" y="84"/>
                  </a:cubicBezTo>
                  <a:cubicBezTo>
                    <a:pt x="1" y="84"/>
                    <a:pt x="1" y="84"/>
                    <a:pt x="1" y="84"/>
                  </a:cubicBezTo>
                  <a:cubicBezTo>
                    <a:pt x="1" y="94"/>
                    <a:pt x="1" y="94"/>
                    <a:pt x="1" y="94"/>
                  </a:cubicBezTo>
                  <a:cubicBezTo>
                    <a:pt x="1" y="94"/>
                    <a:pt x="1" y="94"/>
                    <a:pt x="1" y="94"/>
                  </a:cubicBezTo>
                  <a:cubicBezTo>
                    <a:pt x="1" y="94"/>
                    <a:pt x="1" y="94"/>
                    <a:pt x="1" y="94"/>
                  </a:cubicBezTo>
                  <a:cubicBezTo>
                    <a:pt x="1" y="94"/>
                    <a:pt x="1" y="94"/>
                    <a:pt x="1" y="94"/>
                  </a:cubicBezTo>
                  <a:cubicBezTo>
                    <a:pt x="1" y="94"/>
                    <a:pt x="1" y="94"/>
                    <a:pt x="1" y="94"/>
                  </a:cubicBezTo>
                  <a:cubicBezTo>
                    <a:pt x="1" y="104"/>
                    <a:pt x="1" y="104"/>
                    <a:pt x="1" y="104"/>
                  </a:cubicBezTo>
                  <a:cubicBezTo>
                    <a:pt x="1" y="104"/>
                    <a:pt x="1" y="104"/>
                    <a:pt x="1" y="104"/>
                  </a:cubicBezTo>
                  <a:cubicBezTo>
                    <a:pt x="1" y="104"/>
                    <a:pt x="1" y="104"/>
                    <a:pt x="1" y="104"/>
                  </a:cubicBezTo>
                  <a:cubicBezTo>
                    <a:pt x="1" y="104"/>
                    <a:pt x="1" y="104"/>
                    <a:pt x="1" y="104"/>
                  </a:cubicBezTo>
                  <a:cubicBezTo>
                    <a:pt x="1" y="104"/>
                    <a:pt x="1" y="104"/>
                    <a:pt x="1" y="104"/>
                  </a:cubicBezTo>
                  <a:cubicBezTo>
                    <a:pt x="1" y="114"/>
                    <a:pt x="1" y="114"/>
                    <a:pt x="1" y="114"/>
                  </a:cubicBezTo>
                  <a:cubicBezTo>
                    <a:pt x="1" y="114"/>
                    <a:pt x="1" y="114"/>
                    <a:pt x="1" y="114"/>
                  </a:cubicBezTo>
                  <a:cubicBezTo>
                    <a:pt x="1" y="114"/>
                    <a:pt x="1" y="114"/>
                    <a:pt x="1" y="114"/>
                  </a:cubicBezTo>
                  <a:cubicBezTo>
                    <a:pt x="1" y="114"/>
                    <a:pt x="1" y="114"/>
                    <a:pt x="1" y="114"/>
                  </a:cubicBezTo>
                  <a:cubicBezTo>
                    <a:pt x="1" y="114"/>
                    <a:pt x="1" y="114"/>
                    <a:pt x="1" y="11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34"/>
                    <a:pt x="1" y="134"/>
                    <a:pt x="1" y="134"/>
                  </a:cubicBezTo>
                  <a:cubicBezTo>
                    <a:pt x="1" y="134"/>
                    <a:pt x="1" y="134"/>
                    <a:pt x="1" y="134"/>
                  </a:cubicBezTo>
                  <a:cubicBezTo>
                    <a:pt x="1" y="134"/>
                    <a:pt x="1" y="134"/>
                    <a:pt x="1" y="134"/>
                  </a:cubicBezTo>
                  <a:cubicBezTo>
                    <a:pt x="1" y="134"/>
                    <a:pt x="1" y="134"/>
                    <a:pt x="1" y="134"/>
                  </a:cubicBezTo>
                  <a:cubicBezTo>
                    <a:pt x="1" y="134"/>
                    <a:pt x="1" y="134"/>
                    <a:pt x="1" y="134"/>
                  </a:cubicBezTo>
                  <a:cubicBezTo>
                    <a:pt x="1" y="144"/>
                    <a:pt x="1" y="144"/>
                    <a:pt x="1"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5" name="Freeform 3876">
              <a:extLst>
                <a:ext uri="{FF2B5EF4-FFF2-40B4-BE49-F238E27FC236}">
                  <a16:creationId xmlns:a16="http://schemas.microsoft.com/office/drawing/2014/main" id="{E1A016B6-A2CA-47C2-9A2A-DE254A33DD7B}"/>
                </a:ext>
              </a:extLst>
            </p:cNvPr>
            <p:cNvSpPr>
              <a:spLocks/>
            </p:cNvSpPr>
            <p:nvPr/>
          </p:nvSpPr>
          <p:spPr bwMode="auto">
            <a:xfrm>
              <a:off x="11705" y="1607"/>
              <a:ext cx="6" cy="0"/>
            </a:xfrm>
            <a:custGeom>
              <a:avLst/>
              <a:gdLst>
                <a:gd name="T0" fmla="*/ 6 w 6"/>
                <a:gd name="T1" fmla="*/ 6 w 6"/>
                <a:gd name="T2" fmla="*/ 6 w 6"/>
                <a:gd name="T3" fmla="*/ 3 w 6"/>
                <a:gd name="T4" fmla="*/ 0 w 6"/>
                <a:gd name="T5" fmla="*/ 3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3" y="0"/>
                  </a:lnTo>
                  <a:lnTo>
                    <a:pt x="0" y="0"/>
                  </a:lnTo>
                  <a:lnTo>
                    <a:pt x="3"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6" name="Freeform 3877">
              <a:extLst>
                <a:ext uri="{FF2B5EF4-FFF2-40B4-BE49-F238E27FC236}">
                  <a16:creationId xmlns:a16="http://schemas.microsoft.com/office/drawing/2014/main" id="{D89A1FB0-EFCC-44F8-904B-F15F4E4BABD7}"/>
                </a:ext>
              </a:extLst>
            </p:cNvPr>
            <p:cNvSpPr>
              <a:spLocks/>
            </p:cNvSpPr>
            <p:nvPr/>
          </p:nvSpPr>
          <p:spPr bwMode="auto">
            <a:xfrm>
              <a:off x="11703" y="1607"/>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7" name="Freeform 3878">
              <a:extLst>
                <a:ext uri="{FF2B5EF4-FFF2-40B4-BE49-F238E27FC236}">
                  <a16:creationId xmlns:a16="http://schemas.microsoft.com/office/drawing/2014/main" id="{B6365D27-F584-4845-B2A1-3E84B2BB293F}"/>
                </a:ext>
              </a:extLst>
            </p:cNvPr>
            <p:cNvSpPr>
              <a:spLocks/>
            </p:cNvSpPr>
            <p:nvPr/>
          </p:nvSpPr>
          <p:spPr bwMode="auto">
            <a:xfrm>
              <a:off x="11486" y="1607"/>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8" name="Freeform 3879">
              <a:extLst>
                <a:ext uri="{FF2B5EF4-FFF2-40B4-BE49-F238E27FC236}">
                  <a16:creationId xmlns:a16="http://schemas.microsoft.com/office/drawing/2014/main" id="{E4969B40-3189-42DE-874E-B1D7018BAD54}"/>
                </a:ext>
              </a:extLst>
            </p:cNvPr>
            <p:cNvSpPr>
              <a:spLocks/>
            </p:cNvSpPr>
            <p:nvPr/>
          </p:nvSpPr>
          <p:spPr bwMode="auto">
            <a:xfrm>
              <a:off x="11483" y="1604"/>
              <a:ext cx="3" cy="3"/>
            </a:xfrm>
            <a:custGeom>
              <a:avLst/>
              <a:gdLst>
                <a:gd name="T0" fmla="*/ 3 w 3"/>
                <a:gd name="T1" fmla="*/ 3 h 3"/>
                <a:gd name="T2" fmla="*/ 0 w 3"/>
                <a:gd name="T3" fmla="*/ 0 h 3"/>
                <a:gd name="T4" fmla="*/ 0 w 3"/>
                <a:gd name="T5" fmla="*/ 3 h 3"/>
                <a:gd name="T6" fmla="*/ 0 w 3"/>
                <a:gd name="T7" fmla="*/ 3 h 3"/>
                <a:gd name="T8" fmla="*/ 3 w 3"/>
                <a:gd name="T9" fmla="*/ 3 h 3"/>
                <a:gd name="T10" fmla="*/ 3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0" y="0"/>
                  </a:lnTo>
                  <a:lnTo>
                    <a:pt x="0" y="3"/>
                  </a:lnTo>
                  <a:lnTo>
                    <a:pt x="0" y="3"/>
                  </a:lnTo>
                  <a:lnTo>
                    <a:pt x="3" y="3"/>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9" name="Freeform 3880">
              <a:extLst>
                <a:ext uri="{FF2B5EF4-FFF2-40B4-BE49-F238E27FC236}">
                  <a16:creationId xmlns:a16="http://schemas.microsoft.com/office/drawing/2014/main" id="{A8A4B39D-A7AA-4EAC-8D99-B5C165115F29}"/>
                </a:ext>
              </a:extLst>
            </p:cNvPr>
            <p:cNvSpPr>
              <a:spLocks/>
            </p:cNvSpPr>
            <p:nvPr/>
          </p:nvSpPr>
          <p:spPr bwMode="auto">
            <a:xfrm>
              <a:off x="11575" y="1607"/>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0" name="Freeform 3881">
              <a:extLst>
                <a:ext uri="{FF2B5EF4-FFF2-40B4-BE49-F238E27FC236}">
                  <a16:creationId xmlns:a16="http://schemas.microsoft.com/office/drawing/2014/main" id="{A8351D45-E71F-4FF3-A317-75B07AAC4A74}"/>
                </a:ext>
              </a:extLst>
            </p:cNvPr>
            <p:cNvSpPr>
              <a:spLocks/>
            </p:cNvSpPr>
            <p:nvPr/>
          </p:nvSpPr>
          <p:spPr bwMode="auto">
            <a:xfrm>
              <a:off x="11695" y="1607"/>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1" name="Freeform 3882">
              <a:extLst>
                <a:ext uri="{FF2B5EF4-FFF2-40B4-BE49-F238E27FC236}">
                  <a16:creationId xmlns:a16="http://schemas.microsoft.com/office/drawing/2014/main" id="{A3E487F8-5607-469F-A6EB-B7F7DA8D5309}"/>
                </a:ext>
              </a:extLst>
            </p:cNvPr>
            <p:cNvSpPr>
              <a:spLocks/>
            </p:cNvSpPr>
            <p:nvPr/>
          </p:nvSpPr>
          <p:spPr bwMode="auto">
            <a:xfrm>
              <a:off x="11478" y="1604"/>
              <a:ext cx="2" cy="3"/>
            </a:xfrm>
            <a:custGeom>
              <a:avLst/>
              <a:gdLst>
                <a:gd name="T0" fmla="*/ 2 w 2"/>
                <a:gd name="T1" fmla="*/ 0 h 3"/>
                <a:gd name="T2" fmla="*/ 0 w 2"/>
                <a:gd name="T3" fmla="*/ 0 h 3"/>
                <a:gd name="T4" fmla="*/ 0 w 2"/>
                <a:gd name="T5" fmla="*/ 3 h 3"/>
                <a:gd name="T6" fmla="*/ 0 w 2"/>
                <a:gd name="T7" fmla="*/ 3 h 3"/>
                <a:gd name="T8" fmla="*/ 2 w 2"/>
                <a:gd name="T9" fmla="*/ 3 h 3"/>
                <a:gd name="T10" fmla="*/ 2 w 2"/>
                <a:gd name="T11" fmla="*/ 3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0" y="0"/>
                  </a:lnTo>
                  <a:lnTo>
                    <a:pt x="0" y="3"/>
                  </a:lnTo>
                  <a:lnTo>
                    <a:pt x="0" y="3"/>
                  </a:lnTo>
                  <a:lnTo>
                    <a:pt x="2" y="3"/>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2" name="Freeform 3883">
              <a:extLst>
                <a:ext uri="{FF2B5EF4-FFF2-40B4-BE49-F238E27FC236}">
                  <a16:creationId xmlns:a16="http://schemas.microsoft.com/office/drawing/2014/main" id="{546D751B-6DF2-4F6E-9DC1-7109A45B7F34}"/>
                </a:ext>
              </a:extLst>
            </p:cNvPr>
            <p:cNvSpPr>
              <a:spLocks/>
            </p:cNvSpPr>
            <p:nvPr/>
          </p:nvSpPr>
          <p:spPr bwMode="auto">
            <a:xfrm>
              <a:off x="11472" y="1604"/>
              <a:ext cx="6" cy="3"/>
            </a:xfrm>
            <a:custGeom>
              <a:avLst/>
              <a:gdLst>
                <a:gd name="T0" fmla="*/ 6 w 6"/>
                <a:gd name="T1" fmla="*/ 0 h 3"/>
                <a:gd name="T2" fmla="*/ 3 w 6"/>
                <a:gd name="T3" fmla="*/ 0 h 3"/>
                <a:gd name="T4" fmla="*/ 0 w 6"/>
                <a:gd name="T5" fmla="*/ 3 h 3"/>
                <a:gd name="T6" fmla="*/ 3 w 6"/>
                <a:gd name="T7" fmla="*/ 3 h 3"/>
                <a:gd name="T8" fmla="*/ 6 w 6"/>
                <a:gd name="T9" fmla="*/ 3 h 3"/>
                <a:gd name="T10" fmla="*/ 6 w 6"/>
                <a:gd name="T11" fmla="*/ 3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0" y="3"/>
                  </a:lnTo>
                  <a:lnTo>
                    <a:pt x="3" y="3"/>
                  </a:lnTo>
                  <a:lnTo>
                    <a:pt x="6" y="3"/>
                  </a:lnTo>
                  <a:lnTo>
                    <a:pt x="6"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3" name="Freeform 3884">
              <a:extLst>
                <a:ext uri="{FF2B5EF4-FFF2-40B4-BE49-F238E27FC236}">
                  <a16:creationId xmlns:a16="http://schemas.microsoft.com/office/drawing/2014/main" id="{13BF86CC-C3D4-42CB-B9BF-0055EA7E4184}"/>
                </a:ext>
              </a:extLst>
            </p:cNvPr>
            <p:cNvSpPr>
              <a:spLocks/>
            </p:cNvSpPr>
            <p:nvPr/>
          </p:nvSpPr>
          <p:spPr bwMode="auto">
            <a:xfrm>
              <a:off x="11697" y="1607"/>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4" name="Freeform 3885">
              <a:extLst>
                <a:ext uri="{FF2B5EF4-FFF2-40B4-BE49-F238E27FC236}">
                  <a16:creationId xmlns:a16="http://schemas.microsoft.com/office/drawing/2014/main" id="{2FD06185-979F-4FA6-806D-A6457E52F56C}"/>
                </a:ext>
              </a:extLst>
            </p:cNvPr>
            <p:cNvSpPr>
              <a:spLocks/>
            </p:cNvSpPr>
            <p:nvPr/>
          </p:nvSpPr>
          <p:spPr bwMode="auto">
            <a:xfrm>
              <a:off x="11724" y="1607"/>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5" name="Freeform 3886">
              <a:extLst>
                <a:ext uri="{FF2B5EF4-FFF2-40B4-BE49-F238E27FC236}">
                  <a16:creationId xmlns:a16="http://schemas.microsoft.com/office/drawing/2014/main" id="{C355E594-5187-403A-89A1-7866A21B3664}"/>
                </a:ext>
              </a:extLst>
            </p:cNvPr>
            <p:cNvSpPr>
              <a:spLocks/>
            </p:cNvSpPr>
            <p:nvPr/>
          </p:nvSpPr>
          <p:spPr bwMode="auto">
            <a:xfrm>
              <a:off x="11681" y="1607"/>
              <a:ext cx="3" cy="2"/>
            </a:xfrm>
            <a:custGeom>
              <a:avLst/>
              <a:gdLst>
                <a:gd name="T0" fmla="*/ 3 w 3"/>
                <a:gd name="T1" fmla="*/ 0 h 2"/>
                <a:gd name="T2" fmla="*/ 3 w 3"/>
                <a:gd name="T3" fmla="*/ 0 h 2"/>
                <a:gd name="T4" fmla="*/ 0 w 3"/>
                <a:gd name="T5" fmla="*/ 0 h 2"/>
                <a:gd name="T6" fmla="*/ 0 w 3"/>
                <a:gd name="T7" fmla="*/ 0 h 2"/>
                <a:gd name="T8" fmla="*/ 0 w 3"/>
                <a:gd name="T9" fmla="*/ 0 h 2"/>
                <a:gd name="T10" fmla="*/ 3 w 3"/>
                <a:gd name="T11" fmla="*/ 0 h 2"/>
                <a:gd name="T12" fmla="*/ 3 w 3"/>
                <a:gd name="T13" fmla="*/ 0 h 2"/>
                <a:gd name="T14" fmla="*/ 3 w 3"/>
                <a:gd name="T15" fmla="*/ 2 h 2"/>
                <a:gd name="T16" fmla="*/ 3 w 3"/>
                <a:gd name="T17" fmla="*/ 2 h 2"/>
                <a:gd name="T18" fmla="*/ 3 w 3"/>
                <a:gd name="T19" fmla="*/ 2 h 2"/>
                <a:gd name="T20" fmla="*/ 3 w 3"/>
                <a:gd name="T21" fmla="*/ 0 h 2"/>
                <a:gd name="T22" fmla="*/ 3 w 3"/>
                <a:gd name="T23" fmla="*/ 0 h 2"/>
                <a:gd name="T24" fmla="*/ 3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3" y="0"/>
                  </a:moveTo>
                  <a:lnTo>
                    <a:pt x="3" y="0"/>
                  </a:lnTo>
                  <a:lnTo>
                    <a:pt x="0" y="0"/>
                  </a:lnTo>
                  <a:lnTo>
                    <a:pt x="0" y="0"/>
                  </a:lnTo>
                  <a:lnTo>
                    <a:pt x="0" y="0"/>
                  </a:lnTo>
                  <a:lnTo>
                    <a:pt x="3" y="0"/>
                  </a:lnTo>
                  <a:lnTo>
                    <a:pt x="3" y="0"/>
                  </a:lnTo>
                  <a:lnTo>
                    <a:pt x="3" y="2"/>
                  </a:lnTo>
                  <a:lnTo>
                    <a:pt x="3" y="2"/>
                  </a:lnTo>
                  <a:lnTo>
                    <a:pt x="3" y="2"/>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6" name="Freeform 3887">
              <a:extLst>
                <a:ext uri="{FF2B5EF4-FFF2-40B4-BE49-F238E27FC236}">
                  <a16:creationId xmlns:a16="http://schemas.microsoft.com/office/drawing/2014/main" id="{53A9279F-F061-4826-B14B-4F8DFF321BE1}"/>
                </a:ext>
              </a:extLst>
            </p:cNvPr>
            <p:cNvSpPr>
              <a:spLocks/>
            </p:cNvSpPr>
            <p:nvPr/>
          </p:nvSpPr>
          <p:spPr bwMode="auto">
            <a:xfrm>
              <a:off x="11670" y="1607"/>
              <a:ext cx="6" cy="0"/>
            </a:xfrm>
            <a:custGeom>
              <a:avLst/>
              <a:gdLst>
                <a:gd name="T0" fmla="*/ 3 w 6"/>
                <a:gd name="T1" fmla="*/ 0 w 6"/>
                <a:gd name="T2" fmla="*/ 3 w 6"/>
                <a:gd name="T3" fmla="*/ 6 w 6"/>
                <a:gd name="T4" fmla="*/ 6 w 6"/>
                <a:gd name="T5" fmla="*/ 6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0" y="0"/>
                  </a:lnTo>
                  <a:lnTo>
                    <a:pt x="3" y="0"/>
                  </a:lnTo>
                  <a:lnTo>
                    <a:pt x="6" y="0"/>
                  </a:lnTo>
                  <a:lnTo>
                    <a:pt x="6" y="0"/>
                  </a:lnTo>
                  <a:lnTo>
                    <a:pt x="6"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7" name="Freeform 3888">
              <a:extLst>
                <a:ext uri="{FF2B5EF4-FFF2-40B4-BE49-F238E27FC236}">
                  <a16:creationId xmlns:a16="http://schemas.microsoft.com/office/drawing/2014/main" id="{87270950-6A89-434C-A8AB-75F5DB65176F}"/>
                </a:ext>
              </a:extLst>
            </p:cNvPr>
            <p:cNvSpPr>
              <a:spLocks/>
            </p:cNvSpPr>
            <p:nvPr/>
          </p:nvSpPr>
          <p:spPr bwMode="auto">
            <a:xfrm>
              <a:off x="11491" y="1607"/>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8" name="Freeform 3889">
              <a:extLst>
                <a:ext uri="{FF2B5EF4-FFF2-40B4-BE49-F238E27FC236}">
                  <a16:creationId xmlns:a16="http://schemas.microsoft.com/office/drawing/2014/main" id="{E2D5806C-6668-424D-8072-CC66A55E7F5E}"/>
                </a:ext>
              </a:extLst>
            </p:cNvPr>
            <p:cNvSpPr>
              <a:spLocks/>
            </p:cNvSpPr>
            <p:nvPr/>
          </p:nvSpPr>
          <p:spPr bwMode="auto">
            <a:xfrm>
              <a:off x="11716" y="1607"/>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39" name="Freeform 3890">
              <a:extLst>
                <a:ext uri="{FF2B5EF4-FFF2-40B4-BE49-F238E27FC236}">
                  <a16:creationId xmlns:a16="http://schemas.microsoft.com/office/drawing/2014/main" id="{9D977AFB-8E33-46A8-8FC1-FFB5D9302CB0}"/>
                </a:ext>
              </a:extLst>
            </p:cNvPr>
            <p:cNvSpPr>
              <a:spLocks/>
            </p:cNvSpPr>
            <p:nvPr/>
          </p:nvSpPr>
          <p:spPr bwMode="auto">
            <a:xfrm>
              <a:off x="11738" y="1607"/>
              <a:ext cx="3" cy="5"/>
            </a:xfrm>
            <a:custGeom>
              <a:avLst/>
              <a:gdLst>
                <a:gd name="T0" fmla="*/ 0 w 3"/>
                <a:gd name="T1" fmla="*/ 2 h 5"/>
                <a:gd name="T2" fmla="*/ 0 w 3"/>
                <a:gd name="T3" fmla="*/ 2 h 5"/>
                <a:gd name="T4" fmla="*/ 0 w 3"/>
                <a:gd name="T5" fmla="*/ 5 h 5"/>
                <a:gd name="T6" fmla="*/ 0 w 3"/>
                <a:gd name="T7" fmla="*/ 2 h 5"/>
                <a:gd name="T8" fmla="*/ 0 w 3"/>
                <a:gd name="T9" fmla="*/ 2 h 5"/>
                <a:gd name="T10" fmla="*/ 3 w 3"/>
                <a:gd name="T11" fmla="*/ 2 h 5"/>
                <a:gd name="T12" fmla="*/ 3 w 3"/>
                <a:gd name="T13" fmla="*/ 0 h 5"/>
                <a:gd name="T14" fmla="*/ 3 w 3"/>
                <a:gd name="T15" fmla="*/ 0 h 5"/>
                <a:gd name="T16" fmla="*/ 0 w 3"/>
                <a:gd name="T17" fmla="*/ 0 h 5"/>
                <a:gd name="T18" fmla="*/ 0 w 3"/>
                <a:gd name="T19" fmla="*/ 0 h 5"/>
                <a:gd name="T20" fmla="*/ 0 w 3"/>
                <a:gd name="T21" fmla="*/ 0 h 5"/>
                <a:gd name="T22" fmla="*/ 0 w 3"/>
                <a:gd name="T23" fmla="*/ 0 h 5"/>
                <a:gd name="T24" fmla="*/ 0 w 3"/>
                <a:gd name="T25" fmla="*/ 0 h 5"/>
                <a:gd name="T26" fmla="*/ 0 w 3"/>
                <a:gd name="T27" fmla="*/ 2 h 5"/>
                <a:gd name="T28" fmla="*/ 0 w 3"/>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2"/>
                  </a:moveTo>
                  <a:lnTo>
                    <a:pt x="0" y="2"/>
                  </a:lnTo>
                  <a:lnTo>
                    <a:pt x="0" y="5"/>
                  </a:lnTo>
                  <a:lnTo>
                    <a:pt x="0" y="2"/>
                  </a:lnTo>
                  <a:lnTo>
                    <a:pt x="0" y="2"/>
                  </a:lnTo>
                  <a:lnTo>
                    <a:pt x="3" y="2"/>
                  </a:lnTo>
                  <a:lnTo>
                    <a:pt x="3" y="0"/>
                  </a:lnTo>
                  <a:lnTo>
                    <a:pt x="3" y="0"/>
                  </a:lnTo>
                  <a:lnTo>
                    <a:pt x="0" y="0"/>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0" name="Freeform 3891">
              <a:extLst>
                <a:ext uri="{FF2B5EF4-FFF2-40B4-BE49-F238E27FC236}">
                  <a16:creationId xmlns:a16="http://schemas.microsoft.com/office/drawing/2014/main" id="{160F1EE4-2818-4895-8053-5C51B7DA8CC9}"/>
                </a:ext>
              </a:extLst>
            </p:cNvPr>
            <p:cNvSpPr>
              <a:spLocks/>
            </p:cNvSpPr>
            <p:nvPr/>
          </p:nvSpPr>
          <p:spPr bwMode="auto">
            <a:xfrm>
              <a:off x="11676" y="1607"/>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1" name="Freeform 3892">
              <a:extLst>
                <a:ext uri="{FF2B5EF4-FFF2-40B4-BE49-F238E27FC236}">
                  <a16:creationId xmlns:a16="http://schemas.microsoft.com/office/drawing/2014/main" id="{CE521116-CDEE-46C7-AF19-B46CBA02B7D9}"/>
                </a:ext>
              </a:extLst>
            </p:cNvPr>
            <p:cNvSpPr>
              <a:spLocks/>
            </p:cNvSpPr>
            <p:nvPr/>
          </p:nvSpPr>
          <p:spPr bwMode="auto">
            <a:xfrm>
              <a:off x="11526" y="1607"/>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2" name="Freeform 3893">
              <a:extLst>
                <a:ext uri="{FF2B5EF4-FFF2-40B4-BE49-F238E27FC236}">
                  <a16:creationId xmlns:a16="http://schemas.microsoft.com/office/drawing/2014/main" id="{9DE91922-014D-4134-8159-86F49CE0F92C}"/>
                </a:ext>
              </a:extLst>
            </p:cNvPr>
            <p:cNvSpPr>
              <a:spLocks/>
            </p:cNvSpPr>
            <p:nvPr/>
          </p:nvSpPr>
          <p:spPr bwMode="auto">
            <a:xfrm>
              <a:off x="11461" y="1604"/>
              <a:ext cx="3" cy="5"/>
            </a:xfrm>
            <a:custGeom>
              <a:avLst/>
              <a:gdLst>
                <a:gd name="T0" fmla="*/ 3 w 3"/>
                <a:gd name="T1" fmla="*/ 0 h 5"/>
                <a:gd name="T2" fmla="*/ 3 w 3"/>
                <a:gd name="T3" fmla="*/ 0 h 5"/>
                <a:gd name="T4" fmla="*/ 3 w 3"/>
                <a:gd name="T5" fmla="*/ 0 h 5"/>
                <a:gd name="T6" fmla="*/ 3 w 3"/>
                <a:gd name="T7" fmla="*/ 0 h 5"/>
                <a:gd name="T8" fmla="*/ 0 w 3"/>
                <a:gd name="T9" fmla="*/ 0 h 5"/>
                <a:gd name="T10" fmla="*/ 0 w 3"/>
                <a:gd name="T11" fmla="*/ 0 h 5"/>
                <a:gd name="T12" fmla="*/ 0 w 3"/>
                <a:gd name="T13" fmla="*/ 3 h 5"/>
                <a:gd name="T14" fmla="*/ 3 w 3"/>
                <a:gd name="T15" fmla="*/ 3 h 5"/>
                <a:gd name="T16" fmla="*/ 3 w 3"/>
                <a:gd name="T17" fmla="*/ 5 h 5"/>
                <a:gd name="T18" fmla="*/ 3 w 3"/>
                <a:gd name="T19" fmla="*/ 5 h 5"/>
                <a:gd name="T20" fmla="*/ 3 w 3"/>
                <a:gd name="T21" fmla="*/ 5 h 5"/>
                <a:gd name="T22" fmla="*/ 3 w 3"/>
                <a:gd name="T23" fmla="*/ 3 h 5"/>
                <a:gd name="T24" fmla="*/ 3 w 3"/>
                <a:gd name="T25" fmla="*/ 3 h 5"/>
                <a:gd name="T26" fmla="*/ 3 w 3"/>
                <a:gd name="T27" fmla="*/ 3 h 5"/>
                <a:gd name="T28" fmla="*/ 3 w 3"/>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3" y="0"/>
                  </a:moveTo>
                  <a:lnTo>
                    <a:pt x="3" y="0"/>
                  </a:lnTo>
                  <a:lnTo>
                    <a:pt x="3" y="0"/>
                  </a:lnTo>
                  <a:lnTo>
                    <a:pt x="3" y="0"/>
                  </a:lnTo>
                  <a:lnTo>
                    <a:pt x="0" y="0"/>
                  </a:lnTo>
                  <a:lnTo>
                    <a:pt x="0" y="0"/>
                  </a:lnTo>
                  <a:lnTo>
                    <a:pt x="0" y="3"/>
                  </a:lnTo>
                  <a:lnTo>
                    <a:pt x="3" y="3"/>
                  </a:lnTo>
                  <a:lnTo>
                    <a:pt x="3" y="5"/>
                  </a:lnTo>
                  <a:lnTo>
                    <a:pt x="3" y="5"/>
                  </a:lnTo>
                  <a:lnTo>
                    <a:pt x="3" y="5"/>
                  </a:lnTo>
                  <a:lnTo>
                    <a:pt x="3"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3" name="Freeform 3894">
              <a:extLst>
                <a:ext uri="{FF2B5EF4-FFF2-40B4-BE49-F238E27FC236}">
                  <a16:creationId xmlns:a16="http://schemas.microsoft.com/office/drawing/2014/main" id="{E76E1C57-4284-4E34-B051-8C645B67689E}"/>
                </a:ext>
              </a:extLst>
            </p:cNvPr>
            <p:cNvSpPr>
              <a:spLocks/>
            </p:cNvSpPr>
            <p:nvPr/>
          </p:nvSpPr>
          <p:spPr bwMode="auto">
            <a:xfrm>
              <a:off x="11874" y="1609"/>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4" name="Freeform 3895">
              <a:extLst>
                <a:ext uri="{FF2B5EF4-FFF2-40B4-BE49-F238E27FC236}">
                  <a16:creationId xmlns:a16="http://schemas.microsoft.com/office/drawing/2014/main" id="{F43B7A03-62D1-4959-BA92-9CF5A8787CE5}"/>
                </a:ext>
              </a:extLst>
            </p:cNvPr>
            <p:cNvSpPr>
              <a:spLocks/>
            </p:cNvSpPr>
            <p:nvPr/>
          </p:nvSpPr>
          <p:spPr bwMode="auto">
            <a:xfrm>
              <a:off x="11529" y="1634"/>
              <a:ext cx="6" cy="0"/>
            </a:xfrm>
            <a:custGeom>
              <a:avLst/>
              <a:gdLst>
                <a:gd name="T0" fmla="*/ 6 w 6"/>
                <a:gd name="T1" fmla="*/ 6 w 6"/>
                <a:gd name="T2" fmla="*/ 6 w 6"/>
                <a:gd name="T3" fmla="*/ 3 w 6"/>
                <a:gd name="T4" fmla="*/ 0 w 6"/>
                <a:gd name="T5" fmla="*/ 3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3" y="0"/>
                  </a:lnTo>
                  <a:lnTo>
                    <a:pt x="0" y="0"/>
                  </a:lnTo>
                  <a:lnTo>
                    <a:pt x="3"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5" name="Freeform 3896">
              <a:extLst>
                <a:ext uri="{FF2B5EF4-FFF2-40B4-BE49-F238E27FC236}">
                  <a16:creationId xmlns:a16="http://schemas.microsoft.com/office/drawing/2014/main" id="{BA6B3A8A-632B-407B-AF01-AA3ACD67E5F6}"/>
                </a:ext>
              </a:extLst>
            </p:cNvPr>
            <p:cNvSpPr>
              <a:spLocks/>
            </p:cNvSpPr>
            <p:nvPr/>
          </p:nvSpPr>
          <p:spPr bwMode="auto">
            <a:xfrm>
              <a:off x="11838" y="1636"/>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6" name="Freeform 3897">
              <a:extLst>
                <a:ext uri="{FF2B5EF4-FFF2-40B4-BE49-F238E27FC236}">
                  <a16:creationId xmlns:a16="http://schemas.microsoft.com/office/drawing/2014/main" id="{3F80C0BF-A90A-4DE2-BFF0-785495815B5A}"/>
                </a:ext>
              </a:extLst>
            </p:cNvPr>
            <p:cNvSpPr>
              <a:spLocks/>
            </p:cNvSpPr>
            <p:nvPr/>
          </p:nvSpPr>
          <p:spPr bwMode="auto">
            <a:xfrm>
              <a:off x="11738" y="1634"/>
              <a:ext cx="3" cy="2"/>
            </a:xfrm>
            <a:custGeom>
              <a:avLst/>
              <a:gdLst>
                <a:gd name="T0" fmla="*/ 0 w 3"/>
                <a:gd name="T1" fmla="*/ 2 h 2"/>
                <a:gd name="T2" fmla="*/ 0 w 3"/>
                <a:gd name="T3" fmla="*/ 2 h 2"/>
                <a:gd name="T4" fmla="*/ 0 w 3"/>
                <a:gd name="T5" fmla="*/ 2 h 2"/>
                <a:gd name="T6" fmla="*/ 0 w 3"/>
                <a:gd name="T7" fmla="*/ 2 h 2"/>
                <a:gd name="T8" fmla="*/ 0 w 3"/>
                <a:gd name="T9" fmla="*/ 2 h 2"/>
                <a:gd name="T10" fmla="*/ 3 w 3"/>
                <a:gd name="T11" fmla="*/ 2 h 2"/>
                <a:gd name="T12" fmla="*/ 3 w 3"/>
                <a:gd name="T13" fmla="*/ 2 h 2"/>
                <a:gd name="T14" fmla="*/ 3 w 3"/>
                <a:gd name="T15" fmla="*/ 2 h 2"/>
                <a:gd name="T16" fmla="*/ 0 w 3"/>
                <a:gd name="T17" fmla="*/ 2 h 2"/>
                <a:gd name="T18" fmla="*/ 0 w 3"/>
                <a:gd name="T19" fmla="*/ 0 h 2"/>
                <a:gd name="T20" fmla="*/ 0 w 3"/>
                <a:gd name="T21" fmla="*/ 0 h 2"/>
                <a:gd name="T22" fmla="*/ 0 w 3"/>
                <a:gd name="T23" fmla="*/ 0 h 2"/>
                <a:gd name="T24" fmla="*/ 0 w 3"/>
                <a:gd name="T25" fmla="*/ 2 h 2"/>
                <a:gd name="T26" fmla="*/ 0 w 3"/>
                <a:gd name="T27" fmla="*/ 2 h 2"/>
                <a:gd name="T28" fmla="*/ 0 w 3"/>
                <a:gd name="T29" fmla="*/ 2 h 2"/>
                <a:gd name="T30" fmla="*/ 0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2"/>
                  </a:lnTo>
                  <a:lnTo>
                    <a:pt x="0" y="2"/>
                  </a:lnTo>
                  <a:lnTo>
                    <a:pt x="3" y="2"/>
                  </a:lnTo>
                  <a:lnTo>
                    <a:pt x="3" y="2"/>
                  </a:lnTo>
                  <a:lnTo>
                    <a:pt x="3" y="2"/>
                  </a:lnTo>
                  <a:lnTo>
                    <a:pt x="0" y="2"/>
                  </a:lnTo>
                  <a:lnTo>
                    <a:pt x="0" y="0"/>
                  </a:lnTo>
                  <a:lnTo>
                    <a:pt x="0" y="0"/>
                  </a:lnTo>
                  <a:lnTo>
                    <a:pt x="0" y="0"/>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7" name="Freeform 3898">
              <a:extLst>
                <a:ext uri="{FF2B5EF4-FFF2-40B4-BE49-F238E27FC236}">
                  <a16:creationId xmlns:a16="http://schemas.microsoft.com/office/drawing/2014/main" id="{F08E7D59-C9C7-4EB1-9188-906DD2698B5A}"/>
                </a:ext>
              </a:extLst>
            </p:cNvPr>
            <p:cNvSpPr>
              <a:spLocks/>
            </p:cNvSpPr>
            <p:nvPr/>
          </p:nvSpPr>
          <p:spPr bwMode="auto">
            <a:xfrm>
              <a:off x="11505" y="1634"/>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8" name="Freeform 3899">
              <a:extLst>
                <a:ext uri="{FF2B5EF4-FFF2-40B4-BE49-F238E27FC236}">
                  <a16:creationId xmlns:a16="http://schemas.microsoft.com/office/drawing/2014/main" id="{B9075C73-7CA3-4F13-81D5-B821C60BB3A5}"/>
                </a:ext>
              </a:extLst>
            </p:cNvPr>
            <p:cNvSpPr>
              <a:spLocks/>
            </p:cNvSpPr>
            <p:nvPr/>
          </p:nvSpPr>
          <p:spPr bwMode="auto">
            <a:xfrm>
              <a:off x="11526" y="1634"/>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49" name="Freeform 3900">
              <a:extLst>
                <a:ext uri="{FF2B5EF4-FFF2-40B4-BE49-F238E27FC236}">
                  <a16:creationId xmlns:a16="http://schemas.microsoft.com/office/drawing/2014/main" id="{A0176209-118E-41C8-9508-EF6C49D6A604}"/>
                </a:ext>
              </a:extLst>
            </p:cNvPr>
            <p:cNvSpPr>
              <a:spLocks/>
            </p:cNvSpPr>
            <p:nvPr/>
          </p:nvSpPr>
          <p:spPr bwMode="auto">
            <a:xfrm>
              <a:off x="11472" y="1634"/>
              <a:ext cx="6" cy="0"/>
            </a:xfrm>
            <a:custGeom>
              <a:avLst/>
              <a:gdLst>
                <a:gd name="T0" fmla="*/ 3 w 6"/>
                <a:gd name="T1" fmla="*/ 0 w 6"/>
                <a:gd name="T2" fmla="*/ 0 w 6"/>
                <a:gd name="T3" fmla="*/ 0 w 6"/>
                <a:gd name="T4" fmla="*/ 3 w 6"/>
                <a:gd name="T5" fmla="*/ 6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0" y="0"/>
                  </a:lnTo>
                  <a:lnTo>
                    <a:pt x="0" y="0"/>
                  </a:lnTo>
                  <a:lnTo>
                    <a:pt x="0" y="0"/>
                  </a:lnTo>
                  <a:lnTo>
                    <a:pt x="3" y="0"/>
                  </a:lnTo>
                  <a:lnTo>
                    <a:pt x="6"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0" name="Freeform 3901">
              <a:extLst>
                <a:ext uri="{FF2B5EF4-FFF2-40B4-BE49-F238E27FC236}">
                  <a16:creationId xmlns:a16="http://schemas.microsoft.com/office/drawing/2014/main" id="{C3F6EE03-B89F-417C-91E3-FAD6FADAF36F}"/>
                </a:ext>
              </a:extLst>
            </p:cNvPr>
            <p:cNvSpPr>
              <a:spLocks/>
            </p:cNvSpPr>
            <p:nvPr/>
          </p:nvSpPr>
          <p:spPr bwMode="auto">
            <a:xfrm>
              <a:off x="11456"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1" name="Freeform 3902">
              <a:extLst>
                <a:ext uri="{FF2B5EF4-FFF2-40B4-BE49-F238E27FC236}">
                  <a16:creationId xmlns:a16="http://schemas.microsoft.com/office/drawing/2014/main" id="{C459A59F-4B2A-4A35-BFB1-EC0B49BA9AC9}"/>
                </a:ext>
              </a:extLst>
            </p:cNvPr>
            <p:cNvSpPr>
              <a:spLocks/>
            </p:cNvSpPr>
            <p:nvPr/>
          </p:nvSpPr>
          <p:spPr bwMode="auto">
            <a:xfrm>
              <a:off x="11540" y="163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2" name="Freeform 3903">
              <a:extLst>
                <a:ext uri="{FF2B5EF4-FFF2-40B4-BE49-F238E27FC236}">
                  <a16:creationId xmlns:a16="http://schemas.microsoft.com/office/drawing/2014/main" id="{03991C48-7401-4FE1-963C-FFDB160B203F}"/>
                </a:ext>
              </a:extLst>
            </p:cNvPr>
            <p:cNvSpPr>
              <a:spLocks/>
            </p:cNvSpPr>
            <p:nvPr/>
          </p:nvSpPr>
          <p:spPr bwMode="auto">
            <a:xfrm>
              <a:off x="11442"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3" name="Freeform 3904">
              <a:extLst>
                <a:ext uri="{FF2B5EF4-FFF2-40B4-BE49-F238E27FC236}">
                  <a16:creationId xmlns:a16="http://schemas.microsoft.com/office/drawing/2014/main" id="{7117D02A-6F83-480F-A1AB-55A401610E10}"/>
                </a:ext>
              </a:extLst>
            </p:cNvPr>
            <p:cNvSpPr>
              <a:spLocks/>
            </p:cNvSpPr>
            <p:nvPr/>
          </p:nvSpPr>
          <p:spPr bwMode="auto">
            <a:xfrm>
              <a:off x="11521" y="1634"/>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4" name="Freeform 3905">
              <a:extLst>
                <a:ext uri="{FF2B5EF4-FFF2-40B4-BE49-F238E27FC236}">
                  <a16:creationId xmlns:a16="http://schemas.microsoft.com/office/drawing/2014/main" id="{76788A07-3BD2-4F71-87CB-0B5D9A824BB6}"/>
                </a:ext>
              </a:extLst>
            </p:cNvPr>
            <p:cNvSpPr>
              <a:spLocks/>
            </p:cNvSpPr>
            <p:nvPr/>
          </p:nvSpPr>
          <p:spPr bwMode="auto">
            <a:xfrm>
              <a:off x="11478" y="1634"/>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5" name="Freeform 3906">
              <a:extLst>
                <a:ext uri="{FF2B5EF4-FFF2-40B4-BE49-F238E27FC236}">
                  <a16:creationId xmlns:a16="http://schemas.microsoft.com/office/drawing/2014/main" id="{6075FBBF-DD6F-4A8C-BCFA-FEE93458AF95}"/>
                </a:ext>
              </a:extLst>
            </p:cNvPr>
            <p:cNvSpPr>
              <a:spLocks/>
            </p:cNvSpPr>
            <p:nvPr/>
          </p:nvSpPr>
          <p:spPr bwMode="auto">
            <a:xfrm>
              <a:off x="11535" y="1634"/>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6" name="Freeform 3907">
              <a:extLst>
                <a:ext uri="{FF2B5EF4-FFF2-40B4-BE49-F238E27FC236}">
                  <a16:creationId xmlns:a16="http://schemas.microsoft.com/office/drawing/2014/main" id="{4D6A5BFE-0DE7-402C-A612-302A501CD395}"/>
                </a:ext>
              </a:extLst>
            </p:cNvPr>
            <p:cNvSpPr>
              <a:spLocks/>
            </p:cNvSpPr>
            <p:nvPr/>
          </p:nvSpPr>
          <p:spPr bwMode="auto">
            <a:xfrm>
              <a:off x="11844" y="1636"/>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7" name="Freeform 3908">
              <a:extLst>
                <a:ext uri="{FF2B5EF4-FFF2-40B4-BE49-F238E27FC236}">
                  <a16:creationId xmlns:a16="http://schemas.microsoft.com/office/drawing/2014/main" id="{3FE3933A-82E4-4BD1-ACF1-B5E732F1BB96}"/>
                </a:ext>
              </a:extLst>
            </p:cNvPr>
            <p:cNvSpPr>
              <a:spLocks/>
            </p:cNvSpPr>
            <p:nvPr/>
          </p:nvSpPr>
          <p:spPr bwMode="auto">
            <a:xfrm>
              <a:off x="11483"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8" name="Freeform 3909">
              <a:extLst>
                <a:ext uri="{FF2B5EF4-FFF2-40B4-BE49-F238E27FC236}">
                  <a16:creationId xmlns:a16="http://schemas.microsoft.com/office/drawing/2014/main" id="{DFA3691D-541A-4C5E-89C8-87F7D4745893}"/>
                </a:ext>
              </a:extLst>
            </p:cNvPr>
            <p:cNvSpPr>
              <a:spLocks/>
            </p:cNvSpPr>
            <p:nvPr/>
          </p:nvSpPr>
          <p:spPr bwMode="auto">
            <a:xfrm>
              <a:off x="11825" y="1636"/>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59" name="Freeform 3910">
              <a:extLst>
                <a:ext uri="{FF2B5EF4-FFF2-40B4-BE49-F238E27FC236}">
                  <a16:creationId xmlns:a16="http://schemas.microsoft.com/office/drawing/2014/main" id="{9DB56F20-7C21-4D0C-93D7-DAE978DCAD4F}"/>
                </a:ext>
              </a:extLst>
            </p:cNvPr>
            <p:cNvSpPr>
              <a:spLocks/>
            </p:cNvSpPr>
            <p:nvPr/>
          </p:nvSpPr>
          <p:spPr bwMode="auto">
            <a:xfrm>
              <a:off x="11518" y="1631"/>
              <a:ext cx="3" cy="5"/>
            </a:xfrm>
            <a:custGeom>
              <a:avLst/>
              <a:gdLst>
                <a:gd name="T0" fmla="*/ 0 w 3"/>
                <a:gd name="T1" fmla="*/ 3 h 5"/>
                <a:gd name="T2" fmla="*/ 0 w 3"/>
                <a:gd name="T3" fmla="*/ 0 h 5"/>
                <a:gd name="T4" fmla="*/ 0 w 3"/>
                <a:gd name="T5" fmla="*/ 0 h 5"/>
                <a:gd name="T6" fmla="*/ 0 w 3"/>
                <a:gd name="T7" fmla="*/ 0 h 5"/>
                <a:gd name="T8" fmla="*/ 0 w 3"/>
                <a:gd name="T9" fmla="*/ 3 h 5"/>
                <a:gd name="T10" fmla="*/ 0 w 3"/>
                <a:gd name="T11" fmla="*/ 3 h 5"/>
                <a:gd name="T12" fmla="*/ 0 w 3"/>
                <a:gd name="T13" fmla="*/ 3 h 5"/>
                <a:gd name="T14" fmla="*/ 0 w 3"/>
                <a:gd name="T15" fmla="*/ 3 h 5"/>
                <a:gd name="T16" fmla="*/ 0 w 3"/>
                <a:gd name="T17" fmla="*/ 3 h 5"/>
                <a:gd name="T18" fmla="*/ 0 w 3"/>
                <a:gd name="T19" fmla="*/ 3 h 5"/>
                <a:gd name="T20" fmla="*/ 0 w 3"/>
                <a:gd name="T21" fmla="*/ 5 h 5"/>
                <a:gd name="T22" fmla="*/ 0 w 3"/>
                <a:gd name="T23" fmla="*/ 3 h 5"/>
                <a:gd name="T24" fmla="*/ 0 w 3"/>
                <a:gd name="T25" fmla="*/ 3 h 5"/>
                <a:gd name="T26" fmla="*/ 3 w 3"/>
                <a:gd name="T27" fmla="*/ 3 h 5"/>
                <a:gd name="T28" fmla="*/ 3 w 3"/>
                <a:gd name="T29" fmla="*/ 3 h 5"/>
                <a:gd name="T30" fmla="*/ 3 w 3"/>
                <a:gd name="T31" fmla="*/ 3 h 5"/>
                <a:gd name="T32" fmla="*/ 0 w 3"/>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0" y="3"/>
                  </a:moveTo>
                  <a:lnTo>
                    <a:pt x="0" y="0"/>
                  </a:lnTo>
                  <a:lnTo>
                    <a:pt x="0" y="0"/>
                  </a:lnTo>
                  <a:lnTo>
                    <a:pt x="0" y="0"/>
                  </a:lnTo>
                  <a:lnTo>
                    <a:pt x="0" y="3"/>
                  </a:lnTo>
                  <a:lnTo>
                    <a:pt x="0" y="3"/>
                  </a:lnTo>
                  <a:lnTo>
                    <a:pt x="0" y="3"/>
                  </a:lnTo>
                  <a:lnTo>
                    <a:pt x="0" y="3"/>
                  </a:lnTo>
                  <a:lnTo>
                    <a:pt x="0" y="3"/>
                  </a:lnTo>
                  <a:lnTo>
                    <a:pt x="0" y="3"/>
                  </a:lnTo>
                  <a:lnTo>
                    <a:pt x="0" y="5"/>
                  </a:lnTo>
                  <a:lnTo>
                    <a:pt x="0" y="3"/>
                  </a:lnTo>
                  <a:lnTo>
                    <a:pt x="0" y="3"/>
                  </a:lnTo>
                  <a:lnTo>
                    <a:pt x="3" y="3"/>
                  </a:lnTo>
                  <a:lnTo>
                    <a:pt x="3" y="3"/>
                  </a:lnTo>
                  <a:lnTo>
                    <a:pt x="3"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0" name="Freeform 3911">
              <a:extLst>
                <a:ext uri="{FF2B5EF4-FFF2-40B4-BE49-F238E27FC236}">
                  <a16:creationId xmlns:a16="http://schemas.microsoft.com/office/drawing/2014/main" id="{788C76D4-4845-48F8-9FF6-7BA91DFFCFD2}"/>
                </a:ext>
              </a:extLst>
            </p:cNvPr>
            <p:cNvSpPr>
              <a:spLocks/>
            </p:cNvSpPr>
            <p:nvPr/>
          </p:nvSpPr>
          <p:spPr bwMode="auto">
            <a:xfrm>
              <a:off x="11741" y="1636"/>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1" name="Freeform 3912">
              <a:extLst>
                <a:ext uri="{FF2B5EF4-FFF2-40B4-BE49-F238E27FC236}">
                  <a16:creationId xmlns:a16="http://schemas.microsoft.com/office/drawing/2014/main" id="{7E78200F-8B4A-43E2-A144-D0DC951DCC06}"/>
                </a:ext>
              </a:extLst>
            </p:cNvPr>
            <p:cNvSpPr>
              <a:spLocks/>
            </p:cNvSpPr>
            <p:nvPr/>
          </p:nvSpPr>
          <p:spPr bwMode="auto">
            <a:xfrm>
              <a:off x="11822" y="1634"/>
              <a:ext cx="3" cy="5"/>
            </a:xfrm>
            <a:custGeom>
              <a:avLst/>
              <a:gdLst>
                <a:gd name="T0" fmla="*/ 0 w 3"/>
                <a:gd name="T1" fmla="*/ 2 h 5"/>
                <a:gd name="T2" fmla="*/ 0 w 3"/>
                <a:gd name="T3" fmla="*/ 5 h 5"/>
                <a:gd name="T4" fmla="*/ 0 w 3"/>
                <a:gd name="T5" fmla="*/ 5 h 5"/>
                <a:gd name="T6" fmla="*/ 0 w 3"/>
                <a:gd name="T7" fmla="*/ 5 h 5"/>
                <a:gd name="T8" fmla="*/ 0 w 3"/>
                <a:gd name="T9" fmla="*/ 2 h 5"/>
                <a:gd name="T10" fmla="*/ 3 w 3"/>
                <a:gd name="T11" fmla="*/ 2 h 5"/>
                <a:gd name="T12" fmla="*/ 3 w 3"/>
                <a:gd name="T13" fmla="*/ 2 h 5"/>
                <a:gd name="T14" fmla="*/ 3 w 3"/>
                <a:gd name="T15" fmla="*/ 2 h 5"/>
                <a:gd name="T16" fmla="*/ 0 w 3"/>
                <a:gd name="T17" fmla="*/ 2 h 5"/>
                <a:gd name="T18" fmla="*/ 0 w 3"/>
                <a:gd name="T19" fmla="*/ 0 h 5"/>
                <a:gd name="T20" fmla="*/ 0 w 3"/>
                <a:gd name="T21" fmla="*/ 0 h 5"/>
                <a:gd name="T22" fmla="*/ 0 w 3"/>
                <a:gd name="T23" fmla="*/ 0 h 5"/>
                <a:gd name="T24" fmla="*/ 0 w 3"/>
                <a:gd name="T25" fmla="*/ 2 h 5"/>
                <a:gd name="T26" fmla="*/ 0 w 3"/>
                <a:gd name="T27" fmla="*/ 2 h 5"/>
                <a:gd name="T28" fmla="*/ 0 w 3"/>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2"/>
                  </a:moveTo>
                  <a:lnTo>
                    <a:pt x="0" y="5"/>
                  </a:lnTo>
                  <a:lnTo>
                    <a:pt x="0" y="5"/>
                  </a:lnTo>
                  <a:lnTo>
                    <a:pt x="0" y="5"/>
                  </a:lnTo>
                  <a:lnTo>
                    <a:pt x="0" y="2"/>
                  </a:lnTo>
                  <a:lnTo>
                    <a:pt x="3" y="2"/>
                  </a:lnTo>
                  <a:lnTo>
                    <a:pt x="3" y="2"/>
                  </a:lnTo>
                  <a:lnTo>
                    <a:pt x="3" y="2"/>
                  </a:lnTo>
                  <a:lnTo>
                    <a:pt x="0" y="2"/>
                  </a:ln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2" name="Freeform 3913">
              <a:extLst>
                <a:ext uri="{FF2B5EF4-FFF2-40B4-BE49-F238E27FC236}">
                  <a16:creationId xmlns:a16="http://schemas.microsoft.com/office/drawing/2014/main" id="{994A7558-8FDB-4E91-AFFC-A91FF204BADB}"/>
                </a:ext>
              </a:extLst>
            </p:cNvPr>
            <p:cNvSpPr>
              <a:spLocks/>
            </p:cNvSpPr>
            <p:nvPr/>
          </p:nvSpPr>
          <p:spPr bwMode="auto">
            <a:xfrm>
              <a:off x="11437" y="1634"/>
              <a:ext cx="5" cy="0"/>
            </a:xfrm>
            <a:custGeom>
              <a:avLst/>
              <a:gdLst>
                <a:gd name="T0" fmla="*/ 3 w 5"/>
                <a:gd name="T1" fmla="*/ 0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0" y="0"/>
                  </a:lnTo>
                  <a:lnTo>
                    <a:pt x="0" y="0"/>
                  </a:lnTo>
                  <a:lnTo>
                    <a:pt x="0" y="0"/>
                  </a:lnTo>
                  <a:lnTo>
                    <a:pt x="3"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3" name="Freeform 3914">
              <a:extLst>
                <a:ext uri="{FF2B5EF4-FFF2-40B4-BE49-F238E27FC236}">
                  <a16:creationId xmlns:a16="http://schemas.microsoft.com/office/drawing/2014/main" id="{88E655C9-6294-4754-B823-9C1BD1EE4484}"/>
                </a:ext>
              </a:extLst>
            </p:cNvPr>
            <p:cNvSpPr>
              <a:spLocks/>
            </p:cNvSpPr>
            <p:nvPr/>
          </p:nvSpPr>
          <p:spPr bwMode="auto">
            <a:xfrm>
              <a:off x="11830" y="1636"/>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4" name="Freeform 3915">
              <a:extLst>
                <a:ext uri="{FF2B5EF4-FFF2-40B4-BE49-F238E27FC236}">
                  <a16:creationId xmlns:a16="http://schemas.microsoft.com/office/drawing/2014/main" id="{7E84725A-3194-4A03-9C0E-7BFE1B73A2B3}"/>
                </a:ext>
              </a:extLst>
            </p:cNvPr>
            <p:cNvSpPr>
              <a:spLocks/>
            </p:cNvSpPr>
            <p:nvPr/>
          </p:nvSpPr>
          <p:spPr bwMode="auto">
            <a:xfrm>
              <a:off x="11575"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5" name="Freeform 3916">
              <a:extLst>
                <a:ext uri="{FF2B5EF4-FFF2-40B4-BE49-F238E27FC236}">
                  <a16:creationId xmlns:a16="http://schemas.microsoft.com/office/drawing/2014/main" id="{CA655F74-5499-4630-BBB9-94C5C729C400}"/>
                </a:ext>
              </a:extLst>
            </p:cNvPr>
            <p:cNvSpPr>
              <a:spLocks/>
            </p:cNvSpPr>
            <p:nvPr/>
          </p:nvSpPr>
          <p:spPr bwMode="auto">
            <a:xfrm>
              <a:off x="11448" y="1634"/>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6" name="Freeform 3917">
              <a:extLst>
                <a:ext uri="{FF2B5EF4-FFF2-40B4-BE49-F238E27FC236}">
                  <a16:creationId xmlns:a16="http://schemas.microsoft.com/office/drawing/2014/main" id="{E7139446-249A-4E4A-B37C-223A36E5568C}"/>
                </a:ext>
              </a:extLst>
            </p:cNvPr>
            <p:cNvSpPr>
              <a:spLocks/>
            </p:cNvSpPr>
            <p:nvPr/>
          </p:nvSpPr>
          <p:spPr bwMode="auto">
            <a:xfrm>
              <a:off x="11817" y="1636"/>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7" name="Freeform 3918">
              <a:extLst>
                <a:ext uri="{FF2B5EF4-FFF2-40B4-BE49-F238E27FC236}">
                  <a16:creationId xmlns:a16="http://schemas.microsoft.com/office/drawing/2014/main" id="{BCB82AF0-B2F5-4BB1-AEC6-1A2E2939CBEA}"/>
                </a:ext>
              </a:extLst>
            </p:cNvPr>
            <p:cNvSpPr>
              <a:spLocks/>
            </p:cNvSpPr>
            <p:nvPr/>
          </p:nvSpPr>
          <p:spPr bwMode="auto">
            <a:xfrm>
              <a:off x="11491"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8" name="Freeform 3919">
              <a:extLst>
                <a:ext uri="{FF2B5EF4-FFF2-40B4-BE49-F238E27FC236}">
                  <a16:creationId xmlns:a16="http://schemas.microsoft.com/office/drawing/2014/main" id="{0889E211-ECF3-4A58-853C-F5EDECFBAE98}"/>
                </a:ext>
              </a:extLst>
            </p:cNvPr>
            <p:cNvSpPr>
              <a:spLocks/>
            </p:cNvSpPr>
            <p:nvPr/>
          </p:nvSpPr>
          <p:spPr bwMode="auto">
            <a:xfrm>
              <a:off x="11654" y="1634"/>
              <a:ext cx="3" cy="2"/>
            </a:xfrm>
            <a:custGeom>
              <a:avLst/>
              <a:gdLst>
                <a:gd name="T0" fmla="*/ 3 w 3"/>
                <a:gd name="T1" fmla="*/ 0 h 2"/>
                <a:gd name="T2" fmla="*/ 3 w 3"/>
                <a:gd name="T3" fmla="*/ 2 h 2"/>
                <a:gd name="T4" fmla="*/ 3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 name="T24" fmla="*/ 3 w 3"/>
                <a:gd name="T25" fmla="*/ 0 h 2"/>
                <a:gd name="T26" fmla="*/ 0 w 3"/>
                <a:gd name="T27" fmla="*/ 0 h 2"/>
                <a:gd name="T28" fmla="*/ 0 w 3"/>
                <a:gd name="T29" fmla="*/ 0 h 2"/>
                <a:gd name="T30" fmla="*/ 0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3" y="2"/>
                  </a:lnTo>
                  <a:lnTo>
                    <a:pt x="3" y="2"/>
                  </a:lnTo>
                  <a:lnTo>
                    <a:pt x="3" y="2"/>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69" name="Freeform 3920">
              <a:extLst>
                <a:ext uri="{FF2B5EF4-FFF2-40B4-BE49-F238E27FC236}">
                  <a16:creationId xmlns:a16="http://schemas.microsoft.com/office/drawing/2014/main" id="{7270E377-9BB2-4FC0-93F0-813B67FE6626}"/>
                </a:ext>
              </a:extLst>
            </p:cNvPr>
            <p:cNvSpPr>
              <a:spLocks/>
            </p:cNvSpPr>
            <p:nvPr/>
          </p:nvSpPr>
          <p:spPr bwMode="auto">
            <a:xfrm>
              <a:off x="11461" y="1631"/>
              <a:ext cx="3" cy="3"/>
            </a:xfrm>
            <a:custGeom>
              <a:avLst/>
              <a:gdLst>
                <a:gd name="T0" fmla="*/ 3 w 3"/>
                <a:gd name="T1" fmla="*/ 3 h 3"/>
                <a:gd name="T2" fmla="*/ 3 w 3"/>
                <a:gd name="T3" fmla="*/ 3 h 3"/>
                <a:gd name="T4" fmla="*/ 3 w 3"/>
                <a:gd name="T5" fmla="*/ 0 h 3"/>
                <a:gd name="T6" fmla="*/ 3 w 3"/>
                <a:gd name="T7" fmla="*/ 0 h 3"/>
                <a:gd name="T8" fmla="*/ 0 w 3"/>
                <a:gd name="T9" fmla="*/ 0 h 3"/>
                <a:gd name="T10" fmla="*/ 0 w 3"/>
                <a:gd name="T11" fmla="*/ 3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
                  <a:moveTo>
                    <a:pt x="3" y="3"/>
                  </a:moveTo>
                  <a:lnTo>
                    <a:pt x="3" y="3"/>
                  </a:lnTo>
                  <a:lnTo>
                    <a:pt x="3" y="0"/>
                  </a:lnTo>
                  <a:lnTo>
                    <a:pt x="3" y="0"/>
                  </a:lnTo>
                  <a:lnTo>
                    <a:pt x="0" y="0"/>
                  </a:lnTo>
                  <a:lnTo>
                    <a:pt x="0" y="3"/>
                  </a:lnTo>
                  <a:lnTo>
                    <a:pt x="0" y="3"/>
                  </a:lnTo>
                  <a:lnTo>
                    <a:pt x="0" y="3"/>
                  </a:lnTo>
                  <a:lnTo>
                    <a:pt x="0" y="3"/>
                  </a:lnTo>
                  <a:lnTo>
                    <a:pt x="0" y="3"/>
                  </a:lnTo>
                  <a:lnTo>
                    <a:pt x="0" y="3"/>
                  </a:lnTo>
                  <a:lnTo>
                    <a:pt x="3" y="3"/>
                  </a:lnTo>
                  <a:lnTo>
                    <a:pt x="3" y="3"/>
                  </a:lnTo>
                  <a:lnTo>
                    <a:pt x="3" y="3"/>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0" name="Freeform 3921">
              <a:extLst>
                <a:ext uri="{FF2B5EF4-FFF2-40B4-BE49-F238E27FC236}">
                  <a16:creationId xmlns:a16="http://schemas.microsoft.com/office/drawing/2014/main" id="{799F570D-1AE3-45DD-8241-72A888CFA454}"/>
                </a:ext>
              </a:extLst>
            </p:cNvPr>
            <p:cNvSpPr>
              <a:spLocks/>
            </p:cNvSpPr>
            <p:nvPr/>
          </p:nvSpPr>
          <p:spPr bwMode="auto">
            <a:xfrm>
              <a:off x="11833" y="1636"/>
              <a:ext cx="5" cy="0"/>
            </a:xfrm>
            <a:custGeom>
              <a:avLst/>
              <a:gdLst>
                <a:gd name="T0" fmla="*/ 0 w 5"/>
                <a:gd name="T1" fmla="*/ 3 w 5"/>
                <a:gd name="T2" fmla="*/ 5 w 5"/>
                <a:gd name="T3" fmla="*/ 3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3" y="0"/>
                  </a:lnTo>
                  <a:lnTo>
                    <a:pt x="5"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1" name="Freeform 3922">
              <a:extLst>
                <a:ext uri="{FF2B5EF4-FFF2-40B4-BE49-F238E27FC236}">
                  <a16:creationId xmlns:a16="http://schemas.microsoft.com/office/drawing/2014/main" id="{B2047408-3F8E-40E4-8C7A-4E650E1483CE}"/>
                </a:ext>
              </a:extLst>
            </p:cNvPr>
            <p:cNvSpPr>
              <a:spLocks/>
            </p:cNvSpPr>
            <p:nvPr/>
          </p:nvSpPr>
          <p:spPr bwMode="auto">
            <a:xfrm>
              <a:off x="11513" y="1634"/>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2" name="Freeform 3923">
              <a:extLst>
                <a:ext uri="{FF2B5EF4-FFF2-40B4-BE49-F238E27FC236}">
                  <a16:creationId xmlns:a16="http://schemas.microsoft.com/office/drawing/2014/main" id="{D5AC1919-649C-489C-A86D-389713802179}"/>
                </a:ext>
              </a:extLst>
            </p:cNvPr>
            <p:cNvSpPr>
              <a:spLocks/>
            </p:cNvSpPr>
            <p:nvPr/>
          </p:nvSpPr>
          <p:spPr bwMode="auto">
            <a:xfrm>
              <a:off x="11486" y="1634"/>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3" name="Freeform 3924">
              <a:extLst>
                <a:ext uri="{FF2B5EF4-FFF2-40B4-BE49-F238E27FC236}">
                  <a16:creationId xmlns:a16="http://schemas.microsoft.com/office/drawing/2014/main" id="{65470A2E-42A6-4C80-BCFA-90E7620730A4}"/>
                </a:ext>
              </a:extLst>
            </p:cNvPr>
            <p:cNvSpPr>
              <a:spLocks/>
            </p:cNvSpPr>
            <p:nvPr/>
          </p:nvSpPr>
          <p:spPr bwMode="auto">
            <a:xfrm>
              <a:off x="11507" y="1634"/>
              <a:ext cx="6" cy="0"/>
            </a:xfrm>
            <a:custGeom>
              <a:avLst/>
              <a:gdLst>
                <a:gd name="T0" fmla="*/ 0 w 6"/>
                <a:gd name="T1" fmla="*/ 0 w 6"/>
                <a:gd name="T2" fmla="*/ 0 w 6"/>
                <a:gd name="T3" fmla="*/ 3 w 6"/>
                <a:gd name="T4" fmla="*/ 6 w 6"/>
                <a:gd name="T5" fmla="*/ 3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3" y="0"/>
                  </a:lnTo>
                  <a:lnTo>
                    <a:pt x="6"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4" name="Freeform 3925">
              <a:extLst>
                <a:ext uri="{FF2B5EF4-FFF2-40B4-BE49-F238E27FC236}">
                  <a16:creationId xmlns:a16="http://schemas.microsoft.com/office/drawing/2014/main" id="{11A2D13D-AE49-4DF5-BE60-C31A26F1220F}"/>
                </a:ext>
              </a:extLst>
            </p:cNvPr>
            <p:cNvSpPr>
              <a:spLocks/>
            </p:cNvSpPr>
            <p:nvPr/>
          </p:nvSpPr>
          <p:spPr bwMode="auto">
            <a:xfrm>
              <a:off x="11469"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5" name="Freeform 3926">
              <a:extLst>
                <a:ext uri="{FF2B5EF4-FFF2-40B4-BE49-F238E27FC236}">
                  <a16:creationId xmlns:a16="http://schemas.microsoft.com/office/drawing/2014/main" id="{F7E73F97-57F0-4632-906A-716E54DD0C1D}"/>
                </a:ext>
              </a:extLst>
            </p:cNvPr>
            <p:cNvSpPr>
              <a:spLocks/>
            </p:cNvSpPr>
            <p:nvPr/>
          </p:nvSpPr>
          <p:spPr bwMode="auto">
            <a:xfrm>
              <a:off x="11450"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6" name="Freeform 3927">
              <a:extLst>
                <a:ext uri="{FF2B5EF4-FFF2-40B4-BE49-F238E27FC236}">
                  <a16:creationId xmlns:a16="http://schemas.microsoft.com/office/drawing/2014/main" id="{1139D7C5-AAD7-4960-865B-1548E1017F7C}"/>
                </a:ext>
              </a:extLst>
            </p:cNvPr>
            <p:cNvSpPr>
              <a:spLocks/>
            </p:cNvSpPr>
            <p:nvPr/>
          </p:nvSpPr>
          <p:spPr bwMode="auto">
            <a:xfrm>
              <a:off x="11464" y="1634"/>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7" name="Freeform 3928">
              <a:extLst>
                <a:ext uri="{FF2B5EF4-FFF2-40B4-BE49-F238E27FC236}">
                  <a16:creationId xmlns:a16="http://schemas.microsoft.com/office/drawing/2014/main" id="{46F2DAFE-6950-490B-A3FB-948A80618116}"/>
                </a:ext>
              </a:extLst>
            </p:cNvPr>
            <p:cNvSpPr>
              <a:spLocks/>
            </p:cNvSpPr>
            <p:nvPr/>
          </p:nvSpPr>
          <p:spPr bwMode="auto">
            <a:xfrm>
              <a:off x="11548" y="163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8" name="Freeform 3929">
              <a:extLst>
                <a:ext uri="{FF2B5EF4-FFF2-40B4-BE49-F238E27FC236}">
                  <a16:creationId xmlns:a16="http://schemas.microsoft.com/office/drawing/2014/main" id="{EB05D800-602E-40F2-92DB-FDA56C95EBC3}"/>
                </a:ext>
              </a:extLst>
            </p:cNvPr>
            <p:cNvSpPr>
              <a:spLocks/>
            </p:cNvSpPr>
            <p:nvPr/>
          </p:nvSpPr>
          <p:spPr bwMode="auto">
            <a:xfrm>
              <a:off x="11705" y="1634"/>
              <a:ext cx="6" cy="2"/>
            </a:xfrm>
            <a:custGeom>
              <a:avLst/>
              <a:gdLst>
                <a:gd name="T0" fmla="*/ 3 w 6"/>
                <a:gd name="T1" fmla="*/ 2 h 2"/>
                <a:gd name="T2" fmla="*/ 6 w 6"/>
                <a:gd name="T3" fmla="*/ 2 h 2"/>
                <a:gd name="T4" fmla="*/ 3 w 6"/>
                <a:gd name="T5" fmla="*/ 0 h 2"/>
                <a:gd name="T6" fmla="*/ 0 w 6"/>
                <a:gd name="T7" fmla="*/ 0 h 2"/>
                <a:gd name="T8" fmla="*/ 0 w 6"/>
                <a:gd name="T9" fmla="*/ 0 h 2"/>
                <a:gd name="T10" fmla="*/ 0 w 6"/>
                <a:gd name="T11" fmla="*/ 2 h 2"/>
                <a:gd name="T12" fmla="*/ 3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3" y="2"/>
                  </a:moveTo>
                  <a:lnTo>
                    <a:pt x="6" y="2"/>
                  </a:lnTo>
                  <a:lnTo>
                    <a:pt x="3" y="0"/>
                  </a:lnTo>
                  <a:lnTo>
                    <a:pt x="0" y="0"/>
                  </a:lnTo>
                  <a:lnTo>
                    <a:pt x="0"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79" name="Freeform 3930">
              <a:extLst>
                <a:ext uri="{FF2B5EF4-FFF2-40B4-BE49-F238E27FC236}">
                  <a16:creationId xmlns:a16="http://schemas.microsoft.com/office/drawing/2014/main" id="{42EB8090-3080-4853-B62B-AFF6C39C6E83}"/>
                </a:ext>
              </a:extLst>
            </p:cNvPr>
            <p:cNvSpPr>
              <a:spLocks/>
            </p:cNvSpPr>
            <p:nvPr/>
          </p:nvSpPr>
          <p:spPr bwMode="auto">
            <a:xfrm>
              <a:off x="11684" y="1634"/>
              <a:ext cx="2" cy="2"/>
            </a:xfrm>
            <a:custGeom>
              <a:avLst/>
              <a:gdLst>
                <a:gd name="T0" fmla="*/ 0 w 2"/>
                <a:gd name="T1" fmla="*/ 0 h 2"/>
                <a:gd name="T2" fmla="*/ 0 w 2"/>
                <a:gd name="T3" fmla="*/ 0 h 2"/>
                <a:gd name="T4" fmla="*/ 0 w 2"/>
                <a:gd name="T5" fmla="*/ 0 h 2"/>
                <a:gd name="T6" fmla="*/ 2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2" y="2"/>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0" name="Freeform 3931">
              <a:extLst>
                <a:ext uri="{FF2B5EF4-FFF2-40B4-BE49-F238E27FC236}">
                  <a16:creationId xmlns:a16="http://schemas.microsoft.com/office/drawing/2014/main" id="{E88F39C0-2F7E-4A5A-B553-1527B35CC233}"/>
                </a:ext>
              </a:extLst>
            </p:cNvPr>
            <p:cNvSpPr>
              <a:spLocks/>
            </p:cNvSpPr>
            <p:nvPr/>
          </p:nvSpPr>
          <p:spPr bwMode="auto">
            <a:xfrm>
              <a:off x="11703" y="1634"/>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2"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1" name="Freeform 3932">
              <a:extLst>
                <a:ext uri="{FF2B5EF4-FFF2-40B4-BE49-F238E27FC236}">
                  <a16:creationId xmlns:a16="http://schemas.microsoft.com/office/drawing/2014/main" id="{304FDDEB-756A-431C-9878-90A32D92B1E0}"/>
                </a:ext>
              </a:extLst>
            </p:cNvPr>
            <p:cNvSpPr>
              <a:spLocks/>
            </p:cNvSpPr>
            <p:nvPr/>
          </p:nvSpPr>
          <p:spPr bwMode="auto">
            <a:xfrm>
              <a:off x="11556" y="163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2" name="Freeform 3933">
              <a:extLst>
                <a:ext uri="{FF2B5EF4-FFF2-40B4-BE49-F238E27FC236}">
                  <a16:creationId xmlns:a16="http://schemas.microsoft.com/office/drawing/2014/main" id="{5B5632E2-A202-4202-AFB0-1509A4C3EC13}"/>
                </a:ext>
              </a:extLst>
            </p:cNvPr>
            <p:cNvSpPr>
              <a:spLocks/>
            </p:cNvSpPr>
            <p:nvPr/>
          </p:nvSpPr>
          <p:spPr bwMode="auto">
            <a:xfrm>
              <a:off x="11860" y="1636"/>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3" name="Freeform 3934">
              <a:extLst>
                <a:ext uri="{FF2B5EF4-FFF2-40B4-BE49-F238E27FC236}">
                  <a16:creationId xmlns:a16="http://schemas.microsoft.com/office/drawing/2014/main" id="{9DEDF436-69AA-48A3-AD52-5710D8ED3941}"/>
                </a:ext>
              </a:extLst>
            </p:cNvPr>
            <p:cNvSpPr>
              <a:spLocks/>
            </p:cNvSpPr>
            <p:nvPr/>
          </p:nvSpPr>
          <p:spPr bwMode="auto">
            <a:xfrm>
              <a:off x="11697" y="1634"/>
              <a:ext cx="3" cy="2"/>
            </a:xfrm>
            <a:custGeom>
              <a:avLst/>
              <a:gdLst>
                <a:gd name="T0" fmla="*/ 3 w 3"/>
                <a:gd name="T1" fmla="*/ 2 h 2"/>
                <a:gd name="T2" fmla="*/ 3 w 3"/>
                <a:gd name="T3" fmla="*/ 0 h 2"/>
                <a:gd name="T4" fmla="*/ 3 w 3"/>
                <a:gd name="T5" fmla="*/ 0 h 2"/>
                <a:gd name="T6" fmla="*/ 0 w 3"/>
                <a:gd name="T7" fmla="*/ 0 h 2"/>
                <a:gd name="T8" fmla="*/ 0 w 3"/>
                <a:gd name="T9" fmla="*/ 0 h 2"/>
                <a:gd name="T10" fmla="*/ 0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0"/>
                  </a:lnTo>
                  <a:lnTo>
                    <a:pt x="3" y="0"/>
                  </a:lnTo>
                  <a:lnTo>
                    <a:pt x="0" y="0"/>
                  </a:lnTo>
                  <a:lnTo>
                    <a:pt x="0"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4" name="Freeform 3935">
              <a:extLst>
                <a:ext uri="{FF2B5EF4-FFF2-40B4-BE49-F238E27FC236}">
                  <a16:creationId xmlns:a16="http://schemas.microsoft.com/office/drawing/2014/main" id="{CF542B27-6847-4D75-BEAB-BE7A4C1A7224}"/>
                </a:ext>
              </a:extLst>
            </p:cNvPr>
            <p:cNvSpPr>
              <a:spLocks/>
            </p:cNvSpPr>
            <p:nvPr/>
          </p:nvSpPr>
          <p:spPr bwMode="auto">
            <a:xfrm>
              <a:off x="11543" y="1631"/>
              <a:ext cx="2" cy="5"/>
            </a:xfrm>
            <a:custGeom>
              <a:avLst/>
              <a:gdLst>
                <a:gd name="T0" fmla="*/ 2 w 2"/>
                <a:gd name="T1" fmla="*/ 3 h 5"/>
                <a:gd name="T2" fmla="*/ 2 w 2"/>
                <a:gd name="T3" fmla="*/ 5 h 5"/>
                <a:gd name="T4" fmla="*/ 2 w 2"/>
                <a:gd name="T5" fmla="*/ 5 h 5"/>
                <a:gd name="T6" fmla="*/ 2 w 2"/>
                <a:gd name="T7" fmla="*/ 5 h 5"/>
                <a:gd name="T8" fmla="*/ 2 w 2"/>
                <a:gd name="T9" fmla="*/ 3 h 5"/>
                <a:gd name="T10" fmla="*/ 2 w 2"/>
                <a:gd name="T11" fmla="*/ 3 h 5"/>
                <a:gd name="T12" fmla="*/ 2 w 2"/>
                <a:gd name="T13" fmla="*/ 3 h 5"/>
                <a:gd name="T14" fmla="*/ 2 w 2"/>
                <a:gd name="T15" fmla="*/ 3 h 5"/>
                <a:gd name="T16" fmla="*/ 2 w 2"/>
                <a:gd name="T17" fmla="*/ 3 h 5"/>
                <a:gd name="T18" fmla="*/ 2 w 2"/>
                <a:gd name="T19" fmla="*/ 3 h 5"/>
                <a:gd name="T20" fmla="*/ 2 w 2"/>
                <a:gd name="T21" fmla="*/ 0 h 5"/>
                <a:gd name="T22" fmla="*/ 2 w 2"/>
                <a:gd name="T23" fmla="*/ 3 h 5"/>
                <a:gd name="T24" fmla="*/ 2 w 2"/>
                <a:gd name="T25" fmla="*/ 3 h 5"/>
                <a:gd name="T26" fmla="*/ 0 w 2"/>
                <a:gd name="T27" fmla="*/ 3 h 5"/>
                <a:gd name="T28" fmla="*/ 0 w 2"/>
                <a:gd name="T29" fmla="*/ 3 h 5"/>
                <a:gd name="T30" fmla="*/ 0 w 2"/>
                <a:gd name="T31" fmla="*/ 3 h 5"/>
                <a:gd name="T32" fmla="*/ 2 w 2"/>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3"/>
                  </a:moveTo>
                  <a:lnTo>
                    <a:pt x="2" y="5"/>
                  </a:lnTo>
                  <a:lnTo>
                    <a:pt x="2" y="5"/>
                  </a:lnTo>
                  <a:lnTo>
                    <a:pt x="2" y="5"/>
                  </a:lnTo>
                  <a:lnTo>
                    <a:pt x="2" y="3"/>
                  </a:lnTo>
                  <a:lnTo>
                    <a:pt x="2" y="3"/>
                  </a:lnTo>
                  <a:lnTo>
                    <a:pt x="2" y="3"/>
                  </a:lnTo>
                  <a:lnTo>
                    <a:pt x="2" y="3"/>
                  </a:lnTo>
                  <a:lnTo>
                    <a:pt x="2" y="3"/>
                  </a:lnTo>
                  <a:lnTo>
                    <a:pt x="2" y="3"/>
                  </a:lnTo>
                  <a:lnTo>
                    <a:pt x="2" y="0"/>
                  </a:lnTo>
                  <a:lnTo>
                    <a:pt x="2" y="3"/>
                  </a:lnTo>
                  <a:lnTo>
                    <a:pt x="2" y="3"/>
                  </a:lnTo>
                  <a:lnTo>
                    <a:pt x="0" y="3"/>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5" name="Freeform 3936">
              <a:extLst>
                <a:ext uri="{FF2B5EF4-FFF2-40B4-BE49-F238E27FC236}">
                  <a16:creationId xmlns:a16="http://schemas.microsoft.com/office/drawing/2014/main" id="{35864991-27B0-4913-B5D8-D07A8BFE0529}"/>
                </a:ext>
              </a:extLst>
            </p:cNvPr>
            <p:cNvSpPr>
              <a:spLocks/>
            </p:cNvSpPr>
            <p:nvPr/>
          </p:nvSpPr>
          <p:spPr bwMode="auto">
            <a:xfrm>
              <a:off x="11852" y="1636"/>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6" name="Freeform 3937">
              <a:extLst>
                <a:ext uri="{FF2B5EF4-FFF2-40B4-BE49-F238E27FC236}">
                  <a16:creationId xmlns:a16="http://schemas.microsoft.com/office/drawing/2014/main" id="{F54E3D3F-F2FE-45A8-80B6-8C23CD8C35B0}"/>
                </a:ext>
              </a:extLst>
            </p:cNvPr>
            <p:cNvSpPr>
              <a:spLocks/>
            </p:cNvSpPr>
            <p:nvPr/>
          </p:nvSpPr>
          <p:spPr bwMode="auto">
            <a:xfrm>
              <a:off x="11692" y="1634"/>
              <a:ext cx="5" cy="2"/>
            </a:xfrm>
            <a:custGeom>
              <a:avLst/>
              <a:gdLst>
                <a:gd name="T0" fmla="*/ 3 w 5"/>
                <a:gd name="T1" fmla="*/ 0 h 2"/>
                <a:gd name="T2" fmla="*/ 0 w 5"/>
                <a:gd name="T3" fmla="*/ 0 h 2"/>
                <a:gd name="T4" fmla="*/ 3 w 5"/>
                <a:gd name="T5" fmla="*/ 2 h 2"/>
                <a:gd name="T6" fmla="*/ 5 w 5"/>
                <a:gd name="T7" fmla="*/ 2 h 2"/>
                <a:gd name="T8" fmla="*/ 5 w 5"/>
                <a:gd name="T9" fmla="*/ 0 h 2"/>
                <a:gd name="T10" fmla="*/ 5 w 5"/>
                <a:gd name="T11" fmla="*/ 0 h 2"/>
                <a:gd name="T12" fmla="*/ 3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0"/>
                  </a:moveTo>
                  <a:lnTo>
                    <a:pt x="0" y="0"/>
                  </a:lnTo>
                  <a:lnTo>
                    <a:pt x="3" y="2"/>
                  </a:lnTo>
                  <a:lnTo>
                    <a:pt x="5" y="2"/>
                  </a:lnTo>
                  <a:lnTo>
                    <a:pt x="5"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7" name="Freeform 3938">
              <a:extLst>
                <a:ext uri="{FF2B5EF4-FFF2-40B4-BE49-F238E27FC236}">
                  <a16:creationId xmlns:a16="http://schemas.microsoft.com/office/drawing/2014/main" id="{608887FC-E8DA-4153-93DF-D9FBF26B9096}"/>
                </a:ext>
              </a:extLst>
            </p:cNvPr>
            <p:cNvSpPr>
              <a:spLocks/>
            </p:cNvSpPr>
            <p:nvPr/>
          </p:nvSpPr>
          <p:spPr bwMode="auto">
            <a:xfrm>
              <a:off x="11554" y="1634"/>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8" name="Freeform 3939">
              <a:extLst>
                <a:ext uri="{FF2B5EF4-FFF2-40B4-BE49-F238E27FC236}">
                  <a16:creationId xmlns:a16="http://schemas.microsoft.com/office/drawing/2014/main" id="{B989104A-34D3-445A-B89C-F8AD791C5B9F}"/>
                </a:ext>
              </a:extLst>
            </p:cNvPr>
            <p:cNvSpPr>
              <a:spLocks/>
            </p:cNvSpPr>
            <p:nvPr/>
          </p:nvSpPr>
          <p:spPr bwMode="auto">
            <a:xfrm>
              <a:off x="11689" y="1634"/>
              <a:ext cx="3" cy="2"/>
            </a:xfrm>
            <a:custGeom>
              <a:avLst/>
              <a:gdLst>
                <a:gd name="T0" fmla="*/ 0 w 3"/>
                <a:gd name="T1" fmla="*/ 0 h 2"/>
                <a:gd name="T2" fmla="*/ 0 w 3"/>
                <a:gd name="T3" fmla="*/ 0 h 2"/>
                <a:gd name="T4" fmla="*/ 0 w 3"/>
                <a:gd name="T5" fmla="*/ 2 h 2"/>
                <a:gd name="T6" fmla="*/ 3 w 3"/>
                <a:gd name="T7" fmla="*/ 2 h 2"/>
                <a:gd name="T8" fmla="*/ 3 w 3"/>
                <a:gd name="T9" fmla="*/ 0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0"/>
                  </a:lnTo>
                  <a:lnTo>
                    <a:pt x="0" y="2"/>
                  </a:lnTo>
                  <a:lnTo>
                    <a:pt x="3" y="2"/>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89" name="Freeform 3940">
              <a:extLst>
                <a:ext uri="{FF2B5EF4-FFF2-40B4-BE49-F238E27FC236}">
                  <a16:creationId xmlns:a16="http://schemas.microsoft.com/office/drawing/2014/main" id="{2E217C36-F5F2-4BA5-87DA-EE846ACD30FD}"/>
                </a:ext>
              </a:extLst>
            </p:cNvPr>
            <p:cNvSpPr>
              <a:spLocks/>
            </p:cNvSpPr>
            <p:nvPr/>
          </p:nvSpPr>
          <p:spPr bwMode="auto">
            <a:xfrm>
              <a:off x="11857" y="1636"/>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0" name="Freeform 3941">
              <a:extLst>
                <a:ext uri="{FF2B5EF4-FFF2-40B4-BE49-F238E27FC236}">
                  <a16:creationId xmlns:a16="http://schemas.microsoft.com/office/drawing/2014/main" id="{83442802-EB59-4CDF-B7BE-3490AE5AA6DD}"/>
                </a:ext>
              </a:extLst>
            </p:cNvPr>
            <p:cNvSpPr>
              <a:spLocks/>
            </p:cNvSpPr>
            <p:nvPr/>
          </p:nvSpPr>
          <p:spPr bwMode="auto">
            <a:xfrm>
              <a:off x="11868" y="1636"/>
              <a:ext cx="6" cy="0"/>
            </a:xfrm>
            <a:custGeom>
              <a:avLst/>
              <a:gdLst>
                <a:gd name="T0" fmla="*/ 0 w 6"/>
                <a:gd name="T1" fmla="*/ 3 w 6"/>
                <a:gd name="T2" fmla="*/ 6 w 6"/>
                <a:gd name="T3" fmla="*/ 3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3" y="0"/>
                  </a:lnTo>
                  <a:lnTo>
                    <a:pt x="6"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1" name="Freeform 3942">
              <a:extLst>
                <a:ext uri="{FF2B5EF4-FFF2-40B4-BE49-F238E27FC236}">
                  <a16:creationId xmlns:a16="http://schemas.microsoft.com/office/drawing/2014/main" id="{9B478FA0-15FB-4A6F-A15B-9E409C4E59F4}"/>
                </a:ext>
              </a:extLst>
            </p:cNvPr>
            <p:cNvSpPr>
              <a:spLocks/>
            </p:cNvSpPr>
            <p:nvPr/>
          </p:nvSpPr>
          <p:spPr bwMode="auto">
            <a:xfrm>
              <a:off x="11719" y="1634"/>
              <a:ext cx="3" cy="2"/>
            </a:xfrm>
            <a:custGeom>
              <a:avLst/>
              <a:gdLst>
                <a:gd name="T0" fmla="*/ 3 w 3"/>
                <a:gd name="T1" fmla="*/ 2 h 2"/>
                <a:gd name="T2" fmla="*/ 3 w 3"/>
                <a:gd name="T3" fmla="*/ 2 h 2"/>
                <a:gd name="T4" fmla="*/ 3 w 3"/>
                <a:gd name="T5" fmla="*/ 0 h 2"/>
                <a:gd name="T6" fmla="*/ 0 w 3"/>
                <a:gd name="T7" fmla="*/ 0 h 2"/>
                <a:gd name="T8" fmla="*/ 0 w 3"/>
                <a:gd name="T9" fmla="*/ 2 h 2"/>
                <a:gd name="T10" fmla="*/ 0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2"/>
                  </a:lnTo>
                  <a:lnTo>
                    <a:pt x="3" y="0"/>
                  </a:lnTo>
                  <a:lnTo>
                    <a:pt x="0" y="0"/>
                  </a:lnTo>
                  <a:lnTo>
                    <a:pt x="0" y="2"/>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2" name="Freeform 3943">
              <a:extLst>
                <a:ext uri="{FF2B5EF4-FFF2-40B4-BE49-F238E27FC236}">
                  <a16:creationId xmlns:a16="http://schemas.microsoft.com/office/drawing/2014/main" id="{ECFD448A-1FF6-4ADF-8B4A-961DD66D2D30}"/>
                </a:ext>
              </a:extLst>
            </p:cNvPr>
            <p:cNvSpPr>
              <a:spLocks/>
            </p:cNvSpPr>
            <p:nvPr/>
          </p:nvSpPr>
          <p:spPr bwMode="auto">
            <a:xfrm>
              <a:off x="11716" y="1634"/>
              <a:ext cx="3" cy="2"/>
            </a:xfrm>
            <a:custGeom>
              <a:avLst/>
              <a:gdLst>
                <a:gd name="T0" fmla="*/ 3 w 3"/>
                <a:gd name="T1" fmla="*/ 2 h 2"/>
                <a:gd name="T2" fmla="*/ 3 w 3"/>
                <a:gd name="T3" fmla="*/ 2 h 2"/>
                <a:gd name="T4" fmla="*/ 3 w 3"/>
                <a:gd name="T5" fmla="*/ 0 h 2"/>
                <a:gd name="T6" fmla="*/ 0 w 3"/>
                <a:gd name="T7" fmla="*/ 0 h 2"/>
                <a:gd name="T8" fmla="*/ 0 w 3"/>
                <a:gd name="T9" fmla="*/ 2 h 2"/>
                <a:gd name="T10" fmla="*/ 0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2"/>
                  </a:lnTo>
                  <a:lnTo>
                    <a:pt x="3" y="0"/>
                  </a:lnTo>
                  <a:lnTo>
                    <a:pt x="0" y="0"/>
                  </a:lnTo>
                  <a:lnTo>
                    <a:pt x="0" y="2"/>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3" name="Freeform 3944">
              <a:extLst>
                <a:ext uri="{FF2B5EF4-FFF2-40B4-BE49-F238E27FC236}">
                  <a16:creationId xmlns:a16="http://schemas.microsoft.com/office/drawing/2014/main" id="{C66E6D42-62B8-4468-B098-1827E0DE1B46}"/>
                </a:ext>
              </a:extLst>
            </p:cNvPr>
            <p:cNvSpPr>
              <a:spLocks/>
            </p:cNvSpPr>
            <p:nvPr/>
          </p:nvSpPr>
          <p:spPr bwMode="auto">
            <a:xfrm>
              <a:off x="11724" y="1634"/>
              <a:ext cx="3" cy="2"/>
            </a:xfrm>
            <a:custGeom>
              <a:avLst/>
              <a:gdLst>
                <a:gd name="T0" fmla="*/ 3 w 3"/>
                <a:gd name="T1" fmla="*/ 2 h 2"/>
                <a:gd name="T2" fmla="*/ 3 w 3"/>
                <a:gd name="T3" fmla="*/ 2 h 2"/>
                <a:gd name="T4" fmla="*/ 3 w 3"/>
                <a:gd name="T5" fmla="*/ 0 h 2"/>
                <a:gd name="T6" fmla="*/ 0 w 3"/>
                <a:gd name="T7" fmla="*/ 0 h 2"/>
                <a:gd name="T8" fmla="*/ 0 w 3"/>
                <a:gd name="T9" fmla="*/ 2 h 2"/>
                <a:gd name="T10" fmla="*/ 0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2"/>
                  </a:lnTo>
                  <a:lnTo>
                    <a:pt x="3" y="0"/>
                  </a:lnTo>
                  <a:lnTo>
                    <a:pt x="0" y="0"/>
                  </a:lnTo>
                  <a:lnTo>
                    <a:pt x="0" y="2"/>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4" name="Freeform 3945">
              <a:extLst>
                <a:ext uri="{FF2B5EF4-FFF2-40B4-BE49-F238E27FC236}">
                  <a16:creationId xmlns:a16="http://schemas.microsoft.com/office/drawing/2014/main" id="{18CE8EE0-895D-4E1E-A185-657C950B86CE}"/>
                </a:ext>
              </a:extLst>
            </p:cNvPr>
            <p:cNvSpPr>
              <a:spLocks/>
            </p:cNvSpPr>
            <p:nvPr/>
          </p:nvSpPr>
          <p:spPr bwMode="auto">
            <a:xfrm>
              <a:off x="11670" y="1634"/>
              <a:ext cx="6" cy="0"/>
            </a:xfrm>
            <a:custGeom>
              <a:avLst/>
              <a:gdLst>
                <a:gd name="T0" fmla="*/ 0 w 6"/>
                <a:gd name="T1" fmla="*/ 0 w 6"/>
                <a:gd name="T2" fmla="*/ 0 w 6"/>
                <a:gd name="T3" fmla="*/ 3 w 6"/>
                <a:gd name="T4" fmla="*/ 6 w 6"/>
                <a:gd name="T5" fmla="*/ 3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3" y="0"/>
                  </a:lnTo>
                  <a:lnTo>
                    <a:pt x="6"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5" name="Freeform 3946">
              <a:extLst>
                <a:ext uri="{FF2B5EF4-FFF2-40B4-BE49-F238E27FC236}">
                  <a16:creationId xmlns:a16="http://schemas.microsoft.com/office/drawing/2014/main" id="{8D253EEE-1679-4643-8174-D48824CF1CA3}"/>
                </a:ext>
              </a:extLst>
            </p:cNvPr>
            <p:cNvSpPr>
              <a:spLocks/>
            </p:cNvSpPr>
            <p:nvPr/>
          </p:nvSpPr>
          <p:spPr bwMode="auto">
            <a:xfrm>
              <a:off x="11865" y="1636"/>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6" name="Freeform 3947">
              <a:extLst>
                <a:ext uri="{FF2B5EF4-FFF2-40B4-BE49-F238E27FC236}">
                  <a16:creationId xmlns:a16="http://schemas.microsoft.com/office/drawing/2014/main" id="{101BF771-571D-4E1A-BC74-C24BF886F158}"/>
                </a:ext>
              </a:extLst>
            </p:cNvPr>
            <p:cNvSpPr>
              <a:spLocks/>
            </p:cNvSpPr>
            <p:nvPr/>
          </p:nvSpPr>
          <p:spPr bwMode="auto">
            <a:xfrm>
              <a:off x="11846" y="1636"/>
              <a:ext cx="3" cy="3"/>
            </a:xfrm>
            <a:custGeom>
              <a:avLst/>
              <a:gdLst>
                <a:gd name="T0" fmla="*/ 0 w 3"/>
                <a:gd name="T1" fmla="*/ 0 h 3"/>
                <a:gd name="T2" fmla="*/ 3 w 3"/>
                <a:gd name="T3" fmla="*/ 0 h 3"/>
                <a:gd name="T4" fmla="*/ 3 w 3"/>
                <a:gd name="T5" fmla="*/ 3 h 3"/>
                <a:gd name="T6" fmla="*/ 3 w 3"/>
                <a:gd name="T7" fmla="*/ 3 h 3"/>
                <a:gd name="T8" fmla="*/ 3 w 3"/>
                <a:gd name="T9" fmla="*/ 3 h 3"/>
                <a:gd name="T10" fmla="*/ 3 w 3"/>
                <a:gd name="T11" fmla="*/ 0 h 3"/>
                <a:gd name="T12" fmla="*/ 3 w 3"/>
                <a:gd name="T13" fmla="*/ 0 h 3"/>
                <a:gd name="T14" fmla="*/ 3 w 3"/>
                <a:gd name="T15" fmla="*/ 0 h 3"/>
                <a:gd name="T16" fmla="*/ 3 w 3"/>
                <a:gd name="T17" fmla="*/ 0 h 3"/>
                <a:gd name="T18" fmla="*/ 3 w 3"/>
                <a:gd name="T19" fmla="*/ 0 h 3"/>
                <a:gd name="T20" fmla="*/ 3 w 3"/>
                <a:gd name="T21" fmla="*/ 0 h 3"/>
                <a:gd name="T22" fmla="*/ 3 w 3"/>
                <a:gd name="T23" fmla="*/ 0 h 3"/>
                <a:gd name="T24" fmla="*/ 3 w 3"/>
                <a:gd name="T25" fmla="*/ 0 h 3"/>
                <a:gd name="T26" fmla="*/ 3 w 3"/>
                <a:gd name="T27" fmla="*/ 0 h 3"/>
                <a:gd name="T28" fmla="*/ 0 w 3"/>
                <a:gd name="T29" fmla="*/ 0 h 3"/>
                <a:gd name="T30" fmla="*/ 0 w 3"/>
                <a:gd name="T31" fmla="*/ 0 h 3"/>
                <a:gd name="T32" fmla="*/ 0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0" y="0"/>
                  </a:moveTo>
                  <a:lnTo>
                    <a:pt x="3" y="0"/>
                  </a:lnTo>
                  <a:lnTo>
                    <a:pt x="3" y="3"/>
                  </a:lnTo>
                  <a:lnTo>
                    <a:pt x="3" y="3"/>
                  </a:lnTo>
                  <a:lnTo>
                    <a:pt x="3" y="3"/>
                  </a:lnTo>
                  <a:lnTo>
                    <a:pt x="3" y="0"/>
                  </a:lnTo>
                  <a:lnTo>
                    <a:pt x="3" y="0"/>
                  </a:lnTo>
                  <a:lnTo>
                    <a:pt x="3" y="0"/>
                  </a:lnTo>
                  <a:lnTo>
                    <a:pt x="3" y="0"/>
                  </a:lnTo>
                  <a:lnTo>
                    <a:pt x="3" y="0"/>
                  </a:lnTo>
                  <a:lnTo>
                    <a:pt x="3" y="0"/>
                  </a:ln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7" name="Freeform 3948">
              <a:extLst>
                <a:ext uri="{FF2B5EF4-FFF2-40B4-BE49-F238E27FC236}">
                  <a16:creationId xmlns:a16="http://schemas.microsoft.com/office/drawing/2014/main" id="{8BA83347-C083-4536-A7AB-B86959081AD3}"/>
                </a:ext>
              </a:extLst>
            </p:cNvPr>
            <p:cNvSpPr>
              <a:spLocks/>
            </p:cNvSpPr>
            <p:nvPr/>
          </p:nvSpPr>
          <p:spPr bwMode="auto">
            <a:xfrm>
              <a:off x="11681" y="1634"/>
              <a:ext cx="3" cy="2"/>
            </a:xfrm>
            <a:custGeom>
              <a:avLst/>
              <a:gdLst>
                <a:gd name="T0" fmla="*/ 3 w 3"/>
                <a:gd name="T1" fmla="*/ 0 h 2"/>
                <a:gd name="T2" fmla="*/ 3 w 3"/>
                <a:gd name="T3" fmla="*/ 0 h 2"/>
                <a:gd name="T4" fmla="*/ 3 w 3"/>
                <a:gd name="T5" fmla="*/ 0 h 2"/>
                <a:gd name="T6" fmla="*/ 0 w 3"/>
                <a:gd name="T7" fmla="*/ 0 h 2"/>
                <a:gd name="T8" fmla="*/ 0 w 3"/>
                <a:gd name="T9" fmla="*/ 0 h 2"/>
                <a:gd name="T10" fmla="*/ 0 w 3"/>
                <a:gd name="T11" fmla="*/ 0 h 2"/>
                <a:gd name="T12" fmla="*/ 3 w 3"/>
                <a:gd name="T13" fmla="*/ 0 h 2"/>
                <a:gd name="T14" fmla="*/ 3 w 3"/>
                <a:gd name="T15" fmla="*/ 0 h 2"/>
                <a:gd name="T16" fmla="*/ 3 w 3"/>
                <a:gd name="T17" fmla="*/ 2 h 2"/>
                <a:gd name="T18" fmla="*/ 3 w 3"/>
                <a:gd name="T19" fmla="*/ 2 h 2"/>
                <a:gd name="T20" fmla="*/ 3 w 3"/>
                <a:gd name="T21" fmla="*/ 2 h 2"/>
                <a:gd name="T22" fmla="*/ 3 w 3"/>
                <a:gd name="T23" fmla="*/ 0 h 2"/>
                <a:gd name="T24" fmla="*/ 3 w 3"/>
                <a:gd name="T25" fmla="*/ 0 h 2"/>
                <a:gd name="T26" fmla="*/ 3 w 3"/>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3" y="0"/>
                  </a:moveTo>
                  <a:lnTo>
                    <a:pt x="3" y="0"/>
                  </a:lnTo>
                  <a:lnTo>
                    <a:pt x="3" y="0"/>
                  </a:lnTo>
                  <a:lnTo>
                    <a:pt x="0" y="0"/>
                  </a:lnTo>
                  <a:lnTo>
                    <a:pt x="0" y="0"/>
                  </a:lnTo>
                  <a:lnTo>
                    <a:pt x="0" y="0"/>
                  </a:lnTo>
                  <a:lnTo>
                    <a:pt x="3" y="0"/>
                  </a:lnTo>
                  <a:lnTo>
                    <a:pt x="3" y="0"/>
                  </a:lnTo>
                  <a:lnTo>
                    <a:pt x="3" y="2"/>
                  </a:lnTo>
                  <a:lnTo>
                    <a:pt x="3" y="2"/>
                  </a:lnTo>
                  <a:lnTo>
                    <a:pt x="3" y="2"/>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8" name="Freeform 3949">
              <a:extLst>
                <a:ext uri="{FF2B5EF4-FFF2-40B4-BE49-F238E27FC236}">
                  <a16:creationId xmlns:a16="http://schemas.microsoft.com/office/drawing/2014/main" id="{614D3F65-FB72-46DF-ABDD-9F49F1A13299}"/>
                </a:ext>
              </a:extLst>
            </p:cNvPr>
            <p:cNvSpPr>
              <a:spLocks/>
            </p:cNvSpPr>
            <p:nvPr/>
          </p:nvSpPr>
          <p:spPr bwMode="auto">
            <a:xfrm>
              <a:off x="11676" y="1634"/>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99" name="Freeform 3950">
              <a:extLst>
                <a:ext uri="{FF2B5EF4-FFF2-40B4-BE49-F238E27FC236}">
                  <a16:creationId xmlns:a16="http://schemas.microsoft.com/office/drawing/2014/main" id="{DEA95C53-125A-45A5-909B-0E4FB09DC26B}"/>
                </a:ext>
              </a:extLst>
            </p:cNvPr>
            <p:cNvSpPr>
              <a:spLocks/>
            </p:cNvSpPr>
            <p:nvPr/>
          </p:nvSpPr>
          <p:spPr bwMode="auto">
            <a:xfrm>
              <a:off x="11874" y="1636"/>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0" name="Freeform 3951">
              <a:extLst>
                <a:ext uri="{FF2B5EF4-FFF2-40B4-BE49-F238E27FC236}">
                  <a16:creationId xmlns:a16="http://schemas.microsoft.com/office/drawing/2014/main" id="{034F5E43-AC4A-41C9-8877-67BB790B2220}"/>
                </a:ext>
              </a:extLst>
            </p:cNvPr>
            <p:cNvSpPr>
              <a:spLocks/>
            </p:cNvSpPr>
            <p:nvPr/>
          </p:nvSpPr>
          <p:spPr bwMode="auto">
            <a:xfrm>
              <a:off x="11676" y="1661"/>
              <a:ext cx="2" cy="3"/>
            </a:xfrm>
            <a:custGeom>
              <a:avLst/>
              <a:gdLst>
                <a:gd name="T0" fmla="*/ 0 w 2"/>
                <a:gd name="T1" fmla="*/ 0 h 3"/>
                <a:gd name="T2" fmla="*/ 0 w 2"/>
                <a:gd name="T3" fmla="*/ 3 h 3"/>
                <a:gd name="T4" fmla="*/ 0 w 2"/>
                <a:gd name="T5" fmla="*/ 3 h 3"/>
                <a:gd name="T6" fmla="*/ 2 w 2"/>
                <a:gd name="T7" fmla="*/ 3 h 3"/>
                <a:gd name="T8" fmla="*/ 2 w 2"/>
                <a:gd name="T9" fmla="*/ 3 h 3"/>
                <a:gd name="T10" fmla="*/ 2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0" y="3"/>
                  </a:lnTo>
                  <a:lnTo>
                    <a:pt x="0" y="3"/>
                  </a:lnTo>
                  <a:lnTo>
                    <a:pt x="2" y="3"/>
                  </a:lnTo>
                  <a:lnTo>
                    <a:pt x="2"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1" name="Freeform 3952">
              <a:extLst>
                <a:ext uri="{FF2B5EF4-FFF2-40B4-BE49-F238E27FC236}">
                  <a16:creationId xmlns:a16="http://schemas.microsoft.com/office/drawing/2014/main" id="{108C5D61-6CB2-45CC-A8FF-20B151425BAF}"/>
                </a:ext>
              </a:extLst>
            </p:cNvPr>
            <p:cNvSpPr>
              <a:spLocks/>
            </p:cNvSpPr>
            <p:nvPr/>
          </p:nvSpPr>
          <p:spPr bwMode="auto">
            <a:xfrm>
              <a:off x="11556" y="166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2" name="Freeform 3953">
              <a:extLst>
                <a:ext uri="{FF2B5EF4-FFF2-40B4-BE49-F238E27FC236}">
                  <a16:creationId xmlns:a16="http://schemas.microsoft.com/office/drawing/2014/main" id="{105FEB10-FA72-4440-BF90-E846F1939165}"/>
                </a:ext>
              </a:extLst>
            </p:cNvPr>
            <p:cNvSpPr>
              <a:spLocks/>
            </p:cNvSpPr>
            <p:nvPr/>
          </p:nvSpPr>
          <p:spPr bwMode="auto">
            <a:xfrm>
              <a:off x="11819" y="1661"/>
              <a:ext cx="6" cy="3"/>
            </a:xfrm>
            <a:custGeom>
              <a:avLst/>
              <a:gdLst>
                <a:gd name="T0" fmla="*/ 0 w 6"/>
                <a:gd name="T1" fmla="*/ 3 h 3"/>
                <a:gd name="T2" fmla="*/ 0 w 6"/>
                <a:gd name="T3" fmla="*/ 3 h 3"/>
                <a:gd name="T4" fmla="*/ 3 w 6"/>
                <a:gd name="T5" fmla="*/ 3 h 3"/>
                <a:gd name="T6" fmla="*/ 3 w 6"/>
                <a:gd name="T7" fmla="*/ 3 h 3"/>
                <a:gd name="T8" fmla="*/ 3 w 6"/>
                <a:gd name="T9" fmla="*/ 3 h 3"/>
                <a:gd name="T10" fmla="*/ 6 w 6"/>
                <a:gd name="T11" fmla="*/ 3 h 3"/>
                <a:gd name="T12" fmla="*/ 6 w 6"/>
                <a:gd name="T13" fmla="*/ 3 h 3"/>
                <a:gd name="T14" fmla="*/ 6 w 6"/>
                <a:gd name="T15" fmla="*/ 3 h 3"/>
                <a:gd name="T16" fmla="*/ 3 w 6"/>
                <a:gd name="T17" fmla="*/ 3 h 3"/>
                <a:gd name="T18" fmla="*/ 3 w 6"/>
                <a:gd name="T19" fmla="*/ 0 h 3"/>
                <a:gd name="T20" fmla="*/ 3 w 6"/>
                <a:gd name="T21" fmla="*/ 0 h 3"/>
                <a:gd name="T22" fmla="*/ 0 w 6"/>
                <a:gd name="T23" fmla="*/ 0 h 3"/>
                <a:gd name="T24" fmla="*/ 0 w 6"/>
                <a:gd name="T25" fmla="*/ 3 h 3"/>
                <a:gd name="T26" fmla="*/ 0 w 6"/>
                <a:gd name="T27" fmla="*/ 3 h 3"/>
                <a:gd name="T28" fmla="*/ 0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3"/>
                  </a:moveTo>
                  <a:lnTo>
                    <a:pt x="0" y="3"/>
                  </a:lnTo>
                  <a:lnTo>
                    <a:pt x="3" y="3"/>
                  </a:lnTo>
                  <a:lnTo>
                    <a:pt x="3" y="3"/>
                  </a:lnTo>
                  <a:lnTo>
                    <a:pt x="3" y="3"/>
                  </a:lnTo>
                  <a:lnTo>
                    <a:pt x="6" y="3"/>
                  </a:lnTo>
                  <a:lnTo>
                    <a:pt x="6" y="3"/>
                  </a:lnTo>
                  <a:lnTo>
                    <a:pt x="6" y="3"/>
                  </a:lnTo>
                  <a:lnTo>
                    <a:pt x="3" y="3"/>
                  </a:lnTo>
                  <a:lnTo>
                    <a:pt x="3" y="0"/>
                  </a:lnTo>
                  <a:lnTo>
                    <a:pt x="3"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3" name="Freeform 3954">
              <a:extLst>
                <a:ext uri="{FF2B5EF4-FFF2-40B4-BE49-F238E27FC236}">
                  <a16:creationId xmlns:a16="http://schemas.microsoft.com/office/drawing/2014/main" id="{51C1E9FC-B171-4880-A4F5-50B555A57010}"/>
                </a:ext>
              </a:extLst>
            </p:cNvPr>
            <p:cNvSpPr>
              <a:spLocks/>
            </p:cNvSpPr>
            <p:nvPr/>
          </p:nvSpPr>
          <p:spPr bwMode="auto">
            <a:xfrm>
              <a:off x="11844" y="1664"/>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4" name="Freeform 3955">
              <a:extLst>
                <a:ext uri="{FF2B5EF4-FFF2-40B4-BE49-F238E27FC236}">
                  <a16:creationId xmlns:a16="http://schemas.microsoft.com/office/drawing/2014/main" id="{EFB855D3-112A-4865-9B28-488EF4C38299}"/>
                </a:ext>
              </a:extLst>
            </p:cNvPr>
            <p:cNvSpPr>
              <a:spLocks/>
            </p:cNvSpPr>
            <p:nvPr/>
          </p:nvSpPr>
          <p:spPr bwMode="auto">
            <a:xfrm>
              <a:off x="11448" y="1661"/>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5" name="Freeform 3956">
              <a:extLst>
                <a:ext uri="{FF2B5EF4-FFF2-40B4-BE49-F238E27FC236}">
                  <a16:creationId xmlns:a16="http://schemas.microsoft.com/office/drawing/2014/main" id="{52D9E20E-66B0-4A36-A0E7-5493B42B8CB4}"/>
                </a:ext>
              </a:extLst>
            </p:cNvPr>
            <p:cNvSpPr>
              <a:spLocks/>
            </p:cNvSpPr>
            <p:nvPr/>
          </p:nvSpPr>
          <p:spPr bwMode="auto">
            <a:xfrm>
              <a:off x="11442"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6" name="Freeform 3957">
              <a:extLst>
                <a:ext uri="{FF2B5EF4-FFF2-40B4-BE49-F238E27FC236}">
                  <a16:creationId xmlns:a16="http://schemas.microsoft.com/office/drawing/2014/main" id="{9E7CEFF2-6460-4E69-B5E8-4DCD5F40738B}"/>
                </a:ext>
              </a:extLst>
            </p:cNvPr>
            <p:cNvSpPr>
              <a:spLocks/>
            </p:cNvSpPr>
            <p:nvPr/>
          </p:nvSpPr>
          <p:spPr bwMode="auto">
            <a:xfrm>
              <a:off x="11516" y="1658"/>
              <a:ext cx="5" cy="3"/>
            </a:xfrm>
            <a:custGeom>
              <a:avLst/>
              <a:gdLst>
                <a:gd name="T0" fmla="*/ 2 w 5"/>
                <a:gd name="T1" fmla="*/ 3 h 3"/>
                <a:gd name="T2" fmla="*/ 2 w 5"/>
                <a:gd name="T3" fmla="*/ 0 h 3"/>
                <a:gd name="T4" fmla="*/ 2 w 5"/>
                <a:gd name="T5" fmla="*/ 0 h 3"/>
                <a:gd name="T6" fmla="*/ 2 w 5"/>
                <a:gd name="T7" fmla="*/ 0 h 3"/>
                <a:gd name="T8" fmla="*/ 2 w 5"/>
                <a:gd name="T9" fmla="*/ 3 h 3"/>
                <a:gd name="T10" fmla="*/ 2 w 5"/>
                <a:gd name="T11" fmla="*/ 3 h 3"/>
                <a:gd name="T12" fmla="*/ 0 w 5"/>
                <a:gd name="T13" fmla="*/ 3 h 3"/>
                <a:gd name="T14" fmla="*/ 2 w 5"/>
                <a:gd name="T15" fmla="*/ 3 h 3"/>
                <a:gd name="T16" fmla="*/ 2 w 5"/>
                <a:gd name="T17" fmla="*/ 3 h 3"/>
                <a:gd name="T18" fmla="*/ 2 w 5"/>
                <a:gd name="T19" fmla="*/ 3 h 3"/>
                <a:gd name="T20" fmla="*/ 2 w 5"/>
                <a:gd name="T21" fmla="*/ 3 h 3"/>
                <a:gd name="T22" fmla="*/ 2 w 5"/>
                <a:gd name="T23" fmla="*/ 3 h 3"/>
                <a:gd name="T24" fmla="*/ 2 w 5"/>
                <a:gd name="T25" fmla="*/ 3 h 3"/>
                <a:gd name="T26" fmla="*/ 5 w 5"/>
                <a:gd name="T27" fmla="*/ 3 h 3"/>
                <a:gd name="T28" fmla="*/ 5 w 5"/>
                <a:gd name="T29" fmla="*/ 3 h 3"/>
                <a:gd name="T30" fmla="*/ 5 w 5"/>
                <a:gd name="T31" fmla="*/ 3 h 3"/>
                <a:gd name="T32" fmla="*/ 2 w 5"/>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2" y="3"/>
                  </a:moveTo>
                  <a:lnTo>
                    <a:pt x="2" y="0"/>
                  </a:lnTo>
                  <a:lnTo>
                    <a:pt x="2" y="0"/>
                  </a:lnTo>
                  <a:lnTo>
                    <a:pt x="2" y="0"/>
                  </a:lnTo>
                  <a:lnTo>
                    <a:pt x="2" y="3"/>
                  </a:lnTo>
                  <a:lnTo>
                    <a:pt x="2" y="3"/>
                  </a:lnTo>
                  <a:lnTo>
                    <a:pt x="0" y="3"/>
                  </a:lnTo>
                  <a:lnTo>
                    <a:pt x="2" y="3"/>
                  </a:lnTo>
                  <a:lnTo>
                    <a:pt x="2" y="3"/>
                  </a:lnTo>
                  <a:lnTo>
                    <a:pt x="2" y="3"/>
                  </a:lnTo>
                  <a:lnTo>
                    <a:pt x="2" y="3"/>
                  </a:lnTo>
                  <a:lnTo>
                    <a:pt x="2" y="3"/>
                  </a:lnTo>
                  <a:lnTo>
                    <a:pt x="2" y="3"/>
                  </a:lnTo>
                  <a:lnTo>
                    <a:pt x="5" y="3"/>
                  </a:lnTo>
                  <a:lnTo>
                    <a:pt x="5" y="3"/>
                  </a:lnTo>
                  <a:lnTo>
                    <a:pt x="5"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7" name="Freeform 3958">
              <a:extLst>
                <a:ext uri="{FF2B5EF4-FFF2-40B4-BE49-F238E27FC236}">
                  <a16:creationId xmlns:a16="http://schemas.microsoft.com/office/drawing/2014/main" id="{1F53D8AC-5F76-40B2-B538-193D1CD1DE5A}"/>
                </a:ext>
              </a:extLst>
            </p:cNvPr>
            <p:cNvSpPr>
              <a:spLocks/>
            </p:cNvSpPr>
            <p:nvPr/>
          </p:nvSpPr>
          <p:spPr bwMode="auto">
            <a:xfrm>
              <a:off x="11865"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8" name="Freeform 3959">
              <a:extLst>
                <a:ext uri="{FF2B5EF4-FFF2-40B4-BE49-F238E27FC236}">
                  <a16:creationId xmlns:a16="http://schemas.microsoft.com/office/drawing/2014/main" id="{E3837CAB-52C5-45BE-9ED2-3B92D9069194}"/>
                </a:ext>
              </a:extLst>
            </p:cNvPr>
            <p:cNvSpPr>
              <a:spLocks/>
            </p:cNvSpPr>
            <p:nvPr/>
          </p:nvSpPr>
          <p:spPr bwMode="auto">
            <a:xfrm>
              <a:off x="11437"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09" name="Freeform 3960">
              <a:extLst>
                <a:ext uri="{FF2B5EF4-FFF2-40B4-BE49-F238E27FC236}">
                  <a16:creationId xmlns:a16="http://schemas.microsoft.com/office/drawing/2014/main" id="{E1DB22FB-DC17-45C7-8A02-059BD4275270}"/>
                </a:ext>
              </a:extLst>
            </p:cNvPr>
            <p:cNvSpPr>
              <a:spLocks/>
            </p:cNvSpPr>
            <p:nvPr/>
          </p:nvSpPr>
          <p:spPr bwMode="auto">
            <a:xfrm>
              <a:off x="11551" y="1661"/>
              <a:ext cx="5" cy="0"/>
            </a:xfrm>
            <a:custGeom>
              <a:avLst/>
              <a:gdLst>
                <a:gd name="T0" fmla="*/ 5 w 5"/>
                <a:gd name="T1" fmla="*/ 5 w 5"/>
                <a:gd name="T2" fmla="*/ 5 w 5"/>
                <a:gd name="T3" fmla="*/ 3 w 5"/>
                <a:gd name="T4" fmla="*/ 0 w 5"/>
                <a:gd name="T5" fmla="*/ 3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3" y="0"/>
                  </a:ln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0" name="Freeform 3961">
              <a:extLst>
                <a:ext uri="{FF2B5EF4-FFF2-40B4-BE49-F238E27FC236}">
                  <a16:creationId xmlns:a16="http://schemas.microsoft.com/office/drawing/2014/main" id="{F10480B2-7B6E-4094-BFD2-17A10A0A5A10}"/>
                </a:ext>
              </a:extLst>
            </p:cNvPr>
            <p:cNvSpPr>
              <a:spLocks/>
            </p:cNvSpPr>
            <p:nvPr/>
          </p:nvSpPr>
          <p:spPr bwMode="auto">
            <a:xfrm>
              <a:off x="11548" y="166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1" name="Freeform 3962">
              <a:extLst>
                <a:ext uri="{FF2B5EF4-FFF2-40B4-BE49-F238E27FC236}">
                  <a16:creationId xmlns:a16="http://schemas.microsoft.com/office/drawing/2014/main" id="{BADAA0CD-1EB3-4863-B2D7-A01C7886B1E4}"/>
                </a:ext>
              </a:extLst>
            </p:cNvPr>
            <p:cNvSpPr>
              <a:spLocks/>
            </p:cNvSpPr>
            <p:nvPr/>
          </p:nvSpPr>
          <p:spPr bwMode="auto">
            <a:xfrm>
              <a:off x="11868"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2" name="Freeform 3963">
              <a:extLst>
                <a:ext uri="{FF2B5EF4-FFF2-40B4-BE49-F238E27FC236}">
                  <a16:creationId xmlns:a16="http://schemas.microsoft.com/office/drawing/2014/main" id="{8F932097-AEB4-4C18-B286-7517B9DF3C9F}"/>
                </a:ext>
              </a:extLst>
            </p:cNvPr>
            <p:cNvSpPr>
              <a:spLocks/>
            </p:cNvSpPr>
            <p:nvPr/>
          </p:nvSpPr>
          <p:spPr bwMode="auto">
            <a:xfrm>
              <a:off x="11456"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3" name="Freeform 3964">
              <a:extLst>
                <a:ext uri="{FF2B5EF4-FFF2-40B4-BE49-F238E27FC236}">
                  <a16:creationId xmlns:a16="http://schemas.microsoft.com/office/drawing/2014/main" id="{C399776B-F0FA-4B36-ADD1-899E194051B3}"/>
                </a:ext>
              </a:extLst>
            </p:cNvPr>
            <p:cNvSpPr>
              <a:spLocks/>
            </p:cNvSpPr>
            <p:nvPr/>
          </p:nvSpPr>
          <p:spPr bwMode="auto">
            <a:xfrm>
              <a:off x="11450"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4" name="Freeform 3965">
              <a:extLst>
                <a:ext uri="{FF2B5EF4-FFF2-40B4-BE49-F238E27FC236}">
                  <a16:creationId xmlns:a16="http://schemas.microsoft.com/office/drawing/2014/main" id="{E965ED33-F85A-42B5-9B39-FCAB1E430F75}"/>
                </a:ext>
              </a:extLst>
            </p:cNvPr>
            <p:cNvSpPr>
              <a:spLocks/>
            </p:cNvSpPr>
            <p:nvPr/>
          </p:nvSpPr>
          <p:spPr bwMode="auto">
            <a:xfrm>
              <a:off x="11526" y="166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5" name="Freeform 3966">
              <a:extLst>
                <a:ext uri="{FF2B5EF4-FFF2-40B4-BE49-F238E27FC236}">
                  <a16:creationId xmlns:a16="http://schemas.microsoft.com/office/drawing/2014/main" id="{C743B47F-9632-436A-9A98-C41920D6E48F}"/>
                </a:ext>
              </a:extLst>
            </p:cNvPr>
            <p:cNvSpPr>
              <a:spLocks/>
            </p:cNvSpPr>
            <p:nvPr/>
          </p:nvSpPr>
          <p:spPr bwMode="auto">
            <a:xfrm>
              <a:off x="11483"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6" name="Freeform 3967">
              <a:extLst>
                <a:ext uri="{FF2B5EF4-FFF2-40B4-BE49-F238E27FC236}">
                  <a16:creationId xmlns:a16="http://schemas.microsoft.com/office/drawing/2014/main" id="{422C13D2-5540-44BC-80EE-D2BB41387A05}"/>
                </a:ext>
              </a:extLst>
            </p:cNvPr>
            <p:cNvSpPr>
              <a:spLocks/>
            </p:cNvSpPr>
            <p:nvPr/>
          </p:nvSpPr>
          <p:spPr bwMode="auto">
            <a:xfrm>
              <a:off x="11486" y="1661"/>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7" name="Freeform 3968">
              <a:extLst>
                <a:ext uri="{FF2B5EF4-FFF2-40B4-BE49-F238E27FC236}">
                  <a16:creationId xmlns:a16="http://schemas.microsoft.com/office/drawing/2014/main" id="{87E6EB97-E4A1-4F86-96DD-2A929B0436AB}"/>
                </a:ext>
              </a:extLst>
            </p:cNvPr>
            <p:cNvSpPr>
              <a:spLocks/>
            </p:cNvSpPr>
            <p:nvPr/>
          </p:nvSpPr>
          <p:spPr bwMode="auto">
            <a:xfrm>
              <a:off x="11738" y="1661"/>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3 w 3"/>
                <a:gd name="T11" fmla="*/ 3 h 3"/>
                <a:gd name="T12" fmla="*/ 3 w 3"/>
                <a:gd name="T13" fmla="*/ 3 h 3"/>
                <a:gd name="T14" fmla="*/ 3 w 3"/>
                <a:gd name="T15" fmla="*/ 3 h 3"/>
                <a:gd name="T16" fmla="*/ 0 w 3"/>
                <a:gd name="T17" fmla="*/ 3 h 3"/>
                <a:gd name="T18" fmla="*/ 0 w 3"/>
                <a:gd name="T19" fmla="*/ 0 h 3"/>
                <a:gd name="T20" fmla="*/ 0 w 3"/>
                <a:gd name="T21" fmla="*/ 0 h 3"/>
                <a:gd name="T22" fmla="*/ 0 w 3"/>
                <a:gd name="T23" fmla="*/ 0 h 3"/>
                <a:gd name="T24" fmla="*/ 0 w 3"/>
                <a:gd name="T25" fmla="*/ 3 h 3"/>
                <a:gd name="T26" fmla="*/ 0 w 3"/>
                <a:gd name="T27" fmla="*/ 3 h 3"/>
                <a:gd name="T28" fmla="*/ 0 w 3"/>
                <a:gd name="T29" fmla="*/ 3 h 3"/>
                <a:gd name="T30" fmla="*/ 0 w 3"/>
                <a:gd name="T31" fmla="*/ 3 h 3"/>
                <a:gd name="T32" fmla="*/ 0 w 3"/>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0" y="3"/>
                  </a:moveTo>
                  <a:lnTo>
                    <a:pt x="0" y="3"/>
                  </a:lnTo>
                  <a:lnTo>
                    <a:pt x="0" y="3"/>
                  </a:lnTo>
                  <a:lnTo>
                    <a:pt x="0" y="3"/>
                  </a:lnTo>
                  <a:lnTo>
                    <a:pt x="0" y="3"/>
                  </a:lnTo>
                  <a:lnTo>
                    <a:pt x="3" y="3"/>
                  </a:lnTo>
                  <a:lnTo>
                    <a:pt x="3" y="3"/>
                  </a:lnTo>
                  <a:lnTo>
                    <a:pt x="3" y="3"/>
                  </a:lnTo>
                  <a:lnTo>
                    <a:pt x="0" y="3"/>
                  </a:lnTo>
                  <a:lnTo>
                    <a:pt x="0" y="0"/>
                  </a:lnTo>
                  <a:lnTo>
                    <a:pt x="0" y="0"/>
                  </a:lnTo>
                  <a:lnTo>
                    <a:pt x="0" y="0"/>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8" name="Freeform 3969">
              <a:extLst>
                <a:ext uri="{FF2B5EF4-FFF2-40B4-BE49-F238E27FC236}">
                  <a16:creationId xmlns:a16="http://schemas.microsoft.com/office/drawing/2014/main" id="{E5AE28C3-CD20-44CE-9AF6-23B6E7743A14}"/>
                </a:ext>
              </a:extLst>
            </p:cNvPr>
            <p:cNvSpPr>
              <a:spLocks/>
            </p:cNvSpPr>
            <p:nvPr/>
          </p:nvSpPr>
          <p:spPr bwMode="auto">
            <a:xfrm>
              <a:off x="11705" y="166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19" name="Freeform 3970">
              <a:extLst>
                <a:ext uri="{FF2B5EF4-FFF2-40B4-BE49-F238E27FC236}">
                  <a16:creationId xmlns:a16="http://schemas.microsoft.com/office/drawing/2014/main" id="{67198648-1154-46B7-A4E0-75AC2ED302A0}"/>
                </a:ext>
              </a:extLst>
            </p:cNvPr>
            <p:cNvSpPr>
              <a:spLocks/>
            </p:cNvSpPr>
            <p:nvPr/>
          </p:nvSpPr>
          <p:spPr bwMode="auto">
            <a:xfrm>
              <a:off x="11714" y="1664"/>
              <a:ext cx="5" cy="0"/>
            </a:xfrm>
            <a:custGeom>
              <a:avLst/>
              <a:gdLst>
                <a:gd name="T0" fmla="*/ 5 w 5"/>
                <a:gd name="T1" fmla="*/ 5 w 5"/>
                <a:gd name="T2" fmla="*/ 5 w 5"/>
                <a:gd name="T3" fmla="*/ 2 w 5"/>
                <a:gd name="T4" fmla="*/ 0 w 5"/>
                <a:gd name="T5" fmla="*/ 2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2" y="0"/>
                  </a:lnTo>
                  <a:lnTo>
                    <a:pt x="0" y="0"/>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0" name="Freeform 3971">
              <a:extLst>
                <a:ext uri="{FF2B5EF4-FFF2-40B4-BE49-F238E27FC236}">
                  <a16:creationId xmlns:a16="http://schemas.microsoft.com/office/drawing/2014/main" id="{2F425523-5989-4642-93A0-FB5EEBDFD731}"/>
                </a:ext>
              </a:extLst>
            </p:cNvPr>
            <p:cNvSpPr>
              <a:spLocks/>
            </p:cNvSpPr>
            <p:nvPr/>
          </p:nvSpPr>
          <p:spPr bwMode="auto">
            <a:xfrm>
              <a:off x="11478" y="1661"/>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1" name="Freeform 3972">
              <a:extLst>
                <a:ext uri="{FF2B5EF4-FFF2-40B4-BE49-F238E27FC236}">
                  <a16:creationId xmlns:a16="http://schemas.microsoft.com/office/drawing/2014/main" id="{E4C8B30B-48D6-4F6D-AD91-DD8634E6FD37}"/>
                </a:ext>
              </a:extLst>
            </p:cNvPr>
            <p:cNvSpPr>
              <a:spLocks/>
            </p:cNvSpPr>
            <p:nvPr/>
          </p:nvSpPr>
          <p:spPr bwMode="auto">
            <a:xfrm>
              <a:off x="11719" y="166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2" name="Freeform 3973">
              <a:extLst>
                <a:ext uri="{FF2B5EF4-FFF2-40B4-BE49-F238E27FC236}">
                  <a16:creationId xmlns:a16="http://schemas.microsoft.com/office/drawing/2014/main" id="{F5A40C10-30F9-4FF9-90DC-A736011562A1}"/>
                </a:ext>
              </a:extLst>
            </p:cNvPr>
            <p:cNvSpPr>
              <a:spLocks/>
            </p:cNvSpPr>
            <p:nvPr/>
          </p:nvSpPr>
          <p:spPr bwMode="auto">
            <a:xfrm>
              <a:off x="11724" y="166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3" name="Freeform 3974">
              <a:extLst>
                <a:ext uri="{FF2B5EF4-FFF2-40B4-BE49-F238E27FC236}">
                  <a16:creationId xmlns:a16="http://schemas.microsoft.com/office/drawing/2014/main" id="{E62F8642-294E-48AD-A6F4-B2696D344164}"/>
                </a:ext>
              </a:extLst>
            </p:cNvPr>
            <p:cNvSpPr>
              <a:spLocks/>
            </p:cNvSpPr>
            <p:nvPr/>
          </p:nvSpPr>
          <p:spPr bwMode="auto">
            <a:xfrm>
              <a:off x="11654" y="1661"/>
              <a:ext cx="3" cy="3"/>
            </a:xfrm>
            <a:custGeom>
              <a:avLst/>
              <a:gdLst>
                <a:gd name="T0" fmla="*/ 0 w 3"/>
                <a:gd name="T1" fmla="*/ 3 h 3"/>
                <a:gd name="T2" fmla="*/ 0 w 3"/>
                <a:gd name="T3" fmla="*/ 3 h 3"/>
                <a:gd name="T4" fmla="*/ 3 w 3"/>
                <a:gd name="T5" fmla="*/ 3 h 3"/>
                <a:gd name="T6" fmla="*/ 3 w 3"/>
                <a:gd name="T7" fmla="*/ 3 h 3"/>
                <a:gd name="T8" fmla="*/ 3 w 3"/>
                <a:gd name="T9" fmla="*/ 3 h 3"/>
                <a:gd name="T10" fmla="*/ 3 w 3"/>
                <a:gd name="T11" fmla="*/ 3 h 3"/>
                <a:gd name="T12" fmla="*/ 3 w 3"/>
                <a:gd name="T13" fmla="*/ 0 h 3"/>
                <a:gd name="T14" fmla="*/ 3 w 3"/>
                <a:gd name="T15" fmla="*/ 0 h 3"/>
                <a:gd name="T16" fmla="*/ 3 w 3"/>
                <a:gd name="T17" fmla="*/ 0 h 3"/>
                <a:gd name="T18" fmla="*/ 3 w 3"/>
                <a:gd name="T19" fmla="*/ 0 h 3"/>
                <a:gd name="T20" fmla="*/ 3 w 3"/>
                <a:gd name="T21" fmla="*/ 0 h 3"/>
                <a:gd name="T22" fmla="*/ 3 w 3"/>
                <a:gd name="T23" fmla="*/ 0 h 3"/>
                <a:gd name="T24" fmla="*/ 0 w 3"/>
                <a:gd name="T25" fmla="*/ 0 h 3"/>
                <a:gd name="T26" fmla="*/ 0 w 3"/>
                <a:gd name="T27" fmla="*/ 0 h 3"/>
                <a:gd name="T28" fmla="*/ 0 w 3"/>
                <a:gd name="T29" fmla="*/ 0 h 3"/>
                <a:gd name="T30" fmla="*/ 0 w 3"/>
                <a:gd name="T31" fmla="*/ 3 h 3"/>
                <a:gd name="T32" fmla="*/ 0 w 3"/>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0" y="3"/>
                  </a:moveTo>
                  <a:lnTo>
                    <a:pt x="0" y="3"/>
                  </a:lnTo>
                  <a:lnTo>
                    <a:pt x="3" y="3"/>
                  </a:lnTo>
                  <a:lnTo>
                    <a:pt x="3" y="3"/>
                  </a:lnTo>
                  <a:lnTo>
                    <a:pt x="3" y="3"/>
                  </a:lnTo>
                  <a:lnTo>
                    <a:pt x="3" y="3"/>
                  </a:lnTo>
                  <a:lnTo>
                    <a:pt x="3" y="0"/>
                  </a:lnTo>
                  <a:lnTo>
                    <a:pt x="3" y="0"/>
                  </a:lnTo>
                  <a:lnTo>
                    <a:pt x="3" y="0"/>
                  </a:lnTo>
                  <a:lnTo>
                    <a:pt x="3" y="0"/>
                  </a:lnTo>
                  <a:lnTo>
                    <a:pt x="3" y="0"/>
                  </a:lnTo>
                  <a:lnTo>
                    <a:pt x="3" y="0"/>
                  </a:lnTo>
                  <a:lnTo>
                    <a:pt x="0" y="0"/>
                  </a:lnTo>
                  <a:lnTo>
                    <a:pt x="0"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4" name="Freeform 3975">
              <a:extLst>
                <a:ext uri="{FF2B5EF4-FFF2-40B4-BE49-F238E27FC236}">
                  <a16:creationId xmlns:a16="http://schemas.microsoft.com/office/drawing/2014/main" id="{B6159BB5-8984-4CB3-9CB6-37C5E394CBEE}"/>
                </a:ext>
              </a:extLst>
            </p:cNvPr>
            <p:cNvSpPr>
              <a:spLocks/>
            </p:cNvSpPr>
            <p:nvPr/>
          </p:nvSpPr>
          <p:spPr bwMode="auto">
            <a:xfrm>
              <a:off x="11703" y="1664"/>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5" name="Freeform 3976">
              <a:extLst>
                <a:ext uri="{FF2B5EF4-FFF2-40B4-BE49-F238E27FC236}">
                  <a16:creationId xmlns:a16="http://schemas.microsoft.com/office/drawing/2014/main" id="{110B684B-9C19-4C35-B34B-D0C2B62393B9}"/>
                </a:ext>
              </a:extLst>
            </p:cNvPr>
            <p:cNvSpPr>
              <a:spLocks/>
            </p:cNvSpPr>
            <p:nvPr/>
          </p:nvSpPr>
          <p:spPr bwMode="auto">
            <a:xfrm>
              <a:off x="11575"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6" name="Freeform 3977">
              <a:extLst>
                <a:ext uri="{FF2B5EF4-FFF2-40B4-BE49-F238E27FC236}">
                  <a16:creationId xmlns:a16="http://schemas.microsoft.com/office/drawing/2014/main" id="{C1B82F85-FE42-4CD0-BC0D-C26206D48D99}"/>
                </a:ext>
              </a:extLst>
            </p:cNvPr>
            <p:cNvSpPr>
              <a:spLocks/>
            </p:cNvSpPr>
            <p:nvPr/>
          </p:nvSpPr>
          <p:spPr bwMode="auto">
            <a:xfrm>
              <a:off x="11491"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7" name="Freeform 3978">
              <a:extLst>
                <a:ext uri="{FF2B5EF4-FFF2-40B4-BE49-F238E27FC236}">
                  <a16:creationId xmlns:a16="http://schemas.microsoft.com/office/drawing/2014/main" id="{1528F432-A16B-447B-B3A1-8CE1E11F7D06}"/>
                </a:ext>
              </a:extLst>
            </p:cNvPr>
            <p:cNvSpPr>
              <a:spLocks/>
            </p:cNvSpPr>
            <p:nvPr/>
          </p:nvSpPr>
          <p:spPr bwMode="auto">
            <a:xfrm>
              <a:off x="11684" y="1664"/>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8" name="Freeform 3979">
              <a:extLst>
                <a:ext uri="{FF2B5EF4-FFF2-40B4-BE49-F238E27FC236}">
                  <a16:creationId xmlns:a16="http://schemas.microsoft.com/office/drawing/2014/main" id="{89A916D4-543F-4547-B1D0-4AE1FFF797B7}"/>
                </a:ext>
              </a:extLst>
            </p:cNvPr>
            <p:cNvSpPr>
              <a:spLocks/>
            </p:cNvSpPr>
            <p:nvPr/>
          </p:nvSpPr>
          <p:spPr bwMode="auto">
            <a:xfrm>
              <a:off x="11817" y="1664"/>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29" name="Freeform 3980">
              <a:extLst>
                <a:ext uri="{FF2B5EF4-FFF2-40B4-BE49-F238E27FC236}">
                  <a16:creationId xmlns:a16="http://schemas.microsoft.com/office/drawing/2014/main" id="{58725183-E481-42BE-94A6-E5FFC940A2BF}"/>
                </a:ext>
              </a:extLst>
            </p:cNvPr>
            <p:cNvSpPr>
              <a:spLocks/>
            </p:cNvSpPr>
            <p:nvPr/>
          </p:nvSpPr>
          <p:spPr bwMode="auto">
            <a:xfrm>
              <a:off x="11670" y="1661"/>
              <a:ext cx="3" cy="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0" name="Freeform 3981">
              <a:extLst>
                <a:ext uri="{FF2B5EF4-FFF2-40B4-BE49-F238E27FC236}">
                  <a16:creationId xmlns:a16="http://schemas.microsoft.com/office/drawing/2014/main" id="{BC0C052C-0281-4FA3-854E-8BCBD40B97AD}"/>
                </a:ext>
              </a:extLst>
            </p:cNvPr>
            <p:cNvSpPr>
              <a:spLocks/>
            </p:cNvSpPr>
            <p:nvPr/>
          </p:nvSpPr>
          <p:spPr bwMode="auto">
            <a:xfrm>
              <a:off x="11697" y="1664"/>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1" name="Freeform 3982">
              <a:extLst>
                <a:ext uri="{FF2B5EF4-FFF2-40B4-BE49-F238E27FC236}">
                  <a16:creationId xmlns:a16="http://schemas.microsoft.com/office/drawing/2014/main" id="{5DAC5DFE-B890-4EAA-9364-C86E6EC7159F}"/>
                </a:ext>
              </a:extLst>
            </p:cNvPr>
            <p:cNvSpPr>
              <a:spLocks/>
            </p:cNvSpPr>
            <p:nvPr/>
          </p:nvSpPr>
          <p:spPr bwMode="auto">
            <a:xfrm>
              <a:off x="11741" y="1664"/>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2" name="Freeform 3983">
              <a:extLst>
                <a:ext uri="{FF2B5EF4-FFF2-40B4-BE49-F238E27FC236}">
                  <a16:creationId xmlns:a16="http://schemas.microsoft.com/office/drawing/2014/main" id="{5369FF2F-DB5E-488D-B259-D4839823DAC9}"/>
                </a:ext>
              </a:extLst>
            </p:cNvPr>
            <p:cNvSpPr>
              <a:spLocks/>
            </p:cNvSpPr>
            <p:nvPr/>
          </p:nvSpPr>
          <p:spPr bwMode="auto">
            <a:xfrm>
              <a:off x="11459" y="1658"/>
              <a:ext cx="5" cy="3"/>
            </a:xfrm>
            <a:custGeom>
              <a:avLst/>
              <a:gdLst>
                <a:gd name="T0" fmla="*/ 2 w 5"/>
                <a:gd name="T1" fmla="*/ 3 h 3"/>
                <a:gd name="T2" fmla="*/ 2 w 5"/>
                <a:gd name="T3" fmla="*/ 3 h 3"/>
                <a:gd name="T4" fmla="*/ 5 w 5"/>
                <a:gd name="T5" fmla="*/ 0 h 3"/>
                <a:gd name="T6" fmla="*/ 2 w 5"/>
                <a:gd name="T7" fmla="*/ 0 h 3"/>
                <a:gd name="T8" fmla="*/ 2 w 5"/>
                <a:gd name="T9" fmla="*/ 0 h 3"/>
                <a:gd name="T10" fmla="*/ 2 w 5"/>
                <a:gd name="T11" fmla="*/ 3 h 3"/>
                <a:gd name="T12" fmla="*/ 0 w 5"/>
                <a:gd name="T13" fmla="*/ 3 h 3"/>
                <a:gd name="T14" fmla="*/ 0 w 5"/>
                <a:gd name="T15" fmla="*/ 3 h 3"/>
                <a:gd name="T16" fmla="*/ 0 w 5"/>
                <a:gd name="T17" fmla="*/ 3 h 3"/>
                <a:gd name="T18" fmla="*/ 2 w 5"/>
                <a:gd name="T19" fmla="*/ 3 h 3"/>
                <a:gd name="T20" fmla="*/ 2 w 5"/>
                <a:gd name="T21" fmla="*/ 3 h 3"/>
                <a:gd name="T22" fmla="*/ 2 w 5"/>
                <a:gd name="T23" fmla="*/ 3 h 3"/>
                <a:gd name="T24" fmla="*/ 2 w 5"/>
                <a:gd name="T25" fmla="*/ 3 h 3"/>
                <a:gd name="T26" fmla="*/ 2 w 5"/>
                <a:gd name="T27" fmla="*/ 3 h 3"/>
                <a:gd name="T28" fmla="*/ 5 w 5"/>
                <a:gd name="T29" fmla="*/ 3 h 3"/>
                <a:gd name="T30" fmla="*/ 2 w 5"/>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2" y="3"/>
                  </a:moveTo>
                  <a:lnTo>
                    <a:pt x="2" y="3"/>
                  </a:lnTo>
                  <a:lnTo>
                    <a:pt x="5" y="0"/>
                  </a:lnTo>
                  <a:lnTo>
                    <a:pt x="2" y="0"/>
                  </a:lnTo>
                  <a:lnTo>
                    <a:pt x="2" y="0"/>
                  </a:lnTo>
                  <a:lnTo>
                    <a:pt x="2" y="3"/>
                  </a:lnTo>
                  <a:lnTo>
                    <a:pt x="0" y="3"/>
                  </a:lnTo>
                  <a:lnTo>
                    <a:pt x="0" y="3"/>
                  </a:lnTo>
                  <a:lnTo>
                    <a:pt x="0" y="3"/>
                  </a:lnTo>
                  <a:lnTo>
                    <a:pt x="2" y="3"/>
                  </a:lnTo>
                  <a:lnTo>
                    <a:pt x="2" y="3"/>
                  </a:lnTo>
                  <a:lnTo>
                    <a:pt x="2" y="3"/>
                  </a:lnTo>
                  <a:lnTo>
                    <a:pt x="2" y="3"/>
                  </a:lnTo>
                  <a:lnTo>
                    <a:pt x="2" y="3"/>
                  </a:lnTo>
                  <a:lnTo>
                    <a:pt x="5"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3" name="Freeform 3984">
              <a:extLst>
                <a:ext uri="{FF2B5EF4-FFF2-40B4-BE49-F238E27FC236}">
                  <a16:creationId xmlns:a16="http://schemas.microsoft.com/office/drawing/2014/main" id="{A949CE4D-95FB-4995-ABE3-36CA98CBFE7D}"/>
                </a:ext>
              </a:extLst>
            </p:cNvPr>
            <p:cNvSpPr>
              <a:spLocks/>
            </p:cNvSpPr>
            <p:nvPr/>
          </p:nvSpPr>
          <p:spPr bwMode="auto">
            <a:xfrm>
              <a:off x="11681" y="1661"/>
              <a:ext cx="3" cy="3"/>
            </a:xfrm>
            <a:custGeom>
              <a:avLst/>
              <a:gdLst>
                <a:gd name="T0" fmla="*/ 3 w 3"/>
                <a:gd name="T1" fmla="*/ 0 h 3"/>
                <a:gd name="T2" fmla="*/ 3 w 3"/>
                <a:gd name="T3" fmla="*/ 3 h 3"/>
                <a:gd name="T4" fmla="*/ 3 w 3"/>
                <a:gd name="T5" fmla="*/ 0 h 3"/>
                <a:gd name="T6" fmla="*/ 0 w 3"/>
                <a:gd name="T7" fmla="*/ 0 h 3"/>
                <a:gd name="T8" fmla="*/ 0 w 3"/>
                <a:gd name="T9" fmla="*/ 3 h 3"/>
                <a:gd name="T10" fmla="*/ 0 w 3"/>
                <a:gd name="T11" fmla="*/ 3 h 3"/>
                <a:gd name="T12" fmla="*/ 3 w 3"/>
                <a:gd name="T13" fmla="*/ 3 h 3"/>
                <a:gd name="T14" fmla="*/ 3 w 3"/>
                <a:gd name="T15" fmla="*/ 3 h 3"/>
                <a:gd name="T16" fmla="*/ 3 w 3"/>
                <a:gd name="T17" fmla="*/ 3 h 3"/>
                <a:gd name="T18" fmla="*/ 3 w 3"/>
                <a:gd name="T19" fmla="*/ 3 h 3"/>
                <a:gd name="T20" fmla="*/ 3 w 3"/>
                <a:gd name="T21" fmla="*/ 3 h 3"/>
                <a:gd name="T22" fmla="*/ 3 w 3"/>
                <a:gd name="T23" fmla="*/ 0 h 3"/>
                <a:gd name="T24" fmla="*/ 3 w 3"/>
                <a:gd name="T25" fmla="*/ 0 h 3"/>
                <a:gd name="T26" fmla="*/ 3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3" y="0"/>
                  </a:moveTo>
                  <a:lnTo>
                    <a:pt x="3" y="3"/>
                  </a:lnTo>
                  <a:lnTo>
                    <a:pt x="3" y="0"/>
                  </a:lnTo>
                  <a:lnTo>
                    <a:pt x="0" y="0"/>
                  </a:lnTo>
                  <a:lnTo>
                    <a:pt x="0" y="3"/>
                  </a:lnTo>
                  <a:lnTo>
                    <a:pt x="0" y="3"/>
                  </a:lnTo>
                  <a:lnTo>
                    <a:pt x="3" y="3"/>
                  </a:lnTo>
                  <a:lnTo>
                    <a:pt x="3" y="3"/>
                  </a:lnTo>
                  <a:lnTo>
                    <a:pt x="3" y="3"/>
                  </a:lnTo>
                  <a:lnTo>
                    <a:pt x="3" y="3"/>
                  </a:lnTo>
                  <a:lnTo>
                    <a:pt x="3" y="3"/>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4" name="Freeform 3985">
              <a:extLst>
                <a:ext uri="{FF2B5EF4-FFF2-40B4-BE49-F238E27FC236}">
                  <a16:creationId xmlns:a16="http://schemas.microsoft.com/office/drawing/2014/main" id="{D034342E-56CF-4AB5-BA48-5E4F3CECC8F2}"/>
                </a:ext>
              </a:extLst>
            </p:cNvPr>
            <p:cNvSpPr>
              <a:spLocks/>
            </p:cNvSpPr>
            <p:nvPr/>
          </p:nvSpPr>
          <p:spPr bwMode="auto">
            <a:xfrm>
              <a:off x="11472"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5" name="Freeform 3986">
              <a:extLst>
                <a:ext uri="{FF2B5EF4-FFF2-40B4-BE49-F238E27FC236}">
                  <a16:creationId xmlns:a16="http://schemas.microsoft.com/office/drawing/2014/main" id="{E37BE982-7280-4617-BF2D-A76B07735C1F}"/>
                </a:ext>
              </a:extLst>
            </p:cNvPr>
            <p:cNvSpPr>
              <a:spLocks/>
            </p:cNvSpPr>
            <p:nvPr/>
          </p:nvSpPr>
          <p:spPr bwMode="auto">
            <a:xfrm>
              <a:off x="11692" y="1664"/>
              <a:ext cx="5" cy="0"/>
            </a:xfrm>
            <a:custGeom>
              <a:avLst/>
              <a:gdLst>
                <a:gd name="T0" fmla="*/ 0 w 5"/>
                <a:gd name="T1" fmla="*/ 0 w 5"/>
                <a:gd name="T2" fmla="*/ 0 w 5"/>
                <a:gd name="T3" fmla="*/ 3 w 5"/>
                <a:gd name="T4" fmla="*/ 5 w 5"/>
                <a:gd name="T5" fmla="*/ 3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3" y="0"/>
                  </a:lnTo>
                  <a:lnTo>
                    <a:pt x="5"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6" name="Freeform 3987">
              <a:extLst>
                <a:ext uri="{FF2B5EF4-FFF2-40B4-BE49-F238E27FC236}">
                  <a16:creationId xmlns:a16="http://schemas.microsoft.com/office/drawing/2014/main" id="{3920A085-6E09-4654-9A6A-6AED2014DBF7}"/>
                </a:ext>
              </a:extLst>
            </p:cNvPr>
            <p:cNvSpPr>
              <a:spLocks/>
            </p:cNvSpPr>
            <p:nvPr/>
          </p:nvSpPr>
          <p:spPr bwMode="auto">
            <a:xfrm>
              <a:off x="11469"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7" name="Freeform 3988">
              <a:extLst>
                <a:ext uri="{FF2B5EF4-FFF2-40B4-BE49-F238E27FC236}">
                  <a16:creationId xmlns:a16="http://schemas.microsoft.com/office/drawing/2014/main" id="{766293AD-B920-4B26-905B-A04B05BCA423}"/>
                </a:ext>
              </a:extLst>
            </p:cNvPr>
            <p:cNvSpPr>
              <a:spLocks/>
            </p:cNvSpPr>
            <p:nvPr/>
          </p:nvSpPr>
          <p:spPr bwMode="auto">
            <a:xfrm>
              <a:off x="11464" y="1661"/>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8" name="Freeform 3989">
              <a:extLst>
                <a:ext uri="{FF2B5EF4-FFF2-40B4-BE49-F238E27FC236}">
                  <a16:creationId xmlns:a16="http://schemas.microsoft.com/office/drawing/2014/main" id="{B6F86441-EB1D-4659-98D2-1A6ADC9916CC}"/>
                </a:ext>
              </a:extLst>
            </p:cNvPr>
            <p:cNvSpPr>
              <a:spLocks/>
            </p:cNvSpPr>
            <p:nvPr/>
          </p:nvSpPr>
          <p:spPr bwMode="auto">
            <a:xfrm>
              <a:off x="11689" y="1664"/>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39" name="Freeform 3990">
              <a:extLst>
                <a:ext uri="{FF2B5EF4-FFF2-40B4-BE49-F238E27FC236}">
                  <a16:creationId xmlns:a16="http://schemas.microsoft.com/office/drawing/2014/main" id="{91198B6A-9F4B-4E9E-8CB4-BF7013829952}"/>
                </a:ext>
              </a:extLst>
            </p:cNvPr>
            <p:cNvSpPr>
              <a:spLocks/>
            </p:cNvSpPr>
            <p:nvPr/>
          </p:nvSpPr>
          <p:spPr bwMode="auto">
            <a:xfrm>
              <a:off x="11521" y="166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0" name="Freeform 3991">
              <a:extLst>
                <a:ext uri="{FF2B5EF4-FFF2-40B4-BE49-F238E27FC236}">
                  <a16:creationId xmlns:a16="http://schemas.microsoft.com/office/drawing/2014/main" id="{58E54FBA-8A12-4CC6-A328-ECC9036AC689}"/>
                </a:ext>
              </a:extLst>
            </p:cNvPr>
            <p:cNvSpPr>
              <a:spLocks/>
            </p:cNvSpPr>
            <p:nvPr/>
          </p:nvSpPr>
          <p:spPr bwMode="auto">
            <a:xfrm>
              <a:off x="11852"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1" name="Freeform 3992">
              <a:extLst>
                <a:ext uri="{FF2B5EF4-FFF2-40B4-BE49-F238E27FC236}">
                  <a16:creationId xmlns:a16="http://schemas.microsoft.com/office/drawing/2014/main" id="{69ECDFA0-22DC-4467-BE69-E91DCA5D40E0}"/>
                </a:ext>
              </a:extLst>
            </p:cNvPr>
            <p:cNvSpPr>
              <a:spLocks/>
            </p:cNvSpPr>
            <p:nvPr/>
          </p:nvSpPr>
          <p:spPr bwMode="auto">
            <a:xfrm>
              <a:off x="11846" y="1661"/>
              <a:ext cx="3" cy="3"/>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0 h 3"/>
                <a:gd name="T22" fmla="*/ 3 w 3"/>
                <a:gd name="T23" fmla="*/ 0 h 3"/>
                <a:gd name="T24" fmla="*/ 3 w 3"/>
                <a:gd name="T25" fmla="*/ 0 h 3"/>
                <a:gd name="T26" fmla="*/ 3 w 3"/>
                <a:gd name="T27" fmla="*/ 3 h 3"/>
                <a:gd name="T28" fmla="*/ 0 w 3"/>
                <a:gd name="T29" fmla="*/ 3 h 3"/>
                <a:gd name="T30" fmla="*/ 0 w 3"/>
                <a:gd name="T31" fmla="*/ 3 h 3"/>
                <a:gd name="T32" fmla="*/ 0 w 3"/>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0" y="3"/>
                  </a:moveTo>
                  <a:lnTo>
                    <a:pt x="3" y="3"/>
                  </a:lnTo>
                  <a:lnTo>
                    <a:pt x="3" y="3"/>
                  </a:lnTo>
                  <a:lnTo>
                    <a:pt x="3" y="3"/>
                  </a:lnTo>
                  <a:lnTo>
                    <a:pt x="3" y="3"/>
                  </a:lnTo>
                  <a:lnTo>
                    <a:pt x="3" y="3"/>
                  </a:lnTo>
                  <a:lnTo>
                    <a:pt x="3" y="3"/>
                  </a:lnTo>
                  <a:lnTo>
                    <a:pt x="3" y="3"/>
                  </a:lnTo>
                  <a:lnTo>
                    <a:pt x="3" y="3"/>
                  </a:lnTo>
                  <a:lnTo>
                    <a:pt x="3" y="3"/>
                  </a:lnTo>
                  <a:lnTo>
                    <a:pt x="3" y="0"/>
                  </a:lnTo>
                  <a:lnTo>
                    <a:pt x="3" y="0"/>
                  </a:lnTo>
                  <a:lnTo>
                    <a:pt x="3" y="0"/>
                  </a:lnTo>
                  <a:lnTo>
                    <a:pt x="3"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2" name="Freeform 3993">
              <a:extLst>
                <a:ext uri="{FF2B5EF4-FFF2-40B4-BE49-F238E27FC236}">
                  <a16:creationId xmlns:a16="http://schemas.microsoft.com/office/drawing/2014/main" id="{B3A5D5CB-4AF9-4387-99B3-9E1D4A4CE221}"/>
                </a:ext>
              </a:extLst>
            </p:cNvPr>
            <p:cNvSpPr>
              <a:spLocks/>
            </p:cNvSpPr>
            <p:nvPr/>
          </p:nvSpPr>
          <p:spPr bwMode="auto">
            <a:xfrm>
              <a:off x="11833"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3" name="Freeform 3994">
              <a:extLst>
                <a:ext uri="{FF2B5EF4-FFF2-40B4-BE49-F238E27FC236}">
                  <a16:creationId xmlns:a16="http://schemas.microsoft.com/office/drawing/2014/main" id="{63167B66-8D05-408C-9430-ECEE1DFC5EB8}"/>
                </a:ext>
              </a:extLst>
            </p:cNvPr>
            <p:cNvSpPr>
              <a:spLocks/>
            </p:cNvSpPr>
            <p:nvPr/>
          </p:nvSpPr>
          <p:spPr bwMode="auto">
            <a:xfrm>
              <a:off x="11825" y="1664"/>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4" name="Freeform 3995">
              <a:extLst>
                <a:ext uri="{FF2B5EF4-FFF2-40B4-BE49-F238E27FC236}">
                  <a16:creationId xmlns:a16="http://schemas.microsoft.com/office/drawing/2014/main" id="{FE949B66-3CD1-46EA-93F9-3ADB501AF6B2}"/>
                </a:ext>
              </a:extLst>
            </p:cNvPr>
            <p:cNvSpPr>
              <a:spLocks/>
            </p:cNvSpPr>
            <p:nvPr/>
          </p:nvSpPr>
          <p:spPr bwMode="auto">
            <a:xfrm>
              <a:off x="11505" y="1661"/>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5" name="Freeform 3996">
              <a:extLst>
                <a:ext uri="{FF2B5EF4-FFF2-40B4-BE49-F238E27FC236}">
                  <a16:creationId xmlns:a16="http://schemas.microsoft.com/office/drawing/2014/main" id="{813DC0AC-FEB6-4E20-97F3-7027E618E0FB}"/>
                </a:ext>
              </a:extLst>
            </p:cNvPr>
            <p:cNvSpPr>
              <a:spLocks/>
            </p:cNvSpPr>
            <p:nvPr/>
          </p:nvSpPr>
          <p:spPr bwMode="auto">
            <a:xfrm>
              <a:off x="11860"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6" name="Freeform 3997">
              <a:extLst>
                <a:ext uri="{FF2B5EF4-FFF2-40B4-BE49-F238E27FC236}">
                  <a16:creationId xmlns:a16="http://schemas.microsoft.com/office/drawing/2014/main" id="{1758446E-EAD8-4CA7-9010-C4BBCBC099BF}"/>
                </a:ext>
              </a:extLst>
            </p:cNvPr>
            <p:cNvSpPr>
              <a:spLocks/>
            </p:cNvSpPr>
            <p:nvPr/>
          </p:nvSpPr>
          <p:spPr bwMode="auto">
            <a:xfrm>
              <a:off x="11513" y="166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7" name="Freeform 3998">
              <a:extLst>
                <a:ext uri="{FF2B5EF4-FFF2-40B4-BE49-F238E27FC236}">
                  <a16:creationId xmlns:a16="http://schemas.microsoft.com/office/drawing/2014/main" id="{D8761ADC-A3A7-46FD-AD16-F55056A777E2}"/>
                </a:ext>
              </a:extLst>
            </p:cNvPr>
            <p:cNvSpPr>
              <a:spLocks/>
            </p:cNvSpPr>
            <p:nvPr/>
          </p:nvSpPr>
          <p:spPr bwMode="auto">
            <a:xfrm>
              <a:off x="11535" y="1661"/>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8" name="Freeform 3999">
              <a:extLst>
                <a:ext uri="{FF2B5EF4-FFF2-40B4-BE49-F238E27FC236}">
                  <a16:creationId xmlns:a16="http://schemas.microsoft.com/office/drawing/2014/main" id="{FF5914DA-3827-434E-B94E-3E9A7E58AB19}"/>
                </a:ext>
              </a:extLst>
            </p:cNvPr>
            <p:cNvSpPr>
              <a:spLocks/>
            </p:cNvSpPr>
            <p:nvPr/>
          </p:nvSpPr>
          <p:spPr bwMode="auto">
            <a:xfrm>
              <a:off x="11543" y="1658"/>
              <a:ext cx="2" cy="3"/>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2 w 2"/>
                <a:gd name="T13" fmla="*/ 3 h 3"/>
                <a:gd name="T14" fmla="*/ 2 w 2"/>
                <a:gd name="T15" fmla="*/ 3 h 3"/>
                <a:gd name="T16" fmla="*/ 2 w 2"/>
                <a:gd name="T17" fmla="*/ 3 h 3"/>
                <a:gd name="T18" fmla="*/ 2 w 2"/>
                <a:gd name="T19" fmla="*/ 0 h 3"/>
                <a:gd name="T20" fmla="*/ 2 w 2"/>
                <a:gd name="T21" fmla="*/ 0 h 3"/>
                <a:gd name="T22" fmla="*/ 2 w 2"/>
                <a:gd name="T23" fmla="*/ 0 h 3"/>
                <a:gd name="T24" fmla="*/ 2 w 2"/>
                <a:gd name="T25" fmla="*/ 3 h 3"/>
                <a:gd name="T26" fmla="*/ 0 w 2"/>
                <a:gd name="T27" fmla="*/ 3 h 3"/>
                <a:gd name="T28" fmla="*/ 0 w 2"/>
                <a:gd name="T29" fmla="*/ 3 h 3"/>
                <a:gd name="T30" fmla="*/ 0 w 2"/>
                <a:gd name="T31" fmla="*/ 3 h 3"/>
                <a:gd name="T32" fmla="*/ 2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2" y="3"/>
                  </a:moveTo>
                  <a:lnTo>
                    <a:pt x="2" y="3"/>
                  </a:lnTo>
                  <a:lnTo>
                    <a:pt x="2" y="3"/>
                  </a:lnTo>
                  <a:lnTo>
                    <a:pt x="2" y="3"/>
                  </a:lnTo>
                  <a:lnTo>
                    <a:pt x="2" y="3"/>
                  </a:lnTo>
                  <a:lnTo>
                    <a:pt x="2" y="3"/>
                  </a:lnTo>
                  <a:lnTo>
                    <a:pt x="2" y="3"/>
                  </a:lnTo>
                  <a:lnTo>
                    <a:pt x="2" y="3"/>
                  </a:lnTo>
                  <a:lnTo>
                    <a:pt x="2" y="3"/>
                  </a:lnTo>
                  <a:lnTo>
                    <a:pt x="2" y="0"/>
                  </a:lnTo>
                  <a:lnTo>
                    <a:pt x="2" y="0"/>
                  </a:lnTo>
                  <a:lnTo>
                    <a:pt x="2" y="0"/>
                  </a:lnTo>
                  <a:lnTo>
                    <a:pt x="2" y="3"/>
                  </a:lnTo>
                  <a:lnTo>
                    <a:pt x="0" y="3"/>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49" name="Freeform 4000">
              <a:extLst>
                <a:ext uri="{FF2B5EF4-FFF2-40B4-BE49-F238E27FC236}">
                  <a16:creationId xmlns:a16="http://schemas.microsoft.com/office/drawing/2014/main" id="{47420004-DB16-4374-80C9-73A9B4F3E82E}"/>
                </a:ext>
              </a:extLst>
            </p:cNvPr>
            <p:cNvSpPr>
              <a:spLocks/>
            </p:cNvSpPr>
            <p:nvPr/>
          </p:nvSpPr>
          <p:spPr bwMode="auto">
            <a:xfrm>
              <a:off x="11507" y="166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0" name="Freeform 4001">
              <a:extLst>
                <a:ext uri="{FF2B5EF4-FFF2-40B4-BE49-F238E27FC236}">
                  <a16:creationId xmlns:a16="http://schemas.microsoft.com/office/drawing/2014/main" id="{D2430169-5F07-43B0-948D-9F00241A9A54}"/>
                </a:ext>
              </a:extLst>
            </p:cNvPr>
            <p:cNvSpPr>
              <a:spLocks/>
            </p:cNvSpPr>
            <p:nvPr/>
          </p:nvSpPr>
          <p:spPr bwMode="auto">
            <a:xfrm>
              <a:off x="11855" y="1664"/>
              <a:ext cx="5" cy="0"/>
            </a:xfrm>
            <a:custGeom>
              <a:avLst/>
              <a:gdLst>
                <a:gd name="T0" fmla="*/ 0 w 5"/>
                <a:gd name="T1" fmla="*/ 2 w 5"/>
                <a:gd name="T2" fmla="*/ 5 w 5"/>
                <a:gd name="T3" fmla="*/ 2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2" y="0"/>
                  </a:lnTo>
                  <a:lnTo>
                    <a:pt x="5"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1" name="Freeform 4002">
              <a:extLst>
                <a:ext uri="{FF2B5EF4-FFF2-40B4-BE49-F238E27FC236}">
                  <a16:creationId xmlns:a16="http://schemas.microsoft.com/office/drawing/2014/main" id="{0FABB652-0C19-4FBB-A3E6-C76529A0394A}"/>
                </a:ext>
              </a:extLst>
            </p:cNvPr>
            <p:cNvSpPr>
              <a:spLocks/>
            </p:cNvSpPr>
            <p:nvPr/>
          </p:nvSpPr>
          <p:spPr bwMode="auto">
            <a:xfrm>
              <a:off x="11830"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2" name="Freeform 4003">
              <a:extLst>
                <a:ext uri="{FF2B5EF4-FFF2-40B4-BE49-F238E27FC236}">
                  <a16:creationId xmlns:a16="http://schemas.microsoft.com/office/drawing/2014/main" id="{C83AE075-6BAF-4768-A1BC-77501780A27A}"/>
                </a:ext>
              </a:extLst>
            </p:cNvPr>
            <p:cNvSpPr>
              <a:spLocks/>
            </p:cNvSpPr>
            <p:nvPr/>
          </p:nvSpPr>
          <p:spPr bwMode="auto">
            <a:xfrm>
              <a:off x="11838" y="1664"/>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3" name="Freeform 4004">
              <a:extLst>
                <a:ext uri="{FF2B5EF4-FFF2-40B4-BE49-F238E27FC236}">
                  <a16:creationId xmlns:a16="http://schemas.microsoft.com/office/drawing/2014/main" id="{784C2FE4-0FD7-4D66-98E7-8F578B509E16}"/>
                </a:ext>
              </a:extLst>
            </p:cNvPr>
            <p:cNvSpPr>
              <a:spLocks/>
            </p:cNvSpPr>
            <p:nvPr/>
          </p:nvSpPr>
          <p:spPr bwMode="auto">
            <a:xfrm>
              <a:off x="11529" y="1661"/>
              <a:ext cx="6" cy="0"/>
            </a:xfrm>
            <a:custGeom>
              <a:avLst/>
              <a:gdLst>
                <a:gd name="T0" fmla="*/ 3 w 6"/>
                <a:gd name="T1" fmla="*/ 6 w 6"/>
                <a:gd name="T2" fmla="*/ 3 w 6"/>
                <a:gd name="T3" fmla="*/ 0 w 6"/>
                <a:gd name="T4" fmla="*/ 0 w 6"/>
                <a:gd name="T5" fmla="*/ 0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6"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4" name="Freeform 4005">
              <a:extLst>
                <a:ext uri="{FF2B5EF4-FFF2-40B4-BE49-F238E27FC236}">
                  <a16:creationId xmlns:a16="http://schemas.microsoft.com/office/drawing/2014/main" id="{3945693C-0C02-4588-AF31-3320B0F87ED2}"/>
                </a:ext>
              </a:extLst>
            </p:cNvPr>
            <p:cNvSpPr>
              <a:spLocks/>
            </p:cNvSpPr>
            <p:nvPr/>
          </p:nvSpPr>
          <p:spPr bwMode="auto">
            <a:xfrm>
              <a:off x="11540" y="166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5" name="Freeform 4006">
              <a:extLst>
                <a:ext uri="{FF2B5EF4-FFF2-40B4-BE49-F238E27FC236}">
                  <a16:creationId xmlns:a16="http://schemas.microsoft.com/office/drawing/2014/main" id="{EDD68D54-DED4-408B-A9F9-B82D7323F90C}"/>
                </a:ext>
              </a:extLst>
            </p:cNvPr>
            <p:cNvSpPr>
              <a:spLocks/>
            </p:cNvSpPr>
            <p:nvPr/>
          </p:nvSpPr>
          <p:spPr bwMode="auto">
            <a:xfrm>
              <a:off x="11874" y="1664"/>
              <a:ext cx="2" cy="0"/>
            </a:xfrm>
            <a:custGeom>
              <a:avLst/>
              <a:gdLst>
                <a:gd name="T0" fmla="*/ 0 w 2"/>
                <a:gd name="T1" fmla="*/ 0 w 2"/>
                <a:gd name="T2" fmla="*/ 2 w 2"/>
                <a:gd name="T3" fmla="*/ 0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6" name="Freeform 4007">
              <a:extLst>
                <a:ext uri="{FF2B5EF4-FFF2-40B4-BE49-F238E27FC236}">
                  <a16:creationId xmlns:a16="http://schemas.microsoft.com/office/drawing/2014/main" id="{15853ECB-E575-4958-9275-8448C8354499}"/>
                </a:ext>
              </a:extLst>
            </p:cNvPr>
            <p:cNvSpPr>
              <a:spLocks/>
            </p:cNvSpPr>
            <p:nvPr/>
          </p:nvSpPr>
          <p:spPr bwMode="auto">
            <a:xfrm>
              <a:off x="11556" y="168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7" name="Freeform 4008">
              <a:extLst>
                <a:ext uri="{FF2B5EF4-FFF2-40B4-BE49-F238E27FC236}">
                  <a16:creationId xmlns:a16="http://schemas.microsoft.com/office/drawing/2014/main" id="{BB117091-26E9-4D07-8087-D17AF9C8CF8A}"/>
                </a:ext>
              </a:extLst>
            </p:cNvPr>
            <p:cNvSpPr>
              <a:spLocks/>
            </p:cNvSpPr>
            <p:nvPr/>
          </p:nvSpPr>
          <p:spPr bwMode="auto">
            <a:xfrm>
              <a:off x="11551" y="1688"/>
              <a:ext cx="5" cy="0"/>
            </a:xfrm>
            <a:custGeom>
              <a:avLst/>
              <a:gdLst>
                <a:gd name="T0" fmla="*/ 3 w 5"/>
                <a:gd name="T1" fmla="*/ 5 w 5"/>
                <a:gd name="T2" fmla="*/ 3 w 5"/>
                <a:gd name="T3" fmla="*/ 0 w 5"/>
                <a:gd name="T4" fmla="*/ 0 w 5"/>
                <a:gd name="T5" fmla="*/ 0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5"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8" name="Freeform 4009">
              <a:extLst>
                <a:ext uri="{FF2B5EF4-FFF2-40B4-BE49-F238E27FC236}">
                  <a16:creationId xmlns:a16="http://schemas.microsoft.com/office/drawing/2014/main" id="{5ECA8E58-9A74-48DE-9748-8DFB53C4909E}"/>
                </a:ext>
              </a:extLst>
            </p:cNvPr>
            <p:cNvSpPr>
              <a:spLocks/>
            </p:cNvSpPr>
            <p:nvPr/>
          </p:nvSpPr>
          <p:spPr bwMode="auto">
            <a:xfrm>
              <a:off x="11573" y="1688"/>
              <a:ext cx="5" cy="0"/>
            </a:xfrm>
            <a:custGeom>
              <a:avLst/>
              <a:gdLst>
                <a:gd name="T0" fmla="*/ 5 w 5"/>
                <a:gd name="T1" fmla="*/ 2 w 5"/>
                <a:gd name="T2" fmla="*/ 0 w 5"/>
                <a:gd name="T3" fmla="*/ 2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2" y="0"/>
                  </a:lnTo>
                  <a:lnTo>
                    <a:pt x="0" y="0"/>
                  </a:lnTo>
                  <a:lnTo>
                    <a:pt x="2"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59" name="Freeform 4010">
              <a:extLst>
                <a:ext uri="{FF2B5EF4-FFF2-40B4-BE49-F238E27FC236}">
                  <a16:creationId xmlns:a16="http://schemas.microsoft.com/office/drawing/2014/main" id="{7DA2318F-20E9-4246-BFBF-E842E667D092}"/>
                </a:ext>
              </a:extLst>
            </p:cNvPr>
            <p:cNvSpPr>
              <a:spLocks/>
            </p:cNvSpPr>
            <p:nvPr/>
          </p:nvSpPr>
          <p:spPr bwMode="auto">
            <a:xfrm>
              <a:off x="11654" y="1685"/>
              <a:ext cx="3" cy="6"/>
            </a:xfrm>
            <a:custGeom>
              <a:avLst/>
              <a:gdLst>
                <a:gd name="T0" fmla="*/ 3 w 3"/>
                <a:gd name="T1" fmla="*/ 6 h 6"/>
                <a:gd name="T2" fmla="*/ 3 w 3"/>
                <a:gd name="T3" fmla="*/ 6 h 6"/>
                <a:gd name="T4" fmla="*/ 3 w 3"/>
                <a:gd name="T5" fmla="*/ 6 h 6"/>
                <a:gd name="T6" fmla="*/ 3 w 3"/>
                <a:gd name="T7" fmla="*/ 6 h 6"/>
                <a:gd name="T8" fmla="*/ 3 w 3"/>
                <a:gd name="T9" fmla="*/ 6 h 6"/>
                <a:gd name="T10" fmla="*/ 3 w 3"/>
                <a:gd name="T11" fmla="*/ 3 h 6"/>
                <a:gd name="T12" fmla="*/ 0 w 3"/>
                <a:gd name="T13" fmla="*/ 0 h 6"/>
                <a:gd name="T14" fmla="*/ 0 w 3"/>
                <a:gd name="T15" fmla="*/ 3 h 6"/>
                <a:gd name="T16" fmla="*/ 0 w 3"/>
                <a:gd name="T17" fmla="*/ 6 h 6"/>
                <a:gd name="T18" fmla="*/ 0 w 3"/>
                <a:gd name="T19" fmla="*/ 6 h 6"/>
                <a:gd name="T20" fmla="*/ 0 w 3"/>
                <a:gd name="T21" fmla="*/ 6 h 6"/>
                <a:gd name="T22" fmla="*/ 0 w 3"/>
                <a:gd name="T23" fmla="*/ 6 h 6"/>
                <a:gd name="T24" fmla="*/ 0 w 3"/>
                <a:gd name="T25" fmla="*/ 6 h 6"/>
                <a:gd name="T26" fmla="*/ 3 w 3"/>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3" y="6"/>
                  </a:moveTo>
                  <a:lnTo>
                    <a:pt x="3" y="6"/>
                  </a:lnTo>
                  <a:lnTo>
                    <a:pt x="3" y="6"/>
                  </a:lnTo>
                  <a:lnTo>
                    <a:pt x="3" y="6"/>
                  </a:lnTo>
                  <a:lnTo>
                    <a:pt x="3" y="6"/>
                  </a:lnTo>
                  <a:lnTo>
                    <a:pt x="3" y="3"/>
                  </a:lnTo>
                  <a:lnTo>
                    <a:pt x="0" y="0"/>
                  </a:lnTo>
                  <a:lnTo>
                    <a:pt x="0" y="3"/>
                  </a:lnTo>
                  <a:lnTo>
                    <a:pt x="0" y="6"/>
                  </a:lnTo>
                  <a:lnTo>
                    <a:pt x="0" y="6"/>
                  </a:lnTo>
                  <a:lnTo>
                    <a:pt x="0" y="6"/>
                  </a:lnTo>
                  <a:lnTo>
                    <a:pt x="0" y="6"/>
                  </a:lnTo>
                  <a:lnTo>
                    <a:pt x="0"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0" name="Freeform 4011">
              <a:extLst>
                <a:ext uri="{FF2B5EF4-FFF2-40B4-BE49-F238E27FC236}">
                  <a16:creationId xmlns:a16="http://schemas.microsoft.com/office/drawing/2014/main" id="{D7F9670B-7AAC-400E-AA9A-E34AA0077457}"/>
                </a:ext>
              </a:extLst>
            </p:cNvPr>
            <p:cNvSpPr>
              <a:spLocks/>
            </p:cNvSpPr>
            <p:nvPr/>
          </p:nvSpPr>
          <p:spPr bwMode="auto">
            <a:xfrm>
              <a:off x="11469" y="1688"/>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1" name="Freeform 4012">
              <a:extLst>
                <a:ext uri="{FF2B5EF4-FFF2-40B4-BE49-F238E27FC236}">
                  <a16:creationId xmlns:a16="http://schemas.microsoft.com/office/drawing/2014/main" id="{D5BFB7E4-AAB9-4B1E-9ABA-7014C3528AE3}"/>
                </a:ext>
              </a:extLst>
            </p:cNvPr>
            <p:cNvSpPr>
              <a:spLocks/>
            </p:cNvSpPr>
            <p:nvPr/>
          </p:nvSpPr>
          <p:spPr bwMode="auto">
            <a:xfrm>
              <a:off x="11472" y="1688"/>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2" name="Freeform 4013">
              <a:extLst>
                <a:ext uri="{FF2B5EF4-FFF2-40B4-BE49-F238E27FC236}">
                  <a16:creationId xmlns:a16="http://schemas.microsoft.com/office/drawing/2014/main" id="{8B8E7AF5-E114-4FB2-82B7-98E1836571E4}"/>
                </a:ext>
              </a:extLst>
            </p:cNvPr>
            <p:cNvSpPr>
              <a:spLocks/>
            </p:cNvSpPr>
            <p:nvPr/>
          </p:nvSpPr>
          <p:spPr bwMode="auto">
            <a:xfrm>
              <a:off x="11480" y="1688"/>
              <a:ext cx="6" cy="0"/>
            </a:xfrm>
            <a:custGeom>
              <a:avLst/>
              <a:gdLst>
                <a:gd name="T0" fmla="*/ 6 w 6"/>
                <a:gd name="T1" fmla="*/ 3 w 6"/>
                <a:gd name="T2" fmla="*/ 0 w 6"/>
                <a:gd name="T3" fmla="*/ 3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3" y="0"/>
                  </a:lnTo>
                  <a:lnTo>
                    <a:pt x="0" y="0"/>
                  </a:lnTo>
                  <a:lnTo>
                    <a:pt x="3" y="0"/>
                  </a:lnTo>
                  <a:lnTo>
                    <a:pt x="6"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3" name="Freeform 4014">
              <a:extLst>
                <a:ext uri="{FF2B5EF4-FFF2-40B4-BE49-F238E27FC236}">
                  <a16:creationId xmlns:a16="http://schemas.microsoft.com/office/drawing/2014/main" id="{1C48F7F1-20B1-4F14-9BE6-D634E695503B}"/>
                </a:ext>
              </a:extLst>
            </p:cNvPr>
            <p:cNvSpPr>
              <a:spLocks/>
            </p:cNvSpPr>
            <p:nvPr/>
          </p:nvSpPr>
          <p:spPr bwMode="auto">
            <a:xfrm>
              <a:off x="11548" y="168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4" name="Freeform 4015">
              <a:extLst>
                <a:ext uri="{FF2B5EF4-FFF2-40B4-BE49-F238E27FC236}">
                  <a16:creationId xmlns:a16="http://schemas.microsoft.com/office/drawing/2014/main" id="{15127A8A-77F6-4669-992C-96B18A5CC1A7}"/>
                </a:ext>
              </a:extLst>
            </p:cNvPr>
            <p:cNvSpPr>
              <a:spLocks/>
            </p:cNvSpPr>
            <p:nvPr/>
          </p:nvSpPr>
          <p:spPr bwMode="auto">
            <a:xfrm>
              <a:off x="11491" y="1688"/>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5" name="Freeform 4016">
              <a:extLst>
                <a:ext uri="{FF2B5EF4-FFF2-40B4-BE49-F238E27FC236}">
                  <a16:creationId xmlns:a16="http://schemas.microsoft.com/office/drawing/2014/main" id="{48918657-6A66-44C9-A66A-84CF25D024AF}"/>
                </a:ext>
              </a:extLst>
            </p:cNvPr>
            <p:cNvSpPr>
              <a:spLocks/>
            </p:cNvSpPr>
            <p:nvPr/>
          </p:nvSpPr>
          <p:spPr bwMode="auto">
            <a:xfrm>
              <a:off x="11486" y="1688"/>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6" name="Freeform 4017">
              <a:extLst>
                <a:ext uri="{FF2B5EF4-FFF2-40B4-BE49-F238E27FC236}">
                  <a16:creationId xmlns:a16="http://schemas.microsoft.com/office/drawing/2014/main" id="{8078E473-872D-4CC3-909B-39A023F384E5}"/>
                </a:ext>
              </a:extLst>
            </p:cNvPr>
            <p:cNvSpPr>
              <a:spLocks/>
            </p:cNvSpPr>
            <p:nvPr/>
          </p:nvSpPr>
          <p:spPr bwMode="auto">
            <a:xfrm>
              <a:off x="11459" y="1685"/>
              <a:ext cx="2" cy="3"/>
            </a:xfrm>
            <a:custGeom>
              <a:avLst/>
              <a:gdLst>
                <a:gd name="T0" fmla="*/ 2 w 2"/>
                <a:gd name="T1" fmla="*/ 3 h 3"/>
                <a:gd name="T2" fmla="*/ 2 w 2"/>
                <a:gd name="T3" fmla="*/ 3 h 3"/>
                <a:gd name="T4" fmla="*/ 2 w 2"/>
                <a:gd name="T5" fmla="*/ 3 h 3"/>
                <a:gd name="T6" fmla="*/ 2 w 2"/>
                <a:gd name="T7" fmla="*/ 0 h 3"/>
                <a:gd name="T8" fmla="*/ 2 w 2"/>
                <a:gd name="T9" fmla="*/ 0 h 3"/>
                <a:gd name="T10" fmla="*/ 2 w 2"/>
                <a:gd name="T11" fmla="*/ 0 h 3"/>
                <a:gd name="T12" fmla="*/ 2 w 2"/>
                <a:gd name="T13" fmla="*/ 3 h 3"/>
                <a:gd name="T14" fmla="*/ 2 w 2"/>
                <a:gd name="T15" fmla="*/ 3 h 3"/>
                <a:gd name="T16" fmla="*/ 0 w 2"/>
                <a:gd name="T17" fmla="*/ 3 h 3"/>
                <a:gd name="T18" fmla="*/ 0 w 2"/>
                <a:gd name="T19" fmla="*/ 3 h 3"/>
                <a:gd name="T20" fmla="*/ 0 w 2"/>
                <a:gd name="T21" fmla="*/ 3 h 3"/>
                <a:gd name="T22" fmla="*/ 2 w 2"/>
                <a:gd name="T23" fmla="*/ 3 h 3"/>
                <a:gd name="T24" fmla="*/ 2 w 2"/>
                <a:gd name="T25" fmla="*/ 3 h 3"/>
                <a:gd name="T26" fmla="*/ 2 w 2"/>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2" y="3"/>
                  </a:moveTo>
                  <a:lnTo>
                    <a:pt x="2" y="3"/>
                  </a:lnTo>
                  <a:lnTo>
                    <a:pt x="2" y="3"/>
                  </a:lnTo>
                  <a:lnTo>
                    <a:pt x="2" y="0"/>
                  </a:lnTo>
                  <a:lnTo>
                    <a:pt x="2" y="0"/>
                  </a:lnTo>
                  <a:lnTo>
                    <a:pt x="2" y="0"/>
                  </a:lnTo>
                  <a:lnTo>
                    <a:pt x="2" y="3"/>
                  </a:lnTo>
                  <a:lnTo>
                    <a:pt x="2" y="3"/>
                  </a:lnTo>
                  <a:lnTo>
                    <a:pt x="0" y="3"/>
                  </a:lnTo>
                  <a:lnTo>
                    <a:pt x="0" y="3"/>
                  </a:lnTo>
                  <a:lnTo>
                    <a:pt x="0" y="3"/>
                  </a:lnTo>
                  <a:lnTo>
                    <a:pt x="2" y="3"/>
                  </a:lnTo>
                  <a:lnTo>
                    <a:pt x="2"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7" name="Freeform 4018">
              <a:extLst>
                <a:ext uri="{FF2B5EF4-FFF2-40B4-BE49-F238E27FC236}">
                  <a16:creationId xmlns:a16="http://schemas.microsoft.com/office/drawing/2014/main" id="{A9B8ABB4-2703-4411-94A0-6FCF0177C5C2}"/>
                </a:ext>
              </a:extLst>
            </p:cNvPr>
            <p:cNvSpPr>
              <a:spLocks/>
            </p:cNvSpPr>
            <p:nvPr/>
          </p:nvSpPr>
          <p:spPr bwMode="auto">
            <a:xfrm>
              <a:off x="11450" y="1688"/>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8" name="Freeform 4019">
              <a:extLst>
                <a:ext uri="{FF2B5EF4-FFF2-40B4-BE49-F238E27FC236}">
                  <a16:creationId xmlns:a16="http://schemas.microsoft.com/office/drawing/2014/main" id="{D92E2536-F846-4203-9E3D-81C20CAE3235}"/>
                </a:ext>
              </a:extLst>
            </p:cNvPr>
            <p:cNvSpPr>
              <a:spLocks/>
            </p:cNvSpPr>
            <p:nvPr/>
          </p:nvSpPr>
          <p:spPr bwMode="auto">
            <a:xfrm>
              <a:off x="11464" y="1688"/>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69" name="Freeform 4020">
              <a:extLst>
                <a:ext uri="{FF2B5EF4-FFF2-40B4-BE49-F238E27FC236}">
                  <a16:creationId xmlns:a16="http://schemas.microsoft.com/office/drawing/2014/main" id="{B6253E9A-0583-4EFD-BC41-D882DB442831}"/>
                </a:ext>
              </a:extLst>
            </p:cNvPr>
            <p:cNvSpPr>
              <a:spLocks/>
            </p:cNvSpPr>
            <p:nvPr/>
          </p:nvSpPr>
          <p:spPr bwMode="auto">
            <a:xfrm>
              <a:off x="11445" y="1688"/>
              <a:ext cx="5" cy="0"/>
            </a:xfrm>
            <a:custGeom>
              <a:avLst/>
              <a:gdLst>
                <a:gd name="T0" fmla="*/ 5 w 5"/>
                <a:gd name="T1" fmla="*/ 3 w 5"/>
                <a:gd name="T2" fmla="*/ 0 w 5"/>
                <a:gd name="T3" fmla="*/ 3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3" y="0"/>
                  </a:lnTo>
                  <a:lnTo>
                    <a:pt x="0" y="0"/>
                  </a:lnTo>
                  <a:lnTo>
                    <a:pt x="3"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0" name="Freeform 4021">
              <a:extLst>
                <a:ext uri="{FF2B5EF4-FFF2-40B4-BE49-F238E27FC236}">
                  <a16:creationId xmlns:a16="http://schemas.microsoft.com/office/drawing/2014/main" id="{7F6AA3D8-E05F-4C5A-B898-15BE6EE07136}"/>
                </a:ext>
              </a:extLst>
            </p:cNvPr>
            <p:cNvSpPr>
              <a:spLocks/>
            </p:cNvSpPr>
            <p:nvPr/>
          </p:nvSpPr>
          <p:spPr bwMode="auto">
            <a:xfrm>
              <a:off x="11456" y="1688"/>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1" name="Freeform 4022">
              <a:extLst>
                <a:ext uri="{FF2B5EF4-FFF2-40B4-BE49-F238E27FC236}">
                  <a16:creationId xmlns:a16="http://schemas.microsoft.com/office/drawing/2014/main" id="{787834B2-1ACF-4A99-A846-4D664654A94E}"/>
                </a:ext>
              </a:extLst>
            </p:cNvPr>
            <p:cNvSpPr>
              <a:spLocks/>
            </p:cNvSpPr>
            <p:nvPr/>
          </p:nvSpPr>
          <p:spPr bwMode="auto">
            <a:xfrm>
              <a:off x="11478" y="1688"/>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2" name="Freeform 4023">
              <a:extLst>
                <a:ext uri="{FF2B5EF4-FFF2-40B4-BE49-F238E27FC236}">
                  <a16:creationId xmlns:a16="http://schemas.microsoft.com/office/drawing/2014/main" id="{F4521864-6B9E-489F-A861-E3A2ABEB6C9A}"/>
                </a:ext>
              </a:extLst>
            </p:cNvPr>
            <p:cNvSpPr>
              <a:spLocks/>
            </p:cNvSpPr>
            <p:nvPr/>
          </p:nvSpPr>
          <p:spPr bwMode="auto">
            <a:xfrm>
              <a:off x="11535" y="1688"/>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3" name="Freeform 4024">
              <a:extLst>
                <a:ext uri="{FF2B5EF4-FFF2-40B4-BE49-F238E27FC236}">
                  <a16:creationId xmlns:a16="http://schemas.microsoft.com/office/drawing/2014/main" id="{04FC8128-03E9-4519-9C26-843DA3813314}"/>
                </a:ext>
              </a:extLst>
            </p:cNvPr>
            <p:cNvSpPr>
              <a:spLocks/>
            </p:cNvSpPr>
            <p:nvPr/>
          </p:nvSpPr>
          <p:spPr bwMode="auto">
            <a:xfrm>
              <a:off x="11529" y="168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4" name="Freeform 4025">
              <a:extLst>
                <a:ext uri="{FF2B5EF4-FFF2-40B4-BE49-F238E27FC236}">
                  <a16:creationId xmlns:a16="http://schemas.microsoft.com/office/drawing/2014/main" id="{331FF8A0-549E-46A9-92F5-E1180F59E2B5}"/>
                </a:ext>
              </a:extLst>
            </p:cNvPr>
            <p:cNvSpPr>
              <a:spLocks/>
            </p:cNvSpPr>
            <p:nvPr/>
          </p:nvSpPr>
          <p:spPr bwMode="auto">
            <a:xfrm>
              <a:off x="11540" y="168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5" name="Freeform 4026">
              <a:extLst>
                <a:ext uri="{FF2B5EF4-FFF2-40B4-BE49-F238E27FC236}">
                  <a16:creationId xmlns:a16="http://schemas.microsoft.com/office/drawing/2014/main" id="{60E361A4-C8B0-4150-B005-E30368BBDAC0}"/>
                </a:ext>
              </a:extLst>
            </p:cNvPr>
            <p:cNvSpPr>
              <a:spLocks/>
            </p:cNvSpPr>
            <p:nvPr/>
          </p:nvSpPr>
          <p:spPr bwMode="auto">
            <a:xfrm>
              <a:off x="11543" y="1685"/>
              <a:ext cx="2" cy="3"/>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0 h 3"/>
                <a:gd name="T12" fmla="*/ 2 w 2"/>
                <a:gd name="T13" fmla="*/ 0 h 3"/>
                <a:gd name="T14" fmla="*/ 2 w 2"/>
                <a:gd name="T15" fmla="*/ 0 h 3"/>
                <a:gd name="T16" fmla="*/ 2 w 2"/>
                <a:gd name="T17" fmla="*/ 3 h 3"/>
                <a:gd name="T18" fmla="*/ 2 w 2"/>
                <a:gd name="T19" fmla="*/ 3 h 3"/>
                <a:gd name="T20" fmla="*/ 0 w 2"/>
                <a:gd name="T21" fmla="*/ 3 h 3"/>
                <a:gd name="T22" fmla="*/ 0 w 2"/>
                <a:gd name="T23" fmla="*/ 3 h 3"/>
                <a:gd name="T24" fmla="*/ 0 w 2"/>
                <a:gd name="T25" fmla="*/ 3 h 3"/>
                <a:gd name="T26" fmla="*/ 2 w 2"/>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2" y="3"/>
                  </a:moveTo>
                  <a:lnTo>
                    <a:pt x="2" y="3"/>
                  </a:lnTo>
                  <a:lnTo>
                    <a:pt x="2" y="3"/>
                  </a:lnTo>
                  <a:lnTo>
                    <a:pt x="2" y="3"/>
                  </a:lnTo>
                  <a:lnTo>
                    <a:pt x="2" y="3"/>
                  </a:lnTo>
                  <a:lnTo>
                    <a:pt x="2" y="0"/>
                  </a:lnTo>
                  <a:lnTo>
                    <a:pt x="2" y="0"/>
                  </a:lnTo>
                  <a:lnTo>
                    <a:pt x="2" y="0"/>
                  </a:lnTo>
                  <a:lnTo>
                    <a:pt x="2" y="3"/>
                  </a:lnTo>
                  <a:lnTo>
                    <a:pt x="2" y="3"/>
                  </a:lnTo>
                  <a:lnTo>
                    <a:pt x="0" y="3"/>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6" name="Freeform 4027">
              <a:extLst>
                <a:ext uri="{FF2B5EF4-FFF2-40B4-BE49-F238E27FC236}">
                  <a16:creationId xmlns:a16="http://schemas.microsoft.com/office/drawing/2014/main" id="{BA9AD4B8-CBA1-4D30-AB27-D7794317560A}"/>
                </a:ext>
              </a:extLst>
            </p:cNvPr>
            <p:cNvSpPr>
              <a:spLocks/>
            </p:cNvSpPr>
            <p:nvPr/>
          </p:nvSpPr>
          <p:spPr bwMode="auto">
            <a:xfrm>
              <a:off x="11526" y="168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7" name="Freeform 4028">
              <a:extLst>
                <a:ext uri="{FF2B5EF4-FFF2-40B4-BE49-F238E27FC236}">
                  <a16:creationId xmlns:a16="http://schemas.microsoft.com/office/drawing/2014/main" id="{2ABA9BAD-D4E2-45C8-8229-DEF8D205E6BF}"/>
                </a:ext>
              </a:extLst>
            </p:cNvPr>
            <p:cNvSpPr>
              <a:spLocks/>
            </p:cNvSpPr>
            <p:nvPr/>
          </p:nvSpPr>
          <p:spPr bwMode="auto">
            <a:xfrm>
              <a:off x="11507" y="168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8" name="Freeform 4029">
              <a:extLst>
                <a:ext uri="{FF2B5EF4-FFF2-40B4-BE49-F238E27FC236}">
                  <a16:creationId xmlns:a16="http://schemas.microsoft.com/office/drawing/2014/main" id="{4B53E3DC-B56B-44F2-AA28-3CD29DBF9708}"/>
                </a:ext>
              </a:extLst>
            </p:cNvPr>
            <p:cNvSpPr>
              <a:spLocks/>
            </p:cNvSpPr>
            <p:nvPr/>
          </p:nvSpPr>
          <p:spPr bwMode="auto">
            <a:xfrm>
              <a:off x="11505" y="1688"/>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79" name="Freeform 4030">
              <a:extLst>
                <a:ext uri="{FF2B5EF4-FFF2-40B4-BE49-F238E27FC236}">
                  <a16:creationId xmlns:a16="http://schemas.microsoft.com/office/drawing/2014/main" id="{8BD36C8C-0CCE-4D40-AD19-9661487D7BCF}"/>
                </a:ext>
              </a:extLst>
            </p:cNvPr>
            <p:cNvSpPr>
              <a:spLocks/>
            </p:cNvSpPr>
            <p:nvPr/>
          </p:nvSpPr>
          <p:spPr bwMode="auto">
            <a:xfrm>
              <a:off x="11513" y="168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0" name="Freeform 4031">
              <a:extLst>
                <a:ext uri="{FF2B5EF4-FFF2-40B4-BE49-F238E27FC236}">
                  <a16:creationId xmlns:a16="http://schemas.microsoft.com/office/drawing/2014/main" id="{19287533-F628-4BFE-9000-90D813957FAA}"/>
                </a:ext>
              </a:extLst>
            </p:cNvPr>
            <p:cNvSpPr>
              <a:spLocks/>
            </p:cNvSpPr>
            <p:nvPr/>
          </p:nvSpPr>
          <p:spPr bwMode="auto">
            <a:xfrm>
              <a:off x="11521" y="168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1" name="Freeform 4032">
              <a:extLst>
                <a:ext uri="{FF2B5EF4-FFF2-40B4-BE49-F238E27FC236}">
                  <a16:creationId xmlns:a16="http://schemas.microsoft.com/office/drawing/2014/main" id="{EEF68DBD-B368-47FC-A376-6A20F4C1C924}"/>
                </a:ext>
              </a:extLst>
            </p:cNvPr>
            <p:cNvSpPr>
              <a:spLocks/>
            </p:cNvSpPr>
            <p:nvPr/>
          </p:nvSpPr>
          <p:spPr bwMode="auto">
            <a:xfrm>
              <a:off x="11516" y="1685"/>
              <a:ext cx="5" cy="3"/>
            </a:xfrm>
            <a:custGeom>
              <a:avLst/>
              <a:gdLst>
                <a:gd name="T0" fmla="*/ 2 w 5"/>
                <a:gd name="T1" fmla="*/ 3 h 3"/>
                <a:gd name="T2" fmla="*/ 2 w 5"/>
                <a:gd name="T3" fmla="*/ 3 h 3"/>
                <a:gd name="T4" fmla="*/ 2 w 5"/>
                <a:gd name="T5" fmla="*/ 0 h 3"/>
                <a:gd name="T6" fmla="*/ 2 w 5"/>
                <a:gd name="T7" fmla="*/ 0 h 3"/>
                <a:gd name="T8" fmla="*/ 2 w 5"/>
                <a:gd name="T9" fmla="*/ 0 h 3"/>
                <a:gd name="T10" fmla="*/ 2 w 5"/>
                <a:gd name="T11" fmla="*/ 3 h 3"/>
                <a:gd name="T12" fmla="*/ 2 w 5"/>
                <a:gd name="T13" fmla="*/ 3 h 3"/>
                <a:gd name="T14" fmla="*/ 0 w 5"/>
                <a:gd name="T15" fmla="*/ 3 h 3"/>
                <a:gd name="T16" fmla="*/ 0 w 5"/>
                <a:gd name="T17" fmla="*/ 3 h 3"/>
                <a:gd name="T18" fmla="*/ 0 w 5"/>
                <a:gd name="T19" fmla="*/ 3 h 3"/>
                <a:gd name="T20" fmla="*/ 2 w 5"/>
                <a:gd name="T21" fmla="*/ 3 h 3"/>
                <a:gd name="T22" fmla="*/ 5 w 5"/>
                <a:gd name="T23" fmla="*/ 3 h 3"/>
                <a:gd name="T24" fmla="*/ 2 w 5"/>
                <a:gd name="T25" fmla="*/ 3 h 3"/>
                <a:gd name="T26" fmla="*/ 2 w 5"/>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3">
                  <a:moveTo>
                    <a:pt x="2" y="3"/>
                  </a:moveTo>
                  <a:lnTo>
                    <a:pt x="2" y="3"/>
                  </a:lnTo>
                  <a:lnTo>
                    <a:pt x="2" y="0"/>
                  </a:lnTo>
                  <a:lnTo>
                    <a:pt x="2" y="0"/>
                  </a:lnTo>
                  <a:lnTo>
                    <a:pt x="2" y="0"/>
                  </a:lnTo>
                  <a:lnTo>
                    <a:pt x="2" y="3"/>
                  </a:lnTo>
                  <a:lnTo>
                    <a:pt x="2" y="3"/>
                  </a:lnTo>
                  <a:lnTo>
                    <a:pt x="0" y="3"/>
                  </a:lnTo>
                  <a:lnTo>
                    <a:pt x="0" y="3"/>
                  </a:lnTo>
                  <a:lnTo>
                    <a:pt x="0" y="3"/>
                  </a:lnTo>
                  <a:lnTo>
                    <a:pt x="2" y="3"/>
                  </a:lnTo>
                  <a:lnTo>
                    <a:pt x="5" y="3"/>
                  </a:lnTo>
                  <a:lnTo>
                    <a:pt x="2"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2" name="Freeform 4033">
              <a:extLst>
                <a:ext uri="{FF2B5EF4-FFF2-40B4-BE49-F238E27FC236}">
                  <a16:creationId xmlns:a16="http://schemas.microsoft.com/office/drawing/2014/main" id="{3EC9703B-9916-4CA2-872A-D5F7A7429489}"/>
                </a:ext>
              </a:extLst>
            </p:cNvPr>
            <p:cNvSpPr>
              <a:spLocks/>
            </p:cNvSpPr>
            <p:nvPr/>
          </p:nvSpPr>
          <p:spPr bwMode="auto">
            <a:xfrm>
              <a:off x="11819" y="1688"/>
              <a:ext cx="6" cy="3"/>
            </a:xfrm>
            <a:custGeom>
              <a:avLst/>
              <a:gdLst>
                <a:gd name="T0" fmla="*/ 0 w 6"/>
                <a:gd name="T1" fmla="*/ 3 h 3"/>
                <a:gd name="T2" fmla="*/ 0 w 6"/>
                <a:gd name="T3" fmla="*/ 3 h 3"/>
                <a:gd name="T4" fmla="*/ 3 w 6"/>
                <a:gd name="T5" fmla="*/ 3 h 3"/>
                <a:gd name="T6" fmla="*/ 6 w 6"/>
                <a:gd name="T7" fmla="*/ 3 h 3"/>
                <a:gd name="T8" fmla="*/ 3 w 6"/>
                <a:gd name="T9" fmla="*/ 3 h 3"/>
                <a:gd name="T10" fmla="*/ 3 w 6"/>
                <a:gd name="T11" fmla="*/ 3 h 3"/>
                <a:gd name="T12" fmla="*/ 3 w 6"/>
                <a:gd name="T13" fmla="*/ 3 h 3"/>
                <a:gd name="T14" fmla="*/ 3 w 6"/>
                <a:gd name="T15" fmla="*/ 0 h 3"/>
                <a:gd name="T16" fmla="*/ 0 w 6"/>
                <a:gd name="T17" fmla="*/ 0 h 3"/>
                <a:gd name="T18" fmla="*/ 0 w 6"/>
                <a:gd name="T19" fmla="*/ 0 h 3"/>
                <a:gd name="T20" fmla="*/ 0 w 6"/>
                <a:gd name="T21" fmla="*/ 3 h 3"/>
                <a:gd name="T22" fmla="*/ 0 w 6"/>
                <a:gd name="T23" fmla="*/ 3 h 3"/>
                <a:gd name="T24" fmla="*/ 0 w 6"/>
                <a:gd name="T25" fmla="*/ 3 h 3"/>
                <a:gd name="T26" fmla="*/ 0 w 6"/>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3"/>
                  </a:moveTo>
                  <a:lnTo>
                    <a:pt x="0" y="3"/>
                  </a:lnTo>
                  <a:lnTo>
                    <a:pt x="3" y="3"/>
                  </a:lnTo>
                  <a:lnTo>
                    <a:pt x="6" y="3"/>
                  </a:lnTo>
                  <a:lnTo>
                    <a:pt x="3" y="3"/>
                  </a:lnTo>
                  <a:lnTo>
                    <a:pt x="3" y="3"/>
                  </a:lnTo>
                  <a:lnTo>
                    <a:pt x="3" y="3"/>
                  </a:lnTo>
                  <a:lnTo>
                    <a:pt x="3" y="0"/>
                  </a:lnTo>
                  <a:lnTo>
                    <a:pt x="0" y="0"/>
                  </a:lnTo>
                  <a:lnTo>
                    <a:pt x="0" y="0"/>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3" name="Freeform 4034">
              <a:extLst>
                <a:ext uri="{FF2B5EF4-FFF2-40B4-BE49-F238E27FC236}">
                  <a16:creationId xmlns:a16="http://schemas.microsoft.com/office/drawing/2014/main" id="{B4833D1E-ABAF-440F-BCD6-BF96CE74DD5C}"/>
                </a:ext>
              </a:extLst>
            </p:cNvPr>
            <p:cNvSpPr>
              <a:spLocks/>
            </p:cNvSpPr>
            <p:nvPr/>
          </p:nvSpPr>
          <p:spPr bwMode="auto">
            <a:xfrm>
              <a:off x="11852"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4" name="Freeform 4035">
              <a:extLst>
                <a:ext uri="{FF2B5EF4-FFF2-40B4-BE49-F238E27FC236}">
                  <a16:creationId xmlns:a16="http://schemas.microsoft.com/office/drawing/2014/main" id="{67DF8896-CD68-40DF-B048-CBF009E4E9CD}"/>
                </a:ext>
              </a:extLst>
            </p:cNvPr>
            <p:cNvSpPr>
              <a:spLocks/>
            </p:cNvSpPr>
            <p:nvPr/>
          </p:nvSpPr>
          <p:spPr bwMode="auto">
            <a:xfrm>
              <a:off x="11860"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5" name="Freeform 4036">
              <a:extLst>
                <a:ext uri="{FF2B5EF4-FFF2-40B4-BE49-F238E27FC236}">
                  <a16:creationId xmlns:a16="http://schemas.microsoft.com/office/drawing/2014/main" id="{758ADE06-1EE0-49AE-BFAC-EF2652E7DEBF}"/>
                </a:ext>
              </a:extLst>
            </p:cNvPr>
            <p:cNvSpPr>
              <a:spLocks/>
            </p:cNvSpPr>
            <p:nvPr/>
          </p:nvSpPr>
          <p:spPr bwMode="auto">
            <a:xfrm>
              <a:off x="11855" y="1691"/>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6" name="Freeform 4037">
              <a:extLst>
                <a:ext uri="{FF2B5EF4-FFF2-40B4-BE49-F238E27FC236}">
                  <a16:creationId xmlns:a16="http://schemas.microsoft.com/office/drawing/2014/main" id="{56D25910-F805-48EC-A2C2-8C3FF4129C17}"/>
                </a:ext>
              </a:extLst>
            </p:cNvPr>
            <p:cNvSpPr>
              <a:spLocks/>
            </p:cNvSpPr>
            <p:nvPr/>
          </p:nvSpPr>
          <p:spPr bwMode="auto">
            <a:xfrm>
              <a:off x="11868"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7" name="Freeform 4038">
              <a:extLst>
                <a:ext uri="{FF2B5EF4-FFF2-40B4-BE49-F238E27FC236}">
                  <a16:creationId xmlns:a16="http://schemas.microsoft.com/office/drawing/2014/main" id="{A3B10490-3FFB-4684-94F3-9111D70E0BAC}"/>
                </a:ext>
              </a:extLst>
            </p:cNvPr>
            <p:cNvSpPr>
              <a:spLocks/>
            </p:cNvSpPr>
            <p:nvPr/>
          </p:nvSpPr>
          <p:spPr bwMode="auto">
            <a:xfrm>
              <a:off x="11865"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8" name="Freeform 4039">
              <a:extLst>
                <a:ext uri="{FF2B5EF4-FFF2-40B4-BE49-F238E27FC236}">
                  <a16:creationId xmlns:a16="http://schemas.microsoft.com/office/drawing/2014/main" id="{E677285A-B2B9-4669-B92F-A2028E085990}"/>
                </a:ext>
              </a:extLst>
            </p:cNvPr>
            <p:cNvSpPr>
              <a:spLocks/>
            </p:cNvSpPr>
            <p:nvPr/>
          </p:nvSpPr>
          <p:spPr bwMode="auto">
            <a:xfrm>
              <a:off x="11838"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89" name="Freeform 4040">
              <a:extLst>
                <a:ext uri="{FF2B5EF4-FFF2-40B4-BE49-F238E27FC236}">
                  <a16:creationId xmlns:a16="http://schemas.microsoft.com/office/drawing/2014/main" id="{EFBB5E84-FA56-42E7-A1C6-C640971FC682}"/>
                </a:ext>
              </a:extLst>
            </p:cNvPr>
            <p:cNvSpPr>
              <a:spLocks/>
            </p:cNvSpPr>
            <p:nvPr/>
          </p:nvSpPr>
          <p:spPr bwMode="auto">
            <a:xfrm>
              <a:off x="11830"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0" name="Freeform 4041">
              <a:extLst>
                <a:ext uri="{FF2B5EF4-FFF2-40B4-BE49-F238E27FC236}">
                  <a16:creationId xmlns:a16="http://schemas.microsoft.com/office/drawing/2014/main" id="{9989DEE1-9B1F-473F-B7D5-8F1F7A517EF5}"/>
                </a:ext>
              </a:extLst>
            </p:cNvPr>
            <p:cNvSpPr>
              <a:spLocks/>
            </p:cNvSpPr>
            <p:nvPr/>
          </p:nvSpPr>
          <p:spPr bwMode="auto">
            <a:xfrm>
              <a:off x="11833" y="1691"/>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1" name="Freeform 4042">
              <a:extLst>
                <a:ext uri="{FF2B5EF4-FFF2-40B4-BE49-F238E27FC236}">
                  <a16:creationId xmlns:a16="http://schemas.microsoft.com/office/drawing/2014/main" id="{F7E02431-6EAD-41E8-8D3C-0C2ABC590FAD}"/>
                </a:ext>
              </a:extLst>
            </p:cNvPr>
            <p:cNvSpPr>
              <a:spLocks/>
            </p:cNvSpPr>
            <p:nvPr/>
          </p:nvSpPr>
          <p:spPr bwMode="auto">
            <a:xfrm>
              <a:off x="11825" y="1691"/>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2" name="Freeform 4043">
              <a:extLst>
                <a:ext uri="{FF2B5EF4-FFF2-40B4-BE49-F238E27FC236}">
                  <a16:creationId xmlns:a16="http://schemas.microsoft.com/office/drawing/2014/main" id="{BA6749C6-BBBF-493C-A0E1-FF025E3BE18A}"/>
                </a:ext>
              </a:extLst>
            </p:cNvPr>
            <p:cNvSpPr>
              <a:spLocks/>
            </p:cNvSpPr>
            <p:nvPr/>
          </p:nvSpPr>
          <p:spPr bwMode="auto">
            <a:xfrm>
              <a:off x="11846" y="1688"/>
              <a:ext cx="3" cy="3"/>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3 w 3"/>
                <a:gd name="T13" fmla="*/ 0 h 3"/>
                <a:gd name="T14" fmla="*/ 3 w 3"/>
                <a:gd name="T15" fmla="*/ 0 h 3"/>
                <a:gd name="T16" fmla="*/ 3 w 3"/>
                <a:gd name="T17" fmla="*/ 0 h 3"/>
                <a:gd name="T18" fmla="*/ 3 w 3"/>
                <a:gd name="T19" fmla="*/ 3 h 3"/>
                <a:gd name="T20" fmla="*/ 3 w 3"/>
                <a:gd name="T21" fmla="*/ 3 h 3"/>
                <a:gd name="T22" fmla="*/ 0 w 3"/>
                <a:gd name="T23" fmla="*/ 3 h 3"/>
                <a:gd name="T24" fmla="*/ 0 w 3"/>
                <a:gd name="T25" fmla="*/ 3 h 3"/>
                <a:gd name="T26" fmla="*/ 0 w 3"/>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0" y="3"/>
                  </a:moveTo>
                  <a:lnTo>
                    <a:pt x="3" y="3"/>
                  </a:lnTo>
                  <a:lnTo>
                    <a:pt x="3" y="3"/>
                  </a:lnTo>
                  <a:lnTo>
                    <a:pt x="3" y="3"/>
                  </a:lnTo>
                  <a:lnTo>
                    <a:pt x="3" y="3"/>
                  </a:lnTo>
                  <a:lnTo>
                    <a:pt x="3" y="3"/>
                  </a:lnTo>
                  <a:lnTo>
                    <a:pt x="3" y="0"/>
                  </a:lnTo>
                  <a:lnTo>
                    <a:pt x="3" y="0"/>
                  </a:lnTo>
                  <a:lnTo>
                    <a:pt x="3" y="0"/>
                  </a:lnTo>
                  <a:lnTo>
                    <a:pt x="3" y="3"/>
                  </a:lnTo>
                  <a:lnTo>
                    <a:pt x="3"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3" name="Freeform 4044">
              <a:extLst>
                <a:ext uri="{FF2B5EF4-FFF2-40B4-BE49-F238E27FC236}">
                  <a16:creationId xmlns:a16="http://schemas.microsoft.com/office/drawing/2014/main" id="{682F1B6D-9CDE-49F1-9ED1-4A6C12469FEE}"/>
                </a:ext>
              </a:extLst>
            </p:cNvPr>
            <p:cNvSpPr>
              <a:spLocks/>
            </p:cNvSpPr>
            <p:nvPr/>
          </p:nvSpPr>
          <p:spPr bwMode="auto">
            <a:xfrm>
              <a:off x="11841" y="1691"/>
              <a:ext cx="5" cy="0"/>
            </a:xfrm>
            <a:custGeom>
              <a:avLst/>
              <a:gdLst>
                <a:gd name="T0" fmla="*/ 3 w 5"/>
                <a:gd name="T1" fmla="*/ 5 w 5"/>
                <a:gd name="T2" fmla="*/ 5 w 5"/>
                <a:gd name="T3" fmla="*/ 5 w 5"/>
                <a:gd name="T4" fmla="*/ 3 w 5"/>
                <a:gd name="T5" fmla="*/ 0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5" y="0"/>
                  </a:lnTo>
                  <a:lnTo>
                    <a:pt x="5" y="0"/>
                  </a:lnTo>
                  <a:lnTo>
                    <a:pt x="5" y="0"/>
                  </a:ln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4" name="Freeform 4045">
              <a:extLst>
                <a:ext uri="{FF2B5EF4-FFF2-40B4-BE49-F238E27FC236}">
                  <a16:creationId xmlns:a16="http://schemas.microsoft.com/office/drawing/2014/main" id="{5AA44492-93F2-4A94-95B5-B2C6AA8F3C82}"/>
                </a:ext>
              </a:extLst>
            </p:cNvPr>
            <p:cNvSpPr>
              <a:spLocks/>
            </p:cNvSpPr>
            <p:nvPr/>
          </p:nvSpPr>
          <p:spPr bwMode="auto">
            <a:xfrm>
              <a:off x="11817" y="1691"/>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5" name="Freeform 4046">
              <a:extLst>
                <a:ext uri="{FF2B5EF4-FFF2-40B4-BE49-F238E27FC236}">
                  <a16:creationId xmlns:a16="http://schemas.microsoft.com/office/drawing/2014/main" id="{57CF164C-CCF3-49B9-9D8F-998379CCE6F9}"/>
                </a:ext>
              </a:extLst>
            </p:cNvPr>
            <p:cNvSpPr>
              <a:spLocks/>
            </p:cNvSpPr>
            <p:nvPr/>
          </p:nvSpPr>
          <p:spPr bwMode="auto">
            <a:xfrm>
              <a:off x="11697" y="169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6" name="Freeform 4047">
              <a:extLst>
                <a:ext uri="{FF2B5EF4-FFF2-40B4-BE49-F238E27FC236}">
                  <a16:creationId xmlns:a16="http://schemas.microsoft.com/office/drawing/2014/main" id="{49564DFD-4FAC-4578-A09C-957907E968E4}"/>
                </a:ext>
              </a:extLst>
            </p:cNvPr>
            <p:cNvSpPr>
              <a:spLocks/>
            </p:cNvSpPr>
            <p:nvPr/>
          </p:nvSpPr>
          <p:spPr bwMode="auto">
            <a:xfrm>
              <a:off x="11692" y="169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7" name="Freeform 4048">
              <a:extLst>
                <a:ext uri="{FF2B5EF4-FFF2-40B4-BE49-F238E27FC236}">
                  <a16:creationId xmlns:a16="http://schemas.microsoft.com/office/drawing/2014/main" id="{71B83AA4-9372-4216-9AA8-7A589C994985}"/>
                </a:ext>
              </a:extLst>
            </p:cNvPr>
            <p:cNvSpPr>
              <a:spLocks/>
            </p:cNvSpPr>
            <p:nvPr/>
          </p:nvSpPr>
          <p:spPr bwMode="auto">
            <a:xfrm>
              <a:off x="11689" y="169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8" name="Freeform 4049">
              <a:extLst>
                <a:ext uri="{FF2B5EF4-FFF2-40B4-BE49-F238E27FC236}">
                  <a16:creationId xmlns:a16="http://schemas.microsoft.com/office/drawing/2014/main" id="{F5F4ECB7-023C-448C-9C27-2459BD44BC5E}"/>
                </a:ext>
              </a:extLst>
            </p:cNvPr>
            <p:cNvSpPr>
              <a:spLocks/>
            </p:cNvSpPr>
            <p:nvPr/>
          </p:nvSpPr>
          <p:spPr bwMode="auto">
            <a:xfrm>
              <a:off x="11705" y="169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99" name="Freeform 4050">
              <a:extLst>
                <a:ext uri="{FF2B5EF4-FFF2-40B4-BE49-F238E27FC236}">
                  <a16:creationId xmlns:a16="http://schemas.microsoft.com/office/drawing/2014/main" id="{55FAF347-E635-4300-AD6F-98D6FE00541B}"/>
                </a:ext>
              </a:extLst>
            </p:cNvPr>
            <p:cNvSpPr>
              <a:spLocks/>
            </p:cNvSpPr>
            <p:nvPr/>
          </p:nvSpPr>
          <p:spPr bwMode="auto">
            <a:xfrm>
              <a:off x="11676" y="1691"/>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0" name="Freeform 4051">
              <a:extLst>
                <a:ext uri="{FF2B5EF4-FFF2-40B4-BE49-F238E27FC236}">
                  <a16:creationId xmlns:a16="http://schemas.microsoft.com/office/drawing/2014/main" id="{850C4135-C633-4F82-91F8-F904AE23FD9C}"/>
                </a:ext>
              </a:extLst>
            </p:cNvPr>
            <p:cNvSpPr>
              <a:spLocks/>
            </p:cNvSpPr>
            <p:nvPr/>
          </p:nvSpPr>
          <p:spPr bwMode="auto">
            <a:xfrm>
              <a:off x="11684" y="1691"/>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1" name="Freeform 4052">
              <a:extLst>
                <a:ext uri="{FF2B5EF4-FFF2-40B4-BE49-F238E27FC236}">
                  <a16:creationId xmlns:a16="http://schemas.microsoft.com/office/drawing/2014/main" id="{65AFB511-7B9F-402B-9902-CAFE206F6C7A}"/>
                </a:ext>
              </a:extLst>
            </p:cNvPr>
            <p:cNvSpPr>
              <a:spLocks/>
            </p:cNvSpPr>
            <p:nvPr/>
          </p:nvSpPr>
          <p:spPr bwMode="auto">
            <a:xfrm>
              <a:off x="11670" y="1691"/>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2" name="Freeform 4053">
              <a:extLst>
                <a:ext uri="{FF2B5EF4-FFF2-40B4-BE49-F238E27FC236}">
                  <a16:creationId xmlns:a16="http://schemas.microsoft.com/office/drawing/2014/main" id="{6F9B78A0-DC1F-4D4E-AE9D-025A1AE8DC1F}"/>
                </a:ext>
              </a:extLst>
            </p:cNvPr>
            <p:cNvSpPr>
              <a:spLocks/>
            </p:cNvSpPr>
            <p:nvPr/>
          </p:nvSpPr>
          <p:spPr bwMode="auto">
            <a:xfrm>
              <a:off x="11678" y="1691"/>
              <a:ext cx="6" cy="0"/>
            </a:xfrm>
            <a:custGeom>
              <a:avLst/>
              <a:gdLst>
                <a:gd name="T0" fmla="*/ 6 w 6"/>
                <a:gd name="T1" fmla="*/ 6 w 6"/>
                <a:gd name="T2" fmla="*/ 6 w 6"/>
                <a:gd name="T3" fmla="*/ 3 w 6"/>
                <a:gd name="T4" fmla="*/ 0 w 6"/>
                <a:gd name="T5" fmla="*/ 3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3" y="0"/>
                  </a:lnTo>
                  <a:lnTo>
                    <a:pt x="0" y="0"/>
                  </a:lnTo>
                  <a:lnTo>
                    <a:pt x="3"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3" name="Freeform 4054">
              <a:extLst>
                <a:ext uri="{FF2B5EF4-FFF2-40B4-BE49-F238E27FC236}">
                  <a16:creationId xmlns:a16="http://schemas.microsoft.com/office/drawing/2014/main" id="{A730F027-115C-4642-A0DF-B121A45620F4}"/>
                </a:ext>
              </a:extLst>
            </p:cNvPr>
            <p:cNvSpPr>
              <a:spLocks/>
            </p:cNvSpPr>
            <p:nvPr/>
          </p:nvSpPr>
          <p:spPr bwMode="auto">
            <a:xfrm>
              <a:off x="11711" y="1688"/>
              <a:ext cx="3" cy="3"/>
            </a:xfrm>
            <a:custGeom>
              <a:avLst/>
              <a:gdLst>
                <a:gd name="T0" fmla="*/ 0 w 3"/>
                <a:gd name="T1" fmla="*/ 3 h 3"/>
                <a:gd name="T2" fmla="*/ 0 w 3"/>
                <a:gd name="T3" fmla="*/ 3 h 3"/>
                <a:gd name="T4" fmla="*/ 3 w 3"/>
                <a:gd name="T5" fmla="*/ 3 h 3"/>
                <a:gd name="T6" fmla="*/ 3 w 3"/>
                <a:gd name="T7" fmla="*/ 3 h 3"/>
                <a:gd name="T8" fmla="*/ 3 w 3"/>
                <a:gd name="T9" fmla="*/ 3 h 3"/>
                <a:gd name="T10" fmla="*/ 0 w 3"/>
                <a:gd name="T11" fmla="*/ 3 h 3"/>
                <a:gd name="T12" fmla="*/ 0 w 3"/>
                <a:gd name="T13" fmla="*/ 3 h 3"/>
                <a:gd name="T14" fmla="*/ 0 w 3"/>
                <a:gd name="T15" fmla="*/ 0 h 3"/>
                <a:gd name="T16" fmla="*/ 0 w 3"/>
                <a:gd name="T17" fmla="*/ 0 h 3"/>
                <a:gd name="T18" fmla="*/ 0 w 3"/>
                <a:gd name="T19" fmla="*/ 0 h 3"/>
                <a:gd name="T20" fmla="*/ 0 w 3"/>
                <a:gd name="T21" fmla="*/ 3 h 3"/>
                <a:gd name="T22" fmla="*/ 0 w 3"/>
                <a:gd name="T23" fmla="*/ 3 h 3"/>
                <a:gd name="T24" fmla="*/ 0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0" y="3"/>
                  </a:moveTo>
                  <a:lnTo>
                    <a:pt x="0" y="3"/>
                  </a:lnTo>
                  <a:lnTo>
                    <a:pt x="3" y="3"/>
                  </a:lnTo>
                  <a:lnTo>
                    <a:pt x="3" y="3"/>
                  </a:lnTo>
                  <a:lnTo>
                    <a:pt x="3" y="3"/>
                  </a:lnTo>
                  <a:lnTo>
                    <a:pt x="0" y="3"/>
                  </a:lnTo>
                  <a:lnTo>
                    <a:pt x="0" y="3"/>
                  </a:ln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4" name="Freeform 4055">
              <a:extLst>
                <a:ext uri="{FF2B5EF4-FFF2-40B4-BE49-F238E27FC236}">
                  <a16:creationId xmlns:a16="http://schemas.microsoft.com/office/drawing/2014/main" id="{30F0645B-9E69-4B2C-BE48-C7B152A6AFCE}"/>
                </a:ext>
              </a:extLst>
            </p:cNvPr>
            <p:cNvSpPr>
              <a:spLocks/>
            </p:cNvSpPr>
            <p:nvPr/>
          </p:nvSpPr>
          <p:spPr bwMode="auto">
            <a:xfrm>
              <a:off x="11703" y="1691"/>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5" name="Freeform 4056">
              <a:extLst>
                <a:ext uri="{FF2B5EF4-FFF2-40B4-BE49-F238E27FC236}">
                  <a16:creationId xmlns:a16="http://schemas.microsoft.com/office/drawing/2014/main" id="{1B98C627-565B-4DB9-96EE-2384EDD934EE}"/>
                </a:ext>
              </a:extLst>
            </p:cNvPr>
            <p:cNvSpPr>
              <a:spLocks/>
            </p:cNvSpPr>
            <p:nvPr/>
          </p:nvSpPr>
          <p:spPr bwMode="auto">
            <a:xfrm>
              <a:off x="11741" y="1691"/>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6" name="Freeform 4057">
              <a:extLst>
                <a:ext uri="{FF2B5EF4-FFF2-40B4-BE49-F238E27FC236}">
                  <a16:creationId xmlns:a16="http://schemas.microsoft.com/office/drawing/2014/main" id="{FD76C80F-7FA3-4ABD-A7C8-0BEC0F9025A2}"/>
                </a:ext>
              </a:extLst>
            </p:cNvPr>
            <p:cNvSpPr>
              <a:spLocks/>
            </p:cNvSpPr>
            <p:nvPr/>
          </p:nvSpPr>
          <p:spPr bwMode="auto">
            <a:xfrm>
              <a:off x="11714" y="1691"/>
              <a:ext cx="5" cy="0"/>
            </a:xfrm>
            <a:custGeom>
              <a:avLst/>
              <a:gdLst>
                <a:gd name="T0" fmla="*/ 2 w 5"/>
                <a:gd name="T1" fmla="*/ 5 w 5"/>
                <a:gd name="T2" fmla="*/ 2 w 5"/>
                <a:gd name="T3" fmla="*/ 0 w 5"/>
                <a:gd name="T4" fmla="*/ 0 w 5"/>
                <a:gd name="T5" fmla="*/ 0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5"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7" name="Freeform 4058">
              <a:extLst>
                <a:ext uri="{FF2B5EF4-FFF2-40B4-BE49-F238E27FC236}">
                  <a16:creationId xmlns:a16="http://schemas.microsoft.com/office/drawing/2014/main" id="{3B4FB1C1-5E90-41B0-AD00-B6CB4C1E3B05}"/>
                </a:ext>
              </a:extLst>
            </p:cNvPr>
            <p:cNvSpPr>
              <a:spLocks/>
            </p:cNvSpPr>
            <p:nvPr/>
          </p:nvSpPr>
          <p:spPr bwMode="auto">
            <a:xfrm>
              <a:off x="11719" y="169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8" name="Freeform 4059">
              <a:extLst>
                <a:ext uri="{FF2B5EF4-FFF2-40B4-BE49-F238E27FC236}">
                  <a16:creationId xmlns:a16="http://schemas.microsoft.com/office/drawing/2014/main" id="{49C18E94-326F-4567-8A0F-8A5CDC1D2038}"/>
                </a:ext>
              </a:extLst>
            </p:cNvPr>
            <p:cNvSpPr>
              <a:spLocks/>
            </p:cNvSpPr>
            <p:nvPr/>
          </p:nvSpPr>
          <p:spPr bwMode="auto">
            <a:xfrm>
              <a:off x="11738" y="1688"/>
              <a:ext cx="3" cy="3"/>
            </a:xfrm>
            <a:custGeom>
              <a:avLst/>
              <a:gdLst>
                <a:gd name="T0" fmla="*/ 3 w 3"/>
                <a:gd name="T1" fmla="*/ 3 h 3"/>
                <a:gd name="T2" fmla="*/ 3 w 3"/>
                <a:gd name="T3" fmla="*/ 3 h 3"/>
                <a:gd name="T4" fmla="*/ 3 w 3"/>
                <a:gd name="T5" fmla="*/ 3 h 3"/>
                <a:gd name="T6" fmla="*/ 0 w 3"/>
                <a:gd name="T7" fmla="*/ 3 h 3"/>
                <a:gd name="T8" fmla="*/ 0 w 3"/>
                <a:gd name="T9" fmla="*/ 3 h 3"/>
                <a:gd name="T10" fmla="*/ 0 w 3"/>
                <a:gd name="T11" fmla="*/ 0 h 3"/>
                <a:gd name="T12" fmla="*/ 0 w 3"/>
                <a:gd name="T13" fmla="*/ 0 h 3"/>
                <a:gd name="T14" fmla="*/ 0 w 3"/>
                <a:gd name="T15" fmla="*/ 0 h 3"/>
                <a:gd name="T16" fmla="*/ 0 w 3"/>
                <a:gd name="T17" fmla="*/ 3 h 3"/>
                <a:gd name="T18" fmla="*/ 0 w 3"/>
                <a:gd name="T19" fmla="*/ 3 h 3"/>
                <a:gd name="T20" fmla="*/ 0 w 3"/>
                <a:gd name="T21" fmla="*/ 3 h 3"/>
                <a:gd name="T22" fmla="*/ 0 w 3"/>
                <a:gd name="T23" fmla="*/ 3 h 3"/>
                <a:gd name="T24" fmla="*/ 0 w 3"/>
                <a:gd name="T25" fmla="*/ 3 h 3"/>
                <a:gd name="T26" fmla="*/ 3 w 3"/>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3" y="3"/>
                  </a:moveTo>
                  <a:lnTo>
                    <a:pt x="3" y="3"/>
                  </a:lnTo>
                  <a:lnTo>
                    <a:pt x="3" y="3"/>
                  </a:lnTo>
                  <a:lnTo>
                    <a:pt x="0" y="3"/>
                  </a:lnTo>
                  <a:lnTo>
                    <a:pt x="0" y="3"/>
                  </a:lnTo>
                  <a:lnTo>
                    <a:pt x="0" y="0"/>
                  </a:lnTo>
                  <a:lnTo>
                    <a:pt x="0" y="0"/>
                  </a:lnTo>
                  <a:lnTo>
                    <a:pt x="0" y="0"/>
                  </a:lnTo>
                  <a:lnTo>
                    <a:pt x="0" y="3"/>
                  </a:lnTo>
                  <a:lnTo>
                    <a:pt x="0" y="3"/>
                  </a:lnTo>
                  <a:lnTo>
                    <a:pt x="0" y="3"/>
                  </a:lnTo>
                  <a:lnTo>
                    <a:pt x="0" y="3"/>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09" name="Freeform 4060">
              <a:extLst>
                <a:ext uri="{FF2B5EF4-FFF2-40B4-BE49-F238E27FC236}">
                  <a16:creationId xmlns:a16="http://schemas.microsoft.com/office/drawing/2014/main" id="{445FFF88-88DF-4F21-BF87-9DFB231B7C9E}"/>
                </a:ext>
              </a:extLst>
            </p:cNvPr>
            <p:cNvSpPr>
              <a:spLocks/>
            </p:cNvSpPr>
            <p:nvPr/>
          </p:nvSpPr>
          <p:spPr bwMode="auto">
            <a:xfrm>
              <a:off x="11724" y="169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0" name="Freeform 4061">
              <a:extLst>
                <a:ext uri="{FF2B5EF4-FFF2-40B4-BE49-F238E27FC236}">
                  <a16:creationId xmlns:a16="http://schemas.microsoft.com/office/drawing/2014/main" id="{2B5942BD-99BB-46F6-8265-99B5D9EEB3F3}"/>
                </a:ext>
              </a:extLst>
            </p:cNvPr>
            <p:cNvSpPr>
              <a:spLocks/>
            </p:cNvSpPr>
            <p:nvPr/>
          </p:nvSpPr>
          <p:spPr bwMode="auto">
            <a:xfrm>
              <a:off x="11874" y="169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1" name="Freeform 4062">
              <a:extLst>
                <a:ext uri="{FF2B5EF4-FFF2-40B4-BE49-F238E27FC236}">
                  <a16:creationId xmlns:a16="http://schemas.microsoft.com/office/drawing/2014/main" id="{CFA5F4C4-D61D-457E-A0E3-6647B129C4B7}"/>
                </a:ext>
              </a:extLst>
            </p:cNvPr>
            <p:cNvSpPr>
              <a:spLocks/>
            </p:cNvSpPr>
            <p:nvPr/>
          </p:nvSpPr>
          <p:spPr bwMode="auto">
            <a:xfrm>
              <a:off x="11556" y="1715"/>
              <a:ext cx="3" cy="3"/>
            </a:xfrm>
            <a:custGeom>
              <a:avLst/>
              <a:gdLst>
                <a:gd name="T0" fmla="*/ 3 w 3"/>
                <a:gd name="T1" fmla="*/ 3 h 3"/>
                <a:gd name="T2" fmla="*/ 3 w 3"/>
                <a:gd name="T3" fmla="*/ 0 h 3"/>
                <a:gd name="T4" fmla="*/ 3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3" y="0"/>
                  </a:lnTo>
                  <a:lnTo>
                    <a:pt x="0" y="0"/>
                  </a:lnTo>
                  <a:lnTo>
                    <a:pt x="0"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2" name="Freeform 4063">
              <a:extLst>
                <a:ext uri="{FF2B5EF4-FFF2-40B4-BE49-F238E27FC236}">
                  <a16:creationId xmlns:a16="http://schemas.microsoft.com/office/drawing/2014/main" id="{3C33DFDE-06A1-4F2C-94A8-E6A467713E0C}"/>
                </a:ext>
              </a:extLst>
            </p:cNvPr>
            <p:cNvSpPr>
              <a:spLocks/>
            </p:cNvSpPr>
            <p:nvPr/>
          </p:nvSpPr>
          <p:spPr bwMode="auto">
            <a:xfrm>
              <a:off x="11573" y="1715"/>
              <a:ext cx="5" cy="3"/>
            </a:xfrm>
            <a:custGeom>
              <a:avLst/>
              <a:gdLst>
                <a:gd name="T0" fmla="*/ 2 w 5"/>
                <a:gd name="T1" fmla="*/ 0 h 3"/>
                <a:gd name="T2" fmla="*/ 0 w 5"/>
                <a:gd name="T3" fmla="*/ 0 h 3"/>
                <a:gd name="T4" fmla="*/ 0 w 5"/>
                <a:gd name="T5" fmla="*/ 3 h 3"/>
                <a:gd name="T6" fmla="*/ 0 w 5"/>
                <a:gd name="T7" fmla="*/ 3 h 3"/>
                <a:gd name="T8" fmla="*/ 2 w 5"/>
                <a:gd name="T9" fmla="*/ 3 h 3"/>
                <a:gd name="T10" fmla="*/ 5 w 5"/>
                <a:gd name="T11" fmla="*/ 3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0"/>
                  </a:lnTo>
                  <a:lnTo>
                    <a:pt x="0" y="3"/>
                  </a:lnTo>
                  <a:lnTo>
                    <a:pt x="0" y="3"/>
                  </a:lnTo>
                  <a:lnTo>
                    <a:pt x="2" y="3"/>
                  </a:lnTo>
                  <a:lnTo>
                    <a:pt x="5"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3" name="Freeform 4064">
              <a:extLst>
                <a:ext uri="{FF2B5EF4-FFF2-40B4-BE49-F238E27FC236}">
                  <a16:creationId xmlns:a16="http://schemas.microsoft.com/office/drawing/2014/main" id="{65473026-3B29-4F82-9665-A04EC8713AA1}"/>
                </a:ext>
              </a:extLst>
            </p:cNvPr>
            <p:cNvSpPr>
              <a:spLocks/>
            </p:cNvSpPr>
            <p:nvPr/>
          </p:nvSpPr>
          <p:spPr bwMode="auto">
            <a:xfrm>
              <a:off x="11551" y="1715"/>
              <a:ext cx="3" cy="3"/>
            </a:xfrm>
            <a:custGeom>
              <a:avLst/>
              <a:gdLst>
                <a:gd name="T0" fmla="*/ 3 w 3"/>
                <a:gd name="T1" fmla="*/ 3 h 3"/>
                <a:gd name="T2" fmla="*/ 3 w 3"/>
                <a:gd name="T3" fmla="*/ 0 h 3"/>
                <a:gd name="T4" fmla="*/ 3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3" y="0"/>
                  </a:lnTo>
                  <a:lnTo>
                    <a:pt x="0" y="0"/>
                  </a:lnTo>
                  <a:lnTo>
                    <a:pt x="0"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4" name="Freeform 4065">
              <a:extLst>
                <a:ext uri="{FF2B5EF4-FFF2-40B4-BE49-F238E27FC236}">
                  <a16:creationId xmlns:a16="http://schemas.microsoft.com/office/drawing/2014/main" id="{BE6B6B2F-F981-4C52-AF14-A40604D693E6}"/>
                </a:ext>
              </a:extLst>
            </p:cNvPr>
            <p:cNvSpPr>
              <a:spLocks/>
            </p:cNvSpPr>
            <p:nvPr/>
          </p:nvSpPr>
          <p:spPr bwMode="auto">
            <a:xfrm>
              <a:off x="11654" y="1718"/>
              <a:ext cx="3" cy="3"/>
            </a:xfrm>
            <a:custGeom>
              <a:avLst/>
              <a:gdLst>
                <a:gd name="T0" fmla="*/ 0 w 3"/>
                <a:gd name="T1" fmla="*/ 0 h 3"/>
                <a:gd name="T2" fmla="*/ 0 w 3"/>
                <a:gd name="T3" fmla="*/ 0 h 3"/>
                <a:gd name="T4" fmla="*/ 0 w 3"/>
                <a:gd name="T5" fmla="*/ 3 h 3"/>
                <a:gd name="T6" fmla="*/ 0 w 3"/>
                <a:gd name="T7" fmla="*/ 3 h 3"/>
                <a:gd name="T8" fmla="*/ 0 w 3"/>
                <a:gd name="T9" fmla="*/ 3 h 3"/>
                <a:gd name="T10" fmla="*/ 0 w 3"/>
                <a:gd name="T11" fmla="*/ 0 h 3"/>
                <a:gd name="T12" fmla="*/ 0 w 3"/>
                <a:gd name="T13" fmla="*/ 0 h 3"/>
                <a:gd name="T14" fmla="*/ 3 w 3"/>
                <a:gd name="T15" fmla="*/ 0 h 3"/>
                <a:gd name="T16" fmla="*/ 3 w 3"/>
                <a:gd name="T17" fmla="*/ 0 h 3"/>
                <a:gd name="T18" fmla="*/ 3 w 3"/>
                <a:gd name="T19" fmla="*/ 0 h 3"/>
                <a:gd name="T20" fmla="*/ 0 w 3"/>
                <a:gd name="T21" fmla="*/ 0 h 3"/>
                <a:gd name="T22" fmla="*/ 0 w 3"/>
                <a:gd name="T23" fmla="*/ 0 h 3"/>
                <a:gd name="T24" fmla="*/ 0 w 3"/>
                <a:gd name="T25" fmla="*/ 0 h 3"/>
                <a:gd name="T26" fmla="*/ 0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0" y="0"/>
                  </a:moveTo>
                  <a:lnTo>
                    <a:pt x="0" y="0"/>
                  </a:lnTo>
                  <a:lnTo>
                    <a:pt x="0" y="3"/>
                  </a:lnTo>
                  <a:lnTo>
                    <a:pt x="0" y="3"/>
                  </a:lnTo>
                  <a:lnTo>
                    <a:pt x="0" y="3"/>
                  </a:lnTo>
                  <a:lnTo>
                    <a:pt x="0" y="0"/>
                  </a:lnTo>
                  <a:lnTo>
                    <a:pt x="0" y="0"/>
                  </a:lnTo>
                  <a:lnTo>
                    <a:pt x="3"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5" name="Freeform 4066">
              <a:extLst>
                <a:ext uri="{FF2B5EF4-FFF2-40B4-BE49-F238E27FC236}">
                  <a16:creationId xmlns:a16="http://schemas.microsoft.com/office/drawing/2014/main" id="{F9A37F74-23C9-425D-8042-EC056E83E176}"/>
                </a:ext>
              </a:extLst>
            </p:cNvPr>
            <p:cNvSpPr>
              <a:spLocks/>
            </p:cNvSpPr>
            <p:nvPr/>
          </p:nvSpPr>
          <p:spPr bwMode="auto">
            <a:xfrm>
              <a:off x="11478" y="1715"/>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6" name="Freeform 4067">
              <a:extLst>
                <a:ext uri="{FF2B5EF4-FFF2-40B4-BE49-F238E27FC236}">
                  <a16:creationId xmlns:a16="http://schemas.microsoft.com/office/drawing/2014/main" id="{21465E4B-B1E9-4562-BF88-47F5542186DD}"/>
                </a:ext>
              </a:extLst>
            </p:cNvPr>
            <p:cNvSpPr>
              <a:spLocks/>
            </p:cNvSpPr>
            <p:nvPr/>
          </p:nvSpPr>
          <p:spPr bwMode="auto">
            <a:xfrm>
              <a:off x="11472" y="1715"/>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7" name="Freeform 4068">
              <a:extLst>
                <a:ext uri="{FF2B5EF4-FFF2-40B4-BE49-F238E27FC236}">
                  <a16:creationId xmlns:a16="http://schemas.microsoft.com/office/drawing/2014/main" id="{50193BEA-2636-434A-AD3A-1F8A50C7AB10}"/>
                </a:ext>
              </a:extLst>
            </p:cNvPr>
            <p:cNvSpPr>
              <a:spLocks/>
            </p:cNvSpPr>
            <p:nvPr/>
          </p:nvSpPr>
          <p:spPr bwMode="auto">
            <a:xfrm>
              <a:off x="11486" y="1715"/>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8" name="Freeform 4069">
              <a:extLst>
                <a:ext uri="{FF2B5EF4-FFF2-40B4-BE49-F238E27FC236}">
                  <a16:creationId xmlns:a16="http://schemas.microsoft.com/office/drawing/2014/main" id="{E47413AA-66F6-46D0-85A6-2B4BD1E4F7A1}"/>
                </a:ext>
              </a:extLst>
            </p:cNvPr>
            <p:cNvSpPr>
              <a:spLocks/>
            </p:cNvSpPr>
            <p:nvPr/>
          </p:nvSpPr>
          <p:spPr bwMode="auto">
            <a:xfrm>
              <a:off x="11491" y="1715"/>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19" name="Freeform 4070">
              <a:extLst>
                <a:ext uri="{FF2B5EF4-FFF2-40B4-BE49-F238E27FC236}">
                  <a16:creationId xmlns:a16="http://schemas.microsoft.com/office/drawing/2014/main" id="{FE4C2F5E-CE18-4271-BAAE-CE545ACB8E79}"/>
                </a:ext>
              </a:extLst>
            </p:cNvPr>
            <p:cNvSpPr>
              <a:spLocks/>
            </p:cNvSpPr>
            <p:nvPr/>
          </p:nvSpPr>
          <p:spPr bwMode="auto">
            <a:xfrm>
              <a:off x="11480" y="1715"/>
              <a:ext cx="6" cy="0"/>
            </a:xfrm>
            <a:custGeom>
              <a:avLst/>
              <a:gdLst>
                <a:gd name="T0" fmla="*/ 3 w 6"/>
                <a:gd name="T1" fmla="*/ 0 w 6"/>
                <a:gd name="T2" fmla="*/ 0 w 6"/>
                <a:gd name="T3" fmla="*/ 0 w 6"/>
                <a:gd name="T4" fmla="*/ 3 w 6"/>
                <a:gd name="T5" fmla="*/ 6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0" y="0"/>
                  </a:lnTo>
                  <a:lnTo>
                    <a:pt x="0" y="0"/>
                  </a:lnTo>
                  <a:lnTo>
                    <a:pt x="0" y="0"/>
                  </a:lnTo>
                  <a:lnTo>
                    <a:pt x="3" y="0"/>
                  </a:lnTo>
                  <a:lnTo>
                    <a:pt x="6"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0" name="Freeform 4071">
              <a:extLst>
                <a:ext uri="{FF2B5EF4-FFF2-40B4-BE49-F238E27FC236}">
                  <a16:creationId xmlns:a16="http://schemas.microsoft.com/office/drawing/2014/main" id="{C8FE3DF7-EC01-4D3D-A74F-C21B977FA72C}"/>
                </a:ext>
              </a:extLst>
            </p:cNvPr>
            <p:cNvSpPr>
              <a:spLocks/>
            </p:cNvSpPr>
            <p:nvPr/>
          </p:nvSpPr>
          <p:spPr bwMode="auto">
            <a:xfrm>
              <a:off x="11445" y="1715"/>
              <a:ext cx="5" cy="0"/>
            </a:xfrm>
            <a:custGeom>
              <a:avLst/>
              <a:gdLst>
                <a:gd name="T0" fmla="*/ 3 w 5"/>
                <a:gd name="T1" fmla="*/ 0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0" y="0"/>
                  </a:lnTo>
                  <a:lnTo>
                    <a:pt x="0" y="0"/>
                  </a:lnTo>
                  <a:lnTo>
                    <a:pt x="0" y="0"/>
                  </a:lnTo>
                  <a:lnTo>
                    <a:pt x="3"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1" name="Freeform 4072">
              <a:extLst>
                <a:ext uri="{FF2B5EF4-FFF2-40B4-BE49-F238E27FC236}">
                  <a16:creationId xmlns:a16="http://schemas.microsoft.com/office/drawing/2014/main" id="{92650563-ACF0-49F4-B872-EA7848B65D96}"/>
                </a:ext>
              </a:extLst>
            </p:cNvPr>
            <p:cNvSpPr>
              <a:spLocks/>
            </p:cNvSpPr>
            <p:nvPr/>
          </p:nvSpPr>
          <p:spPr bwMode="auto">
            <a:xfrm>
              <a:off x="11450" y="1715"/>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2" name="Freeform 4073">
              <a:extLst>
                <a:ext uri="{FF2B5EF4-FFF2-40B4-BE49-F238E27FC236}">
                  <a16:creationId xmlns:a16="http://schemas.microsoft.com/office/drawing/2014/main" id="{2BDA4494-3034-4EF7-9E47-2C3F845FEB13}"/>
                </a:ext>
              </a:extLst>
            </p:cNvPr>
            <p:cNvSpPr>
              <a:spLocks/>
            </p:cNvSpPr>
            <p:nvPr/>
          </p:nvSpPr>
          <p:spPr bwMode="auto">
            <a:xfrm>
              <a:off x="11459" y="1715"/>
              <a:ext cx="2" cy="3"/>
            </a:xfrm>
            <a:custGeom>
              <a:avLst/>
              <a:gdLst>
                <a:gd name="T0" fmla="*/ 2 w 2"/>
                <a:gd name="T1" fmla="*/ 0 h 3"/>
                <a:gd name="T2" fmla="*/ 0 w 2"/>
                <a:gd name="T3" fmla="*/ 0 h 3"/>
                <a:gd name="T4" fmla="*/ 0 w 2"/>
                <a:gd name="T5" fmla="*/ 0 h 3"/>
                <a:gd name="T6" fmla="*/ 0 w 2"/>
                <a:gd name="T7" fmla="*/ 0 h 3"/>
                <a:gd name="T8" fmla="*/ 2 w 2"/>
                <a:gd name="T9" fmla="*/ 0 h 3"/>
                <a:gd name="T10" fmla="*/ 2 w 2"/>
                <a:gd name="T11" fmla="*/ 0 h 3"/>
                <a:gd name="T12" fmla="*/ 2 w 2"/>
                <a:gd name="T13" fmla="*/ 3 h 3"/>
                <a:gd name="T14" fmla="*/ 2 w 2"/>
                <a:gd name="T15" fmla="*/ 3 h 3"/>
                <a:gd name="T16" fmla="*/ 2 w 2"/>
                <a:gd name="T17" fmla="*/ 3 h 3"/>
                <a:gd name="T18" fmla="*/ 2 w 2"/>
                <a:gd name="T19" fmla="*/ 0 h 3"/>
                <a:gd name="T20" fmla="*/ 2 w 2"/>
                <a:gd name="T21" fmla="*/ 0 h 3"/>
                <a:gd name="T22" fmla="*/ 2 w 2"/>
                <a:gd name="T23" fmla="*/ 0 h 3"/>
                <a:gd name="T24" fmla="*/ 2 w 2"/>
                <a:gd name="T25" fmla="*/ 0 h 3"/>
                <a:gd name="T26" fmla="*/ 2 w 2"/>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2" y="0"/>
                  </a:moveTo>
                  <a:lnTo>
                    <a:pt x="0" y="0"/>
                  </a:lnTo>
                  <a:lnTo>
                    <a:pt x="0" y="0"/>
                  </a:lnTo>
                  <a:lnTo>
                    <a:pt x="0" y="0"/>
                  </a:lnTo>
                  <a:lnTo>
                    <a:pt x="2" y="0"/>
                  </a:lnTo>
                  <a:lnTo>
                    <a:pt x="2" y="0"/>
                  </a:lnTo>
                  <a:lnTo>
                    <a:pt x="2" y="3"/>
                  </a:lnTo>
                  <a:lnTo>
                    <a:pt x="2" y="3"/>
                  </a:lnTo>
                  <a:lnTo>
                    <a:pt x="2" y="3"/>
                  </a:lnTo>
                  <a:lnTo>
                    <a:pt x="2"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23" name="Freeform 4074">
              <a:extLst>
                <a:ext uri="{FF2B5EF4-FFF2-40B4-BE49-F238E27FC236}">
                  <a16:creationId xmlns:a16="http://schemas.microsoft.com/office/drawing/2014/main" id="{F5D10595-590B-456E-81D9-531D6BC7384B}"/>
                </a:ext>
              </a:extLst>
            </p:cNvPr>
            <p:cNvSpPr>
              <a:spLocks/>
            </p:cNvSpPr>
            <p:nvPr/>
          </p:nvSpPr>
          <p:spPr bwMode="auto">
            <a:xfrm>
              <a:off x="11467" y="1715"/>
              <a:ext cx="5" cy="0"/>
            </a:xfrm>
            <a:custGeom>
              <a:avLst/>
              <a:gdLst>
                <a:gd name="T0" fmla="*/ 5 w 5"/>
                <a:gd name="T1" fmla="*/ 2 w 5"/>
                <a:gd name="T2" fmla="*/ 0 w 5"/>
                <a:gd name="T3" fmla="*/ 2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2" y="0"/>
                  </a:lnTo>
                  <a:lnTo>
                    <a:pt x="0" y="0"/>
                  </a:lnTo>
                  <a:lnTo>
                    <a:pt x="2"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070" name="Group 4276">
            <a:extLst>
              <a:ext uri="{FF2B5EF4-FFF2-40B4-BE49-F238E27FC236}">
                <a16:creationId xmlns:a16="http://schemas.microsoft.com/office/drawing/2014/main" id="{C7552B92-0C2C-4CE5-9FCB-16B008B8CD8D}"/>
              </a:ext>
            </a:extLst>
          </p:cNvPr>
          <p:cNvGrpSpPr>
            <a:grpSpLocks/>
          </p:cNvGrpSpPr>
          <p:nvPr/>
        </p:nvGrpSpPr>
        <p:grpSpPr bwMode="auto">
          <a:xfrm>
            <a:off x="17775015" y="3072340"/>
            <a:ext cx="693818" cy="319124"/>
            <a:chOff x="11437" y="1596"/>
            <a:chExt cx="437" cy="201"/>
          </a:xfrm>
          <a:solidFill>
            <a:schemeClr val="accent3"/>
          </a:solidFill>
        </p:grpSpPr>
        <p:sp>
          <p:nvSpPr>
            <p:cNvPr id="20524" name="Freeform 4076">
              <a:extLst>
                <a:ext uri="{FF2B5EF4-FFF2-40B4-BE49-F238E27FC236}">
                  <a16:creationId xmlns:a16="http://schemas.microsoft.com/office/drawing/2014/main" id="{A3D126BE-9941-48D7-9BE7-94AE0ABD3B41}"/>
                </a:ext>
              </a:extLst>
            </p:cNvPr>
            <p:cNvSpPr>
              <a:spLocks/>
            </p:cNvSpPr>
            <p:nvPr/>
          </p:nvSpPr>
          <p:spPr bwMode="auto">
            <a:xfrm>
              <a:off x="11456" y="1715"/>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5" name="Freeform 4077">
              <a:extLst>
                <a:ext uri="{FF2B5EF4-FFF2-40B4-BE49-F238E27FC236}">
                  <a16:creationId xmlns:a16="http://schemas.microsoft.com/office/drawing/2014/main" id="{1EF7ED14-3593-43C0-B693-DCBF044FE749}"/>
                </a:ext>
              </a:extLst>
            </p:cNvPr>
            <p:cNvSpPr>
              <a:spLocks/>
            </p:cNvSpPr>
            <p:nvPr/>
          </p:nvSpPr>
          <p:spPr bwMode="auto">
            <a:xfrm>
              <a:off x="11516" y="1715"/>
              <a:ext cx="2" cy="6"/>
            </a:xfrm>
            <a:custGeom>
              <a:avLst/>
              <a:gdLst>
                <a:gd name="T0" fmla="*/ 0 w 2"/>
                <a:gd name="T1" fmla="*/ 0 h 6"/>
                <a:gd name="T2" fmla="*/ 0 w 2"/>
                <a:gd name="T3" fmla="*/ 0 h 6"/>
                <a:gd name="T4" fmla="*/ 0 w 2"/>
                <a:gd name="T5" fmla="*/ 0 h 6"/>
                <a:gd name="T6" fmla="*/ 2 w 2"/>
                <a:gd name="T7" fmla="*/ 0 h 6"/>
                <a:gd name="T8" fmla="*/ 0 w 2"/>
                <a:gd name="T9" fmla="*/ 0 h 6"/>
                <a:gd name="T10" fmla="*/ 0 w 2"/>
                <a:gd name="T11" fmla="*/ 6 h 6"/>
                <a:gd name="T12" fmla="*/ 2 w 2"/>
                <a:gd name="T13" fmla="*/ 6 h 6"/>
                <a:gd name="T14" fmla="*/ 2 w 2"/>
                <a:gd name="T15" fmla="*/ 6 h 6"/>
                <a:gd name="T16" fmla="*/ 2 w 2"/>
                <a:gd name="T17" fmla="*/ 0 h 6"/>
                <a:gd name="T18" fmla="*/ 2 w 2"/>
                <a:gd name="T19" fmla="*/ 0 h 6"/>
                <a:gd name="T20" fmla="*/ 2 w 2"/>
                <a:gd name="T21" fmla="*/ 0 h 6"/>
                <a:gd name="T22" fmla="*/ 2 w 2"/>
                <a:gd name="T23" fmla="*/ 0 h 6"/>
                <a:gd name="T24" fmla="*/ 2 w 2"/>
                <a:gd name="T25" fmla="*/ 0 h 6"/>
                <a:gd name="T26" fmla="*/ 0 w 2"/>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6">
                  <a:moveTo>
                    <a:pt x="0" y="0"/>
                  </a:moveTo>
                  <a:lnTo>
                    <a:pt x="0" y="0"/>
                  </a:lnTo>
                  <a:lnTo>
                    <a:pt x="0" y="0"/>
                  </a:lnTo>
                  <a:lnTo>
                    <a:pt x="2" y="0"/>
                  </a:lnTo>
                  <a:lnTo>
                    <a:pt x="0" y="0"/>
                  </a:lnTo>
                  <a:lnTo>
                    <a:pt x="0" y="6"/>
                  </a:lnTo>
                  <a:lnTo>
                    <a:pt x="2" y="6"/>
                  </a:lnTo>
                  <a:lnTo>
                    <a:pt x="2" y="6"/>
                  </a:lnTo>
                  <a:lnTo>
                    <a:pt x="2" y="0"/>
                  </a:lnTo>
                  <a:lnTo>
                    <a:pt x="2"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6" name="Freeform 4078">
              <a:extLst>
                <a:ext uri="{FF2B5EF4-FFF2-40B4-BE49-F238E27FC236}">
                  <a16:creationId xmlns:a16="http://schemas.microsoft.com/office/drawing/2014/main" id="{2C741ACE-905F-447C-88D5-381ED9C5B8F0}"/>
                </a:ext>
              </a:extLst>
            </p:cNvPr>
            <p:cNvSpPr>
              <a:spLocks/>
            </p:cNvSpPr>
            <p:nvPr/>
          </p:nvSpPr>
          <p:spPr bwMode="auto">
            <a:xfrm>
              <a:off x="11535" y="1715"/>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7" name="Freeform 4079">
              <a:extLst>
                <a:ext uri="{FF2B5EF4-FFF2-40B4-BE49-F238E27FC236}">
                  <a16:creationId xmlns:a16="http://schemas.microsoft.com/office/drawing/2014/main" id="{65A4554D-9779-404A-B426-AFD1FD18B25C}"/>
                </a:ext>
              </a:extLst>
            </p:cNvPr>
            <p:cNvSpPr>
              <a:spLocks/>
            </p:cNvSpPr>
            <p:nvPr/>
          </p:nvSpPr>
          <p:spPr bwMode="auto">
            <a:xfrm>
              <a:off x="11529" y="171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8" name="Freeform 4080">
              <a:extLst>
                <a:ext uri="{FF2B5EF4-FFF2-40B4-BE49-F238E27FC236}">
                  <a16:creationId xmlns:a16="http://schemas.microsoft.com/office/drawing/2014/main" id="{08D8853D-1EF5-4CD5-A8E8-8CB29D3F2109}"/>
                </a:ext>
              </a:extLst>
            </p:cNvPr>
            <p:cNvSpPr>
              <a:spLocks/>
            </p:cNvSpPr>
            <p:nvPr/>
          </p:nvSpPr>
          <p:spPr bwMode="auto">
            <a:xfrm>
              <a:off x="11543" y="1715"/>
              <a:ext cx="2" cy="6"/>
            </a:xfrm>
            <a:custGeom>
              <a:avLst/>
              <a:gdLst>
                <a:gd name="T0" fmla="*/ 2 w 2"/>
                <a:gd name="T1" fmla="*/ 3 h 6"/>
                <a:gd name="T2" fmla="*/ 2 w 2"/>
                <a:gd name="T3" fmla="*/ 3 h 6"/>
                <a:gd name="T4" fmla="*/ 2 w 2"/>
                <a:gd name="T5" fmla="*/ 6 h 6"/>
                <a:gd name="T6" fmla="*/ 2 w 2"/>
                <a:gd name="T7" fmla="*/ 6 h 6"/>
                <a:gd name="T8" fmla="*/ 2 w 2"/>
                <a:gd name="T9" fmla="*/ 6 h 6"/>
                <a:gd name="T10" fmla="*/ 2 w 2"/>
                <a:gd name="T11" fmla="*/ 3 h 6"/>
                <a:gd name="T12" fmla="*/ 2 w 2"/>
                <a:gd name="T13" fmla="*/ 3 h 6"/>
                <a:gd name="T14" fmla="*/ 2 w 2"/>
                <a:gd name="T15" fmla="*/ 3 h 6"/>
                <a:gd name="T16" fmla="*/ 2 w 2"/>
                <a:gd name="T17" fmla="*/ 0 h 6"/>
                <a:gd name="T18" fmla="*/ 2 w 2"/>
                <a:gd name="T19" fmla="*/ 0 h 6"/>
                <a:gd name="T20" fmla="*/ 0 w 2"/>
                <a:gd name="T21" fmla="*/ 0 h 6"/>
                <a:gd name="T22" fmla="*/ 0 w 2"/>
                <a:gd name="T23" fmla="*/ 0 h 6"/>
                <a:gd name="T24" fmla="*/ 0 w 2"/>
                <a:gd name="T25" fmla="*/ 3 h 6"/>
                <a:gd name="T26" fmla="*/ 2 w 2"/>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6">
                  <a:moveTo>
                    <a:pt x="2" y="3"/>
                  </a:moveTo>
                  <a:lnTo>
                    <a:pt x="2" y="3"/>
                  </a:lnTo>
                  <a:lnTo>
                    <a:pt x="2" y="6"/>
                  </a:lnTo>
                  <a:lnTo>
                    <a:pt x="2" y="6"/>
                  </a:lnTo>
                  <a:lnTo>
                    <a:pt x="2" y="6"/>
                  </a:lnTo>
                  <a:lnTo>
                    <a:pt x="2" y="3"/>
                  </a:lnTo>
                  <a:lnTo>
                    <a:pt x="2" y="3"/>
                  </a:lnTo>
                  <a:lnTo>
                    <a:pt x="2" y="3"/>
                  </a:lnTo>
                  <a:lnTo>
                    <a:pt x="2" y="0"/>
                  </a:lnTo>
                  <a:lnTo>
                    <a:pt x="2" y="0"/>
                  </a:lnTo>
                  <a:lnTo>
                    <a:pt x="0" y="0"/>
                  </a:lnTo>
                  <a:lnTo>
                    <a:pt x="0"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9" name="Freeform 4081">
              <a:extLst>
                <a:ext uri="{FF2B5EF4-FFF2-40B4-BE49-F238E27FC236}">
                  <a16:creationId xmlns:a16="http://schemas.microsoft.com/office/drawing/2014/main" id="{630307B5-27DC-4A22-B7B2-51DD157EAB46}"/>
                </a:ext>
              </a:extLst>
            </p:cNvPr>
            <p:cNvSpPr>
              <a:spLocks/>
            </p:cNvSpPr>
            <p:nvPr/>
          </p:nvSpPr>
          <p:spPr bwMode="auto">
            <a:xfrm>
              <a:off x="11537" y="1715"/>
              <a:ext cx="6" cy="3"/>
            </a:xfrm>
            <a:custGeom>
              <a:avLst/>
              <a:gdLst>
                <a:gd name="T0" fmla="*/ 6 w 6"/>
                <a:gd name="T1" fmla="*/ 3 h 3"/>
                <a:gd name="T2" fmla="*/ 6 w 6"/>
                <a:gd name="T3" fmla="*/ 0 h 3"/>
                <a:gd name="T4" fmla="*/ 6 w 6"/>
                <a:gd name="T5" fmla="*/ 0 h 3"/>
                <a:gd name="T6" fmla="*/ 0 w 6"/>
                <a:gd name="T7" fmla="*/ 0 h 3"/>
                <a:gd name="T8" fmla="*/ 0 w 6"/>
                <a:gd name="T9" fmla="*/ 0 h 3"/>
                <a:gd name="T10" fmla="*/ 0 w 6"/>
                <a:gd name="T11" fmla="*/ 0 h 3"/>
                <a:gd name="T12" fmla="*/ 6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3"/>
                  </a:moveTo>
                  <a:lnTo>
                    <a:pt x="6" y="0"/>
                  </a:lnTo>
                  <a:lnTo>
                    <a:pt x="6" y="0"/>
                  </a:lnTo>
                  <a:lnTo>
                    <a:pt x="0" y="0"/>
                  </a:lnTo>
                  <a:lnTo>
                    <a:pt x="0" y="0"/>
                  </a:lnTo>
                  <a:lnTo>
                    <a:pt x="0" y="0"/>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0" name="Freeform 4082">
              <a:extLst>
                <a:ext uri="{FF2B5EF4-FFF2-40B4-BE49-F238E27FC236}">
                  <a16:creationId xmlns:a16="http://schemas.microsoft.com/office/drawing/2014/main" id="{757B6A11-9ADF-409D-B7D9-7551FD58EDF7}"/>
                </a:ext>
              </a:extLst>
            </p:cNvPr>
            <p:cNvSpPr>
              <a:spLocks/>
            </p:cNvSpPr>
            <p:nvPr/>
          </p:nvSpPr>
          <p:spPr bwMode="auto">
            <a:xfrm>
              <a:off x="11526" y="1715"/>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1" name="Freeform 4083">
              <a:extLst>
                <a:ext uri="{FF2B5EF4-FFF2-40B4-BE49-F238E27FC236}">
                  <a16:creationId xmlns:a16="http://schemas.microsoft.com/office/drawing/2014/main" id="{03287848-D390-4001-9D5E-50CF9AE3D24A}"/>
                </a:ext>
              </a:extLst>
            </p:cNvPr>
            <p:cNvSpPr>
              <a:spLocks/>
            </p:cNvSpPr>
            <p:nvPr/>
          </p:nvSpPr>
          <p:spPr bwMode="auto">
            <a:xfrm>
              <a:off x="11513" y="1715"/>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2" name="Freeform 4084">
              <a:extLst>
                <a:ext uri="{FF2B5EF4-FFF2-40B4-BE49-F238E27FC236}">
                  <a16:creationId xmlns:a16="http://schemas.microsoft.com/office/drawing/2014/main" id="{F238BA1A-5492-4EBD-B252-E750768584DE}"/>
                </a:ext>
              </a:extLst>
            </p:cNvPr>
            <p:cNvSpPr>
              <a:spLocks/>
            </p:cNvSpPr>
            <p:nvPr/>
          </p:nvSpPr>
          <p:spPr bwMode="auto">
            <a:xfrm>
              <a:off x="11507" y="1715"/>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3" name="Freeform 4085">
              <a:extLst>
                <a:ext uri="{FF2B5EF4-FFF2-40B4-BE49-F238E27FC236}">
                  <a16:creationId xmlns:a16="http://schemas.microsoft.com/office/drawing/2014/main" id="{AE5452F8-C4A7-42DA-8197-9FE35731F234}"/>
                </a:ext>
              </a:extLst>
            </p:cNvPr>
            <p:cNvSpPr>
              <a:spLocks/>
            </p:cNvSpPr>
            <p:nvPr/>
          </p:nvSpPr>
          <p:spPr bwMode="auto">
            <a:xfrm>
              <a:off x="11521" y="1715"/>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4" name="Freeform 4086">
              <a:extLst>
                <a:ext uri="{FF2B5EF4-FFF2-40B4-BE49-F238E27FC236}">
                  <a16:creationId xmlns:a16="http://schemas.microsoft.com/office/drawing/2014/main" id="{01DFA250-2AEE-476A-AB89-0B03D531E8B6}"/>
                </a:ext>
              </a:extLst>
            </p:cNvPr>
            <p:cNvSpPr>
              <a:spLocks/>
            </p:cNvSpPr>
            <p:nvPr/>
          </p:nvSpPr>
          <p:spPr bwMode="auto">
            <a:xfrm>
              <a:off x="11502" y="1715"/>
              <a:ext cx="5" cy="0"/>
            </a:xfrm>
            <a:custGeom>
              <a:avLst/>
              <a:gdLst>
                <a:gd name="T0" fmla="*/ 3 w 5"/>
                <a:gd name="T1" fmla="*/ 0 w 5"/>
                <a:gd name="T2" fmla="*/ 3 w 5"/>
                <a:gd name="T3" fmla="*/ 5 w 5"/>
                <a:gd name="T4" fmla="*/ 5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0" y="0"/>
                  </a:lnTo>
                  <a:lnTo>
                    <a:pt x="3" y="0"/>
                  </a:lnTo>
                  <a:lnTo>
                    <a:pt x="5" y="0"/>
                  </a:lnTo>
                  <a:lnTo>
                    <a:pt x="5"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5" name="Freeform 4087">
              <a:extLst>
                <a:ext uri="{FF2B5EF4-FFF2-40B4-BE49-F238E27FC236}">
                  <a16:creationId xmlns:a16="http://schemas.microsoft.com/office/drawing/2014/main" id="{18D5D525-3E44-4C1B-BA4D-C2E3597CA8A9}"/>
                </a:ext>
              </a:extLst>
            </p:cNvPr>
            <p:cNvSpPr>
              <a:spLocks/>
            </p:cNvSpPr>
            <p:nvPr/>
          </p:nvSpPr>
          <p:spPr bwMode="auto">
            <a:xfrm>
              <a:off x="11548" y="1715"/>
              <a:ext cx="3" cy="3"/>
            </a:xfrm>
            <a:custGeom>
              <a:avLst/>
              <a:gdLst>
                <a:gd name="T0" fmla="*/ 3 w 3"/>
                <a:gd name="T1" fmla="*/ 3 h 3"/>
                <a:gd name="T2" fmla="*/ 3 w 3"/>
                <a:gd name="T3" fmla="*/ 0 h 3"/>
                <a:gd name="T4" fmla="*/ 3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3" y="0"/>
                  </a:lnTo>
                  <a:lnTo>
                    <a:pt x="0" y="0"/>
                  </a:lnTo>
                  <a:lnTo>
                    <a:pt x="0"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6" name="Freeform 4088">
              <a:extLst>
                <a:ext uri="{FF2B5EF4-FFF2-40B4-BE49-F238E27FC236}">
                  <a16:creationId xmlns:a16="http://schemas.microsoft.com/office/drawing/2014/main" id="{3445797E-44C3-4E44-A49F-8AE4AB720E63}"/>
                </a:ext>
              </a:extLst>
            </p:cNvPr>
            <p:cNvSpPr>
              <a:spLocks/>
            </p:cNvSpPr>
            <p:nvPr/>
          </p:nvSpPr>
          <p:spPr bwMode="auto">
            <a:xfrm>
              <a:off x="11464" y="1715"/>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7" name="Freeform 4089">
              <a:extLst>
                <a:ext uri="{FF2B5EF4-FFF2-40B4-BE49-F238E27FC236}">
                  <a16:creationId xmlns:a16="http://schemas.microsoft.com/office/drawing/2014/main" id="{FBC653F8-9389-41AC-BD29-A052F6C65238}"/>
                </a:ext>
              </a:extLst>
            </p:cNvPr>
            <p:cNvSpPr>
              <a:spLocks/>
            </p:cNvSpPr>
            <p:nvPr/>
          </p:nvSpPr>
          <p:spPr bwMode="auto">
            <a:xfrm>
              <a:off x="11817" y="1718"/>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8" name="Freeform 4090">
              <a:extLst>
                <a:ext uri="{FF2B5EF4-FFF2-40B4-BE49-F238E27FC236}">
                  <a16:creationId xmlns:a16="http://schemas.microsoft.com/office/drawing/2014/main" id="{8F917EE9-5919-4906-AF41-3D179BC313B5}"/>
                </a:ext>
              </a:extLst>
            </p:cNvPr>
            <p:cNvSpPr>
              <a:spLocks/>
            </p:cNvSpPr>
            <p:nvPr/>
          </p:nvSpPr>
          <p:spPr bwMode="auto">
            <a:xfrm>
              <a:off x="11819" y="1718"/>
              <a:ext cx="3" cy="5"/>
            </a:xfrm>
            <a:custGeom>
              <a:avLst/>
              <a:gdLst>
                <a:gd name="T0" fmla="*/ 0 w 3"/>
                <a:gd name="T1" fmla="*/ 0 h 5"/>
                <a:gd name="T2" fmla="*/ 0 w 3"/>
                <a:gd name="T3" fmla="*/ 0 h 5"/>
                <a:gd name="T4" fmla="*/ 0 w 3"/>
                <a:gd name="T5" fmla="*/ 3 h 5"/>
                <a:gd name="T6" fmla="*/ 0 w 3"/>
                <a:gd name="T7" fmla="*/ 5 h 5"/>
                <a:gd name="T8" fmla="*/ 0 w 3"/>
                <a:gd name="T9" fmla="*/ 5 h 5"/>
                <a:gd name="T10" fmla="*/ 0 w 3"/>
                <a:gd name="T11" fmla="*/ 5 h 5"/>
                <a:gd name="T12" fmla="*/ 0 w 3"/>
                <a:gd name="T13" fmla="*/ 3 h 5"/>
                <a:gd name="T14" fmla="*/ 0 w 3"/>
                <a:gd name="T15" fmla="*/ 0 h 5"/>
                <a:gd name="T16" fmla="*/ 3 w 3"/>
                <a:gd name="T17" fmla="*/ 0 h 5"/>
                <a:gd name="T18" fmla="*/ 3 w 3"/>
                <a:gd name="T19" fmla="*/ 0 h 5"/>
                <a:gd name="T20" fmla="*/ 3 w 3"/>
                <a:gd name="T21" fmla="*/ 0 h 5"/>
                <a:gd name="T22" fmla="*/ 0 w 3"/>
                <a:gd name="T23" fmla="*/ 0 h 5"/>
                <a:gd name="T24" fmla="*/ 0 w 3"/>
                <a:gd name="T25" fmla="*/ 0 h 5"/>
                <a:gd name="T26" fmla="*/ 0 w 3"/>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0" y="0"/>
                  </a:moveTo>
                  <a:lnTo>
                    <a:pt x="0" y="0"/>
                  </a:lnTo>
                  <a:lnTo>
                    <a:pt x="0" y="3"/>
                  </a:lnTo>
                  <a:lnTo>
                    <a:pt x="0" y="5"/>
                  </a:lnTo>
                  <a:lnTo>
                    <a:pt x="0" y="5"/>
                  </a:lnTo>
                  <a:lnTo>
                    <a:pt x="0" y="5"/>
                  </a:lnTo>
                  <a:lnTo>
                    <a:pt x="0" y="3"/>
                  </a:lnTo>
                  <a:lnTo>
                    <a:pt x="0" y="0"/>
                  </a:ln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39" name="Freeform 4091">
              <a:extLst>
                <a:ext uri="{FF2B5EF4-FFF2-40B4-BE49-F238E27FC236}">
                  <a16:creationId xmlns:a16="http://schemas.microsoft.com/office/drawing/2014/main" id="{2EAC0EAF-7ECE-4EDC-A8E6-800C624614AC}"/>
                </a:ext>
              </a:extLst>
            </p:cNvPr>
            <p:cNvSpPr>
              <a:spLocks/>
            </p:cNvSpPr>
            <p:nvPr/>
          </p:nvSpPr>
          <p:spPr bwMode="auto">
            <a:xfrm>
              <a:off x="11855" y="1718"/>
              <a:ext cx="2" cy="3"/>
            </a:xfrm>
            <a:custGeom>
              <a:avLst/>
              <a:gdLst>
                <a:gd name="T0" fmla="*/ 0 w 2"/>
                <a:gd name="T1" fmla="*/ 3 h 3"/>
                <a:gd name="T2" fmla="*/ 2 w 2"/>
                <a:gd name="T3" fmla="*/ 3 h 3"/>
                <a:gd name="T4" fmla="*/ 2 w 2"/>
                <a:gd name="T5" fmla="*/ 0 h 3"/>
                <a:gd name="T6" fmla="*/ 2 w 2"/>
                <a:gd name="T7" fmla="*/ 0 h 3"/>
                <a:gd name="T8" fmla="*/ 0 w 2"/>
                <a:gd name="T9" fmla="*/ 0 h 3"/>
                <a:gd name="T10" fmla="*/ 0 w 2"/>
                <a:gd name="T11" fmla="*/ 0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2" y="3"/>
                  </a:lnTo>
                  <a:lnTo>
                    <a:pt x="2" y="0"/>
                  </a:lnTo>
                  <a:lnTo>
                    <a:pt x="2"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0" name="Freeform 4092">
              <a:extLst>
                <a:ext uri="{FF2B5EF4-FFF2-40B4-BE49-F238E27FC236}">
                  <a16:creationId xmlns:a16="http://schemas.microsoft.com/office/drawing/2014/main" id="{D08DC8D2-3631-4CD9-8B4A-B80B41E289EB}"/>
                </a:ext>
              </a:extLst>
            </p:cNvPr>
            <p:cNvSpPr>
              <a:spLocks/>
            </p:cNvSpPr>
            <p:nvPr/>
          </p:nvSpPr>
          <p:spPr bwMode="auto">
            <a:xfrm>
              <a:off x="11860" y="1718"/>
              <a:ext cx="3" cy="3"/>
            </a:xfrm>
            <a:custGeom>
              <a:avLst/>
              <a:gdLst>
                <a:gd name="T0" fmla="*/ 0 w 3"/>
                <a:gd name="T1" fmla="*/ 3 h 3"/>
                <a:gd name="T2" fmla="*/ 3 w 3"/>
                <a:gd name="T3" fmla="*/ 3 h 3"/>
                <a:gd name="T4" fmla="*/ 3 w 3"/>
                <a:gd name="T5" fmla="*/ 3 h 3"/>
                <a:gd name="T6" fmla="*/ 3 w 3"/>
                <a:gd name="T7" fmla="*/ 0 h 3"/>
                <a:gd name="T8" fmla="*/ 0 w 3"/>
                <a:gd name="T9" fmla="*/ 0 h 3"/>
                <a:gd name="T10" fmla="*/ 0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3"/>
                  </a:lnTo>
                  <a:lnTo>
                    <a:pt x="3"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1" name="Freeform 4093">
              <a:extLst>
                <a:ext uri="{FF2B5EF4-FFF2-40B4-BE49-F238E27FC236}">
                  <a16:creationId xmlns:a16="http://schemas.microsoft.com/office/drawing/2014/main" id="{916A88C7-4337-4ED5-A4A7-7729DC8F10B2}"/>
                </a:ext>
              </a:extLst>
            </p:cNvPr>
            <p:cNvSpPr>
              <a:spLocks/>
            </p:cNvSpPr>
            <p:nvPr/>
          </p:nvSpPr>
          <p:spPr bwMode="auto">
            <a:xfrm>
              <a:off x="11825" y="1718"/>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2" name="Freeform 4094">
              <a:extLst>
                <a:ext uri="{FF2B5EF4-FFF2-40B4-BE49-F238E27FC236}">
                  <a16:creationId xmlns:a16="http://schemas.microsoft.com/office/drawing/2014/main" id="{E233069F-B4D8-4569-B0F6-371952B9A575}"/>
                </a:ext>
              </a:extLst>
            </p:cNvPr>
            <p:cNvSpPr>
              <a:spLocks/>
            </p:cNvSpPr>
            <p:nvPr/>
          </p:nvSpPr>
          <p:spPr bwMode="auto">
            <a:xfrm>
              <a:off x="11852" y="1718"/>
              <a:ext cx="3" cy="3"/>
            </a:xfrm>
            <a:custGeom>
              <a:avLst/>
              <a:gdLst>
                <a:gd name="T0" fmla="*/ 0 w 3"/>
                <a:gd name="T1" fmla="*/ 3 h 3"/>
                <a:gd name="T2" fmla="*/ 3 w 3"/>
                <a:gd name="T3" fmla="*/ 3 h 3"/>
                <a:gd name="T4" fmla="*/ 3 w 3"/>
                <a:gd name="T5" fmla="*/ 0 h 3"/>
                <a:gd name="T6" fmla="*/ 3 w 3"/>
                <a:gd name="T7" fmla="*/ 0 h 3"/>
                <a:gd name="T8" fmla="*/ 0 w 3"/>
                <a:gd name="T9" fmla="*/ 0 h 3"/>
                <a:gd name="T10" fmla="*/ 0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0"/>
                  </a:lnTo>
                  <a:lnTo>
                    <a:pt x="3"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3" name="Freeform 4095">
              <a:extLst>
                <a:ext uri="{FF2B5EF4-FFF2-40B4-BE49-F238E27FC236}">
                  <a16:creationId xmlns:a16="http://schemas.microsoft.com/office/drawing/2014/main" id="{339760E6-DBB2-42F8-B0B3-431729381F18}"/>
                </a:ext>
              </a:extLst>
            </p:cNvPr>
            <p:cNvSpPr>
              <a:spLocks/>
            </p:cNvSpPr>
            <p:nvPr/>
          </p:nvSpPr>
          <p:spPr bwMode="auto">
            <a:xfrm>
              <a:off x="11863" y="1718"/>
              <a:ext cx="5" cy="3"/>
            </a:xfrm>
            <a:custGeom>
              <a:avLst/>
              <a:gdLst>
                <a:gd name="T0" fmla="*/ 2 w 5"/>
                <a:gd name="T1" fmla="*/ 3 h 3"/>
                <a:gd name="T2" fmla="*/ 5 w 5"/>
                <a:gd name="T3" fmla="*/ 3 h 3"/>
                <a:gd name="T4" fmla="*/ 5 w 5"/>
                <a:gd name="T5" fmla="*/ 3 h 3"/>
                <a:gd name="T6" fmla="*/ 5 w 5"/>
                <a:gd name="T7" fmla="*/ 0 h 3"/>
                <a:gd name="T8" fmla="*/ 2 w 5"/>
                <a:gd name="T9" fmla="*/ 0 h 3"/>
                <a:gd name="T10" fmla="*/ 0 w 5"/>
                <a:gd name="T11" fmla="*/ 3 h 3"/>
                <a:gd name="T12" fmla="*/ 2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3"/>
                  </a:moveTo>
                  <a:lnTo>
                    <a:pt x="5" y="3"/>
                  </a:lnTo>
                  <a:lnTo>
                    <a:pt x="5" y="3"/>
                  </a:lnTo>
                  <a:lnTo>
                    <a:pt x="5" y="0"/>
                  </a:lnTo>
                  <a:lnTo>
                    <a:pt x="2"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4" name="Freeform 4096">
              <a:extLst>
                <a:ext uri="{FF2B5EF4-FFF2-40B4-BE49-F238E27FC236}">
                  <a16:creationId xmlns:a16="http://schemas.microsoft.com/office/drawing/2014/main" id="{30675FAE-DDAE-4658-8A9E-F2FEA083FA1E}"/>
                </a:ext>
              </a:extLst>
            </p:cNvPr>
            <p:cNvSpPr>
              <a:spLocks/>
            </p:cNvSpPr>
            <p:nvPr/>
          </p:nvSpPr>
          <p:spPr bwMode="auto">
            <a:xfrm>
              <a:off x="11868" y="1718"/>
              <a:ext cx="3" cy="3"/>
            </a:xfrm>
            <a:custGeom>
              <a:avLst/>
              <a:gdLst>
                <a:gd name="T0" fmla="*/ 0 w 3"/>
                <a:gd name="T1" fmla="*/ 3 h 3"/>
                <a:gd name="T2" fmla="*/ 3 w 3"/>
                <a:gd name="T3" fmla="*/ 3 h 3"/>
                <a:gd name="T4" fmla="*/ 3 w 3"/>
                <a:gd name="T5" fmla="*/ 3 h 3"/>
                <a:gd name="T6" fmla="*/ 3 w 3"/>
                <a:gd name="T7" fmla="*/ 0 h 3"/>
                <a:gd name="T8" fmla="*/ 0 w 3"/>
                <a:gd name="T9" fmla="*/ 0 h 3"/>
                <a:gd name="T10" fmla="*/ 0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3"/>
                  </a:lnTo>
                  <a:lnTo>
                    <a:pt x="3"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5" name="Freeform 4097">
              <a:extLst>
                <a:ext uri="{FF2B5EF4-FFF2-40B4-BE49-F238E27FC236}">
                  <a16:creationId xmlns:a16="http://schemas.microsoft.com/office/drawing/2014/main" id="{A7434E4D-1C5A-454A-B203-83DBFEE7C2C1}"/>
                </a:ext>
              </a:extLst>
            </p:cNvPr>
            <p:cNvSpPr>
              <a:spLocks/>
            </p:cNvSpPr>
            <p:nvPr/>
          </p:nvSpPr>
          <p:spPr bwMode="auto">
            <a:xfrm>
              <a:off x="11833" y="1718"/>
              <a:ext cx="3" cy="3"/>
            </a:xfrm>
            <a:custGeom>
              <a:avLst/>
              <a:gdLst>
                <a:gd name="T0" fmla="*/ 0 w 3"/>
                <a:gd name="T1" fmla="*/ 0 h 3"/>
                <a:gd name="T2" fmla="*/ 3 w 3"/>
                <a:gd name="T3" fmla="*/ 3 h 3"/>
                <a:gd name="T4" fmla="*/ 3 w 3"/>
                <a:gd name="T5" fmla="*/ 0 h 3"/>
                <a:gd name="T6" fmla="*/ 3 w 3"/>
                <a:gd name="T7" fmla="*/ 0 h 3"/>
                <a:gd name="T8" fmla="*/ 0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3" y="3"/>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6" name="Freeform 4098">
              <a:extLst>
                <a:ext uri="{FF2B5EF4-FFF2-40B4-BE49-F238E27FC236}">
                  <a16:creationId xmlns:a16="http://schemas.microsoft.com/office/drawing/2014/main" id="{4CC2E640-7FBA-4134-BE17-103A0B8F3355}"/>
                </a:ext>
              </a:extLst>
            </p:cNvPr>
            <p:cNvSpPr>
              <a:spLocks/>
            </p:cNvSpPr>
            <p:nvPr/>
          </p:nvSpPr>
          <p:spPr bwMode="auto">
            <a:xfrm>
              <a:off x="11846" y="1718"/>
              <a:ext cx="3" cy="5"/>
            </a:xfrm>
            <a:custGeom>
              <a:avLst/>
              <a:gdLst>
                <a:gd name="T0" fmla="*/ 0 w 3"/>
                <a:gd name="T1" fmla="*/ 3 h 5"/>
                <a:gd name="T2" fmla="*/ 3 w 3"/>
                <a:gd name="T3" fmla="*/ 3 h 5"/>
                <a:gd name="T4" fmla="*/ 0 w 3"/>
                <a:gd name="T5" fmla="*/ 3 h 5"/>
                <a:gd name="T6" fmla="*/ 0 w 3"/>
                <a:gd name="T7" fmla="*/ 5 h 5"/>
                <a:gd name="T8" fmla="*/ 3 w 3"/>
                <a:gd name="T9" fmla="*/ 5 h 5"/>
                <a:gd name="T10" fmla="*/ 3 w 3"/>
                <a:gd name="T11" fmla="*/ 5 h 5"/>
                <a:gd name="T12" fmla="*/ 3 w 3"/>
                <a:gd name="T13" fmla="*/ 3 h 5"/>
                <a:gd name="T14" fmla="*/ 3 w 3"/>
                <a:gd name="T15" fmla="*/ 3 h 5"/>
                <a:gd name="T16" fmla="*/ 3 w 3"/>
                <a:gd name="T17" fmla="*/ 3 h 5"/>
                <a:gd name="T18" fmla="*/ 3 w 3"/>
                <a:gd name="T19" fmla="*/ 0 h 5"/>
                <a:gd name="T20" fmla="*/ 3 w 3"/>
                <a:gd name="T21" fmla="*/ 0 h 5"/>
                <a:gd name="T22" fmla="*/ 0 w 3"/>
                <a:gd name="T23" fmla="*/ 0 h 5"/>
                <a:gd name="T24" fmla="*/ 0 w 3"/>
                <a:gd name="T25" fmla="*/ 0 h 5"/>
                <a:gd name="T26" fmla="*/ 0 w 3"/>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0" y="3"/>
                  </a:moveTo>
                  <a:lnTo>
                    <a:pt x="3" y="3"/>
                  </a:lnTo>
                  <a:lnTo>
                    <a:pt x="0" y="3"/>
                  </a:lnTo>
                  <a:lnTo>
                    <a:pt x="0" y="5"/>
                  </a:lnTo>
                  <a:lnTo>
                    <a:pt x="3" y="5"/>
                  </a:lnTo>
                  <a:lnTo>
                    <a:pt x="3" y="5"/>
                  </a:lnTo>
                  <a:lnTo>
                    <a:pt x="3" y="3"/>
                  </a:lnTo>
                  <a:lnTo>
                    <a:pt x="3" y="3"/>
                  </a:lnTo>
                  <a:lnTo>
                    <a:pt x="3" y="3"/>
                  </a:lnTo>
                  <a:lnTo>
                    <a:pt x="3" y="0"/>
                  </a:lnTo>
                  <a:lnTo>
                    <a:pt x="3"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7" name="Freeform 4099">
              <a:extLst>
                <a:ext uri="{FF2B5EF4-FFF2-40B4-BE49-F238E27FC236}">
                  <a16:creationId xmlns:a16="http://schemas.microsoft.com/office/drawing/2014/main" id="{C945E46B-75CC-4C4E-8E04-79A45CDEC642}"/>
                </a:ext>
              </a:extLst>
            </p:cNvPr>
            <p:cNvSpPr>
              <a:spLocks/>
            </p:cNvSpPr>
            <p:nvPr/>
          </p:nvSpPr>
          <p:spPr bwMode="auto">
            <a:xfrm>
              <a:off x="11827" y="1718"/>
              <a:ext cx="6" cy="0"/>
            </a:xfrm>
            <a:custGeom>
              <a:avLst/>
              <a:gdLst>
                <a:gd name="T0" fmla="*/ 3 w 6"/>
                <a:gd name="T1" fmla="*/ 6 w 6"/>
                <a:gd name="T2" fmla="*/ 6 w 6"/>
                <a:gd name="T3" fmla="*/ 6 w 6"/>
                <a:gd name="T4" fmla="*/ 3 w 6"/>
                <a:gd name="T5" fmla="*/ 0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6" y="0"/>
                  </a:lnTo>
                  <a:lnTo>
                    <a:pt x="6" y="0"/>
                  </a:lnTo>
                  <a:lnTo>
                    <a:pt x="6" y="0"/>
                  </a:ln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8" name="Freeform 4100">
              <a:extLst>
                <a:ext uri="{FF2B5EF4-FFF2-40B4-BE49-F238E27FC236}">
                  <a16:creationId xmlns:a16="http://schemas.microsoft.com/office/drawing/2014/main" id="{1D210BC8-4273-4A7A-A67A-549B2356A25E}"/>
                </a:ext>
              </a:extLst>
            </p:cNvPr>
            <p:cNvSpPr>
              <a:spLocks/>
            </p:cNvSpPr>
            <p:nvPr/>
          </p:nvSpPr>
          <p:spPr bwMode="auto">
            <a:xfrm>
              <a:off x="11838" y="1718"/>
              <a:ext cx="3" cy="3"/>
            </a:xfrm>
            <a:custGeom>
              <a:avLst/>
              <a:gdLst>
                <a:gd name="T0" fmla="*/ 0 w 3"/>
                <a:gd name="T1" fmla="*/ 3 h 3"/>
                <a:gd name="T2" fmla="*/ 3 w 3"/>
                <a:gd name="T3" fmla="*/ 3 h 3"/>
                <a:gd name="T4" fmla="*/ 3 w 3"/>
                <a:gd name="T5" fmla="*/ 0 h 3"/>
                <a:gd name="T6" fmla="*/ 3 w 3"/>
                <a:gd name="T7" fmla="*/ 0 h 3"/>
                <a:gd name="T8" fmla="*/ 0 w 3"/>
                <a:gd name="T9" fmla="*/ 0 h 3"/>
                <a:gd name="T10" fmla="*/ 0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0"/>
                  </a:lnTo>
                  <a:lnTo>
                    <a:pt x="3"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49" name="Freeform 4101">
              <a:extLst>
                <a:ext uri="{FF2B5EF4-FFF2-40B4-BE49-F238E27FC236}">
                  <a16:creationId xmlns:a16="http://schemas.microsoft.com/office/drawing/2014/main" id="{E149F769-9375-47C2-B3FF-4E354ADF5E31}"/>
                </a:ext>
              </a:extLst>
            </p:cNvPr>
            <p:cNvSpPr>
              <a:spLocks/>
            </p:cNvSpPr>
            <p:nvPr/>
          </p:nvSpPr>
          <p:spPr bwMode="auto">
            <a:xfrm>
              <a:off x="11841" y="1718"/>
              <a:ext cx="5" cy="3"/>
            </a:xfrm>
            <a:custGeom>
              <a:avLst/>
              <a:gdLst>
                <a:gd name="T0" fmla="*/ 0 w 5"/>
                <a:gd name="T1" fmla="*/ 3 h 3"/>
                <a:gd name="T2" fmla="*/ 3 w 5"/>
                <a:gd name="T3" fmla="*/ 3 h 3"/>
                <a:gd name="T4" fmla="*/ 5 w 5"/>
                <a:gd name="T5" fmla="*/ 0 h 3"/>
                <a:gd name="T6" fmla="*/ 3 w 5"/>
                <a:gd name="T7" fmla="*/ 0 h 3"/>
                <a:gd name="T8" fmla="*/ 0 w 5"/>
                <a:gd name="T9" fmla="*/ 0 h 3"/>
                <a:gd name="T10" fmla="*/ 0 w 5"/>
                <a:gd name="T11" fmla="*/ 0 h 3"/>
                <a:gd name="T12" fmla="*/ 0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3"/>
                  </a:moveTo>
                  <a:lnTo>
                    <a:pt x="3" y="3"/>
                  </a:lnTo>
                  <a:lnTo>
                    <a:pt x="5" y="0"/>
                  </a:lnTo>
                  <a:lnTo>
                    <a:pt x="3"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0" name="Freeform 4102">
              <a:extLst>
                <a:ext uri="{FF2B5EF4-FFF2-40B4-BE49-F238E27FC236}">
                  <a16:creationId xmlns:a16="http://schemas.microsoft.com/office/drawing/2014/main" id="{26335A21-ECA0-4331-91F9-DFDD86C23E67}"/>
                </a:ext>
              </a:extLst>
            </p:cNvPr>
            <p:cNvSpPr>
              <a:spLocks/>
            </p:cNvSpPr>
            <p:nvPr/>
          </p:nvSpPr>
          <p:spPr bwMode="auto">
            <a:xfrm>
              <a:off x="11676" y="1718"/>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1" name="Freeform 4103">
              <a:extLst>
                <a:ext uri="{FF2B5EF4-FFF2-40B4-BE49-F238E27FC236}">
                  <a16:creationId xmlns:a16="http://schemas.microsoft.com/office/drawing/2014/main" id="{A318A56C-51AC-4C2D-A860-629BE63371F7}"/>
                </a:ext>
              </a:extLst>
            </p:cNvPr>
            <p:cNvSpPr>
              <a:spLocks/>
            </p:cNvSpPr>
            <p:nvPr/>
          </p:nvSpPr>
          <p:spPr bwMode="auto">
            <a:xfrm>
              <a:off x="11692" y="171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2" name="Freeform 4104">
              <a:extLst>
                <a:ext uri="{FF2B5EF4-FFF2-40B4-BE49-F238E27FC236}">
                  <a16:creationId xmlns:a16="http://schemas.microsoft.com/office/drawing/2014/main" id="{2B0C68AD-FCDF-4431-8C1D-9AAB8F41D5D9}"/>
                </a:ext>
              </a:extLst>
            </p:cNvPr>
            <p:cNvSpPr>
              <a:spLocks/>
            </p:cNvSpPr>
            <p:nvPr/>
          </p:nvSpPr>
          <p:spPr bwMode="auto">
            <a:xfrm>
              <a:off x="11697" y="171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3" name="Freeform 4105">
              <a:extLst>
                <a:ext uri="{FF2B5EF4-FFF2-40B4-BE49-F238E27FC236}">
                  <a16:creationId xmlns:a16="http://schemas.microsoft.com/office/drawing/2014/main" id="{F615F81D-F191-4578-8975-3A9BAA496B2F}"/>
                </a:ext>
              </a:extLst>
            </p:cNvPr>
            <p:cNvSpPr>
              <a:spLocks/>
            </p:cNvSpPr>
            <p:nvPr/>
          </p:nvSpPr>
          <p:spPr bwMode="auto">
            <a:xfrm>
              <a:off x="11711" y="171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4" name="Freeform 4106">
              <a:extLst>
                <a:ext uri="{FF2B5EF4-FFF2-40B4-BE49-F238E27FC236}">
                  <a16:creationId xmlns:a16="http://schemas.microsoft.com/office/drawing/2014/main" id="{EACCF74F-EF91-491A-9F14-9969A8BC4E4E}"/>
                </a:ext>
              </a:extLst>
            </p:cNvPr>
            <p:cNvSpPr>
              <a:spLocks/>
            </p:cNvSpPr>
            <p:nvPr/>
          </p:nvSpPr>
          <p:spPr bwMode="auto">
            <a:xfrm>
              <a:off x="11705" y="171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5" name="Freeform 4107">
              <a:extLst>
                <a:ext uri="{FF2B5EF4-FFF2-40B4-BE49-F238E27FC236}">
                  <a16:creationId xmlns:a16="http://schemas.microsoft.com/office/drawing/2014/main" id="{0829C5E5-5655-4884-90A7-23F44429D118}"/>
                </a:ext>
              </a:extLst>
            </p:cNvPr>
            <p:cNvSpPr>
              <a:spLocks/>
            </p:cNvSpPr>
            <p:nvPr/>
          </p:nvSpPr>
          <p:spPr bwMode="auto">
            <a:xfrm>
              <a:off x="11700" y="1718"/>
              <a:ext cx="5" cy="0"/>
            </a:xfrm>
            <a:custGeom>
              <a:avLst/>
              <a:gdLst>
                <a:gd name="T0" fmla="*/ 5 w 5"/>
                <a:gd name="T1" fmla="*/ 5 w 5"/>
                <a:gd name="T2" fmla="*/ 5 w 5"/>
                <a:gd name="T3" fmla="*/ 3 w 5"/>
                <a:gd name="T4" fmla="*/ 0 w 5"/>
                <a:gd name="T5" fmla="*/ 3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3" y="0"/>
                  </a:ln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6" name="Freeform 4108">
              <a:extLst>
                <a:ext uri="{FF2B5EF4-FFF2-40B4-BE49-F238E27FC236}">
                  <a16:creationId xmlns:a16="http://schemas.microsoft.com/office/drawing/2014/main" id="{D1A82708-9893-43B6-83FF-2F7FCD9ED301}"/>
                </a:ext>
              </a:extLst>
            </p:cNvPr>
            <p:cNvSpPr>
              <a:spLocks/>
            </p:cNvSpPr>
            <p:nvPr/>
          </p:nvSpPr>
          <p:spPr bwMode="auto">
            <a:xfrm>
              <a:off x="11689" y="171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7" name="Freeform 4109">
              <a:extLst>
                <a:ext uri="{FF2B5EF4-FFF2-40B4-BE49-F238E27FC236}">
                  <a16:creationId xmlns:a16="http://schemas.microsoft.com/office/drawing/2014/main" id="{B9E0D390-031C-42F2-AE6F-7089B2B57588}"/>
                </a:ext>
              </a:extLst>
            </p:cNvPr>
            <p:cNvSpPr>
              <a:spLocks/>
            </p:cNvSpPr>
            <p:nvPr/>
          </p:nvSpPr>
          <p:spPr bwMode="auto">
            <a:xfrm>
              <a:off x="11670" y="1718"/>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8" name="Freeform 4110">
              <a:extLst>
                <a:ext uri="{FF2B5EF4-FFF2-40B4-BE49-F238E27FC236}">
                  <a16:creationId xmlns:a16="http://schemas.microsoft.com/office/drawing/2014/main" id="{7FED961E-9133-44EC-9273-6E3E1E7D9A80}"/>
                </a:ext>
              </a:extLst>
            </p:cNvPr>
            <p:cNvSpPr>
              <a:spLocks/>
            </p:cNvSpPr>
            <p:nvPr/>
          </p:nvSpPr>
          <p:spPr bwMode="auto">
            <a:xfrm>
              <a:off x="11684" y="1718"/>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59" name="Freeform 4111">
              <a:extLst>
                <a:ext uri="{FF2B5EF4-FFF2-40B4-BE49-F238E27FC236}">
                  <a16:creationId xmlns:a16="http://schemas.microsoft.com/office/drawing/2014/main" id="{D2305D3F-C869-4197-BE09-0155A5629BD1}"/>
                </a:ext>
              </a:extLst>
            </p:cNvPr>
            <p:cNvSpPr>
              <a:spLocks/>
            </p:cNvSpPr>
            <p:nvPr/>
          </p:nvSpPr>
          <p:spPr bwMode="auto">
            <a:xfrm>
              <a:off x="11678" y="171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0" name="Freeform 4112">
              <a:extLst>
                <a:ext uri="{FF2B5EF4-FFF2-40B4-BE49-F238E27FC236}">
                  <a16:creationId xmlns:a16="http://schemas.microsoft.com/office/drawing/2014/main" id="{CCBD7DF0-D277-4011-A2AC-65A536D73070}"/>
                </a:ext>
              </a:extLst>
            </p:cNvPr>
            <p:cNvSpPr>
              <a:spLocks/>
            </p:cNvSpPr>
            <p:nvPr/>
          </p:nvSpPr>
          <p:spPr bwMode="auto">
            <a:xfrm>
              <a:off x="11741" y="1718"/>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1" name="Freeform 4113">
              <a:extLst>
                <a:ext uri="{FF2B5EF4-FFF2-40B4-BE49-F238E27FC236}">
                  <a16:creationId xmlns:a16="http://schemas.microsoft.com/office/drawing/2014/main" id="{30A89BEF-950F-40D2-9160-92018F2553D1}"/>
                </a:ext>
              </a:extLst>
            </p:cNvPr>
            <p:cNvSpPr>
              <a:spLocks/>
            </p:cNvSpPr>
            <p:nvPr/>
          </p:nvSpPr>
          <p:spPr bwMode="auto">
            <a:xfrm>
              <a:off x="11714" y="1718"/>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2" name="Freeform 4114">
              <a:extLst>
                <a:ext uri="{FF2B5EF4-FFF2-40B4-BE49-F238E27FC236}">
                  <a16:creationId xmlns:a16="http://schemas.microsoft.com/office/drawing/2014/main" id="{1D26FD70-7C5D-4D7C-99FD-17F8BA142274}"/>
                </a:ext>
              </a:extLst>
            </p:cNvPr>
            <p:cNvSpPr>
              <a:spLocks/>
            </p:cNvSpPr>
            <p:nvPr/>
          </p:nvSpPr>
          <p:spPr bwMode="auto">
            <a:xfrm>
              <a:off x="11719" y="171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3" name="Freeform 4115">
              <a:extLst>
                <a:ext uri="{FF2B5EF4-FFF2-40B4-BE49-F238E27FC236}">
                  <a16:creationId xmlns:a16="http://schemas.microsoft.com/office/drawing/2014/main" id="{267354FC-F0F5-4129-85A4-673737646467}"/>
                </a:ext>
              </a:extLst>
            </p:cNvPr>
            <p:cNvSpPr>
              <a:spLocks/>
            </p:cNvSpPr>
            <p:nvPr/>
          </p:nvSpPr>
          <p:spPr bwMode="auto">
            <a:xfrm>
              <a:off x="11724" y="1718"/>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4" name="Freeform 4116">
              <a:extLst>
                <a:ext uri="{FF2B5EF4-FFF2-40B4-BE49-F238E27FC236}">
                  <a16:creationId xmlns:a16="http://schemas.microsoft.com/office/drawing/2014/main" id="{B0C7F42B-A77E-43FC-AD22-A1C3867DB705}"/>
                </a:ext>
              </a:extLst>
            </p:cNvPr>
            <p:cNvSpPr>
              <a:spLocks/>
            </p:cNvSpPr>
            <p:nvPr/>
          </p:nvSpPr>
          <p:spPr bwMode="auto">
            <a:xfrm>
              <a:off x="11735" y="1718"/>
              <a:ext cx="6" cy="3"/>
            </a:xfrm>
            <a:custGeom>
              <a:avLst/>
              <a:gdLst>
                <a:gd name="T0" fmla="*/ 3 w 6"/>
                <a:gd name="T1" fmla="*/ 0 h 3"/>
                <a:gd name="T2" fmla="*/ 3 w 6"/>
                <a:gd name="T3" fmla="*/ 0 h 3"/>
                <a:gd name="T4" fmla="*/ 3 w 6"/>
                <a:gd name="T5" fmla="*/ 3 h 3"/>
                <a:gd name="T6" fmla="*/ 3 w 6"/>
                <a:gd name="T7" fmla="*/ 3 h 3"/>
                <a:gd name="T8" fmla="*/ 3 w 6"/>
                <a:gd name="T9" fmla="*/ 3 h 3"/>
                <a:gd name="T10" fmla="*/ 3 w 6"/>
                <a:gd name="T11" fmla="*/ 0 h 3"/>
                <a:gd name="T12" fmla="*/ 3 w 6"/>
                <a:gd name="T13" fmla="*/ 0 h 3"/>
                <a:gd name="T14" fmla="*/ 6 w 6"/>
                <a:gd name="T15" fmla="*/ 0 h 3"/>
                <a:gd name="T16" fmla="*/ 6 w 6"/>
                <a:gd name="T17" fmla="*/ 0 h 3"/>
                <a:gd name="T18" fmla="*/ 6 w 6"/>
                <a:gd name="T19" fmla="*/ 0 h 3"/>
                <a:gd name="T20" fmla="*/ 0 w 6"/>
                <a:gd name="T21" fmla="*/ 0 h 3"/>
                <a:gd name="T22" fmla="*/ 0 w 6"/>
                <a:gd name="T23" fmla="*/ 0 h 3"/>
                <a:gd name="T24" fmla="*/ 0 w 6"/>
                <a:gd name="T25" fmla="*/ 0 h 3"/>
                <a:gd name="T26" fmla="*/ 3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3" y="0"/>
                  </a:moveTo>
                  <a:lnTo>
                    <a:pt x="3" y="0"/>
                  </a:lnTo>
                  <a:lnTo>
                    <a:pt x="3" y="3"/>
                  </a:lnTo>
                  <a:lnTo>
                    <a:pt x="3" y="3"/>
                  </a:lnTo>
                  <a:lnTo>
                    <a:pt x="3" y="3"/>
                  </a:lnTo>
                  <a:lnTo>
                    <a:pt x="3" y="0"/>
                  </a:lnTo>
                  <a:lnTo>
                    <a:pt x="3" y="0"/>
                  </a:lnTo>
                  <a:lnTo>
                    <a:pt x="6" y="0"/>
                  </a:lnTo>
                  <a:lnTo>
                    <a:pt x="6" y="0"/>
                  </a:lnTo>
                  <a:lnTo>
                    <a:pt x="6"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5" name="Freeform 4117">
              <a:extLst>
                <a:ext uri="{FF2B5EF4-FFF2-40B4-BE49-F238E27FC236}">
                  <a16:creationId xmlns:a16="http://schemas.microsoft.com/office/drawing/2014/main" id="{CA68B0EB-E902-4128-8F71-0D1964F7E6E0}"/>
                </a:ext>
              </a:extLst>
            </p:cNvPr>
            <p:cNvSpPr>
              <a:spLocks/>
            </p:cNvSpPr>
            <p:nvPr/>
          </p:nvSpPr>
          <p:spPr bwMode="auto">
            <a:xfrm>
              <a:off x="11874" y="1718"/>
              <a:ext cx="0" cy="3"/>
            </a:xfrm>
            <a:custGeom>
              <a:avLst/>
              <a:gdLst>
                <a:gd name="T0" fmla="*/ 3 h 3"/>
                <a:gd name="T1" fmla="*/ 3 h 3"/>
                <a:gd name="T2" fmla="*/ 3 h 3"/>
                <a:gd name="T3" fmla="*/ 0 h 3"/>
                <a:gd name="T4" fmla="*/ 0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6" name="Freeform 4118">
              <a:extLst>
                <a:ext uri="{FF2B5EF4-FFF2-40B4-BE49-F238E27FC236}">
                  <a16:creationId xmlns:a16="http://schemas.microsoft.com/office/drawing/2014/main" id="{7B9041B4-F8A4-4D83-9B4B-AB8751E00C54}"/>
                </a:ext>
              </a:extLst>
            </p:cNvPr>
            <p:cNvSpPr>
              <a:spLocks/>
            </p:cNvSpPr>
            <p:nvPr/>
          </p:nvSpPr>
          <p:spPr bwMode="auto">
            <a:xfrm>
              <a:off x="11838" y="1748"/>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7" name="Freeform 4119">
              <a:extLst>
                <a:ext uri="{FF2B5EF4-FFF2-40B4-BE49-F238E27FC236}">
                  <a16:creationId xmlns:a16="http://schemas.microsoft.com/office/drawing/2014/main" id="{220A3327-A2AE-439B-B62A-46349ED84713}"/>
                </a:ext>
              </a:extLst>
            </p:cNvPr>
            <p:cNvSpPr>
              <a:spLocks/>
            </p:cNvSpPr>
            <p:nvPr/>
          </p:nvSpPr>
          <p:spPr bwMode="auto">
            <a:xfrm>
              <a:off x="11827" y="1745"/>
              <a:ext cx="6" cy="3"/>
            </a:xfrm>
            <a:custGeom>
              <a:avLst/>
              <a:gdLst>
                <a:gd name="T0" fmla="*/ 0 w 6"/>
                <a:gd name="T1" fmla="*/ 3 h 3"/>
                <a:gd name="T2" fmla="*/ 3 w 6"/>
                <a:gd name="T3" fmla="*/ 3 h 3"/>
                <a:gd name="T4" fmla="*/ 6 w 6"/>
                <a:gd name="T5" fmla="*/ 3 h 3"/>
                <a:gd name="T6" fmla="*/ 3 w 6"/>
                <a:gd name="T7" fmla="*/ 0 h 3"/>
                <a:gd name="T8" fmla="*/ 0 w 6"/>
                <a:gd name="T9" fmla="*/ 0 h 3"/>
                <a:gd name="T10" fmla="*/ 0 w 6"/>
                <a:gd name="T11" fmla="*/ 3 h 3"/>
                <a:gd name="T12" fmla="*/ 0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3"/>
                  </a:moveTo>
                  <a:lnTo>
                    <a:pt x="3" y="3"/>
                  </a:lnTo>
                  <a:lnTo>
                    <a:pt x="6" y="3"/>
                  </a:lnTo>
                  <a:lnTo>
                    <a:pt x="3"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8" name="Freeform 4120">
              <a:extLst>
                <a:ext uri="{FF2B5EF4-FFF2-40B4-BE49-F238E27FC236}">
                  <a16:creationId xmlns:a16="http://schemas.microsoft.com/office/drawing/2014/main" id="{F89FE5D2-F059-4AD1-94E7-866B7A5BDA10}"/>
                </a:ext>
              </a:extLst>
            </p:cNvPr>
            <p:cNvSpPr>
              <a:spLocks/>
            </p:cNvSpPr>
            <p:nvPr/>
          </p:nvSpPr>
          <p:spPr bwMode="auto">
            <a:xfrm>
              <a:off x="11488" y="1742"/>
              <a:ext cx="6" cy="3"/>
            </a:xfrm>
            <a:custGeom>
              <a:avLst/>
              <a:gdLst>
                <a:gd name="T0" fmla="*/ 6 w 6"/>
                <a:gd name="T1" fmla="*/ 0 h 3"/>
                <a:gd name="T2" fmla="*/ 3 w 6"/>
                <a:gd name="T3" fmla="*/ 0 h 3"/>
                <a:gd name="T4" fmla="*/ 0 w 6"/>
                <a:gd name="T5" fmla="*/ 0 h 3"/>
                <a:gd name="T6" fmla="*/ 3 w 6"/>
                <a:gd name="T7" fmla="*/ 0 h 3"/>
                <a:gd name="T8" fmla="*/ 6 w 6"/>
                <a:gd name="T9" fmla="*/ 3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0" y="0"/>
                  </a:lnTo>
                  <a:lnTo>
                    <a:pt x="3" y="0"/>
                  </a:lnTo>
                  <a:lnTo>
                    <a:pt x="6" y="3"/>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69" name="Freeform 4121">
              <a:extLst>
                <a:ext uri="{FF2B5EF4-FFF2-40B4-BE49-F238E27FC236}">
                  <a16:creationId xmlns:a16="http://schemas.microsoft.com/office/drawing/2014/main" id="{E822693A-DF1F-4E83-B6F8-DAF9D499C164}"/>
                </a:ext>
              </a:extLst>
            </p:cNvPr>
            <p:cNvSpPr>
              <a:spLocks/>
            </p:cNvSpPr>
            <p:nvPr/>
          </p:nvSpPr>
          <p:spPr bwMode="auto">
            <a:xfrm>
              <a:off x="11860" y="1748"/>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0" name="Freeform 4122">
              <a:extLst>
                <a:ext uri="{FF2B5EF4-FFF2-40B4-BE49-F238E27FC236}">
                  <a16:creationId xmlns:a16="http://schemas.microsoft.com/office/drawing/2014/main" id="{ABD00FC9-1071-4583-A4AA-DF40A6A711FD}"/>
                </a:ext>
              </a:extLst>
            </p:cNvPr>
            <p:cNvSpPr>
              <a:spLocks/>
            </p:cNvSpPr>
            <p:nvPr/>
          </p:nvSpPr>
          <p:spPr bwMode="auto">
            <a:xfrm>
              <a:off x="11450"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1" name="Freeform 4123">
              <a:extLst>
                <a:ext uri="{FF2B5EF4-FFF2-40B4-BE49-F238E27FC236}">
                  <a16:creationId xmlns:a16="http://schemas.microsoft.com/office/drawing/2014/main" id="{402FF415-42DE-4D0A-9D0C-B7BEA0CE49A3}"/>
                </a:ext>
              </a:extLst>
            </p:cNvPr>
            <p:cNvSpPr>
              <a:spLocks/>
            </p:cNvSpPr>
            <p:nvPr/>
          </p:nvSpPr>
          <p:spPr bwMode="auto">
            <a:xfrm>
              <a:off x="11863" y="1748"/>
              <a:ext cx="5" cy="0"/>
            </a:xfrm>
            <a:custGeom>
              <a:avLst/>
              <a:gdLst>
                <a:gd name="T0" fmla="*/ 0 w 5"/>
                <a:gd name="T1" fmla="*/ 2 w 5"/>
                <a:gd name="T2" fmla="*/ 5 w 5"/>
                <a:gd name="T3" fmla="*/ 2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2" y="0"/>
                  </a:lnTo>
                  <a:lnTo>
                    <a:pt x="5"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2" name="Freeform 4124">
              <a:extLst>
                <a:ext uri="{FF2B5EF4-FFF2-40B4-BE49-F238E27FC236}">
                  <a16:creationId xmlns:a16="http://schemas.microsoft.com/office/drawing/2014/main" id="{D67AC630-E77B-4F1A-A2C7-632162DF62AF}"/>
                </a:ext>
              </a:extLst>
            </p:cNvPr>
            <p:cNvSpPr>
              <a:spLocks/>
            </p:cNvSpPr>
            <p:nvPr/>
          </p:nvSpPr>
          <p:spPr bwMode="auto">
            <a:xfrm>
              <a:off x="11819" y="1745"/>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3 w 3"/>
                <a:gd name="T11" fmla="*/ 3 h 3"/>
                <a:gd name="T12" fmla="*/ 3 w 3"/>
                <a:gd name="T13" fmla="*/ 3 h 3"/>
                <a:gd name="T14" fmla="*/ 3 w 3"/>
                <a:gd name="T15" fmla="*/ 0 h 3"/>
                <a:gd name="T16" fmla="*/ 0 w 3"/>
                <a:gd name="T17" fmla="*/ 0 h 3"/>
                <a:gd name="T18" fmla="*/ 0 w 3"/>
                <a:gd name="T19" fmla="*/ 0 h 3"/>
                <a:gd name="T20" fmla="*/ 0 w 3"/>
                <a:gd name="T21" fmla="*/ 0 h 3"/>
                <a:gd name="T22" fmla="*/ 0 w 3"/>
                <a:gd name="T23" fmla="*/ 0 h 3"/>
                <a:gd name="T24" fmla="*/ 0 w 3"/>
                <a:gd name="T25" fmla="*/ 0 h 3"/>
                <a:gd name="T26" fmla="*/ 0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lnTo>
                    <a:pt x="0" y="3"/>
                  </a:lnTo>
                  <a:lnTo>
                    <a:pt x="0" y="3"/>
                  </a:lnTo>
                  <a:lnTo>
                    <a:pt x="0" y="3"/>
                  </a:lnTo>
                  <a:lnTo>
                    <a:pt x="0" y="3"/>
                  </a:lnTo>
                  <a:lnTo>
                    <a:pt x="3" y="3"/>
                  </a:lnTo>
                  <a:lnTo>
                    <a:pt x="3" y="3"/>
                  </a:lnTo>
                  <a:lnTo>
                    <a:pt x="3" y="0"/>
                  </a:lnTo>
                  <a:lnTo>
                    <a:pt x="0" y="0"/>
                  </a:lnTo>
                  <a:lnTo>
                    <a:pt x="0" y="0"/>
                  </a:lnTo>
                  <a:lnTo>
                    <a:pt x="0" y="0"/>
                  </a:lnTo>
                  <a:lnTo>
                    <a:pt x="0"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3" name="Freeform 4125">
              <a:extLst>
                <a:ext uri="{FF2B5EF4-FFF2-40B4-BE49-F238E27FC236}">
                  <a16:creationId xmlns:a16="http://schemas.microsoft.com/office/drawing/2014/main" id="{880DACDB-801D-4D87-A925-66F69CD9B840}"/>
                </a:ext>
              </a:extLst>
            </p:cNvPr>
            <p:cNvSpPr>
              <a:spLocks/>
            </p:cNvSpPr>
            <p:nvPr/>
          </p:nvSpPr>
          <p:spPr bwMode="auto">
            <a:xfrm>
              <a:off x="11437"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4" name="Freeform 4126">
              <a:extLst>
                <a:ext uri="{FF2B5EF4-FFF2-40B4-BE49-F238E27FC236}">
                  <a16:creationId xmlns:a16="http://schemas.microsoft.com/office/drawing/2014/main" id="{F30F6BE1-D92B-4F51-AED1-E5C8BBF0F696}"/>
                </a:ext>
              </a:extLst>
            </p:cNvPr>
            <p:cNvSpPr>
              <a:spLocks/>
            </p:cNvSpPr>
            <p:nvPr/>
          </p:nvSpPr>
          <p:spPr bwMode="auto">
            <a:xfrm>
              <a:off x="11445"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5" name="Freeform 4127">
              <a:extLst>
                <a:ext uri="{FF2B5EF4-FFF2-40B4-BE49-F238E27FC236}">
                  <a16:creationId xmlns:a16="http://schemas.microsoft.com/office/drawing/2014/main" id="{06D8C946-7406-4F75-B77C-4EE8E3F32BAD}"/>
                </a:ext>
              </a:extLst>
            </p:cNvPr>
            <p:cNvSpPr>
              <a:spLocks/>
            </p:cNvSpPr>
            <p:nvPr/>
          </p:nvSpPr>
          <p:spPr bwMode="auto">
            <a:xfrm>
              <a:off x="11573" y="1745"/>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6" name="Freeform 4128">
              <a:extLst>
                <a:ext uri="{FF2B5EF4-FFF2-40B4-BE49-F238E27FC236}">
                  <a16:creationId xmlns:a16="http://schemas.microsoft.com/office/drawing/2014/main" id="{DDDA06E4-AE2F-4574-97BB-C250833F67B3}"/>
                </a:ext>
              </a:extLst>
            </p:cNvPr>
            <p:cNvSpPr>
              <a:spLocks/>
            </p:cNvSpPr>
            <p:nvPr/>
          </p:nvSpPr>
          <p:spPr bwMode="auto">
            <a:xfrm>
              <a:off x="11442"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7" name="Freeform 4129">
              <a:extLst>
                <a:ext uri="{FF2B5EF4-FFF2-40B4-BE49-F238E27FC236}">
                  <a16:creationId xmlns:a16="http://schemas.microsoft.com/office/drawing/2014/main" id="{24BA4511-228B-4139-A2AB-77760927233D}"/>
                </a:ext>
              </a:extLst>
            </p:cNvPr>
            <p:cNvSpPr>
              <a:spLocks/>
            </p:cNvSpPr>
            <p:nvPr/>
          </p:nvSpPr>
          <p:spPr bwMode="auto">
            <a:xfrm>
              <a:off x="11825" y="1745"/>
              <a:ext cx="2" cy="3"/>
            </a:xfrm>
            <a:custGeom>
              <a:avLst/>
              <a:gdLst>
                <a:gd name="T0" fmla="*/ 0 w 2"/>
                <a:gd name="T1" fmla="*/ 3 h 3"/>
                <a:gd name="T2" fmla="*/ 2 w 2"/>
                <a:gd name="T3" fmla="*/ 3 h 3"/>
                <a:gd name="T4" fmla="*/ 2 w 2"/>
                <a:gd name="T5" fmla="*/ 3 h 3"/>
                <a:gd name="T6" fmla="*/ 2 w 2"/>
                <a:gd name="T7" fmla="*/ 0 h 3"/>
                <a:gd name="T8" fmla="*/ 0 w 2"/>
                <a:gd name="T9" fmla="*/ 0 h 3"/>
                <a:gd name="T10" fmla="*/ 0 w 2"/>
                <a:gd name="T11" fmla="*/ 3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2" y="3"/>
                  </a:lnTo>
                  <a:lnTo>
                    <a:pt x="2" y="3"/>
                  </a:lnTo>
                  <a:lnTo>
                    <a:pt x="2" y="0"/>
                  </a:ln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8" name="Freeform 4130">
              <a:extLst>
                <a:ext uri="{FF2B5EF4-FFF2-40B4-BE49-F238E27FC236}">
                  <a16:creationId xmlns:a16="http://schemas.microsoft.com/office/drawing/2014/main" id="{5633F0C6-F379-41A4-992A-B642BE11AB88}"/>
                </a:ext>
              </a:extLst>
            </p:cNvPr>
            <p:cNvSpPr>
              <a:spLocks/>
            </p:cNvSpPr>
            <p:nvPr/>
          </p:nvSpPr>
          <p:spPr bwMode="auto">
            <a:xfrm>
              <a:off x="11480"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79" name="Freeform 4131">
              <a:extLst>
                <a:ext uri="{FF2B5EF4-FFF2-40B4-BE49-F238E27FC236}">
                  <a16:creationId xmlns:a16="http://schemas.microsoft.com/office/drawing/2014/main" id="{38F4F467-3BDF-41B7-8BB2-5C058EB35FCB}"/>
                </a:ext>
              </a:extLst>
            </p:cNvPr>
            <p:cNvSpPr>
              <a:spLocks/>
            </p:cNvSpPr>
            <p:nvPr/>
          </p:nvSpPr>
          <p:spPr bwMode="auto">
            <a:xfrm>
              <a:off x="11464"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0" name="Freeform 4132">
              <a:extLst>
                <a:ext uri="{FF2B5EF4-FFF2-40B4-BE49-F238E27FC236}">
                  <a16:creationId xmlns:a16="http://schemas.microsoft.com/office/drawing/2014/main" id="{23035946-F895-4861-A740-B66021FF4900}"/>
                </a:ext>
              </a:extLst>
            </p:cNvPr>
            <p:cNvSpPr>
              <a:spLocks/>
            </p:cNvSpPr>
            <p:nvPr/>
          </p:nvSpPr>
          <p:spPr bwMode="auto">
            <a:xfrm>
              <a:off x="11841" y="1748"/>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1" name="Freeform 4133">
              <a:extLst>
                <a:ext uri="{FF2B5EF4-FFF2-40B4-BE49-F238E27FC236}">
                  <a16:creationId xmlns:a16="http://schemas.microsoft.com/office/drawing/2014/main" id="{CA980510-F1C4-4883-8A14-0D91BAB207DB}"/>
                </a:ext>
              </a:extLst>
            </p:cNvPr>
            <p:cNvSpPr>
              <a:spLocks/>
            </p:cNvSpPr>
            <p:nvPr/>
          </p:nvSpPr>
          <p:spPr bwMode="auto">
            <a:xfrm>
              <a:off x="11467" y="1742"/>
              <a:ext cx="5" cy="0"/>
            </a:xfrm>
            <a:custGeom>
              <a:avLst/>
              <a:gdLst>
                <a:gd name="T0" fmla="*/ 2 w 5"/>
                <a:gd name="T1" fmla="*/ 0 w 5"/>
                <a:gd name="T2" fmla="*/ 0 w 5"/>
                <a:gd name="T3" fmla="*/ 0 w 5"/>
                <a:gd name="T4" fmla="*/ 2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0" y="0"/>
                  </a:lnTo>
                  <a:lnTo>
                    <a:pt x="2" y="0"/>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2" name="Freeform 4134">
              <a:extLst>
                <a:ext uri="{FF2B5EF4-FFF2-40B4-BE49-F238E27FC236}">
                  <a16:creationId xmlns:a16="http://schemas.microsoft.com/office/drawing/2014/main" id="{69A477F7-DE04-4913-B7EC-8B309D166681}"/>
                </a:ext>
              </a:extLst>
            </p:cNvPr>
            <p:cNvSpPr>
              <a:spLocks/>
            </p:cNvSpPr>
            <p:nvPr/>
          </p:nvSpPr>
          <p:spPr bwMode="auto">
            <a:xfrm>
              <a:off x="11478" y="1742"/>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3" name="Freeform 4135">
              <a:extLst>
                <a:ext uri="{FF2B5EF4-FFF2-40B4-BE49-F238E27FC236}">
                  <a16:creationId xmlns:a16="http://schemas.microsoft.com/office/drawing/2014/main" id="{2AFE3580-5B8B-417F-BE69-6EC38FB8655B}"/>
                </a:ext>
              </a:extLst>
            </p:cNvPr>
            <p:cNvSpPr>
              <a:spLocks/>
            </p:cNvSpPr>
            <p:nvPr/>
          </p:nvSpPr>
          <p:spPr bwMode="auto">
            <a:xfrm>
              <a:off x="11472"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4" name="Freeform 4136">
              <a:extLst>
                <a:ext uri="{FF2B5EF4-FFF2-40B4-BE49-F238E27FC236}">
                  <a16:creationId xmlns:a16="http://schemas.microsoft.com/office/drawing/2014/main" id="{047A9477-1B51-457F-938B-3D0241DDCD9B}"/>
                </a:ext>
              </a:extLst>
            </p:cNvPr>
            <p:cNvSpPr>
              <a:spLocks/>
            </p:cNvSpPr>
            <p:nvPr/>
          </p:nvSpPr>
          <p:spPr bwMode="auto">
            <a:xfrm>
              <a:off x="11846" y="1745"/>
              <a:ext cx="3" cy="5"/>
            </a:xfrm>
            <a:custGeom>
              <a:avLst/>
              <a:gdLst>
                <a:gd name="T0" fmla="*/ 0 w 3"/>
                <a:gd name="T1" fmla="*/ 3 h 5"/>
                <a:gd name="T2" fmla="*/ 0 w 3"/>
                <a:gd name="T3" fmla="*/ 3 h 5"/>
                <a:gd name="T4" fmla="*/ 0 w 3"/>
                <a:gd name="T5" fmla="*/ 3 h 5"/>
                <a:gd name="T6" fmla="*/ 0 w 3"/>
                <a:gd name="T7" fmla="*/ 5 h 5"/>
                <a:gd name="T8" fmla="*/ 3 w 3"/>
                <a:gd name="T9" fmla="*/ 3 h 5"/>
                <a:gd name="T10" fmla="*/ 3 w 3"/>
                <a:gd name="T11" fmla="*/ 3 h 5"/>
                <a:gd name="T12" fmla="*/ 3 w 3"/>
                <a:gd name="T13" fmla="*/ 3 h 5"/>
                <a:gd name="T14" fmla="*/ 3 w 3"/>
                <a:gd name="T15" fmla="*/ 3 h 5"/>
                <a:gd name="T16" fmla="*/ 3 w 3"/>
                <a:gd name="T17" fmla="*/ 3 h 5"/>
                <a:gd name="T18" fmla="*/ 3 w 3"/>
                <a:gd name="T19" fmla="*/ 3 h 5"/>
                <a:gd name="T20" fmla="*/ 3 w 3"/>
                <a:gd name="T21" fmla="*/ 0 h 5"/>
                <a:gd name="T22" fmla="*/ 0 w 3"/>
                <a:gd name="T23" fmla="*/ 0 h 5"/>
                <a:gd name="T24" fmla="*/ 0 w 3"/>
                <a:gd name="T25" fmla="*/ 0 h 5"/>
                <a:gd name="T26" fmla="*/ 0 w 3"/>
                <a:gd name="T27" fmla="*/ 3 h 5"/>
                <a:gd name="T28" fmla="*/ 0 w 3"/>
                <a:gd name="T29" fmla="*/ 3 h 5"/>
                <a:gd name="T30" fmla="*/ 0 w 3"/>
                <a:gd name="T31" fmla="*/ 3 h 5"/>
                <a:gd name="T32" fmla="*/ 0 w 3"/>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0" y="3"/>
                  </a:moveTo>
                  <a:lnTo>
                    <a:pt x="0" y="3"/>
                  </a:lnTo>
                  <a:lnTo>
                    <a:pt x="0" y="3"/>
                  </a:lnTo>
                  <a:lnTo>
                    <a:pt x="0" y="5"/>
                  </a:lnTo>
                  <a:lnTo>
                    <a:pt x="3" y="3"/>
                  </a:lnTo>
                  <a:lnTo>
                    <a:pt x="3" y="3"/>
                  </a:lnTo>
                  <a:lnTo>
                    <a:pt x="3" y="3"/>
                  </a:lnTo>
                  <a:lnTo>
                    <a:pt x="3" y="3"/>
                  </a:lnTo>
                  <a:lnTo>
                    <a:pt x="3" y="3"/>
                  </a:lnTo>
                  <a:lnTo>
                    <a:pt x="3" y="3"/>
                  </a:lnTo>
                  <a:lnTo>
                    <a:pt x="3" y="0"/>
                  </a:lnTo>
                  <a:lnTo>
                    <a:pt x="0" y="0"/>
                  </a:lnTo>
                  <a:lnTo>
                    <a:pt x="0" y="0"/>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5" name="Freeform 4137">
              <a:extLst>
                <a:ext uri="{FF2B5EF4-FFF2-40B4-BE49-F238E27FC236}">
                  <a16:creationId xmlns:a16="http://schemas.microsoft.com/office/drawing/2014/main" id="{3B612FED-8BAC-4EC5-9B56-FA21D731F021}"/>
                </a:ext>
              </a:extLst>
            </p:cNvPr>
            <p:cNvSpPr>
              <a:spLocks/>
            </p:cNvSpPr>
            <p:nvPr/>
          </p:nvSpPr>
          <p:spPr bwMode="auto">
            <a:xfrm>
              <a:off x="11459" y="1742"/>
              <a:ext cx="2" cy="3"/>
            </a:xfrm>
            <a:custGeom>
              <a:avLst/>
              <a:gdLst>
                <a:gd name="T0" fmla="*/ 2 w 2"/>
                <a:gd name="T1" fmla="*/ 0 h 3"/>
                <a:gd name="T2" fmla="*/ 2 w 2"/>
                <a:gd name="T3" fmla="*/ 0 h 3"/>
                <a:gd name="T4" fmla="*/ 2 w 2"/>
                <a:gd name="T5" fmla="*/ 0 h 3"/>
                <a:gd name="T6" fmla="*/ 2 w 2"/>
                <a:gd name="T7" fmla="*/ 0 h 3"/>
                <a:gd name="T8" fmla="*/ 2 w 2"/>
                <a:gd name="T9" fmla="*/ 0 h 3"/>
                <a:gd name="T10" fmla="*/ 2 w 2"/>
                <a:gd name="T11" fmla="*/ 0 h 3"/>
                <a:gd name="T12" fmla="*/ 0 w 2"/>
                <a:gd name="T13" fmla="*/ 0 h 3"/>
                <a:gd name="T14" fmla="*/ 0 w 2"/>
                <a:gd name="T15" fmla="*/ 0 h 3"/>
                <a:gd name="T16" fmla="*/ 0 w 2"/>
                <a:gd name="T17" fmla="*/ 0 h 3"/>
                <a:gd name="T18" fmla="*/ 2 w 2"/>
                <a:gd name="T19" fmla="*/ 0 h 3"/>
                <a:gd name="T20" fmla="*/ 2 w 2"/>
                <a:gd name="T21" fmla="*/ 3 h 3"/>
                <a:gd name="T22" fmla="*/ 2 w 2"/>
                <a:gd name="T23" fmla="*/ 3 h 3"/>
                <a:gd name="T24" fmla="*/ 2 w 2"/>
                <a:gd name="T25" fmla="*/ 3 h 3"/>
                <a:gd name="T26" fmla="*/ 2 w 2"/>
                <a:gd name="T27" fmla="*/ 0 h 3"/>
                <a:gd name="T28" fmla="*/ 2 w 2"/>
                <a:gd name="T29" fmla="*/ 0 h 3"/>
                <a:gd name="T30" fmla="*/ 2 w 2"/>
                <a:gd name="T31" fmla="*/ 0 h 3"/>
                <a:gd name="T32" fmla="*/ 2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2" y="0"/>
                  </a:moveTo>
                  <a:lnTo>
                    <a:pt x="2" y="0"/>
                  </a:lnTo>
                  <a:lnTo>
                    <a:pt x="2" y="0"/>
                  </a:lnTo>
                  <a:lnTo>
                    <a:pt x="2" y="0"/>
                  </a:lnTo>
                  <a:lnTo>
                    <a:pt x="2" y="0"/>
                  </a:lnTo>
                  <a:lnTo>
                    <a:pt x="2" y="0"/>
                  </a:lnTo>
                  <a:lnTo>
                    <a:pt x="0" y="0"/>
                  </a:lnTo>
                  <a:lnTo>
                    <a:pt x="0" y="0"/>
                  </a:lnTo>
                  <a:lnTo>
                    <a:pt x="0" y="0"/>
                  </a:lnTo>
                  <a:lnTo>
                    <a:pt x="2" y="0"/>
                  </a:lnTo>
                  <a:lnTo>
                    <a:pt x="2" y="3"/>
                  </a:lnTo>
                  <a:lnTo>
                    <a:pt x="2" y="3"/>
                  </a:lnTo>
                  <a:lnTo>
                    <a:pt x="2" y="3"/>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6" name="Freeform 4138">
              <a:extLst>
                <a:ext uri="{FF2B5EF4-FFF2-40B4-BE49-F238E27FC236}">
                  <a16:creationId xmlns:a16="http://schemas.microsoft.com/office/drawing/2014/main" id="{A6DD70EC-A66F-444E-9D3C-65D1DF772F02}"/>
                </a:ext>
              </a:extLst>
            </p:cNvPr>
            <p:cNvSpPr>
              <a:spLocks/>
            </p:cNvSpPr>
            <p:nvPr/>
          </p:nvSpPr>
          <p:spPr bwMode="auto">
            <a:xfrm>
              <a:off x="11456" y="1742"/>
              <a:ext cx="3" cy="0"/>
            </a:xfrm>
            <a:custGeom>
              <a:avLst/>
              <a:gdLst>
                <a:gd name="T0" fmla="*/ 3 w 3"/>
                <a:gd name="T1" fmla="*/ 0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0" y="0"/>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7" name="Freeform 4139">
              <a:extLst>
                <a:ext uri="{FF2B5EF4-FFF2-40B4-BE49-F238E27FC236}">
                  <a16:creationId xmlns:a16="http://schemas.microsoft.com/office/drawing/2014/main" id="{D1ED63B3-9F7F-48B5-8388-565F764A883E}"/>
                </a:ext>
              </a:extLst>
            </p:cNvPr>
            <p:cNvSpPr>
              <a:spLocks/>
            </p:cNvSpPr>
            <p:nvPr/>
          </p:nvSpPr>
          <p:spPr bwMode="auto">
            <a:xfrm>
              <a:off x="11852" y="1748"/>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8" name="Freeform 4140">
              <a:extLst>
                <a:ext uri="{FF2B5EF4-FFF2-40B4-BE49-F238E27FC236}">
                  <a16:creationId xmlns:a16="http://schemas.microsoft.com/office/drawing/2014/main" id="{C32D5ADD-F72D-48DD-8298-90273AC795D7}"/>
                </a:ext>
              </a:extLst>
            </p:cNvPr>
            <p:cNvSpPr>
              <a:spLocks/>
            </p:cNvSpPr>
            <p:nvPr/>
          </p:nvSpPr>
          <p:spPr bwMode="auto">
            <a:xfrm>
              <a:off x="11855" y="1748"/>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89" name="Freeform 4141">
              <a:extLst>
                <a:ext uri="{FF2B5EF4-FFF2-40B4-BE49-F238E27FC236}">
                  <a16:creationId xmlns:a16="http://schemas.microsoft.com/office/drawing/2014/main" id="{9C7E5F0C-38FF-4392-B113-5DBF615573B7}"/>
                </a:ext>
              </a:extLst>
            </p:cNvPr>
            <p:cNvSpPr>
              <a:spLocks/>
            </p:cNvSpPr>
            <p:nvPr/>
          </p:nvSpPr>
          <p:spPr bwMode="auto">
            <a:xfrm>
              <a:off x="11833" y="1748"/>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0" name="Freeform 4142">
              <a:extLst>
                <a:ext uri="{FF2B5EF4-FFF2-40B4-BE49-F238E27FC236}">
                  <a16:creationId xmlns:a16="http://schemas.microsoft.com/office/drawing/2014/main" id="{9A612561-347D-4686-9C1E-C227091AD159}"/>
                </a:ext>
              </a:extLst>
            </p:cNvPr>
            <p:cNvSpPr>
              <a:spLocks/>
            </p:cNvSpPr>
            <p:nvPr/>
          </p:nvSpPr>
          <p:spPr bwMode="auto">
            <a:xfrm>
              <a:off x="11868" y="1748"/>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1" name="Freeform 4143">
              <a:extLst>
                <a:ext uri="{FF2B5EF4-FFF2-40B4-BE49-F238E27FC236}">
                  <a16:creationId xmlns:a16="http://schemas.microsoft.com/office/drawing/2014/main" id="{CFF2D1EE-7C3B-4463-A29D-749C2391DFD0}"/>
                </a:ext>
              </a:extLst>
            </p:cNvPr>
            <p:cNvSpPr>
              <a:spLocks/>
            </p:cNvSpPr>
            <p:nvPr/>
          </p:nvSpPr>
          <p:spPr bwMode="auto">
            <a:xfrm>
              <a:off x="11486" y="1742"/>
              <a:ext cx="2"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2" name="Freeform 4144">
              <a:extLst>
                <a:ext uri="{FF2B5EF4-FFF2-40B4-BE49-F238E27FC236}">
                  <a16:creationId xmlns:a16="http://schemas.microsoft.com/office/drawing/2014/main" id="{6E9BCAC3-4DFE-418E-8D1D-30CD7B7B1639}"/>
                </a:ext>
              </a:extLst>
            </p:cNvPr>
            <p:cNvSpPr>
              <a:spLocks/>
            </p:cNvSpPr>
            <p:nvPr/>
          </p:nvSpPr>
          <p:spPr bwMode="auto">
            <a:xfrm>
              <a:off x="11535" y="1742"/>
              <a:ext cx="2" cy="3"/>
            </a:xfrm>
            <a:custGeom>
              <a:avLst/>
              <a:gdLst>
                <a:gd name="T0" fmla="*/ 2 w 2"/>
                <a:gd name="T1" fmla="*/ 3 h 3"/>
                <a:gd name="T2" fmla="*/ 2 w 2"/>
                <a:gd name="T3" fmla="*/ 3 h 3"/>
                <a:gd name="T4" fmla="*/ 2 w 2"/>
                <a:gd name="T5" fmla="*/ 3 h 3"/>
                <a:gd name="T6" fmla="*/ 0 w 2"/>
                <a:gd name="T7" fmla="*/ 0 h 3"/>
                <a:gd name="T8" fmla="*/ 0 w 2"/>
                <a:gd name="T9" fmla="*/ 3 h 3"/>
                <a:gd name="T10" fmla="*/ 0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3"/>
                  </a:lnTo>
                  <a:lnTo>
                    <a:pt x="2" y="3"/>
                  </a:lnTo>
                  <a:lnTo>
                    <a:pt x="0" y="0"/>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3" name="Freeform 4145">
              <a:extLst>
                <a:ext uri="{FF2B5EF4-FFF2-40B4-BE49-F238E27FC236}">
                  <a16:creationId xmlns:a16="http://schemas.microsoft.com/office/drawing/2014/main" id="{D0DBFCDC-4D71-48C3-AA35-3A87FD19A881}"/>
                </a:ext>
              </a:extLst>
            </p:cNvPr>
            <p:cNvSpPr>
              <a:spLocks/>
            </p:cNvSpPr>
            <p:nvPr/>
          </p:nvSpPr>
          <p:spPr bwMode="auto">
            <a:xfrm>
              <a:off x="11722" y="1745"/>
              <a:ext cx="5" cy="0"/>
            </a:xfrm>
            <a:custGeom>
              <a:avLst/>
              <a:gdLst>
                <a:gd name="T0" fmla="*/ 5 w 5"/>
                <a:gd name="T1" fmla="*/ 5 w 5"/>
                <a:gd name="T2" fmla="*/ 5 w 5"/>
                <a:gd name="T3" fmla="*/ 2 w 5"/>
                <a:gd name="T4" fmla="*/ 0 w 5"/>
                <a:gd name="T5" fmla="*/ 2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2" y="0"/>
                  </a:lnTo>
                  <a:lnTo>
                    <a:pt x="0" y="0"/>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4" name="Freeform 4146">
              <a:extLst>
                <a:ext uri="{FF2B5EF4-FFF2-40B4-BE49-F238E27FC236}">
                  <a16:creationId xmlns:a16="http://schemas.microsoft.com/office/drawing/2014/main" id="{8EC4CE71-78AE-44AD-A848-4948BDE49C03}"/>
                </a:ext>
              </a:extLst>
            </p:cNvPr>
            <p:cNvSpPr>
              <a:spLocks/>
            </p:cNvSpPr>
            <p:nvPr/>
          </p:nvSpPr>
          <p:spPr bwMode="auto">
            <a:xfrm>
              <a:off x="11513" y="1742"/>
              <a:ext cx="3" cy="3"/>
            </a:xfrm>
            <a:custGeom>
              <a:avLst/>
              <a:gdLst>
                <a:gd name="T0" fmla="*/ 0 w 3"/>
                <a:gd name="T1" fmla="*/ 0 h 3"/>
                <a:gd name="T2" fmla="*/ 0 w 3"/>
                <a:gd name="T3" fmla="*/ 0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3"/>
                  </a:lnTo>
                  <a:lnTo>
                    <a:pt x="3" y="3"/>
                  </a:lnTo>
                  <a:lnTo>
                    <a:pt x="3"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5" name="Freeform 4147">
              <a:extLst>
                <a:ext uri="{FF2B5EF4-FFF2-40B4-BE49-F238E27FC236}">
                  <a16:creationId xmlns:a16="http://schemas.microsoft.com/office/drawing/2014/main" id="{30FBE0AA-F654-4687-A3C4-9431D54B7B3C}"/>
                </a:ext>
              </a:extLst>
            </p:cNvPr>
            <p:cNvSpPr>
              <a:spLocks/>
            </p:cNvSpPr>
            <p:nvPr/>
          </p:nvSpPr>
          <p:spPr bwMode="auto">
            <a:xfrm>
              <a:off x="11719"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6" name="Freeform 4148">
              <a:extLst>
                <a:ext uri="{FF2B5EF4-FFF2-40B4-BE49-F238E27FC236}">
                  <a16:creationId xmlns:a16="http://schemas.microsoft.com/office/drawing/2014/main" id="{00717D47-2298-47FD-90E1-68401F1DBD90}"/>
                </a:ext>
              </a:extLst>
            </p:cNvPr>
            <p:cNvSpPr>
              <a:spLocks/>
            </p:cNvSpPr>
            <p:nvPr/>
          </p:nvSpPr>
          <p:spPr bwMode="auto">
            <a:xfrm>
              <a:off x="11521" y="1742"/>
              <a:ext cx="3" cy="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7" name="Freeform 4149">
              <a:extLst>
                <a:ext uri="{FF2B5EF4-FFF2-40B4-BE49-F238E27FC236}">
                  <a16:creationId xmlns:a16="http://schemas.microsoft.com/office/drawing/2014/main" id="{47BD3C28-F909-4A32-9C7C-0F1D34648CAC}"/>
                </a:ext>
              </a:extLst>
            </p:cNvPr>
            <p:cNvSpPr>
              <a:spLocks/>
            </p:cNvSpPr>
            <p:nvPr/>
          </p:nvSpPr>
          <p:spPr bwMode="auto">
            <a:xfrm>
              <a:off x="11524" y="1742"/>
              <a:ext cx="5" cy="3"/>
            </a:xfrm>
            <a:custGeom>
              <a:avLst/>
              <a:gdLst>
                <a:gd name="T0" fmla="*/ 2 w 5"/>
                <a:gd name="T1" fmla="*/ 0 h 3"/>
                <a:gd name="T2" fmla="*/ 0 w 5"/>
                <a:gd name="T3" fmla="*/ 3 h 3"/>
                <a:gd name="T4" fmla="*/ 2 w 5"/>
                <a:gd name="T5" fmla="*/ 3 h 3"/>
                <a:gd name="T6" fmla="*/ 5 w 5"/>
                <a:gd name="T7" fmla="*/ 3 h 3"/>
                <a:gd name="T8" fmla="*/ 5 w 5"/>
                <a:gd name="T9" fmla="*/ 3 h 3"/>
                <a:gd name="T10" fmla="*/ 5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3"/>
                  </a:lnTo>
                  <a:lnTo>
                    <a:pt x="2" y="3"/>
                  </a:lnTo>
                  <a:lnTo>
                    <a:pt x="5" y="3"/>
                  </a:lnTo>
                  <a:lnTo>
                    <a:pt x="5" y="3"/>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8" name="Freeform 4150">
              <a:extLst>
                <a:ext uri="{FF2B5EF4-FFF2-40B4-BE49-F238E27FC236}">
                  <a16:creationId xmlns:a16="http://schemas.microsoft.com/office/drawing/2014/main" id="{2FFDEAA0-D8FA-4F1E-B19C-306AA0C1C205}"/>
                </a:ext>
              </a:extLst>
            </p:cNvPr>
            <p:cNvSpPr>
              <a:spLocks/>
            </p:cNvSpPr>
            <p:nvPr/>
          </p:nvSpPr>
          <p:spPr bwMode="auto">
            <a:xfrm>
              <a:off x="11516" y="1742"/>
              <a:ext cx="2" cy="3"/>
            </a:xfrm>
            <a:custGeom>
              <a:avLst/>
              <a:gdLst>
                <a:gd name="T0" fmla="*/ 2 w 2"/>
                <a:gd name="T1" fmla="*/ 0 h 3"/>
                <a:gd name="T2" fmla="*/ 2 w 2"/>
                <a:gd name="T3" fmla="*/ 0 h 3"/>
                <a:gd name="T4" fmla="*/ 0 w 2"/>
                <a:gd name="T5" fmla="*/ 0 h 3"/>
                <a:gd name="T6" fmla="*/ 0 w 2"/>
                <a:gd name="T7" fmla="*/ 0 h 3"/>
                <a:gd name="T8" fmla="*/ 0 w 2"/>
                <a:gd name="T9" fmla="*/ 0 h 3"/>
                <a:gd name="T10" fmla="*/ 0 w 2"/>
                <a:gd name="T11" fmla="*/ 0 h 3"/>
                <a:gd name="T12" fmla="*/ 0 w 2"/>
                <a:gd name="T13" fmla="*/ 3 h 3"/>
                <a:gd name="T14" fmla="*/ 0 w 2"/>
                <a:gd name="T15" fmla="*/ 3 h 3"/>
                <a:gd name="T16" fmla="*/ 0 w 2"/>
                <a:gd name="T17" fmla="*/ 3 h 3"/>
                <a:gd name="T18" fmla="*/ 0 w 2"/>
                <a:gd name="T19" fmla="*/ 3 h 3"/>
                <a:gd name="T20" fmla="*/ 0 w 2"/>
                <a:gd name="T21" fmla="*/ 3 h 3"/>
                <a:gd name="T22" fmla="*/ 2 w 2"/>
                <a:gd name="T23" fmla="*/ 3 h 3"/>
                <a:gd name="T24" fmla="*/ 2 w 2"/>
                <a:gd name="T25" fmla="*/ 3 h 3"/>
                <a:gd name="T26" fmla="*/ 2 w 2"/>
                <a:gd name="T27" fmla="*/ 3 h 3"/>
                <a:gd name="T28" fmla="*/ 2 w 2"/>
                <a:gd name="T29" fmla="*/ 3 h 3"/>
                <a:gd name="T30" fmla="*/ 2 w 2"/>
                <a:gd name="T31" fmla="*/ 0 h 3"/>
                <a:gd name="T32" fmla="*/ 2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2" y="0"/>
                  </a:moveTo>
                  <a:lnTo>
                    <a:pt x="2" y="0"/>
                  </a:lnTo>
                  <a:lnTo>
                    <a:pt x="0" y="0"/>
                  </a:lnTo>
                  <a:lnTo>
                    <a:pt x="0" y="0"/>
                  </a:lnTo>
                  <a:lnTo>
                    <a:pt x="0" y="0"/>
                  </a:lnTo>
                  <a:lnTo>
                    <a:pt x="0" y="0"/>
                  </a:lnTo>
                  <a:lnTo>
                    <a:pt x="0" y="3"/>
                  </a:lnTo>
                  <a:lnTo>
                    <a:pt x="0" y="3"/>
                  </a:lnTo>
                  <a:lnTo>
                    <a:pt x="0" y="3"/>
                  </a:lnTo>
                  <a:lnTo>
                    <a:pt x="0" y="3"/>
                  </a:lnTo>
                  <a:lnTo>
                    <a:pt x="0" y="3"/>
                  </a:lnTo>
                  <a:lnTo>
                    <a:pt x="2" y="3"/>
                  </a:lnTo>
                  <a:lnTo>
                    <a:pt x="2" y="3"/>
                  </a:lnTo>
                  <a:lnTo>
                    <a:pt x="2"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99" name="Freeform 4151">
              <a:extLst>
                <a:ext uri="{FF2B5EF4-FFF2-40B4-BE49-F238E27FC236}">
                  <a16:creationId xmlns:a16="http://schemas.microsoft.com/office/drawing/2014/main" id="{7593E6F3-C8D1-4958-B5C7-B88819C0C564}"/>
                </a:ext>
              </a:extLst>
            </p:cNvPr>
            <p:cNvSpPr>
              <a:spLocks/>
            </p:cNvSpPr>
            <p:nvPr/>
          </p:nvSpPr>
          <p:spPr bwMode="auto">
            <a:xfrm>
              <a:off x="11741" y="1745"/>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0" name="Freeform 4152">
              <a:extLst>
                <a:ext uri="{FF2B5EF4-FFF2-40B4-BE49-F238E27FC236}">
                  <a16:creationId xmlns:a16="http://schemas.microsoft.com/office/drawing/2014/main" id="{01DFEE4D-A7D3-473E-8186-1F1FA8621597}"/>
                </a:ext>
              </a:extLst>
            </p:cNvPr>
            <p:cNvSpPr>
              <a:spLocks/>
            </p:cNvSpPr>
            <p:nvPr/>
          </p:nvSpPr>
          <p:spPr bwMode="auto">
            <a:xfrm>
              <a:off x="11714" y="1745"/>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1" name="Freeform 4153">
              <a:extLst>
                <a:ext uri="{FF2B5EF4-FFF2-40B4-BE49-F238E27FC236}">
                  <a16:creationId xmlns:a16="http://schemas.microsoft.com/office/drawing/2014/main" id="{1C995B3B-A811-4DAC-AF32-E246790EEC3F}"/>
                </a:ext>
              </a:extLst>
            </p:cNvPr>
            <p:cNvSpPr>
              <a:spLocks/>
            </p:cNvSpPr>
            <p:nvPr/>
          </p:nvSpPr>
          <p:spPr bwMode="auto">
            <a:xfrm>
              <a:off x="11543" y="1742"/>
              <a:ext cx="2" cy="3"/>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2 w 2"/>
                <a:gd name="T13" fmla="*/ 3 h 3"/>
                <a:gd name="T14" fmla="*/ 2 w 2"/>
                <a:gd name="T15" fmla="*/ 3 h 3"/>
                <a:gd name="T16" fmla="*/ 2 w 2"/>
                <a:gd name="T17" fmla="*/ 3 h 3"/>
                <a:gd name="T18" fmla="*/ 2 w 2"/>
                <a:gd name="T19" fmla="*/ 0 h 3"/>
                <a:gd name="T20" fmla="*/ 2 w 2"/>
                <a:gd name="T21" fmla="*/ 0 h 3"/>
                <a:gd name="T22" fmla="*/ 2 w 2"/>
                <a:gd name="T23" fmla="*/ 0 h 3"/>
                <a:gd name="T24" fmla="*/ 2 w 2"/>
                <a:gd name="T25" fmla="*/ 3 h 3"/>
                <a:gd name="T26" fmla="*/ 0 w 2"/>
                <a:gd name="T27" fmla="*/ 3 h 3"/>
                <a:gd name="T28" fmla="*/ 0 w 2"/>
                <a:gd name="T29" fmla="*/ 3 h 3"/>
                <a:gd name="T30" fmla="*/ 0 w 2"/>
                <a:gd name="T31" fmla="*/ 3 h 3"/>
                <a:gd name="T32" fmla="*/ 2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2" y="3"/>
                  </a:moveTo>
                  <a:lnTo>
                    <a:pt x="2" y="3"/>
                  </a:lnTo>
                  <a:lnTo>
                    <a:pt x="2" y="3"/>
                  </a:lnTo>
                  <a:lnTo>
                    <a:pt x="2" y="3"/>
                  </a:lnTo>
                  <a:lnTo>
                    <a:pt x="2" y="3"/>
                  </a:lnTo>
                  <a:lnTo>
                    <a:pt x="2" y="3"/>
                  </a:lnTo>
                  <a:lnTo>
                    <a:pt x="2" y="3"/>
                  </a:lnTo>
                  <a:lnTo>
                    <a:pt x="2" y="3"/>
                  </a:lnTo>
                  <a:lnTo>
                    <a:pt x="2" y="3"/>
                  </a:lnTo>
                  <a:lnTo>
                    <a:pt x="2" y="0"/>
                  </a:lnTo>
                  <a:lnTo>
                    <a:pt x="2" y="0"/>
                  </a:lnTo>
                  <a:lnTo>
                    <a:pt x="2" y="0"/>
                  </a:lnTo>
                  <a:lnTo>
                    <a:pt x="2" y="3"/>
                  </a:lnTo>
                  <a:lnTo>
                    <a:pt x="0" y="3"/>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2" name="Freeform 4154">
              <a:extLst>
                <a:ext uri="{FF2B5EF4-FFF2-40B4-BE49-F238E27FC236}">
                  <a16:creationId xmlns:a16="http://schemas.microsoft.com/office/drawing/2014/main" id="{F99466CB-BD0D-4BCA-A8E4-BE545234BE56}"/>
                </a:ext>
              </a:extLst>
            </p:cNvPr>
            <p:cNvSpPr>
              <a:spLocks/>
            </p:cNvSpPr>
            <p:nvPr/>
          </p:nvSpPr>
          <p:spPr bwMode="auto">
            <a:xfrm>
              <a:off x="11686" y="1745"/>
              <a:ext cx="6" cy="0"/>
            </a:xfrm>
            <a:custGeom>
              <a:avLst/>
              <a:gdLst>
                <a:gd name="T0" fmla="*/ 3 w 6"/>
                <a:gd name="T1" fmla="*/ 0 w 6"/>
                <a:gd name="T2" fmla="*/ 3 w 6"/>
                <a:gd name="T3" fmla="*/ 6 w 6"/>
                <a:gd name="T4" fmla="*/ 6 w 6"/>
                <a:gd name="T5" fmla="*/ 6 w 6"/>
                <a:gd name="T6" fmla="*/ 3 w 6"/>
              </a:gdLst>
              <a:ahLst/>
              <a:cxnLst>
                <a:cxn ang="0">
                  <a:pos x="T0" y="0"/>
                </a:cxn>
                <a:cxn ang="0">
                  <a:pos x="T1" y="0"/>
                </a:cxn>
                <a:cxn ang="0">
                  <a:pos x="T2" y="0"/>
                </a:cxn>
                <a:cxn ang="0">
                  <a:pos x="T3" y="0"/>
                </a:cxn>
                <a:cxn ang="0">
                  <a:pos x="T4" y="0"/>
                </a:cxn>
                <a:cxn ang="0">
                  <a:pos x="T5" y="0"/>
                </a:cxn>
                <a:cxn ang="0">
                  <a:pos x="T6" y="0"/>
                </a:cxn>
              </a:cxnLst>
              <a:rect l="0" t="0" r="r" b="b"/>
              <a:pathLst>
                <a:path w="6">
                  <a:moveTo>
                    <a:pt x="3" y="0"/>
                  </a:moveTo>
                  <a:lnTo>
                    <a:pt x="0" y="0"/>
                  </a:lnTo>
                  <a:lnTo>
                    <a:pt x="3" y="0"/>
                  </a:lnTo>
                  <a:lnTo>
                    <a:pt x="6" y="0"/>
                  </a:lnTo>
                  <a:lnTo>
                    <a:pt x="6" y="0"/>
                  </a:lnTo>
                  <a:lnTo>
                    <a:pt x="6"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3" name="Freeform 4155">
              <a:extLst>
                <a:ext uri="{FF2B5EF4-FFF2-40B4-BE49-F238E27FC236}">
                  <a16:creationId xmlns:a16="http://schemas.microsoft.com/office/drawing/2014/main" id="{CE35C204-BB37-4524-BA59-22E982559733}"/>
                </a:ext>
              </a:extLst>
            </p:cNvPr>
            <p:cNvSpPr>
              <a:spLocks/>
            </p:cNvSpPr>
            <p:nvPr/>
          </p:nvSpPr>
          <p:spPr bwMode="auto">
            <a:xfrm>
              <a:off x="11537"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4" name="Freeform 4156">
              <a:extLst>
                <a:ext uri="{FF2B5EF4-FFF2-40B4-BE49-F238E27FC236}">
                  <a16:creationId xmlns:a16="http://schemas.microsoft.com/office/drawing/2014/main" id="{A3F63856-64B6-4379-A038-ABA361E085FC}"/>
                </a:ext>
              </a:extLst>
            </p:cNvPr>
            <p:cNvSpPr>
              <a:spLocks/>
            </p:cNvSpPr>
            <p:nvPr/>
          </p:nvSpPr>
          <p:spPr bwMode="auto">
            <a:xfrm>
              <a:off x="11548"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5" name="Freeform 4157">
              <a:extLst>
                <a:ext uri="{FF2B5EF4-FFF2-40B4-BE49-F238E27FC236}">
                  <a16:creationId xmlns:a16="http://schemas.microsoft.com/office/drawing/2014/main" id="{0989D4C6-B4E1-4B35-A151-C61628EAA9A8}"/>
                </a:ext>
              </a:extLst>
            </p:cNvPr>
            <p:cNvSpPr>
              <a:spLocks/>
            </p:cNvSpPr>
            <p:nvPr/>
          </p:nvSpPr>
          <p:spPr bwMode="auto">
            <a:xfrm>
              <a:off x="11507" y="1742"/>
              <a:ext cx="3" cy="3"/>
            </a:xfrm>
            <a:custGeom>
              <a:avLst/>
              <a:gdLst>
                <a:gd name="T0" fmla="*/ 0 w 3"/>
                <a:gd name="T1" fmla="*/ 0 h 3"/>
                <a:gd name="T2" fmla="*/ 0 w 3"/>
                <a:gd name="T3" fmla="*/ 0 h 3"/>
                <a:gd name="T4" fmla="*/ 0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6" name="Freeform 4158">
              <a:extLst>
                <a:ext uri="{FF2B5EF4-FFF2-40B4-BE49-F238E27FC236}">
                  <a16:creationId xmlns:a16="http://schemas.microsoft.com/office/drawing/2014/main" id="{4DBE5253-178A-4528-BB45-6C3B930EC816}"/>
                </a:ext>
              </a:extLst>
            </p:cNvPr>
            <p:cNvSpPr>
              <a:spLocks/>
            </p:cNvSpPr>
            <p:nvPr/>
          </p:nvSpPr>
          <p:spPr bwMode="auto">
            <a:xfrm>
              <a:off x="11502" y="1742"/>
              <a:ext cx="5" cy="3"/>
            </a:xfrm>
            <a:custGeom>
              <a:avLst/>
              <a:gdLst>
                <a:gd name="T0" fmla="*/ 0 w 5"/>
                <a:gd name="T1" fmla="*/ 0 h 3"/>
                <a:gd name="T2" fmla="*/ 0 w 5"/>
                <a:gd name="T3" fmla="*/ 0 h 3"/>
                <a:gd name="T4" fmla="*/ 0 w 5"/>
                <a:gd name="T5" fmla="*/ 3 h 3"/>
                <a:gd name="T6" fmla="*/ 3 w 5"/>
                <a:gd name="T7" fmla="*/ 3 h 3"/>
                <a:gd name="T8" fmla="*/ 5 w 5"/>
                <a:gd name="T9" fmla="*/ 0 h 3"/>
                <a:gd name="T10" fmla="*/ 3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0"/>
                  </a:lnTo>
                  <a:lnTo>
                    <a:pt x="0" y="3"/>
                  </a:lnTo>
                  <a:lnTo>
                    <a:pt x="3" y="3"/>
                  </a:lnTo>
                  <a:lnTo>
                    <a:pt x="5"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7" name="Freeform 4159">
              <a:extLst>
                <a:ext uri="{FF2B5EF4-FFF2-40B4-BE49-F238E27FC236}">
                  <a16:creationId xmlns:a16="http://schemas.microsoft.com/office/drawing/2014/main" id="{7E92274D-1146-408B-A79B-F077AD559BE3}"/>
                </a:ext>
              </a:extLst>
            </p:cNvPr>
            <p:cNvSpPr>
              <a:spLocks/>
            </p:cNvSpPr>
            <p:nvPr/>
          </p:nvSpPr>
          <p:spPr bwMode="auto">
            <a:xfrm>
              <a:off x="11529" y="1742"/>
              <a:ext cx="3" cy="3"/>
            </a:xfrm>
            <a:custGeom>
              <a:avLst/>
              <a:gdLst>
                <a:gd name="T0" fmla="*/ 3 w 3"/>
                <a:gd name="T1" fmla="*/ 3 h 3"/>
                <a:gd name="T2" fmla="*/ 3 w 3"/>
                <a:gd name="T3" fmla="*/ 0 h 3"/>
                <a:gd name="T4" fmla="*/ 0 w 3"/>
                <a:gd name="T5" fmla="*/ 0 h 3"/>
                <a:gd name="T6" fmla="*/ 0 w 3"/>
                <a:gd name="T7" fmla="*/ 3 h 3"/>
                <a:gd name="T8" fmla="*/ 0 w 3"/>
                <a:gd name="T9" fmla="*/ 3 h 3"/>
                <a:gd name="T10" fmla="*/ 3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0" y="0"/>
                  </a:lnTo>
                  <a:lnTo>
                    <a:pt x="0" y="3"/>
                  </a:lnTo>
                  <a:lnTo>
                    <a:pt x="0" y="3"/>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8" name="Freeform 4160">
              <a:extLst>
                <a:ext uri="{FF2B5EF4-FFF2-40B4-BE49-F238E27FC236}">
                  <a16:creationId xmlns:a16="http://schemas.microsoft.com/office/drawing/2014/main" id="{3552F4C1-2A07-4ED5-893A-E2D4344651AE}"/>
                </a:ext>
              </a:extLst>
            </p:cNvPr>
            <p:cNvSpPr>
              <a:spLocks/>
            </p:cNvSpPr>
            <p:nvPr/>
          </p:nvSpPr>
          <p:spPr bwMode="auto">
            <a:xfrm>
              <a:off x="11817" y="1745"/>
              <a:ext cx="2" cy="3"/>
            </a:xfrm>
            <a:custGeom>
              <a:avLst/>
              <a:gdLst>
                <a:gd name="T0" fmla="*/ 2 w 2"/>
                <a:gd name="T1" fmla="*/ 3 h 3"/>
                <a:gd name="T2" fmla="*/ 2 w 2"/>
                <a:gd name="T3" fmla="*/ 3 h 3"/>
                <a:gd name="T4" fmla="*/ 2 w 2"/>
                <a:gd name="T5" fmla="*/ 0 h 3"/>
                <a:gd name="T6" fmla="*/ 0 w 2"/>
                <a:gd name="T7" fmla="*/ 0 h 3"/>
                <a:gd name="T8" fmla="*/ 0 w 2"/>
                <a:gd name="T9" fmla="*/ 3 h 3"/>
                <a:gd name="T10" fmla="*/ 0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3"/>
                  </a:lnTo>
                  <a:lnTo>
                    <a:pt x="2" y="0"/>
                  </a:lnTo>
                  <a:lnTo>
                    <a:pt x="0" y="0"/>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09" name="Freeform 4161">
              <a:extLst>
                <a:ext uri="{FF2B5EF4-FFF2-40B4-BE49-F238E27FC236}">
                  <a16:creationId xmlns:a16="http://schemas.microsoft.com/office/drawing/2014/main" id="{04FAE0C9-CFDF-454C-8FAF-32D5186D0D52}"/>
                </a:ext>
              </a:extLst>
            </p:cNvPr>
            <p:cNvSpPr>
              <a:spLocks/>
            </p:cNvSpPr>
            <p:nvPr/>
          </p:nvSpPr>
          <p:spPr bwMode="auto">
            <a:xfrm>
              <a:off x="11654" y="1745"/>
              <a:ext cx="3" cy="3"/>
            </a:xfrm>
            <a:custGeom>
              <a:avLst/>
              <a:gdLst>
                <a:gd name="T0" fmla="*/ 0 w 3"/>
                <a:gd name="T1" fmla="*/ 0 h 3"/>
                <a:gd name="T2" fmla="*/ 0 w 3"/>
                <a:gd name="T3" fmla="*/ 3 h 3"/>
                <a:gd name="T4" fmla="*/ 0 w 3"/>
                <a:gd name="T5" fmla="*/ 3 h 3"/>
                <a:gd name="T6" fmla="*/ 0 w 3"/>
                <a:gd name="T7" fmla="*/ 3 h 3"/>
                <a:gd name="T8" fmla="*/ 0 w 3"/>
                <a:gd name="T9" fmla="*/ 0 h 3"/>
                <a:gd name="T10" fmla="*/ 3 w 3"/>
                <a:gd name="T11" fmla="*/ 0 h 3"/>
                <a:gd name="T12" fmla="*/ 3 w 3"/>
                <a:gd name="T13" fmla="*/ 0 h 3"/>
                <a:gd name="T14" fmla="*/ 3 w 3"/>
                <a:gd name="T15" fmla="*/ 0 h 3"/>
                <a:gd name="T16" fmla="*/ 0 w 3"/>
                <a:gd name="T17" fmla="*/ 0 h 3"/>
                <a:gd name="T18" fmla="*/ 0 w 3"/>
                <a:gd name="T19" fmla="*/ 0 h 3"/>
                <a:gd name="T20" fmla="*/ 0 w 3"/>
                <a:gd name="T21" fmla="*/ 0 h 3"/>
                <a:gd name="T22" fmla="*/ 0 w 3"/>
                <a:gd name="T23" fmla="*/ 0 h 3"/>
                <a:gd name="T24" fmla="*/ 0 w 3"/>
                <a:gd name="T25" fmla="*/ 0 h 3"/>
                <a:gd name="T26" fmla="*/ 0 w 3"/>
                <a:gd name="T27" fmla="*/ 0 h 3"/>
                <a:gd name="T28" fmla="*/ 0 w 3"/>
                <a:gd name="T29" fmla="*/ 0 h 3"/>
                <a:gd name="T30" fmla="*/ 0 w 3"/>
                <a:gd name="T31" fmla="*/ 0 h 3"/>
                <a:gd name="T32" fmla="*/ 0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0" y="0"/>
                  </a:moveTo>
                  <a:lnTo>
                    <a:pt x="0" y="3"/>
                  </a:lnTo>
                  <a:lnTo>
                    <a:pt x="0" y="3"/>
                  </a:lnTo>
                  <a:lnTo>
                    <a:pt x="0" y="3"/>
                  </a:lnTo>
                  <a:lnTo>
                    <a:pt x="0" y="0"/>
                  </a:lnTo>
                  <a:lnTo>
                    <a:pt x="3" y="0"/>
                  </a:lnTo>
                  <a:lnTo>
                    <a:pt x="3" y="0"/>
                  </a:lnTo>
                  <a:lnTo>
                    <a:pt x="3"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0" name="Freeform 4162">
              <a:extLst>
                <a:ext uri="{FF2B5EF4-FFF2-40B4-BE49-F238E27FC236}">
                  <a16:creationId xmlns:a16="http://schemas.microsoft.com/office/drawing/2014/main" id="{6BDE8F1B-C759-4E01-99B4-5D02E4A8F56D}"/>
                </a:ext>
              </a:extLst>
            </p:cNvPr>
            <p:cNvSpPr>
              <a:spLocks/>
            </p:cNvSpPr>
            <p:nvPr/>
          </p:nvSpPr>
          <p:spPr bwMode="auto">
            <a:xfrm>
              <a:off x="11697"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1" name="Freeform 4163">
              <a:extLst>
                <a:ext uri="{FF2B5EF4-FFF2-40B4-BE49-F238E27FC236}">
                  <a16:creationId xmlns:a16="http://schemas.microsoft.com/office/drawing/2014/main" id="{FF735777-AC86-48F6-AA7E-17B1C5C0B873}"/>
                </a:ext>
              </a:extLst>
            </p:cNvPr>
            <p:cNvSpPr>
              <a:spLocks/>
            </p:cNvSpPr>
            <p:nvPr/>
          </p:nvSpPr>
          <p:spPr bwMode="auto">
            <a:xfrm>
              <a:off x="11551"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2" name="Freeform 4164">
              <a:extLst>
                <a:ext uri="{FF2B5EF4-FFF2-40B4-BE49-F238E27FC236}">
                  <a16:creationId xmlns:a16="http://schemas.microsoft.com/office/drawing/2014/main" id="{FF2CDB40-872B-48AA-A070-287F9510552F}"/>
                </a:ext>
              </a:extLst>
            </p:cNvPr>
            <p:cNvSpPr>
              <a:spLocks/>
            </p:cNvSpPr>
            <p:nvPr/>
          </p:nvSpPr>
          <p:spPr bwMode="auto">
            <a:xfrm>
              <a:off x="11692" y="1745"/>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3" name="Freeform 4165">
              <a:extLst>
                <a:ext uri="{FF2B5EF4-FFF2-40B4-BE49-F238E27FC236}">
                  <a16:creationId xmlns:a16="http://schemas.microsoft.com/office/drawing/2014/main" id="{3B1FA00E-380D-492A-A61C-DBF7FCFEF602}"/>
                </a:ext>
              </a:extLst>
            </p:cNvPr>
            <p:cNvSpPr>
              <a:spLocks/>
            </p:cNvSpPr>
            <p:nvPr/>
          </p:nvSpPr>
          <p:spPr bwMode="auto">
            <a:xfrm>
              <a:off x="11678" y="1745"/>
              <a:ext cx="6" cy="3"/>
            </a:xfrm>
            <a:custGeom>
              <a:avLst/>
              <a:gdLst>
                <a:gd name="T0" fmla="*/ 3 w 6"/>
                <a:gd name="T1" fmla="*/ 0 h 3"/>
                <a:gd name="T2" fmla="*/ 3 w 6"/>
                <a:gd name="T3" fmla="*/ 0 h 3"/>
                <a:gd name="T4" fmla="*/ 3 w 6"/>
                <a:gd name="T5" fmla="*/ 0 h 3"/>
                <a:gd name="T6" fmla="*/ 0 w 6"/>
                <a:gd name="T7" fmla="*/ 0 h 3"/>
                <a:gd name="T8" fmla="*/ 0 w 6"/>
                <a:gd name="T9" fmla="*/ 0 h 3"/>
                <a:gd name="T10" fmla="*/ 0 w 6"/>
                <a:gd name="T11" fmla="*/ 0 h 3"/>
                <a:gd name="T12" fmla="*/ 3 w 6"/>
                <a:gd name="T13" fmla="*/ 0 h 3"/>
                <a:gd name="T14" fmla="*/ 3 w 6"/>
                <a:gd name="T15" fmla="*/ 0 h 3"/>
                <a:gd name="T16" fmla="*/ 3 w 6"/>
                <a:gd name="T17" fmla="*/ 3 h 3"/>
                <a:gd name="T18" fmla="*/ 3 w 6"/>
                <a:gd name="T19" fmla="*/ 3 h 3"/>
                <a:gd name="T20" fmla="*/ 6 w 6"/>
                <a:gd name="T21" fmla="*/ 3 h 3"/>
                <a:gd name="T22" fmla="*/ 6 w 6"/>
                <a:gd name="T23" fmla="*/ 0 h 3"/>
                <a:gd name="T24" fmla="*/ 3 w 6"/>
                <a:gd name="T25" fmla="*/ 0 h 3"/>
                <a:gd name="T26" fmla="*/ 3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3" y="0"/>
                  </a:moveTo>
                  <a:lnTo>
                    <a:pt x="3" y="0"/>
                  </a:lnTo>
                  <a:lnTo>
                    <a:pt x="3" y="0"/>
                  </a:lnTo>
                  <a:lnTo>
                    <a:pt x="0" y="0"/>
                  </a:lnTo>
                  <a:lnTo>
                    <a:pt x="0" y="0"/>
                  </a:lnTo>
                  <a:lnTo>
                    <a:pt x="0" y="0"/>
                  </a:lnTo>
                  <a:lnTo>
                    <a:pt x="3" y="0"/>
                  </a:lnTo>
                  <a:lnTo>
                    <a:pt x="3" y="0"/>
                  </a:lnTo>
                  <a:lnTo>
                    <a:pt x="3" y="3"/>
                  </a:lnTo>
                  <a:lnTo>
                    <a:pt x="3" y="3"/>
                  </a:lnTo>
                  <a:lnTo>
                    <a:pt x="6" y="3"/>
                  </a:lnTo>
                  <a:lnTo>
                    <a:pt x="6"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4" name="Freeform 4166">
              <a:extLst>
                <a:ext uri="{FF2B5EF4-FFF2-40B4-BE49-F238E27FC236}">
                  <a16:creationId xmlns:a16="http://schemas.microsoft.com/office/drawing/2014/main" id="{07025E25-97DE-4168-B5AB-F809C0C16FE0}"/>
                </a:ext>
              </a:extLst>
            </p:cNvPr>
            <p:cNvSpPr>
              <a:spLocks/>
            </p:cNvSpPr>
            <p:nvPr/>
          </p:nvSpPr>
          <p:spPr bwMode="auto">
            <a:xfrm>
              <a:off x="11684" y="1745"/>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5" name="Freeform 4167">
              <a:extLst>
                <a:ext uri="{FF2B5EF4-FFF2-40B4-BE49-F238E27FC236}">
                  <a16:creationId xmlns:a16="http://schemas.microsoft.com/office/drawing/2014/main" id="{34F9269C-4D56-4260-B351-941161C1FE2F}"/>
                </a:ext>
              </a:extLst>
            </p:cNvPr>
            <p:cNvSpPr>
              <a:spLocks/>
            </p:cNvSpPr>
            <p:nvPr/>
          </p:nvSpPr>
          <p:spPr bwMode="auto">
            <a:xfrm>
              <a:off x="11705"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6" name="Freeform 4168">
              <a:extLst>
                <a:ext uri="{FF2B5EF4-FFF2-40B4-BE49-F238E27FC236}">
                  <a16:creationId xmlns:a16="http://schemas.microsoft.com/office/drawing/2014/main" id="{168DAD48-5539-4E45-9A87-36AC0F470DF3}"/>
                </a:ext>
              </a:extLst>
            </p:cNvPr>
            <p:cNvSpPr>
              <a:spLocks/>
            </p:cNvSpPr>
            <p:nvPr/>
          </p:nvSpPr>
          <p:spPr bwMode="auto">
            <a:xfrm>
              <a:off x="11700" y="1745"/>
              <a:ext cx="5" cy="0"/>
            </a:xfrm>
            <a:custGeom>
              <a:avLst/>
              <a:gdLst>
                <a:gd name="T0" fmla="*/ 3 w 5"/>
                <a:gd name="T1" fmla="*/ 5 w 5"/>
                <a:gd name="T2" fmla="*/ 3 w 5"/>
                <a:gd name="T3" fmla="*/ 0 w 5"/>
                <a:gd name="T4" fmla="*/ 0 w 5"/>
                <a:gd name="T5" fmla="*/ 0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5"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7" name="Freeform 4169">
              <a:extLst>
                <a:ext uri="{FF2B5EF4-FFF2-40B4-BE49-F238E27FC236}">
                  <a16:creationId xmlns:a16="http://schemas.microsoft.com/office/drawing/2014/main" id="{7076A96C-444D-4C09-9B5B-4F77E2FA2E04}"/>
                </a:ext>
              </a:extLst>
            </p:cNvPr>
            <p:cNvSpPr>
              <a:spLocks/>
            </p:cNvSpPr>
            <p:nvPr/>
          </p:nvSpPr>
          <p:spPr bwMode="auto">
            <a:xfrm>
              <a:off x="11735" y="1745"/>
              <a:ext cx="3" cy="3"/>
            </a:xfrm>
            <a:custGeom>
              <a:avLst/>
              <a:gdLst>
                <a:gd name="T0" fmla="*/ 3 w 3"/>
                <a:gd name="T1" fmla="*/ 0 h 3"/>
                <a:gd name="T2" fmla="*/ 3 w 3"/>
                <a:gd name="T3" fmla="*/ 3 h 3"/>
                <a:gd name="T4" fmla="*/ 3 w 3"/>
                <a:gd name="T5" fmla="*/ 3 h 3"/>
                <a:gd name="T6" fmla="*/ 3 w 3"/>
                <a:gd name="T7" fmla="*/ 3 h 3"/>
                <a:gd name="T8" fmla="*/ 3 w 3"/>
                <a:gd name="T9" fmla="*/ 0 h 3"/>
                <a:gd name="T10" fmla="*/ 3 w 3"/>
                <a:gd name="T11" fmla="*/ 0 h 3"/>
                <a:gd name="T12" fmla="*/ 3 w 3"/>
                <a:gd name="T13" fmla="*/ 0 h 3"/>
                <a:gd name="T14" fmla="*/ 3 w 3"/>
                <a:gd name="T15" fmla="*/ 0 h 3"/>
                <a:gd name="T16" fmla="*/ 3 w 3"/>
                <a:gd name="T17" fmla="*/ 0 h 3"/>
                <a:gd name="T18" fmla="*/ 3 w 3"/>
                <a:gd name="T19" fmla="*/ 0 h 3"/>
                <a:gd name="T20" fmla="*/ 3 w 3"/>
                <a:gd name="T21" fmla="*/ 0 h 3"/>
                <a:gd name="T22" fmla="*/ 3 w 3"/>
                <a:gd name="T23" fmla="*/ 0 h 3"/>
                <a:gd name="T24" fmla="*/ 3 w 3"/>
                <a:gd name="T25" fmla="*/ 0 h 3"/>
                <a:gd name="T26" fmla="*/ 0 w 3"/>
                <a:gd name="T27" fmla="*/ 0 h 3"/>
                <a:gd name="T28" fmla="*/ 0 w 3"/>
                <a:gd name="T29" fmla="*/ 0 h 3"/>
                <a:gd name="T30" fmla="*/ 0 w 3"/>
                <a:gd name="T31" fmla="*/ 0 h 3"/>
                <a:gd name="T32" fmla="*/ 3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3" y="0"/>
                  </a:moveTo>
                  <a:lnTo>
                    <a:pt x="3" y="3"/>
                  </a:lnTo>
                  <a:lnTo>
                    <a:pt x="3" y="3"/>
                  </a:lnTo>
                  <a:lnTo>
                    <a:pt x="3" y="3"/>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8" name="Freeform 4170">
              <a:extLst>
                <a:ext uri="{FF2B5EF4-FFF2-40B4-BE49-F238E27FC236}">
                  <a16:creationId xmlns:a16="http://schemas.microsoft.com/office/drawing/2014/main" id="{EF137518-7523-4070-B186-E25FB93AE732}"/>
                </a:ext>
              </a:extLst>
            </p:cNvPr>
            <p:cNvSpPr>
              <a:spLocks/>
            </p:cNvSpPr>
            <p:nvPr/>
          </p:nvSpPr>
          <p:spPr bwMode="auto">
            <a:xfrm>
              <a:off x="11556" y="1745"/>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19" name="Freeform 4171">
              <a:extLst>
                <a:ext uri="{FF2B5EF4-FFF2-40B4-BE49-F238E27FC236}">
                  <a16:creationId xmlns:a16="http://schemas.microsoft.com/office/drawing/2014/main" id="{1D72DE08-D852-473F-92EC-899F67CECB8C}"/>
                </a:ext>
              </a:extLst>
            </p:cNvPr>
            <p:cNvSpPr>
              <a:spLocks/>
            </p:cNvSpPr>
            <p:nvPr/>
          </p:nvSpPr>
          <p:spPr bwMode="auto">
            <a:xfrm>
              <a:off x="11676" y="1745"/>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0" name="Freeform 4172">
              <a:extLst>
                <a:ext uri="{FF2B5EF4-FFF2-40B4-BE49-F238E27FC236}">
                  <a16:creationId xmlns:a16="http://schemas.microsoft.com/office/drawing/2014/main" id="{901F0F59-5668-4A8E-97BA-EDE6C1FE8CFB}"/>
                </a:ext>
              </a:extLst>
            </p:cNvPr>
            <p:cNvSpPr>
              <a:spLocks/>
            </p:cNvSpPr>
            <p:nvPr/>
          </p:nvSpPr>
          <p:spPr bwMode="auto">
            <a:xfrm>
              <a:off x="11670" y="1745"/>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1" name="Freeform 4173">
              <a:extLst>
                <a:ext uri="{FF2B5EF4-FFF2-40B4-BE49-F238E27FC236}">
                  <a16:creationId xmlns:a16="http://schemas.microsoft.com/office/drawing/2014/main" id="{D45F96B2-B03B-49B6-A0C4-F24E4414B2D1}"/>
                </a:ext>
              </a:extLst>
            </p:cNvPr>
            <p:cNvSpPr>
              <a:spLocks/>
            </p:cNvSpPr>
            <p:nvPr/>
          </p:nvSpPr>
          <p:spPr bwMode="auto">
            <a:xfrm>
              <a:off x="11874" y="174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2" name="Freeform 4174">
              <a:extLst>
                <a:ext uri="{FF2B5EF4-FFF2-40B4-BE49-F238E27FC236}">
                  <a16:creationId xmlns:a16="http://schemas.microsoft.com/office/drawing/2014/main" id="{6B549DD9-85FF-4A11-AB8D-CB19D2B7139C}"/>
                </a:ext>
              </a:extLst>
            </p:cNvPr>
            <p:cNvSpPr>
              <a:spLocks/>
            </p:cNvSpPr>
            <p:nvPr/>
          </p:nvSpPr>
          <p:spPr bwMode="auto">
            <a:xfrm>
              <a:off x="11684" y="1772"/>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3" name="Freeform 4175">
              <a:extLst>
                <a:ext uri="{FF2B5EF4-FFF2-40B4-BE49-F238E27FC236}">
                  <a16:creationId xmlns:a16="http://schemas.microsoft.com/office/drawing/2014/main" id="{6D47CA60-9D3E-4A3B-8BFB-C56F0FE29884}"/>
                </a:ext>
              </a:extLst>
            </p:cNvPr>
            <p:cNvSpPr>
              <a:spLocks/>
            </p:cNvSpPr>
            <p:nvPr/>
          </p:nvSpPr>
          <p:spPr bwMode="auto">
            <a:xfrm>
              <a:off x="11670" y="1772"/>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4" name="Freeform 4176">
              <a:extLst>
                <a:ext uri="{FF2B5EF4-FFF2-40B4-BE49-F238E27FC236}">
                  <a16:creationId xmlns:a16="http://schemas.microsoft.com/office/drawing/2014/main" id="{ADEC91EE-5B87-4A18-90AD-908BDBD111F1}"/>
                </a:ext>
              </a:extLst>
            </p:cNvPr>
            <p:cNvSpPr>
              <a:spLocks/>
            </p:cNvSpPr>
            <p:nvPr/>
          </p:nvSpPr>
          <p:spPr bwMode="auto">
            <a:xfrm>
              <a:off x="11676" y="1772"/>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5" name="Freeform 4177">
              <a:extLst>
                <a:ext uri="{FF2B5EF4-FFF2-40B4-BE49-F238E27FC236}">
                  <a16:creationId xmlns:a16="http://schemas.microsoft.com/office/drawing/2014/main" id="{5D21965D-88F3-4C93-9ABC-1532D2F5BFD3}"/>
                </a:ext>
              </a:extLst>
            </p:cNvPr>
            <p:cNvSpPr>
              <a:spLocks/>
            </p:cNvSpPr>
            <p:nvPr/>
          </p:nvSpPr>
          <p:spPr bwMode="auto">
            <a:xfrm>
              <a:off x="11453" y="1769"/>
              <a:ext cx="6" cy="3"/>
            </a:xfrm>
            <a:custGeom>
              <a:avLst/>
              <a:gdLst>
                <a:gd name="T0" fmla="*/ 0 w 6"/>
                <a:gd name="T1" fmla="*/ 0 h 3"/>
                <a:gd name="T2" fmla="*/ 0 w 6"/>
                <a:gd name="T3" fmla="*/ 0 h 3"/>
                <a:gd name="T4" fmla="*/ 0 w 6"/>
                <a:gd name="T5" fmla="*/ 3 h 3"/>
                <a:gd name="T6" fmla="*/ 6 w 6"/>
                <a:gd name="T7" fmla="*/ 3 h 3"/>
                <a:gd name="T8" fmla="*/ 6 w 6"/>
                <a:gd name="T9" fmla="*/ 0 h 3"/>
                <a:gd name="T10" fmla="*/ 6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0" y="0"/>
                  </a:lnTo>
                  <a:lnTo>
                    <a:pt x="0" y="3"/>
                  </a:lnTo>
                  <a:lnTo>
                    <a:pt x="6" y="3"/>
                  </a:lnTo>
                  <a:lnTo>
                    <a:pt x="6" y="0"/>
                  </a:lnTo>
                  <a:lnTo>
                    <a:pt x="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6" name="Freeform 4178">
              <a:extLst>
                <a:ext uri="{FF2B5EF4-FFF2-40B4-BE49-F238E27FC236}">
                  <a16:creationId xmlns:a16="http://schemas.microsoft.com/office/drawing/2014/main" id="{24CE1DF6-C4A8-4DC1-B168-2649426448BB}"/>
                </a:ext>
              </a:extLst>
            </p:cNvPr>
            <p:cNvSpPr>
              <a:spLocks/>
            </p:cNvSpPr>
            <p:nvPr/>
          </p:nvSpPr>
          <p:spPr bwMode="auto">
            <a:xfrm>
              <a:off x="11464" y="1769"/>
              <a:ext cx="3" cy="3"/>
            </a:xfrm>
            <a:custGeom>
              <a:avLst/>
              <a:gdLst>
                <a:gd name="T0" fmla="*/ 0 w 3"/>
                <a:gd name="T1" fmla="*/ 0 h 3"/>
                <a:gd name="T2" fmla="*/ 0 w 3"/>
                <a:gd name="T3" fmla="*/ 0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3"/>
                  </a:lnTo>
                  <a:lnTo>
                    <a:pt x="3" y="3"/>
                  </a:lnTo>
                  <a:lnTo>
                    <a:pt x="3"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7" name="Freeform 4179">
              <a:extLst>
                <a:ext uri="{FF2B5EF4-FFF2-40B4-BE49-F238E27FC236}">
                  <a16:creationId xmlns:a16="http://schemas.microsoft.com/office/drawing/2014/main" id="{682B22E1-7088-4B2B-A4A6-8368A65F2B50}"/>
                </a:ext>
              </a:extLst>
            </p:cNvPr>
            <p:cNvSpPr>
              <a:spLocks/>
            </p:cNvSpPr>
            <p:nvPr/>
          </p:nvSpPr>
          <p:spPr bwMode="auto">
            <a:xfrm>
              <a:off x="11467" y="1769"/>
              <a:ext cx="2" cy="3"/>
            </a:xfrm>
            <a:custGeom>
              <a:avLst/>
              <a:gdLst>
                <a:gd name="T0" fmla="*/ 0 w 2"/>
                <a:gd name="T1" fmla="*/ 0 h 3"/>
                <a:gd name="T2" fmla="*/ 0 w 2"/>
                <a:gd name="T3" fmla="*/ 3 h 3"/>
                <a:gd name="T4" fmla="*/ 0 w 2"/>
                <a:gd name="T5" fmla="*/ 3 h 3"/>
                <a:gd name="T6" fmla="*/ 2 w 2"/>
                <a:gd name="T7" fmla="*/ 3 h 3"/>
                <a:gd name="T8" fmla="*/ 2 w 2"/>
                <a:gd name="T9" fmla="*/ 3 h 3"/>
                <a:gd name="T10" fmla="*/ 2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0" y="3"/>
                  </a:lnTo>
                  <a:lnTo>
                    <a:pt x="0" y="3"/>
                  </a:lnTo>
                  <a:lnTo>
                    <a:pt x="2" y="3"/>
                  </a:lnTo>
                  <a:lnTo>
                    <a:pt x="2"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8" name="Freeform 4180">
              <a:extLst>
                <a:ext uri="{FF2B5EF4-FFF2-40B4-BE49-F238E27FC236}">
                  <a16:creationId xmlns:a16="http://schemas.microsoft.com/office/drawing/2014/main" id="{F717AFAC-43B0-47D2-939E-CD626796A3CD}"/>
                </a:ext>
              </a:extLst>
            </p:cNvPr>
            <p:cNvSpPr>
              <a:spLocks/>
            </p:cNvSpPr>
            <p:nvPr/>
          </p:nvSpPr>
          <p:spPr bwMode="auto">
            <a:xfrm>
              <a:off x="11478" y="1769"/>
              <a:ext cx="2" cy="3"/>
            </a:xfrm>
            <a:custGeom>
              <a:avLst/>
              <a:gdLst>
                <a:gd name="T0" fmla="*/ 0 w 2"/>
                <a:gd name="T1" fmla="*/ 0 h 3"/>
                <a:gd name="T2" fmla="*/ 0 w 2"/>
                <a:gd name="T3" fmla="*/ 3 h 3"/>
                <a:gd name="T4" fmla="*/ 0 w 2"/>
                <a:gd name="T5" fmla="*/ 3 h 3"/>
                <a:gd name="T6" fmla="*/ 2 w 2"/>
                <a:gd name="T7" fmla="*/ 3 h 3"/>
                <a:gd name="T8" fmla="*/ 2 w 2"/>
                <a:gd name="T9" fmla="*/ 3 h 3"/>
                <a:gd name="T10" fmla="*/ 2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0" y="3"/>
                  </a:lnTo>
                  <a:lnTo>
                    <a:pt x="0" y="3"/>
                  </a:lnTo>
                  <a:lnTo>
                    <a:pt x="2" y="3"/>
                  </a:lnTo>
                  <a:lnTo>
                    <a:pt x="2"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29" name="Freeform 4181">
              <a:extLst>
                <a:ext uri="{FF2B5EF4-FFF2-40B4-BE49-F238E27FC236}">
                  <a16:creationId xmlns:a16="http://schemas.microsoft.com/office/drawing/2014/main" id="{AE194025-2918-42B7-9186-11494432361E}"/>
                </a:ext>
              </a:extLst>
            </p:cNvPr>
            <p:cNvSpPr>
              <a:spLocks/>
            </p:cNvSpPr>
            <p:nvPr/>
          </p:nvSpPr>
          <p:spPr bwMode="auto">
            <a:xfrm>
              <a:off x="11472" y="1769"/>
              <a:ext cx="3" cy="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0" name="Freeform 4182">
              <a:extLst>
                <a:ext uri="{FF2B5EF4-FFF2-40B4-BE49-F238E27FC236}">
                  <a16:creationId xmlns:a16="http://schemas.microsoft.com/office/drawing/2014/main" id="{AE7B9604-60FF-4AF9-AA9F-F1AE00049F4E}"/>
                </a:ext>
              </a:extLst>
            </p:cNvPr>
            <p:cNvSpPr>
              <a:spLocks/>
            </p:cNvSpPr>
            <p:nvPr/>
          </p:nvSpPr>
          <p:spPr bwMode="auto">
            <a:xfrm>
              <a:off x="11442" y="1769"/>
              <a:ext cx="3" cy="3"/>
            </a:xfrm>
            <a:custGeom>
              <a:avLst/>
              <a:gdLst>
                <a:gd name="T0" fmla="*/ 0 w 3"/>
                <a:gd name="T1" fmla="*/ 0 h 3"/>
                <a:gd name="T2" fmla="*/ 0 w 3"/>
                <a:gd name="T3" fmla="*/ 0 h 3"/>
                <a:gd name="T4" fmla="*/ 0 w 3"/>
                <a:gd name="T5" fmla="*/ 0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0"/>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1" name="Freeform 4183">
              <a:extLst>
                <a:ext uri="{FF2B5EF4-FFF2-40B4-BE49-F238E27FC236}">
                  <a16:creationId xmlns:a16="http://schemas.microsoft.com/office/drawing/2014/main" id="{D3D598AF-3C02-4C0F-834E-28076A1C86C6}"/>
                </a:ext>
              </a:extLst>
            </p:cNvPr>
            <p:cNvSpPr>
              <a:spLocks/>
            </p:cNvSpPr>
            <p:nvPr/>
          </p:nvSpPr>
          <p:spPr bwMode="auto">
            <a:xfrm>
              <a:off x="11437" y="1769"/>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2" name="Freeform 4184">
              <a:extLst>
                <a:ext uri="{FF2B5EF4-FFF2-40B4-BE49-F238E27FC236}">
                  <a16:creationId xmlns:a16="http://schemas.microsoft.com/office/drawing/2014/main" id="{2E8331EC-8105-4A6A-943A-7D98FA9E2EEA}"/>
                </a:ext>
              </a:extLst>
            </p:cNvPr>
            <p:cNvSpPr>
              <a:spLocks/>
            </p:cNvSpPr>
            <p:nvPr/>
          </p:nvSpPr>
          <p:spPr bwMode="auto">
            <a:xfrm>
              <a:off x="11450" y="1769"/>
              <a:ext cx="3" cy="3"/>
            </a:xfrm>
            <a:custGeom>
              <a:avLst/>
              <a:gdLst>
                <a:gd name="T0" fmla="*/ 0 w 3"/>
                <a:gd name="T1" fmla="*/ 0 h 3"/>
                <a:gd name="T2" fmla="*/ 0 w 3"/>
                <a:gd name="T3" fmla="*/ 0 h 3"/>
                <a:gd name="T4" fmla="*/ 0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3" name="Freeform 4185">
              <a:extLst>
                <a:ext uri="{FF2B5EF4-FFF2-40B4-BE49-F238E27FC236}">
                  <a16:creationId xmlns:a16="http://schemas.microsoft.com/office/drawing/2014/main" id="{28717C72-C378-4A7E-89F5-285C8A861EBD}"/>
                </a:ext>
              </a:extLst>
            </p:cNvPr>
            <p:cNvSpPr>
              <a:spLocks/>
            </p:cNvSpPr>
            <p:nvPr/>
          </p:nvSpPr>
          <p:spPr bwMode="auto">
            <a:xfrm>
              <a:off x="11445" y="1769"/>
              <a:ext cx="3" cy="3"/>
            </a:xfrm>
            <a:custGeom>
              <a:avLst/>
              <a:gdLst>
                <a:gd name="T0" fmla="*/ 0 w 3"/>
                <a:gd name="T1" fmla="*/ 0 h 3"/>
                <a:gd name="T2" fmla="*/ 0 w 3"/>
                <a:gd name="T3" fmla="*/ 0 h 3"/>
                <a:gd name="T4" fmla="*/ 0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4" name="Freeform 4186">
              <a:extLst>
                <a:ext uri="{FF2B5EF4-FFF2-40B4-BE49-F238E27FC236}">
                  <a16:creationId xmlns:a16="http://schemas.microsoft.com/office/drawing/2014/main" id="{C216D729-EBE3-4412-AFDA-DA940C898FD6}"/>
                </a:ext>
              </a:extLst>
            </p:cNvPr>
            <p:cNvSpPr>
              <a:spLocks/>
            </p:cNvSpPr>
            <p:nvPr/>
          </p:nvSpPr>
          <p:spPr bwMode="auto">
            <a:xfrm>
              <a:off x="11513" y="1772"/>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5" name="Freeform 4187">
              <a:extLst>
                <a:ext uri="{FF2B5EF4-FFF2-40B4-BE49-F238E27FC236}">
                  <a16:creationId xmlns:a16="http://schemas.microsoft.com/office/drawing/2014/main" id="{92AB1C4B-4A26-4C48-B433-AA96B51E5F20}"/>
                </a:ext>
              </a:extLst>
            </p:cNvPr>
            <p:cNvSpPr>
              <a:spLocks/>
            </p:cNvSpPr>
            <p:nvPr/>
          </p:nvSpPr>
          <p:spPr bwMode="auto">
            <a:xfrm>
              <a:off x="11507" y="1772"/>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6" name="Freeform 4188">
              <a:extLst>
                <a:ext uri="{FF2B5EF4-FFF2-40B4-BE49-F238E27FC236}">
                  <a16:creationId xmlns:a16="http://schemas.microsoft.com/office/drawing/2014/main" id="{34C033C8-FF43-4120-95BB-44445455050B}"/>
                </a:ext>
              </a:extLst>
            </p:cNvPr>
            <p:cNvSpPr>
              <a:spLocks/>
            </p:cNvSpPr>
            <p:nvPr/>
          </p:nvSpPr>
          <p:spPr bwMode="auto">
            <a:xfrm>
              <a:off x="11502" y="1772"/>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7" name="Freeform 4189">
              <a:extLst>
                <a:ext uri="{FF2B5EF4-FFF2-40B4-BE49-F238E27FC236}">
                  <a16:creationId xmlns:a16="http://schemas.microsoft.com/office/drawing/2014/main" id="{19B5DF64-773D-4028-9AAC-1A659D177BA0}"/>
                </a:ext>
              </a:extLst>
            </p:cNvPr>
            <p:cNvSpPr>
              <a:spLocks/>
            </p:cNvSpPr>
            <p:nvPr/>
          </p:nvSpPr>
          <p:spPr bwMode="auto">
            <a:xfrm>
              <a:off x="11488" y="1772"/>
              <a:ext cx="6" cy="0"/>
            </a:xfrm>
            <a:custGeom>
              <a:avLst/>
              <a:gdLst>
                <a:gd name="T0" fmla="*/ 0 w 6"/>
                <a:gd name="T1" fmla="*/ 0 w 6"/>
                <a:gd name="T2" fmla="*/ 0 w 6"/>
                <a:gd name="T3" fmla="*/ 3 w 6"/>
                <a:gd name="T4" fmla="*/ 6 w 6"/>
                <a:gd name="T5" fmla="*/ 3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3" y="0"/>
                  </a:lnTo>
                  <a:lnTo>
                    <a:pt x="6"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8" name="Freeform 4190">
              <a:extLst>
                <a:ext uri="{FF2B5EF4-FFF2-40B4-BE49-F238E27FC236}">
                  <a16:creationId xmlns:a16="http://schemas.microsoft.com/office/drawing/2014/main" id="{64D62DC9-6D0E-4824-BB8F-A7D2B16C1A59}"/>
                </a:ext>
              </a:extLst>
            </p:cNvPr>
            <p:cNvSpPr>
              <a:spLocks/>
            </p:cNvSpPr>
            <p:nvPr/>
          </p:nvSpPr>
          <p:spPr bwMode="auto">
            <a:xfrm>
              <a:off x="11480" y="1769"/>
              <a:ext cx="3" cy="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39" name="Freeform 4191">
              <a:extLst>
                <a:ext uri="{FF2B5EF4-FFF2-40B4-BE49-F238E27FC236}">
                  <a16:creationId xmlns:a16="http://schemas.microsoft.com/office/drawing/2014/main" id="{F5DD004B-64A6-4359-8EF5-C20706CE15BA}"/>
                </a:ext>
              </a:extLst>
            </p:cNvPr>
            <p:cNvSpPr>
              <a:spLocks/>
            </p:cNvSpPr>
            <p:nvPr/>
          </p:nvSpPr>
          <p:spPr bwMode="auto">
            <a:xfrm>
              <a:off x="11486" y="1769"/>
              <a:ext cx="2" cy="3"/>
            </a:xfrm>
            <a:custGeom>
              <a:avLst/>
              <a:gdLst>
                <a:gd name="T0" fmla="*/ 0 w 2"/>
                <a:gd name="T1" fmla="*/ 0 h 3"/>
                <a:gd name="T2" fmla="*/ 0 w 2"/>
                <a:gd name="T3" fmla="*/ 3 h 3"/>
                <a:gd name="T4" fmla="*/ 0 w 2"/>
                <a:gd name="T5" fmla="*/ 3 h 3"/>
                <a:gd name="T6" fmla="*/ 2 w 2"/>
                <a:gd name="T7" fmla="*/ 3 h 3"/>
                <a:gd name="T8" fmla="*/ 2 w 2"/>
                <a:gd name="T9" fmla="*/ 3 h 3"/>
                <a:gd name="T10" fmla="*/ 2 w 2"/>
                <a:gd name="T11" fmla="*/ 3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0" y="3"/>
                  </a:lnTo>
                  <a:lnTo>
                    <a:pt x="0" y="3"/>
                  </a:lnTo>
                  <a:lnTo>
                    <a:pt x="2" y="3"/>
                  </a:lnTo>
                  <a:lnTo>
                    <a:pt x="2"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0" name="Freeform 4192">
              <a:extLst>
                <a:ext uri="{FF2B5EF4-FFF2-40B4-BE49-F238E27FC236}">
                  <a16:creationId xmlns:a16="http://schemas.microsoft.com/office/drawing/2014/main" id="{92E45B97-3754-43C6-8294-62FC2CE96ABE}"/>
                </a:ext>
              </a:extLst>
            </p:cNvPr>
            <p:cNvSpPr>
              <a:spLocks/>
            </p:cNvSpPr>
            <p:nvPr/>
          </p:nvSpPr>
          <p:spPr bwMode="auto">
            <a:xfrm>
              <a:off x="11814" y="1775"/>
              <a:ext cx="5" cy="0"/>
            </a:xfrm>
            <a:custGeom>
              <a:avLst/>
              <a:gdLst>
                <a:gd name="T0" fmla="*/ 5 w 5"/>
                <a:gd name="T1" fmla="*/ 5 w 5"/>
                <a:gd name="T2" fmla="*/ 5 w 5"/>
                <a:gd name="T3" fmla="*/ 3 w 5"/>
                <a:gd name="T4" fmla="*/ 0 w 5"/>
                <a:gd name="T5" fmla="*/ 3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3" y="0"/>
                  </a:ln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1" name="Freeform 4193">
              <a:extLst>
                <a:ext uri="{FF2B5EF4-FFF2-40B4-BE49-F238E27FC236}">
                  <a16:creationId xmlns:a16="http://schemas.microsoft.com/office/drawing/2014/main" id="{1BA53DA7-DB94-40A4-B796-DA8254950690}"/>
                </a:ext>
              </a:extLst>
            </p:cNvPr>
            <p:cNvSpPr>
              <a:spLocks/>
            </p:cNvSpPr>
            <p:nvPr/>
          </p:nvSpPr>
          <p:spPr bwMode="auto">
            <a:xfrm>
              <a:off x="11686" y="1772"/>
              <a:ext cx="6" cy="0"/>
            </a:xfrm>
            <a:custGeom>
              <a:avLst/>
              <a:gdLst>
                <a:gd name="T0" fmla="*/ 0 w 6"/>
                <a:gd name="T1" fmla="*/ 0 w 6"/>
                <a:gd name="T2" fmla="*/ 0 w 6"/>
                <a:gd name="T3" fmla="*/ 3 w 6"/>
                <a:gd name="T4" fmla="*/ 6 w 6"/>
                <a:gd name="T5" fmla="*/ 3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3" y="0"/>
                  </a:lnTo>
                  <a:lnTo>
                    <a:pt x="6"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2" name="Freeform 4194">
              <a:extLst>
                <a:ext uri="{FF2B5EF4-FFF2-40B4-BE49-F238E27FC236}">
                  <a16:creationId xmlns:a16="http://schemas.microsoft.com/office/drawing/2014/main" id="{88587179-EA90-4AA5-88E9-0436E6A41C7A}"/>
                </a:ext>
              </a:extLst>
            </p:cNvPr>
            <p:cNvSpPr>
              <a:spLocks/>
            </p:cNvSpPr>
            <p:nvPr/>
          </p:nvSpPr>
          <p:spPr bwMode="auto">
            <a:xfrm>
              <a:off x="11825" y="1775"/>
              <a:ext cx="2"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3" name="Freeform 4195">
              <a:extLst>
                <a:ext uri="{FF2B5EF4-FFF2-40B4-BE49-F238E27FC236}">
                  <a16:creationId xmlns:a16="http://schemas.microsoft.com/office/drawing/2014/main" id="{32C57897-5F7B-4320-BC4D-09D417F07CCE}"/>
                </a:ext>
              </a:extLst>
            </p:cNvPr>
            <p:cNvSpPr>
              <a:spLocks/>
            </p:cNvSpPr>
            <p:nvPr/>
          </p:nvSpPr>
          <p:spPr bwMode="auto">
            <a:xfrm>
              <a:off x="11827" y="1775"/>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4" name="Freeform 4196">
              <a:extLst>
                <a:ext uri="{FF2B5EF4-FFF2-40B4-BE49-F238E27FC236}">
                  <a16:creationId xmlns:a16="http://schemas.microsoft.com/office/drawing/2014/main" id="{23E85CC0-3FF2-4C35-86C7-0CDE10F8D2B7}"/>
                </a:ext>
              </a:extLst>
            </p:cNvPr>
            <p:cNvSpPr>
              <a:spLocks/>
            </p:cNvSpPr>
            <p:nvPr/>
          </p:nvSpPr>
          <p:spPr bwMode="auto">
            <a:xfrm>
              <a:off x="11833" y="1775"/>
              <a:ext cx="3" cy="0"/>
            </a:xfrm>
            <a:custGeom>
              <a:avLst/>
              <a:gdLst>
                <a:gd name="T0" fmla="*/ 0 w 3"/>
                <a:gd name="T1" fmla="*/ 3 w 3"/>
                <a:gd name="T2" fmla="*/ 3 w 3"/>
                <a:gd name="T3" fmla="*/ 3 w 3"/>
                <a:gd name="T4" fmla="*/ 0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3" y="0"/>
                  </a:lnTo>
                  <a:lnTo>
                    <a:pt x="3" y="0"/>
                  </a:lnTo>
                  <a:lnTo>
                    <a:pt x="3"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5" name="Freeform 4197">
              <a:extLst>
                <a:ext uri="{FF2B5EF4-FFF2-40B4-BE49-F238E27FC236}">
                  <a16:creationId xmlns:a16="http://schemas.microsoft.com/office/drawing/2014/main" id="{7AEFFF5E-4B90-44F9-9176-B894C146ABF1}"/>
                </a:ext>
              </a:extLst>
            </p:cNvPr>
            <p:cNvSpPr>
              <a:spLocks/>
            </p:cNvSpPr>
            <p:nvPr/>
          </p:nvSpPr>
          <p:spPr bwMode="auto">
            <a:xfrm>
              <a:off x="11819" y="1772"/>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3 w 3"/>
                <a:gd name="T11" fmla="*/ 3 h 3"/>
                <a:gd name="T12" fmla="*/ 3 w 3"/>
                <a:gd name="T13" fmla="*/ 3 h 3"/>
                <a:gd name="T14" fmla="*/ 3 w 3"/>
                <a:gd name="T15" fmla="*/ 3 h 3"/>
                <a:gd name="T16" fmla="*/ 0 w 3"/>
                <a:gd name="T17" fmla="*/ 3 h 3"/>
                <a:gd name="T18" fmla="*/ 0 w 3"/>
                <a:gd name="T19" fmla="*/ 0 h 3"/>
                <a:gd name="T20" fmla="*/ 0 w 3"/>
                <a:gd name="T21" fmla="*/ 0 h 3"/>
                <a:gd name="T22" fmla="*/ 0 w 3"/>
                <a:gd name="T23" fmla="*/ 0 h 3"/>
                <a:gd name="T24" fmla="*/ 0 w 3"/>
                <a:gd name="T25" fmla="*/ 3 h 3"/>
                <a:gd name="T26" fmla="*/ 0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lnTo>
                    <a:pt x="0" y="3"/>
                  </a:lnTo>
                  <a:lnTo>
                    <a:pt x="0" y="3"/>
                  </a:lnTo>
                  <a:lnTo>
                    <a:pt x="0" y="3"/>
                  </a:lnTo>
                  <a:lnTo>
                    <a:pt x="0" y="3"/>
                  </a:lnTo>
                  <a:lnTo>
                    <a:pt x="3" y="3"/>
                  </a:lnTo>
                  <a:lnTo>
                    <a:pt x="3" y="3"/>
                  </a:lnTo>
                  <a:lnTo>
                    <a:pt x="3" y="3"/>
                  </a:lnTo>
                  <a:lnTo>
                    <a:pt x="0" y="3"/>
                  </a:ln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6" name="Freeform 4198">
              <a:extLst>
                <a:ext uri="{FF2B5EF4-FFF2-40B4-BE49-F238E27FC236}">
                  <a16:creationId xmlns:a16="http://schemas.microsoft.com/office/drawing/2014/main" id="{FB25AC79-C0DE-4275-BF41-D00C39AD9616}"/>
                </a:ext>
              </a:extLst>
            </p:cNvPr>
            <p:cNvSpPr>
              <a:spLocks/>
            </p:cNvSpPr>
            <p:nvPr/>
          </p:nvSpPr>
          <p:spPr bwMode="auto">
            <a:xfrm>
              <a:off x="11714" y="1772"/>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7" name="Freeform 4199">
              <a:extLst>
                <a:ext uri="{FF2B5EF4-FFF2-40B4-BE49-F238E27FC236}">
                  <a16:creationId xmlns:a16="http://schemas.microsoft.com/office/drawing/2014/main" id="{762B804F-3C4A-4CE4-89F2-BC36C7DE66E2}"/>
                </a:ext>
              </a:extLst>
            </p:cNvPr>
            <p:cNvSpPr>
              <a:spLocks/>
            </p:cNvSpPr>
            <p:nvPr/>
          </p:nvSpPr>
          <p:spPr bwMode="auto">
            <a:xfrm>
              <a:off x="11722" y="1772"/>
              <a:ext cx="5" cy="0"/>
            </a:xfrm>
            <a:custGeom>
              <a:avLst/>
              <a:gdLst>
                <a:gd name="T0" fmla="*/ 2 w 5"/>
                <a:gd name="T1" fmla="*/ 5 w 5"/>
                <a:gd name="T2" fmla="*/ 2 w 5"/>
                <a:gd name="T3" fmla="*/ 0 w 5"/>
                <a:gd name="T4" fmla="*/ 0 w 5"/>
                <a:gd name="T5" fmla="*/ 0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5"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8" name="Freeform 4200">
              <a:extLst>
                <a:ext uri="{FF2B5EF4-FFF2-40B4-BE49-F238E27FC236}">
                  <a16:creationId xmlns:a16="http://schemas.microsoft.com/office/drawing/2014/main" id="{21177502-6171-4DE2-8F88-1DD149CCC0A9}"/>
                </a:ext>
              </a:extLst>
            </p:cNvPr>
            <p:cNvSpPr>
              <a:spLocks/>
            </p:cNvSpPr>
            <p:nvPr/>
          </p:nvSpPr>
          <p:spPr bwMode="auto">
            <a:xfrm>
              <a:off x="11719" y="1772"/>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49" name="Freeform 4201">
              <a:extLst>
                <a:ext uri="{FF2B5EF4-FFF2-40B4-BE49-F238E27FC236}">
                  <a16:creationId xmlns:a16="http://schemas.microsoft.com/office/drawing/2014/main" id="{84836C2A-9786-433C-871F-3421035EEB2E}"/>
                </a:ext>
              </a:extLst>
            </p:cNvPr>
            <p:cNvSpPr>
              <a:spLocks/>
            </p:cNvSpPr>
            <p:nvPr/>
          </p:nvSpPr>
          <p:spPr bwMode="auto">
            <a:xfrm>
              <a:off x="11692" y="1772"/>
              <a:ext cx="3" cy="0"/>
            </a:xfrm>
            <a:custGeom>
              <a:avLst/>
              <a:gdLst>
                <a:gd name="T0" fmla="*/ 0 w 3"/>
                <a:gd name="T1" fmla="*/ 0 w 3"/>
                <a:gd name="T2" fmla="*/ 0 w 3"/>
                <a:gd name="T3" fmla="*/ 3 w 3"/>
                <a:gd name="T4" fmla="*/ 3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0" name="Freeform 4202">
              <a:extLst>
                <a:ext uri="{FF2B5EF4-FFF2-40B4-BE49-F238E27FC236}">
                  <a16:creationId xmlns:a16="http://schemas.microsoft.com/office/drawing/2014/main" id="{C1C1DB8C-87AD-41C2-9974-61236DB3AA7C}"/>
                </a:ext>
              </a:extLst>
            </p:cNvPr>
            <p:cNvSpPr>
              <a:spLocks/>
            </p:cNvSpPr>
            <p:nvPr/>
          </p:nvSpPr>
          <p:spPr bwMode="auto">
            <a:xfrm>
              <a:off x="11705" y="1772"/>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1" name="Freeform 4203">
              <a:extLst>
                <a:ext uri="{FF2B5EF4-FFF2-40B4-BE49-F238E27FC236}">
                  <a16:creationId xmlns:a16="http://schemas.microsoft.com/office/drawing/2014/main" id="{5E024E7E-FDCF-4104-9FA4-1ECC152EE0DF}"/>
                </a:ext>
              </a:extLst>
            </p:cNvPr>
            <p:cNvSpPr>
              <a:spLocks/>
            </p:cNvSpPr>
            <p:nvPr/>
          </p:nvSpPr>
          <p:spPr bwMode="auto">
            <a:xfrm>
              <a:off x="11697" y="1772"/>
              <a:ext cx="3" cy="0"/>
            </a:xfrm>
            <a:custGeom>
              <a:avLst/>
              <a:gdLst>
                <a:gd name="T0" fmla="*/ 3 w 3"/>
                <a:gd name="T1" fmla="*/ 3 w 3"/>
                <a:gd name="T2" fmla="*/ 0 w 3"/>
                <a:gd name="T3" fmla="*/ 0 w 3"/>
                <a:gd name="T4" fmla="*/ 0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0" y="0"/>
                  </a:lnTo>
                  <a:lnTo>
                    <a:pt x="0" y="0"/>
                  </a:lnTo>
                  <a:lnTo>
                    <a:pt x="0"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2" name="Freeform 4204">
              <a:extLst>
                <a:ext uri="{FF2B5EF4-FFF2-40B4-BE49-F238E27FC236}">
                  <a16:creationId xmlns:a16="http://schemas.microsoft.com/office/drawing/2014/main" id="{54BB046D-296E-4728-849A-B49F77EF3EFA}"/>
                </a:ext>
              </a:extLst>
            </p:cNvPr>
            <p:cNvSpPr>
              <a:spLocks/>
            </p:cNvSpPr>
            <p:nvPr/>
          </p:nvSpPr>
          <p:spPr bwMode="auto">
            <a:xfrm>
              <a:off x="11700" y="1772"/>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3" name="Freeform 4205">
              <a:extLst>
                <a:ext uri="{FF2B5EF4-FFF2-40B4-BE49-F238E27FC236}">
                  <a16:creationId xmlns:a16="http://schemas.microsoft.com/office/drawing/2014/main" id="{E9CA96A6-12CD-44B0-B1FE-A66754BE94AE}"/>
                </a:ext>
              </a:extLst>
            </p:cNvPr>
            <p:cNvSpPr>
              <a:spLocks/>
            </p:cNvSpPr>
            <p:nvPr/>
          </p:nvSpPr>
          <p:spPr bwMode="auto">
            <a:xfrm>
              <a:off x="11741" y="1772"/>
              <a:ext cx="2" cy="3"/>
            </a:xfrm>
            <a:custGeom>
              <a:avLst/>
              <a:gdLst>
                <a:gd name="T0" fmla="*/ 2 w 2"/>
                <a:gd name="T1" fmla="*/ 3 h 3"/>
                <a:gd name="T2" fmla="*/ 2 w 2"/>
                <a:gd name="T3" fmla="*/ 0 h 3"/>
                <a:gd name="T4" fmla="*/ 2 w 2"/>
                <a:gd name="T5" fmla="*/ 0 h 3"/>
                <a:gd name="T6" fmla="*/ 0 w 2"/>
                <a:gd name="T7" fmla="*/ 0 h 3"/>
                <a:gd name="T8" fmla="*/ 0 w 2"/>
                <a:gd name="T9" fmla="*/ 0 h 3"/>
                <a:gd name="T10" fmla="*/ 0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0"/>
                  </a:lnTo>
                  <a:lnTo>
                    <a:pt x="2" y="0"/>
                  </a:lnTo>
                  <a:lnTo>
                    <a:pt x="0" y="0"/>
                  </a:lnTo>
                  <a:lnTo>
                    <a:pt x="0"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4" name="Freeform 4206">
              <a:extLst>
                <a:ext uri="{FF2B5EF4-FFF2-40B4-BE49-F238E27FC236}">
                  <a16:creationId xmlns:a16="http://schemas.microsoft.com/office/drawing/2014/main" id="{3550D045-2948-431D-A099-77E530729098}"/>
                </a:ext>
              </a:extLst>
            </p:cNvPr>
            <p:cNvSpPr>
              <a:spLocks/>
            </p:cNvSpPr>
            <p:nvPr/>
          </p:nvSpPr>
          <p:spPr bwMode="auto">
            <a:xfrm>
              <a:off x="11461" y="1721"/>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5" name="Freeform 4207">
              <a:extLst>
                <a:ext uri="{FF2B5EF4-FFF2-40B4-BE49-F238E27FC236}">
                  <a16:creationId xmlns:a16="http://schemas.microsoft.com/office/drawing/2014/main" id="{7C8F7491-933E-46A0-A7B0-C9F1EFAA7298}"/>
                </a:ext>
              </a:extLst>
            </p:cNvPr>
            <p:cNvSpPr>
              <a:spLocks/>
            </p:cNvSpPr>
            <p:nvPr/>
          </p:nvSpPr>
          <p:spPr bwMode="auto">
            <a:xfrm>
              <a:off x="11461" y="1729"/>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6" name="Freeform 4208">
              <a:extLst>
                <a:ext uri="{FF2B5EF4-FFF2-40B4-BE49-F238E27FC236}">
                  <a16:creationId xmlns:a16="http://schemas.microsoft.com/office/drawing/2014/main" id="{7A9E5B2F-7F11-47A6-88F6-07C9D03D572D}"/>
                </a:ext>
              </a:extLst>
            </p:cNvPr>
            <p:cNvSpPr>
              <a:spLocks/>
            </p:cNvSpPr>
            <p:nvPr/>
          </p:nvSpPr>
          <p:spPr bwMode="auto">
            <a:xfrm>
              <a:off x="11461" y="1734"/>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7" name="Freeform 4209">
              <a:extLst>
                <a:ext uri="{FF2B5EF4-FFF2-40B4-BE49-F238E27FC236}">
                  <a16:creationId xmlns:a16="http://schemas.microsoft.com/office/drawing/2014/main" id="{3F416141-9093-4C09-BEC4-39035239277A}"/>
                </a:ext>
              </a:extLst>
            </p:cNvPr>
            <p:cNvSpPr>
              <a:spLocks/>
            </p:cNvSpPr>
            <p:nvPr/>
          </p:nvSpPr>
          <p:spPr bwMode="auto">
            <a:xfrm>
              <a:off x="11461" y="1712"/>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8" name="Freeform 4210">
              <a:extLst>
                <a:ext uri="{FF2B5EF4-FFF2-40B4-BE49-F238E27FC236}">
                  <a16:creationId xmlns:a16="http://schemas.microsoft.com/office/drawing/2014/main" id="{AD54A0FC-CD4E-4CD8-82CF-AD1FB497CDC8}"/>
                </a:ext>
              </a:extLst>
            </p:cNvPr>
            <p:cNvSpPr>
              <a:spLocks/>
            </p:cNvSpPr>
            <p:nvPr/>
          </p:nvSpPr>
          <p:spPr bwMode="auto">
            <a:xfrm>
              <a:off x="11461" y="1723"/>
              <a:ext cx="0" cy="6"/>
            </a:xfrm>
            <a:custGeom>
              <a:avLst/>
              <a:gdLst>
                <a:gd name="T0" fmla="*/ 6 h 6"/>
                <a:gd name="T1" fmla="*/ 6 h 6"/>
                <a:gd name="T2" fmla="*/ 6 h 6"/>
                <a:gd name="T3" fmla="*/ 3 h 6"/>
                <a:gd name="T4" fmla="*/ 0 h 6"/>
                <a:gd name="T5" fmla="*/ 3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3"/>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59" name="Freeform 4211">
              <a:extLst>
                <a:ext uri="{FF2B5EF4-FFF2-40B4-BE49-F238E27FC236}">
                  <a16:creationId xmlns:a16="http://schemas.microsoft.com/office/drawing/2014/main" id="{70D17290-4337-46D5-9F12-E0076C24DB19}"/>
                </a:ext>
              </a:extLst>
            </p:cNvPr>
            <p:cNvSpPr>
              <a:spLocks/>
            </p:cNvSpPr>
            <p:nvPr/>
          </p:nvSpPr>
          <p:spPr bwMode="auto">
            <a:xfrm>
              <a:off x="11461" y="1693"/>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0" name="Freeform 4212">
              <a:extLst>
                <a:ext uri="{FF2B5EF4-FFF2-40B4-BE49-F238E27FC236}">
                  <a16:creationId xmlns:a16="http://schemas.microsoft.com/office/drawing/2014/main" id="{5D7B6A68-90BB-47BE-A720-BC7FA0815F73}"/>
                </a:ext>
              </a:extLst>
            </p:cNvPr>
            <p:cNvSpPr>
              <a:spLocks/>
            </p:cNvSpPr>
            <p:nvPr/>
          </p:nvSpPr>
          <p:spPr bwMode="auto">
            <a:xfrm>
              <a:off x="11461" y="1707"/>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1" name="Freeform 4213">
              <a:extLst>
                <a:ext uri="{FF2B5EF4-FFF2-40B4-BE49-F238E27FC236}">
                  <a16:creationId xmlns:a16="http://schemas.microsoft.com/office/drawing/2014/main" id="{BBDFDF3A-4B70-4782-8624-4A444FB043C0}"/>
                </a:ext>
              </a:extLst>
            </p:cNvPr>
            <p:cNvSpPr>
              <a:spLocks/>
            </p:cNvSpPr>
            <p:nvPr/>
          </p:nvSpPr>
          <p:spPr bwMode="auto">
            <a:xfrm>
              <a:off x="11461" y="1737"/>
              <a:ext cx="0" cy="5"/>
            </a:xfrm>
            <a:custGeom>
              <a:avLst/>
              <a:gdLst>
                <a:gd name="T0" fmla="*/ 3 h 5"/>
                <a:gd name="T1" fmla="*/ 5 h 5"/>
                <a:gd name="T2" fmla="*/ 3 h 5"/>
                <a:gd name="T3" fmla="*/ 0 h 5"/>
                <a:gd name="T4" fmla="*/ 0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2" name="Freeform 4214">
              <a:extLst>
                <a:ext uri="{FF2B5EF4-FFF2-40B4-BE49-F238E27FC236}">
                  <a16:creationId xmlns:a16="http://schemas.microsoft.com/office/drawing/2014/main" id="{F2C08ED3-79EA-4DC0-A141-3E21356F1D3A}"/>
                </a:ext>
              </a:extLst>
            </p:cNvPr>
            <p:cNvSpPr>
              <a:spLocks/>
            </p:cNvSpPr>
            <p:nvPr/>
          </p:nvSpPr>
          <p:spPr bwMode="auto">
            <a:xfrm>
              <a:off x="11461" y="1688"/>
              <a:ext cx="0" cy="5"/>
            </a:xfrm>
            <a:custGeom>
              <a:avLst/>
              <a:gdLst>
                <a:gd name="T0" fmla="*/ 5 h 5"/>
                <a:gd name="T1" fmla="*/ 3 h 5"/>
                <a:gd name="T2" fmla="*/ 0 h 5"/>
                <a:gd name="T3" fmla="*/ 3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3"/>
                  </a:lnTo>
                  <a:lnTo>
                    <a:pt x="0" y="0"/>
                  </a:lnTo>
                  <a:lnTo>
                    <a:pt x="0" y="3"/>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3" name="Freeform 4215">
              <a:extLst>
                <a:ext uri="{FF2B5EF4-FFF2-40B4-BE49-F238E27FC236}">
                  <a16:creationId xmlns:a16="http://schemas.microsoft.com/office/drawing/2014/main" id="{8B74C8B5-AA62-4571-B8BA-B6B7C9F18A16}"/>
                </a:ext>
              </a:extLst>
            </p:cNvPr>
            <p:cNvSpPr>
              <a:spLocks/>
            </p:cNvSpPr>
            <p:nvPr/>
          </p:nvSpPr>
          <p:spPr bwMode="auto">
            <a:xfrm>
              <a:off x="11461" y="1702"/>
              <a:ext cx="0" cy="5"/>
            </a:xfrm>
            <a:custGeom>
              <a:avLst/>
              <a:gdLst>
                <a:gd name="T0" fmla="*/ 2 h 5"/>
                <a:gd name="T1" fmla="*/ 5 h 5"/>
                <a:gd name="T2" fmla="*/ 2 h 5"/>
                <a:gd name="T3" fmla="*/ 0 h 5"/>
                <a:gd name="T4" fmla="*/ 0 h 5"/>
                <a:gd name="T5" fmla="*/ 0 h 5"/>
                <a:gd name="T6" fmla="*/ 2 h 5"/>
              </a:gdLst>
              <a:ahLst/>
              <a:cxnLst>
                <a:cxn ang="0">
                  <a:pos x="0" y="T0"/>
                </a:cxn>
                <a:cxn ang="0">
                  <a:pos x="0" y="T1"/>
                </a:cxn>
                <a:cxn ang="0">
                  <a:pos x="0" y="T2"/>
                </a:cxn>
                <a:cxn ang="0">
                  <a:pos x="0" y="T3"/>
                </a:cxn>
                <a:cxn ang="0">
                  <a:pos x="0" y="T4"/>
                </a:cxn>
                <a:cxn ang="0">
                  <a:pos x="0" y="T5"/>
                </a:cxn>
                <a:cxn ang="0">
                  <a:pos x="0" y="T6"/>
                </a:cxn>
              </a:cxnLst>
              <a:rect l="0" t="0" r="r" b="b"/>
              <a:pathLst>
                <a:path h="5">
                  <a:moveTo>
                    <a:pt x="0" y="2"/>
                  </a:moveTo>
                  <a:lnTo>
                    <a:pt x="0" y="5"/>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4" name="Freeform 4216">
              <a:extLst>
                <a:ext uri="{FF2B5EF4-FFF2-40B4-BE49-F238E27FC236}">
                  <a16:creationId xmlns:a16="http://schemas.microsoft.com/office/drawing/2014/main" id="{4A8D59E6-E69C-40B1-A1CA-C87E637B44C2}"/>
                </a:ext>
              </a:extLst>
            </p:cNvPr>
            <p:cNvSpPr>
              <a:spLocks/>
            </p:cNvSpPr>
            <p:nvPr/>
          </p:nvSpPr>
          <p:spPr bwMode="auto">
            <a:xfrm>
              <a:off x="11461" y="1699"/>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5" name="Freeform 4217">
              <a:extLst>
                <a:ext uri="{FF2B5EF4-FFF2-40B4-BE49-F238E27FC236}">
                  <a16:creationId xmlns:a16="http://schemas.microsoft.com/office/drawing/2014/main" id="{C0771F97-56C2-4A32-9480-5E25764FA2FE}"/>
                </a:ext>
              </a:extLst>
            </p:cNvPr>
            <p:cNvSpPr>
              <a:spLocks/>
            </p:cNvSpPr>
            <p:nvPr/>
          </p:nvSpPr>
          <p:spPr bwMode="auto">
            <a:xfrm>
              <a:off x="11461" y="1761"/>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6" name="Freeform 4218">
              <a:extLst>
                <a:ext uri="{FF2B5EF4-FFF2-40B4-BE49-F238E27FC236}">
                  <a16:creationId xmlns:a16="http://schemas.microsoft.com/office/drawing/2014/main" id="{D23FCB22-C1EC-49D6-A658-4EB049A2C332}"/>
                </a:ext>
              </a:extLst>
            </p:cNvPr>
            <p:cNvSpPr>
              <a:spLocks/>
            </p:cNvSpPr>
            <p:nvPr/>
          </p:nvSpPr>
          <p:spPr bwMode="auto">
            <a:xfrm>
              <a:off x="11459" y="1769"/>
              <a:ext cx="2" cy="3"/>
            </a:xfrm>
            <a:custGeom>
              <a:avLst/>
              <a:gdLst>
                <a:gd name="T0" fmla="*/ 2 w 2"/>
                <a:gd name="T1" fmla="*/ 3 h 3"/>
                <a:gd name="T2" fmla="*/ 2 w 2"/>
                <a:gd name="T3" fmla="*/ 3 h 3"/>
                <a:gd name="T4" fmla="*/ 2 w 2"/>
                <a:gd name="T5" fmla="*/ 0 h 3"/>
                <a:gd name="T6" fmla="*/ 2 w 2"/>
                <a:gd name="T7" fmla="*/ 0 h 3"/>
                <a:gd name="T8" fmla="*/ 2 w 2"/>
                <a:gd name="T9" fmla="*/ 0 h 3"/>
                <a:gd name="T10" fmla="*/ 2 w 2"/>
                <a:gd name="T11" fmla="*/ 0 h 3"/>
                <a:gd name="T12" fmla="*/ 2 w 2"/>
                <a:gd name="T13" fmla="*/ 0 h 3"/>
                <a:gd name="T14" fmla="*/ 2 w 2"/>
                <a:gd name="T15" fmla="*/ 0 h 3"/>
                <a:gd name="T16" fmla="*/ 0 w 2"/>
                <a:gd name="T17" fmla="*/ 0 h 3"/>
                <a:gd name="T18" fmla="*/ 0 w 2"/>
                <a:gd name="T19" fmla="*/ 0 h 3"/>
                <a:gd name="T20" fmla="*/ 0 w 2"/>
                <a:gd name="T21" fmla="*/ 3 h 3"/>
                <a:gd name="T22" fmla="*/ 2 w 2"/>
                <a:gd name="T23" fmla="*/ 3 h 3"/>
                <a:gd name="T24" fmla="*/ 2 w 2"/>
                <a:gd name="T25" fmla="*/ 3 h 3"/>
                <a:gd name="T26" fmla="*/ 2 w 2"/>
                <a:gd name="T27" fmla="*/ 3 h 3"/>
                <a:gd name="T28" fmla="*/ 2 w 2"/>
                <a:gd name="T29" fmla="*/ 3 h 3"/>
                <a:gd name="T30" fmla="*/ 2 w 2"/>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3">
                  <a:moveTo>
                    <a:pt x="2" y="3"/>
                  </a:moveTo>
                  <a:lnTo>
                    <a:pt x="2" y="3"/>
                  </a:lnTo>
                  <a:lnTo>
                    <a:pt x="2" y="0"/>
                  </a:lnTo>
                  <a:lnTo>
                    <a:pt x="2" y="0"/>
                  </a:lnTo>
                  <a:lnTo>
                    <a:pt x="2" y="0"/>
                  </a:lnTo>
                  <a:lnTo>
                    <a:pt x="2" y="0"/>
                  </a:lnTo>
                  <a:lnTo>
                    <a:pt x="2" y="0"/>
                  </a:lnTo>
                  <a:lnTo>
                    <a:pt x="2" y="0"/>
                  </a:lnTo>
                  <a:lnTo>
                    <a:pt x="0" y="0"/>
                  </a:lnTo>
                  <a:lnTo>
                    <a:pt x="0" y="0"/>
                  </a:lnTo>
                  <a:lnTo>
                    <a:pt x="0" y="3"/>
                  </a:lnTo>
                  <a:lnTo>
                    <a:pt x="2" y="3"/>
                  </a:lnTo>
                  <a:lnTo>
                    <a:pt x="2" y="3"/>
                  </a:lnTo>
                  <a:lnTo>
                    <a:pt x="2" y="3"/>
                  </a:lnTo>
                  <a:lnTo>
                    <a:pt x="2"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7" name="Freeform 4219">
              <a:extLst>
                <a:ext uri="{FF2B5EF4-FFF2-40B4-BE49-F238E27FC236}">
                  <a16:creationId xmlns:a16="http://schemas.microsoft.com/office/drawing/2014/main" id="{F27D9876-13C9-4AAA-8951-A7DCDAB3CE8B}"/>
                </a:ext>
              </a:extLst>
            </p:cNvPr>
            <p:cNvSpPr>
              <a:spLocks/>
            </p:cNvSpPr>
            <p:nvPr/>
          </p:nvSpPr>
          <p:spPr bwMode="auto">
            <a:xfrm>
              <a:off x="11461" y="1786"/>
              <a:ext cx="0" cy="5"/>
            </a:xfrm>
            <a:custGeom>
              <a:avLst/>
              <a:gdLst>
                <a:gd name="T0" fmla="*/ 0 h 5"/>
                <a:gd name="T1" fmla="*/ 0 h 5"/>
                <a:gd name="T2" fmla="*/ 0 h 5"/>
                <a:gd name="T3" fmla="*/ 2 h 5"/>
                <a:gd name="T4" fmla="*/ 5 h 5"/>
                <a:gd name="T5" fmla="*/ 2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2"/>
                  </a:lnTo>
                  <a:lnTo>
                    <a:pt x="0" y="5"/>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8" name="Freeform 4220">
              <a:extLst>
                <a:ext uri="{FF2B5EF4-FFF2-40B4-BE49-F238E27FC236}">
                  <a16:creationId xmlns:a16="http://schemas.microsoft.com/office/drawing/2014/main" id="{92D63233-8B43-4D46-9FB5-563695A12037}"/>
                </a:ext>
              </a:extLst>
            </p:cNvPr>
            <p:cNvSpPr>
              <a:spLocks/>
            </p:cNvSpPr>
            <p:nvPr/>
          </p:nvSpPr>
          <p:spPr bwMode="auto">
            <a:xfrm>
              <a:off x="11461" y="177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69" name="Freeform 4221">
              <a:extLst>
                <a:ext uri="{FF2B5EF4-FFF2-40B4-BE49-F238E27FC236}">
                  <a16:creationId xmlns:a16="http://schemas.microsoft.com/office/drawing/2014/main" id="{D8FD67A5-F428-41E7-98A6-B7F8EDAB885A}"/>
                </a:ext>
              </a:extLst>
            </p:cNvPr>
            <p:cNvSpPr>
              <a:spLocks/>
            </p:cNvSpPr>
            <p:nvPr/>
          </p:nvSpPr>
          <p:spPr bwMode="auto">
            <a:xfrm>
              <a:off x="11461" y="179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0" name="Freeform 4222">
              <a:extLst>
                <a:ext uri="{FF2B5EF4-FFF2-40B4-BE49-F238E27FC236}">
                  <a16:creationId xmlns:a16="http://schemas.microsoft.com/office/drawing/2014/main" id="{A13B0FE9-4336-48F9-B779-901132A36E40}"/>
                </a:ext>
              </a:extLst>
            </p:cNvPr>
            <p:cNvSpPr>
              <a:spLocks/>
            </p:cNvSpPr>
            <p:nvPr/>
          </p:nvSpPr>
          <p:spPr bwMode="auto">
            <a:xfrm>
              <a:off x="11461" y="178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1" name="Freeform 4223">
              <a:extLst>
                <a:ext uri="{FF2B5EF4-FFF2-40B4-BE49-F238E27FC236}">
                  <a16:creationId xmlns:a16="http://schemas.microsoft.com/office/drawing/2014/main" id="{5BAFEE08-7C60-4ED9-A616-01B32AC98C8C}"/>
                </a:ext>
              </a:extLst>
            </p:cNvPr>
            <p:cNvSpPr>
              <a:spLocks/>
            </p:cNvSpPr>
            <p:nvPr/>
          </p:nvSpPr>
          <p:spPr bwMode="auto">
            <a:xfrm>
              <a:off x="11461" y="1750"/>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2" name="Freeform 4224">
              <a:extLst>
                <a:ext uri="{FF2B5EF4-FFF2-40B4-BE49-F238E27FC236}">
                  <a16:creationId xmlns:a16="http://schemas.microsoft.com/office/drawing/2014/main" id="{C5ECCE90-CB8C-4E2A-8D5E-93E4F441ADEA}"/>
                </a:ext>
              </a:extLst>
            </p:cNvPr>
            <p:cNvSpPr>
              <a:spLocks/>
            </p:cNvSpPr>
            <p:nvPr/>
          </p:nvSpPr>
          <p:spPr bwMode="auto">
            <a:xfrm>
              <a:off x="11461" y="1748"/>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3" name="Freeform 4225">
              <a:extLst>
                <a:ext uri="{FF2B5EF4-FFF2-40B4-BE49-F238E27FC236}">
                  <a16:creationId xmlns:a16="http://schemas.microsoft.com/office/drawing/2014/main" id="{9AFDDAD0-59E6-41D9-9196-7B25BC8D25EE}"/>
                </a:ext>
              </a:extLst>
            </p:cNvPr>
            <p:cNvSpPr>
              <a:spLocks/>
            </p:cNvSpPr>
            <p:nvPr/>
          </p:nvSpPr>
          <p:spPr bwMode="auto">
            <a:xfrm>
              <a:off x="11461" y="1764"/>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4" name="Freeform 4226">
              <a:extLst>
                <a:ext uri="{FF2B5EF4-FFF2-40B4-BE49-F238E27FC236}">
                  <a16:creationId xmlns:a16="http://schemas.microsoft.com/office/drawing/2014/main" id="{1447F37E-3062-4440-B230-F35DF7C8D421}"/>
                </a:ext>
              </a:extLst>
            </p:cNvPr>
            <p:cNvSpPr>
              <a:spLocks/>
            </p:cNvSpPr>
            <p:nvPr/>
          </p:nvSpPr>
          <p:spPr bwMode="auto">
            <a:xfrm>
              <a:off x="11461" y="1756"/>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5" name="Freeform 4227">
              <a:extLst>
                <a:ext uri="{FF2B5EF4-FFF2-40B4-BE49-F238E27FC236}">
                  <a16:creationId xmlns:a16="http://schemas.microsoft.com/office/drawing/2014/main" id="{9F252A6B-EEA5-43E5-90DF-AE4A7BA99E45}"/>
                </a:ext>
              </a:extLst>
            </p:cNvPr>
            <p:cNvSpPr>
              <a:spLocks/>
            </p:cNvSpPr>
            <p:nvPr/>
          </p:nvSpPr>
          <p:spPr bwMode="auto">
            <a:xfrm>
              <a:off x="11461" y="1772"/>
              <a:ext cx="0" cy="6"/>
            </a:xfrm>
            <a:custGeom>
              <a:avLst/>
              <a:gdLst>
                <a:gd name="T0" fmla="*/ 3 h 6"/>
                <a:gd name="T1" fmla="*/ 0 h 6"/>
                <a:gd name="T2" fmla="*/ 3 h 6"/>
                <a:gd name="T3" fmla="*/ 6 h 6"/>
                <a:gd name="T4" fmla="*/ 6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3"/>
                  </a:lnTo>
                  <a:lnTo>
                    <a:pt x="0" y="6"/>
                  </a:lnTo>
                  <a:lnTo>
                    <a:pt x="0" y="6"/>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6" name="Freeform 4228">
              <a:extLst>
                <a:ext uri="{FF2B5EF4-FFF2-40B4-BE49-F238E27FC236}">
                  <a16:creationId xmlns:a16="http://schemas.microsoft.com/office/drawing/2014/main" id="{001354D3-618A-4539-93A4-706B34AD44E6}"/>
                </a:ext>
              </a:extLst>
            </p:cNvPr>
            <p:cNvSpPr>
              <a:spLocks/>
            </p:cNvSpPr>
            <p:nvPr/>
          </p:nvSpPr>
          <p:spPr bwMode="auto">
            <a:xfrm>
              <a:off x="11461" y="1623"/>
              <a:ext cx="3" cy="3"/>
            </a:xfrm>
            <a:custGeom>
              <a:avLst/>
              <a:gdLst>
                <a:gd name="T0" fmla="*/ 0 w 3"/>
                <a:gd name="T1" fmla="*/ 3 h 3"/>
                <a:gd name="T2" fmla="*/ 3 w 3"/>
                <a:gd name="T3" fmla="*/ 3 h 3"/>
                <a:gd name="T4" fmla="*/ 3 w 3"/>
                <a:gd name="T5" fmla="*/ 3 h 3"/>
                <a:gd name="T6" fmla="*/ 3 w 3"/>
                <a:gd name="T7" fmla="*/ 0 h 3"/>
                <a:gd name="T8" fmla="*/ 3 w 3"/>
                <a:gd name="T9" fmla="*/ 0 h 3"/>
                <a:gd name="T10" fmla="*/ 0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3"/>
                  </a:lnTo>
                  <a:lnTo>
                    <a:pt x="3" y="0"/>
                  </a:ln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7" name="Freeform 4229">
              <a:extLst>
                <a:ext uri="{FF2B5EF4-FFF2-40B4-BE49-F238E27FC236}">
                  <a16:creationId xmlns:a16="http://schemas.microsoft.com/office/drawing/2014/main" id="{6B3FBD62-738A-449C-B0BA-7B56A8B99D39}"/>
                </a:ext>
              </a:extLst>
            </p:cNvPr>
            <p:cNvSpPr>
              <a:spLocks/>
            </p:cNvSpPr>
            <p:nvPr/>
          </p:nvSpPr>
          <p:spPr bwMode="auto">
            <a:xfrm>
              <a:off x="11464" y="1601"/>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8" name="Freeform 4230">
              <a:extLst>
                <a:ext uri="{FF2B5EF4-FFF2-40B4-BE49-F238E27FC236}">
                  <a16:creationId xmlns:a16="http://schemas.microsoft.com/office/drawing/2014/main" id="{A52322F9-C2C9-4F97-8A9F-DBF7A50E628C}"/>
                </a:ext>
              </a:extLst>
            </p:cNvPr>
            <p:cNvSpPr>
              <a:spLocks/>
            </p:cNvSpPr>
            <p:nvPr/>
          </p:nvSpPr>
          <p:spPr bwMode="auto">
            <a:xfrm>
              <a:off x="11461" y="1617"/>
              <a:ext cx="3" cy="3"/>
            </a:xfrm>
            <a:custGeom>
              <a:avLst/>
              <a:gdLst>
                <a:gd name="T0" fmla="*/ 0 w 3"/>
                <a:gd name="T1" fmla="*/ 3 h 3"/>
                <a:gd name="T2" fmla="*/ 3 w 3"/>
                <a:gd name="T3" fmla="*/ 3 h 3"/>
                <a:gd name="T4" fmla="*/ 3 w 3"/>
                <a:gd name="T5" fmla="*/ 3 h 3"/>
                <a:gd name="T6" fmla="*/ 3 w 3"/>
                <a:gd name="T7" fmla="*/ 0 h 3"/>
                <a:gd name="T8" fmla="*/ 3 w 3"/>
                <a:gd name="T9" fmla="*/ 0 h 3"/>
                <a:gd name="T10" fmla="*/ 0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3"/>
                  </a:lnTo>
                  <a:lnTo>
                    <a:pt x="3" y="0"/>
                  </a:ln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79" name="Freeform 4231">
              <a:extLst>
                <a:ext uri="{FF2B5EF4-FFF2-40B4-BE49-F238E27FC236}">
                  <a16:creationId xmlns:a16="http://schemas.microsoft.com/office/drawing/2014/main" id="{C5A05515-D93F-4CF5-8798-16ADCF897B3F}"/>
                </a:ext>
              </a:extLst>
            </p:cNvPr>
            <p:cNvSpPr>
              <a:spLocks/>
            </p:cNvSpPr>
            <p:nvPr/>
          </p:nvSpPr>
          <p:spPr bwMode="auto">
            <a:xfrm>
              <a:off x="11464" y="1596"/>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0" name="Freeform 4232">
              <a:extLst>
                <a:ext uri="{FF2B5EF4-FFF2-40B4-BE49-F238E27FC236}">
                  <a16:creationId xmlns:a16="http://schemas.microsoft.com/office/drawing/2014/main" id="{B63D1997-B336-47B8-95EC-945E506800EF}"/>
                </a:ext>
              </a:extLst>
            </p:cNvPr>
            <p:cNvSpPr>
              <a:spLocks/>
            </p:cNvSpPr>
            <p:nvPr/>
          </p:nvSpPr>
          <p:spPr bwMode="auto">
            <a:xfrm>
              <a:off x="11461" y="1615"/>
              <a:ext cx="3" cy="2"/>
            </a:xfrm>
            <a:custGeom>
              <a:avLst/>
              <a:gdLst>
                <a:gd name="T0" fmla="*/ 0 w 3"/>
                <a:gd name="T1" fmla="*/ 2 h 2"/>
                <a:gd name="T2" fmla="*/ 3 w 3"/>
                <a:gd name="T3" fmla="*/ 2 h 2"/>
                <a:gd name="T4" fmla="*/ 3 w 3"/>
                <a:gd name="T5" fmla="*/ 2 h 2"/>
                <a:gd name="T6" fmla="*/ 3 w 3"/>
                <a:gd name="T7" fmla="*/ 0 h 2"/>
                <a:gd name="T8" fmla="*/ 3 w 3"/>
                <a:gd name="T9" fmla="*/ 0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3" y="2"/>
                  </a:lnTo>
                  <a:lnTo>
                    <a:pt x="3" y="2"/>
                  </a:lnTo>
                  <a:lnTo>
                    <a:pt x="3" y="0"/>
                  </a:lnTo>
                  <a:lnTo>
                    <a:pt x="3"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1" name="Freeform 4233">
              <a:extLst>
                <a:ext uri="{FF2B5EF4-FFF2-40B4-BE49-F238E27FC236}">
                  <a16:creationId xmlns:a16="http://schemas.microsoft.com/office/drawing/2014/main" id="{DD55FEB4-5F8E-4FEE-AE77-3402DBD61DD9}"/>
                </a:ext>
              </a:extLst>
            </p:cNvPr>
            <p:cNvSpPr>
              <a:spLocks/>
            </p:cNvSpPr>
            <p:nvPr/>
          </p:nvSpPr>
          <p:spPr bwMode="auto">
            <a:xfrm>
              <a:off x="11464" y="1609"/>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2" name="Freeform 4234">
              <a:extLst>
                <a:ext uri="{FF2B5EF4-FFF2-40B4-BE49-F238E27FC236}">
                  <a16:creationId xmlns:a16="http://schemas.microsoft.com/office/drawing/2014/main" id="{7E10E3C9-4B4C-412E-8C51-EDD739459E2D}"/>
                </a:ext>
              </a:extLst>
            </p:cNvPr>
            <p:cNvSpPr>
              <a:spLocks/>
            </p:cNvSpPr>
            <p:nvPr/>
          </p:nvSpPr>
          <p:spPr bwMode="auto">
            <a:xfrm>
              <a:off x="11461" y="1680"/>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3" name="Freeform 4235">
              <a:extLst>
                <a:ext uri="{FF2B5EF4-FFF2-40B4-BE49-F238E27FC236}">
                  <a16:creationId xmlns:a16="http://schemas.microsoft.com/office/drawing/2014/main" id="{9D4B4A41-2502-4650-9953-E93AAF701238}"/>
                </a:ext>
              </a:extLst>
            </p:cNvPr>
            <p:cNvSpPr>
              <a:spLocks/>
            </p:cNvSpPr>
            <p:nvPr/>
          </p:nvSpPr>
          <p:spPr bwMode="auto">
            <a:xfrm>
              <a:off x="11461" y="1664"/>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4" name="Freeform 4236">
              <a:extLst>
                <a:ext uri="{FF2B5EF4-FFF2-40B4-BE49-F238E27FC236}">
                  <a16:creationId xmlns:a16="http://schemas.microsoft.com/office/drawing/2014/main" id="{3CECA89F-0446-4AE6-A262-6368E8C40E9C}"/>
                </a:ext>
              </a:extLst>
            </p:cNvPr>
            <p:cNvSpPr>
              <a:spLocks/>
            </p:cNvSpPr>
            <p:nvPr/>
          </p:nvSpPr>
          <p:spPr bwMode="auto">
            <a:xfrm>
              <a:off x="11461" y="1666"/>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5" name="Freeform 4237">
              <a:extLst>
                <a:ext uri="{FF2B5EF4-FFF2-40B4-BE49-F238E27FC236}">
                  <a16:creationId xmlns:a16="http://schemas.microsoft.com/office/drawing/2014/main" id="{B8DA17A1-B608-4842-8252-A643D0585432}"/>
                </a:ext>
              </a:extLst>
            </p:cNvPr>
            <p:cNvSpPr>
              <a:spLocks/>
            </p:cNvSpPr>
            <p:nvPr/>
          </p:nvSpPr>
          <p:spPr bwMode="auto">
            <a:xfrm>
              <a:off x="11461" y="1672"/>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6" name="Freeform 4238">
              <a:extLst>
                <a:ext uri="{FF2B5EF4-FFF2-40B4-BE49-F238E27FC236}">
                  <a16:creationId xmlns:a16="http://schemas.microsoft.com/office/drawing/2014/main" id="{D2EF2697-2B06-4F8A-9186-2F2A277E1F11}"/>
                </a:ext>
              </a:extLst>
            </p:cNvPr>
            <p:cNvSpPr>
              <a:spLocks/>
            </p:cNvSpPr>
            <p:nvPr/>
          </p:nvSpPr>
          <p:spPr bwMode="auto">
            <a:xfrm>
              <a:off x="11461" y="1653"/>
              <a:ext cx="3" cy="5"/>
            </a:xfrm>
            <a:custGeom>
              <a:avLst/>
              <a:gdLst>
                <a:gd name="T0" fmla="*/ 0 w 3"/>
                <a:gd name="T1" fmla="*/ 2 h 5"/>
                <a:gd name="T2" fmla="*/ 0 w 3"/>
                <a:gd name="T3" fmla="*/ 5 h 5"/>
                <a:gd name="T4" fmla="*/ 3 w 3"/>
                <a:gd name="T5" fmla="*/ 2 h 5"/>
                <a:gd name="T6" fmla="*/ 3 w 3"/>
                <a:gd name="T7" fmla="*/ 0 h 5"/>
                <a:gd name="T8" fmla="*/ 0 w 3"/>
                <a:gd name="T9" fmla="*/ 0 h 5"/>
                <a:gd name="T10" fmla="*/ 0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0" y="5"/>
                  </a:lnTo>
                  <a:lnTo>
                    <a:pt x="3" y="2"/>
                  </a:lnTo>
                  <a:lnTo>
                    <a:pt x="3"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7" name="Freeform 4239">
              <a:extLst>
                <a:ext uri="{FF2B5EF4-FFF2-40B4-BE49-F238E27FC236}">
                  <a16:creationId xmlns:a16="http://schemas.microsoft.com/office/drawing/2014/main" id="{268EBDB3-781C-4487-9408-4F51C63910A4}"/>
                </a:ext>
              </a:extLst>
            </p:cNvPr>
            <p:cNvSpPr>
              <a:spLocks/>
            </p:cNvSpPr>
            <p:nvPr/>
          </p:nvSpPr>
          <p:spPr bwMode="auto">
            <a:xfrm>
              <a:off x="11461" y="1677"/>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8" name="Freeform 4240">
              <a:extLst>
                <a:ext uri="{FF2B5EF4-FFF2-40B4-BE49-F238E27FC236}">
                  <a16:creationId xmlns:a16="http://schemas.microsoft.com/office/drawing/2014/main" id="{9C566DD7-544E-48BB-BB4B-22DBBB1DAAB2}"/>
                </a:ext>
              </a:extLst>
            </p:cNvPr>
            <p:cNvSpPr>
              <a:spLocks/>
            </p:cNvSpPr>
            <p:nvPr/>
          </p:nvSpPr>
          <p:spPr bwMode="auto">
            <a:xfrm>
              <a:off x="11461" y="1650"/>
              <a:ext cx="3" cy="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3"/>
                  </a:lnTo>
                  <a:lnTo>
                    <a:pt x="3" y="3"/>
                  </a:lnTo>
                  <a:lnTo>
                    <a:pt x="3"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89" name="Freeform 4241">
              <a:extLst>
                <a:ext uri="{FF2B5EF4-FFF2-40B4-BE49-F238E27FC236}">
                  <a16:creationId xmlns:a16="http://schemas.microsoft.com/office/drawing/2014/main" id="{0F2738EF-1697-442F-8604-32D2DDE4C054}"/>
                </a:ext>
              </a:extLst>
            </p:cNvPr>
            <p:cNvSpPr>
              <a:spLocks/>
            </p:cNvSpPr>
            <p:nvPr/>
          </p:nvSpPr>
          <p:spPr bwMode="auto">
            <a:xfrm>
              <a:off x="11461" y="1628"/>
              <a:ext cx="3" cy="3"/>
            </a:xfrm>
            <a:custGeom>
              <a:avLst/>
              <a:gdLst>
                <a:gd name="T0" fmla="*/ 0 w 3"/>
                <a:gd name="T1" fmla="*/ 3 h 3"/>
                <a:gd name="T2" fmla="*/ 3 w 3"/>
                <a:gd name="T3" fmla="*/ 3 h 3"/>
                <a:gd name="T4" fmla="*/ 3 w 3"/>
                <a:gd name="T5" fmla="*/ 3 h 3"/>
                <a:gd name="T6" fmla="*/ 3 w 3"/>
                <a:gd name="T7" fmla="*/ 0 h 3"/>
                <a:gd name="T8" fmla="*/ 3 w 3"/>
                <a:gd name="T9" fmla="*/ 0 h 3"/>
                <a:gd name="T10" fmla="*/ 0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3" y="3"/>
                  </a:lnTo>
                  <a:lnTo>
                    <a:pt x="3" y="3"/>
                  </a:lnTo>
                  <a:lnTo>
                    <a:pt x="3" y="0"/>
                  </a:ln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0" name="Freeform 4242">
              <a:extLst>
                <a:ext uri="{FF2B5EF4-FFF2-40B4-BE49-F238E27FC236}">
                  <a16:creationId xmlns:a16="http://schemas.microsoft.com/office/drawing/2014/main" id="{629656B4-7560-4D15-BD8B-C64CA8D73901}"/>
                </a:ext>
              </a:extLst>
            </p:cNvPr>
            <p:cNvSpPr>
              <a:spLocks/>
            </p:cNvSpPr>
            <p:nvPr/>
          </p:nvSpPr>
          <p:spPr bwMode="auto">
            <a:xfrm>
              <a:off x="11461" y="1636"/>
              <a:ext cx="3" cy="3"/>
            </a:xfrm>
            <a:custGeom>
              <a:avLst/>
              <a:gdLst>
                <a:gd name="T0" fmla="*/ 3 w 3"/>
                <a:gd name="T1" fmla="*/ 3 h 3"/>
                <a:gd name="T2" fmla="*/ 3 w 3"/>
                <a:gd name="T3" fmla="*/ 0 h 3"/>
                <a:gd name="T4" fmla="*/ 3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3" y="0"/>
                  </a:lnTo>
                  <a:lnTo>
                    <a:pt x="0" y="0"/>
                  </a:lnTo>
                  <a:lnTo>
                    <a:pt x="0" y="3"/>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1" name="Freeform 4243">
              <a:extLst>
                <a:ext uri="{FF2B5EF4-FFF2-40B4-BE49-F238E27FC236}">
                  <a16:creationId xmlns:a16="http://schemas.microsoft.com/office/drawing/2014/main" id="{5C1DA243-4732-4AA1-85C8-DBF8ED93C417}"/>
                </a:ext>
              </a:extLst>
            </p:cNvPr>
            <p:cNvSpPr>
              <a:spLocks/>
            </p:cNvSpPr>
            <p:nvPr/>
          </p:nvSpPr>
          <p:spPr bwMode="auto">
            <a:xfrm>
              <a:off x="11461" y="1645"/>
              <a:ext cx="3" cy="2"/>
            </a:xfrm>
            <a:custGeom>
              <a:avLst/>
              <a:gdLst>
                <a:gd name="T0" fmla="*/ 0 w 3"/>
                <a:gd name="T1" fmla="*/ 2 h 2"/>
                <a:gd name="T2" fmla="*/ 0 w 3"/>
                <a:gd name="T3" fmla="*/ 2 h 2"/>
                <a:gd name="T4" fmla="*/ 3 w 3"/>
                <a:gd name="T5" fmla="*/ 2 h 2"/>
                <a:gd name="T6" fmla="*/ 3 w 3"/>
                <a:gd name="T7" fmla="*/ 0 h 2"/>
                <a:gd name="T8" fmla="*/ 0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3" y="2"/>
                  </a:lnTo>
                  <a:lnTo>
                    <a:pt x="3"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2" name="Freeform 4244">
              <a:extLst>
                <a:ext uri="{FF2B5EF4-FFF2-40B4-BE49-F238E27FC236}">
                  <a16:creationId xmlns:a16="http://schemas.microsoft.com/office/drawing/2014/main" id="{5E988075-FA38-4201-B4C4-43C030E80E0F}"/>
                </a:ext>
              </a:extLst>
            </p:cNvPr>
            <p:cNvSpPr>
              <a:spLocks/>
            </p:cNvSpPr>
            <p:nvPr/>
          </p:nvSpPr>
          <p:spPr bwMode="auto">
            <a:xfrm>
              <a:off x="11461" y="1639"/>
              <a:ext cx="3" cy="6"/>
            </a:xfrm>
            <a:custGeom>
              <a:avLst/>
              <a:gdLst>
                <a:gd name="T0" fmla="*/ 0 w 3"/>
                <a:gd name="T1" fmla="*/ 6 h 6"/>
                <a:gd name="T2" fmla="*/ 0 w 3"/>
                <a:gd name="T3" fmla="*/ 6 h 6"/>
                <a:gd name="T4" fmla="*/ 3 w 3"/>
                <a:gd name="T5" fmla="*/ 6 h 6"/>
                <a:gd name="T6" fmla="*/ 3 w 3"/>
                <a:gd name="T7" fmla="*/ 3 h 6"/>
                <a:gd name="T8" fmla="*/ 0 w 3"/>
                <a:gd name="T9" fmla="*/ 0 h 6"/>
                <a:gd name="T10" fmla="*/ 0 w 3"/>
                <a:gd name="T11" fmla="*/ 3 h 6"/>
                <a:gd name="T12" fmla="*/ 0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6"/>
                  </a:moveTo>
                  <a:lnTo>
                    <a:pt x="0" y="6"/>
                  </a:lnTo>
                  <a:lnTo>
                    <a:pt x="3" y="6"/>
                  </a:lnTo>
                  <a:lnTo>
                    <a:pt x="3" y="3"/>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3" name="Freeform 4245">
              <a:extLst>
                <a:ext uri="{FF2B5EF4-FFF2-40B4-BE49-F238E27FC236}">
                  <a16:creationId xmlns:a16="http://schemas.microsoft.com/office/drawing/2014/main" id="{DBED5F13-3350-42E5-AFA4-DE72EB67DA44}"/>
                </a:ext>
              </a:extLst>
            </p:cNvPr>
            <p:cNvSpPr>
              <a:spLocks/>
            </p:cNvSpPr>
            <p:nvPr/>
          </p:nvSpPr>
          <p:spPr bwMode="auto">
            <a:xfrm>
              <a:off x="11461" y="179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4" name="Freeform 4246">
              <a:extLst>
                <a:ext uri="{FF2B5EF4-FFF2-40B4-BE49-F238E27FC236}">
                  <a16:creationId xmlns:a16="http://schemas.microsoft.com/office/drawing/2014/main" id="{C6FA98D7-55FB-4A87-AC2D-EA226A8B3443}"/>
                </a:ext>
              </a:extLst>
            </p:cNvPr>
            <p:cNvSpPr>
              <a:spLocks/>
            </p:cNvSpPr>
            <p:nvPr/>
          </p:nvSpPr>
          <p:spPr bwMode="auto">
            <a:xfrm>
              <a:off x="11488" y="172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5" name="Freeform 4247">
              <a:extLst>
                <a:ext uri="{FF2B5EF4-FFF2-40B4-BE49-F238E27FC236}">
                  <a16:creationId xmlns:a16="http://schemas.microsoft.com/office/drawing/2014/main" id="{7370DA79-9119-47BD-8B3F-B24DFBEE314E}"/>
                </a:ext>
              </a:extLst>
            </p:cNvPr>
            <p:cNvSpPr>
              <a:spLocks/>
            </p:cNvSpPr>
            <p:nvPr/>
          </p:nvSpPr>
          <p:spPr bwMode="auto">
            <a:xfrm>
              <a:off x="11488" y="174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6" name="Freeform 4248">
              <a:extLst>
                <a:ext uri="{FF2B5EF4-FFF2-40B4-BE49-F238E27FC236}">
                  <a16:creationId xmlns:a16="http://schemas.microsoft.com/office/drawing/2014/main" id="{2A9BD7E8-22E8-4F3B-BDA0-11D9133D8585}"/>
                </a:ext>
              </a:extLst>
            </p:cNvPr>
            <p:cNvSpPr>
              <a:spLocks/>
            </p:cNvSpPr>
            <p:nvPr/>
          </p:nvSpPr>
          <p:spPr bwMode="auto">
            <a:xfrm>
              <a:off x="11488" y="1721"/>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7" name="Freeform 4249">
              <a:extLst>
                <a:ext uri="{FF2B5EF4-FFF2-40B4-BE49-F238E27FC236}">
                  <a16:creationId xmlns:a16="http://schemas.microsoft.com/office/drawing/2014/main" id="{10FA8AC5-6DDF-46D2-8F06-3796B892C851}"/>
                </a:ext>
              </a:extLst>
            </p:cNvPr>
            <p:cNvSpPr>
              <a:spLocks/>
            </p:cNvSpPr>
            <p:nvPr/>
          </p:nvSpPr>
          <p:spPr bwMode="auto">
            <a:xfrm>
              <a:off x="11488" y="1737"/>
              <a:ext cx="0" cy="5"/>
            </a:xfrm>
            <a:custGeom>
              <a:avLst/>
              <a:gdLst>
                <a:gd name="T0" fmla="*/ 3 h 5"/>
                <a:gd name="T1" fmla="*/ 0 h 5"/>
                <a:gd name="T2" fmla="*/ 3 h 5"/>
                <a:gd name="T3" fmla="*/ 5 h 5"/>
                <a:gd name="T4" fmla="*/ 5 h 5"/>
                <a:gd name="T5" fmla="*/ 5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0"/>
                  </a:lnTo>
                  <a:lnTo>
                    <a:pt x="0" y="3"/>
                  </a:lnTo>
                  <a:lnTo>
                    <a:pt x="0" y="5"/>
                  </a:lnTo>
                  <a:lnTo>
                    <a:pt x="0" y="5"/>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8" name="Freeform 4250">
              <a:extLst>
                <a:ext uri="{FF2B5EF4-FFF2-40B4-BE49-F238E27FC236}">
                  <a16:creationId xmlns:a16="http://schemas.microsoft.com/office/drawing/2014/main" id="{A7948F93-A66D-4253-A57C-858FF48BF78F}"/>
                </a:ext>
              </a:extLst>
            </p:cNvPr>
            <p:cNvSpPr>
              <a:spLocks/>
            </p:cNvSpPr>
            <p:nvPr/>
          </p:nvSpPr>
          <p:spPr bwMode="auto">
            <a:xfrm>
              <a:off x="11488" y="173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699" name="Freeform 4251">
              <a:extLst>
                <a:ext uri="{FF2B5EF4-FFF2-40B4-BE49-F238E27FC236}">
                  <a16:creationId xmlns:a16="http://schemas.microsoft.com/office/drawing/2014/main" id="{1785B3B2-D387-4E88-BD04-8A24533962EB}"/>
                </a:ext>
              </a:extLst>
            </p:cNvPr>
            <p:cNvSpPr>
              <a:spLocks/>
            </p:cNvSpPr>
            <p:nvPr/>
          </p:nvSpPr>
          <p:spPr bwMode="auto">
            <a:xfrm>
              <a:off x="11488" y="1729"/>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0" name="Freeform 4252">
              <a:extLst>
                <a:ext uri="{FF2B5EF4-FFF2-40B4-BE49-F238E27FC236}">
                  <a16:creationId xmlns:a16="http://schemas.microsoft.com/office/drawing/2014/main" id="{3EE43BCB-64C5-419A-A2B9-B41A938415BE}"/>
                </a:ext>
              </a:extLst>
            </p:cNvPr>
            <p:cNvSpPr>
              <a:spLocks/>
            </p:cNvSpPr>
            <p:nvPr/>
          </p:nvSpPr>
          <p:spPr bwMode="auto">
            <a:xfrm>
              <a:off x="11488" y="1702"/>
              <a:ext cx="3" cy="5"/>
            </a:xfrm>
            <a:custGeom>
              <a:avLst/>
              <a:gdLst>
                <a:gd name="T0" fmla="*/ 3 w 3"/>
                <a:gd name="T1" fmla="*/ 2 h 5"/>
                <a:gd name="T2" fmla="*/ 0 w 3"/>
                <a:gd name="T3" fmla="*/ 0 h 5"/>
                <a:gd name="T4" fmla="*/ 0 w 3"/>
                <a:gd name="T5" fmla="*/ 0 h 5"/>
                <a:gd name="T6" fmla="*/ 0 w 3"/>
                <a:gd name="T7" fmla="*/ 5 h 5"/>
                <a:gd name="T8" fmla="*/ 0 w 3"/>
                <a:gd name="T9" fmla="*/ 5 h 5"/>
                <a:gd name="T10" fmla="*/ 3 w 3"/>
                <a:gd name="T11" fmla="*/ 5 h 5"/>
                <a:gd name="T12" fmla="*/ 3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2"/>
                  </a:moveTo>
                  <a:lnTo>
                    <a:pt x="0" y="0"/>
                  </a:lnTo>
                  <a:lnTo>
                    <a:pt x="0" y="0"/>
                  </a:lnTo>
                  <a:lnTo>
                    <a:pt x="0" y="5"/>
                  </a:lnTo>
                  <a:lnTo>
                    <a:pt x="0" y="5"/>
                  </a:lnTo>
                  <a:lnTo>
                    <a:pt x="3" y="5"/>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1" name="Freeform 4253">
              <a:extLst>
                <a:ext uri="{FF2B5EF4-FFF2-40B4-BE49-F238E27FC236}">
                  <a16:creationId xmlns:a16="http://schemas.microsoft.com/office/drawing/2014/main" id="{AA0AD98E-E2A8-4147-A880-C654636B76BB}"/>
                </a:ext>
              </a:extLst>
            </p:cNvPr>
            <p:cNvSpPr>
              <a:spLocks/>
            </p:cNvSpPr>
            <p:nvPr/>
          </p:nvSpPr>
          <p:spPr bwMode="auto">
            <a:xfrm>
              <a:off x="11488" y="1715"/>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2" name="Freeform 4254">
              <a:extLst>
                <a:ext uri="{FF2B5EF4-FFF2-40B4-BE49-F238E27FC236}">
                  <a16:creationId xmlns:a16="http://schemas.microsoft.com/office/drawing/2014/main" id="{D09F4A70-A384-4430-A07D-72C0735B70D9}"/>
                </a:ext>
              </a:extLst>
            </p:cNvPr>
            <p:cNvSpPr>
              <a:spLocks/>
            </p:cNvSpPr>
            <p:nvPr/>
          </p:nvSpPr>
          <p:spPr bwMode="auto">
            <a:xfrm>
              <a:off x="11488" y="1699"/>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3" name="Freeform 4255">
              <a:extLst>
                <a:ext uri="{FF2B5EF4-FFF2-40B4-BE49-F238E27FC236}">
                  <a16:creationId xmlns:a16="http://schemas.microsoft.com/office/drawing/2014/main" id="{E16B630A-1FC6-4CF3-8D87-B51F06A27C5C}"/>
                </a:ext>
              </a:extLst>
            </p:cNvPr>
            <p:cNvSpPr>
              <a:spLocks/>
            </p:cNvSpPr>
            <p:nvPr/>
          </p:nvSpPr>
          <p:spPr bwMode="auto">
            <a:xfrm>
              <a:off x="11488" y="171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4" name="Freeform 4256">
              <a:extLst>
                <a:ext uri="{FF2B5EF4-FFF2-40B4-BE49-F238E27FC236}">
                  <a16:creationId xmlns:a16="http://schemas.microsoft.com/office/drawing/2014/main" id="{799D9404-AD32-4CC3-A84A-C2EF256737EE}"/>
                </a:ext>
              </a:extLst>
            </p:cNvPr>
            <p:cNvSpPr>
              <a:spLocks/>
            </p:cNvSpPr>
            <p:nvPr/>
          </p:nvSpPr>
          <p:spPr bwMode="auto">
            <a:xfrm>
              <a:off x="11488" y="1707"/>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0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5" name="Freeform 4257">
              <a:extLst>
                <a:ext uri="{FF2B5EF4-FFF2-40B4-BE49-F238E27FC236}">
                  <a16:creationId xmlns:a16="http://schemas.microsoft.com/office/drawing/2014/main" id="{58F25CB6-22A7-4B37-B295-7AC6F25DA1E9}"/>
                </a:ext>
              </a:extLst>
            </p:cNvPr>
            <p:cNvSpPr>
              <a:spLocks/>
            </p:cNvSpPr>
            <p:nvPr/>
          </p:nvSpPr>
          <p:spPr bwMode="auto">
            <a:xfrm>
              <a:off x="11488" y="175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6" name="Freeform 4258">
              <a:extLst>
                <a:ext uri="{FF2B5EF4-FFF2-40B4-BE49-F238E27FC236}">
                  <a16:creationId xmlns:a16="http://schemas.microsoft.com/office/drawing/2014/main" id="{09BE6AAE-9A8B-49A3-A9E1-9855166C7236}"/>
                </a:ext>
              </a:extLst>
            </p:cNvPr>
            <p:cNvSpPr>
              <a:spLocks/>
            </p:cNvSpPr>
            <p:nvPr/>
          </p:nvSpPr>
          <p:spPr bwMode="auto">
            <a:xfrm>
              <a:off x="11488" y="178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7" name="Freeform 4259">
              <a:extLst>
                <a:ext uri="{FF2B5EF4-FFF2-40B4-BE49-F238E27FC236}">
                  <a16:creationId xmlns:a16="http://schemas.microsoft.com/office/drawing/2014/main" id="{76E9DB01-D5A9-4560-A15F-DE4EB0D163D5}"/>
                </a:ext>
              </a:extLst>
            </p:cNvPr>
            <p:cNvSpPr>
              <a:spLocks/>
            </p:cNvSpPr>
            <p:nvPr/>
          </p:nvSpPr>
          <p:spPr bwMode="auto">
            <a:xfrm>
              <a:off x="11488" y="177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8" name="Freeform 4260">
              <a:extLst>
                <a:ext uri="{FF2B5EF4-FFF2-40B4-BE49-F238E27FC236}">
                  <a16:creationId xmlns:a16="http://schemas.microsoft.com/office/drawing/2014/main" id="{F0F3BB1D-3979-4BFF-BD1F-FE784F0F9C74}"/>
                </a:ext>
              </a:extLst>
            </p:cNvPr>
            <p:cNvSpPr>
              <a:spLocks/>
            </p:cNvSpPr>
            <p:nvPr/>
          </p:nvSpPr>
          <p:spPr bwMode="auto">
            <a:xfrm>
              <a:off x="11488" y="1775"/>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09" name="Freeform 4261">
              <a:extLst>
                <a:ext uri="{FF2B5EF4-FFF2-40B4-BE49-F238E27FC236}">
                  <a16:creationId xmlns:a16="http://schemas.microsoft.com/office/drawing/2014/main" id="{2AC55C49-DB70-4027-AC55-A8880010FE76}"/>
                </a:ext>
              </a:extLst>
            </p:cNvPr>
            <p:cNvSpPr>
              <a:spLocks/>
            </p:cNvSpPr>
            <p:nvPr/>
          </p:nvSpPr>
          <p:spPr bwMode="auto">
            <a:xfrm>
              <a:off x="11488" y="1786"/>
              <a:ext cx="0" cy="5"/>
            </a:xfrm>
            <a:custGeom>
              <a:avLst/>
              <a:gdLst>
                <a:gd name="T0" fmla="*/ 2 h 5"/>
                <a:gd name="T1" fmla="*/ 0 h 5"/>
                <a:gd name="T2" fmla="*/ 2 h 5"/>
                <a:gd name="T3" fmla="*/ 5 h 5"/>
                <a:gd name="T4" fmla="*/ 5 h 5"/>
                <a:gd name="T5" fmla="*/ 5 h 5"/>
                <a:gd name="T6" fmla="*/ 2 h 5"/>
              </a:gdLst>
              <a:ahLst/>
              <a:cxnLst>
                <a:cxn ang="0">
                  <a:pos x="0" y="T0"/>
                </a:cxn>
                <a:cxn ang="0">
                  <a:pos x="0" y="T1"/>
                </a:cxn>
                <a:cxn ang="0">
                  <a:pos x="0" y="T2"/>
                </a:cxn>
                <a:cxn ang="0">
                  <a:pos x="0" y="T3"/>
                </a:cxn>
                <a:cxn ang="0">
                  <a:pos x="0" y="T4"/>
                </a:cxn>
                <a:cxn ang="0">
                  <a:pos x="0" y="T5"/>
                </a:cxn>
                <a:cxn ang="0">
                  <a:pos x="0" y="T6"/>
                </a:cxn>
              </a:cxnLst>
              <a:rect l="0" t="0" r="r" b="b"/>
              <a:pathLst>
                <a:path h="5">
                  <a:moveTo>
                    <a:pt x="0" y="2"/>
                  </a:moveTo>
                  <a:lnTo>
                    <a:pt x="0" y="0"/>
                  </a:lnTo>
                  <a:lnTo>
                    <a:pt x="0" y="2"/>
                  </a:lnTo>
                  <a:lnTo>
                    <a:pt x="0" y="5"/>
                  </a:lnTo>
                  <a:lnTo>
                    <a:pt x="0" y="5"/>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0" name="Freeform 4262">
              <a:extLst>
                <a:ext uri="{FF2B5EF4-FFF2-40B4-BE49-F238E27FC236}">
                  <a16:creationId xmlns:a16="http://schemas.microsoft.com/office/drawing/2014/main" id="{AF0E2791-73D5-481A-913D-C52B9889EFBC}"/>
                </a:ext>
              </a:extLst>
            </p:cNvPr>
            <p:cNvSpPr>
              <a:spLocks/>
            </p:cNvSpPr>
            <p:nvPr/>
          </p:nvSpPr>
          <p:spPr bwMode="auto">
            <a:xfrm>
              <a:off x="11488" y="179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1" name="Freeform 4263">
              <a:extLst>
                <a:ext uri="{FF2B5EF4-FFF2-40B4-BE49-F238E27FC236}">
                  <a16:creationId xmlns:a16="http://schemas.microsoft.com/office/drawing/2014/main" id="{8C5F67DC-33FF-457F-B0FE-42D438EC4D4A}"/>
                </a:ext>
              </a:extLst>
            </p:cNvPr>
            <p:cNvSpPr>
              <a:spLocks/>
            </p:cNvSpPr>
            <p:nvPr/>
          </p:nvSpPr>
          <p:spPr bwMode="auto">
            <a:xfrm>
              <a:off x="11488" y="1750"/>
              <a:ext cx="0" cy="6"/>
            </a:xfrm>
            <a:custGeom>
              <a:avLst/>
              <a:gdLst>
                <a:gd name="T0" fmla="*/ 0 h 6"/>
                <a:gd name="T1" fmla="*/ 0 h 6"/>
                <a:gd name="T2" fmla="*/ 0 h 6"/>
                <a:gd name="T3" fmla="*/ 3 h 6"/>
                <a:gd name="T4" fmla="*/ 6 h 6"/>
                <a:gd name="T5" fmla="*/ 3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3"/>
                  </a:lnTo>
                  <a:lnTo>
                    <a:pt x="0" y="6"/>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2" name="Freeform 4264">
              <a:extLst>
                <a:ext uri="{FF2B5EF4-FFF2-40B4-BE49-F238E27FC236}">
                  <a16:creationId xmlns:a16="http://schemas.microsoft.com/office/drawing/2014/main" id="{3E663178-D42C-4F3F-8C5C-7CC2E612BE69}"/>
                </a:ext>
              </a:extLst>
            </p:cNvPr>
            <p:cNvSpPr>
              <a:spLocks/>
            </p:cNvSpPr>
            <p:nvPr/>
          </p:nvSpPr>
          <p:spPr bwMode="auto">
            <a:xfrm>
              <a:off x="11488" y="1693"/>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3" name="Freeform 4265">
              <a:extLst>
                <a:ext uri="{FF2B5EF4-FFF2-40B4-BE49-F238E27FC236}">
                  <a16:creationId xmlns:a16="http://schemas.microsoft.com/office/drawing/2014/main" id="{C63EEFD9-FC34-487F-8851-F23ACD44E5D7}"/>
                </a:ext>
              </a:extLst>
            </p:cNvPr>
            <p:cNvSpPr>
              <a:spLocks/>
            </p:cNvSpPr>
            <p:nvPr/>
          </p:nvSpPr>
          <p:spPr bwMode="auto">
            <a:xfrm>
              <a:off x="11488" y="174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4" name="Freeform 4266">
              <a:extLst>
                <a:ext uri="{FF2B5EF4-FFF2-40B4-BE49-F238E27FC236}">
                  <a16:creationId xmlns:a16="http://schemas.microsoft.com/office/drawing/2014/main" id="{8C7AE3B7-0499-447D-AB74-E281E06463C8}"/>
                </a:ext>
              </a:extLst>
            </p:cNvPr>
            <p:cNvSpPr>
              <a:spLocks/>
            </p:cNvSpPr>
            <p:nvPr/>
          </p:nvSpPr>
          <p:spPr bwMode="auto">
            <a:xfrm>
              <a:off x="11488" y="176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5" name="Freeform 4267">
              <a:extLst>
                <a:ext uri="{FF2B5EF4-FFF2-40B4-BE49-F238E27FC236}">
                  <a16:creationId xmlns:a16="http://schemas.microsoft.com/office/drawing/2014/main" id="{584A53C0-C5D1-4FFE-97B0-78791AF7273D}"/>
                </a:ext>
              </a:extLst>
            </p:cNvPr>
            <p:cNvSpPr>
              <a:spLocks/>
            </p:cNvSpPr>
            <p:nvPr/>
          </p:nvSpPr>
          <p:spPr bwMode="auto">
            <a:xfrm>
              <a:off x="11488" y="176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6" name="Freeform 4268">
              <a:extLst>
                <a:ext uri="{FF2B5EF4-FFF2-40B4-BE49-F238E27FC236}">
                  <a16:creationId xmlns:a16="http://schemas.microsoft.com/office/drawing/2014/main" id="{56CCE561-33F3-4D13-83C8-EC48526D8CB5}"/>
                </a:ext>
              </a:extLst>
            </p:cNvPr>
            <p:cNvSpPr>
              <a:spLocks/>
            </p:cNvSpPr>
            <p:nvPr/>
          </p:nvSpPr>
          <p:spPr bwMode="auto">
            <a:xfrm>
              <a:off x="11488" y="176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7" name="Freeform 4269">
              <a:extLst>
                <a:ext uri="{FF2B5EF4-FFF2-40B4-BE49-F238E27FC236}">
                  <a16:creationId xmlns:a16="http://schemas.microsoft.com/office/drawing/2014/main" id="{443A1B91-A43C-45F9-8420-23764CA400B2}"/>
                </a:ext>
              </a:extLst>
            </p:cNvPr>
            <p:cNvSpPr>
              <a:spLocks/>
            </p:cNvSpPr>
            <p:nvPr/>
          </p:nvSpPr>
          <p:spPr bwMode="auto">
            <a:xfrm>
              <a:off x="11491" y="163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8" name="Freeform 4270">
              <a:extLst>
                <a:ext uri="{FF2B5EF4-FFF2-40B4-BE49-F238E27FC236}">
                  <a16:creationId xmlns:a16="http://schemas.microsoft.com/office/drawing/2014/main" id="{0E127484-8831-4C12-8BCB-9517319B1433}"/>
                </a:ext>
              </a:extLst>
            </p:cNvPr>
            <p:cNvSpPr>
              <a:spLocks/>
            </p:cNvSpPr>
            <p:nvPr/>
          </p:nvSpPr>
          <p:spPr bwMode="auto">
            <a:xfrm>
              <a:off x="11491" y="161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19" name="Freeform 4271">
              <a:extLst>
                <a:ext uri="{FF2B5EF4-FFF2-40B4-BE49-F238E27FC236}">
                  <a16:creationId xmlns:a16="http://schemas.microsoft.com/office/drawing/2014/main" id="{DA128405-4379-4B53-A915-F927AF688564}"/>
                </a:ext>
              </a:extLst>
            </p:cNvPr>
            <p:cNvSpPr>
              <a:spLocks/>
            </p:cNvSpPr>
            <p:nvPr/>
          </p:nvSpPr>
          <p:spPr bwMode="auto">
            <a:xfrm>
              <a:off x="11491" y="16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0" name="Freeform 4272">
              <a:extLst>
                <a:ext uri="{FF2B5EF4-FFF2-40B4-BE49-F238E27FC236}">
                  <a16:creationId xmlns:a16="http://schemas.microsoft.com/office/drawing/2014/main" id="{0124B875-58D8-4DAB-8D69-DF2713F02906}"/>
                </a:ext>
              </a:extLst>
            </p:cNvPr>
            <p:cNvSpPr>
              <a:spLocks/>
            </p:cNvSpPr>
            <p:nvPr/>
          </p:nvSpPr>
          <p:spPr bwMode="auto">
            <a:xfrm>
              <a:off x="11491" y="164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1" name="Freeform 4273">
              <a:extLst>
                <a:ext uri="{FF2B5EF4-FFF2-40B4-BE49-F238E27FC236}">
                  <a16:creationId xmlns:a16="http://schemas.microsoft.com/office/drawing/2014/main" id="{17BF5A79-4D4C-4C80-BD88-3F5C8A991EF1}"/>
                </a:ext>
              </a:extLst>
            </p:cNvPr>
            <p:cNvSpPr>
              <a:spLocks/>
            </p:cNvSpPr>
            <p:nvPr/>
          </p:nvSpPr>
          <p:spPr bwMode="auto">
            <a:xfrm>
              <a:off x="11491" y="162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2" name="Freeform 4274">
              <a:extLst>
                <a:ext uri="{FF2B5EF4-FFF2-40B4-BE49-F238E27FC236}">
                  <a16:creationId xmlns:a16="http://schemas.microsoft.com/office/drawing/2014/main" id="{2AC35ABF-8632-456F-B6E9-B9F5A1745C09}"/>
                </a:ext>
              </a:extLst>
            </p:cNvPr>
            <p:cNvSpPr>
              <a:spLocks/>
            </p:cNvSpPr>
            <p:nvPr/>
          </p:nvSpPr>
          <p:spPr bwMode="auto">
            <a:xfrm>
              <a:off x="11491" y="163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723" name="Freeform 4275">
              <a:extLst>
                <a:ext uri="{FF2B5EF4-FFF2-40B4-BE49-F238E27FC236}">
                  <a16:creationId xmlns:a16="http://schemas.microsoft.com/office/drawing/2014/main" id="{C6823634-88A2-469C-AE13-FA60E1B939FC}"/>
                </a:ext>
              </a:extLst>
            </p:cNvPr>
            <p:cNvSpPr>
              <a:spLocks/>
            </p:cNvSpPr>
            <p:nvPr/>
          </p:nvSpPr>
          <p:spPr bwMode="auto">
            <a:xfrm>
              <a:off x="11491" y="1617"/>
              <a:ext cx="0" cy="6"/>
            </a:xfrm>
            <a:custGeom>
              <a:avLst/>
              <a:gdLst>
                <a:gd name="T0" fmla="*/ 0 h 6"/>
                <a:gd name="T1" fmla="*/ 0 h 6"/>
                <a:gd name="T2" fmla="*/ 0 h 6"/>
                <a:gd name="T3" fmla="*/ 3 h 6"/>
                <a:gd name="T4" fmla="*/ 6 h 6"/>
                <a:gd name="T5" fmla="*/ 3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3"/>
                  </a:lnTo>
                  <a:lnTo>
                    <a:pt x="0" y="6"/>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071" name="Group 4477">
            <a:extLst>
              <a:ext uri="{FF2B5EF4-FFF2-40B4-BE49-F238E27FC236}">
                <a16:creationId xmlns:a16="http://schemas.microsoft.com/office/drawing/2014/main" id="{4BB8EF76-956D-4CEA-AFFC-A30D0490E783}"/>
              </a:ext>
            </a:extLst>
          </p:cNvPr>
          <p:cNvGrpSpPr>
            <a:grpSpLocks/>
          </p:cNvGrpSpPr>
          <p:nvPr/>
        </p:nvGrpSpPr>
        <p:grpSpPr bwMode="auto">
          <a:xfrm>
            <a:off x="17855986" y="3007245"/>
            <a:ext cx="311186" cy="387395"/>
            <a:chOff x="11488" y="1555"/>
            <a:chExt cx="196" cy="244"/>
          </a:xfrm>
          <a:solidFill>
            <a:schemeClr val="accent3"/>
          </a:solidFill>
        </p:grpSpPr>
        <p:sp>
          <p:nvSpPr>
            <p:cNvPr id="20324" name="Freeform 4277">
              <a:extLst>
                <a:ext uri="{FF2B5EF4-FFF2-40B4-BE49-F238E27FC236}">
                  <a16:creationId xmlns:a16="http://schemas.microsoft.com/office/drawing/2014/main" id="{F2389D69-1F09-4C66-A660-E4BBCF9F1876}"/>
                </a:ext>
              </a:extLst>
            </p:cNvPr>
            <p:cNvSpPr>
              <a:spLocks/>
            </p:cNvSpPr>
            <p:nvPr/>
          </p:nvSpPr>
          <p:spPr bwMode="auto">
            <a:xfrm>
              <a:off x="11491" y="160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5" name="Freeform 4278">
              <a:extLst>
                <a:ext uri="{FF2B5EF4-FFF2-40B4-BE49-F238E27FC236}">
                  <a16:creationId xmlns:a16="http://schemas.microsoft.com/office/drawing/2014/main" id="{AA708FB1-0325-41CA-B0FF-D1D3BBBFDA2B}"/>
                </a:ext>
              </a:extLst>
            </p:cNvPr>
            <p:cNvSpPr>
              <a:spLocks/>
            </p:cNvSpPr>
            <p:nvPr/>
          </p:nvSpPr>
          <p:spPr bwMode="auto">
            <a:xfrm>
              <a:off x="11491" y="159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6" name="Freeform 4279">
              <a:extLst>
                <a:ext uri="{FF2B5EF4-FFF2-40B4-BE49-F238E27FC236}">
                  <a16:creationId xmlns:a16="http://schemas.microsoft.com/office/drawing/2014/main" id="{644A4355-631A-4EBC-A4DE-B9C6A987ECCF}"/>
                </a:ext>
              </a:extLst>
            </p:cNvPr>
            <p:cNvSpPr>
              <a:spLocks/>
            </p:cNvSpPr>
            <p:nvPr/>
          </p:nvSpPr>
          <p:spPr bwMode="auto">
            <a:xfrm>
              <a:off x="11491" y="160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7" name="Freeform 4280">
              <a:extLst>
                <a:ext uri="{FF2B5EF4-FFF2-40B4-BE49-F238E27FC236}">
                  <a16:creationId xmlns:a16="http://schemas.microsoft.com/office/drawing/2014/main" id="{7E29B158-2A2D-4E54-AB71-6BFC395A0DD5}"/>
                </a:ext>
              </a:extLst>
            </p:cNvPr>
            <p:cNvSpPr>
              <a:spLocks/>
            </p:cNvSpPr>
            <p:nvPr/>
          </p:nvSpPr>
          <p:spPr bwMode="auto">
            <a:xfrm>
              <a:off x="11491" y="1604"/>
              <a:ext cx="0" cy="5"/>
            </a:xfrm>
            <a:custGeom>
              <a:avLst/>
              <a:gdLst>
                <a:gd name="T0" fmla="*/ 3 h 5"/>
                <a:gd name="T1" fmla="*/ 0 h 5"/>
                <a:gd name="T2" fmla="*/ 3 h 5"/>
                <a:gd name="T3" fmla="*/ 5 h 5"/>
                <a:gd name="T4" fmla="*/ 5 h 5"/>
                <a:gd name="T5" fmla="*/ 5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0"/>
                  </a:lnTo>
                  <a:lnTo>
                    <a:pt x="0" y="3"/>
                  </a:lnTo>
                  <a:lnTo>
                    <a:pt x="0" y="5"/>
                  </a:lnTo>
                  <a:lnTo>
                    <a:pt x="0" y="5"/>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8" name="Freeform 4281">
              <a:extLst>
                <a:ext uri="{FF2B5EF4-FFF2-40B4-BE49-F238E27FC236}">
                  <a16:creationId xmlns:a16="http://schemas.microsoft.com/office/drawing/2014/main" id="{FB32DE94-7848-4F4B-A495-E5F5EBFD9310}"/>
                </a:ext>
              </a:extLst>
            </p:cNvPr>
            <p:cNvSpPr>
              <a:spLocks/>
            </p:cNvSpPr>
            <p:nvPr/>
          </p:nvSpPr>
          <p:spPr bwMode="auto">
            <a:xfrm>
              <a:off x="11488" y="1664"/>
              <a:ext cx="3" cy="2"/>
            </a:xfrm>
            <a:custGeom>
              <a:avLst/>
              <a:gdLst>
                <a:gd name="T0" fmla="*/ 3 w 3"/>
                <a:gd name="T1" fmla="*/ 0 h 2"/>
                <a:gd name="T2" fmla="*/ 3 w 3"/>
                <a:gd name="T3" fmla="*/ 0 h 2"/>
                <a:gd name="T4" fmla="*/ 3 w 3"/>
                <a:gd name="T5" fmla="*/ 0 h 2"/>
                <a:gd name="T6" fmla="*/ 0 w 3"/>
                <a:gd name="T7" fmla="*/ 2 h 2"/>
                <a:gd name="T8" fmla="*/ 3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3" y="0"/>
                  </a:lnTo>
                  <a:lnTo>
                    <a:pt x="0" y="2"/>
                  </a:lnTo>
                  <a:lnTo>
                    <a:pt x="3"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9" name="Freeform 4282">
              <a:extLst>
                <a:ext uri="{FF2B5EF4-FFF2-40B4-BE49-F238E27FC236}">
                  <a16:creationId xmlns:a16="http://schemas.microsoft.com/office/drawing/2014/main" id="{BDF60C80-4438-4942-B26E-244B2808D997}"/>
                </a:ext>
              </a:extLst>
            </p:cNvPr>
            <p:cNvSpPr>
              <a:spLocks/>
            </p:cNvSpPr>
            <p:nvPr/>
          </p:nvSpPr>
          <p:spPr bwMode="auto">
            <a:xfrm>
              <a:off x="11488" y="1677"/>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0" name="Freeform 4283">
              <a:extLst>
                <a:ext uri="{FF2B5EF4-FFF2-40B4-BE49-F238E27FC236}">
                  <a16:creationId xmlns:a16="http://schemas.microsoft.com/office/drawing/2014/main" id="{63B80553-FD95-4AE2-AC41-EA0893C6CDD9}"/>
                </a:ext>
              </a:extLst>
            </p:cNvPr>
            <p:cNvSpPr>
              <a:spLocks/>
            </p:cNvSpPr>
            <p:nvPr/>
          </p:nvSpPr>
          <p:spPr bwMode="auto">
            <a:xfrm>
              <a:off x="11488" y="1672"/>
              <a:ext cx="3" cy="2"/>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0"/>
                  </a:lnTo>
                  <a:lnTo>
                    <a:pt x="0" y="2"/>
                  </a:lnTo>
                  <a:lnTo>
                    <a:pt x="3"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1" name="Freeform 4284">
              <a:extLst>
                <a:ext uri="{FF2B5EF4-FFF2-40B4-BE49-F238E27FC236}">
                  <a16:creationId xmlns:a16="http://schemas.microsoft.com/office/drawing/2014/main" id="{BCA31DD6-1354-4663-B2B6-3A0F98736CB6}"/>
                </a:ext>
              </a:extLst>
            </p:cNvPr>
            <p:cNvSpPr>
              <a:spLocks/>
            </p:cNvSpPr>
            <p:nvPr/>
          </p:nvSpPr>
          <p:spPr bwMode="auto">
            <a:xfrm>
              <a:off x="11488" y="1685"/>
              <a:ext cx="3" cy="3"/>
            </a:xfrm>
            <a:custGeom>
              <a:avLst/>
              <a:gdLst>
                <a:gd name="T0" fmla="*/ 3 w 3"/>
                <a:gd name="T1" fmla="*/ 0 h 3"/>
                <a:gd name="T2" fmla="*/ 3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2" name="Freeform 4285">
              <a:extLst>
                <a:ext uri="{FF2B5EF4-FFF2-40B4-BE49-F238E27FC236}">
                  <a16:creationId xmlns:a16="http://schemas.microsoft.com/office/drawing/2014/main" id="{4DAEB498-ADB9-41D3-BFB7-D263B8A63C42}"/>
                </a:ext>
              </a:extLst>
            </p:cNvPr>
            <p:cNvSpPr>
              <a:spLocks/>
            </p:cNvSpPr>
            <p:nvPr/>
          </p:nvSpPr>
          <p:spPr bwMode="auto">
            <a:xfrm>
              <a:off x="11488" y="1666"/>
              <a:ext cx="3" cy="6"/>
            </a:xfrm>
            <a:custGeom>
              <a:avLst/>
              <a:gdLst>
                <a:gd name="T0" fmla="*/ 3 w 3"/>
                <a:gd name="T1" fmla="*/ 0 h 6"/>
                <a:gd name="T2" fmla="*/ 3 w 3"/>
                <a:gd name="T3" fmla="*/ 0 h 6"/>
                <a:gd name="T4" fmla="*/ 0 w 3"/>
                <a:gd name="T5" fmla="*/ 0 h 6"/>
                <a:gd name="T6" fmla="*/ 0 w 3"/>
                <a:gd name="T7" fmla="*/ 3 h 6"/>
                <a:gd name="T8" fmla="*/ 3 w 3"/>
                <a:gd name="T9" fmla="*/ 6 h 6"/>
                <a:gd name="T10" fmla="*/ 3 w 3"/>
                <a:gd name="T11" fmla="*/ 3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3" y="0"/>
                  </a:lnTo>
                  <a:lnTo>
                    <a:pt x="0" y="0"/>
                  </a:lnTo>
                  <a:lnTo>
                    <a:pt x="0" y="3"/>
                  </a:lnTo>
                  <a:lnTo>
                    <a:pt x="3" y="6"/>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3" name="Freeform 4286">
              <a:extLst>
                <a:ext uri="{FF2B5EF4-FFF2-40B4-BE49-F238E27FC236}">
                  <a16:creationId xmlns:a16="http://schemas.microsoft.com/office/drawing/2014/main" id="{0AB9D62B-F07B-492D-A815-99C0E7602B31}"/>
                </a:ext>
              </a:extLst>
            </p:cNvPr>
            <p:cNvSpPr>
              <a:spLocks/>
            </p:cNvSpPr>
            <p:nvPr/>
          </p:nvSpPr>
          <p:spPr bwMode="auto">
            <a:xfrm>
              <a:off x="11488" y="1680"/>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4" name="Freeform 4287">
              <a:extLst>
                <a:ext uri="{FF2B5EF4-FFF2-40B4-BE49-F238E27FC236}">
                  <a16:creationId xmlns:a16="http://schemas.microsoft.com/office/drawing/2014/main" id="{DEABC959-5400-430A-8101-82C50C6B174B}"/>
                </a:ext>
              </a:extLst>
            </p:cNvPr>
            <p:cNvSpPr>
              <a:spLocks/>
            </p:cNvSpPr>
            <p:nvPr/>
          </p:nvSpPr>
          <p:spPr bwMode="auto">
            <a:xfrm>
              <a:off x="11491" y="165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5" name="Freeform 4288">
              <a:extLst>
                <a:ext uri="{FF2B5EF4-FFF2-40B4-BE49-F238E27FC236}">
                  <a16:creationId xmlns:a16="http://schemas.microsoft.com/office/drawing/2014/main" id="{428B70AE-3619-4174-887A-EA4158D64E28}"/>
                </a:ext>
              </a:extLst>
            </p:cNvPr>
            <p:cNvSpPr>
              <a:spLocks/>
            </p:cNvSpPr>
            <p:nvPr/>
          </p:nvSpPr>
          <p:spPr bwMode="auto">
            <a:xfrm>
              <a:off x="11491" y="1653"/>
              <a:ext cx="0" cy="5"/>
            </a:xfrm>
            <a:custGeom>
              <a:avLst/>
              <a:gdLst>
                <a:gd name="T0" fmla="*/ 2 h 5"/>
                <a:gd name="T1" fmla="*/ 0 h 5"/>
                <a:gd name="T2" fmla="*/ 2 h 5"/>
                <a:gd name="T3" fmla="*/ 5 h 5"/>
                <a:gd name="T4" fmla="*/ 5 h 5"/>
                <a:gd name="T5" fmla="*/ 5 h 5"/>
                <a:gd name="T6" fmla="*/ 2 h 5"/>
              </a:gdLst>
              <a:ahLst/>
              <a:cxnLst>
                <a:cxn ang="0">
                  <a:pos x="0" y="T0"/>
                </a:cxn>
                <a:cxn ang="0">
                  <a:pos x="0" y="T1"/>
                </a:cxn>
                <a:cxn ang="0">
                  <a:pos x="0" y="T2"/>
                </a:cxn>
                <a:cxn ang="0">
                  <a:pos x="0" y="T3"/>
                </a:cxn>
                <a:cxn ang="0">
                  <a:pos x="0" y="T4"/>
                </a:cxn>
                <a:cxn ang="0">
                  <a:pos x="0" y="T5"/>
                </a:cxn>
                <a:cxn ang="0">
                  <a:pos x="0" y="T6"/>
                </a:cxn>
              </a:cxnLst>
              <a:rect l="0" t="0" r="r" b="b"/>
              <a:pathLst>
                <a:path h="5">
                  <a:moveTo>
                    <a:pt x="0" y="2"/>
                  </a:moveTo>
                  <a:lnTo>
                    <a:pt x="0" y="0"/>
                  </a:lnTo>
                  <a:lnTo>
                    <a:pt x="0" y="2"/>
                  </a:lnTo>
                  <a:lnTo>
                    <a:pt x="0" y="5"/>
                  </a:lnTo>
                  <a:lnTo>
                    <a:pt x="0" y="5"/>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6" name="Freeform 4289">
              <a:extLst>
                <a:ext uri="{FF2B5EF4-FFF2-40B4-BE49-F238E27FC236}">
                  <a16:creationId xmlns:a16="http://schemas.microsoft.com/office/drawing/2014/main" id="{9AFBE4B5-0088-4F23-AE2A-0137F824A62E}"/>
                </a:ext>
              </a:extLst>
            </p:cNvPr>
            <p:cNvSpPr>
              <a:spLocks/>
            </p:cNvSpPr>
            <p:nvPr/>
          </p:nvSpPr>
          <p:spPr bwMode="auto">
            <a:xfrm>
              <a:off x="11491" y="164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7" name="Freeform 4290">
              <a:extLst>
                <a:ext uri="{FF2B5EF4-FFF2-40B4-BE49-F238E27FC236}">
                  <a16:creationId xmlns:a16="http://schemas.microsoft.com/office/drawing/2014/main" id="{67F9A5A6-8FBF-44AF-8829-4100C9404776}"/>
                </a:ext>
              </a:extLst>
            </p:cNvPr>
            <p:cNvSpPr>
              <a:spLocks/>
            </p:cNvSpPr>
            <p:nvPr/>
          </p:nvSpPr>
          <p:spPr bwMode="auto">
            <a:xfrm>
              <a:off x="11488" y="1691"/>
              <a:ext cx="3" cy="2"/>
            </a:xfrm>
            <a:custGeom>
              <a:avLst/>
              <a:gdLst>
                <a:gd name="T0" fmla="*/ 3 w 3"/>
                <a:gd name="T1" fmla="*/ 0 h 2"/>
                <a:gd name="T2" fmla="*/ 0 w 3"/>
                <a:gd name="T3" fmla="*/ 0 h 2"/>
                <a:gd name="T4" fmla="*/ 0 w 3"/>
                <a:gd name="T5" fmla="*/ 0 h 2"/>
                <a:gd name="T6" fmla="*/ 0 w 3"/>
                <a:gd name="T7" fmla="*/ 2 h 2"/>
                <a:gd name="T8" fmla="*/ 0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0" y="0"/>
                  </a:lnTo>
                  <a:lnTo>
                    <a:pt x="0" y="0"/>
                  </a:lnTo>
                  <a:lnTo>
                    <a:pt x="0" y="2"/>
                  </a:ln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8" name="Freeform 4291">
              <a:extLst>
                <a:ext uri="{FF2B5EF4-FFF2-40B4-BE49-F238E27FC236}">
                  <a16:creationId xmlns:a16="http://schemas.microsoft.com/office/drawing/2014/main" id="{D5B642B2-A6E1-48C4-BEC1-702383B33C27}"/>
                </a:ext>
              </a:extLst>
            </p:cNvPr>
            <p:cNvSpPr>
              <a:spLocks/>
            </p:cNvSpPr>
            <p:nvPr/>
          </p:nvSpPr>
          <p:spPr bwMode="auto">
            <a:xfrm>
              <a:off x="11491" y="165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39" name="Freeform 4292">
              <a:extLst>
                <a:ext uri="{FF2B5EF4-FFF2-40B4-BE49-F238E27FC236}">
                  <a16:creationId xmlns:a16="http://schemas.microsoft.com/office/drawing/2014/main" id="{93724F30-153A-468F-A052-45F9E286300A}"/>
                </a:ext>
              </a:extLst>
            </p:cNvPr>
            <p:cNvSpPr>
              <a:spLocks/>
            </p:cNvSpPr>
            <p:nvPr/>
          </p:nvSpPr>
          <p:spPr bwMode="auto">
            <a:xfrm>
              <a:off x="11488" y="179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0" name="Freeform 4293">
              <a:extLst>
                <a:ext uri="{FF2B5EF4-FFF2-40B4-BE49-F238E27FC236}">
                  <a16:creationId xmlns:a16="http://schemas.microsoft.com/office/drawing/2014/main" id="{E07B2B9D-FD22-4823-B232-D134D0D663B1}"/>
                </a:ext>
              </a:extLst>
            </p:cNvPr>
            <p:cNvSpPr>
              <a:spLocks/>
            </p:cNvSpPr>
            <p:nvPr/>
          </p:nvSpPr>
          <p:spPr bwMode="auto">
            <a:xfrm>
              <a:off x="11518" y="1642"/>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1" name="Freeform 4294">
              <a:extLst>
                <a:ext uri="{FF2B5EF4-FFF2-40B4-BE49-F238E27FC236}">
                  <a16:creationId xmlns:a16="http://schemas.microsoft.com/office/drawing/2014/main" id="{FF9FCD71-9F2F-4E1B-BFA5-F7ECE1FC5C07}"/>
                </a:ext>
              </a:extLst>
            </p:cNvPr>
            <p:cNvSpPr>
              <a:spLocks/>
            </p:cNvSpPr>
            <p:nvPr/>
          </p:nvSpPr>
          <p:spPr bwMode="auto">
            <a:xfrm>
              <a:off x="11518" y="1636"/>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2" name="Freeform 4295">
              <a:extLst>
                <a:ext uri="{FF2B5EF4-FFF2-40B4-BE49-F238E27FC236}">
                  <a16:creationId xmlns:a16="http://schemas.microsoft.com/office/drawing/2014/main" id="{EBFFF339-B114-4917-86FE-CAB8B0CD617E}"/>
                </a:ext>
              </a:extLst>
            </p:cNvPr>
            <p:cNvSpPr>
              <a:spLocks/>
            </p:cNvSpPr>
            <p:nvPr/>
          </p:nvSpPr>
          <p:spPr bwMode="auto">
            <a:xfrm>
              <a:off x="11518" y="1628"/>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3" name="Freeform 4296">
              <a:extLst>
                <a:ext uri="{FF2B5EF4-FFF2-40B4-BE49-F238E27FC236}">
                  <a16:creationId xmlns:a16="http://schemas.microsoft.com/office/drawing/2014/main" id="{157F216D-079C-42A3-9771-C8EF16665F32}"/>
                </a:ext>
              </a:extLst>
            </p:cNvPr>
            <p:cNvSpPr>
              <a:spLocks/>
            </p:cNvSpPr>
            <p:nvPr/>
          </p:nvSpPr>
          <p:spPr bwMode="auto">
            <a:xfrm>
              <a:off x="11518" y="1615"/>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4" name="Freeform 4297">
              <a:extLst>
                <a:ext uri="{FF2B5EF4-FFF2-40B4-BE49-F238E27FC236}">
                  <a16:creationId xmlns:a16="http://schemas.microsoft.com/office/drawing/2014/main" id="{A6EFC55D-3404-46D3-93AB-95804A8879FD}"/>
                </a:ext>
              </a:extLst>
            </p:cNvPr>
            <p:cNvSpPr>
              <a:spLocks/>
            </p:cNvSpPr>
            <p:nvPr/>
          </p:nvSpPr>
          <p:spPr bwMode="auto">
            <a:xfrm>
              <a:off x="11518" y="1672"/>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5" name="Freeform 4298">
              <a:extLst>
                <a:ext uri="{FF2B5EF4-FFF2-40B4-BE49-F238E27FC236}">
                  <a16:creationId xmlns:a16="http://schemas.microsoft.com/office/drawing/2014/main" id="{1CBBCBDD-BB86-4815-B88D-54C690ACAD33}"/>
                </a:ext>
              </a:extLst>
            </p:cNvPr>
            <p:cNvSpPr>
              <a:spLocks/>
            </p:cNvSpPr>
            <p:nvPr/>
          </p:nvSpPr>
          <p:spPr bwMode="auto">
            <a:xfrm>
              <a:off x="11518" y="1623"/>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6" name="Freeform 4299">
              <a:extLst>
                <a:ext uri="{FF2B5EF4-FFF2-40B4-BE49-F238E27FC236}">
                  <a16:creationId xmlns:a16="http://schemas.microsoft.com/office/drawing/2014/main" id="{A1231FF1-4B99-41E2-A710-DF5E94CBC3A6}"/>
                </a:ext>
              </a:extLst>
            </p:cNvPr>
            <p:cNvSpPr>
              <a:spLocks/>
            </p:cNvSpPr>
            <p:nvPr/>
          </p:nvSpPr>
          <p:spPr bwMode="auto">
            <a:xfrm>
              <a:off x="11518" y="1645"/>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7" name="Freeform 4300">
              <a:extLst>
                <a:ext uri="{FF2B5EF4-FFF2-40B4-BE49-F238E27FC236}">
                  <a16:creationId xmlns:a16="http://schemas.microsoft.com/office/drawing/2014/main" id="{D404C16A-08E4-4905-9AD5-E4C3F973EF14}"/>
                </a:ext>
              </a:extLst>
            </p:cNvPr>
            <p:cNvSpPr>
              <a:spLocks/>
            </p:cNvSpPr>
            <p:nvPr/>
          </p:nvSpPr>
          <p:spPr bwMode="auto">
            <a:xfrm>
              <a:off x="11518" y="1666"/>
              <a:ext cx="0" cy="6"/>
            </a:xfrm>
            <a:custGeom>
              <a:avLst/>
              <a:gdLst>
                <a:gd name="T0" fmla="*/ 6 h 6"/>
                <a:gd name="T1" fmla="*/ 6 h 6"/>
                <a:gd name="T2" fmla="*/ 6 h 6"/>
                <a:gd name="T3" fmla="*/ 3 h 6"/>
                <a:gd name="T4" fmla="*/ 0 h 6"/>
                <a:gd name="T5" fmla="*/ 3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3"/>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8" name="Freeform 4301">
              <a:extLst>
                <a:ext uri="{FF2B5EF4-FFF2-40B4-BE49-F238E27FC236}">
                  <a16:creationId xmlns:a16="http://schemas.microsoft.com/office/drawing/2014/main" id="{1C517649-EB0F-4601-A33E-358557930AC4}"/>
                </a:ext>
              </a:extLst>
            </p:cNvPr>
            <p:cNvSpPr>
              <a:spLocks/>
            </p:cNvSpPr>
            <p:nvPr/>
          </p:nvSpPr>
          <p:spPr bwMode="auto">
            <a:xfrm>
              <a:off x="11518" y="1664"/>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49" name="Freeform 4302">
              <a:extLst>
                <a:ext uri="{FF2B5EF4-FFF2-40B4-BE49-F238E27FC236}">
                  <a16:creationId xmlns:a16="http://schemas.microsoft.com/office/drawing/2014/main" id="{226FB611-52BC-4F4C-BF5C-6AD00AEAEE60}"/>
                </a:ext>
              </a:extLst>
            </p:cNvPr>
            <p:cNvSpPr>
              <a:spLocks/>
            </p:cNvSpPr>
            <p:nvPr/>
          </p:nvSpPr>
          <p:spPr bwMode="auto">
            <a:xfrm>
              <a:off x="11518" y="1655"/>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0" name="Freeform 4303">
              <a:extLst>
                <a:ext uri="{FF2B5EF4-FFF2-40B4-BE49-F238E27FC236}">
                  <a16:creationId xmlns:a16="http://schemas.microsoft.com/office/drawing/2014/main" id="{71D57DBC-DE97-4C51-8860-913677FA642F}"/>
                </a:ext>
              </a:extLst>
            </p:cNvPr>
            <p:cNvSpPr>
              <a:spLocks/>
            </p:cNvSpPr>
            <p:nvPr/>
          </p:nvSpPr>
          <p:spPr bwMode="auto">
            <a:xfrm>
              <a:off x="11518" y="1650"/>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1" name="Freeform 4304">
              <a:extLst>
                <a:ext uri="{FF2B5EF4-FFF2-40B4-BE49-F238E27FC236}">
                  <a16:creationId xmlns:a16="http://schemas.microsoft.com/office/drawing/2014/main" id="{6D1A8CA4-BAB3-4CCF-9838-DAF3C668A7A9}"/>
                </a:ext>
              </a:extLst>
            </p:cNvPr>
            <p:cNvSpPr>
              <a:spLocks/>
            </p:cNvSpPr>
            <p:nvPr/>
          </p:nvSpPr>
          <p:spPr bwMode="auto">
            <a:xfrm>
              <a:off x="11518" y="1617"/>
              <a:ext cx="0" cy="6"/>
            </a:xfrm>
            <a:custGeom>
              <a:avLst/>
              <a:gdLst>
                <a:gd name="T0" fmla="*/ 6 h 6"/>
                <a:gd name="T1" fmla="*/ 6 h 6"/>
                <a:gd name="T2" fmla="*/ 6 h 6"/>
                <a:gd name="T3" fmla="*/ 3 h 6"/>
                <a:gd name="T4" fmla="*/ 0 h 6"/>
                <a:gd name="T5" fmla="*/ 3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3"/>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2" name="Freeform 4305">
              <a:extLst>
                <a:ext uri="{FF2B5EF4-FFF2-40B4-BE49-F238E27FC236}">
                  <a16:creationId xmlns:a16="http://schemas.microsoft.com/office/drawing/2014/main" id="{9A96A128-161B-4CD7-9EBD-E02101D6266A}"/>
                </a:ext>
              </a:extLst>
            </p:cNvPr>
            <p:cNvSpPr>
              <a:spLocks/>
            </p:cNvSpPr>
            <p:nvPr/>
          </p:nvSpPr>
          <p:spPr bwMode="auto">
            <a:xfrm>
              <a:off x="11518" y="1574"/>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3" name="Freeform 4306">
              <a:extLst>
                <a:ext uri="{FF2B5EF4-FFF2-40B4-BE49-F238E27FC236}">
                  <a16:creationId xmlns:a16="http://schemas.microsoft.com/office/drawing/2014/main" id="{6565EC68-AE43-4D92-A75B-4E00B71DECED}"/>
                </a:ext>
              </a:extLst>
            </p:cNvPr>
            <p:cNvSpPr>
              <a:spLocks/>
            </p:cNvSpPr>
            <p:nvPr/>
          </p:nvSpPr>
          <p:spPr bwMode="auto">
            <a:xfrm>
              <a:off x="11518" y="1579"/>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4" name="Freeform 4307">
              <a:extLst>
                <a:ext uri="{FF2B5EF4-FFF2-40B4-BE49-F238E27FC236}">
                  <a16:creationId xmlns:a16="http://schemas.microsoft.com/office/drawing/2014/main" id="{C9562CCF-5FA0-46B6-B980-429B8C36F591}"/>
                </a:ext>
              </a:extLst>
            </p:cNvPr>
            <p:cNvSpPr>
              <a:spLocks/>
            </p:cNvSpPr>
            <p:nvPr/>
          </p:nvSpPr>
          <p:spPr bwMode="auto">
            <a:xfrm>
              <a:off x="11518" y="1571"/>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5" name="Freeform 4308">
              <a:extLst>
                <a:ext uri="{FF2B5EF4-FFF2-40B4-BE49-F238E27FC236}">
                  <a16:creationId xmlns:a16="http://schemas.microsoft.com/office/drawing/2014/main" id="{25DCE993-F53F-4D22-97F9-0924331BA8F3}"/>
                </a:ext>
              </a:extLst>
            </p:cNvPr>
            <p:cNvSpPr>
              <a:spLocks/>
            </p:cNvSpPr>
            <p:nvPr/>
          </p:nvSpPr>
          <p:spPr bwMode="auto">
            <a:xfrm>
              <a:off x="11518" y="1582"/>
              <a:ext cx="0" cy="6"/>
            </a:xfrm>
            <a:custGeom>
              <a:avLst/>
              <a:gdLst>
                <a:gd name="T0" fmla="*/ 6 h 6"/>
                <a:gd name="T1" fmla="*/ 6 h 6"/>
                <a:gd name="T2" fmla="*/ 6 h 6"/>
                <a:gd name="T3" fmla="*/ 3 h 6"/>
                <a:gd name="T4" fmla="*/ 0 h 6"/>
                <a:gd name="T5" fmla="*/ 3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3"/>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6" name="Freeform 4309">
              <a:extLst>
                <a:ext uri="{FF2B5EF4-FFF2-40B4-BE49-F238E27FC236}">
                  <a16:creationId xmlns:a16="http://schemas.microsoft.com/office/drawing/2014/main" id="{AF7AF894-E230-425B-B94F-B334902092BC}"/>
                </a:ext>
              </a:extLst>
            </p:cNvPr>
            <p:cNvSpPr>
              <a:spLocks/>
            </p:cNvSpPr>
            <p:nvPr/>
          </p:nvSpPr>
          <p:spPr bwMode="auto">
            <a:xfrm>
              <a:off x="11518" y="1596"/>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7" name="Freeform 4310">
              <a:extLst>
                <a:ext uri="{FF2B5EF4-FFF2-40B4-BE49-F238E27FC236}">
                  <a16:creationId xmlns:a16="http://schemas.microsoft.com/office/drawing/2014/main" id="{42A619BC-DD29-4C50-B817-562650D60387}"/>
                </a:ext>
              </a:extLst>
            </p:cNvPr>
            <p:cNvSpPr>
              <a:spLocks/>
            </p:cNvSpPr>
            <p:nvPr/>
          </p:nvSpPr>
          <p:spPr bwMode="auto">
            <a:xfrm>
              <a:off x="11518" y="1588"/>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8" name="Freeform 4311">
              <a:extLst>
                <a:ext uri="{FF2B5EF4-FFF2-40B4-BE49-F238E27FC236}">
                  <a16:creationId xmlns:a16="http://schemas.microsoft.com/office/drawing/2014/main" id="{04DC2507-C126-4688-939E-859C0BBC8967}"/>
                </a:ext>
              </a:extLst>
            </p:cNvPr>
            <p:cNvSpPr>
              <a:spLocks/>
            </p:cNvSpPr>
            <p:nvPr/>
          </p:nvSpPr>
          <p:spPr bwMode="auto">
            <a:xfrm>
              <a:off x="11518" y="1601"/>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59" name="Freeform 4312">
              <a:extLst>
                <a:ext uri="{FF2B5EF4-FFF2-40B4-BE49-F238E27FC236}">
                  <a16:creationId xmlns:a16="http://schemas.microsoft.com/office/drawing/2014/main" id="{BEE86AB8-F86C-4E1E-82FA-C8C810A042C5}"/>
                </a:ext>
              </a:extLst>
            </p:cNvPr>
            <p:cNvSpPr>
              <a:spLocks/>
            </p:cNvSpPr>
            <p:nvPr/>
          </p:nvSpPr>
          <p:spPr bwMode="auto">
            <a:xfrm>
              <a:off x="11518" y="1609"/>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0" name="Freeform 4313">
              <a:extLst>
                <a:ext uri="{FF2B5EF4-FFF2-40B4-BE49-F238E27FC236}">
                  <a16:creationId xmlns:a16="http://schemas.microsoft.com/office/drawing/2014/main" id="{0B75507E-6EE5-4594-B370-C9E2B236A181}"/>
                </a:ext>
              </a:extLst>
            </p:cNvPr>
            <p:cNvSpPr>
              <a:spLocks/>
            </p:cNvSpPr>
            <p:nvPr/>
          </p:nvSpPr>
          <p:spPr bwMode="auto">
            <a:xfrm>
              <a:off x="11518" y="1593"/>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1" name="Freeform 4314">
              <a:extLst>
                <a:ext uri="{FF2B5EF4-FFF2-40B4-BE49-F238E27FC236}">
                  <a16:creationId xmlns:a16="http://schemas.microsoft.com/office/drawing/2014/main" id="{3971F407-0123-48D3-966F-441A94E0ED4C}"/>
                </a:ext>
              </a:extLst>
            </p:cNvPr>
            <p:cNvSpPr>
              <a:spLocks/>
            </p:cNvSpPr>
            <p:nvPr/>
          </p:nvSpPr>
          <p:spPr bwMode="auto">
            <a:xfrm>
              <a:off x="11518" y="1566"/>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2" name="Rectangle 4315">
              <a:extLst>
                <a:ext uri="{FF2B5EF4-FFF2-40B4-BE49-F238E27FC236}">
                  <a16:creationId xmlns:a16="http://schemas.microsoft.com/office/drawing/2014/main" id="{F29B163E-1606-4E01-9527-6D3566D6D7F8}"/>
                </a:ext>
              </a:extLst>
            </p:cNvPr>
            <p:cNvSpPr>
              <a:spLocks noChangeArrowheads="1"/>
            </p:cNvSpPr>
            <p:nvPr/>
          </p:nvSpPr>
          <p:spPr bwMode="auto">
            <a:xfrm>
              <a:off x="11516" y="1756"/>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3" name="Rectangle 4316">
              <a:extLst>
                <a:ext uri="{FF2B5EF4-FFF2-40B4-BE49-F238E27FC236}">
                  <a16:creationId xmlns:a16="http://schemas.microsoft.com/office/drawing/2014/main" id="{3FE8C057-FA39-4762-BCE1-E1304336EF10}"/>
                </a:ext>
              </a:extLst>
            </p:cNvPr>
            <p:cNvSpPr>
              <a:spLocks noChangeArrowheads="1"/>
            </p:cNvSpPr>
            <p:nvPr/>
          </p:nvSpPr>
          <p:spPr bwMode="auto">
            <a:xfrm>
              <a:off x="11516" y="1761"/>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4" name="Freeform 4317">
              <a:extLst>
                <a:ext uri="{FF2B5EF4-FFF2-40B4-BE49-F238E27FC236}">
                  <a16:creationId xmlns:a16="http://schemas.microsoft.com/office/drawing/2014/main" id="{DEF563B8-EC8A-436B-B800-BF4C06C44CF7}"/>
                </a:ext>
              </a:extLst>
            </p:cNvPr>
            <p:cNvSpPr>
              <a:spLocks/>
            </p:cNvSpPr>
            <p:nvPr/>
          </p:nvSpPr>
          <p:spPr bwMode="auto">
            <a:xfrm>
              <a:off x="11516" y="1750"/>
              <a:ext cx="2" cy="6"/>
            </a:xfrm>
            <a:custGeom>
              <a:avLst/>
              <a:gdLst>
                <a:gd name="T0" fmla="*/ 0 w 2"/>
                <a:gd name="T1" fmla="*/ 3 h 6"/>
                <a:gd name="T2" fmla="*/ 0 w 2"/>
                <a:gd name="T3" fmla="*/ 6 h 6"/>
                <a:gd name="T4" fmla="*/ 0 w 2"/>
                <a:gd name="T5" fmla="*/ 6 h 6"/>
                <a:gd name="T6" fmla="*/ 0 w 2"/>
                <a:gd name="T7" fmla="*/ 3 h 6"/>
                <a:gd name="T8" fmla="*/ 2 w 2"/>
                <a:gd name="T9" fmla="*/ 3 h 6"/>
                <a:gd name="T10" fmla="*/ 2 w 2"/>
                <a:gd name="T11" fmla="*/ 3 h 6"/>
                <a:gd name="T12" fmla="*/ 0 w 2"/>
                <a:gd name="T13" fmla="*/ 0 h 6"/>
                <a:gd name="T14" fmla="*/ 0 w 2"/>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3"/>
                  </a:moveTo>
                  <a:lnTo>
                    <a:pt x="0" y="6"/>
                  </a:lnTo>
                  <a:lnTo>
                    <a:pt x="0" y="6"/>
                  </a:lnTo>
                  <a:lnTo>
                    <a:pt x="0" y="3"/>
                  </a:lnTo>
                  <a:lnTo>
                    <a:pt x="2" y="3"/>
                  </a:lnTo>
                  <a:lnTo>
                    <a:pt x="2"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5" name="Freeform 4318">
              <a:extLst>
                <a:ext uri="{FF2B5EF4-FFF2-40B4-BE49-F238E27FC236}">
                  <a16:creationId xmlns:a16="http://schemas.microsoft.com/office/drawing/2014/main" id="{E692AC45-B9AF-4825-A407-CD9829EFF4F9}"/>
                </a:ext>
              </a:extLst>
            </p:cNvPr>
            <p:cNvSpPr>
              <a:spLocks/>
            </p:cNvSpPr>
            <p:nvPr/>
          </p:nvSpPr>
          <p:spPr bwMode="auto">
            <a:xfrm>
              <a:off x="11516" y="1740"/>
              <a:ext cx="2" cy="2"/>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2" y="2"/>
                  </a:lnTo>
                  <a:lnTo>
                    <a:pt x="2"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6" name="Freeform 4319">
              <a:extLst>
                <a:ext uri="{FF2B5EF4-FFF2-40B4-BE49-F238E27FC236}">
                  <a16:creationId xmlns:a16="http://schemas.microsoft.com/office/drawing/2014/main" id="{D35868C9-7BF5-4D09-9630-CBF2281144AD}"/>
                </a:ext>
              </a:extLst>
            </p:cNvPr>
            <p:cNvSpPr>
              <a:spLocks/>
            </p:cNvSpPr>
            <p:nvPr/>
          </p:nvSpPr>
          <p:spPr bwMode="auto">
            <a:xfrm>
              <a:off x="11516" y="1764"/>
              <a:ext cx="0" cy="5"/>
            </a:xfrm>
            <a:custGeom>
              <a:avLst/>
              <a:gdLst>
                <a:gd name="T0" fmla="*/ 3 h 5"/>
                <a:gd name="T1" fmla="*/ 5 h 5"/>
                <a:gd name="T2" fmla="*/ 0 h 5"/>
                <a:gd name="T3" fmla="*/ 0 h 5"/>
                <a:gd name="T4" fmla="*/ 3 h 5"/>
              </a:gdLst>
              <a:ahLst/>
              <a:cxnLst>
                <a:cxn ang="0">
                  <a:pos x="0" y="T0"/>
                </a:cxn>
                <a:cxn ang="0">
                  <a:pos x="0" y="T1"/>
                </a:cxn>
                <a:cxn ang="0">
                  <a:pos x="0" y="T2"/>
                </a:cxn>
                <a:cxn ang="0">
                  <a:pos x="0" y="T3"/>
                </a:cxn>
                <a:cxn ang="0">
                  <a:pos x="0" y="T4"/>
                </a:cxn>
              </a:cxnLst>
              <a:rect l="0" t="0" r="r" b="b"/>
              <a:pathLst>
                <a:path h="5">
                  <a:moveTo>
                    <a:pt x="0" y="3"/>
                  </a:moveTo>
                  <a:lnTo>
                    <a:pt x="0" y="5"/>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7" name="Freeform 4320">
              <a:extLst>
                <a:ext uri="{FF2B5EF4-FFF2-40B4-BE49-F238E27FC236}">
                  <a16:creationId xmlns:a16="http://schemas.microsoft.com/office/drawing/2014/main" id="{45EE95E6-0A1C-47CD-AAE5-3900F73AAFE0}"/>
                </a:ext>
              </a:extLst>
            </p:cNvPr>
            <p:cNvSpPr>
              <a:spLocks/>
            </p:cNvSpPr>
            <p:nvPr/>
          </p:nvSpPr>
          <p:spPr bwMode="auto">
            <a:xfrm>
              <a:off x="11516" y="1748"/>
              <a:ext cx="2" cy="2"/>
            </a:xfrm>
            <a:custGeom>
              <a:avLst/>
              <a:gdLst>
                <a:gd name="T0" fmla="*/ 0 w 2"/>
                <a:gd name="T1" fmla="*/ 0 h 2"/>
                <a:gd name="T2" fmla="*/ 0 w 2"/>
                <a:gd name="T3" fmla="*/ 2 h 2"/>
                <a:gd name="T4" fmla="*/ 0 w 2"/>
                <a:gd name="T5" fmla="*/ 2 h 2"/>
                <a:gd name="T6" fmla="*/ 2 w 2"/>
                <a:gd name="T7" fmla="*/ 2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2"/>
                  </a:lnTo>
                  <a:lnTo>
                    <a:pt x="2"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8" name="Rectangle 4321">
              <a:extLst>
                <a:ext uri="{FF2B5EF4-FFF2-40B4-BE49-F238E27FC236}">
                  <a16:creationId xmlns:a16="http://schemas.microsoft.com/office/drawing/2014/main" id="{72C0DC90-8FC4-418D-960B-23CCC4C0ABCA}"/>
                </a:ext>
              </a:extLst>
            </p:cNvPr>
            <p:cNvSpPr>
              <a:spLocks noChangeArrowheads="1"/>
            </p:cNvSpPr>
            <p:nvPr/>
          </p:nvSpPr>
          <p:spPr bwMode="auto">
            <a:xfrm>
              <a:off x="11516" y="1788"/>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69" name="Rectangle 4322">
              <a:extLst>
                <a:ext uri="{FF2B5EF4-FFF2-40B4-BE49-F238E27FC236}">
                  <a16:creationId xmlns:a16="http://schemas.microsoft.com/office/drawing/2014/main" id="{B2A0E50E-0B94-41DA-8A31-BBB67CD5B903}"/>
                </a:ext>
              </a:extLst>
            </p:cNvPr>
            <p:cNvSpPr>
              <a:spLocks noChangeArrowheads="1"/>
            </p:cNvSpPr>
            <p:nvPr/>
          </p:nvSpPr>
          <p:spPr bwMode="auto">
            <a:xfrm>
              <a:off x="11516" y="1791"/>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0" name="Rectangle 4323">
              <a:extLst>
                <a:ext uri="{FF2B5EF4-FFF2-40B4-BE49-F238E27FC236}">
                  <a16:creationId xmlns:a16="http://schemas.microsoft.com/office/drawing/2014/main" id="{DB6AF8A8-E6C0-4192-AC16-E8A9CC296852}"/>
                </a:ext>
              </a:extLst>
            </p:cNvPr>
            <p:cNvSpPr>
              <a:spLocks noChangeArrowheads="1"/>
            </p:cNvSpPr>
            <p:nvPr/>
          </p:nvSpPr>
          <p:spPr bwMode="auto">
            <a:xfrm>
              <a:off x="11516" y="1783"/>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1" name="Rectangle 4324">
              <a:extLst>
                <a:ext uri="{FF2B5EF4-FFF2-40B4-BE49-F238E27FC236}">
                  <a16:creationId xmlns:a16="http://schemas.microsoft.com/office/drawing/2014/main" id="{57E1521B-8550-450B-948A-AD177DC66EF3}"/>
                </a:ext>
              </a:extLst>
            </p:cNvPr>
            <p:cNvSpPr>
              <a:spLocks noChangeArrowheads="1"/>
            </p:cNvSpPr>
            <p:nvPr/>
          </p:nvSpPr>
          <p:spPr bwMode="auto">
            <a:xfrm>
              <a:off x="11516" y="177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2" name="Rectangle 4325">
              <a:extLst>
                <a:ext uri="{FF2B5EF4-FFF2-40B4-BE49-F238E27FC236}">
                  <a16:creationId xmlns:a16="http://schemas.microsoft.com/office/drawing/2014/main" id="{01F1388C-AC24-4386-9391-39255309E26D}"/>
                </a:ext>
              </a:extLst>
            </p:cNvPr>
            <p:cNvSpPr>
              <a:spLocks noChangeArrowheads="1"/>
            </p:cNvSpPr>
            <p:nvPr/>
          </p:nvSpPr>
          <p:spPr bwMode="auto">
            <a:xfrm>
              <a:off x="11516" y="1775"/>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3" name="Rectangle 4326">
              <a:extLst>
                <a:ext uri="{FF2B5EF4-FFF2-40B4-BE49-F238E27FC236}">
                  <a16:creationId xmlns:a16="http://schemas.microsoft.com/office/drawing/2014/main" id="{8C83271D-CDBC-4D8F-92F7-3E1106636D80}"/>
                </a:ext>
              </a:extLst>
            </p:cNvPr>
            <p:cNvSpPr>
              <a:spLocks noChangeArrowheads="1"/>
            </p:cNvSpPr>
            <p:nvPr/>
          </p:nvSpPr>
          <p:spPr bwMode="auto">
            <a:xfrm>
              <a:off x="11516" y="1769"/>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4" name="Freeform 4327">
              <a:extLst>
                <a:ext uri="{FF2B5EF4-FFF2-40B4-BE49-F238E27FC236}">
                  <a16:creationId xmlns:a16="http://schemas.microsoft.com/office/drawing/2014/main" id="{7604B3B8-1EFA-4267-B8A8-9980720029BF}"/>
                </a:ext>
              </a:extLst>
            </p:cNvPr>
            <p:cNvSpPr>
              <a:spLocks/>
            </p:cNvSpPr>
            <p:nvPr/>
          </p:nvSpPr>
          <p:spPr bwMode="auto">
            <a:xfrm>
              <a:off x="11518" y="1693"/>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5" name="Freeform 4328">
              <a:extLst>
                <a:ext uri="{FF2B5EF4-FFF2-40B4-BE49-F238E27FC236}">
                  <a16:creationId xmlns:a16="http://schemas.microsoft.com/office/drawing/2014/main" id="{708DAC5B-2D3F-4854-B8A7-FF62E61C2374}"/>
                </a:ext>
              </a:extLst>
            </p:cNvPr>
            <p:cNvSpPr>
              <a:spLocks/>
            </p:cNvSpPr>
            <p:nvPr/>
          </p:nvSpPr>
          <p:spPr bwMode="auto">
            <a:xfrm>
              <a:off x="11518" y="1699"/>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6" name="Freeform 4329">
              <a:extLst>
                <a:ext uri="{FF2B5EF4-FFF2-40B4-BE49-F238E27FC236}">
                  <a16:creationId xmlns:a16="http://schemas.microsoft.com/office/drawing/2014/main" id="{381D1C73-DE16-46D8-8011-0EE96D133935}"/>
                </a:ext>
              </a:extLst>
            </p:cNvPr>
            <p:cNvSpPr>
              <a:spLocks/>
            </p:cNvSpPr>
            <p:nvPr/>
          </p:nvSpPr>
          <p:spPr bwMode="auto">
            <a:xfrm>
              <a:off x="11518" y="1704"/>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7" name="Freeform 4330">
              <a:extLst>
                <a:ext uri="{FF2B5EF4-FFF2-40B4-BE49-F238E27FC236}">
                  <a16:creationId xmlns:a16="http://schemas.microsoft.com/office/drawing/2014/main" id="{7418FF33-7EE0-49D3-BFBC-65138D55D700}"/>
                </a:ext>
              </a:extLst>
            </p:cNvPr>
            <p:cNvSpPr>
              <a:spLocks/>
            </p:cNvSpPr>
            <p:nvPr/>
          </p:nvSpPr>
          <p:spPr bwMode="auto">
            <a:xfrm>
              <a:off x="11518" y="1691"/>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8" name="Freeform 4331">
              <a:extLst>
                <a:ext uri="{FF2B5EF4-FFF2-40B4-BE49-F238E27FC236}">
                  <a16:creationId xmlns:a16="http://schemas.microsoft.com/office/drawing/2014/main" id="{97E42F98-AEFA-46BD-AD2E-51DB5E5BB400}"/>
                </a:ext>
              </a:extLst>
            </p:cNvPr>
            <p:cNvSpPr>
              <a:spLocks/>
            </p:cNvSpPr>
            <p:nvPr/>
          </p:nvSpPr>
          <p:spPr bwMode="auto">
            <a:xfrm>
              <a:off x="11518" y="1677"/>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79" name="Freeform 4332">
              <a:extLst>
                <a:ext uri="{FF2B5EF4-FFF2-40B4-BE49-F238E27FC236}">
                  <a16:creationId xmlns:a16="http://schemas.microsoft.com/office/drawing/2014/main" id="{6CC1735B-0EE1-4C8E-847B-BEFEFF42C061}"/>
                </a:ext>
              </a:extLst>
            </p:cNvPr>
            <p:cNvSpPr>
              <a:spLocks/>
            </p:cNvSpPr>
            <p:nvPr/>
          </p:nvSpPr>
          <p:spPr bwMode="auto">
            <a:xfrm>
              <a:off x="11518" y="1680"/>
              <a:ext cx="0" cy="5"/>
            </a:xfrm>
            <a:custGeom>
              <a:avLst/>
              <a:gdLst>
                <a:gd name="T0" fmla="*/ 3 h 5"/>
                <a:gd name="T1" fmla="*/ 5 h 5"/>
                <a:gd name="T2" fmla="*/ 3 h 5"/>
                <a:gd name="T3" fmla="*/ 0 h 5"/>
                <a:gd name="T4" fmla="*/ 0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0" name="Freeform 4333">
              <a:extLst>
                <a:ext uri="{FF2B5EF4-FFF2-40B4-BE49-F238E27FC236}">
                  <a16:creationId xmlns:a16="http://schemas.microsoft.com/office/drawing/2014/main" id="{426A7D1C-50D1-44CF-9A2E-D72069B594F6}"/>
                </a:ext>
              </a:extLst>
            </p:cNvPr>
            <p:cNvSpPr>
              <a:spLocks/>
            </p:cNvSpPr>
            <p:nvPr/>
          </p:nvSpPr>
          <p:spPr bwMode="auto">
            <a:xfrm>
              <a:off x="11516" y="1734"/>
              <a:ext cx="2" cy="3"/>
            </a:xfrm>
            <a:custGeom>
              <a:avLst/>
              <a:gdLst>
                <a:gd name="T0" fmla="*/ 0 w 2"/>
                <a:gd name="T1" fmla="*/ 3 h 3"/>
                <a:gd name="T2" fmla="*/ 0 w 2"/>
                <a:gd name="T3" fmla="*/ 3 h 3"/>
                <a:gd name="T4" fmla="*/ 2 w 2"/>
                <a:gd name="T5" fmla="*/ 3 h 3"/>
                <a:gd name="T6" fmla="*/ 2 w 2"/>
                <a:gd name="T7" fmla="*/ 0 h 3"/>
                <a:gd name="T8" fmla="*/ 2 w 2"/>
                <a:gd name="T9" fmla="*/ 0 h 3"/>
                <a:gd name="T10" fmla="*/ 0 w 2"/>
                <a:gd name="T11" fmla="*/ 0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3"/>
                  </a:lnTo>
                  <a:lnTo>
                    <a:pt x="2" y="3"/>
                  </a:lnTo>
                  <a:lnTo>
                    <a:pt x="2" y="0"/>
                  </a:ln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1" name="Freeform 4334">
              <a:extLst>
                <a:ext uri="{FF2B5EF4-FFF2-40B4-BE49-F238E27FC236}">
                  <a16:creationId xmlns:a16="http://schemas.microsoft.com/office/drawing/2014/main" id="{0713BD81-40E9-47F8-AD2D-CA672BBA7C86}"/>
                </a:ext>
              </a:extLst>
            </p:cNvPr>
            <p:cNvSpPr>
              <a:spLocks/>
            </p:cNvSpPr>
            <p:nvPr/>
          </p:nvSpPr>
          <p:spPr bwMode="auto">
            <a:xfrm>
              <a:off x="11516" y="1726"/>
              <a:ext cx="2" cy="3"/>
            </a:xfrm>
            <a:custGeom>
              <a:avLst/>
              <a:gdLst>
                <a:gd name="T0" fmla="*/ 0 w 2"/>
                <a:gd name="T1" fmla="*/ 3 h 3"/>
                <a:gd name="T2" fmla="*/ 2 w 2"/>
                <a:gd name="T3" fmla="*/ 3 h 3"/>
                <a:gd name="T4" fmla="*/ 2 w 2"/>
                <a:gd name="T5" fmla="*/ 3 h 3"/>
                <a:gd name="T6" fmla="*/ 2 w 2"/>
                <a:gd name="T7" fmla="*/ 0 h 3"/>
                <a:gd name="T8" fmla="*/ 2 w 2"/>
                <a:gd name="T9" fmla="*/ 0 h 3"/>
                <a:gd name="T10" fmla="*/ 0 w 2"/>
                <a:gd name="T11" fmla="*/ 0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2" y="3"/>
                  </a:lnTo>
                  <a:lnTo>
                    <a:pt x="2" y="3"/>
                  </a:lnTo>
                  <a:lnTo>
                    <a:pt x="2" y="0"/>
                  </a:ln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2" name="Freeform 4335">
              <a:extLst>
                <a:ext uri="{FF2B5EF4-FFF2-40B4-BE49-F238E27FC236}">
                  <a16:creationId xmlns:a16="http://schemas.microsoft.com/office/drawing/2014/main" id="{FCFBA19C-ED17-4F18-AE6C-40A5BD0C37A0}"/>
                </a:ext>
              </a:extLst>
            </p:cNvPr>
            <p:cNvSpPr>
              <a:spLocks/>
            </p:cNvSpPr>
            <p:nvPr/>
          </p:nvSpPr>
          <p:spPr bwMode="auto">
            <a:xfrm>
              <a:off x="11516" y="1721"/>
              <a:ext cx="2" cy="2"/>
            </a:xfrm>
            <a:custGeom>
              <a:avLst/>
              <a:gdLst>
                <a:gd name="T0" fmla="*/ 2 w 2"/>
                <a:gd name="T1" fmla="*/ 2 h 2"/>
                <a:gd name="T2" fmla="*/ 2 w 2"/>
                <a:gd name="T3" fmla="*/ 0 h 2"/>
                <a:gd name="T4" fmla="*/ 2 w 2"/>
                <a:gd name="T5" fmla="*/ 0 h 2"/>
                <a:gd name="T6" fmla="*/ 0 w 2"/>
                <a:gd name="T7" fmla="*/ 0 h 2"/>
                <a:gd name="T8" fmla="*/ 0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3" name="Freeform 4336">
              <a:extLst>
                <a:ext uri="{FF2B5EF4-FFF2-40B4-BE49-F238E27FC236}">
                  <a16:creationId xmlns:a16="http://schemas.microsoft.com/office/drawing/2014/main" id="{1E4F9D8C-BC97-4BE8-9BE5-4BE686473699}"/>
                </a:ext>
              </a:extLst>
            </p:cNvPr>
            <p:cNvSpPr>
              <a:spLocks/>
            </p:cNvSpPr>
            <p:nvPr/>
          </p:nvSpPr>
          <p:spPr bwMode="auto">
            <a:xfrm>
              <a:off x="11516" y="1729"/>
              <a:ext cx="2" cy="2"/>
            </a:xfrm>
            <a:custGeom>
              <a:avLst/>
              <a:gdLst>
                <a:gd name="T0" fmla="*/ 0 w 2"/>
                <a:gd name="T1" fmla="*/ 2 h 2"/>
                <a:gd name="T2" fmla="*/ 2 w 2"/>
                <a:gd name="T3" fmla="*/ 2 h 2"/>
                <a:gd name="T4" fmla="*/ 2 w 2"/>
                <a:gd name="T5" fmla="*/ 2 h 2"/>
                <a:gd name="T6" fmla="*/ 2 w 2"/>
                <a:gd name="T7" fmla="*/ 0 h 2"/>
                <a:gd name="T8" fmla="*/ 2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4" name="Freeform 4337">
              <a:extLst>
                <a:ext uri="{FF2B5EF4-FFF2-40B4-BE49-F238E27FC236}">
                  <a16:creationId xmlns:a16="http://schemas.microsoft.com/office/drawing/2014/main" id="{543911E6-4819-43E5-9735-97665E68DF1D}"/>
                </a:ext>
              </a:extLst>
            </p:cNvPr>
            <p:cNvSpPr>
              <a:spLocks/>
            </p:cNvSpPr>
            <p:nvPr/>
          </p:nvSpPr>
          <p:spPr bwMode="auto">
            <a:xfrm>
              <a:off x="11518" y="1707"/>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5" name="Freeform 4338">
              <a:extLst>
                <a:ext uri="{FF2B5EF4-FFF2-40B4-BE49-F238E27FC236}">
                  <a16:creationId xmlns:a16="http://schemas.microsoft.com/office/drawing/2014/main" id="{4F0F4B29-323F-4041-BB51-14277D6F2736}"/>
                </a:ext>
              </a:extLst>
            </p:cNvPr>
            <p:cNvSpPr>
              <a:spLocks/>
            </p:cNvSpPr>
            <p:nvPr/>
          </p:nvSpPr>
          <p:spPr bwMode="auto">
            <a:xfrm>
              <a:off x="11516" y="1712"/>
              <a:ext cx="2" cy="3"/>
            </a:xfrm>
            <a:custGeom>
              <a:avLst/>
              <a:gdLst>
                <a:gd name="T0" fmla="*/ 0 w 2"/>
                <a:gd name="T1" fmla="*/ 3 h 3"/>
                <a:gd name="T2" fmla="*/ 2 w 2"/>
                <a:gd name="T3" fmla="*/ 3 h 3"/>
                <a:gd name="T4" fmla="*/ 2 w 2"/>
                <a:gd name="T5" fmla="*/ 3 h 3"/>
                <a:gd name="T6" fmla="*/ 2 w 2"/>
                <a:gd name="T7" fmla="*/ 0 h 3"/>
                <a:gd name="T8" fmla="*/ 2 w 2"/>
                <a:gd name="T9" fmla="*/ 0 h 3"/>
                <a:gd name="T10" fmla="*/ 2 w 2"/>
                <a:gd name="T11" fmla="*/ 0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2" y="3"/>
                  </a:lnTo>
                  <a:lnTo>
                    <a:pt x="2" y="3"/>
                  </a:lnTo>
                  <a:lnTo>
                    <a:pt x="2" y="0"/>
                  </a:ln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6" name="Freeform 4339">
              <a:extLst>
                <a:ext uri="{FF2B5EF4-FFF2-40B4-BE49-F238E27FC236}">
                  <a16:creationId xmlns:a16="http://schemas.microsoft.com/office/drawing/2014/main" id="{CF34BFC0-5D15-49D1-9050-B77964ED7BA1}"/>
                </a:ext>
              </a:extLst>
            </p:cNvPr>
            <p:cNvSpPr>
              <a:spLocks/>
            </p:cNvSpPr>
            <p:nvPr/>
          </p:nvSpPr>
          <p:spPr bwMode="auto">
            <a:xfrm>
              <a:off x="11545" y="165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7" name="Freeform 4340">
              <a:extLst>
                <a:ext uri="{FF2B5EF4-FFF2-40B4-BE49-F238E27FC236}">
                  <a16:creationId xmlns:a16="http://schemas.microsoft.com/office/drawing/2014/main" id="{315126D0-1310-453D-830B-CBEE102F6CBB}"/>
                </a:ext>
              </a:extLst>
            </p:cNvPr>
            <p:cNvSpPr>
              <a:spLocks/>
            </p:cNvSpPr>
            <p:nvPr/>
          </p:nvSpPr>
          <p:spPr bwMode="auto">
            <a:xfrm>
              <a:off x="11545" y="16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8" name="Freeform 4341">
              <a:extLst>
                <a:ext uri="{FF2B5EF4-FFF2-40B4-BE49-F238E27FC236}">
                  <a16:creationId xmlns:a16="http://schemas.microsoft.com/office/drawing/2014/main" id="{A644C2E5-76B7-4E42-B8C0-7EBAAAAE32E4}"/>
                </a:ext>
              </a:extLst>
            </p:cNvPr>
            <p:cNvSpPr>
              <a:spLocks/>
            </p:cNvSpPr>
            <p:nvPr/>
          </p:nvSpPr>
          <p:spPr bwMode="auto">
            <a:xfrm>
              <a:off x="11545" y="162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89" name="Freeform 4342">
              <a:extLst>
                <a:ext uri="{FF2B5EF4-FFF2-40B4-BE49-F238E27FC236}">
                  <a16:creationId xmlns:a16="http://schemas.microsoft.com/office/drawing/2014/main" id="{3CBF4EE2-1D05-4761-BF99-CB2FDA837083}"/>
                </a:ext>
              </a:extLst>
            </p:cNvPr>
            <p:cNvSpPr>
              <a:spLocks/>
            </p:cNvSpPr>
            <p:nvPr/>
          </p:nvSpPr>
          <p:spPr bwMode="auto">
            <a:xfrm>
              <a:off x="11545" y="160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0" name="Freeform 4343">
              <a:extLst>
                <a:ext uri="{FF2B5EF4-FFF2-40B4-BE49-F238E27FC236}">
                  <a16:creationId xmlns:a16="http://schemas.microsoft.com/office/drawing/2014/main" id="{05F6C80E-A98A-4AB0-A6D9-94A94C35E3A8}"/>
                </a:ext>
              </a:extLst>
            </p:cNvPr>
            <p:cNvSpPr>
              <a:spLocks/>
            </p:cNvSpPr>
            <p:nvPr/>
          </p:nvSpPr>
          <p:spPr bwMode="auto">
            <a:xfrm>
              <a:off x="11545" y="161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1" name="Freeform 4344">
              <a:extLst>
                <a:ext uri="{FF2B5EF4-FFF2-40B4-BE49-F238E27FC236}">
                  <a16:creationId xmlns:a16="http://schemas.microsoft.com/office/drawing/2014/main" id="{844C7122-FEBB-4777-8595-8BDA70880736}"/>
                </a:ext>
              </a:extLst>
            </p:cNvPr>
            <p:cNvSpPr>
              <a:spLocks/>
            </p:cNvSpPr>
            <p:nvPr/>
          </p:nvSpPr>
          <p:spPr bwMode="auto">
            <a:xfrm>
              <a:off x="11545" y="163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2" name="Freeform 4345">
              <a:extLst>
                <a:ext uri="{FF2B5EF4-FFF2-40B4-BE49-F238E27FC236}">
                  <a16:creationId xmlns:a16="http://schemas.microsoft.com/office/drawing/2014/main" id="{AC93C74D-1645-4239-8A78-6CB7AEADF044}"/>
                </a:ext>
              </a:extLst>
            </p:cNvPr>
            <p:cNvSpPr>
              <a:spLocks/>
            </p:cNvSpPr>
            <p:nvPr/>
          </p:nvSpPr>
          <p:spPr bwMode="auto">
            <a:xfrm>
              <a:off x="11545" y="1645"/>
              <a:ext cx="0" cy="5"/>
            </a:xfrm>
            <a:custGeom>
              <a:avLst/>
              <a:gdLst>
                <a:gd name="T0" fmla="*/ 0 h 5"/>
                <a:gd name="T1" fmla="*/ 0 h 5"/>
                <a:gd name="T2" fmla="*/ 0 h 5"/>
                <a:gd name="T3" fmla="*/ 2 h 5"/>
                <a:gd name="T4" fmla="*/ 5 h 5"/>
                <a:gd name="T5" fmla="*/ 2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2"/>
                  </a:lnTo>
                  <a:lnTo>
                    <a:pt x="0" y="5"/>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3" name="Freeform 4346">
              <a:extLst>
                <a:ext uri="{FF2B5EF4-FFF2-40B4-BE49-F238E27FC236}">
                  <a16:creationId xmlns:a16="http://schemas.microsoft.com/office/drawing/2014/main" id="{96791877-9031-4180-A0E0-12F25287276B}"/>
                </a:ext>
              </a:extLst>
            </p:cNvPr>
            <p:cNvSpPr>
              <a:spLocks/>
            </p:cNvSpPr>
            <p:nvPr/>
          </p:nvSpPr>
          <p:spPr bwMode="auto">
            <a:xfrm>
              <a:off x="11545" y="164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4" name="Freeform 4347">
              <a:extLst>
                <a:ext uri="{FF2B5EF4-FFF2-40B4-BE49-F238E27FC236}">
                  <a16:creationId xmlns:a16="http://schemas.microsoft.com/office/drawing/2014/main" id="{4F0BC51B-0A56-46DF-9159-57923AB6AAD1}"/>
                </a:ext>
              </a:extLst>
            </p:cNvPr>
            <p:cNvSpPr>
              <a:spLocks/>
            </p:cNvSpPr>
            <p:nvPr/>
          </p:nvSpPr>
          <p:spPr bwMode="auto">
            <a:xfrm>
              <a:off x="11545" y="162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5" name="Freeform 4348">
              <a:extLst>
                <a:ext uri="{FF2B5EF4-FFF2-40B4-BE49-F238E27FC236}">
                  <a16:creationId xmlns:a16="http://schemas.microsoft.com/office/drawing/2014/main" id="{61605313-FD60-4906-AD1A-A3C7B3892654}"/>
                </a:ext>
              </a:extLst>
            </p:cNvPr>
            <p:cNvSpPr>
              <a:spLocks/>
            </p:cNvSpPr>
            <p:nvPr/>
          </p:nvSpPr>
          <p:spPr bwMode="auto">
            <a:xfrm>
              <a:off x="11545" y="1566"/>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6" name="Freeform 4349">
              <a:extLst>
                <a:ext uri="{FF2B5EF4-FFF2-40B4-BE49-F238E27FC236}">
                  <a16:creationId xmlns:a16="http://schemas.microsoft.com/office/drawing/2014/main" id="{221B2A55-92CD-411D-8C0A-A9FE7FE270AE}"/>
                </a:ext>
              </a:extLst>
            </p:cNvPr>
            <p:cNvSpPr>
              <a:spLocks/>
            </p:cNvSpPr>
            <p:nvPr/>
          </p:nvSpPr>
          <p:spPr bwMode="auto">
            <a:xfrm>
              <a:off x="11545" y="1574"/>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7" name="Freeform 4350">
              <a:extLst>
                <a:ext uri="{FF2B5EF4-FFF2-40B4-BE49-F238E27FC236}">
                  <a16:creationId xmlns:a16="http://schemas.microsoft.com/office/drawing/2014/main" id="{A11E79FA-87B9-4A2B-A7C3-6BA6976233C5}"/>
                </a:ext>
              </a:extLst>
            </p:cNvPr>
            <p:cNvSpPr>
              <a:spLocks/>
            </p:cNvSpPr>
            <p:nvPr/>
          </p:nvSpPr>
          <p:spPr bwMode="auto">
            <a:xfrm>
              <a:off x="11545" y="1571"/>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8" name="Freeform 4351">
              <a:extLst>
                <a:ext uri="{FF2B5EF4-FFF2-40B4-BE49-F238E27FC236}">
                  <a16:creationId xmlns:a16="http://schemas.microsoft.com/office/drawing/2014/main" id="{FB4FABE2-8671-4EBD-B231-761D51787720}"/>
                </a:ext>
              </a:extLst>
            </p:cNvPr>
            <p:cNvSpPr>
              <a:spLocks/>
            </p:cNvSpPr>
            <p:nvPr/>
          </p:nvSpPr>
          <p:spPr bwMode="auto">
            <a:xfrm>
              <a:off x="11545" y="1596"/>
              <a:ext cx="0" cy="5"/>
            </a:xfrm>
            <a:custGeom>
              <a:avLst/>
              <a:gdLst>
                <a:gd name="T0" fmla="*/ 0 h 5"/>
                <a:gd name="T1" fmla="*/ 0 h 5"/>
                <a:gd name="T2" fmla="*/ 0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99" name="Freeform 4352">
              <a:extLst>
                <a:ext uri="{FF2B5EF4-FFF2-40B4-BE49-F238E27FC236}">
                  <a16:creationId xmlns:a16="http://schemas.microsoft.com/office/drawing/2014/main" id="{0761195E-571C-42EE-89A9-6DCD062D9C74}"/>
                </a:ext>
              </a:extLst>
            </p:cNvPr>
            <p:cNvSpPr>
              <a:spLocks/>
            </p:cNvSpPr>
            <p:nvPr/>
          </p:nvSpPr>
          <p:spPr bwMode="auto">
            <a:xfrm>
              <a:off x="11545" y="159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0" name="Freeform 4353">
              <a:extLst>
                <a:ext uri="{FF2B5EF4-FFF2-40B4-BE49-F238E27FC236}">
                  <a16:creationId xmlns:a16="http://schemas.microsoft.com/office/drawing/2014/main" id="{F13E0327-0996-4E49-8A22-C4477F196FF2}"/>
                </a:ext>
              </a:extLst>
            </p:cNvPr>
            <p:cNvSpPr>
              <a:spLocks/>
            </p:cNvSpPr>
            <p:nvPr/>
          </p:nvSpPr>
          <p:spPr bwMode="auto">
            <a:xfrm>
              <a:off x="11545" y="1601"/>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1" name="Freeform 4354">
              <a:extLst>
                <a:ext uri="{FF2B5EF4-FFF2-40B4-BE49-F238E27FC236}">
                  <a16:creationId xmlns:a16="http://schemas.microsoft.com/office/drawing/2014/main" id="{61C02E7C-7813-4C05-B2F8-60C274AE0F5B}"/>
                </a:ext>
              </a:extLst>
            </p:cNvPr>
            <p:cNvSpPr>
              <a:spLocks/>
            </p:cNvSpPr>
            <p:nvPr/>
          </p:nvSpPr>
          <p:spPr bwMode="auto">
            <a:xfrm>
              <a:off x="11545" y="158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2" name="Freeform 4355">
              <a:extLst>
                <a:ext uri="{FF2B5EF4-FFF2-40B4-BE49-F238E27FC236}">
                  <a16:creationId xmlns:a16="http://schemas.microsoft.com/office/drawing/2014/main" id="{FCEDF4EE-9026-4170-B5F7-E4180B1D7852}"/>
                </a:ext>
              </a:extLst>
            </p:cNvPr>
            <p:cNvSpPr>
              <a:spLocks/>
            </p:cNvSpPr>
            <p:nvPr/>
          </p:nvSpPr>
          <p:spPr bwMode="auto">
            <a:xfrm>
              <a:off x="11545" y="157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3" name="Freeform 4356">
              <a:extLst>
                <a:ext uri="{FF2B5EF4-FFF2-40B4-BE49-F238E27FC236}">
                  <a16:creationId xmlns:a16="http://schemas.microsoft.com/office/drawing/2014/main" id="{9CC49405-5E6B-430D-B021-B32FCC45A00E}"/>
                </a:ext>
              </a:extLst>
            </p:cNvPr>
            <p:cNvSpPr>
              <a:spLocks/>
            </p:cNvSpPr>
            <p:nvPr/>
          </p:nvSpPr>
          <p:spPr bwMode="auto">
            <a:xfrm>
              <a:off x="11545" y="1585"/>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4" name="Freeform 4357">
              <a:extLst>
                <a:ext uri="{FF2B5EF4-FFF2-40B4-BE49-F238E27FC236}">
                  <a16:creationId xmlns:a16="http://schemas.microsoft.com/office/drawing/2014/main" id="{C98CFB11-C6B1-489B-A8A3-50DDE5B73BDB}"/>
                </a:ext>
              </a:extLst>
            </p:cNvPr>
            <p:cNvSpPr>
              <a:spLocks/>
            </p:cNvSpPr>
            <p:nvPr/>
          </p:nvSpPr>
          <p:spPr bwMode="auto">
            <a:xfrm>
              <a:off x="11545" y="1672"/>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5" name="Freeform 4358">
              <a:extLst>
                <a:ext uri="{FF2B5EF4-FFF2-40B4-BE49-F238E27FC236}">
                  <a16:creationId xmlns:a16="http://schemas.microsoft.com/office/drawing/2014/main" id="{8D538746-B043-47FD-A09E-0C7A04A89719}"/>
                </a:ext>
              </a:extLst>
            </p:cNvPr>
            <p:cNvSpPr>
              <a:spLocks/>
            </p:cNvSpPr>
            <p:nvPr/>
          </p:nvSpPr>
          <p:spPr bwMode="auto">
            <a:xfrm>
              <a:off x="11545" y="170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6" name="Freeform 4359">
              <a:extLst>
                <a:ext uri="{FF2B5EF4-FFF2-40B4-BE49-F238E27FC236}">
                  <a16:creationId xmlns:a16="http://schemas.microsoft.com/office/drawing/2014/main" id="{0EE7AC11-064E-46AA-A04B-F7D16DF1EEE7}"/>
                </a:ext>
              </a:extLst>
            </p:cNvPr>
            <p:cNvSpPr>
              <a:spLocks/>
            </p:cNvSpPr>
            <p:nvPr/>
          </p:nvSpPr>
          <p:spPr bwMode="auto">
            <a:xfrm>
              <a:off x="11545" y="1721"/>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7" name="Freeform 4360">
              <a:extLst>
                <a:ext uri="{FF2B5EF4-FFF2-40B4-BE49-F238E27FC236}">
                  <a16:creationId xmlns:a16="http://schemas.microsoft.com/office/drawing/2014/main" id="{C94D0F23-7731-4A1F-AE30-0894C9A0B6BF}"/>
                </a:ext>
              </a:extLst>
            </p:cNvPr>
            <p:cNvSpPr>
              <a:spLocks/>
            </p:cNvSpPr>
            <p:nvPr/>
          </p:nvSpPr>
          <p:spPr bwMode="auto">
            <a:xfrm>
              <a:off x="11545" y="1729"/>
              <a:ext cx="0" cy="5"/>
            </a:xfrm>
            <a:custGeom>
              <a:avLst/>
              <a:gdLst>
                <a:gd name="T0" fmla="*/ 0 h 5"/>
                <a:gd name="T1" fmla="*/ 0 h 5"/>
                <a:gd name="T2" fmla="*/ 0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8" name="Freeform 4361">
              <a:extLst>
                <a:ext uri="{FF2B5EF4-FFF2-40B4-BE49-F238E27FC236}">
                  <a16:creationId xmlns:a16="http://schemas.microsoft.com/office/drawing/2014/main" id="{0EAB0248-65B0-473D-AB06-38FDDD91C5A6}"/>
                </a:ext>
              </a:extLst>
            </p:cNvPr>
            <p:cNvSpPr>
              <a:spLocks/>
            </p:cNvSpPr>
            <p:nvPr/>
          </p:nvSpPr>
          <p:spPr bwMode="auto">
            <a:xfrm>
              <a:off x="11545" y="1712"/>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09" name="Freeform 4362">
              <a:extLst>
                <a:ext uri="{FF2B5EF4-FFF2-40B4-BE49-F238E27FC236}">
                  <a16:creationId xmlns:a16="http://schemas.microsoft.com/office/drawing/2014/main" id="{DC89C538-6907-452E-9AE0-608CD29A58F3}"/>
                </a:ext>
              </a:extLst>
            </p:cNvPr>
            <p:cNvSpPr>
              <a:spLocks/>
            </p:cNvSpPr>
            <p:nvPr/>
          </p:nvSpPr>
          <p:spPr bwMode="auto">
            <a:xfrm>
              <a:off x="11545" y="172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0" name="Freeform 4363">
              <a:extLst>
                <a:ext uri="{FF2B5EF4-FFF2-40B4-BE49-F238E27FC236}">
                  <a16:creationId xmlns:a16="http://schemas.microsoft.com/office/drawing/2014/main" id="{902179F2-E618-47B5-AF6C-16397B74FFEA}"/>
                </a:ext>
              </a:extLst>
            </p:cNvPr>
            <p:cNvSpPr>
              <a:spLocks/>
            </p:cNvSpPr>
            <p:nvPr/>
          </p:nvSpPr>
          <p:spPr bwMode="auto">
            <a:xfrm>
              <a:off x="11545" y="173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1" name="Freeform 4364">
              <a:extLst>
                <a:ext uri="{FF2B5EF4-FFF2-40B4-BE49-F238E27FC236}">
                  <a16:creationId xmlns:a16="http://schemas.microsoft.com/office/drawing/2014/main" id="{FA489E5D-DE20-46B7-A13E-CF0590F1B1B0}"/>
                </a:ext>
              </a:extLst>
            </p:cNvPr>
            <p:cNvSpPr>
              <a:spLocks/>
            </p:cNvSpPr>
            <p:nvPr/>
          </p:nvSpPr>
          <p:spPr bwMode="auto">
            <a:xfrm>
              <a:off x="11545" y="1748"/>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2" name="Freeform 4365">
              <a:extLst>
                <a:ext uri="{FF2B5EF4-FFF2-40B4-BE49-F238E27FC236}">
                  <a16:creationId xmlns:a16="http://schemas.microsoft.com/office/drawing/2014/main" id="{61021CDA-600A-4C82-A4C8-DCBAAD6BDA35}"/>
                </a:ext>
              </a:extLst>
            </p:cNvPr>
            <p:cNvSpPr>
              <a:spLocks/>
            </p:cNvSpPr>
            <p:nvPr/>
          </p:nvSpPr>
          <p:spPr bwMode="auto">
            <a:xfrm>
              <a:off x="11545" y="1740"/>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3" name="Freeform 4366">
              <a:extLst>
                <a:ext uri="{FF2B5EF4-FFF2-40B4-BE49-F238E27FC236}">
                  <a16:creationId xmlns:a16="http://schemas.microsoft.com/office/drawing/2014/main" id="{CC25C61A-249F-4C99-97BC-4D7D30D4C1FC}"/>
                </a:ext>
              </a:extLst>
            </p:cNvPr>
            <p:cNvSpPr>
              <a:spLocks/>
            </p:cNvSpPr>
            <p:nvPr/>
          </p:nvSpPr>
          <p:spPr bwMode="auto">
            <a:xfrm>
              <a:off x="11545" y="167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4" name="Freeform 4367">
              <a:extLst>
                <a:ext uri="{FF2B5EF4-FFF2-40B4-BE49-F238E27FC236}">
                  <a16:creationId xmlns:a16="http://schemas.microsoft.com/office/drawing/2014/main" id="{7C413C39-EC73-44A2-864C-62E20CE0C033}"/>
                </a:ext>
              </a:extLst>
            </p:cNvPr>
            <p:cNvSpPr>
              <a:spLocks/>
            </p:cNvSpPr>
            <p:nvPr/>
          </p:nvSpPr>
          <p:spPr bwMode="auto">
            <a:xfrm>
              <a:off x="11545" y="1680"/>
              <a:ext cx="0" cy="5"/>
            </a:xfrm>
            <a:custGeom>
              <a:avLst/>
              <a:gdLst>
                <a:gd name="T0" fmla="*/ 3 h 5"/>
                <a:gd name="T1" fmla="*/ 5 h 5"/>
                <a:gd name="T2" fmla="*/ 5 h 5"/>
                <a:gd name="T3" fmla="*/ 5 h 5"/>
                <a:gd name="T4" fmla="*/ 3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5"/>
                  </a:lnTo>
                  <a:lnTo>
                    <a:pt x="0" y="5"/>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5" name="Freeform 4368">
              <a:extLst>
                <a:ext uri="{FF2B5EF4-FFF2-40B4-BE49-F238E27FC236}">
                  <a16:creationId xmlns:a16="http://schemas.microsoft.com/office/drawing/2014/main" id="{A0D03719-BC22-4551-81C2-ED9D8326BFA1}"/>
                </a:ext>
              </a:extLst>
            </p:cNvPr>
            <p:cNvSpPr>
              <a:spLocks/>
            </p:cNvSpPr>
            <p:nvPr/>
          </p:nvSpPr>
          <p:spPr bwMode="auto">
            <a:xfrm>
              <a:off x="11545" y="166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6" name="Freeform 4369">
              <a:extLst>
                <a:ext uri="{FF2B5EF4-FFF2-40B4-BE49-F238E27FC236}">
                  <a16:creationId xmlns:a16="http://schemas.microsoft.com/office/drawing/2014/main" id="{4C3ED68D-6BAC-4EA3-B8DD-1B58DC1FC2FD}"/>
                </a:ext>
              </a:extLst>
            </p:cNvPr>
            <p:cNvSpPr>
              <a:spLocks/>
            </p:cNvSpPr>
            <p:nvPr/>
          </p:nvSpPr>
          <p:spPr bwMode="auto">
            <a:xfrm>
              <a:off x="11545" y="165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7" name="Freeform 4370">
              <a:extLst>
                <a:ext uri="{FF2B5EF4-FFF2-40B4-BE49-F238E27FC236}">
                  <a16:creationId xmlns:a16="http://schemas.microsoft.com/office/drawing/2014/main" id="{31B3983E-928E-47A2-9ECF-A66819647388}"/>
                </a:ext>
              </a:extLst>
            </p:cNvPr>
            <p:cNvSpPr>
              <a:spLocks/>
            </p:cNvSpPr>
            <p:nvPr/>
          </p:nvSpPr>
          <p:spPr bwMode="auto">
            <a:xfrm>
              <a:off x="11545" y="1664"/>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8" name="Freeform 4371">
              <a:extLst>
                <a:ext uri="{FF2B5EF4-FFF2-40B4-BE49-F238E27FC236}">
                  <a16:creationId xmlns:a16="http://schemas.microsoft.com/office/drawing/2014/main" id="{8BBC3E46-F100-4B08-8146-8FC3F4AD356C}"/>
                </a:ext>
              </a:extLst>
            </p:cNvPr>
            <p:cNvSpPr>
              <a:spLocks/>
            </p:cNvSpPr>
            <p:nvPr/>
          </p:nvSpPr>
          <p:spPr bwMode="auto">
            <a:xfrm>
              <a:off x="11545" y="1693"/>
              <a:ext cx="0" cy="6"/>
            </a:xfrm>
            <a:custGeom>
              <a:avLst/>
              <a:gdLst>
                <a:gd name="T0" fmla="*/ 0 h 6"/>
                <a:gd name="T1" fmla="*/ 0 h 6"/>
                <a:gd name="T2" fmla="*/ 0 h 6"/>
                <a:gd name="T3" fmla="*/ 3 h 6"/>
                <a:gd name="T4" fmla="*/ 6 h 6"/>
                <a:gd name="T5" fmla="*/ 3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3"/>
                  </a:lnTo>
                  <a:lnTo>
                    <a:pt x="0" y="6"/>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19" name="Freeform 4372">
              <a:extLst>
                <a:ext uri="{FF2B5EF4-FFF2-40B4-BE49-F238E27FC236}">
                  <a16:creationId xmlns:a16="http://schemas.microsoft.com/office/drawing/2014/main" id="{6E06EBF1-ABD3-44BA-8573-094ACC470960}"/>
                </a:ext>
              </a:extLst>
            </p:cNvPr>
            <p:cNvSpPr>
              <a:spLocks/>
            </p:cNvSpPr>
            <p:nvPr/>
          </p:nvSpPr>
          <p:spPr bwMode="auto">
            <a:xfrm>
              <a:off x="11545" y="170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0" name="Freeform 4373">
              <a:extLst>
                <a:ext uri="{FF2B5EF4-FFF2-40B4-BE49-F238E27FC236}">
                  <a16:creationId xmlns:a16="http://schemas.microsoft.com/office/drawing/2014/main" id="{2EAB164B-0C3C-42B9-8473-5CF60A47220E}"/>
                </a:ext>
              </a:extLst>
            </p:cNvPr>
            <p:cNvSpPr>
              <a:spLocks/>
            </p:cNvSpPr>
            <p:nvPr/>
          </p:nvSpPr>
          <p:spPr bwMode="auto">
            <a:xfrm>
              <a:off x="11545" y="169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1" name="Freeform 4374">
              <a:extLst>
                <a:ext uri="{FF2B5EF4-FFF2-40B4-BE49-F238E27FC236}">
                  <a16:creationId xmlns:a16="http://schemas.microsoft.com/office/drawing/2014/main" id="{9AA794E8-723C-4FCB-A1D9-22C542B0FCD3}"/>
                </a:ext>
              </a:extLst>
            </p:cNvPr>
            <p:cNvSpPr>
              <a:spLocks/>
            </p:cNvSpPr>
            <p:nvPr/>
          </p:nvSpPr>
          <p:spPr bwMode="auto">
            <a:xfrm>
              <a:off x="11545" y="1691"/>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2" name="Freeform 4375">
              <a:extLst>
                <a:ext uri="{FF2B5EF4-FFF2-40B4-BE49-F238E27FC236}">
                  <a16:creationId xmlns:a16="http://schemas.microsoft.com/office/drawing/2014/main" id="{07AC766E-799D-4B48-96C4-3B50D77A60E0}"/>
                </a:ext>
              </a:extLst>
            </p:cNvPr>
            <p:cNvSpPr>
              <a:spLocks/>
            </p:cNvSpPr>
            <p:nvPr/>
          </p:nvSpPr>
          <p:spPr bwMode="auto">
            <a:xfrm>
              <a:off x="11573" y="1555"/>
              <a:ext cx="2" cy="0"/>
            </a:xfrm>
            <a:custGeom>
              <a:avLst/>
              <a:gdLst>
                <a:gd name="T0" fmla="*/ 2 w 2"/>
                <a:gd name="T1" fmla="*/ 0 w 2"/>
                <a:gd name="T2" fmla="*/ 0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3" name="Freeform 4376">
              <a:extLst>
                <a:ext uri="{FF2B5EF4-FFF2-40B4-BE49-F238E27FC236}">
                  <a16:creationId xmlns:a16="http://schemas.microsoft.com/office/drawing/2014/main" id="{F3F14AB6-0AC1-4C00-97D5-BA373D9D254E}"/>
                </a:ext>
              </a:extLst>
            </p:cNvPr>
            <p:cNvSpPr>
              <a:spLocks/>
            </p:cNvSpPr>
            <p:nvPr/>
          </p:nvSpPr>
          <p:spPr bwMode="auto">
            <a:xfrm>
              <a:off x="11573" y="161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4" name="Freeform 4377">
              <a:extLst>
                <a:ext uri="{FF2B5EF4-FFF2-40B4-BE49-F238E27FC236}">
                  <a16:creationId xmlns:a16="http://schemas.microsoft.com/office/drawing/2014/main" id="{EDE816F7-85F2-467E-A5CD-86928388C189}"/>
                </a:ext>
              </a:extLst>
            </p:cNvPr>
            <p:cNvSpPr>
              <a:spLocks/>
            </p:cNvSpPr>
            <p:nvPr/>
          </p:nvSpPr>
          <p:spPr bwMode="auto">
            <a:xfrm>
              <a:off x="11573" y="162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5" name="Freeform 4378">
              <a:extLst>
                <a:ext uri="{FF2B5EF4-FFF2-40B4-BE49-F238E27FC236}">
                  <a16:creationId xmlns:a16="http://schemas.microsoft.com/office/drawing/2014/main" id="{DD069D53-AC35-4226-BA2D-F529B999180D}"/>
                </a:ext>
              </a:extLst>
            </p:cNvPr>
            <p:cNvSpPr>
              <a:spLocks/>
            </p:cNvSpPr>
            <p:nvPr/>
          </p:nvSpPr>
          <p:spPr bwMode="auto">
            <a:xfrm>
              <a:off x="11573" y="1609"/>
              <a:ext cx="0" cy="6"/>
            </a:xfrm>
            <a:custGeom>
              <a:avLst/>
              <a:gdLst>
                <a:gd name="T0" fmla="*/ 0 h 6"/>
                <a:gd name="T1" fmla="*/ 0 h 6"/>
                <a:gd name="T2" fmla="*/ 0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6" name="Freeform 4379">
              <a:extLst>
                <a:ext uri="{FF2B5EF4-FFF2-40B4-BE49-F238E27FC236}">
                  <a16:creationId xmlns:a16="http://schemas.microsoft.com/office/drawing/2014/main" id="{AA464005-E8A9-4CFC-9674-AC3287966F4B}"/>
                </a:ext>
              </a:extLst>
            </p:cNvPr>
            <p:cNvSpPr>
              <a:spLocks/>
            </p:cNvSpPr>
            <p:nvPr/>
          </p:nvSpPr>
          <p:spPr bwMode="auto">
            <a:xfrm>
              <a:off x="11573" y="16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7" name="Freeform 4380">
              <a:extLst>
                <a:ext uri="{FF2B5EF4-FFF2-40B4-BE49-F238E27FC236}">
                  <a16:creationId xmlns:a16="http://schemas.microsoft.com/office/drawing/2014/main" id="{DCB13898-84D7-40D0-9BE4-8479410C3D19}"/>
                </a:ext>
              </a:extLst>
            </p:cNvPr>
            <p:cNvSpPr>
              <a:spLocks/>
            </p:cNvSpPr>
            <p:nvPr/>
          </p:nvSpPr>
          <p:spPr bwMode="auto">
            <a:xfrm>
              <a:off x="11573" y="164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8" name="Freeform 4381">
              <a:extLst>
                <a:ext uri="{FF2B5EF4-FFF2-40B4-BE49-F238E27FC236}">
                  <a16:creationId xmlns:a16="http://schemas.microsoft.com/office/drawing/2014/main" id="{23198816-7725-4266-ABB4-CE8230F28913}"/>
                </a:ext>
              </a:extLst>
            </p:cNvPr>
            <p:cNvSpPr>
              <a:spLocks/>
            </p:cNvSpPr>
            <p:nvPr/>
          </p:nvSpPr>
          <p:spPr bwMode="auto">
            <a:xfrm>
              <a:off x="11573" y="1601"/>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29" name="Freeform 4382">
              <a:extLst>
                <a:ext uri="{FF2B5EF4-FFF2-40B4-BE49-F238E27FC236}">
                  <a16:creationId xmlns:a16="http://schemas.microsoft.com/office/drawing/2014/main" id="{94170C5A-CDE7-4449-A220-4C9F32E82FBE}"/>
                </a:ext>
              </a:extLst>
            </p:cNvPr>
            <p:cNvSpPr>
              <a:spLocks/>
            </p:cNvSpPr>
            <p:nvPr/>
          </p:nvSpPr>
          <p:spPr bwMode="auto">
            <a:xfrm>
              <a:off x="11573" y="162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0" name="Freeform 4383">
              <a:extLst>
                <a:ext uri="{FF2B5EF4-FFF2-40B4-BE49-F238E27FC236}">
                  <a16:creationId xmlns:a16="http://schemas.microsoft.com/office/drawing/2014/main" id="{44EA6BED-580C-4470-942C-CC384B23CAB2}"/>
                </a:ext>
              </a:extLst>
            </p:cNvPr>
            <p:cNvSpPr>
              <a:spLocks/>
            </p:cNvSpPr>
            <p:nvPr/>
          </p:nvSpPr>
          <p:spPr bwMode="auto">
            <a:xfrm>
              <a:off x="11573" y="1645"/>
              <a:ext cx="0" cy="5"/>
            </a:xfrm>
            <a:custGeom>
              <a:avLst/>
              <a:gdLst>
                <a:gd name="T0" fmla="*/ 2 h 5"/>
                <a:gd name="T1" fmla="*/ 0 h 5"/>
                <a:gd name="T2" fmla="*/ 2 h 5"/>
                <a:gd name="T3" fmla="*/ 5 h 5"/>
                <a:gd name="T4" fmla="*/ 5 h 5"/>
                <a:gd name="T5" fmla="*/ 5 h 5"/>
                <a:gd name="T6" fmla="*/ 2 h 5"/>
              </a:gdLst>
              <a:ahLst/>
              <a:cxnLst>
                <a:cxn ang="0">
                  <a:pos x="0" y="T0"/>
                </a:cxn>
                <a:cxn ang="0">
                  <a:pos x="0" y="T1"/>
                </a:cxn>
                <a:cxn ang="0">
                  <a:pos x="0" y="T2"/>
                </a:cxn>
                <a:cxn ang="0">
                  <a:pos x="0" y="T3"/>
                </a:cxn>
                <a:cxn ang="0">
                  <a:pos x="0" y="T4"/>
                </a:cxn>
                <a:cxn ang="0">
                  <a:pos x="0" y="T5"/>
                </a:cxn>
                <a:cxn ang="0">
                  <a:pos x="0" y="T6"/>
                </a:cxn>
              </a:cxnLst>
              <a:rect l="0" t="0" r="r" b="b"/>
              <a:pathLst>
                <a:path h="5">
                  <a:moveTo>
                    <a:pt x="0" y="2"/>
                  </a:moveTo>
                  <a:lnTo>
                    <a:pt x="0" y="0"/>
                  </a:lnTo>
                  <a:lnTo>
                    <a:pt x="0" y="2"/>
                  </a:lnTo>
                  <a:lnTo>
                    <a:pt x="0" y="5"/>
                  </a:lnTo>
                  <a:lnTo>
                    <a:pt x="0" y="5"/>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1" name="Freeform 4384">
              <a:extLst>
                <a:ext uri="{FF2B5EF4-FFF2-40B4-BE49-F238E27FC236}">
                  <a16:creationId xmlns:a16="http://schemas.microsoft.com/office/drawing/2014/main" id="{112395E7-2E78-4C92-9AEB-E3B336680D6A}"/>
                </a:ext>
              </a:extLst>
            </p:cNvPr>
            <p:cNvSpPr>
              <a:spLocks/>
            </p:cNvSpPr>
            <p:nvPr/>
          </p:nvSpPr>
          <p:spPr bwMode="auto">
            <a:xfrm>
              <a:off x="11573" y="163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2" name="Freeform 4385">
              <a:extLst>
                <a:ext uri="{FF2B5EF4-FFF2-40B4-BE49-F238E27FC236}">
                  <a16:creationId xmlns:a16="http://schemas.microsoft.com/office/drawing/2014/main" id="{28FA4248-F53C-4974-9BE1-FC10B0ECBCA4}"/>
                </a:ext>
              </a:extLst>
            </p:cNvPr>
            <p:cNvSpPr>
              <a:spLocks/>
            </p:cNvSpPr>
            <p:nvPr/>
          </p:nvSpPr>
          <p:spPr bwMode="auto">
            <a:xfrm>
              <a:off x="11573" y="157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3" name="Freeform 4386">
              <a:extLst>
                <a:ext uri="{FF2B5EF4-FFF2-40B4-BE49-F238E27FC236}">
                  <a16:creationId xmlns:a16="http://schemas.microsoft.com/office/drawing/2014/main" id="{B8AFD85E-E9FC-4C3A-BA9D-4FF227470E85}"/>
                </a:ext>
              </a:extLst>
            </p:cNvPr>
            <p:cNvSpPr>
              <a:spLocks/>
            </p:cNvSpPr>
            <p:nvPr/>
          </p:nvSpPr>
          <p:spPr bwMode="auto">
            <a:xfrm>
              <a:off x="11573" y="165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4" name="Freeform 4387">
              <a:extLst>
                <a:ext uri="{FF2B5EF4-FFF2-40B4-BE49-F238E27FC236}">
                  <a16:creationId xmlns:a16="http://schemas.microsoft.com/office/drawing/2014/main" id="{E5AF8393-59B3-4071-8782-A8C8481FC0D4}"/>
                </a:ext>
              </a:extLst>
            </p:cNvPr>
            <p:cNvSpPr>
              <a:spLocks/>
            </p:cNvSpPr>
            <p:nvPr/>
          </p:nvSpPr>
          <p:spPr bwMode="auto">
            <a:xfrm>
              <a:off x="11573" y="156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5" name="Freeform 4388">
              <a:extLst>
                <a:ext uri="{FF2B5EF4-FFF2-40B4-BE49-F238E27FC236}">
                  <a16:creationId xmlns:a16="http://schemas.microsoft.com/office/drawing/2014/main" id="{5113597E-4FD1-4902-BCA4-C9EE7BDB4693}"/>
                </a:ext>
              </a:extLst>
            </p:cNvPr>
            <p:cNvSpPr>
              <a:spLocks/>
            </p:cNvSpPr>
            <p:nvPr/>
          </p:nvSpPr>
          <p:spPr bwMode="auto">
            <a:xfrm>
              <a:off x="11573" y="1574"/>
              <a:ext cx="0" cy="5"/>
            </a:xfrm>
            <a:custGeom>
              <a:avLst/>
              <a:gdLst>
                <a:gd name="T0" fmla="*/ 0 h 5"/>
                <a:gd name="T1" fmla="*/ 3 h 5"/>
                <a:gd name="T2" fmla="*/ 5 h 5"/>
                <a:gd name="T3" fmla="*/ 3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3"/>
                  </a:lnTo>
                  <a:lnTo>
                    <a:pt x="0" y="5"/>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6" name="Freeform 4389">
              <a:extLst>
                <a:ext uri="{FF2B5EF4-FFF2-40B4-BE49-F238E27FC236}">
                  <a16:creationId xmlns:a16="http://schemas.microsoft.com/office/drawing/2014/main" id="{8668D2A7-D764-4D2C-A088-0E6F1E6A4666}"/>
                </a:ext>
              </a:extLst>
            </p:cNvPr>
            <p:cNvSpPr>
              <a:spLocks/>
            </p:cNvSpPr>
            <p:nvPr/>
          </p:nvSpPr>
          <p:spPr bwMode="auto">
            <a:xfrm>
              <a:off x="11573" y="1560"/>
              <a:ext cx="0" cy="6"/>
            </a:xfrm>
            <a:custGeom>
              <a:avLst/>
              <a:gdLst>
                <a:gd name="T0" fmla="*/ 3 h 6"/>
                <a:gd name="T1" fmla="*/ 0 h 6"/>
                <a:gd name="T2" fmla="*/ 3 h 6"/>
                <a:gd name="T3" fmla="*/ 6 h 6"/>
                <a:gd name="T4" fmla="*/ 6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3"/>
                  </a:lnTo>
                  <a:lnTo>
                    <a:pt x="0" y="6"/>
                  </a:lnTo>
                  <a:lnTo>
                    <a:pt x="0" y="6"/>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7" name="Freeform 4390">
              <a:extLst>
                <a:ext uri="{FF2B5EF4-FFF2-40B4-BE49-F238E27FC236}">
                  <a16:creationId xmlns:a16="http://schemas.microsoft.com/office/drawing/2014/main" id="{E3CEE868-A021-4B5E-8A94-65AC999003AD}"/>
                </a:ext>
              </a:extLst>
            </p:cNvPr>
            <p:cNvSpPr>
              <a:spLocks/>
            </p:cNvSpPr>
            <p:nvPr/>
          </p:nvSpPr>
          <p:spPr bwMode="auto">
            <a:xfrm>
              <a:off x="11573" y="1558"/>
              <a:ext cx="2" cy="2"/>
            </a:xfrm>
            <a:custGeom>
              <a:avLst/>
              <a:gdLst>
                <a:gd name="T0" fmla="*/ 2 w 2"/>
                <a:gd name="T1" fmla="*/ 0 h 2"/>
                <a:gd name="T2" fmla="*/ 0 w 2"/>
                <a:gd name="T3" fmla="*/ 0 h 2"/>
                <a:gd name="T4" fmla="*/ 0 w 2"/>
                <a:gd name="T5" fmla="*/ 0 h 2"/>
                <a:gd name="T6" fmla="*/ 0 w 2"/>
                <a:gd name="T7" fmla="*/ 2 h 2"/>
                <a:gd name="T8" fmla="*/ 0 w 2"/>
                <a:gd name="T9" fmla="*/ 2 h 2"/>
                <a:gd name="T10" fmla="*/ 0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0" y="0"/>
                  </a:lnTo>
                  <a:lnTo>
                    <a:pt x="0" y="2"/>
                  </a:ln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8" name="Freeform 4391">
              <a:extLst>
                <a:ext uri="{FF2B5EF4-FFF2-40B4-BE49-F238E27FC236}">
                  <a16:creationId xmlns:a16="http://schemas.microsoft.com/office/drawing/2014/main" id="{7899D72C-B551-4B1C-9D67-64443E1B8270}"/>
                </a:ext>
              </a:extLst>
            </p:cNvPr>
            <p:cNvSpPr>
              <a:spLocks/>
            </p:cNvSpPr>
            <p:nvPr/>
          </p:nvSpPr>
          <p:spPr bwMode="auto">
            <a:xfrm>
              <a:off x="11573" y="159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39" name="Freeform 4392">
              <a:extLst>
                <a:ext uri="{FF2B5EF4-FFF2-40B4-BE49-F238E27FC236}">
                  <a16:creationId xmlns:a16="http://schemas.microsoft.com/office/drawing/2014/main" id="{3DEC0901-C4AE-46DA-BBF4-05E3122D4E61}"/>
                </a:ext>
              </a:extLst>
            </p:cNvPr>
            <p:cNvSpPr>
              <a:spLocks/>
            </p:cNvSpPr>
            <p:nvPr/>
          </p:nvSpPr>
          <p:spPr bwMode="auto">
            <a:xfrm>
              <a:off x="11573" y="158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0" name="Freeform 4393">
              <a:extLst>
                <a:ext uri="{FF2B5EF4-FFF2-40B4-BE49-F238E27FC236}">
                  <a16:creationId xmlns:a16="http://schemas.microsoft.com/office/drawing/2014/main" id="{6E245D7A-6285-45A9-9AAF-9E4F0D0E2FDB}"/>
                </a:ext>
              </a:extLst>
            </p:cNvPr>
            <p:cNvSpPr>
              <a:spLocks/>
            </p:cNvSpPr>
            <p:nvPr/>
          </p:nvSpPr>
          <p:spPr bwMode="auto">
            <a:xfrm>
              <a:off x="11573" y="159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1" name="Freeform 4394">
              <a:extLst>
                <a:ext uri="{FF2B5EF4-FFF2-40B4-BE49-F238E27FC236}">
                  <a16:creationId xmlns:a16="http://schemas.microsoft.com/office/drawing/2014/main" id="{71418494-71FA-478F-B57D-52412194C87F}"/>
                </a:ext>
              </a:extLst>
            </p:cNvPr>
            <p:cNvSpPr>
              <a:spLocks/>
            </p:cNvSpPr>
            <p:nvPr/>
          </p:nvSpPr>
          <p:spPr bwMode="auto">
            <a:xfrm>
              <a:off x="11573" y="1585"/>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2" name="Freeform 4395">
              <a:extLst>
                <a:ext uri="{FF2B5EF4-FFF2-40B4-BE49-F238E27FC236}">
                  <a16:creationId xmlns:a16="http://schemas.microsoft.com/office/drawing/2014/main" id="{36030092-5C5E-4022-908B-9CE8D3BC20FB}"/>
                </a:ext>
              </a:extLst>
            </p:cNvPr>
            <p:cNvSpPr>
              <a:spLocks/>
            </p:cNvSpPr>
            <p:nvPr/>
          </p:nvSpPr>
          <p:spPr bwMode="auto">
            <a:xfrm>
              <a:off x="11573" y="157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3" name="Freeform 4396">
              <a:extLst>
                <a:ext uri="{FF2B5EF4-FFF2-40B4-BE49-F238E27FC236}">
                  <a16:creationId xmlns:a16="http://schemas.microsoft.com/office/drawing/2014/main" id="{9FA45070-8D76-4E6C-AA53-C78A87B1295F}"/>
                </a:ext>
              </a:extLst>
            </p:cNvPr>
            <p:cNvSpPr>
              <a:spLocks/>
            </p:cNvSpPr>
            <p:nvPr/>
          </p:nvSpPr>
          <p:spPr bwMode="auto">
            <a:xfrm>
              <a:off x="11573" y="171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4" name="Freeform 4397">
              <a:extLst>
                <a:ext uri="{FF2B5EF4-FFF2-40B4-BE49-F238E27FC236}">
                  <a16:creationId xmlns:a16="http://schemas.microsoft.com/office/drawing/2014/main" id="{2FEE39C3-F309-49B1-BF42-B10A76F50500}"/>
                </a:ext>
              </a:extLst>
            </p:cNvPr>
            <p:cNvSpPr>
              <a:spLocks/>
            </p:cNvSpPr>
            <p:nvPr/>
          </p:nvSpPr>
          <p:spPr bwMode="auto">
            <a:xfrm>
              <a:off x="11573" y="1721"/>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5" name="Freeform 4398">
              <a:extLst>
                <a:ext uri="{FF2B5EF4-FFF2-40B4-BE49-F238E27FC236}">
                  <a16:creationId xmlns:a16="http://schemas.microsoft.com/office/drawing/2014/main" id="{934216FC-EE46-4892-BDEB-2E8B03DD75F1}"/>
                </a:ext>
              </a:extLst>
            </p:cNvPr>
            <p:cNvSpPr>
              <a:spLocks/>
            </p:cNvSpPr>
            <p:nvPr/>
          </p:nvSpPr>
          <p:spPr bwMode="auto">
            <a:xfrm>
              <a:off x="11573" y="173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6" name="Freeform 4399">
              <a:extLst>
                <a:ext uri="{FF2B5EF4-FFF2-40B4-BE49-F238E27FC236}">
                  <a16:creationId xmlns:a16="http://schemas.microsoft.com/office/drawing/2014/main" id="{8694928E-06EC-4714-8A1F-0249C72B1000}"/>
                </a:ext>
              </a:extLst>
            </p:cNvPr>
            <p:cNvSpPr>
              <a:spLocks/>
            </p:cNvSpPr>
            <p:nvPr/>
          </p:nvSpPr>
          <p:spPr bwMode="auto">
            <a:xfrm>
              <a:off x="11573" y="172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7" name="Freeform 4400">
              <a:extLst>
                <a:ext uri="{FF2B5EF4-FFF2-40B4-BE49-F238E27FC236}">
                  <a16:creationId xmlns:a16="http://schemas.microsoft.com/office/drawing/2014/main" id="{86190C0B-2E76-48E7-AF0D-7A8A9E975513}"/>
                </a:ext>
              </a:extLst>
            </p:cNvPr>
            <p:cNvSpPr>
              <a:spLocks/>
            </p:cNvSpPr>
            <p:nvPr/>
          </p:nvSpPr>
          <p:spPr bwMode="auto">
            <a:xfrm>
              <a:off x="11573" y="170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8" name="Freeform 4401">
              <a:extLst>
                <a:ext uri="{FF2B5EF4-FFF2-40B4-BE49-F238E27FC236}">
                  <a16:creationId xmlns:a16="http://schemas.microsoft.com/office/drawing/2014/main" id="{F5F540B7-3C7C-4B81-A6F7-F53384785345}"/>
                </a:ext>
              </a:extLst>
            </p:cNvPr>
            <p:cNvSpPr>
              <a:spLocks/>
            </p:cNvSpPr>
            <p:nvPr/>
          </p:nvSpPr>
          <p:spPr bwMode="auto">
            <a:xfrm>
              <a:off x="11573" y="1707"/>
              <a:ext cx="0" cy="5"/>
            </a:xfrm>
            <a:custGeom>
              <a:avLst/>
              <a:gdLst>
                <a:gd name="T0" fmla="*/ 0 h 5"/>
                <a:gd name="T1" fmla="*/ 0 h 5"/>
                <a:gd name="T2" fmla="*/ 0 h 5"/>
                <a:gd name="T3" fmla="*/ 3 h 5"/>
                <a:gd name="T4" fmla="*/ 5 h 5"/>
                <a:gd name="T5" fmla="*/ 3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3"/>
                  </a:lnTo>
                  <a:lnTo>
                    <a:pt x="0" y="5"/>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49" name="Freeform 4402">
              <a:extLst>
                <a:ext uri="{FF2B5EF4-FFF2-40B4-BE49-F238E27FC236}">
                  <a16:creationId xmlns:a16="http://schemas.microsoft.com/office/drawing/2014/main" id="{C6F26342-22F5-4BA9-BED4-B455E7674807}"/>
                </a:ext>
              </a:extLst>
            </p:cNvPr>
            <p:cNvSpPr>
              <a:spLocks/>
            </p:cNvSpPr>
            <p:nvPr/>
          </p:nvSpPr>
          <p:spPr bwMode="auto">
            <a:xfrm>
              <a:off x="11573" y="1712"/>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0" name="Freeform 4403">
              <a:extLst>
                <a:ext uri="{FF2B5EF4-FFF2-40B4-BE49-F238E27FC236}">
                  <a16:creationId xmlns:a16="http://schemas.microsoft.com/office/drawing/2014/main" id="{0382B3FE-C6B3-4704-B96F-EE5E36BCD72B}"/>
                </a:ext>
              </a:extLst>
            </p:cNvPr>
            <p:cNvSpPr>
              <a:spLocks/>
            </p:cNvSpPr>
            <p:nvPr/>
          </p:nvSpPr>
          <p:spPr bwMode="auto">
            <a:xfrm>
              <a:off x="11573" y="1748"/>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1" name="Freeform 4404">
              <a:extLst>
                <a:ext uri="{FF2B5EF4-FFF2-40B4-BE49-F238E27FC236}">
                  <a16:creationId xmlns:a16="http://schemas.microsoft.com/office/drawing/2014/main" id="{8B260505-4D2C-4EED-88A5-6F556B8D57EC}"/>
                </a:ext>
              </a:extLst>
            </p:cNvPr>
            <p:cNvSpPr>
              <a:spLocks/>
            </p:cNvSpPr>
            <p:nvPr/>
          </p:nvSpPr>
          <p:spPr bwMode="auto">
            <a:xfrm>
              <a:off x="11573" y="173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2" name="Freeform 4405">
              <a:extLst>
                <a:ext uri="{FF2B5EF4-FFF2-40B4-BE49-F238E27FC236}">
                  <a16:creationId xmlns:a16="http://schemas.microsoft.com/office/drawing/2014/main" id="{C67833D3-828F-4C40-A0D9-452330162559}"/>
                </a:ext>
              </a:extLst>
            </p:cNvPr>
            <p:cNvSpPr>
              <a:spLocks/>
            </p:cNvSpPr>
            <p:nvPr/>
          </p:nvSpPr>
          <p:spPr bwMode="auto">
            <a:xfrm>
              <a:off x="11573" y="1740"/>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3" name="Freeform 4406">
              <a:extLst>
                <a:ext uri="{FF2B5EF4-FFF2-40B4-BE49-F238E27FC236}">
                  <a16:creationId xmlns:a16="http://schemas.microsoft.com/office/drawing/2014/main" id="{49046518-8D1E-4B26-89CF-52D82D230E6D}"/>
                </a:ext>
              </a:extLst>
            </p:cNvPr>
            <p:cNvSpPr>
              <a:spLocks/>
            </p:cNvSpPr>
            <p:nvPr/>
          </p:nvSpPr>
          <p:spPr bwMode="auto">
            <a:xfrm>
              <a:off x="11573" y="1691"/>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4" name="Freeform 4407">
              <a:extLst>
                <a:ext uri="{FF2B5EF4-FFF2-40B4-BE49-F238E27FC236}">
                  <a16:creationId xmlns:a16="http://schemas.microsoft.com/office/drawing/2014/main" id="{6CD79E17-B76E-45FF-AD9A-4B2552A8D862}"/>
                </a:ext>
              </a:extLst>
            </p:cNvPr>
            <p:cNvSpPr>
              <a:spLocks/>
            </p:cNvSpPr>
            <p:nvPr/>
          </p:nvSpPr>
          <p:spPr bwMode="auto">
            <a:xfrm>
              <a:off x="11573" y="1672"/>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5" name="Freeform 4408">
              <a:extLst>
                <a:ext uri="{FF2B5EF4-FFF2-40B4-BE49-F238E27FC236}">
                  <a16:creationId xmlns:a16="http://schemas.microsoft.com/office/drawing/2014/main" id="{9DADD6E8-3023-4E95-9EE8-2220C9C575A3}"/>
                </a:ext>
              </a:extLst>
            </p:cNvPr>
            <p:cNvSpPr>
              <a:spLocks/>
            </p:cNvSpPr>
            <p:nvPr/>
          </p:nvSpPr>
          <p:spPr bwMode="auto">
            <a:xfrm>
              <a:off x="11573" y="167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6" name="Freeform 4409">
              <a:extLst>
                <a:ext uri="{FF2B5EF4-FFF2-40B4-BE49-F238E27FC236}">
                  <a16:creationId xmlns:a16="http://schemas.microsoft.com/office/drawing/2014/main" id="{090E62A1-D88E-4BA7-84C1-A7D8D5A26AA0}"/>
                </a:ext>
              </a:extLst>
            </p:cNvPr>
            <p:cNvSpPr>
              <a:spLocks/>
            </p:cNvSpPr>
            <p:nvPr/>
          </p:nvSpPr>
          <p:spPr bwMode="auto">
            <a:xfrm>
              <a:off x="11573" y="166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7" name="Freeform 4410">
              <a:extLst>
                <a:ext uri="{FF2B5EF4-FFF2-40B4-BE49-F238E27FC236}">
                  <a16:creationId xmlns:a16="http://schemas.microsoft.com/office/drawing/2014/main" id="{025A9750-C31C-4179-9F82-B221A2660D40}"/>
                </a:ext>
              </a:extLst>
            </p:cNvPr>
            <p:cNvSpPr>
              <a:spLocks/>
            </p:cNvSpPr>
            <p:nvPr/>
          </p:nvSpPr>
          <p:spPr bwMode="auto">
            <a:xfrm>
              <a:off x="11573" y="1664"/>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8" name="Freeform 4411">
              <a:extLst>
                <a:ext uri="{FF2B5EF4-FFF2-40B4-BE49-F238E27FC236}">
                  <a16:creationId xmlns:a16="http://schemas.microsoft.com/office/drawing/2014/main" id="{B293681C-F4A9-45D1-9839-CCC92A8F27E8}"/>
                </a:ext>
              </a:extLst>
            </p:cNvPr>
            <p:cNvSpPr>
              <a:spLocks/>
            </p:cNvSpPr>
            <p:nvPr/>
          </p:nvSpPr>
          <p:spPr bwMode="auto">
            <a:xfrm>
              <a:off x="11573" y="165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59" name="Freeform 4412">
              <a:extLst>
                <a:ext uri="{FF2B5EF4-FFF2-40B4-BE49-F238E27FC236}">
                  <a16:creationId xmlns:a16="http://schemas.microsoft.com/office/drawing/2014/main" id="{1E2A16FF-3BD7-4D4C-BAB0-D283E5ED0154}"/>
                </a:ext>
              </a:extLst>
            </p:cNvPr>
            <p:cNvSpPr>
              <a:spLocks/>
            </p:cNvSpPr>
            <p:nvPr/>
          </p:nvSpPr>
          <p:spPr bwMode="auto">
            <a:xfrm>
              <a:off x="11573" y="1693"/>
              <a:ext cx="0" cy="6"/>
            </a:xfrm>
            <a:custGeom>
              <a:avLst/>
              <a:gdLst>
                <a:gd name="T0" fmla="*/ 3 h 6"/>
                <a:gd name="T1" fmla="*/ 0 h 6"/>
                <a:gd name="T2" fmla="*/ 3 h 6"/>
                <a:gd name="T3" fmla="*/ 6 h 6"/>
                <a:gd name="T4" fmla="*/ 6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3"/>
                  </a:lnTo>
                  <a:lnTo>
                    <a:pt x="0" y="6"/>
                  </a:lnTo>
                  <a:lnTo>
                    <a:pt x="0" y="6"/>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0" name="Freeform 4413">
              <a:extLst>
                <a:ext uri="{FF2B5EF4-FFF2-40B4-BE49-F238E27FC236}">
                  <a16:creationId xmlns:a16="http://schemas.microsoft.com/office/drawing/2014/main" id="{27B2CE27-5507-4CFE-8BC5-66B3D3A47D91}"/>
                </a:ext>
              </a:extLst>
            </p:cNvPr>
            <p:cNvSpPr>
              <a:spLocks/>
            </p:cNvSpPr>
            <p:nvPr/>
          </p:nvSpPr>
          <p:spPr bwMode="auto">
            <a:xfrm>
              <a:off x="11573" y="169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1" name="Freeform 4414">
              <a:extLst>
                <a:ext uri="{FF2B5EF4-FFF2-40B4-BE49-F238E27FC236}">
                  <a16:creationId xmlns:a16="http://schemas.microsoft.com/office/drawing/2014/main" id="{E3586B82-B06A-4D84-8E39-C2294268C280}"/>
                </a:ext>
              </a:extLst>
            </p:cNvPr>
            <p:cNvSpPr>
              <a:spLocks/>
            </p:cNvSpPr>
            <p:nvPr/>
          </p:nvSpPr>
          <p:spPr bwMode="auto">
            <a:xfrm>
              <a:off x="11573" y="1683"/>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2" name="Freeform 4415">
              <a:extLst>
                <a:ext uri="{FF2B5EF4-FFF2-40B4-BE49-F238E27FC236}">
                  <a16:creationId xmlns:a16="http://schemas.microsoft.com/office/drawing/2014/main" id="{BA81CC79-270A-4C19-8F60-4E34A624FD7C}"/>
                </a:ext>
              </a:extLst>
            </p:cNvPr>
            <p:cNvSpPr>
              <a:spLocks/>
            </p:cNvSpPr>
            <p:nvPr/>
          </p:nvSpPr>
          <p:spPr bwMode="auto">
            <a:xfrm>
              <a:off x="11657" y="1555"/>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3" name="Freeform 4416">
              <a:extLst>
                <a:ext uri="{FF2B5EF4-FFF2-40B4-BE49-F238E27FC236}">
                  <a16:creationId xmlns:a16="http://schemas.microsoft.com/office/drawing/2014/main" id="{22908F3B-DC50-4A34-AF30-8C2C477528C9}"/>
                </a:ext>
              </a:extLst>
            </p:cNvPr>
            <p:cNvSpPr>
              <a:spLocks/>
            </p:cNvSpPr>
            <p:nvPr/>
          </p:nvSpPr>
          <p:spPr bwMode="auto">
            <a:xfrm>
              <a:off x="11654" y="174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4" name="Freeform 4417">
              <a:extLst>
                <a:ext uri="{FF2B5EF4-FFF2-40B4-BE49-F238E27FC236}">
                  <a16:creationId xmlns:a16="http://schemas.microsoft.com/office/drawing/2014/main" id="{8B3A3D40-B87C-4A4B-9C18-4A3636449880}"/>
                </a:ext>
              </a:extLst>
            </p:cNvPr>
            <p:cNvSpPr>
              <a:spLocks/>
            </p:cNvSpPr>
            <p:nvPr/>
          </p:nvSpPr>
          <p:spPr bwMode="auto">
            <a:xfrm>
              <a:off x="11657" y="1566"/>
              <a:ext cx="0" cy="5"/>
            </a:xfrm>
            <a:custGeom>
              <a:avLst/>
              <a:gdLst>
                <a:gd name="T0" fmla="*/ 3 h 5"/>
                <a:gd name="T1" fmla="*/ 0 h 5"/>
                <a:gd name="T2" fmla="*/ 0 h 5"/>
                <a:gd name="T3" fmla="*/ 0 h 5"/>
                <a:gd name="T4" fmla="*/ 3 h 5"/>
                <a:gd name="T5" fmla="*/ 5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0"/>
                  </a:lnTo>
                  <a:lnTo>
                    <a:pt x="0" y="0"/>
                  </a:lnTo>
                  <a:lnTo>
                    <a:pt x="0" y="0"/>
                  </a:lnTo>
                  <a:lnTo>
                    <a:pt x="0" y="3"/>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5" name="Freeform 4418">
              <a:extLst>
                <a:ext uri="{FF2B5EF4-FFF2-40B4-BE49-F238E27FC236}">
                  <a16:creationId xmlns:a16="http://schemas.microsoft.com/office/drawing/2014/main" id="{79EC37B4-72C4-4ED2-B2B1-2D295245E676}"/>
                </a:ext>
              </a:extLst>
            </p:cNvPr>
            <p:cNvSpPr>
              <a:spLocks/>
            </p:cNvSpPr>
            <p:nvPr/>
          </p:nvSpPr>
          <p:spPr bwMode="auto">
            <a:xfrm>
              <a:off x="11657" y="1563"/>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6" name="Freeform 4419">
              <a:extLst>
                <a:ext uri="{FF2B5EF4-FFF2-40B4-BE49-F238E27FC236}">
                  <a16:creationId xmlns:a16="http://schemas.microsoft.com/office/drawing/2014/main" id="{1D34D2B3-1272-4647-A400-362F46BDF0F2}"/>
                </a:ext>
              </a:extLst>
            </p:cNvPr>
            <p:cNvSpPr>
              <a:spLocks/>
            </p:cNvSpPr>
            <p:nvPr/>
          </p:nvSpPr>
          <p:spPr bwMode="auto">
            <a:xfrm>
              <a:off x="11657" y="1558"/>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7" name="Freeform 4420">
              <a:extLst>
                <a:ext uri="{FF2B5EF4-FFF2-40B4-BE49-F238E27FC236}">
                  <a16:creationId xmlns:a16="http://schemas.microsoft.com/office/drawing/2014/main" id="{38E5FCD3-CE0E-48ED-B00E-77541E559AA6}"/>
                </a:ext>
              </a:extLst>
            </p:cNvPr>
            <p:cNvSpPr>
              <a:spLocks/>
            </p:cNvSpPr>
            <p:nvPr/>
          </p:nvSpPr>
          <p:spPr bwMode="auto">
            <a:xfrm>
              <a:off x="11657" y="1577"/>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8" name="Freeform 4421">
              <a:extLst>
                <a:ext uri="{FF2B5EF4-FFF2-40B4-BE49-F238E27FC236}">
                  <a16:creationId xmlns:a16="http://schemas.microsoft.com/office/drawing/2014/main" id="{25000504-90C1-4958-B03A-71334F001AAB}"/>
                </a:ext>
              </a:extLst>
            </p:cNvPr>
            <p:cNvSpPr>
              <a:spLocks/>
            </p:cNvSpPr>
            <p:nvPr/>
          </p:nvSpPr>
          <p:spPr bwMode="auto">
            <a:xfrm>
              <a:off x="11657" y="1571"/>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69" name="Freeform 4422">
              <a:extLst>
                <a:ext uri="{FF2B5EF4-FFF2-40B4-BE49-F238E27FC236}">
                  <a16:creationId xmlns:a16="http://schemas.microsoft.com/office/drawing/2014/main" id="{1622E7FB-E370-488E-BCAF-3F451AA64705}"/>
                </a:ext>
              </a:extLst>
            </p:cNvPr>
            <p:cNvSpPr>
              <a:spLocks/>
            </p:cNvSpPr>
            <p:nvPr/>
          </p:nvSpPr>
          <p:spPr bwMode="auto">
            <a:xfrm>
              <a:off x="11654" y="173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0" name="Freeform 4423">
              <a:extLst>
                <a:ext uri="{FF2B5EF4-FFF2-40B4-BE49-F238E27FC236}">
                  <a16:creationId xmlns:a16="http://schemas.microsoft.com/office/drawing/2014/main" id="{BC46DDF9-9157-47B0-B082-3BEF00E18165}"/>
                </a:ext>
              </a:extLst>
            </p:cNvPr>
            <p:cNvSpPr>
              <a:spLocks/>
            </p:cNvSpPr>
            <p:nvPr/>
          </p:nvSpPr>
          <p:spPr bwMode="auto">
            <a:xfrm>
              <a:off x="11657" y="159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1" name="Freeform 4424">
              <a:extLst>
                <a:ext uri="{FF2B5EF4-FFF2-40B4-BE49-F238E27FC236}">
                  <a16:creationId xmlns:a16="http://schemas.microsoft.com/office/drawing/2014/main" id="{F1D63F5C-CE81-418A-8C4C-7FF85B658354}"/>
                </a:ext>
              </a:extLst>
            </p:cNvPr>
            <p:cNvSpPr>
              <a:spLocks/>
            </p:cNvSpPr>
            <p:nvPr/>
          </p:nvSpPr>
          <p:spPr bwMode="auto">
            <a:xfrm>
              <a:off x="11657" y="159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2" name="Freeform 4425">
              <a:extLst>
                <a:ext uri="{FF2B5EF4-FFF2-40B4-BE49-F238E27FC236}">
                  <a16:creationId xmlns:a16="http://schemas.microsoft.com/office/drawing/2014/main" id="{BFFD5ECB-08AD-4F1A-8E8A-DAE7DE57281A}"/>
                </a:ext>
              </a:extLst>
            </p:cNvPr>
            <p:cNvSpPr>
              <a:spLocks/>
            </p:cNvSpPr>
            <p:nvPr/>
          </p:nvSpPr>
          <p:spPr bwMode="auto">
            <a:xfrm>
              <a:off x="11657" y="1601"/>
              <a:ext cx="0" cy="6"/>
            </a:xfrm>
            <a:custGeom>
              <a:avLst/>
              <a:gdLst>
                <a:gd name="T0" fmla="*/ 0 h 6"/>
                <a:gd name="T1" fmla="*/ 6 h 6"/>
                <a:gd name="T2" fmla="*/ 6 h 6"/>
                <a:gd name="T3" fmla="*/ 6 h 6"/>
                <a:gd name="T4" fmla="*/ 0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3" name="Freeform 4426">
              <a:extLst>
                <a:ext uri="{FF2B5EF4-FFF2-40B4-BE49-F238E27FC236}">
                  <a16:creationId xmlns:a16="http://schemas.microsoft.com/office/drawing/2014/main" id="{1F2CCCAF-3ACF-46FB-A8B5-71F0B4487469}"/>
                </a:ext>
              </a:extLst>
            </p:cNvPr>
            <p:cNvSpPr>
              <a:spLocks/>
            </p:cNvSpPr>
            <p:nvPr/>
          </p:nvSpPr>
          <p:spPr bwMode="auto">
            <a:xfrm>
              <a:off x="11657" y="157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4" name="Freeform 4427">
              <a:extLst>
                <a:ext uri="{FF2B5EF4-FFF2-40B4-BE49-F238E27FC236}">
                  <a16:creationId xmlns:a16="http://schemas.microsoft.com/office/drawing/2014/main" id="{7F73AE50-8813-4D9A-8E23-D8048E50251B}"/>
                </a:ext>
              </a:extLst>
            </p:cNvPr>
            <p:cNvSpPr>
              <a:spLocks/>
            </p:cNvSpPr>
            <p:nvPr/>
          </p:nvSpPr>
          <p:spPr bwMode="auto">
            <a:xfrm>
              <a:off x="11654" y="17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5" name="Freeform 4428">
              <a:extLst>
                <a:ext uri="{FF2B5EF4-FFF2-40B4-BE49-F238E27FC236}">
                  <a16:creationId xmlns:a16="http://schemas.microsoft.com/office/drawing/2014/main" id="{2EBCB2EA-353F-45A0-A6E1-FDF5DF5ABE64}"/>
                </a:ext>
              </a:extLst>
            </p:cNvPr>
            <p:cNvSpPr>
              <a:spLocks/>
            </p:cNvSpPr>
            <p:nvPr/>
          </p:nvSpPr>
          <p:spPr bwMode="auto">
            <a:xfrm>
              <a:off x="11657" y="159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6" name="Freeform 4429">
              <a:extLst>
                <a:ext uri="{FF2B5EF4-FFF2-40B4-BE49-F238E27FC236}">
                  <a16:creationId xmlns:a16="http://schemas.microsoft.com/office/drawing/2014/main" id="{F83BDF28-3FCE-4CF9-8355-3BDA9F33E2B6}"/>
                </a:ext>
              </a:extLst>
            </p:cNvPr>
            <p:cNvSpPr>
              <a:spLocks/>
            </p:cNvSpPr>
            <p:nvPr/>
          </p:nvSpPr>
          <p:spPr bwMode="auto">
            <a:xfrm>
              <a:off x="11654" y="179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7" name="Freeform 4430">
              <a:extLst>
                <a:ext uri="{FF2B5EF4-FFF2-40B4-BE49-F238E27FC236}">
                  <a16:creationId xmlns:a16="http://schemas.microsoft.com/office/drawing/2014/main" id="{E8A31839-9B11-4521-B697-D6D98031F2F9}"/>
                </a:ext>
              </a:extLst>
            </p:cNvPr>
            <p:cNvSpPr>
              <a:spLocks/>
            </p:cNvSpPr>
            <p:nvPr/>
          </p:nvSpPr>
          <p:spPr bwMode="auto">
            <a:xfrm>
              <a:off x="11654" y="178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8" name="Freeform 4431">
              <a:extLst>
                <a:ext uri="{FF2B5EF4-FFF2-40B4-BE49-F238E27FC236}">
                  <a16:creationId xmlns:a16="http://schemas.microsoft.com/office/drawing/2014/main" id="{AF436C0C-A8BC-463A-B031-5628F3982745}"/>
                </a:ext>
              </a:extLst>
            </p:cNvPr>
            <p:cNvSpPr>
              <a:spLocks/>
            </p:cNvSpPr>
            <p:nvPr/>
          </p:nvSpPr>
          <p:spPr bwMode="auto">
            <a:xfrm>
              <a:off x="11654" y="172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79" name="Freeform 4432">
              <a:extLst>
                <a:ext uri="{FF2B5EF4-FFF2-40B4-BE49-F238E27FC236}">
                  <a16:creationId xmlns:a16="http://schemas.microsoft.com/office/drawing/2014/main" id="{BFD2CDC2-A4D1-460F-9D1C-BC76EBD98EAC}"/>
                </a:ext>
              </a:extLst>
            </p:cNvPr>
            <p:cNvSpPr>
              <a:spLocks/>
            </p:cNvSpPr>
            <p:nvPr/>
          </p:nvSpPr>
          <p:spPr bwMode="auto">
            <a:xfrm>
              <a:off x="11654" y="178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0" name="Freeform 4433">
              <a:extLst>
                <a:ext uri="{FF2B5EF4-FFF2-40B4-BE49-F238E27FC236}">
                  <a16:creationId xmlns:a16="http://schemas.microsoft.com/office/drawing/2014/main" id="{CE1F41AD-BFD3-4E49-B80B-54814CDDA18F}"/>
                </a:ext>
              </a:extLst>
            </p:cNvPr>
            <p:cNvSpPr>
              <a:spLocks/>
            </p:cNvSpPr>
            <p:nvPr/>
          </p:nvSpPr>
          <p:spPr bwMode="auto">
            <a:xfrm>
              <a:off x="11651" y="1769"/>
              <a:ext cx="6" cy="6"/>
            </a:xfrm>
            <a:custGeom>
              <a:avLst/>
              <a:gdLst>
                <a:gd name="T0" fmla="*/ 3 w 6"/>
                <a:gd name="T1" fmla="*/ 3 h 6"/>
                <a:gd name="T2" fmla="*/ 3 w 6"/>
                <a:gd name="T3" fmla="*/ 6 h 6"/>
                <a:gd name="T4" fmla="*/ 3 w 6"/>
                <a:gd name="T5" fmla="*/ 6 h 6"/>
                <a:gd name="T6" fmla="*/ 3 w 6"/>
                <a:gd name="T7" fmla="*/ 6 h 6"/>
                <a:gd name="T8" fmla="*/ 3 w 6"/>
                <a:gd name="T9" fmla="*/ 3 h 6"/>
                <a:gd name="T10" fmla="*/ 6 w 6"/>
                <a:gd name="T11" fmla="*/ 3 h 6"/>
                <a:gd name="T12" fmla="*/ 6 w 6"/>
                <a:gd name="T13" fmla="*/ 3 h 6"/>
                <a:gd name="T14" fmla="*/ 6 w 6"/>
                <a:gd name="T15" fmla="*/ 3 h 6"/>
                <a:gd name="T16" fmla="*/ 3 w 6"/>
                <a:gd name="T17" fmla="*/ 3 h 6"/>
                <a:gd name="T18" fmla="*/ 3 w 6"/>
                <a:gd name="T19" fmla="*/ 3 h 6"/>
                <a:gd name="T20" fmla="*/ 3 w 6"/>
                <a:gd name="T21" fmla="*/ 0 h 6"/>
                <a:gd name="T22" fmla="*/ 3 w 6"/>
                <a:gd name="T23" fmla="*/ 3 h 6"/>
                <a:gd name="T24" fmla="*/ 3 w 6"/>
                <a:gd name="T25" fmla="*/ 3 h 6"/>
                <a:gd name="T26" fmla="*/ 0 w 6"/>
                <a:gd name="T27" fmla="*/ 3 h 6"/>
                <a:gd name="T28" fmla="*/ 0 w 6"/>
                <a:gd name="T29" fmla="*/ 3 h 6"/>
                <a:gd name="T30" fmla="*/ 0 w 6"/>
                <a:gd name="T31" fmla="*/ 3 h 6"/>
                <a:gd name="T32" fmla="*/ 3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3"/>
                  </a:moveTo>
                  <a:lnTo>
                    <a:pt x="3" y="6"/>
                  </a:lnTo>
                  <a:lnTo>
                    <a:pt x="3" y="6"/>
                  </a:lnTo>
                  <a:lnTo>
                    <a:pt x="3" y="6"/>
                  </a:lnTo>
                  <a:lnTo>
                    <a:pt x="3" y="3"/>
                  </a:lnTo>
                  <a:lnTo>
                    <a:pt x="6" y="3"/>
                  </a:lnTo>
                  <a:lnTo>
                    <a:pt x="6" y="3"/>
                  </a:lnTo>
                  <a:lnTo>
                    <a:pt x="6" y="3"/>
                  </a:lnTo>
                  <a:lnTo>
                    <a:pt x="3" y="3"/>
                  </a:lnTo>
                  <a:lnTo>
                    <a:pt x="3" y="3"/>
                  </a:lnTo>
                  <a:lnTo>
                    <a:pt x="3" y="0"/>
                  </a:lnTo>
                  <a:lnTo>
                    <a:pt x="3" y="3"/>
                  </a:lnTo>
                  <a:lnTo>
                    <a:pt x="3" y="3"/>
                  </a:lnTo>
                  <a:lnTo>
                    <a:pt x="0" y="3"/>
                  </a:lnTo>
                  <a:lnTo>
                    <a:pt x="0" y="3"/>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1" name="Freeform 4434">
              <a:extLst>
                <a:ext uri="{FF2B5EF4-FFF2-40B4-BE49-F238E27FC236}">
                  <a16:creationId xmlns:a16="http://schemas.microsoft.com/office/drawing/2014/main" id="{58590CCF-4A73-4694-AE0C-0EEF6957BA70}"/>
                </a:ext>
              </a:extLst>
            </p:cNvPr>
            <p:cNvSpPr>
              <a:spLocks/>
            </p:cNvSpPr>
            <p:nvPr/>
          </p:nvSpPr>
          <p:spPr bwMode="auto">
            <a:xfrm>
              <a:off x="11654" y="1783"/>
              <a:ext cx="0" cy="5"/>
            </a:xfrm>
            <a:custGeom>
              <a:avLst/>
              <a:gdLst>
                <a:gd name="T0" fmla="*/ 0 h 5"/>
                <a:gd name="T1" fmla="*/ 0 h 5"/>
                <a:gd name="T2" fmla="*/ 0 h 5"/>
                <a:gd name="T3" fmla="*/ 3 h 5"/>
                <a:gd name="T4" fmla="*/ 5 h 5"/>
                <a:gd name="T5" fmla="*/ 3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3"/>
                  </a:lnTo>
                  <a:lnTo>
                    <a:pt x="0" y="5"/>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2" name="Freeform 4435">
              <a:extLst>
                <a:ext uri="{FF2B5EF4-FFF2-40B4-BE49-F238E27FC236}">
                  <a16:creationId xmlns:a16="http://schemas.microsoft.com/office/drawing/2014/main" id="{32409EC9-A532-4381-8E4A-3A55D927DB1B}"/>
                </a:ext>
              </a:extLst>
            </p:cNvPr>
            <p:cNvSpPr>
              <a:spLocks/>
            </p:cNvSpPr>
            <p:nvPr/>
          </p:nvSpPr>
          <p:spPr bwMode="auto">
            <a:xfrm>
              <a:off x="11654" y="175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3" name="Freeform 4436">
              <a:extLst>
                <a:ext uri="{FF2B5EF4-FFF2-40B4-BE49-F238E27FC236}">
                  <a16:creationId xmlns:a16="http://schemas.microsoft.com/office/drawing/2014/main" id="{BAC51A40-2400-4C91-BB07-26BC1C7EBF3B}"/>
                </a:ext>
              </a:extLst>
            </p:cNvPr>
            <p:cNvSpPr>
              <a:spLocks/>
            </p:cNvSpPr>
            <p:nvPr/>
          </p:nvSpPr>
          <p:spPr bwMode="auto">
            <a:xfrm>
              <a:off x="11654" y="1767"/>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4" name="Freeform 4437">
              <a:extLst>
                <a:ext uri="{FF2B5EF4-FFF2-40B4-BE49-F238E27FC236}">
                  <a16:creationId xmlns:a16="http://schemas.microsoft.com/office/drawing/2014/main" id="{93F1EF5D-E43B-4F0A-8B8E-5FDF52100AF2}"/>
                </a:ext>
              </a:extLst>
            </p:cNvPr>
            <p:cNvSpPr>
              <a:spLocks/>
            </p:cNvSpPr>
            <p:nvPr/>
          </p:nvSpPr>
          <p:spPr bwMode="auto">
            <a:xfrm>
              <a:off x="11654" y="176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5" name="Freeform 4438">
              <a:extLst>
                <a:ext uri="{FF2B5EF4-FFF2-40B4-BE49-F238E27FC236}">
                  <a16:creationId xmlns:a16="http://schemas.microsoft.com/office/drawing/2014/main" id="{737F6ADD-8455-4BB6-AFFB-3041A785FA8F}"/>
                </a:ext>
              </a:extLst>
            </p:cNvPr>
            <p:cNvSpPr>
              <a:spLocks/>
            </p:cNvSpPr>
            <p:nvPr/>
          </p:nvSpPr>
          <p:spPr bwMode="auto">
            <a:xfrm>
              <a:off x="11654" y="1759"/>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6" name="Freeform 4439">
              <a:extLst>
                <a:ext uri="{FF2B5EF4-FFF2-40B4-BE49-F238E27FC236}">
                  <a16:creationId xmlns:a16="http://schemas.microsoft.com/office/drawing/2014/main" id="{DD77DD15-7130-4A83-86E7-CC8E505F62E0}"/>
                </a:ext>
              </a:extLst>
            </p:cNvPr>
            <p:cNvSpPr>
              <a:spLocks/>
            </p:cNvSpPr>
            <p:nvPr/>
          </p:nvSpPr>
          <p:spPr bwMode="auto">
            <a:xfrm>
              <a:off x="11654" y="1775"/>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7" name="Freeform 4440">
              <a:extLst>
                <a:ext uri="{FF2B5EF4-FFF2-40B4-BE49-F238E27FC236}">
                  <a16:creationId xmlns:a16="http://schemas.microsoft.com/office/drawing/2014/main" id="{DCCCA61C-87FA-4CB7-9568-31C81E6CE855}"/>
                </a:ext>
              </a:extLst>
            </p:cNvPr>
            <p:cNvSpPr>
              <a:spLocks/>
            </p:cNvSpPr>
            <p:nvPr/>
          </p:nvSpPr>
          <p:spPr bwMode="auto">
            <a:xfrm>
              <a:off x="11654" y="1674"/>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8" name="Freeform 4441">
              <a:extLst>
                <a:ext uri="{FF2B5EF4-FFF2-40B4-BE49-F238E27FC236}">
                  <a16:creationId xmlns:a16="http://schemas.microsoft.com/office/drawing/2014/main" id="{FD9667E0-F84B-4703-9712-5B036AF1F382}"/>
                </a:ext>
              </a:extLst>
            </p:cNvPr>
            <p:cNvSpPr>
              <a:spLocks/>
            </p:cNvSpPr>
            <p:nvPr/>
          </p:nvSpPr>
          <p:spPr bwMode="auto">
            <a:xfrm>
              <a:off x="11654" y="1677"/>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89" name="Freeform 4442">
              <a:extLst>
                <a:ext uri="{FF2B5EF4-FFF2-40B4-BE49-F238E27FC236}">
                  <a16:creationId xmlns:a16="http://schemas.microsoft.com/office/drawing/2014/main" id="{454DC225-A8A3-496E-9C62-E432C2E184B1}"/>
                </a:ext>
              </a:extLst>
            </p:cNvPr>
            <p:cNvSpPr>
              <a:spLocks/>
            </p:cNvSpPr>
            <p:nvPr/>
          </p:nvSpPr>
          <p:spPr bwMode="auto">
            <a:xfrm>
              <a:off x="11654" y="1664"/>
              <a:ext cx="3" cy="2"/>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0"/>
                  </a:lnTo>
                  <a:lnTo>
                    <a:pt x="0" y="2"/>
                  </a:lnTo>
                  <a:lnTo>
                    <a:pt x="3"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0" name="Freeform 4443">
              <a:extLst>
                <a:ext uri="{FF2B5EF4-FFF2-40B4-BE49-F238E27FC236}">
                  <a16:creationId xmlns:a16="http://schemas.microsoft.com/office/drawing/2014/main" id="{A6B92A47-1A33-4C81-AB97-DC0BE4950426}"/>
                </a:ext>
              </a:extLst>
            </p:cNvPr>
            <p:cNvSpPr>
              <a:spLocks/>
            </p:cNvSpPr>
            <p:nvPr/>
          </p:nvSpPr>
          <p:spPr bwMode="auto">
            <a:xfrm>
              <a:off x="11654" y="1696"/>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1" name="Freeform 4444">
              <a:extLst>
                <a:ext uri="{FF2B5EF4-FFF2-40B4-BE49-F238E27FC236}">
                  <a16:creationId xmlns:a16="http://schemas.microsoft.com/office/drawing/2014/main" id="{2318E448-E16F-432B-9EA9-473F12FD9E3B}"/>
                </a:ext>
              </a:extLst>
            </p:cNvPr>
            <p:cNvSpPr>
              <a:spLocks/>
            </p:cNvSpPr>
            <p:nvPr/>
          </p:nvSpPr>
          <p:spPr bwMode="auto">
            <a:xfrm>
              <a:off x="11654" y="1683"/>
              <a:ext cx="3" cy="2"/>
            </a:xfrm>
            <a:custGeom>
              <a:avLst/>
              <a:gdLst>
                <a:gd name="T0" fmla="*/ 0 w 3"/>
                <a:gd name="T1" fmla="*/ 0 h 2"/>
                <a:gd name="T2" fmla="*/ 0 w 3"/>
                <a:gd name="T3" fmla="*/ 2 h 2"/>
                <a:gd name="T4" fmla="*/ 0 w 3"/>
                <a:gd name="T5" fmla="*/ 2 h 2"/>
                <a:gd name="T6" fmla="*/ 3 w 3"/>
                <a:gd name="T7" fmla="*/ 2 h 2"/>
                <a:gd name="T8" fmla="*/ 3 w 3"/>
                <a:gd name="T9" fmla="*/ 0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2"/>
                  </a:lnTo>
                  <a:lnTo>
                    <a:pt x="3" y="2"/>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2" name="Freeform 4445">
              <a:extLst>
                <a:ext uri="{FF2B5EF4-FFF2-40B4-BE49-F238E27FC236}">
                  <a16:creationId xmlns:a16="http://schemas.microsoft.com/office/drawing/2014/main" id="{4AEB0AD4-A04C-441B-979B-C612A342CCE5}"/>
                </a:ext>
              </a:extLst>
            </p:cNvPr>
            <p:cNvSpPr>
              <a:spLocks/>
            </p:cNvSpPr>
            <p:nvPr/>
          </p:nvSpPr>
          <p:spPr bwMode="auto">
            <a:xfrm>
              <a:off x="11654" y="1712"/>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3" name="Freeform 4446">
              <a:extLst>
                <a:ext uri="{FF2B5EF4-FFF2-40B4-BE49-F238E27FC236}">
                  <a16:creationId xmlns:a16="http://schemas.microsoft.com/office/drawing/2014/main" id="{0750E3FD-2FD5-4CFC-855E-6F52D48ABDB3}"/>
                </a:ext>
              </a:extLst>
            </p:cNvPr>
            <p:cNvSpPr>
              <a:spLocks/>
            </p:cNvSpPr>
            <p:nvPr/>
          </p:nvSpPr>
          <p:spPr bwMode="auto">
            <a:xfrm>
              <a:off x="11654" y="1710"/>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4" name="Freeform 4447">
              <a:extLst>
                <a:ext uri="{FF2B5EF4-FFF2-40B4-BE49-F238E27FC236}">
                  <a16:creationId xmlns:a16="http://schemas.microsoft.com/office/drawing/2014/main" id="{F6C363C6-3E2B-47A4-AD88-02C13FF46034}"/>
                </a:ext>
              </a:extLst>
            </p:cNvPr>
            <p:cNvSpPr>
              <a:spLocks/>
            </p:cNvSpPr>
            <p:nvPr/>
          </p:nvSpPr>
          <p:spPr bwMode="auto">
            <a:xfrm>
              <a:off x="11654" y="1669"/>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5" name="Freeform 4448">
              <a:extLst>
                <a:ext uri="{FF2B5EF4-FFF2-40B4-BE49-F238E27FC236}">
                  <a16:creationId xmlns:a16="http://schemas.microsoft.com/office/drawing/2014/main" id="{7BD97803-E4E1-4E3C-B502-7CA8F18917E8}"/>
                </a:ext>
              </a:extLst>
            </p:cNvPr>
            <p:cNvSpPr>
              <a:spLocks/>
            </p:cNvSpPr>
            <p:nvPr/>
          </p:nvSpPr>
          <p:spPr bwMode="auto">
            <a:xfrm>
              <a:off x="11654" y="1704"/>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0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6" name="Freeform 4449">
              <a:extLst>
                <a:ext uri="{FF2B5EF4-FFF2-40B4-BE49-F238E27FC236}">
                  <a16:creationId xmlns:a16="http://schemas.microsoft.com/office/drawing/2014/main" id="{3CCAF2F3-D30F-47A5-91BA-C6BB289A3AE5}"/>
                </a:ext>
              </a:extLst>
            </p:cNvPr>
            <p:cNvSpPr>
              <a:spLocks/>
            </p:cNvSpPr>
            <p:nvPr/>
          </p:nvSpPr>
          <p:spPr bwMode="auto">
            <a:xfrm>
              <a:off x="11654" y="1691"/>
              <a:ext cx="3" cy="2"/>
            </a:xfrm>
            <a:custGeom>
              <a:avLst/>
              <a:gdLst>
                <a:gd name="T0" fmla="*/ 3 w 3"/>
                <a:gd name="T1" fmla="*/ 0 h 2"/>
                <a:gd name="T2" fmla="*/ 0 w 3"/>
                <a:gd name="T3" fmla="*/ 0 h 2"/>
                <a:gd name="T4" fmla="*/ 0 w 3"/>
                <a:gd name="T5" fmla="*/ 0 h 2"/>
                <a:gd name="T6" fmla="*/ 0 w 3"/>
                <a:gd name="T7" fmla="*/ 2 h 2"/>
                <a:gd name="T8" fmla="*/ 0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0" y="0"/>
                  </a:lnTo>
                  <a:lnTo>
                    <a:pt x="0" y="0"/>
                  </a:lnTo>
                  <a:lnTo>
                    <a:pt x="0" y="2"/>
                  </a:ln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7" name="Freeform 4450">
              <a:extLst>
                <a:ext uri="{FF2B5EF4-FFF2-40B4-BE49-F238E27FC236}">
                  <a16:creationId xmlns:a16="http://schemas.microsoft.com/office/drawing/2014/main" id="{8831F25D-1679-4083-82CA-5CAEF824AAEE}"/>
                </a:ext>
              </a:extLst>
            </p:cNvPr>
            <p:cNvSpPr>
              <a:spLocks/>
            </p:cNvSpPr>
            <p:nvPr/>
          </p:nvSpPr>
          <p:spPr bwMode="auto">
            <a:xfrm>
              <a:off x="11657" y="164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8" name="Freeform 4451">
              <a:extLst>
                <a:ext uri="{FF2B5EF4-FFF2-40B4-BE49-F238E27FC236}">
                  <a16:creationId xmlns:a16="http://schemas.microsoft.com/office/drawing/2014/main" id="{1E9E5ED9-091B-429D-8F9D-626AED920712}"/>
                </a:ext>
              </a:extLst>
            </p:cNvPr>
            <p:cNvSpPr>
              <a:spLocks/>
            </p:cNvSpPr>
            <p:nvPr/>
          </p:nvSpPr>
          <p:spPr bwMode="auto">
            <a:xfrm>
              <a:off x="11657" y="1636"/>
              <a:ext cx="0" cy="6"/>
            </a:xfrm>
            <a:custGeom>
              <a:avLst/>
              <a:gdLst>
                <a:gd name="T0" fmla="*/ 3 h 6"/>
                <a:gd name="T1" fmla="*/ 0 h 6"/>
                <a:gd name="T2" fmla="*/ 3 h 6"/>
                <a:gd name="T3" fmla="*/ 6 h 6"/>
                <a:gd name="T4" fmla="*/ 6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3"/>
                  </a:lnTo>
                  <a:lnTo>
                    <a:pt x="0" y="6"/>
                  </a:lnTo>
                  <a:lnTo>
                    <a:pt x="0" y="6"/>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99" name="Freeform 4452">
              <a:extLst>
                <a:ext uri="{FF2B5EF4-FFF2-40B4-BE49-F238E27FC236}">
                  <a16:creationId xmlns:a16="http://schemas.microsoft.com/office/drawing/2014/main" id="{7EFA9712-3B3A-4C52-9ED7-D02C4B6D3199}"/>
                </a:ext>
              </a:extLst>
            </p:cNvPr>
            <p:cNvSpPr>
              <a:spLocks/>
            </p:cNvSpPr>
            <p:nvPr/>
          </p:nvSpPr>
          <p:spPr bwMode="auto">
            <a:xfrm>
              <a:off x="11657" y="162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0" name="Freeform 4453">
              <a:extLst>
                <a:ext uri="{FF2B5EF4-FFF2-40B4-BE49-F238E27FC236}">
                  <a16:creationId xmlns:a16="http://schemas.microsoft.com/office/drawing/2014/main" id="{C991C11F-F9BA-4FB5-BF3A-71F1A4CB6A7D}"/>
                </a:ext>
              </a:extLst>
            </p:cNvPr>
            <p:cNvSpPr>
              <a:spLocks/>
            </p:cNvSpPr>
            <p:nvPr/>
          </p:nvSpPr>
          <p:spPr bwMode="auto">
            <a:xfrm>
              <a:off x="11657" y="162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1" name="Freeform 4454">
              <a:extLst>
                <a:ext uri="{FF2B5EF4-FFF2-40B4-BE49-F238E27FC236}">
                  <a16:creationId xmlns:a16="http://schemas.microsoft.com/office/drawing/2014/main" id="{A04B1D98-F593-417E-BF37-3704FB5FA8D0}"/>
                </a:ext>
              </a:extLst>
            </p:cNvPr>
            <p:cNvSpPr>
              <a:spLocks/>
            </p:cNvSpPr>
            <p:nvPr/>
          </p:nvSpPr>
          <p:spPr bwMode="auto">
            <a:xfrm>
              <a:off x="11654" y="1734"/>
              <a:ext cx="0" cy="6"/>
            </a:xfrm>
            <a:custGeom>
              <a:avLst/>
              <a:gdLst>
                <a:gd name="T0" fmla="*/ 0 h 6"/>
                <a:gd name="T1" fmla="*/ 0 h 6"/>
                <a:gd name="T2" fmla="*/ 0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2" name="Freeform 4455">
              <a:extLst>
                <a:ext uri="{FF2B5EF4-FFF2-40B4-BE49-F238E27FC236}">
                  <a16:creationId xmlns:a16="http://schemas.microsoft.com/office/drawing/2014/main" id="{741FB602-E4AC-484F-9CD9-9BF9663796F8}"/>
                </a:ext>
              </a:extLst>
            </p:cNvPr>
            <p:cNvSpPr>
              <a:spLocks/>
            </p:cNvSpPr>
            <p:nvPr/>
          </p:nvSpPr>
          <p:spPr bwMode="auto">
            <a:xfrm>
              <a:off x="11657" y="161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3" name="Freeform 4456">
              <a:extLst>
                <a:ext uri="{FF2B5EF4-FFF2-40B4-BE49-F238E27FC236}">
                  <a16:creationId xmlns:a16="http://schemas.microsoft.com/office/drawing/2014/main" id="{E533043A-8E00-4DBD-A602-20B7FAF4F9A2}"/>
                </a:ext>
              </a:extLst>
            </p:cNvPr>
            <p:cNvSpPr>
              <a:spLocks/>
            </p:cNvSpPr>
            <p:nvPr/>
          </p:nvSpPr>
          <p:spPr bwMode="auto">
            <a:xfrm>
              <a:off x="11657" y="162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4" name="Freeform 4457">
              <a:extLst>
                <a:ext uri="{FF2B5EF4-FFF2-40B4-BE49-F238E27FC236}">
                  <a16:creationId xmlns:a16="http://schemas.microsoft.com/office/drawing/2014/main" id="{DB44227C-02DF-4574-9E3D-60A8E30B5461}"/>
                </a:ext>
              </a:extLst>
            </p:cNvPr>
            <p:cNvSpPr>
              <a:spLocks/>
            </p:cNvSpPr>
            <p:nvPr/>
          </p:nvSpPr>
          <p:spPr bwMode="auto">
            <a:xfrm>
              <a:off x="11657" y="1650"/>
              <a:ext cx="0" cy="5"/>
            </a:xfrm>
            <a:custGeom>
              <a:avLst/>
              <a:gdLst>
                <a:gd name="T0" fmla="*/ 0 h 5"/>
                <a:gd name="T1" fmla="*/ 0 h 5"/>
                <a:gd name="T2" fmla="*/ 0 h 5"/>
                <a:gd name="T3" fmla="*/ 3 h 5"/>
                <a:gd name="T4" fmla="*/ 5 h 5"/>
                <a:gd name="T5" fmla="*/ 3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3"/>
                  </a:lnTo>
                  <a:lnTo>
                    <a:pt x="0" y="5"/>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5" name="Freeform 4458">
              <a:extLst>
                <a:ext uri="{FF2B5EF4-FFF2-40B4-BE49-F238E27FC236}">
                  <a16:creationId xmlns:a16="http://schemas.microsoft.com/office/drawing/2014/main" id="{2296D71F-5498-4217-9888-36F28C1C9D54}"/>
                </a:ext>
              </a:extLst>
            </p:cNvPr>
            <p:cNvSpPr>
              <a:spLocks/>
            </p:cNvSpPr>
            <p:nvPr/>
          </p:nvSpPr>
          <p:spPr bwMode="auto">
            <a:xfrm>
              <a:off x="11657" y="1585"/>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6" name="Freeform 4459">
              <a:extLst>
                <a:ext uri="{FF2B5EF4-FFF2-40B4-BE49-F238E27FC236}">
                  <a16:creationId xmlns:a16="http://schemas.microsoft.com/office/drawing/2014/main" id="{050A0754-2D2B-4502-9305-5F709376B4CC}"/>
                </a:ext>
              </a:extLst>
            </p:cNvPr>
            <p:cNvSpPr>
              <a:spLocks/>
            </p:cNvSpPr>
            <p:nvPr/>
          </p:nvSpPr>
          <p:spPr bwMode="auto">
            <a:xfrm>
              <a:off x="11657" y="161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7" name="Freeform 4460">
              <a:extLst>
                <a:ext uri="{FF2B5EF4-FFF2-40B4-BE49-F238E27FC236}">
                  <a16:creationId xmlns:a16="http://schemas.microsoft.com/office/drawing/2014/main" id="{DF849D1F-28CD-4CBF-B4E0-F1987D5A1F85}"/>
                </a:ext>
              </a:extLst>
            </p:cNvPr>
            <p:cNvSpPr>
              <a:spLocks/>
            </p:cNvSpPr>
            <p:nvPr/>
          </p:nvSpPr>
          <p:spPr bwMode="auto">
            <a:xfrm>
              <a:off x="11657" y="164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8" name="Freeform 4461">
              <a:extLst>
                <a:ext uri="{FF2B5EF4-FFF2-40B4-BE49-F238E27FC236}">
                  <a16:creationId xmlns:a16="http://schemas.microsoft.com/office/drawing/2014/main" id="{7B1590CD-94E2-47CA-90D1-FDD5FD1F584A}"/>
                </a:ext>
              </a:extLst>
            </p:cNvPr>
            <p:cNvSpPr>
              <a:spLocks/>
            </p:cNvSpPr>
            <p:nvPr/>
          </p:nvSpPr>
          <p:spPr bwMode="auto">
            <a:xfrm>
              <a:off x="11654" y="1740"/>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09" name="Freeform 4462">
              <a:extLst>
                <a:ext uri="{FF2B5EF4-FFF2-40B4-BE49-F238E27FC236}">
                  <a16:creationId xmlns:a16="http://schemas.microsoft.com/office/drawing/2014/main" id="{B6A7E0FF-81EB-4C4B-82DD-03934EC3A93D}"/>
                </a:ext>
              </a:extLst>
            </p:cNvPr>
            <p:cNvSpPr>
              <a:spLocks/>
            </p:cNvSpPr>
            <p:nvPr/>
          </p:nvSpPr>
          <p:spPr bwMode="auto">
            <a:xfrm>
              <a:off x="11657" y="165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0" name="Freeform 4463">
              <a:extLst>
                <a:ext uri="{FF2B5EF4-FFF2-40B4-BE49-F238E27FC236}">
                  <a16:creationId xmlns:a16="http://schemas.microsoft.com/office/drawing/2014/main" id="{A734E305-BA62-4274-B31C-A5AB67DA7E2B}"/>
                </a:ext>
              </a:extLst>
            </p:cNvPr>
            <p:cNvSpPr>
              <a:spLocks/>
            </p:cNvSpPr>
            <p:nvPr/>
          </p:nvSpPr>
          <p:spPr bwMode="auto">
            <a:xfrm>
              <a:off x="11654" y="1699"/>
              <a:ext cx="3" cy="5"/>
            </a:xfrm>
            <a:custGeom>
              <a:avLst/>
              <a:gdLst>
                <a:gd name="T0" fmla="*/ 3 w 3"/>
                <a:gd name="T1" fmla="*/ 0 h 5"/>
                <a:gd name="T2" fmla="*/ 0 w 3"/>
                <a:gd name="T3" fmla="*/ 0 h 5"/>
                <a:gd name="T4" fmla="*/ 0 w 3"/>
                <a:gd name="T5" fmla="*/ 0 h 5"/>
                <a:gd name="T6" fmla="*/ 0 w 3"/>
                <a:gd name="T7" fmla="*/ 3 h 5"/>
                <a:gd name="T8" fmla="*/ 0 w 3"/>
                <a:gd name="T9" fmla="*/ 5 h 5"/>
                <a:gd name="T10" fmla="*/ 3 w 3"/>
                <a:gd name="T11" fmla="*/ 3 h 5"/>
                <a:gd name="T12" fmla="*/ 3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0"/>
                  </a:moveTo>
                  <a:lnTo>
                    <a:pt x="0" y="0"/>
                  </a:lnTo>
                  <a:lnTo>
                    <a:pt x="0" y="0"/>
                  </a:lnTo>
                  <a:lnTo>
                    <a:pt x="0" y="3"/>
                  </a:lnTo>
                  <a:lnTo>
                    <a:pt x="0" y="5"/>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1" name="Freeform 4464">
              <a:extLst>
                <a:ext uri="{FF2B5EF4-FFF2-40B4-BE49-F238E27FC236}">
                  <a16:creationId xmlns:a16="http://schemas.microsoft.com/office/drawing/2014/main" id="{65488209-7B03-4EA3-8CFC-64C2C7FA87B7}"/>
                </a:ext>
              </a:extLst>
            </p:cNvPr>
            <p:cNvSpPr>
              <a:spLocks/>
            </p:cNvSpPr>
            <p:nvPr/>
          </p:nvSpPr>
          <p:spPr bwMode="auto">
            <a:xfrm>
              <a:off x="11654" y="1797"/>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2" name="Freeform 4465">
              <a:extLst>
                <a:ext uri="{FF2B5EF4-FFF2-40B4-BE49-F238E27FC236}">
                  <a16:creationId xmlns:a16="http://schemas.microsoft.com/office/drawing/2014/main" id="{EF6848E5-31AF-4A03-B5E1-E17F22D084AD}"/>
                </a:ext>
              </a:extLst>
            </p:cNvPr>
            <p:cNvSpPr>
              <a:spLocks/>
            </p:cNvSpPr>
            <p:nvPr/>
          </p:nvSpPr>
          <p:spPr bwMode="auto">
            <a:xfrm>
              <a:off x="11684" y="155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3" name="Freeform 4466">
              <a:extLst>
                <a:ext uri="{FF2B5EF4-FFF2-40B4-BE49-F238E27FC236}">
                  <a16:creationId xmlns:a16="http://schemas.microsoft.com/office/drawing/2014/main" id="{6EBEBECF-BA86-4214-B46B-800121C5A120}"/>
                </a:ext>
              </a:extLst>
            </p:cNvPr>
            <p:cNvSpPr>
              <a:spLocks/>
            </p:cNvSpPr>
            <p:nvPr/>
          </p:nvSpPr>
          <p:spPr bwMode="auto">
            <a:xfrm>
              <a:off x="11684" y="1650"/>
              <a:ext cx="0" cy="5"/>
            </a:xfrm>
            <a:custGeom>
              <a:avLst/>
              <a:gdLst>
                <a:gd name="T0" fmla="*/ 3 h 5"/>
                <a:gd name="T1" fmla="*/ 5 h 5"/>
                <a:gd name="T2" fmla="*/ 5 h 5"/>
                <a:gd name="T3" fmla="*/ 5 h 5"/>
                <a:gd name="T4" fmla="*/ 3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5"/>
                  </a:lnTo>
                  <a:lnTo>
                    <a:pt x="0" y="5"/>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4" name="Freeform 4467">
              <a:extLst>
                <a:ext uri="{FF2B5EF4-FFF2-40B4-BE49-F238E27FC236}">
                  <a16:creationId xmlns:a16="http://schemas.microsoft.com/office/drawing/2014/main" id="{BD17FEC6-20B3-4467-AA66-35392D2F355B}"/>
                </a:ext>
              </a:extLst>
            </p:cNvPr>
            <p:cNvSpPr>
              <a:spLocks/>
            </p:cNvSpPr>
            <p:nvPr/>
          </p:nvSpPr>
          <p:spPr bwMode="auto">
            <a:xfrm>
              <a:off x="11684" y="1558"/>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5" name="Freeform 4468">
              <a:extLst>
                <a:ext uri="{FF2B5EF4-FFF2-40B4-BE49-F238E27FC236}">
                  <a16:creationId xmlns:a16="http://schemas.microsoft.com/office/drawing/2014/main" id="{9BE9D7F7-50D9-42D1-955A-F1D29461A89A}"/>
                </a:ext>
              </a:extLst>
            </p:cNvPr>
            <p:cNvSpPr>
              <a:spLocks/>
            </p:cNvSpPr>
            <p:nvPr/>
          </p:nvSpPr>
          <p:spPr bwMode="auto">
            <a:xfrm>
              <a:off x="11684" y="1579"/>
              <a:ext cx="0" cy="6"/>
            </a:xfrm>
            <a:custGeom>
              <a:avLst/>
              <a:gdLst>
                <a:gd name="T0" fmla="*/ 0 h 6"/>
                <a:gd name="T1" fmla="*/ 3 h 6"/>
                <a:gd name="T2" fmla="*/ 6 h 6"/>
                <a:gd name="T3" fmla="*/ 3 h 6"/>
                <a:gd name="T4" fmla="*/ 0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3"/>
                  </a:lnTo>
                  <a:lnTo>
                    <a:pt x="0" y="6"/>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6" name="Freeform 4469">
              <a:extLst>
                <a:ext uri="{FF2B5EF4-FFF2-40B4-BE49-F238E27FC236}">
                  <a16:creationId xmlns:a16="http://schemas.microsoft.com/office/drawing/2014/main" id="{23CED874-FFCC-4436-BC92-CE02E7052663}"/>
                </a:ext>
              </a:extLst>
            </p:cNvPr>
            <p:cNvSpPr>
              <a:spLocks/>
            </p:cNvSpPr>
            <p:nvPr/>
          </p:nvSpPr>
          <p:spPr bwMode="auto">
            <a:xfrm>
              <a:off x="11684" y="165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7" name="Freeform 4470">
              <a:extLst>
                <a:ext uri="{FF2B5EF4-FFF2-40B4-BE49-F238E27FC236}">
                  <a16:creationId xmlns:a16="http://schemas.microsoft.com/office/drawing/2014/main" id="{3D7678CE-7277-40EE-B344-3E00FE8BD3E6}"/>
                </a:ext>
              </a:extLst>
            </p:cNvPr>
            <p:cNvSpPr>
              <a:spLocks/>
            </p:cNvSpPr>
            <p:nvPr/>
          </p:nvSpPr>
          <p:spPr bwMode="auto">
            <a:xfrm>
              <a:off x="11684" y="1571"/>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8" name="Freeform 4471">
              <a:extLst>
                <a:ext uri="{FF2B5EF4-FFF2-40B4-BE49-F238E27FC236}">
                  <a16:creationId xmlns:a16="http://schemas.microsoft.com/office/drawing/2014/main" id="{BDCE2BDB-C606-4147-8A03-46FC8B35C5CD}"/>
                </a:ext>
              </a:extLst>
            </p:cNvPr>
            <p:cNvSpPr>
              <a:spLocks/>
            </p:cNvSpPr>
            <p:nvPr/>
          </p:nvSpPr>
          <p:spPr bwMode="auto">
            <a:xfrm>
              <a:off x="11684" y="1664"/>
              <a:ext cx="0" cy="5"/>
            </a:xfrm>
            <a:custGeom>
              <a:avLst/>
              <a:gdLst>
                <a:gd name="T0" fmla="*/ 0 h 5"/>
                <a:gd name="T1" fmla="*/ 2 h 5"/>
                <a:gd name="T2" fmla="*/ 5 h 5"/>
                <a:gd name="T3" fmla="*/ 2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2"/>
                  </a:lnTo>
                  <a:lnTo>
                    <a:pt x="0" y="5"/>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19" name="Freeform 4472">
              <a:extLst>
                <a:ext uri="{FF2B5EF4-FFF2-40B4-BE49-F238E27FC236}">
                  <a16:creationId xmlns:a16="http://schemas.microsoft.com/office/drawing/2014/main" id="{746853B2-44F8-4C48-8780-1469F66F72BB}"/>
                </a:ext>
              </a:extLst>
            </p:cNvPr>
            <p:cNvSpPr>
              <a:spLocks/>
            </p:cNvSpPr>
            <p:nvPr/>
          </p:nvSpPr>
          <p:spPr bwMode="auto">
            <a:xfrm>
              <a:off x="11684" y="1577"/>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0" name="Freeform 4473">
              <a:extLst>
                <a:ext uri="{FF2B5EF4-FFF2-40B4-BE49-F238E27FC236}">
                  <a16:creationId xmlns:a16="http://schemas.microsoft.com/office/drawing/2014/main" id="{7DEDCB18-57D9-4924-AF13-2455948B4A9D}"/>
                </a:ext>
              </a:extLst>
            </p:cNvPr>
            <p:cNvSpPr>
              <a:spLocks/>
            </p:cNvSpPr>
            <p:nvPr/>
          </p:nvSpPr>
          <p:spPr bwMode="auto">
            <a:xfrm>
              <a:off x="11684" y="1566"/>
              <a:ext cx="0" cy="5"/>
            </a:xfrm>
            <a:custGeom>
              <a:avLst/>
              <a:gdLst>
                <a:gd name="T0" fmla="*/ 3 h 5"/>
                <a:gd name="T1" fmla="*/ 5 h 5"/>
                <a:gd name="T2" fmla="*/ 5 h 5"/>
                <a:gd name="T3" fmla="*/ 5 h 5"/>
                <a:gd name="T4" fmla="*/ 3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5"/>
                  </a:lnTo>
                  <a:lnTo>
                    <a:pt x="0" y="5"/>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1" name="Freeform 4474">
              <a:extLst>
                <a:ext uri="{FF2B5EF4-FFF2-40B4-BE49-F238E27FC236}">
                  <a16:creationId xmlns:a16="http://schemas.microsoft.com/office/drawing/2014/main" id="{8EC13BE0-36AA-44E0-A0C6-091203C5E9B7}"/>
                </a:ext>
              </a:extLst>
            </p:cNvPr>
            <p:cNvSpPr>
              <a:spLocks/>
            </p:cNvSpPr>
            <p:nvPr/>
          </p:nvSpPr>
          <p:spPr bwMode="auto">
            <a:xfrm>
              <a:off x="11684" y="1647"/>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2" name="Freeform 4475">
              <a:extLst>
                <a:ext uri="{FF2B5EF4-FFF2-40B4-BE49-F238E27FC236}">
                  <a16:creationId xmlns:a16="http://schemas.microsoft.com/office/drawing/2014/main" id="{A77AD771-2D57-4739-971A-E61EE8C7660C}"/>
                </a:ext>
              </a:extLst>
            </p:cNvPr>
            <p:cNvSpPr>
              <a:spLocks/>
            </p:cNvSpPr>
            <p:nvPr/>
          </p:nvSpPr>
          <p:spPr bwMode="auto">
            <a:xfrm>
              <a:off x="11681" y="177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23" name="Freeform 4476">
              <a:extLst>
                <a:ext uri="{FF2B5EF4-FFF2-40B4-BE49-F238E27FC236}">
                  <a16:creationId xmlns:a16="http://schemas.microsoft.com/office/drawing/2014/main" id="{4CED5705-6812-4D3C-B1A6-2CB97E93E443}"/>
                </a:ext>
              </a:extLst>
            </p:cNvPr>
            <p:cNvSpPr>
              <a:spLocks/>
            </p:cNvSpPr>
            <p:nvPr/>
          </p:nvSpPr>
          <p:spPr bwMode="auto">
            <a:xfrm>
              <a:off x="11684" y="1669"/>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072" name="Group 4678">
            <a:extLst>
              <a:ext uri="{FF2B5EF4-FFF2-40B4-BE49-F238E27FC236}">
                <a16:creationId xmlns:a16="http://schemas.microsoft.com/office/drawing/2014/main" id="{11E00974-61B5-49A6-AFD8-F91CF906355F}"/>
              </a:ext>
            </a:extLst>
          </p:cNvPr>
          <p:cNvGrpSpPr>
            <a:grpSpLocks/>
          </p:cNvGrpSpPr>
          <p:nvPr/>
        </p:nvGrpSpPr>
        <p:grpSpPr bwMode="auto">
          <a:xfrm>
            <a:off x="18157646" y="3007245"/>
            <a:ext cx="271494" cy="387395"/>
            <a:chOff x="11678" y="1555"/>
            <a:chExt cx="171" cy="244"/>
          </a:xfrm>
          <a:solidFill>
            <a:schemeClr val="accent3"/>
          </a:solidFill>
        </p:grpSpPr>
        <p:sp>
          <p:nvSpPr>
            <p:cNvPr id="20124" name="Freeform 4478">
              <a:extLst>
                <a:ext uri="{FF2B5EF4-FFF2-40B4-BE49-F238E27FC236}">
                  <a16:creationId xmlns:a16="http://schemas.microsoft.com/office/drawing/2014/main" id="{D444D692-1311-43E6-84C8-D98B724A9E02}"/>
                </a:ext>
              </a:extLst>
            </p:cNvPr>
            <p:cNvSpPr>
              <a:spLocks/>
            </p:cNvSpPr>
            <p:nvPr/>
          </p:nvSpPr>
          <p:spPr bwMode="auto">
            <a:xfrm>
              <a:off x="11684" y="158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25" name="Freeform 4479">
              <a:extLst>
                <a:ext uri="{FF2B5EF4-FFF2-40B4-BE49-F238E27FC236}">
                  <a16:creationId xmlns:a16="http://schemas.microsoft.com/office/drawing/2014/main" id="{880B6DEA-8A09-4484-89CC-7C1829E57CA8}"/>
                </a:ext>
              </a:extLst>
            </p:cNvPr>
            <p:cNvSpPr>
              <a:spLocks/>
            </p:cNvSpPr>
            <p:nvPr/>
          </p:nvSpPr>
          <p:spPr bwMode="auto">
            <a:xfrm>
              <a:off x="11684" y="159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26" name="Freeform 4480">
              <a:extLst>
                <a:ext uri="{FF2B5EF4-FFF2-40B4-BE49-F238E27FC236}">
                  <a16:creationId xmlns:a16="http://schemas.microsoft.com/office/drawing/2014/main" id="{40D76FBB-A2E4-411F-8825-F530E9B363D4}"/>
                </a:ext>
              </a:extLst>
            </p:cNvPr>
            <p:cNvSpPr>
              <a:spLocks/>
            </p:cNvSpPr>
            <p:nvPr/>
          </p:nvSpPr>
          <p:spPr bwMode="auto">
            <a:xfrm>
              <a:off x="11684" y="1593"/>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27" name="Freeform 4481">
              <a:extLst>
                <a:ext uri="{FF2B5EF4-FFF2-40B4-BE49-F238E27FC236}">
                  <a16:creationId xmlns:a16="http://schemas.microsoft.com/office/drawing/2014/main" id="{288F75F9-4790-4950-AB41-A79A6CE5570C}"/>
                </a:ext>
              </a:extLst>
            </p:cNvPr>
            <p:cNvSpPr>
              <a:spLocks/>
            </p:cNvSpPr>
            <p:nvPr/>
          </p:nvSpPr>
          <p:spPr bwMode="auto">
            <a:xfrm>
              <a:off x="11684" y="1612"/>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28" name="Freeform 4482">
              <a:extLst>
                <a:ext uri="{FF2B5EF4-FFF2-40B4-BE49-F238E27FC236}">
                  <a16:creationId xmlns:a16="http://schemas.microsoft.com/office/drawing/2014/main" id="{B63F282E-A010-4B03-852A-AFB1B96E449C}"/>
                </a:ext>
              </a:extLst>
            </p:cNvPr>
            <p:cNvSpPr>
              <a:spLocks/>
            </p:cNvSpPr>
            <p:nvPr/>
          </p:nvSpPr>
          <p:spPr bwMode="auto">
            <a:xfrm>
              <a:off x="11684" y="1604"/>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29" name="Freeform 4483">
              <a:extLst>
                <a:ext uri="{FF2B5EF4-FFF2-40B4-BE49-F238E27FC236}">
                  <a16:creationId xmlns:a16="http://schemas.microsoft.com/office/drawing/2014/main" id="{D2ED0B73-C266-40FF-A177-BAFA664B02DE}"/>
                </a:ext>
              </a:extLst>
            </p:cNvPr>
            <p:cNvSpPr>
              <a:spLocks/>
            </p:cNvSpPr>
            <p:nvPr/>
          </p:nvSpPr>
          <p:spPr bwMode="auto">
            <a:xfrm>
              <a:off x="11684" y="1590"/>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0" name="Freeform 4484">
              <a:extLst>
                <a:ext uri="{FF2B5EF4-FFF2-40B4-BE49-F238E27FC236}">
                  <a16:creationId xmlns:a16="http://schemas.microsoft.com/office/drawing/2014/main" id="{9A2D3262-8484-4627-89B6-B410979E5896}"/>
                </a:ext>
              </a:extLst>
            </p:cNvPr>
            <p:cNvSpPr>
              <a:spLocks/>
            </p:cNvSpPr>
            <p:nvPr/>
          </p:nvSpPr>
          <p:spPr bwMode="auto">
            <a:xfrm>
              <a:off x="11684" y="1674"/>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1" name="Freeform 4485">
              <a:extLst>
                <a:ext uri="{FF2B5EF4-FFF2-40B4-BE49-F238E27FC236}">
                  <a16:creationId xmlns:a16="http://schemas.microsoft.com/office/drawing/2014/main" id="{F69A978A-009E-434C-9742-E1729307EFBD}"/>
                </a:ext>
              </a:extLst>
            </p:cNvPr>
            <p:cNvSpPr>
              <a:spLocks/>
            </p:cNvSpPr>
            <p:nvPr/>
          </p:nvSpPr>
          <p:spPr bwMode="auto">
            <a:xfrm>
              <a:off x="11684" y="162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2" name="Freeform 4486">
              <a:extLst>
                <a:ext uri="{FF2B5EF4-FFF2-40B4-BE49-F238E27FC236}">
                  <a16:creationId xmlns:a16="http://schemas.microsoft.com/office/drawing/2014/main" id="{600A3853-B0C0-45B9-B7DC-1F370BC8A596}"/>
                </a:ext>
              </a:extLst>
            </p:cNvPr>
            <p:cNvSpPr>
              <a:spLocks/>
            </p:cNvSpPr>
            <p:nvPr/>
          </p:nvSpPr>
          <p:spPr bwMode="auto">
            <a:xfrm>
              <a:off x="11684" y="1639"/>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3" name="Freeform 4487">
              <a:extLst>
                <a:ext uri="{FF2B5EF4-FFF2-40B4-BE49-F238E27FC236}">
                  <a16:creationId xmlns:a16="http://schemas.microsoft.com/office/drawing/2014/main" id="{8D80FF8A-763B-4363-8402-92F764FBDB1E}"/>
                </a:ext>
              </a:extLst>
            </p:cNvPr>
            <p:cNvSpPr>
              <a:spLocks/>
            </p:cNvSpPr>
            <p:nvPr/>
          </p:nvSpPr>
          <p:spPr bwMode="auto">
            <a:xfrm>
              <a:off x="11684" y="1615"/>
              <a:ext cx="0" cy="5"/>
            </a:xfrm>
            <a:custGeom>
              <a:avLst/>
              <a:gdLst>
                <a:gd name="T0" fmla="*/ 0 h 5"/>
                <a:gd name="T1" fmla="*/ 5 h 5"/>
                <a:gd name="T2" fmla="*/ 5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5"/>
                  </a:lnTo>
                  <a:lnTo>
                    <a:pt x="0" y="5"/>
                  </a:lnTo>
                  <a:lnTo>
                    <a:pt x="0" y="5"/>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4" name="Freeform 4488">
              <a:extLst>
                <a:ext uri="{FF2B5EF4-FFF2-40B4-BE49-F238E27FC236}">
                  <a16:creationId xmlns:a16="http://schemas.microsoft.com/office/drawing/2014/main" id="{711201C0-3216-4D7B-901D-625F92B071B4}"/>
                </a:ext>
              </a:extLst>
            </p:cNvPr>
            <p:cNvSpPr>
              <a:spLocks/>
            </p:cNvSpPr>
            <p:nvPr/>
          </p:nvSpPr>
          <p:spPr bwMode="auto">
            <a:xfrm>
              <a:off x="11684" y="1642"/>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5" name="Freeform 4489">
              <a:extLst>
                <a:ext uri="{FF2B5EF4-FFF2-40B4-BE49-F238E27FC236}">
                  <a16:creationId xmlns:a16="http://schemas.microsoft.com/office/drawing/2014/main" id="{6A0E6847-9D2F-48A9-B982-440019434383}"/>
                </a:ext>
              </a:extLst>
            </p:cNvPr>
            <p:cNvSpPr>
              <a:spLocks/>
            </p:cNvSpPr>
            <p:nvPr/>
          </p:nvSpPr>
          <p:spPr bwMode="auto">
            <a:xfrm>
              <a:off x="11684" y="1620"/>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6" name="Freeform 4490">
              <a:extLst>
                <a:ext uri="{FF2B5EF4-FFF2-40B4-BE49-F238E27FC236}">
                  <a16:creationId xmlns:a16="http://schemas.microsoft.com/office/drawing/2014/main" id="{13C1EFE8-FA55-4F33-A068-1B6A6A134FC3}"/>
                </a:ext>
              </a:extLst>
            </p:cNvPr>
            <p:cNvSpPr>
              <a:spLocks/>
            </p:cNvSpPr>
            <p:nvPr/>
          </p:nvSpPr>
          <p:spPr bwMode="auto">
            <a:xfrm>
              <a:off x="11684" y="1626"/>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7" name="Freeform 4491">
              <a:extLst>
                <a:ext uri="{FF2B5EF4-FFF2-40B4-BE49-F238E27FC236}">
                  <a16:creationId xmlns:a16="http://schemas.microsoft.com/office/drawing/2014/main" id="{6085EC84-A7EC-40A2-AE38-FB0E8C5B84EB}"/>
                </a:ext>
              </a:extLst>
            </p:cNvPr>
            <p:cNvSpPr>
              <a:spLocks/>
            </p:cNvSpPr>
            <p:nvPr/>
          </p:nvSpPr>
          <p:spPr bwMode="auto">
            <a:xfrm>
              <a:off x="11684" y="1563"/>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8" name="Freeform 4492">
              <a:extLst>
                <a:ext uri="{FF2B5EF4-FFF2-40B4-BE49-F238E27FC236}">
                  <a16:creationId xmlns:a16="http://schemas.microsoft.com/office/drawing/2014/main" id="{97DC22C5-A8D8-413F-880C-BE618AD217C3}"/>
                </a:ext>
              </a:extLst>
            </p:cNvPr>
            <p:cNvSpPr>
              <a:spLocks/>
            </p:cNvSpPr>
            <p:nvPr/>
          </p:nvSpPr>
          <p:spPr bwMode="auto">
            <a:xfrm>
              <a:off x="11681" y="1753"/>
              <a:ext cx="3" cy="3"/>
            </a:xfrm>
            <a:custGeom>
              <a:avLst/>
              <a:gdLst>
                <a:gd name="T0" fmla="*/ 0 w 3"/>
                <a:gd name="T1" fmla="*/ 0 h 3"/>
                <a:gd name="T2" fmla="*/ 0 w 3"/>
                <a:gd name="T3" fmla="*/ 3 h 3"/>
                <a:gd name="T4" fmla="*/ 0 w 3"/>
                <a:gd name="T5" fmla="*/ 3 h 3"/>
                <a:gd name="T6" fmla="*/ 0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0" y="3"/>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39" name="Freeform 4493">
              <a:extLst>
                <a:ext uri="{FF2B5EF4-FFF2-40B4-BE49-F238E27FC236}">
                  <a16:creationId xmlns:a16="http://schemas.microsoft.com/office/drawing/2014/main" id="{B3CB25B0-36AF-4FA2-9C03-A72AB265AAFA}"/>
                </a:ext>
              </a:extLst>
            </p:cNvPr>
            <p:cNvSpPr>
              <a:spLocks/>
            </p:cNvSpPr>
            <p:nvPr/>
          </p:nvSpPr>
          <p:spPr bwMode="auto">
            <a:xfrm>
              <a:off x="11681" y="1748"/>
              <a:ext cx="3" cy="5"/>
            </a:xfrm>
            <a:custGeom>
              <a:avLst/>
              <a:gdLst>
                <a:gd name="T0" fmla="*/ 0 w 3"/>
                <a:gd name="T1" fmla="*/ 0 h 5"/>
                <a:gd name="T2" fmla="*/ 0 w 3"/>
                <a:gd name="T3" fmla="*/ 5 h 5"/>
                <a:gd name="T4" fmla="*/ 0 w 3"/>
                <a:gd name="T5" fmla="*/ 5 h 5"/>
                <a:gd name="T6" fmla="*/ 3 w 3"/>
                <a:gd name="T7" fmla="*/ 5 h 5"/>
                <a:gd name="T8" fmla="*/ 3 w 3"/>
                <a:gd name="T9" fmla="*/ 0 h 5"/>
                <a:gd name="T10" fmla="*/ 0 w 3"/>
                <a:gd name="T11" fmla="*/ 0 h 5"/>
                <a:gd name="T12" fmla="*/ 0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0"/>
                  </a:moveTo>
                  <a:lnTo>
                    <a:pt x="0" y="5"/>
                  </a:lnTo>
                  <a:lnTo>
                    <a:pt x="0" y="5"/>
                  </a:lnTo>
                  <a:lnTo>
                    <a:pt x="3" y="5"/>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0" name="Freeform 4494">
              <a:extLst>
                <a:ext uri="{FF2B5EF4-FFF2-40B4-BE49-F238E27FC236}">
                  <a16:creationId xmlns:a16="http://schemas.microsoft.com/office/drawing/2014/main" id="{5629041C-BA13-4264-818D-2D47A89380F2}"/>
                </a:ext>
              </a:extLst>
            </p:cNvPr>
            <p:cNvSpPr>
              <a:spLocks/>
            </p:cNvSpPr>
            <p:nvPr/>
          </p:nvSpPr>
          <p:spPr bwMode="auto">
            <a:xfrm>
              <a:off x="11681" y="1761"/>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1" name="Freeform 4495">
              <a:extLst>
                <a:ext uri="{FF2B5EF4-FFF2-40B4-BE49-F238E27FC236}">
                  <a16:creationId xmlns:a16="http://schemas.microsoft.com/office/drawing/2014/main" id="{CCB5B9CC-6199-4AE6-A46B-70B93134B9A3}"/>
                </a:ext>
              </a:extLst>
            </p:cNvPr>
            <p:cNvSpPr>
              <a:spLocks/>
            </p:cNvSpPr>
            <p:nvPr/>
          </p:nvSpPr>
          <p:spPr bwMode="auto">
            <a:xfrm>
              <a:off x="11684" y="1677"/>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2" name="Freeform 4496">
              <a:extLst>
                <a:ext uri="{FF2B5EF4-FFF2-40B4-BE49-F238E27FC236}">
                  <a16:creationId xmlns:a16="http://schemas.microsoft.com/office/drawing/2014/main" id="{EFB847BE-574A-4077-979E-FCDD3DBBBFDA}"/>
                </a:ext>
              </a:extLst>
            </p:cNvPr>
            <p:cNvSpPr>
              <a:spLocks/>
            </p:cNvSpPr>
            <p:nvPr/>
          </p:nvSpPr>
          <p:spPr bwMode="auto">
            <a:xfrm>
              <a:off x="11681" y="1731"/>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3" name="Freeform 4497">
              <a:extLst>
                <a:ext uri="{FF2B5EF4-FFF2-40B4-BE49-F238E27FC236}">
                  <a16:creationId xmlns:a16="http://schemas.microsoft.com/office/drawing/2014/main" id="{5076F342-92BA-4D80-9C8E-BD477C5AFFDA}"/>
                </a:ext>
              </a:extLst>
            </p:cNvPr>
            <p:cNvSpPr>
              <a:spLocks/>
            </p:cNvSpPr>
            <p:nvPr/>
          </p:nvSpPr>
          <p:spPr bwMode="auto">
            <a:xfrm>
              <a:off x="11681" y="1740"/>
              <a:ext cx="3" cy="2"/>
            </a:xfrm>
            <a:custGeom>
              <a:avLst/>
              <a:gdLst>
                <a:gd name="T0" fmla="*/ 0 w 3"/>
                <a:gd name="T1" fmla="*/ 0 h 2"/>
                <a:gd name="T2" fmla="*/ 0 w 3"/>
                <a:gd name="T3" fmla="*/ 2 h 2"/>
                <a:gd name="T4" fmla="*/ 0 w 3"/>
                <a:gd name="T5" fmla="*/ 2 h 2"/>
                <a:gd name="T6" fmla="*/ 3 w 3"/>
                <a:gd name="T7" fmla="*/ 2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2"/>
                  </a:lnTo>
                  <a:lnTo>
                    <a:pt x="3" y="2"/>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4" name="Freeform 4498">
              <a:extLst>
                <a:ext uri="{FF2B5EF4-FFF2-40B4-BE49-F238E27FC236}">
                  <a16:creationId xmlns:a16="http://schemas.microsoft.com/office/drawing/2014/main" id="{7B25954A-9AA0-457B-959B-9556F519905A}"/>
                </a:ext>
              </a:extLst>
            </p:cNvPr>
            <p:cNvSpPr>
              <a:spLocks/>
            </p:cNvSpPr>
            <p:nvPr/>
          </p:nvSpPr>
          <p:spPr bwMode="auto">
            <a:xfrm>
              <a:off x="11681" y="1726"/>
              <a:ext cx="3" cy="3"/>
            </a:xfrm>
            <a:custGeom>
              <a:avLst/>
              <a:gdLst>
                <a:gd name="T0" fmla="*/ 0 w 3"/>
                <a:gd name="T1" fmla="*/ 0 h 3"/>
                <a:gd name="T2" fmla="*/ 0 w 3"/>
                <a:gd name="T3" fmla="*/ 3 h 3"/>
                <a:gd name="T4" fmla="*/ 3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3"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5" name="Freeform 4499">
              <a:extLst>
                <a:ext uri="{FF2B5EF4-FFF2-40B4-BE49-F238E27FC236}">
                  <a16:creationId xmlns:a16="http://schemas.microsoft.com/office/drawing/2014/main" id="{5F30D4A3-FBE6-45A8-A609-66BFB840E2A2}"/>
                </a:ext>
              </a:extLst>
            </p:cNvPr>
            <p:cNvSpPr>
              <a:spLocks/>
            </p:cNvSpPr>
            <p:nvPr/>
          </p:nvSpPr>
          <p:spPr bwMode="auto">
            <a:xfrm>
              <a:off x="11681" y="1783"/>
              <a:ext cx="0" cy="5"/>
            </a:xfrm>
            <a:custGeom>
              <a:avLst/>
              <a:gdLst>
                <a:gd name="T0" fmla="*/ 3 h 5"/>
                <a:gd name="T1" fmla="*/ 5 h 5"/>
                <a:gd name="T2" fmla="*/ 5 h 5"/>
                <a:gd name="T3" fmla="*/ 5 h 5"/>
                <a:gd name="T4" fmla="*/ 3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5"/>
                  </a:lnTo>
                  <a:lnTo>
                    <a:pt x="0" y="5"/>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6" name="Freeform 4500">
              <a:extLst>
                <a:ext uri="{FF2B5EF4-FFF2-40B4-BE49-F238E27FC236}">
                  <a16:creationId xmlns:a16="http://schemas.microsoft.com/office/drawing/2014/main" id="{B870CA17-1E4C-4504-B369-CD9A2A871C98}"/>
                </a:ext>
              </a:extLst>
            </p:cNvPr>
            <p:cNvSpPr>
              <a:spLocks/>
            </p:cNvSpPr>
            <p:nvPr/>
          </p:nvSpPr>
          <p:spPr bwMode="auto">
            <a:xfrm>
              <a:off x="11681" y="1780"/>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7" name="Freeform 4501">
              <a:extLst>
                <a:ext uri="{FF2B5EF4-FFF2-40B4-BE49-F238E27FC236}">
                  <a16:creationId xmlns:a16="http://schemas.microsoft.com/office/drawing/2014/main" id="{C58F7F9C-9796-4497-BE2F-65527CE4F5F1}"/>
                </a:ext>
              </a:extLst>
            </p:cNvPr>
            <p:cNvSpPr>
              <a:spLocks/>
            </p:cNvSpPr>
            <p:nvPr/>
          </p:nvSpPr>
          <p:spPr bwMode="auto">
            <a:xfrm>
              <a:off x="11681" y="1767"/>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8" name="Freeform 4502">
              <a:extLst>
                <a:ext uri="{FF2B5EF4-FFF2-40B4-BE49-F238E27FC236}">
                  <a16:creationId xmlns:a16="http://schemas.microsoft.com/office/drawing/2014/main" id="{B9257436-2014-443A-B51C-2586A7108B38}"/>
                </a:ext>
              </a:extLst>
            </p:cNvPr>
            <p:cNvSpPr>
              <a:spLocks/>
            </p:cNvSpPr>
            <p:nvPr/>
          </p:nvSpPr>
          <p:spPr bwMode="auto">
            <a:xfrm>
              <a:off x="11681" y="178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49" name="Freeform 4503">
              <a:extLst>
                <a:ext uri="{FF2B5EF4-FFF2-40B4-BE49-F238E27FC236}">
                  <a16:creationId xmlns:a16="http://schemas.microsoft.com/office/drawing/2014/main" id="{7CA6ED83-F812-4A31-B570-5DB33B696B50}"/>
                </a:ext>
              </a:extLst>
            </p:cNvPr>
            <p:cNvSpPr>
              <a:spLocks/>
            </p:cNvSpPr>
            <p:nvPr/>
          </p:nvSpPr>
          <p:spPr bwMode="auto">
            <a:xfrm>
              <a:off x="11681" y="1794"/>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0" name="Freeform 4504">
              <a:extLst>
                <a:ext uri="{FF2B5EF4-FFF2-40B4-BE49-F238E27FC236}">
                  <a16:creationId xmlns:a16="http://schemas.microsoft.com/office/drawing/2014/main" id="{9A81EF2E-3FE7-4D11-8248-6E4DD1E924A6}"/>
                </a:ext>
              </a:extLst>
            </p:cNvPr>
            <p:cNvSpPr>
              <a:spLocks/>
            </p:cNvSpPr>
            <p:nvPr/>
          </p:nvSpPr>
          <p:spPr bwMode="auto">
            <a:xfrm>
              <a:off x="11681" y="1759"/>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1" name="Freeform 4505">
              <a:extLst>
                <a:ext uri="{FF2B5EF4-FFF2-40B4-BE49-F238E27FC236}">
                  <a16:creationId xmlns:a16="http://schemas.microsoft.com/office/drawing/2014/main" id="{65DE38CB-85AB-41C9-9B73-A9B55C379847}"/>
                </a:ext>
              </a:extLst>
            </p:cNvPr>
            <p:cNvSpPr>
              <a:spLocks/>
            </p:cNvSpPr>
            <p:nvPr/>
          </p:nvSpPr>
          <p:spPr bwMode="auto">
            <a:xfrm>
              <a:off x="11684" y="1691"/>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2" name="Freeform 4506">
              <a:extLst>
                <a:ext uri="{FF2B5EF4-FFF2-40B4-BE49-F238E27FC236}">
                  <a16:creationId xmlns:a16="http://schemas.microsoft.com/office/drawing/2014/main" id="{23F0532F-CC8D-43B3-9E16-BA79687EEA3C}"/>
                </a:ext>
              </a:extLst>
            </p:cNvPr>
            <p:cNvSpPr>
              <a:spLocks/>
            </p:cNvSpPr>
            <p:nvPr/>
          </p:nvSpPr>
          <p:spPr bwMode="auto">
            <a:xfrm>
              <a:off x="11684" y="1696"/>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3" name="Freeform 4507">
              <a:extLst>
                <a:ext uri="{FF2B5EF4-FFF2-40B4-BE49-F238E27FC236}">
                  <a16:creationId xmlns:a16="http://schemas.microsoft.com/office/drawing/2014/main" id="{ABEB571E-5925-4539-AB94-19AAD00B4D0D}"/>
                </a:ext>
              </a:extLst>
            </p:cNvPr>
            <p:cNvSpPr>
              <a:spLocks/>
            </p:cNvSpPr>
            <p:nvPr/>
          </p:nvSpPr>
          <p:spPr bwMode="auto">
            <a:xfrm>
              <a:off x="11678" y="1772"/>
              <a:ext cx="3" cy="3"/>
            </a:xfrm>
            <a:custGeom>
              <a:avLst/>
              <a:gdLst>
                <a:gd name="T0" fmla="*/ 3 w 3"/>
                <a:gd name="T1" fmla="*/ 0 h 3"/>
                <a:gd name="T2" fmla="*/ 3 w 3"/>
                <a:gd name="T3" fmla="*/ 0 h 3"/>
                <a:gd name="T4" fmla="*/ 3 w 3"/>
                <a:gd name="T5" fmla="*/ 0 h 3"/>
                <a:gd name="T6" fmla="*/ 0 w 3"/>
                <a:gd name="T7" fmla="*/ 0 h 3"/>
                <a:gd name="T8" fmla="*/ 0 w 3"/>
                <a:gd name="T9" fmla="*/ 0 h 3"/>
                <a:gd name="T10" fmla="*/ 0 w 3"/>
                <a:gd name="T11" fmla="*/ 0 h 3"/>
                <a:gd name="T12" fmla="*/ 3 w 3"/>
                <a:gd name="T13" fmla="*/ 0 h 3"/>
                <a:gd name="T14" fmla="*/ 3 w 3"/>
                <a:gd name="T15" fmla="*/ 0 h 3"/>
                <a:gd name="T16" fmla="*/ 3 w 3"/>
                <a:gd name="T17" fmla="*/ 3 h 3"/>
                <a:gd name="T18" fmla="*/ 3 w 3"/>
                <a:gd name="T19" fmla="*/ 3 h 3"/>
                <a:gd name="T20" fmla="*/ 3 w 3"/>
                <a:gd name="T21" fmla="*/ 3 h 3"/>
                <a:gd name="T22" fmla="*/ 3 w 3"/>
                <a:gd name="T23" fmla="*/ 0 h 3"/>
                <a:gd name="T24" fmla="*/ 3 w 3"/>
                <a:gd name="T25" fmla="*/ 0 h 3"/>
                <a:gd name="T26" fmla="*/ 3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3" y="0"/>
                  </a:moveTo>
                  <a:lnTo>
                    <a:pt x="3" y="0"/>
                  </a:lnTo>
                  <a:lnTo>
                    <a:pt x="3" y="0"/>
                  </a:lnTo>
                  <a:lnTo>
                    <a:pt x="0" y="0"/>
                  </a:lnTo>
                  <a:lnTo>
                    <a:pt x="0" y="0"/>
                  </a:lnTo>
                  <a:lnTo>
                    <a:pt x="0" y="0"/>
                  </a:lnTo>
                  <a:lnTo>
                    <a:pt x="3" y="0"/>
                  </a:lnTo>
                  <a:lnTo>
                    <a:pt x="3" y="0"/>
                  </a:lnTo>
                  <a:lnTo>
                    <a:pt x="3" y="3"/>
                  </a:lnTo>
                  <a:lnTo>
                    <a:pt x="3" y="3"/>
                  </a:lnTo>
                  <a:lnTo>
                    <a:pt x="3" y="3"/>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4" name="Freeform 4508">
              <a:extLst>
                <a:ext uri="{FF2B5EF4-FFF2-40B4-BE49-F238E27FC236}">
                  <a16:creationId xmlns:a16="http://schemas.microsoft.com/office/drawing/2014/main" id="{5F2DC954-6B54-435B-BD47-0C8D5316E168}"/>
                </a:ext>
              </a:extLst>
            </p:cNvPr>
            <p:cNvSpPr>
              <a:spLocks/>
            </p:cNvSpPr>
            <p:nvPr/>
          </p:nvSpPr>
          <p:spPr bwMode="auto">
            <a:xfrm>
              <a:off x="11684" y="1688"/>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5" name="Freeform 4509">
              <a:extLst>
                <a:ext uri="{FF2B5EF4-FFF2-40B4-BE49-F238E27FC236}">
                  <a16:creationId xmlns:a16="http://schemas.microsoft.com/office/drawing/2014/main" id="{D1EF4029-B005-4060-8875-2D5D757D8BF2}"/>
                </a:ext>
              </a:extLst>
            </p:cNvPr>
            <p:cNvSpPr>
              <a:spLocks/>
            </p:cNvSpPr>
            <p:nvPr/>
          </p:nvSpPr>
          <p:spPr bwMode="auto">
            <a:xfrm>
              <a:off x="11684" y="1683"/>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6" name="Freeform 4510">
              <a:extLst>
                <a:ext uri="{FF2B5EF4-FFF2-40B4-BE49-F238E27FC236}">
                  <a16:creationId xmlns:a16="http://schemas.microsoft.com/office/drawing/2014/main" id="{AE599E09-02A2-4ACF-9598-D67412B78C9C}"/>
                </a:ext>
              </a:extLst>
            </p:cNvPr>
            <p:cNvSpPr>
              <a:spLocks/>
            </p:cNvSpPr>
            <p:nvPr/>
          </p:nvSpPr>
          <p:spPr bwMode="auto">
            <a:xfrm>
              <a:off x="11684" y="1704"/>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7" name="Freeform 4511">
              <a:extLst>
                <a:ext uri="{FF2B5EF4-FFF2-40B4-BE49-F238E27FC236}">
                  <a16:creationId xmlns:a16="http://schemas.microsoft.com/office/drawing/2014/main" id="{80267687-EB52-4531-B453-9793A90A7D0E}"/>
                </a:ext>
              </a:extLst>
            </p:cNvPr>
            <p:cNvSpPr>
              <a:spLocks/>
            </p:cNvSpPr>
            <p:nvPr/>
          </p:nvSpPr>
          <p:spPr bwMode="auto">
            <a:xfrm>
              <a:off x="11681" y="1712"/>
              <a:ext cx="3" cy="6"/>
            </a:xfrm>
            <a:custGeom>
              <a:avLst/>
              <a:gdLst>
                <a:gd name="T0" fmla="*/ 0 w 3"/>
                <a:gd name="T1" fmla="*/ 0 h 6"/>
                <a:gd name="T2" fmla="*/ 0 w 3"/>
                <a:gd name="T3" fmla="*/ 3 h 6"/>
                <a:gd name="T4" fmla="*/ 3 w 3"/>
                <a:gd name="T5" fmla="*/ 6 h 6"/>
                <a:gd name="T6" fmla="*/ 3 w 3"/>
                <a:gd name="T7" fmla="*/ 3 h 6"/>
                <a:gd name="T8" fmla="*/ 3 w 3"/>
                <a:gd name="T9" fmla="*/ 0 h 6"/>
                <a:gd name="T10" fmla="*/ 3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3" y="6"/>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8" name="Freeform 4512">
              <a:extLst>
                <a:ext uri="{FF2B5EF4-FFF2-40B4-BE49-F238E27FC236}">
                  <a16:creationId xmlns:a16="http://schemas.microsoft.com/office/drawing/2014/main" id="{ED8FE0DF-1AD8-4E0C-95BB-C02144126FB6}"/>
                </a:ext>
              </a:extLst>
            </p:cNvPr>
            <p:cNvSpPr>
              <a:spLocks/>
            </p:cNvSpPr>
            <p:nvPr/>
          </p:nvSpPr>
          <p:spPr bwMode="auto">
            <a:xfrm>
              <a:off x="11681" y="1718"/>
              <a:ext cx="3" cy="3"/>
            </a:xfrm>
            <a:custGeom>
              <a:avLst/>
              <a:gdLst>
                <a:gd name="T0" fmla="*/ 0 w 3"/>
                <a:gd name="T1" fmla="*/ 0 h 3"/>
                <a:gd name="T2" fmla="*/ 0 w 3"/>
                <a:gd name="T3" fmla="*/ 3 h 3"/>
                <a:gd name="T4" fmla="*/ 3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3"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59" name="Freeform 4513">
              <a:extLst>
                <a:ext uri="{FF2B5EF4-FFF2-40B4-BE49-F238E27FC236}">
                  <a16:creationId xmlns:a16="http://schemas.microsoft.com/office/drawing/2014/main" id="{AE5CFD2C-A090-4526-AD73-0FE9CECED7B9}"/>
                </a:ext>
              </a:extLst>
            </p:cNvPr>
            <p:cNvSpPr>
              <a:spLocks/>
            </p:cNvSpPr>
            <p:nvPr/>
          </p:nvSpPr>
          <p:spPr bwMode="auto">
            <a:xfrm>
              <a:off x="11681" y="1710"/>
              <a:ext cx="3" cy="2"/>
            </a:xfrm>
            <a:custGeom>
              <a:avLst/>
              <a:gdLst>
                <a:gd name="T0" fmla="*/ 3 w 3"/>
                <a:gd name="T1" fmla="*/ 0 h 2"/>
                <a:gd name="T2" fmla="*/ 0 w 3"/>
                <a:gd name="T3" fmla="*/ 2 h 2"/>
                <a:gd name="T4" fmla="*/ 3 w 3"/>
                <a:gd name="T5" fmla="*/ 2 h 2"/>
                <a:gd name="T6" fmla="*/ 3 w 3"/>
                <a:gd name="T7" fmla="*/ 2 h 2"/>
                <a:gd name="T8" fmla="*/ 3 w 3"/>
                <a:gd name="T9" fmla="*/ 0 h 2"/>
                <a:gd name="T10" fmla="*/ 3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0" y="2"/>
                  </a:lnTo>
                  <a:lnTo>
                    <a:pt x="3" y="2"/>
                  </a:lnTo>
                  <a:lnTo>
                    <a:pt x="3" y="2"/>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0" name="Freeform 4514">
              <a:extLst>
                <a:ext uri="{FF2B5EF4-FFF2-40B4-BE49-F238E27FC236}">
                  <a16:creationId xmlns:a16="http://schemas.microsoft.com/office/drawing/2014/main" id="{33ECA401-00B6-4A83-A2C8-9E2F9F7B8F82}"/>
                </a:ext>
              </a:extLst>
            </p:cNvPr>
            <p:cNvSpPr>
              <a:spLocks/>
            </p:cNvSpPr>
            <p:nvPr/>
          </p:nvSpPr>
          <p:spPr bwMode="auto">
            <a:xfrm>
              <a:off x="11681" y="1723"/>
              <a:ext cx="3" cy="3"/>
            </a:xfrm>
            <a:custGeom>
              <a:avLst/>
              <a:gdLst>
                <a:gd name="T0" fmla="*/ 0 w 3"/>
                <a:gd name="T1" fmla="*/ 0 h 3"/>
                <a:gd name="T2" fmla="*/ 0 w 3"/>
                <a:gd name="T3" fmla="*/ 3 h 3"/>
                <a:gd name="T4" fmla="*/ 3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3"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1" name="Freeform 4515">
              <a:extLst>
                <a:ext uri="{FF2B5EF4-FFF2-40B4-BE49-F238E27FC236}">
                  <a16:creationId xmlns:a16="http://schemas.microsoft.com/office/drawing/2014/main" id="{616264BC-00BE-4E09-AEF2-2A6FEE0B4D7E}"/>
                </a:ext>
              </a:extLst>
            </p:cNvPr>
            <p:cNvSpPr>
              <a:spLocks/>
            </p:cNvSpPr>
            <p:nvPr/>
          </p:nvSpPr>
          <p:spPr bwMode="auto">
            <a:xfrm>
              <a:off x="11684" y="1699"/>
              <a:ext cx="0" cy="5"/>
            </a:xfrm>
            <a:custGeom>
              <a:avLst/>
              <a:gdLst>
                <a:gd name="T0" fmla="*/ 3 h 5"/>
                <a:gd name="T1" fmla="*/ 5 h 5"/>
                <a:gd name="T2" fmla="*/ 5 h 5"/>
                <a:gd name="T3" fmla="*/ 5 h 5"/>
                <a:gd name="T4" fmla="*/ 3 h 5"/>
                <a:gd name="T5" fmla="*/ 0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5"/>
                  </a:lnTo>
                  <a:lnTo>
                    <a:pt x="0" y="5"/>
                  </a:lnTo>
                  <a:lnTo>
                    <a:pt x="0" y="5"/>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2" name="Freeform 4516">
              <a:extLst>
                <a:ext uri="{FF2B5EF4-FFF2-40B4-BE49-F238E27FC236}">
                  <a16:creationId xmlns:a16="http://schemas.microsoft.com/office/drawing/2014/main" id="{D69692FE-B816-412F-9269-CE37EB94F660}"/>
                </a:ext>
              </a:extLst>
            </p:cNvPr>
            <p:cNvSpPr>
              <a:spLocks/>
            </p:cNvSpPr>
            <p:nvPr/>
          </p:nvSpPr>
          <p:spPr bwMode="auto">
            <a:xfrm>
              <a:off x="11681" y="1737"/>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3" name="Freeform 4517">
              <a:extLst>
                <a:ext uri="{FF2B5EF4-FFF2-40B4-BE49-F238E27FC236}">
                  <a16:creationId xmlns:a16="http://schemas.microsoft.com/office/drawing/2014/main" id="{35F3D77D-1E0D-43D8-8E8B-8B2530C6BB99}"/>
                </a:ext>
              </a:extLst>
            </p:cNvPr>
            <p:cNvSpPr>
              <a:spLocks/>
            </p:cNvSpPr>
            <p:nvPr/>
          </p:nvSpPr>
          <p:spPr bwMode="auto">
            <a:xfrm>
              <a:off x="11711" y="1555"/>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4" name="Freeform 4518">
              <a:extLst>
                <a:ext uri="{FF2B5EF4-FFF2-40B4-BE49-F238E27FC236}">
                  <a16:creationId xmlns:a16="http://schemas.microsoft.com/office/drawing/2014/main" id="{1B700105-2039-41D5-9C8E-A37E0688BB49}"/>
                </a:ext>
              </a:extLst>
            </p:cNvPr>
            <p:cNvSpPr>
              <a:spLocks/>
            </p:cNvSpPr>
            <p:nvPr/>
          </p:nvSpPr>
          <p:spPr bwMode="auto">
            <a:xfrm>
              <a:off x="11711" y="1704"/>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5" name="Freeform 4519">
              <a:extLst>
                <a:ext uri="{FF2B5EF4-FFF2-40B4-BE49-F238E27FC236}">
                  <a16:creationId xmlns:a16="http://schemas.microsoft.com/office/drawing/2014/main" id="{47C909D1-5F55-4096-AC4C-292EFCA837E1}"/>
                </a:ext>
              </a:extLst>
            </p:cNvPr>
            <p:cNvSpPr>
              <a:spLocks/>
            </p:cNvSpPr>
            <p:nvPr/>
          </p:nvSpPr>
          <p:spPr bwMode="auto">
            <a:xfrm>
              <a:off x="11711" y="1696"/>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6" name="Freeform 4520">
              <a:extLst>
                <a:ext uri="{FF2B5EF4-FFF2-40B4-BE49-F238E27FC236}">
                  <a16:creationId xmlns:a16="http://schemas.microsoft.com/office/drawing/2014/main" id="{FA4AF4AA-2C72-4040-9118-1F322E7778D8}"/>
                </a:ext>
              </a:extLst>
            </p:cNvPr>
            <p:cNvSpPr>
              <a:spLocks/>
            </p:cNvSpPr>
            <p:nvPr/>
          </p:nvSpPr>
          <p:spPr bwMode="auto">
            <a:xfrm>
              <a:off x="11711" y="1702"/>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7" name="Freeform 4521">
              <a:extLst>
                <a:ext uri="{FF2B5EF4-FFF2-40B4-BE49-F238E27FC236}">
                  <a16:creationId xmlns:a16="http://schemas.microsoft.com/office/drawing/2014/main" id="{790DB558-0FF5-48D5-B28E-0D560067F287}"/>
                </a:ext>
              </a:extLst>
            </p:cNvPr>
            <p:cNvSpPr>
              <a:spLocks/>
            </p:cNvSpPr>
            <p:nvPr/>
          </p:nvSpPr>
          <p:spPr bwMode="auto">
            <a:xfrm>
              <a:off x="11711" y="1710"/>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8" name="Freeform 4522">
              <a:extLst>
                <a:ext uri="{FF2B5EF4-FFF2-40B4-BE49-F238E27FC236}">
                  <a16:creationId xmlns:a16="http://schemas.microsoft.com/office/drawing/2014/main" id="{3D349883-27BB-4810-88BA-FDBDFA9AF5F5}"/>
                </a:ext>
              </a:extLst>
            </p:cNvPr>
            <p:cNvSpPr>
              <a:spLocks/>
            </p:cNvSpPr>
            <p:nvPr/>
          </p:nvSpPr>
          <p:spPr bwMode="auto">
            <a:xfrm>
              <a:off x="11711" y="1726"/>
              <a:ext cx="0" cy="5"/>
            </a:xfrm>
            <a:custGeom>
              <a:avLst/>
              <a:gdLst>
                <a:gd name="T0" fmla="*/ 3 h 5"/>
                <a:gd name="T1" fmla="*/ 0 h 5"/>
                <a:gd name="T2" fmla="*/ 0 h 5"/>
                <a:gd name="T3" fmla="*/ 0 h 5"/>
                <a:gd name="T4" fmla="*/ 3 h 5"/>
                <a:gd name="T5" fmla="*/ 5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0"/>
                  </a:lnTo>
                  <a:lnTo>
                    <a:pt x="0" y="0"/>
                  </a:lnTo>
                  <a:lnTo>
                    <a:pt x="0" y="0"/>
                  </a:lnTo>
                  <a:lnTo>
                    <a:pt x="0" y="3"/>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69" name="Freeform 4523">
              <a:extLst>
                <a:ext uri="{FF2B5EF4-FFF2-40B4-BE49-F238E27FC236}">
                  <a16:creationId xmlns:a16="http://schemas.microsoft.com/office/drawing/2014/main" id="{3FBDFC77-7FEB-45D8-8C14-4E0E69B4F64C}"/>
                </a:ext>
              </a:extLst>
            </p:cNvPr>
            <p:cNvSpPr>
              <a:spLocks/>
            </p:cNvSpPr>
            <p:nvPr/>
          </p:nvSpPr>
          <p:spPr bwMode="auto">
            <a:xfrm>
              <a:off x="11711" y="1723"/>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0" name="Freeform 4524">
              <a:extLst>
                <a:ext uri="{FF2B5EF4-FFF2-40B4-BE49-F238E27FC236}">
                  <a16:creationId xmlns:a16="http://schemas.microsoft.com/office/drawing/2014/main" id="{344E58AB-5F19-4B80-A4F4-9861A9C3BA83}"/>
                </a:ext>
              </a:extLst>
            </p:cNvPr>
            <p:cNvSpPr>
              <a:spLocks/>
            </p:cNvSpPr>
            <p:nvPr/>
          </p:nvSpPr>
          <p:spPr bwMode="auto">
            <a:xfrm>
              <a:off x="11711" y="1718"/>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1" name="Freeform 4525">
              <a:extLst>
                <a:ext uri="{FF2B5EF4-FFF2-40B4-BE49-F238E27FC236}">
                  <a16:creationId xmlns:a16="http://schemas.microsoft.com/office/drawing/2014/main" id="{21512AA1-1897-4C16-9FC3-414CA4AF7207}"/>
                </a:ext>
              </a:extLst>
            </p:cNvPr>
            <p:cNvSpPr>
              <a:spLocks/>
            </p:cNvSpPr>
            <p:nvPr/>
          </p:nvSpPr>
          <p:spPr bwMode="auto">
            <a:xfrm>
              <a:off x="11711" y="1664"/>
              <a:ext cx="0" cy="5"/>
            </a:xfrm>
            <a:custGeom>
              <a:avLst/>
              <a:gdLst>
                <a:gd name="T0" fmla="*/ 5 h 5"/>
                <a:gd name="T1" fmla="*/ 2 h 5"/>
                <a:gd name="T2" fmla="*/ 0 h 5"/>
                <a:gd name="T3" fmla="*/ 2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2"/>
                  </a:lnTo>
                  <a:lnTo>
                    <a:pt x="0" y="0"/>
                  </a:lnTo>
                  <a:lnTo>
                    <a:pt x="0" y="2"/>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2" name="Freeform 4526">
              <a:extLst>
                <a:ext uri="{FF2B5EF4-FFF2-40B4-BE49-F238E27FC236}">
                  <a16:creationId xmlns:a16="http://schemas.microsoft.com/office/drawing/2014/main" id="{9D9ACF5A-ED32-416B-9821-ADDE83CEBAE2}"/>
                </a:ext>
              </a:extLst>
            </p:cNvPr>
            <p:cNvSpPr>
              <a:spLocks/>
            </p:cNvSpPr>
            <p:nvPr/>
          </p:nvSpPr>
          <p:spPr bwMode="auto">
            <a:xfrm>
              <a:off x="11711" y="1674"/>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3" name="Freeform 4527">
              <a:extLst>
                <a:ext uri="{FF2B5EF4-FFF2-40B4-BE49-F238E27FC236}">
                  <a16:creationId xmlns:a16="http://schemas.microsoft.com/office/drawing/2014/main" id="{C3EE6D4B-05F8-43A7-A7AB-432122D9874B}"/>
                </a:ext>
              </a:extLst>
            </p:cNvPr>
            <p:cNvSpPr>
              <a:spLocks/>
            </p:cNvSpPr>
            <p:nvPr/>
          </p:nvSpPr>
          <p:spPr bwMode="auto">
            <a:xfrm>
              <a:off x="11711" y="1669"/>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4" name="Freeform 4528">
              <a:extLst>
                <a:ext uri="{FF2B5EF4-FFF2-40B4-BE49-F238E27FC236}">
                  <a16:creationId xmlns:a16="http://schemas.microsoft.com/office/drawing/2014/main" id="{DD6B4C7A-A5C6-446D-BC17-B7D5999094BD}"/>
                </a:ext>
              </a:extLst>
            </p:cNvPr>
            <p:cNvSpPr>
              <a:spLocks/>
            </p:cNvSpPr>
            <p:nvPr/>
          </p:nvSpPr>
          <p:spPr bwMode="auto">
            <a:xfrm>
              <a:off x="11711" y="1731"/>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5" name="Freeform 4529">
              <a:extLst>
                <a:ext uri="{FF2B5EF4-FFF2-40B4-BE49-F238E27FC236}">
                  <a16:creationId xmlns:a16="http://schemas.microsoft.com/office/drawing/2014/main" id="{731C22B8-50D3-4AEE-92F7-1E6BC88E23B7}"/>
                </a:ext>
              </a:extLst>
            </p:cNvPr>
            <p:cNvSpPr>
              <a:spLocks/>
            </p:cNvSpPr>
            <p:nvPr/>
          </p:nvSpPr>
          <p:spPr bwMode="auto">
            <a:xfrm>
              <a:off x="11711" y="1691"/>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6" name="Freeform 4530">
              <a:extLst>
                <a:ext uri="{FF2B5EF4-FFF2-40B4-BE49-F238E27FC236}">
                  <a16:creationId xmlns:a16="http://schemas.microsoft.com/office/drawing/2014/main" id="{C8750CA8-7FF7-47E7-A3A0-3679A147823C}"/>
                </a:ext>
              </a:extLst>
            </p:cNvPr>
            <p:cNvSpPr>
              <a:spLocks/>
            </p:cNvSpPr>
            <p:nvPr/>
          </p:nvSpPr>
          <p:spPr bwMode="auto">
            <a:xfrm>
              <a:off x="11711" y="1677"/>
              <a:ext cx="0" cy="6"/>
            </a:xfrm>
            <a:custGeom>
              <a:avLst/>
              <a:gdLst>
                <a:gd name="T0" fmla="*/ 3 h 6"/>
                <a:gd name="T1" fmla="*/ 0 h 6"/>
                <a:gd name="T2" fmla="*/ 0 h 6"/>
                <a:gd name="T3" fmla="*/ 0 h 6"/>
                <a:gd name="T4" fmla="*/ 3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0"/>
                  </a:lnTo>
                  <a:lnTo>
                    <a:pt x="0" y="0"/>
                  </a:lnTo>
                  <a:lnTo>
                    <a:pt x="0" y="3"/>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7" name="Freeform 4531">
              <a:extLst>
                <a:ext uri="{FF2B5EF4-FFF2-40B4-BE49-F238E27FC236}">
                  <a16:creationId xmlns:a16="http://schemas.microsoft.com/office/drawing/2014/main" id="{196A3B47-0263-45D4-9AAE-B422F8DA3BAD}"/>
                </a:ext>
              </a:extLst>
            </p:cNvPr>
            <p:cNvSpPr>
              <a:spLocks/>
            </p:cNvSpPr>
            <p:nvPr/>
          </p:nvSpPr>
          <p:spPr bwMode="auto">
            <a:xfrm>
              <a:off x="11711" y="1683"/>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8" name="Freeform 4532">
              <a:extLst>
                <a:ext uri="{FF2B5EF4-FFF2-40B4-BE49-F238E27FC236}">
                  <a16:creationId xmlns:a16="http://schemas.microsoft.com/office/drawing/2014/main" id="{8B9F3C6F-83D7-4D40-8301-6F3E0527DB44}"/>
                </a:ext>
              </a:extLst>
            </p:cNvPr>
            <p:cNvSpPr>
              <a:spLocks/>
            </p:cNvSpPr>
            <p:nvPr/>
          </p:nvSpPr>
          <p:spPr bwMode="auto">
            <a:xfrm>
              <a:off x="11711" y="1661"/>
              <a:ext cx="3" cy="3"/>
            </a:xfrm>
            <a:custGeom>
              <a:avLst/>
              <a:gdLst>
                <a:gd name="T0" fmla="*/ 0 w 3"/>
                <a:gd name="T1" fmla="*/ 3 h 3"/>
                <a:gd name="T2" fmla="*/ 0 w 3"/>
                <a:gd name="T3" fmla="*/ 3 h 3"/>
                <a:gd name="T4" fmla="*/ 3 w 3"/>
                <a:gd name="T5" fmla="*/ 3 h 3"/>
                <a:gd name="T6" fmla="*/ 3 w 3"/>
                <a:gd name="T7" fmla="*/ 3 h 3"/>
                <a:gd name="T8" fmla="*/ 3 w 3"/>
                <a:gd name="T9" fmla="*/ 3 h 3"/>
                <a:gd name="T10" fmla="*/ 0 w 3"/>
                <a:gd name="T11" fmla="*/ 3 h 3"/>
                <a:gd name="T12" fmla="*/ 0 w 3"/>
                <a:gd name="T13" fmla="*/ 0 h 3"/>
                <a:gd name="T14" fmla="*/ 0 w 3"/>
                <a:gd name="T15" fmla="*/ 0 h 3"/>
                <a:gd name="T16" fmla="*/ 0 w 3"/>
                <a:gd name="T17" fmla="*/ 0 h 3"/>
                <a:gd name="T18" fmla="*/ 0 w 3"/>
                <a:gd name="T19" fmla="*/ 3 h 3"/>
                <a:gd name="T20" fmla="*/ 0 w 3"/>
                <a:gd name="T21" fmla="*/ 3 h 3"/>
                <a:gd name="T22" fmla="*/ 0 w 3"/>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0" y="3"/>
                  </a:moveTo>
                  <a:lnTo>
                    <a:pt x="0" y="3"/>
                  </a:lnTo>
                  <a:lnTo>
                    <a:pt x="3" y="3"/>
                  </a:lnTo>
                  <a:lnTo>
                    <a:pt x="3" y="3"/>
                  </a:lnTo>
                  <a:lnTo>
                    <a:pt x="3" y="3"/>
                  </a:lnTo>
                  <a:lnTo>
                    <a:pt x="0" y="3"/>
                  </a:ln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79" name="Freeform 4533">
              <a:extLst>
                <a:ext uri="{FF2B5EF4-FFF2-40B4-BE49-F238E27FC236}">
                  <a16:creationId xmlns:a16="http://schemas.microsoft.com/office/drawing/2014/main" id="{2B08E7B4-9EEC-4E1C-8D24-2F8E5F6C44FE}"/>
                </a:ext>
              </a:extLst>
            </p:cNvPr>
            <p:cNvSpPr>
              <a:spLocks/>
            </p:cNvSpPr>
            <p:nvPr/>
          </p:nvSpPr>
          <p:spPr bwMode="auto">
            <a:xfrm>
              <a:off x="11708" y="1767"/>
              <a:ext cx="3" cy="2"/>
            </a:xfrm>
            <a:custGeom>
              <a:avLst/>
              <a:gdLst>
                <a:gd name="T0" fmla="*/ 3 w 3"/>
                <a:gd name="T1" fmla="*/ 2 h 2"/>
                <a:gd name="T2" fmla="*/ 3 w 3"/>
                <a:gd name="T3" fmla="*/ 0 h 2"/>
                <a:gd name="T4" fmla="*/ 3 w 3"/>
                <a:gd name="T5" fmla="*/ 0 h 2"/>
                <a:gd name="T6" fmla="*/ 0 w 3"/>
                <a:gd name="T7" fmla="*/ 0 h 2"/>
                <a:gd name="T8" fmla="*/ 0 w 3"/>
                <a:gd name="T9" fmla="*/ 2 h 2"/>
                <a:gd name="T10" fmla="*/ 3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0"/>
                  </a:lnTo>
                  <a:lnTo>
                    <a:pt x="3" y="0"/>
                  </a:lnTo>
                  <a:lnTo>
                    <a:pt x="0" y="0"/>
                  </a:lnTo>
                  <a:lnTo>
                    <a:pt x="0"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0" name="Freeform 4534">
              <a:extLst>
                <a:ext uri="{FF2B5EF4-FFF2-40B4-BE49-F238E27FC236}">
                  <a16:creationId xmlns:a16="http://schemas.microsoft.com/office/drawing/2014/main" id="{DE2E752E-6438-4E89-8136-7A6827A74B7B}"/>
                </a:ext>
              </a:extLst>
            </p:cNvPr>
            <p:cNvSpPr>
              <a:spLocks/>
            </p:cNvSpPr>
            <p:nvPr/>
          </p:nvSpPr>
          <p:spPr bwMode="auto">
            <a:xfrm>
              <a:off x="11708" y="1772"/>
              <a:ext cx="6" cy="3"/>
            </a:xfrm>
            <a:custGeom>
              <a:avLst/>
              <a:gdLst>
                <a:gd name="T0" fmla="*/ 3 w 6"/>
                <a:gd name="T1" fmla="*/ 3 h 3"/>
                <a:gd name="T2" fmla="*/ 3 w 6"/>
                <a:gd name="T3" fmla="*/ 0 h 3"/>
                <a:gd name="T4" fmla="*/ 6 w 6"/>
                <a:gd name="T5" fmla="*/ 0 h 3"/>
                <a:gd name="T6" fmla="*/ 6 w 6"/>
                <a:gd name="T7" fmla="*/ 0 h 3"/>
                <a:gd name="T8" fmla="*/ 6 w 6"/>
                <a:gd name="T9" fmla="*/ 0 h 3"/>
                <a:gd name="T10" fmla="*/ 3 w 6"/>
                <a:gd name="T11" fmla="*/ 0 h 3"/>
                <a:gd name="T12" fmla="*/ 3 w 6"/>
                <a:gd name="T13" fmla="*/ 0 h 3"/>
                <a:gd name="T14" fmla="*/ 3 w 6"/>
                <a:gd name="T15" fmla="*/ 0 h 3"/>
                <a:gd name="T16" fmla="*/ 0 w 6"/>
                <a:gd name="T17" fmla="*/ 0 h 3"/>
                <a:gd name="T18" fmla="*/ 0 w 6"/>
                <a:gd name="T19" fmla="*/ 3 h 3"/>
                <a:gd name="T20" fmla="*/ 3 w 6"/>
                <a:gd name="T21" fmla="*/ 3 h 3"/>
                <a:gd name="T22" fmla="*/ 3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3" y="3"/>
                  </a:moveTo>
                  <a:lnTo>
                    <a:pt x="3" y="0"/>
                  </a:lnTo>
                  <a:lnTo>
                    <a:pt x="6" y="0"/>
                  </a:lnTo>
                  <a:lnTo>
                    <a:pt x="6" y="0"/>
                  </a:lnTo>
                  <a:lnTo>
                    <a:pt x="6" y="0"/>
                  </a:lnTo>
                  <a:lnTo>
                    <a:pt x="3" y="0"/>
                  </a:lnTo>
                  <a:lnTo>
                    <a:pt x="3" y="0"/>
                  </a:lnTo>
                  <a:lnTo>
                    <a:pt x="3" y="0"/>
                  </a:lnTo>
                  <a:lnTo>
                    <a:pt x="0" y="0"/>
                  </a:lnTo>
                  <a:lnTo>
                    <a:pt x="0" y="3"/>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1" name="Freeform 4535">
              <a:extLst>
                <a:ext uri="{FF2B5EF4-FFF2-40B4-BE49-F238E27FC236}">
                  <a16:creationId xmlns:a16="http://schemas.microsoft.com/office/drawing/2014/main" id="{6EA687F9-D8D3-4C6E-9538-2C6EAC2B9266}"/>
                </a:ext>
              </a:extLst>
            </p:cNvPr>
            <p:cNvSpPr>
              <a:spLocks/>
            </p:cNvSpPr>
            <p:nvPr/>
          </p:nvSpPr>
          <p:spPr bwMode="auto">
            <a:xfrm>
              <a:off x="11708" y="1780"/>
              <a:ext cx="3" cy="3"/>
            </a:xfrm>
            <a:custGeom>
              <a:avLst/>
              <a:gdLst>
                <a:gd name="T0" fmla="*/ 3 w 3"/>
                <a:gd name="T1" fmla="*/ 3 h 3"/>
                <a:gd name="T2" fmla="*/ 3 w 3"/>
                <a:gd name="T3" fmla="*/ 0 h 3"/>
                <a:gd name="T4" fmla="*/ 3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3" y="0"/>
                  </a:lnTo>
                  <a:lnTo>
                    <a:pt x="0" y="0"/>
                  </a:lnTo>
                  <a:lnTo>
                    <a:pt x="0" y="3"/>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2" name="Freeform 4536">
              <a:extLst>
                <a:ext uri="{FF2B5EF4-FFF2-40B4-BE49-F238E27FC236}">
                  <a16:creationId xmlns:a16="http://schemas.microsoft.com/office/drawing/2014/main" id="{E3E99D76-B66A-4992-9DDA-FDF3867FB164}"/>
                </a:ext>
              </a:extLst>
            </p:cNvPr>
            <p:cNvSpPr>
              <a:spLocks/>
            </p:cNvSpPr>
            <p:nvPr/>
          </p:nvSpPr>
          <p:spPr bwMode="auto">
            <a:xfrm>
              <a:off x="11711" y="1737"/>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3" name="Freeform 4537">
              <a:extLst>
                <a:ext uri="{FF2B5EF4-FFF2-40B4-BE49-F238E27FC236}">
                  <a16:creationId xmlns:a16="http://schemas.microsoft.com/office/drawing/2014/main" id="{22A13CB4-1448-4A2A-B8F8-99DEF18C2585}"/>
                </a:ext>
              </a:extLst>
            </p:cNvPr>
            <p:cNvSpPr>
              <a:spLocks/>
            </p:cNvSpPr>
            <p:nvPr/>
          </p:nvSpPr>
          <p:spPr bwMode="auto">
            <a:xfrm>
              <a:off x="11708" y="1786"/>
              <a:ext cx="3" cy="2"/>
            </a:xfrm>
            <a:custGeom>
              <a:avLst/>
              <a:gdLst>
                <a:gd name="T0" fmla="*/ 3 w 3"/>
                <a:gd name="T1" fmla="*/ 2 h 2"/>
                <a:gd name="T2" fmla="*/ 3 w 3"/>
                <a:gd name="T3" fmla="*/ 0 h 2"/>
                <a:gd name="T4" fmla="*/ 0 w 3"/>
                <a:gd name="T5" fmla="*/ 0 h 2"/>
                <a:gd name="T6" fmla="*/ 0 w 3"/>
                <a:gd name="T7" fmla="*/ 0 h 2"/>
                <a:gd name="T8" fmla="*/ 0 w 3"/>
                <a:gd name="T9" fmla="*/ 2 h 2"/>
                <a:gd name="T10" fmla="*/ 0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0"/>
                  </a:lnTo>
                  <a:lnTo>
                    <a:pt x="0" y="0"/>
                  </a:lnTo>
                  <a:lnTo>
                    <a:pt x="0" y="0"/>
                  </a:lnTo>
                  <a:lnTo>
                    <a:pt x="0" y="2"/>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4" name="Freeform 4538">
              <a:extLst>
                <a:ext uri="{FF2B5EF4-FFF2-40B4-BE49-F238E27FC236}">
                  <a16:creationId xmlns:a16="http://schemas.microsoft.com/office/drawing/2014/main" id="{CF819ED6-5A0D-4DA8-8152-4ED5AE76FC94}"/>
                </a:ext>
              </a:extLst>
            </p:cNvPr>
            <p:cNvSpPr>
              <a:spLocks/>
            </p:cNvSpPr>
            <p:nvPr/>
          </p:nvSpPr>
          <p:spPr bwMode="auto">
            <a:xfrm>
              <a:off x="11708" y="1794"/>
              <a:ext cx="3" cy="3"/>
            </a:xfrm>
            <a:custGeom>
              <a:avLst/>
              <a:gdLst>
                <a:gd name="T0" fmla="*/ 3 w 3"/>
                <a:gd name="T1" fmla="*/ 3 h 3"/>
                <a:gd name="T2" fmla="*/ 3 w 3"/>
                <a:gd name="T3" fmla="*/ 0 h 3"/>
                <a:gd name="T4" fmla="*/ 0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0" y="0"/>
                  </a:lnTo>
                  <a:lnTo>
                    <a:pt x="0" y="0"/>
                  </a:lnTo>
                  <a:lnTo>
                    <a:pt x="0" y="3"/>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5" name="Freeform 4539">
              <a:extLst>
                <a:ext uri="{FF2B5EF4-FFF2-40B4-BE49-F238E27FC236}">
                  <a16:creationId xmlns:a16="http://schemas.microsoft.com/office/drawing/2014/main" id="{E61F36C1-DC8C-4A41-B70F-116955EACB1D}"/>
                </a:ext>
              </a:extLst>
            </p:cNvPr>
            <p:cNvSpPr>
              <a:spLocks/>
            </p:cNvSpPr>
            <p:nvPr/>
          </p:nvSpPr>
          <p:spPr bwMode="auto">
            <a:xfrm>
              <a:off x="11708" y="1788"/>
              <a:ext cx="3" cy="3"/>
            </a:xfrm>
            <a:custGeom>
              <a:avLst/>
              <a:gdLst>
                <a:gd name="T0" fmla="*/ 3 w 3"/>
                <a:gd name="T1" fmla="*/ 3 h 3"/>
                <a:gd name="T2" fmla="*/ 3 w 3"/>
                <a:gd name="T3" fmla="*/ 0 h 3"/>
                <a:gd name="T4" fmla="*/ 0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0" y="0"/>
                  </a:lnTo>
                  <a:lnTo>
                    <a:pt x="0" y="0"/>
                  </a:lnTo>
                  <a:lnTo>
                    <a:pt x="0" y="3"/>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6" name="Freeform 4540">
              <a:extLst>
                <a:ext uri="{FF2B5EF4-FFF2-40B4-BE49-F238E27FC236}">
                  <a16:creationId xmlns:a16="http://schemas.microsoft.com/office/drawing/2014/main" id="{F43A3751-8968-4F3F-BB7B-4759ED8E1591}"/>
                </a:ext>
              </a:extLst>
            </p:cNvPr>
            <p:cNvSpPr>
              <a:spLocks/>
            </p:cNvSpPr>
            <p:nvPr/>
          </p:nvSpPr>
          <p:spPr bwMode="auto">
            <a:xfrm>
              <a:off x="11708" y="1775"/>
              <a:ext cx="3" cy="3"/>
            </a:xfrm>
            <a:custGeom>
              <a:avLst/>
              <a:gdLst>
                <a:gd name="T0" fmla="*/ 3 w 3"/>
                <a:gd name="T1" fmla="*/ 3 h 3"/>
                <a:gd name="T2" fmla="*/ 3 w 3"/>
                <a:gd name="T3" fmla="*/ 0 h 3"/>
                <a:gd name="T4" fmla="*/ 3 w 3"/>
                <a:gd name="T5" fmla="*/ 0 h 3"/>
                <a:gd name="T6" fmla="*/ 0 w 3"/>
                <a:gd name="T7" fmla="*/ 0 h 3"/>
                <a:gd name="T8" fmla="*/ 0 w 3"/>
                <a:gd name="T9" fmla="*/ 3 h 3"/>
                <a:gd name="T10" fmla="*/ 3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3" y="0"/>
                  </a:lnTo>
                  <a:lnTo>
                    <a:pt x="0" y="0"/>
                  </a:lnTo>
                  <a:lnTo>
                    <a:pt x="0" y="3"/>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7" name="Freeform 4541">
              <a:extLst>
                <a:ext uri="{FF2B5EF4-FFF2-40B4-BE49-F238E27FC236}">
                  <a16:creationId xmlns:a16="http://schemas.microsoft.com/office/drawing/2014/main" id="{CDD6460E-B40F-4DC7-B8A0-11D20985FA66}"/>
                </a:ext>
              </a:extLst>
            </p:cNvPr>
            <p:cNvSpPr>
              <a:spLocks/>
            </p:cNvSpPr>
            <p:nvPr/>
          </p:nvSpPr>
          <p:spPr bwMode="auto">
            <a:xfrm>
              <a:off x="11711" y="1745"/>
              <a:ext cx="3" cy="3"/>
            </a:xfrm>
            <a:custGeom>
              <a:avLst/>
              <a:gdLst>
                <a:gd name="T0" fmla="*/ 0 w 3"/>
                <a:gd name="T1" fmla="*/ 3 h 3"/>
                <a:gd name="T2" fmla="*/ 0 w 3"/>
                <a:gd name="T3" fmla="*/ 0 h 3"/>
                <a:gd name="T4" fmla="*/ 3 w 3"/>
                <a:gd name="T5" fmla="*/ 0 h 3"/>
                <a:gd name="T6" fmla="*/ 3 w 3"/>
                <a:gd name="T7" fmla="*/ 0 h 3"/>
                <a:gd name="T8" fmla="*/ 3 w 3"/>
                <a:gd name="T9" fmla="*/ 0 h 3"/>
                <a:gd name="T10" fmla="*/ 0 w 3"/>
                <a:gd name="T11" fmla="*/ 0 h 3"/>
                <a:gd name="T12" fmla="*/ 0 w 3"/>
                <a:gd name="T13" fmla="*/ 0 h 3"/>
                <a:gd name="T14" fmla="*/ 0 w 3"/>
                <a:gd name="T15" fmla="*/ 0 h 3"/>
                <a:gd name="T16" fmla="*/ 0 w 3"/>
                <a:gd name="T17" fmla="*/ 0 h 3"/>
                <a:gd name="T18" fmla="*/ 0 w 3"/>
                <a:gd name="T19" fmla="*/ 3 h 3"/>
                <a:gd name="T20" fmla="*/ 0 w 3"/>
                <a:gd name="T21" fmla="*/ 3 h 3"/>
                <a:gd name="T22" fmla="*/ 0 w 3"/>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0" y="3"/>
                  </a:moveTo>
                  <a:lnTo>
                    <a:pt x="0" y="0"/>
                  </a:lnTo>
                  <a:lnTo>
                    <a:pt x="3" y="0"/>
                  </a:lnTo>
                  <a:lnTo>
                    <a:pt x="3" y="0"/>
                  </a:lnTo>
                  <a:lnTo>
                    <a:pt x="3" y="0"/>
                  </a:lnTo>
                  <a:lnTo>
                    <a:pt x="0" y="0"/>
                  </a:ln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8" name="Freeform 4542">
              <a:extLst>
                <a:ext uri="{FF2B5EF4-FFF2-40B4-BE49-F238E27FC236}">
                  <a16:creationId xmlns:a16="http://schemas.microsoft.com/office/drawing/2014/main" id="{41A6E02C-B50A-4905-8AA2-558D295DC375}"/>
                </a:ext>
              </a:extLst>
            </p:cNvPr>
            <p:cNvSpPr>
              <a:spLocks/>
            </p:cNvSpPr>
            <p:nvPr/>
          </p:nvSpPr>
          <p:spPr bwMode="auto">
            <a:xfrm>
              <a:off x="11708" y="1761"/>
              <a:ext cx="3" cy="6"/>
            </a:xfrm>
            <a:custGeom>
              <a:avLst/>
              <a:gdLst>
                <a:gd name="T0" fmla="*/ 3 w 3"/>
                <a:gd name="T1" fmla="*/ 3 h 6"/>
                <a:gd name="T2" fmla="*/ 3 w 3"/>
                <a:gd name="T3" fmla="*/ 0 h 6"/>
                <a:gd name="T4" fmla="*/ 3 w 3"/>
                <a:gd name="T5" fmla="*/ 0 h 6"/>
                <a:gd name="T6" fmla="*/ 0 w 3"/>
                <a:gd name="T7" fmla="*/ 0 h 6"/>
                <a:gd name="T8" fmla="*/ 0 w 3"/>
                <a:gd name="T9" fmla="*/ 3 h 6"/>
                <a:gd name="T10" fmla="*/ 3 w 3"/>
                <a:gd name="T11" fmla="*/ 6 h 6"/>
                <a:gd name="T12" fmla="*/ 3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3"/>
                  </a:moveTo>
                  <a:lnTo>
                    <a:pt x="3" y="0"/>
                  </a:lnTo>
                  <a:lnTo>
                    <a:pt x="3" y="0"/>
                  </a:lnTo>
                  <a:lnTo>
                    <a:pt x="0" y="0"/>
                  </a:lnTo>
                  <a:lnTo>
                    <a:pt x="0" y="3"/>
                  </a:lnTo>
                  <a:lnTo>
                    <a:pt x="3" y="6"/>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89" name="Freeform 4543">
              <a:extLst>
                <a:ext uri="{FF2B5EF4-FFF2-40B4-BE49-F238E27FC236}">
                  <a16:creationId xmlns:a16="http://schemas.microsoft.com/office/drawing/2014/main" id="{5703254B-B1F0-42D2-A12E-EF662AE3D9C3}"/>
                </a:ext>
              </a:extLst>
            </p:cNvPr>
            <p:cNvSpPr>
              <a:spLocks/>
            </p:cNvSpPr>
            <p:nvPr/>
          </p:nvSpPr>
          <p:spPr bwMode="auto">
            <a:xfrm>
              <a:off x="11711" y="1740"/>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0" name="Freeform 4544">
              <a:extLst>
                <a:ext uri="{FF2B5EF4-FFF2-40B4-BE49-F238E27FC236}">
                  <a16:creationId xmlns:a16="http://schemas.microsoft.com/office/drawing/2014/main" id="{8D6960DA-4974-4D75-9E17-E4D4402CC254}"/>
                </a:ext>
              </a:extLst>
            </p:cNvPr>
            <p:cNvSpPr>
              <a:spLocks/>
            </p:cNvSpPr>
            <p:nvPr/>
          </p:nvSpPr>
          <p:spPr bwMode="auto">
            <a:xfrm>
              <a:off x="11711" y="1748"/>
              <a:ext cx="0" cy="5"/>
            </a:xfrm>
            <a:custGeom>
              <a:avLst/>
              <a:gdLst>
                <a:gd name="T0" fmla="*/ 5 h 5"/>
                <a:gd name="T1" fmla="*/ 2 h 5"/>
                <a:gd name="T2" fmla="*/ 0 h 5"/>
                <a:gd name="T3" fmla="*/ 2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2"/>
                  </a:lnTo>
                  <a:lnTo>
                    <a:pt x="0" y="0"/>
                  </a:lnTo>
                  <a:lnTo>
                    <a:pt x="0" y="2"/>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1" name="Freeform 4545">
              <a:extLst>
                <a:ext uri="{FF2B5EF4-FFF2-40B4-BE49-F238E27FC236}">
                  <a16:creationId xmlns:a16="http://schemas.microsoft.com/office/drawing/2014/main" id="{14EE373A-2697-425A-A115-ABFF2712350C}"/>
                </a:ext>
              </a:extLst>
            </p:cNvPr>
            <p:cNvSpPr>
              <a:spLocks/>
            </p:cNvSpPr>
            <p:nvPr/>
          </p:nvSpPr>
          <p:spPr bwMode="auto">
            <a:xfrm>
              <a:off x="11708" y="1759"/>
              <a:ext cx="3" cy="2"/>
            </a:xfrm>
            <a:custGeom>
              <a:avLst/>
              <a:gdLst>
                <a:gd name="T0" fmla="*/ 3 w 3"/>
                <a:gd name="T1" fmla="*/ 2 h 2"/>
                <a:gd name="T2" fmla="*/ 3 w 3"/>
                <a:gd name="T3" fmla="*/ 0 h 2"/>
                <a:gd name="T4" fmla="*/ 3 w 3"/>
                <a:gd name="T5" fmla="*/ 0 h 2"/>
                <a:gd name="T6" fmla="*/ 3 w 3"/>
                <a:gd name="T7" fmla="*/ 0 h 2"/>
                <a:gd name="T8" fmla="*/ 0 w 3"/>
                <a:gd name="T9" fmla="*/ 2 h 2"/>
                <a:gd name="T10" fmla="*/ 3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0"/>
                  </a:lnTo>
                  <a:lnTo>
                    <a:pt x="3" y="0"/>
                  </a:lnTo>
                  <a:lnTo>
                    <a:pt x="3" y="0"/>
                  </a:lnTo>
                  <a:lnTo>
                    <a:pt x="0"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2" name="Freeform 4546">
              <a:extLst>
                <a:ext uri="{FF2B5EF4-FFF2-40B4-BE49-F238E27FC236}">
                  <a16:creationId xmlns:a16="http://schemas.microsoft.com/office/drawing/2014/main" id="{1B661258-7322-48F7-A225-A6178C9F7AD4}"/>
                </a:ext>
              </a:extLst>
            </p:cNvPr>
            <p:cNvSpPr>
              <a:spLocks/>
            </p:cNvSpPr>
            <p:nvPr/>
          </p:nvSpPr>
          <p:spPr bwMode="auto">
            <a:xfrm>
              <a:off x="11711" y="1753"/>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3" name="Freeform 4547">
              <a:extLst>
                <a:ext uri="{FF2B5EF4-FFF2-40B4-BE49-F238E27FC236}">
                  <a16:creationId xmlns:a16="http://schemas.microsoft.com/office/drawing/2014/main" id="{EEB996BD-0922-49F9-928C-9145387E6333}"/>
                </a:ext>
              </a:extLst>
            </p:cNvPr>
            <p:cNvSpPr>
              <a:spLocks/>
            </p:cNvSpPr>
            <p:nvPr/>
          </p:nvSpPr>
          <p:spPr bwMode="auto">
            <a:xfrm>
              <a:off x="11711" y="1712"/>
              <a:ext cx="0" cy="6"/>
            </a:xfrm>
            <a:custGeom>
              <a:avLst/>
              <a:gdLst>
                <a:gd name="T0" fmla="*/ 6 h 6"/>
                <a:gd name="T1" fmla="*/ 3 h 6"/>
                <a:gd name="T2" fmla="*/ 0 h 6"/>
                <a:gd name="T3" fmla="*/ 3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3"/>
                  </a:lnTo>
                  <a:lnTo>
                    <a:pt x="0" y="0"/>
                  </a:lnTo>
                  <a:lnTo>
                    <a:pt x="0" y="3"/>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4" name="Freeform 4548">
              <a:extLst>
                <a:ext uri="{FF2B5EF4-FFF2-40B4-BE49-F238E27FC236}">
                  <a16:creationId xmlns:a16="http://schemas.microsoft.com/office/drawing/2014/main" id="{BD509B37-AB55-4812-A4C4-1F8A9F2F503A}"/>
                </a:ext>
              </a:extLst>
            </p:cNvPr>
            <p:cNvSpPr>
              <a:spLocks/>
            </p:cNvSpPr>
            <p:nvPr/>
          </p:nvSpPr>
          <p:spPr bwMode="auto">
            <a:xfrm>
              <a:off x="11711" y="1593"/>
              <a:ext cx="0" cy="5"/>
            </a:xfrm>
            <a:custGeom>
              <a:avLst/>
              <a:gdLst>
                <a:gd name="T0" fmla="*/ 3 h 5"/>
                <a:gd name="T1" fmla="*/ 0 h 5"/>
                <a:gd name="T2" fmla="*/ 0 h 5"/>
                <a:gd name="T3" fmla="*/ 0 h 5"/>
                <a:gd name="T4" fmla="*/ 3 h 5"/>
                <a:gd name="T5" fmla="*/ 5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0"/>
                  </a:lnTo>
                  <a:lnTo>
                    <a:pt x="0" y="0"/>
                  </a:lnTo>
                  <a:lnTo>
                    <a:pt x="0" y="0"/>
                  </a:lnTo>
                  <a:lnTo>
                    <a:pt x="0" y="3"/>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5" name="Freeform 4549">
              <a:extLst>
                <a:ext uri="{FF2B5EF4-FFF2-40B4-BE49-F238E27FC236}">
                  <a16:creationId xmlns:a16="http://schemas.microsoft.com/office/drawing/2014/main" id="{30D82655-FED3-4016-BE8E-244EEDE7B2A4}"/>
                </a:ext>
              </a:extLst>
            </p:cNvPr>
            <p:cNvSpPr>
              <a:spLocks/>
            </p:cNvSpPr>
            <p:nvPr/>
          </p:nvSpPr>
          <p:spPr bwMode="auto">
            <a:xfrm>
              <a:off x="11711" y="1579"/>
              <a:ext cx="0" cy="6"/>
            </a:xfrm>
            <a:custGeom>
              <a:avLst/>
              <a:gdLst>
                <a:gd name="T0" fmla="*/ 6 h 6"/>
                <a:gd name="T1" fmla="*/ 3 h 6"/>
                <a:gd name="T2" fmla="*/ 0 h 6"/>
                <a:gd name="T3" fmla="*/ 3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3"/>
                  </a:lnTo>
                  <a:lnTo>
                    <a:pt x="0" y="0"/>
                  </a:lnTo>
                  <a:lnTo>
                    <a:pt x="0" y="3"/>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6" name="Freeform 4550">
              <a:extLst>
                <a:ext uri="{FF2B5EF4-FFF2-40B4-BE49-F238E27FC236}">
                  <a16:creationId xmlns:a16="http://schemas.microsoft.com/office/drawing/2014/main" id="{59823348-F143-4E07-B33E-F7E005584ABC}"/>
                </a:ext>
              </a:extLst>
            </p:cNvPr>
            <p:cNvSpPr>
              <a:spLocks/>
            </p:cNvSpPr>
            <p:nvPr/>
          </p:nvSpPr>
          <p:spPr bwMode="auto">
            <a:xfrm>
              <a:off x="11711" y="1585"/>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7" name="Freeform 4551">
              <a:extLst>
                <a:ext uri="{FF2B5EF4-FFF2-40B4-BE49-F238E27FC236}">
                  <a16:creationId xmlns:a16="http://schemas.microsoft.com/office/drawing/2014/main" id="{F98380C7-7DA5-41AE-AFE9-C01A5B05E2DB}"/>
                </a:ext>
              </a:extLst>
            </p:cNvPr>
            <p:cNvSpPr>
              <a:spLocks/>
            </p:cNvSpPr>
            <p:nvPr/>
          </p:nvSpPr>
          <p:spPr bwMode="auto">
            <a:xfrm>
              <a:off x="11711" y="1607"/>
              <a:ext cx="3" cy="2"/>
            </a:xfrm>
            <a:custGeom>
              <a:avLst/>
              <a:gdLst>
                <a:gd name="T0" fmla="*/ 0 w 3"/>
                <a:gd name="T1" fmla="*/ 2 h 2"/>
                <a:gd name="T2" fmla="*/ 0 w 3"/>
                <a:gd name="T3" fmla="*/ 0 h 2"/>
                <a:gd name="T4" fmla="*/ 3 w 3"/>
                <a:gd name="T5" fmla="*/ 0 h 2"/>
                <a:gd name="T6" fmla="*/ 3 w 3"/>
                <a:gd name="T7" fmla="*/ 0 h 2"/>
                <a:gd name="T8" fmla="*/ 3 w 3"/>
                <a:gd name="T9" fmla="*/ 0 h 2"/>
                <a:gd name="T10" fmla="*/ 0 w 3"/>
                <a:gd name="T11" fmla="*/ 0 h 2"/>
                <a:gd name="T12" fmla="*/ 0 w 3"/>
                <a:gd name="T13" fmla="*/ 0 h 2"/>
                <a:gd name="T14" fmla="*/ 0 w 3"/>
                <a:gd name="T15" fmla="*/ 0 h 2"/>
                <a:gd name="T16" fmla="*/ 0 w 3"/>
                <a:gd name="T17" fmla="*/ 0 h 2"/>
                <a:gd name="T18" fmla="*/ 0 w 3"/>
                <a:gd name="T19" fmla="*/ 2 h 2"/>
                <a:gd name="T20" fmla="*/ 0 w 3"/>
                <a:gd name="T21" fmla="*/ 2 h 2"/>
                <a:gd name="T22" fmla="*/ 0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0" y="2"/>
                  </a:moveTo>
                  <a:lnTo>
                    <a:pt x="0" y="0"/>
                  </a:lnTo>
                  <a:lnTo>
                    <a:pt x="3" y="0"/>
                  </a:lnTo>
                  <a:lnTo>
                    <a:pt x="3" y="0"/>
                  </a:lnTo>
                  <a:lnTo>
                    <a:pt x="3" y="0"/>
                  </a:lnTo>
                  <a:lnTo>
                    <a:pt x="0" y="0"/>
                  </a:ln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8" name="Freeform 4552">
              <a:extLst>
                <a:ext uri="{FF2B5EF4-FFF2-40B4-BE49-F238E27FC236}">
                  <a16:creationId xmlns:a16="http://schemas.microsoft.com/office/drawing/2014/main" id="{F485FA98-EBAD-4788-BF0C-7B3869A871C7}"/>
                </a:ext>
              </a:extLst>
            </p:cNvPr>
            <p:cNvSpPr>
              <a:spLocks/>
            </p:cNvSpPr>
            <p:nvPr/>
          </p:nvSpPr>
          <p:spPr bwMode="auto">
            <a:xfrm>
              <a:off x="11711" y="1598"/>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99" name="Freeform 4553">
              <a:extLst>
                <a:ext uri="{FF2B5EF4-FFF2-40B4-BE49-F238E27FC236}">
                  <a16:creationId xmlns:a16="http://schemas.microsoft.com/office/drawing/2014/main" id="{25EC0F8F-1A9F-4623-AD14-550EF0952613}"/>
                </a:ext>
              </a:extLst>
            </p:cNvPr>
            <p:cNvSpPr>
              <a:spLocks/>
            </p:cNvSpPr>
            <p:nvPr/>
          </p:nvSpPr>
          <p:spPr bwMode="auto">
            <a:xfrm>
              <a:off x="11711" y="1604"/>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0" name="Freeform 4554">
              <a:extLst>
                <a:ext uri="{FF2B5EF4-FFF2-40B4-BE49-F238E27FC236}">
                  <a16:creationId xmlns:a16="http://schemas.microsoft.com/office/drawing/2014/main" id="{64337FB6-A3EC-4F87-B999-D0C5C6EE9A0B}"/>
                </a:ext>
              </a:extLst>
            </p:cNvPr>
            <p:cNvSpPr>
              <a:spLocks/>
            </p:cNvSpPr>
            <p:nvPr/>
          </p:nvSpPr>
          <p:spPr bwMode="auto">
            <a:xfrm>
              <a:off x="11711" y="1590"/>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1" name="Freeform 4555">
              <a:extLst>
                <a:ext uri="{FF2B5EF4-FFF2-40B4-BE49-F238E27FC236}">
                  <a16:creationId xmlns:a16="http://schemas.microsoft.com/office/drawing/2014/main" id="{FA3DEDEC-7E6A-46A1-B7B2-8E8264E15440}"/>
                </a:ext>
              </a:extLst>
            </p:cNvPr>
            <p:cNvSpPr>
              <a:spLocks/>
            </p:cNvSpPr>
            <p:nvPr/>
          </p:nvSpPr>
          <p:spPr bwMode="auto">
            <a:xfrm>
              <a:off x="11711" y="1563"/>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2" name="Freeform 4556">
              <a:extLst>
                <a:ext uri="{FF2B5EF4-FFF2-40B4-BE49-F238E27FC236}">
                  <a16:creationId xmlns:a16="http://schemas.microsoft.com/office/drawing/2014/main" id="{ACC9E304-2E5B-4603-9BC3-433CCC1211E1}"/>
                </a:ext>
              </a:extLst>
            </p:cNvPr>
            <p:cNvSpPr>
              <a:spLocks/>
            </p:cNvSpPr>
            <p:nvPr/>
          </p:nvSpPr>
          <p:spPr bwMode="auto">
            <a:xfrm>
              <a:off x="11711" y="1558"/>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3" name="Freeform 4557">
              <a:extLst>
                <a:ext uri="{FF2B5EF4-FFF2-40B4-BE49-F238E27FC236}">
                  <a16:creationId xmlns:a16="http://schemas.microsoft.com/office/drawing/2014/main" id="{9798D999-A083-4A5F-845F-F5D9E2AC1BF2}"/>
                </a:ext>
              </a:extLst>
            </p:cNvPr>
            <p:cNvSpPr>
              <a:spLocks/>
            </p:cNvSpPr>
            <p:nvPr/>
          </p:nvSpPr>
          <p:spPr bwMode="auto">
            <a:xfrm>
              <a:off x="11711" y="1569"/>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4" name="Freeform 4558">
              <a:extLst>
                <a:ext uri="{FF2B5EF4-FFF2-40B4-BE49-F238E27FC236}">
                  <a16:creationId xmlns:a16="http://schemas.microsoft.com/office/drawing/2014/main" id="{04DFC30C-60E6-4FFF-BFF3-02A82A837C88}"/>
                </a:ext>
              </a:extLst>
            </p:cNvPr>
            <p:cNvSpPr>
              <a:spLocks/>
            </p:cNvSpPr>
            <p:nvPr/>
          </p:nvSpPr>
          <p:spPr bwMode="auto">
            <a:xfrm>
              <a:off x="11711" y="1571"/>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5" name="Freeform 4559">
              <a:extLst>
                <a:ext uri="{FF2B5EF4-FFF2-40B4-BE49-F238E27FC236}">
                  <a16:creationId xmlns:a16="http://schemas.microsoft.com/office/drawing/2014/main" id="{896CCEBD-B508-4C0F-BA03-44611EA1F6CB}"/>
                </a:ext>
              </a:extLst>
            </p:cNvPr>
            <p:cNvSpPr>
              <a:spLocks/>
            </p:cNvSpPr>
            <p:nvPr/>
          </p:nvSpPr>
          <p:spPr bwMode="auto">
            <a:xfrm>
              <a:off x="11711" y="1577"/>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6" name="Freeform 4560">
              <a:extLst>
                <a:ext uri="{FF2B5EF4-FFF2-40B4-BE49-F238E27FC236}">
                  <a16:creationId xmlns:a16="http://schemas.microsoft.com/office/drawing/2014/main" id="{90108EA6-203C-4E86-BA3C-346C2382C4E0}"/>
                </a:ext>
              </a:extLst>
            </p:cNvPr>
            <p:cNvSpPr>
              <a:spLocks/>
            </p:cNvSpPr>
            <p:nvPr/>
          </p:nvSpPr>
          <p:spPr bwMode="auto">
            <a:xfrm>
              <a:off x="11711" y="1612"/>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7" name="Freeform 4561">
              <a:extLst>
                <a:ext uri="{FF2B5EF4-FFF2-40B4-BE49-F238E27FC236}">
                  <a16:creationId xmlns:a16="http://schemas.microsoft.com/office/drawing/2014/main" id="{4601FC89-9469-45A6-B10D-AC41A709C8B2}"/>
                </a:ext>
              </a:extLst>
            </p:cNvPr>
            <p:cNvSpPr>
              <a:spLocks/>
            </p:cNvSpPr>
            <p:nvPr/>
          </p:nvSpPr>
          <p:spPr bwMode="auto">
            <a:xfrm>
              <a:off x="11711" y="1617"/>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8" name="Freeform 4562">
              <a:extLst>
                <a:ext uri="{FF2B5EF4-FFF2-40B4-BE49-F238E27FC236}">
                  <a16:creationId xmlns:a16="http://schemas.microsoft.com/office/drawing/2014/main" id="{854FAD83-9D32-4C61-9DAC-02659C3B4BF6}"/>
                </a:ext>
              </a:extLst>
            </p:cNvPr>
            <p:cNvSpPr>
              <a:spLocks/>
            </p:cNvSpPr>
            <p:nvPr/>
          </p:nvSpPr>
          <p:spPr bwMode="auto">
            <a:xfrm>
              <a:off x="11711" y="1626"/>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09" name="Freeform 4563">
              <a:extLst>
                <a:ext uri="{FF2B5EF4-FFF2-40B4-BE49-F238E27FC236}">
                  <a16:creationId xmlns:a16="http://schemas.microsoft.com/office/drawing/2014/main" id="{15ADA016-1CB7-4CD6-992A-6271443600F5}"/>
                </a:ext>
              </a:extLst>
            </p:cNvPr>
            <p:cNvSpPr>
              <a:spLocks/>
            </p:cNvSpPr>
            <p:nvPr/>
          </p:nvSpPr>
          <p:spPr bwMode="auto">
            <a:xfrm>
              <a:off x="11711" y="1634"/>
              <a:ext cx="3" cy="2"/>
            </a:xfrm>
            <a:custGeom>
              <a:avLst/>
              <a:gdLst>
                <a:gd name="T0" fmla="*/ 0 w 3"/>
                <a:gd name="T1" fmla="*/ 2 h 2"/>
                <a:gd name="T2" fmla="*/ 0 w 3"/>
                <a:gd name="T3" fmla="*/ 2 h 2"/>
                <a:gd name="T4" fmla="*/ 3 w 3"/>
                <a:gd name="T5" fmla="*/ 2 h 2"/>
                <a:gd name="T6" fmla="*/ 3 w 3"/>
                <a:gd name="T7" fmla="*/ 2 h 2"/>
                <a:gd name="T8" fmla="*/ 3 w 3"/>
                <a:gd name="T9" fmla="*/ 0 h 2"/>
                <a:gd name="T10" fmla="*/ 0 w 3"/>
                <a:gd name="T11" fmla="*/ 0 h 2"/>
                <a:gd name="T12" fmla="*/ 0 w 3"/>
                <a:gd name="T13" fmla="*/ 0 h 2"/>
                <a:gd name="T14" fmla="*/ 0 w 3"/>
                <a:gd name="T15" fmla="*/ 0 h 2"/>
                <a:gd name="T16" fmla="*/ 0 w 3"/>
                <a:gd name="T17" fmla="*/ 0 h 2"/>
                <a:gd name="T18" fmla="*/ 0 w 3"/>
                <a:gd name="T19" fmla="*/ 2 h 2"/>
                <a:gd name="T20" fmla="*/ 0 w 3"/>
                <a:gd name="T21" fmla="*/ 2 h 2"/>
                <a:gd name="T22" fmla="*/ 0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0" y="2"/>
                  </a:moveTo>
                  <a:lnTo>
                    <a:pt x="0" y="2"/>
                  </a:lnTo>
                  <a:lnTo>
                    <a:pt x="3" y="2"/>
                  </a:lnTo>
                  <a:lnTo>
                    <a:pt x="3" y="2"/>
                  </a:lnTo>
                  <a:lnTo>
                    <a:pt x="3" y="0"/>
                  </a:lnTo>
                  <a:lnTo>
                    <a:pt x="0" y="0"/>
                  </a:ln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0" name="Freeform 4564">
              <a:extLst>
                <a:ext uri="{FF2B5EF4-FFF2-40B4-BE49-F238E27FC236}">
                  <a16:creationId xmlns:a16="http://schemas.microsoft.com/office/drawing/2014/main" id="{91A73B03-CB6F-495C-962C-A2D24777BD1A}"/>
                </a:ext>
              </a:extLst>
            </p:cNvPr>
            <p:cNvSpPr>
              <a:spLocks/>
            </p:cNvSpPr>
            <p:nvPr/>
          </p:nvSpPr>
          <p:spPr bwMode="auto">
            <a:xfrm>
              <a:off x="11711" y="1620"/>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1" name="Freeform 4565">
              <a:extLst>
                <a:ext uri="{FF2B5EF4-FFF2-40B4-BE49-F238E27FC236}">
                  <a16:creationId xmlns:a16="http://schemas.microsoft.com/office/drawing/2014/main" id="{021416D5-A359-475F-A5D7-4B1F1EDF1566}"/>
                </a:ext>
              </a:extLst>
            </p:cNvPr>
            <p:cNvSpPr>
              <a:spLocks/>
            </p:cNvSpPr>
            <p:nvPr/>
          </p:nvSpPr>
          <p:spPr bwMode="auto">
            <a:xfrm>
              <a:off x="11711" y="1639"/>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2" name="Freeform 4566">
              <a:extLst>
                <a:ext uri="{FF2B5EF4-FFF2-40B4-BE49-F238E27FC236}">
                  <a16:creationId xmlns:a16="http://schemas.microsoft.com/office/drawing/2014/main" id="{407C7317-1D84-4AD9-87E1-88B0C26ACFA9}"/>
                </a:ext>
              </a:extLst>
            </p:cNvPr>
            <p:cNvSpPr>
              <a:spLocks/>
            </p:cNvSpPr>
            <p:nvPr/>
          </p:nvSpPr>
          <p:spPr bwMode="auto">
            <a:xfrm>
              <a:off x="11711" y="1655"/>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3" name="Freeform 4567">
              <a:extLst>
                <a:ext uri="{FF2B5EF4-FFF2-40B4-BE49-F238E27FC236}">
                  <a16:creationId xmlns:a16="http://schemas.microsoft.com/office/drawing/2014/main" id="{933DD201-031E-4236-BA46-52B6F26A6FEB}"/>
                </a:ext>
              </a:extLst>
            </p:cNvPr>
            <p:cNvSpPr>
              <a:spLocks/>
            </p:cNvSpPr>
            <p:nvPr/>
          </p:nvSpPr>
          <p:spPr bwMode="auto">
            <a:xfrm>
              <a:off x="11711" y="1628"/>
              <a:ext cx="0" cy="6"/>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4" name="Freeform 4568">
              <a:extLst>
                <a:ext uri="{FF2B5EF4-FFF2-40B4-BE49-F238E27FC236}">
                  <a16:creationId xmlns:a16="http://schemas.microsoft.com/office/drawing/2014/main" id="{B91DEEE2-55E0-42F5-93EB-C56AC64D6AAC}"/>
                </a:ext>
              </a:extLst>
            </p:cNvPr>
            <p:cNvSpPr>
              <a:spLocks/>
            </p:cNvSpPr>
            <p:nvPr/>
          </p:nvSpPr>
          <p:spPr bwMode="auto">
            <a:xfrm>
              <a:off x="11711" y="1653"/>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5" name="Freeform 4569">
              <a:extLst>
                <a:ext uri="{FF2B5EF4-FFF2-40B4-BE49-F238E27FC236}">
                  <a16:creationId xmlns:a16="http://schemas.microsoft.com/office/drawing/2014/main" id="{09A58AB7-824B-4AF5-B849-99F92D032A88}"/>
                </a:ext>
              </a:extLst>
            </p:cNvPr>
            <p:cNvSpPr>
              <a:spLocks/>
            </p:cNvSpPr>
            <p:nvPr/>
          </p:nvSpPr>
          <p:spPr bwMode="auto">
            <a:xfrm>
              <a:off x="11711" y="1647"/>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6" name="Freeform 4570">
              <a:extLst>
                <a:ext uri="{FF2B5EF4-FFF2-40B4-BE49-F238E27FC236}">
                  <a16:creationId xmlns:a16="http://schemas.microsoft.com/office/drawing/2014/main" id="{BC6E31BC-5B06-498B-BF8D-739D810A57F5}"/>
                </a:ext>
              </a:extLst>
            </p:cNvPr>
            <p:cNvSpPr>
              <a:spLocks/>
            </p:cNvSpPr>
            <p:nvPr/>
          </p:nvSpPr>
          <p:spPr bwMode="auto">
            <a:xfrm>
              <a:off x="11711" y="1642"/>
              <a:ext cx="0" cy="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7" name="Freeform 4571">
              <a:extLst>
                <a:ext uri="{FF2B5EF4-FFF2-40B4-BE49-F238E27FC236}">
                  <a16:creationId xmlns:a16="http://schemas.microsoft.com/office/drawing/2014/main" id="{36341E4F-8F42-44C5-A157-C4226AEEAEBA}"/>
                </a:ext>
              </a:extLst>
            </p:cNvPr>
            <p:cNvSpPr>
              <a:spLocks/>
            </p:cNvSpPr>
            <p:nvPr/>
          </p:nvSpPr>
          <p:spPr bwMode="auto">
            <a:xfrm>
              <a:off x="11738" y="173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8" name="Freeform 4572">
              <a:extLst>
                <a:ext uri="{FF2B5EF4-FFF2-40B4-BE49-F238E27FC236}">
                  <a16:creationId xmlns:a16="http://schemas.microsoft.com/office/drawing/2014/main" id="{98AD7B24-D6BF-42C4-8223-C008BAF82D73}"/>
                </a:ext>
              </a:extLst>
            </p:cNvPr>
            <p:cNvSpPr>
              <a:spLocks/>
            </p:cNvSpPr>
            <p:nvPr/>
          </p:nvSpPr>
          <p:spPr bwMode="auto">
            <a:xfrm>
              <a:off x="11738" y="173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19" name="Freeform 4573">
              <a:extLst>
                <a:ext uri="{FF2B5EF4-FFF2-40B4-BE49-F238E27FC236}">
                  <a16:creationId xmlns:a16="http://schemas.microsoft.com/office/drawing/2014/main" id="{0185EE02-E01D-4B67-9967-25553FE1EE53}"/>
                </a:ext>
              </a:extLst>
            </p:cNvPr>
            <p:cNvSpPr>
              <a:spLocks/>
            </p:cNvSpPr>
            <p:nvPr/>
          </p:nvSpPr>
          <p:spPr bwMode="auto">
            <a:xfrm>
              <a:off x="11738" y="1726"/>
              <a:ext cx="0" cy="5"/>
            </a:xfrm>
            <a:custGeom>
              <a:avLst/>
              <a:gdLst>
                <a:gd name="T0" fmla="*/ 3 h 5"/>
                <a:gd name="T1" fmla="*/ 0 h 5"/>
                <a:gd name="T2" fmla="*/ 3 h 5"/>
                <a:gd name="T3" fmla="*/ 5 h 5"/>
                <a:gd name="T4" fmla="*/ 5 h 5"/>
                <a:gd name="T5" fmla="*/ 5 h 5"/>
                <a:gd name="T6" fmla="*/ 3 h 5"/>
              </a:gdLst>
              <a:ahLst/>
              <a:cxnLst>
                <a:cxn ang="0">
                  <a:pos x="0" y="T0"/>
                </a:cxn>
                <a:cxn ang="0">
                  <a:pos x="0" y="T1"/>
                </a:cxn>
                <a:cxn ang="0">
                  <a:pos x="0" y="T2"/>
                </a:cxn>
                <a:cxn ang="0">
                  <a:pos x="0" y="T3"/>
                </a:cxn>
                <a:cxn ang="0">
                  <a:pos x="0" y="T4"/>
                </a:cxn>
                <a:cxn ang="0">
                  <a:pos x="0" y="T5"/>
                </a:cxn>
                <a:cxn ang="0">
                  <a:pos x="0" y="T6"/>
                </a:cxn>
              </a:cxnLst>
              <a:rect l="0" t="0" r="r" b="b"/>
              <a:pathLst>
                <a:path h="5">
                  <a:moveTo>
                    <a:pt x="0" y="3"/>
                  </a:moveTo>
                  <a:lnTo>
                    <a:pt x="0" y="0"/>
                  </a:lnTo>
                  <a:lnTo>
                    <a:pt x="0" y="3"/>
                  </a:lnTo>
                  <a:lnTo>
                    <a:pt x="0" y="5"/>
                  </a:lnTo>
                  <a:lnTo>
                    <a:pt x="0" y="5"/>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0" name="Freeform 4574">
              <a:extLst>
                <a:ext uri="{FF2B5EF4-FFF2-40B4-BE49-F238E27FC236}">
                  <a16:creationId xmlns:a16="http://schemas.microsoft.com/office/drawing/2014/main" id="{8B864ECC-F4CE-4C14-84C9-C8EEE3FB5E15}"/>
                </a:ext>
              </a:extLst>
            </p:cNvPr>
            <p:cNvSpPr>
              <a:spLocks/>
            </p:cNvSpPr>
            <p:nvPr/>
          </p:nvSpPr>
          <p:spPr bwMode="auto">
            <a:xfrm>
              <a:off x="11738" y="1740"/>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1" name="Freeform 4575">
              <a:extLst>
                <a:ext uri="{FF2B5EF4-FFF2-40B4-BE49-F238E27FC236}">
                  <a16:creationId xmlns:a16="http://schemas.microsoft.com/office/drawing/2014/main" id="{DAB4CF78-27C8-4B17-AA4C-97FAD020152F}"/>
                </a:ext>
              </a:extLst>
            </p:cNvPr>
            <p:cNvSpPr>
              <a:spLocks/>
            </p:cNvSpPr>
            <p:nvPr/>
          </p:nvSpPr>
          <p:spPr bwMode="auto">
            <a:xfrm>
              <a:off x="11738" y="170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2" name="Freeform 4576">
              <a:extLst>
                <a:ext uri="{FF2B5EF4-FFF2-40B4-BE49-F238E27FC236}">
                  <a16:creationId xmlns:a16="http://schemas.microsoft.com/office/drawing/2014/main" id="{81BFBE5D-D9A7-4474-8138-82CA22B4EDAC}"/>
                </a:ext>
              </a:extLst>
            </p:cNvPr>
            <p:cNvSpPr>
              <a:spLocks/>
            </p:cNvSpPr>
            <p:nvPr/>
          </p:nvSpPr>
          <p:spPr bwMode="auto">
            <a:xfrm>
              <a:off x="11738" y="1710"/>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3" name="Freeform 4577">
              <a:extLst>
                <a:ext uri="{FF2B5EF4-FFF2-40B4-BE49-F238E27FC236}">
                  <a16:creationId xmlns:a16="http://schemas.microsoft.com/office/drawing/2014/main" id="{78981906-4AB4-4CC8-AA13-4178DCDF5E8F}"/>
                </a:ext>
              </a:extLst>
            </p:cNvPr>
            <p:cNvSpPr>
              <a:spLocks/>
            </p:cNvSpPr>
            <p:nvPr/>
          </p:nvSpPr>
          <p:spPr bwMode="auto">
            <a:xfrm>
              <a:off x="11738" y="1702"/>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4" name="Freeform 4578">
              <a:extLst>
                <a:ext uri="{FF2B5EF4-FFF2-40B4-BE49-F238E27FC236}">
                  <a16:creationId xmlns:a16="http://schemas.microsoft.com/office/drawing/2014/main" id="{328BA6B1-9252-4367-97AC-116149F49DB8}"/>
                </a:ext>
              </a:extLst>
            </p:cNvPr>
            <p:cNvSpPr>
              <a:spLocks/>
            </p:cNvSpPr>
            <p:nvPr/>
          </p:nvSpPr>
          <p:spPr bwMode="auto">
            <a:xfrm>
              <a:off x="11738" y="17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5" name="Freeform 4579">
              <a:extLst>
                <a:ext uri="{FF2B5EF4-FFF2-40B4-BE49-F238E27FC236}">
                  <a16:creationId xmlns:a16="http://schemas.microsoft.com/office/drawing/2014/main" id="{552E13FF-8D0F-405F-BB75-81B85B3485F9}"/>
                </a:ext>
              </a:extLst>
            </p:cNvPr>
            <p:cNvSpPr>
              <a:spLocks/>
            </p:cNvSpPr>
            <p:nvPr/>
          </p:nvSpPr>
          <p:spPr bwMode="auto">
            <a:xfrm>
              <a:off x="11738" y="171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6" name="Freeform 4580">
              <a:extLst>
                <a:ext uri="{FF2B5EF4-FFF2-40B4-BE49-F238E27FC236}">
                  <a16:creationId xmlns:a16="http://schemas.microsoft.com/office/drawing/2014/main" id="{0FC13DF5-8E75-4863-A2AA-B204B182E818}"/>
                </a:ext>
              </a:extLst>
            </p:cNvPr>
            <p:cNvSpPr>
              <a:spLocks/>
            </p:cNvSpPr>
            <p:nvPr/>
          </p:nvSpPr>
          <p:spPr bwMode="auto">
            <a:xfrm>
              <a:off x="11738" y="178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7" name="Freeform 4581">
              <a:extLst>
                <a:ext uri="{FF2B5EF4-FFF2-40B4-BE49-F238E27FC236}">
                  <a16:creationId xmlns:a16="http://schemas.microsoft.com/office/drawing/2014/main" id="{9D9FE973-3AAA-465E-A532-1AE4A886FBB0}"/>
                </a:ext>
              </a:extLst>
            </p:cNvPr>
            <p:cNvSpPr>
              <a:spLocks/>
            </p:cNvSpPr>
            <p:nvPr/>
          </p:nvSpPr>
          <p:spPr bwMode="auto">
            <a:xfrm>
              <a:off x="11738" y="178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8" name="Freeform 4582">
              <a:extLst>
                <a:ext uri="{FF2B5EF4-FFF2-40B4-BE49-F238E27FC236}">
                  <a16:creationId xmlns:a16="http://schemas.microsoft.com/office/drawing/2014/main" id="{A56C39F4-9433-4948-BE4A-A197239B93A6}"/>
                </a:ext>
              </a:extLst>
            </p:cNvPr>
            <p:cNvSpPr>
              <a:spLocks/>
            </p:cNvSpPr>
            <p:nvPr/>
          </p:nvSpPr>
          <p:spPr bwMode="auto">
            <a:xfrm>
              <a:off x="11738" y="1775"/>
              <a:ext cx="0" cy="5"/>
            </a:xfrm>
            <a:custGeom>
              <a:avLst/>
              <a:gdLst>
                <a:gd name="T0" fmla="*/ 0 h 5"/>
                <a:gd name="T1" fmla="*/ 0 h 5"/>
                <a:gd name="T2" fmla="*/ 0 h 5"/>
                <a:gd name="T3" fmla="*/ 3 h 5"/>
                <a:gd name="T4" fmla="*/ 5 h 5"/>
                <a:gd name="T5" fmla="*/ 3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3"/>
                  </a:lnTo>
                  <a:lnTo>
                    <a:pt x="0" y="5"/>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29" name="Freeform 4583">
              <a:extLst>
                <a:ext uri="{FF2B5EF4-FFF2-40B4-BE49-F238E27FC236}">
                  <a16:creationId xmlns:a16="http://schemas.microsoft.com/office/drawing/2014/main" id="{643505A5-F4F7-4BAA-A232-571DF8D1528C}"/>
                </a:ext>
              </a:extLst>
            </p:cNvPr>
            <p:cNvSpPr>
              <a:spLocks/>
            </p:cNvSpPr>
            <p:nvPr/>
          </p:nvSpPr>
          <p:spPr bwMode="auto">
            <a:xfrm>
              <a:off x="11738" y="175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0" name="Freeform 4584">
              <a:extLst>
                <a:ext uri="{FF2B5EF4-FFF2-40B4-BE49-F238E27FC236}">
                  <a16:creationId xmlns:a16="http://schemas.microsoft.com/office/drawing/2014/main" id="{DAEE2471-6017-4127-8B18-CA236528A5F5}"/>
                </a:ext>
              </a:extLst>
            </p:cNvPr>
            <p:cNvSpPr>
              <a:spLocks/>
            </p:cNvSpPr>
            <p:nvPr/>
          </p:nvSpPr>
          <p:spPr bwMode="auto">
            <a:xfrm>
              <a:off x="11738" y="179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1" name="Freeform 4585">
              <a:extLst>
                <a:ext uri="{FF2B5EF4-FFF2-40B4-BE49-F238E27FC236}">
                  <a16:creationId xmlns:a16="http://schemas.microsoft.com/office/drawing/2014/main" id="{95A872BE-123C-446D-87BB-3FA696DA16C8}"/>
                </a:ext>
              </a:extLst>
            </p:cNvPr>
            <p:cNvSpPr>
              <a:spLocks/>
            </p:cNvSpPr>
            <p:nvPr/>
          </p:nvSpPr>
          <p:spPr bwMode="auto">
            <a:xfrm>
              <a:off x="11738" y="1788"/>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2" name="Freeform 4586">
              <a:extLst>
                <a:ext uri="{FF2B5EF4-FFF2-40B4-BE49-F238E27FC236}">
                  <a16:creationId xmlns:a16="http://schemas.microsoft.com/office/drawing/2014/main" id="{46C9C892-6EFA-45EF-9F08-B9CBEE3BB644}"/>
                </a:ext>
              </a:extLst>
            </p:cNvPr>
            <p:cNvSpPr>
              <a:spLocks/>
            </p:cNvSpPr>
            <p:nvPr/>
          </p:nvSpPr>
          <p:spPr bwMode="auto">
            <a:xfrm>
              <a:off x="11738" y="1759"/>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3" name="Freeform 4587">
              <a:extLst>
                <a:ext uri="{FF2B5EF4-FFF2-40B4-BE49-F238E27FC236}">
                  <a16:creationId xmlns:a16="http://schemas.microsoft.com/office/drawing/2014/main" id="{DE8538C3-AFAB-4785-89F1-CEEF77DCFD8D}"/>
                </a:ext>
              </a:extLst>
            </p:cNvPr>
            <p:cNvSpPr>
              <a:spLocks/>
            </p:cNvSpPr>
            <p:nvPr/>
          </p:nvSpPr>
          <p:spPr bwMode="auto">
            <a:xfrm>
              <a:off x="11735" y="1772"/>
              <a:ext cx="3" cy="3"/>
            </a:xfrm>
            <a:custGeom>
              <a:avLst/>
              <a:gdLst>
                <a:gd name="T0" fmla="*/ 3 w 3"/>
                <a:gd name="T1" fmla="*/ 0 h 3"/>
                <a:gd name="T2" fmla="*/ 3 w 3"/>
                <a:gd name="T3" fmla="*/ 3 h 3"/>
                <a:gd name="T4" fmla="*/ 3 w 3"/>
                <a:gd name="T5" fmla="*/ 3 h 3"/>
                <a:gd name="T6" fmla="*/ 3 w 3"/>
                <a:gd name="T7" fmla="*/ 3 h 3"/>
                <a:gd name="T8" fmla="*/ 3 w 3"/>
                <a:gd name="T9" fmla="*/ 0 h 3"/>
                <a:gd name="T10" fmla="*/ 3 w 3"/>
                <a:gd name="T11" fmla="*/ 3 h 3"/>
                <a:gd name="T12" fmla="*/ 3 w 3"/>
                <a:gd name="T13" fmla="*/ 0 h 3"/>
                <a:gd name="T14" fmla="*/ 3 w 3"/>
                <a:gd name="T15" fmla="*/ 0 h 3"/>
                <a:gd name="T16" fmla="*/ 3 w 3"/>
                <a:gd name="T17" fmla="*/ 0 h 3"/>
                <a:gd name="T18" fmla="*/ 3 w 3"/>
                <a:gd name="T19" fmla="*/ 0 h 3"/>
                <a:gd name="T20" fmla="*/ 3 w 3"/>
                <a:gd name="T21" fmla="*/ 0 h 3"/>
                <a:gd name="T22" fmla="*/ 3 w 3"/>
                <a:gd name="T23" fmla="*/ 0 h 3"/>
                <a:gd name="T24" fmla="*/ 3 w 3"/>
                <a:gd name="T25" fmla="*/ 0 h 3"/>
                <a:gd name="T26" fmla="*/ 0 w 3"/>
                <a:gd name="T27" fmla="*/ 0 h 3"/>
                <a:gd name="T28" fmla="*/ 0 w 3"/>
                <a:gd name="T29" fmla="*/ 0 h 3"/>
                <a:gd name="T30" fmla="*/ 0 w 3"/>
                <a:gd name="T31" fmla="*/ 0 h 3"/>
                <a:gd name="T32" fmla="*/ 3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3" y="0"/>
                  </a:moveTo>
                  <a:lnTo>
                    <a:pt x="3" y="3"/>
                  </a:lnTo>
                  <a:lnTo>
                    <a:pt x="3" y="3"/>
                  </a:lnTo>
                  <a:lnTo>
                    <a:pt x="3" y="3"/>
                  </a:lnTo>
                  <a:lnTo>
                    <a:pt x="3" y="0"/>
                  </a:lnTo>
                  <a:lnTo>
                    <a:pt x="3" y="3"/>
                  </a:lnTo>
                  <a:lnTo>
                    <a:pt x="3" y="0"/>
                  </a:lnTo>
                  <a:lnTo>
                    <a:pt x="3" y="0"/>
                  </a:lnTo>
                  <a:lnTo>
                    <a:pt x="3" y="0"/>
                  </a:lnTo>
                  <a:lnTo>
                    <a:pt x="3" y="0"/>
                  </a:lnTo>
                  <a:lnTo>
                    <a:pt x="3" y="0"/>
                  </a:lnTo>
                  <a:lnTo>
                    <a:pt x="3" y="0"/>
                  </a:lnTo>
                  <a:lnTo>
                    <a:pt x="3" y="0"/>
                  </a:lnTo>
                  <a:lnTo>
                    <a:pt x="0" y="0"/>
                  </a:lnTo>
                  <a:lnTo>
                    <a:pt x="0"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4" name="Freeform 4588">
              <a:extLst>
                <a:ext uri="{FF2B5EF4-FFF2-40B4-BE49-F238E27FC236}">
                  <a16:creationId xmlns:a16="http://schemas.microsoft.com/office/drawing/2014/main" id="{1FC3022D-0113-490D-AFF7-EC1FA85916B2}"/>
                </a:ext>
              </a:extLst>
            </p:cNvPr>
            <p:cNvSpPr>
              <a:spLocks/>
            </p:cNvSpPr>
            <p:nvPr/>
          </p:nvSpPr>
          <p:spPr bwMode="auto">
            <a:xfrm>
              <a:off x="11738" y="175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5" name="Freeform 4589">
              <a:extLst>
                <a:ext uri="{FF2B5EF4-FFF2-40B4-BE49-F238E27FC236}">
                  <a16:creationId xmlns:a16="http://schemas.microsoft.com/office/drawing/2014/main" id="{60136A8A-7F9D-46F6-B3C3-7935F912E0E5}"/>
                </a:ext>
              </a:extLst>
            </p:cNvPr>
            <p:cNvSpPr>
              <a:spLocks/>
            </p:cNvSpPr>
            <p:nvPr/>
          </p:nvSpPr>
          <p:spPr bwMode="auto">
            <a:xfrm>
              <a:off x="11738" y="1767"/>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6" name="Freeform 4590">
              <a:extLst>
                <a:ext uri="{FF2B5EF4-FFF2-40B4-BE49-F238E27FC236}">
                  <a16:creationId xmlns:a16="http://schemas.microsoft.com/office/drawing/2014/main" id="{DF2D2BAE-B6B9-44BB-BE37-CA1CD5007467}"/>
                </a:ext>
              </a:extLst>
            </p:cNvPr>
            <p:cNvSpPr>
              <a:spLocks/>
            </p:cNvSpPr>
            <p:nvPr/>
          </p:nvSpPr>
          <p:spPr bwMode="auto">
            <a:xfrm>
              <a:off x="11738" y="1761"/>
              <a:ext cx="0" cy="6"/>
            </a:xfrm>
            <a:custGeom>
              <a:avLst/>
              <a:gdLst>
                <a:gd name="T0" fmla="*/ 3 h 6"/>
                <a:gd name="T1" fmla="*/ 0 h 6"/>
                <a:gd name="T2" fmla="*/ 3 h 6"/>
                <a:gd name="T3" fmla="*/ 6 h 6"/>
                <a:gd name="T4" fmla="*/ 6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3"/>
                  </a:lnTo>
                  <a:lnTo>
                    <a:pt x="0" y="6"/>
                  </a:lnTo>
                  <a:lnTo>
                    <a:pt x="0" y="6"/>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7" name="Freeform 4591">
              <a:extLst>
                <a:ext uri="{FF2B5EF4-FFF2-40B4-BE49-F238E27FC236}">
                  <a16:creationId xmlns:a16="http://schemas.microsoft.com/office/drawing/2014/main" id="{0D5B01C2-6A56-42ED-A846-2A1C56C539DA}"/>
                </a:ext>
              </a:extLst>
            </p:cNvPr>
            <p:cNvSpPr>
              <a:spLocks/>
            </p:cNvSpPr>
            <p:nvPr/>
          </p:nvSpPr>
          <p:spPr bwMode="auto">
            <a:xfrm>
              <a:off x="11738" y="1628"/>
              <a:ext cx="0" cy="6"/>
            </a:xfrm>
            <a:custGeom>
              <a:avLst/>
              <a:gdLst>
                <a:gd name="T0" fmla="*/ 3 h 6"/>
                <a:gd name="T1" fmla="*/ 6 h 6"/>
                <a:gd name="T2" fmla="*/ 6 h 6"/>
                <a:gd name="T3" fmla="*/ 6 h 6"/>
                <a:gd name="T4" fmla="*/ 3 h 6"/>
                <a:gd name="T5" fmla="*/ 0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6"/>
                  </a:lnTo>
                  <a:lnTo>
                    <a:pt x="0" y="6"/>
                  </a:lnTo>
                  <a:lnTo>
                    <a:pt x="0" y="6"/>
                  </a:ln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8" name="Freeform 4592">
              <a:extLst>
                <a:ext uri="{FF2B5EF4-FFF2-40B4-BE49-F238E27FC236}">
                  <a16:creationId xmlns:a16="http://schemas.microsoft.com/office/drawing/2014/main" id="{14753443-EA2F-4E50-B256-7386D5B19C38}"/>
                </a:ext>
              </a:extLst>
            </p:cNvPr>
            <p:cNvSpPr>
              <a:spLocks/>
            </p:cNvSpPr>
            <p:nvPr/>
          </p:nvSpPr>
          <p:spPr bwMode="auto">
            <a:xfrm>
              <a:off x="11738" y="1642"/>
              <a:ext cx="0" cy="5"/>
            </a:xfrm>
            <a:custGeom>
              <a:avLst/>
              <a:gdLst>
                <a:gd name="T0" fmla="*/ 0 h 5"/>
                <a:gd name="T1" fmla="*/ 0 h 5"/>
                <a:gd name="T2" fmla="*/ 0 h 5"/>
                <a:gd name="T3" fmla="*/ 3 h 5"/>
                <a:gd name="T4" fmla="*/ 5 h 5"/>
                <a:gd name="T5" fmla="*/ 3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3"/>
                  </a:lnTo>
                  <a:lnTo>
                    <a:pt x="0" y="5"/>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39" name="Freeform 4593">
              <a:extLst>
                <a:ext uri="{FF2B5EF4-FFF2-40B4-BE49-F238E27FC236}">
                  <a16:creationId xmlns:a16="http://schemas.microsoft.com/office/drawing/2014/main" id="{B43F714C-6672-4392-A9D0-E8752640A86E}"/>
                </a:ext>
              </a:extLst>
            </p:cNvPr>
            <p:cNvSpPr>
              <a:spLocks/>
            </p:cNvSpPr>
            <p:nvPr/>
          </p:nvSpPr>
          <p:spPr bwMode="auto">
            <a:xfrm>
              <a:off x="11738" y="164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0" name="Freeform 4594">
              <a:extLst>
                <a:ext uri="{FF2B5EF4-FFF2-40B4-BE49-F238E27FC236}">
                  <a16:creationId xmlns:a16="http://schemas.microsoft.com/office/drawing/2014/main" id="{2FD5452E-3A89-4BB5-9D9B-86EE0F044ED1}"/>
                </a:ext>
              </a:extLst>
            </p:cNvPr>
            <p:cNvSpPr>
              <a:spLocks/>
            </p:cNvSpPr>
            <p:nvPr/>
          </p:nvSpPr>
          <p:spPr bwMode="auto">
            <a:xfrm>
              <a:off x="11738" y="162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1" name="Freeform 4595">
              <a:extLst>
                <a:ext uri="{FF2B5EF4-FFF2-40B4-BE49-F238E27FC236}">
                  <a16:creationId xmlns:a16="http://schemas.microsoft.com/office/drawing/2014/main" id="{D0B2CBCF-406F-4B2C-AB84-2FA1D413D0F5}"/>
                </a:ext>
              </a:extLst>
            </p:cNvPr>
            <p:cNvSpPr>
              <a:spLocks/>
            </p:cNvSpPr>
            <p:nvPr/>
          </p:nvSpPr>
          <p:spPr bwMode="auto">
            <a:xfrm>
              <a:off x="11738" y="163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2" name="Freeform 4596">
              <a:extLst>
                <a:ext uri="{FF2B5EF4-FFF2-40B4-BE49-F238E27FC236}">
                  <a16:creationId xmlns:a16="http://schemas.microsoft.com/office/drawing/2014/main" id="{76C74B80-6895-421E-8BEE-438DF64BBCEB}"/>
                </a:ext>
              </a:extLst>
            </p:cNvPr>
            <p:cNvSpPr>
              <a:spLocks/>
            </p:cNvSpPr>
            <p:nvPr/>
          </p:nvSpPr>
          <p:spPr bwMode="auto">
            <a:xfrm>
              <a:off x="11738" y="1604"/>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3" name="Freeform 4597">
              <a:extLst>
                <a:ext uri="{FF2B5EF4-FFF2-40B4-BE49-F238E27FC236}">
                  <a16:creationId xmlns:a16="http://schemas.microsoft.com/office/drawing/2014/main" id="{14DC9448-7025-4934-96F7-CDEC8C73D3C7}"/>
                </a:ext>
              </a:extLst>
            </p:cNvPr>
            <p:cNvSpPr>
              <a:spLocks/>
            </p:cNvSpPr>
            <p:nvPr/>
          </p:nvSpPr>
          <p:spPr bwMode="auto">
            <a:xfrm>
              <a:off x="11738" y="162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4" name="Freeform 4598">
              <a:extLst>
                <a:ext uri="{FF2B5EF4-FFF2-40B4-BE49-F238E27FC236}">
                  <a16:creationId xmlns:a16="http://schemas.microsoft.com/office/drawing/2014/main" id="{527EE10A-7720-4FF7-B200-76E9B3AE5AA6}"/>
                </a:ext>
              </a:extLst>
            </p:cNvPr>
            <p:cNvSpPr>
              <a:spLocks/>
            </p:cNvSpPr>
            <p:nvPr/>
          </p:nvSpPr>
          <p:spPr bwMode="auto">
            <a:xfrm>
              <a:off x="11738" y="161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5" name="Freeform 4599">
              <a:extLst>
                <a:ext uri="{FF2B5EF4-FFF2-40B4-BE49-F238E27FC236}">
                  <a16:creationId xmlns:a16="http://schemas.microsoft.com/office/drawing/2014/main" id="{49851958-0808-477C-B357-250BF96F5AEF}"/>
                </a:ext>
              </a:extLst>
            </p:cNvPr>
            <p:cNvSpPr>
              <a:spLocks/>
            </p:cNvSpPr>
            <p:nvPr/>
          </p:nvSpPr>
          <p:spPr bwMode="auto">
            <a:xfrm>
              <a:off x="11738" y="161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6" name="Freeform 4600">
              <a:extLst>
                <a:ext uri="{FF2B5EF4-FFF2-40B4-BE49-F238E27FC236}">
                  <a16:creationId xmlns:a16="http://schemas.microsoft.com/office/drawing/2014/main" id="{8046C405-3DC8-4F41-9E1A-E19EA74BE6C7}"/>
                </a:ext>
              </a:extLst>
            </p:cNvPr>
            <p:cNvSpPr>
              <a:spLocks/>
            </p:cNvSpPr>
            <p:nvPr/>
          </p:nvSpPr>
          <p:spPr bwMode="auto">
            <a:xfrm>
              <a:off x="11738" y="1691"/>
              <a:ext cx="0" cy="5"/>
            </a:xfrm>
            <a:custGeom>
              <a:avLst/>
              <a:gdLst>
                <a:gd name="T0" fmla="*/ 0 h 5"/>
                <a:gd name="T1" fmla="*/ 0 h 5"/>
                <a:gd name="T2" fmla="*/ 0 h 5"/>
                <a:gd name="T3" fmla="*/ 2 h 5"/>
                <a:gd name="T4" fmla="*/ 5 h 5"/>
                <a:gd name="T5" fmla="*/ 2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2"/>
                  </a:lnTo>
                  <a:lnTo>
                    <a:pt x="0" y="5"/>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7" name="Freeform 4601">
              <a:extLst>
                <a:ext uri="{FF2B5EF4-FFF2-40B4-BE49-F238E27FC236}">
                  <a16:creationId xmlns:a16="http://schemas.microsoft.com/office/drawing/2014/main" id="{2E0F0164-BA64-4540-8CBB-5B19285C6AC7}"/>
                </a:ext>
              </a:extLst>
            </p:cNvPr>
            <p:cNvSpPr>
              <a:spLocks/>
            </p:cNvSpPr>
            <p:nvPr/>
          </p:nvSpPr>
          <p:spPr bwMode="auto">
            <a:xfrm>
              <a:off x="11738" y="1677"/>
              <a:ext cx="0" cy="6"/>
            </a:xfrm>
            <a:custGeom>
              <a:avLst/>
              <a:gdLst>
                <a:gd name="T0" fmla="*/ 3 h 6"/>
                <a:gd name="T1" fmla="*/ 0 h 6"/>
                <a:gd name="T2" fmla="*/ 3 h 6"/>
                <a:gd name="T3" fmla="*/ 6 h 6"/>
                <a:gd name="T4" fmla="*/ 6 h 6"/>
                <a:gd name="T5" fmla="*/ 6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0"/>
                  </a:lnTo>
                  <a:lnTo>
                    <a:pt x="0" y="3"/>
                  </a:lnTo>
                  <a:lnTo>
                    <a:pt x="0" y="6"/>
                  </a:lnTo>
                  <a:lnTo>
                    <a:pt x="0" y="6"/>
                  </a:lnTo>
                  <a:lnTo>
                    <a:pt x="0" y="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8" name="Freeform 4602">
              <a:extLst>
                <a:ext uri="{FF2B5EF4-FFF2-40B4-BE49-F238E27FC236}">
                  <a16:creationId xmlns:a16="http://schemas.microsoft.com/office/drawing/2014/main" id="{C66878CD-ABD2-45C7-B7B1-2E088167699C}"/>
                </a:ext>
              </a:extLst>
            </p:cNvPr>
            <p:cNvSpPr>
              <a:spLocks/>
            </p:cNvSpPr>
            <p:nvPr/>
          </p:nvSpPr>
          <p:spPr bwMode="auto">
            <a:xfrm>
              <a:off x="11738" y="1653"/>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49" name="Freeform 4603">
              <a:extLst>
                <a:ext uri="{FF2B5EF4-FFF2-40B4-BE49-F238E27FC236}">
                  <a16:creationId xmlns:a16="http://schemas.microsoft.com/office/drawing/2014/main" id="{1B28883A-2627-4C40-9BC7-43B95DF5A878}"/>
                </a:ext>
              </a:extLst>
            </p:cNvPr>
            <p:cNvSpPr>
              <a:spLocks/>
            </p:cNvSpPr>
            <p:nvPr/>
          </p:nvSpPr>
          <p:spPr bwMode="auto">
            <a:xfrm>
              <a:off x="11738" y="167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0" name="Freeform 4604">
              <a:extLst>
                <a:ext uri="{FF2B5EF4-FFF2-40B4-BE49-F238E27FC236}">
                  <a16:creationId xmlns:a16="http://schemas.microsoft.com/office/drawing/2014/main" id="{56F2D465-0AEE-49F3-A604-5579779CC20F}"/>
                </a:ext>
              </a:extLst>
            </p:cNvPr>
            <p:cNvSpPr>
              <a:spLocks/>
            </p:cNvSpPr>
            <p:nvPr/>
          </p:nvSpPr>
          <p:spPr bwMode="auto">
            <a:xfrm>
              <a:off x="11738" y="169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1" name="Freeform 4605">
              <a:extLst>
                <a:ext uri="{FF2B5EF4-FFF2-40B4-BE49-F238E27FC236}">
                  <a16:creationId xmlns:a16="http://schemas.microsoft.com/office/drawing/2014/main" id="{5DF506F2-66DF-4389-8EDE-A82FA57CC55C}"/>
                </a:ext>
              </a:extLst>
            </p:cNvPr>
            <p:cNvSpPr>
              <a:spLocks/>
            </p:cNvSpPr>
            <p:nvPr/>
          </p:nvSpPr>
          <p:spPr bwMode="auto">
            <a:xfrm>
              <a:off x="11738" y="1683"/>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2" name="Freeform 4606">
              <a:extLst>
                <a:ext uri="{FF2B5EF4-FFF2-40B4-BE49-F238E27FC236}">
                  <a16:creationId xmlns:a16="http://schemas.microsoft.com/office/drawing/2014/main" id="{C27CCDBD-31AA-476A-8EBA-BB40FC95771E}"/>
                </a:ext>
              </a:extLst>
            </p:cNvPr>
            <p:cNvSpPr>
              <a:spLocks/>
            </p:cNvSpPr>
            <p:nvPr/>
          </p:nvSpPr>
          <p:spPr bwMode="auto">
            <a:xfrm>
              <a:off x="11738" y="166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3" name="Freeform 4607">
              <a:extLst>
                <a:ext uri="{FF2B5EF4-FFF2-40B4-BE49-F238E27FC236}">
                  <a16:creationId xmlns:a16="http://schemas.microsoft.com/office/drawing/2014/main" id="{8CB4A25C-11A8-43DC-B083-ADD6FEC5BFC0}"/>
                </a:ext>
              </a:extLst>
            </p:cNvPr>
            <p:cNvSpPr>
              <a:spLocks/>
            </p:cNvSpPr>
            <p:nvPr/>
          </p:nvSpPr>
          <p:spPr bwMode="auto">
            <a:xfrm>
              <a:off x="11738" y="165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4" name="Freeform 4608">
              <a:extLst>
                <a:ext uri="{FF2B5EF4-FFF2-40B4-BE49-F238E27FC236}">
                  <a16:creationId xmlns:a16="http://schemas.microsoft.com/office/drawing/2014/main" id="{BEACE81F-463B-4EDC-A8E0-61823272AC18}"/>
                </a:ext>
              </a:extLst>
            </p:cNvPr>
            <p:cNvSpPr>
              <a:spLocks/>
            </p:cNvSpPr>
            <p:nvPr/>
          </p:nvSpPr>
          <p:spPr bwMode="auto">
            <a:xfrm>
              <a:off x="11738" y="166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5" name="Freeform 4609">
              <a:extLst>
                <a:ext uri="{FF2B5EF4-FFF2-40B4-BE49-F238E27FC236}">
                  <a16:creationId xmlns:a16="http://schemas.microsoft.com/office/drawing/2014/main" id="{12D28A23-C0CA-4F00-86C5-44ED39D2E914}"/>
                </a:ext>
              </a:extLst>
            </p:cNvPr>
            <p:cNvSpPr>
              <a:spLocks/>
            </p:cNvSpPr>
            <p:nvPr/>
          </p:nvSpPr>
          <p:spPr bwMode="auto">
            <a:xfrm>
              <a:off x="11738" y="179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6" name="Freeform 4610">
              <a:extLst>
                <a:ext uri="{FF2B5EF4-FFF2-40B4-BE49-F238E27FC236}">
                  <a16:creationId xmlns:a16="http://schemas.microsoft.com/office/drawing/2014/main" id="{1D171DC0-5E86-43DE-AC92-68651AB3204B}"/>
                </a:ext>
              </a:extLst>
            </p:cNvPr>
            <p:cNvSpPr>
              <a:spLocks/>
            </p:cNvSpPr>
            <p:nvPr/>
          </p:nvSpPr>
          <p:spPr bwMode="auto">
            <a:xfrm>
              <a:off x="11819" y="17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7" name="Freeform 4611">
              <a:extLst>
                <a:ext uri="{FF2B5EF4-FFF2-40B4-BE49-F238E27FC236}">
                  <a16:creationId xmlns:a16="http://schemas.microsoft.com/office/drawing/2014/main" id="{F2F0775B-E95C-4CBC-A42E-4FA1ACDC20D1}"/>
                </a:ext>
              </a:extLst>
            </p:cNvPr>
            <p:cNvSpPr>
              <a:spLocks/>
            </p:cNvSpPr>
            <p:nvPr/>
          </p:nvSpPr>
          <p:spPr bwMode="auto">
            <a:xfrm>
              <a:off x="11819" y="1729"/>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8" name="Freeform 4612">
              <a:extLst>
                <a:ext uri="{FF2B5EF4-FFF2-40B4-BE49-F238E27FC236}">
                  <a16:creationId xmlns:a16="http://schemas.microsoft.com/office/drawing/2014/main" id="{25F62D6F-E1A7-4667-8AB6-E254E5AD6612}"/>
                </a:ext>
              </a:extLst>
            </p:cNvPr>
            <p:cNvSpPr>
              <a:spLocks/>
            </p:cNvSpPr>
            <p:nvPr/>
          </p:nvSpPr>
          <p:spPr bwMode="auto">
            <a:xfrm>
              <a:off x="11819" y="1731"/>
              <a:ext cx="0" cy="6"/>
            </a:xfrm>
            <a:custGeom>
              <a:avLst/>
              <a:gdLst>
                <a:gd name="T0" fmla="*/ 0 h 6"/>
                <a:gd name="T1" fmla="*/ 0 h 6"/>
                <a:gd name="T2" fmla="*/ 0 h 6"/>
                <a:gd name="T3" fmla="*/ 3 h 6"/>
                <a:gd name="T4" fmla="*/ 6 h 6"/>
                <a:gd name="T5" fmla="*/ 3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3"/>
                  </a:lnTo>
                  <a:lnTo>
                    <a:pt x="0" y="6"/>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59" name="Freeform 4613">
              <a:extLst>
                <a:ext uri="{FF2B5EF4-FFF2-40B4-BE49-F238E27FC236}">
                  <a16:creationId xmlns:a16="http://schemas.microsoft.com/office/drawing/2014/main" id="{41D81AB9-91DB-44A1-81A4-E7ACF9A06BC1}"/>
                </a:ext>
              </a:extLst>
            </p:cNvPr>
            <p:cNvSpPr>
              <a:spLocks/>
            </p:cNvSpPr>
            <p:nvPr/>
          </p:nvSpPr>
          <p:spPr bwMode="auto">
            <a:xfrm>
              <a:off x="11819" y="1742"/>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0" name="Freeform 4614">
              <a:extLst>
                <a:ext uri="{FF2B5EF4-FFF2-40B4-BE49-F238E27FC236}">
                  <a16:creationId xmlns:a16="http://schemas.microsoft.com/office/drawing/2014/main" id="{A79D3177-551C-4D82-BC92-7F2F01D11F5B}"/>
                </a:ext>
              </a:extLst>
            </p:cNvPr>
            <p:cNvSpPr>
              <a:spLocks/>
            </p:cNvSpPr>
            <p:nvPr/>
          </p:nvSpPr>
          <p:spPr bwMode="auto">
            <a:xfrm>
              <a:off x="11819" y="173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1" name="Freeform 4615">
              <a:extLst>
                <a:ext uri="{FF2B5EF4-FFF2-40B4-BE49-F238E27FC236}">
                  <a16:creationId xmlns:a16="http://schemas.microsoft.com/office/drawing/2014/main" id="{4389EF9E-9409-499C-BC57-6B1803C52529}"/>
                </a:ext>
              </a:extLst>
            </p:cNvPr>
            <p:cNvSpPr>
              <a:spLocks/>
            </p:cNvSpPr>
            <p:nvPr/>
          </p:nvSpPr>
          <p:spPr bwMode="auto">
            <a:xfrm>
              <a:off x="11819" y="1696"/>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2" name="Freeform 4616">
              <a:extLst>
                <a:ext uri="{FF2B5EF4-FFF2-40B4-BE49-F238E27FC236}">
                  <a16:creationId xmlns:a16="http://schemas.microsoft.com/office/drawing/2014/main" id="{0A169A95-58DD-47C7-A16A-9809BEFF6769}"/>
                </a:ext>
              </a:extLst>
            </p:cNvPr>
            <p:cNvSpPr>
              <a:spLocks/>
            </p:cNvSpPr>
            <p:nvPr/>
          </p:nvSpPr>
          <p:spPr bwMode="auto">
            <a:xfrm>
              <a:off x="11819" y="1715"/>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3" name="Freeform 4617">
              <a:extLst>
                <a:ext uri="{FF2B5EF4-FFF2-40B4-BE49-F238E27FC236}">
                  <a16:creationId xmlns:a16="http://schemas.microsoft.com/office/drawing/2014/main" id="{A5B5B307-B427-409F-8585-9262B9874194}"/>
                </a:ext>
              </a:extLst>
            </p:cNvPr>
            <p:cNvSpPr>
              <a:spLocks/>
            </p:cNvSpPr>
            <p:nvPr/>
          </p:nvSpPr>
          <p:spPr bwMode="auto">
            <a:xfrm>
              <a:off x="11819" y="1702"/>
              <a:ext cx="3" cy="2"/>
            </a:xfrm>
            <a:custGeom>
              <a:avLst/>
              <a:gdLst>
                <a:gd name="T0" fmla="*/ 3 w 3"/>
                <a:gd name="T1" fmla="*/ 0 h 2"/>
                <a:gd name="T2" fmla="*/ 0 w 3"/>
                <a:gd name="T3" fmla="*/ 0 h 2"/>
                <a:gd name="T4" fmla="*/ 0 w 3"/>
                <a:gd name="T5" fmla="*/ 0 h 2"/>
                <a:gd name="T6" fmla="*/ 0 w 3"/>
                <a:gd name="T7" fmla="*/ 2 h 2"/>
                <a:gd name="T8" fmla="*/ 0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0" y="0"/>
                  </a:lnTo>
                  <a:lnTo>
                    <a:pt x="0" y="0"/>
                  </a:lnTo>
                  <a:lnTo>
                    <a:pt x="0" y="2"/>
                  </a:ln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4" name="Freeform 4618">
              <a:extLst>
                <a:ext uri="{FF2B5EF4-FFF2-40B4-BE49-F238E27FC236}">
                  <a16:creationId xmlns:a16="http://schemas.microsoft.com/office/drawing/2014/main" id="{30036BAC-EF9D-4E9E-BD79-1A86A8803CEC}"/>
                </a:ext>
              </a:extLst>
            </p:cNvPr>
            <p:cNvSpPr>
              <a:spLocks/>
            </p:cNvSpPr>
            <p:nvPr/>
          </p:nvSpPr>
          <p:spPr bwMode="auto">
            <a:xfrm>
              <a:off x="11819" y="1710"/>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5" name="Freeform 4619">
              <a:extLst>
                <a:ext uri="{FF2B5EF4-FFF2-40B4-BE49-F238E27FC236}">
                  <a16:creationId xmlns:a16="http://schemas.microsoft.com/office/drawing/2014/main" id="{8C29FE46-B623-4387-8E24-52B2B9EB3BD5}"/>
                </a:ext>
              </a:extLst>
            </p:cNvPr>
            <p:cNvSpPr>
              <a:spLocks/>
            </p:cNvSpPr>
            <p:nvPr/>
          </p:nvSpPr>
          <p:spPr bwMode="auto">
            <a:xfrm>
              <a:off x="11819" y="170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6" name="Freeform 4620">
              <a:extLst>
                <a:ext uri="{FF2B5EF4-FFF2-40B4-BE49-F238E27FC236}">
                  <a16:creationId xmlns:a16="http://schemas.microsoft.com/office/drawing/2014/main" id="{7844BEB8-68E5-4652-A456-A15AFDDF02FD}"/>
                </a:ext>
              </a:extLst>
            </p:cNvPr>
            <p:cNvSpPr>
              <a:spLocks/>
            </p:cNvSpPr>
            <p:nvPr/>
          </p:nvSpPr>
          <p:spPr bwMode="auto">
            <a:xfrm>
              <a:off x="11819" y="175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7" name="Freeform 4621">
              <a:extLst>
                <a:ext uri="{FF2B5EF4-FFF2-40B4-BE49-F238E27FC236}">
                  <a16:creationId xmlns:a16="http://schemas.microsoft.com/office/drawing/2014/main" id="{35273B94-BBE8-46D7-BC41-A27548EB0183}"/>
                </a:ext>
              </a:extLst>
            </p:cNvPr>
            <p:cNvSpPr>
              <a:spLocks/>
            </p:cNvSpPr>
            <p:nvPr/>
          </p:nvSpPr>
          <p:spPr bwMode="auto">
            <a:xfrm>
              <a:off x="11819" y="178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8" name="Freeform 4622">
              <a:extLst>
                <a:ext uri="{FF2B5EF4-FFF2-40B4-BE49-F238E27FC236}">
                  <a16:creationId xmlns:a16="http://schemas.microsoft.com/office/drawing/2014/main" id="{E1645F3D-FFD2-409E-9E3B-BB70173E59FD}"/>
                </a:ext>
              </a:extLst>
            </p:cNvPr>
            <p:cNvSpPr>
              <a:spLocks/>
            </p:cNvSpPr>
            <p:nvPr/>
          </p:nvSpPr>
          <p:spPr bwMode="auto">
            <a:xfrm>
              <a:off x="11819" y="178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69" name="Freeform 4623">
              <a:extLst>
                <a:ext uri="{FF2B5EF4-FFF2-40B4-BE49-F238E27FC236}">
                  <a16:creationId xmlns:a16="http://schemas.microsoft.com/office/drawing/2014/main" id="{2733ACD0-E6AB-400A-9C95-1CE1BE98667B}"/>
                </a:ext>
              </a:extLst>
            </p:cNvPr>
            <p:cNvSpPr>
              <a:spLocks/>
            </p:cNvSpPr>
            <p:nvPr/>
          </p:nvSpPr>
          <p:spPr bwMode="auto">
            <a:xfrm>
              <a:off x="11819" y="179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0" name="Freeform 4624">
              <a:extLst>
                <a:ext uri="{FF2B5EF4-FFF2-40B4-BE49-F238E27FC236}">
                  <a16:creationId xmlns:a16="http://schemas.microsoft.com/office/drawing/2014/main" id="{1441A3B4-495F-4483-9003-8765AFFE5593}"/>
                </a:ext>
              </a:extLst>
            </p:cNvPr>
            <p:cNvSpPr>
              <a:spLocks/>
            </p:cNvSpPr>
            <p:nvPr/>
          </p:nvSpPr>
          <p:spPr bwMode="auto">
            <a:xfrm>
              <a:off x="11819" y="1778"/>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1" name="Freeform 4625">
              <a:extLst>
                <a:ext uri="{FF2B5EF4-FFF2-40B4-BE49-F238E27FC236}">
                  <a16:creationId xmlns:a16="http://schemas.microsoft.com/office/drawing/2014/main" id="{0BAF40ED-E89E-495B-994A-03AABF9F9817}"/>
                </a:ext>
              </a:extLst>
            </p:cNvPr>
            <p:cNvSpPr>
              <a:spLocks/>
            </p:cNvSpPr>
            <p:nvPr/>
          </p:nvSpPr>
          <p:spPr bwMode="auto">
            <a:xfrm>
              <a:off x="11819" y="1791"/>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2" name="Freeform 4626">
              <a:extLst>
                <a:ext uri="{FF2B5EF4-FFF2-40B4-BE49-F238E27FC236}">
                  <a16:creationId xmlns:a16="http://schemas.microsoft.com/office/drawing/2014/main" id="{AF5F0624-361B-430A-91B7-B8B0222C3255}"/>
                </a:ext>
              </a:extLst>
            </p:cNvPr>
            <p:cNvSpPr>
              <a:spLocks/>
            </p:cNvSpPr>
            <p:nvPr/>
          </p:nvSpPr>
          <p:spPr bwMode="auto">
            <a:xfrm>
              <a:off x="11819" y="176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3" name="Freeform 4627">
              <a:extLst>
                <a:ext uri="{FF2B5EF4-FFF2-40B4-BE49-F238E27FC236}">
                  <a16:creationId xmlns:a16="http://schemas.microsoft.com/office/drawing/2014/main" id="{5BE3E881-C291-4235-B30B-968A6A556DD1}"/>
                </a:ext>
              </a:extLst>
            </p:cNvPr>
            <p:cNvSpPr>
              <a:spLocks/>
            </p:cNvSpPr>
            <p:nvPr/>
          </p:nvSpPr>
          <p:spPr bwMode="auto">
            <a:xfrm>
              <a:off x="11819" y="175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4" name="Freeform 4628">
              <a:extLst>
                <a:ext uri="{FF2B5EF4-FFF2-40B4-BE49-F238E27FC236}">
                  <a16:creationId xmlns:a16="http://schemas.microsoft.com/office/drawing/2014/main" id="{BD641A7B-8C6D-4891-9854-439507C7613D}"/>
                </a:ext>
              </a:extLst>
            </p:cNvPr>
            <p:cNvSpPr>
              <a:spLocks/>
            </p:cNvSpPr>
            <p:nvPr/>
          </p:nvSpPr>
          <p:spPr bwMode="auto">
            <a:xfrm>
              <a:off x="11819" y="1759"/>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5" name="Freeform 4629">
              <a:extLst>
                <a:ext uri="{FF2B5EF4-FFF2-40B4-BE49-F238E27FC236}">
                  <a16:creationId xmlns:a16="http://schemas.microsoft.com/office/drawing/2014/main" id="{CEE6882B-5264-45DC-9D1A-153BE3149E2A}"/>
                </a:ext>
              </a:extLst>
            </p:cNvPr>
            <p:cNvSpPr>
              <a:spLocks/>
            </p:cNvSpPr>
            <p:nvPr/>
          </p:nvSpPr>
          <p:spPr bwMode="auto">
            <a:xfrm>
              <a:off x="11819" y="1767"/>
              <a:ext cx="0" cy="5"/>
            </a:xfrm>
            <a:custGeom>
              <a:avLst/>
              <a:gdLst>
                <a:gd name="T0" fmla="*/ 0 h 5"/>
                <a:gd name="T1" fmla="*/ 2 h 5"/>
                <a:gd name="T2" fmla="*/ 5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2"/>
                  </a:lnTo>
                  <a:lnTo>
                    <a:pt x="0" y="5"/>
                  </a:lnTo>
                  <a:lnTo>
                    <a:pt x="0" y="5"/>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6" name="Freeform 4630">
              <a:extLst>
                <a:ext uri="{FF2B5EF4-FFF2-40B4-BE49-F238E27FC236}">
                  <a16:creationId xmlns:a16="http://schemas.microsoft.com/office/drawing/2014/main" id="{151D5BC6-9C69-495D-9188-2D741EA73BF2}"/>
                </a:ext>
              </a:extLst>
            </p:cNvPr>
            <p:cNvSpPr>
              <a:spLocks/>
            </p:cNvSpPr>
            <p:nvPr/>
          </p:nvSpPr>
          <p:spPr bwMode="auto">
            <a:xfrm>
              <a:off x="11819" y="1693"/>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7" name="Freeform 4631">
              <a:extLst>
                <a:ext uri="{FF2B5EF4-FFF2-40B4-BE49-F238E27FC236}">
                  <a16:creationId xmlns:a16="http://schemas.microsoft.com/office/drawing/2014/main" id="{02E14664-62FD-4055-A4E9-30D33796274C}"/>
                </a:ext>
              </a:extLst>
            </p:cNvPr>
            <p:cNvSpPr>
              <a:spLocks/>
            </p:cNvSpPr>
            <p:nvPr/>
          </p:nvSpPr>
          <p:spPr bwMode="auto">
            <a:xfrm>
              <a:off x="11822" y="161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8" name="Freeform 4632">
              <a:extLst>
                <a:ext uri="{FF2B5EF4-FFF2-40B4-BE49-F238E27FC236}">
                  <a16:creationId xmlns:a16="http://schemas.microsoft.com/office/drawing/2014/main" id="{B4E9301C-58E7-4FE3-AE58-826F2BB0D35E}"/>
                </a:ext>
              </a:extLst>
            </p:cNvPr>
            <p:cNvSpPr>
              <a:spLocks/>
            </p:cNvSpPr>
            <p:nvPr/>
          </p:nvSpPr>
          <p:spPr bwMode="auto">
            <a:xfrm>
              <a:off x="11822" y="16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79" name="Freeform 4633">
              <a:extLst>
                <a:ext uri="{FF2B5EF4-FFF2-40B4-BE49-F238E27FC236}">
                  <a16:creationId xmlns:a16="http://schemas.microsoft.com/office/drawing/2014/main" id="{D7E63499-BCDE-4C3F-986D-4C56D1B3D1D0}"/>
                </a:ext>
              </a:extLst>
            </p:cNvPr>
            <p:cNvSpPr>
              <a:spLocks/>
            </p:cNvSpPr>
            <p:nvPr/>
          </p:nvSpPr>
          <p:spPr bwMode="auto">
            <a:xfrm>
              <a:off x="11822" y="1612"/>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0" name="Freeform 4634">
              <a:extLst>
                <a:ext uri="{FF2B5EF4-FFF2-40B4-BE49-F238E27FC236}">
                  <a16:creationId xmlns:a16="http://schemas.microsoft.com/office/drawing/2014/main" id="{FA3D82FE-8D52-4D57-82A0-1D31E54060DD}"/>
                </a:ext>
              </a:extLst>
            </p:cNvPr>
            <p:cNvSpPr>
              <a:spLocks/>
            </p:cNvSpPr>
            <p:nvPr/>
          </p:nvSpPr>
          <p:spPr bwMode="auto">
            <a:xfrm>
              <a:off x="11822" y="162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1" name="Freeform 4635">
              <a:extLst>
                <a:ext uri="{FF2B5EF4-FFF2-40B4-BE49-F238E27FC236}">
                  <a16:creationId xmlns:a16="http://schemas.microsoft.com/office/drawing/2014/main" id="{2228A0A1-A386-49DD-9A51-A2AA4D0A5BB8}"/>
                </a:ext>
              </a:extLst>
            </p:cNvPr>
            <p:cNvSpPr>
              <a:spLocks/>
            </p:cNvSpPr>
            <p:nvPr/>
          </p:nvSpPr>
          <p:spPr bwMode="auto">
            <a:xfrm>
              <a:off x="11822" y="1631"/>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2" name="Freeform 4636">
              <a:extLst>
                <a:ext uri="{FF2B5EF4-FFF2-40B4-BE49-F238E27FC236}">
                  <a16:creationId xmlns:a16="http://schemas.microsoft.com/office/drawing/2014/main" id="{9FAE254E-D5BF-4F64-B61F-50742E0A5D14}"/>
                </a:ext>
              </a:extLst>
            </p:cNvPr>
            <p:cNvSpPr>
              <a:spLocks/>
            </p:cNvSpPr>
            <p:nvPr/>
          </p:nvSpPr>
          <p:spPr bwMode="auto">
            <a:xfrm>
              <a:off x="11822" y="1596"/>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3" name="Freeform 4637">
              <a:extLst>
                <a:ext uri="{FF2B5EF4-FFF2-40B4-BE49-F238E27FC236}">
                  <a16:creationId xmlns:a16="http://schemas.microsoft.com/office/drawing/2014/main" id="{86521F84-8F1A-44C4-B4F5-74C1B5D78974}"/>
                </a:ext>
              </a:extLst>
            </p:cNvPr>
            <p:cNvSpPr>
              <a:spLocks/>
            </p:cNvSpPr>
            <p:nvPr/>
          </p:nvSpPr>
          <p:spPr bwMode="auto">
            <a:xfrm>
              <a:off x="11822" y="1604"/>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4" name="Freeform 4638">
              <a:extLst>
                <a:ext uri="{FF2B5EF4-FFF2-40B4-BE49-F238E27FC236}">
                  <a16:creationId xmlns:a16="http://schemas.microsoft.com/office/drawing/2014/main" id="{D5E9B55B-11D9-4696-8CA3-33C202C001A7}"/>
                </a:ext>
              </a:extLst>
            </p:cNvPr>
            <p:cNvSpPr>
              <a:spLocks/>
            </p:cNvSpPr>
            <p:nvPr/>
          </p:nvSpPr>
          <p:spPr bwMode="auto">
            <a:xfrm>
              <a:off x="11822" y="1598"/>
              <a:ext cx="0" cy="6"/>
            </a:xfrm>
            <a:custGeom>
              <a:avLst/>
              <a:gdLst>
                <a:gd name="T0" fmla="*/ 3 h 6"/>
                <a:gd name="T1" fmla="*/ 6 h 6"/>
                <a:gd name="T2" fmla="*/ 3 h 6"/>
                <a:gd name="T3" fmla="*/ 0 h 6"/>
                <a:gd name="T4" fmla="*/ 0 h 6"/>
                <a:gd name="T5" fmla="*/ 0 h 6"/>
                <a:gd name="T6" fmla="*/ 3 h 6"/>
              </a:gdLst>
              <a:ahLst/>
              <a:cxnLst>
                <a:cxn ang="0">
                  <a:pos x="0" y="T0"/>
                </a:cxn>
                <a:cxn ang="0">
                  <a:pos x="0" y="T1"/>
                </a:cxn>
                <a:cxn ang="0">
                  <a:pos x="0" y="T2"/>
                </a:cxn>
                <a:cxn ang="0">
                  <a:pos x="0" y="T3"/>
                </a:cxn>
                <a:cxn ang="0">
                  <a:pos x="0" y="T4"/>
                </a:cxn>
                <a:cxn ang="0">
                  <a:pos x="0" y="T5"/>
                </a:cxn>
                <a:cxn ang="0">
                  <a:pos x="0" y="T6"/>
                </a:cxn>
              </a:cxnLst>
              <a:rect l="0" t="0" r="r" b="b"/>
              <a:pathLst>
                <a:path h="6">
                  <a:moveTo>
                    <a:pt x="0" y="3"/>
                  </a:moveTo>
                  <a:lnTo>
                    <a:pt x="0" y="6"/>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5" name="Freeform 4639">
              <a:extLst>
                <a:ext uri="{FF2B5EF4-FFF2-40B4-BE49-F238E27FC236}">
                  <a16:creationId xmlns:a16="http://schemas.microsoft.com/office/drawing/2014/main" id="{5D5223FC-4064-4B72-BC7C-2E298F0435DD}"/>
                </a:ext>
              </a:extLst>
            </p:cNvPr>
            <p:cNvSpPr>
              <a:spLocks/>
            </p:cNvSpPr>
            <p:nvPr/>
          </p:nvSpPr>
          <p:spPr bwMode="auto">
            <a:xfrm>
              <a:off x="11822" y="163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6" name="Freeform 4640">
              <a:extLst>
                <a:ext uri="{FF2B5EF4-FFF2-40B4-BE49-F238E27FC236}">
                  <a16:creationId xmlns:a16="http://schemas.microsoft.com/office/drawing/2014/main" id="{BA9CA4D0-AA48-4824-B192-9A2CE4739A0F}"/>
                </a:ext>
              </a:extLst>
            </p:cNvPr>
            <p:cNvSpPr>
              <a:spLocks/>
            </p:cNvSpPr>
            <p:nvPr/>
          </p:nvSpPr>
          <p:spPr bwMode="auto">
            <a:xfrm>
              <a:off x="11819" y="1674"/>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7" name="Freeform 4641">
              <a:extLst>
                <a:ext uri="{FF2B5EF4-FFF2-40B4-BE49-F238E27FC236}">
                  <a16:creationId xmlns:a16="http://schemas.microsoft.com/office/drawing/2014/main" id="{9B22A0D3-F651-4F37-9F25-F88631858A5C}"/>
                </a:ext>
              </a:extLst>
            </p:cNvPr>
            <p:cNvSpPr>
              <a:spLocks/>
            </p:cNvSpPr>
            <p:nvPr/>
          </p:nvSpPr>
          <p:spPr bwMode="auto">
            <a:xfrm>
              <a:off x="11819" y="1666"/>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8" name="Freeform 4642">
              <a:extLst>
                <a:ext uri="{FF2B5EF4-FFF2-40B4-BE49-F238E27FC236}">
                  <a16:creationId xmlns:a16="http://schemas.microsoft.com/office/drawing/2014/main" id="{D992BD58-75B2-4B86-9818-524709EEA7C9}"/>
                </a:ext>
              </a:extLst>
            </p:cNvPr>
            <p:cNvSpPr>
              <a:spLocks/>
            </p:cNvSpPr>
            <p:nvPr/>
          </p:nvSpPr>
          <p:spPr bwMode="auto">
            <a:xfrm>
              <a:off x="11819" y="1683"/>
              <a:ext cx="3" cy="5"/>
            </a:xfrm>
            <a:custGeom>
              <a:avLst/>
              <a:gdLst>
                <a:gd name="T0" fmla="*/ 0 w 3"/>
                <a:gd name="T1" fmla="*/ 0 h 5"/>
                <a:gd name="T2" fmla="*/ 0 w 3"/>
                <a:gd name="T3" fmla="*/ 2 h 5"/>
                <a:gd name="T4" fmla="*/ 0 w 3"/>
                <a:gd name="T5" fmla="*/ 5 h 5"/>
                <a:gd name="T6" fmla="*/ 3 w 3"/>
                <a:gd name="T7" fmla="*/ 2 h 5"/>
                <a:gd name="T8" fmla="*/ 3 w 3"/>
                <a:gd name="T9" fmla="*/ 0 h 5"/>
                <a:gd name="T10" fmla="*/ 0 w 3"/>
                <a:gd name="T11" fmla="*/ 0 h 5"/>
                <a:gd name="T12" fmla="*/ 0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0"/>
                  </a:moveTo>
                  <a:lnTo>
                    <a:pt x="0" y="2"/>
                  </a:lnTo>
                  <a:lnTo>
                    <a:pt x="0" y="5"/>
                  </a:lnTo>
                  <a:lnTo>
                    <a:pt x="3" y="2"/>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89" name="Freeform 4643">
              <a:extLst>
                <a:ext uri="{FF2B5EF4-FFF2-40B4-BE49-F238E27FC236}">
                  <a16:creationId xmlns:a16="http://schemas.microsoft.com/office/drawing/2014/main" id="{E3A29930-A50B-4D6A-AE0C-66D07A7A3C9F}"/>
                </a:ext>
              </a:extLst>
            </p:cNvPr>
            <p:cNvSpPr>
              <a:spLocks/>
            </p:cNvSpPr>
            <p:nvPr/>
          </p:nvSpPr>
          <p:spPr bwMode="auto">
            <a:xfrm>
              <a:off x="11819" y="1680"/>
              <a:ext cx="3" cy="3"/>
            </a:xfrm>
            <a:custGeom>
              <a:avLst/>
              <a:gdLst>
                <a:gd name="T0" fmla="*/ 3 w 3"/>
                <a:gd name="T1" fmla="*/ 0 h 3"/>
                <a:gd name="T2" fmla="*/ 3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0" name="Freeform 4644">
              <a:extLst>
                <a:ext uri="{FF2B5EF4-FFF2-40B4-BE49-F238E27FC236}">
                  <a16:creationId xmlns:a16="http://schemas.microsoft.com/office/drawing/2014/main" id="{DC0433C4-D3DA-48C2-83B6-5A738744F88F}"/>
                </a:ext>
              </a:extLst>
            </p:cNvPr>
            <p:cNvSpPr>
              <a:spLocks/>
            </p:cNvSpPr>
            <p:nvPr/>
          </p:nvSpPr>
          <p:spPr bwMode="auto">
            <a:xfrm>
              <a:off x="11819" y="1669"/>
              <a:ext cx="3" cy="5"/>
            </a:xfrm>
            <a:custGeom>
              <a:avLst/>
              <a:gdLst>
                <a:gd name="T0" fmla="*/ 3 w 3"/>
                <a:gd name="T1" fmla="*/ 3 h 5"/>
                <a:gd name="T2" fmla="*/ 3 w 3"/>
                <a:gd name="T3" fmla="*/ 0 h 5"/>
                <a:gd name="T4" fmla="*/ 0 w 3"/>
                <a:gd name="T5" fmla="*/ 3 h 5"/>
                <a:gd name="T6" fmla="*/ 0 w 3"/>
                <a:gd name="T7" fmla="*/ 5 h 5"/>
                <a:gd name="T8" fmla="*/ 3 w 3"/>
                <a:gd name="T9" fmla="*/ 5 h 5"/>
                <a:gd name="T10" fmla="*/ 3 w 3"/>
                <a:gd name="T11" fmla="*/ 5 h 5"/>
                <a:gd name="T12" fmla="*/ 3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3"/>
                  </a:moveTo>
                  <a:lnTo>
                    <a:pt x="3" y="0"/>
                  </a:lnTo>
                  <a:lnTo>
                    <a:pt x="0" y="3"/>
                  </a:lnTo>
                  <a:lnTo>
                    <a:pt x="0" y="5"/>
                  </a:lnTo>
                  <a:lnTo>
                    <a:pt x="3" y="5"/>
                  </a:lnTo>
                  <a:lnTo>
                    <a:pt x="3"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1" name="Freeform 4645">
              <a:extLst>
                <a:ext uri="{FF2B5EF4-FFF2-40B4-BE49-F238E27FC236}">
                  <a16:creationId xmlns:a16="http://schemas.microsoft.com/office/drawing/2014/main" id="{E595F036-7FA2-4DB8-93BD-A96650510C9E}"/>
                </a:ext>
              </a:extLst>
            </p:cNvPr>
            <p:cNvSpPr>
              <a:spLocks/>
            </p:cNvSpPr>
            <p:nvPr/>
          </p:nvSpPr>
          <p:spPr bwMode="auto">
            <a:xfrm>
              <a:off x="11822" y="164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2" name="Freeform 4646">
              <a:extLst>
                <a:ext uri="{FF2B5EF4-FFF2-40B4-BE49-F238E27FC236}">
                  <a16:creationId xmlns:a16="http://schemas.microsoft.com/office/drawing/2014/main" id="{A8D02408-0BFA-49D2-BA79-C58C945D79A4}"/>
                </a:ext>
              </a:extLst>
            </p:cNvPr>
            <p:cNvSpPr>
              <a:spLocks/>
            </p:cNvSpPr>
            <p:nvPr/>
          </p:nvSpPr>
          <p:spPr bwMode="auto">
            <a:xfrm>
              <a:off x="11822" y="164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3" name="Freeform 4647">
              <a:extLst>
                <a:ext uri="{FF2B5EF4-FFF2-40B4-BE49-F238E27FC236}">
                  <a16:creationId xmlns:a16="http://schemas.microsoft.com/office/drawing/2014/main" id="{A8D23FCE-F746-4FC9-A160-B0EEA019A74D}"/>
                </a:ext>
              </a:extLst>
            </p:cNvPr>
            <p:cNvSpPr>
              <a:spLocks/>
            </p:cNvSpPr>
            <p:nvPr/>
          </p:nvSpPr>
          <p:spPr bwMode="auto">
            <a:xfrm>
              <a:off x="11819" y="1658"/>
              <a:ext cx="3" cy="3"/>
            </a:xfrm>
            <a:custGeom>
              <a:avLst/>
              <a:gdLst>
                <a:gd name="T0" fmla="*/ 3 w 3"/>
                <a:gd name="T1" fmla="*/ 0 h 3"/>
                <a:gd name="T2" fmla="*/ 0 w 3"/>
                <a:gd name="T3" fmla="*/ 3 h 3"/>
                <a:gd name="T4" fmla="*/ 3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3"/>
                  </a:lnTo>
                  <a:lnTo>
                    <a:pt x="3" y="3"/>
                  </a:lnTo>
                  <a:lnTo>
                    <a:pt x="3" y="3"/>
                  </a:lnTo>
                  <a:lnTo>
                    <a:pt x="3"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4" name="Freeform 4648">
              <a:extLst>
                <a:ext uri="{FF2B5EF4-FFF2-40B4-BE49-F238E27FC236}">
                  <a16:creationId xmlns:a16="http://schemas.microsoft.com/office/drawing/2014/main" id="{7E006D4F-A3ED-4915-8043-66F98DD51FB9}"/>
                </a:ext>
              </a:extLst>
            </p:cNvPr>
            <p:cNvSpPr>
              <a:spLocks/>
            </p:cNvSpPr>
            <p:nvPr/>
          </p:nvSpPr>
          <p:spPr bwMode="auto">
            <a:xfrm>
              <a:off x="11822" y="1653"/>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5" name="Freeform 4649">
              <a:extLst>
                <a:ext uri="{FF2B5EF4-FFF2-40B4-BE49-F238E27FC236}">
                  <a16:creationId xmlns:a16="http://schemas.microsoft.com/office/drawing/2014/main" id="{FDAC5F9C-976B-468B-A43D-765654A261D4}"/>
                </a:ext>
              </a:extLst>
            </p:cNvPr>
            <p:cNvSpPr>
              <a:spLocks/>
            </p:cNvSpPr>
            <p:nvPr/>
          </p:nvSpPr>
          <p:spPr bwMode="auto">
            <a:xfrm>
              <a:off x="11819" y="179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6" name="Freeform 4650">
              <a:extLst>
                <a:ext uri="{FF2B5EF4-FFF2-40B4-BE49-F238E27FC236}">
                  <a16:creationId xmlns:a16="http://schemas.microsoft.com/office/drawing/2014/main" id="{21AFA060-7334-483F-8BFF-45E27FB3C66B}"/>
                </a:ext>
              </a:extLst>
            </p:cNvPr>
            <p:cNvSpPr>
              <a:spLocks/>
            </p:cNvSpPr>
            <p:nvPr/>
          </p:nvSpPr>
          <p:spPr bwMode="auto">
            <a:xfrm>
              <a:off x="11846" y="1729"/>
              <a:ext cx="3" cy="2"/>
            </a:xfrm>
            <a:custGeom>
              <a:avLst/>
              <a:gdLst>
                <a:gd name="T0" fmla="*/ 3 w 3"/>
                <a:gd name="T1" fmla="*/ 0 h 2"/>
                <a:gd name="T2" fmla="*/ 3 w 3"/>
                <a:gd name="T3" fmla="*/ 0 h 2"/>
                <a:gd name="T4" fmla="*/ 0 w 3"/>
                <a:gd name="T5" fmla="*/ 0 h 2"/>
                <a:gd name="T6" fmla="*/ 0 w 3"/>
                <a:gd name="T7" fmla="*/ 2 h 2"/>
                <a:gd name="T8" fmla="*/ 0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0"/>
                  </a:lnTo>
                  <a:lnTo>
                    <a:pt x="0" y="2"/>
                  </a:ln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7" name="Freeform 4651">
              <a:extLst>
                <a:ext uri="{FF2B5EF4-FFF2-40B4-BE49-F238E27FC236}">
                  <a16:creationId xmlns:a16="http://schemas.microsoft.com/office/drawing/2014/main" id="{239BD7AB-85F9-4EF4-BBE1-3403486B8D58}"/>
                </a:ext>
              </a:extLst>
            </p:cNvPr>
            <p:cNvSpPr>
              <a:spLocks/>
            </p:cNvSpPr>
            <p:nvPr/>
          </p:nvSpPr>
          <p:spPr bwMode="auto">
            <a:xfrm>
              <a:off x="11846" y="1723"/>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8" name="Freeform 4652">
              <a:extLst>
                <a:ext uri="{FF2B5EF4-FFF2-40B4-BE49-F238E27FC236}">
                  <a16:creationId xmlns:a16="http://schemas.microsoft.com/office/drawing/2014/main" id="{C1C8ABE7-F0E7-4E60-A8D0-31199F409FF2}"/>
                </a:ext>
              </a:extLst>
            </p:cNvPr>
            <p:cNvSpPr>
              <a:spLocks/>
            </p:cNvSpPr>
            <p:nvPr/>
          </p:nvSpPr>
          <p:spPr bwMode="auto">
            <a:xfrm>
              <a:off x="11846" y="1731"/>
              <a:ext cx="3" cy="6"/>
            </a:xfrm>
            <a:custGeom>
              <a:avLst/>
              <a:gdLst>
                <a:gd name="T0" fmla="*/ 3 w 3"/>
                <a:gd name="T1" fmla="*/ 3 h 6"/>
                <a:gd name="T2" fmla="*/ 0 w 3"/>
                <a:gd name="T3" fmla="*/ 0 h 6"/>
                <a:gd name="T4" fmla="*/ 0 w 3"/>
                <a:gd name="T5" fmla="*/ 3 h 6"/>
                <a:gd name="T6" fmla="*/ 0 w 3"/>
                <a:gd name="T7" fmla="*/ 6 h 6"/>
                <a:gd name="T8" fmla="*/ 0 w 3"/>
                <a:gd name="T9" fmla="*/ 6 h 6"/>
                <a:gd name="T10" fmla="*/ 3 w 3"/>
                <a:gd name="T11" fmla="*/ 6 h 6"/>
                <a:gd name="T12" fmla="*/ 3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3"/>
                  </a:moveTo>
                  <a:lnTo>
                    <a:pt x="0" y="0"/>
                  </a:lnTo>
                  <a:lnTo>
                    <a:pt x="0" y="3"/>
                  </a:lnTo>
                  <a:lnTo>
                    <a:pt x="0" y="6"/>
                  </a:lnTo>
                  <a:lnTo>
                    <a:pt x="0" y="6"/>
                  </a:lnTo>
                  <a:lnTo>
                    <a:pt x="3" y="6"/>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99" name="Freeform 4653">
              <a:extLst>
                <a:ext uri="{FF2B5EF4-FFF2-40B4-BE49-F238E27FC236}">
                  <a16:creationId xmlns:a16="http://schemas.microsoft.com/office/drawing/2014/main" id="{06151A03-C121-417F-A0AA-B5EAEA4F2CFF}"/>
                </a:ext>
              </a:extLst>
            </p:cNvPr>
            <p:cNvSpPr>
              <a:spLocks/>
            </p:cNvSpPr>
            <p:nvPr/>
          </p:nvSpPr>
          <p:spPr bwMode="auto">
            <a:xfrm>
              <a:off x="11849" y="1696"/>
              <a:ext cx="0" cy="6"/>
            </a:xfrm>
            <a:custGeom>
              <a:avLst/>
              <a:gdLst>
                <a:gd name="T0" fmla="*/ 0 h 6"/>
                <a:gd name="T1" fmla="*/ 0 h 6"/>
                <a:gd name="T2" fmla="*/ 0 h 6"/>
                <a:gd name="T3" fmla="*/ 3 h 6"/>
                <a:gd name="T4" fmla="*/ 6 h 6"/>
                <a:gd name="T5" fmla="*/ 3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3"/>
                  </a:lnTo>
                  <a:lnTo>
                    <a:pt x="0" y="6"/>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0" name="Freeform 4654">
              <a:extLst>
                <a:ext uri="{FF2B5EF4-FFF2-40B4-BE49-F238E27FC236}">
                  <a16:creationId xmlns:a16="http://schemas.microsoft.com/office/drawing/2014/main" id="{89723E05-F965-4363-A897-53F53F519C26}"/>
                </a:ext>
              </a:extLst>
            </p:cNvPr>
            <p:cNvSpPr>
              <a:spLocks/>
            </p:cNvSpPr>
            <p:nvPr/>
          </p:nvSpPr>
          <p:spPr bwMode="auto">
            <a:xfrm>
              <a:off x="11846" y="1737"/>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1" name="Freeform 4655">
              <a:extLst>
                <a:ext uri="{FF2B5EF4-FFF2-40B4-BE49-F238E27FC236}">
                  <a16:creationId xmlns:a16="http://schemas.microsoft.com/office/drawing/2014/main" id="{164C399A-9043-44EB-9FE0-7A39DEB7E40C}"/>
                </a:ext>
              </a:extLst>
            </p:cNvPr>
            <p:cNvSpPr>
              <a:spLocks/>
            </p:cNvSpPr>
            <p:nvPr/>
          </p:nvSpPr>
          <p:spPr bwMode="auto">
            <a:xfrm>
              <a:off x="11849" y="1702"/>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2" name="Freeform 4656">
              <a:extLst>
                <a:ext uri="{FF2B5EF4-FFF2-40B4-BE49-F238E27FC236}">
                  <a16:creationId xmlns:a16="http://schemas.microsoft.com/office/drawing/2014/main" id="{B9BCFD33-0469-401A-89DA-84825B56B86B}"/>
                </a:ext>
              </a:extLst>
            </p:cNvPr>
            <p:cNvSpPr>
              <a:spLocks/>
            </p:cNvSpPr>
            <p:nvPr/>
          </p:nvSpPr>
          <p:spPr bwMode="auto">
            <a:xfrm>
              <a:off x="11846" y="1707"/>
              <a:ext cx="3" cy="3"/>
            </a:xfrm>
            <a:custGeom>
              <a:avLst/>
              <a:gdLst>
                <a:gd name="T0" fmla="*/ 3 w 3"/>
                <a:gd name="T1" fmla="*/ 0 h 3"/>
                <a:gd name="T2" fmla="*/ 3 w 3"/>
                <a:gd name="T3" fmla="*/ 0 h 3"/>
                <a:gd name="T4" fmla="*/ 3 w 3"/>
                <a:gd name="T5" fmla="*/ 0 h 3"/>
                <a:gd name="T6" fmla="*/ 0 w 3"/>
                <a:gd name="T7" fmla="*/ 3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3" y="0"/>
                  </a:lnTo>
                  <a:lnTo>
                    <a:pt x="0" y="3"/>
                  </a:lnTo>
                  <a:lnTo>
                    <a:pt x="3"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3" name="Freeform 4657">
              <a:extLst>
                <a:ext uri="{FF2B5EF4-FFF2-40B4-BE49-F238E27FC236}">
                  <a16:creationId xmlns:a16="http://schemas.microsoft.com/office/drawing/2014/main" id="{04A24E77-4E8B-439A-8C0F-34BBC578BFBE}"/>
                </a:ext>
              </a:extLst>
            </p:cNvPr>
            <p:cNvSpPr>
              <a:spLocks/>
            </p:cNvSpPr>
            <p:nvPr/>
          </p:nvSpPr>
          <p:spPr bwMode="auto">
            <a:xfrm>
              <a:off x="11846" y="1710"/>
              <a:ext cx="3" cy="2"/>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0"/>
                  </a:lnTo>
                  <a:lnTo>
                    <a:pt x="0" y="2"/>
                  </a:lnTo>
                  <a:lnTo>
                    <a:pt x="3"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4" name="Freeform 4658">
              <a:extLst>
                <a:ext uri="{FF2B5EF4-FFF2-40B4-BE49-F238E27FC236}">
                  <a16:creationId xmlns:a16="http://schemas.microsoft.com/office/drawing/2014/main" id="{3E04C5E7-BFDF-4463-B25A-2FB8BCE2E332}"/>
                </a:ext>
              </a:extLst>
            </p:cNvPr>
            <p:cNvSpPr>
              <a:spLocks/>
            </p:cNvSpPr>
            <p:nvPr/>
          </p:nvSpPr>
          <p:spPr bwMode="auto">
            <a:xfrm>
              <a:off x="11846" y="1715"/>
              <a:ext cx="3" cy="3"/>
            </a:xfrm>
            <a:custGeom>
              <a:avLst/>
              <a:gdLst>
                <a:gd name="T0" fmla="*/ 0 w 3"/>
                <a:gd name="T1" fmla="*/ 0 h 3"/>
                <a:gd name="T2" fmla="*/ 0 w 3"/>
                <a:gd name="T3" fmla="*/ 3 h 3"/>
                <a:gd name="T4" fmla="*/ 3 w 3"/>
                <a:gd name="T5" fmla="*/ 3 h 3"/>
                <a:gd name="T6" fmla="*/ 3 w 3"/>
                <a:gd name="T7" fmla="*/ 3 h 3"/>
                <a:gd name="T8" fmla="*/ 3 w 3"/>
                <a:gd name="T9" fmla="*/ 0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3" y="3"/>
                  </a:lnTo>
                  <a:lnTo>
                    <a:pt x="3" y="3"/>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5" name="Freeform 4659">
              <a:extLst>
                <a:ext uri="{FF2B5EF4-FFF2-40B4-BE49-F238E27FC236}">
                  <a16:creationId xmlns:a16="http://schemas.microsoft.com/office/drawing/2014/main" id="{6E95FB13-6EFA-406B-B401-1747C6A5FECF}"/>
                </a:ext>
              </a:extLst>
            </p:cNvPr>
            <p:cNvSpPr>
              <a:spLocks/>
            </p:cNvSpPr>
            <p:nvPr/>
          </p:nvSpPr>
          <p:spPr bwMode="auto">
            <a:xfrm>
              <a:off x="11846" y="1742"/>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6" name="Freeform 4660">
              <a:extLst>
                <a:ext uri="{FF2B5EF4-FFF2-40B4-BE49-F238E27FC236}">
                  <a16:creationId xmlns:a16="http://schemas.microsoft.com/office/drawing/2014/main" id="{14D6D663-8F41-4F71-9CED-2891B054589B}"/>
                </a:ext>
              </a:extLst>
            </p:cNvPr>
            <p:cNvSpPr>
              <a:spLocks/>
            </p:cNvSpPr>
            <p:nvPr/>
          </p:nvSpPr>
          <p:spPr bwMode="auto">
            <a:xfrm>
              <a:off x="11846" y="1756"/>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7" name="Freeform 4661">
              <a:extLst>
                <a:ext uri="{FF2B5EF4-FFF2-40B4-BE49-F238E27FC236}">
                  <a16:creationId xmlns:a16="http://schemas.microsoft.com/office/drawing/2014/main" id="{6E1A71CD-AB6E-4489-B8AD-CFE993EE3116}"/>
                </a:ext>
              </a:extLst>
            </p:cNvPr>
            <p:cNvSpPr>
              <a:spLocks/>
            </p:cNvSpPr>
            <p:nvPr/>
          </p:nvSpPr>
          <p:spPr bwMode="auto">
            <a:xfrm>
              <a:off x="11846" y="1750"/>
              <a:ext cx="3" cy="3"/>
            </a:xfrm>
            <a:custGeom>
              <a:avLst/>
              <a:gdLst>
                <a:gd name="T0" fmla="*/ 3 w 3"/>
                <a:gd name="T1" fmla="*/ 0 h 3"/>
                <a:gd name="T2" fmla="*/ 0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0"/>
                  </a:lnTo>
                  <a:lnTo>
                    <a:pt x="0" y="3"/>
                  </a:lnTo>
                  <a:lnTo>
                    <a:pt x="0"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8" name="Freeform 4662">
              <a:extLst>
                <a:ext uri="{FF2B5EF4-FFF2-40B4-BE49-F238E27FC236}">
                  <a16:creationId xmlns:a16="http://schemas.microsoft.com/office/drawing/2014/main" id="{E8670F7F-6CE2-4FBC-84B9-D04533D771F0}"/>
                </a:ext>
              </a:extLst>
            </p:cNvPr>
            <p:cNvSpPr>
              <a:spLocks/>
            </p:cNvSpPr>
            <p:nvPr/>
          </p:nvSpPr>
          <p:spPr bwMode="auto">
            <a:xfrm>
              <a:off x="11846" y="1759"/>
              <a:ext cx="0" cy="2"/>
            </a:xfrm>
            <a:custGeom>
              <a:avLst/>
              <a:gdLst>
                <a:gd name="T0" fmla="*/ 0 h 2"/>
                <a:gd name="T1" fmla="*/ 2 h 2"/>
                <a:gd name="T2" fmla="*/ 2 h 2"/>
                <a:gd name="T3" fmla="*/ 2 h 2"/>
                <a:gd name="T4" fmla="*/ 2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2"/>
                  </a:ln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09" name="Freeform 4663">
              <a:extLst>
                <a:ext uri="{FF2B5EF4-FFF2-40B4-BE49-F238E27FC236}">
                  <a16:creationId xmlns:a16="http://schemas.microsoft.com/office/drawing/2014/main" id="{F61B170E-877B-44A8-875C-63F4E473BA48}"/>
                </a:ext>
              </a:extLst>
            </p:cNvPr>
            <p:cNvSpPr>
              <a:spLocks/>
            </p:cNvSpPr>
            <p:nvPr/>
          </p:nvSpPr>
          <p:spPr bwMode="auto">
            <a:xfrm>
              <a:off x="11849" y="1604"/>
              <a:ext cx="0" cy="3"/>
            </a:xfrm>
            <a:custGeom>
              <a:avLst/>
              <a:gdLst>
                <a:gd name="T0" fmla="*/ 3 h 3"/>
                <a:gd name="T1" fmla="*/ 3 h 3"/>
                <a:gd name="T2" fmla="*/ 3 h 3"/>
                <a:gd name="T3" fmla="*/ 0 h 3"/>
                <a:gd name="T4" fmla="*/ 0 h 3"/>
                <a:gd name="T5" fmla="*/ 0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3"/>
                  </a:lnTo>
                  <a:lnTo>
                    <a:pt x="0" y="3"/>
                  </a:lnTo>
                  <a:lnTo>
                    <a:pt x="0" y="0"/>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0" name="Freeform 4664">
              <a:extLst>
                <a:ext uri="{FF2B5EF4-FFF2-40B4-BE49-F238E27FC236}">
                  <a16:creationId xmlns:a16="http://schemas.microsoft.com/office/drawing/2014/main" id="{04B8052D-2C0B-4EDE-A326-D53F78724F31}"/>
                </a:ext>
              </a:extLst>
            </p:cNvPr>
            <p:cNvSpPr>
              <a:spLocks/>
            </p:cNvSpPr>
            <p:nvPr/>
          </p:nvSpPr>
          <p:spPr bwMode="auto">
            <a:xfrm>
              <a:off x="11849" y="1626"/>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1" name="Freeform 4665">
              <a:extLst>
                <a:ext uri="{FF2B5EF4-FFF2-40B4-BE49-F238E27FC236}">
                  <a16:creationId xmlns:a16="http://schemas.microsoft.com/office/drawing/2014/main" id="{17062D3E-5563-41FE-997F-6609B0AF7FCA}"/>
                </a:ext>
              </a:extLst>
            </p:cNvPr>
            <p:cNvSpPr>
              <a:spLocks/>
            </p:cNvSpPr>
            <p:nvPr/>
          </p:nvSpPr>
          <p:spPr bwMode="auto">
            <a:xfrm>
              <a:off x="11849" y="1639"/>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2" name="Freeform 4666">
              <a:extLst>
                <a:ext uri="{FF2B5EF4-FFF2-40B4-BE49-F238E27FC236}">
                  <a16:creationId xmlns:a16="http://schemas.microsoft.com/office/drawing/2014/main" id="{79065017-F1A0-4B8D-8BD1-BF085671065D}"/>
                </a:ext>
              </a:extLst>
            </p:cNvPr>
            <p:cNvSpPr>
              <a:spLocks/>
            </p:cNvSpPr>
            <p:nvPr/>
          </p:nvSpPr>
          <p:spPr bwMode="auto">
            <a:xfrm>
              <a:off x="11849" y="1631"/>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3" name="Freeform 4667">
              <a:extLst>
                <a:ext uri="{FF2B5EF4-FFF2-40B4-BE49-F238E27FC236}">
                  <a16:creationId xmlns:a16="http://schemas.microsoft.com/office/drawing/2014/main" id="{C01DCFAD-5CF5-406B-B1E3-B2FA351795E1}"/>
                </a:ext>
              </a:extLst>
            </p:cNvPr>
            <p:cNvSpPr>
              <a:spLocks/>
            </p:cNvSpPr>
            <p:nvPr/>
          </p:nvSpPr>
          <p:spPr bwMode="auto">
            <a:xfrm>
              <a:off x="11849" y="1617"/>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4" name="Freeform 4668">
              <a:extLst>
                <a:ext uri="{FF2B5EF4-FFF2-40B4-BE49-F238E27FC236}">
                  <a16:creationId xmlns:a16="http://schemas.microsoft.com/office/drawing/2014/main" id="{A16CF1B2-DEE3-4CCE-84D8-FDA3B910E47A}"/>
                </a:ext>
              </a:extLst>
            </p:cNvPr>
            <p:cNvSpPr>
              <a:spLocks/>
            </p:cNvSpPr>
            <p:nvPr/>
          </p:nvSpPr>
          <p:spPr bwMode="auto">
            <a:xfrm>
              <a:off x="11849" y="1623"/>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5" name="Freeform 4669">
              <a:extLst>
                <a:ext uri="{FF2B5EF4-FFF2-40B4-BE49-F238E27FC236}">
                  <a16:creationId xmlns:a16="http://schemas.microsoft.com/office/drawing/2014/main" id="{40CFF507-1A27-4418-8C16-23A1A97FB91F}"/>
                </a:ext>
              </a:extLst>
            </p:cNvPr>
            <p:cNvSpPr>
              <a:spLocks/>
            </p:cNvSpPr>
            <p:nvPr/>
          </p:nvSpPr>
          <p:spPr bwMode="auto">
            <a:xfrm>
              <a:off x="11849" y="1596"/>
              <a:ext cx="0" cy="2"/>
            </a:xfrm>
            <a:custGeom>
              <a:avLst/>
              <a:gdLst>
                <a:gd name="T0" fmla="*/ 2 h 2"/>
                <a:gd name="T1" fmla="*/ 0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6" name="Freeform 4670">
              <a:extLst>
                <a:ext uri="{FF2B5EF4-FFF2-40B4-BE49-F238E27FC236}">
                  <a16:creationId xmlns:a16="http://schemas.microsoft.com/office/drawing/2014/main" id="{3332A0D0-97A5-4E89-96CE-5BA5A103DD5B}"/>
                </a:ext>
              </a:extLst>
            </p:cNvPr>
            <p:cNvSpPr>
              <a:spLocks/>
            </p:cNvSpPr>
            <p:nvPr/>
          </p:nvSpPr>
          <p:spPr bwMode="auto">
            <a:xfrm>
              <a:off x="11849" y="1598"/>
              <a:ext cx="0" cy="6"/>
            </a:xfrm>
            <a:custGeom>
              <a:avLst/>
              <a:gdLst>
                <a:gd name="T0" fmla="*/ 6 h 6"/>
                <a:gd name="T1" fmla="*/ 6 h 6"/>
                <a:gd name="T2" fmla="*/ 6 h 6"/>
                <a:gd name="T3" fmla="*/ 3 h 6"/>
                <a:gd name="T4" fmla="*/ 0 h 6"/>
                <a:gd name="T5" fmla="*/ 3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3"/>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7" name="Freeform 4671">
              <a:extLst>
                <a:ext uri="{FF2B5EF4-FFF2-40B4-BE49-F238E27FC236}">
                  <a16:creationId xmlns:a16="http://schemas.microsoft.com/office/drawing/2014/main" id="{62747669-C011-4389-B0BC-C36E74BE05F4}"/>
                </a:ext>
              </a:extLst>
            </p:cNvPr>
            <p:cNvSpPr>
              <a:spLocks/>
            </p:cNvSpPr>
            <p:nvPr/>
          </p:nvSpPr>
          <p:spPr bwMode="auto">
            <a:xfrm>
              <a:off x="11849" y="1612"/>
              <a:ext cx="0" cy="5"/>
            </a:xfrm>
            <a:custGeom>
              <a:avLst/>
              <a:gdLst>
                <a:gd name="T0" fmla="*/ 0 h 5"/>
                <a:gd name="T1" fmla="*/ 0 h 5"/>
                <a:gd name="T2" fmla="*/ 0 h 5"/>
                <a:gd name="T3" fmla="*/ 3 h 5"/>
                <a:gd name="T4" fmla="*/ 5 h 5"/>
                <a:gd name="T5" fmla="*/ 3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3"/>
                  </a:lnTo>
                  <a:lnTo>
                    <a:pt x="0" y="5"/>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8" name="Freeform 4672">
              <a:extLst>
                <a:ext uri="{FF2B5EF4-FFF2-40B4-BE49-F238E27FC236}">
                  <a16:creationId xmlns:a16="http://schemas.microsoft.com/office/drawing/2014/main" id="{DDCAE89D-F6F5-4945-9A06-E94407065E74}"/>
                </a:ext>
              </a:extLst>
            </p:cNvPr>
            <p:cNvSpPr>
              <a:spLocks/>
            </p:cNvSpPr>
            <p:nvPr/>
          </p:nvSpPr>
          <p:spPr bwMode="auto">
            <a:xfrm>
              <a:off x="11849" y="1647"/>
              <a:ext cx="0" cy="6"/>
            </a:xfrm>
            <a:custGeom>
              <a:avLst/>
              <a:gdLst>
                <a:gd name="T0" fmla="*/ 0 h 6"/>
                <a:gd name="T1" fmla="*/ 0 h 6"/>
                <a:gd name="T2" fmla="*/ 0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19" name="Freeform 4673">
              <a:extLst>
                <a:ext uri="{FF2B5EF4-FFF2-40B4-BE49-F238E27FC236}">
                  <a16:creationId xmlns:a16="http://schemas.microsoft.com/office/drawing/2014/main" id="{1E35998C-4EAB-4871-BD19-B057927CE989}"/>
                </a:ext>
              </a:extLst>
            </p:cNvPr>
            <p:cNvSpPr>
              <a:spLocks/>
            </p:cNvSpPr>
            <p:nvPr/>
          </p:nvSpPr>
          <p:spPr bwMode="auto">
            <a:xfrm>
              <a:off x="11849" y="1672"/>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0" name="Freeform 4674">
              <a:extLst>
                <a:ext uri="{FF2B5EF4-FFF2-40B4-BE49-F238E27FC236}">
                  <a16:creationId xmlns:a16="http://schemas.microsoft.com/office/drawing/2014/main" id="{3F90EC40-2659-435B-A35B-2BB9A1E0F8EC}"/>
                </a:ext>
              </a:extLst>
            </p:cNvPr>
            <p:cNvSpPr>
              <a:spLocks/>
            </p:cNvSpPr>
            <p:nvPr/>
          </p:nvSpPr>
          <p:spPr bwMode="auto">
            <a:xfrm>
              <a:off x="11849" y="1674"/>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1" name="Freeform 4675">
              <a:extLst>
                <a:ext uri="{FF2B5EF4-FFF2-40B4-BE49-F238E27FC236}">
                  <a16:creationId xmlns:a16="http://schemas.microsoft.com/office/drawing/2014/main" id="{0FEB3803-2280-4E7A-AC73-FEE3F615A85D}"/>
                </a:ext>
              </a:extLst>
            </p:cNvPr>
            <p:cNvSpPr>
              <a:spLocks/>
            </p:cNvSpPr>
            <p:nvPr/>
          </p:nvSpPr>
          <p:spPr bwMode="auto">
            <a:xfrm>
              <a:off x="11849" y="1680"/>
              <a:ext cx="0" cy="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2" name="Freeform 4676">
              <a:extLst>
                <a:ext uri="{FF2B5EF4-FFF2-40B4-BE49-F238E27FC236}">
                  <a16:creationId xmlns:a16="http://schemas.microsoft.com/office/drawing/2014/main" id="{FDBD358D-4789-4132-86B5-CD41C36C203D}"/>
                </a:ext>
              </a:extLst>
            </p:cNvPr>
            <p:cNvSpPr>
              <a:spLocks/>
            </p:cNvSpPr>
            <p:nvPr/>
          </p:nvSpPr>
          <p:spPr bwMode="auto">
            <a:xfrm>
              <a:off x="11849" y="1683"/>
              <a:ext cx="0" cy="5"/>
            </a:xfrm>
            <a:custGeom>
              <a:avLst/>
              <a:gdLst>
                <a:gd name="T0" fmla="*/ 2 h 5"/>
                <a:gd name="T1" fmla="*/ 5 h 5"/>
                <a:gd name="T2" fmla="*/ 5 h 5"/>
                <a:gd name="T3" fmla="*/ 5 h 5"/>
                <a:gd name="T4" fmla="*/ 2 h 5"/>
                <a:gd name="T5" fmla="*/ 0 h 5"/>
                <a:gd name="T6" fmla="*/ 2 h 5"/>
              </a:gdLst>
              <a:ahLst/>
              <a:cxnLst>
                <a:cxn ang="0">
                  <a:pos x="0" y="T0"/>
                </a:cxn>
                <a:cxn ang="0">
                  <a:pos x="0" y="T1"/>
                </a:cxn>
                <a:cxn ang="0">
                  <a:pos x="0" y="T2"/>
                </a:cxn>
                <a:cxn ang="0">
                  <a:pos x="0" y="T3"/>
                </a:cxn>
                <a:cxn ang="0">
                  <a:pos x="0" y="T4"/>
                </a:cxn>
                <a:cxn ang="0">
                  <a:pos x="0" y="T5"/>
                </a:cxn>
                <a:cxn ang="0">
                  <a:pos x="0" y="T6"/>
                </a:cxn>
              </a:cxnLst>
              <a:rect l="0" t="0" r="r" b="b"/>
              <a:pathLst>
                <a:path h="5">
                  <a:moveTo>
                    <a:pt x="0" y="2"/>
                  </a:moveTo>
                  <a:lnTo>
                    <a:pt x="0" y="5"/>
                  </a:lnTo>
                  <a:lnTo>
                    <a:pt x="0" y="5"/>
                  </a:lnTo>
                  <a:lnTo>
                    <a:pt x="0" y="5"/>
                  </a:ln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23" name="Freeform 4677">
              <a:extLst>
                <a:ext uri="{FF2B5EF4-FFF2-40B4-BE49-F238E27FC236}">
                  <a16:creationId xmlns:a16="http://schemas.microsoft.com/office/drawing/2014/main" id="{CFEDC3BD-87E0-4649-AEDF-0D53B6CD493A}"/>
                </a:ext>
              </a:extLst>
            </p:cNvPr>
            <p:cNvSpPr>
              <a:spLocks/>
            </p:cNvSpPr>
            <p:nvPr/>
          </p:nvSpPr>
          <p:spPr bwMode="auto">
            <a:xfrm>
              <a:off x="11849" y="1645"/>
              <a:ext cx="0" cy="2"/>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19924" name="Freeform 4679">
            <a:extLst>
              <a:ext uri="{FF2B5EF4-FFF2-40B4-BE49-F238E27FC236}">
                <a16:creationId xmlns:a16="http://schemas.microsoft.com/office/drawing/2014/main" id="{E137EE0B-4C1B-4087-8B72-BCA128C3D05B}"/>
              </a:ext>
            </a:extLst>
          </p:cNvPr>
          <p:cNvSpPr>
            <a:spLocks/>
          </p:cNvSpPr>
          <p:nvPr/>
        </p:nvSpPr>
        <p:spPr bwMode="auto">
          <a:xfrm>
            <a:off x="18429140" y="3162838"/>
            <a:ext cx="0" cy="3175"/>
          </a:xfrm>
          <a:custGeom>
            <a:avLst/>
            <a:gdLst>
              <a:gd name="T0" fmla="*/ 0 h 2"/>
              <a:gd name="T1" fmla="*/ 0 h 2"/>
              <a:gd name="T2" fmla="*/ 0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2"/>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25" name="Freeform 4680">
            <a:extLst>
              <a:ext uri="{FF2B5EF4-FFF2-40B4-BE49-F238E27FC236}">
                <a16:creationId xmlns:a16="http://schemas.microsoft.com/office/drawing/2014/main" id="{BFE78AA0-400E-453C-A796-BE6D493974BB}"/>
              </a:ext>
            </a:extLst>
          </p:cNvPr>
          <p:cNvSpPr>
            <a:spLocks/>
          </p:cNvSpPr>
          <p:nvPr/>
        </p:nvSpPr>
        <p:spPr bwMode="auto">
          <a:xfrm>
            <a:off x="18429140" y="3226345"/>
            <a:ext cx="0" cy="476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26" name="Freeform 4681">
            <a:extLst>
              <a:ext uri="{FF2B5EF4-FFF2-40B4-BE49-F238E27FC236}">
                <a16:creationId xmlns:a16="http://schemas.microsoft.com/office/drawing/2014/main" id="{1264C376-5318-41F5-97AB-B97BC04F079D}"/>
              </a:ext>
            </a:extLst>
          </p:cNvPr>
          <p:cNvSpPr>
            <a:spLocks/>
          </p:cNvSpPr>
          <p:nvPr/>
        </p:nvSpPr>
        <p:spPr bwMode="auto">
          <a:xfrm>
            <a:off x="18429140" y="3183478"/>
            <a:ext cx="0" cy="4763"/>
          </a:xfrm>
          <a:custGeom>
            <a:avLst/>
            <a:gdLst>
              <a:gd name="T0" fmla="*/ 0 h 3"/>
              <a:gd name="T1" fmla="*/ 0 h 3"/>
              <a:gd name="T2" fmla="*/ 0 h 3"/>
              <a:gd name="T3" fmla="*/ 3 h 3"/>
              <a:gd name="T4" fmla="*/ 3 h 3"/>
              <a:gd name="T5" fmla="*/ 3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3"/>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27" name="Freeform 4682">
            <a:extLst>
              <a:ext uri="{FF2B5EF4-FFF2-40B4-BE49-F238E27FC236}">
                <a16:creationId xmlns:a16="http://schemas.microsoft.com/office/drawing/2014/main" id="{87BACB85-C91F-4D6F-A8B0-442704888F53}"/>
              </a:ext>
            </a:extLst>
          </p:cNvPr>
          <p:cNvSpPr>
            <a:spLocks/>
          </p:cNvSpPr>
          <p:nvPr/>
        </p:nvSpPr>
        <p:spPr bwMode="auto">
          <a:xfrm>
            <a:off x="18429140" y="3170777"/>
            <a:ext cx="0" cy="476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28" name="Freeform 4683">
            <a:extLst>
              <a:ext uri="{FF2B5EF4-FFF2-40B4-BE49-F238E27FC236}">
                <a16:creationId xmlns:a16="http://schemas.microsoft.com/office/drawing/2014/main" id="{C207FD08-9C38-45A5-8179-A7DBB20FE1F8}"/>
              </a:ext>
            </a:extLst>
          </p:cNvPr>
          <p:cNvSpPr>
            <a:spLocks/>
          </p:cNvSpPr>
          <p:nvPr/>
        </p:nvSpPr>
        <p:spPr bwMode="auto">
          <a:xfrm>
            <a:off x="17976651" y="3472436"/>
            <a:ext cx="288958" cy="22228"/>
          </a:xfrm>
          <a:custGeom>
            <a:avLst/>
            <a:gdLst>
              <a:gd name="T0" fmla="*/ 182 w 182"/>
              <a:gd name="T1" fmla="*/ 3 h 14"/>
              <a:gd name="T2" fmla="*/ 0 w 182"/>
              <a:gd name="T3" fmla="*/ 0 h 14"/>
              <a:gd name="T4" fmla="*/ 0 w 182"/>
              <a:gd name="T5" fmla="*/ 11 h 14"/>
              <a:gd name="T6" fmla="*/ 182 w 182"/>
              <a:gd name="T7" fmla="*/ 14 h 14"/>
              <a:gd name="T8" fmla="*/ 182 w 182"/>
              <a:gd name="T9" fmla="*/ 3 h 14"/>
            </a:gdLst>
            <a:ahLst/>
            <a:cxnLst>
              <a:cxn ang="0">
                <a:pos x="T0" y="T1"/>
              </a:cxn>
              <a:cxn ang="0">
                <a:pos x="T2" y="T3"/>
              </a:cxn>
              <a:cxn ang="0">
                <a:pos x="T4" y="T5"/>
              </a:cxn>
              <a:cxn ang="0">
                <a:pos x="T6" y="T7"/>
              </a:cxn>
              <a:cxn ang="0">
                <a:pos x="T8" y="T9"/>
              </a:cxn>
            </a:cxnLst>
            <a:rect l="0" t="0" r="r" b="b"/>
            <a:pathLst>
              <a:path w="182" h="14">
                <a:moveTo>
                  <a:pt x="182" y="3"/>
                </a:moveTo>
                <a:lnTo>
                  <a:pt x="0" y="0"/>
                </a:lnTo>
                <a:lnTo>
                  <a:pt x="0" y="11"/>
                </a:lnTo>
                <a:lnTo>
                  <a:pt x="182" y="14"/>
                </a:lnTo>
                <a:lnTo>
                  <a:pt x="182" y="3"/>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29" name="Freeform 4684">
            <a:extLst>
              <a:ext uri="{FF2B5EF4-FFF2-40B4-BE49-F238E27FC236}">
                <a16:creationId xmlns:a16="http://schemas.microsoft.com/office/drawing/2014/main" id="{AC46663E-0E76-444A-B6E6-FADE0E82C04E}"/>
              </a:ext>
            </a:extLst>
          </p:cNvPr>
          <p:cNvSpPr>
            <a:spLocks noEditPoints="1"/>
          </p:cNvSpPr>
          <p:nvPr/>
        </p:nvSpPr>
        <p:spPr bwMode="auto">
          <a:xfrm>
            <a:off x="17594019" y="2818311"/>
            <a:ext cx="1054222" cy="701756"/>
          </a:xfrm>
          <a:custGeom>
            <a:avLst/>
            <a:gdLst>
              <a:gd name="T0" fmla="*/ 182 w 245"/>
              <a:gd name="T1" fmla="*/ 29 h 163"/>
              <a:gd name="T2" fmla="*/ 152 w 245"/>
              <a:gd name="T3" fmla="*/ 129 h 163"/>
              <a:gd name="T4" fmla="*/ 152 w 245"/>
              <a:gd name="T5" fmla="*/ 124 h 163"/>
              <a:gd name="T6" fmla="*/ 152 w 245"/>
              <a:gd name="T7" fmla="*/ 114 h 163"/>
              <a:gd name="T8" fmla="*/ 152 w 245"/>
              <a:gd name="T9" fmla="*/ 104 h 163"/>
              <a:gd name="T10" fmla="*/ 152 w 245"/>
              <a:gd name="T11" fmla="*/ 94 h 163"/>
              <a:gd name="T12" fmla="*/ 152 w 245"/>
              <a:gd name="T13" fmla="*/ 84 h 163"/>
              <a:gd name="T14" fmla="*/ 152 w 245"/>
              <a:gd name="T15" fmla="*/ 74 h 163"/>
              <a:gd name="T16" fmla="*/ 152 w 245"/>
              <a:gd name="T17" fmla="*/ 63 h 163"/>
              <a:gd name="T18" fmla="*/ 124 w 245"/>
              <a:gd name="T19" fmla="*/ 53 h 163"/>
              <a:gd name="T20" fmla="*/ 124 w 245"/>
              <a:gd name="T21" fmla="*/ 63 h 163"/>
              <a:gd name="T22" fmla="*/ 124 w 245"/>
              <a:gd name="T23" fmla="*/ 73 h 163"/>
              <a:gd name="T24" fmla="*/ 123 w 245"/>
              <a:gd name="T25" fmla="*/ 83 h 163"/>
              <a:gd name="T26" fmla="*/ 123 w 245"/>
              <a:gd name="T27" fmla="*/ 94 h 163"/>
              <a:gd name="T28" fmla="*/ 123 w 245"/>
              <a:gd name="T29" fmla="*/ 104 h 163"/>
              <a:gd name="T30" fmla="*/ 123 w 245"/>
              <a:gd name="T31" fmla="*/ 114 h 163"/>
              <a:gd name="T32" fmla="*/ 123 w 245"/>
              <a:gd name="T33" fmla="*/ 124 h 163"/>
              <a:gd name="T34" fmla="*/ 137 w 245"/>
              <a:gd name="T35" fmla="*/ 137 h 163"/>
              <a:gd name="T36" fmla="*/ 92 w 245"/>
              <a:gd name="T37" fmla="*/ 114 h 163"/>
              <a:gd name="T38" fmla="*/ 92 w 245"/>
              <a:gd name="T39" fmla="*/ 113 h 163"/>
              <a:gd name="T40" fmla="*/ 92 w 245"/>
              <a:gd name="T41" fmla="*/ 104 h 163"/>
              <a:gd name="T42" fmla="*/ 92 w 245"/>
              <a:gd name="T43" fmla="*/ 93 h 163"/>
              <a:gd name="T44" fmla="*/ 92 w 245"/>
              <a:gd name="T45" fmla="*/ 92 h 163"/>
              <a:gd name="T46" fmla="*/ 92 w 245"/>
              <a:gd name="T47" fmla="*/ 83 h 163"/>
              <a:gd name="T48" fmla="*/ 92 w 245"/>
              <a:gd name="T49" fmla="*/ 82 h 163"/>
              <a:gd name="T50" fmla="*/ 92 w 245"/>
              <a:gd name="T51" fmla="*/ 73 h 163"/>
              <a:gd name="T52" fmla="*/ 92 w 245"/>
              <a:gd name="T53" fmla="*/ 73 h 163"/>
              <a:gd name="T54" fmla="*/ 92 w 245"/>
              <a:gd name="T55" fmla="*/ 63 h 163"/>
              <a:gd name="T56" fmla="*/ 92 w 245"/>
              <a:gd name="T57" fmla="*/ 63 h 163"/>
              <a:gd name="T58" fmla="*/ 92 w 245"/>
              <a:gd name="T59" fmla="*/ 53 h 163"/>
              <a:gd name="T60" fmla="*/ 78 w 245"/>
              <a:gd name="T61" fmla="*/ 42 h 163"/>
              <a:gd name="T62" fmla="*/ 64 w 245"/>
              <a:gd name="T63" fmla="*/ 53 h 163"/>
              <a:gd name="T64" fmla="*/ 63 w 245"/>
              <a:gd name="T65" fmla="*/ 73 h 163"/>
              <a:gd name="T66" fmla="*/ 63 w 245"/>
              <a:gd name="T67" fmla="*/ 93 h 163"/>
              <a:gd name="T68" fmla="*/ 63 w 245"/>
              <a:gd name="T69" fmla="*/ 103 h 163"/>
              <a:gd name="T70" fmla="*/ 63 w 245"/>
              <a:gd name="T71" fmla="*/ 124 h 163"/>
              <a:gd name="T72" fmla="*/ 31 w 245"/>
              <a:gd name="T73" fmla="*/ 40 h 163"/>
              <a:gd name="T74" fmla="*/ 19 w 245"/>
              <a:gd name="T75" fmla="*/ 148 h 163"/>
              <a:gd name="T76" fmla="*/ 245 w 245"/>
              <a:gd name="T77" fmla="*/ 159 h 163"/>
              <a:gd name="T78" fmla="*/ 132 w 245"/>
              <a:gd name="T79" fmla="*/ 133 h 163"/>
              <a:gd name="T80" fmla="*/ 127 w 245"/>
              <a:gd name="T81" fmla="*/ 124 h 163"/>
              <a:gd name="T82" fmla="*/ 127 w 245"/>
              <a:gd name="T83" fmla="*/ 114 h 163"/>
              <a:gd name="T84" fmla="*/ 128 w 245"/>
              <a:gd name="T85" fmla="*/ 104 h 163"/>
              <a:gd name="T86" fmla="*/ 128 w 245"/>
              <a:gd name="T87" fmla="*/ 94 h 163"/>
              <a:gd name="T88" fmla="*/ 128 w 245"/>
              <a:gd name="T89" fmla="*/ 83 h 163"/>
              <a:gd name="T90" fmla="*/ 128 w 245"/>
              <a:gd name="T91" fmla="*/ 73 h 163"/>
              <a:gd name="T92" fmla="*/ 128 w 245"/>
              <a:gd name="T93" fmla="*/ 63 h 163"/>
              <a:gd name="T94" fmla="*/ 128 w 245"/>
              <a:gd name="T95" fmla="*/ 53 h 163"/>
              <a:gd name="T96" fmla="*/ 149 w 245"/>
              <a:gd name="T97" fmla="*/ 129 h 163"/>
              <a:gd name="T98" fmla="*/ 142 w 245"/>
              <a:gd name="T99" fmla="*/ 134 h 163"/>
              <a:gd name="T100" fmla="*/ 78 w 245"/>
              <a:gd name="T101" fmla="*/ 45 h 163"/>
              <a:gd name="T102" fmla="*/ 88 w 245"/>
              <a:gd name="T103" fmla="*/ 53 h 163"/>
              <a:gd name="T104" fmla="*/ 88 w 245"/>
              <a:gd name="T105" fmla="*/ 63 h 163"/>
              <a:gd name="T106" fmla="*/ 88 w 245"/>
              <a:gd name="T107" fmla="*/ 73 h 163"/>
              <a:gd name="T108" fmla="*/ 88 w 245"/>
              <a:gd name="T109" fmla="*/ 83 h 163"/>
              <a:gd name="T110" fmla="*/ 88 w 245"/>
              <a:gd name="T111" fmla="*/ 93 h 163"/>
              <a:gd name="T112" fmla="*/ 88 w 245"/>
              <a:gd name="T113" fmla="*/ 104 h 163"/>
              <a:gd name="T114" fmla="*/ 88 w 245"/>
              <a:gd name="T115" fmla="*/ 114 h 163"/>
              <a:gd name="T116" fmla="*/ 23 w 245"/>
              <a:gd name="T117" fmla="*/ 35 h 163"/>
              <a:gd name="T118" fmla="*/ 27 w 245"/>
              <a:gd name="T119" fmla="*/ 139 h 163"/>
              <a:gd name="T120" fmla="*/ 219 w 245"/>
              <a:gd name="T121" fmla="*/ 32 h 163"/>
              <a:gd name="T122" fmla="*/ 242 w 245"/>
              <a:gd name="T123" fmla="*/ 157 h 163"/>
              <a:gd name="T124" fmla="*/ 242 w 245"/>
              <a:gd name="T125" fmla="*/ 1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163">
                <a:moveTo>
                  <a:pt x="242" y="150"/>
                </a:moveTo>
                <a:cubicBezTo>
                  <a:pt x="226" y="150"/>
                  <a:pt x="226" y="150"/>
                  <a:pt x="226" y="150"/>
                </a:cubicBezTo>
                <a:cubicBezTo>
                  <a:pt x="227" y="37"/>
                  <a:pt x="227" y="37"/>
                  <a:pt x="227" y="37"/>
                </a:cubicBezTo>
                <a:cubicBezTo>
                  <a:pt x="227" y="33"/>
                  <a:pt x="223" y="29"/>
                  <a:pt x="219" y="29"/>
                </a:cubicBezTo>
                <a:cubicBezTo>
                  <a:pt x="182" y="29"/>
                  <a:pt x="182" y="29"/>
                  <a:pt x="182" y="29"/>
                </a:cubicBezTo>
                <a:cubicBezTo>
                  <a:pt x="182" y="41"/>
                  <a:pt x="182" y="41"/>
                  <a:pt x="182" y="41"/>
                </a:cubicBezTo>
                <a:cubicBezTo>
                  <a:pt x="216" y="42"/>
                  <a:pt x="216" y="42"/>
                  <a:pt x="216" y="42"/>
                </a:cubicBezTo>
                <a:cubicBezTo>
                  <a:pt x="215" y="138"/>
                  <a:pt x="215" y="138"/>
                  <a:pt x="215" y="138"/>
                </a:cubicBezTo>
                <a:cubicBezTo>
                  <a:pt x="139" y="137"/>
                  <a:pt x="139" y="137"/>
                  <a:pt x="139" y="137"/>
                </a:cubicBezTo>
                <a:cubicBezTo>
                  <a:pt x="146" y="137"/>
                  <a:pt x="152" y="134"/>
                  <a:pt x="152" y="129"/>
                </a:cubicBezTo>
                <a:cubicBezTo>
                  <a:pt x="152" y="124"/>
                  <a:pt x="152" y="124"/>
                  <a:pt x="152" y="124"/>
                </a:cubicBezTo>
                <a:cubicBezTo>
                  <a:pt x="152" y="124"/>
                  <a:pt x="152" y="124"/>
                  <a:pt x="152" y="124"/>
                </a:cubicBezTo>
                <a:cubicBezTo>
                  <a:pt x="152" y="124"/>
                  <a:pt x="152" y="124"/>
                  <a:pt x="152" y="124"/>
                </a:cubicBezTo>
                <a:cubicBezTo>
                  <a:pt x="152" y="124"/>
                  <a:pt x="152" y="124"/>
                  <a:pt x="152" y="124"/>
                </a:cubicBezTo>
                <a:cubicBezTo>
                  <a:pt x="152" y="124"/>
                  <a:pt x="152" y="124"/>
                  <a:pt x="152" y="124"/>
                </a:cubicBezTo>
                <a:cubicBezTo>
                  <a:pt x="152" y="114"/>
                  <a:pt x="152" y="114"/>
                  <a:pt x="152" y="114"/>
                </a:cubicBezTo>
                <a:cubicBezTo>
                  <a:pt x="152" y="114"/>
                  <a:pt x="152" y="114"/>
                  <a:pt x="152" y="114"/>
                </a:cubicBezTo>
                <a:cubicBezTo>
                  <a:pt x="152" y="114"/>
                  <a:pt x="152" y="114"/>
                  <a:pt x="152" y="114"/>
                </a:cubicBezTo>
                <a:cubicBezTo>
                  <a:pt x="152" y="114"/>
                  <a:pt x="152" y="114"/>
                  <a:pt x="152" y="114"/>
                </a:cubicBezTo>
                <a:cubicBezTo>
                  <a:pt x="152" y="114"/>
                  <a:pt x="152" y="114"/>
                  <a:pt x="152" y="114"/>
                </a:cubicBezTo>
                <a:cubicBezTo>
                  <a:pt x="152" y="104"/>
                  <a:pt x="152" y="104"/>
                  <a:pt x="152" y="104"/>
                </a:cubicBezTo>
                <a:cubicBezTo>
                  <a:pt x="152" y="104"/>
                  <a:pt x="152" y="104"/>
                  <a:pt x="152" y="104"/>
                </a:cubicBezTo>
                <a:cubicBezTo>
                  <a:pt x="152" y="104"/>
                  <a:pt x="152" y="104"/>
                  <a:pt x="152" y="104"/>
                </a:cubicBezTo>
                <a:cubicBezTo>
                  <a:pt x="152" y="104"/>
                  <a:pt x="152" y="104"/>
                  <a:pt x="152" y="104"/>
                </a:cubicBezTo>
                <a:cubicBezTo>
                  <a:pt x="152" y="104"/>
                  <a:pt x="152" y="104"/>
                  <a:pt x="152" y="104"/>
                </a:cubicBezTo>
                <a:cubicBezTo>
                  <a:pt x="152" y="94"/>
                  <a:pt x="152" y="94"/>
                  <a:pt x="152" y="94"/>
                </a:cubicBezTo>
                <a:cubicBezTo>
                  <a:pt x="152" y="94"/>
                  <a:pt x="152" y="94"/>
                  <a:pt x="152" y="94"/>
                </a:cubicBezTo>
                <a:cubicBezTo>
                  <a:pt x="152" y="94"/>
                  <a:pt x="152" y="94"/>
                  <a:pt x="152" y="94"/>
                </a:cubicBezTo>
                <a:cubicBezTo>
                  <a:pt x="152" y="94"/>
                  <a:pt x="152" y="94"/>
                  <a:pt x="152" y="94"/>
                </a:cubicBezTo>
                <a:cubicBezTo>
                  <a:pt x="152" y="94"/>
                  <a:pt x="152" y="94"/>
                  <a:pt x="152" y="94"/>
                </a:cubicBezTo>
                <a:cubicBezTo>
                  <a:pt x="152" y="84"/>
                  <a:pt x="152" y="84"/>
                  <a:pt x="152" y="84"/>
                </a:cubicBezTo>
                <a:cubicBezTo>
                  <a:pt x="152" y="84"/>
                  <a:pt x="152" y="84"/>
                  <a:pt x="152" y="84"/>
                </a:cubicBezTo>
                <a:cubicBezTo>
                  <a:pt x="152" y="84"/>
                  <a:pt x="152" y="84"/>
                  <a:pt x="152" y="84"/>
                </a:cubicBezTo>
                <a:cubicBezTo>
                  <a:pt x="152" y="84"/>
                  <a:pt x="152" y="84"/>
                  <a:pt x="152" y="84"/>
                </a:cubicBezTo>
                <a:cubicBezTo>
                  <a:pt x="152" y="84"/>
                  <a:pt x="152" y="84"/>
                  <a:pt x="152" y="84"/>
                </a:cubicBezTo>
                <a:cubicBezTo>
                  <a:pt x="152" y="74"/>
                  <a:pt x="152" y="74"/>
                  <a:pt x="152" y="74"/>
                </a:cubicBezTo>
                <a:cubicBezTo>
                  <a:pt x="152" y="74"/>
                  <a:pt x="152" y="74"/>
                  <a:pt x="152" y="74"/>
                </a:cubicBezTo>
                <a:cubicBezTo>
                  <a:pt x="152" y="74"/>
                  <a:pt x="152" y="74"/>
                  <a:pt x="152" y="74"/>
                </a:cubicBezTo>
                <a:cubicBezTo>
                  <a:pt x="152" y="74"/>
                  <a:pt x="152" y="74"/>
                  <a:pt x="152" y="74"/>
                </a:cubicBezTo>
                <a:cubicBezTo>
                  <a:pt x="152" y="74"/>
                  <a:pt x="152" y="74"/>
                  <a:pt x="152" y="74"/>
                </a:cubicBezTo>
                <a:cubicBezTo>
                  <a:pt x="152" y="64"/>
                  <a:pt x="152" y="64"/>
                  <a:pt x="152" y="64"/>
                </a:cubicBezTo>
                <a:cubicBezTo>
                  <a:pt x="152" y="64"/>
                  <a:pt x="152" y="64"/>
                  <a:pt x="152" y="64"/>
                </a:cubicBezTo>
                <a:cubicBezTo>
                  <a:pt x="152" y="63"/>
                  <a:pt x="152" y="63"/>
                  <a:pt x="152" y="63"/>
                </a:cubicBezTo>
                <a:cubicBezTo>
                  <a:pt x="152" y="63"/>
                  <a:pt x="152" y="63"/>
                  <a:pt x="152" y="63"/>
                </a:cubicBezTo>
                <a:cubicBezTo>
                  <a:pt x="152" y="63"/>
                  <a:pt x="152" y="63"/>
                  <a:pt x="152" y="63"/>
                </a:cubicBezTo>
                <a:cubicBezTo>
                  <a:pt x="153" y="7"/>
                  <a:pt x="153" y="7"/>
                  <a:pt x="153" y="7"/>
                </a:cubicBezTo>
                <a:cubicBezTo>
                  <a:pt x="153" y="3"/>
                  <a:pt x="147" y="0"/>
                  <a:pt x="139" y="0"/>
                </a:cubicBezTo>
                <a:cubicBezTo>
                  <a:pt x="131" y="0"/>
                  <a:pt x="125" y="3"/>
                  <a:pt x="125" y="7"/>
                </a:cubicBezTo>
                <a:cubicBezTo>
                  <a:pt x="125" y="53"/>
                  <a:pt x="125" y="53"/>
                  <a:pt x="125" y="53"/>
                </a:cubicBezTo>
                <a:cubicBezTo>
                  <a:pt x="124" y="53"/>
                  <a:pt x="124" y="53"/>
                  <a:pt x="124" y="53"/>
                </a:cubicBezTo>
                <a:cubicBezTo>
                  <a:pt x="124" y="53"/>
                  <a:pt x="124" y="53"/>
                  <a:pt x="124" y="53"/>
                </a:cubicBezTo>
                <a:cubicBezTo>
                  <a:pt x="124" y="53"/>
                  <a:pt x="124" y="53"/>
                  <a:pt x="124" y="53"/>
                </a:cubicBezTo>
                <a:cubicBezTo>
                  <a:pt x="125" y="53"/>
                  <a:pt x="125" y="53"/>
                  <a:pt x="125" y="5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73"/>
                  <a:pt x="124" y="73"/>
                  <a:pt x="124" y="73"/>
                </a:cubicBezTo>
                <a:cubicBezTo>
                  <a:pt x="124" y="73"/>
                  <a:pt x="124" y="73"/>
                  <a:pt x="124" y="73"/>
                </a:cubicBezTo>
                <a:cubicBezTo>
                  <a:pt x="124" y="73"/>
                  <a:pt x="124" y="73"/>
                  <a:pt x="124" y="73"/>
                </a:cubicBezTo>
                <a:cubicBezTo>
                  <a:pt x="124" y="73"/>
                  <a:pt x="124" y="73"/>
                  <a:pt x="124" y="73"/>
                </a:cubicBezTo>
                <a:cubicBezTo>
                  <a:pt x="124" y="73"/>
                  <a:pt x="124" y="73"/>
                  <a:pt x="124" y="73"/>
                </a:cubicBezTo>
                <a:cubicBezTo>
                  <a:pt x="124" y="83"/>
                  <a:pt x="124" y="83"/>
                  <a:pt x="124" y="83"/>
                </a:cubicBezTo>
                <a:cubicBezTo>
                  <a:pt x="123" y="83"/>
                  <a:pt x="123" y="83"/>
                  <a:pt x="123" y="83"/>
                </a:cubicBezTo>
                <a:cubicBezTo>
                  <a:pt x="123" y="83"/>
                  <a:pt x="123" y="83"/>
                  <a:pt x="123" y="83"/>
                </a:cubicBezTo>
                <a:cubicBezTo>
                  <a:pt x="123" y="84"/>
                  <a:pt x="123" y="84"/>
                  <a:pt x="123" y="84"/>
                </a:cubicBezTo>
                <a:cubicBezTo>
                  <a:pt x="124" y="84"/>
                  <a:pt x="124" y="84"/>
                  <a:pt x="124" y="84"/>
                </a:cubicBezTo>
                <a:cubicBezTo>
                  <a:pt x="124" y="94"/>
                  <a:pt x="124" y="94"/>
                  <a:pt x="124" y="94"/>
                </a:cubicBezTo>
                <a:cubicBezTo>
                  <a:pt x="123" y="94"/>
                  <a:pt x="123" y="94"/>
                  <a:pt x="123" y="94"/>
                </a:cubicBezTo>
                <a:cubicBezTo>
                  <a:pt x="123" y="94"/>
                  <a:pt x="123" y="94"/>
                  <a:pt x="123" y="94"/>
                </a:cubicBezTo>
                <a:cubicBezTo>
                  <a:pt x="123" y="94"/>
                  <a:pt x="123" y="94"/>
                  <a:pt x="123" y="94"/>
                </a:cubicBezTo>
                <a:cubicBezTo>
                  <a:pt x="124" y="94"/>
                  <a:pt x="124" y="94"/>
                  <a:pt x="124" y="94"/>
                </a:cubicBezTo>
                <a:cubicBezTo>
                  <a:pt x="124" y="104"/>
                  <a:pt x="124" y="104"/>
                  <a:pt x="124" y="104"/>
                </a:cubicBezTo>
                <a:cubicBezTo>
                  <a:pt x="123" y="104"/>
                  <a:pt x="123" y="104"/>
                  <a:pt x="123" y="104"/>
                </a:cubicBezTo>
                <a:cubicBezTo>
                  <a:pt x="123" y="104"/>
                  <a:pt x="123" y="104"/>
                  <a:pt x="123" y="104"/>
                </a:cubicBezTo>
                <a:cubicBezTo>
                  <a:pt x="123" y="104"/>
                  <a:pt x="123" y="104"/>
                  <a:pt x="123" y="104"/>
                </a:cubicBezTo>
                <a:cubicBezTo>
                  <a:pt x="124" y="104"/>
                  <a:pt x="124" y="104"/>
                  <a:pt x="124" y="104"/>
                </a:cubicBezTo>
                <a:cubicBezTo>
                  <a:pt x="124" y="114"/>
                  <a:pt x="124" y="114"/>
                  <a:pt x="124" y="114"/>
                </a:cubicBezTo>
                <a:cubicBezTo>
                  <a:pt x="123" y="114"/>
                  <a:pt x="123" y="114"/>
                  <a:pt x="123" y="114"/>
                </a:cubicBezTo>
                <a:cubicBezTo>
                  <a:pt x="123" y="114"/>
                  <a:pt x="123" y="114"/>
                  <a:pt x="123" y="114"/>
                </a:cubicBezTo>
                <a:cubicBezTo>
                  <a:pt x="123" y="114"/>
                  <a:pt x="123" y="114"/>
                  <a:pt x="123" y="114"/>
                </a:cubicBezTo>
                <a:cubicBezTo>
                  <a:pt x="124" y="114"/>
                  <a:pt x="124" y="114"/>
                  <a:pt x="124" y="114"/>
                </a:cubicBezTo>
                <a:cubicBezTo>
                  <a:pt x="124" y="124"/>
                  <a:pt x="124" y="124"/>
                  <a:pt x="124" y="124"/>
                </a:cubicBezTo>
                <a:cubicBezTo>
                  <a:pt x="123" y="124"/>
                  <a:pt x="123" y="124"/>
                  <a:pt x="123" y="124"/>
                </a:cubicBezTo>
                <a:cubicBezTo>
                  <a:pt x="123" y="124"/>
                  <a:pt x="123" y="124"/>
                  <a:pt x="123" y="124"/>
                </a:cubicBezTo>
                <a:cubicBezTo>
                  <a:pt x="123" y="124"/>
                  <a:pt x="123" y="124"/>
                  <a:pt x="123" y="124"/>
                </a:cubicBezTo>
                <a:cubicBezTo>
                  <a:pt x="124" y="124"/>
                  <a:pt x="124" y="124"/>
                  <a:pt x="124" y="124"/>
                </a:cubicBezTo>
                <a:cubicBezTo>
                  <a:pt x="124" y="129"/>
                  <a:pt x="124" y="129"/>
                  <a:pt x="124" y="129"/>
                </a:cubicBezTo>
                <a:cubicBezTo>
                  <a:pt x="124" y="133"/>
                  <a:pt x="129" y="137"/>
                  <a:pt x="137" y="137"/>
                </a:cubicBezTo>
                <a:cubicBezTo>
                  <a:pt x="78" y="136"/>
                  <a:pt x="78" y="136"/>
                  <a:pt x="78" y="136"/>
                </a:cubicBezTo>
                <a:cubicBezTo>
                  <a:pt x="85" y="136"/>
                  <a:pt x="91" y="133"/>
                  <a:pt x="91" y="129"/>
                </a:cubicBezTo>
                <a:cubicBezTo>
                  <a:pt x="91" y="114"/>
                  <a:pt x="91" y="114"/>
                  <a:pt x="91" y="114"/>
                </a:cubicBezTo>
                <a:cubicBezTo>
                  <a:pt x="92" y="114"/>
                  <a:pt x="92" y="114"/>
                  <a:pt x="92" y="114"/>
                </a:cubicBezTo>
                <a:cubicBezTo>
                  <a:pt x="92" y="114"/>
                  <a:pt x="92" y="114"/>
                  <a:pt x="92" y="114"/>
                </a:cubicBezTo>
                <a:cubicBezTo>
                  <a:pt x="92" y="115"/>
                  <a:pt x="92" y="115"/>
                  <a:pt x="92" y="115"/>
                </a:cubicBezTo>
                <a:cubicBezTo>
                  <a:pt x="92" y="114"/>
                  <a:pt x="92" y="114"/>
                  <a:pt x="92" y="114"/>
                </a:cubicBezTo>
                <a:cubicBezTo>
                  <a:pt x="92" y="113"/>
                  <a:pt x="92" y="113"/>
                  <a:pt x="92" y="113"/>
                </a:cubicBezTo>
                <a:cubicBezTo>
                  <a:pt x="92" y="113"/>
                  <a:pt x="92" y="113"/>
                  <a:pt x="92" y="113"/>
                </a:cubicBezTo>
                <a:cubicBezTo>
                  <a:pt x="92" y="113"/>
                  <a:pt x="92" y="113"/>
                  <a:pt x="92" y="113"/>
                </a:cubicBezTo>
                <a:cubicBezTo>
                  <a:pt x="92" y="114"/>
                  <a:pt x="92" y="114"/>
                  <a:pt x="92" y="114"/>
                </a:cubicBezTo>
                <a:cubicBezTo>
                  <a:pt x="91" y="114"/>
                  <a:pt x="91" y="114"/>
                  <a:pt x="91" y="114"/>
                </a:cubicBezTo>
                <a:cubicBezTo>
                  <a:pt x="91" y="104"/>
                  <a:pt x="91" y="104"/>
                  <a:pt x="91" y="104"/>
                </a:cubicBezTo>
                <a:cubicBezTo>
                  <a:pt x="92" y="104"/>
                  <a:pt x="92" y="104"/>
                  <a:pt x="92" y="104"/>
                </a:cubicBezTo>
                <a:cubicBezTo>
                  <a:pt x="92" y="104"/>
                  <a:pt x="92" y="104"/>
                  <a:pt x="92" y="104"/>
                </a:cubicBezTo>
                <a:cubicBezTo>
                  <a:pt x="92" y="103"/>
                  <a:pt x="92" y="103"/>
                  <a:pt x="92" y="103"/>
                </a:cubicBezTo>
                <a:cubicBezTo>
                  <a:pt x="91" y="103"/>
                  <a:pt x="91" y="103"/>
                  <a:pt x="91" y="103"/>
                </a:cubicBezTo>
                <a:cubicBezTo>
                  <a:pt x="91" y="93"/>
                  <a:pt x="91" y="93"/>
                  <a:pt x="91" y="93"/>
                </a:cubicBezTo>
                <a:cubicBezTo>
                  <a:pt x="92" y="93"/>
                  <a:pt x="92" y="93"/>
                  <a:pt x="92" y="93"/>
                </a:cubicBezTo>
                <a:cubicBezTo>
                  <a:pt x="92" y="93"/>
                  <a:pt x="92" y="93"/>
                  <a:pt x="92" y="93"/>
                </a:cubicBezTo>
                <a:cubicBezTo>
                  <a:pt x="92" y="93"/>
                  <a:pt x="92" y="93"/>
                  <a:pt x="92" y="93"/>
                </a:cubicBezTo>
                <a:cubicBezTo>
                  <a:pt x="92" y="93"/>
                  <a:pt x="92" y="93"/>
                  <a:pt x="92" y="93"/>
                </a:cubicBezTo>
                <a:cubicBezTo>
                  <a:pt x="92" y="92"/>
                  <a:pt x="92" y="92"/>
                  <a:pt x="92" y="92"/>
                </a:cubicBezTo>
                <a:cubicBezTo>
                  <a:pt x="92" y="92"/>
                  <a:pt x="92" y="92"/>
                  <a:pt x="92" y="92"/>
                </a:cubicBezTo>
                <a:cubicBezTo>
                  <a:pt x="92" y="92"/>
                  <a:pt x="92" y="92"/>
                  <a:pt x="92" y="92"/>
                </a:cubicBezTo>
                <a:cubicBezTo>
                  <a:pt x="92" y="93"/>
                  <a:pt x="92" y="93"/>
                  <a:pt x="92" y="93"/>
                </a:cubicBezTo>
                <a:cubicBezTo>
                  <a:pt x="92" y="93"/>
                  <a:pt x="92" y="93"/>
                  <a:pt x="92" y="93"/>
                </a:cubicBezTo>
                <a:cubicBezTo>
                  <a:pt x="91" y="93"/>
                  <a:pt x="91" y="93"/>
                  <a:pt x="91" y="93"/>
                </a:cubicBezTo>
                <a:cubicBezTo>
                  <a:pt x="91" y="83"/>
                  <a:pt x="91" y="83"/>
                  <a:pt x="91" y="83"/>
                </a:cubicBezTo>
                <a:cubicBezTo>
                  <a:pt x="92" y="83"/>
                  <a:pt x="92" y="83"/>
                  <a:pt x="92" y="83"/>
                </a:cubicBezTo>
                <a:cubicBezTo>
                  <a:pt x="92" y="83"/>
                  <a:pt x="92" y="83"/>
                  <a:pt x="92" y="83"/>
                </a:cubicBezTo>
                <a:cubicBezTo>
                  <a:pt x="92" y="84"/>
                  <a:pt x="92" y="84"/>
                  <a:pt x="92" y="84"/>
                </a:cubicBezTo>
                <a:cubicBezTo>
                  <a:pt x="92" y="83"/>
                  <a:pt x="92" y="83"/>
                  <a:pt x="92" y="83"/>
                </a:cubicBezTo>
                <a:cubicBezTo>
                  <a:pt x="92" y="82"/>
                  <a:pt x="92" y="82"/>
                  <a:pt x="92" y="82"/>
                </a:cubicBezTo>
                <a:cubicBezTo>
                  <a:pt x="92" y="82"/>
                  <a:pt x="92" y="82"/>
                  <a:pt x="92" y="82"/>
                </a:cubicBezTo>
                <a:cubicBezTo>
                  <a:pt x="92" y="82"/>
                  <a:pt x="92" y="82"/>
                  <a:pt x="92" y="82"/>
                </a:cubicBezTo>
                <a:cubicBezTo>
                  <a:pt x="92" y="83"/>
                  <a:pt x="92" y="83"/>
                  <a:pt x="92" y="83"/>
                </a:cubicBezTo>
                <a:cubicBezTo>
                  <a:pt x="91" y="83"/>
                  <a:pt x="91" y="83"/>
                  <a:pt x="91" y="83"/>
                </a:cubicBezTo>
                <a:cubicBezTo>
                  <a:pt x="91" y="73"/>
                  <a:pt x="91" y="73"/>
                  <a:pt x="91" y="73"/>
                </a:cubicBezTo>
                <a:cubicBezTo>
                  <a:pt x="92" y="73"/>
                  <a:pt x="92" y="73"/>
                  <a:pt x="92" y="73"/>
                </a:cubicBezTo>
                <a:cubicBezTo>
                  <a:pt x="92" y="74"/>
                  <a:pt x="92" y="74"/>
                  <a:pt x="92" y="74"/>
                </a:cubicBezTo>
                <a:cubicBezTo>
                  <a:pt x="92" y="74"/>
                  <a:pt x="92" y="74"/>
                  <a:pt x="92" y="74"/>
                </a:cubicBezTo>
                <a:cubicBezTo>
                  <a:pt x="92" y="74"/>
                  <a:pt x="92" y="74"/>
                  <a:pt x="92" y="74"/>
                </a:cubicBezTo>
                <a:cubicBezTo>
                  <a:pt x="92" y="73"/>
                  <a:pt x="92" y="73"/>
                  <a:pt x="92" y="73"/>
                </a:cubicBezTo>
                <a:cubicBezTo>
                  <a:pt x="92" y="73"/>
                  <a:pt x="92" y="73"/>
                  <a:pt x="92" y="73"/>
                </a:cubicBezTo>
                <a:cubicBezTo>
                  <a:pt x="92" y="73"/>
                  <a:pt x="92" y="73"/>
                  <a:pt x="92" y="73"/>
                </a:cubicBezTo>
                <a:cubicBezTo>
                  <a:pt x="92" y="73"/>
                  <a:pt x="92" y="73"/>
                  <a:pt x="92" y="73"/>
                </a:cubicBezTo>
                <a:cubicBezTo>
                  <a:pt x="91" y="73"/>
                  <a:pt x="91" y="73"/>
                  <a:pt x="91" y="73"/>
                </a:cubicBezTo>
                <a:cubicBezTo>
                  <a:pt x="91" y="63"/>
                  <a:pt x="91" y="63"/>
                  <a:pt x="91" y="63"/>
                </a:cubicBezTo>
                <a:cubicBezTo>
                  <a:pt x="92" y="63"/>
                  <a:pt x="92" y="63"/>
                  <a:pt x="92" y="63"/>
                </a:cubicBezTo>
                <a:cubicBezTo>
                  <a:pt x="92" y="64"/>
                  <a:pt x="92" y="64"/>
                  <a:pt x="92" y="64"/>
                </a:cubicBezTo>
                <a:cubicBezTo>
                  <a:pt x="92" y="64"/>
                  <a:pt x="92" y="64"/>
                  <a:pt x="92" y="64"/>
                </a:cubicBezTo>
                <a:cubicBezTo>
                  <a:pt x="92" y="64"/>
                  <a:pt x="92" y="64"/>
                  <a:pt x="92" y="64"/>
                </a:cubicBezTo>
                <a:cubicBezTo>
                  <a:pt x="92" y="63"/>
                  <a:pt x="92" y="63"/>
                  <a:pt x="92" y="63"/>
                </a:cubicBezTo>
                <a:cubicBezTo>
                  <a:pt x="92" y="63"/>
                  <a:pt x="92" y="63"/>
                  <a:pt x="92" y="63"/>
                </a:cubicBezTo>
                <a:cubicBezTo>
                  <a:pt x="92" y="63"/>
                  <a:pt x="92" y="63"/>
                  <a:pt x="92" y="63"/>
                </a:cubicBezTo>
                <a:cubicBezTo>
                  <a:pt x="92" y="63"/>
                  <a:pt x="92" y="63"/>
                  <a:pt x="92" y="63"/>
                </a:cubicBezTo>
                <a:cubicBezTo>
                  <a:pt x="91" y="63"/>
                  <a:pt x="91" y="63"/>
                  <a:pt x="91" y="63"/>
                </a:cubicBezTo>
                <a:cubicBezTo>
                  <a:pt x="91" y="53"/>
                  <a:pt x="91" y="53"/>
                  <a:pt x="91" y="53"/>
                </a:cubicBezTo>
                <a:cubicBezTo>
                  <a:pt x="92" y="53"/>
                  <a:pt x="92" y="53"/>
                  <a:pt x="92" y="53"/>
                </a:cubicBezTo>
                <a:cubicBezTo>
                  <a:pt x="92" y="53"/>
                  <a:pt x="92" y="53"/>
                  <a:pt x="92" y="53"/>
                </a:cubicBezTo>
                <a:cubicBezTo>
                  <a:pt x="92" y="53"/>
                  <a:pt x="92" y="53"/>
                  <a:pt x="92" y="53"/>
                </a:cubicBezTo>
                <a:cubicBezTo>
                  <a:pt x="91" y="53"/>
                  <a:pt x="91" y="53"/>
                  <a:pt x="91" y="53"/>
                </a:cubicBezTo>
                <a:cubicBezTo>
                  <a:pt x="91" y="50"/>
                  <a:pt x="91" y="50"/>
                  <a:pt x="91" y="50"/>
                </a:cubicBezTo>
                <a:cubicBezTo>
                  <a:pt x="92" y="46"/>
                  <a:pt x="85" y="42"/>
                  <a:pt x="78" y="42"/>
                </a:cubicBezTo>
                <a:cubicBezTo>
                  <a:pt x="70" y="42"/>
                  <a:pt x="64" y="45"/>
                  <a:pt x="64" y="50"/>
                </a:cubicBezTo>
                <a:cubicBezTo>
                  <a:pt x="64" y="52"/>
                  <a:pt x="64" y="52"/>
                  <a:pt x="64" y="52"/>
                </a:cubicBezTo>
                <a:cubicBezTo>
                  <a:pt x="64" y="52"/>
                  <a:pt x="64" y="52"/>
                  <a:pt x="64" y="52"/>
                </a:cubicBezTo>
                <a:cubicBezTo>
                  <a:pt x="64" y="53"/>
                  <a:pt x="64" y="53"/>
                  <a:pt x="64" y="53"/>
                </a:cubicBezTo>
                <a:cubicBezTo>
                  <a:pt x="64" y="53"/>
                  <a:pt x="64" y="53"/>
                  <a:pt x="64" y="53"/>
                </a:cubicBezTo>
                <a:cubicBezTo>
                  <a:pt x="64" y="63"/>
                  <a:pt x="64" y="63"/>
                  <a:pt x="64" y="63"/>
                </a:cubicBezTo>
                <a:cubicBezTo>
                  <a:pt x="64" y="63"/>
                  <a:pt x="64" y="63"/>
                  <a:pt x="64" y="63"/>
                </a:cubicBezTo>
                <a:cubicBezTo>
                  <a:pt x="64" y="63"/>
                  <a:pt x="64" y="63"/>
                  <a:pt x="64" y="63"/>
                </a:cubicBezTo>
                <a:cubicBezTo>
                  <a:pt x="64" y="73"/>
                  <a:pt x="64" y="73"/>
                  <a:pt x="64" y="73"/>
                </a:cubicBezTo>
                <a:cubicBezTo>
                  <a:pt x="63" y="73"/>
                  <a:pt x="63" y="73"/>
                  <a:pt x="63" y="73"/>
                </a:cubicBezTo>
                <a:cubicBezTo>
                  <a:pt x="64" y="73"/>
                  <a:pt x="64" y="73"/>
                  <a:pt x="64" y="73"/>
                </a:cubicBezTo>
                <a:cubicBezTo>
                  <a:pt x="63" y="83"/>
                  <a:pt x="63" y="83"/>
                  <a:pt x="63" y="83"/>
                </a:cubicBezTo>
                <a:cubicBezTo>
                  <a:pt x="63" y="83"/>
                  <a:pt x="63" y="83"/>
                  <a:pt x="63" y="83"/>
                </a:cubicBezTo>
                <a:cubicBezTo>
                  <a:pt x="63" y="83"/>
                  <a:pt x="63" y="83"/>
                  <a:pt x="63" y="83"/>
                </a:cubicBezTo>
                <a:cubicBezTo>
                  <a:pt x="63" y="93"/>
                  <a:pt x="63" y="93"/>
                  <a:pt x="63" y="93"/>
                </a:cubicBezTo>
                <a:cubicBezTo>
                  <a:pt x="63" y="93"/>
                  <a:pt x="63" y="93"/>
                  <a:pt x="63" y="93"/>
                </a:cubicBezTo>
                <a:cubicBezTo>
                  <a:pt x="63" y="93"/>
                  <a:pt x="63" y="93"/>
                  <a:pt x="63" y="93"/>
                </a:cubicBezTo>
                <a:cubicBezTo>
                  <a:pt x="63" y="103"/>
                  <a:pt x="63" y="103"/>
                  <a:pt x="63" y="103"/>
                </a:cubicBezTo>
                <a:cubicBezTo>
                  <a:pt x="63" y="103"/>
                  <a:pt x="63" y="103"/>
                  <a:pt x="63" y="103"/>
                </a:cubicBezTo>
                <a:cubicBezTo>
                  <a:pt x="63" y="103"/>
                  <a:pt x="63" y="103"/>
                  <a:pt x="63" y="103"/>
                </a:cubicBezTo>
                <a:cubicBezTo>
                  <a:pt x="63" y="113"/>
                  <a:pt x="63" y="113"/>
                  <a:pt x="63" y="113"/>
                </a:cubicBezTo>
                <a:cubicBezTo>
                  <a:pt x="63" y="113"/>
                  <a:pt x="63" y="113"/>
                  <a:pt x="63" y="113"/>
                </a:cubicBezTo>
                <a:cubicBezTo>
                  <a:pt x="63" y="113"/>
                  <a:pt x="63" y="113"/>
                  <a:pt x="63" y="113"/>
                </a:cubicBezTo>
                <a:cubicBezTo>
                  <a:pt x="63" y="124"/>
                  <a:pt x="63" y="124"/>
                  <a:pt x="63" y="124"/>
                </a:cubicBezTo>
                <a:cubicBezTo>
                  <a:pt x="63" y="124"/>
                  <a:pt x="63" y="124"/>
                  <a:pt x="63" y="124"/>
                </a:cubicBezTo>
                <a:cubicBezTo>
                  <a:pt x="63" y="124"/>
                  <a:pt x="63" y="124"/>
                  <a:pt x="63" y="124"/>
                </a:cubicBezTo>
                <a:cubicBezTo>
                  <a:pt x="63" y="129"/>
                  <a:pt x="63" y="129"/>
                  <a:pt x="63" y="129"/>
                </a:cubicBezTo>
                <a:cubicBezTo>
                  <a:pt x="63" y="133"/>
                  <a:pt x="69" y="136"/>
                  <a:pt x="76" y="136"/>
                </a:cubicBezTo>
                <a:cubicBezTo>
                  <a:pt x="30" y="136"/>
                  <a:pt x="30" y="136"/>
                  <a:pt x="30" y="136"/>
                </a:cubicBezTo>
                <a:cubicBezTo>
                  <a:pt x="31" y="40"/>
                  <a:pt x="31" y="40"/>
                  <a:pt x="31" y="40"/>
                </a:cubicBezTo>
                <a:cubicBezTo>
                  <a:pt x="95" y="41"/>
                  <a:pt x="95" y="41"/>
                  <a:pt x="95" y="41"/>
                </a:cubicBezTo>
                <a:cubicBezTo>
                  <a:pt x="95" y="28"/>
                  <a:pt x="95" y="28"/>
                  <a:pt x="95" y="28"/>
                </a:cubicBezTo>
                <a:cubicBezTo>
                  <a:pt x="28" y="28"/>
                  <a:pt x="28" y="28"/>
                  <a:pt x="28" y="28"/>
                </a:cubicBezTo>
                <a:cubicBezTo>
                  <a:pt x="23" y="28"/>
                  <a:pt x="20" y="31"/>
                  <a:pt x="20" y="35"/>
                </a:cubicBezTo>
                <a:cubicBezTo>
                  <a:pt x="19" y="148"/>
                  <a:pt x="19" y="148"/>
                  <a:pt x="19" y="148"/>
                </a:cubicBezTo>
                <a:cubicBezTo>
                  <a:pt x="0" y="148"/>
                  <a:pt x="0" y="148"/>
                  <a:pt x="0" y="148"/>
                </a:cubicBezTo>
                <a:cubicBezTo>
                  <a:pt x="0" y="157"/>
                  <a:pt x="0" y="157"/>
                  <a:pt x="0" y="157"/>
                </a:cubicBezTo>
                <a:cubicBezTo>
                  <a:pt x="13" y="161"/>
                  <a:pt x="13" y="161"/>
                  <a:pt x="13" y="161"/>
                </a:cubicBezTo>
                <a:cubicBezTo>
                  <a:pt x="232" y="163"/>
                  <a:pt x="232" y="163"/>
                  <a:pt x="232" y="163"/>
                </a:cubicBezTo>
                <a:cubicBezTo>
                  <a:pt x="245" y="159"/>
                  <a:pt x="245" y="159"/>
                  <a:pt x="245" y="159"/>
                </a:cubicBezTo>
                <a:cubicBezTo>
                  <a:pt x="245" y="153"/>
                  <a:pt x="245" y="153"/>
                  <a:pt x="245" y="153"/>
                </a:cubicBezTo>
                <a:cubicBezTo>
                  <a:pt x="245" y="151"/>
                  <a:pt x="244" y="150"/>
                  <a:pt x="242" y="150"/>
                </a:cubicBezTo>
                <a:close/>
                <a:moveTo>
                  <a:pt x="132" y="133"/>
                </a:moveTo>
                <a:cubicBezTo>
                  <a:pt x="132" y="133"/>
                  <a:pt x="132" y="133"/>
                  <a:pt x="132" y="133"/>
                </a:cubicBezTo>
                <a:cubicBezTo>
                  <a:pt x="132" y="133"/>
                  <a:pt x="132" y="133"/>
                  <a:pt x="132" y="133"/>
                </a:cubicBezTo>
                <a:cubicBezTo>
                  <a:pt x="129" y="132"/>
                  <a:pt x="127" y="131"/>
                  <a:pt x="127" y="129"/>
                </a:cubicBezTo>
                <a:cubicBezTo>
                  <a:pt x="127" y="124"/>
                  <a:pt x="127" y="124"/>
                  <a:pt x="127" y="124"/>
                </a:cubicBezTo>
                <a:cubicBezTo>
                  <a:pt x="127" y="124"/>
                  <a:pt x="127" y="124"/>
                  <a:pt x="127" y="124"/>
                </a:cubicBezTo>
                <a:cubicBezTo>
                  <a:pt x="127" y="124"/>
                  <a:pt x="127" y="124"/>
                  <a:pt x="127" y="124"/>
                </a:cubicBezTo>
                <a:cubicBezTo>
                  <a:pt x="127" y="124"/>
                  <a:pt x="127" y="124"/>
                  <a:pt x="127" y="124"/>
                </a:cubicBezTo>
                <a:cubicBezTo>
                  <a:pt x="127" y="124"/>
                  <a:pt x="127" y="124"/>
                  <a:pt x="127" y="124"/>
                </a:cubicBezTo>
                <a:cubicBezTo>
                  <a:pt x="127" y="114"/>
                  <a:pt x="127" y="114"/>
                  <a:pt x="127" y="114"/>
                </a:cubicBezTo>
                <a:cubicBezTo>
                  <a:pt x="127" y="114"/>
                  <a:pt x="127" y="114"/>
                  <a:pt x="127" y="114"/>
                </a:cubicBezTo>
                <a:cubicBezTo>
                  <a:pt x="128" y="114"/>
                  <a:pt x="128" y="114"/>
                  <a:pt x="128" y="114"/>
                </a:cubicBezTo>
                <a:cubicBezTo>
                  <a:pt x="127" y="114"/>
                  <a:pt x="127" y="114"/>
                  <a:pt x="127" y="114"/>
                </a:cubicBezTo>
                <a:cubicBezTo>
                  <a:pt x="127" y="114"/>
                  <a:pt x="127" y="114"/>
                  <a:pt x="127" y="114"/>
                </a:cubicBezTo>
                <a:cubicBezTo>
                  <a:pt x="127" y="104"/>
                  <a:pt x="127" y="104"/>
                  <a:pt x="127" y="104"/>
                </a:cubicBezTo>
                <a:cubicBezTo>
                  <a:pt x="128" y="104"/>
                  <a:pt x="128" y="104"/>
                  <a:pt x="128" y="104"/>
                </a:cubicBezTo>
                <a:cubicBezTo>
                  <a:pt x="128" y="104"/>
                  <a:pt x="128" y="104"/>
                  <a:pt x="128" y="104"/>
                </a:cubicBezTo>
                <a:cubicBezTo>
                  <a:pt x="128" y="104"/>
                  <a:pt x="128" y="104"/>
                  <a:pt x="128" y="104"/>
                </a:cubicBezTo>
                <a:cubicBezTo>
                  <a:pt x="127" y="104"/>
                  <a:pt x="127" y="104"/>
                  <a:pt x="127" y="104"/>
                </a:cubicBezTo>
                <a:cubicBezTo>
                  <a:pt x="127" y="94"/>
                  <a:pt x="127" y="94"/>
                  <a:pt x="127" y="94"/>
                </a:cubicBezTo>
                <a:cubicBezTo>
                  <a:pt x="128" y="94"/>
                  <a:pt x="128" y="94"/>
                  <a:pt x="128" y="94"/>
                </a:cubicBezTo>
                <a:cubicBezTo>
                  <a:pt x="128" y="94"/>
                  <a:pt x="128" y="94"/>
                  <a:pt x="128" y="94"/>
                </a:cubicBezTo>
                <a:cubicBezTo>
                  <a:pt x="128" y="94"/>
                  <a:pt x="128" y="94"/>
                  <a:pt x="128" y="94"/>
                </a:cubicBezTo>
                <a:cubicBezTo>
                  <a:pt x="127" y="94"/>
                  <a:pt x="127" y="94"/>
                  <a:pt x="127" y="94"/>
                </a:cubicBezTo>
                <a:cubicBezTo>
                  <a:pt x="127" y="84"/>
                  <a:pt x="127" y="84"/>
                  <a:pt x="127" y="84"/>
                </a:cubicBezTo>
                <a:cubicBezTo>
                  <a:pt x="128" y="84"/>
                  <a:pt x="128" y="84"/>
                  <a:pt x="128" y="84"/>
                </a:cubicBezTo>
                <a:cubicBezTo>
                  <a:pt x="128" y="84"/>
                  <a:pt x="128" y="84"/>
                  <a:pt x="128" y="84"/>
                </a:cubicBezTo>
                <a:cubicBezTo>
                  <a:pt x="128" y="83"/>
                  <a:pt x="128" y="83"/>
                  <a:pt x="128" y="83"/>
                </a:cubicBezTo>
                <a:cubicBezTo>
                  <a:pt x="127" y="83"/>
                  <a:pt x="127" y="83"/>
                  <a:pt x="127" y="83"/>
                </a:cubicBezTo>
                <a:cubicBezTo>
                  <a:pt x="127" y="73"/>
                  <a:pt x="127" y="73"/>
                  <a:pt x="127" y="73"/>
                </a:cubicBezTo>
                <a:cubicBezTo>
                  <a:pt x="128" y="73"/>
                  <a:pt x="128" y="73"/>
                  <a:pt x="128" y="73"/>
                </a:cubicBezTo>
                <a:cubicBezTo>
                  <a:pt x="128" y="73"/>
                  <a:pt x="128" y="73"/>
                  <a:pt x="128" y="73"/>
                </a:cubicBezTo>
                <a:cubicBezTo>
                  <a:pt x="128" y="73"/>
                  <a:pt x="128" y="73"/>
                  <a:pt x="128" y="73"/>
                </a:cubicBezTo>
                <a:cubicBezTo>
                  <a:pt x="127" y="73"/>
                  <a:pt x="127" y="73"/>
                  <a:pt x="127" y="73"/>
                </a:cubicBezTo>
                <a:cubicBezTo>
                  <a:pt x="127" y="63"/>
                  <a:pt x="127" y="63"/>
                  <a:pt x="127" y="63"/>
                </a:cubicBezTo>
                <a:cubicBezTo>
                  <a:pt x="128" y="63"/>
                  <a:pt x="128" y="63"/>
                  <a:pt x="128" y="63"/>
                </a:cubicBezTo>
                <a:cubicBezTo>
                  <a:pt x="128" y="63"/>
                  <a:pt x="128" y="63"/>
                  <a:pt x="128" y="63"/>
                </a:cubicBezTo>
                <a:cubicBezTo>
                  <a:pt x="128" y="63"/>
                  <a:pt x="128" y="63"/>
                  <a:pt x="128" y="63"/>
                </a:cubicBezTo>
                <a:cubicBezTo>
                  <a:pt x="127" y="63"/>
                  <a:pt x="127" y="63"/>
                  <a:pt x="127" y="63"/>
                </a:cubicBezTo>
                <a:cubicBezTo>
                  <a:pt x="127" y="53"/>
                  <a:pt x="127" y="53"/>
                  <a:pt x="127" y="53"/>
                </a:cubicBezTo>
                <a:cubicBezTo>
                  <a:pt x="128" y="53"/>
                  <a:pt x="128" y="53"/>
                  <a:pt x="128" y="53"/>
                </a:cubicBezTo>
                <a:cubicBezTo>
                  <a:pt x="128" y="53"/>
                  <a:pt x="128" y="53"/>
                  <a:pt x="128" y="53"/>
                </a:cubicBezTo>
                <a:cubicBezTo>
                  <a:pt x="128" y="53"/>
                  <a:pt x="128" y="53"/>
                  <a:pt x="128" y="53"/>
                </a:cubicBezTo>
                <a:cubicBezTo>
                  <a:pt x="127" y="53"/>
                  <a:pt x="127" y="53"/>
                  <a:pt x="127" y="53"/>
                </a:cubicBezTo>
                <a:cubicBezTo>
                  <a:pt x="128" y="7"/>
                  <a:pt x="128" y="7"/>
                  <a:pt x="128" y="7"/>
                </a:cubicBezTo>
                <a:cubicBezTo>
                  <a:pt x="128" y="5"/>
                  <a:pt x="132" y="2"/>
                  <a:pt x="139" y="2"/>
                </a:cubicBezTo>
                <a:cubicBezTo>
                  <a:pt x="145" y="2"/>
                  <a:pt x="150" y="5"/>
                  <a:pt x="150" y="7"/>
                </a:cubicBezTo>
                <a:cubicBezTo>
                  <a:pt x="149" y="129"/>
                  <a:pt x="149" y="129"/>
                  <a:pt x="149" y="129"/>
                </a:cubicBezTo>
                <a:cubicBezTo>
                  <a:pt x="149" y="131"/>
                  <a:pt x="146" y="133"/>
                  <a:pt x="143" y="134"/>
                </a:cubicBezTo>
                <a:cubicBezTo>
                  <a:pt x="143" y="134"/>
                  <a:pt x="143" y="134"/>
                  <a:pt x="143" y="134"/>
                </a:cubicBezTo>
                <a:cubicBezTo>
                  <a:pt x="142" y="133"/>
                  <a:pt x="142" y="133"/>
                  <a:pt x="142" y="133"/>
                </a:cubicBezTo>
                <a:cubicBezTo>
                  <a:pt x="142" y="134"/>
                  <a:pt x="142" y="134"/>
                  <a:pt x="142" y="134"/>
                </a:cubicBezTo>
                <a:cubicBezTo>
                  <a:pt x="142" y="134"/>
                  <a:pt x="142" y="134"/>
                  <a:pt x="142" y="134"/>
                </a:cubicBezTo>
                <a:cubicBezTo>
                  <a:pt x="141" y="134"/>
                  <a:pt x="139" y="134"/>
                  <a:pt x="138" y="134"/>
                </a:cubicBezTo>
                <a:cubicBezTo>
                  <a:pt x="136" y="134"/>
                  <a:pt x="134" y="134"/>
                  <a:pt x="132" y="133"/>
                </a:cubicBezTo>
                <a:close/>
                <a:moveTo>
                  <a:pt x="66" y="129"/>
                </a:moveTo>
                <a:cubicBezTo>
                  <a:pt x="67" y="50"/>
                  <a:pt x="67" y="50"/>
                  <a:pt x="67" y="50"/>
                </a:cubicBezTo>
                <a:cubicBezTo>
                  <a:pt x="67" y="47"/>
                  <a:pt x="71" y="45"/>
                  <a:pt x="78" y="45"/>
                </a:cubicBezTo>
                <a:cubicBezTo>
                  <a:pt x="84" y="45"/>
                  <a:pt x="89" y="48"/>
                  <a:pt x="89" y="50"/>
                </a:cubicBezTo>
                <a:cubicBezTo>
                  <a:pt x="89" y="53"/>
                  <a:pt x="89" y="53"/>
                  <a:pt x="89" y="53"/>
                </a:cubicBezTo>
                <a:cubicBezTo>
                  <a:pt x="88" y="53"/>
                  <a:pt x="88" y="53"/>
                  <a:pt x="88" y="53"/>
                </a:cubicBezTo>
                <a:cubicBezTo>
                  <a:pt x="88" y="53"/>
                  <a:pt x="88" y="53"/>
                  <a:pt x="88" y="53"/>
                </a:cubicBezTo>
                <a:cubicBezTo>
                  <a:pt x="88" y="53"/>
                  <a:pt x="88" y="53"/>
                  <a:pt x="88" y="53"/>
                </a:cubicBezTo>
                <a:cubicBezTo>
                  <a:pt x="89" y="53"/>
                  <a:pt x="89" y="53"/>
                  <a:pt x="89" y="53"/>
                </a:cubicBezTo>
                <a:cubicBezTo>
                  <a:pt x="89" y="63"/>
                  <a:pt x="89" y="63"/>
                  <a:pt x="89" y="63"/>
                </a:cubicBezTo>
                <a:cubicBezTo>
                  <a:pt x="88" y="63"/>
                  <a:pt x="88" y="63"/>
                  <a:pt x="88" y="63"/>
                </a:cubicBezTo>
                <a:cubicBezTo>
                  <a:pt x="88" y="63"/>
                  <a:pt x="88" y="63"/>
                  <a:pt x="88" y="63"/>
                </a:cubicBezTo>
                <a:cubicBezTo>
                  <a:pt x="88" y="63"/>
                  <a:pt x="88" y="63"/>
                  <a:pt x="88" y="63"/>
                </a:cubicBezTo>
                <a:cubicBezTo>
                  <a:pt x="89" y="63"/>
                  <a:pt x="89" y="63"/>
                  <a:pt x="89" y="63"/>
                </a:cubicBezTo>
                <a:cubicBezTo>
                  <a:pt x="88" y="73"/>
                  <a:pt x="88" y="73"/>
                  <a:pt x="88" y="73"/>
                </a:cubicBezTo>
                <a:cubicBezTo>
                  <a:pt x="88" y="73"/>
                  <a:pt x="88" y="73"/>
                  <a:pt x="88" y="73"/>
                </a:cubicBezTo>
                <a:cubicBezTo>
                  <a:pt x="88" y="73"/>
                  <a:pt x="88" y="73"/>
                  <a:pt x="88" y="73"/>
                </a:cubicBezTo>
                <a:cubicBezTo>
                  <a:pt x="88" y="73"/>
                  <a:pt x="88" y="73"/>
                  <a:pt x="88" y="73"/>
                </a:cubicBezTo>
                <a:cubicBezTo>
                  <a:pt x="88" y="73"/>
                  <a:pt x="88" y="73"/>
                  <a:pt x="88" y="73"/>
                </a:cubicBezTo>
                <a:cubicBezTo>
                  <a:pt x="88" y="83"/>
                  <a:pt x="88" y="83"/>
                  <a:pt x="88" y="83"/>
                </a:cubicBezTo>
                <a:cubicBezTo>
                  <a:pt x="88" y="83"/>
                  <a:pt x="88" y="83"/>
                  <a:pt x="88" y="83"/>
                </a:cubicBezTo>
                <a:cubicBezTo>
                  <a:pt x="88" y="83"/>
                  <a:pt x="88" y="83"/>
                  <a:pt x="88" y="83"/>
                </a:cubicBezTo>
                <a:cubicBezTo>
                  <a:pt x="88" y="83"/>
                  <a:pt x="88" y="83"/>
                  <a:pt x="88" y="83"/>
                </a:cubicBezTo>
                <a:cubicBezTo>
                  <a:pt x="88" y="83"/>
                  <a:pt x="88" y="83"/>
                  <a:pt x="88" y="83"/>
                </a:cubicBezTo>
                <a:cubicBezTo>
                  <a:pt x="88" y="93"/>
                  <a:pt x="88" y="93"/>
                  <a:pt x="88" y="93"/>
                </a:cubicBezTo>
                <a:cubicBezTo>
                  <a:pt x="88" y="93"/>
                  <a:pt x="88" y="93"/>
                  <a:pt x="88" y="93"/>
                </a:cubicBezTo>
                <a:cubicBezTo>
                  <a:pt x="88" y="93"/>
                  <a:pt x="88" y="93"/>
                  <a:pt x="88" y="93"/>
                </a:cubicBezTo>
                <a:cubicBezTo>
                  <a:pt x="88" y="93"/>
                  <a:pt x="88" y="93"/>
                  <a:pt x="88" y="93"/>
                </a:cubicBezTo>
                <a:cubicBezTo>
                  <a:pt x="88" y="93"/>
                  <a:pt x="88" y="93"/>
                  <a:pt x="88" y="93"/>
                </a:cubicBezTo>
                <a:cubicBezTo>
                  <a:pt x="88" y="103"/>
                  <a:pt x="88" y="103"/>
                  <a:pt x="88" y="103"/>
                </a:cubicBezTo>
                <a:cubicBezTo>
                  <a:pt x="88" y="103"/>
                  <a:pt x="88" y="103"/>
                  <a:pt x="88" y="103"/>
                </a:cubicBezTo>
                <a:cubicBezTo>
                  <a:pt x="88" y="103"/>
                  <a:pt x="88" y="103"/>
                  <a:pt x="88" y="103"/>
                </a:cubicBezTo>
                <a:cubicBezTo>
                  <a:pt x="88" y="104"/>
                  <a:pt x="88" y="104"/>
                  <a:pt x="88" y="104"/>
                </a:cubicBezTo>
                <a:cubicBezTo>
                  <a:pt x="88" y="104"/>
                  <a:pt x="88" y="104"/>
                  <a:pt x="88" y="104"/>
                </a:cubicBezTo>
                <a:cubicBezTo>
                  <a:pt x="88" y="114"/>
                  <a:pt x="88" y="114"/>
                  <a:pt x="88" y="114"/>
                </a:cubicBezTo>
                <a:cubicBezTo>
                  <a:pt x="88" y="114"/>
                  <a:pt x="88" y="114"/>
                  <a:pt x="88" y="114"/>
                </a:cubicBezTo>
                <a:cubicBezTo>
                  <a:pt x="87" y="114"/>
                  <a:pt x="87" y="114"/>
                  <a:pt x="87" y="114"/>
                </a:cubicBezTo>
                <a:cubicBezTo>
                  <a:pt x="88" y="114"/>
                  <a:pt x="88" y="114"/>
                  <a:pt x="88" y="114"/>
                </a:cubicBezTo>
                <a:cubicBezTo>
                  <a:pt x="88" y="114"/>
                  <a:pt x="88" y="114"/>
                  <a:pt x="88" y="114"/>
                </a:cubicBezTo>
                <a:cubicBezTo>
                  <a:pt x="88" y="129"/>
                  <a:pt x="88" y="129"/>
                  <a:pt x="88" y="129"/>
                </a:cubicBezTo>
                <a:cubicBezTo>
                  <a:pt x="88" y="131"/>
                  <a:pt x="83" y="134"/>
                  <a:pt x="77" y="134"/>
                </a:cubicBezTo>
                <a:cubicBezTo>
                  <a:pt x="70" y="134"/>
                  <a:pt x="66" y="131"/>
                  <a:pt x="66" y="129"/>
                </a:cubicBezTo>
                <a:close/>
                <a:moveTo>
                  <a:pt x="23" y="35"/>
                </a:moveTo>
                <a:cubicBezTo>
                  <a:pt x="23" y="33"/>
                  <a:pt x="25" y="30"/>
                  <a:pt x="28" y="30"/>
                </a:cubicBezTo>
                <a:cubicBezTo>
                  <a:pt x="92" y="31"/>
                  <a:pt x="92" y="31"/>
                  <a:pt x="92" y="31"/>
                </a:cubicBezTo>
                <a:cubicBezTo>
                  <a:pt x="92" y="38"/>
                  <a:pt x="92" y="38"/>
                  <a:pt x="92" y="38"/>
                </a:cubicBezTo>
                <a:cubicBezTo>
                  <a:pt x="28" y="37"/>
                  <a:pt x="28" y="37"/>
                  <a:pt x="28" y="37"/>
                </a:cubicBezTo>
                <a:cubicBezTo>
                  <a:pt x="27" y="139"/>
                  <a:pt x="27" y="139"/>
                  <a:pt x="27" y="139"/>
                </a:cubicBezTo>
                <a:cubicBezTo>
                  <a:pt x="217" y="140"/>
                  <a:pt x="217" y="140"/>
                  <a:pt x="217" y="140"/>
                </a:cubicBezTo>
                <a:cubicBezTo>
                  <a:pt x="218" y="39"/>
                  <a:pt x="218" y="39"/>
                  <a:pt x="218" y="39"/>
                </a:cubicBezTo>
                <a:cubicBezTo>
                  <a:pt x="185" y="39"/>
                  <a:pt x="185" y="39"/>
                  <a:pt x="185" y="39"/>
                </a:cubicBezTo>
                <a:cubicBezTo>
                  <a:pt x="185" y="32"/>
                  <a:pt x="185" y="32"/>
                  <a:pt x="185" y="32"/>
                </a:cubicBezTo>
                <a:cubicBezTo>
                  <a:pt x="219" y="32"/>
                  <a:pt x="219" y="32"/>
                  <a:pt x="219" y="32"/>
                </a:cubicBezTo>
                <a:cubicBezTo>
                  <a:pt x="222" y="32"/>
                  <a:pt x="224" y="34"/>
                  <a:pt x="224" y="37"/>
                </a:cubicBezTo>
                <a:cubicBezTo>
                  <a:pt x="223" y="147"/>
                  <a:pt x="223" y="147"/>
                  <a:pt x="223" y="147"/>
                </a:cubicBezTo>
                <a:cubicBezTo>
                  <a:pt x="22" y="146"/>
                  <a:pt x="22" y="146"/>
                  <a:pt x="22" y="146"/>
                </a:cubicBezTo>
                <a:lnTo>
                  <a:pt x="23" y="35"/>
                </a:lnTo>
                <a:close/>
                <a:moveTo>
                  <a:pt x="242" y="157"/>
                </a:moveTo>
                <a:cubicBezTo>
                  <a:pt x="231" y="160"/>
                  <a:pt x="231" y="160"/>
                  <a:pt x="231" y="160"/>
                </a:cubicBezTo>
                <a:cubicBezTo>
                  <a:pt x="13" y="158"/>
                  <a:pt x="13" y="158"/>
                  <a:pt x="13" y="158"/>
                </a:cubicBezTo>
                <a:cubicBezTo>
                  <a:pt x="2" y="155"/>
                  <a:pt x="2" y="155"/>
                  <a:pt x="2" y="155"/>
                </a:cubicBezTo>
                <a:cubicBezTo>
                  <a:pt x="2" y="151"/>
                  <a:pt x="2" y="151"/>
                  <a:pt x="2" y="151"/>
                </a:cubicBezTo>
                <a:cubicBezTo>
                  <a:pt x="242" y="153"/>
                  <a:pt x="242" y="153"/>
                  <a:pt x="242" y="153"/>
                </a:cubicBezTo>
                <a:lnTo>
                  <a:pt x="242" y="157"/>
                </a:lnTo>
                <a:close/>
              </a:path>
            </a:pathLst>
          </a:custGeom>
          <a:solidFill>
            <a:schemeClr val="accent3"/>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1" name="Freeform 4686">
            <a:extLst>
              <a:ext uri="{FF2B5EF4-FFF2-40B4-BE49-F238E27FC236}">
                <a16:creationId xmlns:a16="http://schemas.microsoft.com/office/drawing/2014/main" id="{7FEA61FC-3793-4192-ACD7-B42A294770EF}"/>
              </a:ext>
            </a:extLst>
          </p:cNvPr>
          <p:cNvSpPr>
            <a:spLocks noEditPoints="1"/>
          </p:cNvSpPr>
          <p:nvPr/>
        </p:nvSpPr>
        <p:spPr bwMode="auto">
          <a:xfrm>
            <a:off x="19411917" y="1159181"/>
            <a:ext cx="304835" cy="404859"/>
          </a:xfrm>
          <a:custGeom>
            <a:avLst/>
            <a:gdLst>
              <a:gd name="T0" fmla="*/ 26 w 71"/>
              <a:gd name="T1" fmla="*/ 14 h 94"/>
              <a:gd name="T2" fmla="*/ 26 w 71"/>
              <a:gd name="T3" fmla="*/ 75 h 94"/>
              <a:gd name="T4" fmla="*/ 15 w 71"/>
              <a:gd name="T5" fmla="*/ 72 h 94"/>
              <a:gd name="T6" fmla="*/ 0 w 71"/>
              <a:gd name="T7" fmla="*/ 83 h 94"/>
              <a:gd name="T8" fmla="*/ 15 w 71"/>
              <a:gd name="T9" fmla="*/ 94 h 94"/>
              <a:gd name="T10" fmla="*/ 32 w 71"/>
              <a:gd name="T11" fmla="*/ 83 h 94"/>
              <a:gd name="T12" fmla="*/ 32 w 71"/>
              <a:gd name="T13" fmla="*/ 29 h 94"/>
              <a:gd name="T14" fmla="*/ 65 w 71"/>
              <a:gd name="T15" fmla="*/ 19 h 94"/>
              <a:gd name="T16" fmla="*/ 65 w 71"/>
              <a:gd name="T17" fmla="*/ 63 h 94"/>
              <a:gd name="T18" fmla="*/ 55 w 71"/>
              <a:gd name="T19" fmla="*/ 60 h 94"/>
              <a:gd name="T20" fmla="*/ 39 w 71"/>
              <a:gd name="T21" fmla="*/ 71 h 94"/>
              <a:gd name="T22" fmla="*/ 55 w 71"/>
              <a:gd name="T23" fmla="*/ 82 h 94"/>
              <a:gd name="T24" fmla="*/ 71 w 71"/>
              <a:gd name="T25" fmla="*/ 71 h 94"/>
              <a:gd name="T26" fmla="*/ 71 w 71"/>
              <a:gd name="T27" fmla="*/ 0 h 94"/>
              <a:gd name="T28" fmla="*/ 26 w 71"/>
              <a:gd name="T29" fmla="*/ 14 h 94"/>
              <a:gd name="T30" fmla="*/ 32 w 71"/>
              <a:gd name="T31" fmla="*/ 24 h 94"/>
              <a:gd name="T32" fmla="*/ 32 w 71"/>
              <a:gd name="T33" fmla="*/ 17 h 94"/>
              <a:gd name="T34" fmla="*/ 65 w 71"/>
              <a:gd name="T35" fmla="*/ 7 h 94"/>
              <a:gd name="T36" fmla="*/ 65 w 71"/>
              <a:gd name="T37" fmla="*/ 14 h 94"/>
              <a:gd name="T38" fmla="*/ 32 w 71"/>
              <a:gd name="T39" fmla="*/ 24 h 94"/>
              <a:gd name="T40" fmla="*/ 55 w 71"/>
              <a:gd name="T41" fmla="*/ 66 h 94"/>
              <a:gd name="T42" fmla="*/ 65 w 71"/>
              <a:gd name="T43" fmla="*/ 71 h 94"/>
              <a:gd name="T44" fmla="*/ 55 w 71"/>
              <a:gd name="T45" fmla="*/ 77 h 94"/>
              <a:gd name="T46" fmla="*/ 45 w 71"/>
              <a:gd name="T47" fmla="*/ 71 h 94"/>
              <a:gd name="T48" fmla="*/ 55 w 71"/>
              <a:gd name="T49" fmla="*/ 66 h 94"/>
              <a:gd name="T50" fmla="*/ 15 w 71"/>
              <a:gd name="T51" fmla="*/ 78 h 94"/>
              <a:gd name="T52" fmla="*/ 26 w 71"/>
              <a:gd name="T53" fmla="*/ 83 h 94"/>
              <a:gd name="T54" fmla="*/ 15 w 71"/>
              <a:gd name="T55" fmla="*/ 88 h 94"/>
              <a:gd name="T56" fmla="*/ 6 w 71"/>
              <a:gd name="T57" fmla="*/ 83 h 94"/>
              <a:gd name="T58" fmla="*/ 15 w 71"/>
              <a:gd name="T59" fmla="*/ 7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94">
                <a:moveTo>
                  <a:pt x="26" y="14"/>
                </a:moveTo>
                <a:cubicBezTo>
                  <a:pt x="26" y="75"/>
                  <a:pt x="26" y="75"/>
                  <a:pt x="26" y="75"/>
                </a:cubicBezTo>
                <a:cubicBezTo>
                  <a:pt x="23" y="73"/>
                  <a:pt x="19" y="72"/>
                  <a:pt x="15" y="72"/>
                </a:cubicBezTo>
                <a:cubicBezTo>
                  <a:pt x="7" y="72"/>
                  <a:pt x="0" y="77"/>
                  <a:pt x="0" y="83"/>
                </a:cubicBezTo>
                <a:cubicBezTo>
                  <a:pt x="0" y="89"/>
                  <a:pt x="7" y="94"/>
                  <a:pt x="15" y="94"/>
                </a:cubicBezTo>
                <a:cubicBezTo>
                  <a:pt x="24" y="94"/>
                  <a:pt x="32" y="89"/>
                  <a:pt x="32" y="83"/>
                </a:cubicBezTo>
                <a:cubicBezTo>
                  <a:pt x="32" y="29"/>
                  <a:pt x="32" y="29"/>
                  <a:pt x="32" y="29"/>
                </a:cubicBezTo>
                <a:cubicBezTo>
                  <a:pt x="65" y="19"/>
                  <a:pt x="65" y="19"/>
                  <a:pt x="65" y="19"/>
                </a:cubicBezTo>
                <a:cubicBezTo>
                  <a:pt x="65" y="63"/>
                  <a:pt x="65" y="63"/>
                  <a:pt x="65" y="63"/>
                </a:cubicBezTo>
                <a:cubicBezTo>
                  <a:pt x="62" y="61"/>
                  <a:pt x="59" y="60"/>
                  <a:pt x="55" y="60"/>
                </a:cubicBezTo>
                <a:cubicBezTo>
                  <a:pt x="46" y="60"/>
                  <a:pt x="39" y="65"/>
                  <a:pt x="39" y="71"/>
                </a:cubicBezTo>
                <a:cubicBezTo>
                  <a:pt x="39" y="77"/>
                  <a:pt x="46" y="82"/>
                  <a:pt x="55" y="82"/>
                </a:cubicBezTo>
                <a:cubicBezTo>
                  <a:pt x="64" y="82"/>
                  <a:pt x="71" y="77"/>
                  <a:pt x="71" y="71"/>
                </a:cubicBezTo>
                <a:cubicBezTo>
                  <a:pt x="71" y="0"/>
                  <a:pt x="71" y="0"/>
                  <a:pt x="71" y="0"/>
                </a:cubicBezTo>
                <a:lnTo>
                  <a:pt x="26" y="14"/>
                </a:lnTo>
                <a:close/>
                <a:moveTo>
                  <a:pt x="32" y="24"/>
                </a:moveTo>
                <a:cubicBezTo>
                  <a:pt x="32" y="17"/>
                  <a:pt x="32" y="17"/>
                  <a:pt x="32" y="17"/>
                </a:cubicBezTo>
                <a:cubicBezTo>
                  <a:pt x="65" y="7"/>
                  <a:pt x="65" y="7"/>
                  <a:pt x="65" y="7"/>
                </a:cubicBezTo>
                <a:cubicBezTo>
                  <a:pt x="65" y="14"/>
                  <a:pt x="65" y="14"/>
                  <a:pt x="65" y="14"/>
                </a:cubicBezTo>
                <a:lnTo>
                  <a:pt x="32" y="24"/>
                </a:lnTo>
                <a:close/>
                <a:moveTo>
                  <a:pt x="55" y="66"/>
                </a:moveTo>
                <a:cubicBezTo>
                  <a:pt x="60" y="66"/>
                  <a:pt x="65" y="69"/>
                  <a:pt x="65" y="71"/>
                </a:cubicBezTo>
                <a:cubicBezTo>
                  <a:pt x="65" y="74"/>
                  <a:pt x="60" y="77"/>
                  <a:pt x="55" y="77"/>
                </a:cubicBezTo>
                <a:cubicBezTo>
                  <a:pt x="49" y="77"/>
                  <a:pt x="45" y="74"/>
                  <a:pt x="45" y="71"/>
                </a:cubicBezTo>
                <a:cubicBezTo>
                  <a:pt x="45" y="68"/>
                  <a:pt x="49" y="66"/>
                  <a:pt x="55" y="66"/>
                </a:cubicBezTo>
                <a:close/>
                <a:moveTo>
                  <a:pt x="15" y="78"/>
                </a:moveTo>
                <a:cubicBezTo>
                  <a:pt x="21" y="78"/>
                  <a:pt x="26" y="81"/>
                  <a:pt x="26" y="83"/>
                </a:cubicBezTo>
                <a:cubicBezTo>
                  <a:pt x="26" y="86"/>
                  <a:pt x="21" y="88"/>
                  <a:pt x="15" y="88"/>
                </a:cubicBezTo>
                <a:cubicBezTo>
                  <a:pt x="10" y="88"/>
                  <a:pt x="6" y="86"/>
                  <a:pt x="6" y="83"/>
                </a:cubicBezTo>
                <a:cubicBezTo>
                  <a:pt x="6" y="80"/>
                  <a:pt x="10" y="78"/>
                  <a:pt x="15"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2" name="Freeform 4687">
            <a:extLst>
              <a:ext uri="{FF2B5EF4-FFF2-40B4-BE49-F238E27FC236}">
                <a16:creationId xmlns:a16="http://schemas.microsoft.com/office/drawing/2014/main" id="{B0F0F6B7-ACBD-4D10-8713-5D8D976DBFD5}"/>
              </a:ext>
            </a:extLst>
          </p:cNvPr>
          <p:cNvSpPr>
            <a:spLocks/>
          </p:cNvSpPr>
          <p:nvPr/>
        </p:nvSpPr>
        <p:spPr bwMode="auto">
          <a:xfrm>
            <a:off x="15712614" y="2399162"/>
            <a:ext cx="520760" cy="517585"/>
          </a:xfrm>
          <a:custGeom>
            <a:avLst/>
            <a:gdLst>
              <a:gd name="T0" fmla="*/ 0 w 121"/>
              <a:gd name="T1" fmla="*/ 92 h 120"/>
              <a:gd name="T2" fmla="*/ 29 w 121"/>
              <a:gd name="T3" fmla="*/ 120 h 120"/>
              <a:gd name="T4" fmla="*/ 92 w 121"/>
              <a:gd name="T5" fmla="*/ 120 h 120"/>
              <a:gd name="T6" fmla="*/ 121 w 121"/>
              <a:gd name="T7" fmla="*/ 92 h 120"/>
              <a:gd name="T8" fmla="*/ 121 w 121"/>
              <a:gd name="T9" fmla="*/ 29 h 120"/>
              <a:gd name="T10" fmla="*/ 92 w 121"/>
              <a:gd name="T11" fmla="*/ 0 h 120"/>
              <a:gd name="T12" fmla="*/ 29 w 121"/>
              <a:gd name="T13" fmla="*/ 0 h 120"/>
              <a:gd name="T14" fmla="*/ 0 w 121"/>
              <a:gd name="T15" fmla="*/ 29 h 120"/>
              <a:gd name="T16" fmla="*/ 0 w 121"/>
              <a:gd name="T17"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20">
                <a:moveTo>
                  <a:pt x="0" y="92"/>
                </a:moveTo>
                <a:cubicBezTo>
                  <a:pt x="0" y="108"/>
                  <a:pt x="13" y="120"/>
                  <a:pt x="29" y="120"/>
                </a:cubicBezTo>
                <a:cubicBezTo>
                  <a:pt x="92" y="120"/>
                  <a:pt x="92" y="120"/>
                  <a:pt x="92" y="120"/>
                </a:cubicBezTo>
                <a:cubicBezTo>
                  <a:pt x="108" y="120"/>
                  <a:pt x="121" y="108"/>
                  <a:pt x="121" y="92"/>
                </a:cubicBezTo>
                <a:cubicBezTo>
                  <a:pt x="121" y="29"/>
                  <a:pt x="121" y="29"/>
                  <a:pt x="121" y="29"/>
                </a:cubicBezTo>
                <a:cubicBezTo>
                  <a:pt x="121" y="13"/>
                  <a:pt x="108" y="0"/>
                  <a:pt x="92" y="0"/>
                </a:cubicBezTo>
                <a:cubicBezTo>
                  <a:pt x="29" y="0"/>
                  <a:pt x="29" y="0"/>
                  <a:pt x="29" y="0"/>
                </a:cubicBezTo>
                <a:cubicBezTo>
                  <a:pt x="13" y="0"/>
                  <a:pt x="0" y="13"/>
                  <a:pt x="0" y="29"/>
                </a:cubicBezTo>
                <a:lnTo>
                  <a:pt x="0" y="92"/>
                </a:ln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3" name="Freeform 4688">
            <a:extLst>
              <a:ext uri="{FF2B5EF4-FFF2-40B4-BE49-F238E27FC236}">
                <a16:creationId xmlns:a16="http://schemas.microsoft.com/office/drawing/2014/main" id="{6ADBAD3C-F7DE-48B5-BF34-BB364ACF753F}"/>
              </a:ext>
            </a:extLst>
          </p:cNvPr>
          <p:cNvSpPr>
            <a:spLocks noEditPoints="1"/>
          </p:cNvSpPr>
          <p:nvPr/>
        </p:nvSpPr>
        <p:spPr bwMode="auto">
          <a:xfrm>
            <a:off x="15836453" y="2494423"/>
            <a:ext cx="271494" cy="331825"/>
          </a:xfrm>
          <a:custGeom>
            <a:avLst/>
            <a:gdLst>
              <a:gd name="T0" fmla="*/ 31 w 63"/>
              <a:gd name="T1" fmla="*/ 77 h 77"/>
              <a:gd name="T2" fmla="*/ 0 w 63"/>
              <a:gd name="T3" fmla="*/ 31 h 77"/>
              <a:gd name="T4" fmla="*/ 32 w 63"/>
              <a:gd name="T5" fmla="*/ 0 h 77"/>
              <a:gd name="T6" fmla="*/ 63 w 63"/>
              <a:gd name="T7" fmla="*/ 31 h 77"/>
              <a:gd name="T8" fmla="*/ 32 w 63"/>
              <a:gd name="T9" fmla="*/ 77 h 77"/>
              <a:gd name="T10" fmla="*/ 32 w 63"/>
              <a:gd name="T11" fmla="*/ 77 h 77"/>
              <a:gd name="T12" fmla="*/ 31 w 63"/>
              <a:gd name="T13" fmla="*/ 77 h 77"/>
              <a:gd name="T14" fmla="*/ 2 w 63"/>
              <a:gd name="T15" fmla="*/ 31 h 77"/>
              <a:gd name="T16" fmla="*/ 32 w 63"/>
              <a:gd name="T17" fmla="*/ 75 h 77"/>
              <a:gd name="T18" fmla="*/ 61 w 63"/>
              <a:gd name="T19" fmla="*/ 31 h 77"/>
              <a:gd name="T20" fmla="*/ 32 w 63"/>
              <a:gd name="T21" fmla="*/ 1 h 77"/>
              <a:gd name="T22" fmla="*/ 2 w 63"/>
              <a:gd name="T23" fmla="*/ 3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77">
                <a:moveTo>
                  <a:pt x="31" y="77"/>
                </a:moveTo>
                <a:cubicBezTo>
                  <a:pt x="31" y="77"/>
                  <a:pt x="0" y="61"/>
                  <a:pt x="0" y="31"/>
                </a:cubicBezTo>
                <a:cubicBezTo>
                  <a:pt x="0" y="14"/>
                  <a:pt x="14" y="0"/>
                  <a:pt x="32" y="0"/>
                </a:cubicBezTo>
                <a:cubicBezTo>
                  <a:pt x="49" y="0"/>
                  <a:pt x="63" y="14"/>
                  <a:pt x="63" y="31"/>
                </a:cubicBezTo>
                <a:cubicBezTo>
                  <a:pt x="63" y="61"/>
                  <a:pt x="32" y="77"/>
                  <a:pt x="32" y="77"/>
                </a:cubicBezTo>
                <a:cubicBezTo>
                  <a:pt x="32" y="77"/>
                  <a:pt x="32" y="77"/>
                  <a:pt x="32" y="77"/>
                </a:cubicBezTo>
                <a:lnTo>
                  <a:pt x="31" y="77"/>
                </a:lnTo>
                <a:close/>
                <a:moveTo>
                  <a:pt x="2" y="31"/>
                </a:moveTo>
                <a:cubicBezTo>
                  <a:pt x="2" y="59"/>
                  <a:pt x="28" y="74"/>
                  <a:pt x="32" y="75"/>
                </a:cubicBezTo>
                <a:cubicBezTo>
                  <a:pt x="35" y="74"/>
                  <a:pt x="61" y="59"/>
                  <a:pt x="61" y="31"/>
                </a:cubicBezTo>
                <a:cubicBezTo>
                  <a:pt x="61" y="15"/>
                  <a:pt x="48" y="1"/>
                  <a:pt x="32" y="1"/>
                </a:cubicBezTo>
                <a:cubicBezTo>
                  <a:pt x="15" y="1"/>
                  <a:pt x="2" y="15"/>
                  <a:pt x="2" y="3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4" name="Freeform 4689">
            <a:extLst>
              <a:ext uri="{FF2B5EF4-FFF2-40B4-BE49-F238E27FC236}">
                <a16:creationId xmlns:a16="http://schemas.microsoft.com/office/drawing/2014/main" id="{0661C032-94DA-4C8A-A380-7E871F7D5B34}"/>
              </a:ext>
            </a:extLst>
          </p:cNvPr>
          <p:cNvSpPr>
            <a:spLocks noEditPoints="1"/>
          </p:cNvSpPr>
          <p:nvPr/>
        </p:nvSpPr>
        <p:spPr bwMode="auto">
          <a:xfrm>
            <a:off x="15906311" y="2559518"/>
            <a:ext cx="133365" cy="138128"/>
          </a:xfrm>
          <a:custGeom>
            <a:avLst/>
            <a:gdLst>
              <a:gd name="T0" fmla="*/ 0 w 31"/>
              <a:gd name="T1" fmla="*/ 16 h 32"/>
              <a:gd name="T2" fmla="*/ 16 w 31"/>
              <a:gd name="T3" fmla="*/ 0 h 32"/>
              <a:gd name="T4" fmla="*/ 31 w 31"/>
              <a:gd name="T5" fmla="*/ 16 h 32"/>
              <a:gd name="T6" fmla="*/ 16 w 31"/>
              <a:gd name="T7" fmla="*/ 32 h 32"/>
              <a:gd name="T8" fmla="*/ 0 w 31"/>
              <a:gd name="T9" fmla="*/ 16 h 32"/>
              <a:gd name="T10" fmla="*/ 1 w 31"/>
              <a:gd name="T11" fmla="*/ 16 h 32"/>
              <a:gd name="T12" fmla="*/ 16 w 31"/>
              <a:gd name="T13" fmla="*/ 30 h 32"/>
              <a:gd name="T14" fmla="*/ 30 w 31"/>
              <a:gd name="T15" fmla="*/ 16 h 32"/>
              <a:gd name="T16" fmla="*/ 16 w 31"/>
              <a:gd name="T17" fmla="*/ 1 h 32"/>
              <a:gd name="T18" fmla="*/ 1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0" y="16"/>
                </a:moveTo>
                <a:cubicBezTo>
                  <a:pt x="0" y="7"/>
                  <a:pt x="7" y="0"/>
                  <a:pt x="16" y="0"/>
                </a:cubicBezTo>
                <a:cubicBezTo>
                  <a:pt x="24" y="0"/>
                  <a:pt x="31" y="7"/>
                  <a:pt x="31" y="16"/>
                </a:cubicBezTo>
                <a:cubicBezTo>
                  <a:pt x="31" y="25"/>
                  <a:pt x="24" y="32"/>
                  <a:pt x="16" y="32"/>
                </a:cubicBezTo>
                <a:cubicBezTo>
                  <a:pt x="7" y="32"/>
                  <a:pt x="0" y="25"/>
                  <a:pt x="0" y="16"/>
                </a:cubicBezTo>
                <a:close/>
                <a:moveTo>
                  <a:pt x="1" y="16"/>
                </a:moveTo>
                <a:cubicBezTo>
                  <a:pt x="1" y="24"/>
                  <a:pt x="8" y="30"/>
                  <a:pt x="16" y="30"/>
                </a:cubicBezTo>
                <a:cubicBezTo>
                  <a:pt x="23" y="30"/>
                  <a:pt x="30" y="24"/>
                  <a:pt x="30" y="16"/>
                </a:cubicBezTo>
                <a:cubicBezTo>
                  <a:pt x="30" y="8"/>
                  <a:pt x="23" y="1"/>
                  <a:pt x="16" y="1"/>
                </a:cubicBezTo>
                <a:cubicBezTo>
                  <a:pt x="8" y="1"/>
                  <a:pt x="1" y="8"/>
                  <a:pt x="1" y="16"/>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6" name="Freeform 4691">
            <a:extLst>
              <a:ext uri="{FF2B5EF4-FFF2-40B4-BE49-F238E27FC236}">
                <a16:creationId xmlns:a16="http://schemas.microsoft.com/office/drawing/2014/main" id="{A4285B94-FC6B-44B2-B4FD-A1A7BF07F5A9}"/>
              </a:ext>
            </a:extLst>
          </p:cNvPr>
          <p:cNvSpPr>
            <a:spLocks noEditPoints="1"/>
          </p:cNvSpPr>
          <p:nvPr/>
        </p:nvSpPr>
        <p:spPr bwMode="auto">
          <a:xfrm>
            <a:off x="14967990" y="4669550"/>
            <a:ext cx="266731" cy="331825"/>
          </a:xfrm>
          <a:custGeom>
            <a:avLst/>
            <a:gdLst>
              <a:gd name="T0" fmla="*/ 30 w 62"/>
              <a:gd name="T1" fmla="*/ 77 h 77"/>
              <a:gd name="T2" fmla="*/ 0 w 62"/>
              <a:gd name="T3" fmla="*/ 31 h 77"/>
              <a:gd name="T4" fmla="*/ 31 w 62"/>
              <a:gd name="T5" fmla="*/ 0 h 77"/>
              <a:gd name="T6" fmla="*/ 62 w 62"/>
              <a:gd name="T7" fmla="*/ 31 h 77"/>
              <a:gd name="T8" fmla="*/ 31 w 62"/>
              <a:gd name="T9" fmla="*/ 77 h 77"/>
              <a:gd name="T10" fmla="*/ 31 w 62"/>
              <a:gd name="T11" fmla="*/ 77 h 77"/>
              <a:gd name="T12" fmla="*/ 30 w 62"/>
              <a:gd name="T13" fmla="*/ 77 h 77"/>
              <a:gd name="T14" fmla="*/ 1 w 62"/>
              <a:gd name="T15" fmla="*/ 31 h 77"/>
              <a:gd name="T16" fmla="*/ 31 w 62"/>
              <a:gd name="T17" fmla="*/ 75 h 77"/>
              <a:gd name="T18" fmla="*/ 60 w 62"/>
              <a:gd name="T19" fmla="*/ 31 h 77"/>
              <a:gd name="T20" fmla="*/ 31 w 62"/>
              <a:gd name="T21" fmla="*/ 1 h 77"/>
              <a:gd name="T22" fmla="*/ 1 w 62"/>
              <a:gd name="T23" fmla="*/ 3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77">
                <a:moveTo>
                  <a:pt x="30" y="77"/>
                </a:moveTo>
                <a:cubicBezTo>
                  <a:pt x="30" y="77"/>
                  <a:pt x="0" y="61"/>
                  <a:pt x="0" y="31"/>
                </a:cubicBezTo>
                <a:cubicBezTo>
                  <a:pt x="0" y="14"/>
                  <a:pt x="13" y="0"/>
                  <a:pt x="31" y="0"/>
                </a:cubicBezTo>
                <a:cubicBezTo>
                  <a:pt x="48" y="0"/>
                  <a:pt x="62" y="14"/>
                  <a:pt x="62" y="31"/>
                </a:cubicBezTo>
                <a:cubicBezTo>
                  <a:pt x="62" y="61"/>
                  <a:pt x="31" y="77"/>
                  <a:pt x="31" y="77"/>
                </a:cubicBezTo>
                <a:cubicBezTo>
                  <a:pt x="31" y="77"/>
                  <a:pt x="31" y="77"/>
                  <a:pt x="31" y="77"/>
                </a:cubicBezTo>
                <a:lnTo>
                  <a:pt x="30" y="77"/>
                </a:lnTo>
                <a:close/>
                <a:moveTo>
                  <a:pt x="1" y="31"/>
                </a:moveTo>
                <a:cubicBezTo>
                  <a:pt x="1" y="59"/>
                  <a:pt x="27" y="74"/>
                  <a:pt x="31" y="75"/>
                </a:cubicBezTo>
                <a:cubicBezTo>
                  <a:pt x="34" y="74"/>
                  <a:pt x="60" y="59"/>
                  <a:pt x="60" y="31"/>
                </a:cubicBezTo>
                <a:cubicBezTo>
                  <a:pt x="60" y="15"/>
                  <a:pt x="47" y="1"/>
                  <a:pt x="31" y="1"/>
                </a:cubicBezTo>
                <a:cubicBezTo>
                  <a:pt x="14" y="1"/>
                  <a:pt x="1" y="15"/>
                  <a:pt x="1" y="3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7" name="Freeform 4692">
            <a:extLst>
              <a:ext uri="{FF2B5EF4-FFF2-40B4-BE49-F238E27FC236}">
                <a16:creationId xmlns:a16="http://schemas.microsoft.com/office/drawing/2014/main" id="{1B404509-EF90-4BC5-87C8-5585AB0D7B9A}"/>
              </a:ext>
            </a:extLst>
          </p:cNvPr>
          <p:cNvSpPr>
            <a:spLocks noEditPoints="1"/>
          </p:cNvSpPr>
          <p:nvPr/>
        </p:nvSpPr>
        <p:spPr bwMode="auto">
          <a:xfrm>
            <a:off x="15031497" y="4734645"/>
            <a:ext cx="133365" cy="138128"/>
          </a:xfrm>
          <a:custGeom>
            <a:avLst/>
            <a:gdLst>
              <a:gd name="T0" fmla="*/ 0 w 31"/>
              <a:gd name="T1" fmla="*/ 16 h 32"/>
              <a:gd name="T2" fmla="*/ 16 w 31"/>
              <a:gd name="T3" fmla="*/ 0 h 32"/>
              <a:gd name="T4" fmla="*/ 31 w 31"/>
              <a:gd name="T5" fmla="*/ 16 h 32"/>
              <a:gd name="T6" fmla="*/ 16 w 31"/>
              <a:gd name="T7" fmla="*/ 32 h 32"/>
              <a:gd name="T8" fmla="*/ 0 w 31"/>
              <a:gd name="T9" fmla="*/ 16 h 32"/>
              <a:gd name="T10" fmla="*/ 1 w 31"/>
              <a:gd name="T11" fmla="*/ 16 h 32"/>
              <a:gd name="T12" fmla="*/ 16 w 31"/>
              <a:gd name="T13" fmla="*/ 30 h 32"/>
              <a:gd name="T14" fmla="*/ 30 w 31"/>
              <a:gd name="T15" fmla="*/ 16 h 32"/>
              <a:gd name="T16" fmla="*/ 16 w 31"/>
              <a:gd name="T17" fmla="*/ 1 h 32"/>
              <a:gd name="T18" fmla="*/ 1 w 3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0" y="16"/>
                </a:moveTo>
                <a:cubicBezTo>
                  <a:pt x="0" y="7"/>
                  <a:pt x="7" y="0"/>
                  <a:pt x="16" y="0"/>
                </a:cubicBezTo>
                <a:cubicBezTo>
                  <a:pt x="24" y="0"/>
                  <a:pt x="31" y="7"/>
                  <a:pt x="31" y="16"/>
                </a:cubicBezTo>
                <a:cubicBezTo>
                  <a:pt x="31" y="25"/>
                  <a:pt x="24" y="32"/>
                  <a:pt x="16" y="32"/>
                </a:cubicBezTo>
                <a:cubicBezTo>
                  <a:pt x="7" y="32"/>
                  <a:pt x="0" y="25"/>
                  <a:pt x="0" y="16"/>
                </a:cubicBezTo>
                <a:close/>
                <a:moveTo>
                  <a:pt x="1" y="16"/>
                </a:moveTo>
                <a:cubicBezTo>
                  <a:pt x="1" y="24"/>
                  <a:pt x="8" y="30"/>
                  <a:pt x="16" y="30"/>
                </a:cubicBezTo>
                <a:cubicBezTo>
                  <a:pt x="23" y="30"/>
                  <a:pt x="30" y="24"/>
                  <a:pt x="30" y="16"/>
                </a:cubicBezTo>
                <a:cubicBezTo>
                  <a:pt x="30" y="8"/>
                  <a:pt x="23" y="1"/>
                  <a:pt x="16" y="1"/>
                </a:cubicBezTo>
                <a:cubicBezTo>
                  <a:pt x="8" y="1"/>
                  <a:pt x="1" y="8"/>
                  <a:pt x="1" y="16"/>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39" name="Freeform 4694">
            <a:extLst>
              <a:ext uri="{FF2B5EF4-FFF2-40B4-BE49-F238E27FC236}">
                <a16:creationId xmlns:a16="http://schemas.microsoft.com/office/drawing/2014/main" id="{243EC4A8-59DE-4BBF-8135-4C11B7CEEAC4}"/>
              </a:ext>
            </a:extLst>
          </p:cNvPr>
          <p:cNvSpPr>
            <a:spLocks noEditPoints="1"/>
          </p:cNvSpPr>
          <p:nvPr/>
        </p:nvSpPr>
        <p:spPr bwMode="auto">
          <a:xfrm>
            <a:off x="14429766" y="2469020"/>
            <a:ext cx="322300" cy="319124"/>
          </a:xfrm>
          <a:custGeom>
            <a:avLst/>
            <a:gdLst>
              <a:gd name="T0" fmla="*/ 0 w 75"/>
              <a:gd name="T1" fmla="*/ 37 h 74"/>
              <a:gd name="T2" fmla="*/ 38 w 75"/>
              <a:gd name="T3" fmla="*/ 0 h 74"/>
              <a:gd name="T4" fmla="*/ 75 w 75"/>
              <a:gd name="T5" fmla="*/ 37 h 74"/>
              <a:gd name="T6" fmla="*/ 38 w 75"/>
              <a:gd name="T7" fmla="*/ 74 h 74"/>
              <a:gd name="T8" fmla="*/ 0 w 75"/>
              <a:gd name="T9" fmla="*/ 37 h 74"/>
              <a:gd name="T10" fmla="*/ 2 w 75"/>
              <a:gd name="T11" fmla="*/ 37 h 74"/>
              <a:gd name="T12" fmla="*/ 38 w 75"/>
              <a:gd name="T13" fmla="*/ 73 h 74"/>
              <a:gd name="T14" fmla="*/ 74 w 75"/>
              <a:gd name="T15" fmla="*/ 37 h 74"/>
              <a:gd name="T16" fmla="*/ 38 w 75"/>
              <a:gd name="T17" fmla="*/ 1 h 74"/>
              <a:gd name="T18" fmla="*/ 2 w 75"/>
              <a:gd name="T1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4">
                <a:moveTo>
                  <a:pt x="0" y="37"/>
                </a:moveTo>
                <a:cubicBezTo>
                  <a:pt x="0" y="16"/>
                  <a:pt x="17" y="0"/>
                  <a:pt x="38" y="0"/>
                </a:cubicBezTo>
                <a:cubicBezTo>
                  <a:pt x="58" y="0"/>
                  <a:pt x="75" y="16"/>
                  <a:pt x="75" y="37"/>
                </a:cubicBezTo>
                <a:cubicBezTo>
                  <a:pt x="75" y="58"/>
                  <a:pt x="58" y="74"/>
                  <a:pt x="38" y="74"/>
                </a:cubicBezTo>
                <a:cubicBezTo>
                  <a:pt x="17" y="74"/>
                  <a:pt x="0" y="58"/>
                  <a:pt x="0" y="37"/>
                </a:cubicBezTo>
                <a:close/>
                <a:moveTo>
                  <a:pt x="2" y="37"/>
                </a:moveTo>
                <a:cubicBezTo>
                  <a:pt x="2" y="57"/>
                  <a:pt x="18" y="73"/>
                  <a:pt x="38" y="73"/>
                </a:cubicBezTo>
                <a:cubicBezTo>
                  <a:pt x="57" y="73"/>
                  <a:pt x="74" y="57"/>
                  <a:pt x="74" y="37"/>
                </a:cubicBezTo>
                <a:cubicBezTo>
                  <a:pt x="74" y="17"/>
                  <a:pt x="57" y="1"/>
                  <a:pt x="38" y="1"/>
                </a:cubicBezTo>
                <a:cubicBezTo>
                  <a:pt x="18" y="1"/>
                  <a:pt x="2" y="17"/>
                  <a:pt x="2" y="3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0" name="Freeform 4695">
            <a:extLst>
              <a:ext uri="{FF2B5EF4-FFF2-40B4-BE49-F238E27FC236}">
                <a16:creationId xmlns:a16="http://schemas.microsoft.com/office/drawing/2014/main" id="{DC512054-63AD-4E48-A1C1-CF04119C89B4}"/>
              </a:ext>
            </a:extLst>
          </p:cNvPr>
          <p:cNvSpPr>
            <a:spLocks noEditPoints="1"/>
          </p:cNvSpPr>
          <p:nvPr/>
        </p:nvSpPr>
        <p:spPr bwMode="auto">
          <a:xfrm>
            <a:off x="14488509" y="2542054"/>
            <a:ext cx="150830" cy="173057"/>
          </a:xfrm>
          <a:custGeom>
            <a:avLst/>
            <a:gdLst>
              <a:gd name="T0" fmla="*/ 0 w 95"/>
              <a:gd name="T1" fmla="*/ 54 h 109"/>
              <a:gd name="T2" fmla="*/ 95 w 95"/>
              <a:gd name="T3" fmla="*/ 0 h 109"/>
              <a:gd name="T4" fmla="*/ 95 w 95"/>
              <a:gd name="T5" fmla="*/ 109 h 109"/>
              <a:gd name="T6" fmla="*/ 0 w 95"/>
              <a:gd name="T7" fmla="*/ 54 h 109"/>
              <a:gd name="T8" fmla="*/ 9 w 95"/>
              <a:gd name="T9" fmla="*/ 54 h 109"/>
              <a:gd name="T10" fmla="*/ 93 w 95"/>
              <a:gd name="T11" fmla="*/ 103 h 109"/>
              <a:gd name="T12" fmla="*/ 93 w 95"/>
              <a:gd name="T13" fmla="*/ 5 h 109"/>
              <a:gd name="T14" fmla="*/ 9 w 95"/>
              <a:gd name="T15" fmla="*/ 54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109">
                <a:moveTo>
                  <a:pt x="0" y="54"/>
                </a:moveTo>
                <a:lnTo>
                  <a:pt x="95" y="0"/>
                </a:lnTo>
                <a:lnTo>
                  <a:pt x="95" y="109"/>
                </a:lnTo>
                <a:lnTo>
                  <a:pt x="0" y="54"/>
                </a:lnTo>
                <a:close/>
                <a:moveTo>
                  <a:pt x="9" y="54"/>
                </a:moveTo>
                <a:lnTo>
                  <a:pt x="93" y="103"/>
                </a:lnTo>
                <a:lnTo>
                  <a:pt x="93" y="5"/>
                </a:lnTo>
                <a:lnTo>
                  <a:pt x="9" y="5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1" name="Freeform 4696">
            <a:extLst>
              <a:ext uri="{FF2B5EF4-FFF2-40B4-BE49-F238E27FC236}">
                <a16:creationId xmlns:a16="http://schemas.microsoft.com/office/drawing/2014/main" id="{D39E10E9-6AC3-4BB5-B68C-44324D6B1E3C}"/>
              </a:ext>
            </a:extLst>
          </p:cNvPr>
          <p:cNvSpPr>
            <a:spLocks/>
          </p:cNvSpPr>
          <p:nvPr/>
        </p:nvSpPr>
        <p:spPr bwMode="auto">
          <a:xfrm>
            <a:off x="13404122" y="4485379"/>
            <a:ext cx="641424" cy="636661"/>
          </a:xfrm>
          <a:custGeom>
            <a:avLst/>
            <a:gdLst>
              <a:gd name="T0" fmla="*/ 0 w 149"/>
              <a:gd name="T1" fmla="*/ 113 h 148"/>
              <a:gd name="T2" fmla="*/ 36 w 149"/>
              <a:gd name="T3" fmla="*/ 148 h 148"/>
              <a:gd name="T4" fmla="*/ 113 w 149"/>
              <a:gd name="T5" fmla="*/ 148 h 148"/>
              <a:gd name="T6" fmla="*/ 149 w 149"/>
              <a:gd name="T7" fmla="*/ 113 h 148"/>
              <a:gd name="T8" fmla="*/ 149 w 149"/>
              <a:gd name="T9" fmla="*/ 35 h 148"/>
              <a:gd name="T10" fmla="*/ 113 w 149"/>
              <a:gd name="T11" fmla="*/ 0 h 148"/>
              <a:gd name="T12" fmla="*/ 36 w 149"/>
              <a:gd name="T13" fmla="*/ 0 h 148"/>
              <a:gd name="T14" fmla="*/ 0 w 149"/>
              <a:gd name="T15" fmla="*/ 35 h 148"/>
              <a:gd name="T16" fmla="*/ 0 w 149"/>
              <a:gd name="T17"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48">
                <a:moveTo>
                  <a:pt x="0" y="113"/>
                </a:moveTo>
                <a:cubicBezTo>
                  <a:pt x="0" y="132"/>
                  <a:pt x="16" y="148"/>
                  <a:pt x="36" y="148"/>
                </a:cubicBezTo>
                <a:cubicBezTo>
                  <a:pt x="113" y="148"/>
                  <a:pt x="113" y="148"/>
                  <a:pt x="113" y="148"/>
                </a:cubicBezTo>
                <a:cubicBezTo>
                  <a:pt x="133" y="148"/>
                  <a:pt x="149" y="132"/>
                  <a:pt x="149" y="113"/>
                </a:cubicBezTo>
                <a:cubicBezTo>
                  <a:pt x="149" y="35"/>
                  <a:pt x="149" y="35"/>
                  <a:pt x="149" y="35"/>
                </a:cubicBezTo>
                <a:cubicBezTo>
                  <a:pt x="149" y="16"/>
                  <a:pt x="133" y="0"/>
                  <a:pt x="113" y="0"/>
                </a:cubicBezTo>
                <a:cubicBezTo>
                  <a:pt x="36" y="0"/>
                  <a:pt x="36" y="0"/>
                  <a:pt x="36" y="0"/>
                </a:cubicBezTo>
                <a:cubicBezTo>
                  <a:pt x="16" y="0"/>
                  <a:pt x="0" y="16"/>
                  <a:pt x="0" y="35"/>
                </a:cubicBezTo>
                <a:lnTo>
                  <a:pt x="0" y="113"/>
                </a:ln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2" name="Freeform 4697">
            <a:extLst>
              <a:ext uri="{FF2B5EF4-FFF2-40B4-BE49-F238E27FC236}">
                <a16:creationId xmlns:a16="http://schemas.microsoft.com/office/drawing/2014/main" id="{2170A4DA-6B87-4583-BA8B-591CD0F8A767}"/>
              </a:ext>
            </a:extLst>
          </p:cNvPr>
          <p:cNvSpPr>
            <a:spLocks noEditPoints="1"/>
          </p:cNvSpPr>
          <p:nvPr/>
        </p:nvSpPr>
        <p:spPr bwMode="auto">
          <a:xfrm>
            <a:off x="13547013" y="4579052"/>
            <a:ext cx="357229" cy="401684"/>
          </a:xfrm>
          <a:custGeom>
            <a:avLst/>
            <a:gdLst>
              <a:gd name="T0" fmla="*/ 73 w 225"/>
              <a:gd name="T1" fmla="*/ 0 h 253"/>
              <a:gd name="T2" fmla="*/ 151 w 225"/>
              <a:gd name="T3" fmla="*/ 0 h 253"/>
              <a:gd name="T4" fmla="*/ 151 w 225"/>
              <a:gd name="T5" fmla="*/ 122 h 253"/>
              <a:gd name="T6" fmla="*/ 225 w 225"/>
              <a:gd name="T7" fmla="*/ 122 h 253"/>
              <a:gd name="T8" fmla="*/ 113 w 225"/>
              <a:gd name="T9" fmla="*/ 253 h 253"/>
              <a:gd name="T10" fmla="*/ 0 w 225"/>
              <a:gd name="T11" fmla="*/ 122 h 253"/>
              <a:gd name="T12" fmla="*/ 73 w 225"/>
              <a:gd name="T13" fmla="*/ 122 h 253"/>
              <a:gd name="T14" fmla="*/ 73 w 225"/>
              <a:gd name="T15" fmla="*/ 0 h 253"/>
              <a:gd name="T16" fmla="*/ 143 w 225"/>
              <a:gd name="T17" fmla="*/ 6 h 253"/>
              <a:gd name="T18" fmla="*/ 81 w 225"/>
              <a:gd name="T19" fmla="*/ 6 h 253"/>
              <a:gd name="T20" fmla="*/ 81 w 225"/>
              <a:gd name="T21" fmla="*/ 128 h 253"/>
              <a:gd name="T22" fmla="*/ 13 w 225"/>
              <a:gd name="T23" fmla="*/ 128 h 253"/>
              <a:gd name="T24" fmla="*/ 113 w 225"/>
              <a:gd name="T25" fmla="*/ 242 h 253"/>
              <a:gd name="T26" fmla="*/ 211 w 225"/>
              <a:gd name="T27" fmla="*/ 128 h 253"/>
              <a:gd name="T28" fmla="*/ 143 w 225"/>
              <a:gd name="T29" fmla="*/ 128 h 253"/>
              <a:gd name="T30" fmla="*/ 143 w 225"/>
              <a:gd name="T31" fmla="*/ 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5" h="253">
                <a:moveTo>
                  <a:pt x="73" y="0"/>
                </a:moveTo>
                <a:lnTo>
                  <a:pt x="151" y="0"/>
                </a:lnTo>
                <a:lnTo>
                  <a:pt x="151" y="122"/>
                </a:lnTo>
                <a:lnTo>
                  <a:pt x="225" y="122"/>
                </a:lnTo>
                <a:lnTo>
                  <a:pt x="113" y="253"/>
                </a:lnTo>
                <a:lnTo>
                  <a:pt x="0" y="122"/>
                </a:lnTo>
                <a:lnTo>
                  <a:pt x="73" y="122"/>
                </a:lnTo>
                <a:lnTo>
                  <a:pt x="73" y="0"/>
                </a:lnTo>
                <a:close/>
                <a:moveTo>
                  <a:pt x="143" y="6"/>
                </a:moveTo>
                <a:lnTo>
                  <a:pt x="81" y="6"/>
                </a:lnTo>
                <a:lnTo>
                  <a:pt x="81" y="128"/>
                </a:lnTo>
                <a:lnTo>
                  <a:pt x="13" y="128"/>
                </a:lnTo>
                <a:lnTo>
                  <a:pt x="113" y="242"/>
                </a:lnTo>
                <a:lnTo>
                  <a:pt x="211" y="128"/>
                </a:lnTo>
                <a:lnTo>
                  <a:pt x="143" y="128"/>
                </a:lnTo>
                <a:lnTo>
                  <a:pt x="143"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3" name="Freeform 4698">
            <a:extLst>
              <a:ext uri="{FF2B5EF4-FFF2-40B4-BE49-F238E27FC236}">
                <a16:creationId xmlns:a16="http://schemas.microsoft.com/office/drawing/2014/main" id="{19C1A8BA-2D6E-4A47-8D9E-87D105C77468}"/>
              </a:ext>
            </a:extLst>
          </p:cNvPr>
          <p:cNvSpPr>
            <a:spLocks/>
          </p:cNvSpPr>
          <p:nvPr/>
        </p:nvSpPr>
        <p:spPr bwMode="auto">
          <a:xfrm>
            <a:off x="13499383" y="4880712"/>
            <a:ext cx="450902" cy="146067"/>
          </a:xfrm>
          <a:custGeom>
            <a:avLst/>
            <a:gdLst>
              <a:gd name="T0" fmla="*/ 9 w 105"/>
              <a:gd name="T1" fmla="*/ 34 h 34"/>
              <a:gd name="T2" fmla="*/ 96 w 105"/>
              <a:gd name="T3" fmla="*/ 34 h 34"/>
              <a:gd name="T4" fmla="*/ 105 w 105"/>
              <a:gd name="T5" fmla="*/ 27 h 34"/>
              <a:gd name="T6" fmla="*/ 105 w 105"/>
              <a:gd name="T7" fmla="*/ 1 h 34"/>
              <a:gd name="T8" fmla="*/ 103 w 105"/>
              <a:gd name="T9" fmla="*/ 0 h 34"/>
              <a:gd name="T10" fmla="*/ 102 w 105"/>
              <a:gd name="T11" fmla="*/ 1 h 34"/>
              <a:gd name="T12" fmla="*/ 102 w 105"/>
              <a:gd name="T13" fmla="*/ 27 h 34"/>
              <a:gd name="T14" fmla="*/ 96 w 105"/>
              <a:gd name="T15" fmla="*/ 32 h 34"/>
              <a:gd name="T16" fmla="*/ 9 w 105"/>
              <a:gd name="T17" fmla="*/ 32 h 34"/>
              <a:gd name="T18" fmla="*/ 3 w 105"/>
              <a:gd name="T19" fmla="*/ 27 h 34"/>
              <a:gd name="T20" fmla="*/ 3 w 105"/>
              <a:gd name="T21" fmla="*/ 1 h 34"/>
              <a:gd name="T22" fmla="*/ 2 w 105"/>
              <a:gd name="T23" fmla="*/ 0 h 34"/>
              <a:gd name="T24" fmla="*/ 0 w 105"/>
              <a:gd name="T25" fmla="*/ 1 h 34"/>
              <a:gd name="T26" fmla="*/ 0 w 105"/>
              <a:gd name="T27" fmla="*/ 27 h 34"/>
              <a:gd name="T28" fmla="*/ 9 w 105"/>
              <a:gd name="T2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4">
                <a:moveTo>
                  <a:pt x="9" y="34"/>
                </a:moveTo>
                <a:cubicBezTo>
                  <a:pt x="96" y="34"/>
                  <a:pt x="96" y="34"/>
                  <a:pt x="96" y="34"/>
                </a:cubicBezTo>
                <a:cubicBezTo>
                  <a:pt x="101" y="34"/>
                  <a:pt x="105" y="31"/>
                  <a:pt x="105" y="27"/>
                </a:cubicBezTo>
                <a:cubicBezTo>
                  <a:pt x="105" y="1"/>
                  <a:pt x="105" y="1"/>
                  <a:pt x="105" y="1"/>
                </a:cubicBezTo>
                <a:cubicBezTo>
                  <a:pt x="105" y="1"/>
                  <a:pt x="104" y="0"/>
                  <a:pt x="103" y="0"/>
                </a:cubicBezTo>
                <a:cubicBezTo>
                  <a:pt x="103" y="0"/>
                  <a:pt x="102" y="1"/>
                  <a:pt x="102" y="1"/>
                </a:cubicBezTo>
                <a:cubicBezTo>
                  <a:pt x="102" y="27"/>
                  <a:pt x="102" y="27"/>
                  <a:pt x="102" y="27"/>
                </a:cubicBezTo>
                <a:cubicBezTo>
                  <a:pt x="102" y="30"/>
                  <a:pt x="99" y="32"/>
                  <a:pt x="96" y="32"/>
                </a:cubicBezTo>
                <a:cubicBezTo>
                  <a:pt x="9" y="32"/>
                  <a:pt x="9" y="32"/>
                  <a:pt x="9" y="32"/>
                </a:cubicBezTo>
                <a:cubicBezTo>
                  <a:pt x="6" y="32"/>
                  <a:pt x="3" y="30"/>
                  <a:pt x="3" y="27"/>
                </a:cubicBezTo>
                <a:cubicBezTo>
                  <a:pt x="3" y="1"/>
                  <a:pt x="3" y="1"/>
                  <a:pt x="3" y="1"/>
                </a:cubicBezTo>
                <a:cubicBezTo>
                  <a:pt x="3" y="1"/>
                  <a:pt x="2" y="0"/>
                  <a:pt x="2" y="0"/>
                </a:cubicBezTo>
                <a:cubicBezTo>
                  <a:pt x="1" y="0"/>
                  <a:pt x="0" y="1"/>
                  <a:pt x="0" y="1"/>
                </a:cubicBezTo>
                <a:cubicBezTo>
                  <a:pt x="0" y="27"/>
                  <a:pt x="0" y="27"/>
                  <a:pt x="0" y="27"/>
                </a:cubicBezTo>
                <a:cubicBezTo>
                  <a:pt x="0" y="31"/>
                  <a:pt x="4" y="34"/>
                  <a:pt x="9" y="3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5" name="Freeform 4700">
            <a:extLst>
              <a:ext uri="{FF2B5EF4-FFF2-40B4-BE49-F238E27FC236}">
                <a16:creationId xmlns:a16="http://schemas.microsoft.com/office/drawing/2014/main" id="{0BBEE3E8-B77D-4112-9165-9ADCDED91A02}"/>
              </a:ext>
            </a:extLst>
          </p:cNvPr>
          <p:cNvSpPr>
            <a:spLocks/>
          </p:cNvSpPr>
          <p:nvPr/>
        </p:nvSpPr>
        <p:spPr bwMode="auto">
          <a:xfrm>
            <a:off x="16328635" y="1171882"/>
            <a:ext cx="360405" cy="90497"/>
          </a:xfrm>
          <a:custGeom>
            <a:avLst/>
            <a:gdLst>
              <a:gd name="T0" fmla="*/ 1 w 84"/>
              <a:gd name="T1" fmla="*/ 21 h 21"/>
              <a:gd name="T2" fmla="*/ 2 w 84"/>
              <a:gd name="T3" fmla="*/ 21 h 21"/>
              <a:gd name="T4" fmla="*/ 42 w 84"/>
              <a:gd name="T5" fmla="*/ 3 h 21"/>
              <a:gd name="T6" fmla="*/ 82 w 84"/>
              <a:gd name="T7" fmla="*/ 21 h 21"/>
              <a:gd name="T8" fmla="*/ 83 w 84"/>
              <a:gd name="T9" fmla="*/ 21 h 21"/>
              <a:gd name="T10" fmla="*/ 83 w 84"/>
              <a:gd name="T11" fmla="*/ 19 h 21"/>
              <a:gd name="T12" fmla="*/ 42 w 84"/>
              <a:gd name="T13" fmla="*/ 0 h 21"/>
              <a:gd name="T14" fmla="*/ 0 w 84"/>
              <a:gd name="T15" fmla="*/ 19 h 21"/>
              <a:gd name="T16" fmla="*/ 0 w 84"/>
              <a:gd name="T17" fmla="*/ 21 h 21"/>
              <a:gd name="T18" fmla="*/ 1 w 84"/>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1">
                <a:moveTo>
                  <a:pt x="1" y="21"/>
                </a:moveTo>
                <a:cubicBezTo>
                  <a:pt x="2" y="21"/>
                  <a:pt x="2" y="21"/>
                  <a:pt x="2" y="21"/>
                </a:cubicBezTo>
                <a:cubicBezTo>
                  <a:pt x="12" y="9"/>
                  <a:pt x="27" y="3"/>
                  <a:pt x="42" y="3"/>
                </a:cubicBezTo>
                <a:cubicBezTo>
                  <a:pt x="57" y="3"/>
                  <a:pt x="71" y="9"/>
                  <a:pt x="82" y="21"/>
                </a:cubicBezTo>
                <a:cubicBezTo>
                  <a:pt x="82" y="21"/>
                  <a:pt x="83" y="21"/>
                  <a:pt x="83" y="21"/>
                </a:cubicBezTo>
                <a:cubicBezTo>
                  <a:pt x="84" y="20"/>
                  <a:pt x="84" y="19"/>
                  <a:pt x="83" y="19"/>
                </a:cubicBezTo>
                <a:cubicBezTo>
                  <a:pt x="72" y="7"/>
                  <a:pt x="58" y="0"/>
                  <a:pt x="42" y="0"/>
                </a:cubicBezTo>
                <a:cubicBezTo>
                  <a:pt x="26" y="0"/>
                  <a:pt x="11" y="7"/>
                  <a:pt x="0" y="19"/>
                </a:cubicBezTo>
                <a:cubicBezTo>
                  <a:pt x="0" y="19"/>
                  <a:pt x="0" y="20"/>
                  <a:pt x="0" y="21"/>
                </a:cubicBezTo>
                <a:lnTo>
                  <a:pt x="1" y="2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6" name="Freeform 4701">
            <a:extLst>
              <a:ext uri="{FF2B5EF4-FFF2-40B4-BE49-F238E27FC236}">
                <a16:creationId xmlns:a16="http://schemas.microsoft.com/office/drawing/2014/main" id="{37D3EA7A-E576-4492-A0FB-9747D7556588}"/>
              </a:ext>
            </a:extLst>
          </p:cNvPr>
          <p:cNvSpPr>
            <a:spLocks/>
          </p:cNvSpPr>
          <p:nvPr/>
        </p:nvSpPr>
        <p:spPr bwMode="auto">
          <a:xfrm>
            <a:off x="16371502" y="1241740"/>
            <a:ext cx="274670" cy="68270"/>
          </a:xfrm>
          <a:custGeom>
            <a:avLst/>
            <a:gdLst>
              <a:gd name="T0" fmla="*/ 1 w 64"/>
              <a:gd name="T1" fmla="*/ 16 h 16"/>
              <a:gd name="T2" fmla="*/ 2 w 64"/>
              <a:gd name="T3" fmla="*/ 16 h 16"/>
              <a:gd name="T4" fmla="*/ 32 w 64"/>
              <a:gd name="T5" fmla="*/ 2 h 16"/>
              <a:gd name="T6" fmla="*/ 62 w 64"/>
              <a:gd name="T7" fmla="*/ 16 h 16"/>
              <a:gd name="T8" fmla="*/ 63 w 64"/>
              <a:gd name="T9" fmla="*/ 16 h 16"/>
              <a:gd name="T10" fmla="*/ 63 w 64"/>
              <a:gd name="T11" fmla="*/ 14 h 16"/>
              <a:gd name="T12" fmla="*/ 32 w 64"/>
              <a:gd name="T13" fmla="*/ 0 h 16"/>
              <a:gd name="T14" fmla="*/ 0 w 64"/>
              <a:gd name="T15" fmla="*/ 14 h 16"/>
              <a:gd name="T16" fmla="*/ 0 w 64"/>
              <a:gd name="T17" fmla="*/ 16 h 16"/>
              <a:gd name="T18" fmla="*/ 1 w 64"/>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16">
                <a:moveTo>
                  <a:pt x="1" y="16"/>
                </a:moveTo>
                <a:cubicBezTo>
                  <a:pt x="2" y="16"/>
                  <a:pt x="2" y="16"/>
                  <a:pt x="2" y="16"/>
                </a:cubicBezTo>
                <a:cubicBezTo>
                  <a:pt x="10" y="7"/>
                  <a:pt x="21" y="2"/>
                  <a:pt x="32" y="2"/>
                </a:cubicBezTo>
                <a:cubicBezTo>
                  <a:pt x="43" y="2"/>
                  <a:pt x="54" y="7"/>
                  <a:pt x="62" y="16"/>
                </a:cubicBezTo>
                <a:cubicBezTo>
                  <a:pt x="62" y="16"/>
                  <a:pt x="63" y="16"/>
                  <a:pt x="63" y="16"/>
                </a:cubicBezTo>
                <a:cubicBezTo>
                  <a:pt x="64" y="15"/>
                  <a:pt x="64" y="14"/>
                  <a:pt x="63" y="14"/>
                </a:cubicBezTo>
                <a:cubicBezTo>
                  <a:pt x="55" y="5"/>
                  <a:pt x="44" y="0"/>
                  <a:pt x="32" y="0"/>
                </a:cubicBezTo>
                <a:cubicBezTo>
                  <a:pt x="20" y="0"/>
                  <a:pt x="9" y="5"/>
                  <a:pt x="0" y="14"/>
                </a:cubicBezTo>
                <a:cubicBezTo>
                  <a:pt x="0" y="14"/>
                  <a:pt x="0" y="15"/>
                  <a:pt x="0" y="16"/>
                </a:cubicBezTo>
                <a:lnTo>
                  <a:pt x="1" y="1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7" name="Freeform 4702">
            <a:extLst>
              <a:ext uri="{FF2B5EF4-FFF2-40B4-BE49-F238E27FC236}">
                <a16:creationId xmlns:a16="http://schemas.microsoft.com/office/drawing/2014/main" id="{0506B862-B257-40AC-9656-E649537063FB}"/>
              </a:ext>
            </a:extLst>
          </p:cNvPr>
          <p:cNvSpPr>
            <a:spLocks/>
          </p:cNvSpPr>
          <p:nvPr/>
        </p:nvSpPr>
        <p:spPr bwMode="auto">
          <a:xfrm>
            <a:off x="16414370" y="1292546"/>
            <a:ext cx="184171" cy="65095"/>
          </a:xfrm>
          <a:custGeom>
            <a:avLst/>
            <a:gdLst>
              <a:gd name="T0" fmla="*/ 1 w 43"/>
              <a:gd name="T1" fmla="*/ 15 h 15"/>
              <a:gd name="T2" fmla="*/ 2 w 43"/>
              <a:gd name="T3" fmla="*/ 15 h 15"/>
              <a:gd name="T4" fmla="*/ 41 w 43"/>
              <a:gd name="T5" fmla="*/ 15 h 15"/>
              <a:gd name="T6" fmla="*/ 43 w 43"/>
              <a:gd name="T7" fmla="*/ 15 h 15"/>
              <a:gd name="T8" fmla="*/ 43 w 43"/>
              <a:gd name="T9" fmla="*/ 13 h 15"/>
              <a:gd name="T10" fmla="*/ 1 w 43"/>
              <a:gd name="T11" fmla="*/ 13 h 15"/>
              <a:gd name="T12" fmla="*/ 1 w 4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43" h="15">
                <a:moveTo>
                  <a:pt x="1" y="15"/>
                </a:moveTo>
                <a:cubicBezTo>
                  <a:pt x="2" y="15"/>
                  <a:pt x="2" y="15"/>
                  <a:pt x="2" y="15"/>
                </a:cubicBezTo>
                <a:cubicBezTo>
                  <a:pt x="13" y="3"/>
                  <a:pt x="31" y="3"/>
                  <a:pt x="41" y="15"/>
                </a:cubicBezTo>
                <a:cubicBezTo>
                  <a:pt x="42" y="15"/>
                  <a:pt x="43" y="15"/>
                  <a:pt x="43" y="15"/>
                </a:cubicBezTo>
                <a:cubicBezTo>
                  <a:pt x="43" y="14"/>
                  <a:pt x="43" y="13"/>
                  <a:pt x="43" y="13"/>
                </a:cubicBezTo>
                <a:cubicBezTo>
                  <a:pt x="31" y="0"/>
                  <a:pt x="12" y="0"/>
                  <a:pt x="1" y="13"/>
                </a:cubicBezTo>
                <a:cubicBezTo>
                  <a:pt x="0" y="13"/>
                  <a:pt x="0" y="14"/>
                  <a:pt x="1" y="1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8" name="Freeform 4703">
            <a:extLst>
              <a:ext uri="{FF2B5EF4-FFF2-40B4-BE49-F238E27FC236}">
                <a16:creationId xmlns:a16="http://schemas.microsoft.com/office/drawing/2014/main" id="{A1516789-CCBC-4DB0-A063-41FEEF1D4100}"/>
              </a:ext>
            </a:extLst>
          </p:cNvPr>
          <p:cNvSpPr>
            <a:spLocks noEditPoints="1"/>
          </p:cNvSpPr>
          <p:nvPr/>
        </p:nvSpPr>
        <p:spPr bwMode="auto">
          <a:xfrm>
            <a:off x="16469939" y="1362404"/>
            <a:ext cx="73033" cy="76209"/>
          </a:xfrm>
          <a:custGeom>
            <a:avLst/>
            <a:gdLst>
              <a:gd name="T0" fmla="*/ 3 w 17"/>
              <a:gd name="T1" fmla="*/ 15 h 18"/>
              <a:gd name="T2" fmla="*/ 0 w 17"/>
              <a:gd name="T3" fmla="*/ 9 h 18"/>
              <a:gd name="T4" fmla="*/ 3 w 17"/>
              <a:gd name="T5" fmla="*/ 4 h 18"/>
              <a:gd name="T6" fmla="*/ 15 w 17"/>
              <a:gd name="T7" fmla="*/ 4 h 18"/>
              <a:gd name="T8" fmla="*/ 17 w 17"/>
              <a:gd name="T9" fmla="*/ 9 h 18"/>
              <a:gd name="T10" fmla="*/ 15 w 17"/>
              <a:gd name="T11" fmla="*/ 15 h 18"/>
              <a:gd name="T12" fmla="*/ 9 w 17"/>
              <a:gd name="T13" fmla="*/ 18 h 18"/>
              <a:gd name="T14" fmla="*/ 3 w 17"/>
              <a:gd name="T15" fmla="*/ 15 h 18"/>
              <a:gd name="T16" fmla="*/ 4 w 17"/>
              <a:gd name="T17" fmla="*/ 5 h 18"/>
              <a:gd name="T18" fmla="*/ 3 w 17"/>
              <a:gd name="T19" fmla="*/ 9 h 18"/>
              <a:gd name="T20" fmla="*/ 4 w 17"/>
              <a:gd name="T21" fmla="*/ 14 h 18"/>
              <a:gd name="T22" fmla="*/ 13 w 17"/>
              <a:gd name="T23" fmla="*/ 14 h 18"/>
              <a:gd name="T24" fmla="*/ 15 w 17"/>
              <a:gd name="T25" fmla="*/ 9 h 18"/>
              <a:gd name="T26" fmla="*/ 13 w 17"/>
              <a:gd name="T27" fmla="*/ 5 h 18"/>
              <a:gd name="T28" fmla="*/ 9 w 17"/>
              <a:gd name="T29" fmla="*/ 3 h 18"/>
              <a:gd name="T30" fmla="*/ 4 w 17"/>
              <a:gd name="T3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8">
                <a:moveTo>
                  <a:pt x="3" y="15"/>
                </a:moveTo>
                <a:cubicBezTo>
                  <a:pt x="1" y="14"/>
                  <a:pt x="0" y="12"/>
                  <a:pt x="0" y="9"/>
                </a:cubicBezTo>
                <a:cubicBezTo>
                  <a:pt x="0" y="7"/>
                  <a:pt x="1" y="5"/>
                  <a:pt x="3" y="4"/>
                </a:cubicBezTo>
                <a:cubicBezTo>
                  <a:pt x="6" y="0"/>
                  <a:pt x="12" y="0"/>
                  <a:pt x="15" y="4"/>
                </a:cubicBezTo>
                <a:cubicBezTo>
                  <a:pt x="16" y="5"/>
                  <a:pt x="17" y="7"/>
                  <a:pt x="17" y="9"/>
                </a:cubicBezTo>
                <a:cubicBezTo>
                  <a:pt x="17" y="12"/>
                  <a:pt x="16" y="14"/>
                  <a:pt x="15" y="15"/>
                </a:cubicBezTo>
                <a:cubicBezTo>
                  <a:pt x="13" y="17"/>
                  <a:pt x="11" y="18"/>
                  <a:pt x="9" y="18"/>
                </a:cubicBezTo>
                <a:cubicBezTo>
                  <a:pt x="7" y="18"/>
                  <a:pt x="4" y="17"/>
                  <a:pt x="3" y="15"/>
                </a:cubicBezTo>
                <a:close/>
                <a:moveTo>
                  <a:pt x="4" y="5"/>
                </a:moveTo>
                <a:cubicBezTo>
                  <a:pt x="3" y="6"/>
                  <a:pt x="3" y="8"/>
                  <a:pt x="3" y="9"/>
                </a:cubicBezTo>
                <a:cubicBezTo>
                  <a:pt x="3" y="11"/>
                  <a:pt x="3" y="13"/>
                  <a:pt x="4" y="14"/>
                </a:cubicBezTo>
                <a:cubicBezTo>
                  <a:pt x="7" y="16"/>
                  <a:pt x="11" y="16"/>
                  <a:pt x="13" y="14"/>
                </a:cubicBezTo>
                <a:cubicBezTo>
                  <a:pt x="14" y="13"/>
                  <a:pt x="15" y="11"/>
                  <a:pt x="15" y="9"/>
                </a:cubicBezTo>
                <a:cubicBezTo>
                  <a:pt x="15" y="8"/>
                  <a:pt x="14" y="6"/>
                  <a:pt x="13" y="5"/>
                </a:cubicBezTo>
                <a:cubicBezTo>
                  <a:pt x="12" y="4"/>
                  <a:pt x="10" y="3"/>
                  <a:pt x="9" y="3"/>
                </a:cubicBezTo>
                <a:cubicBezTo>
                  <a:pt x="7" y="3"/>
                  <a:pt x="6" y="4"/>
                  <a:pt x="4" y="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4" name="Freeform 2870">
            <a:extLst>
              <a:ext uri="{FF2B5EF4-FFF2-40B4-BE49-F238E27FC236}">
                <a16:creationId xmlns:a16="http://schemas.microsoft.com/office/drawing/2014/main" id="{6AE021D2-EAF3-4407-A41C-51FA2A697563}"/>
              </a:ext>
            </a:extLst>
          </p:cNvPr>
          <p:cNvSpPr>
            <a:spLocks noEditPoints="1"/>
          </p:cNvSpPr>
          <p:nvPr/>
        </p:nvSpPr>
        <p:spPr bwMode="auto">
          <a:xfrm>
            <a:off x="3319153" y="2356293"/>
            <a:ext cx="201636" cy="1443205"/>
          </a:xfrm>
          <a:custGeom>
            <a:avLst/>
            <a:gdLst>
              <a:gd name="T0" fmla="*/ 1 w 47"/>
              <a:gd name="T1" fmla="*/ 317 h 335"/>
              <a:gd name="T2" fmla="*/ 0 w 47"/>
              <a:gd name="T3" fmla="*/ 335 h 335"/>
              <a:gd name="T4" fmla="*/ 10 w 47"/>
              <a:gd name="T5" fmla="*/ 258 h 335"/>
              <a:gd name="T6" fmla="*/ 6 w 47"/>
              <a:gd name="T7" fmla="*/ 268 h 335"/>
              <a:gd name="T8" fmla="*/ 6 w 47"/>
              <a:gd name="T9" fmla="*/ 269 h 335"/>
              <a:gd name="T10" fmla="*/ 7 w 47"/>
              <a:gd name="T11" fmla="*/ 267 h 335"/>
              <a:gd name="T12" fmla="*/ 10 w 47"/>
              <a:gd name="T13" fmla="*/ 259 h 335"/>
              <a:gd name="T14" fmla="*/ 10 w 47"/>
              <a:gd name="T15" fmla="*/ 258 h 335"/>
              <a:gd name="T16" fmla="*/ 15 w 47"/>
              <a:gd name="T17" fmla="*/ 247 h 335"/>
              <a:gd name="T18" fmla="*/ 16 w 47"/>
              <a:gd name="T19" fmla="*/ 247 h 335"/>
              <a:gd name="T20" fmla="*/ 16 w 47"/>
              <a:gd name="T21" fmla="*/ 246 h 335"/>
              <a:gd name="T22" fmla="*/ 24 w 47"/>
              <a:gd name="T23" fmla="*/ 231 h 335"/>
              <a:gd name="T24" fmla="*/ 25 w 47"/>
              <a:gd name="T25" fmla="*/ 230 h 335"/>
              <a:gd name="T26" fmla="*/ 27 w 47"/>
              <a:gd name="T27" fmla="*/ 227 h 335"/>
              <a:gd name="T28" fmla="*/ 26 w 47"/>
              <a:gd name="T29" fmla="*/ 227 h 335"/>
              <a:gd name="T30" fmla="*/ 26 w 47"/>
              <a:gd name="T31" fmla="*/ 228 h 335"/>
              <a:gd name="T32" fmla="*/ 27 w 47"/>
              <a:gd name="T33" fmla="*/ 227 h 335"/>
              <a:gd name="T34" fmla="*/ 39 w 47"/>
              <a:gd name="T35" fmla="*/ 200 h 335"/>
              <a:gd name="T36" fmla="*/ 30 w 47"/>
              <a:gd name="T37" fmla="*/ 219 h 335"/>
              <a:gd name="T38" fmla="*/ 28 w 47"/>
              <a:gd name="T39" fmla="*/ 225 h 335"/>
              <a:gd name="T40" fmla="*/ 36 w 47"/>
              <a:gd name="T41" fmla="*/ 210 h 335"/>
              <a:gd name="T42" fmla="*/ 41 w 47"/>
              <a:gd name="T43" fmla="*/ 196 h 335"/>
              <a:gd name="T44" fmla="*/ 42 w 47"/>
              <a:gd name="T45" fmla="*/ 197 h 335"/>
              <a:gd name="T46" fmla="*/ 41 w 47"/>
              <a:gd name="T47" fmla="*/ 196 h 335"/>
              <a:gd name="T48" fmla="*/ 45 w 47"/>
              <a:gd name="T49" fmla="*/ 122 h 335"/>
              <a:gd name="T50" fmla="*/ 47 w 47"/>
              <a:gd name="T51" fmla="*/ 120 h 335"/>
              <a:gd name="T52" fmla="*/ 47 w 47"/>
              <a:gd name="T53" fmla="*/ 116 h 335"/>
              <a:gd name="T54" fmla="*/ 45 w 47"/>
              <a:gd name="T55" fmla="*/ 116 h 335"/>
              <a:gd name="T56" fmla="*/ 46 w 47"/>
              <a:gd name="T57" fmla="*/ 117 h 335"/>
              <a:gd name="T58" fmla="*/ 47 w 47"/>
              <a:gd name="T59" fmla="*/ 116 h 335"/>
              <a:gd name="T60" fmla="*/ 45 w 47"/>
              <a:gd name="T61" fmla="*/ 0 h 335"/>
              <a:gd name="T62" fmla="*/ 45 w 47"/>
              <a:gd name="T63" fmla="*/ 110 h 335"/>
              <a:gd name="T64" fmla="*/ 47 w 47"/>
              <a:gd name="T65" fmla="*/ 8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35">
                <a:moveTo>
                  <a:pt x="1" y="317"/>
                </a:moveTo>
                <a:cubicBezTo>
                  <a:pt x="1" y="317"/>
                  <a:pt x="1" y="317"/>
                  <a:pt x="1" y="317"/>
                </a:cubicBezTo>
                <a:cubicBezTo>
                  <a:pt x="0" y="335"/>
                  <a:pt x="0" y="335"/>
                  <a:pt x="0" y="335"/>
                </a:cubicBezTo>
                <a:cubicBezTo>
                  <a:pt x="0" y="335"/>
                  <a:pt x="0" y="335"/>
                  <a:pt x="0" y="335"/>
                </a:cubicBezTo>
                <a:cubicBezTo>
                  <a:pt x="1" y="317"/>
                  <a:pt x="1" y="317"/>
                  <a:pt x="1" y="317"/>
                </a:cubicBezTo>
                <a:moveTo>
                  <a:pt x="10" y="258"/>
                </a:moveTo>
                <a:cubicBezTo>
                  <a:pt x="9" y="258"/>
                  <a:pt x="9" y="258"/>
                  <a:pt x="9" y="258"/>
                </a:cubicBezTo>
                <a:cubicBezTo>
                  <a:pt x="8" y="262"/>
                  <a:pt x="7" y="265"/>
                  <a:pt x="6" y="268"/>
                </a:cubicBezTo>
                <a:cubicBezTo>
                  <a:pt x="6" y="268"/>
                  <a:pt x="6" y="268"/>
                  <a:pt x="6" y="268"/>
                </a:cubicBezTo>
                <a:cubicBezTo>
                  <a:pt x="6" y="268"/>
                  <a:pt x="6" y="269"/>
                  <a:pt x="6" y="269"/>
                </a:cubicBezTo>
                <a:cubicBezTo>
                  <a:pt x="6" y="268"/>
                  <a:pt x="7" y="268"/>
                  <a:pt x="7" y="267"/>
                </a:cubicBezTo>
                <a:cubicBezTo>
                  <a:pt x="7" y="267"/>
                  <a:pt x="7" y="267"/>
                  <a:pt x="7" y="267"/>
                </a:cubicBezTo>
                <a:cubicBezTo>
                  <a:pt x="7" y="267"/>
                  <a:pt x="7" y="267"/>
                  <a:pt x="7" y="267"/>
                </a:cubicBezTo>
                <a:cubicBezTo>
                  <a:pt x="8" y="264"/>
                  <a:pt x="9" y="261"/>
                  <a:pt x="10" y="259"/>
                </a:cubicBezTo>
                <a:cubicBezTo>
                  <a:pt x="10" y="259"/>
                  <a:pt x="10" y="259"/>
                  <a:pt x="10" y="259"/>
                </a:cubicBezTo>
                <a:cubicBezTo>
                  <a:pt x="10" y="258"/>
                  <a:pt x="10" y="258"/>
                  <a:pt x="10" y="258"/>
                </a:cubicBezTo>
                <a:moveTo>
                  <a:pt x="16" y="246"/>
                </a:moveTo>
                <a:cubicBezTo>
                  <a:pt x="15" y="247"/>
                  <a:pt x="15" y="247"/>
                  <a:pt x="15" y="247"/>
                </a:cubicBezTo>
                <a:cubicBezTo>
                  <a:pt x="16" y="248"/>
                  <a:pt x="16" y="248"/>
                  <a:pt x="16" y="248"/>
                </a:cubicBezTo>
                <a:cubicBezTo>
                  <a:pt x="16" y="247"/>
                  <a:pt x="16" y="247"/>
                  <a:pt x="16" y="247"/>
                </a:cubicBezTo>
                <a:cubicBezTo>
                  <a:pt x="16" y="246"/>
                  <a:pt x="16" y="246"/>
                  <a:pt x="16" y="246"/>
                </a:cubicBezTo>
                <a:cubicBezTo>
                  <a:pt x="16" y="246"/>
                  <a:pt x="16" y="246"/>
                  <a:pt x="16" y="246"/>
                </a:cubicBezTo>
                <a:moveTo>
                  <a:pt x="25" y="229"/>
                </a:moveTo>
                <a:cubicBezTo>
                  <a:pt x="24" y="231"/>
                  <a:pt x="24" y="231"/>
                  <a:pt x="24" y="231"/>
                </a:cubicBezTo>
                <a:cubicBezTo>
                  <a:pt x="24" y="231"/>
                  <a:pt x="25" y="231"/>
                  <a:pt x="25" y="231"/>
                </a:cubicBezTo>
                <a:cubicBezTo>
                  <a:pt x="25" y="230"/>
                  <a:pt x="25" y="230"/>
                  <a:pt x="25" y="230"/>
                </a:cubicBezTo>
                <a:cubicBezTo>
                  <a:pt x="25" y="230"/>
                  <a:pt x="25" y="229"/>
                  <a:pt x="25" y="229"/>
                </a:cubicBezTo>
                <a:moveTo>
                  <a:pt x="27" y="227"/>
                </a:moveTo>
                <a:cubicBezTo>
                  <a:pt x="27" y="227"/>
                  <a:pt x="26" y="227"/>
                  <a:pt x="26" y="227"/>
                </a:cubicBezTo>
                <a:cubicBezTo>
                  <a:pt x="26" y="227"/>
                  <a:pt x="26" y="227"/>
                  <a:pt x="26" y="227"/>
                </a:cubicBezTo>
                <a:cubicBezTo>
                  <a:pt x="26" y="228"/>
                  <a:pt x="26" y="228"/>
                  <a:pt x="26" y="228"/>
                </a:cubicBezTo>
                <a:cubicBezTo>
                  <a:pt x="26" y="228"/>
                  <a:pt x="26" y="228"/>
                  <a:pt x="26" y="228"/>
                </a:cubicBezTo>
                <a:cubicBezTo>
                  <a:pt x="26" y="228"/>
                  <a:pt x="26" y="228"/>
                  <a:pt x="27" y="227"/>
                </a:cubicBezTo>
                <a:cubicBezTo>
                  <a:pt x="27" y="227"/>
                  <a:pt x="27" y="227"/>
                  <a:pt x="27" y="227"/>
                </a:cubicBezTo>
                <a:moveTo>
                  <a:pt x="40" y="200"/>
                </a:moveTo>
                <a:cubicBezTo>
                  <a:pt x="40" y="200"/>
                  <a:pt x="40" y="200"/>
                  <a:pt x="39" y="200"/>
                </a:cubicBezTo>
                <a:cubicBezTo>
                  <a:pt x="38" y="203"/>
                  <a:pt x="37" y="206"/>
                  <a:pt x="35" y="209"/>
                </a:cubicBezTo>
                <a:cubicBezTo>
                  <a:pt x="34" y="213"/>
                  <a:pt x="32" y="216"/>
                  <a:pt x="30" y="219"/>
                </a:cubicBezTo>
                <a:cubicBezTo>
                  <a:pt x="27" y="225"/>
                  <a:pt x="27" y="225"/>
                  <a:pt x="27" y="225"/>
                </a:cubicBezTo>
                <a:cubicBezTo>
                  <a:pt x="28" y="225"/>
                  <a:pt x="28" y="225"/>
                  <a:pt x="28" y="225"/>
                </a:cubicBezTo>
                <a:cubicBezTo>
                  <a:pt x="31" y="219"/>
                  <a:pt x="31" y="219"/>
                  <a:pt x="31" y="219"/>
                </a:cubicBezTo>
                <a:cubicBezTo>
                  <a:pt x="33" y="216"/>
                  <a:pt x="34" y="213"/>
                  <a:pt x="36" y="210"/>
                </a:cubicBezTo>
                <a:cubicBezTo>
                  <a:pt x="38" y="207"/>
                  <a:pt x="39" y="203"/>
                  <a:pt x="40" y="200"/>
                </a:cubicBezTo>
                <a:moveTo>
                  <a:pt x="41" y="196"/>
                </a:moveTo>
                <a:cubicBezTo>
                  <a:pt x="41" y="196"/>
                  <a:pt x="41" y="196"/>
                  <a:pt x="41" y="196"/>
                </a:cubicBezTo>
                <a:cubicBezTo>
                  <a:pt x="41" y="197"/>
                  <a:pt x="41" y="197"/>
                  <a:pt x="42" y="197"/>
                </a:cubicBezTo>
                <a:cubicBezTo>
                  <a:pt x="42" y="197"/>
                  <a:pt x="42" y="197"/>
                  <a:pt x="42" y="197"/>
                </a:cubicBezTo>
                <a:cubicBezTo>
                  <a:pt x="41" y="197"/>
                  <a:pt x="41" y="196"/>
                  <a:pt x="41" y="196"/>
                </a:cubicBezTo>
                <a:moveTo>
                  <a:pt x="45" y="119"/>
                </a:moveTo>
                <a:cubicBezTo>
                  <a:pt x="45" y="122"/>
                  <a:pt x="45" y="122"/>
                  <a:pt x="45" y="122"/>
                </a:cubicBezTo>
                <a:cubicBezTo>
                  <a:pt x="46" y="122"/>
                  <a:pt x="46" y="122"/>
                  <a:pt x="47" y="122"/>
                </a:cubicBezTo>
                <a:cubicBezTo>
                  <a:pt x="47" y="120"/>
                  <a:pt x="47" y="120"/>
                  <a:pt x="47" y="120"/>
                </a:cubicBezTo>
                <a:cubicBezTo>
                  <a:pt x="46" y="119"/>
                  <a:pt x="46" y="119"/>
                  <a:pt x="45" y="119"/>
                </a:cubicBezTo>
                <a:moveTo>
                  <a:pt x="47" y="116"/>
                </a:moveTo>
                <a:cubicBezTo>
                  <a:pt x="46" y="116"/>
                  <a:pt x="46" y="116"/>
                  <a:pt x="46" y="116"/>
                </a:cubicBezTo>
                <a:cubicBezTo>
                  <a:pt x="45" y="116"/>
                  <a:pt x="45" y="116"/>
                  <a:pt x="45" y="116"/>
                </a:cubicBezTo>
                <a:cubicBezTo>
                  <a:pt x="45" y="117"/>
                  <a:pt x="45" y="117"/>
                  <a:pt x="45" y="117"/>
                </a:cubicBezTo>
                <a:cubicBezTo>
                  <a:pt x="45" y="117"/>
                  <a:pt x="46" y="117"/>
                  <a:pt x="46" y="117"/>
                </a:cubicBezTo>
                <a:cubicBezTo>
                  <a:pt x="46" y="117"/>
                  <a:pt x="46" y="117"/>
                  <a:pt x="47" y="117"/>
                </a:cubicBezTo>
                <a:cubicBezTo>
                  <a:pt x="47" y="116"/>
                  <a:pt x="47" y="116"/>
                  <a:pt x="47" y="116"/>
                </a:cubicBezTo>
                <a:moveTo>
                  <a:pt x="47" y="0"/>
                </a:moveTo>
                <a:cubicBezTo>
                  <a:pt x="45" y="0"/>
                  <a:pt x="45" y="0"/>
                  <a:pt x="45" y="0"/>
                </a:cubicBezTo>
                <a:cubicBezTo>
                  <a:pt x="45" y="89"/>
                  <a:pt x="45" y="89"/>
                  <a:pt x="45" y="89"/>
                </a:cubicBezTo>
                <a:cubicBezTo>
                  <a:pt x="45" y="110"/>
                  <a:pt x="45" y="110"/>
                  <a:pt x="45" y="110"/>
                </a:cubicBezTo>
                <a:cubicBezTo>
                  <a:pt x="46" y="110"/>
                  <a:pt x="46" y="110"/>
                  <a:pt x="47" y="110"/>
                </a:cubicBezTo>
                <a:cubicBezTo>
                  <a:pt x="47" y="89"/>
                  <a:pt x="47" y="89"/>
                  <a:pt x="47" y="89"/>
                </a:cubicBezTo>
                <a:cubicBezTo>
                  <a:pt x="47" y="0"/>
                  <a:pt x="47" y="0"/>
                  <a:pt x="4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5" name="Freeform 2871">
            <a:extLst>
              <a:ext uri="{FF2B5EF4-FFF2-40B4-BE49-F238E27FC236}">
                <a16:creationId xmlns:a16="http://schemas.microsoft.com/office/drawing/2014/main" id="{39F47A6F-B94B-444F-9507-9177E332E300}"/>
              </a:ext>
            </a:extLst>
          </p:cNvPr>
          <p:cNvSpPr>
            <a:spLocks/>
          </p:cNvSpPr>
          <p:nvPr/>
        </p:nvSpPr>
        <p:spPr bwMode="auto">
          <a:xfrm>
            <a:off x="3042896" y="2416625"/>
            <a:ext cx="185759" cy="254029"/>
          </a:xfrm>
          <a:custGeom>
            <a:avLst/>
            <a:gdLst>
              <a:gd name="T0" fmla="*/ 14 w 43"/>
              <a:gd name="T1" fmla="*/ 0 h 59"/>
              <a:gd name="T2" fmla="*/ 10 w 43"/>
              <a:gd name="T3" fmla="*/ 0 h 59"/>
              <a:gd name="T4" fmla="*/ 0 w 43"/>
              <a:gd name="T5" fmla="*/ 3 h 59"/>
              <a:gd name="T6" fmla="*/ 0 w 43"/>
              <a:gd name="T7" fmla="*/ 3 h 59"/>
              <a:gd name="T8" fmla="*/ 4 w 43"/>
              <a:gd name="T9" fmla="*/ 7 h 59"/>
              <a:gd name="T10" fmla="*/ 6 w 43"/>
              <a:gd name="T11" fmla="*/ 10 h 59"/>
              <a:gd name="T12" fmla="*/ 7 w 43"/>
              <a:gd name="T13" fmla="*/ 12 h 59"/>
              <a:gd name="T14" fmla="*/ 9 w 43"/>
              <a:gd name="T15" fmla="*/ 18 h 59"/>
              <a:gd name="T16" fmla="*/ 10 w 43"/>
              <a:gd name="T17" fmla="*/ 20 h 59"/>
              <a:gd name="T18" fmla="*/ 10 w 43"/>
              <a:gd name="T19" fmla="*/ 23 h 59"/>
              <a:gd name="T20" fmla="*/ 10 w 43"/>
              <a:gd name="T21" fmla="*/ 28 h 59"/>
              <a:gd name="T22" fmla="*/ 10 w 43"/>
              <a:gd name="T23" fmla="*/ 32 h 59"/>
              <a:gd name="T24" fmla="*/ 10 w 43"/>
              <a:gd name="T25" fmla="*/ 36 h 59"/>
              <a:gd name="T26" fmla="*/ 11 w 43"/>
              <a:gd name="T27" fmla="*/ 39 h 59"/>
              <a:gd name="T28" fmla="*/ 12 w 43"/>
              <a:gd name="T29" fmla="*/ 40 h 59"/>
              <a:gd name="T30" fmla="*/ 12 w 43"/>
              <a:gd name="T31" fmla="*/ 40 h 59"/>
              <a:gd name="T32" fmla="*/ 12 w 43"/>
              <a:gd name="T33" fmla="*/ 40 h 59"/>
              <a:gd name="T34" fmla="*/ 22 w 43"/>
              <a:gd name="T35" fmla="*/ 47 h 59"/>
              <a:gd name="T36" fmla="*/ 27 w 43"/>
              <a:gd name="T37" fmla="*/ 51 h 59"/>
              <a:gd name="T38" fmla="*/ 31 w 43"/>
              <a:gd name="T39" fmla="*/ 55 h 59"/>
              <a:gd name="T40" fmla="*/ 34 w 43"/>
              <a:gd name="T41" fmla="*/ 59 h 59"/>
              <a:gd name="T42" fmla="*/ 34 w 43"/>
              <a:gd name="T43" fmla="*/ 55 h 59"/>
              <a:gd name="T44" fmla="*/ 37 w 43"/>
              <a:gd name="T45" fmla="*/ 45 h 59"/>
              <a:gd name="T46" fmla="*/ 38 w 43"/>
              <a:gd name="T47" fmla="*/ 40 h 59"/>
              <a:gd name="T48" fmla="*/ 40 w 43"/>
              <a:gd name="T49" fmla="*/ 35 h 59"/>
              <a:gd name="T50" fmla="*/ 41 w 43"/>
              <a:gd name="T51" fmla="*/ 29 h 59"/>
              <a:gd name="T52" fmla="*/ 42 w 43"/>
              <a:gd name="T53" fmla="*/ 24 h 59"/>
              <a:gd name="T54" fmla="*/ 42 w 43"/>
              <a:gd name="T55" fmla="*/ 15 h 59"/>
              <a:gd name="T56" fmla="*/ 39 w 43"/>
              <a:gd name="T57" fmla="*/ 8 h 59"/>
              <a:gd name="T58" fmla="*/ 38 w 43"/>
              <a:gd name="T59" fmla="*/ 7 h 59"/>
              <a:gd name="T60" fmla="*/ 38 w 43"/>
              <a:gd name="T61" fmla="*/ 7 h 59"/>
              <a:gd name="T62" fmla="*/ 14 w 43"/>
              <a:gd name="T6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59">
                <a:moveTo>
                  <a:pt x="14" y="0"/>
                </a:moveTo>
                <a:cubicBezTo>
                  <a:pt x="13" y="0"/>
                  <a:pt x="11" y="0"/>
                  <a:pt x="10" y="0"/>
                </a:cubicBezTo>
                <a:cubicBezTo>
                  <a:pt x="6" y="1"/>
                  <a:pt x="3" y="2"/>
                  <a:pt x="0" y="3"/>
                </a:cubicBezTo>
                <a:cubicBezTo>
                  <a:pt x="0" y="3"/>
                  <a:pt x="0" y="3"/>
                  <a:pt x="0" y="3"/>
                </a:cubicBezTo>
                <a:cubicBezTo>
                  <a:pt x="2" y="5"/>
                  <a:pt x="3" y="6"/>
                  <a:pt x="4" y="7"/>
                </a:cubicBezTo>
                <a:cubicBezTo>
                  <a:pt x="5" y="8"/>
                  <a:pt x="5" y="9"/>
                  <a:pt x="6" y="10"/>
                </a:cubicBezTo>
                <a:cubicBezTo>
                  <a:pt x="7" y="12"/>
                  <a:pt x="7" y="12"/>
                  <a:pt x="7" y="12"/>
                </a:cubicBezTo>
                <a:cubicBezTo>
                  <a:pt x="8" y="14"/>
                  <a:pt x="9" y="16"/>
                  <a:pt x="9" y="18"/>
                </a:cubicBezTo>
                <a:cubicBezTo>
                  <a:pt x="9" y="19"/>
                  <a:pt x="9" y="19"/>
                  <a:pt x="10" y="20"/>
                </a:cubicBezTo>
                <a:cubicBezTo>
                  <a:pt x="10" y="21"/>
                  <a:pt x="10" y="22"/>
                  <a:pt x="10" y="23"/>
                </a:cubicBezTo>
                <a:cubicBezTo>
                  <a:pt x="10" y="25"/>
                  <a:pt x="10" y="26"/>
                  <a:pt x="10" y="28"/>
                </a:cubicBezTo>
                <a:cubicBezTo>
                  <a:pt x="10" y="30"/>
                  <a:pt x="10" y="31"/>
                  <a:pt x="10" y="32"/>
                </a:cubicBezTo>
                <a:cubicBezTo>
                  <a:pt x="10" y="34"/>
                  <a:pt x="10" y="35"/>
                  <a:pt x="10" y="36"/>
                </a:cubicBezTo>
                <a:cubicBezTo>
                  <a:pt x="10" y="37"/>
                  <a:pt x="11" y="38"/>
                  <a:pt x="11" y="39"/>
                </a:cubicBezTo>
                <a:cubicBezTo>
                  <a:pt x="11" y="39"/>
                  <a:pt x="11" y="39"/>
                  <a:pt x="12" y="40"/>
                </a:cubicBezTo>
                <a:cubicBezTo>
                  <a:pt x="12" y="40"/>
                  <a:pt x="12" y="40"/>
                  <a:pt x="12" y="40"/>
                </a:cubicBezTo>
                <a:cubicBezTo>
                  <a:pt x="12" y="40"/>
                  <a:pt x="12" y="40"/>
                  <a:pt x="12" y="40"/>
                </a:cubicBezTo>
                <a:cubicBezTo>
                  <a:pt x="15" y="42"/>
                  <a:pt x="19" y="44"/>
                  <a:pt x="22" y="47"/>
                </a:cubicBezTo>
                <a:cubicBezTo>
                  <a:pt x="24" y="48"/>
                  <a:pt x="25" y="49"/>
                  <a:pt x="27" y="51"/>
                </a:cubicBezTo>
                <a:cubicBezTo>
                  <a:pt x="28" y="52"/>
                  <a:pt x="30" y="54"/>
                  <a:pt x="31" y="55"/>
                </a:cubicBezTo>
                <a:cubicBezTo>
                  <a:pt x="32" y="56"/>
                  <a:pt x="33" y="57"/>
                  <a:pt x="34" y="59"/>
                </a:cubicBezTo>
                <a:cubicBezTo>
                  <a:pt x="34" y="57"/>
                  <a:pt x="34" y="56"/>
                  <a:pt x="34" y="55"/>
                </a:cubicBezTo>
                <a:cubicBezTo>
                  <a:pt x="35" y="52"/>
                  <a:pt x="36" y="49"/>
                  <a:pt x="37" y="45"/>
                </a:cubicBezTo>
                <a:cubicBezTo>
                  <a:pt x="37" y="44"/>
                  <a:pt x="38" y="42"/>
                  <a:pt x="38" y="40"/>
                </a:cubicBezTo>
                <a:cubicBezTo>
                  <a:pt x="39" y="38"/>
                  <a:pt x="39" y="37"/>
                  <a:pt x="40" y="35"/>
                </a:cubicBezTo>
                <a:cubicBezTo>
                  <a:pt x="40" y="33"/>
                  <a:pt x="41" y="31"/>
                  <a:pt x="41" y="29"/>
                </a:cubicBezTo>
                <a:cubicBezTo>
                  <a:pt x="42" y="28"/>
                  <a:pt x="42" y="26"/>
                  <a:pt x="42" y="24"/>
                </a:cubicBezTo>
                <a:cubicBezTo>
                  <a:pt x="43" y="21"/>
                  <a:pt x="43" y="17"/>
                  <a:pt x="42" y="15"/>
                </a:cubicBezTo>
                <a:cubicBezTo>
                  <a:pt x="42" y="12"/>
                  <a:pt x="40" y="10"/>
                  <a:pt x="39" y="8"/>
                </a:cubicBezTo>
                <a:cubicBezTo>
                  <a:pt x="38" y="7"/>
                  <a:pt x="38" y="7"/>
                  <a:pt x="38" y="7"/>
                </a:cubicBezTo>
                <a:cubicBezTo>
                  <a:pt x="38" y="7"/>
                  <a:pt x="38" y="7"/>
                  <a:pt x="38" y="7"/>
                </a:cubicBezTo>
                <a:cubicBezTo>
                  <a:pt x="30" y="3"/>
                  <a:pt x="22" y="0"/>
                  <a:pt x="1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6" name="Freeform 2872">
            <a:extLst>
              <a:ext uri="{FF2B5EF4-FFF2-40B4-BE49-F238E27FC236}">
                <a16:creationId xmlns:a16="http://schemas.microsoft.com/office/drawing/2014/main" id="{5138BDCE-A44C-42AD-A898-4F298D7FFD3D}"/>
              </a:ext>
            </a:extLst>
          </p:cNvPr>
          <p:cNvSpPr>
            <a:spLocks/>
          </p:cNvSpPr>
          <p:nvPr/>
        </p:nvSpPr>
        <p:spPr bwMode="auto">
          <a:xfrm>
            <a:off x="3198489" y="2446791"/>
            <a:ext cx="133365" cy="354053"/>
          </a:xfrm>
          <a:custGeom>
            <a:avLst/>
            <a:gdLst>
              <a:gd name="T0" fmla="*/ 2 w 31"/>
              <a:gd name="T1" fmla="*/ 0 h 82"/>
              <a:gd name="T2" fmla="*/ 3 w 31"/>
              <a:gd name="T3" fmla="*/ 1 h 82"/>
              <a:gd name="T4" fmla="*/ 7 w 31"/>
              <a:gd name="T5" fmla="*/ 7 h 82"/>
              <a:gd name="T6" fmla="*/ 7 w 31"/>
              <a:gd name="T7" fmla="*/ 17 h 82"/>
              <a:gd name="T8" fmla="*/ 6 w 31"/>
              <a:gd name="T9" fmla="*/ 23 h 82"/>
              <a:gd name="T10" fmla="*/ 5 w 31"/>
              <a:gd name="T11" fmla="*/ 28 h 82"/>
              <a:gd name="T12" fmla="*/ 4 w 31"/>
              <a:gd name="T13" fmla="*/ 34 h 82"/>
              <a:gd name="T14" fmla="*/ 2 w 31"/>
              <a:gd name="T15" fmla="*/ 39 h 82"/>
              <a:gd name="T16" fmla="*/ 0 w 31"/>
              <a:gd name="T17" fmla="*/ 48 h 82"/>
              <a:gd name="T18" fmla="*/ 0 w 31"/>
              <a:gd name="T19" fmla="*/ 55 h 82"/>
              <a:gd name="T20" fmla="*/ 0 w 31"/>
              <a:gd name="T21" fmla="*/ 55 h 82"/>
              <a:gd name="T22" fmla="*/ 2 w 31"/>
              <a:gd name="T23" fmla="*/ 58 h 82"/>
              <a:gd name="T24" fmla="*/ 7 w 31"/>
              <a:gd name="T25" fmla="*/ 68 h 82"/>
              <a:gd name="T26" fmla="*/ 11 w 31"/>
              <a:gd name="T27" fmla="*/ 82 h 82"/>
              <a:gd name="T28" fmla="*/ 25 w 31"/>
              <a:gd name="T29" fmla="*/ 28 h 82"/>
              <a:gd name="T30" fmla="*/ 2 w 31"/>
              <a:gd name="T3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82">
                <a:moveTo>
                  <a:pt x="2" y="0"/>
                </a:moveTo>
                <a:cubicBezTo>
                  <a:pt x="2" y="0"/>
                  <a:pt x="3" y="0"/>
                  <a:pt x="3" y="1"/>
                </a:cubicBezTo>
                <a:cubicBezTo>
                  <a:pt x="4" y="3"/>
                  <a:pt x="6" y="5"/>
                  <a:pt x="7" y="7"/>
                </a:cubicBezTo>
                <a:cubicBezTo>
                  <a:pt x="7" y="10"/>
                  <a:pt x="7" y="14"/>
                  <a:pt x="7" y="17"/>
                </a:cubicBezTo>
                <a:cubicBezTo>
                  <a:pt x="7" y="19"/>
                  <a:pt x="7" y="21"/>
                  <a:pt x="6" y="23"/>
                </a:cubicBezTo>
                <a:cubicBezTo>
                  <a:pt x="6" y="24"/>
                  <a:pt x="6" y="26"/>
                  <a:pt x="5" y="28"/>
                </a:cubicBezTo>
                <a:cubicBezTo>
                  <a:pt x="5" y="30"/>
                  <a:pt x="4" y="32"/>
                  <a:pt x="4" y="34"/>
                </a:cubicBezTo>
                <a:cubicBezTo>
                  <a:pt x="3" y="35"/>
                  <a:pt x="3" y="37"/>
                  <a:pt x="2" y="39"/>
                </a:cubicBezTo>
                <a:cubicBezTo>
                  <a:pt x="1" y="42"/>
                  <a:pt x="1" y="46"/>
                  <a:pt x="0" y="48"/>
                </a:cubicBezTo>
                <a:cubicBezTo>
                  <a:pt x="0" y="51"/>
                  <a:pt x="0" y="53"/>
                  <a:pt x="0" y="55"/>
                </a:cubicBezTo>
                <a:cubicBezTo>
                  <a:pt x="0" y="55"/>
                  <a:pt x="0" y="55"/>
                  <a:pt x="0" y="55"/>
                </a:cubicBezTo>
                <a:cubicBezTo>
                  <a:pt x="1" y="56"/>
                  <a:pt x="2" y="57"/>
                  <a:pt x="2" y="58"/>
                </a:cubicBezTo>
                <a:cubicBezTo>
                  <a:pt x="4" y="61"/>
                  <a:pt x="5" y="65"/>
                  <a:pt x="7" y="68"/>
                </a:cubicBezTo>
                <a:cubicBezTo>
                  <a:pt x="9" y="73"/>
                  <a:pt x="10" y="78"/>
                  <a:pt x="11" y="82"/>
                </a:cubicBezTo>
                <a:cubicBezTo>
                  <a:pt x="24" y="68"/>
                  <a:pt x="31" y="47"/>
                  <a:pt x="25" y="28"/>
                </a:cubicBezTo>
                <a:cubicBezTo>
                  <a:pt x="21" y="16"/>
                  <a:pt x="13" y="6"/>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7" name="Freeform 2873">
            <a:extLst>
              <a:ext uri="{FF2B5EF4-FFF2-40B4-BE49-F238E27FC236}">
                <a16:creationId xmlns:a16="http://schemas.microsoft.com/office/drawing/2014/main" id="{8846A9B8-40A8-4B20-99E6-7C92A2E45B49}"/>
              </a:ext>
            </a:extLst>
          </p:cNvPr>
          <p:cNvSpPr>
            <a:spLocks/>
          </p:cNvSpPr>
          <p:nvPr/>
        </p:nvSpPr>
        <p:spPr bwMode="auto">
          <a:xfrm>
            <a:off x="2922232" y="2429326"/>
            <a:ext cx="155593" cy="155593"/>
          </a:xfrm>
          <a:custGeom>
            <a:avLst/>
            <a:gdLst>
              <a:gd name="T0" fmla="*/ 27 w 36"/>
              <a:gd name="T1" fmla="*/ 0 h 36"/>
              <a:gd name="T2" fmla="*/ 6 w 36"/>
              <a:gd name="T3" fmla="*/ 12 h 36"/>
              <a:gd name="T4" fmla="*/ 4 w 36"/>
              <a:gd name="T5" fmla="*/ 24 h 36"/>
              <a:gd name="T6" fmla="*/ 15 w 36"/>
              <a:gd name="T7" fmla="*/ 26 h 36"/>
              <a:gd name="T8" fmla="*/ 27 w 36"/>
              <a:gd name="T9" fmla="*/ 31 h 36"/>
              <a:gd name="T10" fmla="*/ 36 w 36"/>
              <a:gd name="T11" fmla="*/ 36 h 36"/>
              <a:gd name="T12" fmla="*/ 36 w 36"/>
              <a:gd name="T13" fmla="*/ 33 h 36"/>
              <a:gd name="T14" fmla="*/ 36 w 36"/>
              <a:gd name="T15" fmla="*/ 29 h 36"/>
              <a:gd name="T16" fmla="*/ 36 w 36"/>
              <a:gd name="T17" fmla="*/ 25 h 36"/>
              <a:gd name="T18" fmla="*/ 36 w 36"/>
              <a:gd name="T19" fmla="*/ 20 h 36"/>
              <a:gd name="T20" fmla="*/ 36 w 36"/>
              <a:gd name="T21" fmla="*/ 18 h 36"/>
              <a:gd name="T22" fmla="*/ 36 w 36"/>
              <a:gd name="T23" fmla="*/ 15 h 36"/>
              <a:gd name="T24" fmla="*/ 34 w 36"/>
              <a:gd name="T25" fmla="*/ 10 h 36"/>
              <a:gd name="T26" fmla="*/ 33 w 36"/>
              <a:gd name="T27" fmla="*/ 7 h 36"/>
              <a:gd name="T28" fmla="*/ 31 w 36"/>
              <a:gd name="T29" fmla="*/ 5 h 36"/>
              <a:gd name="T30" fmla="*/ 28 w 36"/>
              <a:gd name="T31" fmla="*/ 1 h 36"/>
              <a:gd name="T32" fmla="*/ 27 w 36"/>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27" y="0"/>
                </a:moveTo>
                <a:cubicBezTo>
                  <a:pt x="19" y="3"/>
                  <a:pt x="12" y="7"/>
                  <a:pt x="6" y="12"/>
                </a:cubicBezTo>
                <a:cubicBezTo>
                  <a:pt x="0" y="17"/>
                  <a:pt x="6" y="17"/>
                  <a:pt x="4" y="24"/>
                </a:cubicBezTo>
                <a:cubicBezTo>
                  <a:pt x="8" y="24"/>
                  <a:pt x="11" y="25"/>
                  <a:pt x="15" y="26"/>
                </a:cubicBezTo>
                <a:cubicBezTo>
                  <a:pt x="19" y="27"/>
                  <a:pt x="23" y="29"/>
                  <a:pt x="27" y="31"/>
                </a:cubicBezTo>
                <a:cubicBezTo>
                  <a:pt x="30" y="32"/>
                  <a:pt x="33" y="34"/>
                  <a:pt x="36" y="36"/>
                </a:cubicBezTo>
                <a:cubicBezTo>
                  <a:pt x="36" y="35"/>
                  <a:pt x="36" y="34"/>
                  <a:pt x="36" y="33"/>
                </a:cubicBezTo>
                <a:cubicBezTo>
                  <a:pt x="36" y="32"/>
                  <a:pt x="36" y="31"/>
                  <a:pt x="36" y="29"/>
                </a:cubicBezTo>
                <a:cubicBezTo>
                  <a:pt x="36" y="28"/>
                  <a:pt x="36" y="27"/>
                  <a:pt x="36" y="25"/>
                </a:cubicBezTo>
                <a:cubicBezTo>
                  <a:pt x="36" y="23"/>
                  <a:pt x="36" y="22"/>
                  <a:pt x="36" y="20"/>
                </a:cubicBezTo>
                <a:cubicBezTo>
                  <a:pt x="36" y="19"/>
                  <a:pt x="36" y="18"/>
                  <a:pt x="36" y="18"/>
                </a:cubicBezTo>
                <a:cubicBezTo>
                  <a:pt x="36" y="17"/>
                  <a:pt x="36" y="16"/>
                  <a:pt x="36" y="15"/>
                </a:cubicBezTo>
                <a:cubicBezTo>
                  <a:pt x="35" y="13"/>
                  <a:pt x="35" y="12"/>
                  <a:pt x="34" y="10"/>
                </a:cubicBezTo>
                <a:cubicBezTo>
                  <a:pt x="33" y="7"/>
                  <a:pt x="33" y="7"/>
                  <a:pt x="33" y="7"/>
                </a:cubicBezTo>
                <a:cubicBezTo>
                  <a:pt x="31" y="5"/>
                  <a:pt x="31" y="5"/>
                  <a:pt x="31" y="5"/>
                </a:cubicBezTo>
                <a:cubicBezTo>
                  <a:pt x="30" y="4"/>
                  <a:pt x="29" y="2"/>
                  <a:pt x="28" y="1"/>
                </a:cubicBezTo>
                <a:cubicBezTo>
                  <a:pt x="28" y="1"/>
                  <a:pt x="27" y="0"/>
                  <a:pt x="2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8" name="Freeform 2874">
            <a:extLst>
              <a:ext uri="{FF2B5EF4-FFF2-40B4-BE49-F238E27FC236}">
                <a16:creationId xmlns:a16="http://schemas.microsoft.com/office/drawing/2014/main" id="{5608163F-56BB-41E4-933D-0179AF334637}"/>
              </a:ext>
            </a:extLst>
          </p:cNvPr>
          <p:cNvSpPr>
            <a:spLocks noEditPoints="1"/>
          </p:cNvSpPr>
          <p:nvPr/>
        </p:nvSpPr>
        <p:spPr bwMode="auto">
          <a:xfrm>
            <a:off x="2811094" y="2602384"/>
            <a:ext cx="382632" cy="142892"/>
          </a:xfrm>
          <a:custGeom>
            <a:avLst/>
            <a:gdLst>
              <a:gd name="T0" fmla="*/ 16 w 89"/>
              <a:gd name="T1" fmla="*/ 1 h 33"/>
              <a:gd name="T2" fmla="*/ 16 w 89"/>
              <a:gd name="T3" fmla="*/ 17 h 33"/>
              <a:gd name="T4" fmla="*/ 15 w 89"/>
              <a:gd name="T5" fmla="*/ 24 h 33"/>
              <a:gd name="T6" fmla="*/ 27 w 89"/>
              <a:gd name="T7" fmla="*/ 32 h 33"/>
              <a:gd name="T8" fmla="*/ 30 w 89"/>
              <a:gd name="T9" fmla="*/ 32 h 33"/>
              <a:gd name="T10" fmla="*/ 35 w 89"/>
              <a:gd name="T11" fmla="*/ 33 h 33"/>
              <a:gd name="T12" fmla="*/ 37 w 89"/>
              <a:gd name="T13" fmla="*/ 33 h 33"/>
              <a:gd name="T14" fmla="*/ 40 w 89"/>
              <a:gd name="T15" fmla="*/ 33 h 33"/>
              <a:gd name="T16" fmla="*/ 45 w 89"/>
              <a:gd name="T17" fmla="*/ 32 h 33"/>
              <a:gd name="T18" fmla="*/ 52 w 89"/>
              <a:gd name="T19" fmla="*/ 31 h 33"/>
              <a:gd name="T20" fmla="*/ 58 w 89"/>
              <a:gd name="T21" fmla="*/ 30 h 33"/>
              <a:gd name="T22" fmla="*/ 70 w 89"/>
              <a:gd name="T23" fmla="*/ 26 h 33"/>
              <a:gd name="T24" fmla="*/ 81 w 89"/>
              <a:gd name="T25" fmla="*/ 23 h 33"/>
              <a:gd name="T26" fmla="*/ 85 w 89"/>
              <a:gd name="T27" fmla="*/ 23 h 33"/>
              <a:gd name="T28" fmla="*/ 86 w 89"/>
              <a:gd name="T29" fmla="*/ 23 h 33"/>
              <a:gd name="T30" fmla="*/ 88 w 89"/>
              <a:gd name="T31" fmla="*/ 23 h 33"/>
              <a:gd name="T32" fmla="*/ 89 w 89"/>
              <a:gd name="T33" fmla="*/ 23 h 33"/>
              <a:gd name="T34" fmla="*/ 83 w 89"/>
              <a:gd name="T35" fmla="*/ 14 h 33"/>
              <a:gd name="T36" fmla="*/ 74 w 89"/>
              <a:gd name="T37" fmla="*/ 6 h 33"/>
              <a:gd name="T38" fmla="*/ 69 w 89"/>
              <a:gd name="T39" fmla="*/ 2 h 33"/>
              <a:gd name="T40" fmla="*/ 68 w 89"/>
              <a:gd name="T41" fmla="*/ 2 h 33"/>
              <a:gd name="T42" fmla="*/ 61 w 89"/>
              <a:gd name="T43" fmla="*/ 1 h 33"/>
              <a:gd name="T44" fmla="*/ 60 w 89"/>
              <a:gd name="T45" fmla="*/ 1 h 33"/>
              <a:gd name="T46" fmla="*/ 54 w 89"/>
              <a:gd name="T47" fmla="*/ 2 h 33"/>
              <a:gd name="T48" fmla="*/ 48 w 89"/>
              <a:gd name="T49" fmla="*/ 2 h 33"/>
              <a:gd name="T50" fmla="*/ 42 w 89"/>
              <a:gd name="T51" fmla="*/ 3 h 33"/>
              <a:gd name="T52" fmla="*/ 41 w 89"/>
              <a:gd name="T53" fmla="*/ 3 h 33"/>
              <a:gd name="T54" fmla="*/ 41 w 89"/>
              <a:gd name="T55" fmla="*/ 3 h 33"/>
              <a:gd name="T56" fmla="*/ 38 w 89"/>
              <a:gd name="T57" fmla="*/ 3 h 33"/>
              <a:gd name="T58" fmla="*/ 36 w 89"/>
              <a:gd name="T59" fmla="*/ 3 h 33"/>
              <a:gd name="T60" fmla="*/ 34 w 89"/>
              <a:gd name="T61" fmla="*/ 3 h 33"/>
              <a:gd name="T62" fmla="*/ 27 w 89"/>
              <a:gd name="T63" fmla="*/ 2 h 33"/>
              <a:gd name="T64" fmla="*/ 20 w 89"/>
              <a:gd name="T65" fmla="*/ 2 h 33"/>
              <a:gd name="T66" fmla="*/ 16 w 89"/>
              <a:gd name="T67" fmla="*/ 1 h 33"/>
              <a:gd name="T68" fmla="*/ 5 w 89"/>
              <a:gd name="T69" fmla="*/ 0 h 33"/>
              <a:gd name="T70" fmla="*/ 3 w 89"/>
              <a:gd name="T71" fmla="*/ 15 h 33"/>
              <a:gd name="T72" fmla="*/ 12 w 89"/>
              <a:gd name="T73" fmla="*/ 23 h 33"/>
              <a:gd name="T74" fmla="*/ 13 w 89"/>
              <a:gd name="T75" fmla="*/ 24 h 33"/>
              <a:gd name="T76" fmla="*/ 14 w 89"/>
              <a:gd name="T77" fmla="*/ 17 h 33"/>
              <a:gd name="T78" fmla="*/ 14 w 89"/>
              <a:gd name="T79" fmla="*/ 1 h 33"/>
              <a:gd name="T80" fmla="*/ 9 w 89"/>
              <a:gd name="T81" fmla="*/ 0 h 33"/>
              <a:gd name="T82" fmla="*/ 5 w 89"/>
              <a:gd name="T8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33">
                <a:moveTo>
                  <a:pt x="16" y="1"/>
                </a:moveTo>
                <a:cubicBezTo>
                  <a:pt x="16" y="7"/>
                  <a:pt x="16" y="12"/>
                  <a:pt x="16" y="17"/>
                </a:cubicBezTo>
                <a:cubicBezTo>
                  <a:pt x="15" y="20"/>
                  <a:pt x="15" y="22"/>
                  <a:pt x="15" y="24"/>
                </a:cubicBezTo>
                <a:cubicBezTo>
                  <a:pt x="19" y="27"/>
                  <a:pt x="24" y="29"/>
                  <a:pt x="27" y="32"/>
                </a:cubicBezTo>
                <a:cubicBezTo>
                  <a:pt x="28" y="32"/>
                  <a:pt x="29" y="32"/>
                  <a:pt x="30" y="32"/>
                </a:cubicBezTo>
                <a:cubicBezTo>
                  <a:pt x="32" y="32"/>
                  <a:pt x="33" y="33"/>
                  <a:pt x="35" y="33"/>
                </a:cubicBezTo>
                <a:cubicBezTo>
                  <a:pt x="35" y="33"/>
                  <a:pt x="36" y="33"/>
                  <a:pt x="37" y="33"/>
                </a:cubicBezTo>
                <a:cubicBezTo>
                  <a:pt x="38" y="33"/>
                  <a:pt x="39" y="33"/>
                  <a:pt x="40" y="33"/>
                </a:cubicBezTo>
                <a:cubicBezTo>
                  <a:pt x="42" y="33"/>
                  <a:pt x="43" y="32"/>
                  <a:pt x="45" y="32"/>
                </a:cubicBezTo>
                <a:cubicBezTo>
                  <a:pt x="47" y="32"/>
                  <a:pt x="49" y="31"/>
                  <a:pt x="52" y="31"/>
                </a:cubicBezTo>
                <a:cubicBezTo>
                  <a:pt x="54" y="31"/>
                  <a:pt x="56" y="30"/>
                  <a:pt x="58" y="30"/>
                </a:cubicBezTo>
                <a:cubicBezTo>
                  <a:pt x="62" y="28"/>
                  <a:pt x="66" y="27"/>
                  <a:pt x="70" y="26"/>
                </a:cubicBezTo>
                <a:cubicBezTo>
                  <a:pt x="74" y="25"/>
                  <a:pt x="78" y="24"/>
                  <a:pt x="81" y="23"/>
                </a:cubicBezTo>
                <a:cubicBezTo>
                  <a:pt x="83" y="23"/>
                  <a:pt x="84" y="23"/>
                  <a:pt x="85" y="23"/>
                </a:cubicBezTo>
                <a:cubicBezTo>
                  <a:pt x="86" y="23"/>
                  <a:pt x="86" y="23"/>
                  <a:pt x="86" y="23"/>
                </a:cubicBezTo>
                <a:cubicBezTo>
                  <a:pt x="87" y="23"/>
                  <a:pt x="88" y="23"/>
                  <a:pt x="88" y="23"/>
                </a:cubicBezTo>
                <a:cubicBezTo>
                  <a:pt x="89" y="23"/>
                  <a:pt x="89" y="23"/>
                  <a:pt x="89" y="23"/>
                </a:cubicBezTo>
                <a:cubicBezTo>
                  <a:pt x="87" y="20"/>
                  <a:pt x="85" y="17"/>
                  <a:pt x="83" y="14"/>
                </a:cubicBezTo>
                <a:cubicBezTo>
                  <a:pt x="80" y="11"/>
                  <a:pt x="77" y="9"/>
                  <a:pt x="74" y="6"/>
                </a:cubicBezTo>
                <a:cubicBezTo>
                  <a:pt x="72" y="5"/>
                  <a:pt x="71" y="4"/>
                  <a:pt x="69" y="2"/>
                </a:cubicBezTo>
                <a:cubicBezTo>
                  <a:pt x="68" y="2"/>
                  <a:pt x="68" y="2"/>
                  <a:pt x="68" y="2"/>
                </a:cubicBezTo>
                <a:cubicBezTo>
                  <a:pt x="67" y="2"/>
                  <a:pt x="64" y="1"/>
                  <a:pt x="61" y="1"/>
                </a:cubicBezTo>
                <a:cubicBezTo>
                  <a:pt x="61" y="1"/>
                  <a:pt x="61" y="1"/>
                  <a:pt x="60" y="1"/>
                </a:cubicBezTo>
                <a:cubicBezTo>
                  <a:pt x="58" y="1"/>
                  <a:pt x="56" y="2"/>
                  <a:pt x="54" y="2"/>
                </a:cubicBezTo>
                <a:cubicBezTo>
                  <a:pt x="52" y="2"/>
                  <a:pt x="50" y="2"/>
                  <a:pt x="48" y="2"/>
                </a:cubicBezTo>
                <a:cubicBezTo>
                  <a:pt x="46" y="2"/>
                  <a:pt x="44" y="3"/>
                  <a:pt x="42" y="3"/>
                </a:cubicBezTo>
                <a:cubicBezTo>
                  <a:pt x="41" y="3"/>
                  <a:pt x="41" y="3"/>
                  <a:pt x="41" y="3"/>
                </a:cubicBezTo>
                <a:cubicBezTo>
                  <a:pt x="41" y="3"/>
                  <a:pt x="41" y="3"/>
                  <a:pt x="41" y="3"/>
                </a:cubicBezTo>
                <a:cubicBezTo>
                  <a:pt x="40" y="3"/>
                  <a:pt x="39" y="3"/>
                  <a:pt x="38" y="3"/>
                </a:cubicBezTo>
                <a:cubicBezTo>
                  <a:pt x="38" y="3"/>
                  <a:pt x="37" y="3"/>
                  <a:pt x="36" y="3"/>
                </a:cubicBezTo>
                <a:cubicBezTo>
                  <a:pt x="35" y="3"/>
                  <a:pt x="35" y="3"/>
                  <a:pt x="34" y="3"/>
                </a:cubicBezTo>
                <a:cubicBezTo>
                  <a:pt x="32" y="3"/>
                  <a:pt x="29" y="3"/>
                  <a:pt x="27" y="2"/>
                </a:cubicBezTo>
                <a:cubicBezTo>
                  <a:pt x="25" y="2"/>
                  <a:pt x="22" y="2"/>
                  <a:pt x="20" y="2"/>
                </a:cubicBezTo>
                <a:cubicBezTo>
                  <a:pt x="19" y="2"/>
                  <a:pt x="17" y="2"/>
                  <a:pt x="16" y="1"/>
                </a:cubicBezTo>
                <a:moveTo>
                  <a:pt x="5" y="0"/>
                </a:moveTo>
                <a:cubicBezTo>
                  <a:pt x="2" y="5"/>
                  <a:pt x="0" y="10"/>
                  <a:pt x="3" y="15"/>
                </a:cubicBezTo>
                <a:cubicBezTo>
                  <a:pt x="4" y="19"/>
                  <a:pt x="8" y="21"/>
                  <a:pt x="12" y="23"/>
                </a:cubicBezTo>
                <a:cubicBezTo>
                  <a:pt x="12" y="23"/>
                  <a:pt x="13" y="23"/>
                  <a:pt x="13" y="24"/>
                </a:cubicBezTo>
                <a:cubicBezTo>
                  <a:pt x="13" y="22"/>
                  <a:pt x="14" y="19"/>
                  <a:pt x="14" y="17"/>
                </a:cubicBezTo>
                <a:cubicBezTo>
                  <a:pt x="14" y="12"/>
                  <a:pt x="14" y="6"/>
                  <a:pt x="14" y="1"/>
                </a:cubicBezTo>
                <a:cubicBezTo>
                  <a:pt x="12" y="1"/>
                  <a:pt x="10" y="1"/>
                  <a:pt x="9" y="0"/>
                </a:cubicBezTo>
                <a:cubicBezTo>
                  <a:pt x="7" y="0"/>
                  <a:pt x="6"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9" name="Freeform 2875">
            <a:extLst>
              <a:ext uri="{FF2B5EF4-FFF2-40B4-BE49-F238E27FC236}">
                <a16:creationId xmlns:a16="http://schemas.microsoft.com/office/drawing/2014/main" id="{2FEFFDAD-B778-4CE3-891B-FFEBE8B14F0B}"/>
              </a:ext>
            </a:extLst>
          </p:cNvPr>
          <p:cNvSpPr>
            <a:spLocks/>
          </p:cNvSpPr>
          <p:nvPr/>
        </p:nvSpPr>
        <p:spPr bwMode="auto">
          <a:xfrm>
            <a:off x="2931758" y="2710346"/>
            <a:ext cx="296897" cy="103199"/>
          </a:xfrm>
          <a:custGeom>
            <a:avLst/>
            <a:gdLst>
              <a:gd name="T0" fmla="*/ 56 w 69"/>
              <a:gd name="T1" fmla="*/ 0 h 24"/>
              <a:gd name="T2" fmla="*/ 54 w 69"/>
              <a:gd name="T3" fmla="*/ 0 h 24"/>
              <a:gd name="T4" fmla="*/ 43 w 69"/>
              <a:gd name="T5" fmla="*/ 3 h 24"/>
              <a:gd name="T6" fmla="*/ 30 w 69"/>
              <a:gd name="T7" fmla="*/ 6 h 24"/>
              <a:gd name="T8" fmla="*/ 24 w 69"/>
              <a:gd name="T9" fmla="*/ 7 h 24"/>
              <a:gd name="T10" fmla="*/ 17 w 69"/>
              <a:gd name="T11" fmla="*/ 8 h 24"/>
              <a:gd name="T12" fmla="*/ 12 w 69"/>
              <a:gd name="T13" fmla="*/ 8 h 24"/>
              <a:gd name="T14" fmla="*/ 7 w 69"/>
              <a:gd name="T15" fmla="*/ 8 h 24"/>
              <a:gd name="T16" fmla="*/ 2 w 69"/>
              <a:gd name="T17" fmla="*/ 7 h 24"/>
              <a:gd name="T18" fmla="*/ 0 w 69"/>
              <a:gd name="T19" fmla="*/ 7 h 24"/>
              <a:gd name="T20" fmla="*/ 18 w 69"/>
              <a:gd name="T21" fmla="*/ 16 h 24"/>
              <a:gd name="T22" fmla="*/ 27 w 69"/>
              <a:gd name="T23" fmla="*/ 14 h 24"/>
              <a:gd name="T24" fmla="*/ 32 w 69"/>
              <a:gd name="T25" fmla="*/ 14 h 24"/>
              <a:gd name="T26" fmla="*/ 36 w 69"/>
              <a:gd name="T27" fmla="*/ 15 h 24"/>
              <a:gd name="T28" fmla="*/ 40 w 69"/>
              <a:gd name="T29" fmla="*/ 18 h 24"/>
              <a:gd name="T30" fmla="*/ 37 w 69"/>
              <a:gd name="T31" fmla="*/ 18 h 24"/>
              <a:gd name="T32" fmla="*/ 31 w 69"/>
              <a:gd name="T33" fmla="*/ 21 h 24"/>
              <a:gd name="T34" fmla="*/ 35 w 69"/>
              <a:gd name="T35" fmla="*/ 22 h 24"/>
              <a:gd name="T36" fmla="*/ 37 w 69"/>
              <a:gd name="T37" fmla="*/ 21 h 24"/>
              <a:gd name="T38" fmla="*/ 39 w 69"/>
              <a:gd name="T39" fmla="*/ 21 h 24"/>
              <a:gd name="T40" fmla="*/ 39 w 69"/>
              <a:gd name="T41" fmla="*/ 21 h 24"/>
              <a:gd name="T42" fmla="*/ 39 w 69"/>
              <a:gd name="T43" fmla="*/ 21 h 24"/>
              <a:gd name="T44" fmla="*/ 39 w 69"/>
              <a:gd name="T45" fmla="*/ 22 h 24"/>
              <a:gd name="T46" fmla="*/ 39 w 69"/>
              <a:gd name="T47" fmla="*/ 22 h 24"/>
              <a:gd name="T48" fmla="*/ 40 w 69"/>
              <a:gd name="T49" fmla="*/ 23 h 24"/>
              <a:gd name="T50" fmla="*/ 40 w 69"/>
              <a:gd name="T51" fmla="*/ 22 h 24"/>
              <a:gd name="T52" fmla="*/ 40 w 69"/>
              <a:gd name="T53" fmla="*/ 20 h 24"/>
              <a:gd name="T54" fmla="*/ 41 w 69"/>
              <a:gd name="T55" fmla="*/ 20 h 24"/>
              <a:gd name="T56" fmla="*/ 42 w 69"/>
              <a:gd name="T57" fmla="*/ 20 h 24"/>
              <a:gd name="T58" fmla="*/ 42 w 69"/>
              <a:gd name="T59" fmla="*/ 19 h 24"/>
              <a:gd name="T60" fmla="*/ 51 w 69"/>
              <a:gd name="T61" fmla="*/ 18 h 24"/>
              <a:gd name="T62" fmla="*/ 68 w 69"/>
              <a:gd name="T63" fmla="*/ 23 h 24"/>
              <a:gd name="T64" fmla="*/ 69 w 69"/>
              <a:gd name="T65" fmla="*/ 24 h 24"/>
              <a:gd name="T66" fmla="*/ 69 w 69"/>
              <a:gd name="T67" fmla="*/ 23 h 24"/>
              <a:gd name="T68" fmla="*/ 65 w 69"/>
              <a:gd name="T69" fmla="*/ 8 h 24"/>
              <a:gd name="T70" fmla="*/ 62 w 69"/>
              <a:gd name="T71" fmla="*/ 1 h 24"/>
              <a:gd name="T72" fmla="*/ 61 w 69"/>
              <a:gd name="T73" fmla="*/ 1 h 24"/>
              <a:gd name="T74" fmla="*/ 60 w 69"/>
              <a:gd name="T75" fmla="*/ 0 h 24"/>
              <a:gd name="T76" fmla="*/ 58 w 69"/>
              <a:gd name="T77" fmla="*/ 0 h 24"/>
              <a:gd name="T78" fmla="*/ 56 w 69"/>
              <a:gd name="T7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24">
                <a:moveTo>
                  <a:pt x="56" y="0"/>
                </a:moveTo>
                <a:cubicBezTo>
                  <a:pt x="56" y="0"/>
                  <a:pt x="55" y="0"/>
                  <a:pt x="54" y="0"/>
                </a:cubicBezTo>
                <a:cubicBezTo>
                  <a:pt x="50" y="1"/>
                  <a:pt x="47" y="2"/>
                  <a:pt x="43" y="3"/>
                </a:cubicBezTo>
                <a:cubicBezTo>
                  <a:pt x="39" y="4"/>
                  <a:pt x="34" y="5"/>
                  <a:pt x="30" y="6"/>
                </a:cubicBezTo>
                <a:cubicBezTo>
                  <a:pt x="28" y="6"/>
                  <a:pt x="26" y="7"/>
                  <a:pt x="24" y="7"/>
                </a:cubicBezTo>
                <a:cubicBezTo>
                  <a:pt x="22" y="7"/>
                  <a:pt x="20" y="8"/>
                  <a:pt x="17" y="8"/>
                </a:cubicBezTo>
                <a:cubicBezTo>
                  <a:pt x="15" y="8"/>
                  <a:pt x="14" y="8"/>
                  <a:pt x="12" y="8"/>
                </a:cubicBezTo>
                <a:cubicBezTo>
                  <a:pt x="10" y="8"/>
                  <a:pt x="8" y="8"/>
                  <a:pt x="7" y="8"/>
                </a:cubicBezTo>
                <a:cubicBezTo>
                  <a:pt x="5" y="8"/>
                  <a:pt x="4" y="8"/>
                  <a:pt x="2" y="7"/>
                </a:cubicBezTo>
                <a:cubicBezTo>
                  <a:pt x="1" y="7"/>
                  <a:pt x="1" y="7"/>
                  <a:pt x="0" y="7"/>
                </a:cubicBezTo>
                <a:cubicBezTo>
                  <a:pt x="6" y="10"/>
                  <a:pt x="11" y="14"/>
                  <a:pt x="18" y="16"/>
                </a:cubicBezTo>
                <a:cubicBezTo>
                  <a:pt x="21" y="16"/>
                  <a:pt x="24" y="15"/>
                  <a:pt x="27" y="14"/>
                </a:cubicBezTo>
                <a:cubicBezTo>
                  <a:pt x="29" y="14"/>
                  <a:pt x="30" y="14"/>
                  <a:pt x="32" y="14"/>
                </a:cubicBezTo>
                <a:cubicBezTo>
                  <a:pt x="33" y="14"/>
                  <a:pt x="34" y="14"/>
                  <a:pt x="36" y="15"/>
                </a:cubicBezTo>
                <a:cubicBezTo>
                  <a:pt x="38" y="15"/>
                  <a:pt x="39" y="16"/>
                  <a:pt x="40" y="18"/>
                </a:cubicBezTo>
                <a:cubicBezTo>
                  <a:pt x="39" y="18"/>
                  <a:pt x="38" y="18"/>
                  <a:pt x="37" y="18"/>
                </a:cubicBezTo>
                <a:cubicBezTo>
                  <a:pt x="35" y="19"/>
                  <a:pt x="33" y="20"/>
                  <a:pt x="31" y="21"/>
                </a:cubicBezTo>
                <a:cubicBezTo>
                  <a:pt x="33" y="21"/>
                  <a:pt x="34" y="21"/>
                  <a:pt x="35" y="22"/>
                </a:cubicBezTo>
                <a:cubicBezTo>
                  <a:pt x="36" y="21"/>
                  <a:pt x="37" y="21"/>
                  <a:pt x="37" y="21"/>
                </a:cubicBezTo>
                <a:cubicBezTo>
                  <a:pt x="38" y="21"/>
                  <a:pt x="39" y="21"/>
                  <a:pt x="39" y="21"/>
                </a:cubicBezTo>
                <a:cubicBezTo>
                  <a:pt x="39" y="21"/>
                  <a:pt x="39" y="21"/>
                  <a:pt x="39" y="21"/>
                </a:cubicBezTo>
                <a:cubicBezTo>
                  <a:pt x="39" y="21"/>
                  <a:pt x="39" y="21"/>
                  <a:pt x="39" y="21"/>
                </a:cubicBezTo>
                <a:cubicBezTo>
                  <a:pt x="39" y="21"/>
                  <a:pt x="39" y="21"/>
                  <a:pt x="39" y="22"/>
                </a:cubicBezTo>
                <a:cubicBezTo>
                  <a:pt x="39" y="22"/>
                  <a:pt x="39" y="22"/>
                  <a:pt x="39" y="22"/>
                </a:cubicBezTo>
                <a:cubicBezTo>
                  <a:pt x="39" y="23"/>
                  <a:pt x="40" y="23"/>
                  <a:pt x="40" y="23"/>
                </a:cubicBezTo>
                <a:cubicBezTo>
                  <a:pt x="40" y="23"/>
                  <a:pt x="40" y="22"/>
                  <a:pt x="40" y="22"/>
                </a:cubicBezTo>
                <a:cubicBezTo>
                  <a:pt x="40" y="21"/>
                  <a:pt x="40" y="21"/>
                  <a:pt x="40" y="20"/>
                </a:cubicBezTo>
                <a:cubicBezTo>
                  <a:pt x="41" y="20"/>
                  <a:pt x="41" y="20"/>
                  <a:pt x="41" y="20"/>
                </a:cubicBezTo>
                <a:cubicBezTo>
                  <a:pt x="41" y="20"/>
                  <a:pt x="42" y="20"/>
                  <a:pt x="42" y="20"/>
                </a:cubicBezTo>
                <a:cubicBezTo>
                  <a:pt x="42" y="19"/>
                  <a:pt x="42" y="19"/>
                  <a:pt x="42" y="19"/>
                </a:cubicBezTo>
                <a:cubicBezTo>
                  <a:pt x="45" y="18"/>
                  <a:pt x="48" y="18"/>
                  <a:pt x="51" y="18"/>
                </a:cubicBezTo>
                <a:cubicBezTo>
                  <a:pt x="57" y="18"/>
                  <a:pt x="63" y="20"/>
                  <a:pt x="68" y="23"/>
                </a:cubicBezTo>
                <a:cubicBezTo>
                  <a:pt x="68" y="24"/>
                  <a:pt x="69" y="24"/>
                  <a:pt x="69" y="24"/>
                </a:cubicBezTo>
                <a:cubicBezTo>
                  <a:pt x="69" y="24"/>
                  <a:pt x="69" y="23"/>
                  <a:pt x="69" y="23"/>
                </a:cubicBezTo>
                <a:cubicBezTo>
                  <a:pt x="68" y="19"/>
                  <a:pt x="67" y="14"/>
                  <a:pt x="65" y="8"/>
                </a:cubicBezTo>
                <a:cubicBezTo>
                  <a:pt x="64" y="6"/>
                  <a:pt x="63" y="3"/>
                  <a:pt x="62" y="1"/>
                </a:cubicBezTo>
                <a:cubicBezTo>
                  <a:pt x="61" y="1"/>
                  <a:pt x="61" y="1"/>
                  <a:pt x="61" y="1"/>
                </a:cubicBezTo>
                <a:cubicBezTo>
                  <a:pt x="61" y="1"/>
                  <a:pt x="60" y="1"/>
                  <a:pt x="60" y="0"/>
                </a:cubicBezTo>
                <a:cubicBezTo>
                  <a:pt x="59" y="0"/>
                  <a:pt x="59" y="0"/>
                  <a:pt x="58" y="0"/>
                </a:cubicBezTo>
                <a:cubicBezTo>
                  <a:pt x="57" y="0"/>
                  <a:pt x="57" y="0"/>
                  <a:pt x="5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0" name="Freeform 2876">
            <a:extLst>
              <a:ext uri="{FF2B5EF4-FFF2-40B4-BE49-F238E27FC236}">
                <a16:creationId xmlns:a16="http://schemas.microsoft.com/office/drawing/2014/main" id="{750E22C2-5F98-4C90-A541-2D4612DE1FFB}"/>
              </a:ext>
            </a:extLst>
          </p:cNvPr>
          <p:cNvSpPr>
            <a:spLocks noEditPoints="1"/>
          </p:cNvSpPr>
          <p:nvPr/>
        </p:nvSpPr>
        <p:spPr bwMode="auto">
          <a:xfrm>
            <a:off x="2833322" y="2534114"/>
            <a:ext cx="254030" cy="73033"/>
          </a:xfrm>
          <a:custGeom>
            <a:avLst/>
            <a:gdLst>
              <a:gd name="T0" fmla="*/ 8 w 59"/>
              <a:gd name="T1" fmla="*/ 7 h 17"/>
              <a:gd name="T2" fmla="*/ 3 w 59"/>
              <a:gd name="T3" fmla="*/ 11 h 17"/>
              <a:gd name="T4" fmla="*/ 0 w 59"/>
              <a:gd name="T5" fmla="*/ 16 h 17"/>
              <a:gd name="T6" fmla="*/ 4 w 59"/>
              <a:gd name="T7" fmla="*/ 16 h 17"/>
              <a:gd name="T8" fmla="*/ 9 w 59"/>
              <a:gd name="T9" fmla="*/ 16 h 17"/>
              <a:gd name="T10" fmla="*/ 8 w 59"/>
              <a:gd name="T11" fmla="*/ 15 h 17"/>
              <a:gd name="T12" fmla="*/ 8 w 59"/>
              <a:gd name="T13" fmla="*/ 7 h 17"/>
              <a:gd name="T14" fmla="*/ 21 w 59"/>
              <a:gd name="T15" fmla="*/ 0 h 17"/>
              <a:gd name="T16" fmla="*/ 10 w 59"/>
              <a:gd name="T17" fmla="*/ 6 h 17"/>
              <a:gd name="T18" fmla="*/ 10 w 59"/>
              <a:gd name="T19" fmla="*/ 15 h 17"/>
              <a:gd name="T20" fmla="*/ 11 w 59"/>
              <a:gd name="T21" fmla="*/ 17 h 17"/>
              <a:gd name="T22" fmla="*/ 15 w 59"/>
              <a:gd name="T23" fmla="*/ 17 h 17"/>
              <a:gd name="T24" fmla="*/ 22 w 59"/>
              <a:gd name="T25" fmla="*/ 17 h 17"/>
              <a:gd name="T26" fmla="*/ 26 w 59"/>
              <a:gd name="T27" fmla="*/ 17 h 17"/>
              <a:gd name="T28" fmla="*/ 29 w 59"/>
              <a:gd name="T29" fmla="*/ 17 h 17"/>
              <a:gd name="T30" fmla="*/ 30 w 59"/>
              <a:gd name="T31" fmla="*/ 17 h 17"/>
              <a:gd name="T32" fmla="*/ 36 w 59"/>
              <a:gd name="T33" fmla="*/ 17 h 17"/>
              <a:gd name="T34" fmla="*/ 43 w 59"/>
              <a:gd name="T35" fmla="*/ 17 h 17"/>
              <a:gd name="T36" fmla="*/ 49 w 59"/>
              <a:gd name="T37" fmla="*/ 16 h 17"/>
              <a:gd name="T38" fmla="*/ 55 w 59"/>
              <a:gd name="T39" fmla="*/ 15 h 17"/>
              <a:gd name="T40" fmla="*/ 57 w 59"/>
              <a:gd name="T41" fmla="*/ 15 h 17"/>
              <a:gd name="T42" fmla="*/ 59 w 59"/>
              <a:gd name="T43" fmla="*/ 15 h 17"/>
              <a:gd name="T44" fmla="*/ 58 w 59"/>
              <a:gd name="T45" fmla="*/ 15 h 17"/>
              <a:gd name="T46" fmla="*/ 36 w 59"/>
              <a:gd name="T47" fmla="*/ 4 h 17"/>
              <a:gd name="T48" fmla="*/ 24 w 59"/>
              <a:gd name="T49" fmla="*/ 1 h 17"/>
              <a:gd name="T50" fmla="*/ 21 w 59"/>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7">
                <a:moveTo>
                  <a:pt x="8" y="7"/>
                </a:moveTo>
                <a:cubicBezTo>
                  <a:pt x="6" y="9"/>
                  <a:pt x="4" y="10"/>
                  <a:pt x="3" y="11"/>
                </a:cubicBezTo>
                <a:cubicBezTo>
                  <a:pt x="2" y="12"/>
                  <a:pt x="1" y="14"/>
                  <a:pt x="0" y="16"/>
                </a:cubicBezTo>
                <a:cubicBezTo>
                  <a:pt x="1" y="16"/>
                  <a:pt x="2" y="16"/>
                  <a:pt x="4" y="16"/>
                </a:cubicBezTo>
                <a:cubicBezTo>
                  <a:pt x="5" y="16"/>
                  <a:pt x="7" y="16"/>
                  <a:pt x="9" y="16"/>
                </a:cubicBezTo>
                <a:cubicBezTo>
                  <a:pt x="9" y="16"/>
                  <a:pt x="8" y="15"/>
                  <a:pt x="8" y="15"/>
                </a:cubicBezTo>
                <a:cubicBezTo>
                  <a:pt x="8" y="7"/>
                  <a:pt x="8" y="7"/>
                  <a:pt x="8" y="7"/>
                </a:cubicBezTo>
                <a:moveTo>
                  <a:pt x="21" y="0"/>
                </a:moveTo>
                <a:cubicBezTo>
                  <a:pt x="18" y="1"/>
                  <a:pt x="13" y="4"/>
                  <a:pt x="10" y="6"/>
                </a:cubicBezTo>
                <a:cubicBezTo>
                  <a:pt x="10" y="15"/>
                  <a:pt x="10" y="15"/>
                  <a:pt x="10" y="15"/>
                </a:cubicBezTo>
                <a:cubicBezTo>
                  <a:pt x="10" y="15"/>
                  <a:pt x="10" y="16"/>
                  <a:pt x="11" y="17"/>
                </a:cubicBezTo>
                <a:cubicBezTo>
                  <a:pt x="12" y="17"/>
                  <a:pt x="14" y="17"/>
                  <a:pt x="15" y="17"/>
                </a:cubicBezTo>
                <a:cubicBezTo>
                  <a:pt x="17" y="17"/>
                  <a:pt x="20" y="17"/>
                  <a:pt x="22" y="17"/>
                </a:cubicBezTo>
                <a:cubicBezTo>
                  <a:pt x="23" y="17"/>
                  <a:pt x="25" y="17"/>
                  <a:pt x="26" y="17"/>
                </a:cubicBezTo>
                <a:cubicBezTo>
                  <a:pt x="27" y="17"/>
                  <a:pt x="28" y="17"/>
                  <a:pt x="29" y="17"/>
                </a:cubicBezTo>
                <a:cubicBezTo>
                  <a:pt x="29" y="17"/>
                  <a:pt x="29" y="17"/>
                  <a:pt x="30" y="17"/>
                </a:cubicBezTo>
                <a:cubicBezTo>
                  <a:pt x="32" y="17"/>
                  <a:pt x="34" y="17"/>
                  <a:pt x="36" y="17"/>
                </a:cubicBezTo>
                <a:cubicBezTo>
                  <a:pt x="38" y="17"/>
                  <a:pt x="41" y="17"/>
                  <a:pt x="43" y="17"/>
                </a:cubicBezTo>
                <a:cubicBezTo>
                  <a:pt x="45" y="16"/>
                  <a:pt x="47" y="16"/>
                  <a:pt x="49" y="16"/>
                </a:cubicBezTo>
                <a:cubicBezTo>
                  <a:pt x="51" y="16"/>
                  <a:pt x="53" y="15"/>
                  <a:pt x="55" y="15"/>
                </a:cubicBezTo>
                <a:cubicBezTo>
                  <a:pt x="56" y="15"/>
                  <a:pt x="56" y="15"/>
                  <a:pt x="57" y="15"/>
                </a:cubicBezTo>
                <a:cubicBezTo>
                  <a:pt x="58" y="15"/>
                  <a:pt x="58" y="15"/>
                  <a:pt x="59" y="15"/>
                </a:cubicBezTo>
                <a:cubicBezTo>
                  <a:pt x="58" y="15"/>
                  <a:pt x="58" y="15"/>
                  <a:pt x="58" y="15"/>
                </a:cubicBezTo>
                <a:cubicBezTo>
                  <a:pt x="51" y="11"/>
                  <a:pt x="43" y="6"/>
                  <a:pt x="36" y="4"/>
                </a:cubicBezTo>
                <a:cubicBezTo>
                  <a:pt x="32" y="2"/>
                  <a:pt x="28" y="1"/>
                  <a:pt x="24" y="1"/>
                </a:cubicBezTo>
                <a:cubicBezTo>
                  <a:pt x="23" y="0"/>
                  <a:pt x="22" y="0"/>
                  <a:pt x="2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1" name="Freeform 2877">
            <a:extLst>
              <a:ext uri="{FF2B5EF4-FFF2-40B4-BE49-F238E27FC236}">
                <a16:creationId xmlns:a16="http://schemas.microsoft.com/office/drawing/2014/main" id="{51820BFE-839B-41DC-B167-617CD9C230DE}"/>
              </a:ext>
            </a:extLst>
          </p:cNvPr>
          <p:cNvSpPr>
            <a:spLocks noEditPoints="1"/>
          </p:cNvSpPr>
          <p:nvPr/>
        </p:nvSpPr>
        <p:spPr bwMode="auto">
          <a:xfrm>
            <a:off x="3495386" y="2848475"/>
            <a:ext cx="263556" cy="136541"/>
          </a:xfrm>
          <a:custGeom>
            <a:avLst/>
            <a:gdLst>
              <a:gd name="T0" fmla="*/ 4 w 61"/>
              <a:gd name="T1" fmla="*/ 3 h 32"/>
              <a:gd name="T2" fmla="*/ 2 w 61"/>
              <a:gd name="T3" fmla="*/ 3 h 32"/>
              <a:gd name="T4" fmla="*/ 0 w 61"/>
              <a:gd name="T5" fmla="*/ 3 h 32"/>
              <a:gd name="T6" fmla="*/ 3 w 61"/>
              <a:gd name="T7" fmla="*/ 4 h 32"/>
              <a:gd name="T8" fmla="*/ 4 w 61"/>
              <a:gd name="T9" fmla="*/ 5 h 32"/>
              <a:gd name="T10" fmla="*/ 4 w 61"/>
              <a:gd name="T11" fmla="*/ 3 h 32"/>
              <a:gd name="T12" fmla="*/ 17 w 61"/>
              <a:gd name="T13" fmla="*/ 0 h 32"/>
              <a:gd name="T14" fmla="*/ 15 w 61"/>
              <a:gd name="T15" fmla="*/ 1 h 32"/>
              <a:gd name="T16" fmla="*/ 11 w 61"/>
              <a:gd name="T17" fmla="*/ 1 h 32"/>
              <a:gd name="T18" fmla="*/ 8 w 61"/>
              <a:gd name="T19" fmla="*/ 2 h 32"/>
              <a:gd name="T20" fmla="*/ 6 w 61"/>
              <a:gd name="T21" fmla="*/ 3 h 32"/>
              <a:gd name="T22" fmla="*/ 6 w 61"/>
              <a:gd name="T23" fmla="*/ 6 h 32"/>
              <a:gd name="T24" fmla="*/ 18 w 61"/>
              <a:gd name="T25" fmla="*/ 14 h 32"/>
              <a:gd name="T26" fmla="*/ 21 w 61"/>
              <a:gd name="T27" fmla="*/ 17 h 32"/>
              <a:gd name="T28" fmla="*/ 22 w 61"/>
              <a:gd name="T29" fmla="*/ 17 h 32"/>
              <a:gd name="T30" fmla="*/ 28 w 61"/>
              <a:gd name="T31" fmla="*/ 19 h 32"/>
              <a:gd name="T32" fmla="*/ 32 w 61"/>
              <a:gd name="T33" fmla="*/ 20 h 32"/>
              <a:gd name="T34" fmla="*/ 36 w 61"/>
              <a:gd name="T35" fmla="*/ 20 h 32"/>
              <a:gd name="T36" fmla="*/ 41 w 61"/>
              <a:gd name="T37" fmla="*/ 21 h 32"/>
              <a:gd name="T38" fmla="*/ 46 w 61"/>
              <a:gd name="T39" fmla="*/ 23 h 32"/>
              <a:gd name="T40" fmla="*/ 51 w 61"/>
              <a:gd name="T41" fmla="*/ 25 h 32"/>
              <a:gd name="T42" fmla="*/ 53 w 61"/>
              <a:gd name="T43" fmla="*/ 27 h 32"/>
              <a:gd name="T44" fmla="*/ 55 w 61"/>
              <a:gd name="T45" fmla="*/ 28 h 32"/>
              <a:gd name="T46" fmla="*/ 59 w 61"/>
              <a:gd name="T47" fmla="*/ 31 h 32"/>
              <a:gd name="T48" fmla="*/ 61 w 61"/>
              <a:gd name="T49" fmla="*/ 32 h 32"/>
              <a:gd name="T50" fmla="*/ 45 w 61"/>
              <a:gd name="T51" fmla="*/ 14 h 32"/>
              <a:gd name="T52" fmla="*/ 33 w 61"/>
              <a:gd name="T53" fmla="*/ 6 h 32"/>
              <a:gd name="T54" fmla="*/ 28 w 61"/>
              <a:gd name="T55" fmla="*/ 3 h 32"/>
              <a:gd name="T56" fmla="*/ 22 w 61"/>
              <a:gd name="T57" fmla="*/ 1 h 32"/>
              <a:gd name="T58" fmla="*/ 19 w 61"/>
              <a:gd name="T59" fmla="*/ 0 h 32"/>
              <a:gd name="T60" fmla="*/ 17 w 61"/>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 h="32">
                <a:moveTo>
                  <a:pt x="4" y="3"/>
                </a:moveTo>
                <a:cubicBezTo>
                  <a:pt x="3" y="3"/>
                  <a:pt x="2" y="3"/>
                  <a:pt x="2" y="3"/>
                </a:cubicBezTo>
                <a:cubicBezTo>
                  <a:pt x="1" y="3"/>
                  <a:pt x="1" y="3"/>
                  <a:pt x="0" y="3"/>
                </a:cubicBezTo>
                <a:cubicBezTo>
                  <a:pt x="1" y="4"/>
                  <a:pt x="2" y="4"/>
                  <a:pt x="3" y="4"/>
                </a:cubicBezTo>
                <a:cubicBezTo>
                  <a:pt x="4" y="5"/>
                  <a:pt x="4" y="5"/>
                  <a:pt x="4" y="5"/>
                </a:cubicBezTo>
                <a:cubicBezTo>
                  <a:pt x="4" y="3"/>
                  <a:pt x="4" y="3"/>
                  <a:pt x="4" y="3"/>
                </a:cubicBezTo>
                <a:moveTo>
                  <a:pt x="17" y="0"/>
                </a:moveTo>
                <a:cubicBezTo>
                  <a:pt x="17" y="0"/>
                  <a:pt x="16" y="0"/>
                  <a:pt x="15" y="1"/>
                </a:cubicBezTo>
                <a:cubicBezTo>
                  <a:pt x="14" y="1"/>
                  <a:pt x="13" y="1"/>
                  <a:pt x="11" y="1"/>
                </a:cubicBezTo>
                <a:cubicBezTo>
                  <a:pt x="10" y="2"/>
                  <a:pt x="9" y="2"/>
                  <a:pt x="8" y="2"/>
                </a:cubicBezTo>
                <a:cubicBezTo>
                  <a:pt x="7" y="2"/>
                  <a:pt x="6" y="3"/>
                  <a:pt x="6" y="3"/>
                </a:cubicBezTo>
                <a:cubicBezTo>
                  <a:pt x="6" y="6"/>
                  <a:pt x="6" y="6"/>
                  <a:pt x="6" y="6"/>
                </a:cubicBezTo>
                <a:cubicBezTo>
                  <a:pt x="10" y="8"/>
                  <a:pt x="14" y="11"/>
                  <a:pt x="18" y="14"/>
                </a:cubicBezTo>
                <a:cubicBezTo>
                  <a:pt x="19" y="15"/>
                  <a:pt x="20" y="16"/>
                  <a:pt x="21" y="17"/>
                </a:cubicBezTo>
                <a:cubicBezTo>
                  <a:pt x="22" y="17"/>
                  <a:pt x="22" y="17"/>
                  <a:pt x="22" y="17"/>
                </a:cubicBezTo>
                <a:cubicBezTo>
                  <a:pt x="23" y="18"/>
                  <a:pt x="25" y="18"/>
                  <a:pt x="28" y="19"/>
                </a:cubicBezTo>
                <a:cubicBezTo>
                  <a:pt x="29" y="19"/>
                  <a:pt x="30" y="19"/>
                  <a:pt x="32" y="20"/>
                </a:cubicBezTo>
                <a:cubicBezTo>
                  <a:pt x="33" y="20"/>
                  <a:pt x="35" y="20"/>
                  <a:pt x="36" y="20"/>
                </a:cubicBezTo>
                <a:cubicBezTo>
                  <a:pt x="38" y="21"/>
                  <a:pt x="40" y="21"/>
                  <a:pt x="41" y="21"/>
                </a:cubicBezTo>
                <a:cubicBezTo>
                  <a:pt x="43" y="22"/>
                  <a:pt x="44" y="22"/>
                  <a:pt x="46" y="23"/>
                </a:cubicBezTo>
                <a:cubicBezTo>
                  <a:pt x="48" y="24"/>
                  <a:pt x="49" y="25"/>
                  <a:pt x="51" y="25"/>
                </a:cubicBezTo>
                <a:cubicBezTo>
                  <a:pt x="51" y="26"/>
                  <a:pt x="52" y="26"/>
                  <a:pt x="53" y="27"/>
                </a:cubicBezTo>
                <a:cubicBezTo>
                  <a:pt x="54" y="27"/>
                  <a:pt x="54" y="28"/>
                  <a:pt x="55" y="28"/>
                </a:cubicBezTo>
                <a:cubicBezTo>
                  <a:pt x="56" y="29"/>
                  <a:pt x="58" y="30"/>
                  <a:pt x="59" y="31"/>
                </a:cubicBezTo>
                <a:cubicBezTo>
                  <a:pt x="60" y="31"/>
                  <a:pt x="60" y="32"/>
                  <a:pt x="61" y="32"/>
                </a:cubicBezTo>
                <a:cubicBezTo>
                  <a:pt x="57" y="26"/>
                  <a:pt x="51" y="20"/>
                  <a:pt x="45" y="14"/>
                </a:cubicBezTo>
                <a:cubicBezTo>
                  <a:pt x="42" y="11"/>
                  <a:pt x="38" y="8"/>
                  <a:pt x="33" y="6"/>
                </a:cubicBezTo>
                <a:cubicBezTo>
                  <a:pt x="33" y="6"/>
                  <a:pt x="31" y="5"/>
                  <a:pt x="28" y="3"/>
                </a:cubicBezTo>
                <a:cubicBezTo>
                  <a:pt x="26" y="3"/>
                  <a:pt x="24" y="2"/>
                  <a:pt x="22" y="1"/>
                </a:cubicBezTo>
                <a:cubicBezTo>
                  <a:pt x="21" y="1"/>
                  <a:pt x="20" y="1"/>
                  <a:pt x="19" y="0"/>
                </a:cubicBezTo>
                <a:cubicBezTo>
                  <a:pt x="18" y="0"/>
                  <a:pt x="18" y="0"/>
                  <a:pt x="1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2" name="Freeform 2878">
            <a:extLst>
              <a:ext uri="{FF2B5EF4-FFF2-40B4-BE49-F238E27FC236}">
                <a16:creationId xmlns:a16="http://schemas.microsoft.com/office/drawing/2014/main" id="{2170F60C-303C-4400-A119-B7ADF7375BE6}"/>
              </a:ext>
            </a:extLst>
          </p:cNvPr>
          <p:cNvSpPr>
            <a:spLocks/>
          </p:cNvSpPr>
          <p:nvPr/>
        </p:nvSpPr>
        <p:spPr bwMode="auto">
          <a:xfrm>
            <a:off x="3512851" y="2861176"/>
            <a:ext cx="7938" cy="12701"/>
          </a:xfrm>
          <a:custGeom>
            <a:avLst/>
            <a:gdLst>
              <a:gd name="T0" fmla="*/ 2 w 2"/>
              <a:gd name="T1" fmla="*/ 0 h 3"/>
              <a:gd name="T2" fmla="*/ 1 w 2"/>
              <a:gd name="T3" fmla="*/ 0 h 3"/>
              <a:gd name="T4" fmla="*/ 0 w 2"/>
              <a:gd name="T5" fmla="*/ 0 h 3"/>
              <a:gd name="T6" fmla="*/ 0 w 2"/>
              <a:gd name="T7" fmla="*/ 2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0"/>
                  <a:pt x="1" y="0"/>
                  <a:pt x="1" y="0"/>
                </a:cubicBezTo>
                <a:cubicBezTo>
                  <a:pt x="1" y="0"/>
                  <a:pt x="0" y="0"/>
                  <a:pt x="0" y="0"/>
                </a:cubicBezTo>
                <a:cubicBezTo>
                  <a:pt x="0" y="2"/>
                  <a:pt x="0" y="2"/>
                  <a:pt x="0" y="2"/>
                </a:cubicBezTo>
                <a:cubicBezTo>
                  <a:pt x="1" y="2"/>
                  <a:pt x="1" y="2"/>
                  <a:pt x="2" y="3"/>
                </a:cubicBezTo>
                <a:cubicBezTo>
                  <a:pt x="2" y="0"/>
                  <a:pt x="2"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3" name="Freeform 2879">
            <a:extLst>
              <a:ext uri="{FF2B5EF4-FFF2-40B4-BE49-F238E27FC236}">
                <a16:creationId xmlns:a16="http://schemas.microsoft.com/office/drawing/2014/main" id="{2D2BFAA9-ECAE-404D-AF1E-1B8584A198F5}"/>
              </a:ext>
            </a:extLst>
          </p:cNvPr>
          <p:cNvSpPr>
            <a:spLocks noEditPoints="1"/>
          </p:cNvSpPr>
          <p:nvPr/>
        </p:nvSpPr>
        <p:spPr bwMode="auto">
          <a:xfrm>
            <a:off x="3444581" y="2826247"/>
            <a:ext cx="193698" cy="47631"/>
          </a:xfrm>
          <a:custGeom>
            <a:avLst/>
            <a:gdLst>
              <a:gd name="T0" fmla="*/ 18 w 45"/>
              <a:gd name="T1" fmla="*/ 1 h 11"/>
              <a:gd name="T2" fmla="*/ 18 w 45"/>
              <a:gd name="T3" fmla="*/ 7 h 11"/>
              <a:gd name="T4" fmla="*/ 20 w 45"/>
              <a:gd name="T5" fmla="*/ 6 h 11"/>
              <a:gd name="T6" fmla="*/ 23 w 45"/>
              <a:gd name="T7" fmla="*/ 6 h 11"/>
              <a:gd name="T8" fmla="*/ 27 w 45"/>
              <a:gd name="T9" fmla="*/ 5 h 11"/>
              <a:gd name="T10" fmla="*/ 29 w 45"/>
              <a:gd name="T11" fmla="*/ 5 h 11"/>
              <a:gd name="T12" fmla="*/ 31 w 45"/>
              <a:gd name="T13" fmla="*/ 5 h 11"/>
              <a:gd name="T14" fmla="*/ 34 w 45"/>
              <a:gd name="T15" fmla="*/ 6 h 11"/>
              <a:gd name="T16" fmla="*/ 40 w 45"/>
              <a:gd name="T17" fmla="*/ 8 h 11"/>
              <a:gd name="T18" fmla="*/ 45 w 45"/>
              <a:gd name="T19" fmla="*/ 11 h 11"/>
              <a:gd name="T20" fmla="*/ 18 w 45"/>
              <a:gd name="T21" fmla="*/ 1 h 11"/>
              <a:gd name="T22" fmla="*/ 9 w 45"/>
              <a:gd name="T23" fmla="*/ 0 h 11"/>
              <a:gd name="T24" fmla="*/ 5 w 45"/>
              <a:gd name="T25" fmla="*/ 1 h 11"/>
              <a:gd name="T26" fmla="*/ 0 w 45"/>
              <a:gd name="T27" fmla="*/ 4 h 11"/>
              <a:gd name="T28" fmla="*/ 4 w 45"/>
              <a:gd name="T29" fmla="*/ 5 h 11"/>
              <a:gd name="T30" fmla="*/ 10 w 45"/>
              <a:gd name="T31" fmla="*/ 7 h 11"/>
              <a:gd name="T32" fmla="*/ 14 w 45"/>
              <a:gd name="T33" fmla="*/ 7 h 11"/>
              <a:gd name="T34" fmla="*/ 16 w 45"/>
              <a:gd name="T35" fmla="*/ 7 h 11"/>
              <a:gd name="T36" fmla="*/ 16 w 45"/>
              <a:gd name="T37" fmla="*/ 1 h 11"/>
              <a:gd name="T38" fmla="*/ 13 w 45"/>
              <a:gd name="T39" fmla="*/ 1 h 11"/>
              <a:gd name="T40" fmla="*/ 9 w 4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1">
                <a:moveTo>
                  <a:pt x="18" y="1"/>
                </a:moveTo>
                <a:cubicBezTo>
                  <a:pt x="18" y="7"/>
                  <a:pt x="18" y="7"/>
                  <a:pt x="18" y="7"/>
                </a:cubicBezTo>
                <a:cubicBezTo>
                  <a:pt x="18" y="7"/>
                  <a:pt x="19" y="6"/>
                  <a:pt x="20" y="6"/>
                </a:cubicBezTo>
                <a:cubicBezTo>
                  <a:pt x="21" y="6"/>
                  <a:pt x="22" y="6"/>
                  <a:pt x="23" y="6"/>
                </a:cubicBezTo>
                <a:cubicBezTo>
                  <a:pt x="25" y="5"/>
                  <a:pt x="26" y="5"/>
                  <a:pt x="27" y="5"/>
                </a:cubicBezTo>
                <a:cubicBezTo>
                  <a:pt x="28" y="5"/>
                  <a:pt x="28" y="5"/>
                  <a:pt x="29" y="5"/>
                </a:cubicBezTo>
                <a:cubicBezTo>
                  <a:pt x="29" y="5"/>
                  <a:pt x="30" y="5"/>
                  <a:pt x="31" y="5"/>
                </a:cubicBezTo>
                <a:cubicBezTo>
                  <a:pt x="32" y="5"/>
                  <a:pt x="33" y="5"/>
                  <a:pt x="34" y="6"/>
                </a:cubicBezTo>
                <a:cubicBezTo>
                  <a:pt x="36" y="7"/>
                  <a:pt x="38" y="7"/>
                  <a:pt x="40" y="8"/>
                </a:cubicBezTo>
                <a:cubicBezTo>
                  <a:pt x="43" y="10"/>
                  <a:pt x="44" y="11"/>
                  <a:pt x="45" y="11"/>
                </a:cubicBezTo>
                <a:cubicBezTo>
                  <a:pt x="37" y="6"/>
                  <a:pt x="27" y="3"/>
                  <a:pt x="18" y="1"/>
                </a:cubicBezTo>
                <a:moveTo>
                  <a:pt x="9" y="0"/>
                </a:moveTo>
                <a:cubicBezTo>
                  <a:pt x="8" y="0"/>
                  <a:pt x="6" y="0"/>
                  <a:pt x="5" y="1"/>
                </a:cubicBezTo>
                <a:cubicBezTo>
                  <a:pt x="3" y="1"/>
                  <a:pt x="1" y="3"/>
                  <a:pt x="0" y="4"/>
                </a:cubicBezTo>
                <a:cubicBezTo>
                  <a:pt x="1" y="4"/>
                  <a:pt x="2" y="5"/>
                  <a:pt x="4" y="5"/>
                </a:cubicBezTo>
                <a:cubicBezTo>
                  <a:pt x="5" y="5"/>
                  <a:pt x="7" y="6"/>
                  <a:pt x="10" y="7"/>
                </a:cubicBezTo>
                <a:cubicBezTo>
                  <a:pt x="11" y="7"/>
                  <a:pt x="12" y="7"/>
                  <a:pt x="14" y="7"/>
                </a:cubicBezTo>
                <a:cubicBezTo>
                  <a:pt x="14" y="7"/>
                  <a:pt x="15" y="7"/>
                  <a:pt x="16" y="7"/>
                </a:cubicBezTo>
                <a:cubicBezTo>
                  <a:pt x="16" y="1"/>
                  <a:pt x="16" y="1"/>
                  <a:pt x="16" y="1"/>
                </a:cubicBezTo>
                <a:cubicBezTo>
                  <a:pt x="15" y="1"/>
                  <a:pt x="14" y="1"/>
                  <a:pt x="13" y="1"/>
                </a:cubicBezTo>
                <a:cubicBezTo>
                  <a:pt x="12" y="0"/>
                  <a:pt x="10" y="0"/>
                  <a:pt x="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4" name="Freeform 2880">
            <a:extLst>
              <a:ext uri="{FF2B5EF4-FFF2-40B4-BE49-F238E27FC236}">
                <a16:creationId xmlns:a16="http://schemas.microsoft.com/office/drawing/2014/main" id="{59235788-79AD-4AA2-A48D-DD23A114FC14}"/>
              </a:ext>
            </a:extLst>
          </p:cNvPr>
          <p:cNvSpPr>
            <a:spLocks/>
          </p:cNvSpPr>
          <p:nvPr/>
        </p:nvSpPr>
        <p:spPr bwMode="auto">
          <a:xfrm>
            <a:off x="3512851" y="2831010"/>
            <a:ext cx="7938" cy="25403"/>
          </a:xfrm>
          <a:custGeom>
            <a:avLst/>
            <a:gdLst>
              <a:gd name="T0" fmla="*/ 0 w 2"/>
              <a:gd name="T1" fmla="*/ 0 h 6"/>
              <a:gd name="T2" fmla="*/ 0 w 2"/>
              <a:gd name="T3" fmla="*/ 6 h 6"/>
              <a:gd name="T4" fmla="*/ 1 w 2"/>
              <a:gd name="T5" fmla="*/ 6 h 6"/>
              <a:gd name="T6" fmla="*/ 2 w 2"/>
              <a:gd name="T7" fmla="*/ 6 h 6"/>
              <a:gd name="T8" fmla="*/ 2 w 2"/>
              <a:gd name="T9" fmla="*/ 0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cubicBezTo>
                  <a:pt x="0" y="6"/>
                  <a:pt x="0" y="6"/>
                  <a:pt x="0" y="6"/>
                </a:cubicBezTo>
                <a:cubicBezTo>
                  <a:pt x="0" y="6"/>
                  <a:pt x="0" y="6"/>
                  <a:pt x="1" y="6"/>
                </a:cubicBezTo>
                <a:cubicBezTo>
                  <a:pt x="1" y="6"/>
                  <a:pt x="1" y="6"/>
                  <a:pt x="2" y="6"/>
                </a:cubicBezTo>
                <a:cubicBezTo>
                  <a:pt x="2" y="0"/>
                  <a:pt x="2" y="0"/>
                  <a:pt x="2" y="0"/>
                </a:cubicBezTo>
                <a:cubicBezTo>
                  <a:pt x="1"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5" name="Freeform 2881">
            <a:extLst>
              <a:ext uri="{FF2B5EF4-FFF2-40B4-BE49-F238E27FC236}">
                <a16:creationId xmlns:a16="http://schemas.microsoft.com/office/drawing/2014/main" id="{18D1FC49-E4AF-42BB-BE39-B9E1E61D1BE8}"/>
              </a:ext>
            </a:extLst>
          </p:cNvPr>
          <p:cNvSpPr>
            <a:spLocks/>
          </p:cNvSpPr>
          <p:nvPr/>
        </p:nvSpPr>
        <p:spPr bwMode="auto">
          <a:xfrm>
            <a:off x="3598586" y="2929447"/>
            <a:ext cx="198461" cy="198460"/>
          </a:xfrm>
          <a:custGeom>
            <a:avLst/>
            <a:gdLst>
              <a:gd name="T0" fmla="*/ 0 w 46"/>
              <a:gd name="T1" fmla="*/ 0 h 46"/>
              <a:gd name="T2" fmla="*/ 10 w 46"/>
              <a:gd name="T3" fmla="*/ 8 h 46"/>
              <a:gd name="T4" fmla="*/ 24 w 46"/>
              <a:gd name="T5" fmla="*/ 23 h 46"/>
              <a:gd name="T6" fmla="*/ 36 w 46"/>
              <a:gd name="T7" fmla="*/ 37 h 46"/>
              <a:gd name="T8" fmla="*/ 40 w 46"/>
              <a:gd name="T9" fmla="*/ 46 h 46"/>
              <a:gd name="T10" fmla="*/ 45 w 46"/>
              <a:gd name="T11" fmla="*/ 42 h 46"/>
              <a:gd name="T12" fmla="*/ 46 w 46"/>
              <a:gd name="T13" fmla="*/ 36 h 46"/>
              <a:gd name="T14" fmla="*/ 37 w 46"/>
              <a:gd name="T15" fmla="*/ 14 h 46"/>
              <a:gd name="T16" fmla="*/ 35 w 46"/>
              <a:gd name="T17" fmla="*/ 12 h 46"/>
              <a:gd name="T18" fmla="*/ 31 w 46"/>
              <a:gd name="T19" fmla="*/ 9 h 46"/>
              <a:gd name="T20" fmla="*/ 29 w 46"/>
              <a:gd name="T21" fmla="*/ 8 h 46"/>
              <a:gd name="T22" fmla="*/ 26 w 46"/>
              <a:gd name="T23" fmla="*/ 7 h 46"/>
              <a:gd name="T24" fmla="*/ 22 w 46"/>
              <a:gd name="T25" fmla="*/ 5 h 46"/>
              <a:gd name="T26" fmla="*/ 17 w 46"/>
              <a:gd name="T27" fmla="*/ 3 h 46"/>
              <a:gd name="T28" fmla="*/ 12 w 46"/>
              <a:gd name="T29" fmla="*/ 2 h 46"/>
              <a:gd name="T30" fmla="*/ 8 w 46"/>
              <a:gd name="T31" fmla="*/ 2 h 46"/>
              <a:gd name="T32" fmla="*/ 4 w 46"/>
              <a:gd name="T33" fmla="*/ 1 h 46"/>
              <a:gd name="T34" fmla="*/ 0 w 46"/>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6">
                <a:moveTo>
                  <a:pt x="0" y="0"/>
                </a:moveTo>
                <a:cubicBezTo>
                  <a:pt x="4" y="3"/>
                  <a:pt x="7" y="6"/>
                  <a:pt x="10" y="8"/>
                </a:cubicBezTo>
                <a:cubicBezTo>
                  <a:pt x="15" y="13"/>
                  <a:pt x="20" y="18"/>
                  <a:pt x="24" y="23"/>
                </a:cubicBezTo>
                <a:cubicBezTo>
                  <a:pt x="29" y="28"/>
                  <a:pt x="33" y="33"/>
                  <a:pt x="36" y="37"/>
                </a:cubicBezTo>
                <a:cubicBezTo>
                  <a:pt x="38" y="40"/>
                  <a:pt x="39" y="43"/>
                  <a:pt x="40" y="46"/>
                </a:cubicBezTo>
                <a:cubicBezTo>
                  <a:pt x="42" y="45"/>
                  <a:pt x="44" y="44"/>
                  <a:pt x="45" y="42"/>
                </a:cubicBezTo>
                <a:cubicBezTo>
                  <a:pt x="46" y="40"/>
                  <a:pt x="46" y="38"/>
                  <a:pt x="46" y="36"/>
                </a:cubicBezTo>
                <a:cubicBezTo>
                  <a:pt x="44" y="28"/>
                  <a:pt x="41" y="21"/>
                  <a:pt x="37" y="14"/>
                </a:cubicBezTo>
                <a:cubicBezTo>
                  <a:pt x="36" y="13"/>
                  <a:pt x="36" y="13"/>
                  <a:pt x="35" y="12"/>
                </a:cubicBezTo>
                <a:cubicBezTo>
                  <a:pt x="33" y="11"/>
                  <a:pt x="32" y="10"/>
                  <a:pt x="31" y="9"/>
                </a:cubicBezTo>
                <a:cubicBezTo>
                  <a:pt x="30" y="9"/>
                  <a:pt x="29" y="8"/>
                  <a:pt x="29" y="8"/>
                </a:cubicBezTo>
                <a:cubicBezTo>
                  <a:pt x="28" y="8"/>
                  <a:pt x="27" y="7"/>
                  <a:pt x="26" y="7"/>
                </a:cubicBezTo>
                <a:cubicBezTo>
                  <a:pt x="25" y="6"/>
                  <a:pt x="23" y="5"/>
                  <a:pt x="22" y="5"/>
                </a:cubicBezTo>
                <a:cubicBezTo>
                  <a:pt x="20" y="4"/>
                  <a:pt x="19" y="4"/>
                  <a:pt x="17" y="3"/>
                </a:cubicBezTo>
                <a:cubicBezTo>
                  <a:pt x="15" y="3"/>
                  <a:pt x="14" y="2"/>
                  <a:pt x="12" y="2"/>
                </a:cubicBezTo>
                <a:cubicBezTo>
                  <a:pt x="11" y="2"/>
                  <a:pt x="9" y="2"/>
                  <a:pt x="8" y="2"/>
                </a:cubicBezTo>
                <a:cubicBezTo>
                  <a:pt x="6" y="1"/>
                  <a:pt x="5" y="1"/>
                  <a:pt x="4" y="1"/>
                </a:cubicBezTo>
                <a:cubicBezTo>
                  <a:pt x="2" y="1"/>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6" name="Freeform 2882">
            <a:extLst>
              <a:ext uri="{FF2B5EF4-FFF2-40B4-BE49-F238E27FC236}">
                <a16:creationId xmlns:a16="http://schemas.microsoft.com/office/drawing/2014/main" id="{FF67D6C3-CB99-423C-BABB-F5BA9229482B}"/>
              </a:ext>
            </a:extLst>
          </p:cNvPr>
          <p:cNvSpPr>
            <a:spLocks/>
          </p:cNvSpPr>
          <p:nvPr/>
        </p:nvSpPr>
        <p:spPr bwMode="auto">
          <a:xfrm>
            <a:off x="3550955" y="2904044"/>
            <a:ext cx="220688" cy="258792"/>
          </a:xfrm>
          <a:custGeom>
            <a:avLst/>
            <a:gdLst>
              <a:gd name="T0" fmla="*/ 0 w 51"/>
              <a:gd name="T1" fmla="*/ 0 h 60"/>
              <a:gd name="T2" fmla="*/ 2 w 51"/>
              <a:gd name="T3" fmla="*/ 4 h 60"/>
              <a:gd name="T4" fmla="*/ 5 w 51"/>
              <a:gd name="T5" fmla="*/ 10 h 60"/>
              <a:gd name="T6" fmla="*/ 7 w 51"/>
              <a:gd name="T7" fmla="*/ 16 h 60"/>
              <a:gd name="T8" fmla="*/ 12 w 51"/>
              <a:gd name="T9" fmla="*/ 30 h 60"/>
              <a:gd name="T10" fmla="*/ 14 w 51"/>
              <a:gd name="T11" fmla="*/ 37 h 60"/>
              <a:gd name="T12" fmla="*/ 16 w 51"/>
              <a:gd name="T13" fmla="*/ 44 h 60"/>
              <a:gd name="T14" fmla="*/ 22 w 51"/>
              <a:gd name="T15" fmla="*/ 55 h 60"/>
              <a:gd name="T16" fmla="*/ 26 w 51"/>
              <a:gd name="T17" fmla="*/ 59 h 60"/>
              <a:gd name="T18" fmla="*/ 27 w 51"/>
              <a:gd name="T19" fmla="*/ 60 h 60"/>
              <a:gd name="T20" fmla="*/ 41 w 51"/>
              <a:gd name="T21" fmla="*/ 55 h 60"/>
              <a:gd name="T22" fmla="*/ 48 w 51"/>
              <a:gd name="T23" fmla="*/ 52 h 60"/>
              <a:gd name="T24" fmla="*/ 48 w 51"/>
              <a:gd name="T25" fmla="*/ 52 h 60"/>
              <a:gd name="T26" fmla="*/ 49 w 51"/>
              <a:gd name="T27" fmla="*/ 52 h 60"/>
              <a:gd name="T28" fmla="*/ 51 w 51"/>
              <a:gd name="T29" fmla="*/ 52 h 60"/>
              <a:gd name="T30" fmla="*/ 46 w 51"/>
              <a:gd name="T31" fmla="*/ 43 h 60"/>
              <a:gd name="T32" fmla="*/ 35 w 51"/>
              <a:gd name="T33" fmla="*/ 29 h 60"/>
              <a:gd name="T34" fmla="*/ 20 w 51"/>
              <a:gd name="T35" fmla="*/ 15 h 60"/>
              <a:gd name="T36" fmla="*/ 4 w 51"/>
              <a:gd name="T37" fmla="*/ 3 h 60"/>
              <a:gd name="T38" fmla="*/ 0 w 51"/>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60">
                <a:moveTo>
                  <a:pt x="0" y="0"/>
                </a:moveTo>
                <a:cubicBezTo>
                  <a:pt x="0" y="1"/>
                  <a:pt x="1" y="2"/>
                  <a:pt x="2" y="4"/>
                </a:cubicBezTo>
                <a:cubicBezTo>
                  <a:pt x="3" y="6"/>
                  <a:pt x="4" y="8"/>
                  <a:pt x="5" y="10"/>
                </a:cubicBezTo>
                <a:cubicBezTo>
                  <a:pt x="6" y="12"/>
                  <a:pt x="7" y="14"/>
                  <a:pt x="7" y="16"/>
                </a:cubicBezTo>
                <a:cubicBezTo>
                  <a:pt x="9" y="21"/>
                  <a:pt x="10" y="25"/>
                  <a:pt x="12" y="30"/>
                </a:cubicBezTo>
                <a:cubicBezTo>
                  <a:pt x="12" y="32"/>
                  <a:pt x="13" y="35"/>
                  <a:pt x="14" y="37"/>
                </a:cubicBezTo>
                <a:cubicBezTo>
                  <a:pt x="15" y="40"/>
                  <a:pt x="15" y="42"/>
                  <a:pt x="16" y="44"/>
                </a:cubicBezTo>
                <a:cubicBezTo>
                  <a:pt x="18" y="48"/>
                  <a:pt x="20" y="52"/>
                  <a:pt x="22" y="55"/>
                </a:cubicBezTo>
                <a:cubicBezTo>
                  <a:pt x="24" y="57"/>
                  <a:pt x="25" y="58"/>
                  <a:pt x="26" y="59"/>
                </a:cubicBezTo>
                <a:cubicBezTo>
                  <a:pt x="26" y="60"/>
                  <a:pt x="26" y="60"/>
                  <a:pt x="27" y="60"/>
                </a:cubicBezTo>
                <a:cubicBezTo>
                  <a:pt x="32" y="59"/>
                  <a:pt x="37" y="58"/>
                  <a:pt x="41" y="55"/>
                </a:cubicBezTo>
                <a:cubicBezTo>
                  <a:pt x="43" y="53"/>
                  <a:pt x="46" y="52"/>
                  <a:pt x="48" y="52"/>
                </a:cubicBezTo>
                <a:cubicBezTo>
                  <a:pt x="48" y="52"/>
                  <a:pt x="48" y="52"/>
                  <a:pt x="48" y="52"/>
                </a:cubicBezTo>
                <a:cubicBezTo>
                  <a:pt x="49" y="52"/>
                  <a:pt x="49" y="52"/>
                  <a:pt x="49" y="52"/>
                </a:cubicBezTo>
                <a:cubicBezTo>
                  <a:pt x="50" y="52"/>
                  <a:pt x="50" y="52"/>
                  <a:pt x="51" y="52"/>
                </a:cubicBezTo>
                <a:cubicBezTo>
                  <a:pt x="50" y="49"/>
                  <a:pt x="48" y="46"/>
                  <a:pt x="46" y="43"/>
                </a:cubicBezTo>
                <a:cubicBezTo>
                  <a:pt x="43" y="39"/>
                  <a:pt x="39" y="34"/>
                  <a:pt x="35" y="29"/>
                </a:cubicBezTo>
                <a:cubicBezTo>
                  <a:pt x="30" y="25"/>
                  <a:pt x="25" y="20"/>
                  <a:pt x="20" y="15"/>
                </a:cubicBezTo>
                <a:cubicBezTo>
                  <a:pt x="14" y="11"/>
                  <a:pt x="9" y="6"/>
                  <a:pt x="4" y="3"/>
                </a:cubicBezTo>
                <a:cubicBezTo>
                  <a:pt x="3" y="2"/>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7" name="Freeform 2883">
            <a:extLst>
              <a:ext uri="{FF2B5EF4-FFF2-40B4-BE49-F238E27FC236}">
                <a16:creationId xmlns:a16="http://schemas.microsoft.com/office/drawing/2014/main" id="{51C3F46D-A5C1-453F-A3EB-FDA61C44380E}"/>
              </a:ext>
            </a:extLst>
          </p:cNvPr>
          <p:cNvSpPr>
            <a:spLocks/>
          </p:cNvSpPr>
          <p:nvPr/>
        </p:nvSpPr>
        <p:spPr bwMode="auto">
          <a:xfrm>
            <a:off x="3281049" y="2848475"/>
            <a:ext cx="176233" cy="271494"/>
          </a:xfrm>
          <a:custGeom>
            <a:avLst/>
            <a:gdLst>
              <a:gd name="T0" fmla="*/ 11 w 41"/>
              <a:gd name="T1" fmla="*/ 6 h 63"/>
              <a:gd name="T2" fmla="*/ 3 w 41"/>
              <a:gd name="T3" fmla="*/ 30 h 63"/>
              <a:gd name="T4" fmla="*/ 13 w 41"/>
              <a:gd name="T5" fmla="*/ 31 h 63"/>
              <a:gd name="T6" fmla="*/ 14 w 41"/>
              <a:gd name="T7" fmla="*/ 32 h 63"/>
              <a:gd name="T8" fmla="*/ 14 w 41"/>
              <a:gd name="T9" fmla="*/ 33 h 63"/>
              <a:gd name="T10" fmla="*/ 14 w 41"/>
              <a:gd name="T11" fmla="*/ 40 h 63"/>
              <a:gd name="T12" fmla="*/ 15 w 41"/>
              <a:gd name="T13" fmla="*/ 47 h 63"/>
              <a:gd name="T14" fmla="*/ 15 w 41"/>
              <a:gd name="T15" fmla="*/ 36 h 63"/>
              <a:gd name="T16" fmla="*/ 15 w 41"/>
              <a:gd name="T17" fmla="*/ 32 h 63"/>
              <a:gd name="T18" fmla="*/ 25 w 41"/>
              <a:gd name="T19" fmla="*/ 35 h 63"/>
              <a:gd name="T20" fmla="*/ 30 w 41"/>
              <a:gd name="T21" fmla="*/ 38 h 63"/>
              <a:gd name="T22" fmla="*/ 36 w 41"/>
              <a:gd name="T23" fmla="*/ 48 h 63"/>
              <a:gd name="T24" fmla="*/ 41 w 41"/>
              <a:gd name="T25" fmla="*/ 63 h 63"/>
              <a:gd name="T26" fmla="*/ 41 w 41"/>
              <a:gd name="T27" fmla="*/ 63 h 63"/>
              <a:gd name="T28" fmla="*/ 37 w 41"/>
              <a:gd name="T29" fmla="*/ 47 h 63"/>
              <a:gd name="T30" fmla="*/ 32 w 41"/>
              <a:gd name="T31" fmla="*/ 40 h 63"/>
              <a:gd name="T32" fmla="*/ 40 w 41"/>
              <a:gd name="T33" fmla="*/ 45 h 63"/>
              <a:gd name="T34" fmla="*/ 39 w 41"/>
              <a:gd name="T35" fmla="*/ 43 h 63"/>
              <a:gd name="T36" fmla="*/ 37 w 41"/>
              <a:gd name="T37" fmla="*/ 41 h 63"/>
              <a:gd name="T38" fmla="*/ 23 w 41"/>
              <a:gd name="T39" fmla="*/ 33 h 63"/>
              <a:gd name="T40" fmla="*/ 26 w 41"/>
              <a:gd name="T41" fmla="*/ 32 h 63"/>
              <a:gd name="T42" fmla="*/ 32 w 41"/>
              <a:gd name="T43" fmla="*/ 31 h 63"/>
              <a:gd name="T44" fmla="*/ 36 w 41"/>
              <a:gd name="T45" fmla="*/ 30 h 63"/>
              <a:gd name="T46" fmla="*/ 39 w 41"/>
              <a:gd name="T47" fmla="*/ 31 h 63"/>
              <a:gd name="T48" fmla="*/ 37 w 41"/>
              <a:gd name="T49" fmla="*/ 30 h 63"/>
              <a:gd name="T50" fmla="*/ 34 w 41"/>
              <a:gd name="T51" fmla="*/ 30 h 63"/>
              <a:gd name="T52" fmla="*/ 29 w 41"/>
              <a:gd name="T53" fmla="*/ 31 h 63"/>
              <a:gd name="T54" fmla="*/ 24 w 41"/>
              <a:gd name="T55" fmla="*/ 32 h 63"/>
              <a:gd name="T56" fmla="*/ 17 w 41"/>
              <a:gd name="T57" fmla="*/ 30 h 63"/>
              <a:gd name="T58" fmla="*/ 17 w 41"/>
              <a:gd name="T59" fmla="*/ 27 h 63"/>
              <a:gd name="T60" fmla="*/ 24 w 41"/>
              <a:gd name="T61" fmla="*/ 27 h 63"/>
              <a:gd name="T62" fmla="*/ 38 w 41"/>
              <a:gd name="T63" fmla="*/ 25 h 63"/>
              <a:gd name="T64" fmla="*/ 38 w 41"/>
              <a:gd name="T65" fmla="*/ 7 h 63"/>
              <a:gd name="T66" fmla="*/ 38 w 41"/>
              <a:gd name="T67" fmla="*/ 2 h 63"/>
              <a:gd name="T68" fmla="*/ 37 w 41"/>
              <a:gd name="T69" fmla="*/ 2 h 63"/>
              <a:gd name="T70" fmla="*/ 28 w 41"/>
              <a:gd name="T7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63">
                <a:moveTo>
                  <a:pt x="28" y="0"/>
                </a:moveTo>
                <a:cubicBezTo>
                  <a:pt x="22" y="0"/>
                  <a:pt x="16" y="2"/>
                  <a:pt x="11" y="6"/>
                </a:cubicBezTo>
                <a:cubicBezTo>
                  <a:pt x="4" y="12"/>
                  <a:pt x="0" y="21"/>
                  <a:pt x="2" y="30"/>
                </a:cubicBezTo>
                <a:cubicBezTo>
                  <a:pt x="2" y="30"/>
                  <a:pt x="3" y="30"/>
                  <a:pt x="3" y="30"/>
                </a:cubicBezTo>
                <a:cubicBezTo>
                  <a:pt x="4" y="30"/>
                  <a:pt x="5" y="30"/>
                  <a:pt x="7" y="30"/>
                </a:cubicBezTo>
                <a:cubicBezTo>
                  <a:pt x="9" y="30"/>
                  <a:pt x="11" y="30"/>
                  <a:pt x="13" y="31"/>
                </a:cubicBezTo>
                <a:cubicBezTo>
                  <a:pt x="13" y="31"/>
                  <a:pt x="13" y="31"/>
                  <a:pt x="13" y="31"/>
                </a:cubicBezTo>
                <a:cubicBezTo>
                  <a:pt x="13" y="31"/>
                  <a:pt x="13" y="31"/>
                  <a:pt x="14" y="32"/>
                </a:cubicBezTo>
                <a:cubicBezTo>
                  <a:pt x="14" y="32"/>
                  <a:pt x="14" y="32"/>
                  <a:pt x="14" y="32"/>
                </a:cubicBezTo>
                <a:cubicBezTo>
                  <a:pt x="14" y="32"/>
                  <a:pt x="14" y="32"/>
                  <a:pt x="14" y="33"/>
                </a:cubicBezTo>
                <a:cubicBezTo>
                  <a:pt x="14" y="34"/>
                  <a:pt x="14" y="35"/>
                  <a:pt x="14" y="36"/>
                </a:cubicBezTo>
                <a:cubicBezTo>
                  <a:pt x="14" y="37"/>
                  <a:pt x="14" y="38"/>
                  <a:pt x="14" y="40"/>
                </a:cubicBezTo>
                <a:cubicBezTo>
                  <a:pt x="14" y="42"/>
                  <a:pt x="14" y="44"/>
                  <a:pt x="14" y="47"/>
                </a:cubicBezTo>
                <a:cubicBezTo>
                  <a:pt x="14" y="47"/>
                  <a:pt x="15" y="47"/>
                  <a:pt x="15" y="47"/>
                </a:cubicBezTo>
                <a:cubicBezTo>
                  <a:pt x="15" y="45"/>
                  <a:pt x="15" y="42"/>
                  <a:pt x="15" y="40"/>
                </a:cubicBezTo>
                <a:cubicBezTo>
                  <a:pt x="15" y="38"/>
                  <a:pt x="15" y="37"/>
                  <a:pt x="15" y="36"/>
                </a:cubicBezTo>
                <a:cubicBezTo>
                  <a:pt x="15" y="35"/>
                  <a:pt x="15" y="34"/>
                  <a:pt x="15" y="33"/>
                </a:cubicBezTo>
                <a:cubicBezTo>
                  <a:pt x="15" y="32"/>
                  <a:pt x="15" y="32"/>
                  <a:pt x="15" y="32"/>
                </a:cubicBezTo>
                <a:cubicBezTo>
                  <a:pt x="15" y="32"/>
                  <a:pt x="16" y="32"/>
                  <a:pt x="16" y="32"/>
                </a:cubicBezTo>
                <a:cubicBezTo>
                  <a:pt x="18" y="33"/>
                  <a:pt x="21" y="34"/>
                  <a:pt x="25" y="35"/>
                </a:cubicBezTo>
                <a:cubicBezTo>
                  <a:pt x="26" y="36"/>
                  <a:pt x="28" y="37"/>
                  <a:pt x="30" y="38"/>
                </a:cubicBezTo>
                <a:cubicBezTo>
                  <a:pt x="30" y="38"/>
                  <a:pt x="30" y="38"/>
                  <a:pt x="30" y="38"/>
                </a:cubicBezTo>
                <a:cubicBezTo>
                  <a:pt x="31" y="39"/>
                  <a:pt x="32" y="41"/>
                  <a:pt x="34" y="44"/>
                </a:cubicBezTo>
                <a:cubicBezTo>
                  <a:pt x="34" y="45"/>
                  <a:pt x="35" y="46"/>
                  <a:pt x="36" y="48"/>
                </a:cubicBezTo>
                <a:cubicBezTo>
                  <a:pt x="36" y="49"/>
                  <a:pt x="37" y="51"/>
                  <a:pt x="38" y="52"/>
                </a:cubicBezTo>
                <a:cubicBezTo>
                  <a:pt x="39" y="56"/>
                  <a:pt x="40" y="59"/>
                  <a:pt x="41" y="63"/>
                </a:cubicBezTo>
                <a:cubicBezTo>
                  <a:pt x="41" y="63"/>
                  <a:pt x="41" y="63"/>
                  <a:pt x="41" y="63"/>
                </a:cubicBezTo>
                <a:cubicBezTo>
                  <a:pt x="41" y="63"/>
                  <a:pt x="41" y="63"/>
                  <a:pt x="41" y="63"/>
                </a:cubicBezTo>
                <a:cubicBezTo>
                  <a:pt x="40" y="59"/>
                  <a:pt x="39" y="56"/>
                  <a:pt x="38" y="52"/>
                </a:cubicBezTo>
                <a:cubicBezTo>
                  <a:pt x="38" y="50"/>
                  <a:pt x="37" y="49"/>
                  <a:pt x="37" y="47"/>
                </a:cubicBezTo>
                <a:cubicBezTo>
                  <a:pt x="36" y="46"/>
                  <a:pt x="35" y="44"/>
                  <a:pt x="35" y="43"/>
                </a:cubicBezTo>
                <a:cubicBezTo>
                  <a:pt x="34" y="42"/>
                  <a:pt x="33" y="41"/>
                  <a:pt x="32" y="40"/>
                </a:cubicBezTo>
                <a:cubicBezTo>
                  <a:pt x="33" y="40"/>
                  <a:pt x="35" y="41"/>
                  <a:pt x="36" y="42"/>
                </a:cubicBezTo>
                <a:cubicBezTo>
                  <a:pt x="37" y="43"/>
                  <a:pt x="39" y="44"/>
                  <a:pt x="40" y="45"/>
                </a:cubicBezTo>
                <a:cubicBezTo>
                  <a:pt x="40" y="45"/>
                  <a:pt x="40" y="44"/>
                  <a:pt x="40" y="43"/>
                </a:cubicBezTo>
                <a:cubicBezTo>
                  <a:pt x="40" y="43"/>
                  <a:pt x="40" y="43"/>
                  <a:pt x="39" y="43"/>
                </a:cubicBezTo>
                <a:cubicBezTo>
                  <a:pt x="39" y="43"/>
                  <a:pt x="39" y="43"/>
                  <a:pt x="39" y="43"/>
                </a:cubicBezTo>
                <a:cubicBezTo>
                  <a:pt x="38" y="42"/>
                  <a:pt x="37" y="42"/>
                  <a:pt x="37" y="41"/>
                </a:cubicBezTo>
                <a:cubicBezTo>
                  <a:pt x="33" y="38"/>
                  <a:pt x="29" y="35"/>
                  <a:pt x="25" y="34"/>
                </a:cubicBezTo>
                <a:cubicBezTo>
                  <a:pt x="25" y="33"/>
                  <a:pt x="24" y="33"/>
                  <a:pt x="23" y="33"/>
                </a:cubicBezTo>
                <a:cubicBezTo>
                  <a:pt x="24" y="32"/>
                  <a:pt x="24" y="32"/>
                  <a:pt x="24" y="32"/>
                </a:cubicBezTo>
                <a:cubicBezTo>
                  <a:pt x="25" y="32"/>
                  <a:pt x="26" y="32"/>
                  <a:pt x="26" y="32"/>
                </a:cubicBezTo>
                <a:cubicBezTo>
                  <a:pt x="27" y="32"/>
                  <a:pt x="28" y="32"/>
                  <a:pt x="29" y="32"/>
                </a:cubicBezTo>
                <a:cubicBezTo>
                  <a:pt x="30" y="32"/>
                  <a:pt x="31" y="32"/>
                  <a:pt x="32" y="31"/>
                </a:cubicBezTo>
                <a:cubicBezTo>
                  <a:pt x="32" y="31"/>
                  <a:pt x="33" y="31"/>
                  <a:pt x="34" y="31"/>
                </a:cubicBezTo>
                <a:cubicBezTo>
                  <a:pt x="35" y="31"/>
                  <a:pt x="35" y="30"/>
                  <a:pt x="36" y="30"/>
                </a:cubicBezTo>
                <a:cubicBezTo>
                  <a:pt x="36" y="30"/>
                  <a:pt x="37" y="30"/>
                  <a:pt x="37" y="31"/>
                </a:cubicBezTo>
                <a:cubicBezTo>
                  <a:pt x="37" y="31"/>
                  <a:pt x="38" y="31"/>
                  <a:pt x="39" y="31"/>
                </a:cubicBezTo>
                <a:cubicBezTo>
                  <a:pt x="39" y="31"/>
                  <a:pt x="39" y="31"/>
                  <a:pt x="39" y="31"/>
                </a:cubicBezTo>
                <a:cubicBezTo>
                  <a:pt x="38" y="30"/>
                  <a:pt x="38" y="30"/>
                  <a:pt x="37" y="30"/>
                </a:cubicBezTo>
                <a:cubicBezTo>
                  <a:pt x="37" y="30"/>
                  <a:pt x="36" y="30"/>
                  <a:pt x="36" y="30"/>
                </a:cubicBezTo>
                <a:cubicBezTo>
                  <a:pt x="35" y="30"/>
                  <a:pt x="35" y="30"/>
                  <a:pt x="34" y="30"/>
                </a:cubicBezTo>
                <a:cubicBezTo>
                  <a:pt x="33" y="30"/>
                  <a:pt x="32" y="31"/>
                  <a:pt x="31" y="31"/>
                </a:cubicBezTo>
                <a:cubicBezTo>
                  <a:pt x="31" y="31"/>
                  <a:pt x="30" y="31"/>
                  <a:pt x="29" y="31"/>
                </a:cubicBezTo>
                <a:cubicBezTo>
                  <a:pt x="28" y="31"/>
                  <a:pt x="27" y="31"/>
                  <a:pt x="26" y="32"/>
                </a:cubicBezTo>
                <a:cubicBezTo>
                  <a:pt x="26" y="32"/>
                  <a:pt x="25" y="32"/>
                  <a:pt x="24" y="32"/>
                </a:cubicBezTo>
                <a:cubicBezTo>
                  <a:pt x="23" y="32"/>
                  <a:pt x="22" y="32"/>
                  <a:pt x="21" y="32"/>
                </a:cubicBezTo>
                <a:cubicBezTo>
                  <a:pt x="19" y="31"/>
                  <a:pt x="18" y="30"/>
                  <a:pt x="17" y="30"/>
                </a:cubicBezTo>
                <a:cubicBezTo>
                  <a:pt x="16" y="30"/>
                  <a:pt x="15" y="30"/>
                  <a:pt x="14" y="30"/>
                </a:cubicBezTo>
                <a:cubicBezTo>
                  <a:pt x="15" y="28"/>
                  <a:pt x="16" y="28"/>
                  <a:pt x="17" y="27"/>
                </a:cubicBezTo>
                <a:cubicBezTo>
                  <a:pt x="18" y="27"/>
                  <a:pt x="19" y="27"/>
                  <a:pt x="21" y="27"/>
                </a:cubicBezTo>
                <a:cubicBezTo>
                  <a:pt x="22" y="27"/>
                  <a:pt x="23" y="27"/>
                  <a:pt x="24" y="27"/>
                </a:cubicBezTo>
                <a:cubicBezTo>
                  <a:pt x="29" y="27"/>
                  <a:pt x="34" y="29"/>
                  <a:pt x="39" y="30"/>
                </a:cubicBezTo>
                <a:cubicBezTo>
                  <a:pt x="38" y="28"/>
                  <a:pt x="38" y="27"/>
                  <a:pt x="38" y="25"/>
                </a:cubicBezTo>
                <a:cubicBezTo>
                  <a:pt x="38" y="20"/>
                  <a:pt x="38" y="16"/>
                  <a:pt x="38" y="12"/>
                </a:cubicBezTo>
                <a:cubicBezTo>
                  <a:pt x="38" y="11"/>
                  <a:pt x="38" y="9"/>
                  <a:pt x="38" y="7"/>
                </a:cubicBezTo>
                <a:cubicBezTo>
                  <a:pt x="38" y="6"/>
                  <a:pt x="38" y="5"/>
                  <a:pt x="38" y="4"/>
                </a:cubicBezTo>
                <a:cubicBezTo>
                  <a:pt x="38" y="3"/>
                  <a:pt x="38" y="2"/>
                  <a:pt x="38" y="2"/>
                </a:cubicBezTo>
                <a:cubicBezTo>
                  <a:pt x="38" y="2"/>
                  <a:pt x="38" y="2"/>
                  <a:pt x="38" y="2"/>
                </a:cubicBezTo>
                <a:cubicBezTo>
                  <a:pt x="37" y="2"/>
                  <a:pt x="37" y="2"/>
                  <a:pt x="37" y="2"/>
                </a:cubicBezTo>
                <a:cubicBezTo>
                  <a:pt x="37" y="1"/>
                  <a:pt x="37" y="1"/>
                  <a:pt x="37" y="1"/>
                </a:cubicBezTo>
                <a:cubicBezTo>
                  <a:pt x="34" y="0"/>
                  <a:pt x="31" y="0"/>
                  <a:pt x="2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8" name="Freeform 2884">
            <a:extLst>
              <a:ext uri="{FF2B5EF4-FFF2-40B4-BE49-F238E27FC236}">
                <a16:creationId xmlns:a16="http://schemas.microsoft.com/office/drawing/2014/main" id="{0E158CB2-1FAB-41EB-BE3C-C0FB91CC3625}"/>
              </a:ext>
            </a:extLst>
          </p:cNvPr>
          <p:cNvSpPr>
            <a:spLocks noEditPoints="1"/>
          </p:cNvSpPr>
          <p:nvPr/>
        </p:nvSpPr>
        <p:spPr bwMode="auto">
          <a:xfrm>
            <a:off x="3447756" y="2856413"/>
            <a:ext cx="220688" cy="309598"/>
          </a:xfrm>
          <a:custGeom>
            <a:avLst/>
            <a:gdLst>
              <a:gd name="T0" fmla="*/ 16 w 51"/>
              <a:gd name="T1" fmla="*/ 57 h 72"/>
              <a:gd name="T2" fmla="*/ 28 w 51"/>
              <a:gd name="T3" fmla="*/ 70 h 72"/>
              <a:gd name="T4" fmla="*/ 20 w 51"/>
              <a:gd name="T5" fmla="*/ 60 h 72"/>
              <a:gd name="T6" fmla="*/ 1 w 51"/>
              <a:gd name="T7" fmla="*/ 41 h 72"/>
              <a:gd name="T8" fmla="*/ 9 w 51"/>
              <a:gd name="T9" fmla="*/ 50 h 72"/>
              <a:gd name="T10" fmla="*/ 15 w 51"/>
              <a:gd name="T11" fmla="*/ 55 h 72"/>
              <a:gd name="T12" fmla="*/ 2 w 51"/>
              <a:gd name="T13" fmla="*/ 43 h 72"/>
              <a:gd name="T14" fmla="*/ 8 w 51"/>
              <a:gd name="T15" fmla="*/ 44 h 72"/>
              <a:gd name="T16" fmla="*/ 15 w 51"/>
              <a:gd name="T17" fmla="*/ 45 h 72"/>
              <a:gd name="T18" fmla="*/ 15 w 51"/>
              <a:gd name="T19" fmla="*/ 44 h 72"/>
              <a:gd name="T20" fmla="*/ 11 w 51"/>
              <a:gd name="T21" fmla="*/ 43 h 72"/>
              <a:gd name="T22" fmla="*/ 5 w 51"/>
              <a:gd name="T23" fmla="*/ 42 h 72"/>
              <a:gd name="T24" fmla="*/ 17 w 51"/>
              <a:gd name="T25" fmla="*/ 6 h 72"/>
              <a:gd name="T26" fmla="*/ 17 w 51"/>
              <a:gd name="T27" fmla="*/ 38 h 72"/>
              <a:gd name="T28" fmla="*/ 30 w 51"/>
              <a:gd name="T29" fmla="*/ 53 h 72"/>
              <a:gd name="T30" fmla="*/ 25 w 51"/>
              <a:gd name="T31" fmla="*/ 49 h 72"/>
              <a:gd name="T32" fmla="*/ 22 w 51"/>
              <a:gd name="T33" fmla="*/ 47 h 72"/>
              <a:gd name="T34" fmla="*/ 17 w 51"/>
              <a:gd name="T35" fmla="*/ 45 h 72"/>
              <a:gd name="T36" fmla="*/ 18 w 51"/>
              <a:gd name="T37" fmla="*/ 46 h 72"/>
              <a:gd name="T38" fmla="*/ 24 w 51"/>
              <a:gd name="T39" fmla="*/ 49 h 72"/>
              <a:gd name="T40" fmla="*/ 28 w 51"/>
              <a:gd name="T41" fmla="*/ 52 h 72"/>
              <a:gd name="T42" fmla="*/ 36 w 51"/>
              <a:gd name="T43" fmla="*/ 70 h 72"/>
              <a:gd name="T44" fmla="*/ 42 w 51"/>
              <a:gd name="T45" fmla="*/ 72 h 72"/>
              <a:gd name="T46" fmla="*/ 50 w 51"/>
              <a:gd name="T47" fmla="*/ 70 h 72"/>
              <a:gd name="T48" fmla="*/ 40 w 51"/>
              <a:gd name="T49" fmla="*/ 55 h 72"/>
              <a:gd name="T50" fmla="*/ 35 w 51"/>
              <a:gd name="T51" fmla="*/ 41 h 72"/>
              <a:gd name="T52" fmla="*/ 28 w 51"/>
              <a:gd name="T53" fmla="*/ 21 h 72"/>
              <a:gd name="T54" fmla="*/ 20 w 51"/>
              <a:gd name="T55" fmla="*/ 9 h 72"/>
              <a:gd name="T56" fmla="*/ 17 w 51"/>
              <a:gd name="T57" fmla="*/ 6 h 72"/>
              <a:gd name="T58" fmla="*/ 1 w 51"/>
              <a:gd name="T59" fmla="*/ 1 h 72"/>
              <a:gd name="T60" fmla="*/ 1 w 51"/>
              <a:gd name="T61" fmla="*/ 10 h 72"/>
              <a:gd name="T62" fmla="*/ 0 w 51"/>
              <a:gd name="T63" fmla="*/ 29 h 72"/>
              <a:gd name="T64" fmla="*/ 5 w 51"/>
              <a:gd name="T65" fmla="*/ 31 h 72"/>
              <a:gd name="T66" fmla="*/ 0 w 51"/>
              <a:gd name="T67" fmla="*/ 29 h 72"/>
              <a:gd name="T68" fmla="*/ 1 w 51"/>
              <a:gd name="T69" fmla="*/ 29 h 72"/>
              <a:gd name="T70" fmla="*/ 9 w 51"/>
              <a:gd name="T71" fmla="*/ 33 h 72"/>
              <a:gd name="T72" fmla="*/ 15 w 51"/>
              <a:gd name="T73" fmla="*/ 17 h 72"/>
              <a:gd name="T74" fmla="*/ 13 w 51"/>
              <a:gd name="T75" fmla="*/ 5 h 72"/>
              <a:gd name="T76" fmla="*/ 0 w 51"/>
              <a:gd name="T7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72">
                <a:moveTo>
                  <a:pt x="16" y="56"/>
                </a:moveTo>
                <a:cubicBezTo>
                  <a:pt x="16" y="56"/>
                  <a:pt x="16" y="56"/>
                  <a:pt x="16" y="57"/>
                </a:cubicBezTo>
                <a:cubicBezTo>
                  <a:pt x="18" y="58"/>
                  <a:pt x="19" y="59"/>
                  <a:pt x="20" y="60"/>
                </a:cubicBezTo>
                <a:cubicBezTo>
                  <a:pt x="23" y="64"/>
                  <a:pt x="26" y="67"/>
                  <a:pt x="28" y="70"/>
                </a:cubicBezTo>
                <a:cubicBezTo>
                  <a:pt x="29" y="70"/>
                  <a:pt x="29" y="71"/>
                  <a:pt x="29" y="71"/>
                </a:cubicBezTo>
                <a:cubicBezTo>
                  <a:pt x="27" y="67"/>
                  <a:pt x="24" y="63"/>
                  <a:pt x="20" y="60"/>
                </a:cubicBezTo>
                <a:cubicBezTo>
                  <a:pt x="19" y="58"/>
                  <a:pt x="18" y="57"/>
                  <a:pt x="16" y="56"/>
                </a:cubicBezTo>
                <a:moveTo>
                  <a:pt x="1" y="41"/>
                </a:moveTo>
                <a:cubicBezTo>
                  <a:pt x="1" y="42"/>
                  <a:pt x="2" y="43"/>
                  <a:pt x="2" y="44"/>
                </a:cubicBezTo>
                <a:cubicBezTo>
                  <a:pt x="4" y="46"/>
                  <a:pt x="6" y="48"/>
                  <a:pt x="9" y="50"/>
                </a:cubicBezTo>
                <a:cubicBezTo>
                  <a:pt x="11" y="52"/>
                  <a:pt x="13" y="54"/>
                  <a:pt x="15" y="56"/>
                </a:cubicBezTo>
                <a:cubicBezTo>
                  <a:pt x="15" y="55"/>
                  <a:pt x="15" y="55"/>
                  <a:pt x="15" y="55"/>
                </a:cubicBezTo>
                <a:cubicBezTo>
                  <a:pt x="13" y="53"/>
                  <a:pt x="11" y="51"/>
                  <a:pt x="9" y="49"/>
                </a:cubicBezTo>
                <a:cubicBezTo>
                  <a:pt x="7" y="47"/>
                  <a:pt x="5" y="45"/>
                  <a:pt x="2" y="43"/>
                </a:cubicBezTo>
                <a:cubicBezTo>
                  <a:pt x="3" y="43"/>
                  <a:pt x="4" y="43"/>
                  <a:pt x="5" y="43"/>
                </a:cubicBezTo>
                <a:cubicBezTo>
                  <a:pt x="6" y="44"/>
                  <a:pt x="7" y="44"/>
                  <a:pt x="8" y="44"/>
                </a:cubicBezTo>
                <a:cubicBezTo>
                  <a:pt x="9" y="44"/>
                  <a:pt x="10" y="44"/>
                  <a:pt x="11" y="44"/>
                </a:cubicBezTo>
                <a:cubicBezTo>
                  <a:pt x="12" y="44"/>
                  <a:pt x="14" y="45"/>
                  <a:pt x="15" y="45"/>
                </a:cubicBezTo>
                <a:cubicBezTo>
                  <a:pt x="15" y="45"/>
                  <a:pt x="15" y="45"/>
                  <a:pt x="15" y="45"/>
                </a:cubicBezTo>
                <a:cubicBezTo>
                  <a:pt x="15" y="45"/>
                  <a:pt x="15" y="45"/>
                  <a:pt x="15" y="44"/>
                </a:cubicBezTo>
                <a:cubicBezTo>
                  <a:pt x="15" y="44"/>
                  <a:pt x="15" y="44"/>
                  <a:pt x="15" y="44"/>
                </a:cubicBezTo>
                <a:cubicBezTo>
                  <a:pt x="14" y="44"/>
                  <a:pt x="13" y="44"/>
                  <a:pt x="11" y="43"/>
                </a:cubicBezTo>
                <a:cubicBezTo>
                  <a:pt x="10" y="43"/>
                  <a:pt x="9" y="43"/>
                  <a:pt x="8" y="43"/>
                </a:cubicBezTo>
                <a:cubicBezTo>
                  <a:pt x="7" y="43"/>
                  <a:pt x="6" y="43"/>
                  <a:pt x="5" y="42"/>
                </a:cubicBezTo>
                <a:cubicBezTo>
                  <a:pt x="3" y="42"/>
                  <a:pt x="2" y="42"/>
                  <a:pt x="1" y="41"/>
                </a:cubicBezTo>
                <a:moveTo>
                  <a:pt x="17" y="6"/>
                </a:moveTo>
                <a:cubicBezTo>
                  <a:pt x="17" y="17"/>
                  <a:pt x="17" y="17"/>
                  <a:pt x="17" y="17"/>
                </a:cubicBezTo>
                <a:cubicBezTo>
                  <a:pt x="17" y="38"/>
                  <a:pt x="17" y="38"/>
                  <a:pt x="17" y="38"/>
                </a:cubicBezTo>
                <a:cubicBezTo>
                  <a:pt x="17" y="38"/>
                  <a:pt x="18" y="39"/>
                  <a:pt x="18" y="39"/>
                </a:cubicBezTo>
                <a:cubicBezTo>
                  <a:pt x="23" y="43"/>
                  <a:pt x="27" y="48"/>
                  <a:pt x="30" y="53"/>
                </a:cubicBezTo>
                <a:cubicBezTo>
                  <a:pt x="29" y="52"/>
                  <a:pt x="29" y="52"/>
                  <a:pt x="28" y="51"/>
                </a:cubicBezTo>
                <a:cubicBezTo>
                  <a:pt x="27" y="51"/>
                  <a:pt x="26" y="50"/>
                  <a:pt x="25" y="49"/>
                </a:cubicBezTo>
                <a:cubicBezTo>
                  <a:pt x="25" y="49"/>
                  <a:pt x="24" y="49"/>
                  <a:pt x="24" y="48"/>
                </a:cubicBezTo>
                <a:cubicBezTo>
                  <a:pt x="23" y="48"/>
                  <a:pt x="23" y="48"/>
                  <a:pt x="22" y="47"/>
                </a:cubicBezTo>
                <a:cubicBezTo>
                  <a:pt x="21" y="47"/>
                  <a:pt x="20" y="46"/>
                  <a:pt x="19" y="46"/>
                </a:cubicBezTo>
                <a:cubicBezTo>
                  <a:pt x="18" y="45"/>
                  <a:pt x="17" y="45"/>
                  <a:pt x="17" y="45"/>
                </a:cubicBezTo>
                <a:cubicBezTo>
                  <a:pt x="17" y="45"/>
                  <a:pt x="17" y="45"/>
                  <a:pt x="17" y="45"/>
                </a:cubicBezTo>
                <a:cubicBezTo>
                  <a:pt x="17" y="46"/>
                  <a:pt x="18" y="46"/>
                  <a:pt x="18" y="46"/>
                </a:cubicBezTo>
                <a:cubicBezTo>
                  <a:pt x="20" y="47"/>
                  <a:pt x="21" y="47"/>
                  <a:pt x="22" y="48"/>
                </a:cubicBezTo>
                <a:cubicBezTo>
                  <a:pt x="23" y="48"/>
                  <a:pt x="23" y="48"/>
                  <a:pt x="24" y="49"/>
                </a:cubicBezTo>
                <a:cubicBezTo>
                  <a:pt x="24" y="49"/>
                  <a:pt x="25" y="49"/>
                  <a:pt x="25" y="50"/>
                </a:cubicBezTo>
                <a:cubicBezTo>
                  <a:pt x="26" y="50"/>
                  <a:pt x="27" y="51"/>
                  <a:pt x="28" y="52"/>
                </a:cubicBezTo>
                <a:cubicBezTo>
                  <a:pt x="29" y="52"/>
                  <a:pt x="30" y="53"/>
                  <a:pt x="30" y="53"/>
                </a:cubicBezTo>
                <a:cubicBezTo>
                  <a:pt x="33" y="58"/>
                  <a:pt x="36" y="64"/>
                  <a:pt x="36" y="70"/>
                </a:cubicBezTo>
                <a:cubicBezTo>
                  <a:pt x="37" y="70"/>
                  <a:pt x="37" y="71"/>
                  <a:pt x="37" y="72"/>
                </a:cubicBezTo>
                <a:cubicBezTo>
                  <a:pt x="38" y="72"/>
                  <a:pt x="40" y="72"/>
                  <a:pt x="42" y="72"/>
                </a:cubicBezTo>
                <a:cubicBezTo>
                  <a:pt x="45" y="72"/>
                  <a:pt x="48" y="72"/>
                  <a:pt x="51" y="71"/>
                </a:cubicBezTo>
                <a:cubicBezTo>
                  <a:pt x="50" y="71"/>
                  <a:pt x="50" y="71"/>
                  <a:pt x="50" y="70"/>
                </a:cubicBezTo>
                <a:cubicBezTo>
                  <a:pt x="49" y="69"/>
                  <a:pt x="47" y="68"/>
                  <a:pt x="46" y="66"/>
                </a:cubicBezTo>
                <a:cubicBezTo>
                  <a:pt x="44" y="63"/>
                  <a:pt x="42" y="59"/>
                  <a:pt x="40" y="55"/>
                </a:cubicBezTo>
                <a:cubicBezTo>
                  <a:pt x="39" y="53"/>
                  <a:pt x="38" y="51"/>
                  <a:pt x="37" y="48"/>
                </a:cubicBezTo>
                <a:cubicBezTo>
                  <a:pt x="36" y="46"/>
                  <a:pt x="36" y="44"/>
                  <a:pt x="35" y="41"/>
                </a:cubicBezTo>
                <a:cubicBezTo>
                  <a:pt x="33" y="37"/>
                  <a:pt x="32" y="32"/>
                  <a:pt x="30" y="27"/>
                </a:cubicBezTo>
                <a:cubicBezTo>
                  <a:pt x="30" y="25"/>
                  <a:pt x="29" y="23"/>
                  <a:pt x="28" y="21"/>
                </a:cubicBezTo>
                <a:cubicBezTo>
                  <a:pt x="27" y="19"/>
                  <a:pt x="26" y="17"/>
                  <a:pt x="25" y="16"/>
                </a:cubicBezTo>
                <a:cubicBezTo>
                  <a:pt x="24" y="13"/>
                  <a:pt x="22" y="10"/>
                  <a:pt x="20" y="9"/>
                </a:cubicBezTo>
                <a:cubicBezTo>
                  <a:pt x="20" y="8"/>
                  <a:pt x="20" y="8"/>
                  <a:pt x="20" y="8"/>
                </a:cubicBezTo>
                <a:cubicBezTo>
                  <a:pt x="19" y="8"/>
                  <a:pt x="18" y="7"/>
                  <a:pt x="17" y="6"/>
                </a:cubicBezTo>
                <a:moveTo>
                  <a:pt x="0" y="0"/>
                </a:moveTo>
                <a:cubicBezTo>
                  <a:pt x="0" y="1"/>
                  <a:pt x="1" y="1"/>
                  <a:pt x="1" y="1"/>
                </a:cubicBezTo>
                <a:cubicBezTo>
                  <a:pt x="1" y="3"/>
                  <a:pt x="1" y="4"/>
                  <a:pt x="1" y="5"/>
                </a:cubicBezTo>
                <a:cubicBezTo>
                  <a:pt x="1" y="7"/>
                  <a:pt x="1" y="8"/>
                  <a:pt x="1" y="10"/>
                </a:cubicBezTo>
                <a:cubicBezTo>
                  <a:pt x="1" y="14"/>
                  <a:pt x="0" y="18"/>
                  <a:pt x="0" y="23"/>
                </a:cubicBezTo>
                <a:cubicBezTo>
                  <a:pt x="0" y="25"/>
                  <a:pt x="0" y="27"/>
                  <a:pt x="0" y="29"/>
                </a:cubicBezTo>
                <a:cubicBezTo>
                  <a:pt x="3" y="30"/>
                  <a:pt x="6" y="31"/>
                  <a:pt x="9" y="33"/>
                </a:cubicBezTo>
                <a:cubicBezTo>
                  <a:pt x="8" y="32"/>
                  <a:pt x="7" y="32"/>
                  <a:pt x="5" y="31"/>
                </a:cubicBezTo>
                <a:cubicBezTo>
                  <a:pt x="4" y="30"/>
                  <a:pt x="2" y="29"/>
                  <a:pt x="1" y="29"/>
                </a:cubicBezTo>
                <a:cubicBezTo>
                  <a:pt x="1" y="29"/>
                  <a:pt x="0" y="29"/>
                  <a:pt x="0" y="29"/>
                </a:cubicBezTo>
                <a:cubicBezTo>
                  <a:pt x="0" y="29"/>
                  <a:pt x="0" y="29"/>
                  <a:pt x="0" y="29"/>
                </a:cubicBezTo>
                <a:cubicBezTo>
                  <a:pt x="0" y="29"/>
                  <a:pt x="0" y="29"/>
                  <a:pt x="1" y="29"/>
                </a:cubicBezTo>
                <a:cubicBezTo>
                  <a:pt x="2" y="30"/>
                  <a:pt x="4" y="30"/>
                  <a:pt x="5" y="31"/>
                </a:cubicBezTo>
                <a:cubicBezTo>
                  <a:pt x="7" y="32"/>
                  <a:pt x="9" y="33"/>
                  <a:pt x="9" y="33"/>
                </a:cubicBezTo>
                <a:cubicBezTo>
                  <a:pt x="11" y="34"/>
                  <a:pt x="13" y="35"/>
                  <a:pt x="15" y="37"/>
                </a:cubicBezTo>
                <a:cubicBezTo>
                  <a:pt x="15" y="17"/>
                  <a:pt x="15" y="17"/>
                  <a:pt x="15" y="17"/>
                </a:cubicBezTo>
                <a:cubicBezTo>
                  <a:pt x="15" y="6"/>
                  <a:pt x="15" y="6"/>
                  <a:pt x="15" y="6"/>
                </a:cubicBezTo>
                <a:cubicBezTo>
                  <a:pt x="15" y="5"/>
                  <a:pt x="14" y="5"/>
                  <a:pt x="13" y="5"/>
                </a:cubicBezTo>
                <a:cubicBezTo>
                  <a:pt x="9" y="2"/>
                  <a:pt x="5" y="1"/>
                  <a:pt x="2" y="0"/>
                </a:cubicBezTo>
                <a:cubicBezTo>
                  <a:pt x="1"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39" name="Freeform 2885">
            <a:extLst>
              <a:ext uri="{FF2B5EF4-FFF2-40B4-BE49-F238E27FC236}">
                <a16:creationId xmlns:a16="http://schemas.microsoft.com/office/drawing/2014/main" id="{2AB401CF-AB98-4D7D-8ED9-58916DC5C940}"/>
              </a:ext>
            </a:extLst>
          </p:cNvPr>
          <p:cNvSpPr>
            <a:spLocks noEditPoints="1"/>
          </p:cNvSpPr>
          <p:nvPr/>
        </p:nvSpPr>
        <p:spPr bwMode="auto">
          <a:xfrm>
            <a:off x="3512851" y="2881816"/>
            <a:ext cx="7938" cy="220688"/>
          </a:xfrm>
          <a:custGeom>
            <a:avLst/>
            <a:gdLst>
              <a:gd name="T0" fmla="*/ 0 w 2"/>
              <a:gd name="T1" fmla="*/ 49 h 51"/>
              <a:gd name="T2" fmla="*/ 0 w 2"/>
              <a:gd name="T3" fmla="*/ 50 h 51"/>
              <a:gd name="T4" fmla="*/ 1 w 2"/>
              <a:gd name="T5" fmla="*/ 51 h 51"/>
              <a:gd name="T6" fmla="*/ 1 w 2"/>
              <a:gd name="T7" fmla="*/ 50 h 51"/>
              <a:gd name="T8" fmla="*/ 0 w 2"/>
              <a:gd name="T9" fmla="*/ 49 h 51"/>
              <a:gd name="T10" fmla="*/ 0 w 2"/>
              <a:gd name="T11" fmla="*/ 38 h 51"/>
              <a:gd name="T12" fmla="*/ 0 w 2"/>
              <a:gd name="T13" fmla="*/ 39 h 51"/>
              <a:gd name="T14" fmla="*/ 2 w 2"/>
              <a:gd name="T15" fmla="*/ 39 h 51"/>
              <a:gd name="T16" fmla="*/ 2 w 2"/>
              <a:gd name="T17" fmla="*/ 39 h 51"/>
              <a:gd name="T18" fmla="*/ 0 w 2"/>
              <a:gd name="T19" fmla="*/ 38 h 51"/>
              <a:gd name="T20" fmla="*/ 0 w 2"/>
              <a:gd name="T21" fmla="*/ 0 h 51"/>
              <a:gd name="T22" fmla="*/ 0 w 2"/>
              <a:gd name="T23" fmla="*/ 11 h 51"/>
              <a:gd name="T24" fmla="*/ 0 w 2"/>
              <a:gd name="T25" fmla="*/ 31 h 51"/>
              <a:gd name="T26" fmla="*/ 2 w 2"/>
              <a:gd name="T27" fmla="*/ 32 h 51"/>
              <a:gd name="T28" fmla="*/ 2 w 2"/>
              <a:gd name="T29" fmla="*/ 11 h 51"/>
              <a:gd name="T30" fmla="*/ 2 w 2"/>
              <a:gd name="T31" fmla="*/ 0 h 51"/>
              <a:gd name="T32" fmla="*/ 0 w 2"/>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1">
                <a:moveTo>
                  <a:pt x="0" y="49"/>
                </a:moveTo>
                <a:cubicBezTo>
                  <a:pt x="0" y="49"/>
                  <a:pt x="0" y="49"/>
                  <a:pt x="0" y="50"/>
                </a:cubicBezTo>
                <a:cubicBezTo>
                  <a:pt x="1" y="50"/>
                  <a:pt x="1" y="50"/>
                  <a:pt x="1" y="51"/>
                </a:cubicBezTo>
                <a:cubicBezTo>
                  <a:pt x="1" y="50"/>
                  <a:pt x="1" y="50"/>
                  <a:pt x="1" y="50"/>
                </a:cubicBezTo>
                <a:cubicBezTo>
                  <a:pt x="1" y="49"/>
                  <a:pt x="1" y="49"/>
                  <a:pt x="0" y="49"/>
                </a:cubicBezTo>
                <a:moveTo>
                  <a:pt x="0" y="38"/>
                </a:moveTo>
                <a:cubicBezTo>
                  <a:pt x="0" y="39"/>
                  <a:pt x="0" y="39"/>
                  <a:pt x="0" y="39"/>
                </a:cubicBezTo>
                <a:cubicBezTo>
                  <a:pt x="1" y="39"/>
                  <a:pt x="1" y="39"/>
                  <a:pt x="2" y="39"/>
                </a:cubicBezTo>
                <a:cubicBezTo>
                  <a:pt x="2" y="39"/>
                  <a:pt x="2" y="39"/>
                  <a:pt x="2" y="39"/>
                </a:cubicBezTo>
                <a:cubicBezTo>
                  <a:pt x="1" y="39"/>
                  <a:pt x="1" y="39"/>
                  <a:pt x="0" y="38"/>
                </a:cubicBezTo>
                <a:moveTo>
                  <a:pt x="0" y="0"/>
                </a:moveTo>
                <a:cubicBezTo>
                  <a:pt x="0" y="11"/>
                  <a:pt x="0" y="11"/>
                  <a:pt x="0" y="11"/>
                </a:cubicBezTo>
                <a:cubicBezTo>
                  <a:pt x="0" y="31"/>
                  <a:pt x="0" y="31"/>
                  <a:pt x="0" y="31"/>
                </a:cubicBezTo>
                <a:cubicBezTo>
                  <a:pt x="1" y="31"/>
                  <a:pt x="1" y="32"/>
                  <a:pt x="2" y="32"/>
                </a:cubicBezTo>
                <a:cubicBezTo>
                  <a:pt x="2" y="11"/>
                  <a:pt x="2" y="11"/>
                  <a:pt x="2" y="11"/>
                </a:cubicBezTo>
                <a:cubicBezTo>
                  <a:pt x="2" y="0"/>
                  <a:pt x="2" y="0"/>
                  <a:pt x="2" y="0"/>
                </a:cubicBezTo>
                <a:cubicBezTo>
                  <a:pt x="1"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0" name="Freeform 2886">
            <a:extLst>
              <a:ext uri="{FF2B5EF4-FFF2-40B4-BE49-F238E27FC236}">
                <a16:creationId xmlns:a16="http://schemas.microsoft.com/office/drawing/2014/main" id="{D9DA7E3D-E330-4980-A2D9-36E84962E1AC}"/>
              </a:ext>
            </a:extLst>
          </p:cNvPr>
          <p:cNvSpPr>
            <a:spLocks/>
          </p:cNvSpPr>
          <p:nvPr/>
        </p:nvSpPr>
        <p:spPr bwMode="auto">
          <a:xfrm>
            <a:off x="3447756" y="2981840"/>
            <a:ext cx="4763" cy="50806"/>
          </a:xfrm>
          <a:custGeom>
            <a:avLst/>
            <a:gdLst>
              <a:gd name="T0" fmla="*/ 0 w 1"/>
              <a:gd name="T1" fmla="*/ 0 h 12"/>
              <a:gd name="T2" fmla="*/ 0 w 1"/>
              <a:gd name="T3" fmla="*/ 1 h 12"/>
              <a:gd name="T4" fmla="*/ 0 w 1"/>
              <a:gd name="T5" fmla="*/ 4 h 12"/>
              <a:gd name="T6" fmla="*/ 0 w 1"/>
              <a:gd name="T7" fmla="*/ 8 h 12"/>
              <a:gd name="T8" fmla="*/ 1 w 1"/>
              <a:gd name="T9" fmla="*/ 12 h 12"/>
              <a:gd name="T10" fmla="*/ 1 w 1"/>
              <a:gd name="T11" fmla="*/ 12 h 12"/>
              <a:gd name="T12" fmla="*/ 1 w 1"/>
              <a:gd name="T13" fmla="*/ 8 h 12"/>
              <a:gd name="T14" fmla="*/ 1 w 1"/>
              <a:gd name="T15" fmla="*/ 4 h 12"/>
              <a:gd name="T16" fmla="*/ 0 w 1"/>
              <a:gd name="T17" fmla="*/ 1 h 12"/>
              <a:gd name="T18" fmla="*/ 0 w 1"/>
              <a:gd name="T19" fmla="*/ 0 h 12"/>
              <a:gd name="T20" fmla="*/ 0 w 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2">
                <a:moveTo>
                  <a:pt x="0" y="0"/>
                </a:moveTo>
                <a:cubicBezTo>
                  <a:pt x="0" y="0"/>
                  <a:pt x="0" y="0"/>
                  <a:pt x="0" y="1"/>
                </a:cubicBezTo>
                <a:cubicBezTo>
                  <a:pt x="0" y="4"/>
                  <a:pt x="0" y="4"/>
                  <a:pt x="0" y="4"/>
                </a:cubicBezTo>
                <a:cubicBezTo>
                  <a:pt x="0" y="8"/>
                  <a:pt x="0" y="8"/>
                  <a:pt x="0" y="8"/>
                </a:cubicBezTo>
                <a:cubicBezTo>
                  <a:pt x="0" y="9"/>
                  <a:pt x="0" y="11"/>
                  <a:pt x="1" y="12"/>
                </a:cubicBezTo>
                <a:cubicBezTo>
                  <a:pt x="1" y="12"/>
                  <a:pt x="1" y="12"/>
                  <a:pt x="1" y="12"/>
                </a:cubicBezTo>
                <a:cubicBezTo>
                  <a:pt x="1" y="11"/>
                  <a:pt x="1" y="9"/>
                  <a:pt x="1" y="8"/>
                </a:cubicBezTo>
                <a:cubicBezTo>
                  <a:pt x="1" y="4"/>
                  <a:pt x="1" y="4"/>
                  <a:pt x="1" y="4"/>
                </a:cubicBezTo>
                <a:cubicBezTo>
                  <a:pt x="0" y="1"/>
                  <a:pt x="0" y="1"/>
                  <a:pt x="0" y="1"/>
                </a:cubicBezTo>
                <a:cubicBezTo>
                  <a:pt x="0" y="0"/>
                  <a:pt x="0" y="0"/>
                  <a:pt x="0"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1" name="Freeform 2887">
            <a:extLst>
              <a:ext uri="{FF2B5EF4-FFF2-40B4-BE49-F238E27FC236}">
                <a16:creationId xmlns:a16="http://schemas.microsoft.com/office/drawing/2014/main" id="{C4877D6E-80CB-42C9-9973-547706E920EF}"/>
              </a:ext>
            </a:extLst>
          </p:cNvPr>
          <p:cNvSpPr>
            <a:spLocks/>
          </p:cNvSpPr>
          <p:nvPr/>
        </p:nvSpPr>
        <p:spPr bwMode="auto">
          <a:xfrm>
            <a:off x="3379485" y="2977077"/>
            <a:ext cx="73033" cy="55569"/>
          </a:xfrm>
          <a:custGeom>
            <a:avLst/>
            <a:gdLst>
              <a:gd name="T0" fmla="*/ 13 w 17"/>
              <a:gd name="T1" fmla="*/ 0 h 13"/>
              <a:gd name="T2" fmla="*/ 11 w 17"/>
              <a:gd name="T3" fmla="*/ 1 h 13"/>
              <a:gd name="T4" fmla="*/ 9 w 17"/>
              <a:gd name="T5" fmla="*/ 1 h 13"/>
              <a:gd name="T6" fmla="*/ 6 w 17"/>
              <a:gd name="T7" fmla="*/ 2 h 13"/>
              <a:gd name="T8" fmla="*/ 3 w 17"/>
              <a:gd name="T9" fmla="*/ 2 h 13"/>
              <a:gd name="T10" fmla="*/ 1 w 17"/>
              <a:gd name="T11" fmla="*/ 2 h 13"/>
              <a:gd name="T12" fmla="*/ 0 w 17"/>
              <a:gd name="T13" fmla="*/ 3 h 13"/>
              <a:gd name="T14" fmla="*/ 2 w 17"/>
              <a:gd name="T15" fmla="*/ 4 h 13"/>
              <a:gd name="T16" fmla="*/ 14 w 17"/>
              <a:gd name="T17" fmla="*/ 11 h 13"/>
              <a:gd name="T18" fmla="*/ 16 w 17"/>
              <a:gd name="T19" fmla="*/ 13 h 13"/>
              <a:gd name="T20" fmla="*/ 16 w 17"/>
              <a:gd name="T21" fmla="*/ 13 h 13"/>
              <a:gd name="T22" fmla="*/ 17 w 17"/>
              <a:gd name="T23" fmla="*/ 13 h 13"/>
              <a:gd name="T24" fmla="*/ 16 w 17"/>
              <a:gd name="T25" fmla="*/ 9 h 13"/>
              <a:gd name="T26" fmla="*/ 16 w 17"/>
              <a:gd name="T27" fmla="*/ 5 h 13"/>
              <a:gd name="T28" fmla="*/ 16 w 17"/>
              <a:gd name="T29" fmla="*/ 2 h 13"/>
              <a:gd name="T30" fmla="*/ 16 w 17"/>
              <a:gd name="T31" fmla="*/ 1 h 13"/>
              <a:gd name="T32" fmla="*/ 14 w 17"/>
              <a:gd name="T33" fmla="*/ 1 h 13"/>
              <a:gd name="T34" fmla="*/ 13 w 17"/>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3">
                <a:moveTo>
                  <a:pt x="13" y="0"/>
                </a:moveTo>
                <a:cubicBezTo>
                  <a:pt x="12" y="0"/>
                  <a:pt x="12" y="1"/>
                  <a:pt x="11" y="1"/>
                </a:cubicBezTo>
                <a:cubicBezTo>
                  <a:pt x="10" y="1"/>
                  <a:pt x="9" y="1"/>
                  <a:pt x="9" y="1"/>
                </a:cubicBezTo>
                <a:cubicBezTo>
                  <a:pt x="8" y="2"/>
                  <a:pt x="7" y="2"/>
                  <a:pt x="6" y="2"/>
                </a:cubicBezTo>
                <a:cubicBezTo>
                  <a:pt x="5" y="2"/>
                  <a:pt x="4" y="2"/>
                  <a:pt x="3" y="2"/>
                </a:cubicBezTo>
                <a:cubicBezTo>
                  <a:pt x="3" y="2"/>
                  <a:pt x="2" y="2"/>
                  <a:pt x="1" y="2"/>
                </a:cubicBezTo>
                <a:cubicBezTo>
                  <a:pt x="0" y="3"/>
                  <a:pt x="0" y="3"/>
                  <a:pt x="0" y="3"/>
                </a:cubicBezTo>
                <a:cubicBezTo>
                  <a:pt x="1" y="3"/>
                  <a:pt x="2" y="3"/>
                  <a:pt x="2" y="4"/>
                </a:cubicBezTo>
                <a:cubicBezTo>
                  <a:pt x="6" y="5"/>
                  <a:pt x="10" y="8"/>
                  <a:pt x="14" y="11"/>
                </a:cubicBezTo>
                <a:cubicBezTo>
                  <a:pt x="14" y="12"/>
                  <a:pt x="15" y="12"/>
                  <a:pt x="16" y="13"/>
                </a:cubicBezTo>
                <a:cubicBezTo>
                  <a:pt x="16" y="13"/>
                  <a:pt x="16" y="13"/>
                  <a:pt x="16" y="13"/>
                </a:cubicBezTo>
                <a:cubicBezTo>
                  <a:pt x="17" y="13"/>
                  <a:pt x="17" y="13"/>
                  <a:pt x="17" y="13"/>
                </a:cubicBezTo>
                <a:cubicBezTo>
                  <a:pt x="16" y="12"/>
                  <a:pt x="16" y="10"/>
                  <a:pt x="16" y="9"/>
                </a:cubicBezTo>
                <a:cubicBezTo>
                  <a:pt x="16" y="5"/>
                  <a:pt x="16" y="5"/>
                  <a:pt x="16" y="5"/>
                </a:cubicBezTo>
                <a:cubicBezTo>
                  <a:pt x="16" y="2"/>
                  <a:pt x="16" y="2"/>
                  <a:pt x="16" y="2"/>
                </a:cubicBezTo>
                <a:cubicBezTo>
                  <a:pt x="16" y="1"/>
                  <a:pt x="16" y="1"/>
                  <a:pt x="16" y="1"/>
                </a:cubicBezTo>
                <a:cubicBezTo>
                  <a:pt x="15" y="1"/>
                  <a:pt x="14" y="1"/>
                  <a:pt x="14" y="1"/>
                </a:cubicBezTo>
                <a:cubicBezTo>
                  <a:pt x="14" y="0"/>
                  <a:pt x="13" y="0"/>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2" name="Freeform 2888">
            <a:extLst>
              <a:ext uri="{FF2B5EF4-FFF2-40B4-BE49-F238E27FC236}">
                <a16:creationId xmlns:a16="http://schemas.microsoft.com/office/drawing/2014/main" id="{211D84CC-5069-444B-8823-2E5686808F9B}"/>
              </a:ext>
            </a:extLst>
          </p:cNvPr>
          <p:cNvSpPr>
            <a:spLocks noEditPoints="1"/>
          </p:cNvSpPr>
          <p:nvPr/>
        </p:nvSpPr>
        <p:spPr bwMode="auto">
          <a:xfrm>
            <a:off x="3447756" y="2981840"/>
            <a:ext cx="130190" cy="103199"/>
          </a:xfrm>
          <a:custGeom>
            <a:avLst/>
            <a:gdLst>
              <a:gd name="T0" fmla="*/ 17 w 30"/>
              <a:gd name="T1" fmla="*/ 9 h 24"/>
              <a:gd name="T2" fmla="*/ 17 w 30"/>
              <a:gd name="T3" fmla="*/ 10 h 24"/>
              <a:gd name="T4" fmla="*/ 17 w 30"/>
              <a:gd name="T5" fmla="*/ 16 h 24"/>
              <a:gd name="T6" fmla="*/ 19 w 30"/>
              <a:gd name="T7" fmla="*/ 17 h 24"/>
              <a:gd name="T8" fmla="*/ 22 w 30"/>
              <a:gd name="T9" fmla="*/ 18 h 24"/>
              <a:gd name="T10" fmla="*/ 24 w 30"/>
              <a:gd name="T11" fmla="*/ 19 h 24"/>
              <a:gd name="T12" fmla="*/ 25 w 30"/>
              <a:gd name="T13" fmla="*/ 20 h 24"/>
              <a:gd name="T14" fmla="*/ 28 w 30"/>
              <a:gd name="T15" fmla="*/ 22 h 24"/>
              <a:gd name="T16" fmla="*/ 30 w 30"/>
              <a:gd name="T17" fmla="*/ 24 h 24"/>
              <a:gd name="T18" fmla="*/ 18 w 30"/>
              <a:gd name="T19" fmla="*/ 10 h 24"/>
              <a:gd name="T20" fmla="*/ 17 w 30"/>
              <a:gd name="T21" fmla="*/ 9 h 24"/>
              <a:gd name="T22" fmla="*/ 0 w 30"/>
              <a:gd name="T23" fmla="*/ 0 h 24"/>
              <a:gd name="T24" fmla="*/ 0 w 30"/>
              <a:gd name="T25" fmla="*/ 1 h 24"/>
              <a:gd name="T26" fmla="*/ 1 w 30"/>
              <a:gd name="T27" fmla="*/ 4 h 24"/>
              <a:gd name="T28" fmla="*/ 1 w 30"/>
              <a:gd name="T29" fmla="*/ 8 h 24"/>
              <a:gd name="T30" fmla="*/ 1 w 30"/>
              <a:gd name="T31" fmla="*/ 12 h 24"/>
              <a:gd name="T32" fmla="*/ 5 w 30"/>
              <a:gd name="T33" fmla="*/ 13 h 24"/>
              <a:gd name="T34" fmla="*/ 8 w 30"/>
              <a:gd name="T35" fmla="*/ 14 h 24"/>
              <a:gd name="T36" fmla="*/ 11 w 30"/>
              <a:gd name="T37" fmla="*/ 14 h 24"/>
              <a:gd name="T38" fmla="*/ 15 w 30"/>
              <a:gd name="T39" fmla="*/ 15 h 24"/>
              <a:gd name="T40" fmla="*/ 15 w 30"/>
              <a:gd name="T41" fmla="*/ 15 h 24"/>
              <a:gd name="T42" fmla="*/ 15 w 30"/>
              <a:gd name="T43" fmla="*/ 10 h 24"/>
              <a:gd name="T44" fmla="*/ 15 w 30"/>
              <a:gd name="T45" fmla="*/ 8 h 24"/>
              <a:gd name="T46" fmla="*/ 9 w 30"/>
              <a:gd name="T47" fmla="*/ 4 h 24"/>
              <a:gd name="T48" fmla="*/ 5 w 30"/>
              <a:gd name="T49" fmla="*/ 2 h 24"/>
              <a:gd name="T50" fmla="*/ 1 w 30"/>
              <a:gd name="T51" fmla="*/ 0 h 24"/>
              <a:gd name="T52" fmla="*/ 0 w 30"/>
              <a:gd name="T5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4">
                <a:moveTo>
                  <a:pt x="17" y="9"/>
                </a:moveTo>
                <a:cubicBezTo>
                  <a:pt x="17" y="10"/>
                  <a:pt x="17" y="10"/>
                  <a:pt x="17" y="10"/>
                </a:cubicBezTo>
                <a:cubicBezTo>
                  <a:pt x="16" y="12"/>
                  <a:pt x="16" y="14"/>
                  <a:pt x="17" y="16"/>
                </a:cubicBezTo>
                <a:cubicBezTo>
                  <a:pt x="17" y="16"/>
                  <a:pt x="18" y="16"/>
                  <a:pt x="19" y="17"/>
                </a:cubicBezTo>
                <a:cubicBezTo>
                  <a:pt x="20" y="17"/>
                  <a:pt x="21" y="18"/>
                  <a:pt x="22" y="18"/>
                </a:cubicBezTo>
                <a:cubicBezTo>
                  <a:pt x="23" y="19"/>
                  <a:pt x="23" y="19"/>
                  <a:pt x="24" y="19"/>
                </a:cubicBezTo>
                <a:cubicBezTo>
                  <a:pt x="24" y="20"/>
                  <a:pt x="25" y="20"/>
                  <a:pt x="25" y="20"/>
                </a:cubicBezTo>
                <a:cubicBezTo>
                  <a:pt x="26" y="21"/>
                  <a:pt x="27" y="22"/>
                  <a:pt x="28" y="22"/>
                </a:cubicBezTo>
                <a:cubicBezTo>
                  <a:pt x="29" y="23"/>
                  <a:pt x="29" y="23"/>
                  <a:pt x="30" y="24"/>
                </a:cubicBezTo>
                <a:cubicBezTo>
                  <a:pt x="27" y="19"/>
                  <a:pt x="23" y="14"/>
                  <a:pt x="18" y="10"/>
                </a:cubicBezTo>
                <a:cubicBezTo>
                  <a:pt x="18" y="10"/>
                  <a:pt x="17" y="9"/>
                  <a:pt x="17" y="9"/>
                </a:cubicBezTo>
                <a:moveTo>
                  <a:pt x="0" y="0"/>
                </a:moveTo>
                <a:cubicBezTo>
                  <a:pt x="0" y="0"/>
                  <a:pt x="0" y="0"/>
                  <a:pt x="0" y="1"/>
                </a:cubicBezTo>
                <a:cubicBezTo>
                  <a:pt x="1" y="4"/>
                  <a:pt x="1" y="4"/>
                  <a:pt x="1" y="4"/>
                </a:cubicBezTo>
                <a:cubicBezTo>
                  <a:pt x="1" y="8"/>
                  <a:pt x="1" y="8"/>
                  <a:pt x="1" y="8"/>
                </a:cubicBezTo>
                <a:cubicBezTo>
                  <a:pt x="1" y="9"/>
                  <a:pt x="1" y="11"/>
                  <a:pt x="1" y="12"/>
                </a:cubicBezTo>
                <a:cubicBezTo>
                  <a:pt x="2" y="13"/>
                  <a:pt x="3" y="13"/>
                  <a:pt x="5" y="13"/>
                </a:cubicBezTo>
                <a:cubicBezTo>
                  <a:pt x="6" y="14"/>
                  <a:pt x="7" y="14"/>
                  <a:pt x="8" y="14"/>
                </a:cubicBezTo>
                <a:cubicBezTo>
                  <a:pt x="9" y="14"/>
                  <a:pt x="10" y="14"/>
                  <a:pt x="11" y="14"/>
                </a:cubicBezTo>
                <a:cubicBezTo>
                  <a:pt x="13" y="15"/>
                  <a:pt x="14" y="15"/>
                  <a:pt x="15" y="15"/>
                </a:cubicBezTo>
                <a:cubicBezTo>
                  <a:pt x="15" y="15"/>
                  <a:pt x="15" y="15"/>
                  <a:pt x="15" y="15"/>
                </a:cubicBezTo>
                <a:cubicBezTo>
                  <a:pt x="15" y="14"/>
                  <a:pt x="15" y="12"/>
                  <a:pt x="15" y="10"/>
                </a:cubicBezTo>
                <a:cubicBezTo>
                  <a:pt x="15" y="8"/>
                  <a:pt x="15" y="8"/>
                  <a:pt x="15" y="8"/>
                </a:cubicBezTo>
                <a:cubicBezTo>
                  <a:pt x="13" y="6"/>
                  <a:pt x="11" y="5"/>
                  <a:pt x="9" y="4"/>
                </a:cubicBezTo>
                <a:cubicBezTo>
                  <a:pt x="9" y="4"/>
                  <a:pt x="7" y="3"/>
                  <a:pt x="5" y="2"/>
                </a:cubicBezTo>
                <a:cubicBezTo>
                  <a:pt x="4" y="1"/>
                  <a:pt x="2" y="1"/>
                  <a:pt x="1"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3" name="Freeform 2889">
            <a:extLst>
              <a:ext uri="{FF2B5EF4-FFF2-40B4-BE49-F238E27FC236}">
                <a16:creationId xmlns:a16="http://schemas.microsoft.com/office/drawing/2014/main" id="{98AFB69E-9F06-4F27-AAA6-59BACB30C2F6}"/>
              </a:ext>
            </a:extLst>
          </p:cNvPr>
          <p:cNvSpPr>
            <a:spLocks/>
          </p:cNvSpPr>
          <p:nvPr/>
        </p:nvSpPr>
        <p:spPr bwMode="auto">
          <a:xfrm>
            <a:off x="3512851" y="3015182"/>
            <a:ext cx="7938" cy="34929"/>
          </a:xfrm>
          <a:custGeom>
            <a:avLst/>
            <a:gdLst>
              <a:gd name="T0" fmla="*/ 0 w 2"/>
              <a:gd name="T1" fmla="*/ 0 h 8"/>
              <a:gd name="T2" fmla="*/ 0 w 2"/>
              <a:gd name="T3" fmla="*/ 2 h 8"/>
              <a:gd name="T4" fmla="*/ 0 w 2"/>
              <a:gd name="T5" fmla="*/ 7 h 8"/>
              <a:gd name="T6" fmla="*/ 2 w 2"/>
              <a:gd name="T7" fmla="*/ 8 h 8"/>
              <a:gd name="T8" fmla="*/ 2 w 2"/>
              <a:gd name="T9" fmla="*/ 2 h 8"/>
              <a:gd name="T10" fmla="*/ 2 w 2"/>
              <a:gd name="T11" fmla="*/ 1 h 8"/>
              <a:gd name="T12" fmla="*/ 0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0"/>
                </a:moveTo>
                <a:cubicBezTo>
                  <a:pt x="0" y="2"/>
                  <a:pt x="0" y="2"/>
                  <a:pt x="0" y="2"/>
                </a:cubicBezTo>
                <a:cubicBezTo>
                  <a:pt x="0" y="4"/>
                  <a:pt x="0" y="6"/>
                  <a:pt x="0" y="7"/>
                </a:cubicBezTo>
                <a:cubicBezTo>
                  <a:pt x="1" y="8"/>
                  <a:pt x="1" y="8"/>
                  <a:pt x="2" y="8"/>
                </a:cubicBezTo>
                <a:cubicBezTo>
                  <a:pt x="1" y="6"/>
                  <a:pt x="1" y="4"/>
                  <a:pt x="2" y="2"/>
                </a:cubicBezTo>
                <a:cubicBezTo>
                  <a:pt x="2" y="1"/>
                  <a:pt x="2" y="1"/>
                  <a:pt x="2" y="1"/>
                </a:cubicBezTo>
                <a:cubicBezTo>
                  <a:pt x="1"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4" name="Freeform 2890">
            <a:extLst>
              <a:ext uri="{FF2B5EF4-FFF2-40B4-BE49-F238E27FC236}">
                <a16:creationId xmlns:a16="http://schemas.microsoft.com/office/drawing/2014/main" id="{3D9D90C1-35FE-43D6-949A-96F8297190EB}"/>
              </a:ext>
            </a:extLst>
          </p:cNvPr>
          <p:cNvSpPr>
            <a:spLocks/>
          </p:cNvSpPr>
          <p:nvPr/>
        </p:nvSpPr>
        <p:spPr bwMode="auto">
          <a:xfrm>
            <a:off x="3447756" y="2977077"/>
            <a:ext cx="0" cy="4763"/>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5" name="Freeform 2891">
            <a:extLst>
              <a:ext uri="{FF2B5EF4-FFF2-40B4-BE49-F238E27FC236}">
                <a16:creationId xmlns:a16="http://schemas.microsoft.com/office/drawing/2014/main" id="{1B4A04B4-133C-4F5B-A2CA-CC518B077D3C}"/>
              </a:ext>
            </a:extLst>
          </p:cNvPr>
          <p:cNvSpPr>
            <a:spLocks/>
          </p:cNvSpPr>
          <p:nvPr/>
        </p:nvSpPr>
        <p:spPr bwMode="auto">
          <a:xfrm>
            <a:off x="3341381" y="2964376"/>
            <a:ext cx="106375" cy="20640"/>
          </a:xfrm>
          <a:custGeom>
            <a:avLst/>
            <a:gdLst>
              <a:gd name="T0" fmla="*/ 7 w 25"/>
              <a:gd name="T1" fmla="*/ 0 h 5"/>
              <a:gd name="T2" fmla="*/ 3 w 25"/>
              <a:gd name="T3" fmla="*/ 0 h 5"/>
              <a:gd name="T4" fmla="*/ 0 w 25"/>
              <a:gd name="T5" fmla="*/ 3 h 5"/>
              <a:gd name="T6" fmla="*/ 3 w 25"/>
              <a:gd name="T7" fmla="*/ 3 h 5"/>
              <a:gd name="T8" fmla="*/ 7 w 25"/>
              <a:gd name="T9" fmla="*/ 5 h 5"/>
              <a:gd name="T10" fmla="*/ 10 w 25"/>
              <a:gd name="T11" fmla="*/ 5 h 5"/>
              <a:gd name="T12" fmla="*/ 12 w 25"/>
              <a:gd name="T13" fmla="*/ 5 h 5"/>
              <a:gd name="T14" fmla="*/ 15 w 25"/>
              <a:gd name="T15" fmla="*/ 4 h 5"/>
              <a:gd name="T16" fmla="*/ 17 w 25"/>
              <a:gd name="T17" fmla="*/ 4 h 5"/>
              <a:gd name="T18" fmla="*/ 20 w 25"/>
              <a:gd name="T19" fmla="*/ 3 h 5"/>
              <a:gd name="T20" fmla="*/ 22 w 25"/>
              <a:gd name="T21" fmla="*/ 3 h 5"/>
              <a:gd name="T22" fmla="*/ 23 w 25"/>
              <a:gd name="T23" fmla="*/ 3 h 5"/>
              <a:gd name="T24" fmla="*/ 25 w 25"/>
              <a:gd name="T25" fmla="*/ 4 h 5"/>
              <a:gd name="T26" fmla="*/ 25 w 25"/>
              <a:gd name="T27" fmla="*/ 3 h 5"/>
              <a:gd name="T28" fmla="*/ 10 w 25"/>
              <a:gd name="T29" fmla="*/ 0 h 5"/>
              <a:gd name="T30" fmla="*/ 7 w 25"/>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5">
                <a:moveTo>
                  <a:pt x="7" y="0"/>
                </a:moveTo>
                <a:cubicBezTo>
                  <a:pt x="5" y="0"/>
                  <a:pt x="4" y="0"/>
                  <a:pt x="3" y="0"/>
                </a:cubicBezTo>
                <a:cubicBezTo>
                  <a:pt x="2" y="1"/>
                  <a:pt x="1" y="1"/>
                  <a:pt x="0" y="3"/>
                </a:cubicBezTo>
                <a:cubicBezTo>
                  <a:pt x="1" y="3"/>
                  <a:pt x="2" y="3"/>
                  <a:pt x="3" y="3"/>
                </a:cubicBezTo>
                <a:cubicBezTo>
                  <a:pt x="4" y="3"/>
                  <a:pt x="5" y="4"/>
                  <a:pt x="7" y="5"/>
                </a:cubicBezTo>
                <a:cubicBezTo>
                  <a:pt x="8" y="5"/>
                  <a:pt x="9" y="5"/>
                  <a:pt x="10" y="5"/>
                </a:cubicBezTo>
                <a:cubicBezTo>
                  <a:pt x="11" y="5"/>
                  <a:pt x="12" y="5"/>
                  <a:pt x="12" y="5"/>
                </a:cubicBezTo>
                <a:cubicBezTo>
                  <a:pt x="13" y="4"/>
                  <a:pt x="14" y="4"/>
                  <a:pt x="15" y="4"/>
                </a:cubicBezTo>
                <a:cubicBezTo>
                  <a:pt x="16" y="4"/>
                  <a:pt x="17" y="4"/>
                  <a:pt x="17" y="4"/>
                </a:cubicBezTo>
                <a:cubicBezTo>
                  <a:pt x="18" y="4"/>
                  <a:pt x="19" y="3"/>
                  <a:pt x="20" y="3"/>
                </a:cubicBezTo>
                <a:cubicBezTo>
                  <a:pt x="21" y="3"/>
                  <a:pt x="21" y="3"/>
                  <a:pt x="22" y="3"/>
                </a:cubicBezTo>
                <a:cubicBezTo>
                  <a:pt x="22" y="3"/>
                  <a:pt x="23" y="3"/>
                  <a:pt x="23" y="3"/>
                </a:cubicBezTo>
                <a:cubicBezTo>
                  <a:pt x="24" y="3"/>
                  <a:pt x="24" y="3"/>
                  <a:pt x="25" y="4"/>
                </a:cubicBezTo>
                <a:cubicBezTo>
                  <a:pt x="25" y="3"/>
                  <a:pt x="25" y="3"/>
                  <a:pt x="25" y="3"/>
                </a:cubicBezTo>
                <a:cubicBezTo>
                  <a:pt x="20" y="2"/>
                  <a:pt x="15" y="0"/>
                  <a:pt x="10" y="0"/>
                </a:cubicBezTo>
                <a:cubicBezTo>
                  <a:pt x="9" y="0"/>
                  <a:pt x="8" y="0"/>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6" name="Freeform 2892">
            <a:extLst>
              <a:ext uri="{FF2B5EF4-FFF2-40B4-BE49-F238E27FC236}">
                <a16:creationId xmlns:a16="http://schemas.microsoft.com/office/drawing/2014/main" id="{034774F9-14C0-4869-BC9E-8BD1E35AF983}"/>
              </a:ext>
            </a:extLst>
          </p:cNvPr>
          <p:cNvSpPr>
            <a:spLocks/>
          </p:cNvSpPr>
          <p:nvPr/>
        </p:nvSpPr>
        <p:spPr bwMode="auto">
          <a:xfrm>
            <a:off x="3447756" y="2981840"/>
            <a:ext cx="39692" cy="17465"/>
          </a:xfrm>
          <a:custGeom>
            <a:avLst/>
            <a:gdLst>
              <a:gd name="T0" fmla="*/ 0 w 9"/>
              <a:gd name="T1" fmla="*/ 0 h 4"/>
              <a:gd name="T2" fmla="*/ 0 w 9"/>
              <a:gd name="T3" fmla="*/ 0 h 4"/>
              <a:gd name="T4" fmla="*/ 1 w 9"/>
              <a:gd name="T5" fmla="*/ 0 h 4"/>
              <a:gd name="T6" fmla="*/ 5 w 9"/>
              <a:gd name="T7" fmla="*/ 2 h 4"/>
              <a:gd name="T8" fmla="*/ 9 w 9"/>
              <a:gd name="T9" fmla="*/ 4 h 4"/>
              <a:gd name="T10" fmla="*/ 0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0" y="0"/>
                </a:moveTo>
                <a:cubicBezTo>
                  <a:pt x="0" y="0"/>
                  <a:pt x="0" y="0"/>
                  <a:pt x="0" y="0"/>
                </a:cubicBezTo>
                <a:cubicBezTo>
                  <a:pt x="0" y="0"/>
                  <a:pt x="1" y="0"/>
                  <a:pt x="1" y="0"/>
                </a:cubicBezTo>
                <a:cubicBezTo>
                  <a:pt x="2" y="0"/>
                  <a:pt x="4" y="1"/>
                  <a:pt x="5" y="2"/>
                </a:cubicBezTo>
                <a:cubicBezTo>
                  <a:pt x="7" y="3"/>
                  <a:pt x="8" y="3"/>
                  <a:pt x="9" y="4"/>
                </a:cubicBezTo>
                <a:cubicBezTo>
                  <a:pt x="6" y="2"/>
                  <a:pt x="3"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7" name="Freeform 2893">
            <a:extLst>
              <a:ext uri="{FF2B5EF4-FFF2-40B4-BE49-F238E27FC236}">
                <a16:creationId xmlns:a16="http://schemas.microsoft.com/office/drawing/2014/main" id="{74FB4694-1C25-4A53-8C14-181D08D84AE7}"/>
              </a:ext>
            </a:extLst>
          </p:cNvPr>
          <p:cNvSpPr>
            <a:spLocks/>
          </p:cNvSpPr>
          <p:nvPr/>
        </p:nvSpPr>
        <p:spPr bwMode="auto">
          <a:xfrm>
            <a:off x="3573183" y="3162836"/>
            <a:ext cx="34929" cy="25403"/>
          </a:xfrm>
          <a:custGeom>
            <a:avLst/>
            <a:gdLst>
              <a:gd name="T0" fmla="*/ 0 w 8"/>
              <a:gd name="T1" fmla="*/ 0 h 6"/>
              <a:gd name="T2" fmla="*/ 0 w 8"/>
              <a:gd name="T3" fmla="*/ 0 h 6"/>
              <a:gd name="T4" fmla="*/ 3 w 8"/>
              <a:gd name="T5" fmla="*/ 6 h 6"/>
              <a:gd name="T6" fmla="*/ 7 w 8"/>
              <a:gd name="T7" fmla="*/ 4 h 6"/>
              <a:gd name="T8" fmla="*/ 8 w 8"/>
              <a:gd name="T9" fmla="*/ 1 h 6"/>
              <a:gd name="T10" fmla="*/ 7 w 8"/>
              <a:gd name="T11" fmla="*/ 1 h 6"/>
              <a:gd name="T12" fmla="*/ 0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0" y="0"/>
                </a:moveTo>
                <a:cubicBezTo>
                  <a:pt x="0" y="0"/>
                  <a:pt x="0" y="0"/>
                  <a:pt x="0" y="0"/>
                </a:cubicBezTo>
                <a:cubicBezTo>
                  <a:pt x="1" y="2"/>
                  <a:pt x="3" y="4"/>
                  <a:pt x="3" y="6"/>
                </a:cubicBezTo>
                <a:cubicBezTo>
                  <a:pt x="5" y="6"/>
                  <a:pt x="6" y="5"/>
                  <a:pt x="7" y="4"/>
                </a:cubicBezTo>
                <a:cubicBezTo>
                  <a:pt x="7" y="3"/>
                  <a:pt x="8" y="2"/>
                  <a:pt x="8" y="1"/>
                </a:cubicBezTo>
                <a:cubicBezTo>
                  <a:pt x="7" y="1"/>
                  <a:pt x="7" y="1"/>
                  <a:pt x="7" y="1"/>
                </a:cubicBezTo>
                <a:cubicBezTo>
                  <a:pt x="5" y="1"/>
                  <a:pt x="2"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8" name="Freeform 2894">
            <a:extLst>
              <a:ext uri="{FF2B5EF4-FFF2-40B4-BE49-F238E27FC236}">
                <a16:creationId xmlns:a16="http://schemas.microsoft.com/office/drawing/2014/main" id="{CDF8CBED-D431-4A07-8D0C-F676B72757B4}"/>
              </a:ext>
            </a:extLst>
          </p:cNvPr>
          <p:cNvSpPr>
            <a:spLocks noEditPoints="1"/>
          </p:cNvSpPr>
          <p:nvPr/>
        </p:nvSpPr>
        <p:spPr bwMode="auto">
          <a:xfrm>
            <a:off x="3457282" y="3042172"/>
            <a:ext cx="150830" cy="123839"/>
          </a:xfrm>
          <a:custGeom>
            <a:avLst/>
            <a:gdLst>
              <a:gd name="T0" fmla="*/ 15 w 35"/>
              <a:gd name="T1" fmla="*/ 2 h 29"/>
              <a:gd name="T2" fmla="*/ 14 w 35"/>
              <a:gd name="T3" fmla="*/ 13 h 29"/>
              <a:gd name="T4" fmla="*/ 18 w 35"/>
              <a:gd name="T5" fmla="*/ 17 h 29"/>
              <a:gd name="T6" fmla="*/ 27 w 35"/>
              <a:gd name="T7" fmla="*/ 28 h 29"/>
              <a:gd name="T8" fmla="*/ 34 w 35"/>
              <a:gd name="T9" fmla="*/ 29 h 29"/>
              <a:gd name="T10" fmla="*/ 35 w 35"/>
              <a:gd name="T11" fmla="*/ 29 h 29"/>
              <a:gd name="T12" fmla="*/ 34 w 35"/>
              <a:gd name="T13" fmla="*/ 27 h 29"/>
              <a:gd name="T14" fmla="*/ 28 w 35"/>
              <a:gd name="T15" fmla="*/ 10 h 29"/>
              <a:gd name="T16" fmla="*/ 26 w 35"/>
              <a:gd name="T17" fmla="*/ 9 h 29"/>
              <a:gd name="T18" fmla="*/ 23 w 35"/>
              <a:gd name="T19" fmla="*/ 7 h 29"/>
              <a:gd name="T20" fmla="*/ 22 w 35"/>
              <a:gd name="T21" fmla="*/ 6 h 29"/>
              <a:gd name="T22" fmla="*/ 20 w 35"/>
              <a:gd name="T23" fmla="*/ 5 h 29"/>
              <a:gd name="T24" fmla="*/ 16 w 35"/>
              <a:gd name="T25" fmla="*/ 3 h 29"/>
              <a:gd name="T26" fmla="*/ 15 w 35"/>
              <a:gd name="T27" fmla="*/ 2 h 29"/>
              <a:gd name="T28" fmla="*/ 0 w 35"/>
              <a:gd name="T29" fmla="*/ 0 h 29"/>
              <a:gd name="T30" fmla="*/ 7 w 35"/>
              <a:gd name="T31" fmla="*/ 6 h 29"/>
              <a:gd name="T32" fmla="*/ 13 w 35"/>
              <a:gd name="T33" fmla="*/ 12 h 29"/>
              <a:gd name="T34" fmla="*/ 13 w 35"/>
              <a:gd name="T35" fmla="*/ 2 h 29"/>
              <a:gd name="T36" fmla="*/ 13 w 35"/>
              <a:gd name="T37" fmla="*/ 2 h 29"/>
              <a:gd name="T38" fmla="*/ 9 w 35"/>
              <a:gd name="T39" fmla="*/ 1 h 29"/>
              <a:gd name="T40" fmla="*/ 6 w 35"/>
              <a:gd name="T41" fmla="*/ 1 h 29"/>
              <a:gd name="T42" fmla="*/ 3 w 35"/>
              <a:gd name="T43" fmla="*/ 0 h 29"/>
              <a:gd name="T44" fmla="*/ 0 w 35"/>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9">
                <a:moveTo>
                  <a:pt x="15" y="2"/>
                </a:moveTo>
                <a:cubicBezTo>
                  <a:pt x="15" y="6"/>
                  <a:pt x="15" y="9"/>
                  <a:pt x="14" y="13"/>
                </a:cubicBezTo>
                <a:cubicBezTo>
                  <a:pt x="16" y="14"/>
                  <a:pt x="17" y="15"/>
                  <a:pt x="18" y="17"/>
                </a:cubicBezTo>
                <a:cubicBezTo>
                  <a:pt x="22" y="20"/>
                  <a:pt x="25" y="24"/>
                  <a:pt x="27" y="28"/>
                </a:cubicBezTo>
                <a:cubicBezTo>
                  <a:pt x="29" y="28"/>
                  <a:pt x="32" y="29"/>
                  <a:pt x="34" y="29"/>
                </a:cubicBezTo>
                <a:cubicBezTo>
                  <a:pt x="34" y="29"/>
                  <a:pt x="34" y="29"/>
                  <a:pt x="35" y="29"/>
                </a:cubicBezTo>
                <a:cubicBezTo>
                  <a:pt x="35" y="28"/>
                  <a:pt x="35" y="27"/>
                  <a:pt x="34" y="27"/>
                </a:cubicBezTo>
                <a:cubicBezTo>
                  <a:pt x="34" y="21"/>
                  <a:pt x="31" y="15"/>
                  <a:pt x="28" y="10"/>
                </a:cubicBezTo>
                <a:cubicBezTo>
                  <a:pt x="28" y="10"/>
                  <a:pt x="27" y="9"/>
                  <a:pt x="26" y="9"/>
                </a:cubicBezTo>
                <a:cubicBezTo>
                  <a:pt x="25" y="8"/>
                  <a:pt x="24" y="7"/>
                  <a:pt x="23" y="7"/>
                </a:cubicBezTo>
                <a:cubicBezTo>
                  <a:pt x="23" y="6"/>
                  <a:pt x="22" y="6"/>
                  <a:pt x="22" y="6"/>
                </a:cubicBezTo>
                <a:cubicBezTo>
                  <a:pt x="21" y="5"/>
                  <a:pt x="21" y="5"/>
                  <a:pt x="20" y="5"/>
                </a:cubicBezTo>
                <a:cubicBezTo>
                  <a:pt x="19" y="4"/>
                  <a:pt x="18" y="4"/>
                  <a:pt x="16" y="3"/>
                </a:cubicBezTo>
                <a:cubicBezTo>
                  <a:pt x="16" y="3"/>
                  <a:pt x="15" y="3"/>
                  <a:pt x="15" y="2"/>
                </a:cubicBezTo>
                <a:moveTo>
                  <a:pt x="0" y="0"/>
                </a:moveTo>
                <a:cubicBezTo>
                  <a:pt x="3" y="2"/>
                  <a:pt x="5" y="4"/>
                  <a:pt x="7" y="6"/>
                </a:cubicBezTo>
                <a:cubicBezTo>
                  <a:pt x="9" y="8"/>
                  <a:pt x="11" y="10"/>
                  <a:pt x="13" y="12"/>
                </a:cubicBezTo>
                <a:cubicBezTo>
                  <a:pt x="13" y="8"/>
                  <a:pt x="13" y="5"/>
                  <a:pt x="13" y="2"/>
                </a:cubicBezTo>
                <a:cubicBezTo>
                  <a:pt x="13" y="2"/>
                  <a:pt x="13" y="2"/>
                  <a:pt x="13" y="2"/>
                </a:cubicBezTo>
                <a:cubicBezTo>
                  <a:pt x="12" y="2"/>
                  <a:pt x="10" y="1"/>
                  <a:pt x="9" y="1"/>
                </a:cubicBezTo>
                <a:cubicBezTo>
                  <a:pt x="8" y="1"/>
                  <a:pt x="7" y="1"/>
                  <a:pt x="6" y="1"/>
                </a:cubicBezTo>
                <a:cubicBezTo>
                  <a:pt x="5" y="1"/>
                  <a:pt x="4" y="1"/>
                  <a:pt x="3" y="0"/>
                </a:cubicBezTo>
                <a:cubicBezTo>
                  <a:pt x="2"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49" name="Freeform 2895">
            <a:extLst>
              <a:ext uri="{FF2B5EF4-FFF2-40B4-BE49-F238E27FC236}">
                <a16:creationId xmlns:a16="http://schemas.microsoft.com/office/drawing/2014/main" id="{D2C5A02C-B16D-4714-8D19-B1E647E12F2D}"/>
              </a:ext>
            </a:extLst>
          </p:cNvPr>
          <p:cNvSpPr>
            <a:spLocks/>
          </p:cNvSpPr>
          <p:nvPr/>
        </p:nvSpPr>
        <p:spPr bwMode="auto">
          <a:xfrm>
            <a:off x="3512851" y="3050111"/>
            <a:ext cx="7938" cy="47631"/>
          </a:xfrm>
          <a:custGeom>
            <a:avLst/>
            <a:gdLst>
              <a:gd name="T0" fmla="*/ 0 w 2"/>
              <a:gd name="T1" fmla="*/ 0 h 11"/>
              <a:gd name="T2" fmla="*/ 0 w 2"/>
              <a:gd name="T3" fmla="*/ 10 h 11"/>
              <a:gd name="T4" fmla="*/ 1 w 2"/>
              <a:gd name="T5" fmla="*/ 11 h 11"/>
              <a:gd name="T6" fmla="*/ 2 w 2"/>
              <a:gd name="T7" fmla="*/ 0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0" y="3"/>
                  <a:pt x="0" y="6"/>
                  <a:pt x="0" y="10"/>
                </a:cubicBezTo>
                <a:cubicBezTo>
                  <a:pt x="1" y="10"/>
                  <a:pt x="1" y="10"/>
                  <a:pt x="1" y="11"/>
                </a:cubicBezTo>
                <a:cubicBezTo>
                  <a:pt x="2" y="7"/>
                  <a:pt x="2" y="4"/>
                  <a:pt x="2" y="0"/>
                </a:cubicBezTo>
                <a:cubicBezTo>
                  <a:pt x="1"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0" name="Freeform 2896">
            <a:extLst>
              <a:ext uri="{FF2B5EF4-FFF2-40B4-BE49-F238E27FC236}">
                <a16:creationId xmlns:a16="http://schemas.microsoft.com/office/drawing/2014/main" id="{098B236A-64CC-4550-8609-E09C61682D89}"/>
              </a:ext>
            </a:extLst>
          </p:cNvPr>
          <p:cNvSpPr>
            <a:spLocks noEditPoints="1"/>
          </p:cNvSpPr>
          <p:nvPr/>
        </p:nvSpPr>
        <p:spPr bwMode="auto">
          <a:xfrm>
            <a:off x="3452519" y="3042172"/>
            <a:ext cx="133365" cy="176233"/>
          </a:xfrm>
          <a:custGeom>
            <a:avLst/>
            <a:gdLst>
              <a:gd name="T0" fmla="*/ 14 w 31"/>
              <a:gd name="T1" fmla="*/ 23 h 41"/>
              <a:gd name="T2" fmla="*/ 11 w 31"/>
              <a:gd name="T3" fmla="*/ 38 h 41"/>
              <a:gd name="T4" fmla="*/ 12 w 31"/>
              <a:gd name="T5" fmla="*/ 40 h 41"/>
              <a:gd name="T6" fmla="*/ 13 w 31"/>
              <a:gd name="T7" fmla="*/ 41 h 41"/>
              <a:gd name="T8" fmla="*/ 23 w 31"/>
              <a:gd name="T9" fmla="*/ 36 h 41"/>
              <a:gd name="T10" fmla="*/ 29 w 31"/>
              <a:gd name="T11" fmla="*/ 34 h 41"/>
              <a:gd name="T12" fmla="*/ 29 w 31"/>
              <a:gd name="T13" fmla="*/ 34 h 41"/>
              <a:gd name="T14" fmla="*/ 30 w 31"/>
              <a:gd name="T15" fmla="*/ 34 h 41"/>
              <a:gd name="T16" fmla="*/ 31 w 31"/>
              <a:gd name="T17" fmla="*/ 34 h 41"/>
              <a:gd name="T18" fmla="*/ 28 w 31"/>
              <a:gd name="T19" fmla="*/ 28 h 41"/>
              <a:gd name="T20" fmla="*/ 27 w 31"/>
              <a:gd name="T21" fmla="*/ 27 h 41"/>
              <a:gd name="T22" fmla="*/ 14 w 31"/>
              <a:gd name="T23" fmla="*/ 23 h 41"/>
              <a:gd name="T24" fmla="*/ 0 w 31"/>
              <a:gd name="T25" fmla="*/ 0 h 41"/>
              <a:gd name="T26" fmla="*/ 0 w 31"/>
              <a:gd name="T27" fmla="*/ 1 h 41"/>
              <a:gd name="T28" fmla="*/ 2 w 31"/>
              <a:gd name="T29" fmla="*/ 8 h 41"/>
              <a:gd name="T30" fmla="*/ 8 w 31"/>
              <a:gd name="T31" fmla="*/ 19 h 41"/>
              <a:gd name="T32" fmla="*/ 9 w 31"/>
              <a:gd name="T33" fmla="*/ 21 h 41"/>
              <a:gd name="T34" fmla="*/ 8 w 31"/>
              <a:gd name="T35" fmla="*/ 21 h 41"/>
              <a:gd name="T36" fmla="*/ 1 w 31"/>
              <a:gd name="T37" fmla="*/ 18 h 41"/>
              <a:gd name="T38" fmla="*/ 3 w 31"/>
              <a:gd name="T39" fmla="*/ 23 h 41"/>
              <a:gd name="T40" fmla="*/ 5 w 31"/>
              <a:gd name="T41" fmla="*/ 28 h 41"/>
              <a:gd name="T42" fmla="*/ 10 w 31"/>
              <a:gd name="T43" fmla="*/ 37 h 41"/>
              <a:gd name="T44" fmla="*/ 10 w 31"/>
              <a:gd name="T45" fmla="*/ 37 h 41"/>
              <a:gd name="T46" fmla="*/ 13 w 31"/>
              <a:gd name="T47" fmla="*/ 23 h 41"/>
              <a:gd name="T48" fmla="*/ 10 w 31"/>
              <a:gd name="T49" fmla="*/ 21 h 41"/>
              <a:gd name="T50" fmla="*/ 8 w 31"/>
              <a:gd name="T51" fmla="*/ 19 h 41"/>
              <a:gd name="T52" fmla="*/ 3 w 31"/>
              <a:gd name="T53" fmla="*/ 8 h 41"/>
              <a:gd name="T54" fmla="*/ 1 w 31"/>
              <a:gd name="T55" fmla="*/ 1 h 41"/>
              <a:gd name="T56" fmla="*/ 1 w 31"/>
              <a:gd name="T57" fmla="*/ 1 h 41"/>
              <a:gd name="T58" fmla="*/ 0 w 31"/>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41">
                <a:moveTo>
                  <a:pt x="14" y="23"/>
                </a:moveTo>
                <a:cubicBezTo>
                  <a:pt x="13" y="28"/>
                  <a:pt x="12" y="33"/>
                  <a:pt x="11" y="38"/>
                </a:cubicBezTo>
                <a:cubicBezTo>
                  <a:pt x="11" y="39"/>
                  <a:pt x="12" y="39"/>
                  <a:pt x="12" y="40"/>
                </a:cubicBezTo>
                <a:cubicBezTo>
                  <a:pt x="13" y="41"/>
                  <a:pt x="13" y="41"/>
                  <a:pt x="13" y="41"/>
                </a:cubicBezTo>
                <a:cubicBezTo>
                  <a:pt x="17" y="40"/>
                  <a:pt x="20" y="39"/>
                  <a:pt x="23" y="36"/>
                </a:cubicBezTo>
                <a:cubicBezTo>
                  <a:pt x="25" y="35"/>
                  <a:pt x="27" y="34"/>
                  <a:pt x="29" y="34"/>
                </a:cubicBezTo>
                <a:cubicBezTo>
                  <a:pt x="29" y="34"/>
                  <a:pt x="29" y="34"/>
                  <a:pt x="29" y="34"/>
                </a:cubicBezTo>
                <a:cubicBezTo>
                  <a:pt x="29" y="34"/>
                  <a:pt x="30" y="34"/>
                  <a:pt x="30" y="34"/>
                </a:cubicBezTo>
                <a:cubicBezTo>
                  <a:pt x="30" y="34"/>
                  <a:pt x="31" y="34"/>
                  <a:pt x="31" y="34"/>
                </a:cubicBezTo>
                <a:cubicBezTo>
                  <a:pt x="30" y="32"/>
                  <a:pt x="29" y="30"/>
                  <a:pt x="28" y="28"/>
                </a:cubicBezTo>
                <a:cubicBezTo>
                  <a:pt x="28" y="28"/>
                  <a:pt x="27" y="28"/>
                  <a:pt x="27" y="27"/>
                </a:cubicBezTo>
                <a:cubicBezTo>
                  <a:pt x="23" y="26"/>
                  <a:pt x="18" y="25"/>
                  <a:pt x="14" y="23"/>
                </a:cubicBezTo>
                <a:moveTo>
                  <a:pt x="0" y="0"/>
                </a:moveTo>
                <a:cubicBezTo>
                  <a:pt x="0" y="1"/>
                  <a:pt x="0" y="1"/>
                  <a:pt x="0" y="1"/>
                </a:cubicBezTo>
                <a:cubicBezTo>
                  <a:pt x="1" y="3"/>
                  <a:pt x="1" y="6"/>
                  <a:pt x="2" y="8"/>
                </a:cubicBezTo>
                <a:cubicBezTo>
                  <a:pt x="4" y="12"/>
                  <a:pt x="6" y="16"/>
                  <a:pt x="8" y="19"/>
                </a:cubicBezTo>
                <a:cubicBezTo>
                  <a:pt x="8" y="20"/>
                  <a:pt x="9" y="21"/>
                  <a:pt x="9" y="21"/>
                </a:cubicBezTo>
                <a:cubicBezTo>
                  <a:pt x="8" y="21"/>
                  <a:pt x="8" y="21"/>
                  <a:pt x="8" y="21"/>
                </a:cubicBezTo>
                <a:cubicBezTo>
                  <a:pt x="6" y="20"/>
                  <a:pt x="3" y="19"/>
                  <a:pt x="1" y="18"/>
                </a:cubicBezTo>
                <a:cubicBezTo>
                  <a:pt x="2" y="20"/>
                  <a:pt x="3" y="21"/>
                  <a:pt x="3" y="23"/>
                </a:cubicBezTo>
                <a:cubicBezTo>
                  <a:pt x="4" y="25"/>
                  <a:pt x="4" y="27"/>
                  <a:pt x="5" y="28"/>
                </a:cubicBezTo>
                <a:cubicBezTo>
                  <a:pt x="6" y="32"/>
                  <a:pt x="8" y="34"/>
                  <a:pt x="10" y="37"/>
                </a:cubicBezTo>
                <a:cubicBezTo>
                  <a:pt x="10" y="37"/>
                  <a:pt x="10" y="37"/>
                  <a:pt x="10" y="37"/>
                </a:cubicBezTo>
                <a:cubicBezTo>
                  <a:pt x="11" y="32"/>
                  <a:pt x="12" y="28"/>
                  <a:pt x="13" y="23"/>
                </a:cubicBezTo>
                <a:cubicBezTo>
                  <a:pt x="12" y="22"/>
                  <a:pt x="11" y="22"/>
                  <a:pt x="10" y="21"/>
                </a:cubicBezTo>
                <a:cubicBezTo>
                  <a:pt x="9" y="21"/>
                  <a:pt x="9" y="20"/>
                  <a:pt x="8" y="19"/>
                </a:cubicBezTo>
                <a:cubicBezTo>
                  <a:pt x="6" y="16"/>
                  <a:pt x="4" y="12"/>
                  <a:pt x="3" y="8"/>
                </a:cubicBezTo>
                <a:cubicBezTo>
                  <a:pt x="2" y="6"/>
                  <a:pt x="1" y="3"/>
                  <a:pt x="1" y="1"/>
                </a:cubicBezTo>
                <a:cubicBezTo>
                  <a:pt x="1" y="1"/>
                  <a:pt x="1" y="1"/>
                  <a:pt x="1" y="1"/>
                </a:cubicBezTo>
                <a:cubicBezTo>
                  <a:pt x="1" y="1"/>
                  <a:pt x="0"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1" name="Freeform 2897">
            <a:extLst>
              <a:ext uri="{FF2B5EF4-FFF2-40B4-BE49-F238E27FC236}">
                <a16:creationId xmlns:a16="http://schemas.microsoft.com/office/drawing/2014/main" id="{F720CD7F-9785-4787-9F9E-387CA8FD1D24}"/>
              </a:ext>
            </a:extLst>
          </p:cNvPr>
          <p:cNvSpPr>
            <a:spLocks/>
          </p:cNvSpPr>
          <p:nvPr/>
        </p:nvSpPr>
        <p:spPr bwMode="auto">
          <a:xfrm>
            <a:off x="3495386" y="3140609"/>
            <a:ext cx="17465" cy="65095"/>
          </a:xfrm>
          <a:custGeom>
            <a:avLst/>
            <a:gdLst>
              <a:gd name="T0" fmla="*/ 3 w 4"/>
              <a:gd name="T1" fmla="*/ 0 h 15"/>
              <a:gd name="T2" fmla="*/ 0 w 4"/>
              <a:gd name="T3" fmla="*/ 14 h 15"/>
              <a:gd name="T4" fmla="*/ 1 w 4"/>
              <a:gd name="T5" fmla="*/ 15 h 15"/>
              <a:gd name="T6" fmla="*/ 4 w 4"/>
              <a:gd name="T7" fmla="*/ 0 h 15"/>
              <a:gd name="T8" fmla="*/ 3 w 4"/>
              <a:gd name="T9" fmla="*/ 0 h 15"/>
            </a:gdLst>
            <a:ahLst/>
            <a:cxnLst>
              <a:cxn ang="0">
                <a:pos x="T0" y="T1"/>
              </a:cxn>
              <a:cxn ang="0">
                <a:pos x="T2" y="T3"/>
              </a:cxn>
              <a:cxn ang="0">
                <a:pos x="T4" y="T5"/>
              </a:cxn>
              <a:cxn ang="0">
                <a:pos x="T6" y="T7"/>
              </a:cxn>
              <a:cxn ang="0">
                <a:pos x="T8" y="T9"/>
              </a:cxn>
            </a:cxnLst>
            <a:rect l="0" t="0" r="r" b="b"/>
            <a:pathLst>
              <a:path w="4" h="15">
                <a:moveTo>
                  <a:pt x="3" y="0"/>
                </a:moveTo>
                <a:cubicBezTo>
                  <a:pt x="2" y="5"/>
                  <a:pt x="1" y="9"/>
                  <a:pt x="0" y="14"/>
                </a:cubicBezTo>
                <a:cubicBezTo>
                  <a:pt x="0" y="14"/>
                  <a:pt x="0" y="15"/>
                  <a:pt x="1" y="15"/>
                </a:cubicBezTo>
                <a:cubicBezTo>
                  <a:pt x="2" y="10"/>
                  <a:pt x="3" y="5"/>
                  <a:pt x="4" y="0"/>
                </a:cubicBezTo>
                <a:cubicBezTo>
                  <a:pt x="4" y="0"/>
                  <a:pt x="4"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2" name="Freeform 2898">
            <a:extLst>
              <a:ext uri="{FF2B5EF4-FFF2-40B4-BE49-F238E27FC236}">
                <a16:creationId xmlns:a16="http://schemas.microsoft.com/office/drawing/2014/main" id="{2BD98E82-EFF5-42FF-8F48-A0F5C5695D93}"/>
              </a:ext>
            </a:extLst>
          </p:cNvPr>
          <p:cNvSpPr>
            <a:spLocks/>
          </p:cNvSpPr>
          <p:nvPr/>
        </p:nvSpPr>
        <p:spPr bwMode="auto">
          <a:xfrm>
            <a:off x="3417590" y="3019945"/>
            <a:ext cx="73033" cy="112726"/>
          </a:xfrm>
          <a:custGeom>
            <a:avLst/>
            <a:gdLst>
              <a:gd name="T0" fmla="*/ 0 w 17"/>
              <a:gd name="T1" fmla="*/ 0 h 26"/>
              <a:gd name="T2" fmla="*/ 3 w 17"/>
              <a:gd name="T3" fmla="*/ 3 h 26"/>
              <a:gd name="T4" fmla="*/ 5 w 17"/>
              <a:gd name="T5" fmla="*/ 7 h 26"/>
              <a:gd name="T6" fmla="*/ 6 w 17"/>
              <a:gd name="T7" fmla="*/ 12 h 26"/>
              <a:gd name="T8" fmla="*/ 9 w 17"/>
              <a:gd name="T9" fmla="*/ 23 h 26"/>
              <a:gd name="T10" fmla="*/ 9 w 17"/>
              <a:gd name="T11" fmla="*/ 23 h 26"/>
              <a:gd name="T12" fmla="*/ 16 w 17"/>
              <a:gd name="T13" fmla="*/ 26 h 26"/>
              <a:gd name="T14" fmla="*/ 17 w 17"/>
              <a:gd name="T15" fmla="*/ 26 h 26"/>
              <a:gd name="T16" fmla="*/ 16 w 17"/>
              <a:gd name="T17" fmla="*/ 24 h 26"/>
              <a:gd name="T18" fmla="*/ 10 w 17"/>
              <a:gd name="T19" fmla="*/ 13 h 26"/>
              <a:gd name="T20" fmla="*/ 8 w 17"/>
              <a:gd name="T21" fmla="*/ 6 h 26"/>
              <a:gd name="T22" fmla="*/ 8 w 17"/>
              <a:gd name="T23" fmla="*/ 5 h 26"/>
              <a:gd name="T24" fmla="*/ 4 w 17"/>
              <a:gd name="T25" fmla="*/ 2 h 26"/>
              <a:gd name="T26" fmla="*/ 0 w 17"/>
              <a:gd name="T2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6">
                <a:moveTo>
                  <a:pt x="0" y="0"/>
                </a:moveTo>
                <a:cubicBezTo>
                  <a:pt x="1" y="1"/>
                  <a:pt x="2" y="2"/>
                  <a:pt x="3" y="3"/>
                </a:cubicBezTo>
                <a:cubicBezTo>
                  <a:pt x="3" y="4"/>
                  <a:pt x="4" y="6"/>
                  <a:pt x="5" y="7"/>
                </a:cubicBezTo>
                <a:cubicBezTo>
                  <a:pt x="5" y="9"/>
                  <a:pt x="6" y="10"/>
                  <a:pt x="6" y="12"/>
                </a:cubicBezTo>
                <a:cubicBezTo>
                  <a:pt x="7" y="16"/>
                  <a:pt x="8" y="19"/>
                  <a:pt x="9" y="23"/>
                </a:cubicBezTo>
                <a:cubicBezTo>
                  <a:pt x="9" y="23"/>
                  <a:pt x="9" y="23"/>
                  <a:pt x="9" y="23"/>
                </a:cubicBezTo>
                <a:cubicBezTo>
                  <a:pt x="11" y="24"/>
                  <a:pt x="14" y="25"/>
                  <a:pt x="16" y="26"/>
                </a:cubicBezTo>
                <a:cubicBezTo>
                  <a:pt x="17" y="26"/>
                  <a:pt x="17" y="26"/>
                  <a:pt x="17" y="26"/>
                </a:cubicBezTo>
                <a:cubicBezTo>
                  <a:pt x="17" y="26"/>
                  <a:pt x="16" y="25"/>
                  <a:pt x="16" y="24"/>
                </a:cubicBezTo>
                <a:cubicBezTo>
                  <a:pt x="14" y="21"/>
                  <a:pt x="12" y="17"/>
                  <a:pt x="10" y="13"/>
                </a:cubicBezTo>
                <a:cubicBezTo>
                  <a:pt x="9" y="11"/>
                  <a:pt x="9" y="8"/>
                  <a:pt x="8" y="6"/>
                </a:cubicBezTo>
                <a:cubicBezTo>
                  <a:pt x="8" y="6"/>
                  <a:pt x="8" y="6"/>
                  <a:pt x="8" y="5"/>
                </a:cubicBezTo>
                <a:cubicBezTo>
                  <a:pt x="7" y="4"/>
                  <a:pt x="5" y="3"/>
                  <a:pt x="4" y="2"/>
                </a:cubicBezTo>
                <a:cubicBezTo>
                  <a:pt x="3"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3" name="Freeform 2899">
            <a:extLst>
              <a:ext uri="{FF2B5EF4-FFF2-40B4-BE49-F238E27FC236}">
                <a16:creationId xmlns:a16="http://schemas.microsoft.com/office/drawing/2014/main" id="{518BCA0E-0838-4676-BF3F-0FC81B359FF4}"/>
              </a:ext>
            </a:extLst>
          </p:cNvPr>
          <p:cNvSpPr>
            <a:spLocks noEditPoints="1"/>
          </p:cNvSpPr>
          <p:nvPr/>
        </p:nvSpPr>
        <p:spPr bwMode="auto">
          <a:xfrm>
            <a:off x="3457282" y="3045348"/>
            <a:ext cx="111138" cy="112726"/>
          </a:xfrm>
          <a:custGeom>
            <a:avLst/>
            <a:gdLst>
              <a:gd name="T0" fmla="*/ 14 w 26"/>
              <a:gd name="T1" fmla="*/ 13 h 26"/>
              <a:gd name="T2" fmla="*/ 14 w 26"/>
              <a:gd name="T3" fmla="*/ 18 h 26"/>
              <a:gd name="T4" fmla="*/ 13 w 26"/>
              <a:gd name="T5" fmla="*/ 22 h 26"/>
              <a:gd name="T6" fmla="*/ 26 w 26"/>
              <a:gd name="T7" fmla="*/ 26 h 26"/>
              <a:gd name="T8" fmla="*/ 18 w 26"/>
              <a:gd name="T9" fmla="*/ 16 h 26"/>
              <a:gd name="T10" fmla="*/ 14 w 26"/>
              <a:gd name="T11" fmla="*/ 13 h 26"/>
              <a:gd name="T12" fmla="*/ 0 w 26"/>
              <a:gd name="T13" fmla="*/ 0 h 26"/>
              <a:gd name="T14" fmla="*/ 0 w 26"/>
              <a:gd name="T15" fmla="*/ 0 h 26"/>
              <a:gd name="T16" fmla="*/ 2 w 26"/>
              <a:gd name="T17" fmla="*/ 7 h 26"/>
              <a:gd name="T18" fmla="*/ 7 w 26"/>
              <a:gd name="T19" fmla="*/ 18 h 26"/>
              <a:gd name="T20" fmla="*/ 9 w 26"/>
              <a:gd name="T21" fmla="*/ 20 h 26"/>
              <a:gd name="T22" fmla="*/ 12 w 26"/>
              <a:gd name="T23" fmla="*/ 22 h 26"/>
              <a:gd name="T24" fmla="*/ 13 w 26"/>
              <a:gd name="T25" fmla="*/ 18 h 26"/>
              <a:gd name="T26" fmla="*/ 13 w 26"/>
              <a:gd name="T27" fmla="*/ 12 h 26"/>
              <a:gd name="T28" fmla="*/ 7 w 26"/>
              <a:gd name="T29" fmla="*/ 6 h 26"/>
              <a:gd name="T30" fmla="*/ 0 w 26"/>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6">
                <a:moveTo>
                  <a:pt x="14" y="13"/>
                </a:moveTo>
                <a:cubicBezTo>
                  <a:pt x="14" y="14"/>
                  <a:pt x="14" y="16"/>
                  <a:pt x="14" y="18"/>
                </a:cubicBezTo>
                <a:cubicBezTo>
                  <a:pt x="14" y="19"/>
                  <a:pt x="13" y="21"/>
                  <a:pt x="13" y="22"/>
                </a:cubicBezTo>
                <a:cubicBezTo>
                  <a:pt x="17" y="24"/>
                  <a:pt x="22" y="25"/>
                  <a:pt x="26" y="26"/>
                </a:cubicBezTo>
                <a:cubicBezTo>
                  <a:pt x="24" y="23"/>
                  <a:pt x="21" y="20"/>
                  <a:pt x="18" y="16"/>
                </a:cubicBezTo>
                <a:cubicBezTo>
                  <a:pt x="17" y="15"/>
                  <a:pt x="16" y="14"/>
                  <a:pt x="14" y="13"/>
                </a:cubicBezTo>
                <a:moveTo>
                  <a:pt x="0" y="0"/>
                </a:moveTo>
                <a:cubicBezTo>
                  <a:pt x="0" y="0"/>
                  <a:pt x="0" y="0"/>
                  <a:pt x="0" y="0"/>
                </a:cubicBezTo>
                <a:cubicBezTo>
                  <a:pt x="0" y="2"/>
                  <a:pt x="1" y="5"/>
                  <a:pt x="2" y="7"/>
                </a:cubicBezTo>
                <a:cubicBezTo>
                  <a:pt x="3" y="11"/>
                  <a:pt x="5" y="15"/>
                  <a:pt x="7" y="18"/>
                </a:cubicBezTo>
                <a:cubicBezTo>
                  <a:pt x="8" y="19"/>
                  <a:pt x="8" y="20"/>
                  <a:pt x="9" y="20"/>
                </a:cubicBezTo>
                <a:cubicBezTo>
                  <a:pt x="10" y="21"/>
                  <a:pt x="11" y="21"/>
                  <a:pt x="12" y="22"/>
                </a:cubicBezTo>
                <a:cubicBezTo>
                  <a:pt x="12" y="20"/>
                  <a:pt x="13" y="19"/>
                  <a:pt x="13" y="18"/>
                </a:cubicBezTo>
                <a:cubicBezTo>
                  <a:pt x="13" y="16"/>
                  <a:pt x="13" y="14"/>
                  <a:pt x="13" y="12"/>
                </a:cubicBezTo>
                <a:cubicBezTo>
                  <a:pt x="11" y="10"/>
                  <a:pt x="9" y="8"/>
                  <a:pt x="7" y="6"/>
                </a:cubicBezTo>
                <a:cubicBezTo>
                  <a:pt x="4" y="4"/>
                  <a:pt x="2" y="2"/>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4" name="Freeform 2900">
            <a:extLst>
              <a:ext uri="{FF2B5EF4-FFF2-40B4-BE49-F238E27FC236}">
                <a16:creationId xmlns:a16="http://schemas.microsoft.com/office/drawing/2014/main" id="{46C6A6DE-A47F-4D11-9AB1-692EE95121D3}"/>
              </a:ext>
            </a:extLst>
          </p:cNvPr>
          <p:cNvSpPr>
            <a:spLocks/>
          </p:cNvSpPr>
          <p:nvPr/>
        </p:nvSpPr>
        <p:spPr bwMode="auto">
          <a:xfrm>
            <a:off x="3508088" y="3097741"/>
            <a:ext cx="9526" cy="42867"/>
          </a:xfrm>
          <a:custGeom>
            <a:avLst/>
            <a:gdLst>
              <a:gd name="T0" fmla="*/ 1 w 2"/>
              <a:gd name="T1" fmla="*/ 0 h 10"/>
              <a:gd name="T2" fmla="*/ 1 w 2"/>
              <a:gd name="T3" fmla="*/ 6 h 10"/>
              <a:gd name="T4" fmla="*/ 0 w 2"/>
              <a:gd name="T5" fmla="*/ 10 h 10"/>
              <a:gd name="T6" fmla="*/ 1 w 2"/>
              <a:gd name="T7" fmla="*/ 10 h 10"/>
              <a:gd name="T8" fmla="*/ 2 w 2"/>
              <a:gd name="T9" fmla="*/ 6 h 10"/>
              <a:gd name="T10" fmla="*/ 2 w 2"/>
              <a:gd name="T11" fmla="*/ 1 h 10"/>
              <a:gd name="T12" fmla="*/ 1 w 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 h="10">
                <a:moveTo>
                  <a:pt x="1" y="0"/>
                </a:moveTo>
                <a:cubicBezTo>
                  <a:pt x="1" y="2"/>
                  <a:pt x="1" y="4"/>
                  <a:pt x="1" y="6"/>
                </a:cubicBezTo>
                <a:cubicBezTo>
                  <a:pt x="1" y="7"/>
                  <a:pt x="0" y="8"/>
                  <a:pt x="0" y="10"/>
                </a:cubicBezTo>
                <a:cubicBezTo>
                  <a:pt x="1" y="10"/>
                  <a:pt x="1" y="10"/>
                  <a:pt x="1" y="10"/>
                </a:cubicBezTo>
                <a:cubicBezTo>
                  <a:pt x="1" y="9"/>
                  <a:pt x="2" y="7"/>
                  <a:pt x="2" y="6"/>
                </a:cubicBezTo>
                <a:cubicBezTo>
                  <a:pt x="2" y="4"/>
                  <a:pt x="2" y="2"/>
                  <a:pt x="2" y="1"/>
                </a:cubicBezTo>
                <a:cubicBezTo>
                  <a:pt x="2" y="0"/>
                  <a:pt x="2"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5" name="Freeform 2901">
            <a:extLst>
              <a:ext uri="{FF2B5EF4-FFF2-40B4-BE49-F238E27FC236}">
                <a16:creationId xmlns:a16="http://schemas.microsoft.com/office/drawing/2014/main" id="{A49628B6-A805-4976-B4DB-1158F43549BF}"/>
              </a:ext>
            </a:extLst>
          </p:cNvPr>
          <p:cNvSpPr>
            <a:spLocks/>
          </p:cNvSpPr>
          <p:nvPr/>
        </p:nvSpPr>
        <p:spPr bwMode="auto">
          <a:xfrm>
            <a:off x="3266760" y="3024708"/>
            <a:ext cx="107963" cy="168294"/>
          </a:xfrm>
          <a:custGeom>
            <a:avLst/>
            <a:gdLst>
              <a:gd name="T0" fmla="*/ 12 w 25"/>
              <a:gd name="T1" fmla="*/ 0 h 39"/>
              <a:gd name="T2" fmla="*/ 12 w 25"/>
              <a:gd name="T3" fmla="*/ 2 h 39"/>
              <a:gd name="T4" fmla="*/ 7 w 25"/>
              <a:gd name="T5" fmla="*/ 17 h 39"/>
              <a:gd name="T6" fmla="*/ 0 w 25"/>
              <a:gd name="T7" fmla="*/ 25 h 39"/>
              <a:gd name="T8" fmla="*/ 24 w 25"/>
              <a:gd name="T9" fmla="*/ 39 h 39"/>
              <a:gd name="T10" fmla="*/ 25 w 25"/>
              <a:gd name="T11" fmla="*/ 39 h 39"/>
              <a:gd name="T12" fmla="*/ 24 w 25"/>
              <a:gd name="T13" fmla="*/ 38 h 39"/>
              <a:gd name="T14" fmla="*/ 20 w 25"/>
              <a:gd name="T15" fmla="*/ 29 h 39"/>
              <a:gd name="T16" fmla="*/ 18 w 25"/>
              <a:gd name="T17" fmla="*/ 24 h 39"/>
              <a:gd name="T18" fmla="*/ 18 w 25"/>
              <a:gd name="T19" fmla="*/ 19 h 39"/>
              <a:gd name="T20" fmla="*/ 17 w 25"/>
              <a:gd name="T21" fmla="*/ 16 h 39"/>
              <a:gd name="T22" fmla="*/ 17 w 25"/>
              <a:gd name="T23" fmla="*/ 13 h 39"/>
              <a:gd name="T24" fmla="*/ 17 w 25"/>
              <a:gd name="T25" fmla="*/ 8 h 39"/>
              <a:gd name="T26" fmla="*/ 17 w 25"/>
              <a:gd name="T27" fmla="*/ 6 h 39"/>
              <a:gd name="T28" fmla="*/ 17 w 25"/>
              <a:gd name="T29" fmla="*/ 6 h 39"/>
              <a:gd name="T30" fmla="*/ 12 w 25"/>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9">
                <a:moveTo>
                  <a:pt x="12" y="0"/>
                </a:moveTo>
                <a:cubicBezTo>
                  <a:pt x="12" y="1"/>
                  <a:pt x="12" y="1"/>
                  <a:pt x="12" y="2"/>
                </a:cubicBezTo>
                <a:cubicBezTo>
                  <a:pt x="12" y="7"/>
                  <a:pt x="10" y="12"/>
                  <a:pt x="7" y="17"/>
                </a:cubicBezTo>
                <a:cubicBezTo>
                  <a:pt x="5" y="20"/>
                  <a:pt x="2" y="23"/>
                  <a:pt x="0" y="25"/>
                </a:cubicBezTo>
                <a:cubicBezTo>
                  <a:pt x="7" y="31"/>
                  <a:pt x="15" y="35"/>
                  <a:pt x="24" y="39"/>
                </a:cubicBezTo>
                <a:cubicBezTo>
                  <a:pt x="25" y="39"/>
                  <a:pt x="25" y="39"/>
                  <a:pt x="25" y="39"/>
                </a:cubicBezTo>
                <a:cubicBezTo>
                  <a:pt x="25" y="39"/>
                  <a:pt x="25" y="38"/>
                  <a:pt x="24" y="38"/>
                </a:cubicBezTo>
                <a:cubicBezTo>
                  <a:pt x="23" y="35"/>
                  <a:pt x="21" y="32"/>
                  <a:pt x="20" y="29"/>
                </a:cubicBezTo>
                <a:cubicBezTo>
                  <a:pt x="19" y="28"/>
                  <a:pt x="19" y="26"/>
                  <a:pt x="18" y="24"/>
                </a:cubicBezTo>
                <a:cubicBezTo>
                  <a:pt x="18" y="22"/>
                  <a:pt x="18" y="20"/>
                  <a:pt x="18" y="19"/>
                </a:cubicBezTo>
                <a:cubicBezTo>
                  <a:pt x="17" y="16"/>
                  <a:pt x="17" y="16"/>
                  <a:pt x="17" y="16"/>
                </a:cubicBezTo>
                <a:cubicBezTo>
                  <a:pt x="17" y="13"/>
                  <a:pt x="17" y="13"/>
                  <a:pt x="17" y="13"/>
                </a:cubicBezTo>
                <a:cubicBezTo>
                  <a:pt x="17" y="11"/>
                  <a:pt x="17" y="10"/>
                  <a:pt x="17" y="8"/>
                </a:cubicBezTo>
                <a:cubicBezTo>
                  <a:pt x="17" y="7"/>
                  <a:pt x="17" y="7"/>
                  <a:pt x="17" y="6"/>
                </a:cubicBezTo>
                <a:cubicBezTo>
                  <a:pt x="17" y="6"/>
                  <a:pt x="17" y="6"/>
                  <a:pt x="17" y="6"/>
                </a:cubicBezTo>
                <a:cubicBezTo>
                  <a:pt x="15" y="4"/>
                  <a:pt x="13" y="2"/>
                  <a:pt x="1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6" name="Freeform 2902">
            <a:extLst>
              <a:ext uri="{FF2B5EF4-FFF2-40B4-BE49-F238E27FC236}">
                <a16:creationId xmlns:a16="http://schemas.microsoft.com/office/drawing/2014/main" id="{23DB46B8-AC46-49F1-A5B5-0E153B9E1E98}"/>
              </a:ext>
            </a:extLst>
          </p:cNvPr>
          <p:cNvSpPr>
            <a:spLocks/>
          </p:cNvSpPr>
          <p:nvPr/>
        </p:nvSpPr>
        <p:spPr bwMode="auto">
          <a:xfrm>
            <a:off x="3293751" y="2977077"/>
            <a:ext cx="47631" cy="73033"/>
          </a:xfrm>
          <a:custGeom>
            <a:avLst/>
            <a:gdLst>
              <a:gd name="T0" fmla="*/ 4 w 11"/>
              <a:gd name="T1" fmla="*/ 0 h 17"/>
              <a:gd name="T2" fmla="*/ 0 w 11"/>
              <a:gd name="T3" fmla="*/ 0 h 17"/>
              <a:gd name="T4" fmla="*/ 6 w 11"/>
              <a:gd name="T5" fmla="*/ 11 h 17"/>
              <a:gd name="T6" fmla="*/ 11 w 11"/>
              <a:gd name="T7" fmla="*/ 17 h 17"/>
              <a:gd name="T8" fmla="*/ 11 w 11"/>
              <a:gd name="T9" fmla="*/ 17 h 17"/>
              <a:gd name="T10" fmla="*/ 11 w 11"/>
              <a:gd name="T11" fmla="*/ 10 h 17"/>
              <a:gd name="T12" fmla="*/ 11 w 11"/>
              <a:gd name="T13" fmla="*/ 6 h 17"/>
              <a:gd name="T14" fmla="*/ 11 w 11"/>
              <a:gd name="T15" fmla="*/ 3 h 17"/>
              <a:gd name="T16" fmla="*/ 11 w 11"/>
              <a:gd name="T17" fmla="*/ 2 h 17"/>
              <a:gd name="T18" fmla="*/ 11 w 11"/>
              <a:gd name="T19" fmla="*/ 2 h 17"/>
              <a:gd name="T20" fmla="*/ 10 w 11"/>
              <a:gd name="T21" fmla="*/ 1 h 17"/>
              <a:gd name="T22" fmla="*/ 10 w 11"/>
              <a:gd name="T23" fmla="*/ 1 h 17"/>
              <a:gd name="T24" fmla="*/ 4 w 11"/>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7">
                <a:moveTo>
                  <a:pt x="4" y="0"/>
                </a:moveTo>
                <a:cubicBezTo>
                  <a:pt x="2" y="0"/>
                  <a:pt x="1" y="0"/>
                  <a:pt x="0" y="0"/>
                </a:cubicBezTo>
                <a:cubicBezTo>
                  <a:pt x="3" y="3"/>
                  <a:pt x="5" y="7"/>
                  <a:pt x="6" y="11"/>
                </a:cubicBezTo>
                <a:cubicBezTo>
                  <a:pt x="7" y="13"/>
                  <a:pt x="9" y="15"/>
                  <a:pt x="11" y="17"/>
                </a:cubicBezTo>
                <a:cubicBezTo>
                  <a:pt x="11" y="17"/>
                  <a:pt x="11" y="17"/>
                  <a:pt x="11" y="17"/>
                </a:cubicBezTo>
                <a:cubicBezTo>
                  <a:pt x="11" y="14"/>
                  <a:pt x="11" y="12"/>
                  <a:pt x="11" y="10"/>
                </a:cubicBezTo>
                <a:cubicBezTo>
                  <a:pt x="11" y="8"/>
                  <a:pt x="11" y="7"/>
                  <a:pt x="11" y="6"/>
                </a:cubicBezTo>
                <a:cubicBezTo>
                  <a:pt x="11" y="5"/>
                  <a:pt x="11" y="4"/>
                  <a:pt x="11" y="3"/>
                </a:cubicBezTo>
                <a:cubicBezTo>
                  <a:pt x="11" y="2"/>
                  <a:pt x="11" y="2"/>
                  <a:pt x="11" y="2"/>
                </a:cubicBezTo>
                <a:cubicBezTo>
                  <a:pt x="11" y="2"/>
                  <a:pt x="11" y="2"/>
                  <a:pt x="11" y="2"/>
                </a:cubicBezTo>
                <a:cubicBezTo>
                  <a:pt x="10" y="1"/>
                  <a:pt x="10" y="1"/>
                  <a:pt x="10" y="1"/>
                </a:cubicBezTo>
                <a:cubicBezTo>
                  <a:pt x="10" y="1"/>
                  <a:pt x="10" y="1"/>
                  <a:pt x="10" y="1"/>
                </a:cubicBezTo>
                <a:cubicBezTo>
                  <a:pt x="8" y="0"/>
                  <a:pt x="6"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7" name="Freeform 2903">
            <a:extLst>
              <a:ext uri="{FF2B5EF4-FFF2-40B4-BE49-F238E27FC236}">
                <a16:creationId xmlns:a16="http://schemas.microsoft.com/office/drawing/2014/main" id="{B7661AD0-BB39-4A3D-866B-73EB48540225}"/>
              </a:ext>
            </a:extLst>
          </p:cNvPr>
          <p:cNvSpPr>
            <a:spLocks noEditPoints="1"/>
          </p:cNvSpPr>
          <p:nvPr/>
        </p:nvSpPr>
        <p:spPr bwMode="auto">
          <a:xfrm>
            <a:off x="3344556" y="3050111"/>
            <a:ext cx="163531" cy="168294"/>
          </a:xfrm>
          <a:custGeom>
            <a:avLst/>
            <a:gdLst>
              <a:gd name="T0" fmla="*/ 36 w 38"/>
              <a:gd name="T1" fmla="*/ 36 h 39"/>
              <a:gd name="T2" fmla="*/ 35 w 38"/>
              <a:gd name="T3" fmla="*/ 38 h 39"/>
              <a:gd name="T4" fmla="*/ 34 w 38"/>
              <a:gd name="T5" fmla="*/ 39 h 39"/>
              <a:gd name="T6" fmla="*/ 38 w 38"/>
              <a:gd name="T7" fmla="*/ 39 h 39"/>
              <a:gd name="T8" fmla="*/ 37 w 38"/>
              <a:gd name="T9" fmla="*/ 38 h 39"/>
              <a:gd name="T10" fmla="*/ 36 w 38"/>
              <a:gd name="T11" fmla="*/ 36 h 39"/>
              <a:gd name="T12" fmla="*/ 0 w 38"/>
              <a:gd name="T13" fmla="*/ 0 h 39"/>
              <a:gd name="T14" fmla="*/ 0 w 38"/>
              <a:gd name="T15" fmla="*/ 2 h 39"/>
              <a:gd name="T16" fmla="*/ 0 w 38"/>
              <a:gd name="T17" fmla="*/ 7 h 39"/>
              <a:gd name="T18" fmla="*/ 0 w 38"/>
              <a:gd name="T19" fmla="*/ 10 h 39"/>
              <a:gd name="T20" fmla="*/ 0 w 38"/>
              <a:gd name="T21" fmla="*/ 13 h 39"/>
              <a:gd name="T22" fmla="*/ 1 w 38"/>
              <a:gd name="T23" fmla="*/ 18 h 39"/>
              <a:gd name="T24" fmla="*/ 2 w 38"/>
              <a:gd name="T25" fmla="*/ 23 h 39"/>
              <a:gd name="T26" fmla="*/ 6 w 38"/>
              <a:gd name="T27" fmla="*/ 31 h 39"/>
              <a:gd name="T28" fmla="*/ 8 w 38"/>
              <a:gd name="T29" fmla="*/ 33 h 39"/>
              <a:gd name="T30" fmla="*/ 27 w 38"/>
              <a:gd name="T31" fmla="*/ 39 h 39"/>
              <a:gd name="T32" fmla="*/ 31 w 38"/>
              <a:gd name="T33" fmla="*/ 39 h 39"/>
              <a:gd name="T34" fmla="*/ 33 w 38"/>
              <a:gd name="T35" fmla="*/ 39 h 39"/>
              <a:gd name="T36" fmla="*/ 34 w 38"/>
              <a:gd name="T37" fmla="*/ 38 h 39"/>
              <a:gd name="T38" fmla="*/ 35 w 38"/>
              <a:gd name="T39" fmla="*/ 35 h 39"/>
              <a:gd name="T40" fmla="*/ 34 w 38"/>
              <a:gd name="T41" fmla="*/ 35 h 39"/>
              <a:gd name="T42" fmla="*/ 30 w 38"/>
              <a:gd name="T43" fmla="*/ 26 h 39"/>
              <a:gd name="T44" fmla="*/ 28 w 38"/>
              <a:gd name="T45" fmla="*/ 21 h 39"/>
              <a:gd name="T46" fmla="*/ 26 w 38"/>
              <a:gd name="T47" fmla="*/ 16 h 39"/>
              <a:gd name="T48" fmla="*/ 26 w 38"/>
              <a:gd name="T49" fmla="*/ 16 h 39"/>
              <a:gd name="T50" fmla="*/ 0 w 38"/>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6" y="36"/>
                </a:moveTo>
                <a:cubicBezTo>
                  <a:pt x="35" y="37"/>
                  <a:pt x="35" y="38"/>
                  <a:pt x="35" y="38"/>
                </a:cubicBezTo>
                <a:cubicBezTo>
                  <a:pt x="35" y="39"/>
                  <a:pt x="35" y="39"/>
                  <a:pt x="34" y="39"/>
                </a:cubicBezTo>
                <a:cubicBezTo>
                  <a:pt x="36" y="39"/>
                  <a:pt x="37" y="39"/>
                  <a:pt x="38" y="39"/>
                </a:cubicBezTo>
                <a:cubicBezTo>
                  <a:pt x="37" y="38"/>
                  <a:pt x="37" y="38"/>
                  <a:pt x="37" y="38"/>
                </a:cubicBezTo>
                <a:cubicBezTo>
                  <a:pt x="37" y="37"/>
                  <a:pt x="36" y="37"/>
                  <a:pt x="36" y="36"/>
                </a:cubicBezTo>
                <a:moveTo>
                  <a:pt x="0" y="0"/>
                </a:moveTo>
                <a:cubicBezTo>
                  <a:pt x="0" y="1"/>
                  <a:pt x="0" y="1"/>
                  <a:pt x="0" y="2"/>
                </a:cubicBezTo>
                <a:cubicBezTo>
                  <a:pt x="0" y="4"/>
                  <a:pt x="0" y="5"/>
                  <a:pt x="0" y="7"/>
                </a:cubicBezTo>
                <a:cubicBezTo>
                  <a:pt x="0" y="10"/>
                  <a:pt x="0" y="10"/>
                  <a:pt x="0" y="10"/>
                </a:cubicBezTo>
                <a:cubicBezTo>
                  <a:pt x="0" y="13"/>
                  <a:pt x="0" y="13"/>
                  <a:pt x="0" y="13"/>
                </a:cubicBezTo>
                <a:cubicBezTo>
                  <a:pt x="0" y="14"/>
                  <a:pt x="1" y="16"/>
                  <a:pt x="1" y="18"/>
                </a:cubicBezTo>
                <a:cubicBezTo>
                  <a:pt x="1" y="20"/>
                  <a:pt x="2" y="21"/>
                  <a:pt x="2" y="23"/>
                </a:cubicBezTo>
                <a:cubicBezTo>
                  <a:pt x="3" y="26"/>
                  <a:pt x="5" y="29"/>
                  <a:pt x="6" y="31"/>
                </a:cubicBezTo>
                <a:cubicBezTo>
                  <a:pt x="7" y="32"/>
                  <a:pt x="7" y="33"/>
                  <a:pt x="8" y="33"/>
                </a:cubicBezTo>
                <a:cubicBezTo>
                  <a:pt x="14" y="36"/>
                  <a:pt x="20" y="38"/>
                  <a:pt x="27" y="39"/>
                </a:cubicBezTo>
                <a:cubicBezTo>
                  <a:pt x="28" y="39"/>
                  <a:pt x="30" y="39"/>
                  <a:pt x="31" y="39"/>
                </a:cubicBezTo>
                <a:cubicBezTo>
                  <a:pt x="32" y="39"/>
                  <a:pt x="33" y="39"/>
                  <a:pt x="33" y="39"/>
                </a:cubicBezTo>
                <a:cubicBezTo>
                  <a:pt x="34" y="39"/>
                  <a:pt x="34" y="38"/>
                  <a:pt x="34" y="38"/>
                </a:cubicBezTo>
                <a:cubicBezTo>
                  <a:pt x="34" y="37"/>
                  <a:pt x="34" y="36"/>
                  <a:pt x="35" y="35"/>
                </a:cubicBezTo>
                <a:cubicBezTo>
                  <a:pt x="35" y="35"/>
                  <a:pt x="35" y="35"/>
                  <a:pt x="34" y="35"/>
                </a:cubicBezTo>
                <a:cubicBezTo>
                  <a:pt x="33" y="33"/>
                  <a:pt x="31" y="30"/>
                  <a:pt x="30" y="26"/>
                </a:cubicBezTo>
                <a:cubicBezTo>
                  <a:pt x="29" y="25"/>
                  <a:pt x="28" y="23"/>
                  <a:pt x="28" y="21"/>
                </a:cubicBezTo>
                <a:cubicBezTo>
                  <a:pt x="27" y="20"/>
                  <a:pt x="26" y="18"/>
                  <a:pt x="26" y="16"/>
                </a:cubicBezTo>
                <a:cubicBezTo>
                  <a:pt x="26" y="16"/>
                  <a:pt x="26" y="16"/>
                  <a:pt x="26" y="16"/>
                </a:cubicBezTo>
                <a:cubicBezTo>
                  <a:pt x="16" y="11"/>
                  <a:pt x="7" y="7"/>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8" name="Freeform 2904">
            <a:extLst>
              <a:ext uri="{FF2B5EF4-FFF2-40B4-BE49-F238E27FC236}">
                <a16:creationId xmlns:a16="http://schemas.microsoft.com/office/drawing/2014/main" id="{23104A26-2C20-4498-A9AB-3F3DC6DC6621}"/>
              </a:ext>
            </a:extLst>
          </p:cNvPr>
          <p:cNvSpPr>
            <a:spLocks/>
          </p:cNvSpPr>
          <p:nvPr/>
        </p:nvSpPr>
        <p:spPr bwMode="auto">
          <a:xfrm>
            <a:off x="3487448" y="3200941"/>
            <a:ext cx="12701" cy="17465"/>
          </a:xfrm>
          <a:custGeom>
            <a:avLst/>
            <a:gdLst>
              <a:gd name="T0" fmla="*/ 2 w 3"/>
              <a:gd name="T1" fmla="*/ 0 h 4"/>
              <a:gd name="T2" fmla="*/ 1 w 3"/>
              <a:gd name="T3" fmla="*/ 3 h 4"/>
              <a:gd name="T4" fmla="*/ 0 w 3"/>
              <a:gd name="T5" fmla="*/ 4 h 4"/>
              <a:gd name="T6" fmla="*/ 1 w 3"/>
              <a:gd name="T7" fmla="*/ 4 h 4"/>
              <a:gd name="T8" fmla="*/ 2 w 3"/>
              <a:gd name="T9" fmla="*/ 3 h 4"/>
              <a:gd name="T10" fmla="*/ 3 w 3"/>
              <a:gd name="T11" fmla="*/ 1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1" y="1"/>
                  <a:pt x="1" y="2"/>
                  <a:pt x="1" y="3"/>
                </a:cubicBezTo>
                <a:cubicBezTo>
                  <a:pt x="1" y="3"/>
                  <a:pt x="1" y="4"/>
                  <a:pt x="0" y="4"/>
                </a:cubicBezTo>
                <a:cubicBezTo>
                  <a:pt x="1" y="4"/>
                  <a:pt x="1" y="4"/>
                  <a:pt x="1" y="4"/>
                </a:cubicBezTo>
                <a:cubicBezTo>
                  <a:pt x="2" y="4"/>
                  <a:pt x="2" y="4"/>
                  <a:pt x="2" y="3"/>
                </a:cubicBezTo>
                <a:cubicBezTo>
                  <a:pt x="2" y="3"/>
                  <a:pt x="2" y="2"/>
                  <a:pt x="3" y="1"/>
                </a:cubicBezTo>
                <a:cubicBezTo>
                  <a:pt x="2" y="1"/>
                  <a:pt x="2" y="1"/>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59" name="Freeform 2905">
            <a:extLst>
              <a:ext uri="{FF2B5EF4-FFF2-40B4-BE49-F238E27FC236}">
                <a16:creationId xmlns:a16="http://schemas.microsoft.com/office/drawing/2014/main" id="{81A75929-3430-47BC-A1EC-EF1320717B2B}"/>
              </a:ext>
            </a:extLst>
          </p:cNvPr>
          <p:cNvSpPr>
            <a:spLocks/>
          </p:cNvSpPr>
          <p:nvPr/>
        </p:nvSpPr>
        <p:spPr bwMode="auto">
          <a:xfrm>
            <a:off x="3344556" y="2985016"/>
            <a:ext cx="112726" cy="134953"/>
          </a:xfrm>
          <a:custGeom>
            <a:avLst/>
            <a:gdLst>
              <a:gd name="T0" fmla="*/ 0 w 26"/>
              <a:gd name="T1" fmla="*/ 0 h 31"/>
              <a:gd name="T2" fmla="*/ 0 w 26"/>
              <a:gd name="T3" fmla="*/ 1 h 31"/>
              <a:gd name="T4" fmla="*/ 0 w 26"/>
              <a:gd name="T5" fmla="*/ 4 h 31"/>
              <a:gd name="T6" fmla="*/ 0 w 26"/>
              <a:gd name="T7" fmla="*/ 8 h 31"/>
              <a:gd name="T8" fmla="*/ 0 w 26"/>
              <a:gd name="T9" fmla="*/ 15 h 31"/>
              <a:gd name="T10" fmla="*/ 26 w 26"/>
              <a:gd name="T11" fmla="*/ 31 h 31"/>
              <a:gd name="T12" fmla="*/ 23 w 26"/>
              <a:gd name="T13" fmla="*/ 20 h 31"/>
              <a:gd name="T14" fmla="*/ 21 w 26"/>
              <a:gd name="T15" fmla="*/ 16 h 31"/>
              <a:gd name="T16" fmla="*/ 19 w 26"/>
              <a:gd name="T17" fmla="*/ 12 h 31"/>
              <a:gd name="T18" fmla="*/ 15 w 26"/>
              <a:gd name="T19" fmla="*/ 6 h 31"/>
              <a:gd name="T20" fmla="*/ 15 w 26"/>
              <a:gd name="T21" fmla="*/ 6 h 31"/>
              <a:gd name="T22" fmla="*/ 10 w 26"/>
              <a:gd name="T23" fmla="*/ 3 h 31"/>
              <a:gd name="T24" fmla="*/ 1 w 26"/>
              <a:gd name="T25" fmla="*/ 0 h 31"/>
              <a:gd name="T26" fmla="*/ 0 w 26"/>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1">
                <a:moveTo>
                  <a:pt x="0" y="0"/>
                </a:moveTo>
                <a:cubicBezTo>
                  <a:pt x="0" y="0"/>
                  <a:pt x="0" y="0"/>
                  <a:pt x="0" y="1"/>
                </a:cubicBezTo>
                <a:cubicBezTo>
                  <a:pt x="0" y="2"/>
                  <a:pt x="0" y="3"/>
                  <a:pt x="0" y="4"/>
                </a:cubicBezTo>
                <a:cubicBezTo>
                  <a:pt x="0" y="5"/>
                  <a:pt x="0" y="6"/>
                  <a:pt x="0" y="8"/>
                </a:cubicBezTo>
                <a:cubicBezTo>
                  <a:pt x="0" y="10"/>
                  <a:pt x="0" y="13"/>
                  <a:pt x="0" y="15"/>
                </a:cubicBezTo>
                <a:cubicBezTo>
                  <a:pt x="7" y="22"/>
                  <a:pt x="16" y="26"/>
                  <a:pt x="26" y="31"/>
                </a:cubicBezTo>
                <a:cubicBezTo>
                  <a:pt x="25" y="27"/>
                  <a:pt x="24" y="24"/>
                  <a:pt x="23" y="20"/>
                </a:cubicBezTo>
                <a:cubicBezTo>
                  <a:pt x="22" y="19"/>
                  <a:pt x="21" y="17"/>
                  <a:pt x="21" y="16"/>
                </a:cubicBezTo>
                <a:cubicBezTo>
                  <a:pt x="20" y="14"/>
                  <a:pt x="19" y="13"/>
                  <a:pt x="19" y="12"/>
                </a:cubicBezTo>
                <a:cubicBezTo>
                  <a:pt x="17" y="9"/>
                  <a:pt x="16" y="7"/>
                  <a:pt x="15" y="6"/>
                </a:cubicBezTo>
                <a:cubicBezTo>
                  <a:pt x="15" y="6"/>
                  <a:pt x="15" y="6"/>
                  <a:pt x="15" y="6"/>
                </a:cubicBezTo>
                <a:cubicBezTo>
                  <a:pt x="13" y="5"/>
                  <a:pt x="11" y="4"/>
                  <a:pt x="10" y="3"/>
                </a:cubicBezTo>
                <a:cubicBezTo>
                  <a:pt x="6" y="2"/>
                  <a:pt x="3" y="1"/>
                  <a:pt x="1" y="0"/>
                </a:cubicBezTo>
                <a:cubicBezTo>
                  <a:pt x="1"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0" name="Freeform 2906">
            <a:extLst>
              <a:ext uri="{FF2B5EF4-FFF2-40B4-BE49-F238E27FC236}">
                <a16:creationId xmlns:a16="http://schemas.microsoft.com/office/drawing/2014/main" id="{8B9D51E4-271F-4C71-B74D-DCBC5AF39055}"/>
              </a:ext>
            </a:extLst>
          </p:cNvPr>
          <p:cNvSpPr>
            <a:spLocks/>
          </p:cNvSpPr>
          <p:nvPr/>
        </p:nvSpPr>
        <p:spPr bwMode="auto">
          <a:xfrm>
            <a:off x="3585884" y="3300965"/>
            <a:ext cx="198461" cy="103199"/>
          </a:xfrm>
          <a:custGeom>
            <a:avLst/>
            <a:gdLst>
              <a:gd name="T0" fmla="*/ 13 w 46"/>
              <a:gd name="T1" fmla="*/ 0 h 24"/>
              <a:gd name="T2" fmla="*/ 11 w 46"/>
              <a:gd name="T3" fmla="*/ 0 h 24"/>
              <a:gd name="T4" fmla="*/ 8 w 46"/>
              <a:gd name="T5" fmla="*/ 1 h 24"/>
              <a:gd name="T6" fmla="*/ 6 w 46"/>
              <a:gd name="T7" fmla="*/ 1 h 24"/>
              <a:gd name="T8" fmla="*/ 3 w 46"/>
              <a:gd name="T9" fmla="*/ 2 h 24"/>
              <a:gd name="T10" fmla="*/ 1 w 46"/>
              <a:gd name="T11" fmla="*/ 2 h 24"/>
              <a:gd name="T12" fmla="*/ 0 w 46"/>
              <a:gd name="T13" fmla="*/ 2 h 24"/>
              <a:gd name="T14" fmla="*/ 2 w 46"/>
              <a:gd name="T15" fmla="*/ 3 h 24"/>
              <a:gd name="T16" fmla="*/ 13 w 46"/>
              <a:gd name="T17" fmla="*/ 10 h 24"/>
              <a:gd name="T18" fmla="*/ 16 w 46"/>
              <a:gd name="T19" fmla="*/ 12 h 24"/>
              <a:gd name="T20" fmla="*/ 16 w 46"/>
              <a:gd name="T21" fmla="*/ 13 h 24"/>
              <a:gd name="T22" fmla="*/ 21 w 46"/>
              <a:gd name="T23" fmla="*/ 14 h 24"/>
              <a:gd name="T24" fmla="*/ 24 w 46"/>
              <a:gd name="T25" fmla="*/ 15 h 24"/>
              <a:gd name="T26" fmla="*/ 27 w 46"/>
              <a:gd name="T27" fmla="*/ 15 h 24"/>
              <a:gd name="T28" fmla="*/ 31 w 46"/>
              <a:gd name="T29" fmla="*/ 16 h 24"/>
              <a:gd name="T30" fmla="*/ 34 w 46"/>
              <a:gd name="T31" fmla="*/ 17 h 24"/>
              <a:gd name="T32" fmla="*/ 38 w 46"/>
              <a:gd name="T33" fmla="*/ 19 h 24"/>
              <a:gd name="T34" fmla="*/ 40 w 46"/>
              <a:gd name="T35" fmla="*/ 20 h 24"/>
              <a:gd name="T36" fmla="*/ 41 w 46"/>
              <a:gd name="T37" fmla="*/ 21 h 24"/>
              <a:gd name="T38" fmla="*/ 44 w 46"/>
              <a:gd name="T39" fmla="*/ 23 h 24"/>
              <a:gd name="T40" fmla="*/ 46 w 46"/>
              <a:gd name="T41" fmla="*/ 24 h 24"/>
              <a:gd name="T42" fmla="*/ 34 w 46"/>
              <a:gd name="T43" fmla="*/ 11 h 24"/>
              <a:gd name="T44" fmla="*/ 25 w 46"/>
              <a:gd name="T45" fmla="*/ 4 h 24"/>
              <a:gd name="T46" fmla="*/ 21 w 46"/>
              <a:gd name="T47" fmla="*/ 2 h 24"/>
              <a:gd name="T48" fmla="*/ 16 w 46"/>
              <a:gd name="T49" fmla="*/ 1 h 24"/>
              <a:gd name="T50" fmla="*/ 14 w 46"/>
              <a:gd name="T51" fmla="*/ 0 h 24"/>
              <a:gd name="T52" fmla="*/ 13 w 46"/>
              <a:gd name="T5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24">
                <a:moveTo>
                  <a:pt x="13" y="0"/>
                </a:moveTo>
                <a:cubicBezTo>
                  <a:pt x="12" y="0"/>
                  <a:pt x="12" y="0"/>
                  <a:pt x="11" y="0"/>
                </a:cubicBezTo>
                <a:cubicBezTo>
                  <a:pt x="10" y="0"/>
                  <a:pt x="9" y="1"/>
                  <a:pt x="8" y="1"/>
                </a:cubicBezTo>
                <a:cubicBezTo>
                  <a:pt x="7" y="1"/>
                  <a:pt x="7" y="1"/>
                  <a:pt x="6" y="1"/>
                </a:cubicBezTo>
                <a:cubicBezTo>
                  <a:pt x="5" y="2"/>
                  <a:pt x="4" y="2"/>
                  <a:pt x="3" y="2"/>
                </a:cubicBezTo>
                <a:cubicBezTo>
                  <a:pt x="2" y="2"/>
                  <a:pt x="2" y="2"/>
                  <a:pt x="1" y="2"/>
                </a:cubicBezTo>
                <a:cubicBezTo>
                  <a:pt x="0" y="2"/>
                  <a:pt x="0" y="2"/>
                  <a:pt x="0" y="2"/>
                </a:cubicBezTo>
                <a:cubicBezTo>
                  <a:pt x="1" y="2"/>
                  <a:pt x="1" y="3"/>
                  <a:pt x="2" y="3"/>
                </a:cubicBezTo>
                <a:cubicBezTo>
                  <a:pt x="6" y="5"/>
                  <a:pt x="10" y="7"/>
                  <a:pt x="13" y="10"/>
                </a:cubicBezTo>
                <a:cubicBezTo>
                  <a:pt x="14" y="11"/>
                  <a:pt x="15" y="12"/>
                  <a:pt x="16" y="12"/>
                </a:cubicBezTo>
                <a:cubicBezTo>
                  <a:pt x="16" y="13"/>
                  <a:pt x="16" y="13"/>
                  <a:pt x="16" y="13"/>
                </a:cubicBezTo>
                <a:cubicBezTo>
                  <a:pt x="17" y="13"/>
                  <a:pt x="19" y="14"/>
                  <a:pt x="21" y="14"/>
                </a:cubicBezTo>
                <a:cubicBezTo>
                  <a:pt x="22" y="14"/>
                  <a:pt x="23" y="14"/>
                  <a:pt x="24" y="15"/>
                </a:cubicBezTo>
                <a:cubicBezTo>
                  <a:pt x="25" y="15"/>
                  <a:pt x="26" y="15"/>
                  <a:pt x="27" y="15"/>
                </a:cubicBezTo>
                <a:cubicBezTo>
                  <a:pt x="28" y="15"/>
                  <a:pt x="30" y="16"/>
                  <a:pt x="31" y="16"/>
                </a:cubicBezTo>
                <a:cubicBezTo>
                  <a:pt x="32" y="16"/>
                  <a:pt x="33" y="17"/>
                  <a:pt x="34" y="17"/>
                </a:cubicBezTo>
                <a:cubicBezTo>
                  <a:pt x="36" y="18"/>
                  <a:pt x="37" y="18"/>
                  <a:pt x="38" y="19"/>
                </a:cubicBezTo>
                <a:cubicBezTo>
                  <a:pt x="39" y="19"/>
                  <a:pt x="39" y="20"/>
                  <a:pt x="40" y="20"/>
                </a:cubicBezTo>
                <a:cubicBezTo>
                  <a:pt x="40" y="20"/>
                  <a:pt x="41" y="21"/>
                  <a:pt x="41" y="21"/>
                </a:cubicBezTo>
                <a:cubicBezTo>
                  <a:pt x="42" y="22"/>
                  <a:pt x="43" y="22"/>
                  <a:pt x="44" y="23"/>
                </a:cubicBezTo>
                <a:cubicBezTo>
                  <a:pt x="45" y="23"/>
                  <a:pt x="45" y="24"/>
                  <a:pt x="46" y="24"/>
                </a:cubicBezTo>
                <a:cubicBezTo>
                  <a:pt x="42" y="19"/>
                  <a:pt x="38" y="15"/>
                  <a:pt x="34" y="11"/>
                </a:cubicBezTo>
                <a:cubicBezTo>
                  <a:pt x="31" y="8"/>
                  <a:pt x="28" y="6"/>
                  <a:pt x="25" y="4"/>
                </a:cubicBezTo>
                <a:cubicBezTo>
                  <a:pt x="24" y="4"/>
                  <a:pt x="23" y="3"/>
                  <a:pt x="21" y="2"/>
                </a:cubicBezTo>
                <a:cubicBezTo>
                  <a:pt x="19" y="2"/>
                  <a:pt x="18" y="1"/>
                  <a:pt x="16" y="1"/>
                </a:cubicBezTo>
                <a:cubicBezTo>
                  <a:pt x="16" y="0"/>
                  <a:pt x="15" y="0"/>
                  <a:pt x="14" y="0"/>
                </a:cubicBezTo>
                <a:cubicBezTo>
                  <a:pt x="13" y="0"/>
                  <a:pt x="13" y="0"/>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1" name="Freeform 2907">
            <a:extLst>
              <a:ext uri="{FF2B5EF4-FFF2-40B4-BE49-F238E27FC236}">
                <a16:creationId xmlns:a16="http://schemas.microsoft.com/office/drawing/2014/main" id="{DB6A7124-750C-4E55-ABBB-2F191CD7976E}"/>
              </a:ext>
            </a:extLst>
          </p:cNvPr>
          <p:cNvSpPr>
            <a:spLocks/>
          </p:cNvSpPr>
          <p:nvPr/>
        </p:nvSpPr>
        <p:spPr bwMode="auto">
          <a:xfrm>
            <a:off x="3547780" y="3283500"/>
            <a:ext cx="146067" cy="33341"/>
          </a:xfrm>
          <a:custGeom>
            <a:avLst/>
            <a:gdLst>
              <a:gd name="T0" fmla="*/ 6 w 34"/>
              <a:gd name="T1" fmla="*/ 0 h 8"/>
              <a:gd name="T2" fmla="*/ 3 w 34"/>
              <a:gd name="T3" fmla="*/ 1 h 8"/>
              <a:gd name="T4" fmla="*/ 0 w 34"/>
              <a:gd name="T5" fmla="*/ 3 h 8"/>
              <a:gd name="T6" fmla="*/ 2 w 34"/>
              <a:gd name="T7" fmla="*/ 4 h 8"/>
              <a:gd name="T8" fmla="*/ 7 w 34"/>
              <a:gd name="T9" fmla="*/ 5 h 8"/>
              <a:gd name="T10" fmla="*/ 10 w 34"/>
              <a:gd name="T11" fmla="*/ 5 h 8"/>
              <a:gd name="T12" fmla="*/ 12 w 34"/>
              <a:gd name="T13" fmla="*/ 5 h 8"/>
              <a:gd name="T14" fmla="*/ 15 w 34"/>
              <a:gd name="T15" fmla="*/ 5 h 8"/>
              <a:gd name="T16" fmla="*/ 17 w 34"/>
              <a:gd name="T17" fmla="*/ 4 h 8"/>
              <a:gd name="T18" fmla="*/ 20 w 34"/>
              <a:gd name="T19" fmla="*/ 4 h 8"/>
              <a:gd name="T20" fmla="*/ 21 w 34"/>
              <a:gd name="T21" fmla="*/ 4 h 8"/>
              <a:gd name="T22" fmla="*/ 23 w 34"/>
              <a:gd name="T23" fmla="*/ 4 h 8"/>
              <a:gd name="T24" fmla="*/ 25 w 34"/>
              <a:gd name="T25" fmla="*/ 4 h 8"/>
              <a:gd name="T26" fmla="*/ 30 w 34"/>
              <a:gd name="T27" fmla="*/ 6 h 8"/>
              <a:gd name="T28" fmla="*/ 34 w 34"/>
              <a:gd name="T29" fmla="*/ 8 h 8"/>
              <a:gd name="T30" fmla="*/ 10 w 34"/>
              <a:gd name="T31" fmla="*/ 0 h 8"/>
              <a:gd name="T32" fmla="*/ 6 w 3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8">
                <a:moveTo>
                  <a:pt x="6" y="0"/>
                </a:moveTo>
                <a:cubicBezTo>
                  <a:pt x="5" y="0"/>
                  <a:pt x="4" y="0"/>
                  <a:pt x="3" y="1"/>
                </a:cubicBezTo>
                <a:cubicBezTo>
                  <a:pt x="2" y="1"/>
                  <a:pt x="1" y="2"/>
                  <a:pt x="0" y="3"/>
                </a:cubicBezTo>
                <a:cubicBezTo>
                  <a:pt x="1" y="3"/>
                  <a:pt x="1" y="3"/>
                  <a:pt x="2" y="4"/>
                </a:cubicBezTo>
                <a:cubicBezTo>
                  <a:pt x="4" y="4"/>
                  <a:pt x="5" y="5"/>
                  <a:pt x="7" y="5"/>
                </a:cubicBezTo>
                <a:cubicBezTo>
                  <a:pt x="8" y="5"/>
                  <a:pt x="9" y="5"/>
                  <a:pt x="10" y="5"/>
                </a:cubicBezTo>
                <a:cubicBezTo>
                  <a:pt x="11" y="5"/>
                  <a:pt x="11" y="5"/>
                  <a:pt x="12" y="5"/>
                </a:cubicBezTo>
                <a:cubicBezTo>
                  <a:pt x="13" y="5"/>
                  <a:pt x="14" y="5"/>
                  <a:pt x="15" y="5"/>
                </a:cubicBezTo>
                <a:cubicBezTo>
                  <a:pt x="15" y="5"/>
                  <a:pt x="16" y="5"/>
                  <a:pt x="17" y="4"/>
                </a:cubicBezTo>
                <a:cubicBezTo>
                  <a:pt x="18" y="4"/>
                  <a:pt x="19" y="4"/>
                  <a:pt x="20" y="4"/>
                </a:cubicBezTo>
                <a:cubicBezTo>
                  <a:pt x="20" y="4"/>
                  <a:pt x="21" y="4"/>
                  <a:pt x="21" y="4"/>
                </a:cubicBezTo>
                <a:cubicBezTo>
                  <a:pt x="22" y="4"/>
                  <a:pt x="22" y="4"/>
                  <a:pt x="23" y="4"/>
                </a:cubicBezTo>
                <a:cubicBezTo>
                  <a:pt x="24" y="4"/>
                  <a:pt x="25" y="4"/>
                  <a:pt x="25" y="4"/>
                </a:cubicBezTo>
                <a:cubicBezTo>
                  <a:pt x="27" y="5"/>
                  <a:pt x="29" y="6"/>
                  <a:pt x="30" y="6"/>
                </a:cubicBezTo>
                <a:cubicBezTo>
                  <a:pt x="32" y="7"/>
                  <a:pt x="33" y="8"/>
                  <a:pt x="34" y="8"/>
                </a:cubicBezTo>
                <a:cubicBezTo>
                  <a:pt x="26" y="4"/>
                  <a:pt x="18" y="1"/>
                  <a:pt x="10" y="0"/>
                </a:cubicBezTo>
                <a:cubicBezTo>
                  <a:pt x="9" y="0"/>
                  <a:pt x="7" y="0"/>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2" name="Freeform 2908">
            <a:extLst>
              <a:ext uri="{FF2B5EF4-FFF2-40B4-BE49-F238E27FC236}">
                <a16:creationId xmlns:a16="http://schemas.microsoft.com/office/drawing/2014/main" id="{E784ED32-8DF1-4B78-BE62-3754148042A2}"/>
              </a:ext>
            </a:extLst>
          </p:cNvPr>
          <p:cNvSpPr>
            <a:spLocks/>
          </p:cNvSpPr>
          <p:nvPr/>
        </p:nvSpPr>
        <p:spPr bwMode="auto">
          <a:xfrm>
            <a:off x="3663681" y="3361297"/>
            <a:ext cx="150830" cy="149242"/>
          </a:xfrm>
          <a:custGeom>
            <a:avLst/>
            <a:gdLst>
              <a:gd name="T0" fmla="*/ 0 w 35"/>
              <a:gd name="T1" fmla="*/ 0 h 35"/>
              <a:gd name="T2" fmla="*/ 7 w 35"/>
              <a:gd name="T3" fmla="*/ 6 h 35"/>
              <a:gd name="T4" fmla="*/ 18 w 35"/>
              <a:gd name="T5" fmla="*/ 17 h 35"/>
              <a:gd name="T6" fmla="*/ 27 w 35"/>
              <a:gd name="T7" fmla="*/ 28 h 35"/>
              <a:gd name="T8" fmla="*/ 30 w 35"/>
              <a:gd name="T9" fmla="*/ 35 h 35"/>
              <a:gd name="T10" fmla="*/ 34 w 35"/>
              <a:gd name="T11" fmla="*/ 32 h 35"/>
              <a:gd name="T12" fmla="*/ 34 w 35"/>
              <a:gd name="T13" fmla="*/ 27 h 35"/>
              <a:gd name="T14" fmla="*/ 28 w 35"/>
              <a:gd name="T15" fmla="*/ 11 h 35"/>
              <a:gd name="T16" fmla="*/ 26 w 35"/>
              <a:gd name="T17" fmla="*/ 9 h 35"/>
              <a:gd name="T18" fmla="*/ 23 w 35"/>
              <a:gd name="T19" fmla="*/ 7 h 35"/>
              <a:gd name="T20" fmla="*/ 21 w 35"/>
              <a:gd name="T21" fmla="*/ 6 h 35"/>
              <a:gd name="T22" fmla="*/ 20 w 35"/>
              <a:gd name="T23" fmla="*/ 5 h 35"/>
              <a:gd name="T24" fmla="*/ 16 w 35"/>
              <a:gd name="T25" fmla="*/ 4 h 35"/>
              <a:gd name="T26" fmla="*/ 13 w 35"/>
              <a:gd name="T27" fmla="*/ 3 h 35"/>
              <a:gd name="T28" fmla="*/ 9 w 35"/>
              <a:gd name="T29" fmla="*/ 2 h 35"/>
              <a:gd name="T30" fmla="*/ 6 w 35"/>
              <a:gd name="T31" fmla="*/ 1 h 35"/>
              <a:gd name="T32" fmla="*/ 3 w 35"/>
              <a:gd name="T33" fmla="*/ 1 h 35"/>
              <a:gd name="T34" fmla="*/ 0 w 35"/>
              <a:gd name="T3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5">
                <a:moveTo>
                  <a:pt x="0" y="0"/>
                </a:moveTo>
                <a:cubicBezTo>
                  <a:pt x="3" y="2"/>
                  <a:pt x="5" y="4"/>
                  <a:pt x="7" y="6"/>
                </a:cubicBezTo>
                <a:cubicBezTo>
                  <a:pt x="11" y="10"/>
                  <a:pt x="15" y="14"/>
                  <a:pt x="18" y="17"/>
                </a:cubicBezTo>
                <a:cubicBezTo>
                  <a:pt x="22" y="21"/>
                  <a:pt x="25" y="25"/>
                  <a:pt x="27" y="28"/>
                </a:cubicBezTo>
                <a:cubicBezTo>
                  <a:pt x="28" y="31"/>
                  <a:pt x="29" y="33"/>
                  <a:pt x="30" y="35"/>
                </a:cubicBezTo>
                <a:cubicBezTo>
                  <a:pt x="32" y="34"/>
                  <a:pt x="33" y="33"/>
                  <a:pt x="34" y="32"/>
                </a:cubicBezTo>
                <a:cubicBezTo>
                  <a:pt x="35" y="31"/>
                  <a:pt x="35" y="29"/>
                  <a:pt x="34" y="27"/>
                </a:cubicBezTo>
                <a:cubicBezTo>
                  <a:pt x="33" y="21"/>
                  <a:pt x="31" y="16"/>
                  <a:pt x="28" y="11"/>
                </a:cubicBezTo>
                <a:cubicBezTo>
                  <a:pt x="27" y="10"/>
                  <a:pt x="27" y="10"/>
                  <a:pt x="26" y="9"/>
                </a:cubicBezTo>
                <a:cubicBezTo>
                  <a:pt x="25" y="9"/>
                  <a:pt x="24" y="8"/>
                  <a:pt x="23" y="7"/>
                </a:cubicBezTo>
                <a:cubicBezTo>
                  <a:pt x="23" y="7"/>
                  <a:pt x="22" y="7"/>
                  <a:pt x="21" y="6"/>
                </a:cubicBezTo>
                <a:cubicBezTo>
                  <a:pt x="21" y="6"/>
                  <a:pt x="20" y="6"/>
                  <a:pt x="20" y="5"/>
                </a:cubicBezTo>
                <a:cubicBezTo>
                  <a:pt x="19" y="5"/>
                  <a:pt x="18" y="4"/>
                  <a:pt x="16" y="4"/>
                </a:cubicBezTo>
                <a:cubicBezTo>
                  <a:pt x="15" y="3"/>
                  <a:pt x="14" y="3"/>
                  <a:pt x="13" y="3"/>
                </a:cubicBezTo>
                <a:cubicBezTo>
                  <a:pt x="11" y="2"/>
                  <a:pt x="10" y="2"/>
                  <a:pt x="9" y="2"/>
                </a:cubicBezTo>
                <a:cubicBezTo>
                  <a:pt x="8" y="2"/>
                  <a:pt x="7" y="1"/>
                  <a:pt x="6" y="1"/>
                </a:cubicBezTo>
                <a:cubicBezTo>
                  <a:pt x="5" y="1"/>
                  <a:pt x="3" y="1"/>
                  <a:pt x="3" y="1"/>
                </a:cubicBezTo>
                <a:cubicBezTo>
                  <a:pt x="2" y="1"/>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3" name="Freeform 2909">
            <a:extLst>
              <a:ext uri="{FF2B5EF4-FFF2-40B4-BE49-F238E27FC236}">
                <a16:creationId xmlns:a16="http://schemas.microsoft.com/office/drawing/2014/main" id="{DEA9474A-5781-441F-8433-DE8AA8F7EF90}"/>
              </a:ext>
            </a:extLst>
          </p:cNvPr>
          <p:cNvSpPr>
            <a:spLocks/>
          </p:cNvSpPr>
          <p:nvPr/>
        </p:nvSpPr>
        <p:spPr bwMode="auto">
          <a:xfrm>
            <a:off x="3625577" y="3339069"/>
            <a:ext cx="166707" cy="198460"/>
          </a:xfrm>
          <a:custGeom>
            <a:avLst/>
            <a:gdLst>
              <a:gd name="T0" fmla="*/ 0 w 39"/>
              <a:gd name="T1" fmla="*/ 0 h 46"/>
              <a:gd name="T2" fmla="*/ 2 w 39"/>
              <a:gd name="T3" fmla="*/ 4 h 46"/>
              <a:gd name="T4" fmla="*/ 4 w 39"/>
              <a:gd name="T5" fmla="*/ 8 h 46"/>
              <a:gd name="T6" fmla="*/ 6 w 39"/>
              <a:gd name="T7" fmla="*/ 13 h 46"/>
              <a:gd name="T8" fmla="*/ 9 w 39"/>
              <a:gd name="T9" fmla="*/ 23 h 46"/>
              <a:gd name="T10" fmla="*/ 11 w 39"/>
              <a:gd name="T11" fmla="*/ 29 h 46"/>
              <a:gd name="T12" fmla="*/ 13 w 39"/>
              <a:gd name="T13" fmla="*/ 34 h 46"/>
              <a:gd name="T14" fmla="*/ 17 w 39"/>
              <a:gd name="T15" fmla="*/ 42 h 46"/>
              <a:gd name="T16" fmla="*/ 20 w 39"/>
              <a:gd name="T17" fmla="*/ 45 h 46"/>
              <a:gd name="T18" fmla="*/ 21 w 39"/>
              <a:gd name="T19" fmla="*/ 46 h 46"/>
              <a:gd name="T20" fmla="*/ 31 w 39"/>
              <a:gd name="T21" fmla="*/ 42 h 46"/>
              <a:gd name="T22" fmla="*/ 37 w 39"/>
              <a:gd name="T23" fmla="*/ 40 h 46"/>
              <a:gd name="T24" fmla="*/ 37 w 39"/>
              <a:gd name="T25" fmla="*/ 40 h 46"/>
              <a:gd name="T26" fmla="*/ 38 w 39"/>
              <a:gd name="T27" fmla="*/ 40 h 46"/>
              <a:gd name="T28" fmla="*/ 39 w 39"/>
              <a:gd name="T29" fmla="*/ 40 h 46"/>
              <a:gd name="T30" fmla="*/ 35 w 39"/>
              <a:gd name="T31" fmla="*/ 33 h 46"/>
              <a:gd name="T32" fmla="*/ 27 w 39"/>
              <a:gd name="T33" fmla="*/ 23 h 46"/>
              <a:gd name="T34" fmla="*/ 15 w 39"/>
              <a:gd name="T35" fmla="*/ 12 h 46"/>
              <a:gd name="T36" fmla="*/ 4 w 39"/>
              <a:gd name="T37" fmla="*/ 3 h 46"/>
              <a:gd name="T38" fmla="*/ 0 w 39"/>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6">
                <a:moveTo>
                  <a:pt x="0" y="0"/>
                </a:moveTo>
                <a:cubicBezTo>
                  <a:pt x="1" y="1"/>
                  <a:pt x="2" y="2"/>
                  <a:pt x="2" y="4"/>
                </a:cubicBezTo>
                <a:cubicBezTo>
                  <a:pt x="3" y="5"/>
                  <a:pt x="4" y="6"/>
                  <a:pt x="4" y="8"/>
                </a:cubicBezTo>
                <a:cubicBezTo>
                  <a:pt x="5" y="9"/>
                  <a:pt x="6" y="11"/>
                  <a:pt x="6" y="13"/>
                </a:cubicBezTo>
                <a:cubicBezTo>
                  <a:pt x="7" y="16"/>
                  <a:pt x="8" y="20"/>
                  <a:pt x="9" y="23"/>
                </a:cubicBezTo>
                <a:cubicBezTo>
                  <a:pt x="10" y="25"/>
                  <a:pt x="10" y="27"/>
                  <a:pt x="11" y="29"/>
                </a:cubicBezTo>
                <a:cubicBezTo>
                  <a:pt x="12" y="30"/>
                  <a:pt x="12" y="32"/>
                  <a:pt x="13" y="34"/>
                </a:cubicBezTo>
                <a:cubicBezTo>
                  <a:pt x="14" y="37"/>
                  <a:pt x="16" y="40"/>
                  <a:pt x="17" y="42"/>
                </a:cubicBezTo>
                <a:cubicBezTo>
                  <a:pt x="18" y="43"/>
                  <a:pt x="19" y="45"/>
                  <a:pt x="20" y="45"/>
                </a:cubicBezTo>
                <a:cubicBezTo>
                  <a:pt x="21" y="46"/>
                  <a:pt x="21" y="46"/>
                  <a:pt x="21" y="46"/>
                </a:cubicBezTo>
                <a:cubicBezTo>
                  <a:pt x="25" y="45"/>
                  <a:pt x="28" y="44"/>
                  <a:pt x="31" y="42"/>
                </a:cubicBezTo>
                <a:cubicBezTo>
                  <a:pt x="33" y="41"/>
                  <a:pt x="35" y="40"/>
                  <a:pt x="37" y="40"/>
                </a:cubicBezTo>
                <a:cubicBezTo>
                  <a:pt x="37" y="40"/>
                  <a:pt x="37" y="40"/>
                  <a:pt x="37" y="40"/>
                </a:cubicBezTo>
                <a:cubicBezTo>
                  <a:pt x="37" y="40"/>
                  <a:pt x="37" y="40"/>
                  <a:pt x="38" y="40"/>
                </a:cubicBezTo>
                <a:cubicBezTo>
                  <a:pt x="38" y="40"/>
                  <a:pt x="39" y="40"/>
                  <a:pt x="39" y="40"/>
                </a:cubicBezTo>
                <a:cubicBezTo>
                  <a:pt x="38" y="38"/>
                  <a:pt x="37" y="36"/>
                  <a:pt x="35" y="33"/>
                </a:cubicBezTo>
                <a:cubicBezTo>
                  <a:pt x="33" y="30"/>
                  <a:pt x="30" y="26"/>
                  <a:pt x="27" y="23"/>
                </a:cubicBezTo>
                <a:cubicBezTo>
                  <a:pt x="23" y="19"/>
                  <a:pt x="19" y="16"/>
                  <a:pt x="15" y="12"/>
                </a:cubicBezTo>
                <a:cubicBezTo>
                  <a:pt x="11" y="9"/>
                  <a:pt x="7" y="5"/>
                  <a:pt x="4" y="3"/>
                </a:cubicBezTo>
                <a:cubicBezTo>
                  <a:pt x="2" y="2"/>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4" name="Freeform 2910">
            <a:extLst>
              <a:ext uri="{FF2B5EF4-FFF2-40B4-BE49-F238E27FC236}">
                <a16:creationId xmlns:a16="http://schemas.microsoft.com/office/drawing/2014/main" id="{CC2CDDCA-0A24-413B-8135-480F91BF4483}"/>
              </a:ext>
            </a:extLst>
          </p:cNvPr>
          <p:cNvSpPr>
            <a:spLocks noEditPoints="1"/>
          </p:cNvSpPr>
          <p:nvPr/>
        </p:nvSpPr>
        <p:spPr bwMode="auto">
          <a:xfrm>
            <a:off x="3431879" y="3300965"/>
            <a:ext cx="141304" cy="201636"/>
          </a:xfrm>
          <a:custGeom>
            <a:avLst/>
            <a:gdLst>
              <a:gd name="T0" fmla="*/ 26 w 33"/>
              <a:gd name="T1" fmla="*/ 46 h 47"/>
              <a:gd name="T2" fmla="*/ 28 w 33"/>
              <a:gd name="T3" fmla="*/ 47 h 47"/>
              <a:gd name="T4" fmla="*/ 31 w 33"/>
              <a:gd name="T5" fmla="*/ 47 h 47"/>
              <a:gd name="T6" fmla="*/ 32 w 33"/>
              <a:gd name="T7" fmla="*/ 44 h 47"/>
              <a:gd name="T8" fmla="*/ 31 w 33"/>
              <a:gd name="T9" fmla="*/ 44 h 47"/>
              <a:gd name="T10" fmla="*/ 1 w 33"/>
              <a:gd name="T11" fmla="*/ 12 h 47"/>
              <a:gd name="T12" fmla="*/ 1 w 33"/>
              <a:gd name="T13" fmla="*/ 13 h 47"/>
              <a:gd name="T14" fmla="*/ 4 w 33"/>
              <a:gd name="T15" fmla="*/ 17 h 47"/>
              <a:gd name="T16" fmla="*/ 7 w 33"/>
              <a:gd name="T17" fmla="*/ 24 h 47"/>
              <a:gd name="T18" fmla="*/ 11 w 33"/>
              <a:gd name="T19" fmla="*/ 36 h 47"/>
              <a:gd name="T20" fmla="*/ 12 w 33"/>
              <a:gd name="T21" fmla="*/ 37 h 47"/>
              <a:gd name="T22" fmla="*/ 10 w 33"/>
              <a:gd name="T23" fmla="*/ 32 h 47"/>
              <a:gd name="T24" fmla="*/ 6 w 33"/>
              <a:gd name="T25" fmla="*/ 20 h 47"/>
              <a:gd name="T26" fmla="*/ 3 w 33"/>
              <a:gd name="T27" fmla="*/ 14 h 47"/>
              <a:gd name="T28" fmla="*/ 14 w 33"/>
              <a:gd name="T29" fmla="*/ 23 h 47"/>
              <a:gd name="T30" fmla="*/ 29 w 33"/>
              <a:gd name="T31" fmla="*/ 39 h 47"/>
              <a:gd name="T32" fmla="*/ 30 w 33"/>
              <a:gd name="T33" fmla="*/ 40 h 47"/>
              <a:gd name="T34" fmla="*/ 23 w 33"/>
              <a:gd name="T35" fmla="*/ 31 h 47"/>
              <a:gd name="T36" fmla="*/ 10 w 33"/>
              <a:gd name="T37" fmla="*/ 18 h 47"/>
              <a:gd name="T38" fmla="*/ 14 w 33"/>
              <a:gd name="T39" fmla="*/ 19 h 47"/>
              <a:gd name="T40" fmla="*/ 19 w 33"/>
              <a:gd name="T41" fmla="*/ 20 h 47"/>
              <a:gd name="T42" fmla="*/ 24 w 33"/>
              <a:gd name="T43" fmla="*/ 22 h 47"/>
              <a:gd name="T44" fmla="*/ 27 w 33"/>
              <a:gd name="T45" fmla="*/ 23 h 47"/>
              <a:gd name="T46" fmla="*/ 27 w 33"/>
              <a:gd name="T47" fmla="*/ 23 h 47"/>
              <a:gd name="T48" fmla="*/ 26 w 33"/>
              <a:gd name="T49" fmla="*/ 22 h 47"/>
              <a:gd name="T50" fmla="*/ 22 w 33"/>
              <a:gd name="T51" fmla="*/ 20 h 47"/>
              <a:gd name="T52" fmla="*/ 16 w 33"/>
              <a:gd name="T53" fmla="*/ 19 h 47"/>
              <a:gd name="T54" fmla="*/ 12 w 33"/>
              <a:gd name="T55" fmla="*/ 18 h 47"/>
              <a:gd name="T56" fmla="*/ 8 w 33"/>
              <a:gd name="T57" fmla="*/ 17 h 47"/>
              <a:gd name="T58" fmla="*/ 1 w 33"/>
              <a:gd name="T59" fmla="*/ 12 h 47"/>
              <a:gd name="T60" fmla="*/ 6 w 33"/>
              <a:gd name="T61" fmla="*/ 4 h 47"/>
              <a:gd name="T62" fmla="*/ 15 w 33"/>
              <a:gd name="T63" fmla="*/ 11 h 47"/>
              <a:gd name="T64" fmla="*/ 8 w 33"/>
              <a:gd name="T65" fmla="*/ 8 h 47"/>
              <a:gd name="T66" fmla="*/ 5 w 33"/>
              <a:gd name="T67" fmla="*/ 7 h 47"/>
              <a:gd name="T68" fmla="*/ 3 w 33"/>
              <a:gd name="T69" fmla="*/ 8 h 47"/>
              <a:gd name="T70" fmla="*/ 4 w 33"/>
              <a:gd name="T71" fmla="*/ 8 h 47"/>
              <a:gd name="T72" fmla="*/ 6 w 33"/>
              <a:gd name="T73" fmla="*/ 8 h 47"/>
              <a:gd name="T74" fmla="*/ 12 w 33"/>
              <a:gd name="T75" fmla="*/ 9 h 47"/>
              <a:gd name="T76" fmla="*/ 21 w 33"/>
              <a:gd name="T77" fmla="*/ 15 h 47"/>
              <a:gd name="T78" fmla="*/ 27 w 33"/>
              <a:gd name="T79" fmla="*/ 18 h 47"/>
              <a:gd name="T80" fmla="*/ 27 w 33"/>
              <a:gd name="T81" fmla="*/ 5 h 47"/>
              <a:gd name="T82" fmla="*/ 27 w 33"/>
              <a:gd name="T83" fmla="*/ 1 h 47"/>
              <a:gd name="T84" fmla="*/ 26 w 33"/>
              <a:gd name="T85" fmla="*/ 1 h 47"/>
              <a:gd name="T86" fmla="*/ 19 w 33"/>
              <a:gd name="T8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47">
                <a:moveTo>
                  <a:pt x="30" y="44"/>
                </a:moveTo>
                <a:cubicBezTo>
                  <a:pt x="29" y="44"/>
                  <a:pt x="27" y="45"/>
                  <a:pt x="26" y="46"/>
                </a:cubicBezTo>
                <a:cubicBezTo>
                  <a:pt x="26" y="46"/>
                  <a:pt x="26" y="46"/>
                  <a:pt x="26" y="46"/>
                </a:cubicBezTo>
                <a:cubicBezTo>
                  <a:pt x="27" y="46"/>
                  <a:pt x="27" y="46"/>
                  <a:pt x="28" y="47"/>
                </a:cubicBezTo>
                <a:cubicBezTo>
                  <a:pt x="28" y="47"/>
                  <a:pt x="28" y="47"/>
                  <a:pt x="28" y="47"/>
                </a:cubicBezTo>
                <a:cubicBezTo>
                  <a:pt x="29" y="47"/>
                  <a:pt x="30" y="47"/>
                  <a:pt x="31" y="47"/>
                </a:cubicBezTo>
                <a:cubicBezTo>
                  <a:pt x="31" y="47"/>
                  <a:pt x="32" y="47"/>
                  <a:pt x="33" y="47"/>
                </a:cubicBezTo>
                <a:cubicBezTo>
                  <a:pt x="33" y="46"/>
                  <a:pt x="32" y="45"/>
                  <a:pt x="32" y="44"/>
                </a:cubicBezTo>
                <a:cubicBezTo>
                  <a:pt x="31" y="44"/>
                  <a:pt x="31" y="44"/>
                  <a:pt x="31" y="44"/>
                </a:cubicBezTo>
                <a:cubicBezTo>
                  <a:pt x="31" y="44"/>
                  <a:pt x="31" y="44"/>
                  <a:pt x="31" y="44"/>
                </a:cubicBezTo>
                <a:cubicBezTo>
                  <a:pt x="30" y="44"/>
                  <a:pt x="30" y="44"/>
                  <a:pt x="30" y="44"/>
                </a:cubicBezTo>
                <a:moveTo>
                  <a:pt x="1" y="12"/>
                </a:moveTo>
                <a:cubicBezTo>
                  <a:pt x="0" y="12"/>
                  <a:pt x="0" y="12"/>
                  <a:pt x="0" y="13"/>
                </a:cubicBezTo>
                <a:cubicBezTo>
                  <a:pt x="0" y="13"/>
                  <a:pt x="1" y="13"/>
                  <a:pt x="1" y="13"/>
                </a:cubicBezTo>
                <a:cubicBezTo>
                  <a:pt x="1" y="13"/>
                  <a:pt x="1" y="13"/>
                  <a:pt x="1" y="13"/>
                </a:cubicBezTo>
                <a:cubicBezTo>
                  <a:pt x="2" y="14"/>
                  <a:pt x="3" y="16"/>
                  <a:pt x="4" y="17"/>
                </a:cubicBezTo>
                <a:cubicBezTo>
                  <a:pt x="4" y="18"/>
                  <a:pt x="5" y="19"/>
                  <a:pt x="5" y="20"/>
                </a:cubicBezTo>
                <a:cubicBezTo>
                  <a:pt x="6" y="21"/>
                  <a:pt x="6" y="23"/>
                  <a:pt x="7" y="24"/>
                </a:cubicBezTo>
                <a:cubicBezTo>
                  <a:pt x="8" y="26"/>
                  <a:pt x="8" y="29"/>
                  <a:pt x="9" y="32"/>
                </a:cubicBezTo>
                <a:cubicBezTo>
                  <a:pt x="10" y="33"/>
                  <a:pt x="10" y="35"/>
                  <a:pt x="11" y="36"/>
                </a:cubicBezTo>
                <a:cubicBezTo>
                  <a:pt x="11" y="36"/>
                  <a:pt x="11" y="37"/>
                  <a:pt x="11" y="37"/>
                </a:cubicBezTo>
                <a:cubicBezTo>
                  <a:pt x="11" y="37"/>
                  <a:pt x="11" y="37"/>
                  <a:pt x="12" y="37"/>
                </a:cubicBezTo>
                <a:cubicBezTo>
                  <a:pt x="11" y="37"/>
                  <a:pt x="11" y="36"/>
                  <a:pt x="11" y="36"/>
                </a:cubicBezTo>
                <a:cubicBezTo>
                  <a:pt x="11" y="34"/>
                  <a:pt x="10" y="33"/>
                  <a:pt x="10" y="32"/>
                </a:cubicBezTo>
                <a:cubicBezTo>
                  <a:pt x="9" y="29"/>
                  <a:pt x="8" y="26"/>
                  <a:pt x="7" y="24"/>
                </a:cubicBezTo>
                <a:cubicBezTo>
                  <a:pt x="7" y="23"/>
                  <a:pt x="7" y="21"/>
                  <a:pt x="6" y="20"/>
                </a:cubicBezTo>
                <a:cubicBezTo>
                  <a:pt x="6" y="19"/>
                  <a:pt x="5" y="18"/>
                  <a:pt x="5" y="17"/>
                </a:cubicBezTo>
                <a:cubicBezTo>
                  <a:pt x="4" y="16"/>
                  <a:pt x="3" y="15"/>
                  <a:pt x="3" y="14"/>
                </a:cubicBezTo>
                <a:cubicBezTo>
                  <a:pt x="4" y="15"/>
                  <a:pt x="5" y="16"/>
                  <a:pt x="5" y="16"/>
                </a:cubicBezTo>
                <a:cubicBezTo>
                  <a:pt x="8" y="18"/>
                  <a:pt x="11" y="21"/>
                  <a:pt x="14" y="23"/>
                </a:cubicBezTo>
                <a:cubicBezTo>
                  <a:pt x="17" y="26"/>
                  <a:pt x="20" y="29"/>
                  <a:pt x="23" y="31"/>
                </a:cubicBezTo>
                <a:cubicBezTo>
                  <a:pt x="25" y="34"/>
                  <a:pt x="28" y="37"/>
                  <a:pt x="29" y="39"/>
                </a:cubicBezTo>
                <a:cubicBezTo>
                  <a:pt x="30" y="40"/>
                  <a:pt x="30" y="40"/>
                  <a:pt x="30" y="40"/>
                </a:cubicBezTo>
                <a:cubicBezTo>
                  <a:pt x="30" y="40"/>
                  <a:pt x="30" y="40"/>
                  <a:pt x="30" y="40"/>
                </a:cubicBezTo>
                <a:cubicBezTo>
                  <a:pt x="30" y="39"/>
                  <a:pt x="30" y="39"/>
                  <a:pt x="29" y="39"/>
                </a:cubicBezTo>
                <a:cubicBezTo>
                  <a:pt x="28" y="36"/>
                  <a:pt x="26" y="34"/>
                  <a:pt x="23" y="31"/>
                </a:cubicBezTo>
                <a:cubicBezTo>
                  <a:pt x="21" y="28"/>
                  <a:pt x="18" y="25"/>
                  <a:pt x="15" y="23"/>
                </a:cubicBezTo>
                <a:cubicBezTo>
                  <a:pt x="13" y="21"/>
                  <a:pt x="11" y="20"/>
                  <a:pt x="10" y="18"/>
                </a:cubicBezTo>
                <a:cubicBezTo>
                  <a:pt x="10" y="18"/>
                  <a:pt x="11" y="19"/>
                  <a:pt x="11" y="19"/>
                </a:cubicBezTo>
                <a:cubicBezTo>
                  <a:pt x="12" y="19"/>
                  <a:pt x="13" y="19"/>
                  <a:pt x="14" y="19"/>
                </a:cubicBezTo>
                <a:cubicBezTo>
                  <a:pt x="15" y="19"/>
                  <a:pt x="15" y="19"/>
                  <a:pt x="16" y="19"/>
                </a:cubicBezTo>
                <a:cubicBezTo>
                  <a:pt x="17" y="19"/>
                  <a:pt x="18" y="20"/>
                  <a:pt x="19" y="20"/>
                </a:cubicBezTo>
                <a:cubicBezTo>
                  <a:pt x="20" y="20"/>
                  <a:pt x="21" y="20"/>
                  <a:pt x="22" y="21"/>
                </a:cubicBezTo>
                <a:cubicBezTo>
                  <a:pt x="23" y="21"/>
                  <a:pt x="24" y="22"/>
                  <a:pt x="24" y="22"/>
                </a:cubicBezTo>
                <a:cubicBezTo>
                  <a:pt x="25" y="22"/>
                  <a:pt x="25" y="22"/>
                  <a:pt x="26" y="23"/>
                </a:cubicBezTo>
                <a:cubicBezTo>
                  <a:pt x="26" y="23"/>
                  <a:pt x="26" y="23"/>
                  <a:pt x="27" y="23"/>
                </a:cubicBezTo>
                <a:cubicBezTo>
                  <a:pt x="27" y="23"/>
                  <a:pt x="27" y="23"/>
                  <a:pt x="27" y="23"/>
                </a:cubicBezTo>
                <a:cubicBezTo>
                  <a:pt x="27" y="23"/>
                  <a:pt x="27" y="23"/>
                  <a:pt x="27" y="23"/>
                </a:cubicBezTo>
                <a:cubicBezTo>
                  <a:pt x="27" y="23"/>
                  <a:pt x="27" y="23"/>
                  <a:pt x="27" y="23"/>
                </a:cubicBezTo>
                <a:cubicBezTo>
                  <a:pt x="27" y="23"/>
                  <a:pt x="26" y="23"/>
                  <a:pt x="26" y="22"/>
                </a:cubicBezTo>
                <a:cubicBezTo>
                  <a:pt x="25" y="22"/>
                  <a:pt x="25" y="22"/>
                  <a:pt x="25" y="22"/>
                </a:cubicBezTo>
                <a:cubicBezTo>
                  <a:pt x="24" y="21"/>
                  <a:pt x="23" y="21"/>
                  <a:pt x="22" y="20"/>
                </a:cubicBezTo>
                <a:cubicBezTo>
                  <a:pt x="21" y="20"/>
                  <a:pt x="20" y="20"/>
                  <a:pt x="19" y="19"/>
                </a:cubicBezTo>
                <a:cubicBezTo>
                  <a:pt x="18" y="19"/>
                  <a:pt x="17" y="19"/>
                  <a:pt x="16" y="19"/>
                </a:cubicBezTo>
                <a:cubicBezTo>
                  <a:pt x="16" y="19"/>
                  <a:pt x="15" y="18"/>
                  <a:pt x="14" y="18"/>
                </a:cubicBezTo>
                <a:cubicBezTo>
                  <a:pt x="13" y="18"/>
                  <a:pt x="12" y="18"/>
                  <a:pt x="12" y="18"/>
                </a:cubicBezTo>
                <a:cubicBezTo>
                  <a:pt x="10" y="18"/>
                  <a:pt x="9" y="17"/>
                  <a:pt x="8" y="17"/>
                </a:cubicBezTo>
                <a:cubicBezTo>
                  <a:pt x="8" y="17"/>
                  <a:pt x="8" y="17"/>
                  <a:pt x="8" y="17"/>
                </a:cubicBezTo>
                <a:cubicBezTo>
                  <a:pt x="7" y="16"/>
                  <a:pt x="7" y="16"/>
                  <a:pt x="6" y="15"/>
                </a:cubicBezTo>
                <a:cubicBezTo>
                  <a:pt x="4" y="14"/>
                  <a:pt x="2" y="13"/>
                  <a:pt x="1" y="12"/>
                </a:cubicBezTo>
                <a:moveTo>
                  <a:pt x="19" y="0"/>
                </a:moveTo>
                <a:cubicBezTo>
                  <a:pt x="15" y="0"/>
                  <a:pt x="10" y="1"/>
                  <a:pt x="6" y="4"/>
                </a:cubicBezTo>
                <a:cubicBezTo>
                  <a:pt x="5" y="5"/>
                  <a:pt x="5" y="5"/>
                  <a:pt x="4" y="6"/>
                </a:cubicBezTo>
                <a:cubicBezTo>
                  <a:pt x="8" y="7"/>
                  <a:pt x="11" y="9"/>
                  <a:pt x="15" y="11"/>
                </a:cubicBezTo>
                <a:cubicBezTo>
                  <a:pt x="14" y="10"/>
                  <a:pt x="13" y="10"/>
                  <a:pt x="12" y="9"/>
                </a:cubicBezTo>
                <a:cubicBezTo>
                  <a:pt x="11" y="9"/>
                  <a:pt x="10" y="8"/>
                  <a:pt x="8" y="8"/>
                </a:cubicBezTo>
                <a:cubicBezTo>
                  <a:pt x="8" y="8"/>
                  <a:pt x="7" y="7"/>
                  <a:pt x="6" y="7"/>
                </a:cubicBezTo>
                <a:cubicBezTo>
                  <a:pt x="6" y="7"/>
                  <a:pt x="6" y="7"/>
                  <a:pt x="5" y="7"/>
                </a:cubicBezTo>
                <a:cubicBezTo>
                  <a:pt x="5" y="7"/>
                  <a:pt x="5" y="7"/>
                  <a:pt x="4" y="7"/>
                </a:cubicBezTo>
                <a:cubicBezTo>
                  <a:pt x="4" y="7"/>
                  <a:pt x="3" y="7"/>
                  <a:pt x="3" y="8"/>
                </a:cubicBezTo>
                <a:cubicBezTo>
                  <a:pt x="3" y="8"/>
                  <a:pt x="3" y="8"/>
                  <a:pt x="3" y="8"/>
                </a:cubicBezTo>
                <a:cubicBezTo>
                  <a:pt x="3" y="8"/>
                  <a:pt x="4" y="8"/>
                  <a:pt x="4" y="8"/>
                </a:cubicBezTo>
                <a:cubicBezTo>
                  <a:pt x="5" y="8"/>
                  <a:pt x="5" y="7"/>
                  <a:pt x="6" y="7"/>
                </a:cubicBezTo>
                <a:cubicBezTo>
                  <a:pt x="6" y="7"/>
                  <a:pt x="6" y="7"/>
                  <a:pt x="6" y="8"/>
                </a:cubicBezTo>
                <a:cubicBezTo>
                  <a:pt x="7" y="8"/>
                  <a:pt x="8" y="8"/>
                  <a:pt x="8" y="8"/>
                </a:cubicBezTo>
                <a:cubicBezTo>
                  <a:pt x="9" y="8"/>
                  <a:pt x="11" y="9"/>
                  <a:pt x="12" y="9"/>
                </a:cubicBezTo>
                <a:cubicBezTo>
                  <a:pt x="13" y="10"/>
                  <a:pt x="14" y="11"/>
                  <a:pt x="15" y="11"/>
                </a:cubicBezTo>
                <a:cubicBezTo>
                  <a:pt x="17" y="12"/>
                  <a:pt x="19" y="14"/>
                  <a:pt x="21" y="15"/>
                </a:cubicBezTo>
                <a:cubicBezTo>
                  <a:pt x="23" y="17"/>
                  <a:pt x="25" y="19"/>
                  <a:pt x="27" y="21"/>
                </a:cubicBezTo>
                <a:cubicBezTo>
                  <a:pt x="27" y="20"/>
                  <a:pt x="27" y="19"/>
                  <a:pt x="27" y="18"/>
                </a:cubicBezTo>
                <a:cubicBezTo>
                  <a:pt x="27" y="15"/>
                  <a:pt x="27" y="12"/>
                  <a:pt x="27" y="9"/>
                </a:cubicBezTo>
                <a:cubicBezTo>
                  <a:pt x="27" y="8"/>
                  <a:pt x="27" y="6"/>
                  <a:pt x="27" y="5"/>
                </a:cubicBezTo>
                <a:cubicBezTo>
                  <a:pt x="27" y="4"/>
                  <a:pt x="27" y="3"/>
                  <a:pt x="27" y="3"/>
                </a:cubicBezTo>
                <a:cubicBezTo>
                  <a:pt x="27" y="2"/>
                  <a:pt x="27" y="1"/>
                  <a:pt x="27" y="1"/>
                </a:cubicBezTo>
                <a:cubicBezTo>
                  <a:pt x="26" y="1"/>
                  <a:pt x="26" y="1"/>
                  <a:pt x="26" y="1"/>
                </a:cubicBezTo>
                <a:cubicBezTo>
                  <a:pt x="26" y="1"/>
                  <a:pt x="26" y="1"/>
                  <a:pt x="26" y="1"/>
                </a:cubicBezTo>
                <a:cubicBezTo>
                  <a:pt x="26" y="0"/>
                  <a:pt x="26" y="0"/>
                  <a:pt x="26" y="0"/>
                </a:cubicBezTo>
                <a:cubicBezTo>
                  <a:pt x="24" y="0"/>
                  <a:pt x="22" y="0"/>
                  <a:pt x="1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5" name="Freeform 2911">
            <a:extLst>
              <a:ext uri="{FF2B5EF4-FFF2-40B4-BE49-F238E27FC236}">
                <a16:creationId xmlns:a16="http://schemas.microsoft.com/office/drawing/2014/main" id="{2704F599-6E3E-4D72-9BFF-F142D65C45ED}"/>
              </a:ext>
            </a:extLst>
          </p:cNvPr>
          <p:cNvSpPr>
            <a:spLocks/>
          </p:cNvSpPr>
          <p:nvPr/>
        </p:nvSpPr>
        <p:spPr bwMode="auto">
          <a:xfrm>
            <a:off x="3550955" y="3304140"/>
            <a:ext cx="165119" cy="236565"/>
          </a:xfrm>
          <a:custGeom>
            <a:avLst/>
            <a:gdLst>
              <a:gd name="T0" fmla="*/ 0 w 38"/>
              <a:gd name="T1" fmla="*/ 0 h 55"/>
              <a:gd name="T2" fmla="*/ 0 w 38"/>
              <a:gd name="T3" fmla="*/ 1 h 55"/>
              <a:gd name="T4" fmla="*/ 0 w 38"/>
              <a:gd name="T5" fmla="*/ 4 h 55"/>
              <a:gd name="T6" fmla="*/ 0 w 38"/>
              <a:gd name="T7" fmla="*/ 8 h 55"/>
              <a:gd name="T8" fmla="*/ 0 w 38"/>
              <a:gd name="T9" fmla="*/ 17 h 55"/>
              <a:gd name="T10" fmla="*/ 0 w 38"/>
              <a:gd name="T11" fmla="*/ 21 h 55"/>
              <a:gd name="T12" fmla="*/ 2 w 38"/>
              <a:gd name="T13" fmla="*/ 25 h 55"/>
              <a:gd name="T14" fmla="*/ 1 w 38"/>
              <a:gd name="T15" fmla="*/ 24 h 55"/>
              <a:gd name="T16" fmla="*/ 0 w 38"/>
              <a:gd name="T17" fmla="*/ 23 h 55"/>
              <a:gd name="T18" fmla="*/ 0 w 38"/>
              <a:gd name="T19" fmla="*/ 23 h 55"/>
              <a:gd name="T20" fmla="*/ 0 w 38"/>
              <a:gd name="T21" fmla="*/ 23 h 55"/>
              <a:gd name="T22" fmla="*/ 1 w 38"/>
              <a:gd name="T23" fmla="*/ 24 h 55"/>
              <a:gd name="T24" fmla="*/ 3 w 38"/>
              <a:gd name="T25" fmla="*/ 25 h 55"/>
              <a:gd name="T26" fmla="*/ 7 w 38"/>
              <a:gd name="T27" fmla="*/ 37 h 55"/>
              <a:gd name="T28" fmla="*/ 7 w 38"/>
              <a:gd name="T29" fmla="*/ 41 h 55"/>
              <a:gd name="T30" fmla="*/ 4 w 38"/>
              <a:gd name="T31" fmla="*/ 43 h 55"/>
              <a:gd name="T32" fmla="*/ 2 w 38"/>
              <a:gd name="T33" fmla="*/ 39 h 55"/>
              <a:gd name="T34" fmla="*/ 3 w 38"/>
              <a:gd name="T35" fmla="*/ 40 h 55"/>
              <a:gd name="T36" fmla="*/ 4 w 38"/>
              <a:gd name="T37" fmla="*/ 43 h 55"/>
              <a:gd name="T38" fmla="*/ 4 w 38"/>
              <a:gd name="T39" fmla="*/ 43 h 55"/>
              <a:gd name="T40" fmla="*/ 6 w 38"/>
              <a:gd name="T41" fmla="*/ 46 h 55"/>
              <a:gd name="T42" fmla="*/ 21 w 38"/>
              <a:gd name="T43" fmla="*/ 52 h 55"/>
              <a:gd name="T44" fmla="*/ 18 w 38"/>
              <a:gd name="T45" fmla="*/ 50 h 55"/>
              <a:gd name="T46" fmla="*/ 14 w 38"/>
              <a:gd name="T47" fmla="*/ 49 h 55"/>
              <a:gd name="T48" fmla="*/ 13 w 38"/>
              <a:gd name="T49" fmla="*/ 48 h 55"/>
              <a:gd name="T50" fmla="*/ 12 w 38"/>
              <a:gd name="T51" fmla="*/ 48 h 55"/>
              <a:gd name="T52" fmla="*/ 10 w 38"/>
              <a:gd name="T53" fmla="*/ 48 h 55"/>
              <a:gd name="T54" fmla="*/ 8 w 38"/>
              <a:gd name="T55" fmla="*/ 49 h 55"/>
              <a:gd name="T56" fmla="*/ 7 w 38"/>
              <a:gd name="T57" fmla="*/ 49 h 55"/>
              <a:gd name="T58" fmla="*/ 8 w 38"/>
              <a:gd name="T59" fmla="*/ 49 h 55"/>
              <a:gd name="T60" fmla="*/ 8 w 38"/>
              <a:gd name="T61" fmla="*/ 49 h 55"/>
              <a:gd name="T62" fmla="*/ 8 w 38"/>
              <a:gd name="T63" fmla="*/ 49 h 55"/>
              <a:gd name="T64" fmla="*/ 10 w 38"/>
              <a:gd name="T65" fmla="*/ 49 h 55"/>
              <a:gd name="T66" fmla="*/ 12 w 38"/>
              <a:gd name="T67" fmla="*/ 48 h 55"/>
              <a:gd name="T68" fmla="*/ 13 w 38"/>
              <a:gd name="T69" fmla="*/ 49 h 55"/>
              <a:gd name="T70" fmla="*/ 14 w 38"/>
              <a:gd name="T71" fmla="*/ 49 h 55"/>
              <a:gd name="T72" fmla="*/ 18 w 38"/>
              <a:gd name="T73" fmla="*/ 50 h 55"/>
              <a:gd name="T74" fmla="*/ 21 w 38"/>
              <a:gd name="T75" fmla="*/ 52 h 55"/>
              <a:gd name="T76" fmla="*/ 25 w 38"/>
              <a:gd name="T77" fmla="*/ 54 h 55"/>
              <a:gd name="T78" fmla="*/ 27 w 38"/>
              <a:gd name="T79" fmla="*/ 55 h 55"/>
              <a:gd name="T80" fmla="*/ 31 w 38"/>
              <a:gd name="T81" fmla="*/ 55 h 55"/>
              <a:gd name="T82" fmla="*/ 38 w 38"/>
              <a:gd name="T83" fmla="*/ 54 h 55"/>
              <a:gd name="T84" fmla="*/ 37 w 38"/>
              <a:gd name="T85" fmla="*/ 53 h 55"/>
              <a:gd name="T86" fmla="*/ 34 w 38"/>
              <a:gd name="T87" fmla="*/ 50 h 55"/>
              <a:gd name="T88" fmla="*/ 29 w 38"/>
              <a:gd name="T89" fmla="*/ 42 h 55"/>
              <a:gd name="T90" fmla="*/ 27 w 38"/>
              <a:gd name="T91" fmla="*/ 37 h 55"/>
              <a:gd name="T92" fmla="*/ 26 w 38"/>
              <a:gd name="T93" fmla="*/ 31 h 55"/>
              <a:gd name="T94" fmla="*/ 22 w 38"/>
              <a:gd name="T95" fmla="*/ 21 h 55"/>
              <a:gd name="T96" fmla="*/ 21 w 38"/>
              <a:gd name="T97" fmla="*/ 16 h 55"/>
              <a:gd name="T98" fmla="*/ 19 w 38"/>
              <a:gd name="T99" fmla="*/ 12 h 55"/>
              <a:gd name="T100" fmla="*/ 15 w 38"/>
              <a:gd name="T101" fmla="*/ 7 h 55"/>
              <a:gd name="T102" fmla="*/ 14 w 38"/>
              <a:gd name="T103" fmla="*/ 6 h 55"/>
              <a:gd name="T104" fmla="*/ 9 w 38"/>
              <a:gd name="T105" fmla="*/ 4 h 55"/>
              <a:gd name="T106" fmla="*/ 1 w 38"/>
              <a:gd name="T107" fmla="*/ 1 h 55"/>
              <a:gd name="T108" fmla="*/ 0 w 38"/>
              <a:gd name="T10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55">
                <a:moveTo>
                  <a:pt x="0" y="0"/>
                </a:moveTo>
                <a:cubicBezTo>
                  <a:pt x="0" y="1"/>
                  <a:pt x="0" y="1"/>
                  <a:pt x="0" y="1"/>
                </a:cubicBezTo>
                <a:cubicBezTo>
                  <a:pt x="0" y="2"/>
                  <a:pt x="0" y="3"/>
                  <a:pt x="0" y="4"/>
                </a:cubicBezTo>
                <a:cubicBezTo>
                  <a:pt x="0" y="5"/>
                  <a:pt x="0" y="7"/>
                  <a:pt x="0" y="8"/>
                </a:cubicBezTo>
                <a:cubicBezTo>
                  <a:pt x="0" y="11"/>
                  <a:pt x="0" y="14"/>
                  <a:pt x="0" y="17"/>
                </a:cubicBezTo>
                <a:cubicBezTo>
                  <a:pt x="0" y="19"/>
                  <a:pt x="0" y="20"/>
                  <a:pt x="0" y="21"/>
                </a:cubicBezTo>
                <a:cubicBezTo>
                  <a:pt x="1" y="22"/>
                  <a:pt x="2" y="23"/>
                  <a:pt x="2" y="25"/>
                </a:cubicBezTo>
                <a:cubicBezTo>
                  <a:pt x="2" y="24"/>
                  <a:pt x="2" y="24"/>
                  <a:pt x="1" y="24"/>
                </a:cubicBezTo>
                <a:cubicBezTo>
                  <a:pt x="1" y="23"/>
                  <a:pt x="0" y="23"/>
                  <a:pt x="0" y="23"/>
                </a:cubicBezTo>
                <a:cubicBezTo>
                  <a:pt x="0" y="23"/>
                  <a:pt x="0" y="23"/>
                  <a:pt x="0" y="23"/>
                </a:cubicBezTo>
                <a:cubicBezTo>
                  <a:pt x="0" y="23"/>
                  <a:pt x="0" y="23"/>
                  <a:pt x="0" y="23"/>
                </a:cubicBezTo>
                <a:cubicBezTo>
                  <a:pt x="0" y="23"/>
                  <a:pt x="1" y="24"/>
                  <a:pt x="1" y="24"/>
                </a:cubicBezTo>
                <a:cubicBezTo>
                  <a:pt x="2" y="24"/>
                  <a:pt x="2" y="25"/>
                  <a:pt x="3" y="25"/>
                </a:cubicBezTo>
                <a:cubicBezTo>
                  <a:pt x="5" y="29"/>
                  <a:pt x="7" y="33"/>
                  <a:pt x="7" y="37"/>
                </a:cubicBezTo>
                <a:cubicBezTo>
                  <a:pt x="7" y="39"/>
                  <a:pt x="8" y="40"/>
                  <a:pt x="7" y="41"/>
                </a:cubicBezTo>
                <a:cubicBezTo>
                  <a:pt x="7" y="42"/>
                  <a:pt x="5" y="43"/>
                  <a:pt x="4" y="43"/>
                </a:cubicBezTo>
                <a:cubicBezTo>
                  <a:pt x="4" y="42"/>
                  <a:pt x="3" y="41"/>
                  <a:pt x="2" y="39"/>
                </a:cubicBezTo>
                <a:cubicBezTo>
                  <a:pt x="2" y="40"/>
                  <a:pt x="3" y="40"/>
                  <a:pt x="3" y="40"/>
                </a:cubicBezTo>
                <a:cubicBezTo>
                  <a:pt x="3" y="41"/>
                  <a:pt x="4" y="42"/>
                  <a:pt x="4" y="43"/>
                </a:cubicBezTo>
                <a:cubicBezTo>
                  <a:pt x="4" y="43"/>
                  <a:pt x="4" y="43"/>
                  <a:pt x="4" y="43"/>
                </a:cubicBezTo>
                <a:cubicBezTo>
                  <a:pt x="4" y="44"/>
                  <a:pt x="5" y="45"/>
                  <a:pt x="6" y="46"/>
                </a:cubicBezTo>
                <a:cubicBezTo>
                  <a:pt x="11" y="47"/>
                  <a:pt x="16" y="49"/>
                  <a:pt x="21" y="52"/>
                </a:cubicBezTo>
                <a:cubicBezTo>
                  <a:pt x="20" y="51"/>
                  <a:pt x="19" y="51"/>
                  <a:pt x="18" y="50"/>
                </a:cubicBezTo>
                <a:cubicBezTo>
                  <a:pt x="17" y="50"/>
                  <a:pt x="16" y="49"/>
                  <a:pt x="14" y="49"/>
                </a:cubicBezTo>
                <a:cubicBezTo>
                  <a:pt x="14" y="49"/>
                  <a:pt x="13" y="48"/>
                  <a:pt x="13" y="48"/>
                </a:cubicBezTo>
                <a:cubicBezTo>
                  <a:pt x="12" y="48"/>
                  <a:pt x="12" y="48"/>
                  <a:pt x="12" y="48"/>
                </a:cubicBezTo>
                <a:cubicBezTo>
                  <a:pt x="11" y="48"/>
                  <a:pt x="11" y="48"/>
                  <a:pt x="10" y="48"/>
                </a:cubicBezTo>
                <a:cubicBezTo>
                  <a:pt x="10" y="48"/>
                  <a:pt x="9" y="49"/>
                  <a:pt x="8" y="49"/>
                </a:cubicBezTo>
                <a:cubicBezTo>
                  <a:pt x="8" y="49"/>
                  <a:pt x="8" y="49"/>
                  <a:pt x="7" y="49"/>
                </a:cubicBezTo>
                <a:cubicBezTo>
                  <a:pt x="8" y="49"/>
                  <a:pt x="8" y="49"/>
                  <a:pt x="8" y="49"/>
                </a:cubicBezTo>
                <a:cubicBezTo>
                  <a:pt x="8" y="49"/>
                  <a:pt x="8" y="49"/>
                  <a:pt x="8" y="49"/>
                </a:cubicBezTo>
                <a:cubicBezTo>
                  <a:pt x="8" y="49"/>
                  <a:pt x="8" y="49"/>
                  <a:pt x="8" y="49"/>
                </a:cubicBezTo>
                <a:cubicBezTo>
                  <a:pt x="9" y="49"/>
                  <a:pt x="10" y="49"/>
                  <a:pt x="10" y="49"/>
                </a:cubicBezTo>
                <a:cubicBezTo>
                  <a:pt x="11" y="48"/>
                  <a:pt x="11" y="48"/>
                  <a:pt x="12" y="48"/>
                </a:cubicBezTo>
                <a:cubicBezTo>
                  <a:pt x="12" y="48"/>
                  <a:pt x="12" y="48"/>
                  <a:pt x="13" y="49"/>
                </a:cubicBezTo>
                <a:cubicBezTo>
                  <a:pt x="13" y="49"/>
                  <a:pt x="14" y="49"/>
                  <a:pt x="14" y="49"/>
                </a:cubicBezTo>
                <a:cubicBezTo>
                  <a:pt x="16" y="49"/>
                  <a:pt x="17" y="50"/>
                  <a:pt x="18" y="50"/>
                </a:cubicBezTo>
                <a:cubicBezTo>
                  <a:pt x="19" y="51"/>
                  <a:pt x="21" y="52"/>
                  <a:pt x="21" y="52"/>
                </a:cubicBezTo>
                <a:cubicBezTo>
                  <a:pt x="22" y="53"/>
                  <a:pt x="24" y="53"/>
                  <a:pt x="25" y="54"/>
                </a:cubicBezTo>
                <a:cubicBezTo>
                  <a:pt x="25" y="54"/>
                  <a:pt x="26" y="54"/>
                  <a:pt x="27" y="55"/>
                </a:cubicBezTo>
                <a:cubicBezTo>
                  <a:pt x="28" y="55"/>
                  <a:pt x="30" y="55"/>
                  <a:pt x="31" y="55"/>
                </a:cubicBezTo>
                <a:cubicBezTo>
                  <a:pt x="33" y="55"/>
                  <a:pt x="35" y="55"/>
                  <a:pt x="38" y="54"/>
                </a:cubicBezTo>
                <a:cubicBezTo>
                  <a:pt x="37" y="53"/>
                  <a:pt x="37" y="53"/>
                  <a:pt x="37" y="53"/>
                </a:cubicBezTo>
                <a:cubicBezTo>
                  <a:pt x="36" y="53"/>
                  <a:pt x="35" y="52"/>
                  <a:pt x="34" y="50"/>
                </a:cubicBezTo>
                <a:cubicBezTo>
                  <a:pt x="33" y="48"/>
                  <a:pt x="31" y="45"/>
                  <a:pt x="29" y="42"/>
                </a:cubicBezTo>
                <a:cubicBezTo>
                  <a:pt x="29" y="40"/>
                  <a:pt x="28" y="39"/>
                  <a:pt x="27" y="37"/>
                </a:cubicBezTo>
                <a:cubicBezTo>
                  <a:pt x="27" y="35"/>
                  <a:pt x="26" y="33"/>
                  <a:pt x="26" y="31"/>
                </a:cubicBezTo>
                <a:cubicBezTo>
                  <a:pt x="25" y="28"/>
                  <a:pt x="24" y="24"/>
                  <a:pt x="22" y="21"/>
                </a:cubicBezTo>
                <a:cubicBezTo>
                  <a:pt x="22" y="19"/>
                  <a:pt x="21" y="18"/>
                  <a:pt x="21" y="16"/>
                </a:cubicBezTo>
                <a:cubicBezTo>
                  <a:pt x="20" y="15"/>
                  <a:pt x="19" y="13"/>
                  <a:pt x="19" y="12"/>
                </a:cubicBezTo>
                <a:cubicBezTo>
                  <a:pt x="17" y="10"/>
                  <a:pt x="16" y="8"/>
                  <a:pt x="15" y="7"/>
                </a:cubicBezTo>
                <a:cubicBezTo>
                  <a:pt x="14" y="6"/>
                  <a:pt x="14" y="6"/>
                  <a:pt x="14" y="6"/>
                </a:cubicBezTo>
                <a:cubicBezTo>
                  <a:pt x="13" y="5"/>
                  <a:pt x="11" y="4"/>
                  <a:pt x="9" y="4"/>
                </a:cubicBezTo>
                <a:cubicBezTo>
                  <a:pt x="6" y="2"/>
                  <a:pt x="3" y="1"/>
                  <a:pt x="1" y="1"/>
                </a:cubicBezTo>
                <a:cubicBezTo>
                  <a:pt x="0"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6" name="Freeform 2912">
            <a:extLst>
              <a:ext uri="{FF2B5EF4-FFF2-40B4-BE49-F238E27FC236}">
                <a16:creationId xmlns:a16="http://schemas.microsoft.com/office/drawing/2014/main" id="{353FDEF9-DBE6-41BF-B8F9-8CC32E60087D}"/>
              </a:ext>
            </a:extLst>
          </p:cNvPr>
          <p:cNvSpPr>
            <a:spLocks/>
          </p:cNvSpPr>
          <p:nvPr/>
        </p:nvSpPr>
        <p:spPr bwMode="auto">
          <a:xfrm>
            <a:off x="3560481" y="3515302"/>
            <a:ext cx="146067" cy="77797"/>
          </a:xfrm>
          <a:custGeom>
            <a:avLst/>
            <a:gdLst>
              <a:gd name="T0" fmla="*/ 6 w 34"/>
              <a:gd name="T1" fmla="*/ 0 h 18"/>
              <a:gd name="T2" fmla="*/ 4 w 34"/>
              <a:gd name="T3" fmla="*/ 1 h 18"/>
              <a:gd name="T4" fmla="*/ 3 w 34"/>
              <a:gd name="T5" fmla="*/ 1 h 18"/>
              <a:gd name="T6" fmla="*/ 1 w 34"/>
              <a:gd name="T7" fmla="*/ 1 h 18"/>
              <a:gd name="T8" fmla="*/ 0 w 34"/>
              <a:gd name="T9" fmla="*/ 1 h 18"/>
              <a:gd name="T10" fmla="*/ 2 w 34"/>
              <a:gd name="T11" fmla="*/ 2 h 18"/>
              <a:gd name="T12" fmla="*/ 10 w 34"/>
              <a:gd name="T13" fmla="*/ 7 h 18"/>
              <a:gd name="T14" fmla="*/ 12 w 34"/>
              <a:gd name="T15" fmla="*/ 9 h 18"/>
              <a:gd name="T16" fmla="*/ 12 w 34"/>
              <a:gd name="T17" fmla="*/ 9 h 18"/>
              <a:gd name="T18" fmla="*/ 16 w 34"/>
              <a:gd name="T19" fmla="*/ 10 h 18"/>
              <a:gd name="T20" fmla="*/ 18 w 34"/>
              <a:gd name="T21" fmla="*/ 10 h 18"/>
              <a:gd name="T22" fmla="*/ 21 w 34"/>
              <a:gd name="T23" fmla="*/ 11 h 18"/>
              <a:gd name="T24" fmla="*/ 23 w 34"/>
              <a:gd name="T25" fmla="*/ 11 h 18"/>
              <a:gd name="T26" fmla="*/ 26 w 34"/>
              <a:gd name="T27" fmla="*/ 12 h 18"/>
              <a:gd name="T28" fmla="*/ 29 w 34"/>
              <a:gd name="T29" fmla="*/ 14 h 18"/>
              <a:gd name="T30" fmla="*/ 30 w 34"/>
              <a:gd name="T31" fmla="*/ 14 h 18"/>
              <a:gd name="T32" fmla="*/ 31 w 34"/>
              <a:gd name="T33" fmla="*/ 15 h 18"/>
              <a:gd name="T34" fmla="*/ 33 w 34"/>
              <a:gd name="T35" fmla="*/ 17 h 18"/>
              <a:gd name="T36" fmla="*/ 34 w 34"/>
              <a:gd name="T37" fmla="*/ 18 h 18"/>
              <a:gd name="T38" fmla="*/ 26 w 34"/>
              <a:gd name="T39" fmla="*/ 7 h 18"/>
              <a:gd name="T40" fmla="*/ 23 w 34"/>
              <a:gd name="T41" fmla="*/ 5 h 18"/>
              <a:gd name="T42" fmla="*/ 6 w 34"/>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8">
                <a:moveTo>
                  <a:pt x="6" y="0"/>
                </a:moveTo>
                <a:cubicBezTo>
                  <a:pt x="6" y="0"/>
                  <a:pt x="5" y="0"/>
                  <a:pt x="4" y="1"/>
                </a:cubicBezTo>
                <a:cubicBezTo>
                  <a:pt x="4" y="1"/>
                  <a:pt x="3" y="1"/>
                  <a:pt x="3" y="1"/>
                </a:cubicBezTo>
                <a:cubicBezTo>
                  <a:pt x="2" y="1"/>
                  <a:pt x="1" y="1"/>
                  <a:pt x="1" y="1"/>
                </a:cubicBezTo>
                <a:cubicBezTo>
                  <a:pt x="0" y="1"/>
                  <a:pt x="0" y="1"/>
                  <a:pt x="0" y="1"/>
                </a:cubicBezTo>
                <a:cubicBezTo>
                  <a:pt x="1" y="1"/>
                  <a:pt x="1" y="2"/>
                  <a:pt x="2" y="2"/>
                </a:cubicBezTo>
                <a:cubicBezTo>
                  <a:pt x="4" y="3"/>
                  <a:pt x="7" y="5"/>
                  <a:pt x="10" y="7"/>
                </a:cubicBezTo>
                <a:cubicBezTo>
                  <a:pt x="11" y="8"/>
                  <a:pt x="11" y="8"/>
                  <a:pt x="12" y="9"/>
                </a:cubicBezTo>
                <a:cubicBezTo>
                  <a:pt x="12" y="9"/>
                  <a:pt x="12" y="9"/>
                  <a:pt x="12" y="9"/>
                </a:cubicBezTo>
                <a:cubicBezTo>
                  <a:pt x="13" y="9"/>
                  <a:pt x="14" y="10"/>
                  <a:pt x="16" y="10"/>
                </a:cubicBezTo>
                <a:cubicBezTo>
                  <a:pt x="16" y="10"/>
                  <a:pt x="17" y="10"/>
                  <a:pt x="18" y="10"/>
                </a:cubicBezTo>
                <a:cubicBezTo>
                  <a:pt x="19" y="10"/>
                  <a:pt x="20" y="11"/>
                  <a:pt x="21" y="11"/>
                </a:cubicBezTo>
                <a:cubicBezTo>
                  <a:pt x="21" y="11"/>
                  <a:pt x="22" y="11"/>
                  <a:pt x="23" y="11"/>
                </a:cubicBezTo>
                <a:cubicBezTo>
                  <a:pt x="24" y="12"/>
                  <a:pt x="25" y="12"/>
                  <a:pt x="26" y="12"/>
                </a:cubicBezTo>
                <a:cubicBezTo>
                  <a:pt x="27" y="13"/>
                  <a:pt x="28" y="13"/>
                  <a:pt x="29" y="14"/>
                </a:cubicBezTo>
                <a:cubicBezTo>
                  <a:pt x="29" y="14"/>
                  <a:pt x="30" y="14"/>
                  <a:pt x="30" y="14"/>
                </a:cubicBezTo>
                <a:cubicBezTo>
                  <a:pt x="30" y="15"/>
                  <a:pt x="31" y="15"/>
                  <a:pt x="31" y="15"/>
                </a:cubicBezTo>
                <a:cubicBezTo>
                  <a:pt x="32" y="16"/>
                  <a:pt x="33" y="16"/>
                  <a:pt x="33" y="17"/>
                </a:cubicBezTo>
                <a:cubicBezTo>
                  <a:pt x="34" y="17"/>
                  <a:pt x="34" y="17"/>
                  <a:pt x="34" y="18"/>
                </a:cubicBezTo>
                <a:cubicBezTo>
                  <a:pt x="32" y="14"/>
                  <a:pt x="29" y="10"/>
                  <a:pt x="26" y="7"/>
                </a:cubicBezTo>
                <a:cubicBezTo>
                  <a:pt x="25" y="7"/>
                  <a:pt x="24" y="6"/>
                  <a:pt x="23" y="5"/>
                </a:cubicBezTo>
                <a:cubicBezTo>
                  <a:pt x="17" y="4"/>
                  <a:pt x="11" y="2"/>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7" name="Freeform 2913">
            <a:extLst>
              <a:ext uri="{FF2B5EF4-FFF2-40B4-BE49-F238E27FC236}">
                <a16:creationId xmlns:a16="http://schemas.microsoft.com/office/drawing/2014/main" id="{CCA645E9-55F7-4458-87BC-8A127A6F34FF}"/>
              </a:ext>
            </a:extLst>
          </p:cNvPr>
          <p:cNvSpPr>
            <a:spLocks/>
          </p:cNvSpPr>
          <p:nvPr/>
        </p:nvSpPr>
        <p:spPr bwMode="auto">
          <a:xfrm>
            <a:off x="3585884" y="3510539"/>
            <a:ext cx="73033" cy="26991"/>
          </a:xfrm>
          <a:custGeom>
            <a:avLst/>
            <a:gdLst>
              <a:gd name="T0" fmla="*/ 4 w 17"/>
              <a:gd name="T1" fmla="*/ 0 h 6"/>
              <a:gd name="T2" fmla="*/ 2 w 17"/>
              <a:gd name="T3" fmla="*/ 1 h 6"/>
              <a:gd name="T4" fmla="*/ 0 w 17"/>
              <a:gd name="T5" fmla="*/ 1 h 6"/>
              <a:gd name="T6" fmla="*/ 0 w 17"/>
              <a:gd name="T7" fmla="*/ 1 h 6"/>
              <a:gd name="T8" fmla="*/ 17 w 17"/>
              <a:gd name="T9" fmla="*/ 6 h 6"/>
              <a:gd name="T10" fmla="*/ 13 w 17"/>
              <a:gd name="T11" fmla="*/ 4 h 6"/>
              <a:gd name="T12" fmla="*/ 10 w 17"/>
              <a:gd name="T13" fmla="*/ 2 h 6"/>
              <a:gd name="T14" fmla="*/ 6 w 17"/>
              <a:gd name="T15" fmla="*/ 1 h 6"/>
              <a:gd name="T16" fmla="*/ 5 w 17"/>
              <a:gd name="T17" fmla="*/ 1 h 6"/>
              <a:gd name="T18" fmla="*/ 4 w 1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
                <a:moveTo>
                  <a:pt x="4" y="0"/>
                </a:moveTo>
                <a:cubicBezTo>
                  <a:pt x="3" y="0"/>
                  <a:pt x="3" y="0"/>
                  <a:pt x="2" y="1"/>
                </a:cubicBezTo>
                <a:cubicBezTo>
                  <a:pt x="2" y="1"/>
                  <a:pt x="1" y="1"/>
                  <a:pt x="0" y="1"/>
                </a:cubicBezTo>
                <a:cubicBezTo>
                  <a:pt x="0" y="1"/>
                  <a:pt x="0" y="1"/>
                  <a:pt x="0" y="1"/>
                </a:cubicBezTo>
                <a:cubicBezTo>
                  <a:pt x="5" y="3"/>
                  <a:pt x="11" y="5"/>
                  <a:pt x="17" y="6"/>
                </a:cubicBezTo>
                <a:cubicBezTo>
                  <a:pt x="16" y="5"/>
                  <a:pt x="14" y="5"/>
                  <a:pt x="13" y="4"/>
                </a:cubicBezTo>
                <a:cubicBezTo>
                  <a:pt x="13" y="4"/>
                  <a:pt x="11" y="3"/>
                  <a:pt x="10" y="2"/>
                </a:cubicBezTo>
                <a:cubicBezTo>
                  <a:pt x="9" y="2"/>
                  <a:pt x="8" y="1"/>
                  <a:pt x="6" y="1"/>
                </a:cubicBezTo>
                <a:cubicBezTo>
                  <a:pt x="6" y="1"/>
                  <a:pt x="5" y="1"/>
                  <a:pt x="5" y="1"/>
                </a:cubicBezTo>
                <a:cubicBezTo>
                  <a:pt x="4" y="0"/>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8" name="Freeform 2914">
            <a:extLst>
              <a:ext uri="{FF2B5EF4-FFF2-40B4-BE49-F238E27FC236}">
                <a16:creationId xmlns:a16="http://schemas.microsoft.com/office/drawing/2014/main" id="{B539C9D7-7718-4012-A841-FFDE7270173F}"/>
              </a:ext>
            </a:extLst>
          </p:cNvPr>
          <p:cNvSpPr>
            <a:spLocks/>
          </p:cNvSpPr>
          <p:nvPr/>
        </p:nvSpPr>
        <p:spPr bwMode="auto">
          <a:xfrm>
            <a:off x="3530315" y="3502601"/>
            <a:ext cx="50806" cy="12701"/>
          </a:xfrm>
          <a:custGeom>
            <a:avLst/>
            <a:gdLst>
              <a:gd name="T0" fmla="*/ 5 w 12"/>
              <a:gd name="T1" fmla="*/ 0 h 3"/>
              <a:gd name="T2" fmla="*/ 3 w 12"/>
              <a:gd name="T3" fmla="*/ 0 h 3"/>
              <a:gd name="T4" fmla="*/ 0 w 12"/>
              <a:gd name="T5" fmla="*/ 2 h 3"/>
              <a:gd name="T6" fmla="*/ 2 w 12"/>
              <a:gd name="T7" fmla="*/ 2 h 3"/>
              <a:gd name="T8" fmla="*/ 6 w 12"/>
              <a:gd name="T9" fmla="*/ 3 h 3"/>
              <a:gd name="T10" fmla="*/ 8 w 12"/>
              <a:gd name="T11" fmla="*/ 3 h 3"/>
              <a:gd name="T12" fmla="*/ 10 w 12"/>
              <a:gd name="T13" fmla="*/ 3 h 3"/>
              <a:gd name="T14" fmla="*/ 11 w 12"/>
              <a:gd name="T15" fmla="*/ 3 h 3"/>
              <a:gd name="T16" fmla="*/ 12 w 12"/>
              <a:gd name="T17" fmla="*/ 3 h 3"/>
              <a:gd name="T18" fmla="*/ 11 w 12"/>
              <a:gd name="T19" fmla="*/ 1 h 3"/>
              <a:gd name="T20" fmla="*/ 11 w 12"/>
              <a:gd name="T21" fmla="*/ 0 h 3"/>
              <a:gd name="T22" fmla="*/ 10 w 12"/>
              <a:gd name="T23" fmla="*/ 0 h 3"/>
              <a:gd name="T24" fmla="*/ 11 w 12"/>
              <a:gd name="T25" fmla="*/ 1 h 3"/>
              <a:gd name="T26" fmla="*/ 12 w 12"/>
              <a:gd name="T27" fmla="*/ 3 h 3"/>
              <a:gd name="T28" fmla="*/ 11 w 12"/>
              <a:gd name="T29" fmla="*/ 2 h 3"/>
              <a:gd name="T30" fmla="*/ 5 w 1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3">
                <a:moveTo>
                  <a:pt x="5" y="0"/>
                </a:moveTo>
                <a:cubicBezTo>
                  <a:pt x="4" y="0"/>
                  <a:pt x="3" y="0"/>
                  <a:pt x="3" y="0"/>
                </a:cubicBezTo>
                <a:cubicBezTo>
                  <a:pt x="2" y="0"/>
                  <a:pt x="1" y="1"/>
                  <a:pt x="0" y="2"/>
                </a:cubicBezTo>
                <a:cubicBezTo>
                  <a:pt x="1" y="2"/>
                  <a:pt x="1" y="2"/>
                  <a:pt x="2" y="2"/>
                </a:cubicBezTo>
                <a:cubicBezTo>
                  <a:pt x="3" y="2"/>
                  <a:pt x="4" y="3"/>
                  <a:pt x="6" y="3"/>
                </a:cubicBezTo>
                <a:cubicBezTo>
                  <a:pt x="6" y="3"/>
                  <a:pt x="7" y="3"/>
                  <a:pt x="8" y="3"/>
                </a:cubicBezTo>
                <a:cubicBezTo>
                  <a:pt x="8" y="3"/>
                  <a:pt x="9" y="3"/>
                  <a:pt x="10" y="3"/>
                </a:cubicBezTo>
                <a:cubicBezTo>
                  <a:pt x="10" y="3"/>
                  <a:pt x="11" y="3"/>
                  <a:pt x="11" y="3"/>
                </a:cubicBezTo>
                <a:cubicBezTo>
                  <a:pt x="12" y="3"/>
                  <a:pt x="12" y="3"/>
                  <a:pt x="12" y="3"/>
                </a:cubicBezTo>
                <a:cubicBezTo>
                  <a:pt x="12" y="2"/>
                  <a:pt x="12" y="2"/>
                  <a:pt x="11" y="1"/>
                </a:cubicBezTo>
                <a:cubicBezTo>
                  <a:pt x="11" y="1"/>
                  <a:pt x="11" y="0"/>
                  <a:pt x="11" y="0"/>
                </a:cubicBezTo>
                <a:cubicBezTo>
                  <a:pt x="10" y="0"/>
                  <a:pt x="10" y="0"/>
                  <a:pt x="10" y="0"/>
                </a:cubicBezTo>
                <a:cubicBezTo>
                  <a:pt x="11" y="0"/>
                  <a:pt x="11" y="1"/>
                  <a:pt x="11" y="1"/>
                </a:cubicBezTo>
                <a:cubicBezTo>
                  <a:pt x="11" y="2"/>
                  <a:pt x="12" y="2"/>
                  <a:pt x="12" y="3"/>
                </a:cubicBezTo>
                <a:cubicBezTo>
                  <a:pt x="11" y="2"/>
                  <a:pt x="11" y="2"/>
                  <a:pt x="11" y="2"/>
                </a:cubicBezTo>
                <a:cubicBezTo>
                  <a:pt x="9" y="1"/>
                  <a:pt x="7"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69" name="Freeform 2915">
            <a:extLst>
              <a:ext uri="{FF2B5EF4-FFF2-40B4-BE49-F238E27FC236}">
                <a16:creationId xmlns:a16="http://schemas.microsoft.com/office/drawing/2014/main" id="{2E42C43C-7304-435C-A6C2-0F37038DE706}"/>
              </a:ext>
            </a:extLst>
          </p:cNvPr>
          <p:cNvSpPr>
            <a:spLocks/>
          </p:cNvSpPr>
          <p:nvPr/>
        </p:nvSpPr>
        <p:spPr bwMode="auto">
          <a:xfrm>
            <a:off x="3550955" y="3502601"/>
            <a:ext cx="30166" cy="12701"/>
          </a:xfrm>
          <a:custGeom>
            <a:avLst/>
            <a:gdLst>
              <a:gd name="T0" fmla="*/ 0 w 7"/>
              <a:gd name="T1" fmla="*/ 0 h 3"/>
              <a:gd name="T2" fmla="*/ 0 w 7"/>
              <a:gd name="T3" fmla="*/ 0 h 3"/>
              <a:gd name="T4" fmla="*/ 6 w 7"/>
              <a:gd name="T5" fmla="*/ 2 h 3"/>
              <a:gd name="T6" fmla="*/ 7 w 7"/>
              <a:gd name="T7" fmla="*/ 3 h 3"/>
              <a:gd name="T8" fmla="*/ 6 w 7"/>
              <a:gd name="T9" fmla="*/ 1 h 3"/>
              <a:gd name="T10" fmla="*/ 5 w 7"/>
              <a:gd name="T11" fmla="*/ 0 h 3"/>
              <a:gd name="T12" fmla="*/ 3 w 7"/>
              <a:gd name="T13" fmla="*/ 0 h 3"/>
              <a:gd name="T14" fmla="*/ 0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0" y="0"/>
                </a:moveTo>
                <a:cubicBezTo>
                  <a:pt x="0" y="0"/>
                  <a:pt x="0" y="0"/>
                  <a:pt x="0" y="0"/>
                </a:cubicBezTo>
                <a:cubicBezTo>
                  <a:pt x="2" y="0"/>
                  <a:pt x="4" y="1"/>
                  <a:pt x="6" y="2"/>
                </a:cubicBezTo>
                <a:cubicBezTo>
                  <a:pt x="7" y="3"/>
                  <a:pt x="7" y="3"/>
                  <a:pt x="7" y="3"/>
                </a:cubicBezTo>
                <a:cubicBezTo>
                  <a:pt x="7" y="2"/>
                  <a:pt x="6" y="2"/>
                  <a:pt x="6" y="1"/>
                </a:cubicBezTo>
                <a:cubicBezTo>
                  <a:pt x="6" y="1"/>
                  <a:pt x="6" y="0"/>
                  <a:pt x="5" y="0"/>
                </a:cubicBezTo>
                <a:cubicBezTo>
                  <a:pt x="4" y="0"/>
                  <a:pt x="3" y="0"/>
                  <a:pt x="3" y="0"/>
                </a:cubicBezTo>
                <a:cubicBezTo>
                  <a:pt x="2"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0" name="Freeform 2916">
            <a:extLst>
              <a:ext uri="{FF2B5EF4-FFF2-40B4-BE49-F238E27FC236}">
                <a16:creationId xmlns:a16="http://schemas.microsoft.com/office/drawing/2014/main" id="{4A67ADAF-2AC3-46AF-8258-C1394205F183}"/>
              </a:ext>
            </a:extLst>
          </p:cNvPr>
          <p:cNvSpPr>
            <a:spLocks/>
          </p:cNvSpPr>
          <p:nvPr/>
        </p:nvSpPr>
        <p:spPr bwMode="auto">
          <a:xfrm>
            <a:off x="3577946" y="3502601"/>
            <a:ext cx="63507" cy="25403"/>
          </a:xfrm>
          <a:custGeom>
            <a:avLst/>
            <a:gdLst>
              <a:gd name="T0" fmla="*/ 0 w 15"/>
              <a:gd name="T1" fmla="*/ 0 h 6"/>
              <a:gd name="T2" fmla="*/ 0 w 15"/>
              <a:gd name="T3" fmla="*/ 1 h 6"/>
              <a:gd name="T4" fmla="*/ 1 w 15"/>
              <a:gd name="T5" fmla="*/ 3 h 6"/>
              <a:gd name="T6" fmla="*/ 2 w 15"/>
              <a:gd name="T7" fmla="*/ 3 h 6"/>
              <a:gd name="T8" fmla="*/ 4 w 15"/>
              <a:gd name="T9" fmla="*/ 2 h 6"/>
              <a:gd name="T10" fmla="*/ 6 w 15"/>
              <a:gd name="T11" fmla="*/ 2 h 6"/>
              <a:gd name="T12" fmla="*/ 7 w 15"/>
              <a:gd name="T13" fmla="*/ 2 h 6"/>
              <a:gd name="T14" fmla="*/ 8 w 15"/>
              <a:gd name="T15" fmla="*/ 3 h 6"/>
              <a:gd name="T16" fmla="*/ 12 w 15"/>
              <a:gd name="T17" fmla="*/ 4 h 6"/>
              <a:gd name="T18" fmla="*/ 15 w 15"/>
              <a:gd name="T19" fmla="*/ 6 h 6"/>
              <a:gd name="T20" fmla="*/ 0 w 1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6">
                <a:moveTo>
                  <a:pt x="0" y="0"/>
                </a:moveTo>
                <a:cubicBezTo>
                  <a:pt x="0" y="0"/>
                  <a:pt x="0" y="1"/>
                  <a:pt x="0" y="1"/>
                </a:cubicBezTo>
                <a:cubicBezTo>
                  <a:pt x="1" y="2"/>
                  <a:pt x="1" y="2"/>
                  <a:pt x="1" y="3"/>
                </a:cubicBezTo>
                <a:cubicBezTo>
                  <a:pt x="2" y="3"/>
                  <a:pt x="2" y="3"/>
                  <a:pt x="2" y="3"/>
                </a:cubicBezTo>
                <a:cubicBezTo>
                  <a:pt x="3" y="3"/>
                  <a:pt x="4" y="2"/>
                  <a:pt x="4" y="2"/>
                </a:cubicBezTo>
                <a:cubicBezTo>
                  <a:pt x="5" y="2"/>
                  <a:pt x="5" y="2"/>
                  <a:pt x="6" y="2"/>
                </a:cubicBezTo>
                <a:cubicBezTo>
                  <a:pt x="6" y="2"/>
                  <a:pt x="6" y="2"/>
                  <a:pt x="7" y="2"/>
                </a:cubicBezTo>
                <a:cubicBezTo>
                  <a:pt x="7" y="2"/>
                  <a:pt x="8" y="3"/>
                  <a:pt x="8" y="3"/>
                </a:cubicBezTo>
                <a:cubicBezTo>
                  <a:pt x="10" y="3"/>
                  <a:pt x="11" y="4"/>
                  <a:pt x="12" y="4"/>
                </a:cubicBezTo>
                <a:cubicBezTo>
                  <a:pt x="13" y="5"/>
                  <a:pt x="14" y="5"/>
                  <a:pt x="15" y="6"/>
                </a:cubicBezTo>
                <a:cubicBezTo>
                  <a:pt x="10" y="3"/>
                  <a:pt x="5"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1" name="Freeform 2917">
            <a:extLst>
              <a:ext uri="{FF2B5EF4-FFF2-40B4-BE49-F238E27FC236}">
                <a16:creationId xmlns:a16="http://schemas.microsoft.com/office/drawing/2014/main" id="{2606AAD9-76B1-4514-B62C-231AF12EBF2B}"/>
              </a:ext>
            </a:extLst>
          </p:cNvPr>
          <p:cNvSpPr>
            <a:spLocks/>
          </p:cNvSpPr>
          <p:nvPr/>
        </p:nvSpPr>
        <p:spPr bwMode="auto">
          <a:xfrm>
            <a:off x="3620813" y="3558170"/>
            <a:ext cx="111138" cy="112726"/>
          </a:xfrm>
          <a:custGeom>
            <a:avLst/>
            <a:gdLst>
              <a:gd name="T0" fmla="*/ 0 w 26"/>
              <a:gd name="T1" fmla="*/ 0 h 26"/>
              <a:gd name="T2" fmla="*/ 5 w 26"/>
              <a:gd name="T3" fmla="*/ 5 h 26"/>
              <a:gd name="T4" fmla="*/ 13 w 26"/>
              <a:gd name="T5" fmla="*/ 13 h 26"/>
              <a:gd name="T6" fmla="*/ 20 w 26"/>
              <a:gd name="T7" fmla="*/ 21 h 26"/>
              <a:gd name="T8" fmla="*/ 22 w 26"/>
              <a:gd name="T9" fmla="*/ 26 h 26"/>
              <a:gd name="T10" fmla="*/ 25 w 26"/>
              <a:gd name="T11" fmla="*/ 24 h 26"/>
              <a:gd name="T12" fmla="*/ 25 w 26"/>
              <a:gd name="T13" fmla="*/ 20 h 26"/>
              <a:gd name="T14" fmla="*/ 21 w 26"/>
              <a:gd name="T15" fmla="*/ 8 h 26"/>
              <a:gd name="T16" fmla="*/ 19 w 26"/>
              <a:gd name="T17" fmla="*/ 7 h 26"/>
              <a:gd name="T18" fmla="*/ 17 w 26"/>
              <a:gd name="T19" fmla="*/ 5 h 26"/>
              <a:gd name="T20" fmla="*/ 16 w 26"/>
              <a:gd name="T21" fmla="*/ 5 h 26"/>
              <a:gd name="T22" fmla="*/ 15 w 26"/>
              <a:gd name="T23" fmla="*/ 4 h 26"/>
              <a:gd name="T24" fmla="*/ 12 w 26"/>
              <a:gd name="T25" fmla="*/ 3 h 26"/>
              <a:gd name="T26" fmla="*/ 9 w 26"/>
              <a:gd name="T27" fmla="*/ 2 h 26"/>
              <a:gd name="T28" fmla="*/ 7 w 26"/>
              <a:gd name="T29" fmla="*/ 1 h 26"/>
              <a:gd name="T30" fmla="*/ 4 w 26"/>
              <a:gd name="T31" fmla="*/ 1 h 26"/>
              <a:gd name="T32" fmla="*/ 2 w 26"/>
              <a:gd name="T33" fmla="*/ 1 h 26"/>
              <a:gd name="T34" fmla="*/ 0 w 26"/>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6">
                <a:moveTo>
                  <a:pt x="0" y="0"/>
                </a:moveTo>
                <a:cubicBezTo>
                  <a:pt x="2" y="2"/>
                  <a:pt x="3" y="3"/>
                  <a:pt x="5" y="5"/>
                </a:cubicBezTo>
                <a:cubicBezTo>
                  <a:pt x="8" y="7"/>
                  <a:pt x="11" y="10"/>
                  <a:pt x="13" y="13"/>
                </a:cubicBezTo>
                <a:cubicBezTo>
                  <a:pt x="16" y="16"/>
                  <a:pt x="18" y="19"/>
                  <a:pt x="20" y="21"/>
                </a:cubicBezTo>
                <a:cubicBezTo>
                  <a:pt x="21" y="23"/>
                  <a:pt x="22" y="25"/>
                  <a:pt x="22" y="26"/>
                </a:cubicBezTo>
                <a:cubicBezTo>
                  <a:pt x="24" y="26"/>
                  <a:pt x="25" y="25"/>
                  <a:pt x="25" y="24"/>
                </a:cubicBezTo>
                <a:cubicBezTo>
                  <a:pt x="26" y="23"/>
                  <a:pt x="26" y="22"/>
                  <a:pt x="25" y="20"/>
                </a:cubicBezTo>
                <a:cubicBezTo>
                  <a:pt x="25" y="16"/>
                  <a:pt x="23" y="12"/>
                  <a:pt x="21" y="8"/>
                </a:cubicBezTo>
                <a:cubicBezTo>
                  <a:pt x="20" y="8"/>
                  <a:pt x="20" y="7"/>
                  <a:pt x="19" y="7"/>
                </a:cubicBezTo>
                <a:cubicBezTo>
                  <a:pt x="19" y="6"/>
                  <a:pt x="18" y="6"/>
                  <a:pt x="17" y="5"/>
                </a:cubicBezTo>
                <a:cubicBezTo>
                  <a:pt x="17" y="5"/>
                  <a:pt x="16" y="5"/>
                  <a:pt x="16" y="5"/>
                </a:cubicBezTo>
                <a:cubicBezTo>
                  <a:pt x="15" y="4"/>
                  <a:pt x="15" y="4"/>
                  <a:pt x="15" y="4"/>
                </a:cubicBezTo>
                <a:cubicBezTo>
                  <a:pt x="14" y="4"/>
                  <a:pt x="13" y="3"/>
                  <a:pt x="12" y="3"/>
                </a:cubicBezTo>
                <a:cubicBezTo>
                  <a:pt x="11" y="2"/>
                  <a:pt x="10" y="2"/>
                  <a:pt x="9" y="2"/>
                </a:cubicBezTo>
                <a:cubicBezTo>
                  <a:pt x="8" y="2"/>
                  <a:pt x="7" y="1"/>
                  <a:pt x="7" y="1"/>
                </a:cubicBezTo>
                <a:cubicBezTo>
                  <a:pt x="6" y="1"/>
                  <a:pt x="5" y="1"/>
                  <a:pt x="4" y="1"/>
                </a:cubicBezTo>
                <a:cubicBezTo>
                  <a:pt x="3" y="1"/>
                  <a:pt x="2" y="1"/>
                  <a:pt x="2" y="1"/>
                </a:cubicBezTo>
                <a:cubicBezTo>
                  <a:pt x="1"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2" name="Freeform 2918">
            <a:extLst>
              <a:ext uri="{FF2B5EF4-FFF2-40B4-BE49-F238E27FC236}">
                <a16:creationId xmlns:a16="http://schemas.microsoft.com/office/drawing/2014/main" id="{DFF9FEE5-C248-432A-86D3-B58C867DBF2E}"/>
              </a:ext>
            </a:extLst>
          </p:cNvPr>
          <p:cNvSpPr>
            <a:spLocks noEditPoints="1"/>
          </p:cNvSpPr>
          <p:nvPr/>
        </p:nvSpPr>
        <p:spPr bwMode="auto">
          <a:xfrm>
            <a:off x="3590647" y="3540705"/>
            <a:ext cx="125427" cy="142892"/>
          </a:xfrm>
          <a:custGeom>
            <a:avLst/>
            <a:gdLst>
              <a:gd name="T0" fmla="*/ 10 w 29"/>
              <a:gd name="T1" fmla="*/ 26 h 33"/>
              <a:gd name="T2" fmla="*/ 11 w 29"/>
              <a:gd name="T3" fmla="*/ 29 h 33"/>
              <a:gd name="T4" fmla="*/ 11 w 29"/>
              <a:gd name="T5" fmla="*/ 29 h 33"/>
              <a:gd name="T6" fmla="*/ 13 w 29"/>
              <a:gd name="T7" fmla="*/ 30 h 33"/>
              <a:gd name="T8" fmla="*/ 16 w 29"/>
              <a:gd name="T9" fmla="*/ 31 h 33"/>
              <a:gd name="T10" fmla="*/ 18 w 29"/>
              <a:gd name="T11" fmla="*/ 32 h 33"/>
              <a:gd name="T12" fmla="*/ 21 w 29"/>
              <a:gd name="T13" fmla="*/ 33 h 33"/>
              <a:gd name="T14" fmla="*/ 21 w 29"/>
              <a:gd name="T15" fmla="*/ 33 h 33"/>
              <a:gd name="T16" fmla="*/ 22 w 29"/>
              <a:gd name="T17" fmla="*/ 33 h 33"/>
              <a:gd name="T18" fmla="*/ 21 w 29"/>
              <a:gd name="T19" fmla="*/ 33 h 33"/>
              <a:gd name="T20" fmla="*/ 19 w 29"/>
              <a:gd name="T21" fmla="*/ 31 h 33"/>
              <a:gd name="T22" fmla="*/ 16 w 29"/>
              <a:gd name="T23" fmla="*/ 30 h 33"/>
              <a:gd name="T24" fmla="*/ 14 w 29"/>
              <a:gd name="T25" fmla="*/ 29 h 33"/>
              <a:gd name="T26" fmla="*/ 12 w 29"/>
              <a:gd name="T27" fmla="*/ 28 h 33"/>
              <a:gd name="T28" fmla="*/ 10 w 29"/>
              <a:gd name="T29" fmla="*/ 26 h 33"/>
              <a:gd name="T30" fmla="*/ 8 w 29"/>
              <a:gd name="T31" fmla="*/ 22 h 33"/>
              <a:gd name="T32" fmla="*/ 10 w 29"/>
              <a:gd name="T33" fmla="*/ 26 h 33"/>
              <a:gd name="T34" fmla="*/ 10 w 29"/>
              <a:gd name="T35" fmla="*/ 26 h 33"/>
              <a:gd name="T36" fmla="*/ 8 w 29"/>
              <a:gd name="T37" fmla="*/ 22 h 33"/>
              <a:gd name="T38" fmla="*/ 0 w 29"/>
              <a:gd name="T39" fmla="*/ 0 h 33"/>
              <a:gd name="T40" fmla="*/ 2 w 29"/>
              <a:gd name="T41" fmla="*/ 3 h 33"/>
              <a:gd name="T42" fmla="*/ 3 w 29"/>
              <a:gd name="T43" fmla="*/ 6 h 33"/>
              <a:gd name="T44" fmla="*/ 5 w 29"/>
              <a:gd name="T45" fmla="*/ 10 h 33"/>
              <a:gd name="T46" fmla="*/ 7 w 29"/>
              <a:gd name="T47" fmla="*/ 18 h 33"/>
              <a:gd name="T48" fmla="*/ 7 w 29"/>
              <a:gd name="T49" fmla="*/ 20 h 33"/>
              <a:gd name="T50" fmla="*/ 10 w 29"/>
              <a:gd name="T51" fmla="*/ 19 h 33"/>
              <a:gd name="T52" fmla="*/ 11 w 29"/>
              <a:gd name="T53" fmla="*/ 19 h 33"/>
              <a:gd name="T54" fmla="*/ 16 w 29"/>
              <a:gd name="T55" fmla="*/ 23 h 33"/>
              <a:gd name="T56" fmla="*/ 23 w 29"/>
              <a:gd name="T57" fmla="*/ 32 h 33"/>
              <a:gd name="T58" fmla="*/ 23 w 29"/>
              <a:gd name="T59" fmla="*/ 32 h 33"/>
              <a:gd name="T60" fmla="*/ 27 w 29"/>
              <a:gd name="T61" fmla="*/ 30 h 33"/>
              <a:gd name="T62" fmla="*/ 28 w 29"/>
              <a:gd name="T63" fmla="*/ 30 h 33"/>
              <a:gd name="T64" fmla="*/ 28 w 29"/>
              <a:gd name="T65" fmla="*/ 30 h 33"/>
              <a:gd name="T66" fmla="*/ 29 w 29"/>
              <a:gd name="T67" fmla="*/ 30 h 33"/>
              <a:gd name="T68" fmla="*/ 27 w 29"/>
              <a:gd name="T69" fmla="*/ 25 h 33"/>
              <a:gd name="T70" fmla="*/ 20 w 29"/>
              <a:gd name="T71" fmla="*/ 17 h 33"/>
              <a:gd name="T72" fmla="*/ 12 w 29"/>
              <a:gd name="T73" fmla="*/ 9 h 33"/>
              <a:gd name="T74" fmla="*/ 3 w 29"/>
              <a:gd name="T75" fmla="*/ 2 h 33"/>
              <a:gd name="T76" fmla="*/ 0 w 29"/>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33">
                <a:moveTo>
                  <a:pt x="10" y="26"/>
                </a:moveTo>
                <a:cubicBezTo>
                  <a:pt x="10" y="27"/>
                  <a:pt x="11" y="28"/>
                  <a:pt x="11" y="29"/>
                </a:cubicBezTo>
                <a:cubicBezTo>
                  <a:pt x="11" y="29"/>
                  <a:pt x="11" y="29"/>
                  <a:pt x="11" y="29"/>
                </a:cubicBezTo>
                <a:cubicBezTo>
                  <a:pt x="12" y="29"/>
                  <a:pt x="12" y="30"/>
                  <a:pt x="13" y="30"/>
                </a:cubicBezTo>
                <a:cubicBezTo>
                  <a:pt x="14" y="30"/>
                  <a:pt x="15" y="31"/>
                  <a:pt x="16" y="31"/>
                </a:cubicBezTo>
                <a:cubicBezTo>
                  <a:pt x="16" y="32"/>
                  <a:pt x="17" y="32"/>
                  <a:pt x="18" y="32"/>
                </a:cubicBezTo>
                <a:cubicBezTo>
                  <a:pt x="19" y="32"/>
                  <a:pt x="20" y="33"/>
                  <a:pt x="21" y="33"/>
                </a:cubicBezTo>
                <a:cubicBezTo>
                  <a:pt x="21" y="33"/>
                  <a:pt x="21" y="33"/>
                  <a:pt x="21" y="33"/>
                </a:cubicBezTo>
                <a:cubicBezTo>
                  <a:pt x="21" y="33"/>
                  <a:pt x="22" y="33"/>
                  <a:pt x="22" y="33"/>
                </a:cubicBezTo>
                <a:cubicBezTo>
                  <a:pt x="22" y="33"/>
                  <a:pt x="22" y="33"/>
                  <a:pt x="21" y="33"/>
                </a:cubicBezTo>
                <a:cubicBezTo>
                  <a:pt x="20" y="32"/>
                  <a:pt x="19" y="32"/>
                  <a:pt x="19" y="31"/>
                </a:cubicBezTo>
                <a:cubicBezTo>
                  <a:pt x="18" y="31"/>
                  <a:pt x="17" y="31"/>
                  <a:pt x="16" y="30"/>
                </a:cubicBezTo>
                <a:cubicBezTo>
                  <a:pt x="15" y="30"/>
                  <a:pt x="14" y="30"/>
                  <a:pt x="14" y="29"/>
                </a:cubicBezTo>
                <a:cubicBezTo>
                  <a:pt x="13" y="29"/>
                  <a:pt x="12" y="28"/>
                  <a:pt x="12" y="28"/>
                </a:cubicBezTo>
                <a:cubicBezTo>
                  <a:pt x="11" y="27"/>
                  <a:pt x="10" y="27"/>
                  <a:pt x="10" y="26"/>
                </a:cubicBezTo>
                <a:moveTo>
                  <a:pt x="8" y="22"/>
                </a:moveTo>
                <a:cubicBezTo>
                  <a:pt x="9" y="23"/>
                  <a:pt x="9" y="24"/>
                  <a:pt x="10" y="26"/>
                </a:cubicBezTo>
                <a:cubicBezTo>
                  <a:pt x="10" y="26"/>
                  <a:pt x="10" y="26"/>
                  <a:pt x="10" y="26"/>
                </a:cubicBezTo>
                <a:cubicBezTo>
                  <a:pt x="9" y="24"/>
                  <a:pt x="9" y="23"/>
                  <a:pt x="8" y="22"/>
                </a:cubicBezTo>
                <a:moveTo>
                  <a:pt x="0" y="0"/>
                </a:moveTo>
                <a:cubicBezTo>
                  <a:pt x="1" y="1"/>
                  <a:pt x="1" y="2"/>
                  <a:pt x="2" y="3"/>
                </a:cubicBezTo>
                <a:cubicBezTo>
                  <a:pt x="2" y="4"/>
                  <a:pt x="3" y="5"/>
                  <a:pt x="3" y="6"/>
                </a:cubicBezTo>
                <a:cubicBezTo>
                  <a:pt x="4" y="7"/>
                  <a:pt x="4" y="8"/>
                  <a:pt x="5" y="10"/>
                </a:cubicBezTo>
                <a:cubicBezTo>
                  <a:pt x="5" y="12"/>
                  <a:pt x="6" y="15"/>
                  <a:pt x="7" y="18"/>
                </a:cubicBezTo>
                <a:cubicBezTo>
                  <a:pt x="7" y="18"/>
                  <a:pt x="7" y="19"/>
                  <a:pt x="7" y="20"/>
                </a:cubicBezTo>
                <a:cubicBezTo>
                  <a:pt x="8" y="19"/>
                  <a:pt x="9" y="19"/>
                  <a:pt x="10" y="19"/>
                </a:cubicBezTo>
                <a:cubicBezTo>
                  <a:pt x="11" y="19"/>
                  <a:pt x="11" y="19"/>
                  <a:pt x="11" y="19"/>
                </a:cubicBezTo>
                <a:cubicBezTo>
                  <a:pt x="13" y="20"/>
                  <a:pt x="14" y="21"/>
                  <a:pt x="16" y="23"/>
                </a:cubicBezTo>
                <a:cubicBezTo>
                  <a:pt x="18" y="25"/>
                  <a:pt x="20" y="29"/>
                  <a:pt x="23" y="32"/>
                </a:cubicBezTo>
                <a:cubicBezTo>
                  <a:pt x="23" y="32"/>
                  <a:pt x="23" y="32"/>
                  <a:pt x="23" y="32"/>
                </a:cubicBezTo>
                <a:cubicBezTo>
                  <a:pt x="25" y="31"/>
                  <a:pt x="26" y="30"/>
                  <a:pt x="27" y="30"/>
                </a:cubicBezTo>
                <a:cubicBezTo>
                  <a:pt x="28" y="30"/>
                  <a:pt x="28" y="30"/>
                  <a:pt x="28" y="30"/>
                </a:cubicBezTo>
                <a:cubicBezTo>
                  <a:pt x="28" y="30"/>
                  <a:pt x="28" y="30"/>
                  <a:pt x="28" y="30"/>
                </a:cubicBezTo>
                <a:cubicBezTo>
                  <a:pt x="29" y="30"/>
                  <a:pt x="29" y="30"/>
                  <a:pt x="29" y="30"/>
                </a:cubicBezTo>
                <a:cubicBezTo>
                  <a:pt x="29" y="29"/>
                  <a:pt x="28" y="27"/>
                  <a:pt x="27" y="25"/>
                </a:cubicBezTo>
                <a:cubicBezTo>
                  <a:pt x="25" y="23"/>
                  <a:pt x="23" y="20"/>
                  <a:pt x="20" y="17"/>
                </a:cubicBezTo>
                <a:cubicBezTo>
                  <a:pt x="17" y="15"/>
                  <a:pt x="15" y="12"/>
                  <a:pt x="12" y="9"/>
                </a:cubicBezTo>
                <a:cubicBezTo>
                  <a:pt x="9" y="7"/>
                  <a:pt x="6" y="4"/>
                  <a:pt x="3" y="2"/>
                </a:cubicBezTo>
                <a:cubicBezTo>
                  <a:pt x="2" y="2"/>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3" name="Freeform 2919">
            <a:extLst>
              <a:ext uri="{FF2B5EF4-FFF2-40B4-BE49-F238E27FC236}">
                <a16:creationId xmlns:a16="http://schemas.microsoft.com/office/drawing/2014/main" id="{FD0CA3DD-0935-4C79-A7AA-8522D04F4E86}"/>
              </a:ext>
            </a:extLst>
          </p:cNvPr>
          <p:cNvSpPr>
            <a:spLocks/>
          </p:cNvSpPr>
          <p:nvPr/>
        </p:nvSpPr>
        <p:spPr bwMode="auto">
          <a:xfrm>
            <a:off x="3460457" y="3510539"/>
            <a:ext cx="69858" cy="74621"/>
          </a:xfrm>
          <a:custGeom>
            <a:avLst/>
            <a:gdLst>
              <a:gd name="T0" fmla="*/ 11 w 16"/>
              <a:gd name="T1" fmla="*/ 0 h 17"/>
              <a:gd name="T2" fmla="*/ 10 w 16"/>
              <a:gd name="T3" fmla="*/ 0 h 17"/>
              <a:gd name="T4" fmla="*/ 8 w 16"/>
              <a:gd name="T5" fmla="*/ 0 h 17"/>
              <a:gd name="T6" fmla="*/ 1 w 16"/>
              <a:gd name="T7" fmla="*/ 4 h 17"/>
              <a:gd name="T8" fmla="*/ 0 w 16"/>
              <a:gd name="T9" fmla="*/ 4 h 17"/>
              <a:gd name="T10" fmla="*/ 1 w 16"/>
              <a:gd name="T11" fmla="*/ 10 h 17"/>
              <a:gd name="T12" fmla="*/ 0 w 16"/>
              <a:gd name="T13" fmla="*/ 17 h 17"/>
              <a:gd name="T14" fmla="*/ 11 w 16"/>
              <a:gd name="T15" fmla="*/ 15 h 17"/>
              <a:gd name="T16" fmla="*/ 16 w 16"/>
              <a:gd name="T17" fmla="*/ 16 h 17"/>
              <a:gd name="T18" fmla="*/ 16 w 16"/>
              <a:gd name="T19" fmla="*/ 14 h 17"/>
              <a:gd name="T20" fmla="*/ 16 w 16"/>
              <a:gd name="T21" fmla="*/ 7 h 17"/>
              <a:gd name="T22" fmla="*/ 16 w 16"/>
              <a:gd name="T23" fmla="*/ 4 h 17"/>
              <a:gd name="T24" fmla="*/ 16 w 16"/>
              <a:gd name="T25" fmla="*/ 2 h 17"/>
              <a:gd name="T26" fmla="*/ 16 w 16"/>
              <a:gd name="T27" fmla="*/ 1 h 17"/>
              <a:gd name="T28" fmla="*/ 16 w 16"/>
              <a:gd name="T29" fmla="*/ 1 h 17"/>
              <a:gd name="T30" fmla="*/ 15 w 16"/>
              <a:gd name="T31" fmla="*/ 1 h 17"/>
              <a:gd name="T32" fmla="*/ 15 w 16"/>
              <a:gd name="T33" fmla="*/ 1 h 17"/>
              <a:gd name="T34" fmla="*/ 11 w 16"/>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7">
                <a:moveTo>
                  <a:pt x="11" y="0"/>
                </a:moveTo>
                <a:cubicBezTo>
                  <a:pt x="11" y="0"/>
                  <a:pt x="10" y="0"/>
                  <a:pt x="10" y="0"/>
                </a:cubicBezTo>
                <a:cubicBezTo>
                  <a:pt x="10" y="0"/>
                  <a:pt x="9" y="0"/>
                  <a:pt x="8" y="0"/>
                </a:cubicBezTo>
                <a:cubicBezTo>
                  <a:pt x="5" y="1"/>
                  <a:pt x="3" y="2"/>
                  <a:pt x="1" y="4"/>
                </a:cubicBezTo>
                <a:cubicBezTo>
                  <a:pt x="0" y="4"/>
                  <a:pt x="0" y="4"/>
                  <a:pt x="0" y="4"/>
                </a:cubicBezTo>
                <a:cubicBezTo>
                  <a:pt x="1" y="6"/>
                  <a:pt x="1" y="8"/>
                  <a:pt x="1" y="10"/>
                </a:cubicBezTo>
                <a:cubicBezTo>
                  <a:pt x="1" y="12"/>
                  <a:pt x="1" y="15"/>
                  <a:pt x="0" y="17"/>
                </a:cubicBezTo>
                <a:cubicBezTo>
                  <a:pt x="3" y="16"/>
                  <a:pt x="7" y="15"/>
                  <a:pt x="11" y="15"/>
                </a:cubicBezTo>
                <a:cubicBezTo>
                  <a:pt x="13" y="15"/>
                  <a:pt x="15" y="15"/>
                  <a:pt x="16" y="16"/>
                </a:cubicBezTo>
                <a:cubicBezTo>
                  <a:pt x="16" y="15"/>
                  <a:pt x="16" y="15"/>
                  <a:pt x="16" y="14"/>
                </a:cubicBezTo>
                <a:cubicBezTo>
                  <a:pt x="16" y="12"/>
                  <a:pt x="16" y="9"/>
                  <a:pt x="16" y="7"/>
                </a:cubicBezTo>
                <a:cubicBezTo>
                  <a:pt x="16" y="6"/>
                  <a:pt x="16" y="5"/>
                  <a:pt x="16" y="4"/>
                </a:cubicBezTo>
                <a:cubicBezTo>
                  <a:pt x="16" y="4"/>
                  <a:pt x="16" y="3"/>
                  <a:pt x="16" y="2"/>
                </a:cubicBezTo>
                <a:cubicBezTo>
                  <a:pt x="16" y="2"/>
                  <a:pt x="16" y="2"/>
                  <a:pt x="16" y="1"/>
                </a:cubicBezTo>
                <a:cubicBezTo>
                  <a:pt x="16" y="1"/>
                  <a:pt x="16" y="1"/>
                  <a:pt x="16" y="1"/>
                </a:cubicBezTo>
                <a:cubicBezTo>
                  <a:pt x="16" y="1"/>
                  <a:pt x="15" y="1"/>
                  <a:pt x="15" y="1"/>
                </a:cubicBezTo>
                <a:cubicBezTo>
                  <a:pt x="15" y="1"/>
                  <a:pt x="15" y="1"/>
                  <a:pt x="15" y="1"/>
                </a:cubicBezTo>
                <a:cubicBezTo>
                  <a:pt x="14" y="0"/>
                  <a:pt x="12" y="0"/>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4" name="Freeform 2920">
            <a:extLst>
              <a:ext uri="{FF2B5EF4-FFF2-40B4-BE49-F238E27FC236}">
                <a16:creationId xmlns:a16="http://schemas.microsoft.com/office/drawing/2014/main" id="{A4EEA9D2-5767-4FC5-AA80-6E11D592ADBE}"/>
              </a:ext>
            </a:extLst>
          </p:cNvPr>
          <p:cNvSpPr>
            <a:spLocks/>
          </p:cNvSpPr>
          <p:nvPr/>
        </p:nvSpPr>
        <p:spPr bwMode="auto">
          <a:xfrm>
            <a:off x="3535079" y="3515302"/>
            <a:ext cx="111138" cy="176233"/>
          </a:xfrm>
          <a:custGeom>
            <a:avLst/>
            <a:gdLst>
              <a:gd name="T0" fmla="*/ 0 w 26"/>
              <a:gd name="T1" fmla="*/ 0 h 41"/>
              <a:gd name="T2" fmla="*/ 0 w 26"/>
              <a:gd name="T3" fmla="*/ 1 h 41"/>
              <a:gd name="T4" fmla="*/ 0 w 26"/>
              <a:gd name="T5" fmla="*/ 3 h 41"/>
              <a:gd name="T6" fmla="*/ 0 w 26"/>
              <a:gd name="T7" fmla="*/ 6 h 41"/>
              <a:gd name="T8" fmla="*/ 0 w 26"/>
              <a:gd name="T9" fmla="*/ 13 h 41"/>
              <a:gd name="T10" fmla="*/ 0 w 26"/>
              <a:gd name="T11" fmla="*/ 15 h 41"/>
              <a:gd name="T12" fmla="*/ 5 w 26"/>
              <a:gd name="T13" fmla="*/ 16 h 41"/>
              <a:gd name="T14" fmla="*/ 18 w 26"/>
              <a:gd name="T15" fmla="*/ 26 h 41"/>
              <a:gd name="T16" fmla="*/ 18 w 26"/>
              <a:gd name="T17" fmla="*/ 27 h 41"/>
              <a:gd name="T18" fmla="*/ 18 w 26"/>
              <a:gd name="T19" fmla="*/ 27 h 41"/>
              <a:gd name="T20" fmla="*/ 18 w 26"/>
              <a:gd name="T21" fmla="*/ 27 h 41"/>
              <a:gd name="T22" fmla="*/ 17 w 26"/>
              <a:gd name="T23" fmla="*/ 29 h 41"/>
              <a:gd name="T24" fmla="*/ 14 w 26"/>
              <a:gd name="T25" fmla="*/ 31 h 41"/>
              <a:gd name="T26" fmla="*/ 10 w 26"/>
              <a:gd name="T27" fmla="*/ 35 h 41"/>
              <a:gd name="T28" fmla="*/ 8 w 26"/>
              <a:gd name="T29" fmla="*/ 38 h 41"/>
              <a:gd name="T30" fmla="*/ 8 w 26"/>
              <a:gd name="T31" fmla="*/ 38 h 41"/>
              <a:gd name="T32" fmla="*/ 11 w 26"/>
              <a:gd name="T33" fmla="*/ 36 h 41"/>
              <a:gd name="T34" fmla="*/ 15 w 26"/>
              <a:gd name="T35" fmla="*/ 32 h 41"/>
              <a:gd name="T36" fmla="*/ 18 w 26"/>
              <a:gd name="T37" fmla="*/ 29 h 41"/>
              <a:gd name="T38" fmla="*/ 19 w 26"/>
              <a:gd name="T39" fmla="*/ 28 h 41"/>
              <a:gd name="T40" fmla="*/ 19 w 26"/>
              <a:gd name="T41" fmla="*/ 29 h 41"/>
              <a:gd name="T42" fmla="*/ 22 w 26"/>
              <a:gd name="T43" fmla="*/ 38 h 41"/>
              <a:gd name="T44" fmla="*/ 23 w 26"/>
              <a:gd name="T45" fmla="*/ 41 h 41"/>
              <a:gd name="T46" fmla="*/ 24 w 26"/>
              <a:gd name="T47" fmla="*/ 41 h 41"/>
              <a:gd name="T48" fmla="*/ 26 w 26"/>
              <a:gd name="T49" fmla="*/ 41 h 41"/>
              <a:gd name="T50" fmla="*/ 24 w 26"/>
              <a:gd name="T51" fmla="*/ 37 h 41"/>
              <a:gd name="T52" fmla="*/ 23 w 26"/>
              <a:gd name="T53" fmla="*/ 34 h 41"/>
              <a:gd name="T54" fmla="*/ 24 w 26"/>
              <a:gd name="T55" fmla="*/ 34 h 41"/>
              <a:gd name="T56" fmla="*/ 22 w 26"/>
              <a:gd name="T57" fmla="*/ 32 h 41"/>
              <a:gd name="T58" fmla="*/ 21 w 26"/>
              <a:gd name="T59" fmla="*/ 28 h 41"/>
              <a:gd name="T60" fmla="*/ 19 w 26"/>
              <a:gd name="T61" fmla="*/ 24 h 41"/>
              <a:gd name="T62" fmla="*/ 17 w 26"/>
              <a:gd name="T63" fmla="*/ 16 h 41"/>
              <a:gd name="T64" fmla="*/ 16 w 26"/>
              <a:gd name="T65" fmla="*/ 12 h 41"/>
              <a:gd name="T66" fmla="*/ 14 w 26"/>
              <a:gd name="T67" fmla="*/ 9 h 41"/>
              <a:gd name="T68" fmla="*/ 11 w 26"/>
              <a:gd name="T69" fmla="*/ 5 h 41"/>
              <a:gd name="T70" fmla="*/ 11 w 26"/>
              <a:gd name="T71" fmla="*/ 5 h 41"/>
              <a:gd name="T72" fmla="*/ 7 w 26"/>
              <a:gd name="T73" fmla="*/ 3 h 41"/>
              <a:gd name="T74" fmla="*/ 1 w 26"/>
              <a:gd name="T75" fmla="*/ 1 h 41"/>
              <a:gd name="T76" fmla="*/ 0 w 26"/>
              <a:gd name="T7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41">
                <a:moveTo>
                  <a:pt x="0" y="0"/>
                </a:moveTo>
                <a:cubicBezTo>
                  <a:pt x="0" y="1"/>
                  <a:pt x="0" y="1"/>
                  <a:pt x="0" y="1"/>
                </a:cubicBezTo>
                <a:cubicBezTo>
                  <a:pt x="0" y="2"/>
                  <a:pt x="0" y="3"/>
                  <a:pt x="0" y="3"/>
                </a:cubicBezTo>
                <a:cubicBezTo>
                  <a:pt x="0" y="4"/>
                  <a:pt x="0" y="5"/>
                  <a:pt x="0" y="6"/>
                </a:cubicBezTo>
                <a:cubicBezTo>
                  <a:pt x="0" y="8"/>
                  <a:pt x="0" y="11"/>
                  <a:pt x="0" y="13"/>
                </a:cubicBezTo>
                <a:cubicBezTo>
                  <a:pt x="0" y="14"/>
                  <a:pt x="0" y="14"/>
                  <a:pt x="0" y="15"/>
                </a:cubicBezTo>
                <a:cubicBezTo>
                  <a:pt x="2" y="15"/>
                  <a:pt x="4" y="15"/>
                  <a:pt x="5" y="16"/>
                </a:cubicBezTo>
                <a:cubicBezTo>
                  <a:pt x="12" y="18"/>
                  <a:pt x="17" y="20"/>
                  <a:pt x="18" y="26"/>
                </a:cubicBezTo>
                <a:cubicBezTo>
                  <a:pt x="18" y="27"/>
                  <a:pt x="18" y="27"/>
                  <a:pt x="18" y="27"/>
                </a:cubicBezTo>
                <a:cubicBezTo>
                  <a:pt x="18" y="27"/>
                  <a:pt x="18" y="27"/>
                  <a:pt x="18" y="27"/>
                </a:cubicBezTo>
                <a:cubicBezTo>
                  <a:pt x="18" y="27"/>
                  <a:pt x="18" y="27"/>
                  <a:pt x="18" y="27"/>
                </a:cubicBezTo>
                <a:cubicBezTo>
                  <a:pt x="18" y="28"/>
                  <a:pt x="17" y="28"/>
                  <a:pt x="17" y="29"/>
                </a:cubicBezTo>
                <a:cubicBezTo>
                  <a:pt x="16" y="30"/>
                  <a:pt x="15" y="30"/>
                  <a:pt x="14" y="31"/>
                </a:cubicBezTo>
                <a:cubicBezTo>
                  <a:pt x="13" y="33"/>
                  <a:pt x="12" y="34"/>
                  <a:pt x="10" y="35"/>
                </a:cubicBezTo>
                <a:cubicBezTo>
                  <a:pt x="10" y="36"/>
                  <a:pt x="9" y="37"/>
                  <a:pt x="8" y="38"/>
                </a:cubicBezTo>
                <a:cubicBezTo>
                  <a:pt x="8" y="38"/>
                  <a:pt x="8" y="38"/>
                  <a:pt x="8" y="38"/>
                </a:cubicBezTo>
                <a:cubicBezTo>
                  <a:pt x="9" y="37"/>
                  <a:pt x="10" y="36"/>
                  <a:pt x="11" y="36"/>
                </a:cubicBezTo>
                <a:cubicBezTo>
                  <a:pt x="12" y="34"/>
                  <a:pt x="14" y="33"/>
                  <a:pt x="15" y="32"/>
                </a:cubicBezTo>
                <a:cubicBezTo>
                  <a:pt x="16" y="31"/>
                  <a:pt x="17" y="30"/>
                  <a:pt x="18" y="29"/>
                </a:cubicBezTo>
                <a:cubicBezTo>
                  <a:pt x="18" y="29"/>
                  <a:pt x="18" y="29"/>
                  <a:pt x="19" y="28"/>
                </a:cubicBezTo>
                <a:cubicBezTo>
                  <a:pt x="19" y="29"/>
                  <a:pt x="19" y="29"/>
                  <a:pt x="19" y="29"/>
                </a:cubicBezTo>
                <a:cubicBezTo>
                  <a:pt x="20" y="31"/>
                  <a:pt x="21" y="34"/>
                  <a:pt x="22" y="38"/>
                </a:cubicBezTo>
                <a:cubicBezTo>
                  <a:pt x="23" y="39"/>
                  <a:pt x="23" y="40"/>
                  <a:pt x="23" y="41"/>
                </a:cubicBezTo>
                <a:cubicBezTo>
                  <a:pt x="23" y="41"/>
                  <a:pt x="23" y="41"/>
                  <a:pt x="24" y="41"/>
                </a:cubicBezTo>
                <a:cubicBezTo>
                  <a:pt x="24" y="41"/>
                  <a:pt x="25" y="41"/>
                  <a:pt x="26" y="41"/>
                </a:cubicBezTo>
                <a:cubicBezTo>
                  <a:pt x="25" y="40"/>
                  <a:pt x="25" y="38"/>
                  <a:pt x="24" y="37"/>
                </a:cubicBezTo>
                <a:cubicBezTo>
                  <a:pt x="24" y="36"/>
                  <a:pt x="24" y="35"/>
                  <a:pt x="23" y="34"/>
                </a:cubicBezTo>
                <a:cubicBezTo>
                  <a:pt x="24" y="34"/>
                  <a:pt x="24" y="34"/>
                  <a:pt x="24" y="34"/>
                </a:cubicBezTo>
                <a:cubicBezTo>
                  <a:pt x="23" y="34"/>
                  <a:pt x="23" y="33"/>
                  <a:pt x="22" y="32"/>
                </a:cubicBezTo>
                <a:cubicBezTo>
                  <a:pt x="22" y="30"/>
                  <a:pt x="21" y="29"/>
                  <a:pt x="21" y="28"/>
                </a:cubicBezTo>
                <a:cubicBezTo>
                  <a:pt x="20" y="27"/>
                  <a:pt x="20" y="25"/>
                  <a:pt x="19" y="24"/>
                </a:cubicBezTo>
                <a:cubicBezTo>
                  <a:pt x="19" y="21"/>
                  <a:pt x="18" y="18"/>
                  <a:pt x="17" y="16"/>
                </a:cubicBezTo>
                <a:cubicBezTo>
                  <a:pt x="17" y="15"/>
                  <a:pt x="16" y="13"/>
                  <a:pt x="16" y="12"/>
                </a:cubicBezTo>
                <a:cubicBezTo>
                  <a:pt x="15" y="11"/>
                  <a:pt x="15" y="10"/>
                  <a:pt x="14" y="9"/>
                </a:cubicBezTo>
                <a:cubicBezTo>
                  <a:pt x="13" y="8"/>
                  <a:pt x="12" y="6"/>
                  <a:pt x="11" y="5"/>
                </a:cubicBezTo>
                <a:cubicBezTo>
                  <a:pt x="11" y="5"/>
                  <a:pt x="11" y="5"/>
                  <a:pt x="11" y="5"/>
                </a:cubicBezTo>
                <a:cubicBezTo>
                  <a:pt x="10" y="4"/>
                  <a:pt x="8" y="4"/>
                  <a:pt x="7" y="3"/>
                </a:cubicBezTo>
                <a:cubicBezTo>
                  <a:pt x="5" y="2"/>
                  <a:pt x="2" y="1"/>
                  <a:pt x="1" y="1"/>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5" name="Freeform 2921">
            <a:extLst>
              <a:ext uri="{FF2B5EF4-FFF2-40B4-BE49-F238E27FC236}">
                <a16:creationId xmlns:a16="http://schemas.microsoft.com/office/drawing/2014/main" id="{F3A811DC-78F4-47EB-A3D6-726C398DF3FB}"/>
              </a:ext>
            </a:extLst>
          </p:cNvPr>
          <p:cNvSpPr>
            <a:spLocks noEditPoints="1"/>
          </p:cNvSpPr>
          <p:nvPr/>
        </p:nvSpPr>
        <p:spPr bwMode="auto">
          <a:xfrm>
            <a:off x="3414415" y="3334306"/>
            <a:ext cx="30166" cy="17465"/>
          </a:xfrm>
          <a:custGeom>
            <a:avLst/>
            <a:gdLst>
              <a:gd name="T0" fmla="*/ 4 w 7"/>
              <a:gd name="T1" fmla="*/ 1 h 4"/>
              <a:gd name="T2" fmla="*/ 2 w 7"/>
              <a:gd name="T3" fmla="*/ 1 h 4"/>
              <a:gd name="T4" fmla="*/ 1 w 7"/>
              <a:gd name="T5" fmla="*/ 1 h 4"/>
              <a:gd name="T6" fmla="*/ 0 w 7"/>
              <a:gd name="T7" fmla="*/ 1 h 4"/>
              <a:gd name="T8" fmla="*/ 2 w 7"/>
              <a:gd name="T9" fmla="*/ 2 h 4"/>
              <a:gd name="T10" fmla="*/ 3 w 7"/>
              <a:gd name="T11" fmla="*/ 2 h 4"/>
              <a:gd name="T12" fmla="*/ 4 w 7"/>
              <a:gd name="T13" fmla="*/ 1 h 4"/>
              <a:gd name="T14" fmla="*/ 7 w 7"/>
              <a:gd name="T15" fmla="*/ 0 h 4"/>
              <a:gd name="T16" fmla="*/ 6 w 7"/>
              <a:gd name="T17" fmla="*/ 0 h 4"/>
              <a:gd name="T18" fmla="*/ 5 w 7"/>
              <a:gd name="T19" fmla="*/ 0 h 4"/>
              <a:gd name="T20" fmla="*/ 3 w 7"/>
              <a:gd name="T21" fmla="*/ 3 h 4"/>
              <a:gd name="T22" fmla="*/ 5 w 7"/>
              <a:gd name="T23" fmla="*/ 4 h 4"/>
              <a:gd name="T24" fmla="*/ 7 w 7"/>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
                <a:moveTo>
                  <a:pt x="4" y="1"/>
                </a:moveTo>
                <a:cubicBezTo>
                  <a:pt x="3" y="1"/>
                  <a:pt x="3" y="1"/>
                  <a:pt x="2" y="1"/>
                </a:cubicBezTo>
                <a:cubicBezTo>
                  <a:pt x="2" y="1"/>
                  <a:pt x="1" y="1"/>
                  <a:pt x="1" y="1"/>
                </a:cubicBezTo>
                <a:cubicBezTo>
                  <a:pt x="0" y="1"/>
                  <a:pt x="0" y="1"/>
                  <a:pt x="0" y="1"/>
                </a:cubicBezTo>
                <a:cubicBezTo>
                  <a:pt x="1" y="1"/>
                  <a:pt x="1" y="2"/>
                  <a:pt x="2" y="2"/>
                </a:cubicBezTo>
                <a:cubicBezTo>
                  <a:pt x="2" y="2"/>
                  <a:pt x="2" y="2"/>
                  <a:pt x="3" y="2"/>
                </a:cubicBezTo>
                <a:cubicBezTo>
                  <a:pt x="4" y="1"/>
                  <a:pt x="4" y="1"/>
                  <a:pt x="4" y="1"/>
                </a:cubicBezTo>
                <a:moveTo>
                  <a:pt x="7" y="0"/>
                </a:moveTo>
                <a:cubicBezTo>
                  <a:pt x="6" y="0"/>
                  <a:pt x="6" y="0"/>
                  <a:pt x="6" y="0"/>
                </a:cubicBezTo>
                <a:cubicBezTo>
                  <a:pt x="6" y="0"/>
                  <a:pt x="5" y="0"/>
                  <a:pt x="5" y="0"/>
                </a:cubicBezTo>
                <a:cubicBezTo>
                  <a:pt x="3" y="3"/>
                  <a:pt x="3" y="3"/>
                  <a:pt x="3" y="3"/>
                </a:cubicBezTo>
                <a:cubicBezTo>
                  <a:pt x="4" y="3"/>
                  <a:pt x="4" y="3"/>
                  <a:pt x="5" y="4"/>
                </a:cubicBezTo>
                <a:cubicBezTo>
                  <a:pt x="5" y="2"/>
                  <a:pt x="6" y="1"/>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6" name="Freeform 2922">
            <a:extLst>
              <a:ext uri="{FF2B5EF4-FFF2-40B4-BE49-F238E27FC236}">
                <a16:creationId xmlns:a16="http://schemas.microsoft.com/office/drawing/2014/main" id="{B9987A2D-80CF-4B7C-982D-408DC54218B0}"/>
              </a:ext>
            </a:extLst>
          </p:cNvPr>
          <p:cNvSpPr>
            <a:spLocks/>
          </p:cNvSpPr>
          <p:nvPr/>
        </p:nvSpPr>
        <p:spPr bwMode="auto">
          <a:xfrm>
            <a:off x="3427116" y="3334306"/>
            <a:ext cx="7938" cy="12701"/>
          </a:xfrm>
          <a:custGeom>
            <a:avLst/>
            <a:gdLst>
              <a:gd name="T0" fmla="*/ 2 w 2"/>
              <a:gd name="T1" fmla="*/ 0 h 3"/>
              <a:gd name="T2" fmla="*/ 1 w 2"/>
              <a:gd name="T3" fmla="*/ 1 h 3"/>
              <a:gd name="T4" fmla="*/ 1 w 2"/>
              <a:gd name="T5" fmla="*/ 1 h 3"/>
              <a:gd name="T6" fmla="*/ 0 w 2"/>
              <a:gd name="T7" fmla="*/ 2 h 3"/>
              <a:gd name="T8" fmla="*/ 0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1" y="1"/>
                  <a:pt x="1" y="1"/>
                  <a:pt x="1" y="1"/>
                </a:cubicBezTo>
                <a:cubicBezTo>
                  <a:pt x="0" y="2"/>
                  <a:pt x="0" y="2"/>
                  <a:pt x="0" y="2"/>
                </a:cubicBezTo>
                <a:cubicBezTo>
                  <a:pt x="0" y="2"/>
                  <a:pt x="0" y="3"/>
                  <a:pt x="0" y="3"/>
                </a:cubicBezTo>
                <a:cubicBezTo>
                  <a:pt x="2" y="0"/>
                  <a:pt x="2"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7" name="Freeform 2923">
            <a:extLst>
              <a:ext uri="{FF2B5EF4-FFF2-40B4-BE49-F238E27FC236}">
                <a16:creationId xmlns:a16="http://schemas.microsoft.com/office/drawing/2014/main" id="{424A5DA6-56A6-40F7-A66B-B515516D636C}"/>
              </a:ext>
            </a:extLst>
          </p:cNvPr>
          <p:cNvSpPr>
            <a:spLocks/>
          </p:cNvSpPr>
          <p:nvPr/>
        </p:nvSpPr>
        <p:spPr bwMode="auto">
          <a:xfrm>
            <a:off x="3547780" y="3391463"/>
            <a:ext cx="3175" cy="12701"/>
          </a:xfrm>
          <a:custGeom>
            <a:avLst/>
            <a:gdLst>
              <a:gd name="T0" fmla="*/ 0 w 1"/>
              <a:gd name="T1" fmla="*/ 0 h 3"/>
              <a:gd name="T2" fmla="*/ 0 w 1"/>
              <a:gd name="T3" fmla="*/ 2 h 3"/>
              <a:gd name="T4" fmla="*/ 1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0" y="2"/>
                </a:cubicBezTo>
                <a:cubicBezTo>
                  <a:pt x="0" y="2"/>
                  <a:pt x="1" y="2"/>
                  <a:pt x="1" y="3"/>
                </a:cubicBezTo>
                <a:cubicBezTo>
                  <a:pt x="1" y="2"/>
                  <a:pt x="1" y="1"/>
                  <a:pt x="1" y="1"/>
                </a:cubicBezTo>
                <a:cubicBezTo>
                  <a:pt x="0"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8" name="Freeform 2924">
            <a:extLst>
              <a:ext uri="{FF2B5EF4-FFF2-40B4-BE49-F238E27FC236}">
                <a16:creationId xmlns:a16="http://schemas.microsoft.com/office/drawing/2014/main" id="{DE7047C2-5ED4-440F-8D89-33183E0B7A10}"/>
              </a:ext>
            </a:extLst>
          </p:cNvPr>
          <p:cNvSpPr>
            <a:spLocks/>
          </p:cNvSpPr>
          <p:nvPr/>
        </p:nvSpPr>
        <p:spPr bwMode="auto">
          <a:xfrm>
            <a:off x="3435054" y="3331131"/>
            <a:ext cx="112726" cy="68270"/>
          </a:xfrm>
          <a:custGeom>
            <a:avLst/>
            <a:gdLst>
              <a:gd name="T0" fmla="*/ 5 w 26"/>
              <a:gd name="T1" fmla="*/ 0 h 16"/>
              <a:gd name="T2" fmla="*/ 3 w 26"/>
              <a:gd name="T3" fmla="*/ 1 h 16"/>
              <a:gd name="T4" fmla="*/ 2 w 26"/>
              <a:gd name="T5" fmla="*/ 1 h 16"/>
              <a:gd name="T6" fmla="*/ 0 w 26"/>
              <a:gd name="T7" fmla="*/ 5 h 16"/>
              <a:gd name="T8" fmla="*/ 5 w 26"/>
              <a:gd name="T9" fmla="*/ 8 h 16"/>
              <a:gd name="T10" fmla="*/ 7 w 26"/>
              <a:gd name="T11" fmla="*/ 10 h 16"/>
              <a:gd name="T12" fmla="*/ 7 w 26"/>
              <a:gd name="T13" fmla="*/ 10 h 16"/>
              <a:gd name="T14" fmla="*/ 11 w 26"/>
              <a:gd name="T15" fmla="*/ 11 h 16"/>
              <a:gd name="T16" fmla="*/ 13 w 26"/>
              <a:gd name="T17" fmla="*/ 11 h 16"/>
              <a:gd name="T18" fmla="*/ 15 w 26"/>
              <a:gd name="T19" fmla="*/ 12 h 16"/>
              <a:gd name="T20" fmla="*/ 18 w 26"/>
              <a:gd name="T21" fmla="*/ 12 h 16"/>
              <a:gd name="T22" fmla="*/ 21 w 26"/>
              <a:gd name="T23" fmla="*/ 13 h 16"/>
              <a:gd name="T24" fmla="*/ 24 w 26"/>
              <a:gd name="T25" fmla="*/ 15 h 16"/>
              <a:gd name="T26" fmla="*/ 25 w 26"/>
              <a:gd name="T27" fmla="*/ 15 h 16"/>
              <a:gd name="T28" fmla="*/ 26 w 26"/>
              <a:gd name="T29" fmla="*/ 16 h 16"/>
              <a:gd name="T30" fmla="*/ 26 w 26"/>
              <a:gd name="T31" fmla="*/ 16 h 16"/>
              <a:gd name="T32" fmla="*/ 26 w 26"/>
              <a:gd name="T33" fmla="*/ 14 h 16"/>
              <a:gd name="T34" fmla="*/ 20 w 26"/>
              <a:gd name="T35" fmla="*/ 8 h 16"/>
              <a:gd name="T36" fmla="*/ 14 w 26"/>
              <a:gd name="T37" fmla="*/ 4 h 16"/>
              <a:gd name="T38" fmla="*/ 11 w 26"/>
              <a:gd name="T39" fmla="*/ 2 h 16"/>
              <a:gd name="T40" fmla="*/ 7 w 26"/>
              <a:gd name="T41" fmla="*/ 1 h 16"/>
              <a:gd name="T42" fmla="*/ 5 w 26"/>
              <a:gd name="T43" fmla="*/ 1 h 16"/>
              <a:gd name="T44" fmla="*/ 5 w 26"/>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6">
                <a:moveTo>
                  <a:pt x="5" y="0"/>
                </a:moveTo>
                <a:cubicBezTo>
                  <a:pt x="4" y="0"/>
                  <a:pt x="4" y="1"/>
                  <a:pt x="3" y="1"/>
                </a:cubicBezTo>
                <a:cubicBezTo>
                  <a:pt x="3" y="1"/>
                  <a:pt x="2" y="1"/>
                  <a:pt x="2" y="1"/>
                </a:cubicBezTo>
                <a:cubicBezTo>
                  <a:pt x="1" y="2"/>
                  <a:pt x="0" y="3"/>
                  <a:pt x="0" y="5"/>
                </a:cubicBezTo>
                <a:cubicBezTo>
                  <a:pt x="1" y="6"/>
                  <a:pt x="3" y="7"/>
                  <a:pt x="5" y="8"/>
                </a:cubicBezTo>
                <a:cubicBezTo>
                  <a:pt x="6" y="9"/>
                  <a:pt x="6" y="9"/>
                  <a:pt x="7" y="10"/>
                </a:cubicBezTo>
                <a:cubicBezTo>
                  <a:pt x="7" y="10"/>
                  <a:pt x="7" y="10"/>
                  <a:pt x="7" y="10"/>
                </a:cubicBezTo>
                <a:cubicBezTo>
                  <a:pt x="8" y="10"/>
                  <a:pt x="9" y="11"/>
                  <a:pt x="11" y="11"/>
                </a:cubicBezTo>
                <a:cubicBezTo>
                  <a:pt x="11" y="11"/>
                  <a:pt x="12" y="11"/>
                  <a:pt x="13" y="11"/>
                </a:cubicBezTo>
                <a:cubicBezTo>
                  <a:pt x="14" y="11"/>
                  <a:pt x="15" y="12"/>
                  <a:pt x="15" y="12"/>
                </a:cubicBezTo>
                <a:cubicBezTo>
                  <a:pt x="16" y="12"/>
                  <a:pt x="17" y="12"/>
                  <a:pt x="18" y="12"/>
                </a:cubicBezTo>
                <a:cubicBezTo>
                  <a:pt x="19" y="13"/>
                  <a:pt x="20" y="13"/>
                  <a:pt x="21" y="13"/>
                </a:cubicBezTo>
                <a:cubicBezTo>
                  <a:pt x="22" y="14"/>
                  <a:pt x="23" y="14"/>
                  <a:pt x="24" y="15"/>
                </a:cubicBezTo>
                <a:cubicBezTo>
                  <a:pt x="24" y="15"/>
                  <a:pt x="24" y="15"/>
                  <a:pt x="25" y="15"/>
                </a:cubicBezTo>
                <a:cubicBezTo>
                  <a:pt x="25" y="16"/>
                  <a:pt x="26" y="16"/>
                  <a:pt x="26" y="16"/>
                </a:cubicBezTo>
                <a:cubicBezTo>
                  <a:pt x="26" y="16"/>
                  <a:pt x="26" y="16"/>
                  <a:pt x="26" y="16"/>
                </a:cubicBezTo>
                <a:cubicBezTo>
                  <a:pt x="26" y="15"/>
                  <a:pt x="26" y="15"/>
                  <a:pt x="26" y="14"/>
                </a:cubicBezTo>
                <a:cubicBezTo>
                  <a:pt x="24" y="12"/>
                  <a:pt x="22" y="10"/>
                  <a:pt x="20" y="8"/>
                </a:cubicBezTo>
                <a:cubicBezTo>
                  <a:pt x="18" y="7"/>
                  <a:pt x="16" y="5"/>
                  <a:pt x="14" y="4"/>
                </a:cubicBezTo>
                <a:cubicBezTo>
                  <a:pt x="13" y="4"/>
                  <a:pt x="12" y="3"/>
                  <a:pt x="11" y="2"/>
                </a:cubicBezTo>
                <a:cubicBezTo>
                  <a:pt x="10" y="2"/>
                  <a:pt x="8" y="1"/>
                  <a:pt x="7" y="1"/>
                </a:cubicBezTo>
                <a:cubicBezTo>
                  <a:pt x="7" y="1"/>
                  <a:pt x="6" y="1"/>
                  <a:pt x="5" y="1"/>
                </a:cubicBezTo>
                <a:cubicBezTo>
                  <a:pt x="5" y="0"/>
                  <a:pt x="5"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79" name="Freeform 2925">
            <a:extLst>
              <a:ext uri="{FF2B5EF4-FFF2-40B4-BE49-F238E27FC236}">
                <a16:creationId xmlns:a16="http://schemas.microsoft.com/office/drawing/2014/main" id="{98AA684A-5D8C-4E3B-A40B-2BB8A89FC5B7}"/>
              </a:ext>
            </a:extLst>
          </p:cNvPr>
          <p:cNvSpPr>
            <a:spLocks/>
          </p:cNvSpPr>
          <p:nvPr/>
        </p:nvSpPr>
        <p:spPr bwMode="auto">
          <a:xfrm>
            <a:off x="3550955" y="3394638"/>
            <a:ext cx="9526" cy="17465"/>
          </a:xfrm>
          <a:custGeom>
            <a:avLst/>
            <a:gdLst>
              <a:gd name="T0" fmla="*/ 0 w 2"/>
              <a:gd name="T1" fmla="*/ 0 h 4"/>
              <a:gd name="T2" fmla="*/ 0 w 2"/>
              <a:gd name="T3" fmla="*/ 2 h 4"/>
              <a:gd name="T4" fmla="*/ 1 w 2"/>
              <a:gd name="T5" fmla="*/ 3 h 4"/>
              <a:gd name="T6" fmla="*/ 2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0" y="1"/>
                  <a:pt x="0" y="2"/>
                </a:cubicBezTo>
                <a:cubicBezTo>
                  <a:pt x="0" y="2"/>
                  <a:pt x="1" y="2"/>
                  <a:pt x="1" y="3"/>
                </a:cubicBezTo>
                <a:cubicBezTo>
                  <a:pt x="2" y="3"/>
                  <a:pt x="2" y="3"/>
                  <a:pt x="2" y="4"/>
                </a:cubicBezTo>
                <a:cubicBezTo>
                  <a:pt x="2" y="2"/>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0" name="Freeform 2926">
            <a:extLst>
              <a:ext uri="{FF2B5EF4-FFF2-40B4-BE49-F238E27FC236}">
                <a16:creationId xmlns:a16="http://schemas.microsoft.com/office/drawing/2014/main" id="{F96CBFB4-7CDF-411C-97EB-4FE523B87B23}"/>
              </a:ext>
            </a:extLst>
          </p:cNvPr>
          <p:cNvSpPr>
            <a:spLocks noEditPoints="1"/>
          </p:cNvSpPr>
          <p:nvPr/>
        </p:nvSpPr>
        <p:spPr bwMode="auto">
          <a:xfrm>
            <a:off x="3396950" y="3321605"/>
            <a:ext cx="50806" cy="12701"/>
          </a:xfrm>
          <a:custGeom>
            <a:avLst/>
            <a:gdLst>
              <a:gd name="T0" fmla="*/ 10 w 12"/>
              <a:gd name="T1" fmla="*/ 1 h 3"/>
              <a:gd name="T2" fmla="*/ 9 w 12"/>
              <a:gd name="T3" fmla="*/ 3 h 3"/>
              <a:gd name="T4" fmla="*/ 10 w 12"/>
              <a:gd name="T5" fmla="*/ 3 h 3"/>
              <a:gd name="T6" fmla="*/ 11 w 12"/>
              <a:gd name="T7" fmla="*/ 3 h 3"/>
              <a:gd name="T8" fmla="*/ 12 w 12"/>
              <a:gd name="T9" fmla="*/ 1 h 3"/>
              <a:gd name="T10" fmla="*/ 10 w 12"/>
              <a:gd name="T11" fmla="*/ 1 h 3"/>
              <a:gd name="T12" fmla="*/ 2 w 12"/>
              <a:gd name="T13" fmla="*/ 0 h 3"/>
              <a:gd name="T14" fmla="*/ 0 w 12"/>
              <a:gd name="T15" fmla="*/ 0 h 3"/>
              <a:gd name="T16" fmla="*/ 0 w 12"/>
              <a:gd name="T17" fmla="*/ 3 h 3"/>
              <a:gd name="T18" fmla="*/ 2 w 12"/>
              <a:gd name="T19" fmla="*/ 3 h 3"/>
              <a:gd name="T20" fmla="*/ 5 w 12"/>
              <a:gd name="T21" fmla="*/ 3 h 3"/>
              <a:gd name="T22" fmla="*/ 6 w 12"/>
              <a:gd name="T23" fmla="*/ 3 h 3"/>
              <a:gd name="T24" fmla="*/ 8 w 12"/>
              <a:gd name="T25" fmla="*/ 3 h 3"/>
              <a:gd name="T26" fmla="*/ 9 w 12"/>
              <a:gd name="T27" fmla="*/ 1 h 3"/>
              <a:gd name="T28" fmla="*/ 4 w 12"/>
              <a:gd name="T29" fmla="*/ 0 h 3"/>
              <a:gd name="T30" fmla="*/ 2 w 1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3">
                <a:moveTo>
                  <a:pt x="10" y="1"/>
                </a:moveTo>
                <a:cubicBezTo>
                  <a:pt x="9" y="3"/>
                  <a:pt x="9" y="3"/>
                  <a:pt x="9" y="3"/>
                </a:cubicBezTo>
                <a:cubicBezTo>
                  <a:pt x="9" y="3"/>
                  <a:pt x="10" y="3"/>
                  <a:pt x="10" y="3"/>
                </a:cubicBezTo>
                <a:cubicBezTo>
                  <a:pt x="10" y="3"/>
                  <a:pt x="11" y="3"/>
                  <a:pt x="11" y="3"/>
                </a:cubicBezTo>
                <a:cubicBezTo>
                  <a:pt x="11" y="2"/>
                  <a:pt x="12" y="2"/>
                  <a:pt x="12" y="1"/>
                </a:cubicBezTo>
                <a:cubicBezTo>
                  <a:pt x="11" y="1"/>
                  <a:pt x="11" y="1"/>
                  <a:pt x="10" y="1"/>
                </a:cubicBezTo>
                <a:moveTo>
                  <a:pt x="2" y="0"/>
                </a:moveTo>
                <a:cubicBezTo>
                  <a:pt x="1" y="0"/>
                  <a:pt x="1" y="0"/>
                  <a:pt x="0" y="0"/>
                </a:cubicBezTo>
                <a:cubicBezTo>
                  <a:pt x="0" y="1"/>
                  <a:pt x="0" y="2"/>
                  <a:pt x="0" y="3"/>
                </a:cubicBezTo>
                <a:cubicBezTo>
                  <a:pt x="1" y="3"/>
                  <a:pt x="2" y="3"/>
                  <a:pt x="2" y="3"/>
                </a:cubicBezTo>
                <a:cubicBezTo>
                  <a:pt x="3" y="3"/>
                  <a:pt x="4" y="3"/>
                  <a:pt x="5" y="3"/>
                </a:cubicBezTo>
                <a:cubicBezTo>
                  <a:pt x="5" y="3"/>
                  <a:pt x="6" y="3"/>
                  <a:pt x="6" y="3"/>
                </a:cubicBezTo>
                <a:cubicBezTo>
                  <a:pt x="7" y="3"/>
                  <a:pt x="7" y="3"/>
                  <a:pt x="8" y="3"/>
                </a:cubicBezTo>
                <a:cubicBezTo>
                  <a:pt x="9" y="1"/>
                  <a:pt x="9" y="1"/>
                  <a:pt x="9" y="1"/>
                </a:cubicBezTo>
                <a:cubicBezTo>
                  <a:pt x="8" y="0"/>
                  <a:pt x="6" y="0"/>
                  <a:pt x="4" y="0"/>
                </a:cubicBezTo>
                <a:cubicBezTo>
                  <a:pt x="4" y="0"/>
                  <a:pt x="3"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1" name="Freeform 2927">
            <a:extLst>
              <a:ext uri="{FF2B5EF4-FFF2-40B4-BE49-F238E27FC236}">
                <a16:creationId xmlns:a16="http://schemas.microsoft.com/office/drawing/2014/main" id="{BD0E76E4-AFFA-4E2F-9D86-871B5C0923BC}"/>
              </a:ext>
            </a:extLst>
          </p:cNvPr>
          <p:cNvSpPr>
            <a:spLocks/>
          </p:cNvSpPr>
          <p:nvPr/>
        </p:nvSpPr>
        <p:spPr bwMode="auto">
          <a:xfrm>
            <a:off x="3431879" y="3326368"/>
            <a:ext cx="7938" cy="7938"/>
          </a:xfrm>
          <a:custGeom>
            <a:avLst/>
            <a:gdLst>
              <a:gd name="T0" fmla="*/ 1 w 2"/>
              <a:gd name="T1" fmla="*/ 0 h 2"/>
              <a:gd name="T2" fmla="*/ 0 w 2"/>
              <a:gd name="T3" fmla="*/ 2 h 2"/>
              <a:gd name="T4" fmla="*/ 0 w 2"/>
              <a:gd name="T5" fmla="*/ 2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2"/>
                  <a:pt x="0" y="2"/>
                  <a:pt x="0" y="2"/>
                </a:cubicBezTo>
                <a:cubicBezTo>
                  <a:pt x="0" y="2"/>
                  <a:pt x="0" y="2"/>
                  <a:pt x="0" y="2"/>
                </a:cubicBezTo>
                <a:cubicBezTo>
                  <a:pt x="0" y="2"/>
                  <a:pt x="1" y="2"/>
                  <a:pt x="1" y="2"/>
                </a:cubicBezTo>
                <a:cubicBezTo>
                  <a:pt x="2" y="0"/>
                  <a:pt x="2" y="0"/>
                  <a:pt x="2" y="0"/>
                </a:cubicBezTo>
                <a:cubicBezTo>
                  <a:pt x="2" y="0"/>
                  <a:pt x="2"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2" name="Freeform 2928">
            <a:extLst>
              <a:ext uri="{FF2B5EF4-FFF2-40B4-BE49-F238E27FC236}">
                <a16:creationId xmlns:a16="http://schemas.microsoft.com/office/drawing/2014/main" id="{5BE15E2E-5D6F-497E-83DC-BBE8D1401BAC}"/>
              </a:ext>
            </a:extLst>
          </p:cNvPr>
          <p:cNvSpPr>
            <a:spLocks/>
          </p:cNvSpPr>
          <p:nvPr/>
        </p:nvSpPr>
        <p:spPr bwMode="auto">
          <a:xfrm>
            <a:off x="3444581" y="3326368"/>
            <a:ext cx="50806" cy="20640"/>
          </a:xfrm>
          <a:custGeom>
            <a:avLst/>
            <a:gdLst>
              <a:gd name="T0" fmla="*/ 1 w 12"/>
              <a:gd name="T1" fmla="*/ 0 h 5"/>
              <a:gd name="T2" fmla="*/ 0 w 12"/>
              <a:gd name="T3" fmla="*/ 2 h 5"/>
              <a:gd name="T4" fmla="*/ 1 w 12"/>
              <a:gd name="T5" fmla="*/ 1 h 5"/>
              <a:gd name="T6" fmla="*/ 2 w 12"/>
              <a:gd name="T7" fmla="*/ 1 h 5"/>
              <a:gd name="T8" fmla="*/ 3 w 12"/>
              <a:gd name="T9" fmla="*/ 1 h 5"/>
              <a:gd name="T10" fmla="*/ 5 w 12"/>
              <a:gd name="T11" fmla="*/ 2 h 5"/>
              <a:gd name="T12" fmla="*/ 9 w 12"/>
              <a:gd name="T13" fmla="*/ 3 h 5"/>
              <a:gd name="T14" fmla="*/ 12 w 12"/>
              <a:gd name="T15" fmla="*/ 5 h 5"/>
              <a:gd name="T16" fmla="*/ 1 w 1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1" y="0"/>
                </a:moveTo>
                <a:cubicBezTo>
                  <a:pt x="1" y="1"/>
                  <a:pt x="0" y="1"/>
                  <a:pt x="0" y="2"/>
                </a:cubicBezTo>
                <a:cubicBezTo>
                  <a:pt x="0" y="1"/>
                  <a:pt x="1" y="1"/>
                  <a:pt x="1" y="1"/>
                </a:cubicBezTo>
                <a:cubicBezTo>
                  <a:pt x="2" y="1"/>
                  <a:pt x="2" y="1"/>
                  <a:pt x="2" y="1"/>
                </a:cubicBezTo>
                <a:cubicBezTo>
                  <a:pt x="3" y="1"/>
                  <a:pt x="3" y="1"/>
                  <a:pt x="3" y="1"/>
                </a:cubicBezTo>
                <a:cubicBezTo>
                  <a:pt x="4" y="1"/>
                  <a:pt x="5" y="2"/>
                  <a:pt x="5" y="2"/>
                </a:cubicBezTo>
                <a:cubicBezTo>
                  <a:pt x="7" y="2"/>
                  <a:pt x="8" y="3"/>
                  <a:pt x="9" y="3"/>
                </a:cubicBezTo>
                <a:cubicBezTo>
                  <a:pt x="10" y="4"/>
                  <a:pt x="11" y="4"/>
                  <a:pt x="12" y="5"/>
                </a:cubicBezTo>
                <a:cubicBezTo>
                  <a:pt x="8" y="3"/>
                  <a:pt x="5" y="1"/>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3" name="Freeform 2929">
            <a:extLst>
              <a:ext uri="{FF2B5EF4-FFF2-40B4-BE49-F238E27FC236}">
                <a16:creationId xmlns:a16="http://schemas.microsoft.com/office/drawing/2014/main" id="{3A08AC5D-D171-4DC1-8A8A-8AC60572306D}"/>
              </a:ext>
            </a:extLst>
          </p:cNvPr>
          <p:cNvSpPr>
            <a:spLocks/>
          </p:cNvSpPr>
          <p:nvPr/>
        </p:nvSpPr>
        <p:spPr bwMode="auto">
          <a:xfrm>
            <a:off x="3547780" y="3399401"/>
            <a:ext cx="12701" cy="73033"/>
          </a:xfrm>
          <a:custGeom>
            <a:avLst/>
            <a:gdLst>
              <a:gd name="T0" fmla="*/ 0 w 3"/>
              <a:gd name="T1" fmla="*/ 0 h 17"/>
              <a:gd name="T2" fmla="*/ 0 w 3"/>
              <a:gd name="T3" fmla="*/ 1 h 17"/>
              <a:gd name="T4" fmla="*/ 0 w 3"/>
              <a:gd name="T5" fmla="*/ 3 h 17"/>
              <a:gd name="T6" fmla="*/ 0 w 3"/>
              <a:gd name="T7" fmla="*/ 6 h 17"/>
              <a:gd name="T8" fmla="*/ 1 w 3"/>
              <a:gd name="T9" fmla="*/ 12 h 17"/>
              <a:gd name="T10" fmla="*/ 2 w 3"/>
              <a:gd name="T11" fmla="*/ 16 h 17"/>
              <a:gd name="T12" fmla="*/ 3 w 3"/>
              <a:gd name="T13" fmla="*/ 16 h 17"/>
              <a:gd name="T14" fmla="*/ 3 w 3"/>
              <a:gd name="T15" fmla="*/ 17 h 17"/>
              <a:gd name="T16" fmla="*/ 3 w 3"/>
              <a:gd name="T17" fmla="*/ 17 h 17"/>
              <a:gd name="T18" fmla="*/ 2 w 3"/>
              <a:gd name="T19" fmla="*/ 12 h 17"/>
              <a:gd name="T20" fmla="*/ 1 w 3"/>
              <a:gd name="T21" fmla="*/ 6 h 17"/>
              <a:gd name="T22" fmla="*/ 1 w 3"/>
              <a:gd name="T23" fmla="*/ 3 h 17"/>
              <a:gd name="T24" fmla="*/ 1 w 3"/>
              <a:gd name="T25" fmla="*/ 1 h 17"/>
              <a:gd name="T26" fmla="*/ 0 w 3"/>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7">
                <a:moveTo>
                  <a:pt x="0" y="0"/>
                </a:moveTo>
                <a:cubicBezTo>
                  <a:pt x="0" y="1"/>
                  <a:pt x="0" y="1"/>
                  <a:pt x="0" y="1"/>
                </a:cubicBezTo>
                <a:cubicBezTo>
                  <a:pt x="0" y="3"/>
                  <a:pt x="0" y="3"/>
                  <a:pt x="0" y="3"/>
                </a:cubicBezTo>
                <a:cubicBezTo>
                  <a:pt x="0" y="6"/>
                  <a:pt x="0" y="6"/>
                  <a:pt x="0" y="6"/>
                </a:cubicBezTo>
                <a:cubicBezTo>
                  <a:pt x="1" y="8"/>
                  <a:pt x="1" y="10"/>
                  <a:pt x="1" y="12"/>
                </a:cubicBezTo>
                <a:cubicBezTo>
                  <a:pt x="2" y="13"/>
                  <a:pt x="2" y="15"/>
                  <a:pt x="2" y="16"/>
                </a:cubicBezTo>
                <a:cubicBezTo>
                  <a:pt x="3" y="16"/>
                  <a:pt x="3" y="16"/>
                  <a:pt x="3" y="16"/>
                </a:cubicBezTo>
                <a:cubicBezTo>
                  <a:pt x="3" y="17"/>
                  <a:pt x="3" y="17"/>
                  <a:pt x="3" y="17"/>
                </a:cubicBezTo>
                <a:cubicBezTo>
                  <a:pt x="3" y="17"/>
                  <a:pt x="3" y="17"/>
                  <a:pt x="3" y="17"/>
                </a:cubicBezTo>
                <a:cubicBezTo>
                  <a:pt x="3" y="15"/>
                  <a:pt x="2" y="13"/>
                  <a:pt x="2" y="12"/>
                </a:cubicBezTo>
                <a:cubicBezTo>
                  <a:pt x="1" y="10"/>
                  <a:pt x="1" y="8"/>
                  <a:pt x="1" y="6"/>
                </a:cubicBezTo>
                <a:cubicBezTo>
                  <a:pt x="1" y="3"/>
                  <a:pt x="1" y="3"/>
                  <a:pt x="1" y="3"/>
                </a:cubicBezTo>
                <a:cubicBezTo>
                  <a:pt x="1" y="1"/>
                  <a:pt x="1" y="1"/>
                  <a:pt x="1" y="1"/>
                </a:cubicBezTo>
                <a:cubicBezTo>
                  <a:pt x="1" y="1"/>
                  <a:pt x="0"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4" name="Freeform 2930">
            <a:extLst>
              <a:ext uri="{FF2B5EF4-FFF2-40B4-BE49-F238E27FC236}">
                <a16:creationId xmlns:a16="http://schemas.microsoft.com/office/drawing/2014/main" id="{3942EE70-1768-4A76-9744-B9295FCAB787}"/>
              </a:ext>
            </a:extLst>
          </p:cNvPr>
          <p:cNvSpPr>
            <a:spLocks/>
          </p:cNvSpPr>
          <p:nvPr/>
        </p:nvSpPr>
        <p:spPr bwMode="auto">
          <a:xfrm>
            <a:off x="3474747" y="3377174"/>
            <a:ext cx="80972" cy="90498"/>
          </a:xfrm>
          <a:custGeom>
            <a:avLst/>
            <a:gdLst>
              <a:gd name="T0" fmla="*/ 0 w 19"/>
              <a:gd name="T1" fmla="*/ 0 h 21"/>
              <a:gd name="T2" fmla="*/ 5 w 19"/>
              <a:gd name="T3" fmla="*/ 5 h 21"/>
              <a:gd name="T4" fmla="*/ 13 w 19"/>
              <a:gd name="T5" fmla="*/ 13 h 21"/>
              <a:gd name="T6" fmla="*/ 19 w 19"/>
              <a:gd name="T7" fmla="*/ 21 h 21"/>
              <a:gd name="T8" fmla="*/ 18 w 19"/>
              <a:gd name="T9" fmla="*/ 17 h 21"/>
              <a:gd name="T10" fmla="*/ 17 w 19"/>
              <a:gd name="T11" fmla="*/ 11 h 21"/>
              <a:gd name="T12" fmla="*/ 17 w 19"/>
              <a:gd name="T13" fmla="*/ 8 h 21"/>
              <a:gd name="T14" fmla="*/ 17 w 19"/>
              <a:gd name="T15" fmla="*/ 6 h 21"/>
              <a:gd name="T16" fmla="*/ 17 w 19"/>
              <a:gd name="T17" fmla="*/ 5 h 21"/>
              <a:gd name="T18" fmla="*/ 17 w 19"/>
              <a:gd name="T19" fmla="*/ 5 h 21"/>
              <a:gd name="T20" fmla="*/ 16 w 19"/>
              <a:gd name="T21" fmla="*/ 5 h 21"/>
              <a:gd name="T22" fmla="*/ 14 w 19"/>
              <a:gd name="T23" fmla="*/ 4 h 21"/>
              <a:gd name="T24" fmla="*/ 12 w 19"/>
              <a:gd name="T25" fmla="*/ 3 h 21"/>
              <a:gd name="T26" fmla="*/ 9 w 19"/>
              <a:gd name="T27" fmla="*/ 2 h 21"/>
              <a:gd name="T28" fmla="*/ 6 w 19"/>
              <a:gd name="T29" fmla="*/ 1 h 21"/>
              <a:gd name="T30" fmla="*/ 4 w 19"/>
              <a:gd name="T31" fmla="*/ 1 h 21"/>
              <a:gd name="T32" fmla="*/ 1 w 19"/>
              <a:gd name="T33" fmla="*/ 1 h 21"/>
              <a:gd name="T34" fmla="*/ 0 w 19"/>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1">
                <a:moveTo>
                  <a:pt x="0" y="0"/>
                </a:moveTo>
                <a:cubicBezTo>
                  <a:pt x="1" y="2"/>
                  <a:pt x="3" y="3"/>
                  <a:pt x="5" y="5"/>
                </a:cubicBezTo>
                <a:cubicBezTo>
                  <a:pt x="8" y="7"/>
                  <a:pt x="11" y="10"/>
                  <a:pt x="13" y="13"/>
                </a:cubicBezTo>
                <a:cubicBezTo>
                  <a:pt x="16" y="16"/>
                  <a:pt x="18" y="18"/>
                  <a:pt x="19" y="21"/>
                </a:cubicBezTo>
                <a:cubicBezTo>
                  <a:pt x="19" y="20"/>
                  <a:pt x="19" y="18"/>
                  <a:pt x="18" y="17"/>
                </a:cubicBezTo>
                <a:cubicBezTo>
                  <a:pt x="18" y="15"/>
                  <a:pt x="18" y="13"/>
                  <a:pt x="17" y="11"/>
                </a:cubicBezTo>
                <a:cubicBezTo>
                  <a:pt x="17" y="8"/>
                  <a:pt x="17" y="8"/>
                  <a:pt x="17" y="8"/>
                </a:cubicBezTo>
                <a:cubicBezTo>
                  <a:pt x="17" y="6"/>
                  <a:pt x="17" y="6"/>
                  <a:pt x="17" y="6"/>
                </a:cubicBezTo>
                <a:cubicBezTo>
                  <a:pt x="17" y="6"/>
                  <a:pt x="17" y="6"/>
                  <a:pt x="17" y="5"/>
                </a:cubicBezTo>
                <a:cubicBezTo>
                  <a:pt x="17" y="5"/>
                  <a:pt x="17" y="5"/>
                  <a:pt x="17" y="5"/>
                </a:cubicBezTo>
                <a:cubicBezTo>
                  <a:pt x="16" y="5"/>
                  <a:pt x="16" y="5"/>
                  <a:pt x="16" y="5"/>
                </a:cubicBezTo>
                <a:cubicBezTo>
                  <a:pt x="15" y="4"/>
                  <a:pt x="15" y="4"/>
                  <a:pt x="14" y="4"/>
                </a:cubicBezTo>
                <a:cubicBezTo>
                  <a:pt x="14" y="4"/>
                  <a:pt x="13" y="3"/>
                  <a:pt x="12" y="3"/>
                </a:cubicBezTo>
                <a:cubicBezTo>
                  <a:pt x="11" y="2"/>
                  <a:pt x="10" y="2"/>
                  <a:pt x="9" y="2"/>
                </a:cubicBezTo>
                <a:cubicBezTo>
                  <a:pt x="8" y="2"/>
                  <a:pt x="7" y="1"/>
                  <a:pt x="6" y="1"/>
                </a:cubicBezTo>
                <a:cubicBezTo>
                  <a:pt x="5" y="1"/>
                  <a:pt x="5" y="1"/>
                  <a:pt x="4" y="1"/>
                </a:cubicBezTo>
                <a:cubicBezTo>
                  <a:pt x="3" y="1"/>
                  <a:pt x="2" y="1"/>
                  <a:pt x="1" y="1"/>
                </a:cubicBezTo>
                <a:cubicBezTo>
                  <a:pt x="1"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5" name="Freeform 2931">
            <a:extLst>
              <a:ext uri="{FF2B5EF4-FFF2-40B4-BE49-F238E27FC236}">
                <a16:creationId xmlns:a16="http://schemas.microsoft.com/office/drawing/2014/main" id="{69D918D8-7E70-43A0-B6E4-58FBE4B5BF00}"/>
              </a:ext>
            </a:extLst>
          </p:cNvPr>
          <p:cNvSpPr>
            <a:spLocks/>
          </p:cNvSpPr>
          <p:nvPr/>
        </p:nvSpPr>
        <p:spPr bwMode="auto">
          <a:xfrm>
            <a:off x="3550955" y="3404164"/>
            <a:ext cx="34929" cy="85735"/>
          </a:xfrm>
          <a:custGeom>
            <a:avLst/>
            <a:gdLst>
              <a:gd name="T0" fmla="*/ 0 w 8"/>
              <a:gd name="T1" fmla="*/ 0 h 20"/>
              <a:gd name="T2" fmla="*/ 0 w 8"/>
              <a:gd name="T3" fmla="*/ 2 h 20"/>
              <a:gd name="T4" fmla="*/ 0 w 8"/>
              <a:gd name="T5" fmla="*/ 5 h 20"/>
              <a:gd name="T6" fmla="*/ 1 w 8"/>
              <a:gd name="T7" fmla="*/ 11 h 20"/>
              <a:gd name="T8" fmla="*/ 2 w 8"/>
              <a:gd name="T9" fmla="*/ 16 h 20"/>
              <a:gd name="T10" fmla="*/ 2 w 8"/>
              <a:gd name="T11" fmla="*/ 16 h 20"/>
              <a:gd name="T12" fmla="*/ 4 w 8"/>
              <a:gd name="T13" fmla="*/ 20 h 20"/>
              <a:gd name="T14" fmla="*/ 7 w 8"/>
              <a:gd name="T15" fmla="*/ 18 h 20"/>
              <a:gd name="T16" fmla="*/ 7 w 8"/>
              <a:gd name="T17" fmla="*/ 14 h 20"/>
              <a:gd name="T18" fmla="*/ 3 w 8"/>
              <a:gd name="T19" fmla="*/ 2 h 20"/>
              <a:gd name="T20" fmla="*/ 1 w 8"/>
              <a:gd name="T21" fmla="*/ 1 h 20"/>
              <a:gd name="T22" fmla="*/ 0 w 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0">
                <a:moveTo>
                  <a:pt x="0" y="0"/>
                </a:moveTo>
                <a:cubicBezTo>
                  <a:pt x="0" y="2"/>
                  <a:pt x="0" y="2"/>
                  <a:pt x="0" y="2"/>
                </a:cubicBezTo>
                <a:cubicBezTo>
                  <a:pt x="0" y="5"/>
                  <a:pt x="0" y="5"/>
                  <a:pt x="0" y="5"/>
                </a:cubicBezTo>
                <a:cubicBezTo>
                  <a:pt x="0" y="7"/>
                  <a:pt x="0" y="9"/>
                  <a:pt x="1" y="11"/>
                </a:cubicBezTo>
                <a:cubicBezTo>
                  <a:pt x="1" y="12"/>
                  <a:pt x="2" y="14"/>
                  <a:pt x="2" y="16"/>
                </a:cubicBezTo>
                <a:cubicBezTo>
                  <a:pt x="2" y="16"/>
                  <a:pt x="2" y="16"/>
                  <a:pt x="2" y="16"/>
                </a:cubicBezTo>
                <a:cubicBezTo>
                  <a:pt x="3" y="18"/>
                  <a:pt x="4" y="19"/>
                  <a:pt x="4" y="20"/>
                </a:cubicBezTo>
                <a:cubicBezTo>
                  <a:pt x="5" y="20"/>
                  <a:pt x="7" y="19"/>
                  <a:pt x="7" y="18"/>
                </a:cubicBezTo>
                <a:cubicBezTo>
                  <a:pt x="8" y="17"/>
                  <a:pt x="7" y="16"/>
                  <a:pt x="7" y="14"/>
                </a:cubicBezTo>
                <a:cubicBezTo>
                  <a:pt x="7" y="10"/>
                  <a:pt x="5" y="6"/>
                  <a:pt x="3" y="2"/>
                </a:cubicBezTo>
                <a:cubicBezTo>
                  <a:pt x="2" y="2"/>
                  <a:pt x="2" y="1"/>
                  <a:pt x="1" y="1"/>
                </a:cubicBezTo>
                <a:cubicBezTo>
                  <a:pt x="1"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6" name="Freeform 2932">
            <a:extLst>
              <a:ext uri="{FF2B5EF4-FFF2-40B4-BE49-F238E27FC236}">
                <a16:creationId xmlns:a16="http://schemas.microsoft.com/office/drawing/2014/main" id="{9BCDE1C2-4036-42F1-AFA2-F6AEA9EC089A}"/>
              </a:ext>
            </a:extLst>
          </p:cNvPr>
          <p:cNvSpPr>
            <a:spLocks noEditPoints="1"/>
          </p:cNvSpPr>
          <p:nvPr/>
        </p:nvSpPr>
        <p:spPr bwMode="auto">
          <a:xfrm>
            <a:off x="3482685" y="3459733"/>
            <a:ext cx="85735" cy="50806"/>
          </a:xfrm>
          <a:custGeom>
            <a:avLst/>
            <a:gdLst>
              <a:gd name="T0" fmla="*/ 18 w 20"/>
              <a:gd name="T1" fmla="*/ 3 h 12"/>
              <a:gd name="T2" fmla="*/ 20 w 20"/>
              <a:gd name="T3" fmla="*/ 7 h 12"/>
              <a:gd name="T4" fmla="*/ 20 w 20"/>
              <a:gd name="T5" fmla="*/ 7 h 12"/>
              <a:gd name="T6" fmla="*/ 19 w 20"/>
              <a:gd name="T7" fmla="*/ 4 h 12"/>
              <a:gd name="T8" fmla="*/ 18 w 20"/>
              <a:gd name="T9" fmla="*/ 3 h 12"/>
              <a:gd name="T10" fmla="*/ 0 w 20"/>
              <a:gd name="T11" fmla="*/ 0 h 12"/>
              <a:gd name="T12" fmla="*/ 0 w 20"/>
              <a:gd name="T13" fmla="*/ 3 h 12"/>
              <a:gd name="T14" fmla="*/ 4 w 20"/>
              <a:gd name="T15" fmla="*/ 9 h 12"/>
              <a:gd name="T16" fmla="*/ 6 w 20"/>
              <a:gd name="T17" fmla="*/ 11 h 12"/>
              <a:gd name="T18" fmla="*/ 6 w 20"/>
              <a:gd name="T19" fmla="*/ 12 h 12"/>
              <a:gd name="T20" fmla="*/ 14 w 20"/>
              <a:gd name="T21" fmla="*/ 9 h 12"/>
              <a:gd name="T22" fmla="*/ 0 w 20"/>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18" y="3"/>
                </a:moveTo>
                <a:cubicBezTo>
                  <a:pt x="18" y="4"/>
                  <a:pt x="19" y="6"/>
                  <a:pt x="20" y="7"/>
                </a:cubicBezTo>
                <a:cubicBezTo>
                  <a:pt x="20" y="7"/>
                  <a:pt x="20" y="7"/>
                  <a:pt x="20" y="7"/>
                </a:cubicBezTo>
                <a:cubicBezTo>
                  <a:pt x="19" y="6"/>
                  <a:pt x="19" y="5"/>
                  <a:pt x="19" y="4"/>
                </a:cubicBezTo>
                <a:cubicBezTo>
                  <a:pt x="18" y="4"/>
                  <a:pt x="18" y="3"/>
                  <a:pt x="18" y="3"/>
                </a:cubicBezTo>
                <a:moveTo>
                  <a:pt x="0" y="0"/>
                </a:moveTo>
                <a:cubicBezTo>
                  <a:pt x="0" y="1"/>
                  <a:pt x="0" y="2"/>
                  <a:pt x="0" y="3"/>
                </a:cubicBezTo>
                <a:cubicBezTo>
                  <a:pt x="1" y="5"/>
                  <a:pt x="3" y="7"/>
                  <a:pt x="4" y="9"/>
                </a:cubicBezTo>
                <a:cubicBezTo>
                  <a:pt x="5" y="10"/>
                  <a:pt x="5" y="11"/>
                  <a:pt x="6" y="11"/>
                </a:cubicBezTo>
                <a:cubicBezTo>
                  <a:pt x="6" y="12"/>
                  <a:pt x="6" y="12"/>
                  <a:pt x="6" y="12"/>
                </a:cubicBezTo>
                <a:cubicBezTo>
                  <a:pt x="9" y="11"/>
                  <a:pt x="12" y="10"/>
                  <a:pt x="14" y="9"/>
                </a:cubicBezTo>
                <a:cubicBezTo>
                  <a:pt x="9" y="6"/>
                  <a:pt x="4" y="4"/>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7" name="Freeform 2933">
            <a:extLst>
              <a:ext uri="{FF2B5EF4-FFF2-40B4-BE49-F238E27FC236}">
                <a16:creationId xmlns:a16="http://schemas.microsoft.com/office/drawing/2014/main" id="{B12ABF59-5D51-4A57-8653-3356A65C9C54}"/>
              </a:ext>
            </a:extLst>
          </p:cNvPr>
          <p:cNvSpPr>
            <a:spLocks/>
          </p:cNvSpPr>
          <p:nvPr/>
        </p:nvSpPr>
        <p:spPr bwMode="auto">
          <a:xfrm>
            <a:off x="3444581" y="3361297"/>
            <a:ext cx="123839" cy="136541"/>
          </a:xfrm>
          <a:custGeom>
            <a:avLst/>
            <a:gdLst>
              <a:gd name="T0" fmla="*/ 0 w 29"/>
              <a:gd name="T1" fmla="*/ 0 h 32"/>
              <a:gd name="T2" fmla="*/ 2 w 29"/>
              <a:gd name="T3" fmla="*/ 3 h 32"/>
              <a:gd name="T4" fmla="*/ 3 w 29"/>
              <a:gd name="T5" fmla="*/ 6 h 32"/>
              <a:gd name="T6" fmla="*/ 4 w 29"/>
              <a:gd name="T7" fmla="*/ 10 h 32"/>
              <a:gd name="T8" fmla="*/ 7 w 29"/>
              <a:gd name="T9" fmla="*/ 18 h 32"/>
              <a:gd name="T10" fmla="*/ 8 w 29"/>
              <a:gd name="T11" fmla="*/ 22 h 32"/>
              <a:gd name="T12" fmla="*/ 9 w 29"/>
              <a:gd name="T13" fmla="*/ 23 h 32"/>
              <a:gd name="T14" fmla="*/ 23 w 29"/>
              <a:gd name="T15" fmla="*/ 32 h 32"/>
              <a:gd name="T16" fmla="*/ 23 w 29"/>
              <a:gd name="T17" fmla="*/ 32 h 32"/>
              <a:gd name="T18" fmla="*/ 27 w 29"/>
              <a:gd name="T19" fmla="*/ 30 h 32"/>
              <a:gd name="T20" fmla="*/ 28 w 29"/>
              <a:gd name="T21" fmla="*/ 30 h 32"/>
              <a:gd name="T22" fmla="*/ 28 w 29"/>
              <a:gd name="T23" fmla="*/ 30 h 32"/>
              <a:gd name="T24" fmla="*/ 29 w 29"/>
              <a:gd name="T25" fmla="*/ 30 h 32"/>
              <a:gd name="T26" fmla="*/ 27 w 29"/>
              <a:gd name="T27" fmla="*/ 26 h 32"/>
              <a:gd name="T28" fmla="*/ 26 w 29"/>
              <a:gd name="T29" fmla="*/ 25 h 32"/>
              <a:gd name="T30" fmla="*/ 20 w 29"/>
              <a:gd name="T31" fmla="*/ 17 h 32"/>
              <a:gd name="T32" fmla="*/ 11 w 29"/>
              <a:gd name="T33" fmla="*/ 9 h 32"/>
              <a:gd name="T34" fmla="*/ 2 w 29"/>
              <a:gd name="T35" fmla="*/ 2 h 32"/>
              <a:gd name="T36" fmla="*/ 0 w 29"/>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2">
                <a:moveTo>
                  <a:pt x="0" y="0"/>
                </a:moveTo>
                <a:cubicBezTo>
                  <a:pt x="0" y="1"/>
                  <a:pt x="1" y="2"/>
                  <a:pt x="2" y="3"/>
                </a:cubicBezTo>
                <a:cubicBezTo>
                  <a:pt x="2" y="4"/>
                  <a:pt x="3" y="5"/>
                  <a:pt x="3" y="6"/>
                </a:cubicBezTo>
                <a:cubicBezTo>
                  <a:pt x="4" y="7"/>
                  <a:pt x="4" y="9"/>
                  <a:pt x="4" y="10"/>
                </a:cubicBezTo>
                <a:cubicBezTo>
                  <a:pt x="5" y="12"/>
                  <a:pt x="6" y="15"/>
                  <a:pt x="7" y="18"/>
                </a:cubicBezTo>
                <a:cubicBezTo>
                  <a:pt x="7" y="19"/>
                  <a:pt x="8" y="20"/>
                  <a:pt x="8" y="22"/>
                </a:cubicBezTo>
                <a:cubicBezTo>
                  <a:pt x="8" y="22"/>
                  <a:pt x="8" y="23"/>
                  <a:pt x="9" y="23"/>
                </a:cubicBezTo>
                <a:cubicBezTo>
                  <a:pt x="13" y="27"/>
                  <a:pt x="18" y="29"/>
                  <a:pt x="23" y="32"/>
                </a:cubicBezTo>
                <a:cubicBezTo>
                  <a:pt x="23" y="32"/>
                  <a:pt x="23" y="32"/>
                  <a:pt x="23" y="32"/>
                </a:cubicBezTo>
                <a:cubicBezTo>
                  <a:pt x="24" y="31"/>
                  <a:pt x="26" y="30"/>
                  <a:pt x="27" y="30"/>
                </a:cubicBezTo>
                <a:cubicBezTo>
                  <a:pt x="27" y="30"/>
                  <a:pt x="27" y="30"/>
                  <a:pt x="28" y="30"/>
                </a:cubicBezTo>
                <a:cubicBezTo>
                  <a:pt x="28" y="30"/>
                  <a:pt x="28" y="30"/>
                  <a:pt x="28" y="30"/>
                </a:cubicBezTo>
                <a:cubicBezTo>
                  <a:pt x="28" y="30"/>
                  <a:pt x="28" y="30"/>
                  <a:pt x="29" y="30"/>
                </a:cubicBezTo>
                <a:cubicBezTo>
                  <a:pt x="28" y="29"/>
                  <a:pt x="27" y="27"/>
                  <a:pt x="27" y="26"/>
                </a:cubicBezTo>
                <a:cubicBezTo>
                  <a:pt x="27" y="26"/>
                  <a:pt x="27" y="26"/>
                  <a:pt x="26" y="25"/>
                </a:cubicBezTo>
                <a:cubicBezTo>
                  <a:pt x="25" y="23"/>
                  <a:pt x="22" y="20"/>
                  <a:pt x="20" y="17"/>
                </a:cubicBezTo>
                <a:cubicBezTo>
                  <a:pt x="17" y="15"/>
                  <a:pt x="14" y="12"/>
                  <a:pt x="11" y="9"/>
                </a:cubicBezTo>
                <a:cubicBezTo>
                  <a:pt x="8" y="7"/>
                  <a:pt x="5" y="4"/>
                  <a:pt x="2" y="2"/>
                </a:cubicBezTo>
                <a:cubicBezTo>
                  <a:pt x="2" y="2"/>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8" name="Freeform 2934">
            <a:extLst>
              <a:ext uri="{FF2B5EF4-FFF2-40B4-BE49-F238E27FC236}">
                <a16:creationId xmlns:a16="http://schemas.microsoft.com/office/drawing/2014/main" id="{FBE84A79-A209-4BBA-95DC-9BE979762EA7}"/>
              </a:ext>
            </a:extLst>
          </p:cNvPr>
          <p:cNvSpPr>
            <a:spLocks/>
          </p:cNvSpPr>
          <p:nvPr/>
        </p:nvSpPr>
        <p:spPr bwMode="auto">
          <a:xfrm>
            <a:off x="3565245" y="3477198"/>
            <a:ext cx="3175" cy="12701"/>
          </a:xfrm>
          <a:custGeom>
            <a:avLst/>
            <a:gdLst>
              <a:gd name="T0" fmla="*/ 0 w 1"/>
              <a:gd name="T1" fmla="*/ 0 h 3"/>
              <a:gd name="T2" fmla="*/ 1 w 1"/>
              <a:gd name="T3" fmla="*/ 3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2"/>
                  <a:pt x="1" y="3"/>
                </a:cubicBezTo>
                <a:cubicBezTo>
                  <a:pt x="1" y="3"/>
                  <a:pt x="1" y="3"/>
                  <a:pt x="1" y="3"/>
                </a:cubicBezTo>
                <a:cubicBezTo>
                  <a:pt x="1" y="2"/>
                  <a:pt x="0"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89" name="Freeform 2935">
            <a:extLst>
              <a:ext uri="{FF2B5EF4-FFF2-40B4-BE49-F238E27FC236}">
                <a16:creationId xmlns:a16="http://schemas.microsoft.com/office/drawing/2014/main" id="{E8F4FC00-2C1A-4B09-922B-97B722BBECCC}"/>
              </a:ext>
            </a:extLst>
          </p:cNvPr>
          <p:cNvSpPr>
            <a:spLocks noEditPoints="1"/>
          </p:cNvSpPr>
          <p:nvPr/>
        </p:nvSpPr>
        <p:spPr bwMode="auto">
          <a:xfrm>
            <a:off x="3314390" y="3377174"/>
            <a:ext cx="95261" cy="112726"/>
          </a:xfrm>
          <a:custGeom>
            <a:avLst/>
            <a:gdLst>
              <a:gd name="T0" fmla="*/ 17 w 22"/>
              <a:gd name="T1" fmla="*/ 11 h 26"/>
              <a:gd name="T2" fmla="*/ 16 w 22"/>
              <a:gd name="T3" fmla="*/ 12 h 26"/>
              <a:gd name="T4" fmla="*/ 11 w 22"/>
              <a:gd name="T5" fmla="*/ 22 h 26"/>
              <a:gd name="T6" fmla="*/ 20 w 22"/>
              <a:gd name="T7" fmla="*/ 26 h 26"/>
              <a:gd name="T8" fmla="*/ 22 w 22"/>
              <a:gd name="T9" fmla="*/ 26 h 26"/>
              <a:gd name="T10" fmla="*/ 21 w 22"/>
              <a:gd name="T11" fmla="*/ 26 h 26"/>
              <a:gd name="T12" fmla="*/ 18 w 22"/>
              <a:gd name="T13" fmla="*/ 19 h 26"/>
              <a:gd name="T14" fmla="*/ 17 w 22"/>
              <a:gd name="T15" fmla="*/ 15 h 26"/>
              <a:gd name="T16" fmla="*/ 17 w 22"/>
              <a:gd name="T17" fmla="*/ 11 h 26"/>
              <a:gd name="T18" fmla="*/ 17 w 22"/>
              <a:gd name="T19" fmla="*/ 11 h 26"/>
              <a:gd name="T20" fmla="*/ 16 w 22"/>
              <a:gd name="T21" fmla="*/ 0 h 26"/>
              <a:gd name="T22" fmla="*/ 10 w 22"/>
              <a:gd name="T23" fmla="*/ 6 h 26"/>
              <a:gd name="T24" fmla="*/ 0 w 22"/>
              <a:gd name="T25" fmla="*/ 14 h 26"/>
              <a:gd name="T26" fmla="*/ 2 w 22"/>
              <a:gd name="T27" fmla="*/ 16 h 26"/>
              <a:gd name="T28" fmla="*/ 11 w 22"/>
              <a:gd name="T29" fmla="*/ 21 h 26"/>
              <a:gd name="T30" fmla="*/ 15 w 22"/>
              <a:gd name="T31" fmla="*/ 11 h 26"/>
              <a:gd name="T32" fmla="*/ 16 w 22"/>
              <a:gd name="T33" fmla="*/ 10 h 26"/>
              <a:gd name="T34" fmla="*/ 16 w 22"/>
              <a:gd name="T35" fmla="*/ 9 h 26"/>
              <a:gd name="T36" fmla="*/ 16 w 22"/>
              <a:gd name="T37" fmla="*/ 7 h 26"/>
              <a:gd name="T38" fmla="*/ 16 w 22"/>
              <a:gd name="T39" fmla="*/ 3 h 26"/>
              <a:gd name="T40" fmla="*/ 16 w 22"/>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6">
                <a:moveTo>
                  <a:pt x="17" y="11"/>
                </a:moveTo>
                <a:cubicBezTo>
                  <a:pt x="16" y="12"/>
                  <a:pt x="16" y="12"/>
                  <a:pt x="16" y="12"/>
                </a:cubicBezTo>
                <a:cubicBezTo>
                  <a:pt x="14" y="15"/>
                  <a:pt x="12" y="18"/>
                  <a:pt x="11" y="22"/>
                </a:cubicBezTo>
                <a:cubicBezTo>
                  <a:pt x="14" y="23"/>
                  <a:pt x="17" y="25"/>
                  <a:pt x="20" y="26"/>
                </a:cubicBezTo>
                <a:cubicBezTo>
                  <a:pt x="21" y="26"/>
                  <a:pt x="21" y="26"/>
                  <a:pt x="22" y="26"/>
                </a:cubicBezTo>
                <a:cubicBezTo>
                  <a:pt x="22" y="26"/>
                  <a:pt x="22" y="26"/>
                  <a:pt x="21" y="26"/>
                </a:cubicBezTo>
                <a:cubicBezTo>
                  <a:pt x="20" y="24"/>
                  <a:pt x="19" y="22"/>
                  <a:pt x="18" y="19"/>
                </a:cubicBezTo>
                <a:cubicBezTo>
                  <a:pt x="18" y="18"/>
                  <a:pt x="17" y="17"/>
                  <a:pt x="17" y="15"/>
                </a:cubicBezTo>
                <a:cubicBezTo>
                  <a:pt x="17" y="14"/>
                  <a:pt x="17" y="13"/>
                  <a:pt x="17" y="11"/>
                </a:cubicBezTo>
                <a:cubicBezTo>
                  <a:pt x="17" y="11"/>
                  <a:pt x="17" y="11"/>
                  <a:pt x="17" y="11"/>
                </a:cubicBezTo>
                <a:moveTo>
                  <a:pt x="16" y="0"/>
                </a:moveTo>
                <a:cubicBezTo>
                  <a:pt x="15" y="2"/>
                  <a:pt x="13" y="4"/>
                  <a:pt x="10" y="6"/>
                </a:cubicBezTo>
                <a:cubicBezTo>
                  <a:pt x="7" y="9"/>
                  <a:pt x="4" y="12"/>
                  <a:pt x="0" y="14"/>
                </a:cubicBezTo>
                <a:cubicBezTo>
                  <a:pt x="1" y="14"/>
                  <a:pt x="2" y="15"/>
                  <a:pt x="2" y="16"/>
                </a:cubicBezTo>
                <a:cubicBezTo>
                  <a:pt x="5" y="18"/>
                  <a:pt x="8" y="20"/>
                  <a:pt x="11" y="21"/>
                </a:cubicBezTo>
                <a:cubicBezTo>
                  <a:pt x="12" y="18"/>
                  <a:pt x="14" y="15"/>
                  <a:pt x="15" y="11"/>
                </a:cubicBezTo>
                <a:cubicBezTo>
                  <a:pt x="16" y="10"/>
                  <a:pt x="16" y="10"/>
                  <a:pt x="16" y="10"/>
                </a:cubicBezTo>
                <a:cubicBezTo>
                  <a:pt x="16" y="9"/>
                  <a:pt x="16" y="9"/>
                  <a:pt x="16" y="9"/>
                </a:cubicBezTo>
                <a:cubicBezTo>
                  <a:pt x="16" y="7"/>
                  <a:pt x="16" y="7"/>
                  <a:pt x="16" y="7"/>
                </a:cubicBezTo>
                <a:cubicBezTo>
                  <a:pt x="16" y="6"/>
                  <a:pt x="16" y="5"/>
                  <a:pt x="16" y="3"/>
                </a:cubicBezTo>
                <a:cubicBezTo>
                  <a:pt x="16" y="2"/>
                  <a:pt x="16" y="1"/>
                  <a:pt x="1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0" name="Freeform 2936">
            <a:extLst>
              <a:ext uri="{FF2B5EF4-FFF2-40B4-BE49-F238E27FC236}">
                <a16:creationId xmlns:a16="http://schemas.microsoft.com/office/drawing/2014/main" id="{FDEDB594-DB37-494B-AD9E-DC46493744E2}"/>
              </a:ext>
            </a:extLst>
          </p:cNvPr>
          <p:cNvSpPr>
            <a:spLocks/>
          </p:cNvSpPr>
          <p:nvPr/>
        </p:nvSpPr>
        <p:spPr bwMode="auto">
          <a:xfrm>
            <a:off x="3362021" y="3420041"/>
            <a:ext cx="25403" cy="52394"/>
          </a:xfrm>
          <a:custGeom>
            <a:avLst/>
            <a:gdLst>
              <a:gd name="T0" fmla="*/ 5 w 6"/>
              <a:gd name="T1" fmla="*/ 0 h 12"/>
              <a:gd name="T2" fmla="*/ 4 w 6"/>
              <a:gd name="T3" fmla="*/ 1 h 12"/>
              <a:gd name="T4" fmla="*/ 0 w 6"/>
              <a:gd name="T5" fmla="*/ 11 h 12"/>
              <a:gd name="T6" fmla="*/ 0 w 6"/>
              <a:gd name="T7" fmla="*/ 12 h 12"/>
              <a:gd name="T8" fmla="*/ 5 w 6"/>
              <a:gd name="T9" fmla="*/ 2 h 12"/>
              <a:gd name="T10" fmla="*/ 6 w 6"/>
              <a:gd name="T11" fmla="*/ 1 h 12"/>
              <a:gd name="T12" fmla="*/ 5 w 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5" y="0"/>
                </a:moveTo>
                <a:cubicBezTo>
                  <a:pt x="4" y="1"/>
                  <a:pt x="4" y="1"/>
                  <a:pt x="4" y="1"/>
                </a:cubicBezTo>
                <a:cubicBezTo>
                  <a:pt x="3" y="5"/>
                  <a:pt x="1" y="8"/>
                  <a:pt x="0" y="11"/>
                </a:cubicBezTo>
                <a:cubicBezTo>
                  <a:pt x="0" y="11"/>
                  <a:pt x="0" y="11"/>
                  <a:pt x="0" y="12"/>
                </a:cubicBezTo>
                <a:cubicBezTo>
                  <a:pt x="1" y="8"/>
                  <a:pt x="3" y="5"/>
                  <a:pt x="5" y="2"/>
                </a:cubicBezTo>
                <a:cubicBezTo>
                  <a:pt x="6" y="1"/>
                  <a:pt x="6" y="1"/>
                  <a:pt x="6" y="1"/>
                </a:cubicBezTo>
                <a:cubicBezTo>
                  <a:pt x="5" y="0"/>
                  <a:pt x="5"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1" name="Freeform 2937">
            <a:extLst>
              <a:ext uri="{FF2B5EF4-FFF2-40B4-BE49-F238E27FC236}">
                <a16:creationId xmlns:a16="http://schemas.microsoft.com/office/drawing/2014/main" id="{5E913000-AFCD-4F17-9CD3-DCB914E2A14C}"/>
              </a:ext>
            </a:extLst>
          </p:cNvPr>
          <p:cNvSpPr>
            <a:spLocks noEditPoints="1"/>
          </p:cNvSpPr>
          <p:nvPr/>
        </p:nvSpPr>
        <p:spPr bwMode="auto">
          <a:xfrm>
            <a:off x="3387424" y="3339069"/>
            <a:ext cx="120664" cy="171470"/>
          </a:xfrm>
          <a:custGeom>
            <a:avLst/>
            <a:gdLst>
              <a:gd name="T0" fmla="*/ 9 w 28"/>
              <a:gd name="T1" fmla="*/ 3 h 40"/>
              <a:gd name="T2" fmla="*/ 4 w 28"/>
              <a:gd name="T3" fmla="*/ 11 h 40"/>
              <a:gd name="T4" fmla="*/ 0 w 28"/>
              <a:gd name="T5" fmla="*/ 19 h 40"/>
              <a:gd name="T6" fmla="*/ 0 w 28"/>
              <a:gd name="T7" fmla="*/ 20 h 40"/>
              <a:gd name="T8" fmla="*/ 1 w 28"/>
              <a:gd name="T9" fmla="*/ 24 h 40"/>
              <a:gd name="T10" fmla="*/ 2 w 28"/>
              <a:gd name="T11" fmla="*/ 28 h 40"/>
              <a:gd name="T12" fmla="*/ 5 w 28"/>
              <a:gd name="T13" fmla="*/ 35 h 40"/>
              <a:gd name="T14" fmla="*/ 5 w 28"/>
              <a:gd name="T15" fmla="*/ 35 h 40"/>
              <a:gd name="T16" fmla="*/ 8 w 28"/>
              <a:gd name="T17" fmla="*/ 36 h 40"/>
              <a:gd name="T18" fmla="*/ 13 w 28"/>
              <a:gd name="T19" fmla="*/ 39 h 40"/>
              <a:gd name="T20" fmla="*/ 20 w 28"/>
              <a:gd name="T21" fmla="*/ 40 h 40"/>
              <a:gd name="T22" fmla="*/ 23 w 28"/>
              <a:gd name="T23" fmla="*/ 40 h 40"/>
              <a:gd name="T24" fmla="*/ 25 w 28"/>
              <a:gd name="T25" fmla="*/ 40 h 40"/>
              <a:gd name="T26" fmla="*/ 27 w 28"/>
              <a:gd name="T27" fmla="*/ 40 h 40"/>
              <a:gd name="T28" fmla="*/ 28 w 28"/>
              <a:gd name="T29" fmla="*/ 40 h 40"/>
              <a:gd name="T30" fmla="*/ 28 w 28"/>
              <a:gd name="T31" fmla="*/ 39 h 40"/>
              <a:gd name="T32" fmla="*/ 26 w 28"/>
              <a:gd name="T33" fmla="*/ 37 h 40"/>
              <a:gd name="T34" fmla="*/ 22 w 28"/>
              <a:gd name="T35" fmla="*/ 31 h 40"/>
              <a:gd name="T36" fmla="*/ 21 w 28"/>
              <a:gd name="T37" fmla="*/ 28 h 40"/>
              <a:gd name="T38" fmla="*/ 19 w 28"/>
              <a:gd name="T39" fmla="*/ 26 h 40"/>
              <a:gd name="T40" fmla="*/ 10 w 28"/>
              <a:gd name="T41" fmla="*/ 14 h 40"/>
              <a:gd name="T42" fmla="*/ 10 w 28"/>
              <a:gd name="T43" fmla="*/ 4 h 40"/>
              <a:gd name="T44" fmla="*/ 9 w 28"/>
              <a:gd name="T45" fmla="*/ 3 h 40"/>
              <a:gd name="T46" fmla="*/ 2 w 28"/>
              <a:gd name="T47" fmla="*/ 0 h 40"/>
              <a:gd name="T48" fmla="*/ 2 w 28"/>
              <a:gd name="T49" fmla="*/ 2 h 40"/>
              <a:gd name="T50" fmla="*/ 0 w 28"/>
              <a:gd name="T51" fmla="*/ 8 h 40"/>
              <a:gd name="T52" fmla="*/ 0 w 28"/>
              <a:gd name="T53" fmla="*/ 12 h 40"/>
              <a:gd name="T54" fmla="*/ 0 w 28"/>
              <a:gd name="T55" fmla="*/ 16 h 40"/>
              <a:gd name="T56" fmla="*/ 0 w 28"/>
              <a:gd name="T57" fmla="*/ 18 h 40"/>
              <a:gd name="T58" fmla="*/ 4 w 28"/>
              <a:gd name="T59" fmla="*/ 11 h 40"/>
              <a:gd name="T60" fmla="*/ 8 w 28"/>
              <a:gd name="T61" fmla="*/ 3 h 40"/>
              <a:gd name="T62" fmla="*/ 7 w 28"/>
              <a:gd name="T63" fmla="*/ 2 h 40"/>
              <a:gd name="T64" fmla="*/ 2 w 28"/>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0">
                <a:moveTo>
                  <a:pt x="9" y="3"/>
                </a:moveTo>
                <a:cubicBezTo>
                  <a:pt x="4" y="11"/>
                  <a:pt x="4" y="11"/>
                  <a:pt x="4" y="11"/>
                </a:cubicBezTo>
                <a:cubicBezTo>
                  <a:pt x="0" y="19"/>
                  <a:pt x="0" y="19"/>
                  <a:pt x="0" y="19"/>
                </a:cubicBezTo>
                <a:cubicBezTo>
                  <a:pt x="0" y="20"/>
                  <a:pt x="0" y="20"/>
                  <a:pt x="0" y="20"/>
                </a:cubicBezTo>
                <a:cubicBezTo>
                  <a:pt x="0" y="22"/>
                  <a:pt x="0" y="23"/>
                  <a:pt x="1" y="24"/>
                </a:cubicBezTo>
                <a:cubicBezTo>
                  <a:pt x="1" y="26"/>
                  <a:pt x="1" y="27"/>
                  <a:pt x="2" y="28"/>
                </a:cubicBezTo>
                <a:cubicBezTo>
                  <a:pt x="2" y="31"/>
                  <a:pt x="3" y="33"/>
                  <a:pt x="5" y="35"/>
                </a:cubicBezTo>
                <a:cubicBezTo>
                  <a:pt x="5" y="35"/>
                  <a:pt x="5" y="35"/>
                  <a:pt x="5" y="35"/>
                </a:cubicBezTo>
                <a:cubicBezTo>
                  <a:pt x="6" y="35"/>
                  <a:pt x="7" y="36"/>
                  <a:pt x="8" y="36"/>
                </a:cubicBezTo>
                <a:cubicBezTo>
                  <a:pt x="10" y="37"/>
                  <a:pt x="11" y="37"/>
                  <a:pt x="13" y="39"/>
                </a:cubicBezTo>
                <a:cubicBezTo>
                  <a:pt x="15" y="39"/>
                  <a:pt x="17" y="40"/>
                  <a:pt x="20" y="40"/>
                </a:cubicBezTo>
                <a:cubicBezTo>
                  <a:pt x="21" y="40"/>
                  <a:pt x="22" y="40"/>
                  <a:pt x="23" y="40"/>
                </a:cubicBezTo>
                <a:cubicBezTo>
                  <a:pt x="24" y="40"/>
                  <a:pt x="24" y="40"/>
                  <a:pt x="25" y="40"/>
                </a:cubicBezTo>
                <a:cubicBezTo>
                  <a:pt x="26" y="40"/>
                  <a:pt x="27" y="40"/>
                  <a:pt x="27" y="40"/>
                </a:cubicBezTo>
                <a:cubicBezTo>
                  <a:pt x="28" y="40"/>
                  <a:pt x="28" y="40"/>
                  <a:pt x="28" y="40"/>
                </a:cubicBezTo>
                <a:cubicBezTo>
                  <a:pt x="28" y="39"/>
                  <a:pt x="28" y="39"/>
                  <a:pt x="28" y="39"/>
                </a:cubicBezTo>
                <a:cubicBezTo>
                  <a:pt x="27" y="39"/>
                  <a:pt x="26" y="38"/>
                  <a:pt x="26" y="37"/>
                </a:cubicBezTo>
                <a:cubicBezTo>
                  <a:pt x="24" y="35"/>
                  <a:pt x="23" y="33"/>
                  <a:pt x="22" y="31"/>
                </a:cubicBezTo>
                <a:cubicBezTo>
                  <a:pt x="22" y="30"/>
                  <a:pt x="21" y="29"/>
                  <a:pt x="21" y="28"/>
                </a:cubicBezTo>
                <a:cubicBezTo>
                  <a:pt x="20" y="27"/>
                  <a:pt x="19" y="27"/>
                  <a:pt x="19" y="26"/>
                </a:cubicBezTo>
                <a:cubicBezTo>
                  <a:pt x="15" y="23"/>
                  <a:pt x="11" y="19"/>
                  <a:pt x="10" y="14"/>
                </a:cubicBezTo>
                <a:cubicBezTo>
                  <a:pt x="9" y="11"/>
                  <a:pt x="9" y="7"/>
                  <a:pt x="10" y="4"/>
                </a:cubicBezTo>
                <a:cubicBezTo>
                  <a:pt x="10" y="3"/>
                  <a:pt x="9" y="3"/>
                  <a:pt x="9" y="3"/>
                </a:cubicBezTo>
                <a:moveTo>
                  <a:pt x="2" y="0"/>
                </a:moveTo>
                <a:cubicBezTo>
                  <a:pt x="2" y="1"/>
                  <a:pt x="2" y="2"/>
                  <a:pt x="2" y="2"/>
                </a:cubicBezTo>
                <a:cubicBezTo>
                  <a:pt x="2" y="4"/>
                  <a:pt x="1" y="6"/>
                  <a:pt x="0" y="8"/>
                </a:cubicBezTo>
                <a:cubicBezTo>
                  <a:pt x="0" y="9"/>
                  <a:pt x="0" y="11"/>
                  <a:pt x="0" y="12"/>
                </a:cubicBezTo>
                <a:cubicBezTo>
                  <a:pt x="0" y="14"/>
                  <a:pt x="0" y="15"/>
                  <a:pt x="0" y="16"/>
                </a:cubicBezTo>
                <a:cubicBezTo>
                  <a:pt x="0" y="18"/>
                  <a:pt x="0" y="18"/>
                  <a:pt x="0" y="18"/>
                </a:cubicBezTo>
                <a:cubicBezTo>
                  <a:pt x="4" y="11"/>
                  <a:pt x="4" y="11"/>
                  <a:pt x="4" y="11"/>
                </a:cubicBezTo>
                <a:cubicBezTo>
                  <a:pt x="8" y="3"/>
                  <a:pt x="8" y="3"/>
                  <a:pt x="8" y="3"/>
                </a:cubicBezTo>
                <a:cubicBezTo>
                  <a:pt x="8" y="2"/>
                  <a:pt x="7" y="2"/>
                  <a:pt x="7" y="2"/>
                </a:cubicBezTo>
                <a:cubicBezTo>
                  <a:pt x="5" y="1"/>
                  <a:pt x="4" y="1"/>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2" name="Freeform 2938">
            <a:extLst>
              <a:ext uri="{FF2B5EF4-FFF2-40B4-BE49-F238E27FC236}">
                <a16:creationId xmlns:a16="http://schemas.microsoft.com/office/drawing/2014/main" id="{6ABFBF78-0747-4D74-BB74-DB9AAB836EF2}"/>
              </a:ext>
            </a:extLst>
          </p:cNvPr>
          <p:cNvSpPr>
            <a:spLocks/>
          </p:cNvSpPr>
          <p:nvPr/>
        </p:nvSpPr>
        <p:spPr bwMode="auto">
          <a:xfrm>
            <a:off x="3387424" y="3351771"/>
            <a:ext cx="39692" cy="68270"/>
          </a:xfrm>
          <a:custGeom>
            <a:avLst/>
            <a:gdLst>
              <a:gd name="T0" fmla="*/ 8 w 9"/>
              <a:gd name="T1" fmla="*/ 0 h 16"/>
              <a:gd name="T2" fmla="*/ 4 w 9"/>
              <a:gd name="T3" fmla="*/ 8 h 16"/>
              <a:gd name="T4" fmla="*/ 0 w 9"/>
              <a:gd name="T5" fmla="*/ 15 h 16"/>
              <a:gd name="T6" fmla="*/ 0 w 9"/>
              <a:gd name="T7" fmla="*/ 15 h 16"/>
              <a:gd name="T8" fmla="*/ 0 w 9"/>
              <a:gd name="T9" fmla="*/ 16 h 16"/>
              <a:gd name="T10" fmla="*/ 4 w 9"/>
              <a:gd name="T11" fmla="*/ 8 h 16"/>
              <a:gd name="T12" fmla="*/ 9 w 9"/>
              <a:gd name="T13" fmla="*/ 0 h 16"/>
              <a:gd name="T14" fmla="*/ 8 w 9"/>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8" y="0"/>
                </a:moveTo>
                <a:cubicBezTo>
                  <a:pt x="4" y="8"/>
                  <a:pt x="4" y="8"/>
                  <a:pt x="4" y="8"/>
                </a:cubicBezTo>
                <a:cubicBezTo>
                  <a:pt x="0" y="15"/>
                  <a:pt x="0" y="15"/>
                  <a:pt x="0" y="15"/>
                </a:cubicBezTo>
                <a:cubicBezTo>
                  <a:pt x="0" y="15"/>
                  <a:pt x="0" y="15"/>
                  <a:pt x="0" y="15"/>
                </a:cubicBezTo>
                <a:cubicBezTo>
                  <a:pt x="0" y="16"/>
                  <a:pt x="0" y="16"/>
                  <a:pt x="0" y="16"/>
                </a:cubicBezTo>
                <a:cubicBezTo>
                  <a:pt x="4" y="8"/>
                  <a:pt x="4" y="8"/>
                  <a:pt x="4" y="8"/>
                </a:cubicBezTo>
                <a:cubicBezTo>
                  <a:pt x="9" y="0"/>
                  <a:pt x="9" y="0"/>
                  <a:pt x="9" y="0"/>
                </a:cubicBezTo>
                <a:cubicBezTo>
                  <a:pt x="9" y="0"/>
                  <a:pt x="8" y="0"/>
                  <a:pt x="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3" name="Freeform 2939">
            <a:extLst>
              <a:ext uri="{FF2B5EF4-FFF2-40B4-BE49-F238E27FC236}">
                <a16:creationId xmlns:a16="http://schemas.microsoft.com/office/drawing/2014/main" id="{E6F559B4-438D-42A6-831D-DAE5D1AFE763}"/>
              </a:ext>
            </a:extLst>
          </p:cNvPr>
          <p:cNvSpPr>
            <a:spLocks/>
          </p:cNvSpPr>
          <p:nvPr/>
        </p:nvSpPr>
        <p:spPr bwMode="auto">
          <a:xfrm>
            <a:off x="3427116" y="3356534"/>
            <a:ext cx="50806" cy="103199"/>
          </a:xfrm>
          <a:custGeom>
            <a:avLst/>
            <a:gdLst>
              <a:gd name="T0" fmla="*/ 1 w 12"/>
              <a:gd name="T1" fmla="*/ 0 h 24"/>
              <a:gd name="T2" fmla="*/ 1 w 12"/>
              <a:gd name="T3" fmla="*/ 10 h 24"/>
              <a:gd name="T4" fmla="*/ 10 w 12"/>
              <a:gd name="T5" fmla="*/ 22 h 24"/>
              <a:gd name="T6" fmla="*/ 12 w 12"/>
              <a:gd name="T7" fmla="*/ 24 h 24"/>
              <a:gd name="T8" fmla="*/ 12 w 12"/>
              <a:gd name="T9" fmla="*/ 23 h 24"/>
              <a:gd name="T10" fmla="*/ 10 w 12"/>
              <a:gd name="T11" fmla="*/ 19 h 24"/>
              <a:gd name="T12" fmla="*/ 8 w 12"/>
              <a:gd name="T13" fmla="*/ 11 h 24"/>
              <a:gd name="T14" fmla="*/ 6 w 12"/>
              <a:gd name="T15" fmla="*/ 7 h 24"/>
              <a:gd name="T16" fmla="*/ 5 w 12"/>
              <a:gd name="T17" fmla="*/ 4 h 24"/>
              <a:gd name="T18" fmla="*/ 2 w 12"/>
              <a:gd name="T19" fmla="*/ 0 h 24"/>
              <a:gd name="T20" fmla="*/ 2 w 12"/>
              <a:gd name="T21" fmla="*/ 0 h 24"/>
              <a:gd name="T22" fmla="*/ 1 w 12"/>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4">
                <a:moveTo>
                  <a:pt x="1" y="0"/>
                </a:moveTo>
                <a:cubicBezTo>
                  <a:pt x="0" y="3"/>
                  <a:pt x="0" y="7"/>
                  <a:pt x="1" y="10"/>
                </a:cubicBezTo>
                <a:cubicBezTo>
                  <a:pt x="2" y="15"/>
                  <a:pt x="6" y="19"/>
                  <a:pt x="10" y="22"/>
                </a:cubicBezTo>
                <a:cubicBezTo>
                  <a:pt x="10" y="23"/>
                  <a:pt x="11" y="23"/>
                  <a:pt x="12" y="24"/>
                </a:cubicBezTo>
                <a:cubicBezTo>
                  <a:pt x="12" y="24"/>
                  <a:pt x="12" y="23"/>
                  <a:pt x="12" y="23"/>
                </a:cubicBezTo>
                <a:cubicBezTo>
                  <a:pt x="11" y="22"/>
                  <a:pt x="11" y="20"/>
                  <a:pt x="10" y="19"/>
                </a:cubicBezTo>
                <a:cubicBezTo>
                  <a:pt x="9" y="16"/>
                  <a:pt x="9" y="13"/>
                  <a:pt x="8" y="11"/>
                </a:cubicBezTo>
                <a:cubicBezTo>
                  <a:pt x="7" y="10"/>
                  <a:pt x="7" y="8"/>
                  <a:pt x="6" y="7"/>
                </a:cubicBezTo>
                <a:cubicBezTo>
                  <a:pt x="6" y="6"/>
                  <a:pt x="5" y="5"/>
                  <a:pt x="5" y="4"/>
                </a:cubicBezTo>
                <a:cubicBezTo>
                  <a:pt x="4" y="3"/>
                  <a:pt x="3" y="1"/>
                  <a:pt x="2" y="0"/>
                </a:cubicBezTo>
                <a:cubicBezTo>
                  <a:pt x="2" y="0"/>
                  <a:pt x="2" y="0"/>
                  <a:pt x="2" y="0"/>
                </a:cubicBezTo>
                <a:cubicBezTo>
                  <a:pt x="2"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4" name="Freeform 2940">
            <a:extLst>
              <a:ext uri="{FF2B5EF4-FFF2-40B4-BE49-F238E27FC236}">
                <a16:creationId xmlns:a16="http://schemas.microsoft.com/office/drawing/2014/main" id="{06819BDF-343F-4520-AA14-2DA00986D801}"/>
              </a:ext>
            </a:extLst>
          </p:cNvPr>
          <p:cNvSpPr>
            <a:spLocks/>
          </p:cNvSpPr>
          <p:nvPr/>
        </p:nvSpPr>
        <p:spPr bwMode="auto">
          <a:xfrm>
            <a:off x="3495386" y="3510539"/>
            <a:ext cx="952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5" name="Freeform 2941">
            <a:extLst>
              <a:ext uri="{FF2B5EF4-FFF2-40B4-BE49-F238E27FC236}">
                <a16:creationId xmlns:a16="http://schemas.microsoft.com/office/drawing/2014/main" id="{2AFF2832-B684-4FFE-AB97-F78D1794E364}"/>
              </a:ext>
            </a:extLst>
          </p:cNvPr>
          <p:cNvSpPr>
            <a:spLocks noEditPoints="1"/>
          </p:cNvSpPr>
          <p:nvPr/>
        </p:nvSpPr>
        <p:spPr bwMode="auto">
          <a:xfrm>
            <a:off x="2798393" y="2796081"/>
            <a:ext cx="254030" cy="146067"/>
          </a:xfrm>
          <a:custGeom>
            <a:avLst/>
            <a:gdLst>
              <a:gd name="T0" fmla="*/ 6 w 59"/>
              <a:gd name="T1" fmla="*/ 24 h 34"/>
              <a:gd name="T2" fmla="*/ 0 w 59"/>
              <a:gd name="T3" fmla="*/ 34 h 34"/>
              <a:gd name="T4" fmla="*/ 2 w 59"/>
              <a:gd name="T5" fmla="*/ 32 h 34"/>
              <a:gd name="T6" fmla="*/ 5 w 59"/>
              <a:gd name="T7" fmla="*/ 29 h 34"/>
              <a:gd name="T8" fmla="*/ 6 w 59"/>
              <a:gd name="T9" fmla="*/ 29 h 34"/>
              <a:gd name="T10" fmla="*/ 6 w 59"/>
              <a:gd name="T11" fmla="*/ 27 h 34"/>
              <a:gd name="T12" fmla="*/ 6 w 59"/>
              <a:gd name="T13" fmla="*/ 24 h 34"/>
              <a:gd name="T14" fmla="*/ 42 w 59"/>
              <a:gd name="T15" fmla="*/ 0 h 34"/>
              <a:gd name="T16" fmla="*/ 41 w 59"/>
              <a:gd name="T17" fmla="*/ 0 h 34"/>
              <a:gd name="T18" fmla="*/ 37 w 59"/>
              <a:gd name="T19" fmla="*/ 1 h 34"/>
              <a:gd name="T20" fmla="*/ 32 w 59"/>
              <a:gd name="T21" fmla="*/ 3 h 34"/>
              <a:gd name="T22" fmla="*/ 26 w 59"/>
              <a:gd name="T23" fmla="*/ 6 h 34"/>
              <a:gd name="T24" fmla="*/ 15 w 59"/>
              <a:gd name="T25" fmla="*/ 15 h 34"/>
              <a:gd name="T26" fmla="*/ 8 w 59"/>
              <a:gd name="T27" fmla="*/ 22 h 34"/>
              <a:gd name="T28" fmla="*/ 7 w 59"/>
              <a:gd name="T29" fmla="*/ 27 h 34"/>
              <a:gd name="T30" fmla="*/ 7 w 59"/>
              <a:gd name="T31" fmla="*/ 27 h 34"/>
              <a:gd name="T32" fmla="*/ 7 w 59"/>
              <a:gd name="T33" fmla="*/ 27 h 34"/>
              <a:gd name="T34" fmla="*/ 10 w 59"/>
              <a:gd name="T35" fmla="*/ 26 h 34"/>
              <a:gd name="T36" fmla="*/ 14 w 59"/>
              <a:gd name="T37" fmla="*/ 24 h 34"/>
              <a:gd name="T38" fmla="*/ 19 w 59"/>
              <a:gd name="T39" fmla="*/ 22 h 34"/>
              <a:gd name="T40" fmla="*/ 24 w 59"/>
              <a:gd name="T41" fmla="*/ 20 h 34"/>
              <a:gd name="T42" fmla="*/ 28 w 59"/>
              <a:gd name="T43" fmla="*/ 20 h 34"/>
              <a:gd name="T44" fmla="*/ 32 w 59"/>
              <a:gd name="T45" fmla="*/ 19 h 34"/>
              <a:gd name="T46" fmla="*/ 38 w 59"/>
              <a:gd name="T47" fmla="*/ 17 h 34"/>
              <a:gd name="T48" fmla="*/ 38 w 59"/>
              <a:gd name="T49" fmla="*/ 17 h 34"/>
              <a:gd name="T50" fmla="*/ 42 w 59"/>
              <a:gd name="T51" fmla="*/ 14 h 34"/>
              <a:gd name="T52" fmla="*/ 56 w 59"/>
              <a:gd name="T53" fmla="*/ 3 h 34"/>
              <a:gd name="T54" fmla="*/ 59 w 59"/>
              <a:gd name="T55" fmla="*/ 2 h 34"/>
              <a:gd name="T56" fmla="*/ 58 w 59"/>
              <a:gd name="T57" fmla="*/ 2 h 34"/>
              <a:gd name="T58" fmla="*/ 55 w 59"/>
              <a:gd name="T59" fmla="*/ 2 h 34"/>
              <a:gd name="T60" fmla="*/ 51 w 59"/>
              <a:gd name="T61" fmla="*/ 1 h 34"/>
              <a:gd name="T62" fmla="*/ 48 w 59"/>
              <a:gd name="T63" fmla="*/ 1 h 34"/>
              <a:gd name="T64" fmla="*/ 44 w 59"/>
              <a:gd name="T65" fmla="*/ 0 h 34"/>
              <a:gd name="T66" fmla="*/ 42 w 59"/>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4">
                <a:moveTo>
                  <a:pt x="6" y="24"/>
                </a:moveTo>
                <a:cubicBezTo>
                  <a:pt x="4" y="27"/>
                  <a:pt x="2" y="30"/>
                  <a:pt x="0" y="34"/>
                </a:cubicBezTo>
                <a:cubicBezTo>
                  <a:pt x="0" y="33"/>
                  <a:pt x="1" y="32"/>
                  <a:pt x="2" y="32"/>
                </a:cubicBezTo>
                <a:cubicBezTo>
                  <a:pt x="3" y="31"/>
                  <a:pt x="4" y="30"/>
                  <a:pt x="5" y="29"/>
                </a:cubicBezTo>
                <a:cubicBezTo>
                  <a:pt x="5" y="29"/>
                  <a:pt x="6" y="29"/>
                  <a:pt x="6" y="29"/>
                </a:cubicBezTo>
                <a:cubicBezTo>
                  <a:pt x="6" y="28"/>
                  <a:pt x="6" y="28"/>
                  <a:pt x="6" y="27"/>
                </a:cubicBezTo>
                <a:cubicBezTo>
                  <a:pt x="6" y="26"/>
                  <a:pt x="6" y="25"/>
                  <a:pt x="6" y="24"/>
                </a:cubicBezTo>
                <a:moveTo>
                  <a:pt x="42" y="0"/>
                </a:moveTo>
                <a:cubicBezTo>
                  <a:pt x="42" y="0"/>
                  <a:pt x="41" y="0"/>
                  <a:pt x="41" y="0"/>
                </a:cubicBezTo>
                <a:cubicBezTo>
                  <a:pt x="40" y="0"/>
                  <a:pt x="38" y="1"/>
                  <a:pt x="37" y="1"/>
                </a:cubicBezTo>
                <a:cubicBezTo>
                  <a:pt x="35" y="2"/>
                  <a:pt x="33" y="3"/>
                  <a:pt x="32" y="3"/>
                </a:cubicBezTo>
                <a:cubicBezTo>
                  <a:pt x="29" y="5"/>
                  <a:pt x="27" y="6"/>
                  <a:pt x="26" y="6"/>
                </a:cubicBezTo>
                <a:cubicBezTo>
                  <a:pt x="22" y="9"/>
                  <a:pt x="18" y="12"/>
                  <a:pt x="15" y="15"/>
                </a:cubicBezTo>
                <a:cubicBezTo>
                  <a:pt x="12" y="17"/>
                  <a:pt x="10" y="19"/>
                  <a:pt x="8" y="22"/>
                </a:cubicBezTo>
                <a:cubicBezTo>
                  <a:pt x="8" y="24"/>
                  <a:pt x="8" y="25"/>
                  <a:pt x="7" y="27"/>
                </a:cubicBezTo>
                <a:cubicBezTo>
                  <a:pt x="7" y="27"/>
                  <a:pt x="7" y="27"/>
                  <a:pt x="7" y="27"/>
                </a:cubicBezTo>
                <a:cubicBezTo>
                  <a:pt x="7" y="27"/>
                  <a:pt x="7" y="27"/>
                  <a:pt x="7" y="27"/>
                </a:cubicBezTo>
                <a:cubicBezTo>
                  <a:pt x="8" y="27"/>
                  <a:pt x="9" y="27"/>
                  <a:pt x="10" y="26"/>
                </a:cubicBezTo>
                <a:cubicBezTo>
                  <a:pt x="11" y="25"/>
                  <a:pt x="13" y="25"/>
                  <a:pt x="14" y="24"/>
                </a:cubicBezTo>
                <a:cubicBezTo>
                  <a:pt x="16" y="23"/>
                  <a:pt x="17" y="22"/>
                  <a:pt x="19" y="22"/>
                </a:cubicBezTo>
                <a:cubicBezTo>
                  <a:pt x="21" y="21"/>
                  <a:pt x="22" y="21"/>
                  <a:pt x="24" y="20"/>
                </a:cubicBezTo>
                <a:cubicBezTo>
                  <a:pt x="25" y="20"/>
                  <a:pt x="27" y="20"/>
                  <a:pt x="28" y="20"/>
                </a:cubicBezTo>
                <a:cubicBezTo>
                  <a:pt x="30" y="19"/>
                  <a:pt x="31" y="19"/>
                  <a:pt x="32" y="19"/>
                </a:cubicBezTo>
                <a:cubicBezTo>
                  <a:pt x="35" y="18"/>
                  <a:pt x="37" y="17"/>
                  <a:pt x="38" y="17"/>
                </a:cubicBezTo>
                <a:cubicBezTo>
                  <a:pt x="38" y="17"/>
                  <a:pt x="38" y="17"/>
                  <a:pt x="38" y="17"/>
                </a:cubicBezTo>
                <a:cubicBezTo>
                  <a:pt x="40" y="16"/>
                  <a:pt x="41" y="15"/>
                  <a:pt x="42" y="14"/>
                </a:cubicBezTo>
                <a:cubicBezTo>
                  <a:pt x="47" y="10"/>
                  <a:pt x="52" y="6"/>
                  <a:pt x="56" y="3"/>
                </a:cubicBezTo>
                <a:cubicBezTo>
                  <a:pt x="57" y="3"/>
                  <a:pt x="58" y="2"/>
                  <a:pt x="59" y="2"/>
                </a:cubicBezTo>
                <a:cubicBezTo>
                  <a:pt x="59" y="2"/>
                  <a:pt x="58" y="2"/>
                  <a:pt x="58" y="2"/>
                </a:cubicBezTo>
                <a:cubicBezTo>
                  <a:pt x="57" y="2"/>
                  <a:pt x="56" y="2"/>
                  <a:pt x="55" y="2"/>
                </a:cubicBezTo>
                <a:cubicBezTo>
                  <a:pt x="54" y="2"/>
                  <a:pt x="53" y="2"/>
                  <a:pt x="51" y="1"/>
                </a:cubicBezTo>
                <a:cubicBezTo>
                  <a:pt x="50" y="1"/>
                  <a:pt x="49" y="1"/>
                  <a:pt x="48" y="1"/>
                </a:cubicBezTo>
                <a:cubicBezTo>
                  <a:pt x="47" y="1"/>
                  <a:pt x="46" y="0"/>
                  <a:pt x="44" y="0"/>
                </a:cubicBezTo>
                <a:cubicBezTo>
                  <a:pt x="44" y="0"/>
                  <a:pt x="43" y="0"/>
                  <a:pt x="4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6" name="Freeform 2942">
            <a:extLst>
              <a:ext uri="{FF2B5EF4-FFF2-40B4-BE49-F238E27FC236}">
                <a16:creationId xmlns:a16="http://schemas.microsoft.com/office/drawing/2014/main" id="{72D2C31D-53D5-463F-9B99-950B807272EC}"/>
              </a:ext>
            </a:extLst>
          </p:cNvPr>
          <p:cNvSpPr>
            <a:spLocks/>
          </p:cNvSpPr>
          <p:nvPr/>
        </p:nvSpPr>
        <p:spPr bwMode="auto">
          <a:xfrm>
            <a:off x="2909531" y="2778617"/>
            <a:ext cx="155593" cy="42867"/>
          </a:xfrm>
          <a:custGeom>
            <a:avLst/>
            <a:gdLst>
              <a:gd name="T0" fmla="*/ 23 w 36"/>
              <a:gd name="T1" fmla="*/ 0 h 10"/>
              <a:gd name="T2" fmla="*/ 0 w 36"/>
              <a:gd name="T3" fmla="*/ 10 h 10"/>
              <a:gd name="T4" fmla="*/ 6 w 36"/>
              <a:gd name="T5" fmla="*/ 7 h 10"/>
              <a:gd name="T6" fmla="*/ 11 w 36"/>
              <a:gd name="T7" fmla="*/ 5 h 10"/>
              <a:gd name="T8" fmla="*/ 15 w 36"/>
              <a:gd name="T9" fmla="*/ 4 h 10"/>
              <a:gd name="T10" fmla="*/ 17 w 36"/>
              <a:gd name="T11" fmla="*/ 3 h 10"/>
              <a:gd name="T12" fmla="*/ 18 w 36"/>
              <a:gd name="T13" fmla="*/ 3 h 10"/>
              <a:gd name="T14" fmla="*/ 22 w 36"/>
              <a:gd name="T15" fmla="*/ 4 h 10"/>
              <a:gd name="T16" fmla="*/ 26 w 36"/>
              <a:gd name="T17" fmla="*/ 5 h 10"/>
              <a:gd name="T18" fmla="*/ 29 w 36"/>
              <a:gd name="T19" fmla="*/ 5 h 10"/>
              <a:gd name="T20" fmla="*/ 32 w 36"/>
              <a:gd name="T21" fmla="*/ 5 h 10"/>
              <a:gd name="T22" fmla="*/ 36 w 36"/>
              <a:gd name="T23" fmla="*/ 5 h 10"/>
              <a:gd name="T24" fmla="*/ 36 w 36"/>
              <a:gd name="T25" fmla="*/ 5 h 10"/>
              <a:gd name="T26" fmla="*/ 34 w 36"/>
              <a:gd name="T27" fmla="*/ 4 h 10"/>
              <a:gd name="T28" fmla="*/ 23 w 3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0">
                <a:moveTo>
                  <a:pt x="23" y="0"/>
                </a:moveTo>
                <a:cubicBezTo>
                  <a:pt x="15" y="3"/>
                  <a:pt x="7" y="6"/>
                  <a:pt x="0" y="10"/>
                </a:cubicBezTo>
                <a:cubicBezTo>
                  <a:pt x="1" y="10"/>
                  <a:pt x="3" y="9"/>
                  <a:pt x="6" y="7"/>
                </a:cubicBezTo>
                <a:cubicBezTo>
                  <a:pt x="7" y="6"/>
                  <a:pt x="9" y="5"/>
                  <a:pt x="11" y="5"/>
                </a:cubicBezTo>
                <a:cubicBezTo>
                  <a:pt x="12" y="4"/>
                  <a:pt x="13" y="4"/>
                  <a:pt x="15" y="4"/>
                </a:cubicBezTo>
                <a:cubicBezTo>
                  <a:pt x="15" y="3"/>
                  <a:pt x="16" y="3"/>
                  <a:pt x="17" y="3"/>
                </a:cubicBezTo>
                <a:cubicBezTo>
                  <a:pt x="17" y="3"/>
                  <a:pt x="18" y="3"/>
                  <a:pt x="18" y="3"/>
                </a:cubicBezTo>
                <a:cubicBezTo>
                  <a:pt x="20" y="4"/>
                  <a:pt x="21" y="4"/>
                  <a:pt x="22" y="4"/>
                </a:cubicBezTo>
                <a:cubicBezTo>
                  <a:pt x="23" y="4"/>
                  <a:pt x="24" y="4"/>
                  <a:pt x="26" y="5"/>
                </a:cubicBezTo>
                <a:cubicBezTo>
                  <a:pt x="27" y="5"/>
                  <a:pt x="28" y="5"/>
                  <a:pt x="29" y="5"/>
                </a:cubicBezTo>
                <a:cubicBezTo>
                  <a:pt x="30" y="5"/>
                  <a:pt x="31" y="5"/>
                  <a:pt x="32" y="5"/>
                </a:cubicBezTo>
                <a:cubicBezTo>
                  <a:pt x="33" y="5"/>
                  <a:pt x="35" y="5"/>
                  <a:pt x="36" y="5"/>
                </a:cubicBezTo>
                <a:cubicBezTo>
                  <a:pt x="36" y="5"/>
                  <a:pt x="36" y="5"/>
                  <a:pt x="36" y="5"/>
                </a:cubicBezTo>
                <a:cubicBezTo>
                  <a:pt x="35" y="4"/>
                  <a:pt x="35" y="4"/>
                  <a:pt x="34" y="4"/>
                </a:cubicBezTo>
                <a:cubicBezTo>
                  <a:pt x="30" y="3"/>
                  <a:pt x="26" y="2"/>
                  <a:pt x="2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7" name="Freeform 2943">
            <a:extLst>
              <a:ext uri="{FF2B5EF4-FFF2-40B4-BE49-F238E27FC236}">
                <a16:creationId xmlns:a16="http://schemas.microsoft.com/office/drawing/2014/main" id="{46D9186F-C69C-48FB-8502-5742BD4C6C11}"/>
              </a:ext>
            </a:extLst>
          </p:cNvPr>
          <p:cNvSpPr>
            <a:spLocks/>
          </p:cNvSpPr>
          <p:nvPr/>
        </p:nvSpPr>
        <p:spPr bwMode="auto">
          <a:xfrm>
            <a:off x="3009555" y="2770678"/>
            <a:ext cx="93673" cy="30166"/>
          </a:xfrm>
          <a:custGeom>
            <a:avLst/>
            <a:gdLst>
              <a:gd name="T0" fmla="*/ 14 w 22"/>
              <a:gd name="T1" fmla="*/ 0 h 7"/>
              <a:gd name="T2" fmla="*/ 9 w 22"/>
              <a:gd name="T3" fmla="*/ 0 h 7"/>
              <a:gd name="T4" fmla="*/ 0 w 22"/>
              <a:gd name="T5" fmla="*/ 2 h 7"/>
              <a:gd name="T6" fmla="*/ 11 w 22"/>
              <a:gd name="T7" fmla="*/ 6 h 7"/>
              <a:gd name="T8" fmla="*/ 13 w 22"/>
              <a:gd name="T9" fmla="*/ 7 h 7"/>
              <a:gd name="T10" fmla="*/ 19 w 22"/>
              <a:gd name="T11" fmla="*/ 4 h 7"/>
              <a:gd name="T12" fmla="*/ 22 w 22"/>
              <a:gd name="T13" fmla="*/ 4 h 7"/>
              <a:gd name="T14" fmla="*/ 18 w 22"/>
              <a:gd name="T15" fmla="*/ 1 h 7"/>
              <a:gd name="T16" fmla="*/ 14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4" y="0"/>
                </a:moveTo>
                <a:cubicBezTo>
                  <a:pt x="12" y="0"/>
                  <a:pt x="11" y="0"/>
                  <a:pt x="9" y="0"/>
                </a:cubicBezTo>
                <a:cubicBezTo>
                  <a:pt x="6" y="1"/>
                  <a:pt x="3" y="2"/>
                  <a:pt x="0" y="2"/>
                </a:cubicBezTo>
                <a:cubicBezTo>
                  <a:pt x="3" y="4"/>
                  <a:pt x="7" y="5"/>
                  <a:pt x="11" y="6"/>
                </a:cubicBezTo>
                <a:cubicBezTo>
                  <a:pt x="12" y="6"/>
                  <a:pt x="12" y="6"/>
                  <a:pt x="13" y="7"/>
                </a:cubicBezTo>
                <a:cubicBezTo>
                  <a:pt x="15" y="6"/>
                  <a:pt x="17" y="5"/>
                  <a:pt x="19" y="4"/>
                </a:cubicBezTo>
                <a:cubicBezTo>
                  <a:pt x="20" y="4"/>
                  <a:pt x="21" y="4"/>
                  <a:pt x="22" y="4"/>
                </a:cubicBezTo>
                <a:cubicBezTo>
                  <a:pt x="21" y="2"/>
                  <a:pt x="20" y="1"/>
                  <a:pt x="18" y="1"/>
                </a:cubicBezTo>
                <a:cubicBezTo>
                  <a:pt x="16" y="0"/>
                  <a:pt x="15" y="0"/>
                  <a:pt x="1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8" name="Freeform 2944">
            <a:extLst>
              <a:ext uri="{FF2B5EF4-FFF2-40B4-BE49-F238E27FC236}">
                <a16:creationId xmlns:a16="http://schemas.microsoft.com/office/drawing/2014/main" id="{E0E24406-18A0-4827-9ADE-9454FDE91C92}"/>
              </a:ext>
            </a:extLst>
          </p:cNvPr>
          <p:cNvSpPr>
            <a:spLocks noEditPoints="1"/>
          </p:cNvSpPr>
          <p:nvPr/>
        </p:nvSpPr>
        <p:spPr bwMode="auto">
          <a:xfrm>
            <a:off x="2758701" y="2878641"/>
            <a:ext cx="193698" cy="201636"/>
          </a:xfrm>
          <a:custGeom>
            <a:avLst/>
            <a:gdLst>
              <a:gd name="T0" fmla="*/ 15 w 45"/>
              <a:gd name="T1" fmla="*/ 10 h 47"/>
              <a:gd name="T2" fmla="*/ 15 w 45"/>
              <a:gd name="T3" fmla="*/ 10 h 47"/>
              <a:gd name="T4" fmla="*/ 11 w 45"/>
              <a:gd name="T5" fmla="*/ 13 h 47"/>
              <a:gd name="T6" fmla="*/ 8 w 45"/>
              <a:gd name="T7" fmla="*/ 15 h 47"/>
              <a:gd name="T8" fmla="*/ 1 w 45"/>
              <a:gd name="T9" fmla="*/ 37 h 47"/>
              <a:gd name="T10" fmla="*/ 2 w 45"/>
              <a:gd name="T11" fmla="*/ 44 h 47"/>
              <a:gd name="T12" fmla="*/ 7 w 45"/>
              <a:gd name="T13" fmla="*/ 47 h 47"/>
              <a:gd name="T14" fmla="*/ 11 w 45"/>
              <a:gd name="T15" fmla="*/ 38 h 47"/>
              <a:gd name="T16" fmla="*/ 15 w 45"/>
              <a:gd name="T17" fmla="*/ 32 h 47"/>
              <a:gd name="T18" fmla="*/ 15 w 45"/>
              <a:gd name="T19" fmla="*/ 27 h 47"/>
              <a:gd name="T20" fmla="*/ 15 w 45"/>
              <a:gd name="T21" fmla="*/ 18 h 47"/>
              <a:gd name="T22" fmla="*/ 15 w 45"/>
              <a:gd name="T23" fmla="*/ 10 h 47"/>
              <a:gd name="T24" fmla="*/ 45 w 45"/>
              <a:gd name="T25" fmla="*/ 0 h 47"/>
              <a:gd name="T26" fmla="*/ 42 w 45"/>
              <a:gd name="T27" fmla="*/ 1 h 47"/>
              <a:gd name="T28" fmla="*/ 37 w 45"/>
              <a:gd name="T29" fmla="*/ 2 h 47"/>
              <a:gd name="T30" fmla="*/ 33 w 45"/>
              <a:gd name="T31" fmla="*/ 2 h 47"/>
              <a:gd name="T32" fmla="*/ 28 w 45"/>
              <a:gd name="T33" fmla="*/ 4 h 47"/>
              <a:gd name="T34" fmla="*/ 23 w 45"/>
              <a:gd name="T35" fmla="*/ 5 h 47"/>
              <a:gd name="T36" fmla="*/ 19 w 45"/>
              <a:gd name="T37" fmla="*/ 8 h 47"/>
              <a:gd name="T38" fmla="*/ 17 w 45"/>
              <a:gd name="T39" fmla="*/ 9 h 47"/>
              <a:gd name="T40" fmla="*/ 16 w 45"/>
              <a:gd name="T41" fmla="*/ 9 h 47"/>
              <a:gd name="T42" fmla="*/ 16 w 45"/>
              <a:gd name="T43" fmla="*/ 18 h 47"/>
              <a:gd name="T44" fmla="*/ 16 w 45"/>
              <a:gd name="T45" fmla="*/ 27 h 47"/>
              <a:gd name="T46" fmla="*/ 16 w 45"/>
              <a:gd name="T47" fmla="*/ 30 h 47"/>
              <a:gd name="T48" fmla="*/ 21 w 45"/>
              <a:gd name="T49" fmla="*/ 24 h 47"/>
              <a:gd name="T50" fmla="*/ 36 w 45"/>
              <a:gd name="T51" fmla="*/ 9 h 47"/>
              <a:gd name="T52" fmla="*/ 45 w 45"/>
              <a:gd name="T5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7">
                <a:moveTo>
                  <a:pt x="15" y="10"/>
                </a:moveTo>
                <a:cubicBezTo>
                  <a:pt x="15" y="10"/>
                  <a:pt x="15" y="10"/>
                  <a:pt x="15" y="10"/>
                </a:cubicBezTo>
                <a:cubicBezTo>
                  <a:pt x="13" y="11"/>
                  <a:pt x="12" y="12"/>
                  <a:pt x="11" y="13"/>
                </a:cubicBezTo>
                <a:cubicBezTo>
                  <a:pt x="10" y="14"/>
                  <a:pt x="9" y="15"/>
                  <a:pt x="8" y="15"/>
                </a:cubicBezTo>
                <a:cubicBezTo>
                  <a:pt x="4" y="22"/>
                  <a:pt x="2" y="30"/>
                  <a:pt x="1" y="37"/>
                </a:cubicBezTo>
                <a:cubicBezTo>
                  <a:pt x="1" y="39"/>
                  <a:pt x="0" y="42"/>
                  <a:pt x="2" y="44"/>
                </a:cubicBezTo>
                <a:cubicBezTo>
                  <a:pt x="2" y="45"/>
                  <a:pt x="4" y="46"/>
                  <a:pt x="7" y="47"/>
                </a:cubicBezTo>
                <a:cubicBezTo>
                  <a:pt x="8" y="44"/>
                  <a:pt x="9" y="41"/>
                  <a:pt x="11" y="38"/>
                </a:cubicBezTo>
                <a:cubicBezTo>
                  <a:pt x="12" y="36"/>
                  <a:pt x="13" y="34"/>
                  <a:pt x="15" y="32"/>
                </a:cubicBezTo>
                <a:cubicBezTo>
                  <a:pt x="15" y="27"/>
                  <a:pt x="15" y="27"/>
                  <a:pt x="15" y="27"/>
                </a:cubicBezTo>
                <a:cubicBezTo>
                  <a:pt x="15" y="18"/>
                  <a:pt x="15" y="18"/>
                  <a:pt x="15" y="18"/>
                </a:cubicBezTo>
                <a:cubicBezTo>
                  <a:pt x="15" y="15"/>
                  <a:pt x="15" y="13"/>
                  <a:pt x="15" y="10"/>
                </a:cubicBezTo>
                <a:moveTo>
                  <a:pt x="45" y="0"/>
                </a:moveTo>
                <a:cubicBezTo>
                  <a:pt x="44" y="0"/>
                  <a:pt x="43" y="1"/>
                  <a:pt x="42" y="1"/>
                </a:cubicBezTo>
                <a:cubicBezTo>
                  <a:pt x="40" y="1"/>
                  <a:pt x="39" y="1"/>
                  <a:pt x="37" y="2"/>
                </a:cubicBezTo>
                <a:cubicBezTo>
                  <a:pt x="36" y="2"/>
                  <a:pt x="34" y="2"/>
                  <a:pt x="33" y="2"/>
                </a:cubicBezTo>
                <a:cubicBezTo>
                  <a:pt x="31" y="3"/>
                  <a:pt x="30" y="3"/>
                  <a:pt x="28" y="4"/>
                </a:cubicBezTo>
                <a:cubicBezTo>
                  <a:pt x="27" y="4"/>
                  <a:pt x="25" y="5"/>
                  <a:pt x="23" y="5"/>
                </a:cubicBezTo>
                <a:cubicBezTo>
                  <a:pt x="22" y="6"/>
                  <a:pt x="20" y="7"/>
                  <a:pt x="19" y="8"/>
                </a:cubicBezTo>
                <a:cubicBezTo>
                  <a:pt x="18" y="8"/>
                  <a:pt x="17" y="8"/>
                  <a:pt x="17" y="9"/>
                </a:cubicBezTo>
                <a:cubicBezTo>
                  <a:pt x="17" y="9"/>
                  <a:pt x="16" y="9"/>
                  <a:pt x="16" y="9"/>
                </a:cubicBezTo>
                <a:cubicBezTo>
                  <a:pt x="16" y="12"/>
                  <a:pt x="16" y="15"/>
                  <a:pt x="16" y="18"/>
                </a:cubicBezTo>
                <a:cubicBezTo>
                  <a:pt x="16" y="27"/>
                  <a:pt x="16" y="27"/>
                  <a:pt x="16" y="27"/>
                </a:cubicBezTo>
                <a:cubicBezTo>
                  <a:pt x="16" y="30"/>
                  <a:pt x="16" y="30"/>
                  <a:pt x="16" y="30"/>
                </a:cubicBezTo>
                <a:cubicBezTo>
                  <a:pt x="18" y="28"/>
                  <a:pt x="20" y="26"/>
                  <a:pt x="21" y="24"/>
                </a:cubicBezTo>
                <a:cubicBezTo>
                  <a:pt x="26" y="18"/>
                  <a:pt x="31" y="13"/>
                  <a:pt x="36" y="9"/>
                </a:cubicBezTo>
                <a:cubicBezTo>
                  <a:pt x="39" y="6"/>
                  <a:pt x="42" y="3"/>
                  <a:pt x="4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99" name="Freeform 2945">
            <a:extLst>
              <a:ext uri="{FF2B5EF4-FFF2-40B4-BE49-F238E27FC236}">
                <a16:creationId xmlns:a16="http://schemas.microsoft.com/office/drawing/2014/main" id="{260703D6-9FA0-4BD4-A1DD-ED8E48741A64}"/>
              </a:ext>
            </a:extLst>
          </p:cNvPr>
          <p:cNvSpPr>
            <a:spLocks noEditPoints="1"/>
          </p:cNvSpPr>
          <p:nvPr/>
        </p:nvSpPr>
        <p:spPr bwMode="auto">
          <a:xfrm>
            <a:off x="2788867" y="2848475"/>
            <a:ext cx="211162" cy="266731"/>
          </a:xfrm>
          <a:custGeom>
            <a:avLst/>
            <a:gdLst>
              <a:gd name="T0" fmla="*/ 8 w 49"/>
              <a:gd name="T1" fmla="*/ 40 h 62"/>
              <a:gd name="T2" fmla="*/ 4 w 49"/>
              <a:gd name="T3" fmla="*/ 46 h 62"/>
              <a:gd name="T4" fmla="*/ 0 w 49"/>
              <a:gd name="T5" fmla="*/ 54 h 62"/>
              <a:gd name="T6" fmla="*/ 1 w 49"/>
              <a:gd name="T7" fmla="*/ 54 h 62"/>
              <a:gd name="T8" fmla="*/ 2 w 49"/>
              <a:gd name="T9" fmla="*/ 54 h 62"/>
              <a:gd name="T10" fmla="*/ 3 w 49"/>
              <a:gd name="T11" fmla="*/ 54 h 62"/>
              <a:gd name="T12" fmla="*/ 8 w 49"/>
              <a:gd name="T13" fmla="*/ 55 h 62"/>
              <a:gd name="T14" fmla="*/ 8 w 49"/>
              <a:gd name="T15" fmla="*/ 40 h 62"/>
              <a:gd name="T16" fmla="*/ 49 w 49"/>
              <a:gd name="T17" fmla="*/ 0 h 62"/>
              <a:gd name="T18" fmla="*/ 45 w 49"/>
              <a:gd name="T19" fmla="*/ 3 h 62"/>
              <a:gd name="T20" fmla="*/ 30 w 49"/>
              <a:gd name="T21" fmla="*/ 17 h 62"/>
              <a:gd name="T22" fmla="*/ 15 w 49"/>
              <a:gd name="T23" fmla="*/ 31 h 62"/>
              <a:gd name="T24" fmla="*/ 9 w 49"/>
              <a:gd name="T25" fmla="*/ 38 h 62"/>
              <a:gd name="T26" fmla="*/ 9 w 49"/>
              <a:gd name="T27" fmla="*/ 56 h 62"/>
              <a:gd name="T28" fmla="*/ 10 w 49"/>
              <a:gd name="T29" fmla="*/ 57 h 62"/>
              <a:gd name="T30" fmla="*/ 24 w 49"/>
              <a:gd name="T31" fmla="*/ 62 h 62"/>
              <a:gd name="T32" fmla="*/ 25 w 49"/>
              <a:gd name="T33" fmla="*/ 61 h 62"/>
              <a:gd name="T34" fmla="*/ 28 w 49"/>
              <a:gd name="T35" fmla="*/ 56 h 62"/>
              <a:gd name="T36" fmla="*/ 34 w 49"/>
              <a:gd name="T37" fmla="*/ 45 h 62"/>
              <a:gd name="T38" fmla="*/ 36 w 49"/>
              <a:gd name="T39" fmla="*/ 38 h 62"/>
              <a:gd name="T40" fmla="*/ 38 w 49"/>
              <a:gd name="T41" fmla="*/ 31 h 62"/>
              <a:gd name="T42" fmla="*/ 42 w 49"/>
              <a:gd name="T43" fmla="*/ 17 h 62"/>
              <a:gd name="T44" fmla="*/ 44 w 49"/>
              <a:gd name="T45" fmla="*/ 10 h 62"/>
              <a:gd name="T46" fmla="*/ 47 w 49"/>
              <a:gd name="T47" fmla="*/ 5 h 62"/>
              <a:gd name="T48" fmla="*/ 49 w 49"/>
              <a:gd name="T4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62">
                <a:moveTo>
                  <a:pt x="8" y="40"/>
                </a:moveTo>
                <a:cubicBezTo>
                  <a:pt x="6" y="42"/>
                  <a:pt x="5" y="44"/>
                  <a:pt x="4" y="46"/>
                </a:cubicBezTo>
                <a:cubicBezTo>
                  <a:pt x="2" y="49"/>
                  <a:pt x="1" y="51"/>
                  <a:pt x="0" y="54"/>
                </a:cubicBezTo>
                <a:cubicBezTo>
                  <a:pt x="0" y="54"/>
                  <a:pt x="1" y="54"/>
                  <a:pt x="1" y="54"/>
                </a:cubicBezTo>
                <a:cubicBezTo>
                  <a:pt x="2" y="54"/>
                  <a:pt x="2" y="54"/>
                  <a:pt x="2" y="54"/>
                </a:cubicBezTo>
                <a:cubicBezTo>
                  <a:pt x="3" y="54"/>
                  <a:pt x="3" y="54"/>
                  <a:pt x="3" y="54"/>
                </a:cubicBezTo>
                <a:cubicBezTo>
                  <a:pt x="5" y="54"/>
                  <a:pt x="6" y="54"/>
                  <a:pt x="8" y="55"/>
                </a:cubicBezTo>
                <a:cubicBezTo>
                  <a:pt x="8" y="40"/>
                  <a:pt x="8" y="40"/>
                  <a:pt x="8" y="40"/>
                </a:cubicBezTo>
                <a:moveTo>
                  <a:pt x="49" y="0"/>
                </a:moveTo>
                <a:cubicBezTo>
                  <a:pt x="48" y="1"/>
                  <a:pt x="46" y="2"/>
                  <a:pt x="45" y="3"/>
                </a:cubicBezTo>
                <a:cubicBezTo>
                  <a:pt x="40" y="7"/>
                  <a:pt x="35" y="12"/>
                  <a:pt x="30" y="17"/>
                </a:cubicBezTo>
                <a:cubicBezTo>
                  <a:pt x="25" y="21"/>
                  <a:pt x="20" y="26"/>
                  <a:pt x="15" y="31"/>
                </a:cubicBezTo>
                <a:cubicBezTo>
                  <a:pt x="13" y="34"/>
                  <a:pt x="11" y="36"/>
                  <a:pt x="9" y="38"/>
                </a:cubicBezTo>
                <a:cubicBezTo>
                  <a:pt x="9" y="56"/>
                  <a:pt x="9" y="56"/>
                  <a:pt x="9" y="56"/>
                </a:cubicBezTo>
                <a:cubicBezTo>
                  <a:pt x="9" y="56"/>
                  <a:pt x="10" y="56"/>
                  <a:pt x="10" y="57"/>
                </a:cubicBezTo>
                <a:cubicBezTo>
                  <a:pt x="14" y="59"/>
                  <a:pt x="19" y="61"/>
                  <a:pt x="24" y="62"/>
                </a:cubicBezTo>
                <a:cubicBezTo>
                  <a:pt x="25" y="61"/>
                  <a:pt x="25" y="61"/>
                  <a:pt x="25" y="61"/>
                </a:cubicBezTo>
                <a:cubicBezTo>
                  <a:pt x="26" y="59"/>
                  <a:pt x="27" y="58"/>
                  <a:pt x="28" y="56"/>
                </a:cubicBezTo>
                <a:cubicBezTo>
                  <a:pt x="31" y="53"/>
                  <a:pt x="33" y="49"/>
                  <a:pt x="34" y="45"/>
                </a:cubicBezTo>
                <a:cubicBezTo>
                  <a:pt x="35" y="43"/>
                  <a:pt x="36" y="40"/>
                  <a:pt x="36" y="38"/>
                </a:cubicBezTo>
                <a:cubicBezTo>
                  <a:pt x="37" y="36"/>
                  <a:pt x="38" y="33"/>
                  <a:pt x="38" y="31"/>
                </a:cubicBezTo>
                <a:cubicBezTo>
                  <a:pt x="40" y="26"/>
                  <a:pt x="41" y="21"/>
                  <a:pt x="42" y="17"/>
                </a:cubicBezTo>
                <a:cubicBezTo>
                  <a:pt x="43" y="14"/>
                  <a:pt x="43" y="12"/>
                  <a:pt x="44" y="10"/>
                </a:cubicBezTo>
                <a:cubicBezTo>
                  <a:pt x="45" y="8"/>
                  <a:pt x="46" y="6"/>
                  <a:pt x="47" y="5"/>
                </a:cubicBezTo>
                <a:cubicBezTo>
                  <a:pt x="47" y="3"/>
                  <a:pt x="48" y="1"/>
                  <a:pt x="4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0" name="Freeform 2946">
            <a:extLst>
              <a:ext uri="{FF2B5EF4-FFF2-40B4-BE49-F238E27FC236}">
                <a16:creationId xmlns:a16="http://schemas.microsoft.com/office/drawing/2014/main" id="{105B8F37-9C1C-47F1-94CA-73B69AA3B6DF}"/>
              </a:ext>
            </a:extLst>
          </p:cNvPr>
          <p:cNvSpPr>
            <a:spLocks/>
          </p:cNvSpPr>
          <p:nvPr/>
        </p:nvSpPr>
        <p:spPr bwMode="auto">
          <a:xfrm>
            <a:off x="3069887" y="2808783"/>
            <a:ext cx="201636" cy="266731"/>
          </a:xfrm>
          <a:custGeom>
            <a:avLst/>
            <a:gdLst>
              <a:gd name="T0" fmla="*/ 8 w 47"/>
              <a:gd name="T1" fmla="*/ 3 h 62"/>
              <a:gd name="T2" fmla="*/ 9 w 47"/>
              <a:gd name="T3" fmla="*/ 20 h 62"/>
              <a:gd name="T4" fmla="*/ 9 w 47"/>
              <a:gd name="T5" fmla="*/ 31 h 62"/>
              <a:gd name="T6" fmla="*/ 8 w 47"/>
              <a:gd name="T7" fmla="*/ 39 h 62"/>
              <a:gd name="T8" fmla="*/ 20 w 47"/>
              <a:gd name="T9" fmla="*/ 35 h 62"/>
              <a:gd name="T10" fmla="*/ 24 w 47"/>
              <a:gd name="T11" fmla="*/ 37 h 62"/>
              <a:gd name="T12" fmla="*/ 17 w 47"/>
              <a:gd name="T13" fmla="*/ 41 h 62"/>
              <a:gd name="T14" fmla="*/ 12 w 47"/>
              <a:gd name="T15" fmla="*/ 42 h 62"/>
              <a:gd name="T16" fmla="*/ 8 w 47"/>
              <a:gd name="T17" fmla="*/ 43 h 62"/>
              <a:gd name="T18" fmla="*/ 10 w 47"/>
              <a:gd name="T19" fmla="*/ 43 h 62"/>
              <a:gd name="T20" fmla="*/ 15 w 47"/>
              <a:gd name="T21" fmla="*/ 42 h 62"/>
              <a:gd name="T22" fmla="*/ 16 w 47"/>
              <a:gd name="T23" fmla="*/ 42 h 62"/>
              <a:gd name="T24" fmla="*/ 5 w 47"/>
              <a:gd name="T25" fmla="*/ 54 h 62"/>
              <a:gd name="T26" fmla="*/ 3 w 47"/>
              <a:gd name="T27" fmla="*/ 57 h 62"/>
              <a:gd name="T28" fmla="*/ 1 w 47"/>
              <a:gd name="T29" fmla="*/ 60 h 62"/>
              <a:gd name="T30" fmla="*/ 1 w 47"/>
              <a:gd name="T31" fmla="*/ 60 h 62"/>
              <a:gd name="T32" fmla="*/ 1 w 47"/>
              <a:gd name="T33" fmla="*/ 60 h 62"/>
              <a:gd name="T34" fmla="*/ 1 w 47"/>
              <a:gd name="T35" fmla="*/ 61 h 62"/>
              <a:gd name="T36" fmla="*/ 6 w 47"/>
              <a:gd name="T37" fmla="*/ 55 h 62"/>
              <a:gd name="T38" fmla="*/ 9 w 47"/>
              <a:gd name="T39" fmla="*/ 52 h 62"/>
              <a:gd name="T40" fmla="*/ 8 w 47"/>
              <a:gd name="T41" fmla="*/ 56 h 62"/>
              <a:gd name="T42" fmla="*/ 8 w 47"/>
              <a:gd name="T43" fmla="*/ 58 h 62"/>
              <a:gd name="T44" fmla="*/ 11 w 47"/>
              <a:gd name="T45" fmla="*/ 50 h 62"/>
              <a:gd name="T46" fmla="*/ 15 w 47"/>
              <a:gd name="T47" fmla="*/ 45 h 62"/>
              <a:gd name="T48" fmla="*/ 24 w 47"/>
              <a:gd name="T49" fmla="*/ 39 h 62"/>
              <a:gd name="T50" fmla="*/ 25 w 47"/>
              <a:gd name="T51" fmla="*/ 43 h 62"/>
              <a:gd name="T52" fmla="*/ 26 w 47"/>
              <a:gd name="T53" fmla="*/ 48 h 62"/>
              <a:gd name="T54" fmla="*/ 27 w 47"/>
              <a:gd name="T55" fmla="*/ 46 h 62"/>
              <a:gd name="T56" fmla="*/ 25 w 47"/>
              <a:gd name="T57" fmla="*/ 40 h 62"/>
              <a:gd name="T58" fmla="*/ 25 w 47"/>
              <a:gd name="T59" fmla="*/ 38 h 62"/>
              <a:gd name="T60" fmla="*/ 25 w 47"/>
              <a:gd name="T61" fmla="*/ 37 h 62"/>
              <a:gd name="T62" fmla="*/ 41 w 47"/>
              <a:gd name="T63" fmla="*/ 34 h 62"/>
              <a:gd name="T64" fmla="*/ 37 w 47"/>
              <a:gd name="T65" fmla="*/ 1 h 62"/>
              <a:gd name="T66" fmla="*/ 37 w 47"/>
              <a:gd name="T67" fmla="*/ 2 h 62"/>
              <a:gd name="T68" fmla="*/ 34 w 47"/>
              <a:gd name="T69" fmla="*/ 4 h 62"/>
              <a:gd name="T70" fmla="*/ 8 w 47"/>
              <a:gd name="T7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62">
                <a:moveTo>
                  <a:pt x="8" y="0"/>
                </a:moveTo>
                <a:cubicBezTo>
                  <a:pt x="8" y="1"/>
                  <a:pt x="8" y="2"/>
                  <a:pt x="8" y="3"/>
                </a:cubicBezTo>
                <a:cubicBezTo>
                  <a:pt x="8" y="4"/>
                  <a:pt x="8" y="6"/>
                  <a:pt x="8" y="8"/>
                </a:cubicBezTo>
                <a:cubicBezTo>
                  <a:pt x="8" y="11"/>
                  <a:pt x="9" y="16"/>
                  <a:pt x="9" y="20"/>
                </a:cubicBezTo>
                <a:cubicBezTo>
                  <a:pt x="9" y="22"/>
                  <a:pt x="9" y="25"/>
                  <a:pt x="9" y="27"/>
                </a:cubicBezTo>
                <a:cubicBezTo>
                  <a:pt x="9" y="31"/>
                  <a:pt x="9" y="31"/>
                  <a:pt x="9" y="31"/>
                </a:cubicBezTo>
                <a:cubicBezTo>
                  <a:pt x="9" y="34"/>
                  <a:pt x="9" y="34"/>
                  <a:pt x="9" y="34"/>
                </a:cubicBezTo>
                <a:cubicBezTo>
                  <a:pt x="8" y="36"/>
                  <a:pt x="8" y="38"/>
                  <a:pt x="8" y="39"/>
                </a:cubicBezTo>
                <a:cubicBezTo>
                  <a:pt x="10" y="38"/>
                  <a:pt x="12" y="37"/>
                  <a:pt x="13" y="37"/>
                </a:cubicBezTo>
                <a:cubicBezTo>
                  <a:pt x="15" y="36"/>
                  <a:pt x="18" y="35"/>
                  <a:pt x="20" y="35"/>
                </a:cubicBezTo>
                <a:cubicBezTo>
                  <a:pt x="20" y="35"/>
                  <a:pt x="20" y="35"/>
                  <a:pt x="20" y="35"/>
                </a:cubicBezTo>
                <a:cubicBezTo>
                  <a:pt x="21" y="35"/>
                  <a:pt x="23" y="36"/>
                  <a:pt x="24" y="37"/>
                </a:cubicBezTo>
                <a:cubicBezTo>
                  <a:pt x="23" y="37"/>
                  <a:pt x="22" y="37"/>
                  <a:pt x="22" y="38"/>
                </a:cubicBezTo>
                <a:cubicBezTo>
                  <a:pt x="20" y="38"/>
                  <a:pt x="19" y="39"/>
                  <a:pt x="17" y="41"/>
                </a:cubicBezTo>
                <a:cubicBezTo>
                  <a:pt x="17" y="41"/>
                  <a:pt x="16" y="41"/>
                  <a:pt x="14" y="42"/>
                </a:cubicBezTo>
                <a:cubicBezTo>
                  <a:pt x="14" y="42"/>
                  <a:pt x="13" y="42"/>
                  <a:pt x="12" y="42"/>
                </a:cubicBezTo>
                <a:cubicBezTo>
                  <a:pt x="11" y="42"/>
                  <a:pt x="11" y="42"/>
                  <a:pt x="10" y="43"/>
                </a:cubicBezTo>
                <a:cubicBezTo>
                  <a:pt x="9" y="43"/>
                  <a:pt x="8" y="43"/>
                  <a:pt x="8" y="43"/>
                </a:cubicBezTo>
                <a:cubicBezTo>
                  <a:pt x="8" y="43"/>
                  <a:pt x="7" y="43"/>
                  <a:pt x="7" y="43"/>
                </a:cubicBezTo>
                <a:cubicBezTo>
                  <a:pt x="8" y="43"/>
                  <a:pt x="9" y="43"/>
                  <a:pt x="10" y="43"/>
                </a:cubicBezTo>
                <a:cubicBezTo>
                  <a:pt x="11" y="43"/>
                  <a:pt x="12" y="43"/>
                  <a:pt x="12" y="43"/>
                </a:cubicBezTo>
                <a:cubicBezTo>
                  <a:pt x="13" y="43"/>
                  <a:pt x="14" y="43"/>
                  <a:pt x="15" y="42"/>
                </a:cubicBezTo>
                <a:cubicBezTo>
                  <a:pt x="16" y="42"/>
                  <a:pt x="16" y="42"/>
                  <a:pt x="16" y="42"/>
                </a:cubicBezTo>
                <a:cubicBezTo>
                  <a:pt x="16" y="42"/>
                  <a:pt x="16" y="42"/>
                  <a:pt x="16" y="42"/>
                </a:cubicBezTo>
                <a:cubicBezTo>
                  <a:pt x="15" y="43"/>
                  <a:pt x="14" y="43"/>
                  <a:pt x="14" y="44"/>
                </a:cubicBezTo>
                <a:cubicBezTo>
                  <a:pt x="11" y="47"/>
                  <a:pt x="8" y="50"/>
                  <a:pt x="5" y="54"/>
                </a:cubicBezTo>
                <a:cubicBezTo>
                  <a:pt x="4" y="55"/>
                  <a:pt x="4" y="56"/>
                  <a:pt x="3" y="57"/>
                </a:cubicBezTo>
                <a:cubicBezTo>
                  <a:pt x="3" y="57"/>
                  <a:pt x="3" y="57"/>
                  <a:pt x="3" y="57"/>
                </a:cubicBezTo>
                <a:cubicBezTo>
                  <a:pt x="2" y="58"/>
                  <a:pt x="2" y="58"/>
                  <a:pt x="2" y="58"/>
                </a:cubicBezTo>
                <a:cubicBezTo>
                  <a:pt x="2" y="59"/>
                  <a:pt x="1" y="59"/>
                  <a:pt x="1" y="60"/>
                </a:cubicBezTo>
                <a:cubicBezTo>
                  <a:pt x="1" y="60"/>
                  <a:pt x="1" y="60"/>
                  <a:pt x="1" y="60"/>
                </a:cubicBezTo>
                <a:cubicBezTo>
                  <a:pt x="1" y="60"/>
                  <a:pt x="1" y="60"/>
                  <a:pt x="1" y="60"/>
                </a:cubicBezTo>
                <a:cubicBezTo>
                  <a:pt x="1" y="60"/>
                  <a:pt x="1" y="60"/>
                  <a:pt x="1" y="60"/>
                </a:cubicBezTo>
                <a:cubicBezTo>
                  <a:pt x="1" y="60"/>
                  <a:pt x="1" y="60"/>
                  <a:pt x="1" y="60"/>
                </a:cubicBezTo>
                <a:cubicBezTo>
                  <a:pt x="1" y="60"/>
                  <a:pt x="0" y="61"/>
                  <a:pt x="0" y="62"/>
                </a:cubicBezTo>
                <a:cubicBezTo>
                  <a:pt x="1" y="61"/>
                  <a:pt x="1" y="61"/>
                  <a:pt x="1" y="61"/>
                </a:cubicBezTo>
                <a:cubicBezTo>
                  <a:pt x="1" y="61"/>
                  <a:pt x="2" y="61"/>
                  <a:pt x="2" y="61"/>
                </a:cubicBezTo>
                <a:cubicBezTo>
                  <a:pt x="3" y="59"/>
                  <a:pt x="5" y="57"/>
                  <a:pt x="6" y="55"/>
                </a:cubicBezTo>
                <a:cubicBezTo>
                  <a:pt x="7" y="54"/>
                  <a:pt x="8" y="53"/>
                  <a:pt x="9" y="52"/>
                </a:cubicBezTo>
                <a:cubicBezTo>
                  <a:pt x="9" y="52"/>
                  <a:pt x="9" y="52"/>
                  <a:pt x="9" y="52"/>
                </a:cubicBezTo>
                <a:cubicBezTo>
                  <a:pt x="9" y="52"/>
                  <a:pt x="9" y="52"/>
                  <a:pt x="9" y="52"/>
                </a:cubicBezTo>
                <a:cubicBezTo>
                  <a:pt x="8" y="53"/>
                  <a:pt x="8" y="55"/>
                  <a:pt x="8" y="56"/>
                </a:cubicBezTo>
                <a:cubicBezTo>
                  <a:pt x="7" y="57"/>
                  <a:pt x="7" y="58"/>
                  <a:pt x="7" y="58"/>
                </a:cubicBezTo>
                <a:cubicBezTo>
                  <a:pt x="7" y="58"/>
                  <a:pt x="8" y="58"/>
                  <a:pt x="8" y="58"/>
                </a:cubicBezTo>
                <a:cubicBezTo>
                  <a:pt x="8" y="57"/>
                  <a:pt x="8" y="57"/>
                  <a:pt x="8" y="56"/>
                </a:cubicBezTo>
                <a:cubicBezTo>
                  <a:pt x="9" y="54"/>
                  <a:pt x="10" y="51"/>
                  <a:pt x="11" y="50"/>
                </a:cubicBezTo>
                <a:cubicBezTo>
                  <a:pt x="11" y="49"/>
                  <a:pt x="11" y="49"/>
                  <a:pt x="11" y="49"/>
                </a:cubicBezTo>
                <a:cubicBezTo>
                  <a:pt x="12" y="48"/>
                  <a:pt x="14" y="46"/>
                  <a:pt x="15" y="45"/>
                </a:cubicBezTo>
                <a:cubicBezTo>
                  <a:pt x="18" y="43"/>
                  <a:pt x="21" y="41"/>
                  <a:pt x="23" y="40"/>
                </a:cubicBezTo>
                <a:cubicBezTo>
                  <a:pt x="23" y="39"/>
                  <a:pt x="23" y="39"/>
                  <a:pt x="24" y="39"/>
                </a:cubicBezTo>
                <a:cubicBezTo>
                  <a:pt x="24" y="39"/>
                  <a:pt x="24" y="40"/>
                  <a:pt x="24" y="40"/>
                </a:cubicBezTo>
                <a:cubicBezTo>
                  <a:pt x="24" y="41"/>
                  <a:pt x="24" y="42"/>
                  <a:pt x="25" y="43"/>
                </a:cubicBezTo>
                <a:cubicBezTo>
                  <a:pt x="25" y="44"/>
                  <a:pt x="25" y="45"/>
                  <a:pt x="26" y="47"/>
                </a:cubicBezTo>
                <a:cubicBezTo>
                  <a:pt x="26" y="47"/>
                  <a:pt x="26" y="47"/>
                  <a:pt x="26" y="48"/>
                </a:cubicBezTo>
                <a:cubicBezTo>
                  <a:pt x="26" y="47"/>
                  <a:pt x="27" y="47"/>
                  <a:pt x="27" y="47"/>
                </a:cubicBezTo>
                <a:cubicBezTo>
                  <a:pt x="27" y="47"/>
                  <a:pt x="27" y="47"/>
                  <a:pt x="27" y="46"/>
                </a:cubicBezTo>
                <a:cubicBezTo>
                  <a:pt x="26" y="45"/>
                  <a:pt x="26" y="44"/>
                  <a:pt x="26" y="43"/>
                </a:cubicBezTo>
                <a:cubicBezTo>
                  <a:pt x="25" y="42"/>
                  <a:pt x="25" y="41"/>
                  <a:pt x="25" y="40"/>
                </a:cubicBezTo>
                <a:cubicBezTo>
                  <a:pt x="25" y="39"/>
                  <a:pt x="25" y="39"/>
                  <a:pt x="25" y="38"/>
                </a:cubicBezTo>
                <a:cubicBezTo>
                  <a:pt x="25" y="38"/>
                  <a:pt x="25" y="38"/>
                  <a:pt x="25" y="38"/>
                </a:cubicBezTo>
                <a:cubicBezTo>
                  <a:pt x="25" y="38"/>
                  <a:pt x="26" y="38"/>
                  <a:pt x="26" y="38"/>
                </a:cubicBezTo>
                <a:cubicBezTo>
                  <a:pt x="25" y="37"/>
                  <a:pt x="25" y="37"/>
                  <a:pt x="25" y="37"/>
                </a:cubicBezTo>
                <a:cubicBezTo>
                  <a:pt x="29" y="35"/>
                  <a:pt x="33" y="34"/>
                  <a:pt x="38" y="34"/>
                </a:cubicBezTo>
                <a:cubicBezTo>
                  <a:pt x="39" y="34"/>
                  <a:pt x="40" y="34"/>
                  <a:pt x="41" y="34"/>
                </a:cubicBezTo>
                <a:cubicBezTo>
                  <a:pt x="43" y="31"/>
                  <a:pt x="44" y="28"/>
                  <a:pt x="45" y="25"/>
                </a:cubicBezTo>
                <a:cubicBezTo>
                  <a:pt x="47" y="16"/>
                  <a:pt x="44" y="7"/>
                  <a:pt x="37" y="1"/>
                </a:cubicBezTo>
                <a:cubicBezTo>
                  <a:pt x="37" y="2"/>
                  <a:pt x="37" y="2"/>
                  <a:pt x="37" y="2"/>
                </a:cubicBezTo>
                <a:cubicBezTo>
                  <a:pt x="37" y="2"/>
                  <a:pt x="37" y="2"/>
                  <a:pt x="37" y="2"/>
                </a:cubicBezTo>
                <a:cubicBezTo>
                  <a:pt x="36" y="3"/>
                  <a:pt x="35" y="3"/>
                  <a:pt x="34" y="4"/>
                </a:cubicBezTo>
                <a:cubicBezTo>
                  <a:pt x="34" y="4"/>
                  <a:pt x="34" y="4"/>
                  <a:pt x="34" y="4"/>
                </a:cubicBezTo>
                <a:cubicBezTo>
                  <a:pt x="33" y="4"/>
                  <a:pt x="32" y="2"/>
                  <a:pt x="31" y="2"/>
                </a:cubicBezTo>
                <a:cubicBezTo>
                  <a:pt x="20" y="2"/>
                  <a:pt x="13" y="1"/>
                  <a:pt x="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1" name="Freeform 2947">
            <a:extLst>
              <a:ext uri="{FF2B5EF4-FFF2-40B4-BE49-F238E27FC236}">
                <a16:creationId xmlns:a16="http://schemas.microsoft.com/office/drawing/2014/main" id="{5CD36FB3-CBA5-4A9D-99B0-481799563FBF}"/>
              </a:ext>
            </a:extLst>
          </p:cNvPr>
          <p:cNvSpPr>
            <a:spLocks/>
          </p:cNvSpPr>
          <p:nvPr/>
        </p:nvSpPr>
        <p:spPr bwMode="auto">
          <a:xfrm>
            <a:off x="3103228" y="2788143"/>
            <a:ext cx="125427" cy="38104"/>
          </a:xfrm>
          <a:custGeom>
            <a:avLst/>
            <a:gdLst>
              <a:gd name="T0" fmla="*/ 11 w 29"/>
              <a:gd name="T1" fmla="*/ 0 h 9"/>
              <a:gd name="T2" fmla="*/ 2 w 29"/>
              <a:gd name="T3" fmla="*/ 1 h 9"/>
              <a:gd name="T4" fmla="*/ 2 w 29"/>
              <a:gd name="T5" fmla="*/ 2 h 9"/>
              <a:gd name="T6" fmla="*/ 1 w 29"/>
              <a:gd name="T7" fmla="*/ 2 h 9"/>
              <a:gd name="T8" fmla="*/ 0 w 29"/>
              <a:gd name="T9" fmla="*/ 2 h 9"/>
              <a:gd name="T10" fmla="*/ 0 w 29"/>
              <a:gd name="T11" fmla="*/ 4 h 9"/>
              <a:gd name="T12" fmla="*/ 0 w 29"/>
              <a:gd name="T13" fmla="*/ 5 h 9"/>
              <a:gd name="T14" fmla="*/ 23 w 29"/>
              <a:gd name="T15" fmla="*/ 7 h 9"/>
              <a:gd name="T16" fmla="*/ 26 w 29"/>
              <a:gd name="T17" fmla="*/ 9 h 9"/>
              <a:gd name="T18" fmla="*/ 26 w 29"/>
              <a:gd name="T19" fmla="*/ 9 h 9"/>
              <a:gd name="T20" fmla="*/ 29 w 29"/>
              <a:gd name="T21" fmla="*/ 7 h 9"/>
              <a:gd name="T22" fmla="*/ 29 w 29"/>
              <a:gd name="T23" fmla="*/ 7 h 9"/>
              <a:gd name="T24" fmla="*/ 29 w 29"/>
              <a:gd name="T25" fmla="*/ 6 h 9"/>
              <a:gd name="T26" fmla="*/ 28 w 29"/>
              <a:gd name="T27" fmla="*/ 5 h 9"/>
              <a:gd name="T28" fmla="*/ 11 w 29"/>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
                <a:moveTo>
                  <a:pt x="11" y="0"/>
                </a:moveTo>
                <a:cubicBezTo>
                  <a:pt x="8" y="0"/>
                  <a:pt x="5" y="0"/>
                  <a:pt x="2" y="1"/>
                </a:cubicBezTo>
                <a:cubicBezTo>
                  <a:pt x="2" y="2"/>
                  <a:pt x="2" y="2"/>
                  <a:pt x="2" y="2"/>
                </a:cubicBezTo>
                <a:cubicBezTo>
                  <a:pt x="2" y="2"/>
                  <a:pt x="1" y="2"/>
                  <a:pt x="1" y="2"/>
                </a:cubicBezTo>
                <a:cubicBezTo>
                  <a:pt x="0" y="2"/>
                  <a:pt x="0" y="2"/>
                  <a:pt x="0" y="2"/>
                </a:cubicBezTo>
                <a:cubicBezTo>
                  <a:pt x="0" y="3"/>
                  <a:pt x="0" y="3"/>
                  <a:pt x="0" y="4"/>
                </a:cubicBezTo>
                <a:cubicBezTo>
                  <a:pt x="0" y="4"/>
                  <a:pt x="0" y="5"/>
                  <a:pt x="0" y="5"/>
                </a:cubicBezTo>
                <a:cubicBezTo>
                  <a:pt x="5" y="6"/>
                  <a:pt x="12" y="7"/>
                  <a:pt x="23" y="7"/>
                </a:cubicBezTo>
                <a:cubicBezTo>
                  <a:pt x="24" y="7"/>
                  <a:pt x="25" y="9"/>
                  <a:pt x="26" y="9"/>
                </a:cubicBezTo>
                <a:cubicBezTo>
                  <a:pt x="26" y="9"/>
                  <a:pt x="26" y="9"/>
                  <a:pt x="26" y="9"/>
                </a:cubicBezTo>
                <a:cubicBezTo>
                  <a:pt x="27" y="8"/>
                  <a:pt x="28" y="8"/>
                  <a:pt x="29" y="7"/>
                </a:cubicBezTo>
                <a:cubicBezTo>
                  <a:pt x="29" y="7"/>
                  <a:pt x="29" y="7"/>
                  <a:pt x="29" y="7"/>
                </a:cubicBezTo>
                <a:cubicBezTo>
                  <a:pt x="29" y="7"/>
                  <a:pt x="29" y="7"/>
                  <a:pt x="29" y="6"/>
                </a:cubicBezTo>
                <a:cubicBezTo>
                  <a:pt x="29" y="6"/>
                  <a:pt x="28" y="6"/>
                  <a:pt x="28" y="5"/>
                </a:cubicBezTo>
                <a:cubicBezTo>
                  <a:pt x="23" y="2"/>
                  <a:pt x="17" y="0"/>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2" name="Freeform 2948">
            <a:extLst>
              <a:ext uri="{FF2B5EF4-FFF2-40B4-BE49-F238E27FC236}">
                <a16:creationId xmlns:a16="http://schemas.microsoft.com/office/drawing/2014/main" id="{9347799A-0F82-4B05-A4DE-EC3C95922FF1}"/>
              </a:ext>
            </a:extLst>
          </p:cNvPr>
          <p:cNvSpPr>
            <a:spLocks noEditPoints="1"/>
          </p:cNvSpPr>
          <p:nvPr/>
        </p:nvSpPr>
        <p:spPr bwMode="auto">
          <a:xfrm>
            <a:off x="2892066" y="2805608"/>
            <a:ext cx="211162" cy="309598"/>
          </a:xfrm>
          <a:custGeom>
            <a:avLst/>
            <a:gdLst>
              <a:gd name="T0" fmla="*/ 43 w 49"/>
              <a:gd name="T1" fmla="*/ 59 h 72"/>
              <a:gd name="T2" fmla="*/ 40 w 49"/>
              <a:gd name="T3" fmla="*/ 61 h 72"/>
              <a:gd name="T4" fmla="*/ 37 w 49"/>
              <a:gd name="T5" fmla="*/ 62 h 72"/>
              <a:gd name="T6" fmla="*/ 34 w 49"/>
              <a:gd name="T7" fmla="*/ 64 h 72"/>
              <a:gd name="T8" fmla="*/ 30 w 49"/>
              <a:gd name="T9" fmla="*/ 66 h 72"/>
              <a:gd name="T10" fmla="*/ 27 w 49"/>
              <a:gd name="T11" fmla="*/ 68 h 72"/>
              <a:gd name="T12" fmla="*/ 27 w 49"/>
              <a:gd name="T13" fmla="*/ 69 h 72"/>
              <a:gd name="T14" fmla="*/ 28 w 49"/>
              <a:gd name="T15" fmla="*/ 68 h 72"/>
              <a:gd name="T16" fmla="*/ 31 w 49"/>
              <a:gd name="T17" fmla="*/ 67 h 72"/>
              <a:gd name="T18" fmla="*/ 34 w 49"/>
              <a:gd name="T19" fmla="*/ 65 h 72"/>
              <a:gd name="T20" fmla="*/ 37 w 49"/>
              <a:gd name="T21" fmla="*/ 63 h 72"/>
              <a:gd name="T22" fmla="*/ 40 w 49"/>
              <a:gd name="T23" fmla="*/ 62 h 72"/>
              <a:gd name="T24" fmla="*/ 41 w 49"/>
              <a:gd name="T25" fmla="*/ 61 h 72"/>
              <a:gd name="T26" fmla="*/ 42 w 49"/>
              <a:gd name="T27" fmla="*/ 61 h 72"/>
              <a:gd name="T28" fmla="*/ 43 w 49"/>
              <a:gd name="T29" fmla="*/ 59 h 72"/>
              <a:gd name="T30" fmla="*/ 44 w 49"/>
              <a:gd name="T31" fmla="*/ 0 h 72"/>
              <a:gd name="T32" fmla="*/ 35 w 49"/>
              <a:gd name="T33" fmla="*/ 4 h 72"/>
              <a:gd name="T34" fmla="*/ 29 w 49"/>
              <a:gd name="T35" fmla="*/ 7 h 72"/>
              <a:gd name="T36" fmla="*/ 28 w 49"/>
              <a:gd name="T37" fmla="*/ 8 h 72"/>
              <a:gd name="T38" fmla="*/ 24 w 49"/>
              <a:gd name="T39" fmla="*/ 15 h 72"/>
              <a:gd name="T40" fmla="*/ 21 w 49"/>
              <a:gd name="T41" fmla="*/ 21 h 72"/>
              <a:gd name="T42" fmla="*/ 19 w 49"/>
              <a:gd name="T43" fmla="*/ 27 h 72"/>
              <a:gd name="T44" fmla="*/ 15 w 49"/>
              <a:gd name="T45" fmla="*/ 41 h 72"/>
              <a:gd name="T46" fmla="*/ 13 w 49"/>
              <a:gd name="T47" fmla="*/ 48 h 72"/>
              <a:gd name="T48" fmla="*/ 11 w 49"/>
              <a:gd name="T49" fmla="*/ 55 h 72"/>
              <a:gd name="T50" fmla="*/ 5 w 49"/>
              <a:gd name="T51" fmla="*/ 67 h 72"/>
              <a:gd name="T52" fmla="*/ 1 w 49"/>
              <a:gd name="T53" fmla="*/ 71 h 72"/>
              <a:gd name="T54" fmla="*/ 0 w 49"/>
              <a:gd name="T55" fmla="*/ 72 h 72"/>
              <a:gd name="T56" fmla="*/ 7 w 49"/>
              <a:gd name="T57" fmla="*/ 72 h 72"/>
              <a:gd name="T58" fmla="*/ 15 w 49"/>
              <a:gd name="T59" fmla="*/ 72 h 72"/>
              <a:gd name="T60" fmla="*/ 21 w 49"/>
              <a:gd name="T61" fmla="*/ 70 h 72"/>
              <a:gd name="T62" fmla="*/ 26 w 49"/>
              <a:gd name="T63" fmla="*/ 62 h 72"/>
              <a:gd name="T64" fmla="*/ 33 w 49"/>
              <a:gd name="T65" fmla="*/ 53 h 72"/>
              <a:gd name="T66" fmla="*/ 36 w 49"/>
              <a:gd name="T67" fmla="*/ 50 h 72"/>
              <a:gd name="T68" fmla="*/ 40 w 49"/>
              <a:gd name="T69" fmla="*/ 47 h 72"/>
              <a:gd name="T70" fmla="*/ 42 w 49"/>
              <a:gd name="T71" fmla="*/ 45 h 72"/>
              <a:gd name="T72" fmla="*/ 45 w 49"/>
              <a:gd name="T73" fmla="*/ 45 h 72"/>
              <a:gd name="T74" fmla="*/ 48 w 49"/>
              <a:gd name="T75" fmla="*/ 44 h 72"/>
              <a:gd name="T76" fmla="*/ 48 w 49"/>
              <a:gd name="T77" fmla="*/ 44 h 72"/>
              <a:gd name="T78" fmla="*/ 48 w 49"/>
              <a:gd name="T79" fmla="*/ 44 h 72"/>
              <a:gd name="T80" fmla="*/ 45 w 49"/>
              <a:gd name="T81" fmla="*/ 44 h 72"/>
              <a:gd name="T82" fmla="*/ 42 w 49"/>
              <a:gd name="T83" fmla="*/ 45 h 72"/>
              <a:gd name="T84" fmla="*/ 40 w 49"/>
              <a:gd name="T85" fmla="*/ 46 h 72"/>
              <a:gd name="T86" fmla="*/ 36 w 49"/>
              <a:gd name="T87" fmla="*/ 50 h 72"/>
              <a:gd name="T88" fmla="*/ 33 w 49"/>
              <a:gd name="T89" fmla="*/ 53 h 72"/>
              <a:gd name="T90" fmla="*/ 48 w 49"/>
              <a:gd name="T91" fmla="*/ 41 h 72"/>
              <a:gd name="T92" fmla="*/ 49 w 49"/>
              <a:gd name="T93" fmla="*/ 35 h 72"/>
              <a:gd name="T94" fmla="*/ 49 w 49"/>
              <a:gd name="T95" fmla="*/ 32 h 72"/>
              <a:gd name="T96" fmla="*/ 49 w 49"/>
              <a:gd name="T97" fmla="*/ 28 h 72"/>
              <a:gd name="T98" fmla="*/ 49 w 49"/>
              <a:gd name="T99" fmla="*/ 21 h 72"/>
              <a:gd name="T100" fmla="*/ 48 w 49"/>
              <a:gd name="T101" fmla="*/ 9 h 72"/>
              <a:gd name="T102" fmla="*/ 48 w 49"/>
              <a:gd name="T103" fmla="*/ 4 h 72"/>
              <a:gd name="T104" fmla="*/ 48 w 49"/>
              <a:gd name="T105" fmla="*/ 0 h 72"/>
              <a:gd name="T106" fmla="*/ 44 w 49"/>
              <a:gd name="T10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 h="72">
                <a:moveTo>
                  <a:pt x="43" y="59"/>
                </a:moveTo>
                <a:cubicBezTo>
                  <a:pt x="42" y="60"/>
                  <a:pt x="41" y="60"/>
                  <a:pt x="40" y="61"/>
                </a:cubicBezTo>
                <a:cubicBezTo>
                  <a:pt x="39" y="62"/>
                  <a:pt x="38" y="62"/>
                  <a:pt x="37" y="62"/>
                </a:cubicBezTo>
                <a:cubicBezTo>
                  <a:pt x="36" y="63"/>
                  <a:pt x="35" y="63"/>
                  <a:pt x="34" y="64"/>
                </a:cubicBezTo>
                <a:cubicBezTo>
                  <a:pt x="32" y="65"/>
                  <a:pt x="31" y="65"/>
                  <a:pt x="30" y="66"/>
                </a:cubicBezTo>
                <a:cubicBezTo>
                  <a:pt x="29" y="67"/>
                  <a:pt x="28" y="68"/>
                  <a:pt x="27" y="68"/>
                </a:cubicBezTo>
                <a:cubicBezTo>
                  <a:pt x="27" y="69"/>
                  <a:pt x="27" y="69"/>
                  <a:pt x="27" y="69"/>
                </a:cubicBezTo>
                <a:cubicBezTo>
                  <a:pt x="27" y="69"/>
                  <a:pt x="28" y="68"/>
                  <a:pt x="28" y="68"/>
                </a:cubicBezTo>
                <a:cubicBezTo>
                  <a:pt x="29" y="68"/>
                  <a:pt x="30" y="67"/>
                  <a:pt x="31" y="67"/>
                </a:cubicBezTo>
                <a:cubicBezTo>
                  <a:pt x="32" y="66"/>
                  <a:pt x="33" y="65"/>
                  <a:pt x="34" y="65"/>
                </a:cubicBezTo>
                <a:cubicBezTo>
                  <a:pt x="35" y="64"/>
                  <a:pt x="36" y="64"/>
                  <a:pt x="37" y="63"/>
                </a:cubicBezTo>
                <a:cubicBezTo>
                  <a:pt x="38" y="63"/>
                  <a:pt x="39" y="62"/>
                  <a:pt x="40" y="62"/>
                </a:cubicBezTo>
                <a:cubicBezTo>
                  <a:pt x="41" y="62"/>
                  <a:pt x="41" y="61"/>
                  <a:pt x="41" y="61"/>
                </a:cubicBezTo>
                <a:cubicBezTo>
                  <a:pt x="42" y="61"/>
                  <a:pt x="42" y="61"/>
                  <a:pt x="42" y="61"/>
                </a:cubicBezTo>
                <a:cubicBezTo>
                  <a:pt x="42" y="60"/>
                  <a:pt x="42" y="60"/>
                  <a:pt x="43" y="59"/>
                </a:cubicBezTo>
                <a:moveTo>
                  <a:pt x="44" y="0"/>
                </a:moveTo>
                <a:cubicBezTo>
                  <a:pt x="42" y="0"/>
                  <a:pt x="39" y="2"/>
                  <a:pt x="35" y="4"/>
                </a:cubicBezTo>
                <a:cubicBezTo>
                  <a:pt x="33" y="5"/>
                  <a:pt x="31" y="6"/>
                  <a:pt x="29" y="7"/>
                </a:cubicBezTo>
                <a:cubicBezTo>
                  <a:pt x="28" y="8"/>
                  <a:pt x="28" y="8"/>
                  <a:pt x="28" y="8"/>
                </a:cubicBezTo>
                <a:cubicBezTo>
                  <a:pt x="27" y="9"/>
                  <a:pt x="25" y="12"/>
                  <a:pt x="24" y="15"/>
                </a:cubicBezTo>
                <a:cubicBezTo>
                  <a:pt x="23" y="17"/>
                  <a:pt x="22" y="19"/>
                  <a:pt x="21" y="21"/>
                </a:cubicBezTo>
                <a:cubicBezTo>
                  <a:pt x="20" y="23"/>
                  <a:pt x="20" y="25"/>
                  <a:pt x="19" y="27"/>
                </a:cubicBezTo>
                <a:cubicBezTo>
                  <a:pt x="18" y="31"/>
                  <a:pt x="16" y="36"/>
                  <a:pt x="15" y="41"/>
                </a:cubicBezTo>
                <a:cubicBezTo>
                  <a:pt x="14" y="43"/>
                  <a:pt x="14" y="46"/>
                  <a:pt x="13" y="48"/>
                </a:cubicBezTo>
                <a:cubicBezTo>
                  <a:pt x="12" y="51"/>
                  <a:pt x="12" y="53"/>
                  <a:pt x="11" y="55"/>
                </a:cubicBezTo>
                <a:cubicBezTo>
                  <a:pt x="9" y="59"/>
                  <a:pt x="7" y="63"/>
                  <a:pt x="5" y="67"/>
                </a:cubicBezTo>
                <a:cubicBezTo>
                  <a:pt x="4" y="68"/>
                  <a:pt x="2" y="69"/>
                  <a:pt x="1" y="71"/>
                </a:cubicBezTo>
                <a:cubicBezTo>
                  <a:pt x="1" y="71"/>
                  <a:pt x="1" y="71"/>
                  <a:pt x="0" y="72"/>
                </a:cubicBezTo>
                <a:cubicBezTo>
                  <a:pt x="3" y="72"/>
                  <a:pt x="5" y="72"/>
                  <a:pt x="7" y="72"/>
                </a:cubicBezTo>
                <a:cubicBezTo>
                  <a:pt x="10" y="72"/>
                  <a:pt x="12" y="72"/>
                  <a:pt x="15" y="72"/>
                </a:cubicBezTo>
                <a:cubicBezTo>
                  <a:pt x="17" y="71"/>
                  <a:pt x="19" y="71"/>
                  <a:pt x="21" y="70"/>
                </a:cubicBezTo>
                <a:cubicBezTo>
                  <a:pt x="22" y="67"/>
                  <a:pt x="24" y="64"/>
                  <a:pt x="26" y="62"/>
                </a:cubicBezTo>
                <a:cubicBezTo>
                  <a:pt x="28" y="58"/>
                  <a:pt x="30" y="56"/>
                  <a:pt x="33" y="53"/>
                </a:cubicBezTo>
                <a:cubicBezTo>
                  <a:pt x="33" y="52"/>
                  <a:pt x="34" y="51"/>
                  <a:pt x="36" y="50"/>
                </a:cubicBezTo>
                <a:cubicBezTo>
                  <a:pt x="37" y="49"/>
                  <a:pt x="39" y="48"/>
                  <a:pt x="40" y="47"/>
                </a:cubicBezTo>
                <a:cubicBezTo>
                  <a:pt x="41" y="46"/>
                  <a:pt x="42" y="46"/>
                  <a:pt x="42" y="45"/>
                </a:cubicBezTo>
                <a:cubicBezTo>
                  <a:pt x="43" y="45"/>
                  <a:pt x="44" y="45"/>
                  <a:pt x="45" y="45"/>
                </a:cubicBezTo>
                <a:cubicBezTo>
                  <a:pt x="46" y="44"/>
                  <a:pt x="47" y="44"/>
                  <a:pt x="48" y="44"/>
                </a:cubicBezTo>
                <a:cubicBezTo>
                  <a:pt x="48" y="44"/>
                  <a:pt x="48" y="44"/>
                  <a:pt x="48" y="44"/>
                </a:cubicBezTo>
                <a:cubicBezTo>
                  <a:pt x="48" y="44"/>
                  <a:pt x="48" y="44"/>
                  <a:pt x="48" y="44"/>
                </a:cubicBezTo>
                <a:cubicBezTo>
                  <a:pt x="47" y="44"/>
                  <a:pt x="46" y="44"/>
                  <a:pt x="45" y="44"/>
                </a:cubicBezTo>
                <a:cubicBezTo>
                  <a:pt x="44" y="44"/>
                  <a:pt x="43" y="45"/>
                  <a:pt x="42" y="45"/>
                </a:cubicBezTo>
                <a:cubicBezTo>
                  <a:pt x="41" y="45"/>
                  <a:pt x="41" y="46"/>
                  <a:pt x="40" y="46"/>
                </a:cubicBezTo>
                <a:cubicBezTo>
                  <a:pt x="38" y="47"/>
                  <a:pt x="37" y="49"/>
                  <a:pt x="36" y="50"/>
                </a:cubicBezTo>
                <a:cubicBezTo>
                  <a:pt x="34" y="51"/>
                  <a:pt x="33" y="52"/>
                  <a:pt x="33" y="53"/>
                </a:cubicBezTo>
                <a:cubicBezTo>
                  <a:pt x="37" y="48"/>
                  <a:pt x="43" y="44"/>
                  <a:pt x="48" y="41"/>
                </a:cubicBezTo>
                <a:cubicBezTo>
                  <a:pt x="49" y="39"/>
                  <a:pt x="49" y="37"/>
                  <a:pt x="49" y="35"/>
                </a:cubicBezTo>
                <a:cubicBezTo>
                  <a:pt x="49" y="32"/>
                  <a:pt x="49" y="32"/>
                  <a:pt x="49" y="32"/>
                </a:cubicBezTo>
                <a:cubicBezTo>
                  <a:pt x="49" y="28"/>
                  <a:pt x="49" y="28"/>
                  <a:pt x="49" y="28"/>
                </a:cubicBezTo>
                <a:cubicBezTo>
                  <a:pt x="49" y="26"/>
                  <a:pt x="49" y="23"/>
                  <a:pt x="49" y="21"/>
                </a:cubicBezTo>
                <a:cubicBezTo>
                  <a:pt x="49" y="17"/>
                  <a:pt x="48" y="12"/>
                  <a:pt x="48" y="9"/>
                </a:cubicBezTo>
                <a:cubicBezTo>
                  <a:pt x="48" y="7"/>
                  <a:pt x="48" y="5"/>
                  <a:pt x="48" y="4"/>
                </a:cubicBezTo>
                <a:cubicBezTo>
                  <a:pt x="48" y="3"/>
                  <a:pt x="48" y="1"/>
                  <a:pt x="48" y="0"/>
                </a:cubicBezTo>
                <a:cubicBezTo>
                  <a:pt x="47" y="0"/>
                  <a:pt x="45" y="0"/>
                  <a:pt x="4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3" name="Freeform 2949">
            <a:extLst>
              <a:ext uri="{FF2B5EF4-FFF2-40B4-BE49-F238E27FC236}">
                <a16:creationId xmlns:a16="http://schemas.microsoft.com/office/drawing/2014/main" id="{3B79C182-310D-4663-95BE-E7EC53B8FF69}"/>
              </a:ext>
            </a:extLst>
          </p:cNvPr>
          <p:cNvSpPr>
            <a:spLocks/>
          </p:cNvSpPr>
          <p:nvPr/>
        </p:nvSpPr>
        <p:spPr bwMode="auto">
          <a:xfrm>
            <a:off x="3082588" y="2800844"/>
            <a:ext cx="17465" cy="4763"/>
          </a:xfrm>
          <a:custGeom>
            <a:avLst/>
            <a:gdLst>
              <a:gd name="T0" fmla="*/ 4 w 4"/>
              <a:gd name="T1" fmla="*/ 0 h 1"/>
              <a:gd name="T2" fmla="*/ 2 w 4"/>
              <a:gd name="T3" fmla="*/ 0 h 1"/>
              <a:gd name="T4" fmla="*/ 0 w 4"/>
              <a:gd name="T5" fmla="*/ 1 h 1"/>
              <a:gd name="T6" fmla="*/ 4 w 4"/>
              <a:gd name="T7" fmla="*/ 1 h 1"/>
              <a:gd name="T8" fmla="*/ 4 w 4"/>
              <a:gd name="T9" fmla="*/ 1 h 1"/>
              <a:gd name="T10" fmla="*/ 4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4" y="0"/>
                </a:moveTo>
                <a:cubicBezTo>
                  <a:pt x="4" y="0"/>
                  <a:pt x="3" y="0"/>
                  <a:pt x="2" y="0"/>
                </a:cubicBezTo>
                <a:cubicBezTo>
                  <a:pt x="2" y="0"/>
                  <a:pt x="1" y="0"/>
                  <a:pt x="0" y="1"/>
                </a:cubicBezTo>
                <a:cubicBezTo>
                  <a:pt x="1" y="1"/>
                  <a:pt x="3" y="1"/>
                  <a:pt x="4" y="1"/>
                </a:cubicBezTo>
                <a:cubicBezTo>
                  <a:pt x="4" y="1"/>
                  <a:pt x="4" y="1"/>
                  <a:pt x="4" y="1"/>
                </a:cubicBezTo>
                <a:cubicBezTo>
                  <a:pt x="4" y="0"/>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4" name="Freeform 2950">
            <a:extLst>
              <a:ext uri="{FF2B5EF4-FFF2-40B4-BE49-F238E27FC236}">
                <a16:creationId xmlns:a16="http://schemas.microsoft.com/office/drawing/2014/main" id="{16909AC9-05E2-4F2E-A121-A97A54E6155E}"/>
              </a:ext>
            </a:extLst>
          </p:cNvPr>
          <p:cNvSpPr>
            <a:spLocks noEditPoints="1"/>
          </p:cNvSpPr>
          <p:nvPr/>
        </p:nvSpPr>
        <p:spPr bwMode="auto">
          <a:xfrm>
            <a:off x="2969863" y="2994542"/>
            <a:ext cx="130190" cy="150830"/>
          </a:xfrm>
          <a:custGeom>
            <a:avLst/>
            <a:gdLst>
              <a:gd name="T0" fmla="*/ 9 w 30"/>
              <a:gd name="T1" fmla="*/ 25 h 35"/>
              <a:gd name="T2" fmla="*/ 3 w 30"/>
              <a:gd name="T3" fmla="*/ 26 h 35"/>
              <a:gd name="T4" fmla="*/ 0 w 30"/>
              <a:gd name="T5" fmla="*/ 35 h 35"/>
              <a:gd name="T6" fmla="*/ 1 w 30"/>
              <a:gd name="T7" fmla="*/ 33 h 35"/>
              <a:gd name="T8" fmla="*/ 3 w 30"/>
              <a:gd name="T9" fmla="*/ 30 h 35"/>
              <a:gd name="T10" fmla="*/ 5 w 30"/>
              <a:gd name="T11" fmla="*/ 29 h 35"/>
              <a:gd name="T12" fmla="*/ 6 w 30"/>
              <a:gd name="T13" fmla="*/ 27 h 35"/>
              <a:gd name="T14" fmla="*/ 9 w 30"/>
              <a:gd name="T15" fmla="*/ 25 h 35"/>
              <a:gd name="T16" fmla="*/ 30 w 30"/>
              <a:gd name="T17" fmla="*/ 0 h 35"/>
              <a:gd name="T18" fmla="*/ 30 w 30"/>
              <a:gd name="T19" fmla="*/ 0 h 35"/>
              <a:gd name="T20" fmla="*/ 30 w 30"/>
              <a:gd name="T21" fmla="*/ 0 h 35"/>
              <a:gd name="T22" fmla="*/ 29 w 30"/>
              <a:gd name="T23" fmla="*/ 5 h 35"/>
              <a:gd name="T24" fmla="*/ 25 w 30"/>
              <a:gd name="T25" fmla="*/ 15 h 35"/>
              <a:gd name="T26" fmla="*/ 25 w 30"/>
              <a:gd name="T27" fmla="*/ 15 h 35"/>
              <a:gd name="T28" fmla="*/ 29 w 30"/>
              <a:gd name="T29" fmla="*/ 6 h 35"/>
              <a:gd name="T30" fmla="*/ 30 w 30"/>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35">
                <a:moveTo>
                  <a:pt x="9" y="25"/>
                </a:moveTo>
                <a:cubicBezTo>
                  <a:pt x="7" y="25"/>
                  <a:pt x="5" y="26"/>
                  <a:pt x="3" y="26"/>
                </a:cubicBezTo>
                <a:cubicBezTo>
                  <a:pt x="2" y="29"/>
                  <a:pt x="1" y="32"/>
                  <a:pt x="0" y="35"/>
                </a:cubicBezTo>
                <a:cubicBezTo>
                  <a:pt x="0" y="34"/>
                  <a:pt x="1" y="34"/>
                  <a:pt x="1" y="33"/>
                </a:cubicBezTo>
                <a:cubicBezTo>
                  <a:pt x="2" y="32"/>
                  <a:pt x="3" y="31"/>
                  <a:pt x="3" y="30"/>
                </a:cubicBezTo>
                <a:cubicBezTo>
                  <a:pt x="4" y="30"/>
                  <a:pt x="4" y="29"/>
                  <a:pt x="5" y="29"/>
                </a:cubicBezTo>
                <a:cubicBezTo>
                  <a:pt x="5" y="28"/>
                  <a:pt x="6" y="28"/>
                  <a:pt x="6" y="27"/>
                </a:cubicBezTo>
                <a:cubicBezTo>
                  <a:pt x="7" y="26"/>
                  <a:pt x="8" y="25"/>
                  <a:pt x="9" y="25"/>
                </a:cubicBezTo>
                <a:moveTo>
                  <a:pt x="30" y="0"/>
                </a:moveTo>
                <a:cubicBezTo>
                  <a:pt x="30" y="0"/>
                  <a:pt x="30" y="0"/>
                  <a:pt x="30" y="0"/>
                </a:cubicBezTo>
                <a:cubicBezTo>
                  <a:pt x="30" y="0"/>
                  <a:pt x="30" y="0"/>
                  <a:pt x="30" y="0"/>
                </a:cubicBezTo>
                <a:cubicBezTo>
                  <a:pt x="30" y="2"/>
                  <a:pt x="29" y="4"/>
                  <a:pt x="29" y="5"/>
                </a:cubicBezTo>
                <a:cubicBezTo>
                  <a:pt x="28" y="9"/>
                  <a:pt x="26" y="12"/>
                  <a:pt x="25" y="15"/>
                </a:cubicBezTo>
                <a:cubicBezTo>
                  <a:pt x="25" y="15"/>
                  <a:pt x="25" y="15"/>
                  <a:pt x="25" y="15"/>
                </a:cubicBezTo>
                <a:cubicBezTo>
                  <a:pt x="27" y="12"/>
                  <a:pt x="28" y="9"/>
                  <a:pt x="29" y="6"/>
                </a:cubicBezTo>
                <a:cubicBezTo>
                  <a:pt x="30" y="4"/>
                  <a:pt x="30" y="2"/>
                  <a:pt x="3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5" name="Freeform 2951">
            <a:extLst>
              <a:ext uri="{FF2B5EF4-FFF2-40B4-BE49-F238E27FC236}">
                <a16:creationId xmlns:a16="http://schemas.microsoft.com/office/drawing/2014/main" id="{F987C3A3-C342-46DA-B2EE-16975A29FE73}"/>
              </a:ext>
            </a:extLst>
          </p:cNvPr>
          <p:cNvSpPr>
            <a:spLocks/>
          </p:cNvSpPr>
          <p:nvPr/>
        </p:nvSpPr>
        <p:spPr bwMode="auto">
          <a:xfrm>
            <a:off x="3077825" y="2989779"/>
            <a:ext cx="60332" cy="69858"/>
          </a:xfrm>
          <a:custGeom>
            <a:avLst/>
            <a:gdLst>
              <a:gd name="T0" fmla="*/ 14 w 14"/>
              <a:gd name="T1" fmla="*/ 0 h 16"/>
              <a:gd name="T2" fmla="*/ 13 w 14"/>
              <a:gd name="T3" fmla="*/ 0 h 16"/>
              <a:gd name="T4" fmla="*/ 10 w 14"/>
              <a:gd name="T5" fmla="*/ 1 h 16"/>
              <a:gd name="T6" fmla="*/ 8 w 14"/>
              <a:gd name="T7" fmla="*/ 1 h 16"/>
              <a:gd name="T8" fmla="*/ 5 w 14"/>
              <a:gd name="T9" fmla="*/ 1 h 16"/>
              <a:gd name="T10" fmla="*/ 4 w 14"/>
              <a:gd name="T11" fmla="*/ 7 h 16"/>
              <a:gd name="T12" fmla="*/ 0 w 14"/>
              <a:gd name="T13" fmla="*/ 16 h 16"/>
              <a:gd name="T14" fmla="*/ 1 w 14"/>
              <a:gd name="T15" fmla="*/ 15 h 16"/>
              <a:gd name="T16" fmla="*/ 1 w 14"/>
              <a:gd name="T17" fmla="*/ 15 h 16"/>
              <a:gd name="T18" fmla="*/ 3 w 14"/>
              <a:gd name="T19" fmla="*/ 12 h 16"/>
              <a:gd name="T20" fmla="*/ 12 w 14"/>
              <a:gd name="T21" fmla="*/ 2 h 16"/>
              <a:gd name="T22" fmla="*/ 14 w 1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6">
                <a:moveTo>
                  <a:pt x="14" y="0"/>
                </a:moveTo>
                <a:cubicBezTo>
                  <a:pt x="13" y="0"/>
                  <a:pt x="13" y="0"/>
                  <a:pt x="13" y="0"/>
                </a:cubicBezTo>
                <a:cubicBezTo>
                  <a:pt x="12" y="1"/>
                  <a:pt x="11" y="1"/>
                  <a:pt x="10" y="1"/>
                </a:cubicBezTo>
                <a:cubicBezTo>
                  <a:pt x="10" y="1"/>
                  <a:pt x="9" y="1"/>
                  <a:pt x="8" y="1"/>
                </a:cubicBezTo>
                <a:cubicBezTo>
                  <a:pt x="7" y="1"/>
                  <a:pt x="6" y="1"/>
                  <a:pt x="5" y="1"/>
                </a:cubicBezTo>
                <a:cubicBezTo>
                  <a:pt x="5" y="3"/>
                  <a:pt x="5" y="5"/>
                  <a:pt x="4" y="7"/>
                </a:cubicBezTo>
                <a:cubicBezTo>
                  <a:pt x="3" y="10"/>
                  <a:pt x="2" y="13"/>
                  <a:pt x="0" y="16"/>
                </a:cubicBezTo>
                <a:cubicBezTo>
                  <a:pt x="0" y="16"/>
                  <a:pt x="0" y="16"/>
                  <a:pt x="1" y="15"/>
                </a:cubicBezTo>
                <a:cubicBezTo>
                  <a:pt x="1" y="15"/>
                  <a:pt x="1" y="15"/>
                  <a:pt x="1" y="15"/>
                </a:cubicBezTo>
                <a:cubicBezTo>
                  <a:pt x="2" y="14"/>
                  <a:pt x="2" y="13"/>
                  <a:pt x="3" y="12"/>
                </a:cubicBezTo>
                <a:cubicBezTo>
                  <a:pt x="6" y="8"/>
                  <a:pt x="9" y="5"/>
                  <a:pt x="12" y="2"/>
                </a:cubicBezTo>
                <a:cubicBezTo>
                  <a:pt x="12" y="1"/>
                  <a:pt x="13" y="1"/>
                  <a:pt x="1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6" name="Freeform 2952">
            <a:extLst>
              <a:ext uri="{FF2B5EF4-FFF2-40B4-BE49-F238E27FC236}">
                <a16:creationId xmlns:a16="http://schemas.microsoft.com/office/drawing/2014/main" id="{82B500A2-BB57-4818-AA75-23DEC76BEB39}"/>
              </a:ext>
            </a:extLst>
          </p:cNvPr>
          <p:cNvSpPr>
            <a:spLocks/>
          </p:cNvSpPr>
          <p:nvPr/>
        </p:nvSpPr>
        <p:spPr bwMode="auto">
          <a:xfrm>
            <a:off x="2982564" y="2994542"/>
            <a:ext cx="117489" cy="111138"/>
          </a:xfrm>
          <a:custGeom>
            <a:avLst/>
            <a:gdLst>
              <a:gd name="T0" fmla="*/ 27 w 27"/>
              <a:gd name="T1" fmla="*/ 0 h 26"/>
              <a:gd name="T2" fmla="*/ 24 w 27"/>
              <a:gd name="T3" fmla="*/ 1 h 26"/>
              <a:gd name="T4" fmla="*/ 21 w 27"/>
              <a:gd name="T5" fmla="*/ 1 h 26"/>
              <a:gd name="T6" fmla="*/ 19 w 27"/>
              <a:gd name="T7" fmla="*/ 3 h 26"/>
              <a:gd name="T8" fmla="*/ 15 w 27"/>
              <a:gd name="T9" fmla="*/ 6 h 26"/>
              <a:gd name="T10" fmla="*/ 12 w 27"/>
              <a:gd name="T11" fmla="*/ 9 h 26"/>
              <a:gd name="T12" fmla="*/ 5 w 27"/>
              <a:gd name="T13" fmla="*/ 18 h 26"/>
              <a:gd name="T14" fmla="*/ 0 w 27"/>
              <a:gd name="T15" fmla="*/ 26 h 26"/>
              <a:gd name="T16" fmla="*/ 6 w 27"/>
              <a:gd name="T17" fmla="*/ 25 h 26"/>
              <a:gd name="T18" fmla="*/ 6 w 27"/>
              <a:gd name="T19" fmla="*/ 24 h 26"/>
              <a:gd name="T20" fmla="*/ 9 w 27"/>
              <a:gd name="T21" fmla="*/ 22 h 26"/>
              <a:gd name="T22" fmla="*/ 13 w 27"/>
              <a:gd name="T23" fmla="*/ 20 h 26"/>
              <a:gd name="T24" fmla="*/ 16 w 27"/>
              <a:gd name="T25" fmla="*/ 18 h 26"/>
              <a:gd name="T26" fmla="*/ 19 w 27"/>
              <a:gd name="T27" fmla="*/ 17 h 26"/>
              <a:gd name="T28" fmla="*/ 22 w 27"/>
              <a:gd name="T29" fmla="*/ 15 h 26"/>
              <a:gd name="T30" fmla="*/ 26 w 27"/>
              <a:gd name="T31" fmla="*/ 5 h 26"/>
              <a:gd name="T32" fmla="*/ 27 w 27"/>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6">
                <a:moveTo>
                  <a:pt x="27" y="0"/>
                </a:moveTo>
                <a:cubicBezTo>
                  <a:pt x="26" y="0"/>
                  <a:pt x="25" y="0"/>
                  <a:pt x="24" y="1"/>
                </a:cubicBezTo>
                <a:cubicBezTo>
                  <a:pt x="23" y="1"/>
                  <a:pt x="22" y="1"/>
                  <a:pt x="21" y="1"/>
                </a:cubicBezTo>
                <a:cubicBezTo>
                  <a:pt x="21" y="2"/>
                  <a:pt x="20" y="2"/>
                  <a:pt x="19" y="3"/>
                </a:cubicBezTo>
                <a:cubicBezTo>
                  <a:pt x="18" y="4"/>
                  <a:pt x="16" y="5"/>
                  <a:pt x="15" y="6"/>
                </a:cubicBezTo>
                <a:cubicBezTo>
                  <a:pt x="13" y="7"/>
                  <a:pt x="12" y="8"/>
                  <a:pt x="12" y="9"/>
                </a:cubicBezTo>
                <a:cubicBezTo>
                  <a:pt x="9" y="12"/>
                  <a:pt x="7" y="14"/>
                  <a:pt x="5" y="18"/>
                </a:cubicBezTo>
                <a:cubicBezTo>
                  <a:pt x="3" y="20"/>
                  <a:pt x="1" y="23"/>
                  <a:pt x="0" y="26"/>
                </a:cubicBezTo>
                <a:cubicBezTo>
                  <a:pt x="2" y="26"/>
                  <a:pt x="4" y="25"/>
                  <a:pt x="6" y="25"/>
                </a:cubicBezTo>
                <a:cubicBezTo>
                  <a:pt x="6" y="25"/>
                  <a:pt x="6" y="25"/>
                  <a:pt x="6" y="24"/>
                </a:cubicBezTo>
                <a:cubicBezTo>
                  <a:pt x="7" y="24"/>
                  <a:pt x="8" y="23"/>
                  <a:pt x="9" y="22"/>
                </a:cubicBezTo>
                <a:cubicBezTo>
                  <a:pt x="10" y="21"/>
                  <a:pt x="11" y="21"/>
                  <a:pt x="13" y="20"/>
                </a:cubicBezTo>
                <a:cubicBezTo>
                  <a:pt x="14" y="19"/>
                  <a:pt x="15" y="19"/>
                  <a:pt x="16" y="18"/>
                </a:cubicBezTo>
                <a:cubicBezTo>
                  <a:pt x="17" y="18"/>
                  <a:pt x="18" y="18"/>
                  <a:pt x="19" y="17"/>
                </a:cubicBezTo>
                <a:cubicBezTo>
                  <a:pt x="20" y="16"/>
                  <a:pt x="21" y="16"/>
                  <a:pt x="22" y="15"/>
                </a:cubicBezTo>
                <a:cubicBezTo>
                  <a:pt x="23" y="12"/>
                  <a:pt x="25" y="9"/>
                  <a:pt x="26" y="5"/>
                </a:cubicBezTo>
                <a:cubicBezTo>
                  <a:pt x="26" y="4"/>
                  <a:pt x="27" y="2"/>
                  <a:pt x="2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7" name="Freeform 2953">
            <a:extLst>
              <a:ext uri="{FF2B5EF4-FFF2-40B4-BE49-F238E27FC236}">
                <a16:creationId xmlns:a16="http://schemas.microsoft.com/office/drawing/2014/main" id="{16EA6211-3E14-43F2-9D76-8E2720885843}"/>
              </a:ext>
            </a:extLst>
          </p:cNvPr>
          <p:cNvSpPr>
            <a:spLocks/>
          </p:cNvSpPr>
          <p:nvPr/>
        </p:nvSpPr>
        <p:spPr bwMode="auto">
          <a:xfrm>
            <a:off x="3100053" y="2977077"/>
            <a:ext cx="3175" cy="17465"/>
          </a:xfrm>
          <a:custGeom>
            <a:avLst/>
            <a:gdLst>
              <a:gd name="T0" fmla="*/ 1 w 1"/>
              <a:gd name="T1" fmla="*/ 0 h 4"/>
              <a:gd name="T2" fmla="*/ 0 w 1"/>
              <a:gd name="T3" fmla="*/ 1 h 4"/>
              <a:gd name="T4" fmla="*/ 0 w 1"/>
              <a:gd name="T5" fmla="*/ 3 h 4"/>
              <a:gd name="T6" fmla="*/ 0 w 1"/>
              <a:gd name="T7" fmla="*/ 4 h 4"/>
              <a:gd name="T8" fmla="*/ 1 w 1"/>
              <a:gd name="T9" fmla="*/ 4 h 4"/>
              <a:gd name="T10" fmla="*/ 1 w 1"/>
              <a:gd name="T11" fmla="*/ 3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cubicBezTo>
                  <a:pt x="1" y="0"/>
                  <a:pt x="1" y="0"/>
                  <a:pt x="0" y="1"/>
                </a:cubicBezTo>
                <a:cubicBezTo>
                  <a:pt x="0" y="1"/>
                  <a:pt x="0" y="2"/>
                  <a:pt x="0" y="3"/>
                </a:cubicBezTo>
                <a:cubicBezTo>
                  <a:pt x="0" y="3"/>
                  <a:pt x="0" y="3"/>
                  <a:pt x="0" y="4"/>
                </a:cubicBezTo>
                <a:cubicBezTo>
                  <a:pt x="0" y="4"/>
                  <a:pt x="0" y="4"/>
                  <a:pt x="1" y="4"/>
                </a:cubicBezTo>
                <a:cubicBezTo>
                  <a:pt x="1" y="3"/>
                  <a:pt x="1" y="3"/>
                  <a:pt x="1" y="3"/>
                </a:cubicBezTo>
                <a:cubicBezTo>
                  <a:pt x="1" y="2"/>
                  <a:pt x="1" y="1"/>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8" name="Freeform 2954">
            <a:extLst>
              <a:ext uri="{FF2B5EF4-FFF2-40B4-BE49-F238E27FC236}">
                <a16:creationId xmlns:a16="http://schemas.microsoft.com/office/drawing/2014/main" id="{AFEB588A-EBD6-4B38-A39D-E7840AEF1515}"/>
              </a:ext>
            </a:extLst>
          </p:cNvPr>
          <p:cNvSpPr>
            <a:spLocks/>
          </p:cNvSpPr>
          <p:nvPr/>
        </p:nvSpPr>
        <p:spPr bwMode="auto">
          <a:xfrm>
            <a:off x="3103228" y="2959613"/>
            <a:ext cx="69858" cy="34929"/>
          </a:xfrm>
          <a:custGeom>
            <a:avLst/>
            <a:gdLst>
              <a:gd name="T0" fmla="*/ 12 w 16"/>
              <a:gd name="T1" fmla="*/ 0 h 8"/>
              <a:gd name="T2" fmla="*/ 5 w 16"/>
              <a:gd name="T3" fmla="*/ 2 h 8"/>
              <a:gd name="T4" fmla="*/ 0 w 16"/>
              <a:gd name="T5" fmla="*/ 4 h 8"/>
              <a:gd name="T6" fmla="*/ 0 w 16"/>
              <a:gd name="T7" fmla="*/ 7 h 8"/>
              <a:gd name="T8" fmla="*/ 0 w 16"/>
              <a:gd name="T9" fmla="*/ 8 h 8"/>
              <a:gd name="T10" fmla="*/ 2 w 16"/>
              <a:gd name="T11" fmla="*/ 8 h 8"/>
              <a:gd name="T12" fmla="*/ 4 w 16"/>
              <a:gd name="T13" fmla="*/ 7 h 8"/>
              <a:gd name="T14" fmla="*/ 6 w 16"/>
              <a:gd name="T15" fmla="*/ 7 h 8"/>
              <a:gd name="T16" fmla="*/ 9 w 16"/>
              <a:gd name="T17" fmla="*/ 6 h 8"/>
              <a:gd name="T18" fmla="*/ 14 w 16"/>
              <a:gd name="T19" fmla="*/ 3 h 8"/>
              <a:gd name="T20" fmla="*/ 16 w 16"/>
              <a:gd name="T21" fmla="*/ 2 h 8"/>
              <a:gd name="T22" fmla="*/ 12 w 16"/>
              <a:gd name="T23" fmla="*/ 0 h 8"/>
              <a:gd name="T24" fmla="*/ 12 w 1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8">
                <a:moveTo>
                  <a:pt x="12" y="0"/>
                </a:moveTo>
                <a:cubicBezTo>
                  <a:pt x="10" y="0"/>
                  <a:pt x="7" y="1"/>
                  <a:pt x="5" y="2"/>
                </a:cubicBezTo>
                <a:cubicBezTo>
                  <a:pt x="4" y="2"/>
                  <a:pt x="2" y="3"/>
                  <a:pt x="0" y="4"/>
                </a:cubicBezTo>
                <a:cubicBezTo>
                  <a:pt x="0" y="5"/>
                  <a:pt x="0" y="6"/>
                  <a:pt x="0" y="7"/>
                </a:cubicBezTo>
                <a:cubicBezTo>
                  <a:pt x="0" y="7"/>
                  <a:pt x="0" y="7"/>
                  <a:pt x="0" y="8"/>
                </a:cubicBezTo>
                <a:cubicBezTo>
                  <a:pt x="0" y="8"/>
                  <a:pt x="1" y="8"/>
                  <a:pt x="2" y="8"/>
                </a:cubicBezTo>
                <a:cubicBezTo>
                  <a:pt x="3" y="7"/>
                  <a:pt x="3" y="7"/>
                  <a:pt x="4" y="7"/>
                </a:cubicBezTo>
                <a:cubicBezTo>
                  <a:pt x="5" y="7"/>
                  <a:pt x="6" y="7"/>
                  <a:pt x="6" y="7"/>
                </a:cubicBezTo>
                <a:cubicBezTo>
                  <a:pt x="8" y="6"/>
                  <a:pt x="9" y="6"/>
                  <a:pt x="9" y="6"/>
                </a:cubicBezTo>
                <a:cubicBezTo>
                  <a:pt x="11" y="4"/>
                  <a:pt x="12" y="3"/>
                  <a:pt x="14" y="3"/>
                </a:cubicBezTo>
                <a:cubicBezTo>
                  <a:pt x="14" y="2"/>
                  <a:pt x="15" y="2"/>
                  <a:pt x="16" y="2"/>
                </a:cubicBezTo>
                <a:cubicBezTo>
                  <a:pt x="15" y="1"/>
                  <a:pt x="13" y="0"/>
                  <a:pt x="12" y="0"/>
                </a:cubicBezTo>
                <a:cubicBezTo>
                  <a:pt x="12" y="0"/>
                  <a:pt x="12" y="0"/>
                  <a:pt x="1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09" name="Freeform 2955">
            <a:extLst>
              <a:ext uri="{FF2B5EF4-FFF2-40B4-BE49-F238E27FC236}">
                <a16:creationId xmlns:a16="http://schemas.microsoft.com/office/drawing/2014/main" id="{6B09467C-8D3C-41E0-B971-F6B5E829D175}"/>
              </a:ext>
            </a:extLst>
          </p:cNvPr>
          <p:cNvSpPr>
            <a:spLocks/>
          </p:cNvSpPr>
          <p:nvPr/>
        </p:nvSpPr>
        <p:spPr bwMode="auto">
          <a:xfrm>
            <a:off x="3034958" y="2981840"/>
            <a:ext cx="65095" cy="50806"/>
          </a:xfrm>
          <a:custGeom>
            <a:avLst/>
            <a:gdLst>
              <a:gd name="T0" fmla="*/ 15 w 15"/>
              <a:gd name="T1" fmla="*/ 0 h 12"/>
              <a:gd name="T2" fmla="*/ 0 w 15"/>
              <a:gd name="T3" fmla="*/ 12 h 12"/>
              <a:gd name="T4" fmla="*/ 3 w 15"/>
              <a:gd name="T5" fmla="*/ 9 h 12"/>
              <a:gd name="T6" fmla="*/ 7 w 15"/>
              <a:gd name="T7" fmla="*/ 5 h 12"/>
              <a:gd name="T8" fmla="*/ 9 w 15"/>
              <a:gd name="T9" fmla="*/ 4 h 12"/>
              <a:gd name="T10" fmla="*/ 12 w 15"/>
              <a:gd name="T11" fmla="*/ 3 h 12"/>
              <a:gd name="T12" fmla="*/ 15 w 15"/>
              <a:gd name="T13" fmla="*/ 3 h 12"/>
              <a:gd name="T14" fmla="*/ 15 w 15"/>
              <a:gd name="T15" fmla="*/ 3 h 12"/>
              <a:gd name="T16" fmla="*/ 15 w 15"/>
              <a:gd name="T17" fmla="*/ 2 h 12"/>
              <a:gd name="T18" fmla="*/ 15 w 1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2">
                <a:moveTo>
                  <a:pt x="15" y="0"/>
                </a:moveTo>
                <a:cubicBezTo>
                  <a:pt x="10" y="3"/>
                  <a:pt x="4" y="7"/>
                  <a:pt x="0" y="12"/>
                </a:cubicBezTo>
                <a:cubicBezTo>
                  <a:pt x="0" y="11"/>
                  <a:pt x="1" y="10"/>
                  <a:pt x="3" y="9"/>
                </a:cubicBezTo>
                <a:cubicBezTo>
                  <a:pt x="4" y="8"/>
                  <a:pt x="5" y="6"/>
                  <a:pt x="7" y="5"/>
                </a:cubicBezTo>
                <a:cubicBezTo>
                  <a:pt x="8" y="5"/>
                  <a:pt x="8" y="4"/>
                  <a:pt x="9" y="4"/>
                </a:cubicBezTo>
                <a:cubicBezTo>
                  <a:pt x="10" y="4"/>
                  <a:pt x="11" y="3"/>
                  <a:pt x="12" y="3"/>
                </a:cubicBezTo>
                <a:cubicBezTo>
                  <a:pt x="13" y="3"/>
                  <a:pt x="14" y="3"/>
                  <a:pt x="15" y="3"/>
                </a:cubicBezTo>
                <a:cubicBezTo>
                  <a:pt x="15" y="3"/>
                  <a:pt x="15" y="3"/>
                  <a:pt x="15" y="3"/>
                </a:cubicBezTo>
                <a:cubicBezTo>
                  <a:pt x="15" y="2"/>
                  <a:pt x="15" y="2"/>
                  <a:pt x="15" y="2"/>
                </a:cubicBezTo>
                <a:cubicBezTo>
                  <a:pt x="15" y="1"/>
                  <a:pt x="15" y="0"/>
                  <a:pt x="1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0" name="Freeform 2956">
            <a:extLst>
              <a:ext uri="{FF2B5EF4-FFF2-40B4-BE49-F238E27FC236}">
                <a16:creationId xmlns:a16="http://schemas.microsoft.com/office/drawing/2014/main" id="{477261A6-9FAD-4F09-A9A1-462D3213628D}"/>
              </a:ext>
            </a:extLst>
          </p:cNvPr>
          <p:cNvSpPr>
            <a:spLocks/>
          </p:cNvSpPr>
          <p:nvPr/>
        </p:nvSpPr>
        <p:spPr bwMode="auto">
          <a:xfrm>
            <a:off x="2961924" y="3067575"/>
            <a:ext cx="111138" cy="180996"/>
          </a:xfrm>
          <a:custGeom>
            <a:avLst/>
            <a:gdLst>
              <a:gd name="T0" fmla="*/ 26 w 26"/>
              <a:gd name="T1" fmla="*/ 0 h 42"/>
              <a:gd name="T2" fmla="*/ 25 w 26"/>
              <a:gd name="T3" fmla="*/ 0 h 42"/>
              <a:gd name="T4" fmla="*/ 24 w 26"/>
              <a:gd name="T5" fmla="*/ 2 h 42"/>
              <a:gd name="T6" fmla="*/ 12 w 26"/>
              <a:gd name="T7" fmla="*/ 7 h 42"/>
              <a:gd name="T8" fmla="*/ 11 w 26"/>
              <a:gd name="T9" fmla="*/ 8 h 42"/>
              <a:gd name="T10" fmla="*/ 8 w 26"/>
              <a:gd name="T11" fmla="*/ 10 h 42"/>
              <a:gd name="T12" fmla="*/ 7 w 26"/>
              <a:gd name="T13" fmla="*/ 12 h 42"/>
              <a:gd name="T14" fmla="*/ 6 w 26"/>
              <a:gd name="T15" fmla="*/ 13 h 42"/>
              <a:gd name="T16" fmla="*/ 3 w 26"/>
              <a:gd name="T17" fmla="*/ 16 h 42"/>
              <a:gd name="T18" fmla="*/ 2 w 26"/>
              <a:gd name="T19" fmla="*/ 18 h 42"/>
              <a:gd name="T20" fmla="*/ 1 w 26"/>
              <a:gd name="T21" fmla="*/ 36 h 42"/>
              <a:gd name="T22" fmla="*/ 2 w 26"/>
              <a:gd name="T23" fmla="*/ 41 h 42"/>
              <a:gd name="T24" fmla="*/ 7 w 26"/>
              <a:gd name="T25" fmla="*/ 42 h 42"/>
              <a:gd name="T26" fmla="*/ 7 w 26"/>
              <a:gd name="T27" fmla="*/ 42 h 42"/>
              <a:gd name="T28" fmla="*/ 8 w 26"/>
              <a:gd name="T29" fmla="*/ 35 h 42"/>
              <a:gd name="T30" fmla="*/ 13 w 26"/>
              <a:gd name="T31" fmla="*/ 22 h 42"/>
              <a:gd name="T32" fmla="*/ 21 w 26"/>
              <a:gd name="T33" fmla="*/ 8 h 42"/>
              <a:gd name="T34" fmla="*/ 25 w 26"/>
              <a:gd name="T35" fmla="*/ 2 h 42"/>
              <a:gd name="T36" fmla="*/ 24 w 26"/>
              <a:gd name="T37" fmla="*/ 2 h 42"/>
              <a:gd name="T38" fmla="*/ 26 w 26"/>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42">
                <a:moveTo>
                  <a:pt x="26" y="0"/>
                </a:moveTo>
                <a:cubicBezTo>
                  <a:pt x="26" y="0"/>
                  <a:pt x="26" y="0"/>
                  <a:pt x="25" y="0"/>
                </a:cubicBezTo>
                <a:cubicBezTo>
                  <a:pt x="25" y="1"/>
                  <a:pt x="24" y="2"/>
                  <a:pt x="24" y="2"/>
                </a:cubicBezTo>
                <a:cubicBezTo>
                  <a:pt x="20" y="4"/>
                  <a:pt x="16" y="6"/>
                  <a:pt x="12" y="7"/>
                </a:cubicBezTo>
                <a:cubicBezTo>
                  <a:pt x="12" y="7"/>
                  <a:pt x="12" y="8"/>
                  <a:pt x="11" y="8"/>
                </a:cubicBezTo>
                <a:cubicBezTo>
                  <a:pt x="10" y="9"/>
                  <a:pt x="9" y="10"/>
                  <a:pt x="8" y="10"/>
                </a:cubicBezTo>
                <a:cubicBezTo>
                  <a:pt x="8" y="11"/>
                  <a:pt x="7" y="11"/>
                  <a:pt x="7" y="12"/>
                </a:cubicBezTo>
                <a:cubicBezTo>
                  <a:pt x="7" y="12"/>
                  <a:pt x="6" y="13"/>
                  <a:pt x="6" y="13"/>
                </a:cubicBezTo>
                <a:cubicBezTo>
                  <a:pt x="5" y="14"/>
                  <a:pt x="4" y="15"/>
                  <a:pt x="3" y="16"/>
                </a:cubicBezTo>
                <a:cubicBezTo>
                  <a:pt x="3" y="17"/>
                  <a:pt x="2" y="18"/>
                  <a:pt x="2" y="18"/>
                </a:cubicBezTo>
                <a:cubicBezTo>
                  <a:pt x="0" y="24"/>
                  <a:pt x="0" y="30"/>
                  <a:pt x="1" y="36"/>
                </a:cubicBezTo>
                <a:cubicBezTo>
                  <a:pt x="1" y="38"/>
                  <a:pt x="1" y="40"/>
                  <a:pt x="2" y="41"/>
                </a:cubicBezTo>
                <a:cubicBezTo>
                  <a:pt x="3" y="42"/>
                  <a:pt x="5" y="42"/>
                  <a:pt x="7" y="42"/>
                </a:cubicBezTo>
                <a:cubicBezTo>
                  <a:pt x="7" y="42"/>
                  <a:pt x="7" y="42"/>
                  <a:pt x="7" y="42"/>
                </a:cubicBezTo>
                <a:cubicBezTo>
                  <a:pt x="7" y="40"/>
                  <a:pt x="7" y="38"/>
                  <a:pt x="8" y="35"/>
                </a:cubicBezTo>
                <a:cubicBezTo>
                  <a:pt x="9" y="31"/>
                  <a:pt x="11" y="27"/>
                  <a:pt x="13" y="22"/>
                </a:cubicBezTo>
                <a:cubicBezTo>
                  <a:pt x="16" y="17"/>
                  <a:pt x="18" y="12"/>
                  <a:pt x="21" y="8"/>
                </a:cubicBezTo>
                <a:cubicBezTo>
                  <a:pt x="22" y="6"/>
                  <a:pt x="24" y="4"/>
                  <a:pt x="25" y="2"/>
                </a:cubicBezTo>
                <a:cubicBezTo>
                  <a:pt x="24" y="2"/>
                  <a:pt x="24" y="2"/>
                  <a:pt x="24" y="2"/>
                </a:cubicBezTo>
                <a:cubicBezTo>
                  <a:pt x="25" y="1"/>
                  <a:pt x="25" y="1"/>
                  <a:pt x="2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1" name="Freeform 2957">
            <a:extLst>
              <a:ext uri="{FF2B5EF4-FFF2-40B4-BE49-F238E27FC236}">
                <a16:creationId xmlns:a16="http://schemas.microsoft.com/office/drawing/2014/main" id="{C2D72C98-7C6F-4E5B-947F-2C5D6C2C6F1A}"/>
              </a:ext>
            </a:extLst>
          </p:cNvPr>
          <p:cNvSpPr>
            <a:spLocks/>
          </p:cNvSpPr>
          <p:nvPr/>
        </p:nvSpPr>
        <p:spPr bwMode="auto">
          <a:xfrm>
            <a:off x="3065124" y="3067575"/>
            <a:ext cx="7938" cy="7938"/>
          </a:xfrm>
          <a:custGeom>
            <a:avLst/>
            <a:gdLst>
              <a:gd name="T0" fmla="*/ 2 w 2"/>
              <a:gd name="T1" fmla="*/ 0 h 2"/>
              <a:gd name="T2" fmla="*/ 2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1" y="1"/>
                  <a:pt x="1" y="1"/>
                  <a:pt x="0" y="2"/>
                </a:cubicBezTo>
                <a:cubicBezTo>
                  <a:pt x="1" y="2"/>
                  <a:pt x="1" y="2"/>
                  <a:pt x="1" y="2"/>
                </a:cubicBezTo>
                <a:cubicBezTo>
                  <a:pt x="1" y="1"/>
                  <a:pt x="2"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2" name="Freeform 2958">
            <a:extLst>
              <a:ext uri="{FF2B5EF4-FFF2-40B4-BE49-F238E27FC236}">
                <a16:creationId xmlns:a16="http://schemas.microsoft.com/office/drawing/2014/main" id="{06C308B5-705E-43BB-B53A-6BE0B34FDBC5}"/>
              </a:ext>
            </a:extLst>
          </p:cNvPr>
          <p:cNvSpPr>
            <a:spLocks/>
          </p:cNvSpPr>
          <p:nvPr/>
        </p:nvSpPr>
        <p:spPr bwMode="auto">
          <a:xfrm>
            <a:off x="3012730" y="3067575"/>
            <a:ext cx="57157" cy="30166"/>
          </a:xfrm>
          <a:custGeom>
            <a:avLst/>
            <a:gdLst>
              <a:gd name="T0" fmla="*/ 13 w 13"/>
              <a:gd name="T1" fmla="*/ 0 h 7"/>
              <a:gd name="T2" fmla="*/ 12 w 13"/>
              <a:gd name="T3" fmla="*/ 1 h 7"/>
              <a:gd name="T4" fmla="*/ 9 w 13"/>
              <a:gd name="T5" fmla="*/ 2 h 7"/>
              <a:gd name="T6" fmla="*/ 6 w 13"/>
              <a:gd name="T7" fmla="*/ 4 h 7"/>
              <a:gd name="T8" fmla="*/ 3 w 13"/>
              <a:gd name="T9" fmla="*/ 6 h 7"/>
              <a:gd name="T10" fmla="*/ 0 w 13"/>
              <a:gd name="T11" fmla="*/ 7 h 7"/>
              <a:gd name="T12" fmla="*/ 12 w 13"/>
              <a:gd name="T13" fmla="*/ 2 h 7"/>
              <a:gd name="T14" fmla="*/ 13 w 1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3" y="0"/>
                </a:moveTo>
                <a:cubicBezTo>
                  <a:pt x="13" y="0"/>
                  <a:pt x="13" y="1"/>
                  <a:pt x="12" y="1"/>
                </a:cubicBezTo>
                <a:cubicBezTo>
                  <a:pt x="11" y="1"/>
                  <a:pt x="10" y="2"/>
                  <a:pt x="9" y="2"/>
                </a:cubicBezTo>
                <a:cubicBezTo>
                  <a:pt x="8" y="3"/>
                  <a:pt x="7" y="3"/>
                  <a:pt x="6" y="4"/>
                </a:cubicBezTo>
                <a:cubicBezTo>
                  <a:pt x="5" y="4"/>
                  <a:pt x="4" y="5"/>
                  <a:pt x="3" y="6"/>
                </a:cubicBezTo>
                <a:cubicBezTo>
                  <a:pt x="2" y="6"/>
                  <a:pt x="1" y="7"/>
                  <a:pt x="0" y="7"/>
                </a:cubicBezTo>
                <a:cubicBezTo>
                  <a:pt x="4" y="6"/>
                  <a:pt x="8" y="4"/>
                  <a:pt x="12" y="2"/>
                </a:cubicBezTo>
                <a:cubicBezTo>
                  <a:pt x="12" y="2"/>
                  <a:pt x="13" y="1"/>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3" name="Freeform 2959">
            <a:extLst>
              <a:ext uri="{FF2B5EF4-FFF2-40B4-BE49-F238E27FC236}">
                <a16:creationId xmlns:a16="http://schemas.microsoft.com/office/drawing/2014/main" id="{D0514BDA-E33B-4422-94CE-E4F5D0490E65}"/>
              </a:ext>
            </a:extLst>
          </p:cNvPr>
          <p:cNvSpPr>
            <a:spLocks/>
          </p:cNvSpPr>
          <p:nvPr/>
        </p:nvSpPr>
        <p:spPr bwMode="auto">
          <a:xfrm>
            <a:off x="2992090" y="3059637"/>
            <a:ext cx="107963" cy="196873"/>
          </a:xfrm>
          <a:custGeom>
            <a:avLst/>
            <a:gdLst>
              <a:gd name="T0" fmla="*/ 25 w 25"/>
              <a:gd name="T1" fmla="*/ 0 h 46"/>
              <a:gd name="T2" fmla="*/ 20 w 25"/>
              <a:gd name="T3" fmla="*/ 3 h 46"/>
              <a:gd name="T4" fmla="*/ 15 w 25"/>
              <a:gd name="T5" fmla="*/ 10 h 46"/>
              <a:gd name="T6" fmla="*/ 7 w 25"/>
              <a:gd name="T7" fmla="*/ 24 h 46"/>
              <a:gd name="T8" fmla="*/ 2 w 25"/>
              <a:gd name="T9" fmla="*/ 37 h 46"/>
              <a:gd name="T10" fmla="*/ 0 w 25"/>
              <a:gd name="T11" fmla="*/ 44 h 46"/>
              <a:gd name="T12" fmla="*/ 2 w 25"/>
              <a:gd name="T13" fmla="*/ 44 h 46"/>
              <a:gd name="T14" fmla="*/ 4 w 25"/>
              <a:gd name="T15" fmla="*/ 44 h 46"/>
              <a:gd name="T16" fmla="*/ 8 w 25"/>
              <a:gd name="T17" fmla="*/ 45 h 46"/>
              <a:gd name="T18" fmla="*/ 16 w 25"/>
              <a:gd name="T19" fmla="*/ 46 h 46"/>
              <a:gd name="T20" fmla="*/ 20 w 25"/>
              <a:gd name="T21" fmla="*/ 46 h 46"/>
              <a:gd name="T22" fmla="*/ 21 w 25"/>
              <a:gd name="T23" fmla="*/ 45 h 46"/>
              <a:gd name="T24" fmla="*/ 22 w 25"/>
              <a:gd name="T25" fmla="*/ 41 h 46"/>
              <a:gd name="T26" fmla="*/ 24 w 25"/>
              <a:gd name="T27" fmla="*/ 31 h 46"/>
              <a:gd name="T28" fmla="*/ 25 w 25"/>
              <a:gd name="T29" fmla="*/ 25 h 46"/>
              <a:gd name="T30" fmla="*/ 25 w 25"/>
              <a:gd name="T31" fmla="*/ 20 h 46"/>
              <a:gd name="T32" fmla="*/ 25 w 25"/>
              <a:gd name="T33" fmla="*/ 8 h 46"/>
              <a:gd name="T34" fmla="*/ 25 w 25"/>
              <a:gd name="T35" fmla="*/ 3 h 46"/>
              <a:gd name="T36" fmla="*/ 25 w 25"/>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46">
                <a:moveTo>
                  <a:pt x="25" y="0"/>
                </a:moveTo>
                <a:cubicBezTo>
                  <a:pt x="23" y="1"/>
                  <a:pt x="22" y="2"/>
                  <a:pt x="20" y="3"/>
                </a:cubicBezTo>
                <a:cubicBezTo>
                  <a:pt x="18" y="5"/>
                  <a:pt x="17" y="8"/>
                  <a:pt x="15" y="10"/>
                </a:cubicBezTo>
                <a:cubicBezTo>
                  <a:pt x="12" y="15"/>
                  <a:pt x="9" y="20"/>
                  <a:pt x="7" y="24"/>
                </a:cubicBezTo>
                <a:cubicBezTo>
                  <a:pt x="5" y="29"/>
                  <a:pt x="3" y="33"/>
                  <a:pt x="2" y="37"/>
                </a:cubicBezTo>
                <a:cubicBezTo>
                  <a:pt x="1" y="40"/>
                  <a:pt x="0" y="42"/>
                  <a:pt x="0" y="44"/>
                </a:cubicBezTo>
                <a:cubicBezTo>
                  <a:pt x="1" y="44"/>
                  <a:pt x="1" y="44"/>
                  <a:pt x="2" y="44"/>
                </a:cubicBezTo>
                <a:cubicBezTo>
                  <a:pt x="2" y="44"/>
                  <a:pt x="3" y="44"/>
                  <a:pt x="4" y="44"/>
                </a:cubicBezTo>
                <a:cubicBezTo>
                  <a:pt x="5" y="44"/>
                  <a:pt x="7" y="44"/>
                  <a:pt x="8" y="45"/>
                </a:cubicBezTo>
                <a:cubicBezTo>
                  <a:pt x="11" y="45"/>
                  <a:pt x="14" y="46"/>
                  <a:pt x="16" y="46"/>
                </a:cubicBezTo>
                <a:cubicBezTo>
                  <a:pt x="18" y="46"/>
                  <a:pt x="19" y="46"/>
                  <a:pt x="20" y="46"/>
                </a:cubicBezTo>
                <a:cubicBezTo>
                  <a:pt x="20" y="45"/>
                  <a:pt x="20" y="45"/>
                  <a:pt x="21" y="45"/>
                </a:cubicBezTo>
                <a:cubicBezTo>
                  <a:pt x="21" y="43"/>
                  <a:pt x="22" y="42"/>
                  <a:pt x="22" y="41"/>
                </a:cubicBezTo>
                <a:cubicBezTo>
                  <a:pt x="23" y="38"/>
                  <a:pt x="24" y="35"/>
                  <a:pt x="24" y="31"/>
                </a:cubicBezTo>
                <a:cubicBezTo>
                  <a:pt x="24" y="29"/>
                  <a:pt x="24" y="27"/>
                  <a:pt x="25" y="25"/>
                </a:cubicBezTo>
                <a:cubicBezTo>
                  <a:pt x="25" y="23"/>
                  <a:pt x="25" y="21"/>
                  <a:pt x="25" y="20"/>
                </a:cubicBezTo>
                <a:cubicBezTo>
                  <a:pt x="25" y="16"/>
                  <a:pt x="24" y="12"/>
                  <a:pt x="25" y="8"/>
                </a:cubicBezTo>
                <a:cubicBezTo>
                  <a:pt x="25" y="6"/>
                  <a:pt x="25" y="4"/>
                  <a:pt x="25" y="3"/>
                </a:cubicBezTo>
                <a:cubicBezTo>
                  <a:pt x="25" y="2"/>
                  <a:pt x="25" y="1"/>
                  <a:pt x="2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4" name="Freeform 2960">
            <a:extLst>
              <a:ext uri="{FF2B5EF4-FFF2-40B4-BE49-F238E27FC236}">
                <a16:creationId xmlns:a16="http://schemas.microsoft.com/office/drawing/2014/main" id="{8E9E8A9B-889C-4ECD-8EAF-102433CBAC0E}"/>
              </a:ext>
            </a:extLst>
          </p:cNvPr>
          <p:cNvSpPr>
            <a:spLocks/>
          </p:cNvSpPr>
          <p:nvPr/>
        </p:nvSpPr>
        <p:spPr bwMode="auto">
          <a:xfrm>
            <a:off x="3077825" y="3032646"/>
            <a:ext cx="30166" cy="39692"/>
          </a:xfrm>
          <a:custGeom>
            <a:avLst/>
            <a:gdLst>
              <a:gd name="T0" fmla="*/ 7 w 7"/>
              <a:gd name="T1" fmla="*/ 0 h 9"/>
              <a:gd name="T2" fmla="*/ 4 w 7"/>
              <a:gd name="T3" fmla="*/ 3 h 9"/>
              <a:gd name="T4" fmla="*/ 0 w 7"/>
              <a:gd name="T5" fmla="*/ 9 h 9"/>
              <a:gd name="T6" fmla="*/ 5 w 7"/>
              <a:gd name="T7" fmla="*/ 6 h 9"/>
              <a:gd name="T8" fmla="*/ 6 w 7"/>
              <a:gd name="T9" fmla="*/ 4 h 9"/>
              <a:gd name="T10" fmla="*/ 7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7" y="0"/>
                </a:moveTo>
                <a:cubicBezTo>
                  <a:pt x="6" y="1"/>
                  <a:pt x="5" y="2"/>
                  <a:pt x="4" y="3"/>
                </a:cubicBezTo>
                <a:cubicBezTo>
                  <a:pt x="3" y="5"/>
                  <a:pt x="1" y="7"/>
                  <a:pt x="0" y="9"/>
                </a:cubicBezTo>
                <a:cubicBezTo>
                  <a:pt x="2" y="8"/>
                  <a:pt x="3" y="7"/>
                  <a:pt x="5" y="6"/>
                </a:cubicBezTo>
                <a:cubicBezTo>
                  <a:pt x="5" y="6"/>
                  <a:pt x="5" y="5"/>
                  <a:pt x="6" y="4"/>
                </a:cubicBezTo>
                <a:cubicBezTo>
                  <a:pt x="6" y="3"/>
                  <a:pt x="6" y="1"/>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5" name="Freeform 2961">
            <a:extLst>
              <a:ext uri="{FF2B5EF4-FFF2-40B4-BE49-F238E27FC236}">
                <a16:creationId xmlns:a16="http://schemas.microsoft.com/office/drawing/2014/main" id="{1578D3D8-AAD7-4528-892F-6385ED731228}"/>
              </a:ext>
            </a:extLst>
          </p:cNvPr>
          <p:cNvSpPr>
            <a:spLocks noEditPoints="1"/>
          </p:cNvSpPr>
          <p:nvPr/>
        </p:nvSpPr>
        <p:spPr bwMode="auto">
          <a:xfrm>
            <a:off x="3185788" y="2954850"/>
            <a:ext cx="103199" cy="238153"/>
          </a:xfrm>
          <a:custGeom>
            <a:avLst/>
            <a:gdLst>
              <a:gd name="T0" fmla="*/ 18 w 24"/>
              <a:gd name="T1" fmla="*/ 41 h 55"/>
              <a:gd name="T2" fmla="*/ 18 w 24"/>
              <a:gd name="T3" fmla="*/ 42 h 55"/>
              <a:gd name="T4" fmla="*/ 19 w 24"/>
              <a:gd name="T5" fmla="*/ 41 h 55"/>
              <a:gd name="T6" fmla="*/ 18 w 24"/>
              <a:gd name="T7" fmla="*/ 41 h 55"/>
              <a:gd name="T8" fmla="*/ 22 w 24"/>
              <a:gd name="T9" fmla="*/ 3 h 55"/>
              <a:gd name="T10" fmla="*/ 21 w 24"/>
              <a:gd name="T11" fmla="*/ 6 h 55"/>
              <a:gd name="T12" fmla="*/ 24 w 24"/>
              <a:gd name="T13" fmla="*/ 5 h 55"/>
              <a:gd name="T14" fmla="*/ 24 w 24"/>
              <a:gd name="T15" fmla="*/ 5 h 55"/>
              <a:gd name="T16" fmla="*/ 22 w 24"/>
              <a:gd name="T17" fmla="*/ 3 h 55"/>
              <a:gd name="T18" fmla="*/ 14 w 24"/>
              <a:gd name="T19" fmla="*/ 0 h 55"/>
              <a:gd name="T20" fmla="*/ 7 w 24"/>
              <a:gd name="T21" fmla="*/ 7 h 55"/>
              <a:gd name="T22" fmla="*/ 0 w 24"/>
              <a:gd name="T23" fmla="*/ 13 h 55"/>
              <a:gd name="T24" fmla="*/ 2 w 24"/>
              <a:gd name="T25" fmla="*/ 22 h 55"/>
              <a:gd name="T26" fmla="*/ 4 w 24"/>
              <a:gd name="T27" fmla="*/ 27 h 55"/>
              <a:gd name="T28" fmla="*/ 5 w 24"/>
              <a:gd name="T29" fmla="*/ 30 h 55"/>
              <a:gd name="T30" fmla="*/ 5 w 24"/>
              <a:gd name="T31" fmla="*/ 32 h 55"/>
              <a:gd name="T32" fmla="*/ 6 w 24"/>
              <a:gd name="T33" fmla="*/ 38 h 55"/>
              <a:gd name="T34" fmla="*/ 6 w 24"/>
              <a:gd name="T35" fmla="*/ 44 h 55"/>
              <a:gd name="T36" fmla="*/ 4 w 24"/>
              <a:gd name="T37" fmla="*/ 53 h 55"/>
              <a:gd name="T38" fmla="*/ 4 w 24"/>
              <a:gd name="T39" fmla="*/ 55 h 55"/>
              <a:gd name="T40" fmla="*/ 5 w 24"/>
              <a:gd name="T41" fmla="*/ 54 h 55"/>
              <a:gd name="T42" fmla="*/ 16 w 24"/>
              <a:gd name="T43" fmla="*/ 44 h 55"/>
              <a:gd name="T44" fmla="*/ 16 w 24"/>
              <a:gd name="T45" fmla="*/ 39 h 55"/>
              <a:gd name="T46" fmla="*/ 9 w 24"/>
              <a:gd name="T47" fmla="*/ 28 h 55"/>
              <a:gd name="T48" fmla="*/ 15 w 24"/>
              <a:gd name="T49" fmla="*/ 10 h 55"/>
              <a:gd name="T50" fmla="*/ 19 w 24"/>
              <a:gd name="T51" fmla="*/ 7 h 55"/>
              <a:gd name="T52" fmla="*/ 20 w 24"/>
              <a:gd name="T53" fmla="*/ 2 h 55"/>
              <a:gd name="T54" fmla="*/ 19 w 24"/>
              <a:gd name="T55" fmla="*/ 1 h 55"/>
              <a:gd name="T56" fmla="*/ 14 w 24"/>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55">
                <a:moveTo>
                  <a:pt x="18" y="41"/>
                </a:moveTo>
                <a:cubicBezTo>
                  <a:pt x="18" y="41"/>
                  <a:pt x="18" y="42"/>
                  <a:pt x="18" y="42"/>
                </a:cubicBezTo>
                <a:cubicBezTo>
                  <a:pt x="18" y="42"/>
                  <a:pt x="18" y="42"/>
                  <a:pt x="19" y="41"/>
                </a:cubicBezTo>
                <a:cubicBezTo>
                  <a:pt x="18" y="41"/>
                  <a:pt x="18" y="41"/>
                  <a:pt x="18" y="41"/>
                </a:cubicBezTo>
                <a:moveTo>
                  <a:pt x="22" y="3"/>
                </a:moveTo>
                <a:cubicBezTo>
                  <a:pt x="21" y="4"/>
                  <a:pt x="21" y="5"/>
                  <a:pt x="21" y="6"/>
                </a:cubicBezTo>
                <a:cubicBezTo>
                  <a:pt x="22" y="6"/>
                  <a:pt x="23" y="6"/>
                  <a:pt x="24" y="5"/>
                </a:cubicBezTo>
                <a:cubicBezTo>
                  <a:pt x="24" y="5"/>
                  <a:pt x="24" y="5"/>
                  <a:pt x="24" y="5"/>
                </a:cubicBezTo>
                <a:cubicBezTo>
                  <a:pt x="23" y="4"/>
                  <a:pt x="22" y="3"/>
                  <a:pt x="22" y="3"/>
                </a:cubicBezTo>
                <a:moveTo>
                  <a:pt x="14" y="0"/>
                </a:moveTo>
                <a:cubicBezTo>
                  <a:pt x="12" y="3"/>
                  <a:pt x="9" y="5"/>
                  <a:pt x="7" y="7"/>
                </a:cubicBezTo>
                <a:cubicBezTo>
                  <a:pt x="5" y="9"/>
                  <a:pt x="2" y="11"/>
                  <a:pt x="0" y="13"/>
                </a:cubicBezTo>
                <a:cubicBezTo>
                  <a:pt x="1" y="16"/>
                  <a:pt x="2" y="19"/>
                  <a:pt x="2" y="22"/>
                </a:cubicBezTo>
                <a:cubicBezTo>
                  <a:pt x="3" y="23"/>
                  <a:pt x="3" y="25"/>
                  <a:pt x="4" y="27"/>
                </a:cubicBezTo>
                <a:cubicBezTo>
                  <a:pt x="5" y="30"/>
                  <a:pt x="5" y="30"/>
                  <a:pt x="5" y="30"/>
                </a:cubicBezTo>
                <a:cubicBezTo>
                  <a:pt x="5" y="32"/>
                  <a:pt x="5" y="32"/>
                  <a:pt x="5" y="32"/>
                </a:cubicBezTo>
                <a:cubicBezTo>
                  <a:pt x="5" y="34"/>
                  <a:pt x="6" y="36"/>
                  <a:pt x="6" y="38"/>
                </a:cubicBezTo>
                <a:cubicBezTo>
                  <a:pt x="6" y="40"/>
                  <a:pt x="6" y="42"/>
                  <a:pt x="6" y="44"/>
                </a:cubicBezTo>
                <a:cubicBezTo>
                  <a:pt x="6" y="47"/>
                  <a:pt x="5" y="50"/>
                  <a:pt x="4" y="53"/>
                </a:cubicBezTo>
                <a:cubicBezTo>
                  <a:pt x="4" y="54"/>
                  <a:pt x="4" y="55"/>
                  <a:pt x="4" y="55"/>
                </a:cubicBezTo>
                <a:cubicBezTo>
                  <a:pt x="5" y="54"/>
                  <a:pt x="5" y="54"/>
                  <a:pt x="5" y="54"/>
                </a:cubicBezTo>
                <a:cubicBezTo>
                  <a:pt x="9" y="51"/>
                  <a:pt x="12" y="48"/>
                  <a:pt x="16" y="44"/>
                </a:cubicBezTo>
                <a:cubicBezTo>
                  <a:pt x="16" y="43"/>
                  <a:pt x="16" y="41"/>
                  <a:pt x="16" y="39"/>
                </a:cubicBezTo>
                <a:cubicBezTo>
                  <a:pt x="13" y="36"/>
                  <a:pt x="10" y="33"/>
                  <a:pt x="9" y="28"/>
                </a:cubicBezTo>
                <a:cubicBezTo>
                  <a:pt x="7" y="22"/>
                  <a:pt x="10" y="14"/>
                  <a:pt x="15" y="10"/>
                </a:cubicBezTo>
                <a:cubicBezTo>
                  <a:pt x="16" y="9"/>
                  <a:pt x="18" y="8"/>
                  <a:pt x="19" y="7"/>
                </a:cubicBezTo>
                <a:cubicBezTo>
                  <a:pt x="19" y="5"/>
                  <a:pt x="20" y="3"/>
                  <a:pt x="20" y="2"/>
                </a:cubicBezTo>
                <a:cubicBezTo>
                  <a:pt x="19" y="2"/>
                  <a:pt x="19" y="1"/>
                  <a:pt x="19" y="1"/>
                </a:cubicBezTo>
                <a:cubicBezTo>
                  <a:pt x="17" y="1"/>
                  <a:pt x="15" y="0"/>
                  <a:pt x="1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6" name="Freeform 2962">
            <a:extLst>
              <a:ext uri="{FF2B5EF4-FFF2-40B4-BE49-F238E27FC236}">
                <a16:creationId xmlns:a16="http://schemas.microsoft.com/office/drawing/2014/main" id="{F4E55AC3-9DEC-4609-A1CA-689A48A931EB}"/>
              </a:ext>
            </a:extLst>
          </p:cNvPr>
          <p:cNvSpPr>
            <a:spLocks/>
          </p:cNvSpPr>
          <p:nvPr/>
        </p:nvSpPr>
        <p:spPr bwMode="auto">
          <a:xfrm>
            <a:off x="3288987" y="2977077"/>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7" name="Freeform 2963">
            <a:extLst>
              <a:ext uri="{FF2B5EF4-FFF2-40B4-BE49-F238E27FC236}">
                <a16:creationId xmlns:a16="http://schemas.microsoft.com/office/drawing/2014/main" id="{2100ED22-92DD-48DF-9491-BFAF89EADA42}"/>
              </a:ext>
            </a:extLst>
          </p:cNvPr>
          <p:cNvSpPr>
            <a:spLocks noEditPoints="1"/>
          </p:cNvSpPr>
          <p:nvPr/>
        </p:nvSpPr>
        <p:spPr bwMode="auto">
          <a:xfrm>
            <a:off x="3215954" y="2977077"/>
            <a:ext cx="103199" cy="155593"/>
          </a:xfrm>
          <a:custGeom>
            <a:avLst/>
            <a:gdLst>
              <a:gd name="T0" fmla="*/ 12 w 24"/>
              <a:gd name="T1" fmla="*/ 2 h 36"/>
              <a:gd name="T2" fmla="*/ 8 w 24"/>
              <a:gd name="T3" fmla="*/ 5 h 36"/>
              <a:gd name="T4" fmla="*/ 2 w 24"/>
              <a:gd name="T5" fmla="*/ 23 h 36"/>
              <a:gd name="T6" fmla="*/ 9 w 24"/>
              <a:gd name="T7" fmla="*/ 34 h 36"/>
              <a:gd name="T8" fmla="*/ 12 w 24"/>
              <a:gd name="T9" fmla="*/ 2 h 36"/>
              <a:gd name="T10" fmla="*/ 17 w 24"/>
              <a:gd name="T11" fmla="*/ 0 h 36"/>
              <a:gd name="T12" fmla="*/ 14 w 24"/>
              <a:gd name="T13" fmla="*/ 1 h 36"/>
              <a:gd name="T14" fmla="*/ 11 w 24"/>
              <a:gd name="T15" fmla="*/ 36 h 36"/>
              <a:gd name="T16" fmla="*/ 12 w 24"/>
              <a:gd name="T17" fmla="*/ 36 h 36"/>
              <a:gd name="T18" fmla="*/ 19 w 24"/>
              <a:gd name="T19" fmla="*/ 28 h 36"/>
              <a:gd name="T20" fmla="*/ 24 w 24"/>
              <a:gd name="T21" fmla="*/ 13 h 36"/>
              <a:gd name="T22" fmla="*/ 24 w 24"/>
              <a:gd name="T23" fmla="*/ 11 h 36"/>
              <a:gd name="T24" fmla="*/ 17 w 24"/>
              <a:gd name="T25" fmla="*/ 1 h 36"/>
              <a:gd name="T26" fmla="*/ 17 w 2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6">
                <a:moveTo>
                  <a:pt x="12" y="2"/>
                </a:moveTo>
                <a:cubicBezTo>
                  <a:pt x="11" y="3"/>
                  <a:pt x="9" y="4"/>
                  <a:pt x="8" y="5"/>
                </a:cubicBezTo>
                <a:cubicBezTo>
                  <a:pt x="3" y="9"/>
                  <a:pt x="0" y="17"/>
                  <a:pt x="2" y="23"/>
                </a:cubicBezTo>
                <a:cubicBezTo>
                  <a:pt x="3" y="28"/>
                  <a:pt x="6" y="31"/>
                  <a:pt x="9" y="34"/>
                </a:cubicBezTo>
                <a:cubicBezTo>
                  <a:pt x="10" y="24"/>
                  <a:pt x="11" y="13"/>
                  <a:pt x="12" y="2"/>
                </a:cubicBezTo>
                <a:moveTo>
                  <a:pt x="17" y="0"/>
                </a:moveTo>
                <a:cubicBezTo>
                  <a:pt x="16" y="1"/>
                  <a:pt x="15" y="1"/>
                  <a:pt x="14" y="1"/>
                </a:cubicBezTo>
                <a:cubicBezTo>
                  <a:pt x="13" y="13"/>
                  <a:pt x="12" y="24"/>
                  <a:pt x="11" y="36"/>
                </a:cubicBezTo>
                <a:cubicBezTo>
                  <a:pt x="11" y="36"/>
                  <a:pt x="11" y="36"/>
                  <a:pt x="12" y="36"/>
                </a:cubicBezTo>
                <a:cubicBezTo>
                  <a:pt x="14" y="34"/>
                  <a:pt x="17" y="31"/>
                  <a:pt x="19" y="28"/>
                </a:cubicBezTo>
                <a:cubicBezTo>
                  <a:pt x="22" y="23"/>
                  <a:pt x="24" y="18"/>
                  <a:pt x="24" y="13"/>
                </a:cubicBezTo>
                <a:cubicBezTo>
                  <a:pt x="24" y="12"/>
                  <a:pt x="24" y="12"/>
                  <a:pt x="24" y="11"/>
                </a:cubicBezTo>
                <a:cubicBezTo>
                  <a:pt x="21" y="8"/>
                  <a:pt x="19" y="5"/>
                  <a:pt x="17" y="1"/>
                </a:cubicBezTo>
                <a:cubicBezTo>
                  <a:pt x="17" y="1"/>
                  <a:pt x="17" y="0"/>
                  <a:pt x="1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8" name="Freeform 2964">
            <a:extLst>
              <a:ext uri="{FF2B5EF4-FFF2-40B4-BE49-F238E27FC236}">
                <a16:creationId xmlns:a16="http://schemas.microsoft.com/office/drawing/2014/main" id="{F90DD92D-E6D4-483D-9207-9F7A9A7C9ACF}"/>
              </a:ext>
            </a:extLst>
          </p:cNvPr>
          <p:cNvSpPr>
            <a:spLocks/>
          </p:cNvSpPr>
          <p:nvPr/>
        </p:nvSpPr>
        <p:spPr bwMode="auto">
          <a:xfrm>
            <a:off x="3288987" y="2977077"/>
            <a:ext cx="30166" cy="47631"/>
          </a:xfrm>
          <a:custGeom>
            <a:avLst/>
            <a:gdLst>
              <a:gd name="T0" fmla="*/ 1 w 7"/>
              <a:gd name="T1" fmla="*/ 0 h 11"/>
              <a:gd name="T2" fmla="*/ 0 w 7"/>
              <a:gd name="T3" fmla="*/ 0 h 11"/>
              <a:gd name="T4" fmla="*/ 0 w 7"/>
              <a:gd name="T5" fmla="*/ 1 h 11"/>
              <a:gd name="T6" fmla="*/ 7 w 7"/>
              <a:gd name="T7" fmla="*/ 11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1" y="0"/>
                  <a:pt x="1" y="0"/>
                  <a:pt x="0" y="0"/>
                </a:cubicBezTo>
                <a:cubicBezTo>
                  <a:pt x="0" y="0"/>
                  <a:pt x="0" y="1"/>
                  <a:pt x="0" y="1"/>
                </a:cubicBezTo>
                <a:cubicBezTo>
                  <a:pt x="2" y="5"/>
                  <a:pt x="4" y="8"/>
                  <a:pt x="7" y="11"/>
                </a:cubicBezTo>
                <a:cubicBezTo>
                  <a:pt x="6" y="7"/>
                  <a:pt x="4" y="3"/>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19" name="Freeform 2965">
            <a:extLst>
              <a:ext uri="{FF2B5EF4-FFF2-40B4-BE49-F238E27FC236}">
                <a16:creationId xmlns:a16="http://schemas.microsoft.com/office/drawing/2014/main" id="{E9BC2205-1C12-43B2-AE0D-1868DBCC4137}"/>
              </a:ext>
            </a:extLst>
          </p:cNvPr>
          <p:cNvSpPr>
            <a:spLocks/>
          </p:cNvSpPr>
          <p:nvPr/>
        </p:nvSpPr>
        <p:spPr bwMode="auto">
          <a:xfrm>
            <a:off x="3176262" y="2954850"/>
            <a:ext cx="69858" cy="57157"/>
          </a:xfrm>
          <a:custGeom>
            <a:avLst/>
            <a:gdLst>
              <a:gd name="T0" fmla="*/ 13 w 16"/>
              <a:gd name="T1" fmla="*/ 0 h 13"/>
              <a:gd name="T2" fmla="*/ 0 w 16"/>
              <a:gd name="T3" fmla="*/ 3 h 13"/>
              <a:gd name="T4" fmla="*/ 1 w 16"/>
              <a:gd name="T5" fmla="*/ 4 h 13"/>
              <a:gd name="T6" fmla="*/ 0 w 16"/>
              <a:gd name="T7" fmla="*/ 4 h 13"/>
              <a:gd name="T8" fmla="*/ 0 w 16"/>
              <a:gd name="T9" fmla="*/ 4 h 13"/>
              <a:gd name="T10" fmla="*/ 0 w 16"/>
              <a:gd name="T11" fmla="*/ 6 h 13"/>
              <a:gd name="T12" fmla="*/ 1 w 16"/>
              <a:gd name="T13" fmla="*/ 9 h 13"/>
              <a:gd name="T14" fmla="*/ 2 w 16"/>
              <a:gd name="T15" fmla="*/ 12 h 13"/>
              <a:gd name="T16" fmla="*/ 2 w 16"/>
              <a:gd name="T17" fmla="*/ 13 h 13"/>
              <a:gd name="T18" fmla="*/ 9 w 16"/>
              <a:gd name="T19" fmla="*/ 7 h 13"/>
              <a:gd name="T20" fmla="*/ 16 w 16"/>
              <a:gd name="T21" fmla="*/ 0 h 13"/>
              <a:gd name="T22" fmla="*/ 13 w 16"/>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3" y="0"/>
                </a:moveTo>
                <a:cubicBezTo>
                  <a:pt x="8" y="0"/>
                  <a:pt x="4" y="1"/>
                  <a:pt x="0" y="3"/>
                </a:cubicBezTo>
                <a:cubicBezTo>
                  <a:pt x="1" y="4"/>
                  <a:pt x="1" y="4"/>
                  <a:pt x="1" y="4"/>
                </a:cubicBezTo>
                <a:cubicBezTo>
                  <a:pt x="1" y="4"/>
                  <a:pt x="0" y="4"/>
                  <a:pt x="0" y="4"/>
                </a:cubicBezTo>
                <a:cubicBezTo>
                  <a:pt x="0" y="4"/>
                  <a:pt x="0" y="4"/>
                  <a:pt x="0" y="4"/>
                </a:cubicBezTo>
                <a:cubicBezTo>
                  <a:pt x="0" y="5"/>
                  <a:pt x="0" y="5"/>
                  <a:pt x="0" y="6"/>
                </a:cubicBezTo>
                <a:cubicBezTo>
                  <a:pt x="0" y="7"/>
                  <a:pt x="0" y="8"/>
                  <a:pt x="1" y="9"/>
                </a:cubicBezTo>
                <a:cubicBezTo>
                  <a:pt x="1" y="10"/>
                  <a:pt x="1" y="11"/>
                  <a:pt x="2" y="12"/>
                </a:cubicBezTo>
                <a:cubicBezTo>
                  <a:pt x="2" y="13"/>
                  <a:pt x="2" y="13"/>
                  <a:pt x="2" y="13"/>
                </a:cubicBezTo>
                <a:cubicBezTo>
                  <a:pt x="4" y="11"/>
                  <a:pt x="7" y="9"/>
                  <a:pt x="9" y="7"/>
                </a:cubicBezTo>
                <a:cubicBezTo>
                  <a:pt x="11" y="5"/>
                  <a:pt x="14" y="3"/>
                  <a:pt x="16" y="0"/>
                </a:cubicBezTo>
                <a:cubicBezTo>
                  <a:pt x="15" y="0"/>
                  <a:pt x="14" y="0"/>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0" name="Freeform 2966">
            <a:extLst>
              <a:ext uri="{FF2B5EF4-FFF2-40B4-BE49-F238E27FC236}">
                <a16:creationId xmlns:a16="http://schemas.microsoft.com/office/drawing/2014/main" id="{0BD6F858-2CA8-4CD5-BEE3-F1DBBD473FB3}"/>
              </a:ext>
            </a:extLst>
          </p:cNvPr>
          <p:cNvSpPr>
            <a:spLocks/>
          </p:cNvSpPr>
          <p:nvPr/>
        </p:nvSpPr>
        <p:spPr bwMode="auto">
          <a:xfrm>
            <a:off x="3077825" y="3015182"/>
            <a:ext cx="133365" cy="241328"/>
          </a:xfrm>
          <a:custGeom>
            <a:avLst/>
            <a:gdLst>
              <a:gd name="T0" fmla="*/ 24 w 31"/>
              <a:gd name="T1" fmla="*/ 0 h 56"/>
              <a:gd name="T2" fmla="*/ 6 w 31"/>
              <a:gd name="T3" fmla="*/ 10 h 56"/>
              <a:gd name="T4" fmla="*/ 6 w 31"/>
              <a:gd name="T5" fmla="*/ 13 h 56"/>
              <a:gd name="T6" fmla="*/ 5 w 31"/>
              <a:gd name="T7" fmla="*/ 18 h 56"/>
              <a:gd name="T8" fmla="*/ 5 w 31"/>
              <a:gd name="T9" fmla="*/ 30 h 56"/>
              <a:gd name="T10" fmla="*/ 5 w 31"/>
              <a:gd name="T11" fmla="*/ 35 h 56"/>
              <a:gd name="T12" fmla="*/ 5 w 31"/>
              <a:gd name="T13" fmla="*/ 41 h 56"/>
              <a:gd name="T14" fmla="*/ 2 w 31"/>
              <a:gd name="T15" fmla="*/ 51 h 56"/>
              <a:gd name="T16" fmla="*/ 1 w 31"/>
              <a:gd name="T17" fmla="*/ 55 h 56"/>
              <a:gd name="T18" fmla="*/ 0 w 31"/>
              <a:gd name="T19" fmla="*/ 56 h 56"/>
              <a:gd name="T20" fmla="*/ 11 w 31"/>
              <a:gd name="T21" fmla="*/ 53 h 56"/>
              <a:gd name="T22" fmla="*/ 28 w 31"/>
              <a:gd name="T23" fmla="*/ 41 h 56"/>
              <a:gd name="T24" fmla="*/ 29 w 31"/>
              <a:gd name="T25" fmla="*/ 39 h 56"/>
              <a:gd name="T26" fmla="*/ 31 w 31"/>
              <a:gd name="T27" fmla="*/ 30 h 56"/>
              <a:gd name="T28" fmla="*/ 30 w 31"/>
              <a:gd name="T29" fmla="*/ 24 h 56"/>
              <a:gd name="T30" fmla="*/ 30 w 31"/>
              <a:gd name="T31" fmla="*/ 19 h 56"/>
              <a:gd name="T32" fmla="*/ 29 w 31"/>
              <a:gd name="T33" fmla="*/ 16 h 56"/>
              <a:gd name="T34" fmla="*/ 28 w 31"/>
              <a:gd name="T35" fmla="*/ 13 h 56"/>
              <a:gd name="T36" fmla="*/ 27 w 31"/>
              <a:gd name="T37" fmla="*/ 8 h 56"/>
              <a:gd name="T38" fmla="*/ 24 w 31"/>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56">
                <a:moveTo>
                  <a:pt x="24" y="0"/>
                </a:moveTo>
                <a:cubicBezTo>
                  <a:pt x="19" y="4"/>
                  <a:pt x="12" y="7"/>
                  <a:pt x="6" y="10"/>
                </a:cubicBezTo>
                <a:cubicBezTo>
                  <a:pt x="6" y="11"/>
                  <a:pt x="6" y="12"/>
                  <a:pt x="6" y="13"/>
                </a:cubicBezTo>
                <a:cubicBezTo>
                  <a:pt x="5" y="15"/>
                  <a:pt x="5" y="16"/>
                  <a:pt x="5" y="18"/>
                </a:cubicBezTo>
                <a:cubicBezTo>
                  <a:pt x="5" y="22"/>
                  <a:pt x="5" y="26"/>
                  <a:pt x="5" y="30"/>
                </a:cubicBezTo>
                <a:cubicBezTo>
                  <a:pt x="5" y="31"/>
                  <a:pt x="5" y="33"/>
                  <a:pt x="5" y="35"/>
                </a:cubicBezTo>
                <a:cubicBezTo>
                  <a:pt x="5" y="37"/>
                  <a:pt x="5" y="39"/>
                  <a:pt x="5" y="41"/>
                </a:cubicBezTo>
                <a:cubicBezTo>
                  <a:pt x="4" y="45"/>
                  <a:pt x="3" y="48"/>
                  <a:pt x="2" y="51"/>
                </a:cubicBezTo>
                <a:cubicBezTo>
                  <a:pt x="2" y="52"/>
                  <a:pt x="1" y="53"/>
                  <a:pt x="1" y="55"/>
                </a:cubicBezTo>
                <a:cubicBezTo>
                  <a:pt x="0" y="56"/>
                  <a:pt x="0" y="56"/>
                  <a:pt x="0" y="56"/>
                </a:cubicBezTo>
                <a:cubicBezTo>
                  <a:pt x="4" y="55"/>
                  <a:pt x="8" y="54"/>
                  <a:pt x="11" y="53"/>
                </a:cubicBezTo>
                <a:cubicBezTo>
                  <a:pt x="18" y="50"/>
                  <a:pt x="23" y="46"/>
                  <a:pt x="28" y="41"/>
                </a:cubicBezTo>
                <a:cubicBezTo>
                  <a:pt x="29" y="41"/>
                  <a:pt x="29" y="40"/>
                  <a:pt x="29" y="39"/>
                </a:cubicBezTo>
                <a:cubicBezTo>
                  <a:pt x="30" y="36"/>
                  <a:pt x="31" y="33"/>
                  <a:pt x="31" y="30"/>
                </a:cubicBezTo>
                <a:cubicBezTo>
                  <a:pt x="31" y="28"/>
                  <a:pt x="31" y="26"/>
                  <a:pt x="30" y="24"/>
                </a:cubicBezTo>
                <a:cubicBezTo>
                  <a:pt x="30" y="22"/>
                  <a:pt x="30" y="20"/>
                  <a:pt x="30" y="19"/>
                </a:cubicBezTo>
                <a:cubicBezTo>
                  <a:pt x="29" y="16"/>
                  <a:pt x="29" y="16"/>
                  <a:pt x="29" y="16"/>
                </a:cubicBezTo>
                <a:cubicBezTo>
                  <a:pt x="28" y="13"/>
                  <a:pt x="28" y="13"/>
                  <a:pt x="28" y="13"/>
                </a:cubicBezTo>
                <a:cubicBezTo>
                  <a:pt x="28" y="11"/>
                  <a:pt x="27" y="10"/>
                  <a:pt x="27" y="8"/>
                </a:cubicBezTo>
                <a:cubicBezTo>
                  <a:pt x="26" y="5"/>
                  <a:pt x="25" y="2"/>
                  <a:pt x="2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1" name="Freeform 2967">
            <a:extLst>
              <a:ext uri="{FF2B5EF4-FFF2-40B4-BE49-F238E27FC236}">
                <a16:creationId xmlns:a16="http://schemas.microsoft.com/office/drawing/2014/main" id="{85D2296D-EA07-42B2-8E12-AEC1D5B70165}"/>
              </a:ext>
            </a:extLst>
          </p:cNvPr>
          <p:cNvSpPr>
            <a:spLocks/>
          </p:cNvSpPr>
          <p:nvPr/>
        </p:nvSpPr>
        <p:spPr bwMode="auto">
          <a:xfrm>
            <a:off x="3103228" y="2977077"/>
            <a:ext cx="77797" cy="82560"/>
          </a:xfrm>
          <a:custGeom>
            <a:avLst/>
            <a:gdLst>
              <a:gd name="T0" fmla="*/ 16 w 18"/>
              <a:gd name="T1" fmla="*/ 0 h 19"/>
              <a:gd name="T2" fmla="*/ 15 w 18"/>
              <a:gd name="T3" fmla="*/ 1 h 19"/>
              <a:gd name="T4" fmla="*/ 7 w 18"/>
              <a:gd name="T5" fmla="*/ 6 h 19"/>
              <a:gd name="T6" fmla="*/ 3 w 18"/>
              <a:gd name="T7" fmla="*/ 10 h 19"/>
              <a:gd name="T8" fmla="*/ 3 w 18"/>
              <a:gd name="T9" fmla="*/ 11 h 19"/>
              <a:gd name="T10" fmla="*/ 0 w 18"/>
              <a:gd name="T11" fmla="*/ 17 h 19"/>
              <a:gd name="T12" fmla="*/ 0 w 18"/>
              <a:gd name="T13" fmla="*/ 19 h 19"/>
              <a:gd name="T14" fmla="*/ 18 w 18"/>
              <a:gd name="T15" fmla="*/ 9 h 19"/>
              <a:gd name="T16" fmla="*/ 18 w 18"/>
              <a:gd name="T17" fmla="*/ 8 h 19"/>
              <a:gd name="T18" fmla="*/ 17 w 18"/>
              <a:gd name="T19" fmla="*/ 4 h 19"/>
              <a:gd name="T20" fmla="*/ 16 w 18"/>
              <a:gd name="T21" fmla="*/ 1 h 19"/>
              <a:gd name="T22" fmla="*/ 16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16" y="0"/>
                </a:moveTo>
                <a:cubicBezTo>
                  <a:pt x="15" y="0"/>
                  <a:pt x="15" y="0"/>
                  <a:pt x="15" y="1"/>
                </a:cubicBezTo>
                <a:cubicBezTo>
                  <a:pt x="13" y="2"/>
                  <a:pt x="10" y="4"/>
                  <a:pt x="7" y="6"/>
                </a:cubicBezTo>
                <a:cubicBezTo>
                  <a:pt x="6" y="7"/>
                  <a:pt x="4" y="9"/>
                  <a:pt x="3" y="10"/>
                </a:cubicBezTo>
                <a:cubicBezTo>
                  <a:pt x="3" y="11"/>
                  <a:pt x="3" y="11"/>
                  <a:pt x="3" y="11"/>
                </a:cubicBezTo>
                <a:cubicBezTo>
                  <a:pt x="2" y="12"/>
                  <a:pt x="1" y="15"/>
                  <a:pt x="0" y="17"/>
                </a:cubicBezTo>
                <a:cubicBezTo>
                  <a:pt x="0" y="18"/>
                  <a:pt x="0" y="18"/>
                  <a:pt x="0" y="19"/>
                </a:cubicBezTo>
                <a:cubicBezTo>
                  <a:pt x="6" y="16"/>
                  <a:pt x="13" y="13"/>
                  <a:pt x="18" y="9"/>
                </a:cubicBezTo>
                <a:cubicBezTo>
                  <a:pt x="18" y="8"/>
                  <a:pt x="18" y="8"/>
                  <a:pt x="18" y="8"/>
                </a:cubicBezTo>
                <a:cubicBezTo>
                  <a:pt x="17" y="6"/>
                  <a:pt x="17" y="5"/>
                  <a:pt x="17" y="4"/>
                </a:cubicBezTo>
                <a:cubicBezTo>
                  <a:pt x="16" y="3"/>
                  <a:pt x="16" y="2"/>
                  <a:pt x="16" y="1"/>
                </a:cubicBezTo>
                <a:cubicBezTo>
                  <a:pt x="16" y="1"/>
                  <a:pt x="16" y="0"/>
                  <a:pt x="1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2" name="Freeform 2968">
            <a:extLst>
              <a:ext uri="{FF2B5EF4-FFF2-40B4-BE49-F238E27FC236}">
                <a16:creationId xmlns:a16="http://schemas.microsoft.com/office/drawing/2014/main" id="{96AE6C72-6702-4441-848C-8542CEAF54AD}"/>
              </a:ext>
            </a:extLst>
          </p:cNvPr>
          <p:cNvSpPr>
            <a:spLocks/>
          </p:cNvSpPr>
          <p:nvPr/>
        </p:nvSpPr>
        <p:spPr bwMode="auto">
          <a:xfrm>
            <a:off x="3030195" y="3256510"/>
            <a:ext cx="203224" cy="112726"/>
          </a:xfrm>
          <a:custGeom>
            <a:avLst/>
            <a:gdLst>
              <a:gd name="T0" fmla="*/ 34 w 47"/>
              <a:gd name="T1" fmla="*/ 0 h 26"/>
              <a:gd name="T2" fmla="*/ 32 w 47"/>
              <a:gd name="T3" fmla="*/ 0 h 26"/>
              <a:gd name="T4" fmla="*/ 30 w 47"/>
              <a:gd name="T5" fmla="*/ 0 h 26"/>
              <a:gd name="T6" fmla="*/ 25 w 47"/>
              <a:gd name="T7" fmla="*/ 2 h 26"/>
              <a:gd name="T8" fmla="*/ 21 w 47"/>
              <a:gd name="T9" fmla="*/ 4 h 26"/>
              <a:gd name="T10" fmla="*/ 12 w 47"/>
              <a:gd name="T11" fmla="*/ 11 h 26"/>
              <a:gd name="T12" fmla="*/ 0 w 47"/>
              <a:gd name="T13" fmla="*/ 26 h 26"/>
              <a:gd name="T14" fmla="*/ 2 w 47"/>
              <a:gd name="T15" fmla="*/ 24 h 26"/>
              <a:gd name="T16" fmla="*/ 5 w 47"/>
              <a:gd name="T17" fmla="*/ 22 h 26"/>
              <a:gd name="T18" fmla="*/ 6 w 47"/>
              <a:gd name="T19" fmla="*/ 21 h 26"/>
              <a:gd name="T20" fmla="*/ 8 w 47"/>
              <a:gd name="T21" fmla="*/ 20 h 26"/>
              <a:gd name="T22" fmla="*/ 12 w 47"/>
              <a:gd name="T23" fmla="*/ 18 h 26"/>
              <a:gd name="T24" fmla="*/ 15 w 47"/>
              <a:gd name="T25" fmla="*/ 17 h 26"/>
              <a:gd name="T26" fmla="*/ 19 w 47"/>
              <a:gd name="T27" fmla="*/ 16 h 26"/>
              <a:gd name="T28" fmla="*/ 23 w 47"/>
              <a:gd name="T29" fmla="*/ 15 h 26"/>
              <a:gd name="T30" fmla="*/ 26 w 47"/>
              <a:gd name="T31" fmla="*/ 14 h 26"/>
              <a:gd name="T32" fmla="*/ 30 w 47"/>
              <a:gd name="T33" fmla="*/ 13 h 26"/>
              <a:gd name="T34" fmla="*/ 31 w 47"/>
              <a:gd name="T35" fmla="*/ 12 h 26"/>
              <a:gd name="T36" fmla="*/ 33 w 47"/>
              <a:gd name="T37" fmla="*/ 10 h 26"/>
              <a:gd name="T38" fmla="*/ 44 w 47"/>
              <a:gd name="T39" fmla="*/ 2 h 26"/>
              <a:gd name="T40" fmla="*/ 47 w 47"/>
              <a:gd name="T41" fmla="*/ 1 h 26"/>
              <a:gd name="T42" fmla="*/ 46 w 47"/>
              <a:gd name="T43" fmla="*/ 1 h 26"/>
              <a:gd name="T44" fmla="*/ 43 w 47"/>
              <a:gd name="T45" fmla="*/ 1 h 26"/>
              <a:gd name="T46" fmla="*/ 41 w 47"/>
              <a:gd name="T47" fmla="*/ 1 h 26"/>
              <a:gd name="T48" fmla="*/ 38 w 47"/>
              <a:gd name="T49" fmla="*/ 0 h 26"/>
              <a:gd name="T50" fmla="*/ 35 w 47"/>
              <a:gd name="T51" fmla="*/ 0 h 26"/>
              <a:gd name="T52" fmla="*/ 34 w 47"/>
              <a:gd name="T5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26">
                <a:moveTo>
                  <a:pt x="34" y="0"/>
                </a:moveTo>
                <a:cubicBezTo>
                  <a:pt x="33" y="0"/>
                  <a:pt x="33" y="0"/>
                  <a:pt x="32" y="0"/>
                </a:cubicBezTo>
                <a:cubicBezTo>
                  <a:pt x="31" y="0"/>
                  <a:pt x="31" y="0"/>
                  <a:pt x="30" y="0"/>
                </a:cubicBezTo>
                <a:cubicBezTo>
                  <a:pt x="28" y="1"/>
                  <a:pt x="27" y="2"/>
                  <a:pt x="25" y="2"/>
                </a:cubicBezTo>
                <a:cubicBezTo>
                  <a:pt x="23" y="3"/>
                  <a:pt x="22" y="4"/>
                  <a:pt x="21" y="4"/>
                </a:cubicBezTo>
                <a:cubicBezTo>
                  <a:pt x="18" y="6"/>
                  <a:pt x="15" y="9"/>
                  <a:pt x="12" y="11"/>
                </a:cubicBezTo>
                <a:cubicBezTo>
                  <a:pt x="7" y="15"/>
                  <a:pt x="3" y="20"/>
                  <a:pt x="0" y="26"/>
                </a:cubicBezTo>
                <a:cubicBezTo>
                  <a:pt x="1" y="25"/>
                  <a:pt x="1" y="25"/>
                  <a:pt x="2" y="24"/>
                </a:cubicBezTo>
                <a:cubicBezTo>
                  <a:pt x="3" y="24"/>
                  <a:pt x="4" y="23"/>
                  <a:pt x="5" y="22"/>
                </a:cubicBezTo>
                <a:cubicBezTo>
                  <a:pt x="5" y="22"/>
                  <a:pt x="6" y="21"/>
                  <a:pt x="6" y="21"/>
                </a:cubicBezTo>
                <a:cubicBezTo>
                  <a:pt x="7" y="21"/>
                  <a:pt x="7" y="20"/>
                  <a:pt x="8" y="20"/>
                </a:cubicBezTo>
                <a:cubicBezTo>
                  <a:pt x="9" y="19"/>
                  <a:pt x="10" y="19"/>
                  <a:pt x="12" y="18"/>
                </a:cubicBezTo>
                <a:cubicBezTo>
                  <a:pt x="13" y="18"/>
                  <a:pt x="14" y="17"/>
                  <a:pt x="15" y="17"/>
                </a:cubicBezTo>
                <a:cubicBezTo>
                  <a:pt x="17" y="16"/>
                  <a:pt x="18" y="16"/>
                  <a:pt x="19" y="16"/>
                </a:cubicBezTo>
                <a:cubicBezTo>
                  <a:pt x="20" y="15"/>
                  <a:pt x="22" y="15"/>
                  <a:pt x="23" y="15"/>
                </a:cubicBezTo>
                <a:cubicBezTo>
                  <a:pt x="24" y="15"/>
                  <a:pt x="25" y="15"/>
                  <a:pt x="26" y="14"/>
                </a:cubicBezTo>
                <a:cubicBezTo>
                  <a:pt x="28" y="14"/>
                  <a:pt x="29" y="13"/>
                  <a:pt x="30" y="13"/>
                </a:cubicBezTo>
                <a:cubicBezTo>
                  <a:pt x="31" y="12"/>
                  <a:pt x="31" y="12"/>
                  <a:pt x="31" y="12"/>
                </a:cubicBezTo>
                <a:cubicBezTo>
                  <a:pt x="31" y="12"/>
                  <a:pt x="32" y="11"/>
                  <a:pt x="33" y="10"/>
                </a:cubicBezTo>
                <a:cubicBezTo>
                  <a:pt x="37" y="7"/>
                  <a:pt x="41" y="4"/>
                  <a:pt x="44" y="2"/>
                </a:cubicBezTo>
                <a:cubicBezTo>
                  <a:pt x="45" y="2"/>
                  <a:pt x="46" y="2"/>
                  <a:pt x="47" y="1"/>
                </a:cubicBezTo>
                <a:cubicBezTo>
                  <a:pt x="46" y="1"/>
                  <a:pt x="46" y="1"/>
                  <a:pt x="46" y="1"/>
                </a:cubicBezTo>
                <a:cubicBezTo>
                  <a:pt x="45" y="1"/>
                  <a:pt x="44" y="1"/>
                  <a:pt x="43" y="1"/>
                </a:cubicBezTo>
                <a:cubicBezTo>
                  <a:pt x="43" y="1"/>
                  <a:pt x="42" y="1"/>
                  <a:pt x="41" y="1"/>
                </a:cubicBezTo>
                <a:cubicBezTo>
                  <a:pt x="40" y="1"/>
                  <a:pt x="39" y="0"/>
                  <a:pt x="38" y="0"/>
                </a:cubicBezTo>
                <a:cubicBezTo>
                  <a:pt x="37" y="0"/>
                  <a:pt x="36" y="0"/>
                  <a:pt x="35" y="0"/>
                </a:cubicBezTo>
                <a:cubicBezTo>
                  <a:pt x="35" y="0"/>
                  <a:pt x="34" y="0"/>
                  <a:pt x="3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3" name="Freeform 2969">
            <a:extLst>
              <a:ext uri="{FF2B5EF4-FFF2-40B4-BE49-F238E27FC236}">
                <a16:creationId xmlns:a16="http://schemas.microsoft.com/office/drawing/2014/main" id="{D1E36E51-FD88-45AC-A6D7-ECF7ECD2063C}"/>
              </a:ext>
            </a:extLst>
          </p:cNvPr>
          <p:cNvSpPr>
            <a:spLocks noEditPoints="1"/>
          </p:cNvSpPr>
          <p:nvPr/>
        </p:nvSpPr>
        <p:spPr bwMode="auto">
          <a:xfrm>
            <a:off x="3120693" y="3235870"/>
            <a:ext cx="150830" cy="38104"/>
          </a:xfrm>
          <a:custGeom>
            <a:avLst/>
            <a:gdLst>
              <a:gd name="T0" fmla="*/ 32 w 35"/>
              <a:gd name="T1" fmla="*/ 0 h 9"/>
              <a:gd name="T2" fmla="*/ 32 w 35"/>
              <a:gd name="T3" fmla="*/ 1 h 9"/>
              <a:gd name="T4" fmla="*/ 32 w 35"/>
              <a:gd name="T5" fmla="*/ 4 h 9"/>
              <a:gd name="T6" fmla="*/ 32 w 35"/>
              <a:gd name="T7" fmla="*/ 3 h 9"/>
              <a:gd name="T8" fmla="*/ 35 w 35"/>
              <a:gd name="T9" fmla="*/ 3 h 9"/>
              <a:gd name="T10" fmla="*/ 32 w 35"/>
              <a:gd name="T11" fmla="*/ 0 h 9"/>
              <a:gd name="T12" fmla="*/ 29 w 35"/>
              <a:gd name="T13" fmla="*/ 0 h 9"/>
              <a:gd name="T14" fmla="*/ 25 w 35"/>
              <a:gd name="T15" fmla="*/ 0 h 9"/>
              <a:gd name="T16" fmla="*/ 0 w 35"/>
              <a:gd name="T17" fmla="*/ 9 h 9"/>
              <a:gd name="T18" fmla="*/ 4 w 35"/>
              <a:gd name="T19" fmla="*/ 7 h 9"/>
              <a:gd name="T20" fmla="*/ 9 w 35"/>
              <a:gd name="T21" fmla="*/ 5 h 9"/>
              <a:gd name="T22" fmla="*/ 11 w 35"/>
              <a:gd name="T23" fmla="*/ 4 h 9"/>
              <a:gd name="T24" fmla="*/ 13 w 35"/>
              <a:gd name="T25" fmla="*/ 4 h 9"/>
              <a:gd name="T26" fmla="*/ 14 w 35"/>
              <a:gd name="T27" fmla="*/ 4 h 9"/>
              <a:gd name="T28" fmla="*/ 17 w 35"/>
              <a:gd name="T29" fmla="*/ 5 h 9"/>
              <a:gd name="T30" fmla="*/ 20 w 35"/>
              <a:gd name="T31" fmla="*/ 5 h 9"/>
              <a:gd name="T32" fmla="*/ 22 w 35"/>
              <a:gd name="T33" fmla="*/ 5 h 9"/>
              <a:gd name="T34" fmla="*/ 25 w 35"/>
              <a:gd name="T35" fmla="*/ 5 h 9"/>
              <a:gd name="T36" fmla="*/ 28 w 35"/>
              <a:gd name="T37" fmla="*/ 5 h 9"/>
              <a:gd name="T38" fmla="*/ 30 w 35"/>
              <a:gd name="T39" fmla="*/ 4 h 9"/>
              <a:gd name="T40" fmla="*/ 30 w 35"/>
              <a:gd name="T41" fmla="*/ 1 h 9"/>
              <a:gd name="T42" fmla="*/ 30 w 35"/>
              <a:gd name="T43" fmla="*/ 0 h 9"/>
              <a:gd name="T44" fmla="*/ 29 w 35"/>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9">
                <a:moveTo>
                  <a:pt x="32" y="0"/>
                </a:moveTo>
                <a:cubicBezTo>
                  <a:pt x="32" y="1"/>
                  <a:pt x="32" y="1"/>
                  <a:pt x="32" y="1"/>
                </a:cubicBezTo>
                <a:cubicBezTo>
                  <a:pt x="32" y="4"/>
                  <a:pt x="32" y="4"/>
                  <a:pt x="32" y="4"/>
                </a:cubicBezTo>
                <a:cubicBezTo>
                  <a:pt x="32" y="4"/>
                  <a:pt x="32" y="3"/>
                  <a:pt x="32" y="3"/>
                </a:cubicBezTo>
                <a:cubicBezTo>
                  <a:pt x="33" y="3"/>
                  <a:pt x="34" y="3"/>
                  <a:pt x="35" y="3"/>
                </a:cubicBezTo>
                <a:cubicBezTo>
                  <a:pt x="34" y="2"/>
                  <a:pt x="33" y="1"/>
                  <a:pt x="32" y="0"/>
                </a:cubicBezTo>
                <a:moveTo>
                  <a:pt x="29" y="0"/>
                </a:moveTo>
                <a:cubicBezTo>
                  <a:pt x="27" y="0"/>
                  <a:pt x="26" y="0"/>
                  <a:pt x="25" y="0"/>
                </a:cubicBezTo>
                <a:cubicBezTo>
                  <a:pt x="16" y="2"/>
                  <a:pt x="8" y="5"/>
                  <a:pt x="0" y="9"/>
                </a:cubicBezTo>
                <a:cubicBezTo>
                  <a:pt x="1" y="9"/>
                  <a:pt x="2" y="8"/>
                  <a:pt x="4" y="7"/>
                </a:cubicBezTo>
                <a:cubicBezTo>
                  <a:pt x="5" y="6"/>
                  <a:pt x="7" y="6"/>
                  <a:pt x="9" y="5"/>
                </a:cubicBezTo>
                <a:cubicBezTo>
                  <a:pt x="9" y="5"/>
                  <a:pt x="10" y="4"/>
                  <a:pt x="11" y="4"/>
                </a:cubicBezTo>
                <a:cubicBezTo>
                  <a:pt x="12" y="4"/>
                  <a:pt x="12" y="4"/>
                  <a:pt x="13" y="4"/>
                </a:cubicBezTo>
                <a:cubicBezTo>
                  <a:pt x="13" y="4"/>
                  <a:pt x="14" y="4"/>
                  <a:pt x="14" y="4"/>
                </a:cubicBezTo>
                <a:cubicBezTo>
                  <a:pt x="15" y="4"/>
                  <a:pt x="16" y="4"/>
                  <a:pt x="17" y="5"/>
                </a:cubicBezTo>
                <a:cubicBezTo>
                  <a:pt x="18" y="5"/>
                  <a:pt x="19" y="5"/>
                  <a:pt x="20" y="5"/>
                </a:cubicBezTo>
                <a:cubicBezTo>
                  <a:pt x="21" y="5"/>
                  <a:pt x="22" y="5"/>
                  <a:pt x="22" y="5"/>
                </a:cubicBezTo>
                <a:cubicBezTo>
                  <a:pt x="23" y="5"/>
                  <a:pt x="24" y="5"/>
                  <a:pt x="25" y="5"/>
                </a:cubicBezTo>
                <a:cubicBezTo>
                  <a:pt x="26" y="5"/>
                  <a:pt x="27" y="5"/>
                  <a:pt x="28" y="5"/>
                </a:cubicBezTo>
                <a:cubicBezTo>
                  <a:pt x="28" y="5"/>
                  <a:pt x="29" y="5"/>
                  <a:pt x="30" y="4"/>
                </a:cubicBezTo>
                <a:cubicBezTo>
                  <a:pt x="30" y="1"/>
                  <a:pt x="30" y="1"/>
                  <a:pt x="30" y="1"/>
                </a:cubicBezTo>
                <a:cubicBezTo>
                  <a:pt x="30" y="0"/>
                  <a:pt x="30" y="0"/>
                  <a:pt x="30" y="0"/>
                </a:cubicBezTo>
                <a:cubicBezTo>
                  <a:pt x="29" y="0"/>
                  <a:pt x="29" y="0"/>
                  <a:pt x="2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4" name="Freeform 2970">
            <a:extLst>
              <a:ext uri="{FF2B5EF4-FFF2-40B4-BE49-F238E27FC236}">
                <a16:creationId xmlns:a16="http://schemas.microsoft.com/office/drawing/2014/main" id="{E76AED3C-EDF6-4E9B-ADCB-330D873A842F}"/>
              </a:ext>
            </a:extLst>
          </p:cNvPr>
          <p:cNvSpPr>
            <a:spLocks/>
          </p:cNvSpPr>
          <p:nvPr/>
        </p:nvSpPr>
        <p:spPr bwMode="auto">
          <a:xfrm>
            <a:off x="3004792" y="3321605"/>
            <a:ext cx="146067" cy="155593"/>
          </a:xfrm>
          <a:custGeom>
            <a:avLst/>
            <a:gdLst>
              <a:gd name="T0" fmla="*/ 34 w 34"/>
              <a:gd name="T1" fmla="*/ 0 h 36"/>
              <a:gd name="T2" fmla="*/ 32 w 34"/>
              <a:gd name="T3" fmla="*/ 0 h 36"/>
              <a:gd name="T4" fmla="*/ 29 w 34"/>
              <a:gd name="T5" fmla="*/ 1 h 36"/>
              <a:gd name="T6" fmla="*/ 25 w 34"/>
              <a:gd name="T7" fmla="*/ 1 h 36"/>
              <a:gd name="T8" fmla="*/ 22 w 34"/>
              <a:gd name="T9" fmla="*/ 2 h 36"/>
              <a:gd name="T10" fmla="*/ 18 w 34"/>
              <a:gd name="T11" fmla="*/ 4 h 36"/>
              <a:gd name="T12" fmla="*/ 14 w 34"/>
              <a:gd name="T13" fmla="*/ 5 h 36"/>
              <a:gd name="T14" fmla="*/ 13 w 34"/>
              <a:gd name="T15" fmla="*/ 6 h 36"/>
              <a:gd name="T16" fmla="*/ 11 w 34"/>
              <a:gd name="T17" fmla="*/ 7 h 36"/>
              <a:gd name="T18" fmla="*/ 8 w 34"/>
              <a:gd name="T19" fmla="*/ 10 h 36"/>
              <a:gd name="T20" fmla="*/ 6 w 34"/>
              <a:gd name="T21" fmla="*/ 11 h 36"/>
              <a:gd name="T22" fmla="*/ 0 w 34"/>
              <a:gd name="T23" fmla="*/ 29 h 36"/>
              <a:gd name="T24" fmla="*/ 1 w 34"/>
              <a:gd name="T25" fmla="*/ 34 h 36"/>
              <a:gd name="T26" fmla="*/ 5 w 34"/>
              <a:gd name="T27" fmla="*/ 36 h 36"/>
              <a:gd name="T28" fmla="*/ 8 w 34"/>
              <a:gd name="T29" fmla="*/ 29 h 36"/>
              <a:gd name="T30" fmla="*/ 16 w 34"/>
              <a:gd name="T31" fmla="*/ 18 h 36"/>
              <a:gd name="T32" fmla="*/ 27 w 34"/>
              <a:gd name="T33" fmla="*/ 6 h 36"/>
              <a:gd name="T34" fmla="*/ 34 w 3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6">
                <a:moveTo>
                  <a:pt x="34" y="0"/>
                </a:moveTo>
                <a:cubicBezTo>
                  <a:pt x="34" y="0"/>
                  <a:pt x="33" y="0"/>
                  <a:pt x="32" y="0"/>
                </a:cubicBezTo>
                <a:cubicBezTo>
                  <a:pt x="31" y="0"/>
                  <a:pt x="30" y="1"/>
                  <a:pt x="29" y="1"/>
                </a:cubicBezTo>
                <a:cubicBezTo>
                  <a:pt x="28" y="1"/>
                  <a:pt x="26" y="1"/>
                  <a:pt x="25" y="1"/>
                </a:cubicBezTo>
                <a:cubicBezTo>
                  <a:pt x="24" y="2"/>
                  <a:pt x="23" y="2"/>
                  <a:pt x="22" y="2"/>
                </a:cubicBezTo>
                <a:cubicBezTo>
                  <a:pt x="20" y="3"/>
                  <a:pt x="19" y="3"/>
                  <a:pt x="18" y="4"/>
                </a:cubicBezTo>
                <a:cubicBezTo>
                  <a:pt x="17" y="4"/>
                  <a:pt x="15" y="5"/>
                  <a:pt x="14" y="5"/>
                </a:cubicBezTo>
                <a:cubicBezTo>
                  <a:pt x="14" y="6"/>
                  <a:pt x="13" y="6"/>
                  <a:pt x="13" y="6"/>
                </a:cubicBezTo>
                <a:cubicBezTo>
                  <a:pt x="12" y="7"/>
                  <a:pt x="11" y="7"/>
                  <a:pt x="11" y="7"/>
                </a:cubicBezTo>
                <a:cubicBezTo>
                  <a:pt x="10" y="8"/>
                  <a:pt x="9" y="9"/>
                  <a:pt x="8" y="10"/>
                </a:cubicBezTo>
                <a:cubicBezTo>
                  <a:pt x="7" y="10"/>
                  <a:pt x="7" y="11"/>
                  <a:pt x="6" y="11"/>
                </a:cubicBezTo>
                <a:cubicBezTo>
                  <a:pt x="3" y="17"/>
                  <a:pt x="1" y="23"/>
                  <a:pt x="0" y="29"/>
                </a:cubicBezTo>
                <a:cubicBezTo>
                  <a:pt x="0" y="30"/>
                  <a:pt x="0" y="32"/>
                  <a:pt x="1" y="34"/>
                </a:cubicBezTo>
                <a:cubicBezTo>
                  <a:pt x="1" y="35"/>
                  <a:pt x="3" y="36"/>
                  <a:pt x="5" y="36"/>
                </a:cubicBezTo>
                <a:cubicBezTo>
                  <a:pt x="5" y="34"/>
                  <a:pt x="6" y="32"/>
                  <a:pt x="8" y="29"/>
                </a:cubicBezTo>
                <a:cubicBezTo>
                  <a:pt x="10" y="26"/>
                  <a:pt x="13" y="22"/>
                  <a:pt x="16" y="18"/>
                </a:cubicBezTo>
                <a:cubicBezTo>
                  <a:pt x="20" y="14"/>
                  <a:pt x="23" y="10"/>
                  <a:pt x="27" y="6"/>
                </a:cubicBezTo>
                <a:cubicBezTo>
                  <a:pt x="30" y="4"/>
                  <a:pt x="32" y="2"/>
                  <a:pt x="3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5" name="Freeform 2971">
            <a:extLst>
              <a:ext uri="{FF2B5EF4-FFF2-40B4-BE49-F238E27FC236}">
                <a16:creationId xmlns:a16="http://schemas.microsoft.com/office/drawing/2014/main" id="{C3472F32-FE74-4899-89DD-D367CE12DC51}"/>
              </a:ext>
            </a:extLst>
          </p:cNvPr>
          <p:cNvSpPr>
            <a:spLocks/>
          </p:cNvSpPr>
          <p:nvPr/>
        </p:nvSpPr>
        <p:spPr bwMode="auto">
          <a:xfrm>
            <a:off x="3027020" y="3296202"/>
            <a:ext cx="163531" cy="206399"/>
          </a:xfrm>
          <a:custGeom>
            <a:avLst/>
            <a:gdLst>
              <a:gd name="T0" fmla="*/ 38 w 38"/>
              <a:gd name="T1" fmla="*/ 0 h 48"/>
              <a:gd name="T2" fmla="*/ 35 w 38"/>
              <a:gd name="T3" fmla="*/ 2 h 48"/>
              <a:gd name="T4" fmla="*/ 23 w 38"/>
              <a:gd name="T5" fmla="*/ 13 h 48"/>
              <a:gd name="T6" fmla="*/ 12 w 38"/>
              <a:gd name="T7" fmla="*/ 24 h 48"/>
              <a:gd name="T8" fmla="*/ 3 w 38"/>
              <a:gd name="T9" fmla="*/ 36 h 48"/>
              <a:gd name="T10" fmla="*/ 0 w 38"/>
              <a:gd name="T11" fmla="*/ 42 h 48"/>
              <a:gd name="T12" fmla="*/ 1 w 38"/>
              <a:gd name="T13" fmla="*/ 42 h 48"/>
              <a:gd name="T14" fmla="*/ 2 w 38"/>
              <a:gd name="T15" fmla="*/ 42 h 48"/>
              <a:gd name="T16" fmla="*/ 2 w 38"/>
              <a:gd name="T17" fmla="*/ 42 h 48"/>
              <a:gd name="T18" fmla="*/ 8 w 38"/>
              <a:gd name="T19" fmla="*/ 44 h 48"/>
              <a:gd name="T20" fmla="*/ 19 w 38"/>
              <a:gd name="T21" fmla="*/ 48 h 48"/>
              <a:gd name="T22" fmla="*/ 20 w 38"/>
              <a:gd name="T23" fmla="*/ 47 h 48"/>
              <a:gd name="T24" fmla="*/ 22 w 38"/>
              <a:gd name="T25" fmla="*/ 44 h 48"/>
              <a:gd name="T26" fmla="*/ 27 w 38"/>
              <a:gd name="T27" fmla="*/ 35 h 48"/>
              <a:gd name="T28" fmla="*/ 28 w 38"/>
              <a:gd name="T29" fmla="*/ 30 h 48"/>
              <a:gd name="T30" fmla="*/ 30 w 38"/>
              <a:gd name="T31" fmla="*/ 24 h 48"/>
              <a:gd name="T32" fmla="*/ 33 w 38"/>
              <a:gd name="T33" fmla="*/ 13 h 48"/>
              <a:gd name="T34" fmla="*/ 34 w 38"/>
              <a:gd name="T35" fmla="*/ 8 h 48"/>
              <a:gd name="T36" fmla="*/ 36 w 38"/>
              <a:gd name="T37" fmla="*/ 4 h 48"/>
              <a:gd name="T38" fmla="*/ 38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38" y="0"/>
                </a:moveTo>
                <a:cubicBezTo>
                  <a:pt x="37" y="1"/>
                  <a:pt x="36" y="2"/>
                  <a:pt x="35" y="2"/>
                </a:cubicBezTo>
                <a:cubicBezTo>
                  <a:pt x="31" y="6"/>
                  <a:pt x="27" y="9"/>
                  <a:pt x="23" y="13"/>
                </a:cubicBezTo>
                <a:cubicBezTo>
                  <a:pt x="19" y="17"/>
                  <a:pt x="15" y="20"/>
                  <a:pt x="12" y="24"/>
                </a:cubicBezTo>
                <a:cubicBezTo>
                  <a:pt x="8" y="28"/>
                  <a:pt x="5" y="32"/>
                  <a:pt x="3" y="36"/>
                </a:cubicBezTo>
                <a:cubicBezTo>
                  <a:pt x="2" y="38"/>
                  <a:pt x="1" y="40"/>
                  <a:pt x="0" y="42"/>
                </a:cubicBezTo>
                <a:cubicBezTo>
                  <a:pt x="0" y="42"/>
                  <a:pt x="1" y="42"/>
                  <a:pt x="1" y="42"/>
                </a:cubicBezTo>
                <a:cubicBezTo>
                  <a:pt x="1" y="42"/>
                  <a:pt x="2" y="42"/>
                  <a:pt x="2" y="42"/>
                </a:cubicBezTo>
                <a:cubicBezTo>
                  <a:pt x="2" y="42"/>
                  <a:pt x="2" y="42"/>
                  <a:pt x="2" y="42"/>
                </a:cubicBezTo>
                <a:cubicBezTo>
                  <a:pt x="4" y="42"/>
                  <a:pt x="6" y="43"/>
                  <a:pt x="8" y="44"/>
                </a:cubicBezTo>
                <a:cubicBezTo>
                  <a:pt x="11" y="46"/>
                  <a:pt x="15" y="48"/>
                  <a:pt x="19" y="48"/>
                </a:cubicBezTo>
                <a:cubicBezTo>
                  <a:pt x="20" y="47"/>
                  <a:pt x="20" y="47"/>
                  <a:pt x="20" y="47"/>
                </a:cubicBezTo>
                <a:cubicBezTo>
                  <a:pt x="21" y="46"/>
                  <a:pt x="21" y="45"/>
                  <a:pt x="22" y="44"/>
                </a:cubicBezTo>
                <a:cubicBezTo>
                  <a:pt x="24" y="42"/>
                  <a:pt x="25" y="39"/>
                  <a:pt x="27" y="35"/>
                </a:cubicBezTo>
                <a:cubicBezTo>
                  <a:pt x="27" y="33"/>
                  <a:pt x="28" y="32"/>
                  <a:pt x="28" y="30"/>
                </a:cubicBezTo>
                <a:cubicBezTo>
                  <a:pt x="29" y="28"/>
                  <a:pt x="29" y="26"/>
                  <a:pt x="30" y="24"/>
                </a:cubicBezTo>
                <a:cubicBezTo>
                  <a:pt x="31" y="20"/>
                  <a:pt x="32" y="17"/>
                  <a:pt x="33" y="13"/>
                </a:cubicBezTo>
                <a:cubicBezTo>
                  <a:pt x="33" y="11"/>
                  <a:pt x="34" y="10"/>
                  <a:pt x="34" y="8"/>
                </a:cubicBezTo>
                <a:cubicBezTo>
                  <a:pt x="35" y="6"/>
                  <a:pt x="36" y="5"/>
                  <a:pt x="36" y="4"/>
                </a:cubicBezTo>
                <a:cubicBezTo>
                  <a:pt x="37" y="2"/>
                  <a:pt x="38" y="1"/>
                  <a:pt x="3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6" name="Freeform 2972">
            <a:extLst>
              <a:ext uri="{FF2B5EF4-FFF2-40B4-BE49-F238E27FC236}">
                <a16:creationId xmlns:a16="http://schemas.microsoft.com/office/drawing/2014/main" id="{3413CD52-0FF3-4240-BD1B-A4A51173A46B}"/>
              </a:ext>
            </a:extLst>
          </p:cNvPr>
          <p:cNvSpPr>
            <a:spLocks/>
          </p:cNvSpPr>
          <p:nvPr/>
        </p:nvSpPr>
        <p:spPr bwMode="auto">
          <a:xfrm>
            <a:off x="3241357" y="3248571"/>
            <a:ext cx="155593" cy="228626"/>
          </a:xfrm>
          <a:custGeom>
            <a:avLst/>
            <a:gdLst>
              <a:gd name="T0" fmla="*/ 16 w 36"/>
              <a:gd name="T1" fmla="*/ 0 h 53"/>
              <a:gd name="T2" fmla="*/ 8 w 36"/>
              <a:gd name="T3" fmla="*/ 1 h 53"/>
              <a:gd name="T4" fmla="*/ 9 w 36"/>
              <a:gd name="T5" fmla="*/ 2 h 53"/>
              <a:gd name="T6" fmla="*/ 8 w 36"/>
              <a:gd name="T7" fmla="*/ 2 h 53"/>
              <a:gd name="T8" fmla="*/ 7 w 36"/>
              <a:gd name="T9" fmla="*/ 2 h 53"/>
              <a:gd name="T10" fmla="*/ 7 w 36"/>
              <a:gd name="T11" fmla="*/ 3 h 53"/>
              <a:gd name="T12" fmla="*/ 7 w 36"/>
              <a:gd name="T13" fmla="*/ 6 h 53"/>
              <a:gd name="T14" fmla="*/ 7 w 36"/>
              <a:gd name="T15" fmla="*/ 10 h 53"/>
              <a:gd name="T16" fmla="*/ 8 w 36"/>
              <a:gd name="T17" fmla="*/ 20 h 53"/>
              <a:gd name="T18" fmla="*/ 8 w 36"/>
              <a:gd name="T19" fmla="*/ 25 h 53"/>
              <a:gd name="T20" fmla="*/ 8 w 36"/>
              <a:gd name="T21" fmla="*/ 28 h 53"/>
              <a:gd name="T22" fmla="*/ 8 w 36"/>
              <a:gd name="T23" fmla="*/ 31 h 53"/>
              <a:gd name="T24" fmla="*/ 7 w 36"/>
              <a:gd name="T25" fmla="*/ 37 h 53"/>
              <a:gd name="T26" fmla="*/ 6 w 36"/>
              <a:gd name="T27" fmla="*/ 42 h 53"/>
              <a:gd name="T28" fmla="*/ 2 w 36"/>
              <a:gd name="T29" fmla="*/ 51 h 53"/>
              <a:gd name="T30" fmla="*/ 0 w 36"/>
              <a:gd name="T31" fmla="*/ 53 h 53"/>
              <a:gd name="T32" fmla="*/ 2 w 36"/>
              <a:gd name="T33" fmla="*/ 52 h 53"/>
              <a:gd name="T34" fmla="*/ 17 w 36"/>
              <a:gd name="T35" fmla="*/ 44 h 53"/>
              <a:gd name="T36" fmla="*/ 13 w 36"/>
              <a:gd name="T37" fmla="*/ 37 h 53"/>
              <a:gd name="T38" fmla="*/ 17 w 36"/>
              <a:gd name="T39" fmla="*/ 23 h 53"/>
              <a:gd name="T40" fmla="*/ 28 w 36"/>
              <a:gd name="T41" fmla="*/ 19 h 53"/>
              <a:gd name="T42" fmla="*/ 32 w 36"/>
              <a:gd name="T43" fmla="*/ 20 h 53"/>
              <a:gd name="T44" fmla="*/ 32 w 36"/>
              <a:gd name="T45" fmla="*/ 20 h 53"/>
              <a:gd name="T46" fmla="*/ 33 w 36"/>
              <a:gd name="T47" fmla="*/ 20 h 53"/>
              <a:gd name="T48" fmla="*/ 33 w 36"/>
              <a:gd name="T49" fmla="*/ 20 h 53"/>
              <a:gd name="T50" fmla="*/ 33 w 36"/>
              <a:gd name="T51" fmla="*/ 21 h 53"/>
              <a:gd name="T52" fmla="*/ 33 w 36"/>
              <a:gd name="T53" fmla="*/ 23 h 53"/>
              <a:gd name="T54" fmla="*/ 33 w 36"/>
              <a:gd name="T55" fmla="*/ 26 h 53"/>
              <a:gd name="T56" fmla="*/ 33 w 36"/>
              <a:gd name="T57" fmla="*/ 30 h 53"/>
              <a:gd name="T58" fmla="*/ 34 w 36"/>
              <a:gd name="T59" fmla="*/ 29 h 53"/>
              <a:gd name="T60" fmla="*/ 34 w 36"/>
              <a:gd name="T61" fmla="*/ 26 h 53"/>
              <a:gd name="T62" fmla="*/ 34 w 36"/>
              <a:gd name="T63" fmla="*/ 23 h 53"/>
              <a:gd name="T64" fmla="*/ 34 w 36"/>
              <a:gd name="T65" fmla="*/ 21 h 53"/>
              <a:gd name="T66" fmla="*/ 34 w 36"/>
              <a:gd name="T67" fmla="*/ 20 h 53"/>
              <a:gd name="T68" fmla="*/ 35 w 36"/>
              <a:gd name="T69" fmla="*/ 21 h 53"/>
              <a:gd name="T70" fmla="*/ 36 w 36"/>
              <a:gd name="T71" fmla="*/ 21 h 53"/>
              <a:gd name="T72" fmla="*/ 36 w 36"/>
              <a:gd name="T73" fmla="*/ 20 h 53"/>
              <a:gd name="T74" fmla="*/ 35 w 36"/>
              <a:gd name="T75" fmla="*/ 19 h 53"/>
              <a:gd name="T76" fmla="*/ 33 w 36"/>
              <a:gd name="T77" fmla="*/ 19 h 53"/>
              <a:gd name="T78" fmla="*/ 36 w 36"/>
              <a:gd name="T79" fmla="*/ 17 h 53"/>
              <a:gd name="T80" fmla="*/ 36 w 36"/>
              <a:gd name="T81" fmla="*/ 17 h 53"/>
              <a:gd name="T82" fmla="*/ 29 w 36"/>
              <a:gd name="T83" fmla="*/ 4 h 53"/>
              <a:gd name="T84" fmla="*/ 16 w 36"/>
              <a:gd name="T8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53">
                <a:moveTo>
                  <a:pt x="16" y="0"/>
                </a:moveTo>
                <a:cubicBezTo>
                  <a:pt x="13" y="0"/>
                  <a:pt x="11" y="0"/>
                  <a:pt x="8" y="1"/>
                </a:cubicBezTo>
                <a:cubicBezTo>
                  <a:pt x="9" y="2"/>
                  <a:pt x="9" y="2"/>
                  <a:pt x="9" y="2"/>
                </a:cubicBezTo>
                <a:cubicBezTo>
                  <a:pt x="9" y="2"/>
                  <a:pt x="8" y="2"/>
                  <a:pt x="8" y="2"/>
                </a:cubicBezTo>
                <a:cubicBezTo>
                  <a:pt x="7" y="2"/>
                  <a:pt x="7" y="2"/>
                  <a:pt x="7" y="2"/>
                </a:cubicBezTo>
                <a:cubicBezTo>
                  <a:pt x="7" y="2"/>
                  <a:pt x="7" y="3"/>
                  <a:pt x="7" y="3"/>
                </a:cubicBezTo>
                <a:cubicBezTo>
                  <a:pt x="7" y="4"/>
                  <a:pt x="7" y="5"/>
                  <a:pt x="7" y="6"/>
                </a:cubicBezTo>
                <a:cubicBezTo>
                  <a:pt x="7" y="7"/>
                  <a:pt x="7" y="9"/>
                  <a:pt x="7" y="10"/>
                </a:cubicBezTo>
                <a:cubicBezTo>
                  <a:pt x="7" y="13"/>
                  <a:pt x="8" y="16"/>
                  <a:pt x="8" y="20"/>
                </a:cubicBezTo>
                <a:cubicBezTo>
                  <a:pt x="8" y="22"/>
                  <a:pt x="8" y="23"/>
                  <a:pt x="8" y="25"/>
                </a:cubicBezTo>
                <a:cubicBezTo>
                  <a:pt x="8" y="28"/>
                  <a:pt x="8" y="28"/>
                  <a:pt x="8" y="28"/>
                </a:cubicBezTo>
                <a:cubicBezTo>
                  <a:pt x="8" y="31"/>
                  <a:pt x="8" y="31"/>
                  <a:pt x="8" y="31"/>
                </a:cubicBezTo>
                <a:cubicBezTo>
                  <a:pt x="7" y="33"/>
                  <a:pt x="7" y="35"/>
                  <a:pt x="7" y="37"/>
                </a:cubicBezTo>
                <a:cubicBezTo>
                  <a:pt x="7" y="38"/>
                  <a:pt x="6" y="40"/>
                  <a:pt x="6" y="42"/>
                </a:cubicBezTo>
                <a:cubicBezTo>
                  <a:pt x="5" y="45"/>
                  <a:pt x="3" y="48"/>
                  <a:pt x="2" y="51"/>
                </a:cubicBezTo>
                <a:cubicBezTo>
                  <a:pt x="1" y="51"/>
                  <a:pt x="1" y="52"/>
                  <a:pt x="0" y="53"/>
                </a:cubicBezTo>
                <a:cubicBezTo>
                  <a:pt x="2" y="52"/>
                  <a:pt x="2" y="52"/>
                  <a:pt x="2" y="52"/>
                </a:cubicBezTo>
                <a:cubicBezTo>
                  <a:pt x="7" y="49"/>
                  <a:pt x="12" y="47"/>
                  <a:pt x="17" y="44"/>
                </a:cubicBezTo>
                <a:cubicBezTo>
                  <a:pt x="15" y="42"/>
                  <a:pt x="14" y="39"/>
                  <a:pt x="13" y="37"/>
                </a:cubicBezTo>
                <a:cubicBezTo>
                  <a:pt x="11" y="32"/>
                  <a:pt x="13" y="26"/>
                  <a:pt x="17" y="23"/>
                </a:cubicBezTo>
                <a:cubicBezTo>
                  <a:pt x="20" y="20"/>
                  <a:pt x="24" y="19"/>
                  <a:pt x="28" y="19"/>
                </a:cubicBezTo>
                <a:cubicBezTo>
                  <a:pt x="29" y="19"/>
                  <a:pt x="31" y="19"/>
                  <a:pt x="32" y="20"/>
                </a:cubicBezTo>
                <a:cubicBezTo>
                  <a:pt x="32" y="20"/>
                  <a:pt x="32" y="20"/>
                  <a:pt x="32" y="20"/>
                </a:cubicBezTo>
                <a:cubicBezTo>
                  <a:pt x="32" y="20"/>
                  <a:pt x="32" y="20"/>
                  <a:pt x="33" y="20"/>
                </a:cubicBezTo>
                <a:cubicBezTo>
                  <a:pt x="33" y="20"/>
                  <a:pt x="33" y="20"/>
                  <a:pt x="33" y="20"/>
                </a:cubicBezTo>
                <a:cubicBezTo>
                  <a:pt x="33" y="21"/>
                  <a:pt x="33" y="21"/>
                  <a:pt x="33" y="21"/>
                </a:cubicBezTo>
                <a:cubicBezTo>
                  <a:pt x="33" y="22"/>
                  <a:pt x="33" y="23"/>
                  <a:pt x="33" y="23"/>
                </a:cubicBezTo>
                <a:cubicBezTo>
                  <a:pt x="33" y="24"/>
                  <a:pt x="33" y="25"/>
                  <a:pt x="33" y="26"/>
                </a:cubicBezTo>
                <a:cubicBezTo>
                  <a:pt x="33" y="27"/>
                  <a:pt x="33" y="28"/>
                  <a:pt x="33" y="30"/>
                </a:cubicBezTo>
                <a:cubicBezTo>
                  <a:pt x="33" y="29"/>
                  <a:pt x="34" y="29"/>
                  <a:pt x="34" y="29"/>
                </a:cubicBezTo>
                <a:cubicBezTo>
                  <a:pt x="34" y="28"/>
                  <a:pt x="34" y="27"/>
                  <a:pt x="34" y="26"/>
                </a:cubicBezTo>
                <a:cubicBezTo>
                  <a:pt x="34" y="25"/>
                  <a:pt x="34" y="24"/>
                  <a:pt x="34" y="23"/>
                </a:cubicBezTo>
                <a:cubicBezTo>
                  <a:pt x="34" y="23"/>
                  <a:pt x="34" y="22"/>
                  <a:pt x="34" y="21"/>
                </a:cubicBezTo>
                <a:cubicBezTo>
                  <a:pt x="34" y="20"/>
                  <a:pt x="34" y="20"/>
                  <a:pt x="34" y="20"/>
                </a:cubicBezTo>
                <a:cubicBezTo>
                  <a:pt x="35" y="21"/>
                  <a:pt x="35" y="21"/>
                  <a:pt x="35" y="21"/>
                </a:cubicBezTo>
                <a:cubicBezTo>
                  <a:pt x="35" y="21"/>
                  <a:pt x="36" y="21"/>
                  <a:pt x="36" y="21"/>
                </a:cubicBezTo>
                <a:cubicBezTo>
                  <a:pt x="36" y="21"/>
                  <a:pt x="36" y="20"/>
                  <a:pt x="36" y="20"/>
                </a:cubicBezTo>
                <a:cubicBezTo>
                  <a:pt x="36" y="19"/>
                  <a:pt x="35" y="19"/>
                  <a:pt x="35" y="19"/>
                </a:cubicBezTo>
                <a:cubicBezTo>
                  <a:pt x="34" y="19"/>
                  <a:pt x="34" y="19"/>
                  <a:pt x="33" y="19"/>
                </a:cubicBezTo>
                <a:cubicBezTo>
                  <a:pt x="34" y="18"/>
                  <a:pt x="34" y="17"/>
                  <a:pt x="36" y="17"/>
                </a:cubicBezTo>
                <a:cubicBezTo>
                  <a:pt x="36" y="17"/>
                  <a:pt x="36" y="17"/>
                  <a:pt x="36" y="17"/>
                </a:cubicBezTo>
                <a:cubicBezTo>
                  <a:pt x="35" y="12"/>
                  <a:pt x="33" y="7"/>
                  <a:pt x="29" y="4"/>
                </a:cubicBezTo>
                <a:cubicBezTo>
                  <a:pt x="25" y="1"/>
                  <a:pt x="20" y="0"/>
                  <a:pt x="1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7" name="Freeform 2973">
            <a:extLst>
              <a:ext uri="{FF2B5EF4-FFF2-40B4-BE49-F238E27FC236}">
                <a16:creationId xmlns:a16="http://schemas.microsoft.com/office/drawing/2014/main" id="{4F4C5BBF-52D3-4955-AB5E-F4595377B0F4}"/>
              </a:ext>
            </a:extLst>
          </p:cNvPr>
          <p:cNvSpPr>
            <a:spLocks/>
          </p:cNvSpPr>
          <p:nvPr/>
        </p:nvSpPr>
        <p:spPr bwMode="auto">
          <a:xfrm>
            <a:off x="3384249" y="3321605"/>
            <a:ext cx="12701" cy="12701"/>
          </a:xfrm>
          <a:custGeom>
            <a:avLst/>
            <a:gdLst>
              <a:gd name="T0" fmla="*/ 3 w 3"/>
              <a:gd name="T1" fmla="*/ 0 h 3"/>
              <a:gd name="T2" fmla="*/ 3 w 3"/>
              <a:gd name="T3" fmla="*/ 0 h 3"/>
              <a:gd name="T4" fmla="*/ 0 w 3"/>
              <a:gd name="T5" fmla="*/ 2 h 3"/>
              <a:gd name="T6" fmla="*/ 2 w 3"/>
              <a:gd name="T7" fmla="*/ 2 h 3"/>
              <a:gd name="T8" fmla="*/ 3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1" y="0"/>
                  <a:pt x="1" y="1"/>
                  <a:pt x="0" y="2"/>
                </a:cubicBezTo>
                <a:cubicBezTo>
                  <a:pt x="1" y="2"/>
                  <a:pt x="1" y="2"/>
                  <a:pt x="2" y="2"/>
                </a:cubicBezTo>
                <a:cubicBezTo>
                  <a:pt x="2" y="2"/>
                  <a:pt x="3" y="2"/>
                  <a:pt x="3" y="3"/>
                </a:cubicBezTo>
                <a:cubicBezTo>
                  <a:pt x="3" y="2"/>
                  <a:pt x="3" y="1"/>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8" name="Freeform 2974">
            <a:extLst>
              <a:ext uri="{FF2B5EF4-FFF2-40B4-BE49-F238E27FC236}">
                <a16:creationId xmlns:a16="http://schemas.microsoft.com/office/drawing/2014/main" id="{C911E754-CA0B-49D3-A613-16ADBB2C44E7}"/>
              </a:ext>
            </a:extLst>
          </p:cNvPr>
          <p:cNvSpPr>
            <a:spLocks/>
          </p:cNvSpPr>
          <p:nvPr/>
        </p:nvSpPr>
        <p:spPr bwMode="auto">
          <a:xfrm>
            <a:off x="3288987" y="3331131"/>
            <a:ext cx="95261" cy="106375"/>
          </a:xfrm>
          <a:custGeom>
            <a:avLst/>
            <a:gdLst>
              <a:gd name="T0" fmla="*/ 17 w 22"/>
              <a:gd name="T1" fmla="*/ 0 h 25"/>
              <a:gd name="T2" fmla="*/ 6 w 22"/>
              <a:gd name="T3" fmla="*/ 4 h 25"/>
              <a:gd name="T4" fmla="*/ 2 w 22"/>
              <a:gd name="T5" fmla="*/ 18 h 25"/>
              <a:gd name="T6" fmla="*/ 6 w 22"/>
              <a:gd name="T7" fmla="*/ 25 h 25"/>
              <a:gd name="T8" fmla="*/ 16 w 22"/>
              <a:gd name="T9" fmla="*/ 17 h 25"/>
              <a:gd name="T10" fmla="*/ 22 w 22"/>
              <a:gd name="T11" fmla="*/ 11 h 25"/>
              <a:gd name="T12" fmla="*/ 22 w 22"/>
              <a:gd name="T13" fmla="*/ 7 h 25"/>
              <a:gd name="T14" fmla="*/ 22 w 22"/>
              <a:gd name="T15" fmla="*/ 4 h 25"/>
              <a:gd name="T16" fmla="*/ 22 w 22"/>
              <a:gd name="T17" fmla="*/ 2 h 25"/>
              <a:gd name="T18" fmla="*/ 22 w 22"/>
              <a:gd name="T19" fmla="*/ 1 h 25"/>
              <a:gd name="T20" fmla="*/ 22 w 22"/>
              <a:gd name="T21" fmla="*/ 1 h 25"/>
              <a:gd name="T22" fmla="*/ 21 w 22"/>
              <a:gd name="T23" fmla="*/ 1 h 25"/>
              <a:gd name="T24" fmla="*/ 21 w 22"/>
              <a:gd name="T25" fmla="*/ 1 h 25"/>
              <a:gd name="T26" fmla="*/ 17 w 22"/>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5">
                <a:moveTo>
                  <a:pt x="17" y="0"/>
                </a:moveTo>
                <a:cubicBezTo>
                  <a:pt x="13" y="0"/>
                  <a:pt x="9" y="1"/>
                  <a:pt x="6" y="4"/>
                </a:cubicBezTo>
                <a:cubicBezTo>
                  <a:pt x="2" y="7"/>
                  <a:pt x="0" y="13"/>
                  <a:pt x="2" y="18"/>
                </a:cubicBezTo>
                <a:cubicBezTo>
                  <a:pt x="3" y="20"/>
                  <a:pt x="4" y="23"/>
                  <a:pt x="6" y="25"/>
                </a:cubicBezTo>
                <a:cubicBezTo>
                  <a:pt x="10" y="23"/>
                  <a:pt x="13" y="20"/>
                  <a:pt x="16" y="17"/>
                </a:cubicBezTo>
                <a:cubicBezTo>
                  <a:pt x="19" y="15"/>
                  <a:pt x="21" y="13"/>
                  <a:pt x="22" y="11"/>
                </a:cubicBezTo>
                <a:cubicBezTo>
                  <a:pt x="22" y="9"/>
                  <a:pt x="22" y="8"/>
                  <a:pt x="22" y="7"/>
                </a:cubicBezTo>
                <a:cubicBezTo>
                  <a:pt x="22" y="6"/>
                  <a:pt x="22" y="5"/>
                  <a:pt x="22" y="4"/>
                </a:cubicBezTo>
                <a:cubicBezTo>
                  <a:pt x="22" y="4"/>
                  <a:pt x="22" y="3"/>
                  <a:pt x="22" y="2"/>
                </a:cubicBezTo>
                <a:cubicBezTo>
                  <a:pt x="22" y="2"/>
                  <a:pt x="22" y="2"/>
                  <a:pt x="22" y="1"/>
                </a:cubicBezTo>
                <a:cubicBezTo>
                  <a:pt x="22" y="1"/>
                  <a:pt x="22" y="1"/>
                  <a:pt x="22" y="1"/>
                </a:cubicBezTo>
                <a:cubicBezTo>
                  <a:pt x="21" y="1"/>
                  <a:pt x="21" y="1"/>
                  <a:pt x="21" y="1"/>
                </a:cubicBezTo>
                <a:cubicBezTo>
                  <a:pt x="21" y="1"/>
                  <a:pt x="21" y="1"/>
                  <a:pt x="21" y="1"/>
                </a:cubicBezTo>
                <a:cubicBezTo>
                  <a:pt x="20" y="0"/>
                  <a:pt x="18" y="0"/>
                  <a:pt x="1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29" name="Freeform 2975">
            <a:extLst>
              <a:ext uri="{FF2B5EF4-FFF2-40B4-BE49-F238E27FC236}">
                <a16:creationId xmlns:a16="http://schemas.microsoft.com/office/drawing/2014/main" id="{ADF4C9D4-C845-4F55-9D83-1D3396D5D575}"/>
              </a:ext>
            </a:extLst>
          </p:cNvPr>
          <p:cNvSpPr>
            <a:spLocks/>
          </p:cNvSpPr>
          <p:nvPr/>
        </p:nvSpPr>
        <p:spPr bwMode="auto">
          <a:xfrm>
            <a:off x="3387424" y="3334306"/>
            <a:ext cx="9526" cy="39692"/>
          </a:xfrm>
          <a:custGeom>
            <a:avLst/>
            <a:gdLst>
              <a:gd name="T0" fmla="*/ 0 w 2"/>
              <a:gd name="T1" fmla="*/ 0 h 9"/>
              <a:gd name="T2" fmla="*/ 0 w 2"/>
              <a:gd name="T3" fmla="*/ 1 h 9"/>
              <a:gd name="T4" fmla="*/ 0 w 2"/>
              <a:gd name="T5" fmla="*/ 3 h 9"/>
              <a:gd name="T6" fmla="*/ 0 w 2"/>
              <a:gd name="T7" fmla="*/ 6 h 9"/>
              <a:gd name="T8" fmla="*/ 0 w 2"/>
              <a:gd name="T9" fmla="*/ 9 h 9"/>
              <a:gd name="T10" fmla="*/ 2 w 2"/>
              <a:gd name="T11" fmla="*/ 3 h 9"/>
              <a:gd name="T12" fmla="*/ 2 w 2"/>
              <a:gd name="T13" fmla="*/ 1 h 9"/>
              <a:gd name="T14" fmla="*/ 1 w 2"/>
              <a:gd name="T15" fmla="*/ 1 h 9"/>
              <a:gd name="T16" fmla="*/ 0 w 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0"/>
                </a:moveTo>
                <a:cubicBezTo>
                  <a:pt x="0" y="1"/>
                  <a:pt x="0" y="1"/>
                  <a:pt x="0" y="1"/>
                </a:cubicBezTo>
                <a:cubicBezTo>
                  <a:pt x="0" y="2"/>
                  <a:pt x="0" y="3"/>
                  <a:pt x="0" y="3"/>
                </a:cubicBezTo>
                <a:cubicBezTo>
                  <a:pt x="0" y="4"/>
                  <a:pt x="0" y="5"/>
                  <a:pt x="0" y="6"/>
                </a:cubicBezTo>
                <a:cubicBezTo>
                  <a:pt x="0" y="7"/>
                  <a:pt x="0" y="8"/>
                  <a:pt x="0" y="9"/>
                </a:cubicBezTo>
                <a:cubicBezTo>
                  <a:pt x="1" y="7"/>
                  <a:pt x="2" y="5"/>
                  <a:pt x="2" y="3"/>
                </a:cubicBezTo>
                <a:cubicBezTo>
                  <a:pt x="2" y="3"/>
                  <a:pt x="2" y="2"/>
                  <a:pt x="2" y="1"/>
                </a:cubicBezTo>
                <a:cubicBezTo>
                  <a:pt x="2" y="1"/>
                  <a:pt x="1" y="1"/>
                  <a:pt x="1" y="1"/>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0" name="Freeform 2976">
            <a:extLst>
              <a:ext uri="{FF2B5EF4-FFF2-40B4-BE49-F238E27FC236}">
                <a16:creationId xmlns:a16="http://schemas.microsoft.com/office/drawing/2014/main" id="{C3E0EA59-B806-4E11-B62C-D7E5C46075AE}"/>
              </a:ext>
            </a:extLst>
          </p:cNvPr>
          <p:cNvSpPr>
            <a:spLocks noEditPoints="1"/>
          </p:cNvSpPr>
          <p:nvPr/>
        </p:nvSpPr>
        <p:spPr bwMode="auto">
          <a:xfrm>
            <a:off x="3107991" y="3256510"/>
            <a:ext cx="163531" cy="250854"/>
          </a:xfrm>
          <a:custGeom>
            <a:avLst/>
            <a:gdLst>
              <a:gd name="T0" fmla="*/ 33 w 38"/>
              <a:gd name="T1" fmla="*/ 1 h 58"/>
              <a:gd name="T2" fmla="*/ 27 w 38"/>
              <a:gd name="T3" fmla="*/ 4 h 58"/>
              <a:gd name="T4" fmla="*/ 22 w 38"/>
              <a:gd name="T5" fmla="*/ 7 h 58"/>
              <a:gd name="T6" fmla="*/ 22 w 38"/>
              <a:gd name="T7" fmla="*/ 7 h 58"/>
              <a:gd name="T8" fmla="*/ 18 w 38"/>
              <a:gd name="T9" fmla="*/ 13 h 58"/>
              <a:gd name="T10" fmla="*/ 16 w 38"/>
              <a:gd name="T11" fmla="*/ 17 h 58"/>
              <a:gd name="T12" fmla="*/ 15 w 38"/>
              <a:gd name="T13" fmla="*/ 22 h 58"/>
              <a:gd name="T14" fmla="*/ 12 w 38"/>
              <a:gd name="T15" fmla="*/ 33 h 58"/>
              <a:gd name="T16" fmla="*/ 10 w 38"/>
              <a:gd name="T17" fmla="*/ 39 h 58"/>
              <a:gd name="T18" fmla="*/ 8 w 38"/>
              <a:gd name="T19" fmla="*/ 44 h 58"/>
              <a:gd name="T20" fmla="*/ 3 w 38"/>
              <a:gd name="T21" fmla="*/ 53 h 58"/>
              <a:gd name="T22" fmla="*/ 1 w 38"/>
              <a:gd name="T23" fmla="*/ 56 h 58"/>
              <a:gd name="T24" fmla="*/ 0 w 38"/>
              <a:gd name="T25" fmla="*/ 57 h 58"/>
              <a:gd name="T26" fmla="*/ 5 w 38"/>
              <a:gd name="T27" fmla="*/ 58 h 58"/>
              <a:gd name="T28" fmla="*/ 11 w 38"/>
              <a:gd name="T29" fmla="*/ 57 h 58"/>
              <a:gd name="T30" fmla="*/ 29 w 38"/>
              <a:gd name="T31" fmla="*/ 52 h 58"/>
              <a:gd name="T32" fmla="*/ 29 w 38"/>
              <a:gd name="T33" fmla="*/ 48 h 58"/>
              <a:gd name="T34" fmla="*/ 31 w 38"/>
              <a:gd name="T35" fmla="*/ 32 h 58"/>
              <a:gd name="T36" fmla="*/ 33 w 38"/>
              <a:gd name="T37" fmla="*/ 16 h 58"/>
              <a:gd name="T38" fmla="*/ 33 w 38"/>
              <a:gd name="T39" fmla="*/ 1 h 58"/>
              <a:gd name="T40" fmla="*/ 37 w 38"/>
              <a:gd name="T41" fmla="*/ 0 h 58"/>
              <a:gd name="T42" fmla="*/ 36 w 38"/>
              <a:gd name="T43" fmla="*/ 0 h 58"/>
              <a:gd name="T44" fmla="*/ 34 w 38"/>
              <a:gd name="T45" fmla="*/ 1 h 58"/>
              <a:gd name="T46" fmla="*/ 34 w 38"/>
              <a:gd name="T47" fmla="*/ 16 h 58"/>
              <a:gd name="T48" fmla="*/ 33 w 38"/>
              <a:gd name="T49" fmla="*/ 33 h 58"/>
              <a:gd name="T50" fmla="*/ 31 w 38"/>
              <a:gd name="T51" fmla="*/ 49 h 58"/>
              <a:gd name="T52" fmla="*/ 31 w 38"/>
              <a:gd name="T53" fmla="*/ 51 h 58"/>
              <a:gd name="T54" fmla="*/ 31 w 38"/>
              <a:gd name="T55" fmla="*/ 51 h 58"/>
              <a:gd name="T56" fmla="*/ 32 w 38"/>
              <a:gd name="T57" fmla="*/ 49 h 58"/>
              <a:gd name="T58" fmla="*/ 36 w 38"/>
              <a:gd name="T59" fmla="*/ 40 h 58"/>
              <a:gd name="T60" fmla="*/ 37 w 38"/>
              <a:gd name="T61" fmla="*/ 34 h 58"/>
              <a:gd name="T62" fmla="*/ 38 w 38"/>
              <a:gd name="T63" fmla="*/ 29 h 58"/>
              <a:gd name="T64" fmla="*/ 38 w 38"/>
              <a:gd name="T65" fmla="*/ 26 h 58"/>
              <a:gd name="T66" fmla="*/ 38 w 38"/>
              <a:gd name="T67" fmla="*/ 23 h 58"/>
              <a:gd name="T68" fmla="*/ 38 w 38"/>
              <a:gd name="T69" fmla="*/ 18 h 58"/>
              <a:gd name="T70" fmla="*/ 37 w 38"/>
              <a:gd name="T71" fmla="*/ 8 h 58"/>
              <a:gd name="T72" fmla="*/ 37 w 38"/>
              <a:gd name="T73" fmla="*/ 4 h 58"/>
              <a:gd name="T74" fmla="*/ 37 w 38"/>
              <a:gd name="T75" fmla="*/ 1 h 58"/>
              <a:gd name="T76" fmla="*/ 37 w 3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 h="58">
                <a:moveTo>
                  <a:pt x="33" y="1"/>
                </a:moveTo>
                <a:cubicBezTo>
                  <a:pt x="31" y="2"/>
                  <a:pt x="29" y="3"/>
                  <a:pt x="27" y="4"/>
                </a:cubicBezTo>
                <a:cubicBezTo>
                  <a:pt x="26" y="5"/>
                  <a:pt x="24" y="6"/>
                  <a:pt x="22" y="7"/>
                </a:cubicBezTo>
                <a:cubicBezTo>
                  <a:pt x="22" y="7"/>
                  <a:pt x="22" y="7"/>
                  <a:pt x="22" y="7"/>
                </a:cubicBezTo>
                <a:cubicBezTo>
                  <a:pt x="21" y="9"/>
                  <a:pt x="19" y="11"/>
                  <a:pt x="18" y="13"/>
                </a:cubicBezTo>
                <a:cubicBezTo>
                  <a:pt x="17" y="14"/>
                  <a:pt x="17" y="16"/>
                  <a:pt x="16" y="17"/>
                </a:cubicBezTo>
                <a:cubicBezTo>
                  <a:pt x="16" y="19"/>
                  <a:pt x="15" y="21"/>
                  <a:pt x="15" y="22"/>
                </a:cubicBezTo>
                <a:cubicBezTo>
                  <a:pt x="13" y="26"/>
                  <a:pt x="13" y="30"/>
                  <a:pt x="12" y="33"/>
                </a:cubicBezTo>
                <a:cubicBezTo>
                  <a:pt x="11" y="35"/>
                  <a:pt x="10" y="37"/>
                  <a:pt x="10" y="39"/>
                </a:cubicBezTo>
                <a:cubicBezTo>
                  <a:pt x="9" y="41"/>
                  <a:pt x="9" y="43"/>
                  <a:pt x="8" y="44"/>
                </a:cubicBezTo>
                <a:cubicBezTo>
                  <a:pt x="7" y="48"/>
                  <a:pt x="5" y="51"/>
                  <a:pt x="3" y="53"/>
                </a:cubicBezTo>
                <a:cubicBezTo>
                  <a:pt x="2" y="54"/>
                  <a:pt x="2" y="56"/>
                  <a:pt x="1" y="56"/>
                </a:cubicBezTo>
                <a:cubicBezTo>
                  <a:pt x="0" y="57"/>
                  <a:pt x="0" y="57"/>
                  <a:pt x="0" y="57"/>
                </a:cubicBezTo>
                <a:cubicBezTo>
                  <a:pt x="2" y="58"/>
                  <a:pt x="4" y="58"/>
                  <a:pt x="5" y="58"/>
                </a:cubicBezTo>
                <a:cubicBezTo>
                  <a:pt x="7" y="58"/>
                  <a:pt x="9" y="57"/>
                  <a:pt x="11" y="57"/>
                </a:cubicBezTo>
                <a:cubicBezTo>
                  <a:pt x="18" y="56"/>
                  <a:pt x="23" y="54"/>
                  <a:pt x="29" y="52"/>
                </a:cubicBezTo>
                <a:cubicBezTo>
                  <a:pt x="29" y="48"/>
                  <a:pt x="29" y="48"/>
                  <a:pt x="29" y="48"/>
                </a:cubicBezTo>
                <a:cubicBezTo>
                  <a:pt x="31" y="32"/>
                  <a:pt x="31" y="32"/>
                  <a:pt x="31" y="32"/>
                </a:cubicBezTo>
                <a:cubicBezTo>
                  <a:pt x="32" y="27"/>
                  <a:pt x="33" y="22"/>
                  <a:pt x="33" y="16"/>
                </a:cubicBezTo>
                <a:cubicBezTo>
                  <a:pt x="33" y="1"/>
                  <a:pt x="33" y="1"/>
                  <a:pt x="33" y="1"/>
                </a:cubicBezTo>
                <a:moveTo>
                  <a:pt x="37" y="0"/>
                </a:moveTo>
                <a:cubicBezTo>
                  <a:pt x="37" y="0"/>
                  <a:pt x="37" y="0"/>
                  <a:pt x="36" y="0"/>
                </a:cubicBezTo>
                <a:cubicBezTo>
                  <a:pt x="36" y="1"/>
                  <a:pt x="35" y="1"/>
                  <a:pt x="34" y="1"/>
                </a:cubicBezTo>
                <a:cubicBezTo>
                  <a:pt x="34" y="16"/>
                  <a:pt x="34" y="16"/>
                  <a:pt x="34" y="16"/>
                </a:cubicBezTo>
                <a:cubicBezTo>
                  <a:pt x="34" y="22"/>
                  <a:pt x="33" y="27"/>
                  <a:pt x="33" y="33"/>
                </a:cubicBezTo>
                <a:cubicBezTo>
                  <a:pt x="31" y="49"/>
                  <a:pt x="31" y="49"/>
                  <a:pt x="31" y="49"/>
                </a:cubicBezTo>
                <a:cubicBezTo>
                  <a:pt x="31" y="51"/>
                  <a:pt x="31" y="51"/>
                  <a:pt x="31" y="51"/>
                </a:cubicBezTo>
                <a:cubicBezTo>
                  <a:pt x="31" y="51"/>
                  <a:pt x="31" y="51"/>
                  <a:pt x="31" y="51"/>
                </a:cubicBezTo>
                <a:cubicBezTo>
                  <a:pt x="31" y="50"/>
                  <a:pt x="32" y="49"/>
                  <a:pt x="32" y="49"/>
                </a:cubicBezTo>
                <a:cubicBezTo>
                  <a:pt x="34" y="46"/>
                  <a:pt x="35" y="43"/>
                  <a:pt x="36" y="40"/>
                </a:cubicBezTo>
                <a:cubicBezTo>
                  <a:pt x="37" y="38"/>
                  <a:pt x="37" y="36"/>
                  <a:pt x="37" y="34"/>
                </a:cubicBezTo>
                <a:cubicBezTo>
                  <a:pt x="38" y="33"/>
                  <a:pt x="38" y="31"/>
                  <a:pt x="38" y="29"/>
                </a:cubicBezTo>
                <a:cubicBezTo>
                  <a:pt x="38" y="26"/>
                  <a:pt x="38" y="26"/>
                  <a:pt x="38" y="26"/>
                </a:cubicBezTo>
                <a:cubicBezTo>
                  <a:pt x="38" y="23"/>
                  <a:pt x="38" y="23"/>
                  <a:pt x="38" y="23"/>
                </a:cubicBezTo>
                <a:cubicBezTo>
                  <a:pt x="38" y="21"/>
                  <a:pt x="38" y="20"/>
                  <a:pt x="38" y="18"/>
                </a:cubicBezTo>
                <a:cubicBezTo>
                  <a:pt x="38" y="14"/>
                  <a:pt x="38" y="11"/>
                  <a:pt x="37" y="8"/>
                </a:cubicBezTo>
                <a:cubicBezTo>
                  <a:pt x="37" y="7"/>
                  <a:pt x="37" y="5"/>
                  <a:pt x="37" y="4"/>
                </a:cubicBezTo>
                <a:cubicBezTo>
                  <a:pt x="37" y="3"/>
                  <a:pt x="37" y="2"/>
                  <a:pt x="37" y="1"/>
                </a:cubicBezTo>
                <a:cubicBezTo>
                  <a:pt x="37" y="1"/>
                  <a:pt x="37" y="0"/>
                  <a:pt x="3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1" name="Freeform 2977">
            <a:extLst>
              <a:ext uri="{FF2B5EF4-FFF2-40B4-BE49-F238E27FC236}">
                <a16:creationId xmlns:a16="http://schemas.microsoft.com/office/drawing/2014/main" id="{B3DF2C31-33AB-4BCF-8558-B6B81F0A1EE2}"/>
              </a:ext>
            </a:extLst>
          </p:cNvPr>
          <p:cNvSpPr>
            <a:spLocks noEditPoints="1"/>
          </p:cNvSpPr>
          <p:nvPr/>
        </p:nvSpPr>
        <p:spPr bwMode="auto">
          <a:xfrm>
            <a:off x="3142920" y="3821725"/>
            <a:ext cx="111138" cy="103199"/>
          </a:xfrm>
          <a:custGeom>
            <a:avLst/>
            <a:gdLst>
              <a:gd name="T0" fmla="*/ 12 w 26"/>
              <a:gd name="T1" fmla="*/ 5 h 24"/>
              <a:gd name="T2" fmla="*/ 10 w 26"/>
              <a:gd name="T3" fmla="*/ 7 h 24"/>
              <a:gd name="T4" fmla="*/ 5 w 26"/>
              <a:gd name="T5" fmla="*/ 13 h 24"/>
              <a:gd name="T6" fmla="*/ 0 w 26"/>
              <a:gd name="T7" fmla="*/ 24 h 24"/>
              <a:gd name="T8" fmla="*/ 1 w 26"/>
              <a:gd name="T9" fmla="*/ 23 h 24"/>
              <a:gd name="T10" fmla="*/ 3 w 26"/>
              <a:gd name="T11" fmla="*/ 21 h 24"/>
              <a:gd name="T12" fmla="*/ 3 w 26"/>
              <a:gd name="T13" fmla="*/ 20 h 24"/>
              <a:gd name="T14" fmla="*/ 4 w 26"/>
              <a:gd name="T15" fmla="*/ 19 h 24"/>
              <a:gd name="T16" fmla="*/ 6 w 26"/>
              <a:gd name="T17" fmla="*/ 17 h 24"/>
              <a:gd name="T18" fmla="*/ 8 w 26"/>
              <a:gd name="T19" fmla="*/ 16 h 24"/>
              <a:gd name="T20" fmla="*/ 11 w 26"/>
              <a:gd name="T21" fmla="*/ 14 h 24"/>
              <a:gd name="T22" fmla="*/ 12 w 26"/>
              <a:gd name="T23" fmla="*/ 5 h 24"/>
              <a:gd name="T24" fmla="*/ 26 w 26"/>
              <a:gd name="T25" fmla="*/ 0 h 24"/>
              <a:gd name="T26" fmla="*/ 25 w 26"/>
              <a:gd name="T27" fmla="*/ 1 h 24"/>
              <a:gd name="T28" fmla="*/ 23 w 26"/>
              <a:gd name="T29" fmla="*/ 1 h 24"/>
              <a:gd name="T30" fmla="*/ 22 w 26"/>
              <a:gd name="T31" fmla="*/ 1 h 24"/>
              <a:gd name="T32" fmla="*/ 20 w 26"/>
              <a:gd name="T33" fmla="*/ 1 h 24"/>
              <a:gd name="T34" fmla="*/ 18 w 26"/>
              <a:gd name="T35" fmla="*/ 2 h 24"/>
              <a:gd name="T36" fmla="*/ 16 w 26"/>
              <a:gd name="T37" fmla="*/ 2 h 24"/>
              <a:gd name="T38" fmla="*/ 15 w 26"/>
              <a:gd name="T39" fmla="*/ 3 h 24"/>
              <a:gd name="T40" fmla="*/ 13 w 26"/>
              <a:gd name="T41" fmla="*/ 4 h 24"/>
              <a:gd name="T42" fmla="*/ 12 w 26"/>
              <a:gd name="T43" fmla="*/ 14 h 24"/>
              <a:gd name="T44" fmla="*/ 13 w 26"/>
              <a:gd name="T45" fmla="*/ 13 h 24"/>
              <a:gd name="T46" fmla="*/ 15 w 26"/>
              <a:gd name="T47" fmla="*/ 12 h 24"/>
              <a:gd name="T48" fmla="*/ 17 w 26"/>
              <a:gd name="T49" fmla="*/ 11 h 24"/>
              <a:gd name="T50" fmla="*/ 17 w 26"/>
              <a:gd name="T51" fmla="*/ 10 h 24"/>
              <a:gd name="T52" fmla="*/ 19 w 26"/>
              <a:gd name="T53" fmla="*/ 9 h 24"/>
              <a:gd name="T54" fmla="*/ 24 w 26"/>
              <a:gd name="T55" fmla="*/ 2 h 24"/>
              <a:gd name="T56" fmla="*/ 26 w 26"/>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4">
                <a:moveTo>
                  <a:pt x="12" y="5"/>
                </a:moveTo>
                <a:cubicBezTo>
                  <a:pt x="11" y="6"/>
                  <a:pt x="10" y="7"/>
                  <a:pt x="10" y="7"/>
                </a:cubicBezTo>
                <a:cubicBezTo>
                  <a:pt x="8" y="9"/>
                  <a:pt x="7" y="11"/>
                  <a:pt x="5" y="13"/>
                </a:cubicBezTo>
                <a:cubicBezTo>
                  <a:pt x="3" y="16"/>
                  <a:pt x="1" y="20"/>
                  <a:pt x="0" y="24"/>
                </a:cubicBezTo>
                <a:cubicBezTo>
                  <a:pt x="1" y="24"/>
                  <a:pt x="1" y="24"/>
                  <a:pt x="1" y="23"/>
                </a:cubicBezTo>
                <a:cubicBezTo>
                  <a:pt x="2" y="22"/>
                  <a:pt x="2" y="22"/>
                  <a:pt x="3" y="21"/>
                </a:cubicBezTo>
                <a:cubicBezTo>
                  <a:pt x="3" y="20"/>
                  <a:pt x="3" y="20"/>
                  <a:pt x="3" y="20"/>
                </a:cubicBezTo>
                <a:cubicBezTo>
                  <a:pt x="4" y="19"/>
                  <a:pt x="4" y="19"/>
                  <a:pt x="4" y="19"/>
                </a:cubicBezTo>
                <a:cubicBezTo>
                  <a:pt x="5" y="19"/>
                  <a:pt x="6" y="18"/>
                  <a:pt x="6" y="17"/>
                </a:cubicBezTo>
                <a:cubicBezTo>
                  <a:pt x="7" y="17"/>
                  <a:pt x="8" y="16"/>
                  <a:pt x="8" y="16"/>
                </a:cubicBezTo>
                <a:cubicBezTo>
                  <a:pt x="9" y="15"/>
                  <a:pt x="10" y="15"/>
                  <a:pt x="11" y="14"/>
                </a:cubicBezTo>
                <a:cubicBezTo>
                  <a:pt x="12" y="5"/>
                  <a:pt x="12" y="5"/>
                  <a:pt x="12" y="5"/>
                </a:cubicBezTo>
                <a:moveTo>
                  <a:pt x="26" y="0"/>
                </a:moveTo>
                <a:cubicBezTo>
                  <a:pt x="25" y="1"/>
                  <a:pt x="25" y="1"/>
                  <a:pt x="25" y="1"/>
                </a:cubicBezTo>
                <a:cubicBezTo>
                  <a:pt x="24" y="1"/>
                  <a:pt x="24" y="1"/>
                  <a:pt x="23" y="1"/>
                </a:cubicBezTo>
                <a:cubicBezTo>
                  <a:pt x="23" y="1"/>
                  <a:pt x="22" y="1"/>
                  <a:pt x="22" y="1"/>
                </a:cubicBezTo>
                <a:cubicBezTo>
                  <a:pt x="21" y="1"/>
                  <a:pt x="20" y="1"/>
                  <a:pt x="20" y="1"/>
                </a:cubicBezTo>
                <a:cubicBezTo>
                  <a:pt x="19" y="1"/>
                  <a:pt x="19" y="1"/>
                  <a:pt x="18" y="2"/>
                </a:cubicBezTo>
                <a:cubicBezTo>
                  <a:pt x="17" y="2"/>
                  <a:pt x="17" y="2"/>
                  <a:pt x="16" y="2"/>
                </a:cubicBezTo>
                <a:cubicBezTo>
                  <a:pt x="16" y="2"/>
                  <a:pt x="15" y="3"/>
                  <a:pt x="15" y="3"/>
                </a:cubicBezTo>
                <a:cubicBezTo>
                  <a:pt x="14" y="3"/>
                  <a:pt x="14" y="4"/>
                  <a:pt x="13" y="4"/>
                </a:cubicBezTo>
                <a:cubicBezTo>
                  <a:pt x="12" y="14"/>
                  <a:pt x="12" y="14"/>
                  <a:pt x="12" y="14"/>
                </a:cubicBezTo>
                <a:cubicBezTo>
                  <a:pt x="12" y="14"/>
                  <a:pt x="12" y="14"/>
                  <a:pt x="13" y="13"/>
                </a:cubicBezTo>
                <a:cubicBezTo>
                  <a:pt x="13" y="13"/>
                  <a:pt x="14" y="13"/>
                  <a:pt x="15" y="12"/>
                </a:cubicBezTo>
                <a:cubicBezTo>
                  <a:pt x="16" y="12"/>
                  <a:pt x="17" y="11"/>
                  <a:pt x="17" y="11"/>
                </a:cubicBezTo>
                <a:cubicBezTo>
                  <a:pt x="17" y="10"/>
                  <a:pt x="17" y="10"/>
                  <a:pt x="17" y="10"/>
                </a:cubicBezTo>
                <a:cubicBezTo>
                  <a:pt x="18" y="10"/>
                  <a:pt x="18" y="9"/>
                  <a:pt x="19" y="9"/>
                </a:cubicBezTo>
                <a:cubicBezTo>
                  <a:pt x="20" y="6"/>
                  <a:pt x="22" y="3"/>
                  <a:pt x="24" y="2"/>
                </a:cubicBezTo>
                <a:cubicBezTo>
                  <a:pt x="25" y="1"/>
                  <a:pt x="25" y="1"/>
                  <a:pt x="2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2" name="Freeform 2978">
            <a:extLst>
              <a:ext uri="{FF2B5EF4-FFF2-40B4-BE49-F238E27FC236}">
                <a16:creationId xmlns:a16="http://schemas.microsoft.com/office/drawing/2014/main" id="{EF41AA8D-4B55-47C5-8224-5F797AFC85C7}"/>
              </a:ext>
            </a:extLst>
          </p:cNvPr>
          <p:cNvSpPr>
            <a:spLocks noEditPoints="1"/>
          </p:cNvSpPr>
          <p:nvPr/>
        </p:nvSpPr>
        <p:spPr bwMode="auto">
          <a:xfrm>
            <a:off x="3185788" y="3804261"/>
            <a:ext cx="90498" cy="47631"/>
          </a:xfrm>
          <a:custGeom>
            <a:avLst/>
            <a:gdLst>
              <a:gd name="T0" fmla="*/ 2 w 21"/>
              <a:gd name="T1" fmla="*/ 9 h 11"/>
              <a:gd name="T2" fmla="*/ 0 w 21"/>
              <a:gd name="T3" fmla="*/ 11 h 11"/>
              <a:gd name="T4" fmla="*/ 2 w 21"/>
              <a:gd name="T5" fmla="*/ 9 h 11"/>
              <a:gd name="T6" fmla="*/ 2 w 21"/>
              <a:gd name="T7" fmla="*/ 9 h 11"/>
              <a:gd name="T8" fmla="*/ 18 w 21"/>
              <a:gd name="T9" fmla="*/ 0 h 11"/>
              <a:gd name="T10" fmla="*/ 14 w 21"/>
              <a:gd name="T11" fmla="*/ 1 h 11"/>
              <a:gd name="T12" fmla="*/ 3 w 21"/>
              <a:gd name="T13" fmla="*/ 8 h 11"/>
              <a:gd name="T14" fmla="*/ 3 w 21"/>
              <a:gd name="T15" fmla="*/ 8 h 11"/>
              <a:gd name="T16" fmla="*/ 5 w 21"/>
              <a:gd name="T17" fmla="*/ 7 h 11"/>
              <a:gd name="T18" fmla="*/ 6 w 21"/>
              <a:gd name="T19" fmla="*/ 6 h 11"/>
              <a:gd name="T20" fmla="*/ 8 w 21"/>
              <a:gd name="T21" fmla="*/ 5 h 11"/>
              <a:gd name="T22" fmla="*/ 10 w 21"/>
              <a:gd name="T23" fmla="*/ 5 h 11"/>
              <a:gd name="T24" fmla="*/ 12 w 21"/>
              <a:gd name="T25" fmla="*/ 5 h 11"/>
              <a:gd name="T26" fmla="*/ 13 w 21"/>
              <a:gd name="T27" fmla="*/ 4 h 11"/>
              <a:gd name="T28" fmla="*/ 15 w 21"/>
              <a:gd name="T29" fmla="*/ 4 h 11"/>
              <a:gd name="T30" fmla="*/ 17 w 21"/>
              <a:gd name="T31" fmla="*/ 3 h 11"/>
              <a:gd name="T32" fmla="*/ 19 w 21"/>
              <a:gd name="T33" fmla="*/ 2 h 11"/>
              <a:gd name="T34" fmla="*/ 21 w 21"/>
              <a:gd name="T35" fmla="*/ 1 h 11"/>
              <a:gd name="T36" fmla="*/ 18 w 21"/>
              <a:gd name="T37" fmla="*/ 0 h 11"/>
              <a:gd name="T38" fmla="*/ 18 w 2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1">
                <a:moveTo>
                  <a:pt x="2" y="9"/>
                </a:moveTo>
                <a:cubicBezTo>
                  <a:pt x="1" y="10"/>
                  <a:pt x="0" y="10"/>
                  <a:pt x="0" y="11"/>
                </a:cubicBezTo>
                <a:cubicBezTo>
                  <a:pt x="0" y="11"/>
                  <a:pt x="1" y="10"/>
                  <a:pt x="2" y="9"/>
                </a:cubicBezTo>
                <a:cubicBezTo>
                  <a:pt x="2" y="9"/>
                  <a:pt x="2" y="9"/>
                  <a:pt x="2" y="9"/>
                </a:cubicBezTo>
                <a:moveTo>
                  <a:pt x="18" y="0"/>
                </a:moveTo>
                <a:cubicBezTo>
                  <a:pt x="17" y="0"/>
                  <a:pt x="15" y="0"/>
                  <a:pt x="14" y="1"/>
                </a:cubicBezTo>
                <a:cubicBezTo>
                  <a:pt x="10" y="3"/>
                  <a:pt x="6" y="5"/>
                  <a:pt x="3" y="8"/>
                </a:cubicBezTo>
                <a:cubicBezTo>
                  <a:pt x="3" y="8"/>
                  <a:pt x="3" y="8"/>
                  <a:pt x="3" y="8"/>
                </a:cubicBezTo>
                <a:cubicBezTo>
                  <a:pt x="4" y="8"/>
                  <a:pt x="4" y="7"/>
                  <a:pt x="5" y="7"/>
                </a:cubicBezTo>
                <a:cubicBezTo>
                  <a:pt x="5" y="6"/>
                  <a:pt x="6" y="6"/>
                  <a:pt x="6" y="6"/>
                </a:cubicBezTo>
                <a:cubicBezTo>
                  <a:pt x="7" y="5"/>
                  <a:pt x="7" y="5"/>
                  <a:pt x="8" y="5"/>
                </a:cubicBezTo>
                <a:cubicBezTo>
                  <a:pt x="9" y="5"/>
                  <a:pt x="9" y="5"/>
                  <a:pt x="10" y="5"/>
                </a:cubicBezTo>
                <a:cubicBezTo>
                  <a:pt x="10" y="5"/>
                  <a:pt x="11" y="5"/>
                  <a:pt x="12" y="5"/>
                </a:cubicBezTo>
                <a:cubicBezTo>
                  <a:pt x="12" y="5"/>
                  <a:pt x="13" y="5"/>
                  <a:pt x="13" y="4"/>
                </a:cubicBezTo>
                <a:cubicBezTo>
                  <a:pt x="14" y="4"/>
                  <a:pt x="14" y="4"/>
                  <a:pt x="15" y="4"/>
                </a:cubicBezTo>
                <a:cubicBezTo>
                  <a:pt x="16" y="4"/>
                  <a:pt x="16" y="4"/>
                  <a:pt x="17" y="3"/>
                </a:cubicBezTo>
                <a:cubicBezTo>
                  <a:pt x="18" y="3"/>
                  <a:pt x="19" y="2"/>
                  <a:pt x="19" y="2"/>
                </a:cubicBezTo>
                <a:cubicBezTo>
                  <a:pt x="20" y="1"/>
                  <a:pt x="20" y="1"/>
                  <a:pt x="21" y="1"/>
                </a:cubicBezTo>
                <a:cubicBezTo>
                  <a:pt x="20" y="0"/>
                  <a:pt x="19" y="0"/>
                  <a:pt x="18" y="0"/>
                </a:cubicBezTo>
                <a:cubicBezTo>
                  <a:pt x="18" y="0"/>
                  <a:pt x="18" y="0"/>
                  <a:pt x="1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3" name="Freeform 2979">
            <a:extLst>
              <a:ext uri="{FF2B5EF4-FFF2-40B4-BE49-F238E27FC236}">
                <a16:creationId xmlns:a16="http://schemas.microsoft.com/office/drawing/2014/main" id="{79D15056-B1E0-4EBB-9DB9-2ECB5B7C631E}"/>
              </a:ext>
            </a:extLst>
          </p:cNvPr>
          <p:cNvSpPr>
            <a:spLocks noEditPoints="1"/>
          </p:cNvSpPr>
          <p:nvPr/>
        </p:nvSpPr>
        <p:spPr bwMode="auto">
          <a:xfrm>
            <a:off x="3138157" y="3872531"/>
            <a:ext cx="73033" cy="125427"/>
          </a:xfrm>
          <a:custGeom>
            <a:avLst/>
            <a:gdLst>
              <a:gd name="T0" fmla="*/ 11 w 17"/>
              <a:gd name="T1" fmla="*/ 3 h 29"/>
              <a:gd name="T2" fmla="*/ 10 w 17"/>
              <a:gd name="T3" fmla="*/ 4 h 29"/>
              <a:gd name="T4" fmla="*/ 7 w 17"/>
              <a:gd name="T5" fmla="*/ 6 h 29"/>
              <a:gd name="T6" fmla="*/ 5 w 17"/>
              <a:gd name="T7" fmla="*/ 7 h 29"/>
              <a:gd name="T8" fmla="*/ 5 w 17"/>
              <a:gd name="T9" fmla="*/ 8 h 29"/>
              <a:gd name="T10" fmla="*/ 4 w 17"/>
              <a:gd name="T11" fmla="*/ 9 h 29"/>
              <a:gd name="T12" fmla="*/ 2 w 17"/>
              <a:gd name="T13" fmla="*/ 11 h 29"/>
              <a:gd name="T14" fmla="*/ 1 w 17"/>
              <a:gd name="T15" fmla="*/ 13 h 29"/>
              <a:gd name="T16" fmla="*/ 1 w 17"/>
              <a:gd name="T17" fmla="*/ 25 h 29"/>
              <a:gd name="T18" fmla="*/ 2 w 17"/>
              <a:gd name="T19" fmla="*/ 28 h 29"/>
              <a:gd name="T20" fmla="*/ 5 w 17"/>
              <a:gd name="T21" fmla="*/ 29 h 29"/>
              <a:gd name="T22" fmla="*/ 5 w 17"/>
              <a:gd name="T23" fmla="*/ 29 h 29"/>
              <a:gd name="T24" fmla="*/ 6 w 17"/>
              <a:gd name="T25" fmla="*/ 24 h 29"/>
              <a:gd name="T26" fmla="*/ 9 w 17"/>
              <a:gd name="T27" fmla="*/ 15 h 29"/>
              <a:gd name="T28" fmla="*/ 10 w 17"/>
              <a:gd name="T29" fmla="*/ 12 h 29"/>
              <a:gd name="T30" fmla="*/ 11 w 17"/>
              <a:gd name="T31" fmla="*/ 3 h 29"/>
              <a:gd name="T32" fmla="*/ 17 w 17"/>
              <a:gd name="T33" fmla="*/ 0 h 29"/>
              <a:gd name="T34" fmla="*/ 16 w 17"/>
              <a:gd name="T35" fmla="*/ 1 h 29"/>
              <a:gd name="T36" fmla="*/ 14 w 17"/>
              <a:gd name="T37" fmla="*/ 2 h 29"/>
              <a:gd name="T38" fmla="*/ 13 w 17"/>
              <a:gd name="T39" fmla="*/ 2 h 29"/>
              <a:gd name="T40" fmla="*/ 12 w 17"/>
              <a:gd name="T41" fmla="*/ 9 h 29"/>
              <a:gd name="T42" fmla="*/ 14 w 17"/>
              <a:gd name="T43" fmla="*/ 6 h 29"/>
              <a:gd name="T44" fmla="*/ 17 w 17"/>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9">
                <a:moveTo>
                  <a:pt x="11" y="3"/>
                </a:moveTo>
                <a:cubicBezTo>
                  <a:pt x="11" y="3"/>
                  <a:pt x="10" y="4"/>
                  <a:pt x="10" y="4"/>
                </a:cubicBezTo>
                <a:cubicBezTo>
                  <a:pt x="9" y="5"/>
                  <a:pt x="8" y="5"/>
                  <a:pt x="7" y="6"/>
                </a:cubicBezTo>
                <a:cubicBezTo>
                  <a:pt x="7" y="6"/>
                  <a:pt x="6" y="7"/>
                  <a:pt x="5" y="7"/>
                </a:cubicBezTo>
                <a:cubicBezTo>
                  <a:pt x="5" y="8"/>
                  <a:pt x="5" y="8"/>
                  <a:pt x="5" y="8"/>
                </a:cubicBezTo>
                <a:cubicBezTo>
                  <a:pt x="4" y="9"/>
                  <a:pt x="4" y="9"/>
                  <a:pt x="4" y="9"/>
                </a:cubicBezTo>
                <a:cubicBezTo>
                  <a:pt x="3" y="10"/>
                  <a:pt x="3" y="11"/>
                  <a:pt x="2" y="11"/>
                </a:cubicBezTo>
                <a:cubicBezTo>
                  <a:pt x="2" y="12"/>
                  <a:pt x="2" y="12"/>
                  <a:pt x="1" y="13"/>
                </a:cubicBezTo>
                <a:cubicBezTo>
                  <a:pt x="0" y="17"/>
                  <a:pt x="0" y="21"/>
                  <a:pt x="1" y="25"/>
                </a:cubicBezTo>
                <a:cubicBezTo>
                  <a:pt x="1" y="26"/>
                  <a:pt x="1" y="27"/>
                  <a:pt x="2" y="28"/>
                </a:cubicBezTo>
                <a:cubicBezTo>
                  <a:pt x="2" y="28"/>
                  <a:pt x="4" y="29"/>
                  <a:pt x="5" y="29"/>
                </a:cubicBezTo>
                <a:cubicBezTo>
                  <a:pt x="5" y="29"/>
                  <a:pt x="5" y="29"/>
                  <a:pt x="5" y="29"/>
                </a:cubicBezTo>
                <a:cubicBezTo>
                  <a:pt x="5" y="27"/>
                  <a:pt x="5" y="26"/>
                  <a:pt x="6" y="24"/>
                </a:cubicBezTo>
                <a:cubicBezTo>
                  <a:pt x="6" y="21"/>
                  <a:pt x="7" y="18"/>
                  <a:pt x="9" y="15"/>
                </a:cubicBezTo>
                <a:cubicBezTo>
                  <a:pt x="9" y="14"/>
                  <a:pt x="10" y="13"/>
                  <a:pt x="10" y="12"/>
                </a:cubicBezTo>
                <a:cubicBezTo>
                  <a:pt x="11" y="3"/>
                  <a:pt x="11" y="3"/>
                  <a:pt x="11" y="3"/>
                </a:cubicBezTo>
                <a:moveTo>
                  <a:pt x="17" y="0"/>
                </a:moveTo>
                <a:cubicBezTo>
                  <a:pt x="17" y="0"/>
                  <a:pt x="16" y="1"/>
                  <a:pt x="16" y="1"/>
                </a:cubicBezTo>
                <a:cubicBezTo>
                  <a:pt x="15" y="1"/>
                  <a:pt x="15" y="2"/>
                  <a:pt x="14" y="2"/>
                </a:cubicBezTo>
                <a:cubicBezTo>
                  <a:pt x="14" y="2"/>
                  <a:pt x="13" y="2"/>
                  <a:pt x="13" y="2"/>
                </a:cubicBezTo>
                <a:cubicBezTo>
                  <a:pt x="12" y="9"/>
                  <a:pt x="12" y="9"/>
                  <a:pt x="12" y="9"/>
                </a:cubicBezTo>
                <a:cubicBezTo>
                  <a:pt x="13" y="8"/>
                  <a:pt x="13" y="7"/>
                  <a:pt x="14" y="6"/>
                </a:cubicBezTo>
                <a:cubicBezTo>
                  <a:pt x="15" y="4"/>
                  <a:pt x="16" y="2"/>
                  <a:pt x="1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4" name="Freeform 2980">
            <a:extLst>
              <a:ext uri="{FF2B5EF4-FFF2-40B4-BE49-F238E27FC236}">
                <a16:creationId xmlns:a16="http://schemas.microsoft.com/office/drawing/2014/main" id="{E82E4B5B-3621-4E37-A9BC-4D6CA19DF7C9}"/>
              </a:ext>
            </a:extLst>
          </p:cNvPr>
          <p:cNvSpPr>
            <a:spLocks noEditPoints="1"/>
          </p:cNvSpPr>
          <p:nvPr/>
        </p:nvSpPr>
        <p:spPr bwMode="auto">
          <a:xfrm>
            <a:off x="3160385" y="3851891"/>
            <a:ext cx="73033" cy="146067"/>
          </a:xfrm>
          <a:custGeom>
            <a:avLst/>
            <a:gdLst>
              <a:gd name="T0" fmla="*/ 5 w 17"/>
              <a:gd name="T1" fmla="*/ 18 h 34"/>
              <a:gd name="T2" fmla="*/ 4 w 17"/>
              <a:gd name="T3" fmla="*/ 20 h 34"/>
              <a:gd name="T4" fmla="*/ 1 w 17"/>
              <a:gd name="T5" fmla="*/ 29 h 34"/>
              <a:gd name="T6" fmla="*/ 0 w 17"/>
              <a:gd name="T7" fmla="*/ 34 h 34"/>
              <a:gd name="T8" fmla="*/ 1 w 17"/>
              <a:gd name="T9" fmla="*/ 33 h 34"/>
              <a:gd name="T10" fmla="*/ 2 w 17"/>
              <a:gd name="T11" fmla="*/ 33 h 34"/>
              <a:gd name="T12" fmla="*/ 4 w 17"/>
              <a:gd name="T13" fmla="*/ 33 h 34"/>
              <a:gd name="T14" fmla="*/ 5 w 17"/>
              <a:gd name="T15" fmla="*/ 18 h 34"/>
              <a:gd name="T16" fmla="*/ 17 w 17"/>
              <a:gd name="T17" fmla="*/ 0 h 34"/>
              <a:gd name="T18" fmla="*/ 15 w 17"/>
              <a:gd name="T19" fmla="*/ 2 h 34"/>
              <a:gd name="T20" fmla="*/ 10 w 17"/>
              <a:gd name="T21" fmla="*/ 11 h 34"/>
              <a:gd name="T22" fmla="*/ 7 w 17"/>
              <a:gd name="T23" fmla="*/ 15 h 34"/>
              <a:gd name="T24" fmla="*/ 5 w 17"/>
              <a:gd name="T25" fmla="*/ 33 h 34"/>
              <a:gd name="T26" fmla="*/ 5 w 17"/>
              <a:gd name="T27" fmla="*/ 34 h 34"/>
              <a:gd name="T28" fmla="*/ 11 w 17"/>
              <a:gd name="T29" fmla="*/ 34 h 34"/>
              <a:gd name="T30" fmla="*/ 13 w 17"/>
              <a:gd name="T31" fmla="*/ 34 h 34"/>
              <a:gd name="T32" fmla="*/ 13 w 17"/>
              <a:gd name="T33" fmla="*/ 33 h 34"/>
              <a:gd name="T34" fmla="*/ 14 w 17"/>
              <a:gd name="T35" fmla="*/ 31 h 34"/>
              <a:gd name="T36" fmla="*/ 16 w 17"/>
              <a:gd name="T37" fmla="*/ 24 h 34"/>
              <a:gd name="T38" fmla="*/ 16 w 17"/>
              <a:gd name="T39" fmla="*/ 21 h 34"/>
              <a:gd name="T40" fmla="*/ 16 w 17"/>
              <a:gd name="T41" fmla="*/ 17 h 34"/>
              <a:gd name="T42" fmla="*/ 16 w 17"/>
              <a:gd name="T43" fmla="*/ 9 h 34"/>
              <a:gd name="T44" fmla="*/ 16 w 17"/>
              <a:gd name="T45" fmla="*/ 6 h 34"/>
              <a:gd name="T46" fmla="*/ 16 w 17"/>
              <a:gd name="T47" fmla="*/ 3 h 34"/>
              <a:gd name="T48" fmla="*/ 17 w 17"/>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34">
                <a:moveTo>
                  <a:pt x="5" y="18"/>
                </a:moveTo>
                <a:cubicBezTo>
                  <a:pt x="5" y="19"/>
                  <a:pt x="5" y="20"/>
                  <a:pt x="4" y="20"/>
                </a:cubicBezTo>
                <a:cubicBezTo>
                  <a:pt x="3" y="23"/>
                  <a:pt x="2" y="26"/>
                  <a:pt x="1" y="29"/>
                </a:cubicBezTo>
                <a:cubicBezTo>
                  <a:pt x="0" y="31"/>
                  <a:pt x="0" y="32"/>
                  <a:pt x="0" y="34"/>
                </a:cubicBezTo>
                <a:cubicBezTo>
                  <a:pt x="0" y="34"/>
                  <a:pt x="1" y="33"/>
                  <a:pt x="1" y="33"/>
                </a:cubicBezTo>
                <a:cubicBezTo>
                  <a:pt x="1" y="33"/>
                  <a:pt x="2" y="33"/>
                  <a:pt x="2" y="33"/>
                </a:cubicBezTo>
                <a:cubicBezTo>
                  <a:pt x="3" y="33"/>
                  <a:pt x="3" y="33"/>
                  <a:pt x="4" y="33"/>
                </a:cubicBezTo>
                <a:cubicBezTo>
                  <a:pt x="5" y="18"/>
                  <a:pt x="5" y="18"/>
                  <a:pt x="5" y="18"/>
                </a:cubicBezTo>
                <a:moveTo>
                  <a:pt x="17" y="0"/>
                </a:moveTo>
                <a:cubicBezTo>
                  <a:pt x="16" y="1"/>
                  <a:pt x="16" y="1"/>
                  <a:pt x="15" y="2"/>
                </a:cubicBezTo>
                <a:cubicBezTo>
                  <a:pt x="13" y="5"/>
                  <a:pt x="11" y="8"/>
                  <a:pt x="10" y="11"/>
                </a:cubicBezTo>
                <a:cubicBezTo>
                  <a:pt x="9" y="12"/>
                  <a:pt x="8" y="14"/>
                  <a:pt x="7" y="15"/>
                </a:cubicBezTo>
                <a:cubicBezTo>
                  <a:pt x="5" y="33"/>
                  <a:pt x="5" y="33"/>
                  <a:pt x="5" y="33"/>
                </a:cubicBezTo>
                <a:cubicBezTo>
                  <a:pt x="5" y="33"/>
                  <a:pt x="5" y="33"/>
                  <a:pt x="5" y="34"/>
                </a:cubicBezTo>
                <a:cubicBezTo>
                  <a:pt x="7" y="34"/>
                  <a:pt x="9" y="34"/>
                  <a:pt x="11" y="34"/>
                </a:cubicBezTo>
                <a:cubicBezTo>
                  <a:pt x="11" y="34"/>
                  <a:pt x="12" y="34"/>
                  <a:pt x="13" y="34"/>
                </a:cubicBezTo>
                <a:cubicBezTo>
                  <a:pt x="13" y="33"/>
                  <a:pt x="13" y="33"/>
                  <a:pt x="13" y="33"/>
                </a:cubicBezTo>
                <a:cubicBezTo>
                  <a:pt x="14" y="33"/>
                  <a:pt x="14" y="32"/>
                  <a:pt x="14" y="31"/>
                </a:cubicBezTo>
                <a:cubicBezTo>
                  <a:pt x="15" y="29"/>
                  <a:pt x="16" y="27"/>
                  <a:pt x="16" y="24"/>
                </a:cubicBezTo>
                <a:cubicBezTo>
                  <a:pt x="16" y="23"/>
                  <a:pt x="16" y="22"/>
                  <a:pt x="16" y="21"/>
                </a:cubicBezTo>
                <a:cubicBezTo>
                  <a:pt x="16" y="19"/>
                  <a:pt x="16" y="18"/>
                  <a:pt x="16" y="17"/>
                </a:cubicBezTo>
                <a:cubicBezTo>
                  <a:pt x="16" y="14"/>
                  <a:pt x="16" y="12"/>
                  <a:pt x="16" y="9"/>
                </a:cubicBezTo>
                <a:cubicBezTo>
                  <a:pt x="16" y="8"/>
                  <a:pt x="16" y="7"/>
                  <a:pt x="16" y="6"/>
                </a:cubicBezTo>
                <a:cubicBezTo>
                  <a:pt x="16" y="5"/>
                  <a:pt x="16" y="4"/>
                  <a:pt x="16" y="3"/>
                </a:cubicBezTo>
                <a:cubicBezTo>
                  <a:pt x="17" y="2"/>
                  <a:pt x="17" y="1"/>
                  <a:pt x="1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5" name="Freeform 2981">
            <a:extLst>
              <a:ext uri="{FF2B5EF4-FFF2-40B4-BE49-F238E27FC236}">
                <a16:creationId xmlns:a16="http://schemas.microsoft.com/office/drawing/2014/main" id="{9135E646-CB41-4183-8249-5BBCF944F48E}"/>
              </a:ext>
            </a:extLst>
          </p:cNvPr>
          <p:cNvSpPr>
            <a:spLocks/>
          </p:cNvSpPr>
          <p:nvPr/>
        </p:nvSpPr>
        <p:spPr bwMode="auto">
          <a:xfrm>
            <a:off x="3276286" y="3799498"/>
            <a:ext cx="95261" cy="155593"/>
          </a:xfrm>
          <a:custGeom>
            <a:avLst/>
            <a:gdLst>
              <a:gd name="T0" fmla="*/ 9 w 22"/>
              <a:gd name="T1" fmla="*/ 0 h 36"/>
              <a:gd name="T2" fmla="*/ 1 w 22"/>
              <a:gd name="T3" fmla="*/ 2 h 36"/>
              <a:gd name="T4" fmla="*/ 1 w 22"/>
              <a:gd name="T5" fmla="*/ 3 h 36"/>
              <a:gd name="T6" fmla="*/ 1 w 22"/>
              <a:gd name="T7" fmla="*/ 3 h 36"/>
              <a:gd name="T8" fmla="*/ 0 w 22"/>
              <a:gd name="T9" fmla="*/ 3 h 36"/>
              <a:gd name="T10" fmla="*/ 1 w 22"/>
              <a:gd name="T11" fmla="*/ 4 h 36"/>
              <a:gd name="T12" fmla="*/ 1 w 22"/>
              <a:gd name="T13" fmla="*/ 6 h 36"/>
              <a:gd name="T14" fmla="*/ 2 w 22"/>
              <a:gd name="T15" fmla="*/ 8 h 36"/>
              <a:gd name="T16" fmla="*/ 4 w 22"/>
              <a:gd name="T17" fmla="*/ 14 h 36"/>
              <a:gd name="T18" fmla="*/ 5 w 22"/>
              <a:gd name="T19" fmla="*/ 18 h 36"/>
              <a:gd name="T20" fmla="*/ 5 w 22"/>
              <a:gd name="T21" fmla="*/ 20 h 36"/>
              <a:gd name="T22" fmla="*/ 6 w 22"/>
              <a:gd name="T23" fmla="*/ 21 h 36"/>
              <a:gd name="T24" fmla="*/ 6 w 22"/>
              <a:gd name="T25" fmla="*/ 25 h 36"/>
              <a:gd name="T26" fmla="*/ 6 w 22"/>
              <a:gd name="T27" fmla="*/ 29 h 36"/>
              <a:gd name="T28" fmla="*/ 5 w 22"/>
              <a:gd name="T29" fmla="*/ 35 h 36"/>
              <a:gd name="T30" fmla="*/ 5 w 22"/>
              <a:gd name="T31" fmla="*/ 36 h 36"/>
              <a:gd name="T32" fmla="*/ 6 w 22"/>
              <a:gd name="T33" fmla="*/ 36 h 36"/>
              <a:gd name="T34" fmla="*/ 19 w 22"/>
              <a:gd name="T35" fmla="*/ 21 h 36"/>
              <a:gd name="T36" fmla="*/ 22 w 22"/>
              <a:gd name="T37" fmla="*/ 12 h 36"/>
              <a:gd name="T38" fmla="*/ 14 w 22"/>
              <a:gd name="T39" fmla="*/ 1 h 36"/>
              <a:gd name="T40" fmla="*/ 10 w 22"/>
              <a:gd name="T41" fmla="*/ 0 h 36"/>
              <a:gd name="T42" fmla="*/ 10 w 22"/>
              <a:gd name="T43" fmla="*/ 11 h 36"/>
              <a:gd name="T44" fmla="*/ 10 w 22"/>
              <a:gd name="T45" fmla="*/ 0 h 36"/>
              <a:gd name="T46" fmla="*/ 9 w 22"/>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6">
                <a:moveTo>
                  <a:pt x="9" y="0"/>
                </a:moveTo>
                <a:cubicBezTo>
                  <a:pt x="6" y="0"/>
                  <a:pt x="3" y="1"/>
                  <a:pt x="1" y="2"/>
                </a:cubicBezTo>
                <a:cubicBezTo>
                  <a:pt x="1" y="3"/>
                  <a:pt x="1" y="3"/>
                  <a:pt x="1" y="3"/>
                </a:cubicBezTo>
                <a:cubicBezTo>
                  <a:pt x="1" y="3"/>
                  <a:pt x="1" y="3"/>
                  <a:pt x="1" y="3"/>
                </a:cubicBezTo>
                <a:cubicBezTo>
                  <a:pt x="0" y="3"/>
                  <a:pt x="0" y="3"/>
                  <a:pt x="0" y="3"/>
                </a:cubicBezTo>
                <a:cubicBezTo>
                  <a:pt x="0" y="3"/>
                  <a:pt x="0" y="3"/>
                  <a:pt x="1" y="4"/>
                </a:cubicBezTo>
                <a:cubicBezTo>
                  <a:pt x="1" y="4"/>
                  <a:pt x="1" y="5"/>
                  <a:pt x="1" y="6"/>
                </a:cubicBezTo>
                <a:cubicBezTo>
                  <a:pt x="1" y="6"/>
                  <a:pt x="2" y="7"/>
                  <a:pt x="2" y="8"/>
                </a:cubicBezTo>
                <a:cubicBezTo>
                  <a:pt x="2" y="10"/>
                  <a:pt x="3" y="12"/>
                  <a:pt x="4" y="14"/>
                </a:cubicBezTo>
                <a:cubicBezTo>
                  <a:pt x="4" y="15"/>
                  <a:pt x="4" y="17"/>
                  <a:pt x="5" y="18"/>
                </a:cubicBezTo>
                <a:cubicBezTo>
                  <a:pt x="5" y="20"/>
                  <a:pt x="5" y="20"/>
                  <a:pt x="5" y="20"/>
                </a:cubicBezTo>
                <a:cubicBezTo>
                  <a:pt x="6" y="21"/>
                  <a:pt x="6" y="21"/>
                  <a:pt x="6" y="21"/>
                </a:cubicBezTo>
                <a:cubicBezTo>
                  <a:pt x="6" y="23"/>
                  <a:pt x="6" y="24"/>
                  <a:pt x="6" y="25"/>
                </a:cubicBezTo>
                <a:cubicBezTo>
                  <a:pt x="6" y="26"/>
                  <a:pt x="6" y="28"/>
                  <a:pt x="6" y="29"/>
                </a:cubicBezTo>
                <a:cubicBezTo>
                  <a:pt x="6" y="31"/>
                  <a:pt x="6" y="33"/>
                  <a:pt x="5" y="35"/>
                </a:cubicBezTo>
                <a:cubicBezTo>
                  <a:pt x="5" y="36"/>
                  <a:pt x="5" y="36"/>
                  <a:pt x="5" y="36"/>
                </a:cubicBezTo>
                <a:cubicBezTo>
                  <a:pt x="6" y="36"/>
                  <a:pt x="6" y="36"/>
                  <a:pt x="6" y="36"/>
                </a:cubicBezTo>
                <a:cubicBezTo>
                  <a:pt x="11" y="31"/>
                  <a:pt x="16" y="27"/>
                  <a:pt x="19" y="21"/>
                </a:cubicBezTo>
                <a:cubicBezTo>
                  <a:pt x="21" y="18"/>
                  <a:pt x="22" y="15"/>
                  <a:pt x="22" y="12"/>
                </a:cubicBezTo>
                <a:cubicBezTo>
                  <a:pt x="22" y="7"/>
                  <a:pt x="19" y="2"/>
                  <a:pt x="14" y="1"/>
                </a:cubicBezTo>
                <a:cubicBezTo>
                  <a:pt x="13" y="0"/>
                  <a:pt x="12" y="0"/>
                  <a:pt x="10" y="0"/>
                </a:cubicBezTo>
                <a:cubicBezTo>
                  <a:pt x="10" y="11"/>
                  <a:pt x="10" y="11"/>
                  <a:pt x="10" y="11"/>
                </a:cubicBezTo>
                <a:cubicBezTo>
                  <a:pt x="10" y="0"/>
                  <a:pt x="10" y="0"/>
                  <a:pt x="10" y="0"/>
                </a:cubicBezTo>
                <a:cubicBezTo>
                  <a:pt x="10" y="0"/>
                  <a:pt x="10" y="0"/>
                  <a:pt x="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6" name="Freeform 2982">
            <a:extLst>
              <a:ext uri="{FF2B5EF4-FFF2-40B4-BE49-F238E27FC236}">
                <a16:creationId xmlns:a16="http://schemas.microsoft.com/office/drawing/2014/main" id="{AE1158A0-FA18-4192-AAF1-41F0E5108D8B}"/>
              </a:ext>
            </a:extLst>
          </p:cNvPr>
          <p:cNvSpPr>
            <a:spLocks/>
          </p:cNvSpPr>
          <p:nvPr/>
        </p:nvSpPr>
        <p:spPr bwMode="auto">
          <a:xfrm>
            <a:off x="3319153" y="3799498"/>
            <a:ext cx="0" cy="47631"/>
          </a:xfrm>
          <a:custGeom>
            <a:avLst/>
            <a:gdLst>
              <a:gd name="T0" fmla="*/ 0 h 11"/>
              <a:gd name="T1" fmla="*/ 11 h 11"/>
              <a:gd name="T2" fmla="*/ 0 h 11"/>
              <a:gd name="T3" fmla="*/ 0 h 11"/>
            </a:gdLst>
            <a:ahLst/>
            <a:cxnLst>
              <a:cxn ang="0">
                <a:pos x="0" y="T0"/>
              </a:cxn>
              <a:cxn ang="0">
                <a:pos x="0" y="T1"/>
              </a:cxn>
              <a:cxn ang="0">
                <a:pos x="0" y="T2"/>
              </a:cxn>
              <a:cxn ang="0">
                <a:pos x="0" y="T3"/>
              </a:cxn>
            </a:cxnLst>
            <a:rect l="0" t="0" r="r" b="b"/>
            <a:pathLst>
              <a:path h="11">
                <a:moveTo>
                  <a:pt x="0" y="0"/>
                </a:moveTo>
                <a:cubicBezTo>
                  <a:pt x="0" y="11"/>
                  <a:pt x="0" y="11"/>
                  <a:pt x="0" y="11"/>
                </a:cubicBezTo>
                <a:cubicBezTo>
                  <a:pt x="0" y="0"/>
                  <a:pt x="0" y="0"/>
                  <a:pt x="0"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7" name="Freeform 2983">
            <a:extLst>
              <a:ext uri="{FF2B5EF4-FFF2-40B4-BE49-F238E27FC236}">
                <a16:creationId xmlns:a16="http://schemas.microsoft.com/office/drawing/2014/main" id="{930E021B-D1F1-4AA3-B1F0-62E1FAE3F6D1}"/>
              </a:ext>
            </a:extLst>
          </p:cNvPr>
          <p:cNvSpPr>
            <a:spLocks/>
          </p:cNvSpPr>
          <p:nvPr/>
        </p:nvSpPr>
        <p:spPr bwMode="auto">
          <a:xfrm>
            <a:off x="3215954" y="3812199"/>
            <a:ext cx="85735" cy="185759"/>
          </a:xfrm>
          <a:custGeom>
            <a:avLst/>
            <a:gdLst>
              <a:gd name="T0" fmla="*/ 14 w 20"/>
              <a:gd name="T1" fmla="*/ 0 h 43"/>
              <a:gd name="T2" fmla="*/ 13 w 20"/>
              <a:gd name="T3" fmla="*/ 1 h 43"/>
              <a:gd name="T4" fmla="*/ 8 w 20"/>
              <a:gd name="T5" fmla="*/ 4 h 43"/>
              <a:gd name="T6" fmla="*/ 6 w 20"/>
              <a:gd name="T7" fmla="*/ 7 h 43"/>
              <a:gd name="T8" fmla="*/ 5 w 20"/>
              <a:gd name="T9" fmla="*/ 8 h 43"/>
              <a:gd name="T10" fmla="*/ 4 w 20"/>
              <a:gd name="T11" fmla="*/ 12 h 43"/>
              <a:gd name="T12" fmla="*/ 3 w 20"/>
              <a:gd name="T13" fmla="*/ 15 h 43"/>
              <a:gd name="T14" fmla="*/ 3 w 20"/>
              <a:gd name="T15" fmla="*/ 18 h 43"/>
              <a:gd name="T16" fmla="*/ 3 w 20"/>
              <a:gd name="T17" fmla="*/ 26 h 43"/>
              <a:gd name="T18" fmla="*/ 3 w 20"/>
              <a:gd name="T19" fmla="*/ 30 h 43"/>
              <a:gd name="T20" fmla="*/ 3 w 20"/>
              <a:gd name="T21" fmla="*/ 33 h 43"/>
              <a:gd name="T22" fmla="*/ 2 w 20"/>
              <a:gd name="T23" fmla="*/ 40 h 43"/>
              <a:gd name="T24" fmla="*/ 1 w 20"/>
              <a:gd name="T25" fmla="*/ 42 h 43"/>
              <a:gd name="T26" fmla="*/ 0 w 20"/>
              <a:gd name="T27" fmla="*/ 43 h 43"/>
              <a:gd name="T28" fmla="*/ 7 w 20"/>
              <a:gd name="T29" fmla="*/ 41 h 43"/>
              <a:gd name="T30" fmla="*/ 19 w 20"/>
              <a:gd name="T31" fmla="*/ 34 h 43"/>
              <a:gd name="T32" fmla="*/ 19 w 20"/>
              <a:gd name="T33" fmla="*/ 32 h 43"/>
              <a:gd name="T34" fmla="*/ 20 w 20"/>
              <a:gd name="T35" fmla="*/ 26 h 43"/>
              <a:gd name="T36" fmla="*/ 20 w 20"/>
              <a:gd name="T37" fmla="*/ 22 h 43"/>
              <a:gd name="T38" fmla="*/ 19 w 20"/>
              <a:gd name="T39" fmla="*/ 18 h 43"/>
              <a:gd name="T40" fmla="*/ 19 w 20"/>
              <a:gd name="T41" fmla="*/ 17 h 43"/>
              <a:gd name="T42" fmla="*/ 18 w 20"/>
              <a:gd name="T43" fmla="*/ 15 h 43"/>
              <a:gd name="T44" fmla="*/ 17 w 20"/>
              <a:gd name="T45" fmla="*/ 11 h 43"/>
              <a:gd name="T46" fmla="*/ 15 w 20"/>
              <a:gd name="T47" fmla="*/ 5 h 43"/>
              <a:gd name="T48" fmla="*/ 15 w 20"/>
              <a:gd name="T49" fmla="*/ 3 h 43"/>
              <a:gd name="T50" fmla="*/ 14 w 20"/>
              <a:gd name="T51" fmla="*/ 1 h 43"/>
              <a:gd name="T52" fmla="*/ 14 w 20"/>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3">
                <a:moveTo>
                  <a:pt x="14" y="0"/>
                </a:moveTo>
                <a:cubicBezTo>
                  <a:pt x="13" y="1"/>
                  <a:pt x="13" y="1"/>
                  <a:pt x="13" y="1"/>
                </a:cubicBezTo>
                <a:cubicBezTo>
                  <a:pt x="12" y="1"/>
                  <a:pt x="10" y="3"/>
                  <a:pt x="8" y="4"/>
                </a:cubicBezTo>
                <a:cubicBezTo>
                  <a:pt x="7" y="5"/>
                  <a:pt x="6" y="6"/>
                  <a:pt x="6" y="7"/>
                </a:cubicBezTo>
                <a:cubicBezTo>
                  <a:pt x="5" y="8"/>
                  <a:pt x="5" y="8"/>
                  <a:pt x="5" y="8"/>
                </a:cubicBezTo>
                <a:cubicBezTo>
                  <a:pt x="5" y="9"/>
                  <a:pt x="4" y="10"/>
                  <a:pt x="4" y="12"/>
                </a:cubicBezTo>
                <a:cubicBezTo>
                  <a:pt x="4" y="13"/>
                  <a:pt x="4" y="14"/>
                  <a:pt x="3" y="15"/>
                </a:cubicBezTo>
                <a:cubicBezTo>
                  <a:pt x="3" y="16"/>
                  <a:pt x="3" y="17"/>
                  <a:pt x="3" y="18"/>
                </a:cubicBezTo>
                <a:cubicBezTo>
                  <a:pt x="3" y="21"/>
                  <a:pt x="3" y="23"/>
                  <a:pt x="3" y="26"/>
                </a:cubicBezTo>
                <a:cubicBezTo>
                  <a:pt x="3" y="27"/>
                  <a:pt x="3" y="28"/>
                  <a:pt x="3" y="30"/>
                </a:cubicBezTo>
                <a:cubicBezTo>
                  <a:pt x="3" y="31"/>
                  <a:pt x="3" y="32"/>
                  <a:pt x="3" y="33"/>
                </a:cubicBezTo>
                <a:cubicBezTo>
                  <a:pt x="3" y="36"/>
                  <a:pt x="2" y="38"/>
                  <a:pt x="2" y="40"/>
                </a:cubicBezTo>
                <a:cubicBezTo>
                  <a:pt x="1" y="41"/>
                  <a:pt x="1" y="42"/>
                  <a:pt x="1" y="42"/>
                </a:cubicBezTo>
                <a:cubicBezTo>
                  <a:pt x="0" y="43"/>
                  <a:pt x="0" y="43"/>
                  <a:pt x="0" y="43"/>
                </a:cubicBezTo>
                <a:cubicBezTo>
                  <a:pt x="3" y="43"/>
                  <a:pt x="5" y="42"/>
                  <a:pt x="7" y="41"/>
                </a:cubicBezTo>
                <a:cubicBezTo>
                  <a:pt x="12" y="39"/>
                  <a:pt x="15" y="36"/>
                  <a:pt x="19" y="34"/>
                </a:cubicBezTo>
                <a:cubicBezTo>
                  <a:pt x="19" y="33"/>
                  <a:pt x="19" y="33"/>
                  <a:pt x="19" y="32"/>
                </a:cubicBezTo>
                <a:cubicBezTo>
                  <a:pt x="20" y="30"/>
                  <a:pt x="20" y="28"/>
                  <a:pt x="20" y="26"/>
                </a:cubicBezTo>
                <a:cubicBezTo>
                  <a:pt x="20" y="25"/>
                  <a:pt x="20" y="23"/>
                  <a:pt x="20" y="22"/>
                </a:cubicBezTo>
                <a:cubicBezTo>
                  <a:pt x="20" y="21"/>
                  <a:pt x="20" y="20"/>
                  <a:pt x="19" y="18"/>
                </a:cubicBezTo>
                <a:cubicBezTo>
                  <a:pt x="19" y="17"/>
                  <a:pt x="19" y="17"/>
                  <a:pt x="19" y="17"/>
                </a:cubicBezTo>
                <a:cubicBezTo>
                  <a:pt x="18" y="15"/>
                  <a:pt x="18" y="15"/>
                  <a:pt x="18" y="15"/>
                </a:cubicBezTo>
                <a:cubicBezTo>
                  <a:pt x="18" y="14"/>
                  <a:pt x="18" y="13"/>
                  <a:pt x="17" y="11"/>
                </a:cubicBezTo>
                <a:cubicBezTo>
                  <a:pt x="17" y="9"/>
                  <a:pt x="16" y="7"/>
                  <a:pt x="15" y="5"/>
                </a:cubicBezTo>
                <a:cubicBezTo>
                  <a:pt x="15" y="4"/>
                  <a:pt x="15" y="4"/>
                  <a:pt x="15" y="3"/>
                </a:cubicBezTo>
                <a:cubicBezTo>
                  <a:pt x="14" y="2"/>
                  <a:pt x="14" y="2"/>
                  <a:pt x="14" y="1"/>
                </a:cubicBezTo>
                <a:cubicBezTo>
                  <a:pt x="14" y="0"/>
                  <a:pt x="14" y="0"/>
                  <a:pt x="1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8" name="Freeform 2984">
            <a:extLst>
              <a:ext uri="{FF2B5EF4-FFF2-40B4-BE49-F238E27FC236}">
                <a16:creationId xmlns:a16="http://schemas.microsoft.com/office/drawing/2014/main" id="{399DECC2-C340-432F-BBB2-9E0C05C3D29D}"/>
              </a:ext>
            </a:extLst>
          </p:cNvPr>
          <p:cNvSpPr>
            <a:spLocks/>
          </p:cNvSpPr>
          <p:nvPr/>
        </p:nvSpPr>
        <p:spPr bwMode="auto">
          <a:xfrm>
            <a:off x="3460457" y="3959854"/>
            <a:ext cx="44455" cy="146067"/>
          </a:xfrm>
          <a:custGeom>
            <a:avLst/>
            <a:gdLst>
              <a:gd name="T0" fmla="*/ 0 w 10"/>
              <a:gd name="T1" fmla="*/ 0 h 34"/>
              <a:gd name="T2" fmla="*/ 0 w 10"/>
              <a:gd name="T3" fmla="*/ 2 h 34"/>
              <a:gd name="T4" fmla="*/ 1 w 10"/>
              <a:gd name="T5" fmla="*/ 11 h 34"/>
              <a:gd name="T6" fmla="*/ 1 w 10"/>
              <a:gd name="T7" fmla="*/ 13 h 34"/>
              <a:gd name="T8" fmla="*/ 1 w 10"/>
              <a:gd name="T9" fmla="*/ 13 h 34"/>
              <a:gd name="T10" fmla="*/ 2 w 10"/>
              <a:gd name="T11" fmla="*/ 16 h 34"/>
              <a:gd name="T12" fmla="*/ 4 w 10"/>
              <a:gd name="T13" fmla="*/ 18 h 34"/>
              <a:gd name="T14" fmla="*/ 5 w 10"/>
              <a:gd name="T15" fmla="*/ 20 h 34"/>
              <a:gd name="T16" fmla="*/ 6 w 10"/>
              <a:gd name="T17" fmla="*/ 22 h 34"/>
              <a:gd name="T18" fmla="*/ 7 w 10"/>
              <a:gd name="T19" fmla="*/ 25 h 34"/>
              <a:gd name="T20" fmla="*/ 7 w 10"/>
              <a:gd name="T21" fmla="*/ 27 h 34"/>
              <a:gd name="T22" fmla="*/ 7 w 10"/>
              <a:gd name="T23" fmla="*/ 29 h 34"/>
              <a:gd name="T24" fmla="*/ 8 w 10"/>
              <a:gd name="T25" fmla="*/ 30 h 34"/>
              <a:gd name="T26" fmla="*/ 8 w 10"/>
              <a:gd name="T27" fmla="*/ 32 h 34"/>
              <a:gd name="T28" fmla="*/ 8 w 10"/>
              <a:gd name="T29" fmla="*/ 34 h 34"/>
              <a:gd name="T30" fmla="*/ 10 w 10"/>
              <a:gd name="T31" fmla="*/ 22 h 34"/>
              <a:gd name="T32" fmla="*/ 9 w 10"/>
              <a:gd name="T33" fmla="*/ 14 h 34"/>
              <a:gd name="T34" fmla="*/ 9 w 10"/>
              <a:gd name="T35" fmla="*/ 11 h 34"/>
              <a:gd name="T36" fmla="*/ 8 w 10"/>
              <a:gd name="T37" fmla="*/ 8 h 34"/>
              <a:gd name="T38" fmla="*/ 7 w 10"/>
              <a:gd name="T39" fmla="*/ 7 h 34"/>
              <a:gd name="T40" fmla="*/ 6 w 10"/>
              <a:gd name="T41" fmla="*/ 5 h 34"/>
              <a:gd name="T42" fmla="*/ 4 w 10"/>
              <a:gd name="T43" fmla="*/ 4 h 34"/>
              <a:gd name="T44" fmla="*/ 3 w 10"/>
              <a:gd name="T45" fmla="*/ 3 h 34"/>
              <a:gd name="T46" fmla="*/ 2 w 10"/>
              <a:gd name="T47" fmla="*/ 2 h 34"/>
              <a:gd name="T48" fmla="*/ 0 w 10"/>
              <a:gd name="T49" fmla="*/ 1 h 34"/>
              <a:gd name="T50" fmla="*/ 0 w 10"/>
              <a:gd name="T5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34">
                <a:moveTo>
                  <a:pt x="0" y="0"/>
                </a:moveTo>
                <a:cubicBezTo>
                  <a:pt x="0" y="1"/>
                  <a:pt x="0" y="1"/>
                  <a:pt x="0" y="2"/>
                </a:cubicBezTo>
                <a:cubicBezTo>
                  <a:pt x="1" y="4"/>
                  <a:pt x="1" y="7"/>
                  <a:pt x="1" y="11"/>
                </a:cubicBezTo>
                <a:cubicBezTo>
                  <a:pt x="1" y="11"/>
                  <a:pt x="1" y="12"/>
                  <a:pt x="1" y="13"/>
                </a:cubicBezTo>
                <a:cubicBezTo>
                  <a:pt x="1" y="13"/>
                  <a:pt x="1" y="13"/>
                  <a:pt x="1" y="13"/>
                </a:cubicBezTo>
                <a:cubicBezTo>
                  <a:pt x="2" y="14"/>
                  <a:pt x="2" y="15"/>
                  <a:pt x="2" y="16"/>
                </a:cubicBezTo>
                <a:cubicBezTo>
                  <a:pt x="3" y="17"/>
                  <a:pt x="3" y="17"/>
                  <a:pt x="4" y="18"/>
                </a:cubicBezTo>
                <a:cubicBezTo>
                  <a:pt x="4" y="19"/>
                  <a:pt x="4" y="19"/>
                  <a:pt x="5" y="20"/>
                </a:cubicBezTo>
                <a:cubicBezTo>
                  <a:pt x="5" y="21"/>
                  <a:pt x="5" y="22"/>
                  <a:pt x="6" y="22"/>
                </a:cubicBezTo>
                <a:cubicBezTo>
                  <a:pt x="6" y="23"/>
                  <a:pt x="6" y="24"/>
                  <a:pt x="7" y="25"/>
                </a:cubicBezTo>
                <a:cubicBezTo>
                  <a:pt x="7" y="26"/>
                  <a:pt x="7" y="27"/>
                  <a:pt x="7" y="27"/>
                </a:cubicBezTo>
                <a:cubicBezTo>
                  <a:pt x="7" y="28"/>
                  <a:pt x="7" y="28"/>
                  <a:pt x="7" y="29"/>
                </a:cubicBezTo>
                <a:cubicBezTo>
                  <a:pt x="8" y="29"/>
                  <a:pt x="8" y="30"/>
                  <a:pt x="8" y="30"/>
                </a:cubicBezTo>
                <a:cubicBezTo>
                  <a:pt x="8" y="31"/>
                  <a:pt x="8" y="32"/>
                  <a:pt x="8" y="32"/>
                </a:cubicBezTo>
                <a:cubicBezTo>
                  <a:pt x="8" y="33"/>
                  <a:pt x="8" y="33"/>
                  <a:pt x="8" y="34"/>
                </a:cubicBezTo>
                <a:cubicBezTo>
                  <a:pt x="9" y="30"/>
                  <a:pt x="10" y="26"/>
                  <a:pt x="10" y="22"/>
                </a:cubicBezTo>
                <a:cubicBezTo>
                  <a:pt x="10" y="19"/>
                  <a:pt x="10" y="17"/>
                  <a:pt x="9" y="14"/>
                </a:cubicBezTo>
                <a:cubicBezTo>
                  <a:pt x="9" y="14"/>
                  <a:pt x="9" y="13"/>
                  <a:pt x="9" y="11"/>
                </a:cubicBezTo>
                <a:cubicBezTo>
                  <a:pt x="8" y="10"/>
                  <a:pt x="8" y="9"/>
                  <a:pt x="8" y="8"/>
                </a:cubicBezTo>
                <a:cubicBezTo>
                  <a:pt x="8" y="8"/>
                  <a:pt x="7" y="7"/>
                  <a:pt x="7" y="7"/>
                </a:cubicBezTo>
                <a:cubicBezTo>
                  <a:pt x="7" y="6"/>
                  <a:pt x="6" y="6"/>
                  <a:pt x="6" y="5"/>
                </a:cubicBezTo>
                <a:cubicBezTo>
                  <a:pt x="5" y="5"/>
                  <a:pt x="5" y="4"/>
                  <a:pt x="4" y="4"/>
                </a:cubicBezTo>
                <a:cubicBezTo>
                  <a:pt x="4" y="4"/>
                  <a:pt x="3" y="3"/>
                  <a:pt x="3" y="3"/>
                </a:cubicBezTo>
                <a:cubicBezTo>
                  <a:pt x="2" y="2"/>
                  <a:pt x="2" y="2"/>
                  <a:pt x="2" y="2"/>
                </a:cubicBezTo>
                <a:cubicBezTo>
                  <a:pt x="1" y="1"/>
                  <a:pt x="1" y="1"/>
                  <a:pt x="0" y="1"/>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39" name="Freeform 2985">
            <a:extLst>
              <a:ext uri="{FF2B5EF4-FFF2-40B4-BE49-F238E27FC236}">
                <a16:creationId xmlns:a16="http://schemas.microsoft.com/office/drawing/2014/main" id="{D64B87A0-6D24-4BF4-B8DE-0A0730237895}"/>
              </a:ext>
            </a:extLst>
          </p:cNvPr>
          <p:cNvSpPr>
            <a:spLocks/>
          </p:cNvSpPr>
          <p:nvPr/>
        </p:nvSpPr>
        <p:spPr bwMode="auto">
          <a:xfrm>
            <a:off x="3452519" y="3932863"/>
            <a:ext cx="47631" cy="87323"/>
          </a:xfrm>
          <a:custGeom>
            <a:avLst/>
            <a:gdLst>
              <a:gd name="T0" fmla="*/ 0 w 11"/>
              <a:gd name="T1" fmla="*/ 0 h 20"/>
              <a:gd name="T2" fmla="*/ 0 w 11"/>
              <a:gd name="T3" fmla="*/ 0 h 20"/>
              <a:gd name="T4" fmla="*/ 1 w 11"/>
              <a:gd name="T5" fmla="*/ 1 h 20"/>
              <a:gd name="T6" fmla="*/ 2 w 11"/>
              <a:gd name="T7" fmla="*/ 5 h 20"/>
              <a:gd name="T8" fmla="*/ 3 w 11"/>
              <a:gd name="T9" fmla="*/ 6 h 20"/>
              <a:gd name="T10" fmla="*/ 4 w 11"/>
              <a:gd name="T11" fmla="*/ 7 h 20"/>
              <a:gd name="T12" fmla="*/ 5 w 11"/>
              <a:gd name="T13" fmla="*/ 8 h 20"/>
              <a:gd name="T14" fmla="*/ 7 w 11"/>
              <a:gd name="T15" fmla="*/ 10 h 20"/>
              <a:gd name="T16" fmla="*/ 8 w 11"/>
              <a:gd name="T17" fmla="*/ 11 h 20"/>
              <a:gd name="T18" fmla="*/ 9 w 11"/>
              <a:gd name="T19" fmla="*/ 12 h 20"/>
              <a:gd name="T20" fmla="*/ 10 w 11"/>
              <a:gd name="T21" fmla="*/ 14 h 20"/>
              <a:gd name="T22" fmla="*/ 11 w 11"/>
              <a:gd name="T23" fmla="*/ 17 h 20"/>
              <a:gd name="T24" fmla="*/ 11 w 11"/>
              <a:gd name="T25" fmla="*/ 20 h 20"/>
              <a:gd name="T26" fmla="*/ 5 w 11"/>
              <a:gd name="T27" fmla="*/ 4 h 20"/>
              <a:gd name="T28" fmla="*/ 2 w 11"/>
              <a:gd name="T29" fmla="*/ 1 h 20"/>
              <a:gd name="T30" fmla="*/ 0 w 11"/>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0">
                <a:moveTo>
                  <a:pt x="0" y="0"/>
                </a:moveTo>
                <a:cubicBezTo>
                  <a:pt x="0" y="0"/>
                  <a:pt x="0" y="0"/>
                  <a:pt x="0" y="0"/>
                </a:cubicBezTo>
                <a:cubicBezTo>
                  <a:pt x="0" y="0"/>
                  <a:pt x="0" y="1"/>
                  <a:pt x="1" y="1"/>
                </a:cubicBezTo>
                <a:cubicBezTo>
                  <a:pt x="1" y="2"/>
                  <a:pt x="1" y="3"/>
                  <a:pt x="2" y="5"/>
                </a:cubicBezTo>
                <a:cubicBezTo>
                  <a:pt x="2" y="5"/>
                  <a:pt x="2" y="6"/>
                  <a:pt x="3" y="6"/>
                </a:cubicBezTo>
                <a:cubicBezTo>
                  <a:pt x="3" y="6"/>
                  <a:pt x="4" y="7"/>
                  <a:pt x="4" y="7"/>
                </a:cubicBezTo>
                <a:cubicBezTo>
                  <a:pt x="4" y="8"/>
                  <a:pt x="5" y="8"/>
                  <a:pt x="5" y="8"/>
                </a:cubicBezTo>
                <a:cubicBezTo>
                  <a:pt x="6" y="9"/>
                  <a:pt x="6" y="9"/>
                  <a:pt x="7" y="10"/>
                </a:cubicBezTo>
                <a:cubicBezTo>
                  <a:pt x="7" y="10"/>
                  <a:pt x="8" y="10"/>
                  <a:pt x="8" y="11"/>
                </a:cubicBezTo>
                <a:cubicBezTo>
                  <a:pt x="8" y="11"/>
                  <a:pt x="9" y="12"/>
                  <a:pt x="9" y="12"/>
                </a:cubicBezTo>
                <a:cubicBezTo>
                  <a:pt x="9" y="13"/>
                  <a:pt x="10" y="14"/>
                  <a:pt x="10" y="14"/>
                </a:cubicBezTo>
                <a:cubicBezTo>
                  <a:pt x="10" y="15"/>
                  <a:pt x="11" y="16"/>
                  <a:pt x="11" y="17"/>
                </a:cubicBezTo>
                <a:cubicBezTo>
                  <a:pt x="11" y="19"/>
                  <a:pt x="11" y="20"/>
                  <a:pt x="11" y="20"/>
                </a:cubicBezTo>
                <a:cubicBezTo>
                  <a:pt x="11" y="14"/>
                  <a:pt x="8" y="9"/>
                  <a:pt x="5" y="4"/>
                </a:cubicBezTo>
                <a:cubicBezTo>
                  <a:pt x="5" y="3"/>
                  <a:pt x="4" y="1"/>
                  <a:pt x="2" y="1"/>
                </a:cubicBezTo>
                <a:cubicBezTo>
                  <a:pt x="2"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0" name="Freeform 2986">
            <a:extLst>
              <a:ext uri="{FF2B5EF4-FFF2-40B4-BE49-F238E27FC236}">
                <a16:creationId xmlns:a16="http://schemas.microsoft.com/office/drawing/2014/main" id="{94ABAA0E-A806-4B68-9841-EA45C39357C9}"/>
              </a:ext>
            </a:extLst>
          </p:cNvPr>
          <p:cNvSpPr>
            <a:spLocks/>
          </p:cNvSpPr>
          <p:nvPr/>
        </p:nvSpPr>
        <p:spPr bwMode="auto">
          <a:xfrm>
            <a:off x="3444581" y="4023361"/>
            <a:ext cx="50806" cy="133365"/>
          </a:xfrm>
          <a:custGeom>
            <a:avLst/>
            <a:gdLst>
              <a:gd name="T0" fmla="*/ 5 w 12"/>
              <a:gd name="T1" fmla="*/ 0 h 31"/>
              <a:gd name="T2" fmla="*/ 5 w 12"/>
              <a:gd name="T3" fmla="*/ 6 h 31"/>
              <a:gd name="T4" fmla="*/ 4 w 12"/>
              <a:gd name="T5" fmla="*/ 17 h 31"/>
              <a:gd name="T6" fmla="*/ 2 w 12"/>
              <a:gd name="T7" fmla="*/ 26 h 31"/>
              <a:gd name="T8" fmla="*/ 0 w 12"/>
              <a:gd name="T9" fmla="*/ 30 h 31"/>
              <a:gd name="T10" fmla="*/ 2 w 12"/>
              <a:gd name="T11" fmla="*/ 31 h 31"/>
              <a:gd name="T12" fmla="*/ 3 w 12"/>
              <a:gd name="T13" fmla="*/ 31 h 31"/>
              <a:gd name="T14" fmla="*/ 5 w 12"/>
              <a:gd name="T15" fmla="*/ 30 h 31"/>
              <a:gd name="T16" fmla="*/ 12 w 12"/>
              <a:gd name="T17" fmla="*/ 19 h 31"/>
              <a:gd name="T18" fmla="*/ 12 w 12"/>
              <a:gd name="T19" fmla="*/ 17 h 31"/>
              <a:gd name="T20" fmla="*/ 11 w 12"/>
              <a:gd name="T21" fmla="*/ 15 h 31"/>
              <a:gd name="T22" fmla="*/ 11 w 12"/>
              <a:gd name="T23" fmla="*/ 14 h 31"/>
              <a:gd name="T24" fmla="*/ 11 w 12"/>
              <a:gd name="T25" fmla="*/ 13 h 31"/>
              <a:gd name="T26" fmla="*/ 10 w 12"/>
              <a:gd name="T27" fmla="*/ 10 h 31"/>
              <a:gd name="T28" fmla="*/ 9 w 12"/>
              <a:gd name="T29" fmla="*/ 8 h 31"/>
              <a:gd name="T30" fmla="*/ 8 w 12"/>
              <a:gd name="T31" fmla="*/ 5 h 31"/>
              <a:gd name="T32" fmla="*/ 7 w 12"/>
              <a:gd name="T33" fmla="*/ 3 h 31"/>
              <a:gd name="T34" fmla="*/ 6 w 12"/>
              <a:gd name="T35" fmla="*/ 1 h 31"/>
              <a:gd name="T36" fmla="*/ 5 w 12"/>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31">
                <a:moveTo>
                  <a:pt x="5" y="0"/>
                </a:moveTo>
                <a:cubicBezTo>
                  <a:pt x="5" y="2"/>
                  <a:pt x="5" y="4"/>
                  <a:pt x="5" y="6"/>
                </a:cubicBezTo>
                <a:cubicBezTo>
                  <a:pt x="5" y="10"/>
                  <a:pt x="4" y="13"/>
                  <a:pt x="4" y="17"/>
                </a:cubicBezTo>
                <a:cubicBezTo>
                  <a:pt x="3" y="20"/>
                  <a:pt x="3" y="23"/>
                  <a:pt x="2" y="26"/>
                </a:cubicBezTo>
                <a:cubicBezTo>
                  <a:pt x="1" y="28"/>
                  <a:pt x="0" y="29"/>
                  <a:pt x="0" y="30"/>
                </a:cubicBezTo>
                <a:cubicBezTo>
                  <a:pt x="1" y="31"/>
                  <a:pt x="2" y="31"/>
                  <a:pt x="2" y="31"/>
                </a:cubicBezTo>
                <a:cubicBezTo>
                  <a:pt x="2" y="31"/>
                  <a:pt x="3" y="31"/>
                  <a:pt x="3" y="31"/>
                </a:cubicBezTo>
                <a:cubicBezTo>
                  <a:pt x="4" y="31"/>
                  <a:pt x="5" y="30"/>
                  <a:pt x="5" y="30"/>
                </a:cubicBezTo>
                <a:cubicBezTo>
                  <a:pt x="8" y="27"/>
                  <a:pt x="10" y="23"/>
                  <a:pt x="12" y="19"/>
                </a:cubicBezTo>
                <a:cubicBezTo>
                  <a:pt x="12" y="19"/>
                  <a:pt x="12" y="18"/>
                  <a:pt x="12" y="17"/>
                </a:cubicBezTo>
                <a:cubicBezTo>
                  <a:pt x="11" y="17"/>
                  <a:pt x="11" y="16"/>
                  <a:pt x="11" y="15"/>
                </a:cubicBezTo>
                <a:cubicBezTo>
                  <a:pt x="11" y="15"/>
                  <a:pt x="11" y="14"/>
                  <a:pt x="11" y="14"/>
                </a:cubicBezTo>
                <a:cubicBezTo>
                  <a:pt x="11" y="13"/>
                  <a:pt x="11" y="13"/>
                  <a:pt x="11" y="13"/>
                </a:cubicBezTo>
                <a:cubicBezTo>
                  <a:pt x="11" y="12"/>
                  <a:pt x="11" y="11"/>
                  <a:pt x="10" y="10"/>
                </a:cubicBezTo>
                <a:cubicBezTo>
                  <a:pt x="10" y="9"/>
                  <a:pt x="10" y="8"/>
                  <a:pt x="9" y="8"/>
                </a:cubicBezTo>
                <a:cubicBezTo>
                  <a:pt x="9" y="7"/>
                  <a:pt x="9" y="6"/>
                  <a:pt x="8" y="5"/>
                </a:cubicBezTo>
                <a:cubicBezTo>
                  <a:pt x="8" y="5"/>
                  <a:pt x="7" y="4"/>
                  <a:pt x="7" y="3"/>
                </a:cubicBezTo>
                <a:cubicBezTo>
                  <a:pt x="7" y="3"/>
                  <a:pt x="6" y="2"/>
                  <a:pt x="6" y="1"/>
                </a:cubicBezTo>
                <a:cubicBezTo>
                  <a:pt x="6" y="1"/>
                  <a:pt x="5"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1" name="Freeform 2987">
            <a:extLst>
              <a:ext uri="{FF2B5EF4-FFF2-40B4-BE49-F238E27FC236}">
                <a16:creationId xmlns:a16="http://schemas.microsoft.com/office/drawing/2014/main" id="{2EEC910C-055D-4C5F-A477-72778DB7D3FB}"/>
              </a:ext>
            </a:extLst>
          </p:cNvPr>
          <p:cNvSpPr>
            <a:spLocks/>
          </p:cNvSpPr>
          <p:nvPr/>
        </p:nvSpPr>
        <p:spPr bwMode="auto">
          <a:xfrm>
            <a:off x="3392187" y="3993195"/>
            <a:ext cx="68270" cy="160356"/>
          </a:xfrm>
          <a:custGeom>
            <a:avLst/>
            <a:gdLst>
              <a:gd name="T0" fmla="*/ 16 w 16"/>
              <a:gd name="T1" fmla="*/ 0 h 37"/>
              <a:gd name="T2" fmla="*/ 15 w 16"/>
              <a:gd name="T3" fmla="*/ 3 h 37"/>
              <a:gd name="T4" fmla="*/ 14 w 16"/>
              <a:gd name="T5" fmla="*/ 5 h 37"/>
              <a:gd name="T6" fmla="*/ 12 w 16"/>
              <a:gd name="T7" fmla="*/ 8 h 37"/>
              <a:gd name="T8" fmla="*/ 8 w 16"/>
              <a:gd name="T9" fmla="*/ 15 h 37"/>
              <a:gd name="T10" fmla="*/ 6 w 16"/>
              <a:gd name="T11" fmla="*/ 18 h 37"/>
              <a:gd name="T12" fmla="*/ 4 w 16"/>
              <a:gd name="T13" fmla="*/ 21 h 37"/>
              <a:gd name="T14" fmla="*/ 1 w 16"/>
              <a:gd name="T15" fmla="*/ 27 h 37"/>
              <a:gd name="T16" fmla="*/ 0 w 16"/>
              <a:gd name="T17" fmla="*/ 30 h 37"/>
              <a:gd name="T18" fmla="*/ 0 w 16"/>
              <a:gd name="T19" fmla="*/ 30 h 37"/>
              <a:gd name="T20" fmla="*/ 7 w 16"/>
              <a:gd name="T21" fmla="*/ 34 h 37"/>
              <a:gd name="T22" fmla="*/ 11 w 16"/>
              <a:gd name="T23" fmla="*/ 36 h 37"/>
              <a:gd name="T24" fmla="*/ 12 w 16"/>
              <a:gd name="T25" fmla="*/ 37 h 37"/>
              <a:gd name="T26" fmla="*/ 13 w 16"/>
              <a:gd name="T27" fmla="*/ 33 h 37"/>
              <a:gd name="T28" fmla="*/ 15 w 16"/>
              <a:gd name="T29" fmla="*/ 24 h 37"/>
              <a:gd name="T30" fmla="*/ 16 w 16"/>
              <a:gd name="T31" fmla="*/ 13 h 37"/>
              <a:gd name="T32" fmla="*/ 16 w 16"/>
              <a:gd name="T33" fmla="*/ 3 h 37"/>
              <a:gd name="T34" fmla="*/ 16 w 1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7">
                <a:moveTo>
                  <a:pt x="16" y="0"/>
                </a:moveTo>
                <a:cubicBezTo>
                  <a:pt x="16" y="1"/>
                  <a:pt x="16" y="2"/>
                  <a:pt x="15" y="3"/>
                </a:cubicBezTo>
                <a:cubicBezTo>
                  <a:pt x="15" y="4"/>
                  <a:pt x="14" y="4"/>
                  <a:pt x="14" y="5"/>
                </a:cubicBezTo>
                <a:cubicBezTo>
                  <a:pt x="13" y="6"/>
                  <a:pt x="13" y="7"/>
                  <a:pt x="12" y="8"/>
                </a:cubicBezTo>
                <a:cubicBezTo>
                  <a:pt x="11" y="10"/>
                  <a:pt x="9" y="13"/>
                  <a:pt x="8" y="15"/>
                </a:cubicBezTo>
                <a:cubicBezTo>
                  <a:pt x="7" y="16"/>
                  <a:pt x="6" y="17"/>
                  <a:pt x="6" y="18"/>
                </a:cubicBezTo>
                <a:cubicBezTo>
                  <a:pt x="5" y="19"/>
                  <a:pt x="4" y="20"/>
                  <a:pt x="4" y="21"/>
                </a:cubicBezTo>
                <a:cubicBezTo>
                  <a:pt x="2" y="23"/>
                  <a:pt x="2" y="25"/>
                  <a:pt x="1" y="27"/>
                </a:cubicBezTo>
                <a:cubicBezTo>
                  <a:pt x="1" y="28"/>
                  <a:pt x="1" y="29"/>
                  <a:pt x="0" y="30"/>
                </a:cubicBezTo>
                <a:cubicBezTo>
                  <a:pt x="0" y="30"/>
                  <a:pt x="0" y="30"/>
                  <a:pt x="0" y="30"/>
                </a:cubicBezTo>
                <a:cubicBezTo>
                  <a:pt x="2" y="32"/>
                  <a:pt x="5" y="34"/>
                  <a:pt x="7" y="34"/>
                </a:cubicBezTo>
                <a:cubicBezTo>
                  <a:pt x="8" y="35"/>
                  <a:pt x="10" y="35"/>
                  <a:pt x="11" y="36"/>
                </a:cubicBezTo>
                <a:cubicBezTo>
                  <a:pt x="11" y="37"/>
                  <a:pt x="11" y="37"/>
                  <a:pt x="12" y="37"/>
                </a:cubicBezTo>
                <a:cubicBezTo>
                  <a:pt x="12" y="36"/>
                  <a:pt x="13" y="35"/>
                  <a:pt x="13" y="33"/>
                </a:cubicBezTo>
                <a:cubicBezTo>
                  <a:pt x="14" y="30"/>
                  <a:pt x="15" y="27"/>
                  <a:pt x="15" y="24"/>
                </a:cubicBezTo>
                <a:cubicBezTo>
                  <a:pt x="16" y="20"/>
                  <a:pt x="16" y="17"/>
                  <a:pt x="16" y="13"/>
                </a:cubicBezTo>
                <a:cubicBezTo>
                  <a:pt x="16" y="10"/>
                  <a:pt x="16" y="6"/>
                  <a:pt x="16" y="3"/>
                </a:cubicBezTo>
                <a:cubicBezTo>
                  <a:pt x="16" y="2"/>
                  <a:pt x="16" y="1"/>
                  <a:pt x="1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2" name="Freeform 2988">
            <a:extLst>
              <a:ext uri="{FF2B5EF4-FFF2-40B4-BE49-F238E27FC236}">
                <a16:creationId xmlns:a16="http://schemas.microsoft.com/office/drawing/2014/main" id="{53BD2528-6B35-4307-93C7-C16FEF6F9582}"/>
              </a:ext>
            </a:extLst>
          </p:cNvPr>
          <p:cNvSpPr>
            <a:spLocks/>
          </p:cNvSpPr>
          <p:nvPr/>
        </p:nvSpPr>
        <p:spPr bwMode="auto">
          <a:xfrm>
            <a:off x="3336618" y="3894759"/>
            <a:ext cx="111138" cy="150830"/>
          </a:xfrm>
          <a:custGeom>
            <a:avLst/>
            <a:gdLst>
              <a:gd name="T0" fmla="*/ 13 w 26"/>
              <a:gd name="T1" fmla="*/ 0 h 35"/>
              <a:gd name="T2" fmla="*/ 3 w 26"/>
              <a:gd name="T3" fmla="*/ 5 h 35"/>
              <a:gd name="T4" fmla="*/ 0 w 26"/>
              <a:gd name="T5" fmla="*/ 14 h 35"/>
              <a:gd name="T6" fmla="*/ 3 w 26"/>
              <a:gd name="T7" fmla="*/ 34 h 35"/>
              <a:gd name="T8" fmla="*/ 3 w 26"/>
              <a:gd name="T9" fmla="*/ 35 h 35"/>
              <a:gd name="T10" fmla="*/ 4 w 26"/>
              <a:gd name="T11" fmla="*/ 34 h 35"/>
              <a:gd name="T12" fmla="*/ 6 w 26"/>
              <a:gd name="T13" fmla="*/ 28 h 35"/>
              <a:gd name="T14" fmla="*/ 8 w 26"/>
              <a:gd name="T15" fmla="*/ 25 h 35"/>
              <a:gd name="T16" fmla="*/ 11 w 26"/>
              <a:gd name="T17" fmla="*/ 22 h 35"/>
              <a:gd name="T18" fmla="*/ 12 w 26"/>
              <a:gd name="T19" fmla="*/ 21 h 35"/>
              <a:gd name="T20" fmla="*/ 14 w 26"/>
              <a:gd name="T21" fmla="*/ 20 h 35"/>
              <a:gd name="T22" fmla="*/ 16 w 26"/>
              <a:gd name="T23" fmla="*/ 17 h 35"/>
              <a:gd name="T24" fmla="*/ 21 w 26"/>
              <a:gd name="T25" fmla="*/ 13 h 35"/>
              <a:gd name="T26" fmla="*/ 23 w 26"/>
              <a:gd name="T27" fmla="*/ 12 h 35"/>
              <a:gd name="T28" fmla="*/ 25 w 26"/>
              <a:gd name="T29" fmla="*/ 10 h 35"/>
              <a:gd name="T30" fmla="*/ 26 w 26"/>
              <a:gd name="T31" fmla="*/ 10 h 35"/>
              <a:gd name="T32" fmla="*/ 25 w 26"/>
              <a:gd name="T33" fmla="*/ 10 h 35"/>
              <a:gd name="T34" fmla="*/ 25 w 26"/>
              <a:gd name="T35" fmla="*/ 9 h 35"/>
              <a:gd name="T36" fmla="*/ 25 w 26"/>
              <a:gd name="T37" fmla="*/ 9 h 35"/>
              <a:gd name="T38" fmla="*/ 15 w 26"/>
              <a:gd name="T39" fmla="*/ 0 h 35"/>
              <a:gd name="T40" fmla="*/ 13 w 26"/>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13" y="0"/>
                </a:moveTo>
                <a:cubicBezTo>
                  <a:pt x="9" y="0"/>
                  <a:pt x="5" y="1"/>
                  <a:pt x="3" y="5"/>
                </a:cubicBezTo>
                <a:cubicBezTo>
                  <a:pt x="1" y="7"/>
                  <a:pt x="0" y="11"/>
                  <a:pt x="0" y="14"/>
                </a:cubicBezTo>
                <a:cubicBezTo>
                  <a:pt x="0" y="21"/>
                  <a:pt x="1" y="27"/>
                  <a:pt x="3" y="34"/>
                </a:cubicBezTo>
                <a:cubicBezTo>
                  <a:pt x="3" y="35"/>
                  <a:pt x="3" y="35"/>
                  <a:pt x="3" y="35"/>
                </a:cubicBezTo>
                <a:cubicBezTo>
                  <a:pt x="3" y="35"/>
                  <a:pt x="4" y="34"/>
                  <a:pt x="4" y="34"/>
                </a:cubicBezTo>
                <a:cubicBezTo>
                  <a:pt x="4" y="32"/>
                  <a:pt x="5" y="30"/>
                  <a:pt x="6" y="28"/>
                </a:cubicBezTo>
                <a:cubicBezTo>
                  <a:pt x="7" y="27"/>
                  <a:pt x="8" y="26"/>
                  <a:pt x="8" y="25"/>
                </a:cubicBezTo>
                <a:cubicBezTo>
                  <a:pt x="9" y="24"/>
                  <a:pt x="10" y="23"/>
                  <a:pt x="11" y="22"/>
                </a:cubicBezTo>
                <a:cubicBezTo>
                  <a:pt x="12" y="21"/>
                  <a:pt x="12" y="21"/>
                  <a:pt x="12" y="21"/>
                </a:cubicBezTo>
                <a:cubicBezTo>
                  <a:pt x="14" y="20"/>
                  <a:pt x="14" y="20"/>
                  <a:pt x="14" y="20"/>
                </a:cubicBezTo>
                <a:cubicBezTo>
                  <a:pt x="15" y="19"/>
                  <a:pt x="16" y="18"/>
                  <a:pt x="16" y="17"/>
                </a:cubicBezTo>
                <a:cubicBezTo>
                  <a:pt x="18" y="16"/>
                  <a:pt x="20" y="14"/>
                  <a:pt x="21" y="13"/>
                </a:cubicBezTo>
                <a:cubicBezTo>
                  <a:pt x="22" y="13"/>
                  <a:pt x="23" y="12"/>
                  <a:pt x="23" y="12"/>
                </a:cubicBezTo>
                <a:cubicBezTo>
                  <a:pt x="24" y="11"/>
                  <a:pt x="25" y="11"/>
                  <a:pt x="25" y="10"/>
                </a:cubicBezTo>
                <a:cubicBezTo>
                  <a:pt x="26" y="10"/>
                  <a:pt x="26" y="10"/>
                  <a:pt x="26" y="10"/>
                </a:cubicBezTo>
                <a:cubicBezTo>
                  <a:pt x="25" y="10"/>
                  <a:pt x="25" y="10"/>
                  <a:pt x="25" y="10"/>
                </a:cubicBezTo>
                <a:cubicBezTo>
                  <a:pt x="25" y="9"/>
                  <a:pt x="25" y="9"/>
                  <a:pt x="25" y="9"/>
                </a:cubicBezTo>
                <a:cubicBezTo>
                  <a:pt x="25" y="9"/>
                  <a:pt x="25" y="9"/>
                  <a:pt x="25" y="9"/>
                </a:cubicBezTo>
                <a:cubicBezTo>
                  <a:pt x="24" y="4"/>
                  <a:pt x="20" y="1"/>
                  <a:pt x="15" y="0"/>
                </a:cubicBezTo>
                <a:cubicBezTo>
                  <a:pt x="14" y="0"/>
                  <a:pt x="13" y="0"/>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3" name="Freeform 2989">
            <a:extLst>
              <a:ext uri="{FF2B5EF4-FFF2-40B4-BE49-F238E27FC236}">
                <a16:creationId xmlns:a16="http://schemas.microsoft.com/office/drawing/2014/main" id="{64D02EA6-F6EA-4EAB-B03C-CB43B6203FA7}"/>
              </a:ext>
            </a:extLst>
          </p:cNvPr>
          <p:cNvSpPr>
            <a:spLocks/>
          </p:cNvSpPr>
          <p:nvPr/>
        </p:nvSpPr>
        <p:spPr bwMode="auto">
          <a:xfrm>
            <a:off x="3349319" y="3937626"/>
            <a:ext cx="111138" cy="185759"/>
          </a:xfrm>
          <a:custGeom>
            <a:avLst/>
            <a:gdLst>
              <a:gd name="T0" fmla="*/ 23 w 26"/>
              <a:gd name="T1" fmla="*/ 0 h 43"/>
              <a:gd name="T2" fmla="*/ 22 w 26"/>
              <a:gd name="T3" fmla="*/ 1 h 43"/>
              <a:gd name="T4" fmla="*/ 21 w 26"/>
              <a:gd name="T5" fmla="*/ 2 h 43"/>
              <a:gd name="T6" fmla="*/ 19 w 26"/>
              <a:gd name="T7" fmla="*/ 4 h 43"/>
              <a:gd name="T8" fmla="*/ 14 w 26"/>
              <a:gd name="T9" fmla="*/ 8 h 43"/>
              <a:gd name="T10" fmla="*/ 11 w 26"/>
              <a:gd name="T11" fmla="*/ 10 h 43"/>
              <a:gd name="T12" fmla="*/ 10 w 26"/>
              <a:gd name="T13" fmla="*/ 11 h 43"/>
              <a:gd name="T14" fmla="*/ 8 w 26"/>
              <a:gd name="T15" fmla="*/ 12 h 43"/>
              <a:gd name="T16" fmla="*/ 6 w 26"/>
              <a:gd name="T17" fmla="*/ 15 h 43"/>
              <a:gd name="T18" fmla="*/ 4 w 26"/>
              <a:gd name="T19" fmla="*/ 18 h 43"/>
              <a:gd name="T20" fmla="*/ 1 w 26"/>
              <a:gd name="T21" fmla="*/ 24 h 43"/>
              <a:gd name="T22" fmla="*/ 0 w 26"/>
              <a:gd name="T23" fmla="*/ 25 h 43"/>
              <a:gd name="T24" fmla="*/ 5 w 26"/>
              <a:gd name="T25" fmla="*/ 38 h 43"/>
              <a:gd name="T26" fmla="*/ 10 w 26"/>
              <a:gd name="T27" fmla="*/ 43 h 43"/>
              <a:gd name="T28" fmla="*/ 10 w 26"/>
              <a:gd name="T29" fmla="*/ 43 h 43"/>
              <a:gd name="T30" fmla="*/ 11 w 26"/>
              <a:gd name="T31" fmla="*/ 40 h 43"/>
              <a:gd name="T32" fmla="*/ 13 w 26"/>
              <a:gd name="T33" fmla="*/ 34 h 43"/>
              <a:gd name="T34" fmla="*/ 15 w 26"/>
              <a:gd name="T35" fmla="*/ 31 h 43"/>
              <a:gd name="T36" fmla="*/ 17 w 26"/>
              <a:gd name="T37" fmla="*/ 27 h 43"/>
              <a:gd name="T38" fmla="*/ 22 w 26"/>
              <a:gd name="T39" fmla="*/ 21 h 43"/>
              <a:gd name="T40" fmla="*/ 23 w 26"/>
              <a:gd name="T41" fmla="*/ 18 h 43"/>
              <a:gd name="T42" fmla="*/ 25 w 26"/>
              <a:gd name="T43" fmla="*/ 15 h 43"/>
              <a:gd name="T44" fmla="*/ 26 w 26"/>
              <a:gd name="T45" fmla="*/ 11 h 43"/>
              <a:gd name="T46" fmla="*/ 26 w 26"/>
              <a:gd name="T47" fmla="*/ 11 h 43"/>
              <a:gd name="T48" fmla="*/ 25 w 26"/>
              <a:gd name="T49" fmla="*/ 7 h 43"/>
              <a:gd name="T50" fmla="*/ 23 w 26"/>
              <a:gd name="T51" fmla="*/ 1 h 43"/>
              <a:gd name="T52" fmla="*/ 23 w 26"/>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43">
                <a:moveTo>
                  <a:pt x="23" y="0"/>
                </a:moveTo>
                <a:cubicBezTo>
                  <a:pt x="22" y="1"/>
                  <a:pt x="22" y="1"/>
                  <a:pt x="22" y="1"/>
                </a:cubicBezTo>
                <a:cubicBezTo>
                  <a:pt x="22" y="1"/>
                  <a:pt x="21" y="2"/>
                  <a:pt x="21" y="2"/>
                </a:cubicBezTo>
                <a:cubicBezTo>
                  <a:pt x="20" y="3"/>
                  <a:pt x="20" y="3"/>
                  <a:pt x="19" y="4"/>
                </a:cubicBezTo>
                <a:cubicBezTo>
                  <a:pt x="17" y="5"/>
                  <a:pt x="16" y="6"/>
                  <a:pt x="14" y="8"/>
                </a:cubicBezTo>
                <a:cubicBezTo>
                  <a:pt x="13" y="8"/>
                  <a:pt x="12" y="9"/>
                  <a:pt x="11" y="10"/>
                </a:cubicBezTo>
                <a:cubicBezTo>
                  <a:pt x="10" y="11"/>
                  <a:pt x="10" y="11"/>
                  <a:pt x="10" y="11"/>
                </a:cubicBezTo>
                <a:cubicBezTo>
                  <a:pt x="8" y="12"/>
                  <a:pt x="8" y="12"/>
                  <a:pt x="8" y="12"/>
                </a:cubicBezTo>
                <a:cubicBezTo>
                  <a:pt x="7" y="13"/>
                  <a:pt x="6" y="14"/>
                  <a:pt x="6" y="15"/>
                </a:cubicBezTo>
                <a:cubicBezTo>
                  <a:pt x="5" y="16"/>
                  <a:pt x="4" y="17"/>
                  <a:pt x="4" y="18"/>
                </a:cubicBezTo>
                <a:cubicBezTo>
                  <a:pt x="2" y="20"/>
                  <a:pt x="1" y="22"/>
                  <a:pt x="1" y="24"/>
                </a:cubicBezTo>
                <a:cubicBezTo>
                  <a:pt x="1" y="24"/>
                  <a:pt x="0" y="25"/>
                  <a:pt x="0" y="25"/>
                </a:cubicBezTo>
                <a:cubicBezTo>
                  <a:pt x="2" y="29"/>
                  <a:pt x="3" y="34"/>
                  <a:pt x="5" y="38"/>
                </a:cubicBezTo>
                <a:cubicBezTo>
                  <a:pt x="7" y="40"/>
                  <a:pt x="8" y="42"/>
                  <a:pt x="10" y="43"/>
                </a:cubicBezTo>
                <a:cubicBezTo>
                  <a:pt x="10" y="43"/>
                  <a:pt x="10" y="43"/>
                  <a:pt x="10" y="43"/>
                </a:cubicBezTo>
                <a:cubicBezTo>
                  <a:pt x="11" y="42"/>
                  <a:pt x="11" y="41"/>
                  <a:pt x="11" y="40"/>
                </a:cubicBezTo>
                <a:cubicBezTo>
                  <a:pt x="11" y="38"/>
                  <a:pt x="12" y="36"/>
                  <a:pt x="13" y="34"/>
                </a:cubicBezTo>
                <a:cubicBezTo>
                  <a:pt x="14" y="33"/>
                  <a:pt x="15" y="32"/>
                  <a:pt x="15" y="31"/>
                </a:cubicBezTo>
                <a:cubicBezTo>
                  <a:pt x="16" y="30"/>
                  <a:pt x="17" y="28"/>
                  <a:pt x="17" y="27"/>
                </a:cubicBezTo>
                <a:cubicBezTo>
                  <a:pt x="19" y="25"/>
                  <a:pt x="20" y="23"/>
                  <a:pt x="22" y="21"/>
                </a:cubicBezTo>
                <a:cubicBezTo>
                  <a:pt x="22" y="20"/>
                  <a:pt x="23" y="19"/>
                  <a:pt x="23" y="18"/>
                </a:cubicBezTo>
                <a:cubicBezTo>
                  <a:pt x="24" y="17"/>
                  <a:pt x="24" y="16"/>
                  <a:pt x="25" y="15"/>
                </a:cubicBezTo>
                <a:cubicBezTo>
                  <a:pt x="25" y="14"/>
                  <a:pt x="26" y="12"/>
                  <a:pt x="26" y="11"/>
                </a:cubicBezTo>
                <a:cubicBezTo>
                  <a:pt x="26" y="11"/>
                  <a:pt x="26" y="11"/>
                  <a:pt x="26" y="11"/>
                </a:cubicBezTo>
                <a:cubicBezTo>
                  <a:pt x="26" y="9"/>
                  <a:pt x="26" y="8"/>
                  <a:pt x="25" y="7"/>
                </a:cubicBezTo>
                <a:cubicBezTo>
                  <a:pt x="25" y="4"/>
                  <a:pt x="24" y="2"/>
                  <a:pt x="23" y="1"/>
                </a:cubicBezTo>
                <a:cubicBezTo>
                  <a:pt x="23" y="0"/>
                  <a:pt x="23" y="0"/>
                  <a:pt x="2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4" name="Freeform 2990">
            <a:extLst>
              <a:ext uri="{FF2B5EF4-FFF2-40B4-BE49-F238E27FC236}">
                <a16:creationId xmlns:a16="http://schemas.microsoft.com/office/drawing/2014/main" id="{E70B8CF3-7D54-4DB5-A5AE-3E3621FD7D6C}"/>
              </a:ext>
            </a:extLst>
          </p:cNvPr>
          <p:cNvSpPr>
            <a:spLocks/>
          </p:cNvSpPr>
          <p:nvPr/>
        </p:nvSpPr>
        <p:spPr bwMode="auto">
          <a:xfrm>
            <a:off x="3341381" y="4153551"/>
            <a:ext cx="20640" cy="68270"/>
          </a:xfrm>
          <a:custGeom>
            <a:avLst/>
            <a:gdLst>
              <a:gd name="T0" fmla="*/ 0 w 5"/>
              <a:gd name="T1" fmla="*/ 0 h 16"/>
              <a:gd name="T2" fmla="*/ 1 w 5"/>
              <a:gd name="T3" fmla="*/ 0 h 16"/>
              <a:gd name="T4" fmla="*/ 1 w 5"/>
              <a:gd name="T5" fmla="*/ 5 h 16"/>
              <a:gd name="T6" fmla="*/ 1 w 5"/>
              <a:gd name="T7" fmla="*/ 6 h 16"/>
              <a:gd name="T8" fmla="*/ 1 w 5"/>
              <a:gd name="T9" fmla="*/ 6 h 16"/>
              <a:gd name="T10" fmla="*/ 2 w 5"/>
              <a:gd name="T11" fmla="*/ 7 h 16"/>
              <a:gd name="T12" fmla="*/ 2 w 5"/>
              <a:gd name="T13" fmla="*/ 8 h 16"/>
              <a:gd name="T14" fmla="*/ 3 w 5"/>
              <a:gd name="T15" fmla="*/ 9 h 16"/>
              <a:gd name="T16" fmla="*/ 3 w 5"/>
              <a:gd name="T17" fmla="*/ 10 h 16"/>
              <a:gd name="T18" fmla="*/ 4 w 5"/>
              <a:gd name="T19" fmla="*/ 12 h 16"/>
              <a:gd name="T20" fmla="*/ 4 w 5"/>
              <a:gd name="T21" fmla="*/ 13 h 16"/>
              <a:gd name="T22" fmla="*/ 4 w 5"/>
              <a:gd name="T23" fmla="*/ 14 h 16"/>
              <a:gd name="T24" fmla="*/ 4 w 5"/>
              <a:gd name="T25" fmla="*/ 14 h 16"/>
              <a:gd name="T26" fmla="*/ 4 w 5"/>
              <a:gd name="T27" fmla="*/ 15 h 16"/>
              <a:gd name="T28" fmla="*/ 4 w 5"/>
              <a:gd name="T29" fmla="*/ 16 h 16"/>
              <a:gd name="T30" fmla="*/ 5 w 5"/>
              <a:gd name="T31" fmla="*/ 10 h 16"/>
              <a:gd name="T32" fmla="*/ 5 w 5"/>
              <a:gd name="T33" fmla="*/ 7 h 16"/>
              <a:gd name="T34" fmla="*/ 5 w 5"/>
              <a:gd name="T35" fmla="*/ 5 h 16"/>
              <a:gd name="T36" fmla="*/ 4 w 5"/>
              <a:gd name="T37" fmla="*/ 4 h 16"/>
              <a:gd name="T38" fmla="*/ 4 w 5"/>
              <a:gd name="T39" fmla="*/ 3 h 16"/>
              <a:gd name="T40" fmla="*/ 3 w 5"/>
              <a:gd name="T41" fmla="*/ 2 h 16"/>
              <a:gd name="T42" fmla="*/ 2 w 5"/>
              <a:gd name="T43" fmla="*/ 2 h 16"/>
              <a:gd name="T44" fmla="*/ 2 w 5"/>
              <a:gd name="T45" fmla="*/ 1 h 16"/>
              <a:gd name="T46" fmla="*/ 1 w 5"/>
              <a:gd name="T47" fmla="*/ 0 h 16"/>
              <a:gd name="T48" fmla="*/ 1 w 5"/>
              <a:gd name="T49" fmla="*/ 0 h 16"/>
              <a:gd name="T50" fmla="*/ 0 w 5"/>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6">
                <a:moveTo>
                  <a:pt x="0" y="0"/>
                </a:moveTo>
                <a:cubicBezTo>
                  <a:pt x="1" y="0"/>
                  <a:pt x="1" y="0"/>
                  <a:pt x="1" y="0"/>
                </a:cubicBezTo>
                <a:cubicBezTo>
                  <a:pt x="1" y="2"/>
                  <a:pt x="1" y="3"/>
                  <a:pt x="1" y="5"/>
                </a:cubicBezTo>
                <a:cubicBezTo>
                  <a:pt x="1" y="5"/>
                  <a:pt x="1" y="6"/>
                  <a:pt x="1" y="6"/>
                </a:cubicBezTo>
                <a:cubicBezTo>
                  <a:pt x="1" y="6"/>
                  <a:pt x="1" y="6"/>
                  <a:pt x="1" y="6"/>
                </a:cubicBezTo>
                <a:cubicBezTo>
                  <a:pt x="1" y="6"/>
                  <a:pt x="1" y="7"/>
                  <a:pt x="2" y="7"/>
                </a:cubicBezTo>
                <a:cubicBezTo>
                  <a:pt x="2" y="8"/>
                  <a:pt x="2" y="8"/>
                  <a:pt x="2" y="8"/>
                </a:cubicBezTo>
                <a:cubicBezTo>
                  <a:pt x="3" y="9"/>
                  <a:pt x="3" y="9"/>
                  <a:pt x="3" y="9"/>
                </a:cubicBezTo>
                <a:cubicBezTo>
                  <a:pt x="3" y="10"/>
                  <a:pt x="3" y="10"/>
                  <a:pt x="3" y="10"/>
                </a:cubicBezTo>
                <a:cubicBezTo>
                  <a:pt x="3" y="11"/>
                  <a:pt x="3" y="11"/>
                  <a:pt x="4" y="12"/>
                </a:cubicBezTo>
                <a:cubicBezTo>
                  <a:pt x="4" y="12"/>
                  <a:pt x="4" y="13"/>
                  <a:pt x="4" y="13"/>
                </a:cubicBezTo>
                <a:cubicBezTo>
                  <a:pt x="4" y="14"/>
                  <a:pt x="4" y="14"/>
                  <a:pt x="4" y="14"/>
                </a:cubicBezTo>
                <a:cubicBezTo>
                  <a:pt x="4" y="14"/>
                  <a:pt x="4" y="14"/>
                  <a:pt x="4" y="14"/>
                </a:cubicBezTo>
                <a:cubicBezTo>
                  <a:pt x="4" y="15"/>
                  <a:pt x="4" y="15"/>
                  <a:pt x="4" y="15"/>
                </a:cubicBezTo>
                <a:cubicBezTo>
                  <a:pt x="4" y="16"/>
                  <a:pt x="4" y="16"/>
                  <a:pt x="4" y="16"/>
                </a:cubicBezTo>
                <a:cubicBezTo>
                  <a:pt x="5" y="14"/>
                  <a:pt x="5" y="12"/>
                  <a:pt x="5" y="10"/>
                </a:cubicBezTo>
                <a:cubicBezTo>
                  <a:pt x="5" y="9"/>
                  <a:pt x="5" y="8"/>
                  <a:pt x="5" y="7"/>
                </a:cubicBezTo>
                <a:cubicBezTo>
                  <a:pt x="5" y="6"/>
                  <a:pt x="5" y="6"/>
                  <a:pt x="5" y="5"/>
                </a:cubicBezTo>
                <a:cubicBezTo>
                  <a:pt x="4" y="5"/>
                  <a:pt x="4" y="4"/>
                  <a:pt x="4" y="4"/>
                </a:cubicBezTo>
                <a:cubicBezTo>
                  <a:pt x="4" y="3"/>
                  <a:pt x="4" y="3"/>
                  <a:pt x="4" y="3"/>
                </a:cubicBezTo>
                <a:cubicBezTo>
                  <a:pt x="3" y="2"/>
                  <a:pt x="3" y="2"/>
                  <a:pt x="3" y="2"/>
                </a:cubicBezTo>
                <a:cubicBezTo>
                  <a:pt x="2" y="2"/>
                  <a:pt x="2" y="2"/>
                  <a:pt x="2" y="2"/>
                </a:cubicBezTo>
                <a:cubicBezTo>
                  <a:pt x="2" y="1"/>
                  <a:pt x="2" y="1"/>
                  <a:pt x="2" y="1"/>
                </a:cubicBezTo>
                <a:cubicBezTo>
                  <a:pt x="1" y="0"/>
                  <a:pt x="1" y="0"/>
                  <a:pt x="1" y="0"/>
                </a:cubicBezTo>
                <a:cubicBezTo>
                  <a:pt x="1" y="0"/>
                  <a:pt x="1" y="0"/>
                  <a:pt x="1"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5" name="Freeform 2991">
            <a:extLst>
              <a:ext uri="{FF2B5EF4-FFF2-40B4-BE49-F238E27FC236}">
                <a16:creationId xmlns:a16="http://schemas.microsoft.com/office/drawing/2014/main" id="{87D3D6F5-C543-43FB-999A-03A9BF14CB9D}"/>
              </a:ext>
            </a:extLst>
          </p:cNvPr>
          <p:cNvSpPr>
            <a:spLocks/>
          </p:cNvSpPr>
          <p:nvPr/>
        </p:nvSpPr>
        <p:spPr bwMode="auto">
          <a:xfrm>
            <a:off x="3336618" y="4140850"/>
            <a:ext cx="25403" cy="38104"/>
          </a:xfrm>
          <a:custGeom>
            <a:avLst/>
            <a:gdLst>
              <a:gd name="T0" fmla="*/ 1 w 6"/>
              <a:gd name="T1" fmla="*/ 0 h 9"/>
              <a:gd name="T2" fmla="*/ 0 w 6"/>
              <a:gd name="T3" fmla="*/ 0 h 9"/>
              <a:gd name="T4" fmla="*/ 1 w 6"/>
              <a:gd name="T5" fmla="*/ 0 h 9"/>
              <a:gd name="T6" fmla="*/ 1 w 6"/>
              <a:gd name="T7" fmla="*/ 2 h 9"/>
              <a:gd name="T8" fmla="*/ 2 w 6"/>
              <a:gd name="T9" fmla="*/ 3 h 9"/>
              <a:gd name="T10" fmla="*/ 2 w 6"/>
              <a:gd name="T11" fmla="*/ 3 h 9"/>
              <a:gd name="T12" fmla="*/ 3 w 6"/>
              <a:gd name="T13" fmla="*/ 4 h 9"/>
              <a:gd name="T14" fmla="*/ 4 w 6"/>
              <a:gd name="T15" fmla="*/ 4 h 9"/>
              <a:gd name="T16" fmla="*/ 4 w 6"/>
              <a:gd name="T17" fmla="*/ 5 h 9"/>
              <a:gd name="T18" fmla="*/ 5 w 6"/>
              <a:gd name="T19" fmla="*/ 6 h 9"/>
              <a:gd name="T20" fmla="*/ 5 w 6"/>
              <a:gd name="T21" fmla="*/ 7 h 9"/>
              <a:gd name="T22" fmla="*/ 6 w 6"/>
              <a:gd name="T23" fmla="*/ 8 h 9"/>
              <a:gd name="T24" fmla="*/ 6 w 6"/>
              <a:gd name="T25" fmla="*/ 9 h 9"/>
              <a:gd name="T26" fmla="*/ 3 w 6"/>
              <a:gd name="T27" fmla="*/ 2 h 9"/>
              <a:gd name="T28" fmla="*/ 2 w 6"/>
              <a:gd name="T29" fmla="*/ 0 h 9"/>
              <a:gd name="T30" fmla="*/ 1 w 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9">
                <a:moveTo>
                  <a:pt x="1" y="0"/>
                </a:moveTo>
                <a:cubicBezTo>
                  <a:pt x="0" y="0"/>
                  <a:pt x="0" y="0"/>
                  <a:pt x="0" y="0"/>
                </a:cubicBezTo>
                <a:cubicBezTo>
                  <a:pt x="1" y="0"/>
                  <a:pt x="1" y="0"/>
                  <a:pt x="1" y="0"/>
                </a:cubicBezTo>
                <a:cubicBezTo>
                  <a:pt x="1" y="1"/>
                  <a:pt x="1" y="1"/>
                  <a:pt x="1" y="2"/>
                </a:cubicBezTo>
                <a:cubicBezTo>
                  <a:pt x="2" y="3"/>
                  <a:pt x="2" y="3"/>
                  <a:pt x="2" y="3"/>
                </a:cubicBezTo>
                <a:cubicBezTo>
                  <a:pt x="2" y="3"/>
                  <a:pt x="2" y="3"/>
                  <a:pt x="2" y="3"/>
                </a:cubicBezTo>
                <a:cubicBezTo>
                  <a:pt x="3" y="4"/>
                  <a:pt x="3" y="4"/>
                  <a:pt x="3" y="4"/>
                </a:cubicBezTo>
                <a:cubicBezTo>
                  <a:pt x="4" y="4"/>
                  <a:pt x="4" y="4"/>
                  <a:pt x="4" y="4"/>
                </a:cubicBezTo>
                <a:cubicBezTo>
                  <a:pt x="4" y="5"/>
                  <a:pt x="4" y="5"/>
                  <a:pt x="4" y="5"/>
                </a:cubicBezTo>
                <a:cubicBezTo>
                  <a:pt x="5" y="6"/>
                  <a:pt x="5" y="6"/>
                  <a:pt x="5" y="6"/>
                </a:cubicBezTo>
                <a:cubicBezTo>
                  <a:pt x="5" y="7"/>
                  <a:pt x="5" y="7"/>
                  <a:pt x="5" y="7"/>
                </a:cubicBezTo>
                <a:cubicBezTo>
                  <a:pt x="5" y="7"/>
                  <a:pt x="6" y="8"/>
                  <a:pt x="6" y="8"/>
                </a:cubicBezTo>
                <a:cubicBezTo>
                  <a:pt x="6" y="9"/>
                  <a:pt x="6" y="9"/>
                  <a:pt x="6" y="9"/>
                </a:cubicBezTo>
                <a:cubicBezTo>
                  <a:pt x="5" y="7"/>
                  <a:pt x="4" y="4"/>
                  <a:pt x="3" y="2"/>
                </a:cubicBezTo>
                <a:cubicBezTo>
                  <a:pt x="3" y="1"/>
                  <a:pt x="2" y="0"/>
                  <a:pt x="2" y="0"/>
                </a:cubicBezTo>
                <a:cubicBezTo>
                  <a:pt x="1"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6" name="Freeform 2992">
            <a:extLst>
              <a:ext uri="{FF2B5EF4-FFF2-40B4-BE49-F238E27FC236}">
                <a16:creationId xmlns:a16="http://schemas.microsoft.com/office/drawing/2014/main" id="{497CD178-4E9A-437B-A564-D070BE833898}"/>
              </a:ext>
            </a:extLst>
          </p:cNvPr>
          <p:cNvSpPr>
            <a:spLocks/>
          </p:cNvSpPr>
          <p:nvPr/>
        </p:nvSpPr>
        <p:spPr bwMode="auto">
          <a:xfrm>
            <a:off x="3331855" y="4183717"/>
            <a:ext cx="25403" cy="63507"/>
          </a:xfrm>
          <a:custGeom>
            <a:avLst/>
            <a:gdLst>
              <a:gd name="T0" fmla="*/ 3 w 6"/>
              <a:gd name="T1" fmla="*/ 0 h 15"/>
              <a:gd name="T2" fmla="*/ 3 w 6"/>
              <a:gd name="T3" fmla="*/ 3 h 15"/>
              <a:gd name="T4" fmla="*/ 2 w 6"/>
              <a:gd name="T5" fmla="*/ 8 h 15"/>
              <a:gd name="T6" fmla="*/ 1 w 6"/>
              <a:gd name="T7" fmla="*/ 12 h 15"/>
              <a:gd name="T8" fmla="*/ 0 w 6"/>
              <a:gd name="T9" fmla="*/ 15 h 15"/>
              <a:gd name="T10" fmla="*/ 2 w 6"/>
              <a:gd name="T11" fmla="*/ 15 h 15"/>
              <a:gd name="T12" fmla="*/ 2 w 6"/>
              <a:gd name="T13" fmla="*/ 15 h 15"/>
              <a:gd name="T14" fmla="*/ 3 w 6"/>
              <a:gd name="T15" fmla="*/ 14 h 15"/>
              <a:gd name="T16" fmla="*/ 6 w 6"/>
              <a:gd name="T17" fmla="*/ 9 h 15"/>
              <a:gd name="T18" fmla="*/ 6 w 6"/>
              <a:gd name="T19" fmla="*/ 8 h 15"/>
              <a:gd name="T20" fmla="*/ 6 w 6"/>
              <a:gd name="T21" fmla="*/ 7 h 15"/>
              <a:gd name="T22" fmla="*/ 6 w 6"/>
              <a:gd name="T23" fmla="*/ 7 h 15"/>
              <a:gd name="T24" fmla="*/ 6 w 6"/>
              <a:gd name="T25" fmla="*/ 6 h 15"/>
              <a:gd name="T26" fmla="*/ 5 w 6"/>
              <a:gd name="T27" fmla="*/ 5 h 15"/>
              <a:gd name="T28" fmla="*/ 5 w 6"/>
              <a:gd name="T29" fmla="*/ 4 h 15"/>
              <a:gd name="T30" fmla="*/ 4 w 6"/>
              <a:gd name="T31" fmla="*/ 2 h 15"/>
              <a:gd name="T32" fmla="*/ 4 w 6"/>
              <a:gd name="T33" fmla="*/ 1 h 15"/>
              <a:gd name="T34" fmla="*/ 3 w 6"/>
              <a:gd name="T35" fmla="*/ 1 h 15"/>
              <a:gd name="T36" fmla="*/ 3 w 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5">
                <a:moveTo>
                  <a:pt x="3" y="0"/>
                </a:moveTo>
                <a:cubicBezTo>
                  <a:pt x="3" y="1"/>
                  <a:pt x="3" y="2"/>
                  <a:pt x="3" y="3"/>
                </a:cubicBezTo>
                <a:cubicBezTo>
                  <a:pt x="3" y="5"/>
                  <a:pt x="3" y="6"/>
                  <a:pt x="2" y="8"/>
                </a:cubicBezTo>
                <a:cubicBezTo>
                  <a:pt x="2" y="10"/>
                  <a:pt x="2" y="11"/>
                  <a:pt x="1" y="12"/>
                </a:cubicBezTo>
                <a:cubicBezTo>
                  <a:pt x="1" y="13"/>
                  <a:pt x="1" y="14"/>
                  <a:pt x="0" y="15"/>
                </a:cubicBezTo>
                <a:cubicBezTo>
                  <a:pt x="1" y="15"/>
                  <a:pt x="1" y="15"/>
                  <a:pt x="2" y="15"/>
                </a:cubicBezTo>
                <a:cubicBezTo>
                  <a:pt x="2" y="15"/>
                  <a:pt x="2" y="15"/>
                  <a:pt x="2" y="15"/>
                </a:cubicBezTo>
                <a:cubicBezTo>
                  <a:pt x="2" y="15"/>
                  <a:pt x="3" y="15"/>
                  <a:pt x="3" y="14"/>
                </a:cubicBezTo>
                <a:cubicBezTo>
                  <a:pt x="4" y="13"/>
                  <a:pt x="5" y="11"/>
                  <a:pt x="6" y="9"/>
                </a:cubicBezTo>
                <a:cubicBezTo>
                  <a:pt x="6" y="8"/>
                  <a:pt x="6" y="8"/>
                  <a:pt x="6" y="8"/>
                </a:cubicBezTo>
                <a:cubicBezTo>
                  <a:pt x="6" y="8"/>
                  <a:pt x="6" y="8"/>
                  <a:pt x="6" y="7"/>
                </a:cubicBezTo>
                <a:cubicBezTo>
                  <a:pt x="6" y="7"/>
                  <a:pt x="6" y="7"/>
                  <a:pt x="6" y="7"/>
                </a:cubicBezTo>
                <a:cubicBezTo>
                  <a:pt x="6" y="6"/>
                  <a:pt x="6" y="6"/>
                  <a:pt x="6" y="6"/>
                </a:cubicBezTo>
                <a:cubicBezTo>
                  <a:pt x="6" y="6"/>
                  <a:pt x="6" y="5"/>
                  <a:pt x="5" y="5"/>
                </a:cubicBezTo>
                <a:cubicBezTo>
                  <a:pt x="5" y="4"/>
                  <a:pt x="5" y="4"/>
                  <a:pt x="5" y="4"/>
                </a:cubicBezTo>
                <a:cubicBezTo>
                  <a:pt x="5" y="3"/>
                  <a:pt x="5" y="3"/>
                  <a:pt x="4" y="2"/>
                </a:cubicBezTo>
                <a:cubicBezTo>
                  <a:pt x="4" y="1"/>
                  <a:pt x="4" y="1"/>
                  <a:pt x="4" y="1"/>
                </a:cubicBezTo>
                <a:cubicBezTo>
                  <a:pt x="3" y="1"/>
                  <a:pt x="3" y="1"/>
                  <a:pt x="3" y="1"/>
                </a:cubicBezTo>
                <a:cubicBezTo>
                  <a:pt x="3" y="0"/>
                  <a:pt x="3"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7" name="Freeform 2993">
            <a:extLst>
              <a:ext uri="{FF2B5EF4-FFF2-40B4-BE49-F238E27FC236}">
                <a16:creationId xmlns:a16="http://schemas.microsoft.com/office/drawing/2014/main" id="{5BA70D47-8D76-492A-9334-57D6B375F61A}"/>
              </a:ext>
            </a:extLst>
          </p:cNvPr>
          <p:cNvSpPr>
            <a:spLocks noEditPoints="1"/>
          </p:cNvSpPr>
          <p:nvPr/>
        </p:nvSpPr>
        <p:spPr bwMode="auto">
          <a:xfrm>
            <a:off x="3323917" y="4166253"/>
            <a:ext cx="20640" cy="80972"/>
          </a:xfrm>
          <a:custGeom>
            <a:avLst/>
            <a:gdLst>
              <a:gd name="T0" fmla="*/ 4 w 5"/>
              <a:gd name="T1" fmla="*/ 13 h 19"/>
              <a:gd name="T2" fmla="*/ 4 w 5"/>
              <a:gd name="T3" fmla="*/ 13 h 19"/>
              <a:gd name="T4" fmla="*/ 0 w 5"/>
              <a:gd name="T5" fmla="*/ 17 h 19"/>
              <a:gd name="T6" fmla="*/ 2 w 5"/>
              <a:gd name="T7" fmla="*/ 18 h 19"/>
              <a:gd name="T8" fmla="*/ 2 w 5"/>
              <a:gd name="T9" fmla="*/ 19 h 19"/>
              <a:gd name="T10" fmla="*/ 3 w 5"/>
              <a:gd name="T11" fmla="*/ 16 h 19"/>
              <a:gd name="T12" fmla="*/ 4 w 5"/>
              <a:gd name="T13" fmla="*/ 13 h 19"/>
              <a:gd name="T14" fmla="*/ 4 w 5"/>
              <a:gd name="T15" fmla="*/ 0 h 19"/>
              <a:gd name="T16" fmla="*/ 4 w 5"/>
              <a:gd name="T17" fmla="*/ 2 h 19"/>
              <a:gd name="T18" fmla="*/ 3 w 5"/>
              <a:gd name="T19" fmla="*/ 3 h 19"/>
              <a:gd name="T20" fmla="*/ 3 w 5"/>
              <a:gd name="T21" fmla="*/ 4 h 19"/>
              <a:gd name="T22" fmla="*/ 4 w 5"/>
              <a:gd name="T23" fmla="*/ 9 h 19"/>
              <a:gd name="T24" fmla="*/ 4 w 5"/>
              <a:gd name="T25" fmla="*/ 7 h 19"/>
              <a:gd name="T26" fmla="*/ 4 w 5"/>
              <a:gd name="T27" fmla="*/ 2 h 19"/>
              <a:gd name="T28" fmla="*/ 4 w 5"/>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9">
                <a:moveTo>
                  <a:pt x="4" y="13"/>
                </a:moveTo>
                <a:cubicBezTo>
                  <a:pt x="4" y="13"/>
                  <a:pt x="4" y="13"/>
                  <a:pt x="4" y="13"/>
                </a:cubicBezTo>
                <a:cubicBezTo>
                  <a:pt x="3" y="15"/>
                  <a:pt x="2" y="16"/>
                  <a:pt x="0" y="17"/>
                </a:cubicBezTo>
                <a:cubicBezTo>
                  <a:pt x="1" y="17"/>
                  <a:pt x="2" y="18"/>
                  <a:pt x="2" y="18"/>
                </a:cubicBezTo>
                <a:cubicBezTo>
                  <a:pt x="2" y="19"/>
                  <a:pt x="2" y="19"/>
                  <a:pt x="2" y="19"/>
                </a:cubicBezTo>
                <a:cubicBezTo>
                  <a:pt x="3" y="18"/>
                  <a:pt x="3" y="17"/>
                  <a:pt x="3" y="16"/>
                </a:cubicBezTo>
                <a:cubicBezTo>
                  <a:pt x="3" y="15"/>
                  <a:pt x="4" y="14"/>
                  <a:pt x="4" y="13"/>
                </a:cubicBezTo>
                <a:moveTo>
                  <a:pt x="4" y="0"/>
                </a:moveTo>
                <a:cubicBezTo>
                  <a:pt x="4" y="1"/>
                  <a:pt x="4" y="1"/>
                  <a:pt x="4" y="2"/>
                </a:cubicBezTo>
                <a:cubicBezTo>
                  <a:pt x="4" y="2"/>
                  <a:pt x="4" y="3"/>
                  <a:pt x="3" y="3"/>
                </a:cubicBezTo>
                <a:cubicBezTo>
                  <a:pt x="3" y="3"/>
                  <a:pt x="3" y="4"/>
                  <a:pt x="3" y="4"/>
                </a:cubicBezTo>
                <a:cubicBezTo>
                  <a:pt x="4" y="6"/>
                  <a:pt x="4" y="7"/>
                  <a:pt x="4" y="9"/>
                </a:cubicBezTo>
                <a:cubicBezTo>
                  <a:pt x="4" y="8"/>
                  <a:pt x="4" y="8"/>
                  <a:pt x="4" y="7"/>
                </a:cubicBezTo>
                <a:cubicBezTo>
                  <a:pt x="5" y="5"/>
                  <a:pt x="5" y="3"/>
                  <a:pt x="4" y="2"/>
                </a:cubicBezTo>
                <a:cubicBezTo>
                  <a:pt x="4" y="1"/>
                  <a:pt x="4" y="1"/>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8" name="Freeform 2994">
            <a:extLst>
              <a:ext uri="{FF2B5EF4-FFF2-40B4-BE49-F238E27FC236}">
                <a16:creationId xmlns:a16="http://schemas.microsoft.com/office/drawing/2014/main" id="{750F59A5-A595-4384-A297-C2AC4DEC16BA}"/>
              </a:ext>
            </a:extLst>
          </p:cNvPr>
          <p:cNvSpPr>
            <a:spLocks noEditPoints="1"/>
          </p:cNvSpPr>
          <p:nvPr/>
        </p:nvSpPr>
        <p:spPr bwMode="auto">
          <a:xfrm>
            <a:off x="3284224" y="4118622"/>
            <a:ext cx="52394" cy="65095"/>
          </a:xfrm>
          <a:custGeom>
            <a:avLst/>
            <a:gdLst>
              <a:gd name="T0" fmla="*/ 2 w 12"/>
              <a:gd name="T1" fmla="*/ 14 h 15"/>
              <a:gd name="T2" fmla="*/ 0 w 12"/>
              <a:gd name="T3" fmla="*/ 14 h 15"/>
              <a:gd name="T4" fmla="*/ 0 w 12"/>
              <a:gd name="T5" fmla="*/ 15 h 15"/>
              <a:gd name="T6" fmla="*/ 0 w 12"/>
              <a:gd name="T7" fmla="*/ 15 h 15"/>
              <a:gd name="T8" fmla="*/ 0 w 12"/>
              <a:gd name="T9" fmla="*/ 15 h 15"/>
              <a:gd name="T10" fmla="*/ 2 w 12"/>
              <a:gd name="T11" fmla="*/ 15 h 15"/>
              <a:gd name="T12" fmla="*/ 2 w 12"/>
              <a:gd name="T13" fmla="*/ 14 h 15"/>
              <a:gd name="T14" fmla="*/ 5 w 12"/>
              <a:gd name="T15" fmla="*/ 0 h 15"/>
              <a:gd name="T16" fmla="*/ 1 w 12"/>
              <a:gd name="T17" fmla="*/ 3 h 15"/>
              <a:gd name="T18" fmla="*/ 0 w 12"/>
              <a:gd name="T19" fmla="*/ 4 h 15"/>
              <a:gd name="T20" fmla="*/ 7 w 12"/>
              <a:gd name="T21" fmla="*/ 9 h 15"/>
              <a:gd name="T22" fmla="*/ 7 w 12"/>
              <a:gd name="T23" fmla="*/ 9 h 15"/>
              <a:gd name="T24" fmla="*/ 10 w 12"/>
              <a:gd name="T25" fmla="*/ 7 h 15"/>
              <a:gd name="T26" fmla="*/ 11 w 12"/>
              <a:gd name="T27" fmla="*/ 6 h 15"/>
              <a:gd name="T28" fmla="*/ 11 w 12"/>
              <a:gd name="T29" fmla="*/ 5 h 15"/>
              <a:gd name="T30" fmla="*/ 12 w 12"/>
              <a:gd name="T31" fmla="*/ 5 h 15"/>
              <a:gd name="T32" fmla="*/ 12 w 12"/>
              <a:gd name="T33" fmla="*/ 5 h 15"/>
              <a:gd name="T34" fmla="*/ 11 w 12"/>
              <a:gd name="T35" fmla="*/ 5 h 15"/>
              <a:gd name="T36" fmla="*/ 12 w 12"/>
              <a:gd name="T37" fmla="*/ 5 h 15"/>
              <a:gd name="T38" fmla="*/ 7 w 12"/>
              <a:gd name="T39" fmla="*/ 0 h 15"/>
              <a:gd name="T40" fmla="*/ 5 w 12"/>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5">
                <a:moveTo>
                  <a:pt x="2" y="14"/>
                </a:moveTo>
                <a:cubicBezTo>
                  <a:pt x="1" y="14"/>
                  <a:pt x="1" y="14"/>
                  <a:pt x="0" y="14"/>
                </a:cubicBezTo>
                <a:cubicBezTo>
                  <a:pt x="0" y="14"/>
                  <a:pt x="0" y="14"/>
                  <a:pt x="0" y="15"/>
                </a:cubicBezTo>
                <a:cubicBezTo>
                  <a:pt x="0" y="15"/>
                  <a:pt x="0" y="15"/>
                  <a:pt x="0" y="15"/>
                </a:cubicBezTo>
                <a:cubicBezTo>
                  <a:pt x="0" y="15"/>
                  <a:pt x="0" y="15"/>
                  <a:pt x="0" y="15"/>
                </a:cubicBezTo>
                <a:cubicBezTo>
                  <a:pt x="1" y="15"/>
                  <a:pt x="1" y="15"/>
                  <a:pt x="2" y="15"/>
                </a:cubicBezTo>
                <a:cubicBezTo>
                  <a:pt x="2" y="15"/>
                  <a:pt x="2" y="15"/>
                  <a:pt x="2" y="14"/>
                </a:cubicBezTo>
                <a:moveTo>
                  <a:pt x="5" y="0"/>
                </a:moveTo>
                <a:cubicBezTo>
                  <a:pt x="3" y="0"/>
                  <a:pt x="2" y="1"/>
                  <a:pt x="1" y="3"/>
                </a:cubicBezTo>
                <a:cubicBezTo>
                  <a:pt x="0" y="3"/>
                  <a:pt x="0" y="4"/>
                  <a:pt x="0" y="4"/>
                </a:cubicBezTo>
                <a:cubicBezTo>
                  <a:pt x="2" y="6"/>
                  <a:pt x="5" y="7"/>
                  <a:pt x="7" y="9"/>
                </a:cubicBezTo>
                <a:cubicBezTo>
                  <a:pt x="7" y="9"/>
                  <a:pt x="7" y="9"/>
                  <a:pt x="7" y="9"/>
                </a:cubicBezTo>
                <a:cubicBezTo>
                  <a:pt x="8" y="8"/>
                  <a:pt x="9" y="7"/>
                  <a:pt x="10" y="7"/>
                </a:cubicBezTo>
                <a:cubicBezTo>
                  <a:pt x="11" y="6"/>
                  <a:pt x="11" y="6"/>
                  <a:pt x="11" y="6"/>
                </a:cubicBezTo>
                <a:cubicBezTo>
                  <a:pt x="11" y="5"/>
                  <a:pt x="11" y="5"/>
                  <a:pt x="11" y="5"/>
                </a:cubicBezTo>
                <a:cubicBezTo>
                  <a:pt x="12" y="5"/>
                  <a:pt x="12" y="5"/>
                  <a:pt x="12" y="5"/>
                </a:cubicBezTo>
                <a:cubicBezTo>
                  <a:pt x="12" y="5"/>
                  <a:pt x="12" y="5"/>
                  <a:pt x="12" y="5"/>
                </a:cubicBezTo>
                <a:cubicBezTo>
                  <a:pt x="11" y="5"/>
                  <a:pt x="11" y="5"/>
                  <a:pt x="11" y="5"/>
                </a:cubicBezTo>
                <a:cubicBezTo>
                  <a:pt x="12" y="5"/>
                  <a:pt x="12" y="5"/>
                  <a:pt x="12" y="5"/>
                </a:cubicBezTo>
                <a:cubicBezTo>
                  <a:pt x="11" y="3"/>
                  <a:pt x="9" y="1"/>
                  <a:pt x="7" y="0"/>
                </a:cubicBezTo>
                <a:cubicBezTo>
                  <a:pt x="6" y="0"/>
                  <a:pt x="6"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49" name="Freeform 2995">
            <a:extLst>
              <a:ext uri="{FF2B5EF4-FFF2-40B4-BE49-F238E27FC236}">
                <a16:creationId xmlns:a16="http://schemas.microsoft.com/office/drawing/2014/main" id="{9BE9BB00-45C9-4420-BD2B-EB1FAE4E8DC8}"/>
              </a:ext>
            </a:extLst>
          </p:cNvPr>
          <p:cNvSpPr>
            <a:spLocks/>
          </p:cNvSpPr>
          <p:nvPr/>
        </p:nvSpPr>
        <p:spPr bwMode="auto">
          <a:xfrm>
            <a:off x="3293751" y="4140850"/>
            <a:ext cx="47631" cy="42867"/>
          </a:xfrm>
          <a:custGeom>
            <a:avLst/>
            <a:gdLst>
              <a:gd name="T0" fmla="*/ 10 w 11"/>
              <a:gd name="T1" fmla="*/ 0 h 10"/>
              <a:gd name="T2" fmla="*/ 10 w 11"/>
              <a:gd name="T3" fmla="*/ 1 h 10"/>
              <a:gd name="T4" fmla="*/ 9 w 11"/>
              <a:gd name="T5" fmla="*/ 1 h 10"/>
              <a:gd name="T6" fmla="*/ 8 w 11"/>
              <a:gd name="T7" fmla="*/ 2 h 10"/>
              <a:gd name="T8" fmla="*/ 5 w 11"/>
              <a:gd name="T9" fmla="*/ 4 h 10"/>
              <a:gd name="T10" fmla="*/ 5 w 11"/>
              <a:gd name="T11" fmla="*/ 4 h 10"/>
              <a:gd name="T12" fmla="*/ 7 w 11"/>
              <a:gd name="T13" fmla="*/ 5 h 10"/>
              <a:gd name="T14" fmla="*/ 9 w 11"/>
              <a:gd name="T15" fmla="*/ 8 h 10"/>
              <a:gd name="T16" fmla="*/ 6 w 11"/>
              <a:gd name="T17" fmla="*/ 9 h 10"/>
              <a:gd name="T18" fmla="*/ 3 w 11"/>
              <a:gd name="T19" fmla="*/ 9 h 10"/>
              <a:gd name="T20" fmla="*/ 0 w 11"/>
              <a:gd name="T21" fmla="*/ 9 h 10"/>
              <a:gd name="T22" fmla="*/ 0 w 11"/>
              <a:gd name="T23" fmla="*/ 10 h 10"/>
              <a:gd name="T24" fmla="*/ 3 w 11"/>
              <a:gd name="T25" fmla="*/ 10 h 10"/>
              <a:gd name="T26" fmla="*/ 6 w 11"/>
              <a:gd name="T27" fmla="*/ 9 h 10"/>
              <a:gd name="T28" fmla="*/ 9 w 11"/>
              <a:gd name="T29" fmla="*/ 9 h 10"/>
              <a:gd name="T30" fmla="*/ 10 w 11"/>
              <a:gd name="T31" fmla="*/ 10 h 10"/>
              <a:gd name="T32" fmla="*/ 10 w 11"/>
              <a:gd name="T33" fmla="*/ 9 h 10"/>
              <a:gd name="T34" fmla="*/ 11 w 11"/>
              <a:gd name="T35" fmla="*/ 8 h 10"/>
              <a:gd name="T36" fmla="*/ 11 w 11"/>
              <a:gd name="T37" fmla="*/ 6 h 10"/>
              <a:gd name="T38" fmla="*/ 11 w 11"/>
              <a:gd name="T39" fmla="*/ 5 h 10"/>
              <a:gd name="T40" fmla="*/ 11 w 11"/>
              <a:gd name="T41" fmla="*/ 4 h 10"/>
              <a:gd name="T42" fmla="*/ 10 w 11"/>
              <a:gd name="T43" fmla="*/ 1 h 10"/>
              <a:gd name="T44" fmla="*/ 10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10" y="0"/>
                </a:moveTo>
                <a:cubicBezTo>
                  <a:pt x="10" y="1"/>
                  <a:pt x="10" y="1"/>
                  <a:pt x="10" y="1"/>
                </a:cubicBezTo>
                <a:cubicBezTo>
                  <a:pt x="9" y="1"/>
                  <a:pt x="9" y="1"/>
                  <a:pt x="9" y="1"/>
                </a:cubicBezTo>
                <a:cubicBezTo>
                  <a:pt x="8" y="2"/>
                  <a:pt x="8" y="2"/>
                  <a:pt x="8" y="2"/>
                </a:cubicBezTo>
                <a:cubicBezTo>
                  <a:pt x="7" y="3"/>
                  <a:pt x="6" y="3"/>
                  <a:pt x="5" y="4"/>
                </a:cubicBezTo>
                <a:cubicBezTo>
                  <a:pt x="5" y="4"/>
                  <a:pt x="5" y="4"/>
                  <a:pt x="5" y="4"/>
                </a:cubicBezTo>
                <a:cubicBezTo>
                  <a:pt x="6" y="4"/>
                  <a:pt x="6" y="5"/>
                  <a:pt x="7" y="5"/>
                </a:cubicBezTo>
                <a:cubicBezTo>
                  <a:pt x="7" y="6"/>
                  <a:pt x="8" y="7"/>
                  <a:pt x="9" y="8"/>
                </a:cubicBezTo>
                <a:cubicBezTo>
                  <a:pt x="8" y="9"/>
                  <a:pt x="7" y="9"/>
                  <a:pt x="6" y="9"/>
                </a:cubicBezTo>
                <a:cubicBezTo>
                  <a:pt x="5" y="9"/>
                  <a:pt x="4" y="9"/>
                  <a:pt x="3" y="9"/>
                </a:cubicBezTo>
                <a:cubicBezTo>
                  <a:pt x="2" y="9"/>
                  <a:pt x="1" y="9"/>
                  <a:pt x="0" y="9"/>
                </a:cubicBezTo>
                <a:cubicBezTo>
                  <a:pt x="0" y="10"/>
                  <a:pt x="0" y="10"/>
                  <a:pt x="0" y="10"/>
                </a:cubicBezTo>
                <a:cubicBezTo>
                  <a:pt x="1" y="10"/>
                  <a:pt x="2" y="10"/>
                  <a:pt x="3" y="10"/>
                </a:cubicBezTo>
                <a:cubicBezTo>
                  <a:pt x="4" y="9"/>
                  <a:pt x="5" y="9"/>
                  <a:pt x="6" y="9"/>
                </a:cubicBezTo>
                <a:cubicBezTo>
                  <a:pt x="7" y="9"/>
                  <a:pt x="8" y="9"/>
                  <a:pt x="9" y="9"/>
                </a:cubicBezTo>
                <a:cubicBezTo>
                  <a:pt x="9" y="9"/>
                  <a:pt x="10" y="9"/>
                  <a:pt x="10" y="10"/>
                </a:cubicBezTo>
                <a:cubicBezTo>
                  <a:pt x="10" y="9"/>
                  <a:pt x="10" y="9"/>
                  <a:pt x="10" y="9"/>
                </a:cubicBezTo>
                <a:cubicBezTo>
                  <a:pt x="10" y="9"/>
                  <a:pt x="11" y="8"/>
                  <a:pt x="11" y="8"/>
                </a:cubicBezTo>
                <a:cubicBezTo>
                  <a:pt x="11" y="7"/>
                  <a:pt x="11" y="6"/>
                  <a:pt x="11" y="6"/>
                </a:cubicBezTo>
                <a:cubicBezTo>
                  <a:pt x="11" y="5"/>
                  <a:pt x="11" y="5"/>
                  <a:pt x="11" y="5"/>
                </a:cubicBezTo>
                <a:cubicBezTo>
                  <a:pt x="11" y="5"/>
                  <a:pt x="11" y="4"/>
                  <a:pt x="11" y="4"/>
                </a:cubicBezTo>
                <a:cubicBezTo>
                  <a:pt x="11" y="2"/>
                  <a:pt x="10" y="1"/>
                  <a:pt x="10" y="1"/>
                </a:cubicBezTo>
                <a:cubicBezTo>
                  <a:pt x="10" y="0"/>
                  <a:pt x="10" y="0"/>
                  <a:pt x="1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0" name="Freeform 2996">
            <a:extLst>
              <a:ext uri="{FF2B5EF4-FFF2-40B4-BE49-F238E27FC236}">
                <a16:creationId xmlns:a16="http://schemas.microsoft.com/office/drawing/2014/main" id="{B427D09A-E192-4A49-8F9D-698691C398DE}"/>
              </a:ext>
            </a:extLst>
          </p:cNvPr>
          <p:cNvSpPr>
            <a:spLocks noEditPoints="1"/>
          </p:cNvSpPr>
          <p:nvPr/>
        </p:nvSpPr>
        <p:spPr bwMode="auto">
          <a:xfrm>
            <a:off x="3181025" y="3520065"/>
            <a:ext cx="133365" cy="128602"/>
          </a:xfrm>
          <a:custGeom>
            <a:avLst/>
            <a:gdLst>
              <a:gd name="T0" fmla="*/ 10 w 31"/>
              <a:gd name="T1" fmla="*/ 10 h 30"/>
              <a:gd name="T2" fmla="*/ 6 w 31"/>
              <a:gd name="T3" fmla="*/ 16 h 30"/>
              <a:gd name="T4" fmla="*/ 0 w 31"/>
              <a:gd name="T5" fmla="*/ 30 h 30"/>
              <a:gd name="T6" fmla="*/ 1 w 31"/>
              <a:gd name="T7" fmla="*/ 29 h 30"/>
              <a:gd name="T8" fmla="*/ 2 w 31"/>
              <a:gd name="T9" fmla="*/ 26 h 30"/>
              <a:gd name="T10" fmla="*/ 3 w 31"/>
              <a:gd name="T11" fmla="*/ 25 h 30"/>
              <a:gd name="T12" fmla="*/ 5 w 31"/>
              <a:gd name="T13" fmla="*/ 24 h 30"/>
              <a:gd name="T14" fmla="*/ 7 w 31"/>
              <a:gd name="T15" fmla="*/ 21 h 30"/>
              <a:gd name="T16" fmla="*/ 9 w 31"/>
              <a:gd name="T17" fmla="*/ 20 h 30"/>
              <a:gd name="T18" fmla="*/ 10 w 31"/>
              <a:gd name="T19" fmla="*/ 10 h 30"/>
              <a:gd name="T20" fmla="*/ 31 w 31"/>
              <a:gd name="T21" fmla="*/ 0 h 30"/>
              <a:gd name="T22" fmla="*/ 31 w 31"/>
              <a:gd name="T23" fmla="*/ 0 h 30"/>
              <a:gd name="T24" fmla="*/ 29 w 31"/>
              <a:gd name="T25" fmla="*/ 1 h 30"/>
              <a:gd name="T26" fmla="*/ 26 w 31"/>
              <a:gd name="T27" fmla="*/ 1 h 30"/>
              <a:gd name="T28" fmla="*/ 24 w 31"/>
              <a:gd name="T29" fmla="*/ 1 h 30"/>
              <a:gd name="T30" fmla="*/ 22 w 31"/>
              <a:gd name="T31" fmla="*/ 1 h 30"/>
              <a:gd name="T32" fmla="*/ 20 w 31"/>
              <a:gd name="T33" fmla="*/ 2 h 30"/>
              <a:gd name="T34" fmla="*/ 18 w 31"/>
              <a:gd name="T35" fmla="*/ 3 h 30"/>
              <a:gd name="T36" fmla="*/ 14 w 31"/>
              <a:gd name="T37" fmla="*/ 6 h 30"/>
              <a:gd name="T38" fmla="*/ 12 w 31"/>
              <a:gd name="T39" fmla="*/ 8 h 30"/>
              <a:gd name="T40" fmla="*/ 12 w 31"/>
              <a:gd name="T41" fmla="*/ 8 h 30"/>
              <a:gd name="T42" fmla="*/ 10 w 31"/>
              <a:gd name="T43" fmla="*/ 19 h 30"/>
              <a:gd name="T44" fmla="*/ 12 w 31"/>
              <a:gd name="T45" fmla="*/ 18 h 30"/>
              <a:gd name="T46" fmla="*/ 15 w 31"/>
              <a:gd name="T47" fmla="*/ 16 h 30"/>
              <a:gd name="T48" fmla="*/ 18 w 31"/>
              <a:gd name="T49" fmla="*/ 15 h 30"/>
              <a:gd name="T50" fmla="*/ 21 w 31"/>
              <a:gd name="T51" fmla="*/ 13 h 30"/>
              <a:gd name="T52" fmla="*/ 21 w 31"/>
              <a:gd name="T53" fmla="*/ 13 h 30"/>
              <a:gd name="T54" fmla="*/ 23 w 31"/>
              <a:gd name="T55" fmla="*/ 10 h 30"/>
              <a:gd name="T56" fmla="*/ 30 w 31"/>
              <a:gd name="T57" fmla="*/ 1 h 30"/>
              <a:gd name="T58" fmla="*/ 31 w 31"/>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0">
                <a:moveTo>
                  <a:pt x="10" y="10"/>
                </a:moveTo>
                <a:cubicBezTo>
                  <a:pt x="8" y="12"/>
                  <a:pt x="7" y="14"/>
                  <a:pt x="6" y="16"/>
                </a:cubicBezTo>
                <a:cubicBezTo>
                  <a:pt x="3" y="20"/>
                  <a:pt x="1" y="25"/>
                  <a:pt x="0" y="30"/>
                </a:cubicBezTo>
                <a:cubicBezTo>
                  <a:pt x="0" y="29"/>
                  <a:pt x="0" y="29"/>
                  <a:pt x="1" y="29"/>
                </a:cubicBezTo>
                <a:cubicBezTo>
                  <a:pt x="1" y="28"/>
                  <a:pt x="2" y="27"/>
                  <a:pt x="2" y="26"/>
                </a:cubicBezTo>
                <a:cubicBezTo>
                  <a:pt x="3" y="26"/>
                  <a:pt x="3" y="25"/>
                  <a:pt x="3" y="25"/>
                </a:cubicBezTo>
                <a:cubicBezTo>
                  <a:pt x="4" y="24"/>
                  <a:pt x="4" y="24"/>
                  <a:pt x="5" y="24"/>
                </a:cubicBezTo>
                <a:cubicBezTo>
                  <a:pt x="5" y="23"/>
                  <a:pt x="6" y="22"/>
                  <a:pt x="7" y="21"/>
                </a:cubicBezTo>
                <a:cubicBezTo>
                  <a:pt x="8" y="21"/>
                  <a:pt x="8" y="20"/>
                  <a:pt x="9" y="20"/>
                </a:cubicBezTo>
                <a:cubicBezTo>
                  <a:pt x="10" y="10"/>
                  <a:pt x="10" y="10"/>
                  <a:pt x="10" y="10"/>
                </a:cubicBezTo>
                <a:moveTo>
                  <a:pt x="31" y="0"/>
                </a:moveTo>
                <a:cubicBezTo>
                  <a:pt x="31" y="0"/>
                  <a:pt x="31" y="0"/>
                  <a:pt x="31" y="0"/>
                </a:cubicBezTo>
                <a:cubicBezTo>
                  <a:pt x="30" y="0"/>
                  <a:pt x="29" y="1"/>
                  <a:pt x="29" y="1"/>
                </a:cubicBezTo>
                <a:cubicBezTo>
                  <a:pt x="28" y="1"/>
                  <a:pt x="27" y="1"/>
                  <a:pt x="26" y="1"/>
                </a:cubicBezTo>
                <a:cubicBezTo>
                  <a:pt x="26" y="1"/>
                  <a:pt x="25" y="1"/>
                  <a:pt x="24" y="1"/>
                </a:cubicBezTo>
                <a:cubicBezTo>
                  <a:pt x="23" y="1"/>
                  <a:pt x="23" y="1"/>
                  <a:pt x="22" y="1"/>
                </a:cubicBezTo>
                <a:cubicBezTo>
                  <a:pt x="21" y="1"/>
                  <a:pt x="20" y="2"/>
                  <a:pt x="20" y="2"/>
                </a:cubicBezTo>
                <a:cubicBezTo>
                  <a:pt x="19" y="2"/>
                  <a:pt x="18" y="3"/>
                  <a:pt x="18" y="3"/>
                </a:cubicBezTo>
                <a:cubicBezTo>
                  <a:pt x="16" y="4"/>
                  <a:pt x="15" y="5"/>
                  <a:pt x="14" y="6"/>
                </a:cubicBezTo>
                <a:cubicBezTo>
                  <a:pt x="13" y="7"/>
                  <a:pt x="12" y="8"/>
                  <a:pt x="12" y="8"/>
                </a:cubicBezTo>
                <a:cubicBezTo>
                  <a:pt x="12" y="8"/>
                  <a:pt x="12" y="8"/>
                  <a:pt x="12" y="8"/>
                </a:cubicBezTo>
                <a:cubicBezTo>
                  <a:pt x="10" y="19"/>
                  <a:pt x="10" y="19"/>
                  <a:pt x="10" y="19"/>
                </a:cubicBezTo>
                <a:cubicBezTo>
                  <a:pt x="11" y="18"/>
                  <a:pt x="12" y="18"/>
                  <a:pt x="12" y="18"/>
                </a:cubicBezTo>
                <a:cubicBezTo>
                  <a:pt x="13" y="17"/>
                  <a:pt x="14" y="17"/>
                  <a:pt x="15" y="16"/>
                </a:cubicBezTo>
                <a:cubicBezTo>
                  <a:pt x="16" y="16"/>
                  <a:pt x="17" y="16"/>
                  <a:pt x="18" y="15"/>
                </a:cubicBezTo>
                <a:cubicBezTo>
                  <a:pt x="19" y="14"/>
                  <a:pt x="20" y="14"/>
                  <a:pt x="21" y="13"/>
                </a:cubicBezTo>
                <a:cubicBezTo>
                  <a:pt x="21" y="13"/>
                  <a:pt x="21" y="13"/>
                  <a:pt x="21" y="13"/>
                </a:cubicBezTo>
                <a:cubicBezTo>
                  <a:pt x="22" y="12"/>
                  <a:pt x="22" y="11"/>
                  <a:pt x="23" y="10"/>
                </a:cubicBezTo>
                <a:cubicBezTo>
                  <a:pt x="25" y="7"/>
                  <a:pt x="27" y="4"/>
                  <a:pt x="30" y="1"/>
                </a:cubicBezTo>
                <a:cubicBezTo>
                  <a:pt x="30" y="1"/>
                  <a:pt x="31" y="0"/>
                  <a:pt x="3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1" name="Freeform 2997">
            <a:extLst>
              <a:ext uri="{FF2B5EF4-FFF2-40B4-BE49-F238E27FC236}">
                <a16:creationId xmlns:a16="http://schemas.microsoft.com/office/drawing/2014/main" id="{0A52B127-D831-443B-86E2-18E51C9EF009}"/>
              </a:ext>
            </a:extLst>
          </p:cNvPr>
          <p:cNvSpPr>
            <a:spLocks/>
          </p:cNvSpPr>
          <p:nvPr/>
        </p:nvSpPr>
        <p:spPr bwMode="auto">
          <a:xfrm>
            <a:off x="3233418" y="3494662"/>
            <a:ext cx="111138" cy="60332"/>
          </a:xfrm>
          <a:custGeom>
            <a:avLst/>
            <a:gdLst>
              <a:gd name="T0" fmla="*/ 23 w 26"/>
              <a:gd name="T1" fmla="*/ 0 h 14"/>
              <a:gd name="T2" fmla="*/ 17 w 26"/>
              <a:gd name="T3" fmla="*/ 2 h 14"/>
              <a:gd name="T4" fmla="*/ 0 w 26"/>
              <a:gd name="T5" fmla="*/ 14 h 14"/>
              <a:gd name="T6" fmla="*/ 2 w 26"/>
              <a:gd name="T7" fmla="*/ 12 h 14"/>
              <a:gd name="T8" fmla="*/ 5 w 26"/>
              <a:gd name="T9" fmla="*/ 9 h 14"/>
              <a:gd name="T10" fmla="*/ 7 w 26"/>
              <a:gd name="T11" fmla="*/ 8 h 14"/>
              <a:gd name="T12" fmla="*/ 10 w 26"/>
              <a:gd name="T13" fmla="*/ 7 h 14"/>
              <a:gd name="T14" fmla="*/ 12 w 26"/>
              <a:gd name="T15" fmla="*/ 7 h 14"/>
              <a:gd name="T16" fmla="*/ 14 w 26"/>
              <a:gd name="T17" fmla="*/ 6 h 14"/>
              <a:gd name="T18" fmla="*/ 16 w 26"/>
              <a:gd name="T19" fmla="*/ 6 h 14"/>
              <a:gd name="T20" fmla="*/ 18 w 26"/>
              <a:gd name="T21" fmla="*/ 6 h 14"/>
              <a:gd name="T22" fmla="*/ 21 w 26"/>
              <a:gd name="T23" fmla="*/ 5 h 14"/>
              <a:gd name="T24" fmla="*/ 24 w 26"/>
              <a:gd name="T25" fmla="*/ 2 h 14"/>
              <a:gd name="T26" fmla="*/ 26 w 26"/>
              <a:gd name="T27" fmla="*/ 1 h 14"/>
              <a:gd name="T28" fmla="*/ 23 w 26"/>
              <a:gd name="T29" fmla="*/ 0 h 14"/>
              <a:gd name="T30" fmla="*/ 23 w 26"/>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4">
                <a:moveTo>
                  <a:pt x="23" y="0"/>
                </a:moveTo>
                <a:cubicBezTo>
                  <a:pt x="21" y="0"/>
                  <a:pt x="19" y="1"/>
                  <a:pt x="17" y="2"/>
                </a:cubicBezTo>
                <a:cubicBezTo>
                  <a:pt x="11" y="5"/>
                  <a:pt x="5" y="9"/>
                  <a:pt x="0" y="14"/>
                </a:cubicBezTo>
                <a:cubicBezTo>
                  <a:pt x="0" y="14"/>
                  <a:pt x="1" y="13"/>
                  <a:pt x="2" y="12"/>
                </a:cubicBezTo>
                <a:cubicBezTo>
                  <a:pt x="3" y="11"/>
                  <a:pt x="4" y="10"/>
                  <a:pt x="5" y="9"/>
                </a:cubicBezTo>
                <a:cubicBezTo>
                  <a:pt x="6" y="8"/>
                  <a:pt x="7" y="8"/>
                  <a:pt x="7" y="8"/>
                </a:cubicBezTo>
                <a:cubicBezTo>
                  <a:pt x="8" y="7"/>
                  <a:pt x="9" y="7"/>
                  <a:pt x="10" y="7"/>
                </a:cubicBezTo>
                <a:cubicBezTo>
                  <a:pt x="11" y="7"/>
                  <a:pt x="11" y="7"/>
                  <a:pt x="12" y="7"/>
                </a:cubicBezTo>
                <a:cubicBezTo>
                  <a:pt x="13" y="7"/>
                  <a:pt x="14" y="7"/>
                  <a:pt x="14" y="6"/>
                </a:cubicBezTo>
                <a:cubicBezTo>
                  <a:pt x="15" y="6"/>
                  <a:pt x="16" y="6"/>
                  <a:pt x="16" y="6"/>
                </a:cubicBezTo>
                <a:cubicBezTo>
                  <a:pt x="17" y="6"/>
                  <a:pt x="18" y="6"/>
                  <a:pt x="18" y="6"/>
                </a:cubicBezTo>
                <a:cubicBezTo>
                  <a:pt x="19" y="5"/>
                  <a:pt x="20" y="5"/>
                  <a:pt x="21" y="5"/>
                </a:cubicBezTo>
                <a:cubicBezTo>
                  <a:pt x="22" y="4"/>
                  <a:pt x="23" y="3"/>
                  <a:pt x="24" y="2"/>
                </a:cubicBezTo>
                <a:cubicBezTo>
                  <a:pt x="25" y="2"/>
                  <a:pt x="25" y="2"/>
                  <a:pt x="26" y="1"/>
                </a:cubicBezTo>
                <a:cubicBezTo>
                  <a:pt x="25" y="0"/>
                  <a:pt x="24" y="0"/>
                  <a:pt x="23" y="0"/>
                </a:cubicBezTo>
                <a:cubicBezTo>
                  <a:pt x="23" y="0"/>
                  <a:pt x="23" y="0"/>
                  <a:pt x="2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2" name="Freeform 2998">
            <a:extLst>
              <a:ext uri="{FF2B5EF4-FFF2-40B4-BE49-F238E27FC236}">
                <a16:creationId xmlns:a16="http://schemas.microsoft.com/office/drawing/2014/main" id="{D0062BEB-9AA3-4286-8D11-10A0F0915E4E}"/>
              </a:ext>
            </a:extLst>
          </p:cNvPr>
          <p:cNvSpPr>
            <a:spLocks noEditPoints="1"/>
          </p:cNvSpPr>
          <p:nvPr/>
        </p:nvSpPr>
        <p:spPr bwMode="auto">
          <a:xfrm>
            <a:off x="3173086" y="3585160"/>
            <a:ext cx="93673" cy="150830"/>
          </a:xfrm>
          <a:custGeom>
            <a:avLst/>
            <a:gdLst>
              <a:gd name="T0" fmla="*/ 11 w 22"/>
              <a:gd name="T1" fmla="*/ 6 h 35"/>
              <a:gd name="T2" fmla="*/ 9 w 22"/>
              <a:gd name="T3" fmla="*/ 7 h 35"/>
              <a:gd name="T4" fmla="*/ 7 w 22"/>
              <a:gd name="T5" fmla="*/ 9 h 35"/>
              <a:gd name="T6" fmla="*/ 6 w 22"/>
              <a:gd name="T7" fmla="*/ 10 h 35"/>
              <a:gd name="T8" fmla="*/ 5 w 22"/>
              <a:gd name="T9" fmla="*/ 11 h 35"/>
              <a:gd name="T10" fmla="*/ 3 w 22"/>
              <a:gd name="T11" fmla="*/ 14 h 35"/>
              <a:gd name="T12" fmla="*/ 2 w 22"/>
              <a:gd name="T13" fmla="*/ 15 h 35"/>
              <a:gd name="T14" fmla="*/ 1 w 22"/>
              <a:gd name="T15" fmla="*/ 30 h 35"/>
              <a:gd name="T16" fmla="*/ 2 w 22"/>
              <a:gd name="T17" fmla="*/ 34 h 35"/>
              <a:gd name="T18" fmla="*/ 6 w 22"/>
              <a:gd name="T19" fmla="*/ 35 h 35"/>
              <a:gd name="T20" fmla="*/ 6 w 22"/>
              <a:gd name="T21" fmla="*/ 35 h 35"/>
              <a:gd name="T22" fmla="*/ 7 w 22"/>
              <a:gd name="T23" fmla="*/ 29 h 35"/>
              <a:gd name="T24" fmla="*/ 9 w 22"/>
              <a:gd name="T25" fmla="*/ 25 h 35"/>
              <a:gd name="T26" fmla="*/ 11 w 22"/>
              <a:gd name="T27" fmla="*/ 6 h 35"/>
              <a:gd name="T28" fmla="*/ 22 w 22"/>
              <a:gd name="T29" fmla="*/ 0 h 35"/>
              <a:gd name="T30" fmla="*/ 20 w 22"/>
              <a:gd name="T31" fmla="*/ 1 h 35"/>
              <a:gd name="T32" fmla="*/ 17 w 22"/>
              <a:gd name="T33" fmla="*/ 2 h 35"/>
              <a:gd name="T34" fmla="*/ 15 w 22"/>
              <a:gd name="T35" fmla="*/ 3 h 35"/>
              <a:gd name="T36" fmla="*/ 12 w 22"/>
              <a:gd name="T37" fmla="*/ 5 h 35"/>
              <a:gd name="T38" fmla="*/ 11 w 22"/>
              <a:gd name="T39" fmla="*/ 20 h 35"/>
              <a:gd name="T40" fmla="*/ 11 w 22"/>
              <a:gd name="T41" fmla="*/ 18 h 35"/>
              <a:gd name="T42" fmla="*/ 18 w 22"/>
              <a:gd name="T43" fmla="*/ 7 h 35"/>
              <a:gd name="T44" fmla="*/ 22 w 22"/>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35">
                <a:moveTo>
                  <a:pt x="11" y="6"/>
                </a:moveTo>
                <a:cubicBezTo>
                  <a:pt x="10" y="6"/>
                  <a:pt x="10" y="6"/>
                  <a:pt x="9" y="7"/>
                </a:cubicBezTo>
                <a:cubicBezTo>
                  <a:pt x="8" y="7"/>
                  <a:pt x="8" y="8"/>
                  <a:pt x="7" y="9"/>
                </a:cubicBezTo>
                <a:cubicBezTo>
                  <a:pt x="6" y="9"/>
                  <a:pt x="6" y="10"/>
                  <a:pt x="6" y="10"/>
                </a:cubicBezTo>
                <a:cubicBezTo>
                  <a:pt x="5" y="10"/>
                  <a:pt x="5" y="11"/>
                  <a:pt x="5" y="11"/>
                </a:cubicBezTo>
                <a:cubicBezTo>
                  <a:pt x="4" y="12"/>
                  <a:pt x="3" y="13"/>
                  <a:pt x="3" y="14"/>
                </a:cubicBezTo>
                <a:cubicBezTo>
                  <a:pt x="2" y="14"/>
                  <a:pt x="2" y="15"/>
                  <a:pt x="2" y="15"/>
                </a:cubicBezTo>
                <a:cubicBezTo>
                  <a:pt x="0" y="20"/>
                  <a:pt x="0" y="26"/>
                  <a:pt x="1" y="30"/>
                </a:cubicBezTo>
                <a:cubicBezTo>
                  <a:pt x="1" y="32"/>
                  <a:pt x="1" y="33"/>
                  <a:pt x="2" y="34"/>
                </a:cubicBezTo>
                <a:cubicBezTo>
                  <a:pt x="3" y="35"/>
                  <a:pt x="4" y="35"/>
                  <a:pt x="6" y="35"/>
                </a:cubicBezTo>
                <a:cubicBezTo>
                  <a:pt x="6" y="35"/>
                  <a:pt x="6" y="35"/>
                  <a:pt x="6" y="35"/>
                </a:cubicBezTo>
                <a:cubicBezTo>
                  <a:pt x="6" y="34"/>
                  <a:pt x="6" y="32"/>
                  <a:pt x="7" y="29"/>
                </a:cubicBezTo>
                <a:cubicBezTo>
                  <a:pt x="7" y="28"/>
                  <a:pt x="8" y="26"/>
                  <a:pt x="9" y="25"/>
                </a:cubicBezTo>
                <a:cubicBezTo>
                  <a:pt x="11" y="6"/>
                  <a:pt x="11" y="6"/>
                  <a:pt x="11" y="6"/>
                </a:cubicBezTo>
                <a:moveTo>
                  <a:pt x="22" y="0"/>
                </a:moveTo>
                <a:cubicBezTo>
                  <a:pt x="21" y="0"/>
                  <a:pt x="21" y="0"/>
                  <a:pt x="20" y="1"/>
                </a:cubicBezTo>
                <a:cubicBezTo>
                  <a:pt x="19" y="1"/>
                  <a:pt x="18" y="2"/>
                  <a:pt x="17" y="2"/>
                </a:cubicBezTo>
                <a:cubicBezTo>
                  <a:pt x="17" y="2"/>
                  <a:pt x="16" y="3"/>
                  <a:pt x="15" y="3"/>
                </a:cubicBezTo>
                <a:cubicBezTo>
                  <a:pt x="14" y="4"/>
                  <a:pt x="13" y="4"/>
                  <a:pt x="12" y="5"/>
                </a:cubicBezTo>
                <a:cubicBezTo>
                  <a:pt x="11" y="20"/>
                  <a:pt x="11" y="20"/>
                  <a:pt x="11" y="20"/>
                </a:cubicBezTo>
                <a:cubicBezTo>
                  <a:pt x="11" y="19"/>
                  <a:pt x="11" y="19"/>
                  <a:pt x="11" y="18"/>
                </a:cubicBezTo>
                <a:cubicBezTo>
                  <a:pt x="13" y="14"/>
                  <a:pt x="15" y="10"/>
                  <a:pt x="18" y="7"/>
                </a:cubicBezTo>
                <a:cubicBezTo>
                  <a:pt x="19" y="4"/>
                  <a:pt x="20" y="2"/>
                  <a:pt x="2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3" name="Freeform 2999">
            <a:extLst>
              <a:ext uri="{FF2B5EF4-FFF2-40B4-BE49-F238E27FC236}">
                <a16:creationId xmlns:a16="http://schemas.microsoft.com/office/drawing/2014/main" id="{DF55E9A7-8A0D-4E07-BBB4-E5890F6610A1}"/>
              </a:ext>
            </a:extLst>
          </p:cNvPr>
          <p:cNvSpPr>
            <a:spLocks noEditPoints="1"/>
          </p:cNvSpPr>
          <p:nvPr/>
        </p:nvSpPr>
        <p:spPr bwMode="auto">
          <a:xfrm>
            <a:off x="3198489" y="3554994"/>
            <a:ext cx="95261" cy="184171"/>
          </a:xfrm>
          <a:custGeom>
            <a:avLst/>
            <a:gdLst>
              <a:gd name="T0" fmla="*/ 2 w 22"/>
              <a:gd name="T1" fmla="*/ 33 h 43"/>
              <a:gd name="T2" fmla="*/ 1 w 22"/>
              <a:gd name="T3" fmla="*/ 36 h 43"/>
              <a:gd name="T4" fmla="*/ 0 w 22"/>
              <a:gd name="T5" fmla="*/ 42 h 43"/>
              <a:gd name="T6" fmla="*/ 1 w 22"/>
              <a:gd name="T7" fmla="*/ 42 h 43"/>
              <a:gd name="T8" fmla="*/ 2 w 22"/>
              <a:gd name="T9" fmla="*/ 33 h 43"/>
              <a:gd name="T10" fmla="*/ 22 w 22"/>
              <a:gd name="T11" fmla="*/ 0 h 43"/>
              <a:gd name="T12" fmla="*/ 20 w 22"/>
              <a:gd name="T13" fmla="*/ 3 h 43"/>
              <a:gd name="T14" fmla="*/ 12 w 22"/>
              <a:gd name="T15" fmla="*/ 14 h 43"/>
              <a:gd name="T16" fmla="*/ 6 w 22"/>
              <a:gd name="T17" fmla="*/ 26 h 43"/>
              <a:gd name="T18" fmla="*/ 4 w 22"/>
              <a:gd name="T19" fmla="*/ 28 h 43"/>
              <a:gd name="T20" fmla="*/ 3 w 22"/>
              <a:gd name="T21" fmla="*/ 42 h 43"/>
              <a:gd name="T22" fmla="*/ 3 w 22"/>
              <a:gd name="T23" fmla="*/ 42 h 43"/>
              <a:gd name="T24" fmla="*/ 7 w 22"/>
              <a:gd name="T25" fmla="*/ 42 h 43"/>
              <a:gd name="T26" fmla="*/ 13 w 22"/>
              <a:gd name="T27" fmla="*/ 43 h 43"/>
              <a:gd name="T28" fmla="*/ 17 w 22"/>
              <a:gd name="T29" fmla="*/ 43 h 43"/>
              <a:gd name="T30" fmla="*/ 17 w 22"/>
              <a:gd name="T31" fmla="*/ 42 h 43"/>
              <a:gd name="T32" fmla="*/ 18 w 22"/>
              <a:gd name="T33" fmla="*/ 39 h 43"/>
              <a:gd name="T34" fmla="*/ 20 w 22"/>
              <a:gd name="T35" fmla="*/ 31 h 43"/>
              <a:gd name="T36" fmla="*/ 20 w 22"/>
              <a:gd name="T37" fmla="*/ 26 h 43"/>
              <a:gd name="T38" fmla="*/ 20 w 22"/>
              <a:gd name="T39" fmla="*/ 21 h 43"/>
              <a:gd name="T40" fmla="*/ 20 w 22"/>
              <a:gd name="T41" fmla="*/ 12 h 43"/>
              <a:gd name="T42" fmla="*/ 20 w 22"/>
              <a:gd name="T43" fmla="*/ 8 h 43"/>
              <a:gd name="T44" fmla="*/ 21 w 22"/>
              <a:gd name="T45" fmla="*/ 4 h 43"/>
              <a:gd name="T46" fmla="*/ 22 w 22"/>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3">
                <a:moveTo>
                  <a:pt x="2" y="33"/>
                </a:moveTo>
                <a:cubicBezTo>
                  <a:pt x="2" y="34"/>
                  <a:pt x="2" y="35"/>
                  <a:pt x="1" y="36"/>
                </a:cubicBezTo>
                <a:cubicBezTo>
                  <a:pt x="1" y="39"/>
                  <a:pt x="0" y="41"/>
                  <a:pt x="0" y="42"/>
                </a:cubicBezTo>
                <a:cubicBezTo>
                  <a:pt x="1" y="42"/>
                  <a:pt x="1" y="42"/>
                  <a:pt x="1" y="42"/>
                </a:cubicBezTo>
                <a:cubicBezTo>
                  <a:pt x="2" y="33"/>
                  <a:pt x="2" y="33"/>
                  <a:pt x="2" y="33"/>
                </a:cubicBezTo>
                <a:moveTo>
                  <a:pt x="22" y="0"/>
                </a:moveTo>
                <a:cubicBezTo>
                  <a:pt x="21" y="1"/>
                  <a:pt x="20" y="2"/>
                  <a:pt x="20" y="3"/>
                </a:cubicBezTo>
                <a:cubicBezTo>
                  <a:pt x="17" y="6"/>
                  <a:pt x="15" y="10"/>
                  <a:pt x="12" y="14"/>
                </a:cubicBezTo>
                <a:cubicBezTo>
                  <a:pt x="10" y="18"/>
                  <a:pt x="8" y="22"/>
                  <a:pt x="6" y="26"/>
                </a:cubicBezTo>
                <a:cubicBezTo>
                  <a:pt x="5" y="27"/>
                  <a:pt x="5" y="27"/>
                  <a:pt x="4" y="28"/>
                </a:cubicBezTo>
                <a:cubicBezTo>
                  <a:pt x="3" y="42"/>
                  <a:pt x="3" y="42"/>
                  <a:pt x="3" y="42"/>
                </a:cubicBezTo>
                <a:cubicBezTo>
                  <a:pt x="3" y="42"/>
                  <a:pt x="3" y="42"/>
                  <a:pt x="3" y="42"/>
                </a:cubicBezTo>
                <a:cubicBezTo>
                  <a:pt x="5" y="42"/>
                  <a:pt x="6" y="42"/>
                  <a:pt x="7" y="42"/>
                </a:cubicBezTo>
                <a:cubicBezTo>
                  <a:pt x="9" y="43"/>
                  <a:pt x="11" y="43"/>
                  <a:pt x="13" y="43"/>
                </a:cubicBezTo>
                <a:cubicBezTo>
                  <a:pt x="15" y="43"/>
                  <a:pt x="16" y="43"/>
                  <a:pt x="17" y="43"/>
                </a:cubicBezTo>
                <a:cubicBezTo>
                  <a:pt x="17" y="42"/>
                  <a:pt x="17" y="42"/>
                  <a:pt x="17" y="42"/>
                </a:cubicBezTo>
                <a:cubicBezTo>
                  <a:pt x="18" y="41"/>
                  <a:pt x="18" y="40"/>
                  <a:pt x="18" y="39"/>
                </a:cubicBezTo>
                <a:cubicBezTo>
                  <a:pt x="19" y="37"/>
                  <a:pt x="20" y="34"/>
                  <a:pt x="20" y="31"/>
                </a:cubicBezTo>
                <a:cubicBezTo>
                  <a:pt x="20" y="29"/>
                  <a:pt x="20" y="28"/>
                  <a:pt x="20" y="26"/>
                </a:cubicBezTo>
                <a:cubicBezTo>
                  <a:pt x="20" y="25"/>
                  <a:pt x="20" y="23"/>
                  <a:pt x="20" y="21"/>
                </a:cubicBezTo>
                <a:cubicBezTo>
                  <a:pt x="20" y="18"/>
                  <a:pt x="20" y="15"/>
                  <a:pt x="20" y="12"/>
                </a:cubicBezTo>
                <a:cubicBezTo>
                  <a:pt x="20" y="10"/>
                  <a:pt x="20" y="9"/>
                  <a:pt x="20" y="8"/>
                </a:cubicBezTo>
                <a:cubicBezTo>
                  <a:pt x="20" y="6"/>
                  <a:pt x="21" y="5"/>
                  <a:pt x="21" y="4"/>
                </a:cubicBezTo>
                <a:cubicBezTo>
                  <a:pt x="21" y="2"/>
                  <a:pt x="21" y="1"/>
                  <a:pt x="2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4" name="Freeform 3000">
            <a:extLst>
              <a:ext uri="{FF2B5EF4-FFF2-40B4-BE49-F238E27FC236}">
                <a16:creationId xmlns:a16="http://schemas.microsoft.com/office/drawing/2014/main" id="{67804CCA-0658-445A-87FA-33AB6034E5F6}"/>
              </a:ext>
            </a:extLst>
          </p:cNvPr>
          <p:cNvSpPr>
            <a:spLocks/>
          </p:cNvSpPr>
          <p:nvPr/>
        </p:nvSpPr>
        <p:spPr bwMode="auto">
          <a:xfrm>
            <a:off x="3349319" y="3489899"/>
            <a:ext cx="111138" cy="198460"/>
          </a:xfrm>
          <a:custGeom>
            <a:avLst/>
            <a:gdLst>
              <a:gd name="T0" fmla="*/ 11 w 26"/>
              <a:gd name="T1" fmla="*/ 0 h 46"/>
              <a:gd name="T2" fmla="*/ 0 w 26"/>
              <a:gd name="T3" fmla="*/ 3 h 46"/>
              <a:gd name="T4" fmla="*/ 1 w 26"/>
              <a:gd name="T5" fmla="*/ 3 h 46"/>
              <a:gd name="T6" fmla="*/ 0 w 26"/>
              <a:gd name="T7" fmla="*/ 4 h 46"/>
              <a:gd name="T8" fmla="*/ 0 w 26"/>
              <a:gd name="T9" fmla="*/ 4 h 46"/>
              <a:gd name="T10" fmla="*/ 0 w 26"/>
              <a:gd name="T11" fmla="*/ 4 h 46"/>
              <a:gd name="T12" fmla="*/ 0 w 26"/>
              <a:gd name="T13" fmla="*/ 5 h 46"/>
              <a:gd name="T14" fmla="*/ 1 w 26"/>
              <a:gd name="T15" fmla="*/ 7 h 46"/>
              <a:gd name="T16" fmla="*/ 2 w 26"/>
              <a:gd name="T17" fmla="*/ 10 h 46"/>
              <a:gd name="T18" fmla="*/ 4 w 26"/>
              <a:gd name="T19" fmla="*/ 18 h 46"/>
              <a:gd name="T20" fmla="*/ 5 w 26"/>
              <a:gd name="T21" fmla="*/ 22 h 46"/>
              <a:gd name="T22" fmla="*/ 6 w 26"/>
              <a:gd name="T23" fmla="*/ 25 h 46"/>
              <a:gd name="T24" fmla="*/ 6 w 26"/>
              <a:gd name="T25" fmla="*/ 27 h 46"/>
              <a:gd name="T26" fmla="*/ 7 w 26"/>
              <a:gd name="T27" fmla="*/ 32 h 46"/>
              <a:gd name="T28" fmla="*/ 7 w 26"/>
              <a:gd name="T29" fmla="*/ 36 h 46"/>
              <a:gd name="T30" fmla="*/ 6 w 26"/>
              <a:gd name="T31" fmla="*/ 44 h 46"/>
              <a:gd name="T32" fmla="*/ 5 w 26"/>
              <a:gd name="T33" fmla="*/ 46 h 46"/>
              <a:gd name="T34" fmla="*/ 6 w 26"/>
              <a:gd name="T35" fmla="*/ 45 h 46"/>
              <a:gd name="T36" fmla="*/ 12 w 26"/>
              <a:gd name="T37" fmla="*/ 40 h 46"/>
              <a:gd name="T38" fmla="*/ 15 w 26"/>
              <a:gd name="T39" fmla="*/ 31 h 46"/>
              <a:gd name="T40" fmla="*/ 22 w 26"/>
              <a:gd name="T41" fmla="*/ 24 h 46"/>
              <a:gd name="T42" fmla="*/ 22 w 26"/>
              <a:gd name="T43" fmla="*/ 24 h 46"/>
              <a:gd name="T44" fmla="*/ 22 w 26"/>
              <a:gd name="T45" fmla="*/ 23 h 46"/>
              <a:gd name="T46" fmla="*/ 26 w 26"/>
              <a:gd name="T47" fmla="*/ 9 h 46"/>
              <a:gd name="T48" fmla="*/ 22 w 26"/>
              <a:gd name="T49" fmla="*/ 4 h 46"/>
              <a:gd name="T50" fmla="*/ 15 w 26"/>
              <a:gd name="T51" fmla="*/ 1 h 46"/>
              <a:gd name="T52" fmla="*/ 14 w 26"/>
              <a:gd name="T53" fmla="*/ 0 h 46"/>
              <a:gd name="T54" fmla="*/ 14 w 26"/>
              <a:gd name="T55" fmla="*/ 0 h 46"/>
              <a:gd name="T56" fmla="*/ 14 w 26"/>
              <a:gd name="T57" fmla="*/ 1 h 46"/>
              <a:gd name="T58" fmla="*/ 13 w 26"/>
              <a:gd name="T59" fmla="*/ 0 h 46"/>
              <a:gd name="T60" fmla="*/ 12 w 26"/>
              <a:gd name="T61" fmla="*/ 0 h 46"/>
              <a:gd name="T62" fmla="*/ 11 w 26"/>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46">
                <a:moveTo>
                  <a:pt x="11" y="0"/>
                </a:moveTo>
                <a:cubicBezTo>
                  <a:pt x="7" y="0"/>
                  <a:pt x="3" y="1"/>
                  <a:pt x="0" y="3"/>
                </a:cubicBezTo>
                <a:cubicBezTo>
                  <a:pt x="1" y="3"/>
                  <a:pt x="1" y="3"/>
                  <a:pt x="1" y="3"/>
                </a:cubicBezTo>
                <a:cubicBezTo>
                  <a:pt x="1" y="3"/>
                  <a:pt x="0" y="4"/>
                  <a:pt x="0" y="4"/>
                </a:cubicBezTo>
                <a:cubicBezTo>
                  <a:pt x="0" y="4"/>
                  <a:pt x="0" y="4"/>
                  <a:pt x="0" y="4"/>
                </a:cubicBezTo>
                <a:cubicBezTo>
                  <a:pt x="0" y="4"/>
                  <a:pt x="0" y="4"/>
                  <a:pt x="0" y="4"/>
                </a:cubicBezTo>
                <a:cubicBezTo>
                  <a:pt x="0" y="4"/>
                  <a:pt x="0" y="5"/>
                  <a:pt x="0" y="5"/>
                </a:cubicBezTo>
                <a:cubicBezTo>
                  <a:pt x="0" y="6"/>
                  <a:pt x="0" y="6"/>
                  <a:pt x="1" y="7"/>
                </a:cubicBezTo>
                <a:cubicBezTo>
                  <a:pt x="1" y="8"/>
                  <a:pt x="1" y="9"/>
                  <a:pt x="2" y="10"/>
                </a:cubicBezTo>
                <a:cubicBezTo>
                  <a:pt x="2" y="13"/>
                  <a:pt x="3" y="15"/>
                  <a:pt x="4" y="18"/>
                </a:cubicBezTo>
                <a:cubicBezTo>
                  <a:pt x="4" y="19"/>
                  <a:pt x="5" y="21"/>
                  <a:pt x="5" y="22"/>
                </a:cubicBezTo>
                <a:cubicBezTo>
                  <a:pt x="6" y="25"/>
                  <a:pt x="6" y="25"/>
                  <a:pt x="6" y="25"/>
                </a:cubicBezTo>
                <a:cubicBezTo>
                  <a:pt x="6" y="27"/>
                  <a:pt x="6" y="27"/>
                  <a:pt x="6" y="27"/>
                </a:cubicBezTo>
                <a:cubicBezTo>
                  <a:pt x="7" y="29"/>
                  <a:pt x="7" y="30"/>
                  <a:pt x="7" y="32"/>
                </a:cubicBezTo>
                <a:cubicBezTo>
                  <a:pt x="7" y="33"/>
                  <a:pt x="7" y="35"/>
                  <a:pt x="7" y="36"/>
                </a:cubicBezTo>
                <a:cubicBezTo>
                  <a:pt x="7" y="39"/>
                  <a:pt x="7" y="42"/>
                  <a:pt x="6" y="44"/>
                </a:cubicBezTo>
                <a:cubicBezTo>
                  <a:pt x="6" y="45"/>
                  <a:pt x="5" y="45"/>
                  <a:pt x="5" y="46"/>
                </a:cubicBezTo>
                <a:cubicBezTo>
                  <a:pt x="6" y="45"/>
                  <a:pt x="6" y="45"/>
                  <a:pt x="6" y="45"/>
                </a:cubicBezTo>
                <a:cubicBezTo>
                  <a:pt x="8" y="43"/>
                  <a:pt x="10" y="42"/>
                  <a:pt x="12" y="40"/>
                </a:cubicBezTo>
                <a:cubicBezTo>
                  <a:pt x="13" y="37"/>
                  <a:pt x="14" y="34"/>
                  <a:pt x="15" y="31"/>
                </a:cubicBezTo>
                <a:cubicBezTo>
                  <a:pt x="17" y="28"/>
                  <a:pt x="19" y="26"/>
                  <a:pt x="22" y="24"/>
                </a:cubicBezTo>
                <a:cubicBezTo>
                  <a:pt x="22" y="24"/>
                  <a:pt x="22" y="24"/>
                  <a:pt x="22" y="24"/>
                </a:cubicBezTo>
                <a:cubicBezTo>
                  <a:pt x="22" y="23"/>
                  <a:pt x="22" y="23"/>
                  <a:pt x="22" y="23"/>
                </a:cubicBezTo>
                <a:cubicBezTo>
                  <a:pt x="21" y="18"/>
                  <a:pt x="22" y="13"/>
                  <a:pt x="26" y="9"/>
                </a:cubicBezTo>
                <a:cubicBezTo>
                  <a:pt x="25" y="7"/>
                  <a:pt x="23" y="5"/>
                  <a:pt x="22" y="4"/>
                </a:cubicBezTo>
                <a:cubicBezTo>
                  <a:pt x="19" y="3"/>
                  <a:pt x="17" y="2"/>
                  <a:pt x="15" y="1"/>
                </a:cubicBezTo>
                <a:cubicBezTo>
                  <a:pt x="14" y="1"/>
                  <a:pt x="14" y="0"/>
                  <a:pt x="14" y="0"/>
                </a:cubicBezTo>
                <a:cubicBezTo>
                  <a:pt x="14" y="0"/>
                  <a:pt x="14" y="0"/>
                  <a:pt x="14" y="0"/>
                </a:cubicBezTo>
                <a:cubicBezTo>
                  <a:pt x="14" y="0"/>
                  <a:pt x="14" y="1"/>
                  <a:pt x="14" y="1"/>
                </a:cubicBezTo>
                <a:cubicBezTo>
                  <a:pt x="13" y="0"/>
                  <a:pt x="13" y="0"/>
                  <a:pt x="13" y="0"/>
                </a:cubicBezTo>
                <a:cubicBezTo>
                  <a:pt x="13" y="0"/>
                  <a:pt x="12" y="0"/>
                  <a:pt x="12" y="0"/>
                </a:cubicBezTo>
                <a:cubicBezTo>
                  <a:pt x="12" y="0"/>
                  <a:pt x="11" y="0"/>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5" name="Freeform 3001">
            <a:extLst>
              <a:ext uri="{FF2B5EF4-FFF2-40B4-BE49-F238E27FC236}">
                <a16:creationId xmlns:a16="http://schemas.microsoft.com/office/drawing/2014/main" id="{8874767A-CA03-4228-A7C6-DE1812E9DD9D}"/>
              </a:ext>
            </a:extLst>
          </p:cNvPr>
          <p:cNvSpPr>
            <a:spLocks/>
          </p:cNvSpPr>
          <p:nvPr/>
        </p:nvSpPr>
        <p:spPr bwMode="auto">
          <a:xfrm>
            <a:off x="3349319" y="3507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6" name="Freeform 3002">
            <a:extLst>
              <a:ext uri="{FF2B5EF4-FFF2-40B4-BE49-F238E27FC236}">
                <a16:creationId xmlns:a16="http://schemas.microsoft.com/office/drawing/2014/main" id="{49B3F2F4-7480-408A-8B70-25F69E886CB2}"/>
              </a:ext>
            </a:extLst>
          </p:cNvPr>
          <p:cNvSpPr>
            <a:spLocks/>
          </p:cNvSpPr>
          <p:nvPr/>
        </p:nvSpPr>
        <p:spPr bwMode="auto">
          <a:xfrm>
            <a:off x="3439817" y="3528004"/>
            <a:ext cx="25403" cy="65095"/>
          </a:xfrm>
          <a:custGeom>
            <a:avLst/>
            <a:gdLst>
              <a:gd name="T0" fmla="*/ 5 w 6"/>
              <a:gd name="T1" fmla="*/ 0 h 15"/>
              <a:gd name="T2" fmla="*/ 1 w 6"/>
              <a:gd name="T3" fmla="*/ 14 h 15"/>
              <a:gd name="T4" fmla="*/ 1 w 6"/>
              <a:gd name="T5" fmla="*/ 15 h 15"/>
              <a:gd name="T6" fmla="*/ 5 w 6"/>
              <a:gd name="T7" fmla="*/ 13 h 15"/>
              <a:gd name="T8" fmla="*/ 6 w 6"/>
              <a:gd name="T9" fmla="*/ 6 h 15"/>
              <a:gd name="T10" fmla="*/ 5 w 6"/>
              <a:gd name="T11" fmla="*/ 0 h 15"/>
            </a:gdLst>
            <a:ahLst/>
            <a:cxnLst>
              <a:cxn ang="0">
                <a:pos x="T0" y="T1"/>
              </a:cxn>
              <a:cxn ang="0">
                <a:pos x="T2" y="T3"/>
              </a:cxn>
              <a:cxn ang="0">
                <a:pos x="T4" y="T5"/>
              </a:cxn>
              <a:cxn ang="0">
                <a:pos x="T6" y="T7"/>
              </a:cxn>
              <a:cxn ang="0">
                <a:pos x="T8" y="T9"/>
              </a:cxn>
              <a:cxn ang="0">
                <a:pos x="T10" y="T11"/>
              </a:cxn>
            </a:cxnLst>
            <a:rect l="0" t="0" r="r" b="b"/>
            <a:pathLst>
              <a:path w="6" h="15">
                <a:moveTo>
                  <a:pt x="5" y="0"/>
                </a:moveTo>
                <a:cubicBezTo>
                  <a:pt x="1" y="4"/>
                  <a:pt x="0" y="9"/>
                  <a:pt x="1" y="14"/>
                </a:cubicBezTo>
                <a:cubicBezTo>
                  <a:pt x="1" y="14"/>
                  <a:pt x="1" y="14"/>
                  <a:pt x="1" y="15"/>
                </a:cubicBezTo>
                <a:cubicBezTo>
                  <a:pt x="2" y="14"/>
                  <a:pt x="4" y="14"/>
                  <a:pt x="5" y="13"/>
                </a:cubicBezTo>
                <a:cubicBezTo>
                  <a:pt x="6" y="11"/>
                  <a:pt x="6" y="8"/>
                  <a:pt x="6" y="6"/>
                </a:cubicBezTo>
                <a:cubicBezTo>
                  <a:pt x="6" y="4"/>
                  <a:pt x="6" y="2"/>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7" name="Freeform 3003">
            <a:extLst>
              <a:ext uri="{FF2B5EF4-FFF2-40B4-BE49-F238E27FC236}">
                <a16:creationId xmlns:a16="http://schemas.microsoft.com/office/drawing/2014/main" id="{8DE91A00-39BB-4381-87FE-FB152B713089}"/>
              </a:ext>
            </a:extLst>
          </p:cNvPr>
          <p:cNvSpPr>
            <a:spLocks/>
          </p:cNvSpPr>
          <p:nvPr/>
        </p:nvSpPr>
        <p:spPr bwMode="auto">
          <a:xfrm>
            <a:off x="3401713" y="3489899"/>
            <a:ext cx="7938" cy="4763"/>
          </a:xfrm>
          <a:custGeom>
            <a:avLst/>
            <a:gdLst>
              <a:gd name="T0" fmla="*/ 0 w 2"/>
              <a:gd name="T1" fmla="*/ 0 h 1"/>
              <a:gd name="T2" fmla="*/ 1 w 2"/>
              <a:gd name="T3" fmla="*/ 0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2" y="1"/>
                  <a:pt x="2" y="0"/>
                  <a:pt x="2" y="0"/>
                </a:cubicBezTo>
                <a:cubicBezTo>
                  <a:pt x="1"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8" name="Freeform 3004">
            <a:extLst>
              <a:ext uri="{FF2B5EF4-FFF2-40B4-BE49-F238E27FC236}">
                <a16:creationId xmlns:a16="http://schemas.microsoft.com/office/drawing/2014/main" id="{84822555-EFD7-4D4F-A8B6-BC6FE54679E5}"/>
              </a:ext>
            </a:extLst>
          </p:cNvPr>
          <p:cNvSpPr>
            <a:spLocks/>
          </p:cNvSpPr>
          <p:nvPr/>
        </p:nvSpPr>
        <p:spPr bwMode="auto">
          <a:xfrm>
            <a:off x="3409651" y="3489899"/>
            <a:ext cx="34929" cy="17465"/>
          </a:xfrm>
          <a:custGeom>
            <a:avLst/>
            <a:gdLst>
              <a:gd name="T0" fmla="*/ 0 w 8"/>
              <a:gd name="T1" fmla="*/ 0 h 4"/>
              <a:gd name="T2" fmla="*/ 1 w 8"/>
              <a:gd name="T3" fmla="*/ 1 h 4"/>
              <a:gd name="T4" fmla="*/ 8 w 8"/>
              <a:gd name="T5" fmla="*/ 4 h 4"/>
              <a:gd name="T6" fmla="*/ 3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0" y="0"/>
                  <a:pt x="0" y="1"/>
                  <a:pt x="1" y="1"/>
                </a:cubicBezTo>
                <a:cubicBezTo>
                  <a:pt x="3" y="2"/>
                  <a:pt x="5" y="3"/>
                  <a:pt x="8" y="4"/>
                </a:cubicBezTo>
                <a:cubicBezTo>
                  <a:pt x="6" y="2"/>
                  <a:pt x="5" y="2"/>
                  <a:pt x="3" y="1"/>
                </a:cubicBezTo>
                <a:cubicBezTo>
                  <a:pt x="2"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59" name="Freeform 3005">
            <a:extLst>
              <a:ext uri="{FF2B5EF4-FFF2-40B4-BE49-F238E27FC236}">
                <a16:creationId xmlns:a16="http://schemas.microsoft.com/office/drawing/2014/main" id="{139994E6-8096-4A12-A082-493C8F4DB9EB}"/>
              </a:ext>
            </a:extLst>
          </p:cNvPr>
          <p:cNvSpPr>
            <a:spLocks noEditPoints="1"/>
          </p:cNvSpPr>
          <p:nvPr/>
        </p:nvSpPr>
        <p:spPr bwMode="auto">
          <a:xfrm>
            <a:off x="3271523" y="3507364"/>
            <a:ext cx="107963" cy="231802"/>
          </a:xfrm>
          <a:custGeom>
            <a:avLst/>
            <a:gdLst>
              <a:gd name="T0" fmla="*/ 17 w 25"/>
              <a:gd name="T1" fmla="*/ 2 h 54"/>
              <a:gd name="T2" fmla="*/ 15 w 25"/>
              <a:gd name="T3" fmla="*/ 13 h 54"/>
              <a:gd name="T4" fmla="*/ 13 w 25"/>
              <a:gd name="T5" fmla="*/ 35 h 54"/>
              <a:gd name="T6" fmla="*/ 12 w 25"/>
              <a:gd name="T7" fmla="*/ 50 h 54"/>
              <a:gd name="T8" fmla="*/ 23 w 25"/>
              <a:gd name="T9" fmla="*/ 42 h 54"/>
              <a:gd name="T10" fmla="*/ 24 w 25"/>
              <a:gd name="T11" fmla="*/ 40 h 54"/>
              <a:gd name="T12" fmla="*/ 25 w 25"/>
              <a:gd name="T13" fmla="*/ 32 h 54"/>
              <a:gd name="T14" fmla="*/ 25 w 25"/>
              <a:gd name="T15" fmla="*/ 28 h 54"/>
              <a:gd name="T16" fmla="*/ 24 w 25"/>
              <a:gd name="T17" fmla="*/ 23 h 54"/>
              <a:gd name="T18" fmla="*/ 23 w 25"/>
              <a:gd name="T19" fmla="*/ 21 h 54"/>
              <a:gd name="T20" fmla="*/ 23 w 25"/>
              <a:gd name="T21" fmla="*/ 19 h 54"/>
              <a:gd name="T22" fmla="*/ 21 w 25"/>
              <a:gd name="T23" fmla="*/ 14 h 54"/>
              <a:gd name="T24" fmla="*/ 19 w 25"/>
              <a:gd name="T25" fmla="*/ 7 h 54"/>
              <a:gd name="T26" fmla="*/ 18 w 25"/>
              <a:gd name="T27" fmla="*/ 4 h 54"/>
              <a:gd name="T28" fmla="*/ 17 w 25"/>
              <a:gd name="T29" fmla="*/ 2 h 54"/>
              <a:gd name="T30" fmla="*/ 17 w 25"/>
              <a:gd name="T31" fmla="*/ 0 h 54"/>
              <a:gd name="T32" fmla="*/ 16 w 25"/>
              <a:gd name="T33" fmla="*/ 1 h 54"/>
              <a:gd name="T34" fmla="*/ 10 w 25"/>
              <a:gd name="T35" fmla="*/ 6 h 54"/>
              <a:gd name="T36" fmla="*/ 6 w 25"/>
              <a:gd name="T37" fmla="*/ 9 h 54"/>
              <a:gd name="T38" fmla="*/ 6 w 25"/>
              <a:gd name="T39" fmla="*/ 9 h 54"/>
              <a:gd name="T40" fmla="*/ 5 w 25"/>
              <a:gd name="T41" fmla="*/ 15 h 54"/>
              <a:gd name="T42" fmla="*/ 4 w 25"/>
              <a:gd name="T43" fmla="*/ 19 h 54"/>
              <a:gd name="T44" fmla="*/ 4 w 25"/>
              <a:gd name="T45" fmla="*/ 23 h 54"/>
              <a:gd name="T46" fmla="*/ 4 w 25"/>
              <a:gd name="T47" fmla="*/ 32 h 54"/>
              <a:gd name="T48" fmla="*/ 4 w 25"/>
              <a:gd name="T49" fmla="*/ 37 h 54"/>
              <a:gd name="T50" fmla="*/ 3 w 25"/>
              <a:gd name="T51" fmla="*/ 42 h 54"/>
              <a:gd name="T52" fmla="*/ 2 w 25"/>
              <a:gd name="T53" fmla="*/ 50 h 54"/>
              <a:gd name="T54" fmla="*/ 0 w 25"/>
              <a:gd name="T55" fmla="*/ 53 h 54"/>
              <a:gd name="T56" fmla="*/ 0 w 25"/>
              <a:gd name="T57" fmla="*/ 54 h 54"/>
              <a:gd name="T58" fmla="*/ 9 w 25"/>
              <a:gd name="T59" fmla="*/ 52 h 54"/>
              <a:gd name="T60" fmla="*/ 12 w 25"/>
              <a:gd name="T61" fmla="*/ 50 h 54"/>
              <a:gd name="T62" fmla="*/ 12 w 25"/>
              <a:gd name="T63" fmla="*/ 35 h 54"/>
              <a:gd name="T64" fmla="*/ 14 w 25"/>
              <a:gd name="T65" fmla="*/ 13 h 54"/>
              <a:gd name="T66" fmla="*/ 17 w 25"/>
              <a:gd name="T67" fmla="*/ 1 h 54"/>
              <a:gd name="T68" fmla="*/ 17 w 25"/>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4">
                <a:moveTo>
                  <a:pt x="17" y="2"/>
                </a:moveTo>
                <a:cubicBezTo>
                  <a:pt x="16" y="5"/>
                  <a:pt x="15" y="9"/>
                  <a:pt x="15" y="13"/>
                </a:cubicBezTo>
                <a:cubicBezTo>
                  <a:pt x="13" y="20"/>
                  <a:pt x="13" y="28"/>
                  <a:pt x="13" y="35"/>
                </a:cubicBezTo>
                <a:cubicBezTo>
                  <a:pt x="12" y="50"/>
                  <a:pt x="12" y="50"/>
                  <a:pt x="12" y="50"/>
                </a:cubicBezTo>
                <a:cubicBezTo>
                  <a:pt x="16" y="48"/>
                  <a:pt x="20" y="45"/>
                  <a:pt x="23" y="42"/>
                </a:cubicBezTo>
                <a:cubicBezTo>
                  <a:pt x="23" y="41"/>
                  <a:pt x="23" y="41"/>
                  <a:pt x="24" y="40"/>
                </a:cubicBezTo>
                <a:cubicBezTo>
                  <a:pt x="24" y="38"/>
                  <a:pt x="25" y="35"/>
                  <a:pt x="25" y="32"/>
                </a:cubicBezTo>
                <a:cubicBezTo>
                  <a:pt x="25" y="31"/>
                  <a:pt x="25" y="29"/>
                  <a:pt x="25" y="28"/>
                </a:cubicBezTo>
                <a:cubicBezTo>
                  <a:pt x="24" y="26"/>
                  <a:pt x="24" y="25"/>
                  <a:pt x="24" y="23"/>
                </a:cubicBezTo>
                <a:cubicBezTo>
                  <a:pt x="23" y="21"/>
                  <a:pt x="23" y="21"/>
                  <a:pt x="23" y="21"/>
                </a:cubicBezTo>
                <a:cubicBezTo>
                  <a:pt x="23" y="19"/>
                  <a:pt x="23" y="19"/>
                  <a:pt x="23" y="19"/>
                </a:cubicBezTo>
                <a:cubicBezTo>
                  <a:pt x="22" y="17"/>
                  <a:pt x="22" y="16"/>
                  <a:pt x="21" y="14"/>
                </a:cubicBezTo>
                <a:cubicBezTo>
                  <a:pt x="20" y="11"/>
                  <a:pt x="20" y="9"/>
                  <a:pt x="19" y="7"/>
                </a:cubicBezTo>
                <a:cubicBezTo>
                  <a:pt x="18" y="6"/>
                  <a:pt x="18" y="4"/>
                  <a:pt x="18" y="4"/>
                </a:cubicBezTo>
                <a:cubicBezTo>
                  <a:pt x="18" y="3"/>
                  <a:pt x="17" y="2"/>
                  <a:pt x="17" y="2"/>
                </a:cubicBezTo>
                <a:moveTo>
                  <a:pt x="17" y="0"/>
                </a:moveTo>
                <a:cubicBezTo>
                  <a:pt x="16" y="1"/>
                  <a:pt x="16" y="1"/>
                  <a:pt x="16" y="1"/>
                </a:cubicBezTo>
                <a:cubicBezTo>
                  <a:pt x="14" y="2"/>
                  <a:pt x="12" y="3"/>
                  <a:pt x="10" y="6"/>
                </a:cubicBezTo>
                <a:cubicBezTo>
                  <a:pt x="9" y="7"/>
                  <a:pt x="8" y="8"/>
                  <a:pt x="6" y="9"/>
                </a:cubicBezTo>
                <a:cubicBezTo>
                  <a:pt x="6" y="9"/>
                  <a:pt x="6" y="9"/>
                  <a:pt x="6" y="9"/>
                </a:cubicBezTo>
                <a:cubicBezTo>
                  <a:pt x="6" y="11"/>
                  <a:pt x="5" y="13"/>
                  <a:pt x="5" y="15"/>
                </a:cubicBezTo>
                <a:cubicBezTo>
                  <a:pt x="4" y="16"/>
                  <a:pt x="4" y="17"/>
                  <a:pt x="4" y="19"/>
                </a:cubicBezTo>
                <a:cubicBezTo>
                  <a:pt x="4" y="20"/>
                  <a:pt x="4" y="21"/>
                  <a:pt x="4" y="23"/>
                </a:cubicBezTo>
                <a:cubicBezTo>
                  <a:pt x="4" y="26"/>
                  <a:pt x="4" y="29"/>
                  <a:pt x="4" y="32"/>
                </a:cubicBezTo>
                <a:cubicBezTo>
                  <a:pt x="4" y="34"/>
                  <a:pt x="4" y="36"/>
                  <a:pt x="4" y="37"/>
                </a:cubicBezTo>
                <a:cubicBezTo>
                  <a:pt x="4" y="39"/>
                  <a:pt x="3" y="40"/>
                  <a:pt x="3" y="42"/>
                </a:cubicBezTo>
                <a:cubicBezTo>
                  <a:pt x="3" y="45"/>
                  <a:pt x="2" y="48"/>
                  <a:pt x="2" y="50"/>
                </a:cubicBezTo>
                <a:cubicBezTo>
                  <a:pt x="1" y="51"/>
                  <a:pt x="1" y="52"/>
                  <a:pt x="0" y="53"/>
                </a:cubicBezTo>
                <a:cubicBezTo>
                  <a:pt x="0" y="54"/>
                  <a:pt x="0" y="54"/>
                  <a:pt x="0" y="54"/>
                </a:cubicBezTo>
                <a:cubicBezTo>
                  <a:pt x="3" y="54"/>
                  <a:pt x="6" y="53"/>
                  <a:pt x="9" y="52"/>
                </a:cubicBezTo>
                <a:cubicBezTo>
                  <a:pt x="10" y="51"/>
                  <a:pt x="11" y="51"/>
                  <a:pt x="12" y="50"/>
                </a:cubicBezTo>
                <a:cubicBezTo>
                  <a:pt x="12" y="35"/>
                  <a:pt x="12" y="35"/>
                  <a:pt x="12" y="35"/>
                </a:cubicBezTo>
                <a:cubicBezTo>
                  <a:pt x="13" y="28"/>
                  <a:pt x="13" y="20"/>
                  <a:pt x="14" y="13"/>
                </a:cubicBezTo>
                <a:cubicBezTo>
                  <a:pt x="15" y="9"/>
                  <a:pt x="16" y="5"/>
                  <a:pt x="17" y="1"/>
                </a:cubicBezTo>
                <a:cubicBezTo>
                  <a:pt x="17" y="0"/>
                  <a:pt x="17" y="0"/>
                  <a:pt x="1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0" name="Freeform 3006">
            <a:extLst>
              <a:ext uri="{FF2B5EF4-FFF2-40B4-BE49-F238E27FC236}">
                <a16:creationId xmlns:a16="http://schemas.microsoft.com/office/drawing/2014/main" id="{E798208F-0289-4013-8B7C-6B0D05767FF7}"/>
              </a:ext>
            </a:extLst>
          </p:cNvPr>
          <p:cNvSpPr>
            <a:spLocks/>
          </p:cNvSpPr>
          <p:nvPr/>
        </p:nvSpPr>
        <p:spPr bwMode="auto">
          <a:xfrm>
            <a:off x="3323917" y="3510539"/>
            <a:ext cx="20640" cy="211162"/>
          </a:xfrm>
          <a:custGeom>
            <a:avLst/>
            <a:gdLst>
              <a:gd name="T0" fmla="*/ 5 w 5"/>
              <a:gd name="T1" fmla="*/ 0 h 49"/>
              <a:gd name="T2" fmla="*/ 2 w 5"/>
              <a:gd name="T3" fmla="*/ 12 h 49"/>
              <a:gd name="T4" fmla="*/ 0 w 5"/>
              <a:gd name="T5" fmla="*/ 34 h 49"/>
              <a:gd name="T6" fmla="*/ 0 w 5"/>
              <a:gd name="T7" fmla="*/ 49 h 49"/>
              <a:gd name="T8" fmla="*/ 0 w 5"/>
              <a:gd name="T9" fmla="*/ 49 h 49"/>
              <a:gd name="T10" fmla="*/ 1 w 5"/>
              <a:gd name="T11" fmla="*/ 34 h 49"/>
              <a:gd name="T12" fmla="*/ 3 w 5"/>
              <a:gd name="T13" fmla="*/ 12 h 49"/>
              <a:gd name="T14" fmla="*/ 5 w 5"/>
              <a:gd name="T15" fmla="*/ 1 h 49"/>
              <a:gd name="T16" fmla="*/ 5 w 5"/>
              <a:gd name="T17" fmla="*/ 0 h 49"/>
              <a:gd name="T18" fmla="*/ 5 w 5"/>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9">
                <a:moveTo>
                  <a:pt x="5" y="0"/>
                </a:moveTo>
                <a:cubicBezTo>
                  <a:pt x="4" y="4"/>
                  <a:pt x="3" y="8"/>
                  <a:pt x="2" y="12"/>
                </a:cubicBezTo>
                <a:cubicBezTo>
                  <a:pt x="1" y="19"/>
                  <a:pt x="1" y="27"/>
                  <a:pt x="0" y="34"/>
                </a:cubicBezTo>
                <a:cubicBezTo>
                  <a:pt x="0" y="49"/>
                  <a:pt x="0" y="49"/>
                  <a:pt x="0" y="49"/>
                </a:cubicBezTo>
                <a:cubicBezTo>
                  <a:pt x="0" y="49"/>
                  <a:pt x="0" y="49"/>
                  <a:pt x="0" y="49"/>
                </a:cubicBezTo>
                <a:cubicBezTo>
                  <a:pt x="1" y="34"/>
                  <a:pt x="1" y="34"/>
                  <a:pt x="1" y="34"/>
                </a:cubicBezTo>
                <a:cubicBezTo>
                  <a:pt x="1" y="27"/>
                  <a:pt x="1" y="19"/>
                  <a:pt x="3" y="12"/>
                </a:cubicBezTo>
                <a:cubicBezTo>
                  <a:pt x="3" y="8"/>
                  <a:pt x="4" y="4"/>
                  <a:pt x="5" y="1"/>
                </a:cubicBezTo>
                <a:cubicBezTo>
                  <a:pt x="5" y="1"/>
                  <a:pt x="5" y="0"/>
                  <a:pt x="5" y="0"/>
                </a:cubicBezTo>
                <a:cubicBezTo>
                  <a:pt x="5" y="0"/>
                  <a:pt x="5"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1" name="Freeform 3007">
            <a:extLst>
              <a:ext uri="{FF2B5EF4-FFF2-40B4-BE49-F238E27FC236}">
                <a16:creationId xmlns:a16="http://schemas.microsoft.com/office/drawing/2014/main" id="{C5FF4F65-49D4-4475-841E-A64D4DF2C789}"/>
              </a:ext>
            </a:extLst>
          </p:cNvPr>
          <p:cNvSpPr>
            <a:spLocks/>
          </p:cNvSpPr>
          <p:nvPr/>
        </p:nvSpPr>
        <p:spPr bwMode="auto">
          <a:xfrm>
            <a:off x="3638278" y="3661369"/>
            <a:ext cx="136541" cy="238153"/>
          </a:xfrm>
          <a:custGeom>
            <a:avLst/>
            <a:gdLst>
              <a:gd name="T0" fmla="*/ 0 w 32"/>
              <a:gd name="T1" fmla="*/ 0 h 55"/>
              <a:gd name="T2" fmla="*/ 2 w 32"/>
              <a:gd name="T3" fmla="*/ 4 h 55"/>
              <a:gd name="T4" fmla="*/ 4 w 32"/>
              <a:gd name="T5" fmla="*/ 6 h 55"/>
              <a:gd name="T6" fmla="*/ 4 w 32"/>
              <a:gd name="T7" fmla="*/ 7 h 55"/>
              <a:gd name="T8" fmla="*/ 2 w 32"/>
              <a:gd name="T9" fmla="*/ 7 h 55"/>
              <a:gd name="T10" fmla="*/ 5 w 32"/>
              <a:gd name="T11" fmla="*/ 18 h 55"/>
              <a:gd name="T12" fmla="*/ 6 w 32"/>
              <a:gd name="T13" fmla="*/ 22 h 55"/>
              <a:gd name="T14" fmla="*/ 6 w 32"/>
              <a:gd name="T15" fmla="*/ 23 h 55"/>
              <a:gd name="T16" fmla="*/ 10 w 32"/>
              <a:gd name="T17" fmla="*/ 27 h 55"/>
              <a:gd name="T18" fmla="*/ 13 w 32"/>
              <a:gd name="T19" fmla="*/ 30 h 55"/>
              <a:gd name="T20" fmla="*/ 16 w 32"/>
              <a:gd name="T21" fmla="*/ 32 h 55"/>
              <a:gd name="T22" fmla="*/ 20 w 32"/>
              <a:gd name="T23" fmla="*/ 36 h 55"/>
              <a:gd name="T24" fmla="*/ 23 w 32"/>
              <a:gd name="T25" fmla="*/ 40 h 55"/>
              <a:gd name="T26" fmla="*/ 26 w 32"/>
              <a:gd name="T27" fmla="*/ 44 h 55"/>
              <a:gd name="T28" fmla="*/ 28 w 32"/>
              <a:gd name="T29" fmla="*/ 46 h 55"/>
              <a:gd name="T30" fmla="*/ 29 w 32"/>
              <a:gd name="T31" fmla="*/ 48 h 55"/>
              <a:gd name="T32" fmla="*/ 31 w 32"/>
              <a:gd name="T33" fmla="*/ 53 h 55"/>
              <a:gd name="T34" fmla="*/ 32 w 32"/>
              <a:gd name="T35" fmla="*/ 55 h 55"/>
              <a:gd name="T36" fmla="*/ 27 w 32"/>
              <a:gd name="T37" fmla="*/ 32 h 55"/>
              <a:gd name="T38" fmla="*/ 21 w 32"/>
              <a:gd name="T39" fmla="*/ 18 h 55"/>
              <a:gd name="T40" fmla="*/ 18 w 32"/>
              <a:gd name="T41" fmla="*/ 13 h 55"/>
              <a:gd name="T42" fmla="*/ 15 w 32"/>
              <a:gd name="T43" fmla="*/ 9 h 55"/>
              <a:gd name="T44" fmla="*/ 13 w 32"/>
              <a:gd name="T45" fmla="*/ 7 h 55"/>
              <a:gd name="T46" fmla="*/ 10 w 32"/>
              <a:gd name="T47" fmla="*/ 5 h 55"/>
              <a:gd name="T48" fmla="*/ 5 w 32"/>
              <a:gd name="T49" fmla="*/ 7 h 55"/>
              <a:gd name="T50" fmla="*/ 4 w 32"/>
              <a:gd name="T51" fmla="*/ 6 h 55"/>
              <a:gd name="T52" fmla="*/ 2 w 32"/>
              <a:gd name="T53" fmla="*/ 4 h 55"/>
              <a:gd name="T54" fmla="*/ 0 w 32"/>
              <a:gd name="T55" fmla="*/ 1 h 55"/>
              <a:gd name="T56" fmla="*/ 0 w 32"/>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55">
                <a:moveTo>
                  <a:pt x="0" y="0"/>
                </a:moveTo>
                <a:cubicBezTo>
                  <a:pt x="0" y="2"/>
                  <a:pt x="1" y="3"/>
                  <a:pt x="2" y="4"/>
                </a:cubicBezTo>
                <a:cubicBezTo>
                  <a:pt x="3" y="5"/>
                  <a:pt x="3" y="6"/>
                  <a:pt x="4" y="6"/>
                </a:cubicBezTo>
                <a:cubicBezTo>
                  <a:pt x="4" y="7"/>
                  <a:pt x="4" y="7"/>
                  <a:pt x="4" y="7"/>
                </a:cubicBezTo>
                <a:cubicBezTo>
                  <a:pt x="3" y="7"/>
                  <a:pt x="3" y="7"/>
                  <a:pt x="2" y="7"/>
                </a:cubicBezTo>
                <a:cubicBezTo>
                  <a:pt x="3" y="10"/>
                  <a:pt x="4" y="14"/>
                  <a:pt x="5" y="18"/>
                </a:cubicBezTo>
                <a:cubicBezTo>
                  <a:pt x="5" y="19"/>
                  <a:pt x="5" y="21"/>
                  <a:pt x="6" y="22"/>
                </a:cubicBezTo>
                <a:cubicBezTo>
                  <a:pt x="6" y="23"/>
                  <a:pt x="6" y="23"/>
                  <a:pt x="6" y="23"/>
                </a:cubicBezTo>
                <a:cubicBezTo>
                  <a:pt x="7" y="24"/>
                  <a:pt x="8" y="25"/>
                  <a:pt x="10" y="27"/>
                </a:cubicBezTo>
                <a:cubicBezTo>
                  <a:pt x="11" y="28"/>
                  <a:pt x="12" y="29"/>
                  <a:pt x="13" y="30"/>
                </a:cubicBezTo>
                <a:cubicBezTo>
                  <a:pt x="14" y="30"/>
                  <a:pt x="15" y="31"/>
                  <a:pt x="16" y="32"/>
                </a:cubicBezTo>
                <a:cubicBezTo>
                  <a:pt x="18" y="33"/>
                  <a:pt x="19" y="35"/>
                  <a:pt x="20" y="36"/>
                </a:cubicBezTo>
                <a:cubicBezTo>
                  <a:pt x="21" y="37"/>
                  <a:pt x="22" y="38"/>
                  <a:pt x="23" y="40"/>
                </a:cubicBezTo>
                <a:cubicBezTo>
                  <a:pt x="24" y="41"/>
                  <a:pt x="25" y="43"/>
                  <a:pt x="26" y="44"/>
                </a:cubicBezTo>
                <a:cubicBezTo>
                  <a:pt x="27" y="45"/>
                  <a:pt x="27" y="45"/>
                  <a:pt x="28" y="46"/>
                </a:cubicBezTo>
                <a:cubicBezTo>
                  <a:pt x="28" y="47"/>
                  <a:pt x="29" y="48"/>
                  <a:pt x="29" y="48"/>
                </a:cubicBezTo>
                <a:cubicBezTo>
                  <a:pt x="30" y="50"/>
                  <a:pt x="31" y="51"/>
                  <a:pt x="31" y="53"/>
                </a:cubicBezTo>
                <a:cubicBezTo>
                  <a:pt x="31" y="54"/>
                  <a:pt x="32" y="54"/>
                  <a:pt x="32" y="55"/>
                </a:cubicBezTo>
                <a:cubicBezTo>
                  <a:pt x="32" y="47"/>
                  <a:pt x="30" y="39"/>
                  <a:pt x="27" y="32"/>
                </a:cubicBezTo>
                <a:cubicBezTo>
                  <a:pt x="25" y="27"/>
                  <a:pt x="23" y="22"/>
                  <a:pt x="21" y="18"/>
                </a:cubicBezTo>
                <a:cubicBezTo>
                  <a:pt x="21" y="18"/>
                  <a:pt x="19" y="16"/>
                  <a:pt x="18" y="13"/>
                </a:cubicBezTo>
                <a:cubicBezTo>
                  <a:pt x="17" y="12"/>
                  <a:pt x="16" y="10"/>
                  <a:pt x="15" y="9"/>
                </a:cubicBezTo>
                <a:cubicBezTo>
                  <a:pt x="14" y="8"/>
                  <a:pt x="13" y="7"/>
                  <a:pt x="13" y="7"/>
                </a:cubicBezTo>
                <a:cubicBezTo>
                  <a:pt x="12" y="6"/>
                  <a:pt x="11" y="5"/>
                  <a:pt x="10" y="5"/>
                </a:cubicBezTo>
                <a:cubicBezTo>
                  <a:pt x="8" y="6"/>
                  <a:pt x="6" y="7"/>
                  <a:pt x="5" y="7"/>
                </a:cubicBezTo>
                <a:cubicBezTo>
                  <a:pt x="4" y="6"/>
                  <a:pt x="4" y="6"/>
                  <a:pt x="4" y="6"/>
                </a:cubicBezTo>
                <a:cubicBezTo>
                  <a:pt x="3" y="6"/>
                  <a:pt x="3" y="5"/>
                  <a:pt x="2" y="4"/>
                </a:cubicBezTo>
                <a:cubicBezTo>
                  <a:pt x="1" y="3"/>
                  <a:pt x="1" y="2"/>
                  <a:pt x="0" y="1"/>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2" name="Freeform 3008">
            <a:extLst>
              <a:ext uri="{FF2B5EF4-FFF2-40B4-BE49-F238E27FC236}">
                <a16:creationId xmlns:a16="http://schemas.microsoft.com/office/drawing/2014/main" id="{0A4B4CF2-FD27-4DAE-A855-212971D80E83}"/>
              </a:ext>
            </a:extLst>
          </p:cNvPr>
          <p:cNvSpPr>
            <a:spLocks/>
          </p:cNvSpPr>
          <p:nvPr/>
        </p:nvSpPr>
        <p:spPr bwMode="auto">
          <a:xfrm>
            <a:off x="3638278" y="3666132"/>
            <a:ext cx="42867" cy="25403"/>
          </a:xfrm>
          <a:custGeom>
            <a:avLst/>
            <a:gdLst>
              <a:gd name="T0" fmla="*/ 0 w 10"/>
              <a:gd name="T1" fmla="*/ 0 h 6"/>
              <a:gd name="T2" fmla="*/ 2 w 10"/>
              <a:gd name="T3" fmla="*/ 3 h 6"/>
              <a:gd name="T4" fmla="*/ 4 w 10"/>
              <a:gd name="T5" fmla="*/ 5 h 6"/>
              <a:gd name="T6" fmla="*/ 5 w 10"/>
              <a:gd name="T7" fmla="*/ 6 h 6"/>
              <a:gd name="T8" fmla="*/ 10 w 10"/>
              <a:gd name="T9" fmla="*/ 4 h 6"/>
              <a:gd name="T10" fmla="*/ 10 w 10"/>
              <a:gd name="T11" fmla="*/ 4 h 6"/>
              <a:gd name="T12" fmla="*/ 7 w 10"/>
              <a:gd name="T13" fmla="*/ 3 h 6"/>
              <a:gd name="T14" fmla="*/ 5 w 10"/>
              <a:gd name="T15" fmla="*/ 2 h 6"/>
              <a:gd name="T16" fmla="*/ 2 w 10"/>
              <a:gd name="T17" fmla="*/ 1 h 6"/>
              <a:gd name="T18" fmla="*/ 0 w 10"/>
              <a:gd name="T19" fmla="*/ 0 h 6"/>
              <a:gd name="T20" fmla="*/ 0 w 1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0" y="0"/>
                </a:moveTo>
                <a:cubicBezTo>
                  <a:pt x="1" y="1"/>
                  <a:pt x="1" y="2"/>
                  <a:pt x="2" y="3"/>
                </a:cubicBezTo>
                <a:cubicBezTo>
                  <a:pt x="3" y="4"/>
                  <a:pt x="3" y="5"/>
                  <a:pt x="4" y="5"/>
                </a:cubicBezTo>
                <a:cubicBezTo>
                  <a:pt x="5" y="6"/>
                  <a:pt x="5" y="6"/>
                  <a:pt x="5" y="6"/>
                </a:cubicBezTo>
                <a:cubicBezTo>
                  <a:pt x="6" y="6"/>
                  <a:pt x="8" y="5"/>
                  <a:pt x="10" y="4"/>
                </a:cubicBezTo>
                <a:cubicBezTo>
                  <a:pt x="10" y="4"/>
                  <a:pt x="10" y="4"/>
                  <a:pt x="10" y="4"/>
                </a:cubicBezTo>
                <a:cubicBezTo>
                  <a:pt x="9" y="4"/>
                  <a:pt x="8" y="3"/>
                  <a:pt x="7" y="3"/>
                </a:cubicBezTo>
                <a:cubicBezTo>
                  <a:pt x="6" y="3"/>
                  <a:pt x="5" y="3"/>
                  <a:pt x="5" y="2"/>
                </a:cubicBezTo>
                <a:cubicBezTo>
                  <a:pt x="4" y="2"/>
                  <a:pt x="3" y="1"/>
                  <a:pt x="2" y="1"/>
                </a:cubicBezTo>
                <a:cubicBezTo>
                  <a:pt x="1" y="1"/>
                  <a:pt x="1" y="0"/>
                  <a:pt x="0"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3" name="Freeform 3009">
            <a:extLst>
              <a:ext uri="{FF2B5EF4-FFF2-40B4-BE49-F238E27FC236}">
                <a16:creationId xmlns:a16="http://schemas.microsoft.com/office/drawing/2014/main" id="{D3D7FB74-5A44-4F6F-8707-7C6C795564DF}"/>
              </a:ext>
            </a:extLst>
          </p:cNvPr>
          <p:cNvSpPr>
            <a:spLocks/>
          </p:cNvSpPr>
          <p:nvPr/>
        </p:nvSpPr>
        <p:spPr bwMode="auto">
          <a:xfrm>
            <a:off x="3633515" y="3661369"/>
            <a:ext cx="22228" cy="30166"/>
          </a:xfrm>
          <a:custGeom>
            <a:avLst/>
            <a:gdLst>
              <a:gd name="T0" fmla="*/ 0 w 5"/>
              <a:gd name="T1" fmla="*/ 0 h 7"/>
              <a:gd name="T2" fmla="*/ 1 w 5"/>
              <a:gd name="T3" fmla="*/ 3 h 7"/>
              <a:gd name="T4" fmla="*/ 3 w 5"/>
              <a:gd name="T5" fmla="*/ 7 h 7"/>
              <a:gd name="T6" fmla="*/ 5 w 5"/>
              <a:gd name="T7" fmla="*/ 7 h 7"/>
              <a:gd name="T8" fmla="*/ 5 w 5"/>
              <a:gd name="T9" fmla="*/ 6 h 7"/>
              <a:gd name="T10" fmla="*/ 3 w 5"/>
              <a:gd name="T11" fmla="*/ 4 h 7"/>
              <a:gd name="T12" fmla="*/ 1 w 5"/>
              <a:gd name="T13" fmla="*/ 0 h 7"/>
              <a:gd name="T14" fmla="*/ 0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0"/>
                </a:moveTo>
                <a:cubicBezTo>
                  <a:pt x="1" y="1"/>
                  <a:pt x="1" y="2"/>
                  <a:pt x="1" y="3"/>
                </a:cubicBezTo>
                <a:cubicBezTo>
                  <a:pt x="2" y="4"/>
                  <a:pt x="2" y="6"/>
                  <a:pt x="3" y="7"/>
                </a:cubicBezTo>
                <a:cubicBezTo>
                  <a:pt x="4" y="7"/>
                  <a:pt x="4" y="7"/>
                  <a:pt x="5" y="7"/>
                </a:cubicBezTo>
                <a:cubicBezTo>
                  <a:pt x="5" y="6"/>
                  <a:pt x="5" y="6"/>
                  <a:pt x="5" y="6"/>
                </a:cubicBezTo>
                <a:cubicBezTo>
                  <a:pt x="4" y="6"/>
                  <a:pt x="4" y="5"/>
                  <a:pt x="3" y="4"/>
                </a:cubicBezTo>
                <a:cubicBezTo>
                  <a:pt x="2" y="3"/>
                  <a:pt x="1" y="2"/>
                  <a:pt x="1"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4" name="Freeform 3010">
            <a:extLst>
              <a:ext uri="{FF2B5EF4-FFF2-40B4-BE49-F238E27FC236}">
                <a16:creationId xmlns:a16="http://schemas.microsoft.com/office/drawing/2014/main" id="{F2F07F19-3E0C-4823-AB0C-7917194FB73A}"/>
              </a:ext>
            </a:extLst>
          </p:cNvPr>
          <p:cNvSpPr>
            <a:spLocks noEditPoints="1"/>
          </p:cNvSpPr>
          <p:nvPr/>
        </p:nvSpPr>
        <p:spPr bwMode="auto">
          <a:xfrm>
            <a:off x="3620813" y="3628028"/>
            <a:ext cx="90498" cy="85735"/>
          </a:xfrm>
          <a:custGeom>
            <a:avLst/>
            <a:gdLst>
              <a:gd name="T0" fmla="*/ 16 w 21"/>
              <a:gd name="T1" fmla="*/ 12 h 20"/>
              <a:gd name="T2" fmla="*/ 15 w 21"/>
              <a:gd name="T3" fmla="*/ 13 h 20"/>
              <a:gd name="T4" fmla="*/ 17 w 21"/>
              <a:gd name="T5" fmla="*/ 14 h 20"/>
              <a:gd name="T6" fmla="*/ 19 w 21"/>
              <a:gd name="T7" fmla="*/ 17 h 20"/>
              <a:gd name="T8" fmla="*/ 21 w 21"/>
              <a:gd name="T9" fmla="*/ 20 h 20"/>
              <a:gd name="T10" fmla="*/ 16 w 21"/>
              <a:gd name="T11" fmla="*/ 12 h 20"/>
              <a:gd name="T12" fmla="*/ 3 w 21"/>
              <a:gd name="T13" fmla="*/ 6 h 20"/>
              <a:gd name="T14" fmla="*/ 3 w 21"/>
              <a:gd name="T15" fmla="*/ 6 h 20"/>
              <a:gd name="T16" fmla="*/ 3 w 21"/>
              <a:gd name="T17" fmla="*/ 6 h 20"/>
              <a:gd name="T18" fmla="*/ 3 w 21"/>
              <a:gd name="T19" fmla="*/ 6 h 20"/>
              <a:gd name="T20" fmla="*/ 0 w 21"/>
              <a:gd name="T21" fmla="*/ 0 h 20"/>
              <a:gd name="T22" fmla="*/ 0 w 21"/>
              <a:gd name="T23" fmla="*/ 0 h 20"/>
              <a:gd name="T24" fmla="*/ 1 w 21"/>
              <a:gd name="T25" fmla="*/ 2 h 20"/>
              <a:gd name="T26" fmla="*/ 1 w 21"/>
              <a:gd name="T27" fmla="*/ 2 h 20"/>
              <a:gd name="T28" fmla="*/ 1 w 21"/>
              <a:gd name="T29" fmla="*/ 2 h 20"/>
              <a:gd name="T30" fmla="*/ 0 w 21"/>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0">
                <a:moveTo>
                  <a:pt x="16" y="12"/>
                </a:moveTo>
                <a:cubicBezTo>
                  <a:pt x="16" y="12"/>
                  <a:pt x="15" y="13"/>
                  <a:pt x="15" y="13"/>
                </a:cubicBezTo>
                <a:cubicBezTo>
                  <a:pt x="16" y="13"/>
                  <a:pt x="16" y="14"/>
                  <a:pt x="17" y="14"/>
                </a:cubicBezTo>
                <a:cubicBezTo>
                  <a:pt x="18" y="15"/>
                  <a:pt x="18" y="16"/>
                  <a:pt x="19" y="17"/>
                </a:cubicBezTo>
                <a:cubicBezTo>
                  <a:pt x="20" y="18"/>
                  <a:pt x="21" y="19"/>
                  <a:pt x="21" y="20"/>
                </a:cubicBezTo>
                <a:cubicBezTo>
                  <a:pt x="20" y="17"/>
                  <a:pt x="18" y="15"/>
                  <a:pt x="16" y="12"/>
                </a:cubicBezTo>
                <a:moveTo>
                  <a:pt x="3" y="6"/>
                </a:moveTo>
                <a:cubicBezTo>
                  <a:pt x="3" y="6"/>
                  <a:pt x="3" y="6"/>
                  <a:pt x="3" y="6"/>
                </a:cubicBezTo>
                <a:cubicBezTo>
                  <a:pt x="3" y="6"/>
                  <a:pt x="3" y="6"/>
                  <a:pt x="3" y="6"/>
                </a:cubicBezTo>
                <a:cubicBezTo>
                  <a:pt x="3" y="6"/>
                  <a:pt x="3" y="6"/>
                  <a:pt x="3" y="6"/>
                </a:cubicBezTo>
                <a:moveTo>
                  <a:pt x="0" y="0"/>
                </a:moveTo>
                <a:cubicBezTo>
                  <a:pt x="0" y="0"/>
                  <a:pt x="0" y="0"/>
                  <a:pt x="0" y="0"/>
                </a:cubicBezTo>
                <a:cubicBezTo>
                  <a:pt x="1" y="0"/>
                  <a:pt x="1" y="1"/>
                  <a:pt x="1" y="2"/>
                </a:cubicBezTo>
                <a:cubicBezTo>
                  <a:pt x="1" y="2"/>
                  <a:pt x="1" y="2"/>
                  <a:pt x="1" y="2"/>
                </a:cubicBezTo>
                <a:cubicBezTo>
                  <a:pt x="1" y="2"/>
                  <a:pt x="1" y="2"/>
                  <a:pt x="1" y="2"/>
                </a:cubicBezTo>
                <a:cubicBezTo>
                  <a:pt x="1"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5" name="Freeform 3011">
            <a:extLst>
              <a:ext uri="{FF2B5EF4-FFF2-40B4-BE49-F238E27FC236}">
                <a16:creationId xmlns:a16="http://schemas.microsoft.com/office/drawing/2014/main" id="{E83AFF80-8A1E-4714-9E2D-724C265949D4}"/>
              </a:ext>
            </a:extLst>
          </p:cNvPr>
          <p:cNvSpPr>
            <a:spLocks/>
          </p:cNvSpPr>
          <p:nvPr/>
        </p:nvSpPr>
        <p:spPr bwMode="auto">
          <a:xfrm>
            <a:off x="3620813" y="3623265"/>
            <a:ext cx="68270" cy="60332"/>
          </a:xfrm>
          <a:custGeom>
            <a:avLst/>
            <a:gdLst>
              <a:gd name="T0" fmla="*/ 3 w 16"/>
              <a:gd name="T1" fmla="*/ 0 h 14"/>
              <a:gd name="T2" fmla="*/ 0 w 16"/>
              <a:gd name="T3" fmla="*/ 1 h 14"/>
              <a:gd name="T4" fmla="*/ 1 w 16"/>
              <a:gd name="T5" fmla="*/ 3 h 14"/>
              <a:gd name="T6" fmla="*/ 1 w 16"/>
              <a:gd name="T7" fmla="*/ 3 h 14"/>
              <a:gd name="T8" fmla="*/ 3 w 16"/>
              <a:gd name="T9" fmla="*/ 7 h 14"/>
              <a:gd name="T10" fmla="*/ 3 w 16"/>
              <a:gd name="T11" fmla="*/ 7 h 14"/>
              <a:gd name="T12" fmla="*/ 5 w 16"/>
              <a:gd name="T13" fmla="*/ 9 h 14"/>
              <a:gd name="T14" fmla="*/ 7 w 16"/>
              <a:gd name="T15" fmla="*/ 10 h 14"/>
              <a:gd name="T16" fmla="*/ 9 w 16"/>
              <a:gd name="T17" fmla="*/ 11 h 14"/>
              <a:gd name="T18" fmla="*/ 12 w 16"/>
              <a:gd name="T19" fmla="*/ 12 h 14"/>
              <a:gd name="T20" fmla="*/ 14 w 16"/>
              <a:gd name="T21" fmla="*/ 14 h 14"/>
              <a:gd name="T22" fmla="*/ 15 w 16"/>
              <a:gd name="T23" fmla="*/ 14 h 14"/>
              <a:gd name="T24" fmla="*/ 16 w 16"/>
              <a:gd name="T25" fmla="*/ 13 h 14"/>
              <a:gd name="T26" fmla="*/ 9 w 16"/>
              <a:gd name="T27" fmla="*/ 4 h 14"/>
              <a:gd name="T28" fmla="*/ 4 w 16"/>
              <a:gd name="T29" fmla="*/ 0 h 14"/>
              <a:gd name="T30" fmla="*/ 3 w 16"/>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4">
                <a:moveTo>
                  <a:pt x="3" y="0"/>
                </a:moveTo>
                <a:cubicBezTo>
                  <a:pt x="2" y="0"/>
                  <a:pt x="1" y="0"/>
                  <a:pt x="0" y="1"/>
                </a:cubicBezTo>
                <a:cubicBezTo>
                  <a:pt x="1" y="1"/>
                  <a:pt x="1" y="2"/>
                  <a:pt x="1" y="3"/>
                </a:cubicBezTo>
                <a:cubicBezTo>
                  <a:pt x="1" y="3"/>
                  <a:pt x="1" y="3"/>
                  <a:pt x="1" y="3"/>
                </a:cubicBezTo>
                <a:cubicBezTo>
                  <a:pt x="2" y="4"/>
                  <a:pt x="2" y="5"/>
                  <a:pt x="3" y="7"/>
                </a:cubicBezTo>
                <a:cubicBezTo>
                  <a:pt x="3" y="7"/>
                  <a:pt x="3" y="7"/>
                  <a:pt x="3" y="7"/>
                </a:cubicBezTo>
                <a:cubicBezTo>
                  <a:pt x="3" y="8"/>
                  <a:pt x="4" y="8"/>
                  <a:pt x="5" y="9"/>
                </a:cubicBezTo>
                <a:cubicBezTo>
                  <a:pt x="5" y="9"/>
                  <a:pt x="6" y="10"/>
                  <a:pt x="7" y="10"/>
                </a:cubicBezTo>
                <a:cubicBezTo>
                  <a:pt x="7" y="11"/>
                  <a:pt x="8" y="11"/>
                  <a:pt x="9" y="11"/>
                </a:cubicBezTo>
                <a:cubicBezTo>
                  <a:pt x="10" y="12"/>
                  <a:pt x="11" y="12"/>
                  <a:pt x="12" y="12"/>
                </a:cubicBezTo>
                <a:cubicBezTo>
                  <a:pt x="12" y="13"/>
                  <a:pt x="13" y="13"/>
                  <a:pt x="14" y="14"/>
                </a:cubicBezTo>
                <a:cubicBezTo>
                  <a:pt x="15" y="14"/>
                  <a:pt x="15" y="14"/>
                  <a:pt x="15" y="14"/>
                </a:cubicBezTo>
                <a:cubicBezTo>
                  <a:pt x="15" y="14"/>
                  <a:pt x="16" y="13"/>
                  <a:pt x="16" y="13"/>
                </a:cubicBezTo>
                <a:cubicBezTo>
                  <a:pt x="13" y="10"/>
                  <a:pt x="11" y="6"/>
                  <a:pt x="9" y="4"/>
                </a:cubicBezTo>
                <a:cubicBezTo>
                  <a:pt x="7" y="2"/>
                  <a:pt x="6" y="1"/>
                  <a:pt x="4" y="0"/>
                </a:cubicBezTo>
                <a:cubicBezTo>
                  <a:pt x="4" y="0"/>
                  <a:pt x="4"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6" name="Freeform 3012">
            <a:extLst>
              <a:ext uri="{FF2B5EF4-FFF2-40B4-BE49-F238E27FC236}">
                <a16:creationId xmlns:a16="http://schemas.microsoft.com/office/drawing/2014/main" id="{DCC32997-E71E-4466-A28D-ED65C83D4F8C}"/>
              </a:ext>
            </a:extLst>
          </p:cNvPr>
          <p:cNvSpPr>
            <a:spLocks noEditPoints="1"/>
          </p:cNvSpPr>
          <p:nvPr/>
        </p:nvSpPr>
        <p:spPr bwMode="auto">
          <a:xfrm>
            <a:off x="3711312" y="3713763"/>
            <a:ext cx="17465" cy="25403"/>
          </a:xfrm>
          <a:custGeom>
            <a:avLst/>
            <a:gdLst>
              <a:gd name="T0" fmla="*/ 1 w 4"/>
              <a:gd name="T1" fmla="*/ 2 h 6"/>
              <a:gd name="T2" fmla="*/ 4 w 4"/>
              <a:gd name="T3" fmla="*/ 6 h 6"/>
              <a:gd name="T4" fmla="*/ 1 w 4"/>
              <a:gd name="T5" fmla="*/ 2 h 6"/>
              <a:gd name="T6" fmla="*/ 0 w 4"/>
              <a:gd name="T7" fmla="*/ 0 h 6"/>
              <a:gd name="T8" fmla="*/ 1 w 4"/>
              <a:gd name="T9" fmla="*/ 2 h 6"/>
              <a:gd name="T10" fmla="*/ 1 w 4"/>
              <a:gd name="T11" fmla="*/ 1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2"/>
                </a:moveTo>
                <a:cubicBezTo>
                  <a:pt x="3" y="4"/>
                  <a:pt x="3" y="6"/>
                  <a:pt x="4" y="6"/>
                </a:cubicBezTo>
                <a:cubicBezTo>
                  <a:pt x="3" y="5"/>
                  <a:pt x="2" y="3"/>
                  <a:pt x="1" y="2"/>
                </a:cubicBezTo>
                <a:moveTo>
                  <a:pt x="0" y="0"/>
                </a:moveTo>
                <a:cubicBezTo>
                  <a:pt x="1" y="1"/>
                  <a:pt x="1" y="2"/>
                  <a:pt x="1" y="2"/>
                </a:cubicBezTo>
                <a:cubicBezTo>
                  <a:pt x="1" y="2"/>
                  <a:pt x="1" y="2"/>
                  <a:pt x="1" y="1"/>
                </a:cubicBezTo>
                <a:cubicBezTo>
                  <a:pt x="1" y="1"/>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7" name="Freeform 3013">
            <a:extLst>
              <a:ext uri="{FF2B5EF4-FFF2-40B4-BE49-F238E27FC236}">
                <a16:creationId xmlns:a16="http://schemas.microsoft.com/office/drawing/2014/main" id="{BCF05D91-9138-4A09-A86D-A97F05CD1D8B}"/>
              </a:ext>
            </a:extLst>
          </p:cNvPr>
          <p:cNvSpPr>
            <a:spLocks/>
          </p:cNvSpPr>
          <p:nvPr/>
        </p:nvSpPr>
        <p:spPr bwMode="auto">
          <a:xfrm>
            <a:off x="3668444" y="3774095"/>
            <a:ext cx="111138" cy="258792"/>
          </a:xfrm>
          <a:custGeom>
            <a:avLst/>
            <a:gdLst>
              <a:gd name="T0" fmla="*/ 0 w 26"/>
              <a:gd name="T1" fmla="*/ 0 h 60"/>
              <a:gd name="T2" fmla="*/ 3 w 26"/>
              <a:gd name="T3" fmla="*/ 11 h 60"/>
              <a:gd name="T4" fmla="*/ 9 w 26"/>
              <a:gd name="T5" fmla="*/ 32 h 60"/>
              <a:gd name="T6" fmla="*/ 12 w 26"/>
              <a:gd name="T7" fmla="*/ 50 h 60"/>
              <a:gd name="T8" fmla="*/ 12 w 26"/>
              <a:gd name="T9" fmla="*/ 60 h 60"/>
              <a:gd name="T10" fmla="*/ 14 w 26"/>
              <a:gd name="T11" fmla="*/ 60 h 60"/>
              <a:gd name="T12" fmla="*/ 18 w 26"/>
              <a:gd name="T13" fmla="*/ 59 h 60"/>
              <a:gd name="T14" fmla="*/ 22 w 26"/>
              <a:gd name="T15" fmla="*/ 53 h 60"/>
              <a:gd name="T16" fmla="*/ 25 w 26"/>
              <a:gd name="T17" fmla="*/ 30 h 60"/>
              <a:gd name="T18" fmla="*/ 24 w 26"/>
              <a:gd name="T19" fmla="*/ 27 h 60"/>
              <a:gd name="T20" fmla="*/ 22 w 26"/>
              <a:gd name="T21" fmla="*/ 23 h 60"/>
              <a:gd name="T22" fmla="*/ 20 w 26"/>
              <a:gd name="T23" fmla="*/ 20 h 60"/>
              <a:gd name="T24" fmla="*/ 19 w 26"/>
              <a:gd name="T25" fmla="*/ 18 h 60"/>
              <a:gd name="T26" fmla="*/ 16 w 26"/>
              <a:gd name="T27" fmla="*/ 14 h 60"/>
              <a:gd name="T28" fmla="*/ 12 w 26"/>
              <a:gd name="T29" fmla="*/ 10 h 60"/>
              <a:gd name="T30" fmla="*/ 9 w 26"/>
              <a:gd name="T31" fmla="*/ 7 h 60"/>
              <a:gd name="T32" fmla="*/ 5 w 26"/>
              <a:gd name="T33" fmla="*/ 4 h 60"/>
              <a:gd name="T34" fmla="*/ 2 w 26"/>
              <a:gd name="T35" fmla="*/ 2 h 60"/>
              <a:gd name="T36" fmla="*/ 0 w 26"/>
              <a:gd name="T3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60">
                <a:moveTo>
                  <a:pt x="0" y="0"/>
                </a:moveTo>
                <a:cubicBezTo>
                  <a:pt x="1" y="4"/>
                  <a:pt x="2" y="7"/>
                  <a:pt x="3" y="11"/>
                </a:cubicBezTo>
                <a:cubicBezTo>
                  <a:pt x="6" y="18"/>
                  <a:pt x="8" y="25"/>
                  <a:pt x="9" y="32"/>
                </a:cubicBezTo>
                <a:cubicBezTo>
                  <a:pt x="11" y="38"/>
                  <a:pt x="12" y="44"/>
                  <a:pt x="12" y="50"/>
                </a:cubicBezTo>
                <a:cubicBezTo>
                  <a:pt x="13" y="54"/>
                  <a:pt x="13" y="57"/>
                  <a:pt x="12" y="60"/>
                </a:cubicBezTo>
                <a:cubicBezTo>
                  <a:pt x="13" y="60"/>
                  <a:pt x="14" y="60"/>
                  <a:pt x="14" y="60"/>
                </a:cubicBezTo>
                <a:cubicBezTo>
                  <a:pt x="16" y="60"/>
                  <a:pt x="17" y="60"/>
                  <a:pt x="18" y="59"/>
                </a:cubicBezTo>
                <a:cubicBezTo>
                  <a:pt x="20" y="58"/>
                  <a:pt x="21" y="56"/>
                  <a:pt x="22" y="53"/>
                </a:cubicBezTo>
                <a:cubicBezTo>
                  <a:pt x="24" y="46"/>
                  <a:pt x="26" y="38"/>
                  <a:pt x="25" y="30"/>
                </a:cubicBezTo>
                <a:cubicBezTo>
                  <a:pt x="25" y="29"/>
                  <a:pt x="24" y="28"/>
                  <a:pt x="24" y="27"/>
                </a:cubicBezTo>
                <a:cubicBezTo>
                  <a:pt x="23" y="25"/>
                  <a:pt x="22" y="24"/>
                  <a:pt x="22" y="23"/>
                </a:cubicBezTo>
                <a:cubicBezTo>
                  <a:pt x="21" y="22"/>
                  <a:pt x="21" y="21"/>
                  <a:pt x="20" y="20"/>
                </a:cubicBezTo>
                <a:cubicBezTo>
                  <a:pt x="20" y="20"/>
                  <a:pt x="19" y="19"/>
                  <a:pt x="19" y="18"/>
                </a:cubicBezTo>
                <a:cubicBezTo>
                  <a:pt x="18" y="17"/>
                  <a:pt x="17" y="15"/>
                  <a:pt x="16" y="14"/>
                </a:cubicBezTo>
                <a:cubicBezTo>
                  <a:pt x="15" y="13"/>
                  <a:pt x="14" y="12"/>
                  <a:pt x="12" y="10"/>
                </a:cubicBezTo>
                <a:cubicBezTo>
                  <a:pt x="11" y="9"/>
                  <a:pt x="10" y="8"/>
                  <a:pt x="9" y="7"/>
                </a:cubicBezTo>
                <a:cubicBezTo>
                  <a:pt x="7" y="6"/>
                  <a:pt x="6" y="5"/>
                  <a:pt x="5" y="4"/>
                </a:cubicBezTo>
                <a:cubicBezTo>
                  <a:pt x="4" y="4"/>
                  <a:pt x="3" y="3"/>
                  <a:pt x="2" y="2"/>
                </a:cubicBezTo>
                <a:cubicBezTo>
                  <a:pt x="1"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8" name="Freeform 3014">
            <a:extLst>
              <a:ext uri="{FF2B5EF4-FFF2-40B4-BE49-F238E27FC236}">
                <a16:creationId xmlns:a16="http://schemas.microsoft.com/office/drawing/2014/main" id="{7897ABA6-FFBC-41B6-9F02-D49ADCF7D90A}"/>
              </a:ext>
            </a:extLst>
          </p:cNvPr>
          <p:cNvSpPr>
            <a:spLocks/>
          </p:cNvSpPr>
          <p:nvPr/>
        </p:nvSpPr>
        <p:spPr bwMode="auto">
          <a:xfrm>
            <a:off x="3598586" y="3721701"/>
            <a:ext cx="120664" cy="311186"/>
          </a:xfrm>
          <a:custGeom>
            <a:avLst/>
            <a:gdLst>
              <a:gd name="T0" fmla="*/ 10 w 28"/>
              <a:gd name="T1" fmla="*/ 0 h 72"/>
              <a:gd name="T2" fmla="*/ 10 w 28"/>
              <a:gd name="T3" fmla="*/ 5 h 72"/>
              <a:gd name="T4" fmla="*/ 9 w 28"/>
              <a:gd name="T5" fmla="*/ 11 h 72"/>
              <a:gd name="T6" fmla="*/ 7 w 28"/>
              <a:gd name="T7" fmla="*/ 18 h 72"/>
              <a:gd name="T8" fmla="*/ 3 w 28"/>
              <a:gd name="T9" fmla="*/ 32 h 72"/>
              <a:gd name="T10" fmla="*/ 1 w 28"/>
              <a:gd name="T11" fmla="*/ 40 h 72"/>
              <a:gd name="T12" fmla="*/ 0 w 28"/>
              <a:gd name="T13" fmla="*/ 47 h 72"/>
              <a:gd name="T14" fmla="*/ 0 w 28"/>
              <a:gd name="T15" fmla="*/ 60 h 72"/>
              <a:gd name="T16" fmla="*/ 1 w 28"/>
              <a:gd name="T17" fmla="*/ 66 h 72"/>
              <a:gd name="T18" fmla="*/ 2 w 28"/>
              <a:gd name="T19" fmla="*/ 67 h 72"/>
              <a:gd name="T20" fmla="*/ 14 w 28"/>
              <a:gd name="T21" fmla="*/ 70 h 72"/>
              <a:gd name="T22" fmla="*/ 18 w 28"/>
              <a:gd name="T23" fmla="*/ 69 h 72"/>
              <a:gd name="T24" fmla="*/ 21 w 28"/>
              <a:gd name="T25" fmla="*/ 69 h 72"/>
              <a:gd name="T26" fmla="*/ 26 w 28"/>
              <a:gd name="T27" fmla="*/ 70 h 72"/>
              <a:gd name="T28" fmla="*/ 28 w 28"/>
              <a:gd name="T29" fmla="*/ 72 h 72"/>
              <a:gd name="T30" fmla="*/ 28 w 28"/>
              <a:gd name="T31" fmla="*/ 62 h 72"/>
              <a:gd name="T32" fmla="*/ 25 w 28"/>
              <a:gd name="T33" fmla="*/ 44 h 72"/>
              <a:gd name="T34" fmla="*/ 18 w 28"/>
              <a:gd name="T35" fmla="*/ 24 h 72"/>
              <a:gd name="T36" fmla="*/ 12 w 28"/>
              <a:gd name="T37" fmla="*/ 5 h 72"/>
              <a:gd name="T38" fmla="*/ 10 w 28"/>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72">
                <a:moveTo>
                  <a:pt x="10" y="0"/>
                </a:moveTo>
                <a:cubicBezTo>
                  <a:pt x="10" y="1"/>
                  <a:pt x="10" y="3"/>
                  <a:pt x="10" y="5"/>
                </a:cubicBezTo>
                <a:cubicBezTo>
                  <a:pt x="10" y="7"/>
                  <a:pt x="9" y="9"/>
                  <a:pt x="9" y="11"/>
                </a:cubicBezTo>
                <a:cubicBezTo>
                  <a:pt x="8" y="14"/>
                  <a:pt x="8" y="16"/>
                  <a:pt x="7" y="18"/>
                </a:cubicBezTo>
                <a:cubicBezTo>
                  <a:pt x="6" y="23"/>
                  <a:pt x="5" y="28"/>
                  <a:pt x="3" y="32"/>
                </a:cubicBezTo>
                <a:cubicBezTo>
                  <a:pt x="3" y="35"/>
                  <a:pt x="2" y="37"/>
                  <a:pt x="1" y="40"/>
                </a:cubicBezTo>
                <a:cubicBezTo>
                  <a:pt x="1" y="42"/>
                  <a:pt x="0" y="45"/>
                  <a:pt x="0" y="47"/>
                </a:cubicBezTo>
                <a:cubicBezTo>
                  <a:pt x="0" y="52"/>
                  <a:pt x="0" y="57"/>
                  <a:pt x="0" y="60"/>
                </a:cubicBezTo>
                <a:cubicBezTo>
                  <a:pt x="1" y="62"/>
                  <a:pt x="1" y="64"/>
                  <a:pt x="1" y="66"/>
                </a:cubicBezTo>
                <a:cubicBezTo>
                  <a:pt x="1" y="66"/>
                  <a:pt x="2" y="67"/>
                  <a:pt x="2" y="67"/>
                </a:cubicBezTo>
                <a:cubicBezTo>
                  <a:pt x="6" y="69"/>
                  <a:pt x="10" y="70"/>
                  <a:pt x="14" y="70"/>
                </a:cubicBezTo>
                <a:cubicBezTo>
                  <a:pt x="15" y="70"/>
                  <a:pt x="17" y="70"/>
                  <a:pt x="18" y="69"/>
                </a:cubicBezTo>
                <a:cubicBezTo>
                  <a:pt x="18" y="69"/>
                  <a:pt x="20" y="69"/>
                  <a:pt x="21" y="69"/>
                </a:cubicBezTo>
                <a:cubicBezTo>
                  <a:pt x="23" y="69"/>
                  <a:pt x="25" y="70"/>
                  <a:pt x="26" y="70"/>
                </a:cubicBezTo>
                <a:cubicBezTo>
                  <a:pt x="26" y="71"/>
                  <a:pt x="27" y="71"/>
                  <a:pt x="28" y="72"/>
                </a:cubicBezTo>
                <a:cubicBezTo>
                  <a:pt x="28" y="69"/>
                  <a:pt x="28" y="66"/>
                  <a:pt x="28" y="62"/>
                </a:cubicBezTo>
                <a:cubicBezTo>
                  <a:pt x="28" y="57"/>
                  <a:pt x="26" y="50"/>
                  <a:pt x="25" y="44"/>
                </a:cubicBezTo>
                <a:cubicBezTo>
                  <a:pt x="23" y="37"/>
                  <a:pt x="20" y="31"/>
                  <a:pt x="18" y="24"/>
                </a:cubicBezTo>
                <a:cubicBezTo>
                  <a:pt x="16" y="17"/>
                  <a:pt x="14" y="11"/>
                  <a:pt x="12" y="5"/>
                </a:cubicBezTo>
                <a:cubicBezTo>
                  <a:pt x="11" y="3"/>
                  <a:pt x="11" y="1"/>
                  <a:pt x="1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69" name="Freeform 3015">
            <a:extLst>
              <a:ext uri="{FF2B5EF4-FFF2-40B4-BE49-F238E27FC236}">
                <a16:creationId xmlns:a16="http://schemas.microsoft.com/office/drawing/2014/main" id="{D3AE9C22-E399-4AB7-8DDB-14C1D331AA29}"/>
              </a:ext>
            </a:extLst>
          </p:cNvPr>
          <p:cNvSpPr>
            <a:spLocks/>
          </p:cNvSpPr>
          <p:nvPr/>
        </p:nvSpPr>
        <p:spPr bwMode="auto">
          <a:xfrm>
            <a:off x="3387424" y="3580397"/>
            <a:ext cx="180996" cy="292134"/>
          </a:xfrm>
          <a:custGeom>
            <a:avLst/>
            <a:gdLst>
              <a:gd name="T0" fmla="*/ 33 w 42"/>
              <a:gd name="T1" fmla="*/ 0 h 68"/>
              <a:gd name="T2" fmla="*/ 33 w 42"/>
              <a:gd name="T3" fmla="*/ 2 h 68"/>
              <a:gd name="T4" fmla="*/ 34 w 42"/>
              <a:gd name="T5" fmla="*/ 4 h 68"/>
              <a:gd name="T6" fmla="*/ 34 w 42"/>
              <a:gd name="T7" fmla="*/ 6 h 68"/>
              <a:gd name="T8" fmla="*/ 34 w 42"/>
              <a:gd name="T9" fmla="*/ 10 h 68"/>
              <a:gd name="T10" fmla="*/ 35 w 42"/>
              <a:gd name="T11" fmla="*/ 14 h 68"/>
              <a:gd name="T12" fmla="*/ 39 w 42"/>
              <a:gd name="T13" fmla="*/ 21 h 68"/>
              <a:gd name="T14" fmla="*/ 40 w 42"/>
              <a:gd name="T15" fmla="*/ 22 h 68"/>
              <a:gd name="T16" fmla="*/ 39 w 42"/>
              <a:gd name="T17" fmla="*/ 21 h 68"/>
              <a:gd name="T18" fmla="*/ 20 w 42"/>
              <a:gd name="T19" fmla="*/ 11 h 68"/>
              <a:gd name="T20" fmla="*/ 15 w 42"/>
              <a:gd name="T21" fmla="*/ 5 h 68"/>
              <a:gd name="T22" fmla="*/ 14 w 42"/>
              <a:gd name="T23" fmla="*/ 6 h 68"/>
              <a:gd name="T24" fmla="*/ 3 w 42"/>
              <a:gd name="T25" fmla="*/ 19 h 68"/>
              <a:gd name="T26" fmla="*/ 2 w 42"/>
              <a:gd name="T27" fmla="*/ 21 h 68"/>
              <a:gd name="T28" fmla="*/ 14 w 42"/>
              <a:gd name="T29" fmla="*/ 66 h 68"/>
              <a:gd name="T30" fmla="*/ 15 w 42"/>
              <a:gd name="T31" fmla="*/ 68 h 68"/>
              <a:gd name="T32" fmla="*/ 15 w 42"/>
              <a:gd name="T33" fmla="*/ 65 h 68"/>
              <a:gd name="T34" fmla="*/ 17 w 42"/>
              <a:gd name="T35" fmla="*/ 52 h 68"/>
              <a:gd name="T36" fmla="*/ 21 w 42"/>
              <a:gd name="T37" fmla="*/ 45 h 68"/>
              <a:gd name="T38" fmla="*/ 25 w 42"/>
              <a:gd name="T39" fmla="*/ 39 h 68"/>
              <a:gd name="T40" fmla="*/ 28 w 42"/>
              <a:gd name="T41" fmla="*/ 36 h 68"/>
              <a:gd name="T42" fmla="*/ 30 w 42"/>
              <a:gd name="T43" fmla="*/ 34 h 68"/>
              <a:gd name="T44" fmla="*/ 35 w 42"/>
              <a:gd name="T45" fmla="*/ 29 h 68"/>
              <a:gd name="T46" fmla="*/ 42 w 42"/>
              <a:gd name="T47" fmla="*/ 23 h 68"/>
              <a:gd name="T48" fmla="*/ 40 w 42"/>
              <a:gd name="T49" fmla="*/ 22 h 68"/>
              <a:gd name="T50" fmla="*/ 39 w 42"/>
              <a:gd name="T51" fmla="*/ 21 h 68"/>
              <a:gd name="T52" fmla="*/ 36 w 42"/>
              <a:gd name="T53" fmla="*/ 14 h 68"/>
              <a:gd name="T54" fmla="*/ 35 w 42"/>
              <a:gd name="T55" fmla="*/ 10 h 68"/>
              <a:gd name="T56" fmla="*/ 34 w 42"/>
              <a:gd name="T57" fmla="*/ 6 h 68"/>
              <a:gd name="T58" fmla="*/ 34 w 42"/>
              <a:gd name="T59" fmla="*/ 4 h 68"/>
              <a:gd name="T60" fmla="*/ 34 w 42"/>
              <a:gd name="T61" fmla="*/ 2 h 68"/>
              <a:gd name="T62" fmla="*/ 34 w 42"/>
              <a:gd name="T63" fmla="*/ 0 h 68"/>
              <a:gd name="T64" fmla="*/ 33 w 42"/>
              <a:gd name="T6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68">
                <a:moveTo>
                  <a:pt x="33" y="0"/>
                </a:moveTo>
                <a:cubicBezTo>
                  <a:pt x="33" y="1"/>
                  <a:pt x="33" y="1"/>
                  <a:pt x="33" y="2"/>
                </a:cubicBezTo>
                <a:cubicBezTo>
                  <a:pt x="34" y="4"/>
                  <a:pt x="34" y="4"/>
                  <a:pt x="34" y="4"/>
                </a:cubicBezTo>
                <a:cubicBezTo>
                  <a:pt x="34" y="6"/>
                  <a:pt x="34" y="6"/>
                  <a:pt x="34" y="6"/>
                </a:cubicBezTo>
                <a:cubicBezTo>
                  <a:pt x="34" y="8"/>
                  <a:pt x="34" y="9"/>
                  <a:pt x="34" y="10"/>
                </a:cubicBezTo>
                <a:cubicBezTo>
                  <a:pt x="35" y="12"/>
                  <a:pt x="35" y="13"/>
                  <a:pt x="35" y="14"/>
                </a:cubicBezTo>
                <a:cubicBezTo>
                  <a:pt x="36" y="17"/>
                  <a:pt x="37" y="19"/>
                  <a:pt x="39" y="21"/>
                </a:cubicBezTo>
                <a:cubicBezTo>
                  <a:pt x="39" y="21"/>
                  <a:pt x="39" y="21"/>
                  <a:pt x="40" y="22"/>
                </a:cubicBezTo>
                <a:cubicBezTo>
                  <a:pt x="39" y="21"/>
                  <a:pt x="39" y="21"/>
                  <a:pt x="39" y="21"/>
                </a:cubicBezTo>
                <a:cubicBezTo>
                  <a:pt x="32" y="19"/>
                  <a:pt x="25" y="15"/>
                  <a:pt x="20" y="11"/>
                </a:cubicBezTo>
                <a:cubicBezTo>
                  <a:pt x="18" y="9"/>
                  <a:pt x="16" y="7"/>
                  <a:pt x="15" y="5"/>
                </a:cubicBezTo>
                <a:cubicBezTo>
                  <a:pt x="15" y="6"/>
                  <a:pt x="14" y="6"/>
                  <a:pt x="14" y="6"/>
                </a:cubicBezTo>
                <a:cubicBezTo>
                  <a:pt x="11" y="11"/>
                  <a:pt x="7" y="15"/>
                  <a:pt x="3" y="19"/>
                </a:cubicBezTo>
                <a:cubicBezTo>
                  <a:pt x="3" y="20"/>
                  <a:pt x="3" y="20"/>
                  <a:pt x="2" y="21"/>
                </a:cubicBezTo>
                <a:cubicBezTo>
                  <a:pt x="0" y="35"/>
                  <a:pt x="5" y="52"/>
                  <a:pt x="14" y="66"/>
                </a:cubicBezTo>
                <a:cubicBezTo>
                  <a:pt x="15" y="68"/>
                  <a:pt x="15" y="68"/>
                  <a:pt x="15" y="68"/>
                </a:cubicBezTo>
                <a:cubicBezTo>
                  <a:pt x="15" y="67"/>
                  <a:pt x="15" y="66"/>
                  <a:pt x="15" y="65"/>
                </a:cubicBezTo>
                <a:cubicBezTo>
                  <a:pt x="15" y="61"/>
                  <a:pt x="16" y="56"/>
                  <a:pt x="17" y="52"/>
                </a:cubicBezTo>
                <a:cubicBezTo>
                  <a:pt x="18" y="49"/>
                  <a:pt x="19" y="47"/>
                  <a:pt x="21" y="45"/>
                </a:cubicBezTo>
                <a:cubicBezTo>
                  <a:pt x="22" y="43"/>
                  <a:pt x="24" y="41"/>
                  <a:pt x="25" y="39"/>
                </a:cubicBezTo>
                <a:cubicBezTo>
                  <a:pt x="28" y="36"/>
                  <a:pt x="28" y="36"/>
                  <a:pt x="28" y="36"/>
                </a:cubicBezTo>
                <a:cubicBezTo>
                  <a:pt x="30" y="34"/>
                  <a:pt x="30" y="34"/>
                  <a:pt x="30" y="34"/>
                </a:cubicBezTo>
                <a:cubicBezTo>
                  <a:pt x="32" y="32"/>
                  <a:pt x="34" y="30"/>
                  <a:pt x="35" y="29"/>
                </a:cubicBezTo>
                <a:cubicBezTo>
                  <a:pt x="37" y="27"/>
                  <a:pt x="40" y="25"/>
                  <a:pt x="42" y="23"/>
                </a:cubicBezTo>
                <a:cubicBezTo>
                  <a:pt x="41" y="22"/>
                  <a:pt x="40" y="22"/>
                  <a:pt x="40" y="22"/>
                </a:cubicBezTo>
                <a:cubicBezTo>
                  <a:pt x="39" y="22"/>
                  <a:pt x="39" y="21"/>
                  <a:pt x="39" y="21"/>
                </a:cubicBezTo>
                <a:cubicBezTo>
                  <a:pt x="38" y="19"/>
                  <a:pt x="37" y="17"/>
                  <a:pt x="36" y="14"/>
                </a:cubicBezTo>
                <a:cubicBezTo>
                  <a:pt x="35" y="13"/>
                  <a:pt x="35" y="12"/>
                  <a:pt x="35" y="10"/>
                </a:cubicBezTo>
                <a:cubicBezTo>
                  <a:pt x="34" y="9"/>
                  <a:pt x="34" y="8"/>
                  <a:pt x="34" y="6"/>
                </a:cubicBezTo>
                <a:cubicBezTo>
                  <a:pt x="34" y="4"/>
                  <a:pt x="34" y="4"/>
                  <a:pt x="34" y="4"/>
                </a:cubicBezTo>
                <a:cubicBezTo>
                  <a:pt x="34" y="2"/>
                  <a:pt x="34" y="2"/>
                  <a:pt x="34" y="2"/>
                </a:cubicBezTo>
                <a:cubicBezTo>
                  <a:pt x="34" y="1"/>
                  <a:pt x="34" y="1"/>
                  <a:pt x="34" y="0"/>
                </a:cubicBezTo>
                <a:cubicBezTo>
                  <a:pt x="34" y="0"/>
                  <a:pt x="34" y="0"/>
                  <a:pt x="3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0" name="Freeform 3016">
            <a:extLst>
              <a:ext uri="{FF2B5EF4-FFF2-40B4-BE49-F238E27FC236}">
                <a16:creationId xmlns:a16="http://schemas.microsoft.com/office/drawing/2014/main" id="{57BD4759-6CED-437F-8AA3-2E8A1DD46A44}"/>
              </a:ext>
            </a:extLst>
          </p:cNvPr>
          <p:cNvSpPr>
            <a:spLocks/>
          </p:cNvSpPr>
          <p:nvPr/>
        </p:nvSpPr>
        <p:spPr bwMode="auto">
          <a:xfrm>
            <a:off x="3452519" y="3575634"/>
            <a:ext cx="107963" cy="100024"/>
          </a:xfrm>
          <a:custGeom>
            <a:avLst/>
            <a:gdLst>
              <a:gd name="T0" fmla="*/ 13 w 25"/>
              <a:gd name="T1" fmla="*/ 0 h 23"/>
              <a:gd name="T2" fmla="*/ 2 w 25"/>
              <a:gd name="T3" fmla="*/ 2 h 23"/>
              <a:gd name="T4" fmla="*/ 0 w 25"/>
              <a:gd name="T5" fmla="*/ 6 h 23"/>
              <a:gd name="T6" fmla="*/ 5 w 25"/>
              <a:gd name="T7" fmla="*/ 12 h 23"/>
              <a:gd name="T8" fmla="*/ 24 w 25"/>
              <a:gd name="T9" fmla="*/ 22 h 23"/>
              <a:gd name="T10" fmla="*/ 25 w 25"/>
              <a:gd name="T11" fmla="*/ 23 h 23"/>
              <a:gd name="T12" fmla="*/ 24 w 25"/>
              <a:gd name="T13" fmla="*/ 22 h 23"/>
              <a:gd name="T14" fmla="*/ 20 w 25"/>
              <a:gd name="T15" fmla="*/ 15 h 23"/>
              <a:gd name="T16" fmla="*/ 19 w 25"/>
              <a:gd name="T17" fmla="*/ 11 h 23"/>
              <a:gd name="T18" fmla="*/ 19 w 25"/>
              <a:gd name="T19" fmla="*/ 7 h 23"/>
              <a:gd name="T20" fmla="*/ 19 w 25"/>
              <a:gd name="T21" fmla="*/ 5 h 23"/>
              <a:gd name="T22" fmla="*/ 18 w 25"/>
              <a:gd name="T23" fmla="*/ 3 h 23"/>
              <a:gd name="T24" fmla="*/ 18 w 25"/>
              <a:gd name="T25" fmla="*/ 1 h 23"/>
              <a:gd name="T26" fmla="*/ 13 w 25"/>
              <a:gd name="T2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3">
                <a:moveTo>
                  <a:pt x="13" y="0"/>
                </a:moveTo>
                <a:cubicBezTo>
                  <a:pt x="9" y="0"/>
                  <a:pt x="5" y="1"/>
                  <a:pt x="2" y="2"/>
                </a:cubicBezTo>
                <a:cubicBezTo>
                  <a:pt x="1" y="4"/>
                  <a:pt x="1" y="5"/>
                  <a:pt x="0" y="6"/>
                </a:cubicBezTo>
                <a:cubicBezTo>
                  <a:pt x="1" y="8"/>
                  <a:pt x="3" y="10"/>
                  <a:pt x="5" y="12"/>
                </a:cubicBezTo>
                <a:cubicBezTo>
                  <a:pt x="10" y="16"/>
                  <a:pt x="17" y="20"/>
                  <a:pt x="24" y="22"/>
                </a:cubicBezTo>
                <a:cubicBezTo>
                  <a:pt x="25" y="23"/>
                  <a:pt x="25" y="23"/>
                  <a:pt x="25" y="23"/>
                </a:cubicBezTo>
                <a:cubicBezTo>
                  <a:pt x="24" y="22"/>
                  <a:pt x="24" y="22"/>
                  <a:pt x="24" y="22"/>
                </a:cubicBezTo>
                <a:cubicBezTo>
                  <a:pt x="22" y="20"/>
                  <a:pt x="21" y="18"/>
                  <a:pt x="20" y="15"/>
                </a:cubicBezTo>
                <a:cubicBezTo>
                  <a:pt x="20" y="14"/>
                  <a:pt x="20" y="13"/>
                  <a:pt x="19" y="11"/>
                </a:cubicBezTo>
                <a:cubicBezTo>
                  <a:pt x="19" y="10"/>
                  <a:pt x="19" y="9"/>
                  <a:pt x="19" y="7"/>
                </a:cubicBezTo>
                <a:cubicBezTo>
                  <a:pt x="19" y="5"/>
                  <a:pt x="19" y="5"/>
                  <a:pt x="19" y="5"/>
                </a:cubicBezTo>
                <a:cubicBezTo>
                  <a:pt x="18" y="3"/>
                  <a:pt x="18" y="3"/>
                  <a:pt x="18" y="3"/>
                </a:cubicBezTo>
                <a:cubicBezTo>
                  <a:pt x="18" y="2"/>
                  <a:pt x="18" y="2"/>
                  <a:pt x="18" y="1"/>
                </a:cubicBezTo>
                <a:cubicBezTo>
                  <a:pt x="17" y="0"/>
                  <a:pt x="15" y="0"/>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1" name="Freeform 3017">
            <a:extLst>
              <a:ext uri="{FF2B5EF4-FFF2-40B4-BE49-F238E27FC236}">
                <a16:creationId xmlns:a16="http://schemas.microsoft.com/office/drawing/2014/main" id="{FD3BF1F5-AB51-40DA-83BE-BE80595F4052}"/>
              </a:ext>
            </a:extLst>
          </p:cNvPr>
          <p:cNvSpPr>
            <a:spLocks/>
          </p:cNvSpPr>
          <p:nvPr/>
        </p:nvSpPr>
        <p:spPr bwMode="auto">
          <a:xfrm>
            <a:off x="3535079" y="3580397"/>
            <a:ext cx="76209" cy="98436"/>
          </a:xfrm>
          <a:custGeom>
            <a:avLst/>
            <a:gdLst>
              <a:gd name="T0" fmla="*/ 0 w 18"/>
              <a:gd name="T1" fmla="*/ 0 h 23"/>
              <a:gd name="T2" fmla="*/ 0 w 18"/>
              <a:gd name="T3" fmla="*/ 2 h 23"/>
              <a:gd name="T4" fmla="*/ 0 w 18"/>
              <a:gd name="T5" fmla="*/ 4 h 23"/>
              <a:gd name="T6" fmla="*/ 0 w 18"/>
              <a:gd name="T7" fmla="*/ 6 h 23"/>
              <a:gd name="T8" fmla="*/ 1 w 18"/>
              <a:gd name="T9" fmla="*/ 10 h 23"/>
              <a:gd name="T10" fmla="*/ 2 w 18"/>
              <a:gd name="T11" fmla="*/ 14 h 23"/>
              <a:gd name="T12" fmla="*/ 5 w 18"/>
              <a:gd name="T13" fmla="*/ 21 h 23"/>
              <a:gd name="T14" fmla="*/ 6 w 18"/>
              <a:gd name="T15" fmla="*/ 22 h 23"/>
              <a:gd name="T16" fmla="*/ 8 w 18"/>
              <a:gd name="T17" fmla="*/ 23 h 23"/>
              <a:gd name="T18" fmla="*/ 10 w 18"/>
              <a:gd name="T19" fmla="*/ 20 h 23"/>
              <a:gd name="T20" fmla="*/ 14 w 18"/>
              <a:gd name="T21" fmla="*/ 16 h 23"/>
              <a:gd name="T22" fmla="*/ 17 w 18"/>
              <a:gd name="T23" fmla="*/ 14 h 23"/>
              <a:gd name="T24" fmla="*/ 18 w 18"/>
              <a:gd name="T25" fmla="*/ 12 h 23"/>
              <a:gd name="T26" fmla="*/ 18 w 18"/>
              <a:gd name="T27" fmla="*/ 12 h 23"/>
              <a:gd name="T28" fmla="*/ 18 w 18"/>
              <a:gd name="T29" fmla="*/ 12 h 23"/>
              <a:gd name="T30" fmla="*/ 18 w 18"/>
              <a:gd name="T31" fmla="*/ 11 h 23"/>
              <a:gd name="T32" fmla="*/ 5 w 18"/>
              <a:gd name="T33" fmla="*/ 1 h 23"/>
              <a:gd name="T34" fmla="*/ 0 w 18"/>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3">
                <a:moveTo>
                  <a:pt x="0" y="0"/>
                </a:moveTo>
                <a:cubicBezTo>
                  <a:pt x="0" y="1"/>
                  <a:pt x="0" y="1"/>
                  <a:pt x="0" y="2"/>
                </a:cubicBezTo>
                <a:cubicBezTo>
                  <a:pt x="0" y="4"/>
                  <a:pt x="0" y="4"/>
                  <a:pt x="0" y="4"/>
                </a:cubicBezTo>
                <a:cubicBezTo>
                  <a:pt x="0" y="6"/>
                  <a:pt x="0" y="6"/>
                  <a:pt x="0" y="6"/>
                </a:cubicBezTo>
                <a:cubicBezTo>
                  <a:pt x="0" y="8"/>
                  <a:pt x="0" y="9"/>
                  <a:pt x="1" y="10"/>
                </a:cubicBezTo>
                <a:cubicBezTo>
                  <a:pt x="1" y="12"/>
                  <a:pt x="1" y="13"/>
                  <a:pt x="2" y="14"/>
                </a:cubicBezTo>
                <a:cubicBezTo>
                  <a:pt x="3" y="17"/>
                  <a:pt x="4" y="19"/>
                  <a:pt x="5" y="21"/>
                </a:cubicBezTo>
                <a:cubicBezTo>
                  <a:pt x="5" y="21"/>
                  <a:pt x="5" y="22"/>
                  <a:pt x="6" y="22"/>
                </a:cubicBezTo>
                <a:cubicBezTo>
                  <a:pt x="6" y="22"/>
                  <a:pt x="7" y="22"/>
                  <a:pt x="8" y="23"/>
                </a:cubicBezTo>
                <a:cubicBezTo>
                  <a:pt x="9" y="22"/>
                  <a:pt x="10" y="21"/>
                  <a:pt x="10" y="20"/>
                </a:cubicBezTo>
                <a:cubicBezTo>
                  <a:pt x="12" y="19"/>
                  <a:pt x="13" y="18"/>
                  <a:pt x="14" y="16"/>
                </a:cubicBezTo>
                <a:cubicBezTo>
                  <a:pt x="15" y="15"/>
                  <a:pt x="16" y="15"/>
                  <a:pt x="17" y="14"/>
                </a:cubicBezTo>
                <a:cubicBezTo>
                  <a:pt x="17" y="13"/>
                  <a:pt x="18" y="13"/>
                  <a:pt x="18" y="12"/>
                </a:cubicBezTo>
                <a:cubicBezTo>
                  <a:pt x="18" y="12"/>
                  <a:pt x="18" y="12"/>
                  <a:pt x="18" y="12"/>
                </a:cubicBezTo>
                <a:cubicBezTo>
                  <a:pt x="18" y="12"/>
                  <a:pt x="18" y="12"/>
                  <a:pt x="18" y="12"/>
                </a:cubicBezTo>
                <a:cubicBezTo>
                  <a:pt x="18" y="11"/>
                  <a:pt x="18" y="11"/>
                  <a:pt x="18" y="11"/>
                </a:cubicBezTo>
                <a:cubicBezTo>
                  <a:pt x="17" y="5"/>
                  <a:pt x="12" y="3"/>
                  <a:pt x="5" y="1"/>
                </a:cubicBezTo>
                <a:cubicBezTo>
                  <a:pt x="4" y="0"/>
                  <a:pt x="2"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2" name="Freeform 3018">
            <a:extLst>
              <a:ext uri="{FF2B5EF4-FFF2-40B4-BE49-F238E27FC236}">
                <a16:creationId xmlns:a16="http://schemas.microsoft.com/office/drawing/2014/main" id="{6CB162B5-3414-41AC-825D-D6E17E63E86D}"/>
              </a:ext>
            </a:extLst>
          </p:cNvPr>
          <p:cNvSpPr>
            <a:spLocks/>
          </p:cNvSpPr>
          <p:nvPr/>
        </p:nvSpPr>
        <p:spPr bwMode="auto">
          <a:xfrm>
            <a:off x="3401713" y="3593099"/>
            <a:ext cx="50806" cy="68270"/>
          </a:xfrm>
          <a:custGeom>
            <a:avLst/>
            <a:gdLst>
              <a:gd name="T0" fmla="*/ 10 w 12"/>
              <a:gd name="T1" fmla="*/ 0 h 16"/>
              <a:gd name="T2" fmla="*/ 10 w 12"/>
              <a:gd name="T3" fmla="*/ 0 h 16"/>
              <a:gd name="T4" fmla="*/ 3 w 12"/>
              <a:gd name="T5" fmla="*/ 7 h 16"/>
              <a:gd name="T6" fmla="*/ 0 w 12"/>
              <a:gd name="T7" fmla="*/ 16 h 16"/>
              <a:gd name="T8" fmla="*/ 11 w 12"/>
              <a:gd name="T9" fmla="*/ 3 h 16"/>
              <a:gd name="T10" fmla="*/ 12 w 12"/>
              <a:gd name="T11" fmla="*/ 2 h 16"/>
              <a:gd name="T12" fmla="*/ 10 w 1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0" y="0"/>
                </a:moveTo>
                <a:cubicBezTo>
                  <a:pt x="10" y="0"/>
                  <a:pt x="10" y="0"/>
                  <a:pt x="10" y="0"/>
                </a:cubicBezTo>
                <a:cubicBezTo>
                  <a:pt x="7" y="2"/>
                  <a:pt x="5" y="4"/>
                  <a:pt x="3" y="7"/>
                </a:cubicBezTo>
                <a:cubicBezTo>
                  <a:pt x="2" y="10"/>
                  <a:pt x="1" y="13"/>
                  <a:pt x="0" y="16"/>
                </a:cubicBezTo>
                <a:cubicBezTo>
                  <a:pt x="4" y="12"/>
                  <a:pt x="8" y="8"/>
                  <a:pt x="11" y="3"/>
                </a:cubicBezTo>
                <a:cubicBezTo>
                  <a:pt x="11" y="3"/>
                  <a:pt x="12" y="3"/>
                  <a:pt x="12" y="2"/>
                </a:cubicBezTo>
                <a:cubicBezTo>
                  <a:pt x="11" y="2"/>
                  <a:pt x="11" y="1"/>
                  <a:pt x="1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3" name="Freeform 3019">
            <a:extLst>
              <a:ext uri="{FF2B5EF4-FFF2-40B4-BE49-F238E27FC236}">
                <a16:creationId xmlns:a16="http://schemas.microsoft.com/office/drawing/2014/main" id="{3DBAFA04-0715-4DD6-B870-E61ADAF5F53B}"/>
              </a:ext>
            </a:extLst>
          </p:cNvPr>
          <p:cNvSpPr>
            <a:spLocks/>
          </p:cNvSpPr>
          <p:nvPr/>
        </p:nvSpPr>
        <p:spPr bwMode="auto">
          <a:xfrm>
            <a:off x="3444581" y="3585160"/>
            <a:ext cx="15877" cy="15877"/>
          </a:xfrm>
          <a:custGeom>
            <a:avLst/>
            <a:gdLst>
              <a:gd name="T0" fmla="*/ 4 w 4"/>
              <a:gd name="T1" fmla="*/ 0 h 4"/>
              <a:gd name="T2" fmla="*/ 0 w 4"/>
              <a:gd name="T3" fmla="*/ 2 h 4"/>
              <a:gd name="T4" fmla="*/ 2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1"/>
                  <a:pt x="1" y="1"/>
                  <a:pt x="0" y="2"/>
                </a:cubicBezTo>
                <a:cubicBezTo>
                  <a:pt x="1" y="3"/>
                  <a:pt x="1" y="4"/>
                  <a:pt x="2" y="4"/>
                </a:cubicBezTo>
                <a:cubicBezTo>
                  <a:pt x="3" y="3"/>
                  <a:pt x="3" y="2"/>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4" name="Freeform 3020">
            <a:extLst>
              <a:ext uri="{FF2B5EF4-FFF2-40B4-BE49-F238E27FC236}">
                <a16:creationId xmlns:a16="http://schemas.microsoft.com/office/drawing/2014/main" id="{CBAAE345-8102-410F-BB12-DB014B7C0BCF}"/>
              </a:ext>
            </a:extLst>
          </p:cNvPr>
          <p:cNvSpPr>
            <a:spLocks/>
          </p:cNvSpPr>
          <p:nvPr/>
        </p:nvSpPr>
        <p:spPr bwMode="auto">
          <a:xfrm>
            <a:off x="3452519" y="3678834"/>
            <a:ext cx="185759" cy="331826"/>
          </a:xfrm>
          <a:custGeom>
            <a:avLst/>
            <a:gdLst>
              <a:gd name="T0" fmla="*/ 27 w 43"/>
              <a:gd name="T1" fmla="*/ 0 h 77"/>
              <a:gd name="T2" fmla="*/ 21 w 43"/>
              <a:gd name="T3" fmla="*/ 6 h 77"/>
              <a:gd name="T4" fmla="*/ 16 w 43"/>
              <a:gd name="T5" fmla="*/ 11 h 77"/>
              <a:gd name="T6" fmla="*/ 13 w 43"/>
              <a:gd name="T7" fmla="*/ 14 h 77"/>
              <a:gd name="T8" fmla="*/ 11 w 43"/>
              <a:gd name="T9" fmla="*/ 17 h 77"/>
              <a:gd name="T10" fmla="*/ 6 w 43"/>
              <a:gd name="T11" fmla="*/ 23 h 77"/>
              <a:gd name="T12" fmla="*/ 3 w 43"/>
              <a:gd name="T13" fmla="*/ 29 h 77"/>
              <a:gd name="T14" fmla="*/ 0 w 43"/>
              <a:gd name="T15" fmla="*/ 42 h 77"/>
              <a:gd name="T16" fmla="*/ 0 w 43"/>
              <a:gd name="T17" fmla="*/ 45 h 77"/>
              <a:gd name="T18" fmla="*/ 21 w 43"/>
              <a:gd name="T19" fmla="*/ 69 h 77"/>
              <a:gd name="T20" fmla="*/ 36 w 43"/>
              <a:gd name="T21" fmla="*/ 77 h 77"/>
              <a:gd name="T22" fmla="*/ 35 w 43"/>
              <a:gd name="T23" fmla="*/ 76 h 77"/>
              <a:gd name="T24" fmla="*/ 34 w 43"/>
              <a:gd name="T25" fmla="*/ 70 h 77"/>
              <a:gd name="T26" fmla="*/ 34 w 43"/>
              <a:gd name="T27" fmla="*/ 57 h 77"/>
              <a:gd name="T28" fmla="*/ 35 w 43"/>
              <a:gd name="T29" fmla="*/ 50 h 77"/>
              <a:gd name="T30" fmla="*/ 36 w 43"/>
              <a:gd name="T31" fmla="*/ 42 h 77"/>
              <a:gd name="T32" fmla="*/ 40 w 43"/>
              <a:gd name="T33" fmla="*/ 28 h 77"/>
              <a:gd name="T34" fmla="*/ 42 w 43"/>
              <a:gd name="T35" fmla="*/ 21 h 77"/>
              <a:gd name="T36" fmla="*/ 43 w 43"/>
              <a:gd name="T37" fmla="*/ 15 h 77"/>
              <a:gd name="T38" fmla="*/ 43 w 43"/>
              <a:gd name="T39" fmla="*/ 7 h 77"/>
              <a:gd name="T40" fmla="*/ 43 w 43"/>
              <a:gd name="T41" fmla="*/ 6 h 77"/>
              <a:gd name="T42" fmla="*/ 42 w 43"/>
              <a:gd name="T43" fmla="*/ 3 h 77"/>
              <a:gd name="T44" fmla="*/ 39 w 43"/>
              <a:gd name="T45" fmla="*/ 3 h 77"/>
              <a:gd name="T46" fmla="*/ 27 w 43"/>
              <a:gd name="T4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77">
                <a:moveTo>
                  <a:pt x="27" y="0"/>
                </a:moveTo>
                <a:cubicBezTo>
                  <a:pt x="25" y="2"/>
                  <a:pt x="23" y="4"/>
                  <a:pt x="21" y="6"/>
                </a:cubicBezTo>
                <a:cubicBezTo>
                  <a:pt x="19" y="8"/>
                  <a:pt x="17" y="9"/>
                  <a:pt x="16" y="11"/>
                </a:cubicBezTo>
                <a:cubicBezTo>
                  <a:pt x="13" y="14"/>
                  <a:pt x="13" y="14"/>
                  <a:pt x="13" y="14"/>
                </a:cubicBezTo>
                <a:cubicBezTo>
                  <a:pt x="11" y="17"/>
                  <a:pt x="11" y="17"/>
                  <a:pt x="11" y="17"/>
                </a:cubicBezTo>
                <a:cubicBezTo>
                  <a:pt x="9" y="19"/>
                  <a:pt x="8" y="20"/>
                  <a:pt x="6" y="23"/>
                </a:cubicBezTo>
                <a:cubicBezTo>
                  <a:pt x="5" y="25"/>
                  <a:pt x="4" y="27"/>
                  <a:pt x="3" y="29"/>
                </a:cubicBezTo>
                <a:cubicBezTo>
                  <a:pt x="1" y="33"/>
                  <a:pt x="0" y="38"/>
                  <a:pt x="0" y="42"/>
                </a:cubicBezTo>
                <a:cubicBezTo>
                  <a:pt x="0" y="43"/>
                  <a:pt x="0" y="44"/>
                  <a:pt x="0" y="45"/>
                </a:cubicBezTo>
                <a:cubicBezTo>
                  <a:pt x="6" y="54"/>
                  <a:pt x="13" y="63"/>
                  <a:pt x="21" y="69"/>
                </a:cubicBezTo>
                <a:cubicBezTo>
                  <a:pt x="26" y="73"/>
                  <a:pt x="31" y="76"/>
                  <a:pt x="36" y="77"/>
                </a:cubicBezTo>
                <a:cubicBezTo>
                  <a:pt x="35" y="77"/>
                  <a:pt x="35" y="76"/>
                  <a:pt x="35" y="76"/>
                </a:cubicBezTo>
                <a:cubicBezTo>
                  <a:pt x="35" y="74"/>
                  <a:pt x="34" y="72"/>
                  <a:pt x="34" y="70"/>
                </a:cubicBezTo>
                <a:cubicBezTo>
                  <a:pt x="33" y="66"/>
                  <a:pt x="33" y="62"/>
                  <a:pt x="34" y="57"/>
                </a:cubicBezTo>
                <a:cubicBezTo>
                  <a:pt x="34" y="55"/>
                  <a:pt x="34" y="52"/>
                  <a:pt x="35" y="50"/>
                </a:cubicBezTo>
                <a:cubicBezTo>
                  <a:pt x="35" y="47"/>
                  <a:pt x="36" y="45"/>
                  <a:pt x="36" y="42"/>
                </a:cubicBezTo>
                <a:cubicBezTo>
                  <a:pt x="38" y="37"/>
                  <a:pt x="39" y="32"/>
                  <a:pt x="40" y="28"/>
                </a:cubicBezTo>
                <a:cubicBezTo>
                  <a:pt x="41" y="26"/>
                  <a:pt x="41" y="23"/>
                  <a:pt x="42" y="21"/>
                </a:cubicBezTo>
                <a:cubicBezTo>
                  <a:pt x="42" y="19"/>
                  <a:pt x="43" y="17"/>
                  <a:pt x="43" y="15"/>
                </a:cubicBezTo>
                <a:cubicBezTo>
                  <a:pt x="43" y="12"/>
                  <a:pt x="43" y="9"/>
                  <a:pt x="43" y="7"/>
                </a:cubicBezTo>
                <a:cubicBezTo>
                  <a:pt x="43" y="6"/>
                  <a:pt x="43" y="6"/>
                  <a:pt x="43" y="6"/>
                </a:cubicBezTo>
                <a:cubicBezTo>
                  <a:pt x="43" y="5"/>
                  <a:pt x="43" y="4"/>
                  <a:pt x="42" y="3"/>
                </a:cubicBezTo>
                <a:cubicBezTo>
                  <a:pt x="41" y="3"/>
                  <a:pt x="40" y="3"/>
                  <a:pt x="39" y="3"/>
                </a:cubicBezTo>
                <a:cubicBezTo>
                  <a:pt x="35" y="3"/>
                  <a:pt x="31" y="1"/>
                  <a:pt x="2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5" name="Freeform 3021">
            <a:extLst>
              <a:ext uri="{FF2B5EF4-FFF2-40B4-BE49-F238E27FC236}">
                <a16:creationId xmlns:a16="http://schemas.microsoft.com/office/drawing/2014/main" id="{85A33FEE-17B0-477B-8F2A-0FEB46571745}"/>
              </a:ext>
            </a:extLst>
          </p:cNvPr>
          <p:cNvSpPr>
            <a:spLocks/>
          </p:cNvSpPr>
          <p:nvPr/>
        </p:nvSpPr>
        <p:spPr bwMode="auto">
          <a:xfrm>
            <a:off x="3568420" y="3635966"/>
            <a:ext cx="65095" cy="55569"/>
          </a:xfrm>
          <a:custGeom>
            <a:avLst/>
            <a:gdLst>
              <a:gd name="T0" fmla="*/ 11 w 15"/>
              <a:gd name="T1" fmla="*/ 0 h 13"/>
              <a:gd name="T2" fmla="*/ 10 w 15"/>
              <a:gd name="T3" fmla="*/ 1 h 13"/>
              <a:gd name="T4" fmla="*/ 7 w 15"/>
              <a:gd name="T5" fmla="*/ 4 h 13"/>
              <a:gd name="T6" fmla="*/ 3 w 15"/>
              <a:gd name="T7" fmla="*/ 8 h 13"/>
              <a:gd name="T8" fmla="*/ 0 w 15"/>
              <a:gd name="T9" fmla="*/ 10 h 13"/>
              <a:gd name="T10" fmla="*/ 12 w 15"/>
              <a:gd name="T11" fmla="*/ 13 h 13"/>
              <a:gd name="T12" fmla="*/ 15 w 15"/>
              <a:gd name="T13" fmla="*/ 13 h 13"/>
              <a:gd name="T14" fmla="*/ 14 w 15"/>
              <a:gd name="T15" fmla="*/ 10 h 13"/>
              <a:gd name="T16" fmla="*/ 11 w 15"/>
              <a:gd name="T17" fmla="*/ 1 h 13"/>
              <a:gd name="T18" fmla="*/ 11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1" y="0"/>
                </a:moveTo>
                <a:cubicBezTo>
                  <a:pt x="10" y="1"/>
                  <a:pt x="10" y="1"/>
                  <a:pt x="10" y="1"/>
                </a:cubicBezTo>
                <a:cubicBezTo>
                  <a:pt x="9" y="2"/>
                  <a:pt x="8" y="3"/>
                  <a:pt x="7" y="4"/>
                </a:cubicBezTo>
                <a:cubicBezTo>
                  <a:pt x="6" y="5"/>
                  <a:pt x="4" y="6"/>
                  <a:pt x="3" y="8"/>
                </a:cubicBezTo>
                <a:cubicBezTo>
                  <a:pt x="2" y="8"/>
                  <a:pt x="1" y="9"/>
                  <a:pt x="0" y="10"/>
                </a:cubicBezTo>
                <a:cubicBezTo>
                  <a:pt x="4" y="11"/>
                  <a:pt x="8" y="13"/>
                  <a:pt x="12" y="13"/>
                </a:cubicBezTo>
                <a:cubicBezTo>
                  <a:pt x="13" y="13"/>
                  <a:pt x="14" y="13"/>
                  <a:pt x="15" y="13"/>
                </a:cubicBezTo>
                <a:cubicBezTo>
                  <a:pt x="15" y="12"/>
                  <a:pt x="15" y="11"/>
                  <a:pt x="14" y="10"/>
                </a:cubicBezTo>
                <a:cubicBezTo>
                  <a:pt x="13" y="6"/>
                  <a:pt x="12" y="3"/>
                  <a:pt x="11" y="1"/>
                </a:cubicBezTo>
                <a:cubicBezTo>
                  <a:pt x="11" y="1"/>
                  <a:pt x="11" y="1"/>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6" name="Freeform 3022">
            <a:extLst>
              <a:ext uri="{FF2B5EF4-FFF2-40B4-BE49-F238E27FC236}">
                <a16:creationId xmlns:a16="http://schemas.microsoft.com/office/drawing/2014/main" id="{F71EAFE7-2107-46F3-A405-DC57DCB874E2}"/>
              </a:ext>
            </a:extLst>
          </p:cNvPr>
          <p:cNvSpPr>
            <a:spLocks/>
          </p:cNvSpPr>
          <p:nvPr/>
        </p:nvSpPr>
        <p:spPr bwMode="auto">
          <a:xfrm>
            <a:off x="2758701" y="5325262"/>
            <a:ext cx="147655" cy="171470"/>
          </a:xfrm>
          <a:custGeom>
            <a:avLst/>
            <a:gdLst>
              <a:gd name="T0" fmla="*/ 15 w 34"/>
              <a:gd name="T1" fmla="*/ 0 h 40"/>
              <a:gd name="T2" fmla="*/ 4 w 34"/>
              <a:gd name="T3" fmla="*/ 4 h 40"/>
              <a:gd name="T4" fmla="*/ 0 w 34"/>
              <a:gd name="T5" fmla="*/ 8 h 40"/>
              <a:gd name="T6" fmla="*/ 0 w 34"/>
              <a:gd name="T7" fmla="*/ 8 h 40"/>
              <a:gd name="T8" fmla="*/ 4 w 34"/>
              <a:gd name="T9" fmla="*/ 11 h 40"/>
              <a:gd name="T10" fmla="*/ 5 w 34"/>
              <a:gd name="T11" fmla="*/ 12 h 40"/>
              <a:gd name="T12" fmla="*/ 7 w 34"/>
              <a:gd name="T13" fmla="*/ 13 h 40"/>
              <a:gd name="T14" fmla="*/ 9 w 34"/>
              <a:gd name="T15" fmla="*/ 17 h 40"/>
              <a:gd name="T16" fmla="*/ 10 w 34"/>
              <a:gd name="T17" fmla="*/ 19 h 40"/>
              <a:gd name="T18" fmla="*/ 11 w 34"/>
              <a:gd name="T19" fmla="*/ 21 h 40"/>
              <a:gd name="T20" fmla="*/ 13 w 34"/>
              <a:gd name="T21" fmla="*/ 24 h 40"/>
              <a:gd name="T22" fmla="*/ 15 w 34"/>
              <a:gd name="T23" fmla="*/ 28 h 40"/>
              <a:gd name="T24" fmla="*/ 16 w 34"/>
              <a:gd name="T25" fmla="*/ 30 h 40"/>
              <a:gd name="T26" fmla="*/ 17 w 34"/>
              <a:gd name="T27" fmla="*/ 32 h 40"/>
              <a:gd name="T28" fmla="*/ 18 w 34"/>
              <a:gd name="T29" fmla="*/ 33 h 40"/>
              <a:gd name="T30" fmla="*/ 18 w 34"/>
              <a:gd name="T31" fmla="*/ 33 h 40"/>
              <a:gd name="T32" fmla="*/ 18 w 34"/>
              <a:gd name="T33" fmla="*/ 33 h 40"/>
              <a:gd name="T34" fmla="*/ 25 w 34"/>
              <a:gd name="T35" fmla="*/ 35 h 40"/>
              <a:gd name="T36" fmla="*/ 28 w 34"/>
              <a:gd name="T37" fmla="*/ 37 h 40"/>
              <a:gd name="T38" fmla="*/ 32 w 34"/>
              <a:gd name="T39" fmla="*/ 39 h 40"/>
              <a:gd name="T40" fmla="*/ 34 w 34"/>
              <a:gd name="T41" fmla="*/ 40 h 40"/>
              <a:gd name="T42" fmla="*/ 33 w 34"/>
              <a:gd name="T43" fmla="*/ 38 h 40"/>
              <a:gd name="T44" fmla="*/ 31 w 34"/>
              <a:gd name="T45" fmla="*/ 30 h 40"/>
              <a:gd name="T46" fmla="*/ 31 w 34"/>
              <a:gd name="T47" fmla="*/ 26 h 40"/>
              <a:gd name="T48" fmla="*/ 30 w 34"/>
              <a:gd name="T49" fmla="*/ 22 h 40"/>
              <a:gd name="T50" fmla="*/ 29 w 34"/>
              <a:gd name="T51" fmla="*/ 17 h 40"/>
              <a:gd name="T52" fmla="*/ 28 w 34"/>
              <a:gd name="T53" fmla="*/ 13 h 40"/>
              <a:gd name="T54" fmla="*/ 25 w 34"/>
              <a:gd name="T55" fmla="*/ 6 h 40"/>
              <a:gd name="T56" fmla="*/ 22 w 34"/>
              <a:gd name="T57" fmla="*/ 2 h 40"/>
              <a:gd name="T58" fmla="*/ 20 w 34"/>
              <a:gd name="T59" fmla="*/ 1 h 40"/>
              <a:gd name="T60" fmla="*/ 20 w 34"/>
              <a:gd name="T61" fmla="*/ 1 h 40"/>
              <a:gd name="T62" fmla="*/ 15 w 34"/>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40">
                <a:moveTo>
                  <a:pt x="15" y="0"/>
                </a:moveTo>
                <a:cubicBezTo>
                  <a:pt x="11" y="0"/>
                  <a:pt x="7" y="1"/>
                  <a:pt x="4" y="4"/>
                </a:cubicBezTo>
                <a:cubicBezTo>
                  <a:pt x="2" y="5"/>
                  <a:pt x="1" y="6"/>
                  <a:pt x="0" y="8"/>
                </a:cubicBezTo>
                <a:cubicBezTo>
                  <a:pt x="0" y="8"/>
                  <a:pt x="0" y="8"/>
                  <a:pt x="0" y="8"/>
                </a:cubicBezTo>
                <a:cubicBezTo>
                  <a:pt x="1" y="9"/>
                  <a:pt x="2" y="10"/>
                  <a:pt x="4" y="11"/>
                </a:cubicBezTo>
                <a:cubicBezTo>
                  <a:pt x="4" y="11"/>
                  <a:pt x="5" y="11"/>
                  <a:pt x="5" y="12"/>
                </a:cubicBezTo>
                <a:cubicBezTo>
                  <a:pt x="7" y="13"/>
                  <a:pt x="7" y="13"/>
                  <a:pt x="7" y="13"/>
                </a:cubicBezTo>
                <a:cubicBezTo>
                  <a:pt x="8" y="15"/>
                  <a:pt x="8" y="16"/>
                  <a:pt x="9" y="17"/>
                </a:cubicBezTo>
                <a:cubicBezTo>
                  <a:pt x="10" y="18"/>
                  <a:pt x="10" y="18"/>
                  <a:pt x="10" y="19"/>
                </a:cubicBezTo>
                <a:cubicBezTo>
                  <a:pt x="11" y="20"/>
                  <a:pt x="11" y="20"/>
                  <a:pt x="11" y="21"/>
                </a:cubicBezTo>
                <a:cubicBezTo>
                  <a:pt x="12" y="22"/>
                  <a:pt x="13" y="23"/>
                  <a:pt x="13" y="24"/>
                </a:cubicBezTo>
                <a:cubicBezTo>
                  <a:pt x="14" y="26"/>
                  <a:pt x="14" y="27"/>
                  <a:pt x="15" y="28"/>
                </a:cubicBezTo>
                <a:cubicBezTo>
                  <a:pt x="15" y="29"/>
                  <a:pt x="15" y="30"/>
                  <a:pt x="16" y="30"/>
                </a:cubicBezTo>
                <a:cubicBezTo>
                  <a:pt x="16" y="31"/>
                  <a:pt x="16" y="32"/>
                  <a:pt x="17" y="32"/>
                </a:cubicBezTo>
                <a:cubicBezTo>
                  <a:pt x="18" y="33"/>
                  <a:pt x="18" y="33"/>
                  <a:pt x="18" y="33"/>
                </a:cubicBezTo>
                <a:cubicBezTo>
                  <a:pt x="18" y="33"/>
                  <a:pt x="18" y="33"/>
                  <a:pt x="18" y="33"/>
                </a:cubicBezTo>
                <a:cubicBezTo>
                  <a:pt x="18" y="33"/>
                  <a:pt x="18" y="33"/>
                  <a:pt x="18" y="33"/>
                </a:cubicBezTo>
                <a:cubicBezTo>
                  <a:pt x="20" y="34"/>
                  <a:pt x="22" y="34"/>
                  <a:pt x="25" y="35"/>
                </a:cubicBezTo>
                <a:cubicBezTo>
                  <a:pt x="26" y="35"/>
                  <a:pt x="27" y="36"/>
                  <a:pt x="28" y="37"/>
                </a:cubicBezTo>
                <a:cubicBezTo>
                  <a:pt x="29" y="37"/>
                  <a:pt x="31" y="38"/>
                  <a:pt x="32" y="39"/>
                </a:cubicBezTo>
                <a:cubicBezTo>
                  <a:pt x="33" y="39"/>
                  <a:pt x="33" y="40"/>
                  <a:pt x="34" y="40"/>
                </a:cubicBezTo>
                <a:cubicBezTo>
                  <a:pt x="34" y="40"/>
                  <a:pt x="33" y="39"/>
                  <a:pt x="33" y="38"/>
                </a:cubicBezTo>
                <a:cubicBezTo>
                  <a:pt x="33" y="36"/>
                  <a:pt x="32" y="33"/>
                  <a:pt x="31" y="30"/>
                </a:cubicBezTo>
                <a:cubicBezTo>
                  <a:pt x="31" y="29"/>
                  <a:pt x="31" y="28"/>
                  <a:pt x="31" y="26"/>
                </a:cubicBezTo>
                <a:cubicBezTo>
                  <a:pt x="31" y="25"/>
                  <a:pt x="30" y="23"/>
                  <a:pt x="30" y="22"/>
                </a:cubicBezTo>
                <a:cubicBezTo>
                  <a:pt x="30" y="20"/>
                  <a:pt x="29" y="19"/>
                  <a:pt x="29" y="17"/>
                </a:cubicBezTo>
                <a:cubicBezTo>
                  <a:pt x="29" y="16"/>
                  <a:pt x="28" y="14"/>
                  <a:pt x="28" y="13"/>
                </a:cubicBezTo>
                <a:cubicBezTo>
                  <a:pt x="27" y="10"/>
                  <a:pt x="26" y="8"/>
                  <a:pt x="25" y="6"/>
                </a:cubicBezTo>
                <a:cubicBezTo>
                  <a:pt x="24" y="4"/>
                  <a:pt x="23" y="2"/>
                  <a:pt x="22" y="2"/>
                </a:cubicBezTo>
                <a:cubicBezTo>
                  <a:pt x="21" y="1"/>
                  <a:pt x="20" y="1"/>
                  <a:pt x="20" y="1"/>
                </a:cubicBezTo>
                <a:cubicBezTo>
                  <a:pt x="20" y="1"/>
                  <a:pt x="20" y="1"/>
                  <a:pt x="20" y="1"/>
                </a:cubicBezTo>
                <a:cubicBezTo>
                  <a:pt x="18" y="0"/>
                  <a:pt x="17" y="0"/>
                  <a:pt x="1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7" name="Freeform 3023">
            <a:extLst>
              <a:ext uri="{FF2B5EF4-FFF2-40B4-BE49-F238E27FC236}">
                <a16:creationId xmlns:a16="http://schemas.microsoft.com/office/drawing/2014/main" id="{E5ED1492-36C2-4B84-9C13-9063CF8B38C9}"/>
              </a:ext>
            </a:extLst>
          </p:cNvPr>
          <p:cNvSpPr>
            <a:spLocks noEditPoints="1"/>
          </p:cNvSpPr>
          <p:nvPr/>
        </p:nvSpPr>
        <p:spPr bwMode="auto">
          <a:xfrm>
            <a:off x="2846023" y="5328437"/>
            <a:ext cx="123839" cy="246091"/>
          </a:xfrm>
          <a:custGeom>
            <a:avLst/>
            <a:gdLst>
              <a:gd name="T0" fmla="*/ 22 w 29"/>
              <a:gd name="T1" fmla="*/ 17 h 57"/>
              <a:gd name="T2" fmla="*/ 24 w 29"/>
              <a:gd name="T3" fmla="*/ 27 h 57"/>
              <a:gd name="T4" fmla="*/ 28 w 29"/>
              <a:gd name="T5" fmla="*/ 42 h 57"/>
              <a:gd name="T6" fmla="*/ 29 w 29"/>
              <a:gd name="T7" fmla="*/ 47 h 57"/>
              <a:gd name="T8" fmla="*/ 22 w 29"/>
              <a:gd name="T9" fmla="*/ 17 h 57"/>
              <a:gd name="T10" fmla="*/ 0 w 29"/>
              <a:gd name="T11" fmla="*/ 0 h 57"/>
              <a:gd name="T12" fmla="*/ 2 w 29"/>
              <a:gd name="T13" fmla="*/ 1 h 57"/>
              <a:gd name="T14" fmla="*/ 5 w 29"/>
              <a:gd name="T15" fmla="*/ 5 h 57"/>
              <a:gd name="T16" fmla="*/ 9 w 29"/>
              <a:gd name="T17" fmla="*/ 12 h 57"/>
              <a:gd name="T18" fmla="*/ 10 w 29"/>
              <a:gd name="T19" fmla="*/ 16 h 57"/>
              <a:gd name="T20" fmla="*/ 11 w 29"/>
              <a:gd name="T21" fmla="*/ 21 h 57"/>
              <a:gd name="T22" fmla="*/ 12 w 29"/>
              <a:gd name="T23" fmla="*/ 25 h 57"/>
              <a:gd name="T24" fmla="*/ 12 w 29"/>
              <a:gd name="T25" fmla="*/ 29 h 57"/>
              <a:gd name="T26" fmla="*/ 14 w 29"/>
              <a:gd name="T27" fmla="*/ 36 h 57"/>
              <a:gd name="T28" fmla="*/ 16 w 29"/>
              <a:gd name="T29" fmla="*/ 41 h 57"/>
              <a:gd name="T30" fmla="*/ 16 w 29"/>
              <a:gd name="T31" fmla="*/ 41 h 57"/>
              <a:gd name="T32" fmla="*/ 18 w 29"/>
              <a:gd name="T33" fmla="*/ 43 h 57"/>
              <a:gd name="T34" fmla="*/ 23 w 29"/>
              <a:gd name="T35" fmla="*/ 48 h 57"/>
              <a:gd name="T36" fmla="*/ 28 w 29"/>
              <a:gd name="T37" fmla="*/ 57 h 57"/>
              <a:gd name="T38" fmla="*/ 29 w 29"/>
              <a:gd name="T39" fmla="*/ 48 h 57"/>
              <a:gd name="T40" fmla="*/ 27 w 29"/>
              <a:gd name="T41" fmla="*/ 42 h 57"/>
              <a:gd name="T42" fmla="*/ 23 w 29"/>
              <a:gd name="T43" fmla="*/ 27 h 57"/>
              <a:gd name="T44" fmla="*/ 21 w 29"/>
              <a:gd name="T45" fmla="*/ 16 h 57"/>
              <a:gd name="T46" fmla="*/ 21 w 29"/>
              <a:gd name="T47" fmla="*/ 15 h 57"/>
              <a:gd name="T48" fmla="*/ 0 w 29"/>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57">
                <a:moveTo>
                  <a:pt x="22" y="17"/>
                </a:moveTo>
                <a:cubicBezTo>
                  <a:pt x="24" y="27"/>
                  <a:pt x="24" y="27"/>
                  <a:pt x="24" y="27"/>
                </a:cubicBezTo>
                <a:cubicBezTo>
                  <a:pt x="25" y="32"/>
                  <a:pt x="26" y="37"/>
                  <a:pt x="28" y="42"/>
                </a:cubicBezTo>
                <a:cubicBezTo>
                  <a:pt x="28" y="44"/>
                  <a:pt x="29" y="45"/>
                  <a:pt x="29" y="47"/>
                </a:cubicBezTo>
                <a:cubicBezTo>
                  <a:pt x="29" y="37"/>
                  <a:pt x="27" y="26"/>
                  <a:pt x="22" y="17"/>
                </a:cubicBezTo>
                <a:moveTo>
                  <a:pt x="0" y="0"/>
                </a:moveTo>
                <a:cubicBezTo>
                  <a:pt x="1" y="0"/>
                  <a:pt x="1" y="0"/>
                  <a:pt x="2" y="1"/>
                </a:cubicBezTo>
                <a:cubicBezTo>
                  <a:pt x="3" y="1"/>
                  <a:pt x="4" y="3"/>
                  <a:pt x="5" y="5"/>
                </a:cubicBezTo>
                <a:cubicBezTo>
                  <a:pt x="6" y="7"/>
                  <a:pt x="8" y="9"/>
                  <a:pt x="9" y="12"/>
                </a:cubicBezTo>
                <a:cubicBezTo>
                  <a:pt x="9" y="13"/>
                  <a:pt x="9" y="15"/>
                  <a:pt x="10" y="16"/>
                </a:cubicBezTo>
                <a:cubicBezTo>
                  <a:pt x="10" y="18"/>
                  <a:pt x="10" y="19"/>
                  <a:pt x="11" y="21"/>
                </a:cubicBezTo>
                <a:cubicBezTo>
                  <a:pt x="11" y="22"/>
                  <a:pt x="11" y="24"/>
                  <a:pt x="12" y="25"/>
                </a:cubicBezTo>
                <a:cubicBezTo>
                  <a:pt x="12" y="27"/>
                  <a:pt x="12" y="28"/>
                  <a:pt x="12" y="29"/>
                </a:cubicBezTo>
                <a:cubicBezTo>
                  <a:pt x="13" y="32"/>
                  <a:pt x="14" y="34"/>
                  <a:pt x="14" y="36"/>
                </a:cubicBezTo>
                <a:cubicBezTo>
                  <a:pt x="15" y="38"/>
                  <a:pt x="16" y="40"/>
                  <a:pt x="16" y="41"/>
                </a:cubicBezTo>
                <a:cubicBezTo>
                  <a:pt x="16" y="41"/>
                  <a:pt x="16" y="41"/>
                  <a:pt x="16" y="41"/>
                </a:cubicBezTo>
                <a:cubicBezTo>
                  <a:pt x="17" y="42"/>
                  <a:pt x="17" y="42"/>
                  <a:pt x="18" y="43"/>
                </a:cubicBezTo>
                <a:cubicBezTo>
                  <a:pt x="20" y="45"/>
                  <a:pt x="21" y="47"/>
                  <a:pt x="23" y="48"/>
                </a:cubicBezTo>
                <a:cubicBezTo>
                  <a:pt x="25" y="52"/>
                  <a:pt x="27" y="55"/>
                  <a:pt x="28" y="57"/>
                </a:cubicBezTo>
                <a:cubicBezTo>
                  <a:pt x="29" y="54"/>
                  <a:pt x="29" y="51"/>
                  <a:pt x="29" y="48"/>
                </a:cubicBezTo>
                <a:cubicBezTo>
                  <a:pt x="29" y="46"/>
                  <a:pt x="28" y="44"/>
                  <a:pt x="27" y="42"/>
                </a:cubicBezTo>
                <a:cubicBezTo>
                  <a:pt x="25" y="37"/>
                  <a:pt x="24" y="32"/>
                  <a:pt x="23" y="27"/>
                </a:cubicBezTo>
                <a:cubicBezTo>
                  <a:pt x="21" y="16"/>
                  <a:pt x="21" y="16"/>
                  <a:pt x="21" y="16"/>
                </a:cubicBezTo>
                <a:cubicBezTo>
                  <a:pt x="21" y="16"/>
                  <a:pt x="21" y="15"/>
                  <a:pt x="21" y="15"/>
                </a:cubicBezTo>
                <a:cubicBezTo>
                  <a:pt x="15" y="7"/>
                  <a:pt x="8" y="2"/>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8" name="Freeform 3024">
            <a:extLst>
              <a:ext uri="{FF2B5EF4-FFF2-40B4-BE49-F238E27FC236}">
                <a16:creationId xmlns:a16="http://schemas.microsoft.com/office/drawing/2014/main" id="{BF799CD2-D02F-4FB1-B50C-6F336901B255}"/>
              </a:ext>
            </a:extLst>
          </p:cNvPr>
          <p:cNvSpPr>
            <a:spLocks/>
          </p:cNvSpPr>
          <p:nvPr/>
        </p:nvSpPr>
        <p:spPr bwMode="auto">
          <a:xfrm>
            <a:off x="2725359" y="5363366"/>
            <a:ext cx="103199" cy="103199"/>
          </a:xfrm>
          <a:custGeom>
            <a:avLst/>
            <a:gdLst>
              <a:gd name="T0" fmla="*/ 7 w 24"/>
              <a:gd name="T1" fmla="*/ 0 h 24"/>
              <a:gd name="T2" fmla="*/ 1 w 24"/>
              <a:gd name="T3" fmla="*/ 14 h 24"/>
              <a:gd name="T4" fmla="*/ 4 w 24"/>
              <a:gd name="T5" fmla="*/ 23 h 24"/>
              <a:gd name="T6" fmla="*/ 10 w 24"/>
              <a:gd name="T7" fmla="*/ 22 h 24"/>
              <a:gd name="T8" fmla="*/ 12 w 24"/>
              <a:gd name="T9" fmla="*/ 22 h 24"/>
              <a:gd name="T10" fmla="*/ 18 w 24"/>
              <a:gd name="T11" fmla="*/ 23 h 24"/>
              <a:gd name="T12" fmla="*/ 24 w 24"/>
              <a:gd name="T13" fmla="*/ 24 h 24"/>
              <a:gd name="T14" fmla="*/ 23 w 24"/>
              <a:gd name="T15" fmla="*/ 22 h 24"/>
              <a:gd name="T16" fmla="*/ 22 w 24"/>
              <a:gd name="T17" fmla="*/ 19 h 24"/>
              <a:gd name="T18" fmla="*/ 20 w 24"/>
              <a:gd name="T19" fmla="*/ 16 h 24"/>
              <a:gd name="T20" fmla="*/ 19 w 24"/>
              <a:gd name="T21" fmla="*/ 12 h 24"/>
              <a:gd name="T22" fmla="*/ 18 w 24"/>
              <a:gd name="T23" fmla="*/ 10 h 24"/>
              <a:gd name="T24" fmla="*/ 17 w 24"/>
              <a:gd name="T25" fmla="*/ 9 h 24"/>
              <a:gd name="T26" fmla="*/ 14 w 24"/>
              <a:gd name="T27" fmla="*/ 5 h 24"/>
              <a:gd name="T28" fmla="*/ 13 w 24"/>
              <a:gd name="T29" fmla="*/ 4 h 24"/>
              <a:gd name="T30" fmla="*/ 11 w 24"/>
              <a:gd name="T31" fmla="*/ 2 h 24"/>
              <a:gd name="T32" fmla="*/ 8 w 24"/>
              <a:gd name="T33" fmla="*/ 0 h 24"/>
              <a:gd name="T34" fmla="*/ 7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7" y="0"/>
                </a:moveTo>
                <a:cubicBezTo>
                  <a:pt x="4" y="4"/>
                  <a:pt x="2" y="9"/>
                  <a:pt x="1" y="14"/>
                </a:cubicBezTo>
                <a:cubicBezTo>
                  <a:pt x="0" y="19"/>
                  <a:pt x="3" y="17"/>
                  <a:pt x="4" y="23"/>
                </a:cubicBezTo>
                <a:cubicBezTo>
                  <a:pt x="6" y="23"/>
                  <a:pt x="8" y="22"/>
                  <a:pt x="10" y="22"/>
                </a:cubicBezTo>
                <a:cubicBezTo>
                  <a:pt x="11" y="22"/>
                  <a:pt x="11" y="22"/>
                  <a:pt x="12" y="22"/>
                </a:cubicBezTo>
                <a:cubicBezTo>
                  <a:pt x="14" y="22"/>
                  <a:pt x="16" y="22"/>
                  <a:pt x="18" y="23"/>
                </a:cubicBezTo>
                <a:cubicBezTo>
                  <a:pt x="20" y="23"/>
                  <a:pt x="22" y="23"/>
                  <a:pt x="24" y="24"/>
                </a:cubicBezTo>
                <a:cubicBezTo>
                  <a:pt x="23" y="23"/>
                  <a:pt x="23" y="23"/>
                  <a:pt x="23" y="22"/>
                </a:cubicBezTo>
                <a:cubicBezTo>
                  <a:pt x="22" y="21"/>
                  <a:pt x="22" y="20"/>
                  <a:pt x="22" y="19"/>
                </a:cubicBezTo>
                <a:cubicBezTo>
                  <a:pt x="21" y="18"/>
                  <a:pt x="21" y="17"/>
                  <a:pt x="20" y="16"/>
                </a:cubicBezTo>
                <a:cubicBezTo>
                  <a:pt x="20" y="15"/>
                  <a:pt x="19" y="14"/>
                  <a:pt x="19" y="12"/>
                </a:cubicBezTo>
                <a:cubicBezTo>
                  <a:pt x="18" y="12"/>
                  <a:pt x="18" y="11"/>
                  <a:pt x="18" y="10"/>
                </a:cubicBezTo>
                <a:cubicBezTo>
                  <a:pt x="17" y="10"/>
                  <a:pt x="17" y="9"/>
                  <a:pt x="17" y="9"/>
                </a:cubicBezTo>
                <a:cubicBezTo>
                  <a:pt x="16" y="7"/>
                  <a:pt x="15" y="6"/>
                  <a:pt x="14" y="5"/>
                </a:cubicBezTo>
                <a:cubicBezTo>
                  <a:pt x="13" y="4"/>
                  <a:pt x="13" y="4"/>
                  <a:pt x="13" y="4"/>
                </a:cubicBezTo>
                <a:cubicBezTo>
                  <a:pt x="11" y="2"/>
                  <a:pt x="11" y="2"/>
                  <a:pt x="11" y="2"/>
                </a:cubicBezTo>
                <a:cubicBezTo>
                  <a:pt x="10" y="1"/>
                  <a:pt x="9" y="1"/>
                  <a:pt x="8" y="0"/>
                </a:cubicBezTo>
                <a:cubicBezTo>
                  <a:pt x="7" y="0"/>
                  <a:pt x="7" y="0"/>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79" name="Freeform 3025">
            <a:extLst>
              <a:ext uri="{FF2B5EF4-FFF2-40B4-BE49-F238E27FC236}">
                <a16:creationId xmlns:a16="http://schemas.microsoft.com/office/drawing/2014/main" id="{14501FDB-A602-4B28-BCD1-2ACBA68EEA0A}"/>
              </a:ext>
            </a:extLst>
          </p:cNvPr>
          <p:cNvSpPr>
            <a:spLocks/>
          </p:cNvSpPr>
          <p:nvPr/>
        </p:nvSpPr>
        <p:spPr bwMode="auto">
          <a:xfrm>
            <a:off x="2712658" y="5479267"/>
            <a:ext cx="201636" cy="130190"/>
          </a:xfrm>
          <a:custGeom>
            <a:avLst/>
            <a:gdLst>
              <a:gd name="T0" fmla="*/ 31 w 47"/>
              <a:gd name="T1" fmla="*/ 0 h 30"/>
              <a:gd name="T2" fmla="*/ 27 w 47"/>
              <a:gd name="T3" fmla="*/ 1 h 30"/>
              <a:gd name="T4" fmla="*/ 25 w 47"/>
              <a:gd name="T5" fmla="*/ 3 h 30"/>
              <a:gd name="T6" fmla="*/ 22 w 47"/>
              <a:gd name="T7" fmla="*/ 5 h 30"/>
              <a:gd name="T8" fmla="*/ 18 w 47"/>
              <a:gd name="T9" fmla="*/ 7 h 30"/>
              <a:gd name="T10" fmla="*/ 15 w 47"/>
              <a:gd name="T11" fmla="*/ 9 h 30"/>
              <a:gd name="T12" fmla="*/ 11 w 47"/>
              <a:gd name="T13" fmla="*/ 10 h 30"/>
              <a:gd name="T14" fmla="*/ 8 w 47"/>
              <a:gd name="T15" fmla="*/ 11 h 30"/>
              <a:gd name="T16" fmla="*/ 5 w 47"/>
              <a:gd name="T17" fmla="*/ 13 h 30"/>
              <a:gd name="T18" fmla="*/ 2 w 47"/>
              <a:gd name="T19" fmla="*/ 13 h 30"/>
              <a:gd name="T20" fmla="*/ 0 w 47"/>
              <a:gd name="T21" fmla="*/ 14 h 30"/>
              <a:gd name="T22" fmla="*/ 4 w 47"/>
              <a:gd name="T23" fmla="*/ 25 h 30"/>
              <a:gd name="T24" fmla="*/ 11 w 47"/>
              <a:gd name="T25" fmla="*/ 28 h 30"/>
              <a:gd name="T26" fmla="*/ 21 w 47"/>
              <a:gd name="T27" fmla="*/ 30 h 30"/>
              <a:gd name="T28" fmla="*/ 22 w 47"/>
              <a:gd name="T29" fmla="*/ 29 h 30"/>
              <a:gd name="T30" fmla="*/ 24 w 47"/>
              <a:gd name="T31" fmla="*/ 29 h 30"/>
              <a:gd name="T32" fmla="*/ 27 w 47"/>
              <a:gd name="T33" fmla="*/ 28 h 30"/>
              <a:gd name="T34" fmla="*/ 29 w 47"/>
              <a:gd name="T35" fmla="*/ 26 h 30"/>
              <a:gd name="T36" fmla="*/ 32 w 47"/>
              <a:gd name="T37" fmla="*/ 24 h 30"/>
              <a:gd name="T38" fmla="*/ 35 w 47"/>
              <a:gd name="T39" fmla="*/ 21 h 30"/>
              <a:gd name="T40" fmla="*/ 39 w 47"/>
              <a:gd name="T41" fmla="*/ 16 h 30"/>
              <a:gd name="T42" fmla="*/ 44 w 47"/>
              <a:gd name="T43" fmla="*/ 11 h 30"/>
              <a:gd name="T44" fmla="*/ 46 w 47"/>
              <a:gd name="T45" fmla="*/ 10 h 30"/>
              <a:gd name="T46" fmla="*/ 47 w 47"/>
              <a:gd name="T47" fmla="*/ 10 h 30"/>
              <a:gd name="T48" fmla="*/ 47 w 47"/>
              <a:gd name="T49" fmla="*/ 10 h 30"/>
              <a:gd name="T50" fmla="*/ 42 w 47"/>
              <a:gd name="T51" fmla="*/ 5 h 30"/>
              <a:gd name="T52" fmla="*/ 35 w 47"/>
              <a:gd name="T53" fmla="*/ 1 h 30"/>
              <a:gd name="T54" fmla="*/ 32 w 47"/>
              <a:gd name="T55" fmla="*/ 0 h 30"/>
              <a:gd name="T56" fmla="*/ 31 w 47"/>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30">
                <a:moveTo>
                  <a:pt x="31" y="0"/>
                </a:moveTo>
                <a:cubicBezTo>
                  <a:pt x="30" y="0"/>
                  <a:pt x="29" y="0"/>
                  <a:pt x="27" y="1"/>
                </a:cubicBezTo>
                <a:cubicBezTo>
                  <a:pt x="26" y="2"/>
                  <a:pt x="25" y="2"/>
                  <a:pt x="25" y="3"/>
                </a:cubicBezTo>
                <a:cubicBezTo>
                  <a:pt x="24" y="4"/>
                  <a:pt x="23" y="4"/>
                  <a:pt x="22" y="5"/>
                </a:cubicBezTo>
                <a:cubicBezTo>
                  <a:pt x="21" y="6"/>
                  <a:pt x="20" y="6"/>
                  <a:pt x="18" y="7"/>
                </a:cubicBezTo>
                <a:cubicBezTo>
                  <a:pt x="17" y="7"/>
                  <a:pt x="16" y="8"/>
                  <a:pt x="15" y="9"/>
                </a:cubicBezTo>
                <a:cubicBezTo>
                  <a:pt x="14" y="9"/>
                  <a:pt x="13" y="10"/>
                  <a:pt x="11" y="10"/>
                </a:cubicBezTo>
                <a:cubicBezTo>
                  <a:pt x="10" y="11"/>
                  <a:pt x="9" y="11"/>
                  <a:pt x="8" y="11"/>
                </a:cubicBezTo>
                <a:cubicBezTo>
                  <a:pt x="7" y="12"/>
                  <a:pt x="6" y="12"/>
                  <a:pt x="5" y="13"/>
                </a:cubicBezTo>
                <a:cubicBezTo>
                  <a:pt x="4" y="13"/>
                  <a:pt x="3" y="13"/>
                  <a:pt x="2" y="13"/>
                </a:cubicBezTo>
                <a:cubicBezTo>
                  <a:pt x="1" y="14"/>
                  <a:pt x="1" y="14"/>
                  <a:pt x="0" y="14"/>
                </a:cubicBezTo>
                <a:cubicBezTo>
                  <a:pt x="0" y="18"/>
                  <a:pt x="1" y="22"/>
                  <a:pt x="4" y="25"/>
                </a:cubicBezTo>
                <a:cubicBezTo>
                  <a:pt x="6" y="27"/>
                  <a:pt x="9" y="28"/>
                  <a:pt x="11" y="28"/>
                </a:cubicBezTo>
                <a:cubicBezTo>
                  <a:pt x="15" y="28"/>
                  <a:pt x="18" y="29"/>
                  <a:pt x="21" y="30"/>
                </a:cubicBezTo>
                <a:cubicBezTo>
                  <a:pt x="21" y="30"/>
                  <a:pt x="22" y="30"/>
                  <a:pt x="22" y="29"/>
                </a:cubicBezTo>
                <a:cubicBezTo>
                  <a:pt x="23" y="29"/>
                  <a:pt x="24" y="29"/>
                  <a:pt x="24" y="29"/>
                </a:cubicBezTo>
                <a:cubicBezTo>
                  <a:pt x="25" y="28"/>
                  <a:pt x="26" y="28"/>
                  <a:pt x="27" y="28"/>
                </a:cubicBezTo>
                <a:cubicBezTo>
                  <a:pt x="28" y="27"/>
                  <a:pt x="28" y="26"/>
                  <a:pt x="29" y="26"/>
                </a:cubicBezTo>
                <a:cubicBezTo>
                  <a:pt x="30" y="25"/>
                  <a:pt x="31" y="24"/>
                  <a:pt x="32" y="24"/>
                </a:cubicBezTo>
                <a:cubicBezTo>
                  <a:pt x="33" y="23"/>
                  <a:pt x="34" y="22"/>
                  <a:pt x="35" y="21"/>
                </a:cubicBezTo>
                <a:cubicBezTo>
                  <a:pt x="36" y="19"/>
                  <a:pt x="38" y="18"/>
                  <a:pt x="39" y="16"/>
                </a:cubicBezTo>
                <a:cubicBezTo>
                  <a:pt x="41" y="14"/>
                  <a:pt x="42" y="13"/>
                  <a:pt x="44" y="11"/>
                </a:cubicBezTo>
                <a:cubicBezTo>
                  <a:pt x="45" y="11"/>
                  <a:pt x="45" y="10"/>
                  <a:pt x="46" y="10"/>
                </a:cubicBezTo>
                <a:cubicBezTo>
                  <a:pt x="47" y="10"/>
                  <a:pt x="47" y="10"/>
                  <a:pt x="47" y="10"/>
                </a:cubicBezTo>
                <a:cubicBezTo>
                  <a:pt x="47" y="10"/>
                  <a:pt x="47" y="10"/>
                  <a:pt x="47" y="10"/>
                </a:cubicBezTo>
                <a:cubicBezTo>
                  <a:pt x="46" y="8"/>
                  <a:pt x="44" y="6"/>
                  <a:pt x="42" y="5"/>
                </a:cubicBezTo>
                <a:cubicBezTo>
                  <a:pt x="40" y="3"/>
                  <a:pt x="38" y="2"/>
                  <a:pt x="35" y="1"/>
                </a:cubicBezTo>
                <a:cubicBezTo>
                  <a:pt x="34" y="1"/>
                  <a:pt x="33" y="0"/>
                  <a:pt x="32" y="0"/>
                </a:cubicBezTo>
                <a:cubicBezTo>
                  <a:pt x="31" y="0"/>
                  <a:pt x="31" y="0"/>
                  <a:pt x="3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0" name="Freeform 3026">
            <a:extLst>
              <a:ext uri="{FF2B5EF4-FFF2-40B4-BE49-F238E27FC236}">
                <a16:creationId xmlns:a16="http://schemas.microsoft.com/office/drawing/2014/main" id="{4A3729EA-364E-4983-ACD5-8F339D72ED18}"/>
              </a:ext>
            </a:extLst>
          </p:cNvPr>
          <p:cNvSpPr>
            <a:spLocks/>
          </p:cNvSpPr>
          <p:nvPr/>
        </p:nvSpPr>
        <p:spPr bwMode="auto">
          <a:xfrm>
            <a:off x="2803156" y="5526898"/>
            <a:ext cx="158768" cy="90498"/>
          </a:xfrm>
          <a:custGeom>
            <a:avLst/>
            <a:gdLst>
              <a:gd name="T0" fmla="*/ 28 w 37"/>
              <a:gd name="T1" fmla="*/ 0 h 21"/>
              <a:gd name="T2" fmla="*/ 27 w 37"/>
              <a:gd name="T3" fmla="*/ 0 h 21"/>
              <a:gd name="T4" fmla="*/ 27 w 37"/>
              <a:gd name="T5" fmla="*/ 0 h 21"/>
              <a:gd name="T6" fmla="*/ 26 w 37"/>
              <a:gd name="T7" fmla="*/ 1 h 21"/>
              <a:gd name="T8" fmla="*/ 24 w 37"/>
              <a:gd name="T9" fmla="*/ 2 h 21"/>
              <a:gd name="T10" fmla="*/ 19 w 37"/>
              <a:gd name="T11" fmla="*/ 6 h 21"/>
              <a:gd name="T12" fmla="*/ 14 w 37"/>
              <a:gd name="T13" fmla="*/ 11 h 21"/>
              <a:gd name="T14" fmla="*/ 11 w 37"/>
              <a:gd name="T15" fmla="*/ 13 h 21"/>
              <a:gd name="T16" fmla="*/ 9 w 37"/>
              <a:gd name="T17" fmla="*/ 15 h 21"/>
              <a:gd name="T18" fmla="*/ 6 w 37"/>
              <a:gd name="T19" fmla="*/ 17 h 21"/>
              <a:gd name="T20" fmla="*/ 3 w 37"/>
              <a:gd name="T21" fmla="*/ 18 h 21"/>
              <a:gd name="T22" fmla="*/ 1 w 37"/>
              <a:gd name="T23" fmla="*/ 19 h 21"/>
              <a:gd name="T24" fmla="*/ 0 w 37"/>
              <a:gd name="T25" fmla="*/ 19 h 21"/>
              <a:gd name="T26" fmla="*/ 11 w 37"/>
              <a:gd name="T27" fmla="*/ 21 h 21"/>
              <a:gd name="T28" fmla="*/ 15 w 37"/>
              <a:gd name="T29" fmla="*/ 17 h 21"/>
              <a:gd name="T30" fmla="*/ 19 w 37"/>
              <a:gd name="T31" fmla="*/ 15 h 21"/>
              <a:gd name="T32" fmla="*/ 19 w 37"/>
              <a:gd name="T33" fmla="*/ 15 h 21"/>
              <a:gd name="T34" fmla="*/ 22 w 37"/>
              <a:gd name="T35" fmla="*/ 16 h 21"/>
              <a:gd name="T36" fmla="*/ 21 w 37"/>
              <a:gd name="T37" fmla="*/ 18 h 21"/>
              <a:gd name="T38" fmla="*/ 19 w 37"/>
              <a:gd name="T39" fmla="*/ 20 h 21"/>
              <a:gd name="T40" fmla="*/ 21 w 37"/>
              <a:gd name="T41" fmla="*/ 20 h 21"/>
              <a:gd name="T42" fmla="*/ 22 w 37"/>
              <a:gd name="T43" fmla="*/ 19 h 21"/>
              <a:gd name="T44" fmla="*/ 22 w 37"/>
              <a:gd name="T45" fmla="*/ 19 h 21"/>
              <a:gd name="T46" fmla="*/ 23 w 37"/>
              <a:gd name="T47" fmla="*/ 20 h 21"/>
              <a:gd name="T48" fmla="*/ 23 w 37"/>
              <a:gd name="T49" fmla="*/ 20 h 21"/>
              <a:gd name="T50" fmla="*/ 23 w 37"/>
              <a:gd name="T51" fmla="*/ 20 h 21"/>
              <a:gd name="T52" fmla="*/ 23 w 37"/>
              <a:gd name="T53" fmla="*/ 19 h 21"/>
              <a:gd name="T54" fmla="*/ 23 w 37"/>
              <a:gd name="T55" fmla="*/ 18 h 21"/>
              <a:gd name="T56" fmla="*/ 23 w 37"/>
              <a:gd name="T57" fmla="*/ 18 h 21"/>
              <a:gd name="T58" fmla="*/ 23 w 37"/>
              <a:gd name="T59" fmla="*/ 18 h 21"/>
              <a:gd name="T60" fmla="*/ 23 w 37"/>
              <a:gd name="T61" fmla="*/ 17 h 21"/>
              <a:gd name="T62" fmla="*/ 32 w 37"/>
              <a:gd name="T63" fmla="*/ 13 h 21"/>
              <a:gd name="T64" fmla="*/ 37 w 37"/>
              <a:gd name="T65" fmla="*/ 14 h 21"/>
              <a:gd name="T66" fmla="*/ 37 w 37"/>
              <a:gd name="T67" fmla="*/ 14 h 21"/>
              <a:gd name="T68" fmla="*/ 37 w 37"/>
              <a:gd name="T69" fmla="*/ 13 h 21"/>
              <a:gd name="T70" fmla="*/ 31 w 37"/>
              <a:gd name="T71" fmla="*/ 4 h 21"/>
              <a:gd name="T72" fmla="*/ 28 w 37"/>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21">
                <a:moveTo>
                  <a:pt x="28" y="0"/>
                </a:moveTo>
                <a:cubicBezTo>
                  <a:pt x="27" y="0"/>
                  <a:pt x="27" y="0"/>
                  <a:pt x="27" y="0"/>
                </a:cubicBezTo>
                <a:cubicBezTo>
                  <a:pt x="27" y="0"/>
                  <a:pt x="27" y="0"/>
                  <a:pt x="27" y="0"/>
                </a:cubicBezTo>
                <a:cubicBezTo>
                  <a:pt x="26" y="1"/>
                  <a:pt x="26" y="1"/>
                  <a:pt x="26" y="1"/>
                </a:cubicBezTo>
                <a:cubicBezTo>
                  <a:pt x="25" y="1"/>
                  <a:pt x="24" y="1"/>
                  <a:pt x="24" y="2"/>
                </a:cubicBezTo>
                <a:cubicBezTo>
                  <a:pt x="22" y="3"/>
                  <a:pt x="21" y="4"/>
                  <a:pt x="19" y="6"/>
                </a:cubicBezTo>
                <a:cubicBezTo>
                  <a:pt x="17" y="8"/>
                  <a:pt x="16" y="9"/>
                  <a:pt x="14" y="11"/>
                </a:cubicBezTo>
                <a:cubicBezTo>
                  <a:pt x="13" y="12"/>
                  <a:pt x="12" y="13"/>
                  <a:pt x="11" y="13"/>
                </a:cubicBezTo>
                <a:cubicBezTo>
                  <a:pt x="10" y="14"/>
                  <a:pt x="9" y="15"/>
                  <a:pt x="9" y="15"/>
                </a:cubicBezTo>
                <a:cubicBezTo>
                  <a:pt x="8" y="16"/>
                  <a:pt x="7" y="16"/>
                  <a:pt x="6" y="17"/>
                </a:cubicBezTo>
                <a:cubicBezTo>
                  <a:pt x="5" y="17"/>
                  <a:pt x="4" y="18"/>
                  <a:pt x="3" y="18"/>
                </a:cubicBezTo>
                <a:cubicBezTo>
                  <a:pt x="3" y="18"/>
                  <a:pt x="2" y="18"/>
                  <a:pt x="1" y="19"/>
                </a:cubicBezTo>
                <a:cubicBezTo>
                  <a:pt x="1" y="19"/>
                  <a:pt x="0" y="19"/>
                  <a:pt x="0" y="19"/>
                </a:cubicBezTo>
                <a:cubicBezTo>
                  <a:pt x="4" y="20"/>
                  <a:pt x="7" y="21"/>
                  <a:pt x="11" y="21"/>
                </a:cubicBezTo>
                <a:cubicBezTo>
                  <a:pt x="12" y="20"/>
                  <a:pt x="14" y="18"/>
                  <a:pt x="15" y="17"/>
                </a:cubicBezTo>
                <a:cubicBezTo>
                  <a:pt x="16" y="16"/>
                  <a:pt x="17" y="16"/>
                  <a:pt x="19" y="15"/>
                </a:cubicBezTo>
                <a:cubicBezTo>
                  <a:pt x="19" y="15"/>
                  <a:pt x="19" y="15"/>
                  <a:pt x="19" y="15"/>
                </a:cubicBezTo>
                <a:cubicBezTo>
                  <a:pt x="20" y="15"/>
                  <a:pt x="21" y="16"/>
                  <a:pt x="22" y="16"/>
                </a:cubicBezTo>
                <a:cubicBezTo>
                  <a:pt x="22" y="17"/>
                  <a:pt x="21" y="17"/>
                  <a:pt x="21" y="18"/>
                </a:cubicBezTo>
                <a:cubicBezTo>
                  <a:pt x="20" y="18"/>
                  <a:pt x="19" y="19"/>
                  <a:pt x="19" y="20"/>
                </a:cubicBezTo>
                <a:cubicBezTo>
                  <a:pt x="19" y="20"/>
                  <a:pt x="20" y="20"/>
                  <a:pt x="21" y="20"/>
                </a:cubicBezTo>
                <a:cubicBezTo>
                  <a:pt x="21" y="20"/>
                  <a:pt x="21" y="20"/>
                  <a:pt x="22" y="19"/>
                </a:cubicBezTo>
                <a:cubicBezTo>
                  <a:pt x="22" y="19"/>
                  <a:pt x="22" y="19"/>
                  <a:pt x="22" y="19"/>
                </a:cubicBezTo>
                <a:cubicBezTo>
                  <a:pt x="23" y="20"/>
                  <a:pt x="23" y="20"/>
                  <a:pt x="23" y="20"/>
                </a:cubicBezTo>
                <a:cubicBezTo>
                  <a:pt x="23" y="20"/>
                  <a:pt x="23" y="20"/>
                  <a:pt x="23" y="20"/>
                </a:cubicBezTo>
                <a:cubicBezTo>
                  <a:pt x="23" y="20"/>
                  <a:pt x="23" y="20"/>
                  <a:pt x="23" y="20"/>
                </a:cubicBezTo>
                <a:cubicBezTo>
                  <a:pt x="23" y="20"/>
                  <a:pt x="23" y="19"/>
                  <a:pt x="23" y="19"/>
                </a:cubicBezTo>
                <a:cubicBezTo>
                  <a:pt x="23" y="19"/>
                  <a:pt x="23" y="18"/>
                  <a:pt x="23" y="18"/>
                </a:cubicBezTo>
                <a:cubicBezTo>
                  <a:pt x="23" y="18"/>
                  <a:pt x="23" y="18"/>
                  <a:pt x="23" y="18"/>
                </a:cubicBezTo>
                <a:cubicBezTo>
                  <a:pt x="23" y="18"/>
                  <a:pt x="23" y="18"/>
                  <a:pt x="23" y="18"/>
                </a:cubicBezTo>
                <a:cubicBezTo>
                  <a:pt x="23" y="17"/>
                  <a:pt x="23" y="17"/>
                  <a:pt x="23" y="17"/>
                </a:cubicBezTo>
                <a:cubicBezTo>
                  <a:pt x="25" y="14"/>
                  <a:pt x="29" y="13"/>
                  <a:pt x="32" y="13"/>
                </a:cubicBezTo>
                <a:cubicBezTo>
                  <a:pt x="34" y="13"/>
                  <a:pt x="35" y="13"/>
                  <a:pt x="37" y="14"/>
                </a:cubicBezTo>
                <a:cubicBezTo>
                  <a:pt x="37" y="14"/>
                  <a:pt x="37" y="14"/>
                  <a:pt x="37" y="14"/>
                </a:cubicBezTo>
                <a:cubicBezTo>
                  <a:pt x="37" y="14"/>
                  <a:pt x="37" y="13"/>
                  <a:pt x="37" y="13"/>
                </a:cubicBezTo>
                <a:cubicBezTo>
                  <a:pt x="36" y="11"/>
                  <a:pt x="34" y="8"/>
                  <a:pt x="31" y="4"/>
                </a:cubicBezTo>
                <a:cubicBezTo>
                  <a:pt x="30" y="3"/>
                  <a:pt x="29" y="2"/>
                  <a:pt x="2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1" name="Freeform 3027">
            <a:extLst>
              <a:ext uri="{FF2B5EF4-FFF2-40B4-BE49-F238E27FC236}">
                <a16:creationId xmlns:a16="http://schemas.microsoft.com/office/drawing/2014/main" id="{1E6573F1-0262-4FFB-884E-30DECD6E0168}"/>
              </a:ext>
            </a:extLst>
          </p:cNvPr>
          <p:cNvSpPr>
            <a:spLocks/>
          </p:cNvSpPr>
          <p:nvPr/>
        </p:nvSpPr>
        <p:spPr bwMode="auto">
          <a:xfrm>
            <a:off x="2712658" y="5463390"/>
            <a:ext cx="123839" cy="76209"/>
          </a:xfrm>
          <a:custGeom>
            <a:avLst/>
            <a:gdLst>
              <a:gd name="T0" fmla="*/ 13 w 29"/>
              <a:gd name="T1" fmla="*/ 0 h 18"/>
              <a:gd name="T2" fmla="*/ 7 w 29"/>
              <a:gd name="T3" fmla="*/ 1 h 18"/>
              <a:gd name="T4" fmla="*/ 5 w 29"/>
              <a:gd name="T5" fmla="*/ 2 h 18"/>
              <a:gd name="T6" fmla="*/ 0 w 29"/>
              <a:gd name="T7" fmla="*/ 13 h 18"/>
              <a:gd name="T8" fmla="*/ 0 w 29"/>
              <a:gd name="T9" fmla="*/ 18 h 18"/>
              <a:gd name="T10" fmla="*/ 2 w 29"/>
              <a:gd name="T11" fmla="*/ 17 h 18"/>
              <a:gd name="T12" fmla="*/ 5 w 29"/>
              <a:gd name="T13" fmla="*/ 16 h 18"/>
              <a:gd name="T14" fmla="*/ 8 w 29"/>
              <a:gd name="T15" fmla="*/ 15 h 18"/>
              <a:gd name="T16" fmla="*/ 11 w 29"/>
              <a:gd name="T17" fmla="*/ 13 h 18"/>
              <a:gd name="T18" fmla="*/ 15 w 29"/>
              <a:gd name="T19" fmla="*/ 12 h 18"/>
              <a:gd name="T20" fmla="*/ 18 w 29"/>
              <a:gd name="T21" fmla="*/ 10 h 18"/>
              <a:gd name="T22" fmla="*/ 21 w 29"/>
              <a:gd name="T23" fmla="*/ 8 h 18"/>
              <a:gd name="T24" fmla="*/ 24 w 29"/>
              <a:gd name="T25" fmla="*/ 6 h 18"/>
              <a:gd name="T26" fmla="*/ 27 w 29"/>
              <a:gd name="T27" fmla="*/ 4 h 18"/>
              <a:gd name="T28" fmla="*/ 29 w 29"/>
              <a:gd name="T29" fmla="*/ 3 h 18"/>
              <a:gd name="T30" fmla="*/ 28 w 29"/>
              <a:gd name="T31" fmla="*/ 3 h 18"/>
              <a:gd name="T32" fmla="*/ 13 w 29"/>
              <a:gd name="T33" fmla="*/ 0 h 18"/>
              <a:gd name="T34" fmla="*/ 13 w 29"/>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8">
                <a:moveTo>
                  <a:pt x="13" y="0"/>
                </a:moveTo>
                <a:cubicBezTo>
                  <a:pt x="11" y="0"/>
                  <a:pt x="9" y="1"/>
                  <a:pt x="7" y="1"/>
                </a:cubicBezTo>
                <a:cubicBezTo>
                  <a:pt x="6" y="1"/>
                  <a:pt x="6" y="1"/>
                  <a:pt x="5" y="2"/>
                </a:cubicBezTo>
                <a:cubicBezTo>
                  <a:pt x="3" y="5"/>
                  <a:pt x="0" y="11"/>
                  <a:pt x="0" y="13"/>
                </a:cubicBezTo>
                <a:cubicBezTo>
                  <a:pt x="0" y="15"/>
                  <a:pt x="0" y="16"/>
                  <a:pt x="0" y="18"/>
                </a:cubicBezTo>
                <a:cubicBezTo>
                  <a:pt x="1" y="18"/>
                  <a:pt x="1" y="17"/>
                  <a:pt x="2" y="17"/>
                </a:cubicBezTo>
                <a:cubicBezTo>
                  <a:pt x="3" y="17"/>
                  <a:pt x="4" y="16"/>
                  <a:pt x="5" y="16"/>
                </a:cubicBezTo>
                <a:cubicBezTo>
                  <a:pt x="6" y="16"/>
                  <a:pt x="7" y="15"/>
                  <a:pt x="8" y="15"/>
                </a:cubicBezTo>
                <a:cubicBezTo>
                  <a:pt x="9" y="15"/>
                  <a:pt x="10" y="14"/>
                  <a:pt x="11" y="13"/>
                </a:cubicBezTo>
                <a:cubicBezTo>
                  <a:pt x="12" y="13"/>
                  <a:pt x="13" y="12"/>
                  <a:pt x="15" y="12"/>
                </a:cubicBezTo>
                <a:cubicBezTo>
                  <a:pt x="16" y="11"/>
                  <a:pt x="17" y="10"/>
                  <a:pt x="18" y="10"/>
                </a:cubicBezTo>
                <a:cubicBezTo>
                  <a:pt x="19" y="9"/>
                  <a:pt x="20" y="8"/>
                  <a:pt x="21" y="8"/>
                </a:cubicBezTo>
                <a:cubicBezTo>
                  <a:pt x="22" y="7"/>
                  <a:pt x="23" y="6"/>
                  <a:pt x="24" y="6"/>
                </a:cubicBezTo>
                <a:cubicBezTo>
                  <a:pt x="25" y="5"/>
                  <a:pt x="26" y="4"/>
                  <a:pt x="27" y="4"/>
                </a:cubicBezTo>
                <a:cubicBezTo>
                  <a:pt x="27" y="3"/>
                  <a:pt x="28" y="3"/>
                  <a:pt x="29" y="3"/>
                </a:cubicBezTo>
                <a:cubicBezTo>
                  <a:pt x="28" y="3"/>
                  <a:pt x="28" y="3"/>
                  <a:pt x="28" y="3"/>
                </a:cubicBezTo>
                <a:cubicBezTo>
                  <a:pt x="23" y="1"/>
                  <a:pt x="18" y="0"/>
                  <a:pt x="13" y="0"/>
                </a:cubicBezTo>
                <a:cubicBezTo>
                  <a:pt x="13" y="0"/>
                  <a:pt x="13" y="0"/>
                  <a:pt x="1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2" name="Freeform 3028">
            <a:extLst>
              <a:ext uri="{FF2B5EF4-FFF2-40B4-BE49-F238E27FC236}">
                <a16:creationId xmlns:a16="http://schemas.microsoft.com/office/drawing/2014/main" id="{FF005933-4582-43C5-A7EE-FBFC9EBD778D}"/>
              </a:ext>
            </a:extLst>
          </p:cNvPr>
          <p:cNvSpPr>
            <a:spLocks/>
          </p:cNvSpPr>
          <p:nvPr/>
        </p:nvSpPr>
        <p:spPr bwMode="auto">
          <a:xfrm>
            <a:off x="3103228" y="5526898"/>
            <a:ext cx="150830" cy="47631"/>
          </a:xfrm>
          <a:custGeom>
            <a:avLst/>
            <a:gdLst>
              <a:gd name="T0" fmla="*/ 11 w 35"/>
              <a:gd name="T1" fmla="*/ 0 h 11"/>
              <a:gd name="T2" fmla="*/ 10 w 35"/>
              <a:gd name="T3" fmla="*/ 0 h 11"/>
              <a:gd name="T4" fmla="*/ 8 w 35"/>
              <a:gd name="T5" fmla="*/ 0 h 11"/>
              <a:gd name="T6" fmla="*/ 6 w 35"/>
              <a:gd name="T7" fmla="*/ 1 h 11"/>
              <a:gd name="T8" fmla="*/ 5 w 35"/>
              <a:gd name="T9" fmla="*/ 3 h 11"/>
              <a:gd name="T10" fmla="*/ 3 w 35"/>
              <a:gd name="T11" fmla="*/ 4 h 11"/>
              <a:gd name="T12" fmla="*/ 2 w 35"/>
              <a:gd name="T13" fmla="*/ 5 h 11"/>
              <a:gd name="T14" fmla="*/ 0 w 35"/>
              <a:gd name="T15" fmla="*/ 6 h 11"/>
              <a:gd name="T16" fmla="*/ 0 w 35"/>
              <a:gd name="T17" fmla="*/ 6 h 11"/>
              <a:gd name="T18" fmla="*/ 2 w 35"/>
              <a:gd name="T19" fmla="*/ 7 h 11"/>
              <a:gd name="T20" fmla="*/ 11 w 35"/>
              <a:gd name="T21" fmla="*/ 9 h 11"/>
              <a:gd name="T22" fmla="*/ 13 w 35"/>
              <a:gd name="T23" fmla="*/ 10 h 11"/>
              <a:gd name="T24" fmla="*/ 13 w 35"/>
              <a:gd name="T25" fmla="*/ 10 h 11"/>
              <a:gd name="T26" fmla="*/ 14 w 35"/>
              <a:gd name="T27" fmla="*/ 10 h 11"/>
              <a:gd name="T28" fmla="*/ 16 w 35"/>
              <a:gd name="T29" fmla="*/ 10 h 11"/>
              <a:gd name="T30" fmla="*/ 18 w 35"/>
              <a:gd name="T31" fmla="*/ 10 h 11"/>
              <a:gd name="T32" fmla="*/ 21 w 35"/>
              <a:gd name="T33" fmla="*/ 9 h 11"/>
              <a:gd name="T34" fmla="*/ 23 w 35"/>
              <a:gd name="T35" fmla="*/ 9 h 11"/>
              <a:gd name="T36" fmla="*/ 25 w 35"/>
              <a:gd name="T37" fmla="*/ 9 h 11"/>
              <a:gd name="T38" fmla="*/ 26 w 35"/>
              <a:gd name="T39" fmla="*/ 9 h 11"/>
              <a:gd name="T40" fmla="*/ 29 w 35"/>
              <a:gd name="T41" fmla="*/ 9 h 11"/>
              <a:gd name="T42" fmla="*/ 30 w 35"/>
              <a:gd name="T43" fmla="*/ 9 h 11"/>
              <a:gd name="T44" fmla="*/ 31 w 35"/>
              <a:gd name="T45" fmla="*/ 10 h 11"/>
              <a:gd name="T46" fmla="*/ 34 w 35"/>
              <a:gd name="T47" fmla="*/ 11 h 11"/>
              <a:gd name="T48" fmla="*/ 35 w 35"/>
              <a:gd name="T49" fmla="*/ 11 h 11"/>
              <a:gd name="T50" fmla="*/ 24 w 35"/>
              <a:gd name="T51" fmla="*/ 3 h 11"/>
              <a:gd name="T52" fmla="*/ 16 w 35"/>
              <a:gd name="T53" fmla="*/ 0 h 11"/>
              <a:gd name="T54" fmla="*/ 13 w 35"/>
              <a:gd name="T55" fmla="*/ 0 h 11"/>
              <a:gd name="T56" fmla="*/ 11 w 35"/>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11">
                <a:moveTo>
                  <a:pt x="11" y="0"/>
                </a:moveTo>
                <a:cubicBezTo>
                  <a:pt x="10" y="0"/>
                  <a:pt x="10" y="0"/>
                  <a:pt x="10" y="0"/>
                </a:cubicBezTo>
                <a:cubicBezTo>
                  <a:pt x="9" y="0"/>
                  <a:pt x="9" y="0"/>
                  <a:pt x="8" y="0"/>
                </a:cubicBezTo>
                <a:cubicBezTo>
                  <a:pt x="7" y="0"/>
                  <a:pt x="7" y="1"/>
                  <a:pt x="6" y="1"/>
                </a:cubicBezTo>
                <a:cubicBezTo>
                  <a:pt x="6" y="2"/>
                  <a:pt x="5" y="2"/>
                  <a:pt x="5" y="3"/>
                </a:cubicBezTo>
                <a:cubicBezTo>
                  <a:pt x="4" y="3"/>
                  <a:pt x="4" y="4"/>
                  <a:pt x="3" y="4"/>
                </a:cubicBezTo>
                <a:cubicBezTo>
                  <a:pt x="3" y="4"/>
                  <a:pt x="2" y="5"/>
                  <a:pt x="2" y="5"/>
                </a:cubicBezTo>
                <a:cubicBezTo>
                  <a:pt x="1" y="5"/>
                  <a:pt x="1" y="6"/>
                  <a:pt x="0" y="6"/>
                </a:cubicBezTo>
                <a:cubicBezTo>
                  <a:pt x="0" y="6"/>
                  <a:pt x="0" y="6"/>
                  <a:pt x="0" y="6"/>
                </a:cubicBezTo>
                <a:cubicBezTo>
                  <a:pt x="0" y="6"/>
                  <a:pt x="1" y="6"/>
                  <a:pt x="2" y="7"/>
                </a:cubicBezTo>
                <a:cubicBezTo>
                  <a:pt x="4" y="7"/>
                  <a:pt x="7" y="8"/>
                  <a:pt x="11" y="9"/>
                </a:cubicBezTo>
                <a:cubicBezTo>
                  <a:pt x="11" y="10"/>
                  <a:pt x="12" y="10"/>
                  <a:pt x="13" y="10"/>
                </a:cubicBezTo>
                <a:cubicBezTo>
                  <a:pt x="13" y="10"/>
                  <a:pt x="13" y="10"/>
                  <a:pt x="13" y="10"/>
                </a:cubicBezTo>
                <a:cubicBezTo>
                  <a:pt x="13" y="10"/>
                  <a:pt x="14" y="10"/>
                  <a:pt x="14" y="10"/>
                </a:cubicBezTo>
                <a:cubicBezTo>
                  <a:pt x="15" y="10"/>
                  <a:pt x="15" y="10"/>
                  <a:pt x="16" y="10"/>
                </a:cubicBezTo>
                <a:cubicBezTo>
                  <a:pt x="17" y="10"/>
                  <a:pt x="18" y="10"/>
                  <a:pt x="18" y="10"/>
                </a:cubicBezTo>
                <a:cubicBezTo>
                  <a:pt x="19" y="10"/>
                  <a:pt x="20" y="9"/>
                  <a:pt x="21" y="9"/>
                </a:cubicBezTo>
                <a:cubicBezTo>
                  <a:pt x="22" y="9"/>
                  <a:pt x="22" y="9"/>
                  <a:pt x="23" y="9"/>
                </a:cubicBezTo>
                <a:cubicBezTo>
                  <a:pt x="24" y="9"/>
                  <a:pt x="24" y="9"/>
                  <a:pt x="25" y="9"/>
                </a:cubicBezTo>
                <a:cubicBezTo>
                  <a:pt x="25" y="9"/>
                  <a:pt x="26" y="9"/>
                  <a:pt x="26" y="9"/>
                </a:cubicBezTo>
                <a:cubicBezTo>
                  <a:pt x="27" y="9"/>
                  <a:pt x="28" y="9"/>
                  <a:pt x="29" y="9"/>
                </a:cubicBezTo>
                <a:cubicBezTo>
                  <a:pt x="29" y="9"/>
                  <a:pt x="30" y="9"/>
                  <a:pt x="30" y="9"/>
                </a:cubicBezTo>
                <a:cubicBezTo>
                  <a:pt x="30" y="10"/>
                  <a:pt x="31" y="10"/>
                  <a:pt x="31" y="10"/>
                </a:cubicBezTo>
                <a:cubicBezTo>
                  <a:pt x="32" y="10"/>
                  <a:pt x="33" y="10"/>
                  <a:pt x="34" y="11"/>
                </a:cubicBezTo>
                <a:cubicBezTo>
                  <a:pt x="34" y="11"/>
                  <a:pt x="34" y="11"/>
                  <a:pt x="35" y="11"/>
                </a:cubicBezTo>
                <a:cubicBezTo>
                  <a:pt x="32" y="8"/>
                  <a:pt x="28" y="5"/>
                  <a:pt x="24" y="3"/>
                </a:cubicBezTo>
                <a:cubicBezTo>
                  <a:pt x="21" y="2"/>
                  <a:pt x="19" y="1"/>
                  <a:pt x="16" y="0"/>
                </a:cubicBezTo>
                <a:cubicBezTo>
                  <a:pt x="16" y="0"/>
                  <a:pt x="15" y="0"/>
                  <a:pt x="13" y="0"/>
                </a:cubicBezTo>
                <a:cubicBezTo>
                  <a:pt x="12" y="0"/>
                  <a:pt x="12" y="0"/>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3" name="Freeform 3029">
            <a:extLst>
              <a:ext uri="{FF2B5EF4-FFF2-40B4-BE49-F238E27FC236}">
                <a16:creationId xmlns:a16="http://schemas.microsoft.com/office/drawing/2014/main" id="{7389CC75-6F42-42A9-BE4A-EC0F6A36C8DB}"/>
              </a:ext>
            </a:extLst>
          </p:cNvPr>
          <p:cNvSpPr>
            <a:spLocks/>
          </p:cNvSpPr>
          <p:nvPr/>
        </p:nvSpPr>
        <p:spPr bwMode="auto">
          <a:xfrm>
            <a:off x="3073062" y="5526898"/>
            <a:ext cx="100024" cy="30166"/>
          </a:xfrm>
          <a:custGeom>
            <a:avLst/>
            <a:gdLst>
              <a:gd name="T0" fmla="*/ 16 w 23"/>
              <a:gd name="T1" fmla="*/ 0 h 7"/>
              <a:gd name="T2" fmla="*/ 5 w 23"/>
              <a:gd name="T3" fmla="*/ 1 h 7"/>
              <a:gd name="T4" fmla="*/ 1 w 23"/>
              <a:gd name="T5" fmla="*/ 3 h 7"/>
              <a:gd name="T6" fmla="*/ 0 w 23"/>
              <a:gd name="T7" fmla="*/ 7 h 7"/>
              <a:gd name="T8" fmla="*/ 2 w 23"/>
              <a:gd name="T9" fmla="*/ 6 h 7"/>
              <a:gd name="T10" fmla="*/ 4 w 23"/>
              <a:gd name="T11" fmla="*/ 6 h 7"/>
              <a:gd name="T12" fmla="*/ 5 w 23"/>
              <a:gd name="T13" fmla="*/ 6 h 7"/>
              <a:gd name="T14" fmla="*/ 7 w 23"/>
              <a:gd name="T15" fmla="*/ 5 h 7"/>
              <a:gd name="T16" fmla="*/ 9 w 23"/>
              <a:gd name="T17" fmla="*/ 4 h 7"/>
              <a:gd name="T18" fmla="*/ 10 w 23"/>
              <a:gd name="T19" fmla="*/ 3 h 7"/>
              <a:gd name="T20" fmla="*/ 12 w 23"/>
              <a:gd name="T21" fmla="*/ 2 h 7"/>
              <a:gd name="T22" fmla="*/ 13 w 23"/>
              <a:gd name="T23" fmla="*/ 1 h 7"/>
              <a:gd name="T24" fmla="*/ 15 w 23"/>
              <a:gd name="T25" fmla="*/ 0 h 7"/>
              <a:gd name="T26" fmla="*/ 17 w 23"/>
              <a:gd name="T27" fmla="*/ 0 h 7"/>
              <a:gd name="T28" fmla="*/ 17 w 23"/>
              <a:gd name="T29" fmla="*/ 0 h 7"/>
              <a:gd name="T30" fmla="*/ 20 w 23"/>
              <a:gd name="T31" fmla="*/ 0 h 7"/>
              <a:gd name="T32" fmla="*/ 23 w 23"/>
              <a:gd name="T33" fmla="*/ 0 h 7"/>
              <a:gd name="T34" fmla="*/ 16 w 2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7">
                <a:moveTo>
                  <a:pt x="16" y="0"/>
                </a:moveTo>
                <a:cubicBezTo>
                  <a:pt x="12" y="0"/>
                  <a:pt x="9" y="0"/>
                  <a:pt x="5" y="1"/>
                </a:cubicBezTo>
                <a:cubicBezTo>
                  <a:pt x="4" y="2"/>
                  <a:pt x="3" y="2"/>
                  <a:pt x="1" y="3"/>
                </a:cubicBezTo>
                <a:cubicBezTo>
                  <a:pt x="1" y="4"/>
                  <a:pt x="0" y="5"/>
                  <a:pt x="0" y="7"/>
                </a:cubicBezTo>
                <a:cubicBezTo>
                  <a:pt x="1" y="6"/>
                  <a:pt x="1" y="6"/>
                  <a:pt x="2" y="6"/>
                </a:cubicBezTo>
                <a:cubicBezTo>
                  <a:pt x="3" y="6"/>
                  <a:pt x="3" y="6"/>
                  <a:pt x="4" y="6"/>
                </a:cubicBezTo>
                <a:cubicBezTo>
                  <a:pt x="4" y="6"/>
                  <a:pt x="5" y="6"/>
                  <a:pt x="5" y="6"/>
                </a:cubicBezTo>
                <a:cubicBezTo>
                  <a:pt x="6" y="6"/>
                  <a:pt x="6" y="6"/>
                  <a:pt x="7" y="5"/>
                </a:cubicBezTo>
                <a:cubicBezTo>
                  <a:pt x="8" y="5"/>
                  <a:pt x="8" y="5"/>
                  <a:pt x="9" y="4"/>
                </a:cubicBezTo>
                <a:cubicBezTo>
                  <a:pt x="9" y="4"/>
                  <a:pt x="10" y="4"/>
                  <a:pt x="10" y="3"/>
                </a:cubicBezTo>
                <a:cubicBezTo>
                  <a:pt x="11" y="3"/>
                  <a:pt x="11" y="3"/>
                  <a:pt x="12" y="2"/>
                </a:cubicBezTo>
                <a:cubicBezTo>
                  <a:pt x="12" y="2"/>
                  <a:pt x="13" y="1"/>
                  <a:pt x="13" y="1"/>
                </a:cubicBezTo>
                <a:cubicBezTo>
                  <a:pt x="14" y="0"/>
                  <a:pt x="14" y="0"/>
                  <a:pt x="15" y="0"/>
                </a:cubicBezTo>
                <a:cubicBezTo>
                  <a:pt x="16" y="0"/>
                  <a:pt x="16" y="0"/>
                  <a:pt x="17" y="0"/>
                </a:cubicBezTo>
                <a:cubicBezTo>
                  <a:pt x="17" y="0"/>
                  <a:pt x="17" y="0"/>
                  <a:pt x="17" y="0"/>
                </a:cubicBezTo>
                <a:cubicBezTo>
                  <a:pt x="18" y="0"/>
                  <a:pt x="19" y="0"/>
                  <a:pt x="20" y="0"/>
                </a:cubicBezTo>
                <a:cubicBezTo>
                  <a:pt x="22" y="0"/>
                  <a:pt x="23" y="0"/>
                  <a:pt x="23" y="0"/>
                </a:cubicBezTo>
                <a:cubicBezTo>
                  <a:pt x="21" y="0"/>
                  <a:pt x="18" y="0"/>
                  <a:pt x="1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4" name="Freeform 3030">
            <a:extLst>
              <a:ext uri="{FF2B5EF4-FFF2-40B4-BE49-F238E27FC236}">
                <a16:creationId xmlns:a16="http://schemas.microsoft.com/office/drawing/2014/main" id="{2899282E-5FB0-4DB9-BD7C-BDAA964CCCD1}"/>
              </a:ext>
            </a:extLst>
          </p:cNvPr>
          <p:cNvSpPr>
            <a:spLocks/>
          </p:cNvSpPr>
          <p:nvPr/>
        </p:nvSpPr>
        <p:spPr bwMode="auto">
          <a:xfrm>
            <a:off x="3168323" y="5566590"/>
            <a:ext cx="125427" cy="93673"/>
          </a:xfrm>
          <a:custGeom>
            <a:avLst/>
            <a:gdLst>
              <a:gd name="T0" fmla="*/ 10 w 29"/>
              <a:gd name="T1" fmla="*/ 0 h 22"/>
              <a:gd name="T2" fmla="*/ 8 w 29"/>
              <a:gd name="T3" fmla="*/ 0 h 22"/>
              <a:gd name="T4" fmla="*/ 6 w 29"/>
              <a:gd name="T5" fmla="*/ 1 h 22"/>
              <a:gd name="T6" fmla="*/ 4 w 29"/>
              <a:gd name="T7" fmla="*/ 1 h 22"/>
              <a:gd name="T8" fmla="*/ 1 w 29"/>
              <a:gd name="T9" fmla="*/ 2 h 22"/>
              <a:gd name="T10" fmla="*/ 0 w 29"/>
              <a:gd name="T11" fmla="*/ 2 h 22"/>
              <a:gd name="T12" fmla="*/ 6 w 29"/>
              <a:gd name="T13" fmla="*/ 5 h 22"/>
              <a:gd name="T14" fmla="*/ 16 w 29"/>
              <a:gd name="T15" fmla="*/ 11 h 22"/>
              <a:gd name="T16" fmla="*/ 24 w 29"/>
              <a:gd name="T17" fmla="*/ 18 h 22"/>
              <a:gd name="T18" fmla="*/ 27 w 29"/>
              <a:gd name="T19" fmla="*/ 22 h 22"/>
              <a:gd name="T20" fmla="*/ 29 w 29"/>
              <a:gd name="T21" fmla="*/ 19 h 22"/>
              <a:gd name="T22" fmla="*/ 28 w 29"/>
              <a:gd name="T23" fmla="*/ 15 h 22"/>
              <a:gd name="T24" fmla="*/ 20 w 29"/>
              <a:gd name="T25" fmla="*/ 3 h 22"/>
              <a:gd name="T26" fmla="*/ 19 w 29"/>
              <a:gd name="T27" fmla="*/ 2 h 22"/>
              <a:gd name="T28" fmla="*/ 16 w 29"/>
              <a:gd name="T29" fmla="*/ 1 h 22"/>
              <a:gd name="T30" fmla="*/ 15 w 29"/>
              <a:gd name="T31" fmla="*/ 1 h 22"/>
              <a:gd name="T32" fmla="*/ 14 w 29"/>
              <a:gd name="T33" fmla="*/ 1 h 22"/>
              <a:gd name="T34" fmla="*/ 11 w 29"/>
              <a:gd name="T35" fmla="*/ 0 h 22"/>
              <a:gd name="T36" fmla="*/ 10 w 29"/>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22">
                <a:moveTo>
                  <a:pt x="10" y="0"/>
                </a:moveTo>
                <a:cubicBezTo>
                  <a:pt x="10" y="0"/>
                  <a:pt x="9" y="0"/>
                  <a:pt x="8" y="0"/>
                </a:cubicBezTo>
                <a:cubicBezTo>
                  <a:pt x="8" y="0"/>
                  <a:pt x="7" y="1"/>
                  <a:pt x="6" y="1"/>
                </a:cubicBezTo>
                <a:cubicBezTo>
                  <a:pt x="5" y="1"/>
                  <a:pt x="4" y="1"/>
                  <a:pt x="4" y="1"/>
                </a:cubicBezTo>
                <a:cubicBezTo>
                  <a:pt x="3" y="2"/>
                  <a:pt x="2" y="2"/>
                  <a:pt x="1" y="2"/>
                </a:cubicBezTo>
                <a:cubicBezTo>
                  <a:pt x="1" y="2"/>
                  <a:pt x="0" y="2"/>
                  <a:pt x="0" y="2"/>
                </a:cubicBezTo>
                <a:cubicBezTo>
                  <a:pt x="2" y="3"/>
                  <a:pt x="4" y="4"/>
                  <a:pt x="6" y="5"/>
                </a:cubicBezTo>
                <a:cubicBezTo>
                  <a:pt x="9" y="7"/>
                  <a:pt x="13" y="9"/>
                  <a:pt x="16" y="11"/>
                </a:cubicBezTo>
                <a:cubicBezTo>
                  <a:pt x="19" y="13"/>
                  <a:pt x="21" y="15"/>
                  <a:pt x="24" y="18"/>
                </a:cubicBezTo>
                <a:cubicBezTo>
                  <a:pt x="25" y="19"/>
                  <a:pt x="26" y="20"/>
                  <a:pt x="27" y="22"/>
                </a:cubicBezTo>
                <a:cubicBezTo>
                  <a:pt x="28" y="21"/>
                  <a:pt x="29" y="20"/>
                  <a:pt x="29" y="19"/>
                </a:cubicBezTo>
                <a:cubicBezTo>
                  <a:pt x="29" y="17"/>
                  <a:pt x="29" y="16"/>
                  <a:pt x="28" y="15"/>
                </a:cubicBezTo>
                <a:cubicBezTo>
                  <a:pt x="26" y="10"/>
                  <a:pt x="23" y="6"/>
                  <a:pt x="20" y="3"/>
                </a:cubicBezTo>
                <a:cubicBezTo>
                  <a:pt x="20" y="2"/>
                  <a:pt x="19" y="2"/>
                  <a:pt x="19" y="2"/>
                </a:cubicBezTo>
                <a:cubicBezTo>
                  <a:pt x="18" y="2"/>
                  <a:pt x="17" y="1"/>
                  <a:pt x="16" y="1"/>
                </a:cubicBezTo>
                <a:cubicBezTo>
                  <a:pt x="16" y="1"/>
                  <a:pt x="15" y="1"/>
                  <a:pt x="15" y="1"/>
                </a:cubicBezTo>
                <a:cubicBezTo>
                  <a:pt x="14" y="1"/>
                  <a:pt x="14" y="1"/>
                  <a:pt x="14" y="1"/>
                </a:cubicBezTo>
                <a:cubicBezTo>
                  <a:pt x="13" y="0"/>
                  <a:pt x="12" y="0"/>
                  <a:pt x="11" y="0"/>
                </a:cubicBezTo>
                <a:cubicBezTo>
                  <a:pt x="11" y="0"/>
                  <a:pt x="11" y="0"/>
                  <a:pt x="1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5" name="Freeform 3031">
            <a:extLst>
              <a:ext uri="{FF2B5EF4-FFF2-40B4-BE49-F238E27FC236}">
                <a16:creationId xmlns:a16="http://schemas.microsoft.com/office/drawing/2014/main" id="{9E61D19D-8EDE-40C7-A7A6-601BA5834055}"/>
              </a:ext>
            </a:extLst>
          </p:cNvPr>
          <p:cNvSpPr>
            <a:spLocks/>
          </p:cNvSpPr>
          <p:nvPr/>
        </p:nvSpPr>
        <p:spPr bwMode="auto">
          <a:xfrm>
            <a:off x="3138157" y="5569765"/>
            <a:ext cx="146067" cy="133365"/>
          </a:xfrm>
          <a:custGeom>
            <a:avLst/>
            <a:gdLst>
              <a:gd name="T0" fmla="*/ 0 w 34"/>
              <a:gd name="T1" fmla="*/ 0 h 31"/>
              <a:gd name="T2" fmla="*/ 2 w 34"/>
              <a:gd name="T3" fmla="*/ 2 h 31"/>
              <a:gd name="T4" fmla="*/ 5 w 34"/>
              <a:gd name="T5" fmla="*/ 5 h 31"/>
              <a:gd name="T6" fmla="*/ 7 w 34"/>
              <a:gd name="T7" fmla="*/ 9 h 31"/>
              <a:gd name="T8" fmla="*/ 12 w 34"/>
              <a:gd name="T9" fmla="*/ 16 h 31"/>
              <a:gd name="T10" fmla="*/ 14 w 34"/>
              <a:gd name="T11" fmla="*/ 20 h 31"/>
              <a:gd name="T12" fmla="*/ 17 w 34"/>
              <a:gd name="T13" fmla="*/ 24 h 31"/>
              <a:gd name="T14" fmla="*/ 22 w 34"/>
              <a:gd name="T15" fmla="*/ 29 h 31"/>
              <a:gd name="T16" fmla="*/ 24 w 34"/>
              <a:gd name="T17" fmla="*/ 31 h 31"/>
              <a:gd name="T18" fmla="*/ 24 w 34"/>
              <a:gd name="T19" fmla="*/ 31 h 31"/>
              <a:gd name="T20" fmla="*/ 30 w 34"/>
              <a:gd name="T21" fmla="*/ 25 h 31"/>
              <a:gd name="T22" fmla="*/ 33 w 34"/>
              <a:gd name="T23" fmla="*/ 21 h 31"/>
              <a:gd name="T24" fmla="*/ 34 w 34"/>
              <a:gd name="T25" fmla="*/ 21 h 31"/>
              <a:gd name="T26" fmla="*/ 30 w 34"/>
              <a:gd name="T27" fmla="*/ 17 h 31"/>
              <a:gd name="T28" fmla="*/ 22 w 34"/>
              <a:gd name="T29" fmla="*/ 11 h 31"/>
              <a:gd name="T30" fmla="*/ 13 w 34"/>
              <a:gd name="T31" fmla="*/ 5 h 31"/>
              <a:gd name="T32" fmla="*/ 3 w 34"/>
              <a:gd name="T33" fmla="*/ 1 h 31"/>
              <a:gd name="T34" fmla="*/ 0 w 34"/>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1">
                <a:moveTo>
                  <a:pt x="0" y="0"/>
                </a:moveTo>
                <a:cubicBezTo>
                  <a:pt x="0" y="0"/>
                  <a:pt x="1" y="1"/>
                  <a:pt x="2" y="2"/>
                </a:cubicBezTo>
                <a:cubicBezTo>
                  <a:pt x="3" y="3"/>
                  <a:pt x="4" y="4"/>
                  <a:pt x="5" y="5"/>
                </a:cubicBezTo>
                <a:cubicBezTo>
                  <a:pt x="5" y="6"/>
                  <a:pt x="6" y="7"/>
                  <a:pt x="7" y="9"/>
                </a:cubicBezTo>
                <a:cubicBezTo>
                  <a:pt x="9" y="11"/>
                  <a:pt x="10" y="14"/>
                  <a:pt x="12" y="16"/>
                </a:cubicBezTo>
                <a:cubicBezTo>
                  <a:pt x="12" y="18"/>
                  <a:pt x="13" y="19"/>
                  <a:pt x="14" y="20"/>
                </a:cubicBezTo>
                <a:cubicBezTo>
                  <a:pt x="15" y="22"/>
                  <a:pt x="16" y="23"/>
                  <a:pt x="17" y="24"/>
                </a:cubicBezTo>
                <a:cubicBezTo>
                  <a:pt x="18" y="26"/>
                  <a:pt x="20" y="28"/>
                  <a:pt x="22" y="29"/>
                </a:cubicBezTo>
                <a:cubicBezTo>
                  <a:pt x="22" y="30"/>
                  <a:pt x="23" y="30"/>
                  <a:pt x="24" y="31"/>
                </a:cubicBezTo>
                <a:cubicBezTo>
                  <a:pt x="24" y="31"/>
                  <a:pt x="24" y="31"/>
                  <a:pt x="24" y="31"/>
                </a:cubicBezTo>
                <a:cubicBezTo>
                  <a:pt x="27" y="30"/>
                  <a:pt x="28" y="28"/>
                  <a:pt x="30" y="25"/>
                </a:cubicBezTo>
                <a:cubicBezTo>
                  <a:pt x="31" y="24"/>
                  <a:pt x="32" y="22"/>
                  <a:pt x="33" y="21"/>
                </a:cubicBezTo>
                <a:cubicBezTo>
                  <a:pt x="33" y="21"/>
                  <a:pt x="34" y="21"/>
                  <a:pt x="34" y="21"/>
                </a:cubicBezTo>
                <a:cubicBezTo>
                  <a:pt x="33" y="20"/>
                  <a:pt x="32" y="18"/>
                  <a:pt x="30" y="17"/>
                </a:cubicBezTo>
                <a:cubicBezTo>
                  <a:pt x="28" y="15"/>
                  <a:pt x="26" y="13"/>
                  <a:pt x="22" y="11"/>
                </a:cubicBezTo>
                <a:cubicBezTo>
                  <a:pt x="19" y="9"/>
                  <a:pt x="16" y="7"/>
                  <a:pt x="13" y="5"/>
                </a:cubicBezTo>
                <a:cubicBezTo>
                  <a:pt x="9" y="4"/>
                  <a:pt x="6" y="2"/>
                  <a:pt x="3" y="1"/>
                </a:cubicBezTo>
                <a:cubicBezTo>
                  <a:pt x="2"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6" name="Freeform 3032">
            <a:extLst>
              <a:ext uri="{FF2B5EF4-FFF2-40B4-BE49-F238E27FC236}">
                <a16:creationId xmlns:a16="http://schemas.microsoft.com/office/drawing/2014/main" id="{6313544C-493C-46F5-A525-988202D154BE}"/>
              </a:ext>
            </a:extLst>
          </p:cNvPr>
          <p:cNvSpPr>
            <a:spLocks noEditPoints="1"/>
          </p:cNvSpPr>
          <p:nvPr/>
        </p:nvSpPr>
        <p:spPr bwMode="auto">
          <a:xfrm>
            <a:off x="3022256" y="5561827"/>
            <a:ext cx="115901" cy="163531"/>
          </a:xfrm>
          <a:custGeom>
            <a:avLst/>
            <a:gdLst>
              <a:gd name="T0" fmla="*/ 2 w 27"/>
              <a:gd name="T1" fmla="*/ 26 h 38"/>
              <a:gd name="T2" fmla="*/ 4 w 27"/>
              <a:gd name="T3" fmla="*/ 26 h 38"/>
              <a:gd name="T4" fmla="*/ 0 w 27"/>
              <a:gd name="T5" fmla="*/ 16 h 38"/>
              <a:gd name="T6" fmla="*/ 1 w 27"/>
              <a:gd name="T7" fmla="*/ 9 h 38"/>
              <a:gd name="T8" fmla="*/ 1 w 27"/>
              <a:gd name="T9" fmla="*/ 17 h 38"/>
              <a:gd name="T10" fmla="*/ 7 w 27"/>
              <a:gd name="T11" fmla="*/ 25 h 38"/>
              <a:gd name="T12" fmla="*/ 8 w 27"/>
              <a:gd name="T13" fmla="*/ 25 h 38"/>
              <a:gd name="T14" fmla="*/ 8 w 27"/>
              <a:gd name="T15" fmla="*/ 26 h 38"/>
              <a:gd name="T16" fmla="*/ 10 w 27"/>
              <a:gd name="T17" fmla="*/ 30 h 38"/>
              <a:gd name="T18" fmla="*/ 12 w 27"/>
              <a:gd name="T19" fmla="*/ 34 h 38"/>
              <a:gd name="T20" fmla="*/ 10 w 27"/>
              <a:gd name="T21" fmla="*/ 27 h 38"/>
              <a:gd name="T22" fmla="*/ 9 w 27"/>
              <a:gd name="T23" fmla="*/ 25 h 38"/>
              <a:gd name="T24" fmla="*/ 11 w 27"/>
              <a:gd name="T25" fmla="*/ 25 h 38"/>
              <a:gd name="T26" fmla="*/ 17 w 27"/>
              <a:gd name="T27" fmla="*/ 25 h 38"/>
              <a:gd name="T28" fmla="*/ 20 w 27"/>
              <a:gd name="T29" fmla="*/ 28 h 38"/>
              <a:gd name="T30" fmla="*/ 24 w 27"/>
              <a:gd name="T31" fmla="*/ 32 h 38"/>
              <a:gd name="T32" fmla="*/ 27 w 27"/>
              <a:gd name="T33" fmla="*/ 38 h 38"/>
              <a:gd name="T34" fmla="*/ 24 w 27"/>
              <a:gd name="T35" fmla="*/ 32 h 38"/>
              <a:gd name="T36" fmla="*/ 20 w 27"/>
              <a:gd name="T37" fmla="*/ 27 h 38"/>
              <a:gd name="T38" fmla="*/ 20 w 27"/>
              <a:gd name="T39" fmla="*/ 26 h 38"/>
              <a:gd name="T40" fmla="*/ 23 w 27"/>
              <a:gd name="T41" fmla="*/ 26 h 38"/>
              <a:gd name="T42" fmla="*/ 22 w 27"/>
              <a:gd name="T43" fmla="*/ 26 h 38"/>
              <a:gd name="T44" fmla="*/ 14 w 27"/>
              <a:gd name="T45" fmla="*/ 24 h 38"/>
              <a:gd name="T46" fmla="*/ 13 w 27"/>
              <a:gd name="T47" fmla="*/ 23 h 38"/>
              <a:gd name="T48" fmla="*/ 15 w 27"/>
              <a:gd name="T49" fmla="*/ 22 h 38"/>
              <a:gd name="T50" fmla="*/ 17 w 27"/>
              <a:gd name="T51" fmla="*/ 20 h 38"/>
              <a:gd name="T52" fmla="*/ 19 w 27"/>
              <a:gd name="T53" fmla="*/ 19 h 38"/>
              <a:gd name="T54" fmla="*/ 18 w 27"/>
              <a:gd name="T55" fmla="*/ 19 h 38"/>
              <a:gd name="T56" fmla="*/ 16 w 27"/>
              <a:gd name="T57" fmla="*/ 20 h 38"/>
              <a:gd name="T58" fmla="*/ 14 w 27"/>
              <a:gd name="T59" fmla="*/ 22 h 38"/>
              <a:gd name="T60" fmla="*/ 11 w 27"/>
              <a:gd name="T61" fmla="*/ 23 h 38"/>
              <a:gd name="T62" fmla="*/ 9 w 27"/>
              <a:gd name="T63" fmla="*/ 23 h 38"/>
              <a:gd name="T64" fmla="*/ 9 w 27"/>
              <a:gd name="T65" fmla="*/ 21 h 38"/>
              <a:gd name="T66" fmla="*/ 19 w 27"/>
              <a:gd name="T67" fmla="*/ 19 h 38"/>
              <a:gd name="T68" fmla="*/ 18 w 27"/>
              <a:gd name="T69" fmla="*/ 15 h 38"/>
              <a:gd name="T70" fmla="*/ 14 w 27"/>
              <a:gd name="T71" fmla="*/ 4 h 38"/>
              <a:gd name="T72" fmla="*/ 13 w 27"/>
              <a:gd name="T73" fmla="*/ 0 h 38"/>
              <a:gd name="T74" fmla="*/ 12 w 27"/>
              <a:gd name="T7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38">
                <a:moveTo>
                  <a:pt x="0" y="16"/>
                </a:moveTo>
                <a:cubicBezTo>
                  <a:pt x="0" y="20"/>
                  <a:pt x="1" y="23"/>
                  <a:pt x="2" y="26"/>
                </a:cubicBezTo>
                <a:cubicBezTo>
                  <a:pt x="2" y="26"/>
                  <a:pt x="3" y="26"/>
                  <a:pt x="3" y="27"/>
                </a:cubicBezTo>
                <a:cubicBezTo>
                  <a:pt x="3" y="26"/>
                  <a:pt x="4" y="26"/>
                  <a:pt x="4" y="26"/>
                </a:cubicBezTo>
                <a:cubicBezTo>
                  <a:pt x="0" y="18"/>
                  <a:pt x="0" y="18"/>
                  <a:pt x="0" y="18"/>
                </a:cubicBezTo>
                <a:cubicBezTo>
                  <a:pt x="0" y="16"/>
                  <a:pt x="0" y="16"/>
                  <a:pt x="0" y="16"/>
                </a:cubicBezTo>
                <a:moveTo>
                  <a:pt x="12" y="0"/>
                </a:moveTo>
                <a:cubicBezTo>
                  <a:pt x="7" y="0"/>
                  <a:pt x="2" y="4"/>
                  <a:pt x="1" y="9"/>
                </a:cubicBezTo>
                <a:cubicBezTo>
                  <a:pt x="0" y="11"/>
                  <a:pt x="0" y="13"/>
                  <a:pt x="0" y="15"/>
                </a:cubicBezTo>
                <a:cubicBezTo>
                  <a:pt x="1" y="17"/>
                  <a:pt x="1" y="17"/>
                  <a:pt x="1" y="17"/>
                </a:cubicBezTo>
                <a:cubicBezTo>
                  <a:pt x="5" y="25"/>
                  <a:pt x="5" y="25"/>
                  <a:pt x="5" y="25"/>
                </a:cubicBezTo>
                <a:cubicBezTo>
                  <a:pt x="6"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9" y="26"/>
                  <a:pt x="9" y="27"/>
                  <a:pt x="9" y="27"/>
                </a:cubicBezTo>
                <a:cubicBezTo>
                  <a:pt x="9" y="28"/>
                  <a:pt x="10" y="29"/>
                  <a:pt x="10" y="30"/>
                </a:cubicBezTo>
                <a:cubicBezTo>
                  <a:pt x="10" y="31"/>
                  <a:pt x="11" y="32"/>
                  <a:pt x="12" y="34"/>
                </a:cubicBezTo>
                <a:cubicBezTo>
                  <a:pt x="12" y="34"/>
                  <a:pt x="12" y="34"/>
                  <a:pt x="12" y="34"/>
                </a:cubicBezTo>
                <a:cubicBezTo>
                  <a:pt x="11" y="33"/>
                  <a:pt x="11" y="31"/>
                  <a:pt x="10" y="29"/>
                </a:cubicBezTo>
                <a:cubicBezTo>
                  <a:pt x="10" y="29"/>
                  <a:pt x="10" y="28"/>
                  <a:pt x="10" y="27"/>
                </a:cubicBezTo>
                <a:cubicBezTo>
                  <a:pt x="9" y="27"/>
                  <a:pt x="9" y="26"/>
                  <a:pt x="9" y="25"/>
                </a:cubicBezTo>
                <a:cubicBezTo>
                  <a:pt x="9" y="25"/>
                  <a:pt x="9" y="25"/>
                  <a:pt x="9" y="25"/>
                </a:cubicBezTo>
                <a:cubicBezTo>
                  <a:pt x="9" y="25"/>
                  <a:pt x="9" y="25"/>
                  <a:pt x="9" y="25"/>
                </a:cubicBezTo>
                <a:cubicBezTo>
                  <a:pt x="10" y="25"/>
                  <a:pt x="11" y="25"/>
                  <a:pt x="11" y="25"/>
                </a:cubicBezTo>
                <a:cubicBezTo>
                  <a:pt x="12" y="25"/>
                  <a:pt x="13" y="25"/>
                  <a:pt x="14" y="25"/>
                </a:cubicBezTo>
                <a:cubicBezTo>
                  <a:pt x="15" y="25"/>
                  <a:pt x="16" y="25"/>
                  <a:pt x="17" y="25"/>
                </a:cubicBezTo>
                <a:cubicBezTo>
                  <a:pt x="17" y="25"/>
                  <a:pt x="17" y="25"/>
                  <a:pt x="17" y="25"/>
                </a:cubicBezTo>
                <a:cubicBezTo>
                  <a:pt x="18" y="26"/>
                  <a:pt x="19" y="27"/>
                  <a:pt x="20" y="28"/>
                </a:cubicBezTo>
                <a:cubicBezTo>
                  <a:pt x="20" y="28"/>
                  <a:pt x="21" y="29"/>
                  <a:pt x="22" y="30"/>
                </a:cubicBezTo>
                <a:cubicBezTo>
                  <a:pt x="22" y="31"/>
                  <a:pt x="23" y="31"/>
                  <a:pt x="24" y="32"/>
                </a:cubicBezTo>
                <a:cubicBezTo>
                  <a:pt x="25" y="34"/>
                  <a:pt x="26" y="36"/>
                  <a:pt x="27" y="38"/>
                </a:cubicBezTo>
                <a:cubicBezTo>
                  <a:pt x="27" y="38"/>
                  <a:pt x="27" y="38"/>
                  <a:pt x="27" y="38"/>
                </a:cubicBezTo>
                <a:cubicBezTo>
                  <a:pt x="27" y="38"/>
                  <a:pt x="27" y="38"/>
                  <a:pt x="27" y="38"/>
                </a:cubicBezTo>
                <a:cubicBezTo>
                  <a:pt x="26" y="36"/>
                  <a:pt x="25" y="34"/>
                  <a:pt x="24" y="32"/>
                </a:cubicBezTo>
                <a:cubicBezTo>
                  <a:pt x="23" y="31"/>
                  <a:pt x="23" y="30"/>
                  <a:pt x="22" y="29"/>
                </a:cubicBezTo>
                <a:cubicBezTo>
                  <a:pt x="21" y="29"/>
                  <a:pt x="21" y="28"/>
                  <a:pt x="20" y="27"/>
                </a:cubicBezTo>
                <a:cubicBezTo>
                  <a:pt x="20" y="27"/>
                  <a:pt x="19" y="26"/>
                  <a:pt x="18" y="26"/>
                </a:cubicBezTo>
                <a:cubicBezTo>
                  <a:pt x="19" y="26"/>
                  <a:pt x="20" y="26"/>
                  <a:pt x="20" y="26"/>
                </a:cubicBezTo>
                <a:cubicBezTo>
                  <a:pt x="21" y="27"/>
                  <a:pt x="22" y="27"/>
                  <a:pt x="23" y="27"/>
                </a:cubicBezTo>
                <a:cubicBezTo>
                  <a:pt x="23" y="27"/>
                  <a:pt x="23" y="27"/>
                  <a:pt x="23" y="26"/>
                </a:cubicBezTo>
                <a:cubicBezTo>
                  <a:pt x="23" y="26"/>
                  <a:pt x="22" y="26"/>
                  <a:pt x="22" y="26"/>
                </a:cubicBezTo>
                <a:cubicBezTo>
                  <a:pt x="22" y="26"/>
                  <a:pt x="22" y="26"/>
                  <a:pt x="22" y="26"/>
                </a:cubicBezTo>
                <a:cubicBezTo>
                  <a:pt x="22" y="26"/>
                  <a:pt x="21" y="26"/>
                  <a:pt x="21" y="26"/>
                </a:cubicBezTo>
                <a:cubicBezTo>
                  <a:pt x="18" y="25"/>
                  <a:pt x="16" y="24"/>
                  <a:pt x="14" y="24"/>
                </a:cubicBezTo>
                <a:cubicBezTo>
                  <a:pt x="13" y="24"/>
                  <a:pt x="13" y="23"/>
                  <a:pt x="13" y="23"/>
                </a:cubicBezTo>
                <a:cubicBezTo>
                  <a:pt x="13" y="23"/>
                  <a:pt x="13" y="23"/>
                  <a:pt x="13" y="23"/>
                </a:cubicBezTo>
                <a:cubicBezTo>
                  <a:pt x="13" y="23"/>
                  <a:pt x="14" y="23"/>
                  <a:pt x="14" y="23"/>
                </a:cubicBezTo>
                <a:cubicBezTo>
                  <a:pt x="14" y="22"/>
                  <a:pt x="15" y="22"/>
                  <a:pt x="15" y="22"/>
                </a:cubicBezTo>
                <a:cubicBezTo>
                  <a:pt x="15" y="21"/>
                  <a:pt x="16" y="21"/>
                  <a:pt x="16" y="21"/>
                </a:cubicBezTo>
                <a:cubicBezTo>
                  <a:pt x="17" y="20"/>
                  <a:pt x="17" y="20"/>
                  <a:pt x="17" y="20"/>
                </a:cubicBezTo>
                <a:cubicBezTo>
                  <a:pt x="18" y="19"/>
                  <a:pt x="18" y="19"/>
                  <a:pt x="19" y="19"/>
                </a:cubicBezTo>
                <a:cubicBezTo>
                  <a:pt x="19" y="19"/>
                  <a:pt x="19" y="19"/>
                  <a:pt x="19" y="19"/>
                </a:cubicBezTo>
                <a:cubicBezTo>
                  <a:pt x="19" y="19"/>
                  <a:pt x="19" y="19"/>
                  <a:pt x="19" y="19"/>
                </a:cubicBezTo>
                <a:cubicBezTo>
                  <a:pt x="19" y="19"/>
                  <a:pt x="19" y="19"/>
                  <a:pt x="18" y="19"/>
                </a:cubicBezTo>
                <a:cubicBezTo>
                  <a:pt x="18" y="19"/>
                  <a:pt x="18" y="19"/>
                  <a:pt x="17" y="19"/>
                </a:cubicBezTo>
                <a:cubicBezTo>
                  <a:pt x="17" y="20"/>
                  <a:pt x="16" y="20"/>
                  <a:pt x="16" y="20"/>
                </a:cubicBezTo>
                <a:cubicBezTo>
                  <a:pt x="16" y="21"/>
                  <a:pt x="15" y="21"/>
                  <a:pt x="15" y="21"/>
                </a:cubicBezTo>
                <a:cubicBezTo>
                  <a:pt x="15" y="22"/>
                  <a:pt x="14" y="22"/>
                  <a:pt x="14" y="22"/>
                </a:cubicBezTo>
                <a:cubicBezTo>
                  <a:pt x="13" y="22"/>
                  <a:pt x="13" y="22"/>
                  <a:pt x="13" y="23"/>
                </a:cubicBezTo>
                <a:cubicBezTo>
                  <a:pt x="12" y="23"/>
                  <a:pt x="12" y="23"/>
                  <a:pt x="11" y="23"/>
                </a:cubicBezTo>
                <a:cubicBezTo>
                  <a:pt x="11" y="23"/>
                  <a:pt x="11" y="23"/>
                  <a:pt x="11" y="23"/>
                </a:cubicBezTo>
                <a:cubicBezTo>
                  <a:pt x="10" y="23"/>
                  <a:pt x="9" y="23"/>
                  <a:pt x="9" y="23"/>
                </a:cubicBezTo>
                <a:cubicBezTo>
                  <a:pt x="8" y="23"/>
                  <a:pt x="8" y="24"/>
                  <a:pt x="8" y="24"/>
                </a:cubicBezTo>
                <a:cubicBezTo>
                  <a:pt x="8" y="23"/>
                  <a:pt x="8" y="22"/>
                  <a:pt x="9" y="21"/>
                </a:cubicBezTo>
                <a:cubicBezTo>
                  <a:pt x="9" y="20"/>
                  <a:pt x="10" y="20"/>
                  <a:pt x="12" y="20"/>
                </a:cubicBezTo>
                <a:cubicBezTo>
                  <a:pt x="14" y="19"/>
                  <a:pt x="17" y="19"/>
                  <a:pt x="19" y="19"/>
                </a:cubicBezTo>
                <a:cubicBezTo>
                  <a:pt x="19" y="19"/>
                  <a:pt x="19" y="19"/>
                  <a:pt x="19" y="19"/>
                </a:cubicBezTo>
                <a:cubicBezTo>
                  <a:pt x="19" y="17"/>
                  <a:pt x="18" y="16"/>
                  <a:pt x="18" y="15"/>
                </a:cubicBezTo>
                <a:cubicBezTo>
                  <a:pt x="17" y="12"/>
                  <a:pt x="16" y="10"/>
                  <a:pt x="15" y="7"/>
                </a:cubicBezTo>
                <a:cubicBezTo>
                  <a:pt x="15" y="6"/>
                  <a:pt x="14" y="5"/>
                  <a:pt x="14" y="4"/>
                </a:cubicBezTo>
                <a:cubicBezTo>
                  <a:pt x="14" y="3"/>
                  <a:pt x="13" y="2"/>
                  <a:pt x="13" y="2"/>
                </a:cubicBezTo>
                <a:cubicBezTo>
                  <a:pt x="13" y="1"/>
                  <a:pt x="13" y="1"/>
                  <a:pt x="13" y="0"/>
                </a:cubicBezTo>
                <a:cubicBezTo>
                  <a:pt x="12" y="0"/>
                  <a:pt x="12" y="0"/>
                  <a:pt x="12" y="0"/>
                </a:cubicBezTo>
                <a:cubicBezTo>
                  <a:pt x="12" y="1"/>
                  <a:pt x="12" y="1"/>
                  <a:pt x="12" y="1"/>
                </a:cubicBezTo>
                <a:cubicBezTo>
                  <a:pt x="12" y="0"/>
                  <a:pt x="12" y="0"/>
                  <a:pt x="1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7" name="Freeform 3033">
            <a:extLst>
              <a:ext uri="{FF2B5EF4-FFF2-40B4-BE49-F238E27FC236}">
                <a16:creationId xmlns:a16="http://schemas.microsoft.com/office/drawing/2014/main" id="{2B8CAAF7-95AC-4C91-98C3-4C3B59E7B563}"/>
              </a:ext>
            </a:extLst>
          </p:cNvPr>
          <p:cNvSpPr>
            <a:spLocks/>
          </p:cNvSpPr>
          <p:nvPr/>
        </p:nvSpPr>
        <p:spPr bwMode="auto">
          <a:xfrm>
            <a:off x="3077825" y="5561827"/>
            <a:ext cx="163531" cy="163531"/>
          </a:xfrm>
          <a:custGeom>
            <a:avLst/>
            <a:gdLst>
              <a:gd name="T0" fmla="*/ 1 w 38"/>
              <a:gd name="T1" fmla="*/ 0 h 38"/>
              <a:gd name="T2" fmla="*/ 1 w 38"/>
              <a:gd name="T3" fmla="*/ 1 h 38"/>
              <a:gd name="T4" fmla="*/ 3 w 38"/>
              <a:gd name="T5" fmla="*/ 7 h 38"/>
              <a:gd name="T6" fmla="*/ 7 w 38"/>
              <a:gd name="T7" fmla="*/ 19 h 38"/>
              <a:gd name="T8" fmla="*/ 9 w 38"/>
              <a:gd name="T9" fmla="*/ 19 h 38"/>
              <a:gd name="T10" fmla="*/ 7 w 38"/>
              <a:gd name="T11" fmla="*/ 19 h 38"/>
              <a:gd name="T12" fmla="*/ 7 w 38"/>
              <a:gd name="T13" fmla="*/ 19 h 38"/>
              <a:gd name="T14" fmla="*/ 8 w 38"/>
              <a:gd name="T15" fmla="*/ 19 h 38"/>
              <a:gd name="T16" fmla="*/ 12 w 38"/>
              <a:gd name="T17" fmla="*/ 19 h 38"/>
              <a:gd name="T18" fmla="*/ 25 w 38"/>
              <a:gd name="T19" fmla="*/ 27 h 38"/>
              <a:gd name="T20" fmla="*/ 23 w 38"/>
              <a:gd name="T21" fmla="*/ 26 h 38"/>
              <a:gd name="T22" fmla="*/ 21 w 38"/>
              <a:gd name="T23" fmla="*/ 25 h 38"/>
              <a:gd name="T24" fmla="*/ 18 w 38"/>
              <a:gd name="T25" fmla="*/ 25 h 38"/>
              <a:gd name="T26" fmla="*/ 15 w 38"/>
              <a:gd name="T27" fmla="*/ 25 h 38"/>
              <a:gd name="T28" fmla="*/ 12 w 38"/>
              <a:gd name="T29" fmla="*/ 26 h 38"/>
              <a:gd name="T30" fmla="*/ 10 w 38"/>
              <a:gd name="T31" fmla="*/ 26 h 38"/>
              <a:gd name="T32" fmla="*/ 15 w 38"/>
              <a:gd name="T33" fmla="*/ 30 h 38"/>
              <a:gd name="T34" fmla="*/ 28 w 38"/>
              <a:gd name="T35" fmla="*/ 38 h 38"/>
              <a:gd name="T36" fmla="*/ 22 w 38"/>
              <a:gd name="T37" fmla="*/ 33 h 38"/>
              <a:gd name="T38" fmla="*/ 11 w 38"/>
              <a:gd name="T39" fmla="*/ 27 h 38"/>
              <a:gd name="T40" fmla="*/ 13 w 38"/>
              <a:gd name="T41" fmla="*/ 26 h 38"/>
              <a:gd name="T42" fmla="*/ 17 w 38"/>
              <a:gd name="T43" fmla="*/ 25 h 38"/>
              <a:gd name="T44" fmla="*/ 19 w 38"/>
              <a:gd name="T45" fmla="*/ 25 h 38"/>
              <a:gd name="T46" fmla="*/ 22 w 38"/>
              <a:gd name="T47" fmla="*/ 26 h 38"/>
              <a:gd name="T48" fmla="*/ 24 w 38"/>
              <a:gd name="T49" fmla="*/ 26 h 38"/>
              <a:gd name="T50" fmla="*/ 32 w 38"/>
              <a:gd name="T51" fmla="*/ 35 h 38"/>
              <a:gd name="T52" fmla="*/ 38 w 38"/>
              <a:gd name="T53" fmla="*/ 33 h 38"/>
              <a:gd name="T54" fmla="*/ 35 w 38"/>
              <a:gd name="T55" fmla="*/ 31 h 38"/>
              <a:gd name="T56" fmla="*/ 28 w 38"/>
              <a:gd name="T57" fmla="*/ 23 h 38"/>
              <a:gd name="T58" fmla="*/ 21 w 38"/>
              <a:gd name="T59" fmla="*/ 11 h 38"/>
              <a:gd name="T60" fmla="*/ 16 w 38"/>
              <a:gd name="T61" fmla="*/ 5 h 38"/>
              <a:gd name="T62" fmla="*/ 11 w 38"/>
              <a:gd name="T63" fmla="*/ 1 h 38"/>
              <a:gd name="T64" fmla="*/ 4 w 38"/>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8">
                <a:moveTo>
                  <a:pt x="4" y="0"/>
                </a:moveTo>
                <a:cubicBezTo>
                  <a:pt x="3" y="0"/>
                  <a:pt x="2" y="0"/>
                  <a:pt x="1" y="0"/>
                </a:cubicBezTo>
                <a:cubicBezTo>
                  <a:pt x="0" y="0"/>
                  <a:pt x="0" y="0"/>
                  <a:pt x="0" y="0"/>
                </a:cubicBezTo>
                <a:cubicBezTo>
                  <a:pt x="1" y="1"/>
                  <a:pt x="1" y="1"/>
                  <a:pt x="1" y="1"/>
                </a:cubicBezTo>
                <a:cubicBezTo>
                  <a:pt x="1" y="2"/>
                  <a:pt x="1" y="3"/>
                  <a:pt x="2" y="4"/>
                </a:cubicBezTo>
                <a:cubicBezTo>
                  <a:pt x="2" y="5"/>
                  <a:pt x="2" y="6"/>
                  <a:pt x="3" y="7"/>
                </a:cubicBezTo>
                <a:cubicBezTo>
                  <a:pt x="4" y="9"/>
                  <a:pt x="4" y="12"/>
                  <a:pt x="5" y="15"/>
                </a:cubicBezTo>
                <a:cubicBezTo>
                  <a:pt x="6" y="16"/>
                  <a:pt x="6" y="17"/>
                  <a:pt x="7" y="19"/>
                </a:cubicBezTo>
                <a:cubicBezTo>
                  <a:pt x="8" y="19"/>
                  <a:pt x="10" y="19"/>
                  <a:pt x="12" y="19"/>
                </a:cubicBezTo>
                <a:cubicBezTo>
                  <a:pt x="11" y="19"/>
                  <a:pt x="10" y="19"/>
                  <a:pt x="9" y="19"/>
                </a:cubicBezTo>
                <a:cubicBezTo>
                  <a:pt x="9" y="19"/>
                  <a:pt x="8"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8" y="19"/>
                </a:cubicBezTo>
                <a:cubicBezTo>
                  <a:pt x="8" y="19"/>
                  <a:pt x="9" y="19"/>
                  <a:pt x="9" y="19"/>
                </a:cubicBezTo>
                <a:cubicBezTo>
                  <a:pt x="11" y="19"/>
                  <a:pt x="11" y="19"/>
                  <a:pt x="12" y="19"/>
                </a:cubicBezTo>
                <a:cubicBezTo>
                  <a:pt x="14" y="20"/>
                  <a:pt x="15" y="20"/>
                  <a:pt x="17" y="21"/>
                </a:cubicBezTo>
                <a:cubicBezTo>
                  <a:pt x="20" y="22"/>
                  <a:pt x="23" y="24"/>
                  <a:pt x="25" y="27"/>
                </a:cubicBezTo>
                <a:cubicBezTo>
                  <a:pt x="24" y="26"/>
                  <a:pt x="24" y="26"/>
                  <a:pt x="24" y="26"/>
                </a:cubicBezTo>
                <a:cubicBezTo>
                  <a:pt x="24" y="26"/>
                  <a:pt x="23" y="26"/>
                  <a:pt x="23" y="26"/>
                </a:cubicBezTo>
                <a:cubicBezTo>
                  <a:pt x="22" y="25"/>
                  <a:pt x="22" y="25"/>
                  <a:pt x="22" y="25"/>
                </a:cubicBezTo>
                <a:cubicBezTo>
                  <a:pt x="21" y="25"/>
                  <a:pt x="21" y="25"/>
                  <a:pt x="21" y="25"/>
                </a:cubicBezTo>
                <a:cubicBezTo>
                  <a:pt x="20" y="25"/>
                  <a:pt x="19" y="25"/>
                  <a:pt x="19" y="25"/>
                </a:cubicBezTo>
                <a:cubicBezTo>
                  <a:pt x="18" y="25"/>
                  <a:pt x="18" y="25"/>
                  <a:pt x="18" y="25"/>
                </a:cubicBezTo>
                <a:cubicBezTo>
                  <a:pt x="17" y="25"/>
                  <a:pt x="17" y="25"/>
                  <a:pt x="17" y="25"/>
                </a:cubicBezTo>
                <a:cubicBezTo>
                  <a:pt x="16" y="25"/>
                  <a:pt x="16" y="25"/>
                  <a:pt x="15" y="25"/>
                </a:cubicBezTo>
                <a:cubicBezTo>
                  <a:pt x="14" y="25"/>
                  <a:pt x="14" y="26"/>
                  <a:pt x="13" y="26"/>
                </a:cubicBezTo>
                <a:cubicBezTo>
                  <a:pt x="13" y="26"/>
                  <a:pt x="12" y="26"/>
                  <a:pt x="12" y="26"/>
                </a:cubicBezTo>
                <a:cubicBezTo>
                  <a:pt x="11" y="26"/>
                  <a:pt x="10" y="26"/>
                  <a:pt x="10" y="26"/>
                </a:cubicBezTo>
                <a:cubicBezTo>
                  <a:pt x="10" y="26"/>
                  <a:pt x="10" y="26"/>
                  <a:pt x="10" y="26"/>
                </a:cubicBezTo>
                <a:cubicBezTo>
                  <a:pt x="10" y="27"/>
                  <a:pt x="10" y="27"/>
                  <a:pt x="11" y="28"/>
                </a:cubicBezTo>
                <a:cubicBezTo>
                  <a:pt x="12" y="28"/>
                  <a:pt x="14" y="29"/>
                  <a:pt x="15" y="30"/>
                </a:cubicBezTo>
                <a:cubicBezTo>
                  <a:pt x="17" y="31"/>
                  <a:pt x="20" y="32"/>
                  <a:pt x="22" y="33"/>
                </a:cubicBezTo>
                <a:cubicBezTo>
                  <a:pt x="24" y="35"/>
                  <a:pt x="26" y="36"/>
                  <a:pt x="28" y="38"/>
                </a:cubicBezTo>
                <a:cubicBezTo>
                  <a:pt x="28" y="38"/>
                  <a:pt x="28" y="38"/>
                  <a:pt x="28" y="38"/>
                </a:cubicBezTo>
                <a:cubicBezTo>
                  <a:pt x="27" y="36"/>
                  <a:pt x="25" y="34"/>
                  <a:pt x="22" y="33"/>
                </a:cubicBezTo>
                <a:cubicBezTo>
                  <a:pt x="20" y="32"/>
                  <a:pt x="18" y="30"/>
                  <a:pt x="15" y="29"/>
                </a:cubicBezTo>
                <a:cubicBezTo>
                  <a:pt x="14" y="28"/>
                  <a:pt x="12" y="28"/>
                  <a:pt x="11" y="27"/>
                </a:cubicBezTo>
                <a:cubicBezTo>
                  <a:pt x="11" y="27"/>
                  <a:pt x="11" y="27"/>
                  <a:pt x="12" y="27"/>
                </a:cubicBezTo>
                <a:cubicBezTo>
                  <a:pt x="12" y="27"/>
                  <a:pt x="13" y="26"/>
                  <a:pt x="13" y="26"/>
                </a:cubicBezTo>
                <a:cubicBezTo>
                  <a:pt x="14" y="26"/>
                  <a:pt x="14" y="26"/>
                  <a:pt x="15" y="26"/>
                </a:cubicBezTo>
                <a:cubicBezTo>
                  <a:pt x="16" y="26"/>
                  <a:pt x="16" y="25"/>
                  <a:pt x="17" y="25"/>
                </a:cubicBezTo>
                <a:cubicBezTo>
                  <a:pt x="17" y="25"/>
                  <a:pt x="18" y="25"/>
                  <a:pt x="18" y="25"/>
                </a:cubicBezTo>
                <a:cubicBezTo>
                  <a:pt x="19" y="25"/>
                  <a:pt x="19" y="25"/>
                  <a:pt x="19" y="25"/>
                </a:cubicBezTo>
                <a:cubicBezTo>
                  <a:pt x="19" y="25"/>
                  <a:pt x="20" y="25"/>
                  <a:pt x="21" y="26"/>
                </a:cubicBezTo>
                <a:cubicBezTo>
                  <a:pt x="22" y="26"/>
                  <a:pt x="22" y="26"/>
                  <a:pt x="22" y="26"/>
                </a:cubicBezTo>
                <a:cubicBezTo>
                  <a:pt x="23" y="26"/>
                  <a:pt x="23" y="26"/>
                  <a:pt x="23" y="26"/>
                </a:cubicBezTo>
                <a:cubicBezTo>
                  <a:pt x="23" y="26"/>
                  <a:pt x="24" y="26"/>
                  <a:pt x="24" y="26"/>
                </a:cubicBezTo>
                <a:cubicBezTo>
                  <a:pt x="25" y="27"/>
                  <a:pt x="25" y="27"/>
                  <a:pt x="26" y="27"/>
                </a:cubicBezTo>
                <a:cubicBezTo>
                  <a:pt x="28" y="29"/>
                  <a:pt x="30" y="32"/>
                  <a:pt x="32" y="35"/>
                </a:cubicBezTo>
                <a:cubicBezTo>
                  <a:pt x="32" y="36"/>
                  <a:pt x="32" y="36"/>
                  <a:pt x="32" y="37"/>
                </a:cubicBezTo>
                <a:cubicBezTo>
                  <a:pt x="34" y="36"/>
                  <a:pt x="36" y="35"/>
                  <a:pt x="38" y="33"/>
                </a:cubicBezTo>
                <a:cubicBezTo>
                  <a:pt x="38" y="33"/>
                  <a:pt x="38" y="33"/>
                  <a:pt x="38" y="33"/>
                </a:cubicBezTo>
                <a:cubicBezTo>
                  <a:pt x="37" y="33"/>
                  <a:pt x="36" y="32"/>
                  <a:pt x="35" y="31"/>
                </a:cubicBezTo>
                <a:cubicBezTo>
                  <a:pt x="34" y="30"/>
                  <a:pt x="32" y="28"/>
                  <a:pt x="30" y="26"/>
                </a:cubicBezTo>
                <a:cubicBezTo>
                  <a:pt x="30" y="25"/>
                  <a:pt x="29" y="24"/>
                  <a:pt x="28" y="23"/>
                </a:cubicBezTo>
                <a:cubicBezTo>
                  <a:pt x="27" y="21"/>
                  <a:pt x="26" y="20"/>
                  <a:pt x="25" y="19"/>
                </a:cubicBezTo>
                <a:cubicBezTo>
                  <a:pt x="24" y="16"/>
                  <a:pt x="22" y="13"/>
                  <a:pt x="21" y="11"/>
                </a:cubicBezTo>
                <a:cubicBezTo>
                  <a:pt x="20" y="10"/>
                  <a:pt x="19" y="9"/>
                  <a:pt x="18" y="8"/>
                </a:cubicBezTo>
                <a:cubicBezTo>
                  <a:pt x="17" y="6"/>
                  <a:pt x="17" y="6"/>
                  <a:pt x="16" y="5"/>
                </a:cubicBezTo>
                <a:cubicBezTo>
                  <a:pt x="14" y="3"/>
                  <a:pt x="13" y="2"/>
                  <a:pt x="12" y="1"/>
                </a:cubicBezTo>
                <a:cubicBezTo>
                  <a:pt x="11" y="1"/>
                  <a:pt x="11" y="1"/>
                  <a:pt x="11" y="1"/>
                </a:cubicBezTo>
                <a:cubicBezTo>
                  <a:pt x="10" y="1"/>
                  <a:pt x="9" y="0"/>
                  <a:pt x="8" y="0"/>
                </a:cubicBezTo>
                <a:cubicBezTo>
                  <a:pt x="6" y="0"/>
                  <a:pt x="5"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8" name="Freeform 3034">
            <a:extLst>
              <a:ext uri="{FF2B5EF4-FFF2-40B4-BE49-F238E27FC236}">
                <a16:creationId xmlns:a16="http://schemas.microsoft.com/office/drawing/2014/main" id="{0F4E36B3-8EBB-4704-932D-71F30A1A19D4}"/>
              </a:ext>
            </a:extLst>
          </p:cNvPr>
          <p:cNvSpPr>
            <a:spLocks/>
          </p:cNvSpPr>
          <p:nvPr/>
        </p:nvSpPr>
        <p:spPr bwMode="auto">
          <a:xfrm>
            <a:off x="3103228" y="5642799"/>
            <a:ext cx="17465" cy="30166"/>
          </a:xfrm>
          <a:custGeom>
            <a:avLst/>
            <a:gdLst>
              <a:gd name="T0" fmla="*/ 1 w 4"/>
              <a:gd name="T1" fmla="*/ 0 h 7"/>
              <a:gd name="T2" fmla="*/ 0 w 4"/>
              <a:gd name="T3" fmla="*/ 0 h 7"/>
              <a:gd name="T4" fmla="*/ 1 w 4"/>
              <a:gd name="T5" fmla="*/ 0 h 7"/>
              <a:gd name="T6" fmla="*/ 1 w 4"/>
              <a:gd name="T7" fmla="*/ 3 h 7"/>
              <a:gd name="T8" fmla="*/ 2 w 4"/>
              <a:gd name="T9" fmla="*/ 5 h 7"/>
              <a:gd name="T10" fmla="*/ 4 w 4"/>
              <a:gd name="T11" fmla="*/ 7 h 7"/>
              <a:gd name="T12" fmla="*/ 4 w 4"/>
              <a:gd name="T13" fmla="*/ 7 h 7"/>
              <a:gd name="T14" fmla="*/ 3 w 4"/>
              <a:gd name="T15" fmla="*/ 5 h 7"/>
              <a:gd name="T16" fmla="*/ 2 w 4"/>
              <a:gd name="T17" fmla="*/ 2 h 7"/>
              <a:gd name="T18" fmla="*/ 1 w 4"/>
              <a:gd name="T19" fmla="*/ 0 h 7"/>
              <a:gd name="T20" fmla="*/ 1 w 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7">
                <a:moveTo>
                  <a:pt x="1" y="0"/>
                </a:moveTo>
                <a:cubicBezTo>
                  <a:pt x="1" y="0"/>
                  <a:pt x="1" y="0"/>
                  <a:pt x="0" y="0"/>
                </a:cubicBezTo>
                <a:cubicBezTo>
                  <a:pt x="0" y="0"/>
                  <a:pt x="1" y="0"/>
                  <a:pt x="1" y="0"/>
                </a:cubicBezTo>
                <a:cubicBezTo>
                  <a:pt x="1" y="3"/>
                  <a:pt x="1" y="3"/>
                  <a:pt x="1" y="3"/>
                </a:cubicBezTo>
                <a:cubicBezTo>
                  <a:pt x="2" y="5"/>
                  <a:pt x="2" y="5"/>
                  <a:pt x="2" y="5"/>
                </a:cubicBezTo>
                <a:cubicBezTo>
                  <a:pt x="3" y="6"/>
                  <a:pt x="3" y="6"/>
                  <a:pt x="4" y="7"/>
                </a:cubicBezTo>
                <a:cubicBezTo>
                  <a:pt x="4" y="7"/>
                  <a:pt x="4" y="7"/>
                  <a:pt x="4" y="7"/>
                </a:cubicBezTo>
                <a:cubicBezTo>
                  <a:pt x="3" y="6"/>
                  <a:pt x="3" y="5"/>
                  <a:pt x="3" y="5"/>
                </a:cubicBezTo>
                <a:cubicBezTo>
                  <a:pt x="2" y="2"/>
                  <a:pt x="2" y="2"/>
                  <a:pt x="2" y="2"/>
                </a:cubicBezTo>
                <a:cubicBezTo>
                  <a:pt x="1" y="0"/>
                  <a:pt x="1" y="0"/>
                  <a:pt x="1" y="0"/>
                </a:cubicBezTo>
                <a:cubicBezTo>
                  <a:pt x="1"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89" name="Freeform 3035">
            <a:extLst>
              <a:ext uri="{FF2B5EF4-FFF2-40B4-BE49-F238E27FC236}">
                <a16:creationId xmlns:a16="http://schemas.microsoft.com/office/drawing/2014/main" id="{8B9FC776-9F0E-446A-BC1A-19C42FC50280}"/>
              </a:ext>
            </a:extLst>
          </p:cNvPr>
          <p:cNvSpPr>
            <a:spLocks/>
          </p:cNvSpPr>
          <p:nvPr/>
        </p:nvSpPr>
        <p:spPr bwMode="auto">
          <a:xfrm>
            <a:off x="3077825" y="5642799"/>
            <a:ext cx="42867" cy="30166"/>
          </a:xfrm>
          <a:custGeom>
            <a:avLst/>
            <a:gdLst>
              <a:gd name="T0" fmla="*/ 6 w 10"/>
              <a:gd name="T1" fmla="*/ 0 h 7"/>
              <a:gd name="T2" fmla="*/ 6 w 10"/>
              <a:gd name="T3" fmla="*/ 0 h 7"/>
              <a:gd name="T4" fmla="*/ 4 w 10"/>
              <a:gd name="T5" fmla="*/ 1 h 7"/>
              <a:gd name="T6" fmla="*/ 3 w 10"/>
              <a:gd name="T7" fmla="*/ 2 h 7"/>
              <a:gd name="T8" fmla="*/ 2 w 10"/>
              <a:gd name="T9" fmla="*/ 3 h 7"/>
              <a:gd name="T10" fmla="*/ 1 w 10"/>
              <a:gd name="T11" fmla="*/ 4 h 7"/>
              <a:gd name="T12" fmla="*/ 0 w 10"/>
              <a:gd name="T13" fmla="*/ 4 h 7"/>
              <a:gd name="T14" fmla="*/ 0 w 10"/>
              <a:gd name="T15" fmla="*/ 4 h 7"/>
              <a:gd name="T16" fmla="*/ 1 w 10"/>
              <a:gd name="T17" fmla="*/ 5 h 7"/>
              <a:gd name="T18" fmla="*/ 8 w 10"/>
              <a:gd name="T19" fmla="*/ 7 h 7"/>
              <a:gd name="T20" fmla="*/ 9 w 10"/>
              <a:gd name="T21" fmla="*/ 7 h 7"/>
              <a:gd name="T22" fmla="*/ 9 w 10"/>
              <a:gd name="T23" fmla="*/ 7 h 7"/>
              <a:gd name="T24" fmla="*/ 10 w 10"/>
              <a:gd name="T25" fmla="*/ 7 h 7"/>
              <a:gd name="T26" fmla="*/ 8 w 10"/>
              <a:gd name="T27" fmla="*/ 5 h 7"/>
              <a:gd name="T28" fmla="*/ 7 w 10"/>
              <a:gd name="T29" fmla="*/ 3 h 7"/>
              <a:gd name="T30" fmla="*/ 7 w 10"/>
              <a:gd name="T31" fmla="*/ 0 h 7"/>
              <a:gd name="T32" fmla="*/ 6 w 10"/>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
                <a:moveTo>
                  <a:pt x="6" y="0"/>
                </a:moveTo>
                <a:cubicBezTo>
                  <a:pt x="6" y="0"/>
                  <a:pt x="6" y="0"/>
                  <a:pt x="6" y="0"/>
                </a:cubicBezTo>
                <a:cubicBezTo>
                  <a:pt x="5" y="0"/>
                  <a:pt x="5" y="0"/>
                  <a:pt x="4" y="1"/>
                </a:cubicBezTo>
                <a:cubicBezTo>
                  <a:pt x="4" y="1"/>
                  <a:pt x="4" y="1"/>
                  <a:pt x="3" y="2"/>
                </a:cubicBezTo>
                <a:cubicBezTo>
                  <a:pt x="3" y="2"/>
                  <a:pt x="2" y="2"/>
                  <a:pt x="2" y="3"/>
                </a:cubicBezTo>
                <a:cubicBezTo>
                  <a:pt x="2" y="3"/>
                  <a:pt x="1" y="3"/>
                  <a:pt x="1" y="4"/>
                </a:cubicBezTo>
                <a:cubicBezTo>
                  <a:pt x="1" y="4"/>
                  <a:pt x="0" y="4"/>
                  <a:pt x="0" y="4"/>
                </a:cubicBezTo>
                <a:cubicBezTo>
                  <a:pt x="0" y="4"/>
                  <a:pt x="0" y="4"/>
                  <a:pt x="0" y="4"/>
                </a:cubicBezTo>
                <a:cubicBezTo>
                  <a:pt x="0" y="4"/>
                  <a:pt x="0" y="5"/>
                  <a:pt x="1" y="5"/>
                </a:cubicBezTo>
                <a:cubicBezTo>
                  <a:pt x="3" y="5"/>
                  <a:pt x="5" y="6"/>
                  <a:pt x="8" y="7"/>
                </a:cubicBezTo>
                <a:cubicBezTo>
                  <a:pt x="8" y="7"/>
                  <a:pt x="9" y="7"/>
                  <a:pt x="9" y="7"/>
                </a:cubicBezTo>
                <a:cubicBezTo>
                  <a:pt x="9" y="7"/>
                  <a:pt x="9" y="7"/>
                  <a:pt x="9" y="7"/>
                </a:cubicBezTo>
                <a:cubicBezTo>
                  <a:pt x="9" y="7"/>
                  <a:pt x="10" y="7"/>
                  <a:pt x="10" y="7"/>
                </a:cubicBezTo>
                <a:cubicBezTo>
                  <a:pt x="9" y="6"/>
                  <a:pt x="9" y="6"/>
                  <a:pt x="8" y="5"/>
                </a:cubicBezTo>
                <a:cubicBezTo>
                  <a:pt x="7" y="3"/>
                  <a:pt x="7" y="3"/>
                  <a:pt x="7" y="3"/>
                </a:cubicBezTo>
                <a:cubicBezTo>
                  <a:pt x="7" y="0"/>
                  <a:pt x="7" y="0"/>
                  <a:pt x="7" y="0"/>
                </a:cubicBezTo>
                <a:cubicBezTo>
                  <a:pt x="7" y="0"/>
                  <a:pt x="6" y="0"/>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0" name="Freeform 3036">
            <a:extLst>
              <a:ext uri="{FF2B5EF4-FFF2-40B4-BE49-F238E27FC236}">
                <a16:creationId xmlns:a16="http://schemas.microsoft.com/office/drawing/2014/main" id="{B3960B1D-63A7-4E8E-933D-E5C9D87687EF}"/>
              </a:ext>
            </a:extLst>
          </p:cNvPr>
          <p:cNvSpPr>
            <a:spLocks/>
          </p:cNvSpPr>
          <p:nvPr/>
        </p:nvSpPr>
        <p:spPr bwMode="auto">
          <a:xfrm>
            <a:off x="3107991" y="5642799"/>
            <a:ext cx="77797" cy="34929"/>
          </a:xfrm>
          <a:custGeom>
            <a:avLst/>
            <a:gdLst>
              <a:gd name="T0" fmla="*/ 1 w 18"/>
              <a:gd name="T1" fmla="*/ 0 h 8"/>
              <a:gd name="T2" fmla="*/ 0 w 18"/>
              <a:gd name="T3" fmla="*/ 0 h 8"/>
              <a:gd name="T4" fmla="*/ 0 w 18"/>
              <a:gd name="T5" fmla="*/ 0 h 8"/>
              <a:gd name="T6" fmla="*/ 0 w 18"/>
              <a:gd name="T7" fmla="*/ 0 h 8"/>
              <a:gd name="T8" fmla="*/ 1 w 18"/>
              <a:gd name="T9" fmla="*/ 2 h 8"/>
              <a:gd name="T10" fmla="*/ 2 w 18"/>
              <a:gd name="T11" fmla="*/ 5 h 8"/>
              <a:gd name="T12" fmla="*/ 3 w 18"/>
              <a:gd name="T13" fmla="*/ 7 h 8"/>
              <a:gd name="T14" fmla="*/ 3 w 18"/>
              <a:gd name="T15" fmla="*/ 7 h 8"/>
              <a:gd name="T16" fmla="*/ 5 w 18"/>
              <a:gd name="T17" fmla="*/ 7 h 8"/>
              <a:gd name="T18" fmla="*/ 6 w 18"/>
              <a:gd name="T19" fmla="*/ 7 h 8"/>
              <a:gd name="T20" fmla="*/ 8 w 18"/>
              <a:gd name="T21" fmla="*/ 6 h 8"/>
              <a:gd name="T22" fmla="*/ 10 w 18"/>
              <a:gd name="T23" fmla="*/ 6 h 8"/>
              <a:gd name="T24" fmla="*/ 11 w 18"/>
              <a:gd name="T25" fmla="*/ 6 h 8"/>
              <a:gd name="T26" fmla="*/ 12 w 18"/>
              <a:gd name="T27" fmla="*/ 6 h 8"/>
              <a:gd name="T28" fmla="*/ 14 w 18"/>
              <a:gd name="T29" fmla="*/ 6 h 8"/>
              <a:gd name="T30" fmla="*/ 15 w 18"/>
              <a:gd name="T31" fmla="*/ 6 h 8"/>
              <a:gd name="T32" fmla="*/ 16 w 18"/>
              <a:gd name="T33" fmla="*/ 7 h 8"/>
              <a:gd name="T34" fmla="*/ 17 w 18"/>
              <a:gd name="T35" fmla="*/ 7 h 8"/>
              <a:gd name="T36" fmla="*/ 18 w 18"/>
              <a:gd name="T37" fmla="*/ 8 h 8"/>
              <a:gd name="T38" fmla="*/ 10 w 18"/>
              <a:gd name="T39" fmla="*/ 2 h 8"/>
              <a:gd name="T40" fmla="*/ 5 w 18"/>
              <a:gd name="T41" fmla="*/ 0 h 8"/>
              <a:gd name="T42" fmla="*/ 2 w 18"/>
              <a:gd name="T43" fmla="*/ 0 h 8"/>
              <a:gd name="T44" fmla="*/ 1 w 18"/>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
                <a:moveTo>
                  <a:pt x="1" y="0"/>
                </a:moveTo>
                <a:cubicBezTo>
                  <a:pt x="0" y="0"/>
                  <a:pt x="0" y="0"/>
                  <a:pt x="0" y="0"/>
                </a:cubicBezTo>
                <a:cubicBezTo>
                  <a:pt x="0" y="0"/>
                  <a:pt x="0" y="0"/>
                  <a:pt x="0" y="0"/>
                </a:cubicBezTo>
                <a:cubicBezTo>
                  <a:pt x="0" y="0"/>
                  <a:pt x="0" y="0"/>
                  <a:pt x="0" y="0"/>
                </a:cubicBezTo>
                <a:cubicBezTo>
                  <a:pt x="1" y="2"/>
                  <a:pt x="1" y="2"/>
                  <a:pt x="1" y="2"/>
                </a:cubicBezTo>
                <a:cubicBezTo>
                  <a:pt x="2" y="5"/>
                  <a:pt x="2" y="5"/>
                  <a:pt x="2" y="5"/>
                </a:cubicBezTo>
                <a:cubicBezTo>
                  <a:pt x="2" y="5"/>
                  <a:pt x="2" y="6"/>
                  <a:pt x="3" y="7"/>
                </a:cubicBezTo>
                <a:cubicBezTo>
                  <a:pt x="3" y="7"/>
                  <a:pt x="3" y="7"/>
                  <a:pt x="3" y="7"/>
                </a:cubicBezTo>
                <a:cubicBezTo>
                  <a:pt x="3" y="7"/>
                  <a:pt x="4" y="7"/>
                  <a:pt x="5" y="7"/>
                </a:cubicBezTo>
                <a:cubicBezTo>
                  <a:pt x="5" y="7"/>
                  <a:pt x="6" y="7"/>
                  <a:pt x="6" y="7"/>
                </a:cubicBezTo>
                <a:cubicBezTo>
                  <a:pt x="7" y="7"/>
                  <a:pt x="7" y="6"/>
                  <a:pt x="8" y="6"/>
                </a:cubicBezTo>
                <a:cubicBezTo>
                  <a:pt x="9" y="6"/>
                  <a:pt x="9" y="6"/>
                  <a:pt x="10" y="6"/>
                </a:cubicBezTo>
                <a:cubicBezTo>
                  <a:pt x="10" y="6"/>
                  <a:pt x="10" y="6"/>
                  <a:pt x="11" y="6"/>
                </a:cubicBezTo>
                <a:cubicBezTo>
                  <a:pt x="11" y="6"/>
                  <a:pt x="11" y="6"/>
                  <a:pt x="12" y="6"/>
                </a:cubicBezTo>
                <a:cubicBezTo>
                  <a:pt x="12" y="6"/>
                  <a:pt x="13" y="6"/>
                  <a:pt x="14" y="6"/>
                </a:cubicBezTo>
                <a:cubicBezTo>
                  <a:pt x="15" y="6"/>
                  <a:pt x="15" y="6"/>
                  <a:pt x="15" y="6"/>
                </a:cubicBezTo>
                <a:cubicBezTo>
                  <a:pt x="16" y="7"/>
                  <a:pt x="16" y="7"/>
                  <a:pt x="16" y="7"/>
                </a:cubicBezTo>
                <a:cubicBezTo>
                  <a:pt x="16" y="7"/>
                  <a:pt x="17" y="7"/>
                  <a:pt x="17" y="7"/>
                </a:cubicBezTo>
                <a:cubicBezTo>
                  <a:pt x="18" y="8"/>
                  <a:pt x="18" y="8"/>
                  <a:pt x="18" y="8"/>
                </a:cubicBezTo>
                <a:cubicBezTo>
                  <a:pt x="16" y="5"/>
                  <a:pt x="13" y="3"/>
                  <a:pt x="10" y="2"/>
                </a:cubicBezTo>
                <a:cubicBezTo>
                  <a:pt x="8" y="1"/>
                  <a:pt x="7" y="1"/>
                  <a:pt x="5" y="0"/>
                </a:cubicBezTo>
                <a:cubicBezTo>
                  <a:pt x="4" y="0"/>
                  <a:pt x="4" y="0"/>
                  <a:pt x="2" y="0"/>
                </a:cubicBezTo>
                <a:cubicBezTo>
                  <a:pt x="2"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1" name="Freeform 3037">
            <a:extLst>
              <a:ext uri="{FF2B5EF4-FFF2-40B4-BE49-F238E27FC236}">
                <a16:creationId xmlns:a16="http://schemas.microsoft.com/office/drawing/2014/main" id="{D549948F-637A-4372-942A-069A6C516E59}"/>
              </a:ext>
            </a:extLst>
          </p:cNvPr>
          <p:cNvSpPr>
            <a:spLocks/>
          </p:cNvSpPr>
          <p:nvPr/>
        </p:nvSpPr>
        <p:spPr bwMode="auto">
          <a:xfrm>
            <a:off x="3103228" y="5642799"/>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2" name="Freeform 3038">
            <a:extLst>
              <a:ext uri="{FF2B5EF4-FFF2-40B4-BE49-F238E27FC236}">
                <a16:creationId xmlns:a16="http://schemas.microsoft.com/office/drawing/2014/main" id="{4CC60925-5479-47C7-BECA-4132461D49CE}"/>
              </a:ext>
            </a:extLst>
          </p:cNvPr>
          <p:cNvSpPr>
            <a:spLocks/>
          </p:cNvSpPr>
          <p:nvPr/>
        </p:nvSpPr>
        <p:spPr bwMode="auto">
          <a:xfrm>
            <a:off x="3057186" y="5642799"/>
            <a:ext cx="46043" cy="22228"/>
          </a:xfrm>
          <a:custGeom>
            <a:avLst/>
            <a:gdLst>
              <a:gd name="T0" fmla="*/ 11 w 11"/>
              <a:gd name="T1" fmla="*/ 0 h 5"/>
              <a:gd name="T2" fmla="*/ 4 w 11"/>
              <a:gd name="T3" fmla="*/ 1 h 5"/>
              <a:gd name="T4" fmla="*/ 1 w 11"/>
              <a:gd name="T5" fmla="*/ 2 h 5"/>
              <a:gd name="T6" fmla="*/ 0 w 11"/>
              <a:gd name="T7" fmla="*/ 5 h 5"/>
              <a:gd name="T8" fmla="*/ 1 w 11"/>
              <a:gd name="T9" fmla="*/ 4 h 5"/>
              <a:gd name="T10" fmla="*/ 3 w 11"/>
              <a:gd name="T11" fmla="*/ 4 h 5"/>
              <a:gd name="T12" fmla="*/ 3 w 11"/>
              <a:gd name="T13" fmla="*/ 4 h 5"/>
              <a:gd name="T14" fmla="*/ 5 w 11"/>
              <a:gd name="T15" fmla="*/ 4 h 5"/>
              <a:gd name="T16" fmla="*/ 6 w 11"/>
              <a:gd name="T17" fmla="*/ 3 h 5"/>
              <a:gd name="T18" fmla="*/ 7 w 11"/>
              <a:gd name="T19" fmla="*/ 2 h 5"/>
              <a:gd name="T20" fmla="*/ 8 w 11"/>
              <a:gd name="T21" fmla="*/ 1 h 5"/>
              <a:gd name="T22" fmla="*/ 9 w 11"/>
              <a:gd name="T23" fmla="*/ 0 h 5"/>
              <a:gd name="T24" fmla="*/ 10 w 11"/>
              <a:gd name="T25" fmla="*/ 0 h 5"/>
              <a:gd name="T26" fmla="*/ 11 w 11"/>
              <a:gd name="T27" fmla="*/ 0 h 5"/>
              <a:gd name="T28" fmla="*/ 11 w 11"/>
              <a:gd name="T29" fmla="*/ 0 h 5"/>
              <a:gd name="T30" fmla="*/ 11 w 11"/>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11" y="0"/>
                </a:moveTo>
                <a:cubicBezTo>
                  <a:pt x="9" y="0"/>
                  <a:pt x="6" y="0"/>
                  <a:pt x="4" y="1"/>
                </a:cubicBezTo>
                <a:cubicBezTo>
                  <a:pt x="2" y="1"/>
                  <a:pt x="1" y="1"/>
                  <a:pt x="1" y="2"/>
                </a:cubicBezTo>
                <a:cubicBezTo>
                  <a:pt x="0" y="3"/>
                  <a:pt x="0" y="4"/>
                  <a:pt x="0" y="5"/>
                </a:cubicBezTo>
                <a:cubicBezTo>
                  <a:pt x="0" y="5"/>
                  <a:pt x="0" y="4"/>
                  <a:pt x="1" y="4"/>
                </a:cubicBezTo>
                <a:cubicBezTo>
                  <a:pt x="1" y="4"/>
                  <a:pt x="2" y="4"/>
                  <a:pt x="3" y="4"/>
                </a:cubicBezTo>
                <a:cubicBezTo>
                  <a:pt x="3" y="4"/>
                  <a:pt x="3" y="4"/>
                  <a:pt x="3" y="4"/>
                </a:cubicBezTo>
                <a:cubicBezTo>
                  <a:pt x="4" y="4"/>
                  <a:pt x="4" y="4"/>
                  <a:pt x="5" y="4"/>
                </a:cubicBezTo>
                <a:cubicBezTo>
                  <a:pt x="5" y="3"/>
                  <a:pt x="5" y="3"/>
                  <a:pt x="6" y="3"/>
                </a:cubicBezTo>
                <a:cubicBezTo>
                  <a:pt x="6" y="3"/>
                  <a:pt x="7" y="3"/>
                  <a:pt x="7" y="2"/>
                </a:cubicBezTo>
                <a:cubicBezTo>
                  <a:pt x="7" y="2"/>
                  <a:pt x="8" y="2"/>
                  <a:pt x="8" y="1"/>
                </a:cubicBezTo>
                <a:cubicBezTo>
                  <a:pt x="8" y="1"/>
                  <a:pt x="9" y="1"/>
                  <a:pt x="9" y="0"/>
                </a:cubicBezTo>
                <a:cubicBezTo>
                  <a:pt x="10" y="0"/>
                  <a:pt x="10" y="0"/>
                  <a:pt x="10" y="0"/>
                </a:cubicBezTo>
                <a:cubicBezTo>
                  <a:pt x="11" y="0"/>
                  <a:pt x="11" y="0"/>
                  <a:pt x="11" y="0"/>
                </a:cubicBezTo>
                <a:cubicBezTo>
                  <a:pt x="11" y="0"/>
                  <a:pt x="11" y="0"/>
                  <a:pt x="11" y="0"/>
                </a:cubicBezTo>
                <a:cubicBezTo>
                  <a:pt x="11" y="0"/>
                  <a:pt x="11" y="0"/>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3" name="Freeform 3039">
            <a:extLst>
              <a:ext uri="{FF2B5EF4-FFF2-40B4-BE49-F238E27FC236}">
                <a16:creationId xmlns:a16="http://schemas.microsoft.com/office/drawing/2014/main" id="{FCDAAEE3-5089-472B-98EE-BDC4F4B7982B}"/>
              </a:ext>
            </a:extLst>
          </p:cNvPr>
          <p:cNvSpPr>
            <a:spLocks/>
          </p:cNvSpPr>
          <p:nvPr/>
        </p:nvSpPr>
        <p:spPr bwMode="auto">
          <a:xfrm>
            <a:off x="3107991" y="5642799"/>
            <a:ext cx="22228" cy="0"/>
          </a:xfrm>
          <a:custGeom>
            <a:avLst/>
            <a:gdLst>
              <a:gd name="T0" fmla="*/ 0 w 5"/>
              <a:gd name="T1" fmla="*/ 0 w 5"/>
              <a:gd name="T2" fmla="*/ 0 w 5"/>
              <a:gd name="T3" fmla="*/ 0 w 5"/>
              <a:gd name="T4" fmla="*/ 2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3"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4" name="Freeform 3040">
            <a:extLst>
              <a:ext uri="{FF2B5EF4-FFF2-40B4-BE49-F238E27FC236}">
                <a16:creationId xmlns:a16="http://schemas.microsoft.com/office/drawing/2014/main" id="{3D44F697-B1D5-4874-8DA0-F894A9E9D950}"/>
              </a:ext>
            </a:extLst>
          </p:cNvPr>
          <p:cNvSpPr>
            <a:spLocks/>
          </p:cNvSpPr>
          <p:nvPr/>
        </p:nvSpPr>
        <p:spPr bwMode="auto">
          <a:xfrm>
            <a:off x="3198489" y="5720595"/>
            <a:ext cx="17465" cy="17465"/>
          </a:xfrm>
          <a:custGeom>
            <a:avLst/>
            <a:gdLst>
              <a:gd name="T0" fmla="*/ 4 w 4"/>
              <a:gd name="T1" fmla="*/ 0 h 4"/>
              <a:gd name="T2" fmla="*/ 4 w 4"/>
              <a:gd name="T3" fmla="*/ 0 h 4"/>
              <a:gd name="T4" fmla="*/ 0 w 4"/>
              <a:gd name="T5" fmla="*/ 1 h 4"/>
              <a:gd name="T6" fmla="*/ 0 w 4"/>
              <a:gd name="T7" fmla="*/ 1 h 4"/>
              <a:gd name="T8" fmla="*/ 3 w 4"/>
              <a:gd name="T9" fmla="*/ 4 h 4"/>
              <a:gd name="T10" fmla="*/ 4 w 4"/>
              <a:gd name="T11" fmla="*/ 1 h 4"/>
              <a:gd name="T12" fmla="*/ 4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cubicBezTo>
                  <a:pt x="4" y="0"/>
                  <a:pt x="4" y="0"/>
                  <a:pt x="4" y="0"/>
                </a:cubicBezTo>
                <a:cubicBezTo>
                  <a:pt x="3" y="0"/>
                  <a:pt x="1" y="0"/>
                  <a:pt x="0" y="1"/>
                </a:cubicBezTo>
                <a:cubicBezTo>
                  <a:pt x="0" y="1"/>
                  <a:pt x="0" y="1"/>
                  <a:pt x="0" y="1"/>
                </a:cubicBezTo>
                <a:cubicBezTo>
                  <a:pt x="1" y="2"/>
                  <a:pt x="2" y="3"/>
                  <a:pt x="3" y="4"/>
                </a:cubicBezTo>
                <a:cubicBezTo>
                  <a:pt x="4" y="3"/>
                  <a:pt x="4" y="2"/>
                  <a:pt x="4" y="1"/>
                </a:cubicBezTo>
                <a:cubicBezTo>
                  <a:pt x="4" y="1"/>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5" name="Freeform 3041">
            <a:extLst>
              <a:ext uri="{FF2B5EF4-FFF2-40B4-BE49-F238E27FC236}">
                <a16:creationId xmlns:a16="http://schemas.microsoft.com/office/drawing/2014/main" id="{FDED62A1-26A7-43CD-A04D-90DBB480BA16}"/>
              </a:ext>
            </a:extLst>
          </p:cNvPr>
          <p:cNvSpPr>
            <a:spLocks/>
          </p:cNvSpPr>
          <p:nvPr/>
        </p:nvSpPr>
        <p:spPr bwMode="auto">
          <a:xfrm>
            <a:off x="3125456" y="5669789"/>
            <a:ext cx="90498" cy="55569"/>
          </a:xfrm>
          <a:custGeom>
            <a:avLst/>
            <a:gdLst>
              <a:gd name="T0" fmla="*/ 7 w 21"/>
              <a:gd name="T1" fmla="*/ 0 h 13"/>
              <a:gd name="T2" fmla="*/ 6 w 21"/>
              <a:gd name="T3" fmla="*/ 0 h 13"/>
              <a:gd name="T4" fmla="*/ 4 w 21"/>
              <a:gd name="T5" fmla="*/ 1 h 13"/>
              <a:gd name="T6" fmla="*/ 2 w 21"/>
              <a:gd name="T7" fmla="*/ 1 h 13"/>
              <a:gd name="T8" fmla="*/ 1 w 21"/>
              <a:gd name="T9" fmla="*/ 2 h 13"/>
              <a:gd name="T10" fmla="*/ 0 w 21"/>
              <a:gd name="T11" fmla="*/ 2 h 13"/>
              <a:gd name="T12" fmla="*/ 4 w 21"/>
              <a:gd name="T13" fmla="*/ 4 h 13"/>
              <a:gd name="T14" fmla="*/ 11 w 21"/>
              <a:gd name="T15" fmla="*/ 8 h 13"/>
              <a:gd name="T16" fmla="*/ 17 w 21"/>
              <a:gd name="T17" fmla="*/ 13 h 13"/>
              <a:gd name="T18" fmla="*/ 21 w 21"/>
              <a:gd name="T19" fmla="*/ 12 h 13"/>
              <a:gd name="T20" fmla="*/ 21 w 21"/>
              <a:gd name="T21" fmla="*/ 12 h 13"/>
              <a:gd name="T22" fmla="*/ 21 w 21"/>
              <a:gd name="T23" fmla="*/ 10 h 13"/>
              <a:gd name="T24" fmla="*/ 15 w 21"/>
              <a:gd name="T25" fmla="*/ 2 h 13"/>
              <a:gd name="T26" fmla="*/ 13 w 21"/>
              <a:gd name="T27" fmla="*/ 1 h 13"/>
              <a:gd name="T28" fmla="*/ 12 w 21"/>
              <a:gd name="T29" fmla="*/ 1 h 13"/>
              <a:gd name="T30" fmla="*/ 11 w 21"/>
              <a:gd name="T31" fmla="*/ 1 h 13"/>
              <a:gd name="T32" fmla="*/ 10 w 21"/>
              <a:gd name="T33" fmla="*/ 1 h 13"/>
              <a:gd name="T34" fmla="*/ 8 w 21"/>
              <a:gd name="T35" fmla="*/ 0 h 13"/>
              <a:gd name="T36" fmla="*/ 7 w 2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7" y="0"/>
                </a:moveTo>
                <a:cubicBezTo>
                  <a:pt x="7" y="0"/>
                  <a:pt x="6" y="0"/>
                  <a:pt x="6" y="0"/>
                </a:cubicBezTo>
                <a:cubicBezTo>
                  <a:pt x="5" y="0"/>
                  <a:pt x="5" y="1"/>
                  <a:pt x="4" y="1"/>
                </a:cubicBezTo>
                <a:cubicBezTo>
                  <a:pt x="3" y="1"/>
                  <a:pt x="3" y="1"/>
                  <a:pt x="2" y="1"/>
                </a:cubicBezTo>
                <a:cubicBezTo>
                  <a:pt x="2" y="1"/>
                  <a:pt x="1" y="2"/>
                  <a:pt x="1" y="2"/>
                </a:cubicBezTo>
                <a:cubicBezTo>
                  <a:pt x="0" y="2"/>
                  <a:pt x="0" y="2"/>
                  <a:pt x="0" y="2"/>
                </a:cubicBezTo>
                <a:cubicBezTo>
                  <a:pt x="1" y="3"/>
                  <a:pt x="3" y="3"/>
                  <a:pt x="4" y="4"/>
                </a:cubicBezTo>
                <a:cubicBezTo>
                  <a:pt x="7" y="5"/>
                  <a:pt x="9" y="7"/>
                  <a:pt x="11" y="8"/>
                </a:cubicBezTo>
                <a:cubicBezTo>
                  <a:pt x="14" y="9"/>
                  <a:pt x="16" y="11"/>
                  <a:pt x="17" y="13"/>
                </a:cubicBezTo>
                <a:cubicBezTo>
                  <a:pt x="18" y="12"/>
                  <a:pt x="20" y="12"/>
                  <a:pt x="21" y="12"/>
                </a:cubicBezTo>
                <a:cubicBezTo>
                  <a:pt x="21" y="12"/>
                  <a:pt x="21" y="12"/>
                  <a:pt x="21" y="12"/>
                </a:cubicBezTo>
                <a:cubicBezTo>
                  <a:pt x="21" y="11"/>
                  <a:pt x="21" y="11"/>
                  <a:pt x="21" y="10"/>
                </a:cubicBezTo>
                <a:cubicBezTo>
                  <a:pt x="19" y="7"/>
                  <a:pt x="17" y="4"/>
                  <a:pt x="15" y="2"/>
                </a:cubicBezTo>
                <a:cubicBezTo>
                  <a:pt x="14" y="2"/>
                  <a:pt x="14" y="2"/>
                  <a:pt x="13" y="1"/>
                </a:cubicBezTo>
                <a:cubicBezTo>
                  <a:pt x="13" y="1"/>
                  <a:pt x="12" y="1"/>
                  <a:pt x="12" y="1"/>
                </a:cubicBezTo>
                <a:cubicBezTo>
                  <a:pt x="11" y="1"/>
                  <a:pt x="11" y="1"/>
                  <a:pt x="11" y="1"/>
                </a:cubicBezTo>
                <a:cubicBezTo>
                  <a:pt x="10" y="1"/>
                  <a:pt x="10" y="1"/>
                  <a:pt x="10" y="1"/>
                </a:cubicBezTo>
                <a:cubicBezTo>
                  <a:pt x="9" y="0"/>
                  <a:pt x="8" y="0"/>
                  <a:pt x="8" y="0"/>
                </a:cubicBezTo>
                <a:cubicBezTo>
                  <a:pt x="8" y="0"/>
                  <a:pt x="8" y="0"/>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6" name="Freeform 3042">
            <a:extLst>
              <a:ext uri="{FF2B5EF4-FFF2-40B4-BE49-F238E27FC236}">
                <a16:creationId xmlns:a16="http://schemas.microsoft.com/office/drawing/2014/main" id="{98949D36-0AED-413A-8DBA-B84F1C2FBCFB}"/>
              </a:ext>
            </a:extLst>
          </p:cNvPr>
          <p:cNvSpPr>
            <a:spLocks/>
          </p:cNvSpPr>
          <p:nvPr/>
        </p:nvSpPr>
        <p:spPr bwMode="auto">
          <a:xfrm>
            <a:off x="3120693" y="5677728"/>
            <a:ext cx="90498" cy="90498"/>
          </a:xfrm>
          <a:custGeom>
            <a:avLst/>
            <a:gdLst>
              <a:gd name="T0" fmla="*/ 0 w 21"/>
              <a:gd name="T1" fmla="*/ 0 h 21"/>
              <a:gd name="T2" fmla="*/ 0 w 21"/>
              <a:gd name="T3" fmla="*/ 1 h 21"/>
              <a:gd name="T4" fmla="*/ 3 w 21"/>
              <a:gd name="T5" fmla="*/ 5 h 21"/>
              <a:gd name="T6" fmla="*/ 8 w 21"/>
              <a:gd name="T7" fmla="*/ 10 h 21"/>
              <a:gd name="T8" fmla="*/ 9 w 21"/>
              <a:gd name="T9" fmla="*/ 11 h 21"/>
              <a:gd name="T10" fmla="*/ 8 w 21"/>
              <a:gd name="T11" fmla="*/ 11 h 21"/>
              <a:gd name="T12" fmla="*/ 4 w 21"/>
              <a:gd name="T13" fmla="*/ 11 h 21"/>
              <a:gd name="T14" fmla="*/ 6 w 21"/>
              <a:gd name="T15" fmla="*/ 13 h 21"/>
              <a:gd name="T16" fmla="*/ 8 w 21"/>
              <a:gd name="T17" fmla="*/ 16 h 21"/>
              <a:gd name="T18" fmla="*/ 12 w 21"/>
              <a:gd name="T19" fmla="*/ 20 h 21"/>
              <a:gd name="T20" fmla="*/ 14 w 21"/>
              <a:gd name="T21" fmla="*/ 21 h 21"/>
              <a:gd name="T22" fmla="*/ 14 w 21"/>
              <a:gd name="T23" fmla="*/ 21 h 21"/>
              <a:gd name="T24" fmla="*/ 18 w 21"/>
              <a:gd name="T25" fmla="*/ 17 h 21"/>
              <a:gd name="T26" fmla="*/ 20 w 21"/>
              <a:gd name="T27" fmla="*/ 14 h 21"/>
              <a:gd name="T28" fmla="*/ 21 w 21"/>
              <a:gd name="T29" fmla="*/ 14 h 21"/>
              <a:gd name="T30" fmla="*/ 18 w 21"/>
              <a:gd name="T31" fmla="*/ 11 h 21"/>
              <a:gd name="T32" fmla="*/ 18 w 21"/>
              <a:gd name="T33" fmla="*/ 11 h 21"/>
              <a:gd name="T34" fmla="*/ 13 w 21"/>
              <a:gd name="T35" fmla="*/ 11 h 21"/>
              <a:gd name="T36" fmla="*/ 9 w 21"/>
              <a:gd name="T37" fmla="*/ 11 h 21"/>
              <a:gd name="T38" fmla="*/ 8 w 21"/>
              <a:gd name="T39" fmla="*/ 10 h 21"/>
              <a:gd name="T40" fmla="*/ 3 w 21"/>
              <a:gd name="T41" fmla="*/ 4 h 21"/>
              <a:gd name="T42" fmla="*/ 1 w 21"/>
              <a:gd name="T43" fmla="*/ 1 h 21"/>
              <a:gd name="T44" fmla="*/ 1 w 21"/>
              <a:gd name="T45" fmla="*/ 1 h 21"/>
              <a:gd name="T46" fmla="*/ 0 w 21"/>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1">
                <a:moveTo>
                  <a:pt x="0" y="0"/>
                </a:moveTo>
                <a:cubicBezTo>
                  <a:pt x="0" y="1"/>
                  <a:pt x="0" y="1"/>
                  <a:pt x="0" y="1"/>
                </a:cubicBezTo>
                <a:cubicBezTo>
                  <a:pt x="1" y="2"/>
                  <a:pt x="2" y="3"/>
                  <a:pt x="3" y="5"/>
                </a:cubicBezTo>
                <a:cubicBezTo>
                  <a:pt x="4" y="7"/>
                  <a:pt x="6" y="9"/>
                  <a:pt x="8" y="10"/>
                </a:cubicBezTo>
                <a:cubicBezTo>
                  <a:pt x="8" y="10"/>
                  <a:pt x="8" y="11"/>
                  <a:pt x="9" y="11"/>
                </a:cubicBezTo>
                <a:cubicBezTo>
                  <a:pt x="8" y="11"/>
                  <a:pt x="8" y="11"/>
                  <a:pt x="8" y="11"/>
                </a:cubicBezTo>
                <a:cubicBezTo>
                  <a:pt x="7" y="11"/>
                  <a:pt x="6" y="11"/>
                  <a:pt x="4" y="11"/>
                </a:cubicBezTo>
                <a:cubicBezTo>
                  <a:pt x="5" y="11"/>
                  <a:pt x="6" y="12"/>
                  <a:pt x="6" y="13"/>
                </a:cubicBezTo>
                <a:cubicBezTo>
                  <a:pt x="7" y="14"/>
                  <a:pt x="7" y="15"/>
                  <a:pt x="8" y="16"/>
                </a:cubicBezTo>
                <a:cubicBezTo>
                  <a:pt x="9" y="17"/>
                  <a:pt x="11" y="19"/>
                  <a:pt x="12" y="20"/>
                </a:cubicBezTo>
                <a:cubicBezTo>
                  <a:pt x="12" y="20"/>
                  <a:pt x="13" y="21"/>
                  <a:pt x="14" y="21"/>
                </a:cubicBezTo>
                <a:cubicBezTo>
                  <a:pt x="14" y="21"/>
                  <a:pt x="14" y="21"/>
                  <a:pt x="14" y="21"/>
                </a:cubicBezTo>
                <a:cubicBezTo>
                  <a:pt x="16" y="20"/>
                  <a:pt x="17" y="18"/>
                  <a:pt x="18" y="17"/>
                </a:cubicBezTo>
                <a:cubicBezTo>
                  <a:pt x="18" y="16"/>
                  <a:pt x="19" y="14"/>
                  <a:pt x="20" y="14"/>
                </a:cubicBezTo>
                <a:cubicBezTo>
                  <a:pt x="21" y="14"/>
                  <a:pt x="21" y="14"/>
                  <a:pt x="21" y="14"/>
                </a:cubicBezTo>
                <a:cubicBezTo>
                  <a:pt x="20" y="13"/>
                  <a:pt x="19" y="12"/>
                  <a:pt x="18" y="11"/>
                </a:cubicBezTo>
                <a:cubicBezTo>
                  <a:pt x="18" y="11"/>
                  <a:pt x="18" y="11"/>
                  <a:pt x="18" y="11"/>
                </a:cubicBezTo>
                <a:cubicBezTo>
                  <a:pt x="16" y="11"/>
                  <a:pt x="14" y="11"/>
                  <a:pt x="13" y="11"/>
                </a:cubicBezTo>
                <a:cubicBezTo>
                  <a:pt x="11" y="11"/>
                  <a:pt x="10" y="11"/>
                  <a:pt x="9" y="11"/>
                </a:cubicBezTo>
                <a:cubicBezTo>
                  <a:pt x="9" y="11"/>
                  <a:pt x="8" y="10"/>
                  <a:pt x="8" y="10"/>
                </a:cubicBezTo>
                <a:cubicBezTo>
                  <a:pt x="6" y="8"/>
                  <a:pt x="4" y="7"/>
                  <a:pt x="3" y="4"/>
                </a:cubicBezTo>
                <a:cubicBezTo>
                  <a:pt x="2" y="3"/>
                  <a:pt x="1" y="2"/>
                  <a:pt x="1" y="1"/>
                </a:cubicBezTo>
                <a:cubicBezTo>
                  <a:pt x="1" y="1"/>
                  <a:pt x="1" y="1"/>
                  <a:pt x="1" y="1"/>
                </a:cubicBezTo>
                <a:cubicBezTo>
                  <a:pt x="0" y="1"/>
                  <a:pt x="0"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7" name="Freeform 3043">
            <a:extLst>
              <a:ext uri="{FF2B5EF4-FFF2-40B4-BE49-F238E27FC236}">
                <a16:creationId xmlns:a16="http://schemas.microsoft.com/office/drawing/2014/main" id="{C9E4C83F-439B-4FB2-8419-FDEA724B462F}"/>
              </a:ext>
            </a:extLst>
          </p:cNvPr>
          <p:cNvSpPr>
            <a:spLocks/>
          </p:cNvSpPr>
          <p:nvPr/>
        </p:nvSpPr>
        <p:spPr bwMode="auto">
          <a:xfrm>
            <a:off x="3100053" y="5672965"/>
            <a:ext cx="60332" cy="52394"/>
          </a:xfrm>
          <a:custGeom>
            <a:avLst/>
            <a:gdLst>
              <a:gd name="T0" fmla="*/ 0 w 14"/>
              <a:gd name="T1" fmla="*/ 0 h 12"/>
              <a:gd name="T2" fmla="*/ 2 w 14"/>
              <a:gd name="T3" fmla="*/ 1 h 12"/>
              <a:gd name="T4" fmla="*/ 4 w 14"/>
              <a:gd name="T5" fmla="*/ 3 h 12"/>
              <a:gd name="T6" fmla="*/ 6 w 14"/>
              <a:gd name="T7" fmla="*/ 6 h 12"/>
              <a:gd name="T8" fmla="*/ 9 w 14"/>
              <a:gd name="T9" fmla="*/ 12 h 12"/>
              <a:gd name="T10" fmla="*/ 9 w 14"/>
              <a:gd name="T11" fmla="*/ 12 h 12"/>
              <a:gd name="T12" fmla="*/ 13 w 14"/>
              <a:gd name="T13" fmla="*/ 12 h 12"/>
              <a:gd name="T14" fmla="*/ 14 w 14"/>
              <a:gd name="T15" fmla="*/ 12 h 12"/>
              <a:gd name="T16" fmla="*/ 13 w 14"/>
              <a:gd name="T17" fmla="*/ 11 h 12"/>
              <a:gd name="T18" fmla="*/ 8 w 14"/>
              <a:gd name="T19" fmla="*/ 6 h 12"/>
              <a:gd name="T20" fmla="*/ 5 w 14"/>
              <a:gd name="T21" fmla="*/ 2 h 12"/>
              <a:gd name="T22" fmla="*/ 5 w 14"/>
              <a:gd name="T23" fmla="*/ 1 h 12"/>
              <a:gd name="T24" fmla="*/ 2 w 14"/>
              <a:gd name="T25" fmla="*/ 0 h 12"/>
              <a:gd name="T26" fmla="*/ 0 w 14"/>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2">
                <a:moveTo>
                  <a:pt x="0" y="0"/>
                </a:moveTo>
                <a:cubicBezTo>
                  <a:pt x="1" y="0"/>
                  <a:pt x="2" y="1"/>
                  <a:pt x="2" y="1"/>
                </a:cubicBezTo>
                <a:cubicBezTo>
                  <a:pt x="3" y="2"/>
                  <a:pt x="3" y="3"/>
                  <a:pt x="4" y="3"/>
                </a:cubicBezTo>
                <a:cubicBezTo>
                  <a:pt x="5" y="4"/>
                  <a:pt x="5" y="5"/>
                  <a:pt x="6" y="6"/>
                </a:cubicBezTo>
                <a:cubicBezTo>
                  <a:pt x="7" y="8"/>
                  <a:pt x="8" y="10"/>
                  <a:pt x="9" y="12"/>
                </a:cubicBezTo>
                <a:cubicBezTo>
                  <a:pt x="9" y="12"/>
                  <a:pt x="9" y="12"/>
                  <a:pt x="9" y="12"/>
                </a:cubicBezTo>
                <a:cubicBezTo>
                  <a:pt x="11" y="12"/>
                  <a:pt x="12" y="12"/>
                  <a:pt x="13" y="12"/>
                </a:cubicBezTo>
                <a:cubicBezTo>
                  <a:pt x="14" y="12"/>
                  <a:pt x="14" y="12"/>
                  <a:pt x="14" y="12"/>
                </a:cubicBezTo>
                <a:cubicBezTo>
                  <a:pt x="13" y="12"/>
                  <a:pt x="13" y="11"/>
                  <a:pt x="13" y="11"/>
                </a:cubicBezTo>
                <a:cubicBezTo>
                  <a:pt x="11" y="10"/>
                  <a:pt x="9" y="8"/>
                  <a:pt x="8" y="6"/>
                </a:cubicBezTo>
                <a:cubicBezTo>
                  <a:pt x="7" y="4"/>
                  <a:pt x="6" y="3"/>
                  <a:pt x="5" y="2"/>
                </a:cubicBezTo>
                <a:cubicBezTo>
                  <a:pt x="5" y="2"/>
                  <a:pt x="5" y="2"/>
                  <a:pt x="5" y="1"/>
                </a:cubicBezTo>
                <a:cubicBezTo>
                  <a:pt x="4" y="1"/>
                  <a:pt x="3" y="1"/>
                  <a:pt x="2" y="0"/>
                </a:cubicBezTo>
                <a:cubicBezTo>
                  <a:pt x="2"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8" name="Freeform 3044">
            <a:extLst>
              <a:ext uri="{FF2B5EF4-FFF2-40B4-BE49-F238E27FC236}">
                <a16:creationId xmlns:a16="http://schemas.microsoft.com/office/drawing/2014/main" id="{1DA873C4-8FA4-4327-A931-CD3923A432D0}"/>
              </a:ext>
            </a:extLst>
          </p:cNvPr>
          <p:cNvSpPr>
            <a:spLocks/>
          </p:cNvSpPr>
          <p:nvPr/>
        </p:nvSpPr>
        <p:spPr bwMode="auto">
          <a:xfrm>
            <a:off x="3125456" y="5682491"/>
            <a:ext cx="73033" cy="42867"/>
          </a:xfrm>
          <a:custGeom>
            <a:avLst/>
            <a:gdLst>
              <a:gd name="T0" fmla="*/ 0 w 17"/>
              <a:gd name="T1" fmla="*/ 0 h 10"/>
              <a:gd name="T2" fmla="*/ 0 w 17"/>
              <a:gd name="T3" fmla="*/ 0 h 10"/>
              <a:gd name="T4" fmla="*/ 2 w 17"/>
              <a:gd name="T5" fmla="*/ 3 h 10"/>
              <a:gd name="T6" fmla="*/ 7 w 17"/>
              <a:gd name="T7" fmla="*/ 9 h 10"/>
              <a:gd name="T8" fmla="*/ 8 w 17"/>
              <a:gd name="T9" fmla="*/ 10 h 10"/>
              <a:gd name="T10" fmla="*/ 12 w 17"/>
              <a:gd name="T11" fmla="*/ 10 h 10"/>
              <a:gd name="T12" fmla="*/ 17 w 17"/>
              <a:gd name="T13" fmla="*/ 10 h 10"/>
              <a:gd name="T14" fmla="*/ 11 w 17"/>
              <a:gd name="T15" fmla="*/ 5 h 10"/>
              <a:gd name="T16" fmla="*/ 4 w 17"/>
              <a:gd name="T17" fmla="*/ 2 h 10"/>
              <a:gd name="T18" fmla="*/ 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0" y="0"/>
                </a:moveTo>
                <a:cubicBezTo>
                  <a:pt x="0" y="0"/>
                  <a:pt x="0" y="0"/>
                  <a:pt x="0" y="0"/>
                </a:cubicBezTo>
                <a:cubicBezTo>
                  <a:pt x="0" y="1"/>
                  <a:pt x="1" y="2"/>
                  <a:pt x="2" y="3"/>
                </a:cubicBezTo>
                <a:cubicBezTo>
                  <a:pt x="3" y="6"/>
                  <a:pt x="5" y="7"/>
                  <a:pt x="7" y="9"/>
                </a:cubicBezTo>
                <a:cubicBezTo>
                  <a:pt x="7" y="9"/>
                  <a:pt x="8" y="10"/>
                  <a:pt x="8" y="10"/>
                </a:cubicBezTo>
                <a:cubicBezTo>
                  <a:pt x="9" y="10"/>
                  <a:pt x="10" y="10"/>
                  <a:pt x="12" y="10"/>
                </a:cubicBezTo>
                <a:cubicBezTo>
                  <a:pt x="13" y="10"/>
                  <a:pt x="15" y="10"/>
                  <a:pt x="17" y="10"/>
                </a:cubicBezTo>
                <a:cubicBezTo>
                  <a:pt x="15" y="8"/>
                  <a:pt x="13" y="7"/>
                  <a:pt x="11" y="5"/>
                </a:cubicBezTo>
                <a:cubicBezTo>
                  <a:pt x="9" y="4"/>
                  <a:pt x="6" y="3"/>
                  <a:pt x="4" y="2"/>
                </a:cubicBezTo>
                <a:cubicBezTo>
                  <a:pt x="3"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99" name="Freeform 3045">
            <a:extLst>
              <a:ext uri="{FF2B5EF4-FFF2-40B4-BE49-F238E27FC236}">
                <a16:creationId xmlns:a16="http://schemas.microsoft.com/office/drawing/2014/main" id="{DBA40863-7295-48A1-8141-295156DAAFC9}"/>
              </a:ext>
            </a:extLst>
          </p:cNvPr>
          <p:cNvSpPr>
            <a:spLocks noEditPoints="1"/>
          </p:cNvSpPr>
          <p:nvPr/>
        </p:nvSpPr>
        <p:spPr bwMode="auto">
          <a:xfrm>
            <a:off x="3057186" y="5699955"/>
            <a:ext cx="60332" cy="85735"/>
          </a:xfrm>
          <a:custGeom>
            <a:avLst/>
            <a:gdLst>
              <a:gd name="T0" fmla="*/ 0 w 14"/>
              <a:gd name="T1" fmla="*/ 1 h 20"/>
              <a:gd name="T2" fmla="*/ 1 w 14"/>
              <a:gd name="T3" fmla="*/ 11 h 20"/>
              <a:gd name="T4" fmla="*/ 0 w 14"/>
              <a:gd name="T5" fmla="*/ 17 h 20"/>
              <a:gd name="T6" fmla="*/ 10 w 14"/>
              <a:gd name="T7" fmla="*/ 19 h 20"/>
              <a:gd name="T8" fmla="*/ 7 w 14"/>
              <a:gd name="T9" fmla="*/ 15 h 20"/>
              <a:gd name="T10" fmla="*/ 0 w 14"/>
              <a:gd name="T11" fmla="*/ 1 h 20"/>
              <a:gd name="T12" fmla="*/ 1 w 14"/>
              <a:gd name="T13" fmla="*/ 0 h 20"/>
              <a:gd name="T14" fmla="*/ 8 w 14"/>
              <a:gd name="T15" fmla="*/ 14 h 20"/>
              <a:gd name="T16" fmla="*/ 11 w 14"/>
              <a:gd name="T17" fmla="*/ 19 h 20"/>
              <a:gd name="T18" fmla="*/ 14 w 14"/>
              <a:gd name="T19" fmla="*/ 19 h 20"/>
              <a:gd name="T20" fmla="*/ 14 w 14"/>
              <a:gd name="T21" fmla="*/ 20 h 20"/>
              <a:gd name="T22" fmla="*/ 14 w 14"/>
              <a:gd name="T23" fmla="*/ 19 h 20"/>
              <a:gd name="T24" fmla="*/ 10 w 14"/>
              <a:gd name="T25" fmla="*/ 15 h 20"/>
              <a:gd name="T26" fmla="*/ 8 w 14"/>
              <a:gd name="T27" fmla="*/ 12 h 20"/>
              <a:gd name="T28" fmla="*/ 7 w 14"/>
              <a:gd name="T29" fmla="*/ 9 h 20"/>
              <a:gd name="T30" fmla="*/ 6 w 14"/>
              <a:gd name="T31" fmla="*/ 8 h 20"/>
              <a:gd name="T32" fmla="*/ 5 w 14"/>
              <a:gd name="T33" fmla="*/ 6 h 20"/>
              <a:gd name="T34" fmla="*/ 4 w 14"/>
              <a:gd name="T35" fmla="*/ 3 h 20"/>
              <a:gd name="T36" fmla="*/ 4 w 14"/>
              <a:gd name="T37" fmla="*/ 2 h 20"/>
              <a:gd name="T38" fmla="*/ 4 w 14"/>
              <a:gd name="T39" fmla="*/ 2 h 20"/>
              <a:gd name="T40" fmla="*/ 1 w 14"/>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0">
                <a:moveTo>
                  <a:pt x="0" y="1"/>
                </a:moveTo>
                <a:cubicBezTo>
                  <a:pt x="1" y="4"/>
                  <a:pt x="2" y="7"/>
                  <a:pt x="1" y="11"/>
                </a:cubicBezTo>
                <a:cubicBezTo>
                  <a:pt x="1" y="13"/>
                  <a:pt x="1" y="15"/>
                  <a:pt x="0" y="17"/>
                </a:cubicBezTo>
                <a:cubicBezTo>
                  <a:pt x="3" y="18"/>
                  <a:pt x="7" y="19"/>
                  <a:pt x="10" y="19"/>
                </a:cubicBezTo>
                <a:cubicBezTo>
                  <a:pt x="7" y="15"/>
                  <a:pt x="7" y="15"/>
                  <a:pt x="7" y="15"/>
                </a:cubicBezTo>
                <a:cubicBezTo>
                  <a:pt x="0" y="1"/>
                  <a:pt x="0" y="1"/>
                  <a:pt x="0" y="1"/>
                </a:cubicBezTo>
                <a:moveTo>
                  <a:pt x="1" y="0"/>
                </a:moveTo>
                <a:cubicBezTo>
                  <a:pt x="8" y="14"/>
                  <a:pt x="8" y="14"/>
                  <a:pt x="8" y="14"/>
                </a:cubicBezTo>
                <a:cubicBezTo>
                  <a:pt x="11" y="19"/>
                  <a:pt x="11" y="19"/>
                  <a:pt x="11" y="19"/>
                </a:cubicBezTo>
                <a:cubicBezTo>
                  <a:pt x="12" y="19"/>
                  <a:pt x="13" y="19"/>
                  <a:pt x="14" y="19"/>
                </a:cubicBezTo>
                <a:cubicBezTo>
                  <a:pt x="14" y="20"/>
                  <a:pt x="14" y="20"/>
                  <a:pt x="14" y="20"/>
                </a:cubicBezTo>
                <a:cubicBezTo>
                  <a:pt x="14" y="19"/>
                  <a:pt x="14" y="19"/>
                  <a:pt x="14" y="19"/>
                </a:cubicBezTo>
                <a:cubicBezTo>
                  <a:pt x="12" y="18"/>
                  <a:pt x="11" y="17"/>
                  <a:pt x="10" y="15"/>
                </a:cubicBezTo>
                <a:cubicBezTo>
                  <a:pt x="9" y="14"/>
                  <a:pt x="9" y="13"/>
                  <a:pt x="8" y="12"/>
                </a:cubicBezTo>
                <a:cubicBezTo>
                  <a:pt x="8" y="11"/>
                  <a:pt x="7" y="10"/>
                  <a:pt x="7" y="9"/>
                </a:cubicBezTo>
                <a:cubicBezTo>
                  <a:pt x="6" y="8"/>
                  <a:pt x="6" y="8"/>
                  <a:pt x="6" y="8"/>
                </a:cubicBezTo>
                <a:cubicBezTo>
                  <a:pt x="5" y="6"/>
                  <a:pt x="5" y="6"/>
                  <a:pt x="5" y="6"/>
                </a:cubicBezTo>
                <a:cubicBezTo>
                  <a:pt x="5" y="5"/>
                  <a:pt x="4" y="4"/>
                  <a:pt x="4" y="3"/>
                </a:cubicBezTo>
                <a:cubicBezTo>
                  <a:pt x="4" y="3"/>
                  <a:pt x="4" y="2"/>
                  <a:pt x="4" y="2"/>
                </a:cubicBezTo>
                <a:cubicBezTo>
                  <a:pt x="4" y="2"/>
                  <a:pt x="4" y="2"/>
                  <a:pt x="4" y="2"/>
                </a:cubicBezTo>
                <a:cubicBezTo>
                  <a:pt x="3" y="2"/>
                  <a:pt x="2" y="1"/>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0" name="Freeform 3046">
            <a:extLst>
              <a:ext uri="{FF2B5EF4-FFF2-40B4-BE49-F238E27FC236}">
                <a16:creationId xmlns:a16="http://schemas.microsoft.com/office/drawing/2014/main" id="{622F35B7-EF20-4BBB-AAEC-99E3DA6D582F}"/>
              </a:ext>
            </a:extLst>
          </p:cNvPr>
          <p:cNvSpPr>
            <a:spLocks noEditPoints="1"/>
          </p:cNvSpPr>
          <p:nvPr/>
        </p:nvSpPr>
        <p:spPr bwMode="auto">
          <a:xfrm>
            <a:off x="3034958" y="5669789"/>
            <a:ext cx="38104" cy="38104"/>
          </a:xfrm>
          <a:custGeom>
            <a:avLst/>
            <a:gdLst>
              <a:gd name="T0" fmla="*/ 1 w 9"/>
              <a:gd name="T1" fmla="*/ 1 h 9"/>
              <a:gd name="T2" fmla="*/ 0 w 9"/>
              <a:gd name="T3" fmla="*/ 2 h 9"/>
              <a:gd name="T4" fmla="*/ 4 w 9"/>
              <a:gd name="T5" fmla="*/ 5 h 9"/>
              <a:gd name="T6" fmla="*/ 1 w 9"/>
              <a:gd name="T7" fmla="*/ 1 h 9"/>
              <a:gd name="T8" fmla="*/ 4 w 9"/>
              <a:gd name="T9" fmla="*/ 0 h 9"/>
              <a:gd name="T10" fmla="*/ 2 w 9"/>
              <a:gd name="T11" fmla="*/ 0 h 9"/>
              <a:gd name="T12" fmla="*/ 6 w 9"/>
              <a:gd name="T13" fmla="*/ 7 h 9"/>
              <a:gd name="T14" fmla="*/ 9 w 9"/>
              <a:gd name="T15" fmla="*/ 9 h 9"/>
              <a:gd name="T16" fmla="*/ 9 w 9"/>
              <a:gd name="T17" fmla="*/ 9 h 9"/>
              <a:gd name="T18" fmla="*/ 7 w 9"/>
              <a:gd name="T19" fmla="*/ 5 h 9"/>
              <a:gd name="T20" fmla="*/ 6 w 9"/>
              <a:gd name="T21" fmla="*/ 2 h 9"/>
              <a:gd name="T22" fmla="*/ 5 w 9"/>
              <a:gd name="T23" fmla="*/ 1 h 9"/>
              <a:gd name="T24" fmla="*/ 5 w 9"/>
              <a:gd name="T25" fmla="*/ 0 h 9"/>
              <a:gd name="T26" fmla="*/ 5 w 9"/>
              <a:gd name="T27" fmla="*/ 0 h 9"/>
              <a:gd name="T28" fmla="*/ 4 w 9"/>
              <a:gd name="T29" fmla="*/ 0 h 9"/>
              <a:gd name="T30" fmla="*/ 4 w 9"/>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1" y="1"/>
                </a:moveTo>
                <a:cubicBezTo>
                  <a:pt x="1" y="1"/>
                  <a:pt x="0" y="1"/>
                  <a:pt x="0" y="2"/>
                </a:cubicBezTo>
                <a:cubicBezTo>
                  <a:pt x="1" y="2"/>
                  <a:pt x="3" y="4"/>
                  <a:pt x="4" y="5"/>
                </a:cubicBezTo>
                <a:cubicBezTo>
                  <a:pt x="1" y="1"/>
                  <a:pt x="1" y="1"/>
                  <a:pt x="1" y="1"/>
                </a:cubicBezTo>
                <a:moveTo>
                  <a:pt x="4" y="0"/>
                </a:moveTo>
                <a:cubicBezTo>
                  <a:pt x="4" y="0"/>
                  <a:pt x="3" y="0"/>
                  <a:pt x="2" y="0"/>
                </a:cubicBezTo>
                <a:cubicBezTo>
                  <a:pt x="6" y="7"/>
                  <a:pt x="6" y="7"/>
                  <a:pt x="6" y="7"/>
                </a:cubicBezTo>
                <a:cubicBezTo>
                  <a:pt x="7" y="8"/>
                  <a:pt x="8" y="9"/>
                  <a:pt x="9" y="9"/>
                </a:cubicBezTo>
                <a:cubicBezTo>
                  <a:pt x="9" y="9"/>
                  <a:pt x="9" y="9"/>
                  <a:pt x="9" y="9"/>
                </a:cubicBezTo>
                <a:cubicBezTo>
                  <a:pt x="8" y="7"/>
                  <a:pt x="7" y="6"/>
                  <a:pt x="7" y="5"/>
                </a:cubicBezTo>
                <a:cubicBezTo>
                  <a:pt x="7" y="4"/>
                  <a:pt x="6" y="3"/>
                  <a:pt x="6" y="2"/>
                </a:cubicBezTo>
                <a:cubicBezTo>
                  <a:pt x="6" y="2"/>
                  <a:pt x="6" y="1"/>
                  <a:pt x="5" y="1"/>
                </a:cubicBezTo>
                <a:cubicBezTo>
                  <a:pt x="5" y="0"/>
                  <a:pt x="5" y="0"/>
                  <a:pt x="5" y="0"/>
                </a:cubicBezTo>
                <a:cubicBezTo>
                  <a:pt x="5" y="0"/>
                  <a:pt x="5" y="0"/>
                  <a:pt x="5" y="0"/>
                </a:cubicBezTo>
                <a:cubicBezTo>
                  <a:pt x="4" y="0"/>
                  <a:pt x="4" y="0"/>
                  <a:pt x="4" y="0"/>
                </a:cubicBezTo>
                <a:cubicBezTo>
                  <a:pt x="4" y="0"/>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1" name="Freeform 3047">
            <a:extLst>
              <a:ext uri="{FF2B5EF4-FFF2-40B4-BE49-F238E27FC236}">
                <a16:creationId xmlns:a16="http://schemas.microsoft.com/office/drawing/2014/main" id="{84D51934-B150-4F9D-A71B-25D7EBFFA9FC}"/>
              </a:ext>
            </a:extLst>
          </p:cNvPr>
          <p:cNvSpPr>
            <a:spLocks/>
          </p:cNvSpPr>
          <p:nvPr/>
        </p:nvSpPr>
        <p:spPr bwMode="auto">
          <a:xfrm>
            <a:off x="3073062" y="5707894"/>
            <a:ext cx="107963" cy="77797"/>
          </a:xfrm>
          <a:custGeom>
            <a:avLst/>
            <a:gdLst>
              <a:gd name="T0" fmla="*/ 0 w 25"/>
              <a:gd name="T1" fmla="*/ 0 h 18"/>
              <a:gd name="T2" fmla="*/ 0 w 25"/>
              <a:gd name="T3" fmla="*/ 1 h 18"/>
              <a:gd name="T4" fmla="*/ 2 w 25"/>
              <a:gd name="T5" fmla="*/ 4 h 18"/>
              <a:gd name="T6" fmla="*/ 2 w 25"/>
              <a:gd name="T7" fmla="*/ 6 h 18"/>
              <a:gd name="T8" fmla="*/ 3 w 25"/>
              <a:gd name="T9" fmla="*/ 7 h 18"/>
              <a:gd name="T10" fmla="*/ 4 w 25"/>
              <a:gd name="T11" fmla="*/ 10 h 18"/>
              <a:gd name="T12" fmla="*/ 6 w 25"/>
              <a:gd name="T13" fmla="*/ 13 h 18"/>
              <a:gd name="T14" fmla="*/ 10 w 25"/>
              <a:gd name="T15" fmla="*/ 17 h 18"/>
              <a:gd name="T16" fmla="*/ 11 w 25"/>
              <a:gd name="T17" fmla="*/ 18 h 18"/>
              <a:gd name="T18" fmla="*/ 13 w 25"/>
              <a:gd name="T19" fmla="*/ 18 h 18"/>
              <a:gd name="T20" fmla="*/ 20 w 25"/>
              <a:gd name="T21" fmla="*/ 17 h 18"/>
              <a:gd name="T22" fmla="*/ 25 w 25"/>
              <a:gd name="T23" fmla="*/ 14 h 18"/>
              <a:gd name="T24" fmla="*/ 25 w 25"/>
              <a:gd name="T25" fmla="*/ 14 h 18"/>
              <a:gd name="T26" fmla="*/ 23 w 25"/>
              <a:gd name="T27" fmla="*/ 13 h 18"/>
              <a:gd name="T28" fmla="*/ 19 w 25"/>
              <a:gd name="T29" fmla="*/ 9 h 18"/>
              <a:gd name="T30" fmla="*/ 17 w 25"/>
              <a:gd name="T31" fmla="*/ 6 h 18"/>
              <a:gd name="T32" fmla="*/ 15 w 25"/>
              <a:gd name="T33" fmla="*/ 4 h 18"/>
              <a:gd name="T34" fmla="*/ 15 w 25"/>
              <a:gd name="T35" fmla="*/ 4 h 18"/>
              <a:gd name="T36" fmla="*/ 0 w 25"/>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8">
                <a:moveTo>
                  <a:pt x="0" y="0"/>
                </a:moveTo>
                <a:cubicBezTo>
                  <a:pt x="0" y="1"/>
                  <a:pt x="0" y="1"/>
                  <a:pt x="0" y="1"/>
                </a:cubicBezTo>
                <a:cubicBezTo>
                  <a:pt x="1" y="2"/>
                  <a:pt x="1" y="3"/>
                  <a:pt x="2" y="4"/>
                </a:cubicBezTo>
                <a:cubicBezTo>
                  <a:pt x="2" y="6"/>
                  <a:pt x="2" y="6"/>
                  <a:pt x="2" y="6"/>
                </a:cubicBezTo>
                <a:cubicBezTo>
                  <a:pt x="3" y="7"/>
                  <a:pt x="3" y="7"/>
                  <a:pt x="3" y="7"/>
                </a:cubicBezTo>
                <a:cubicBezTo>
                  <a:pt x="3" y="8"/>
                  <a:pt x="4" y="9"/>
                  <a:pt x="4" y="10"/>
                </a:cubicBezTo>
                <a:cubicBezTo>
                  <a:pt x="5" y="11"/>
                  <a:pt x="5" y="12"/>
                  <a:pt x="6" y="13"/>
                </a:cubicBezTo>
                <a:cubicBezTo>
                  <a:pt x="7" y="14"/>
                  <a:pt x="8" y="16"/>
                  <a:pt x="10" y="17"/>
                </a:cubicBezTo>
                <a:cubicBezTo>
                  <a:pt x="11" y="18"/>
                  <a:pt x="11" y="18"/>
                  <a:pt x="11" y="18"/>
                </a:cubicBezTo>
                <a:cubicBezTo>
                  <a:pt x="11" y="18"/>
                  <a:pt x="12" y="18"/>
                  <a:pt x="13" y="18"/>
                </a:cubicBezTo>
                <a:cubicBezTo>
                  <a:pt x="15" y="18"/>
                  <a:pt x="18" y="17"/>
                  <a:pt x="20" y="17"/>
                </a:cubicBezTo>
                <a:cubicBezTo>
                  <a:pt x="22" y="16"/>
                  <a:pt x="24" y="15"/>
                  <a:pt x="25" y="14"/>
                </a:cubicBezTo>
                <a:cubicBezTo>
                  <a:pt x="25" y="14"/>
                  <a:pt x="25" y="14"/>
                  <a:pt x="25" y="14"/>
                </a:cubicBezTo>
                <a:cubicBezTo>
                  <a:pt x="24" y="14"/>
                  <a:pt x="23" y="13"/>
                  <a:pt x="23" y="13"/>
                </a:cubicBezTo>
                <a:cubicBezTo>
                  <a:pt x="22" y="12"/>
                  <a:pt x="20" y="11"/>
                  <a:pt x="19" y="9"/>
                </a:cubicBezTo>
                <a:cubicBezTo>
                  <a:pt x="18" y="8"/>
                  <a:pt x="18" y="7"/>
                  <a:pt x="17" y="6"/>
                </a:cubicBezTo>
                <a:cubicBezTo>
                  <a:pt x="16" y="6"/>
                  <a:pt x="16" y="5"/>
                  <a:pt x="15" y="4"/>
                </a:cubicBezTo>
                <a:cubicBezTo>
                  <a:pt x="15" y="4"/>
                  <a:pt x="15" y="4"/>
                  <a:pt x="15" y="4"/>
                </a:cubicBezTo>
                <a:cubicBezTo>
                  <a:pt x="10" y="3"/>
                  <a:pt x="5" y="2"/>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2" name="Freeform 3048">
            <a:extLst>
              <a:ext uri="{FF2B5EF4-FFF2-40B4-BE49-F238E27FC236}">
                <a16:creationId xmlns:a16="http://schemas.microsoft.com/office/drawing/2014/main" id="{0801963F-D067-4684-8610-EA8F2A37090D}"/>
              </a:ext>
            </a:extLst>
          </p:cNvPr>
          <p:cNvSpPr>
            <a:spLocks/>
          </p:cNvSpPr>
          <p:nvPr/>
        </p:nvSpPr>
        <p:spPr bwMode="auto">
          <a:xfrm>
            <a:off x="3060361" y="5669789"/>
            <a:ext cx="77797" cy="55569"/>
          </a:xfrm>
          <a:custGeom>
            <a:avLst/>
            <a:gdLst>
              <a:gd name="T0" fmla="*/ 2 w 18"/>
              <a:gd name="T1" fmla="*/ 0 h 13"/>
              <a:gd name="T2" fmla="*/ 0 w 18"/>
              <a:gd name="T3" fmla="*/ 0 h 13"/>
              <a:gd name="T4" fmla="*/ 0 w 18"/>
              <a:gd name="T5" fmla="*/ 0 h 13"/>
              <a:gd name="T6" fmla="*/ 0 w 18"/>
              <a:gd name="T7" fmla="*/ 0 h 13"/>
              <a:gd name="T8" fmla="*/ 1 w 18"/>
              <a:gd name="T9" fmla="*/ 2 h 13"/>
              <a:gd name="T10" fmla="*/ 1 w 18"/>
              <a:gd name="T11" fmla="*/ 4 h 13"/>
              <a:gd name="T12" fmla="*/ 3 w 18"/>
              <a:gd name="T13" fmla="*/ 9 h 13"/>
              <a:gd name="T14" fmla="*/ 18 w 18"/>
              <a:gd name="T15" fmla="*/ 13 h 13"/>
              <a:gd name="T16" fmla="*/ 15 w 18"/>
              <a:gd name="T17" fmla="*/ 7 h 13"/>
              <a:gd name="T18" fmla="*/ 13 w 18"/>
              <a:gd name="T19" fmla="*/ 5 h 13"/>
              <a:gd name="T20" fmla="*/ 11 w 18"/>
              <a:gd name="T21" fmla="*/ 3 h 13"/>
              <a:gd name="T22" fmla="*/ 8 w 18"/>
              <a:gd name="T23" fmla="*/ 0 h 13"/>
              <a:gd name="T24" fmla="*/ 8 w 18"/>
              <a:gd name="T25" fmla="*/ 0 h 13"/>
              <a:gd name="T26" fmla="*/ 5 w 18"/>
              <a:gd name="T27" fmla="*/ 0 h 13"/>
              <a:gd name="T28" fmla="*/ 2 w 18"/>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3">
                <a:moveTo>
                  <a:pt x="2" y="0"/>
                </a:moveTo>
                <a:cubicBezTo>
                  <a:pt x="2" y="0"/>
                  <a:pt x="1" y="0"/>
                  <a:pt x="0" y="0"/>
                </a:cubicBezTo>
                <a:cubicBezTo>
                  <a:pt x="0" y="0"/>
                  <a:pt x="0" y="0"/>
                  <a:pt x="0" y="0"/>
                </a:cubicBezTo>
                <a:cubicBezTo>
                  <a:pt x="0" y="0"/>
                  <a:pt x="0" y="0"/>
                  <a:pt x="0" y="0"/>
                </a:cubicBezTo>
                <a:cubicBezTo>
                  <a:pt x="0" y="1"/>
                  <a:pt x="0" y="2"/>
                  <a:pt x="1" y="2"/>
                </a:cubicBezTo>
                <a:cubicBezTo>
                  <a:pt x="1" y="3"/>
                  <a:pt x="1" y="4"/>
                  <a:pt x="1" y="4"/>
                </a:cubicBezTo>
                <a:cubicBezTo>
                  <a:pt x="2" y="6"/>
                  <a:pt x="2" y="8"/>
                  <a:pt x="3" y="9"/>
                </a:cubicBezTo>
                <a:cubicBezTo>
                  <a:pt x="8" y="11"/>
                  <a:pt x="13" y="12"/>
                  <a:pt x="18" y="13"/>
                </a:cubicBezTo>
                <a:cubicBezTo>
                  <a:pt x="17" y="11"/>
                  <a:pt x="16" y="9"/>
                  <a:pt x="15" y="7"/>
                </a:cubicBezTo>
                <a:cubicBezTo>
                  <a:pt x="14" y="6"/>
                  <a:pt x="13" y="6"/>
                  <a:pt x="13" y="5"/>
                </a:cubicBezTo>
                <a:cubicBezTo>
                  <a:pt x="12" y="4"/>
                  <a:pt x="11" y="3"/>
                  <a:pt x="11" y="3"/>
                </a:cubicBezTo>
                <a:cubicBezTo>
                  <a:pt x="10" y="2"/>
                  <a:pt x="9" y="1"/>
                  <a:pt x="8" y="0"/>
                </a:cubicBezTo>
                <a:cubicBezTo>
                  <a:pt x="8" y="0"/>
                  <a:pt x="8" y="0"/>
                  <a:pt x="8" y="0"/>
                </a:cubicBezTo>
                <a:cubicBezTo>
                  <a:pt x="7" y="0"/>
                  <a:pt x="6" y="0"/>
                  <a:pt x="5" y="0"/>
                </a:cubicBezTo>
                <a:cubicBezTo>
                  <a:pt x="4" y="0"/>
                  <a:pt x="3"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3" name="Freeform 3049">
            <a:extLst>
              <a:ext uri="{FF2B5EF4-FFF2-40B4-BE49-F238E27FC236}">
                <a16:creationId xmlns:a16="http://schemas.microsoft.com/office/drawing/2014/main" id="{439408FA-D1B0-4924-AA05-37A20A7A47E8}"/>
              </a:ext>
            </a:extLst>
          </p:cNvPr>
          <p:cNvSpPr>
            <a:spLocks/>
          </p:cNvSpPr>
          <p:nvPr/>
        </p:nvSpPr>
        <p:spPr bwMode="auto">
          <a:xfrm>
            <a:off x="3233418" y="5785690"/>
            <a:ext cx="103199" cy="30166"/>
          </a:xfrm>
          <a:custGeom>
            <a:avLst/>
            <a:gdLst>
              <a:gd name="T0" fmla="*/ 8 w 24"/>
              <a:gd name="T1" fmla="*/ 0 h 7"/>
              <a:gd name="T2" fmla="*/ 7 w 24"/>
              <a:gd name="T3" fmla="*/ 0 h 7"/>
              <a:gd name="T4" fmla="*/ 6 w 24"/>
              <a:gd name="T5" fmla="*/ 0 h 7"/>
              <a:gd name="T6" fmla="*/ 5 w 24"/>
              <a:gd name="T7" fmla="*/ 1 h 7"/>
              <a:gd name="T8" fmla="*/ 3 w 24"/>
              <a:gd name="T9" fmla="*/ 2 h 7"/>
              <a:gd name="T10" fmla="*/ 2 w 24"/>
              <a:gd name="T11" fmla="*/ 3 h 7"/>
              <a:gd name="T12" fmla="*/ 1 w 24"/>
              <a:gd name="T13" fmla="*/ 4 h 7"/>
              <a:gd name="T14" fmla="*/ 0 w 24"/>
              <a:gd name="T15" fmla="*/ 4 h 7"/>
              <a:gd name="T16" fmla="*/ 0 w 24"/>
              <a:gd name="T17" fmla="*/ 4 h 7"/>
              <a:gd name="T18" fmla="*/ 1 w 24"/>
              <a:gd name="T19" fmla="*/ 4 h 7"/>
              <a:gd name="T20" fmla="*/ 7 w 24"/>
              <a:gd name="T21" fmla="*/ 6 h 7"/>
              <a:gd name="T22" fmla="*/ 9 w 24"/>
              <a:gd name="T23" fmla="*/ 7 h 7"/>
              <a:gd name="T24" fmla="*/ 9 w 24"/>
              <a:gd name="T25" fmla="*/ 7 h 7"/>
              <a:gd name="T26" fmla="*/ 9 w 24"/>
              <a:gd name="T27" fmla="*/ 7 h 7"/>
              <a:gd name="T28" fmla="*/ 11 w 24"/>
              <a:gd name="T29" fmla="*/ 7 h 7"/>
              <a:gd name="T30" fmla="*/ 12 w 24"/>
              <a:gd name="T31" fmla="*/ 6 h 7"/>
              <a:gd name="T32" fmla="*/ 14 w 24"/>
              <a:gd name="T33" fmla="*/ 6 h 7"/>
              <a:gd name="T34" fmla="*/ 16 w 24"/>
              <a:gd name="T35" fmla="*/ 6 h 7"/>
              <a:gd name="T36" fmla="*/ 17 w 24"/>
              <a:gd name="T37" fmla="*/ 6 h 7"/>
              <a:gd name="T38" fmla="*/ 18 w 24"/>
              <a:gd name="T39" fmla="*/ 6 h 7"/>
              <a:gd name="T40" fmla="*/ 19 w 24"/>
              <a:gd name="T41" fmla="*/ 6 h 7"/>
              <a:gd name="T42" fmla="*/ 20 w 24"/>
              <a:gd name="T43" fmla="*/ 6 h 7"/>
              <a:gd name="T44" fmla="*/ 21 w 24"/>
              <a:gd name="T45" fmla="*/ 6 h 7"/>
              <a:gd name="T46" fmla="*/ 23 w 24"/>
              <a:gd name="T47" fmla="*/ 7 h 7"/>
              <a:gd name="T48" fmla="*/ 24 w 24"/>
              <a:gd name="T49" fmla="*/ 7 h 7"/>
              <a:gd name="T50" fmla="*/ 16 w 24"/>
              <a:gd name="T51" fmla="*/ 2 h 7"/>
              <a:gd name="T52" fmla="*/ 11 w 24"/>
              <a:gd name="T53" fmla="*/ 0 h 7"/>
              <a:gd name="T54" fmla="*/ 9 w 24"/>
              <a:gd name="T55" fmla="*/ 0 h 7"/>
              <a:gd name="T56" fmla="*/ 8 w 24"/>
              <a:gd name="T5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7">
                <a:moveTo>
                  <a:pt x="8" y="0"/>
                </a:moveTo>
                <a:cubicBezTo>
                  <a:pt x="8" y="0"/>
                  <a:pt x="7" y="0"/>
                  <a:pt x="7" y="0"/>
                </a:cubicBezTo>
                <a:cubicBezTo>
                  <a:pt x="7" y="0"/>
                  <a:pt x="6" y="0"/>
                  <a:pt x="6" y="0"/>
                </a:cubicBezTo>
                <a:cubicBezTo>
                  <a:pt x="5" y="1"/>
                  <a:pt x="5" y="1"/>
                  <a:pt x="5" y="1"/>
                </a:cubicBezTo>
                <a:cubicBezTo>
                  <a:pt x="4" y="1"/>
                  <a:pt x="4" y="2"/>
                  <a:pt x="3" y="2"/>
                </a:cubicBezTo>
                <a:cubicBezTo>
                  <a:pt x="2" y="3"/>
                  <a:pt x="2" y="3"/>
                  <a:pt x="2" y="3"/>
                </a:cubicBezTo>
                <a:cubicBezTo>
                  <a:pt x="1" y="4"/>
                  <a:pt x="1" y="4"/>
                  <a:pt x="1" y="4"/>
                </a:cubicBezTo>
                <a:cubicBezTo>
                  <a:pt x="0" y="4"/>
                  <a:pt x="0" y="4"/>
                  <a:pt x="0" y="4"/>
                </a:cubicBezTo>
                <a:cubicBezTo>
                  <a:pt x="0" y="4"/>
                  <a:pt x="0" y="4"/>
                  <a:pt x="0" y="4"/>
                </a:cubicBezTo>
                <a:cubicBezTo>
                  <a:pt x="0" y="4"/>
                  <a:pt x="1" y="4"/>
                  <a:pt x="1" y="4"/>
                </a:cubicBezTo>
                <a:cubicBezTo>
                  <a:pt x="3" y="5"/>
                  <a:pt x="5" y="5"/>
                  <a:pt x="7" y="6"/>
                </a:cubicBezTo>
                <a:cubicBezTo>
                  <a:pt x="8" y="6"/>
                  <a:pt x="8" y="7"/>
                  <a:pt x="9" y="7"/>
                </a:cubicBezTo>
                <a:cubicBezTo>
                  <a:pt x="9" y="7"/>
                  <a:pt x="9" y="7"/>
                  <a:pt x="9" y="7"/>
                </a:cubicBezTo>
                <a:cubicBezTo>
                  <a:pt x="9" y="7"/>
                  <a:pt x="9" y="7"/>
                  <a:pt x="9" y="7"/>
                </a:cubicBezTo>
                <a:cubicBezTo>
                  <a:pt x="10" y="7"/>
                  <a:pt x="10" y="7"/>
                  <a:pt x="11" y="7"/>
                </a:cubicBezTo>
                <a:cubicBezTo>
                  <a:pt x="12" y="6"/>
                  <a:pt x="12" y="6"/>
                  <a:pt x="12" y="6"/>
                </a:cubicBezTo>
                <a:cubicBezTo>
                  <a:pt x="13" y="6"/>
                  <a:pt x="14" y="6"/>
                  <a:pt x="14" y="6"/>
                </a:cubicBezTo>
                <a:cubicBezTo>
                  <a:pt x="15" y="6"/>
                  <a:pt x="15" y="6"/>
                  <a:pt x="16" y="6"/>
                </a:cubicBezTo>
                <a:cubicBezTo>
                  <a:pt x="16" y="6"/>
                  <a:pt x="17" y="6"/>
                  <a:pt x="17" y="6"/>
                </a:cubicBezTo>
                <a:cubicBezTo>
                  <a:pt x="17" y="6"/>
                  <a:pt x="17" y="6"/>
                  <a:pt x="18" y="6"/>
                </a:cubicBezTo>
                <a:cubicBezTo>
                  <a:pt x="18" y="6"/>
                  <a:pt x="19" y="6"/>
                  <a:pt x="19" y="6"/>
                </a:cubicBezTo>
                <a:cubicBezTo>
                  <a:pt x="20" y="6"/>
                  <a:pt x="20" y="6"/>
                  <a:pt x="20" y="6"/>
                </a:cubicBezTo>
                <a:cubicBezTo>
                  <a:pt x="21" y="6"/>
                  <a:pt x="21" y="6"/>
                  <a:pt x="21" y="6"/>
                </a:cubicBezTo>
                <a:cubicBezTo>
                  <a:pt x="22" y="6"/>
                  <a:pt x="22" y="6"/>
                  <a:pt x="23" y="7"/>
                </a:cubicBezTo>
                <a:cubicBezTo>
                  <a:pt x="24" y="7"/>
                  <a:pt x="24" y="7"/>
                  <a:pt x="24" y="7"/>
                </a:cubicBezTo>
                <a:cubicBezTo>
                  <a:pt x="22" y="5"/>
                  <a:pt x="19" y="3"/>
                  <a:pt x="16" y="2"/>
                </a:cubicBezTo>
                <a:cubicBezTo>
                  <a:pt x="15" y="1"/>
                  <a:pt x="13" y="1"/>
                  <a:pt x="11" y="0"/>
                </a:cubicBezTo>
                <a:cubicBezTo>
                  <a:pt x="11" y="0"/>
                  <a:pt x="10" y="0"/>
                  <a:pt x="9" y="0"/>
                </a:cubicBezTo>
                <a:cubicBezTo>
                  <a:pt x="9" y="0"/>
                  <a:pt x="8" y="0"/>
                  <a:pt x="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4" name="Freeform 3050">
            <a:extLst>
              <a:ext uri="{FF2B5EF4-FFF2-40B4-BE49-F238E27FC236}">
                <a16:creationId xmlns:a16="http://schemas.microsoft.com/office/drawing/2014/main" id="{CA07DFD8-ED92-4AB4-B512-E9698E58D062}"/>
              </a:ext>
            </a:extLst>
          </p:cNvPr>
          <p:cNvSpPr>
            <a:spLocks/>
          </p:cNvSpPr>
          <p:nvPr/>
        </p:nvSpPr>
        <p:spPr bwMode="auto">
          <a:xfrm>
            <a:off x="3211191" y="5785690"/>
            <a:ext cx="69858" cy="22228"/>
          </a:xfrm>
          <a:custGeom>
            <a:avLst/>
            <a:gdLst>
              <a:gd name="T0" fmla="*/ 12 w 16"/>
              <a:gd name="T1" fmla="*/ 0 h 5"/>
              <a:gd name="T2" fmla="*/ 4 w 16"/>
              <a:gd name="T3" fmla="*/ 1 h 5"/>
              <a:gd name="T4" fmla="*/ 1 w 16"/>
              <a:gd name="T5" fmla="*/ 3 h 5"/>
              <a:gd name="T6" fmla="*/ 0 w 16"/>
              <a:gd name="T7" fmla="*/ 5 h 5"/>
              <a:gd name="T8" fmla="*/ 2 w 16"/>
              <a:gd name="T9" fmla="*/ 4 h 5"/>
              <a:gd name="T10" fmla="*/ 3 w 16"/>
              <a:gd name="T11" fmla="*/ 4 h 5"/>
              <a:gd name="T12" fmla="*/ 4 w 16"/>
              <a:gd name="T13" fmla="*/ 4 h 5"/>
              <a:gd name="T14" fmla="*/ 5 w 16"/>
              <a:gd name="T15" fmla="*/ 4 h 5"/>
              <a:gd name="T16" fmla="*/ 6 w 16"/>
              <a:gd name="T17" fmla="*/ 3 h 5"/>
              <a:gd name="T18" fmla="*/ 7 w 16"/>
              <a:gd name="T19" fmla="*/ 2 h 5"/>
              <a:gd name="T20" fmla="*/ 8 w 16"/>
              <a:gd name="T21" fmla="*/ 2 h 5"/>
              <a:gd name="T22" fmla="*/ 9 w 16"/>
              <a:gd name="T23" fmla="*/ 1 h 5"/>
              <a:gd name="T24" fmla="*/ 11 w 16"/>
              <a:gd name="T25" fmla="*/ 0 h 5"/>
              <a:gd name="T26" fmla="*/ 12 w 16"/>
              <a:gd name="T27" fmla="*/ 0 h 5"/>
              <a:gd name="T28" fmla="*/ 12 w 16"/>
              <a:gd name="T29" fmla="*/ 0 h 5"/>
              <a:gd name="T30" fmla="*/ 14 w 16"/>
              <a:gd name="T31" fmla="*/ 0 h 5"/>
              <a:gd name="T32" fmla="*/ 16 w 16"/>
              <a:gd name="T33" fmla="*/ 0 h 5"/>
              <a:gd name="T34" fmla="*/ 12 w 16"/>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5">
                <a:moveTo>
                  <a:pt x="12" y="0"/>
                </a:moveTo>
                <a:cubicBezTo>
                  <a:pt x="9" y="0"/>
                  <a:pt x="7" y="0"/>
                  <a:pt x="4" y="1"/>
                </a:cubicBezTo>
                <a:cubicBezTo>
                  <a:pt x="3" y="1"/>
                  <a:pt x="2" y="2"/>
                  <a:pt x="1" y="3"/>
                </a:cubicBezTo>
                <a:cubicBezTo>
                  <a:pt x="1" y="3"/>
                  <a:pt x="1" y="4"/>
                  <a:pt x="0" y="5"/>
                </a:cubicBezTo>
                <a:cubicBezTo>
                  <a:pt x="1" y="4"/>
                  <a:pt x="1" y="4"/>
                  <a:pt x="2" y="4"/>
                </a:cubicBezTo>
                <a:cubicBezTo>
                  <a:pt x="2" y="4"/>
                  <a:pt x="3" y="4"/>
                  <a:pt x="3" y="4"/>
                </a:cubicBezTo>
                <a:cubicBezTo>
                  <a:pt x="4" y="4"/>
                  <a:pt x="4" y="4"/>
                  <a:pt x="4" y="4"/>
                </a:cubicBezTo>
                <a:cubicBezTo>
                  <a:pt x="4" y="4"/>
                  <a:pt x="5" y="4"/>
                  <a:pt x="5" y="4"/>
                </a:cubicBezTo>
                <a:cubicBezTo>
                  <a:pt x="6" y="3"/>
                  <a:pt x="6" y="3"/>
                  <a:pt x="6" y="3"/>
                </a:cubicBezTo>
                <a:cubicBezTo>
                  <a:pt x="7" y="2"/>
                  <a:pt x="7" y="2"/>
                  <a:pt x="7" y="2"/>
                </a:cubicBezTo>
                <a:cubicBezTo>
                  <a:pt x="8" y="2"/>
                  <a:pt x="8" y="2"/>
                  <a:pt x="8" y="2"/>
                </a:cubicBezTo>
                <a:cubicBezTo>
                  <a:pt x="9" y="1"/>
                  <a:pt x="9" y="1"/>
                  <a:pt x="9" y="1"/>
                </a:cubicBezTo>
                <a:cubicBezTo>
                  <a:pt x="10" y="1"/>
                  <a:pt x="10" y="0"/>
                  <a:pt x="11" y="0"/>
                </a:cubicBezTo>
                <a:cubicBezTo>
                  <a:pt x="11" y="0"/>
                  <a:pt x="12" y="0"/>
                  <a:pt x="12" y="0"/>
                </a:cubicBezTo>
                <a:cubicBezTo>
                  <a:pt x="12" y="0"/>
                  <a:pt x="12" y="0"/>
                  <a:pt x="12" y="0"/>
                </a:cubicBezTo>
                <a:cubicBezTo>
                  <a:pt x="13" y="0"/>
                  <a:pt x="14" y="0"/>
                  <a:pt x="14" y="0"/>
                </a:cubicBezTo>
                <a:cubicBezTo>
                  <a:pt x="15" y="0"/>
                  <a:pt x="16" y="0"/>
                  <a:pt x="16" y="0"/>
                </a:cubicBezTo>
                <a:cubicBezTo>
                  <a:pt x="15" y="0"/>
                  <a:pt x="13" y="0"/>
                  <a:pt x="1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5" name="Freeform 3051">
            <a:extLst>
              <a:ext uri="{FF2B5EF4-FFF2-40B4-BE49-F238E27FC236}">
                <a16:creationId xmlns:a16="http://schemas.microsoft.com/office/drawing/2014/main" id="{991598DA-539D-474E-8631-C8DC6C65D8C3}"/>
              </a:ext>
            </a:extLst>
          </p:cNvPr>
          <p:cNvSpPr>
            <a:spLocks/>
          </p:cNvSpPr>
          <p:nvPr/>
        </p:nvSpPr>
        <p:spPr bwMode="auto">
          <a:xfrm>
            <a:off x="3276286" y="5811093"/>
            <a:ext cx="85735" cy="57157"/>
          </a:xfrm>
          <a:custGeom>
            <a:avLst/>
            <a:gdLst>
              <a:gd name="T0" fmla="*/ 7 w 20"/>
              <a:gd name="T1" fmla="*/ 0 h 13"/>
              <a:gd name="T2" fmla="*/ 6 w 20"/>
              <a:gd name="T3" fmla="*/ 0 h 13"/>
              <a:gd name="T4" fmla="*/ 4 w 20"/>
              <a:gd name="T5" fmla="*/ 0 h 13"/>
              <a:gd name="T6" fmla="*/ 3 w 20"/>
              <a:gd name="T7" fmla="*/ 1 h 13"/>
              <a:gd name="T8" fmla="*/ 1 w 20"/>
              <a:gd name="T9" fmla="*/ 1 h 13"/>
              <a:gd name="T10" fmla="*/ 0 w 20"/>
              <a:gd name="T11" fmla="*/ 1 h 13"/>
              <a:gd name="T12" fmla="*/ 4 w 20"/>
              <a:gd name="T13" fmla="*/ 3 h 13"/>
              <a:gd name="T14" fmla="*/ 11 w 20"/>
              <a:gd name="T15" fmla="*/ 7 h 13"/>
              <a:gd name="T16" fmla="*/ 16 w 20"/>
              <a:gd name="T17" fmla="*/ 11 h 13"/>
              <a:gd name="T18" fmla="*/ 18 w 20"/>
              <a:gd name="T19" fmla="*/ 13 h 13"/>
              <a:gd name="T20" fmla="*/ 20 w 20"/>
              <a:gd name="T21" fmla="*/ 11 h 13"/>
              <a:gd name="T22" fmla="*/ 19 w 20"/>
              <a:gd name="T23" fmla="*/ 9 h 13"/>
              <a:gd name="T24" fmla="*/ 14 w 20"/>
              <a:gd name="T25" fmla="*/ 1 h 13"/>
              <a:gd name="T26" fmla="*/ 13 w 20"/>
              <a:gd name="T27" fmla="*/ 1 h 13"/>
              <a:gd name="T28" fmla="*/ 11 w 20"/>
              <a:gd name="T29" fmla="*/ 0 h 13"/>
              <a:gd name="T30" fmla="*/ 10 w 20"/>
              <a:gd name="T31" fmla="*/ 0 h 13"/>
              <a:gd name="T32" fmla="*/ 9 w 20"/>
              <a:gd name="T33" fmla="*/ 0 h 13"/>
              <a:gd name="T34" fmla="*/ 8 w 20"/>
              <a:gd name="T35" fmla="*/ 0 h 13"/>
              <a:gd name="T36" fmla="*/ 7 w 20"/>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3">
                <a:moveTo>
                  <a:pt x="7" y="0"/>
                </a:moveTo>
                <a:cubicBezTo>
                  <a:pt x="7" y="0"/>
                  <a:pt x="6" y="0"/>
                  <a:pt x="6" y="0"/>
                </a:cubicBezTo>
                <a:cubicBezTo>
                  <a:pt x="5" y="0"/>
                  <a:pt x="5" y="0"/>
                  <a:pt x="4" y="0"/>
                </a:cubicBezTo>
                <a:cubicBezTo>
                  <a:pt x="4" y="0"/>
                  <a:pt x="3" y="1"/>
                  <a:pt x="3" y="1"/>
                </a:cubicBezTo>
                <a:cubicBezTo>
                  <a:pt x="2" y="1"/>
                  <a:pt x="2" y="1"/>
                  <a:pt x="1" y="1"/>
                </a:cubicBezTo>
                <a:cubicBezTo>
                  <a:pt x="1" y="1"/>
                  <a:pt x="0" y="1"/>
                  <a:pt x="0" y="1"/>
                </a:cubicBezTo>
                <a:cubicBezTo>
                  <a:pt x="1" y="2"/>
                  <a:pt x="3" y="2"/>
                  <a:pt x="4" y="3"/>
                </a:cubicBezTo>
                <a:cubicBezTo>
                  <a:pt x="6" y="4"/>
                  <a:pt x="9" y="5"/>
                  <a:pt x="11" y="7"/>
                </a:cubicBezTo>
                <a:cubicBezTo>
                  <a:pt x="13" y="8"/>
                  <a:pt x="15" y="9"/>
                  <a:pt x="16" y="11"/>
                </a:cubicBezTo>
                <a:cubicBezTo>
                  <a:pt x="17" y="12"/>
                  <a:pt x="18" y="12"/>
                  <a:pt x="18" y="13"/>
                </a:cubicBezTo>
                <a:cubicBezTo>
                  <a:pt x="19" y="13"/>
                  <a:pt x="19" y="12"/>
                  <a:pt x="20" y="11"/>
                </a:cubicBezTo>
                <a:cubicBezTo>
                  <a:pt x="20" y="10"/>
                  <a:pt x="19" y="9"/>
                  <a:pt x="19" y="9"/>
                </a:cubicBezTo>
                <a:cubicBezTo>
                  <a:pt x="18" y="6"/>
                  <a:pt x="16" y="3"/>
                  <a:pt x="14" y="1"/>
                </a:cubicBezTo>
                <a:cubicBezTo>
                  <a:pt x="14" y="1"/>
                  <a:pt x="13" y="1"/>
                  <a:pt x="13" y="1"/>
                </a:cubicBezTo>
                <a:cubicBezTo>
                  <a:pt x="12" y="1"/>
                  <a:pt x="12" y="0"/>
                  <a:pt x="11" y="0"/>
                </a:cubicBezTo>
                <a:cubicBezTo>
                  <a:pt x="10" y="0"/>
                  <a:pt x="10" y="0"/>
                  <a:pt x="10" y="0"/>
                </a:cubicBezTo>
                <a:cubicBezTo>
                  <a:pt x="9" y="0"/>
                  <a:pt x="9" y="0"/>
                  <a:pt x="9" y="0"/>
                </a:cubicBezTo>
                <a:cubicBezTo>
                  <a:pt x="9" y="0"/>
                  <a:pt x="8" y="0"/>
                  <a:pt x="8" y="0"/>
                </a:cubicBezTo>
                <a:cubicBezTo>
                  <a:pt x="8" y="0"/>
                  <a:pt x="8" y="0"/>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6" name="Freeform 3052">
            <a:extLst>
              <a:ext uri="{FF2B5EF4-FFF2-40B4-BE49-F238E27FC236}">
                <a16:creationId xmlns:a16="http://schemas.microsoft.com/office/drawing/2014/main" id="{07147077-25B2-4D02-BDE8-586207B6C86B}"/>
              </a:ext>
            </a:extLst>
          </p:cNvPr>
          <p:cNvSpPr>
            <a:spLocks/>
          </p:cNvSpPr>
          <p:nvPr/>
        </p:nvSpPr>
        <p:spPr bwMode="auto">
          <a:xfrm>
            <a:off x="3254058" y="5811093"/>
            <a:ext cx="100024" cy="87323"/>
          </a:xfrm>
          <a:custGeom>
            <a:avLst/>
            <a:gdLst>
              <a:gd name="T0" fmla="*/ 0 w 23"/>
              <a:gd name="T1" fmla="*/ 0 h 20"/>
              <a:gd name="T2" fmla="*/ 2 w 23"/>
              <a:gd name="T3" fmla="*/ 2 h 20"/>
              <a:gd name="T4" fmla="*/ 3 w 23"/>
              <a:gd name="T5" fmla="*/ 4 h 20"/>
              <a:gd name="T6" fmla="*/ 5 w 23"/>
              <a:gd name="T7" fmla="*/ 6 h 20"/>
              <a:gd name="T8" fmla="*/ 8 w 23"/>
              <a:gd name="T9" fmla="*/ 11 h 20"/>
              <a:gd name="T10" fmla="*/ 10 w 23"/>
              <a:gd name="T11" fmla="*/ 13 h 20"/>
              <a:gd name="T12" fmla="*/ 11 w 23"/>
              <a:gd name="T13" fmla="*/ 15 h 20"/>
              <a:gd name="T14" fmla="*/ 14 w 23"/>
              <a:gd name="T15" fmla="*/ 19 h 20"/>
              <a:gd name="T16" fmla="*/ 16 w 23"/>
              <a:gd name="T17" fmla="*/ 20 h 20"/>
              <a:gd name="T18" fmla="*/ 16 w 23"/>
              <a:gd name="T19" fmla="*/ 20 h 20"/>
              <a:gd name="T20" fmla="*/ 20 w 23"/>
              <a:gd name="T21" fmla="*/ 16 h 20"/>
              <a:gd name="T22" fmla="*/ 22 w 23"/>
              <a:gd name="T23" fmla="*/ 14 h 20"/>
              <a:gd name="T24" fmla="*/ 23 w 23"/>
              <a:gd name="T25" fmla="*/ 13 h 20"/>
              <a:gd name="T26" fmla="*/ 21 w 23"/>
              <a:gd name="T27" fmla="*/ 11 h 20"/>
              <a:gd name="T28" fmla="*/ 15 w 23"/>
              <a:gd name="T29" fmla="*/ 7 h 20"/>
              <a:gd name="T30" fmla="*/ 9 w 23"/>
              <a:gd name="T31" fmla="*/ 4 h 20"/>
              <a:gd name="T32" fmla="*/ 2 w 23"/>
              <a:gd name="T33" fmla="*/ 1 h 20"/>
              <a:gd name="T34" fmla="*/ 0 w 2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0">
                <a:moveTo>
                  <a:pt x="0" y="0"/>
                </a:moveTo>
                <a:cubicBezTo>
                  <a:pt x="1" y="1"/>
                  <a:pt x="1" y="1"/>
                  <a:pt x="2" y="2"/>
                </a:cubicBezTo>
                <a:cubicBezTo>
                  <a:pt x="2" y="2"/>
                  <a:pt x="3" y="3"/>
                  <a:pt x="3" y="4"/>
                </a:cubicBezTo>
                <a:cubicBezTo>
                  <a:pt x="4" y="4"/>
                  <a:pt x="4" y="5"/>
                  <a:pt x="5" y="6"/>
                </a:cubicBezTo>
                <a:cubicBezTo>
                  <a:pt x="6" y="7"/>
                  <a:pt x="7" y="9"/>
                  <a:pt x="8" y="11"/>
                </a:cubicBezTo>
                <a:cubicBezTo>
                  <a:pt x="8" y="12"/>
                  <a:pt x="9" y="12"/>
                  <a:pt x="10" y="13"/>
                </a:cubicBezTo>
                <a:cubicBezTo>
                  <a:pt x="10" y="14"/>
                  <a:pt x="11" y="15"/>
                  <a:pt x="11" y="15"/>
                </a:cubicBezTo>
                <a:cubicBezTo>
                  <a:pt x="12" y="17"/>
                  <a:pt x="13" y="18"/>
                  <a:pt x="14" y="19"/>
                </a:cubicBezTo>
                <a:cubicBezTo>
                  <a:pt x="15" y="19"/>
                  <a:pt x="15" y="20"/>
                  <a:pt x="16" y="20"/>
                </a:cubicBezTo>
                <a:cubicBezTo>
                  <a:pt x="16" y="20"/>
                  <a:pt x="16" y="20"/>
                  <a:pt x="16" y="20"/>
                </a:cubicBezTo>
                <a:cubicBezTo>
                  <a:pt x="18" y="19"/>
                  <a:pt x="19" y="18"/>
                  <a:pt x="20" y="16"/>
                </a:cubicBezTo>
                <a:cubicBezTo>
                  <a:pt x="21" y="15"/>
                  <a:pt x="22" y="14"/>
                  <a:pt x="22" y="14"/>
                </a:cubicBezTo>
                <a:cubicBezTo>
                  <a:pt x="23" y="13"/>
                  <a:pt x="23" y="13"/>
                  <a:pt x="23" y="13"/>
                </a:cubicBezTo>
                <a:cubicBezTo>
                  <a:pt x="23" y="13"/>
                  <a:pt x="22" y="12"/>
                  <a:pt x="21" y="11"/>
                </a:cubicBezTo>
                <a:cubicBezTo>
                  <a:pt x="19" y="10"/>
                  <a:pt x="18" y="8"/>
                  <a:pt x="15" y="7"/>
                </a:cubicBezTo>
                <a:cubicBezTo>
                  <a:pt x="13" y="6"/>
                  <a:pt x="11" y="5"/>
                  <a:pt x="9" y="4"/>
                </a:cubicBezTo>
                <a:cubicBezTo>
                  <a:pt x="7" y="3"/>
                  <a:pt x="4" y="2"/>
                  <a:pt x="2" y="1"/>
                </a:cubicBezTo>
                <a:cubicBezTo>
                  <a:pt x="1" y="1"/>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7" name="Freeform 3053">
            <a:extLst>
              <a:ext uri="{FF2B5EF4-FFF2-40B4-BE49-F238E27FC236}">
                <a16:creationId xmlns:a16="http://schemas.microsoft.com/office/drawing/2014/main" id="{FE0A2C7A-AC5B-4558-9670-76E6360ACCF2}"/>
              </a:ext>
            </a:extLst>
          </p:cNvPr>
          <p:cNvSpPr>
            <a:spLocks noEditPoints="1"/>
          </p:cNvSpPr>
          <p:nvPr/>
        </p:nvSpPr>
        <p:spPr bwMode="auto">
          <a:xfrm>
            <a:off x="3173086" y="5811093"/>
            <a:ext cx="93673" cy="100024"/>
          </a:xfrm>
          <a:custGeom>
            <a:avLst/>
            <a:gdLst>
              <a:gd name="T0" fmla="*/ 22 w 22"/>
              <a:gd name="T1" fmla="*/ 23 h 23"/>
              <a:gd name="T2" fmla="*/ 22 w 22"/>
              <a:gd name="T3" fmla="*/ 23 h 23"/>
              <a:gd name="T4" fmla="*/ 19 w 22"/>
              <a:gd name="T5" fmla="*/ 21 h 23"/>
              <a:gd name="T6" fmla="*/ 17 w 22"/>
              <a:gd name="T7" fmla="*/ 23 h 23"/>
              <a:gd name="T8" fmla="*/ 19 w 22"/>
              <a:gd name="T9" fmla="*/ 23 h 23"/>
              <a:gd name="T10" fmla="*/ 19 w 22"/>
              <a:gd name="T11" fmla="*/ 21 h 23"/>
              <a:gd name="T12" fmla="*/ 0 w 22"/>
              <a:gd name="T13" fmla="*/ 11 h 23"/>
              <a:gd name="T14" fmla="*/ 1 w 22"/>
              <a:gd name="T15" fmla="*/ 11 h 23"/>
              <a:gd name="T16" fmla="*/ 4 w 22"/>
              <a:gd name="T17" fmla="*/ 14 h 23"/>
              <a:gd name="T18" fmla="*/ 8 w 22"/>
              <a:gd name="T19" fmla="*/ 19 h 23"/>
              <a:gd name="T20" fmla="*/ 9 w 22"/>
              <a:gd name="T21" fmla="*/ 22 h 23"/>
              <a:gd name="T22" fmla="*/ 9 w 22"/>
              <a:gd name="T23" fmla="*/ 21 h 23"/>
              <a:gd name="T24" fmla="*/ 5 w 22"/>
              <a:gd name="T25" fmla="*/ 16 h 23"/>
              <a:gd name="T26" fmla="*/ 3 w 22"/>
              <a:gd name="T27" fmla="*/ 13 h 23"/>
              <a:gd name="T28" fmla="*/ 3 w 22"/>
              <a:gd name="T29" fmla="*/ 12 h 23"/>
              <a:gd name="T30" fmla="*/ 13 w 22"/>
              <a:gd name="T31" fmla="*/ 16 h 23"/>
              <a:gd name="T32" fmla="*/ 18 w 22"/>
              <a:gd name="T33" fmla="*/ 19 h 23"/>
              <a:gd name="T34" fmla="*/ 17 w 22"/>
              <a:gd name="T35" fmla="*/ 19 h 23"/>
              <a:gd name="T36" fmla="*/ 8 w 22"/>
              <a:gd name="T37" fmla="*/ 14 h 23"/>
              <a:gd name="T38" fmla="*/ 6 w 22"/>
              <a:gd name="T39" fmla="*/ 12 h 23"/>
              <a:gd name="T40" fmla="*/ 8 w 22"/>
              <a:gd name="T41" fmla="*/ 11 h 23"/>
              <a:gd name="T42" fmla="*/ 11 w 22"/>
              <a:gd name="T43" fmla="*/ 11 h 23"/>
              <a:gd name="T44" fmla="*/ 12 w 22"/>
              <a:gd name="T45" fmla="*/ 11 h 23"/>
              <a:gd name="T46" fmla="*/ 14 w 22"/>
              <a:gd name="T47" fmla="*/ 11 h 23"/>
              <a:gd name="T48" fmla="*/ 14 w 22"/>
              <a:gd name="T49" fmla="*/ 11 h 23"/>
              <a:gd name="T50" fmla="*/ 13 w 22"/>
              <a:gd name="T51" fmla="*/ 11 h 23"/>
              <a:gd name="T52" fmla="*/ 11 w 22"/>
              <a:gd name="T53" fmla="*/ 11 h 23"/>
              <a:gd name="T54" fmla="*/ 10 w 22"/>
              <a:gd name="T55" fmla="*/ 11 h 23"/>
              <a:gd name="T56" fmla="*/ 7 w 22"/>
              <a:gd name="T57" fmla="*/ 11 h 23"/>
              <a:gd name="T58" fmla="*/ 5 w 22"/>
              <a:gd name="T59" fmla="*/ 12 h 23"/>
              <a:gd name="T60" fmla="*/ 4 w 22"/>
              <a:gd name="T61" fmla="*/ 12 h 23"/>
              <a:gd name="T62" fmla="*/ 0 w 22"/>
              <a:gd name="T63" fmla="*/ 10 h 23"/>
              <a:gd name="T64" fmla="*/ 1 w 22"/>
              <a:gd name="T65" fmla="*/ 5 h 23"/>
              <a:gd name="T66" fmla="*/ 3 w 22"/>
              <a:gd name="T67" fmla="*/ 7 h 23"/>
              <a:gd name="T68" fmla="*/ 5 w 22"/>
              <a:gd name="T69" fmla="*/ 7 h 23"/>
              <a:gd name="T70" fmla="*/ 3 w 22"/>
              <a:gd name="T71" fmla="*/ 7 h 23"/>
              <a:gd name="T72" fmla="*/ 1 w 22"/>
              <a:gd name="T73" fmla="*/ 8 h 23"/>
              <a:gd name="T74" fmla="*/ 0 w 22"/>
              <a:gd name="T75" fmla="*/ 8 h 23"/>
              <a:gd name="T76" fmla="*/ 2 w 22"/>
              <a:gd name="T77" fmla="*/ 7 h 23"/>
              <a:gd name="T78" fmla="*/ 4 w 22"/>
              <a:gd name="T79" fmla="*/ 7 h 23"/>
              <a:gd name="T80" fmla="*/ 6 w 22"/>
              <a:gd name="T81" fmla="*/ 7 h 23"/>
              <a:gd name="T82" fmla="*/ 13 w 22"/>
              <a:gd name="T83" fmla="*/ 10 h 23"/>
              <a:gd name="T84" fmla="*/ 11 w 22"/>
              <a:gd name="T85" fmla="*/ 4 h 23"/>
              <a:gd name="T86" fmla="*/ 10 w 22"/>
              <a:gd name="T87" fmla="*/ 0 h 23"/>
              <a:gd name="T88" fmla="*/ 10 w 22"/>
              <a:gd name="T89" fmla="*/ 0 h 23"/>
              <a:gd name="T90" fmla="*/ 9 w 22"/>
              <a:gd name="T9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3">
                <a:moveTo>
                  <a:pt x="22" y="23"/>
                </a:moveTo>
                <a:cubicBezTo>
                  <a:pt x="22" y="23"/>
                  <a:pt x="22" y="23"/>
                  <a:pt x="22" y="23"/>
                </a:cubicBezTo>
                <a:cubicBezTo>
                  <a:pt x="22" y="23"/>
                  <a:pt x="22" y="23"/>
                  <a:pt x="22" y="23"/>
                </a:cubicBezTo>
                <a:cubicBezTo>
                  <a:pt x="22" y="23"/>
                  <a:pt x="22" y="23"/>
                  <a:pt x="22" y="23"/>
                </a:cubicBezTo>
                <a:moveTo>
                  <a:pt x="19" y="21"/>
                </a:moveTo>
                <a:cubicBezTo>
                  <a:pt x="19" y="21"/>
                  <a:pt x="19" y="21"/>
                  <a:pt x="19" y="21"/>
                </a:cubicBezTo>
                <a:cubicBezTo>
                  <a:pt x="18" y="21"/>
                  <a:pt x="18" y="22"/>
                  <a:pt x="17" y="23"/>
                </a:cubicBezTo>
                <a:cubicBezTo>
                  <a:pt x="17" y="23"/>
                  <a:pt x="17" y="23"/>
                  <a:pt x="17" y="23"/>
                </a:cubicBezTo>
                <a:cubicBezTo>
                  <a:pt x="17" y="23"/>
                  <a:pt x="18" y="23"/>
                  <a:pt x="18" y="23"/>
                </a:cubicBezTo>
                <a:cubicBezTo>
                  <a:pt x="18" y="23"/>
                  <a:pt x="19" y="23"/>
                  <a:pt x="19" y="23"/>
                </a:cubicBezTo>
                <a:cubicBezTo>
                  <a:pt x="20" y="23"/>
                  <a:pt x="20" y="22"/>
                  <a:pt x="20" y="22"/>
                </a:cubicBezTo>
                <a:cubicBezTo>
                  <a:pt x="20" y="22"/>
                  <a:pt x="20" y="22"/>
                  <a:pt x="19" y="21"/>
                </a:cubicBezTo>
                <a:moveTo>
                  <a:pt x="0" y="10"/>
                </a:moveTo>
                <a:cubicBezTo>
                  <a:pt x="0" y="11"/>
                  <a:pt x="0" y="11"/>
                  <a:pt x="0" y="11"/>
                </a:cubicBezTo>
                <a:cubicBezTo>
                  <a:pt x="0" y="11"/>
                  <a:pt x="0" y="11"/>
                  <a:pt x="1" y="11"/>
                </a:cubicBezTo>
                <a:cubicBezTo>
                  <a:pt x="1" y="11"/>
                  <a:pt x="1" y="11"/>
                  <a:pt x="1" y="11"/>
                </a:cubicBezTo>
                <a:cubicBezTo>
                  <a:pt x="1" y="12"/>
                  <a:pt x="2" y="12"/>
                  <a:pt x="3" y="13"/>
                </a:cubicBezTo>
                <a:cubicBezTo>
                  <a:pt x="3" y="13"/>
                  <a:pt x="4" y="14"/>
                  <a:pt x="4" y="14"/>
                </a:cubicBezTo>
                <a:cubicBezTo>
                  <a:pt x="4" y="15"/>
                  <a:pt x="5" y="15"/>
                  <a:pt x="5" y="16"/>
                </a:cubicBezTo>
                <a:cubicBezTo>
                  <a:pt x="6" y="17"/>
                  <a:pt x="7" y="18"/>
                  <a:pt x="8" y="19"/>
                </a:cubicBezTo>
                <a:cubicBezTo>
                  <a:pt x="8" y="20"/>
                  <a:pt x="8" y="20"/>
                  <a:pt x="9" y="21"/>
                </a:cubicBezTo>
                <a:cubicBezTo>
                  <a:pt x="9" y="21"/>
                  <a:pt x="9" y="21"/>
                  <a:pt x="9" y="22"/>
                </a:cubicBezTo>
                <a:cubicBezTo>
                  <a:pt x="9" y="22"/>
                  <a:pt x="9" y="22"/>
                  <a:pt x="10" y="22"/>
                </a:cubicBezTo>
                <a:cubicBezTo>
                  <a:pt x="9" y="21"/>
                  <a:pt x="9" y="21"/>
                  <a:pt x="9" y="21"/>
                </a:cubicBezTo>
                <a:cubicBezTo>
                  <a:pt x="9" y="20"/>
                  <a:pt x="8" y="20"/>
                  <a:pt x="8" y="19"/>
                </a:cubicBezTo>
                <a:cubicBezTo>
                  <a:pt x="7" y="18"/>
                  <a:pt x="6" y="17"/>
                  <a:pt x="5" y="16"/>
                </a:cubicBezTo>
                <a:cubicBezTo>
                  <a:pt x="5" y="15"/>
                  <a:pt x="5" y="14"/>
                  <a:pt x="4" y="14"/>
                </a:cubicBezTo>
                <a:cubicBezTo>
                  <a:pt x="4" y="13"/>
                  <a:pt x="3" y="13"/>
                  <a:pt x="3" y="13"/>
                </a:cubicBezTo>
                <a:cubicBezTo>
                  <a:pt x="3" y="12"/>
                  <a:pt x="2" y="12"/>
                  <a:pt x="2" y="12"/>
                </a:cubicBezTo>
                <a:cubicBezTo>
                  <a:pt x="2" y="12"/>
                  <a:pt x="3" y="12"/>
                  <a:pt x="3" y="12"/>
                </a:cubicBezTo>
                <a:cubicBezTo>
                  <a:pt x="5" y="12"/>
                  <a:pt x="7" y="13"/>
                  <a:pt x="8" y="14"/>
                </a:cubicBezTo>
                <a:cubicBezTo>
                  <a:pt x="10" y="15"/>
                  <a:pt x="12" y="16"/>
                  <a:pt x="13" y="16"/>
                </a:cubicBezTo>
                <a:cubicBezTo>
                  <a:pt x="15" y="17"/>
                  <a:pt x="16" y="18"/>
                  <a:pt x="17" y="19"/>
                </a:cubicBezTo>
                <a:cubicBezTo>
                  <a:pt x="18" y="19"/>
                  <a:pt x="18" y="19"/>
                  <a:pt x="18" y="19"/>
                </a:cubicBezTo>
                <a:cubicBezTo>
                  <a:pt x="18" y="19"/>
                  <a:pt x="18" y="19"/>
                  <a:pt x="18" y="19"/>
                </a:cubicBezTo>
                <a:cubicBezTo>
                  <a:pt x="18" y="19"/>
                  <a:pt x="17" y="19"/>
                  <a:pt x="17" y="19"/>
                </a:cubicBezTo>
                <a:cubicBezTo>
                  <a:pt x="16" y="18"/>
                  <a:pt x="15" y="17"/>
                  <a:pt x="13" y="16"/>
                </a:cubicBezTo>
                <a:cubicBezTo>
                  <a:pt x="12" y="15"/>
                  <a:pt x="10" y="14"/>
                  <a:pt x="8" y="14"/>
                </a:cubicBezTo>
                <a:cubicBezTo>
                  <a:pt x="7" y="13"/>
                  <a:pt x="6" y="13"/>
                  <a:pt x="5" y="12"/>
                </a:cubicBezTo>
                <a:cubicBezTo>
                  <a:pt x="6" y="12"/>
                  <a:pt x="6" y="12"/>
                  <a:pt x="6" y="12"/>
                </a:cubicBezTo>
                <a:cubicBezTo>
                  <a:pt x="7" y="12"/>
                  <a:pt x="7" y="12"/>
                  <a:pt x="7" y="12"/>
                </a:cubicBezTo>
                <a:cubicBezTo>
                  <a:pt x="8" y="12"/>
                  <a:pt x="8" y="12"/>
                  <a:pt x="8" y="11"/>
                </a:cubicBezTo>
                <a:cubicBezTo>
                  <a:pt x="9" y="11"/>
                  <a:pt x="9" y="11"/>
                  <a:pt x="10" y="11"/>
                </a:cubicBezTo>
                <a:cubicBezTo>
                  <a:pt x="10" y="11"/>
                  <a:pt x="10" y="11"/>
                  <a:pt x="11" y="11"/>
                </a:cubicBezTo>
                <a:cubicBezTo>
                  <a:pt x="11" y="11"/>
                  <a:pt x="11" y="11"/>
                  <a:pt x="11" y="11"/>
                </a:cubicBezTo>
                <a:cubicBezTo>
                  <a:pt x="11" y="11"/>
                  <a:pt x="12" y="11"/>
                  <a:pt x="12" y="11"/>
                </a:cubicBezTo>
                <a:cubicBezTo>
                  <a:pt x="13" y="11"/>
                  <a:pt x="13" y="11"/>
                  <a:pt x="13" y="11"/>
                </a:cubicBezTo>
                <a:cubicBezTo>
                  <a:pt x="14" y="11"/>
                  <a:pt x="14" y="11"/>
                  <a:pt x="14" y="11"/>
                </a:cubicBezTo>
                <a:cubicBezTo>
                  <a:pt x="14" y="11"/>
                  <a:pt x="14" y="11"/>
                  <a:pt x="14" y="12"/>
                </a:cubicBezTo>
                <a:cubicBezTo>
                  <a:pt x="14" y="11"/>
                  <a:pt x="14" y="11"/>
                  <a:pt x="14" y="11"/>
                </a:cubicBezTo>
                <a:cubicBezTo>
                  <a:pt x="14" y="11"/>
                  <a:pt x="14" y="11"/>
                  <a:pt x="14" y="11"/>
                </a:cubicBezTo>
                <a:cubicBezTo>
                  <a:pt x="13" y="11"/>
                  <a:pt x="13" y="11"/>
                  <a:pt x="13" y="11"/>
                </a:cubicBezTo>
                <a:cubicBezTo>
                  <a:pt x="12" y="11"/>
                  <a:pt x="12" y="11"/>
                  <a:pt x="12" y="11"/>
                </a:cubicBezTo>
                <a:cubicBezTo>
                  <a:pt x="12" y="11"/>
                  <a:pt x="11" y="11"/>
                  <a:pt x="11" y="11"/>
                </a:cubicBezTo>
                <a:cubicBezTo>
                  <a:pt x="11" y="11"/>
                  <a:pt x="11" y="11"/>
                  <a:pt x="11" y="11"/>
                </a:cubicBezTo>
                <a:cubicBezTo>
                  <a:pt x="10" y="11"/>
                  <a:pt x="10" y="11"/>
                  <a:pt x="10" y="11"/>
                </a:cubicBezTo>
                <a:cubicBezTo>
                  <a:pt x="9" y="11"/>
                  <a:pt x="9" y="11"/>
                  <a:pt x="8" y="11"/>
                </a:cubicBezTo>
                <a:cubicBezTo>
                  <a:pt x="8" y="11"/>
                  <a:pt x="8" y="11"/>
                  <a:pt x="7" y="11"/>
                </a:cubicBezTo>
                <a:cubicBezTo>
                  <a:pt x="7" y="12"/>
                  <a:pt x="6" y="12"/>
                  <a:pt x="6" y="12"/>
                </a:cubicBezTo>
                <a:cubicBezTo>
                  <a:pt x="6" y="12"/>
                  <a:pt x="5" y="12"/>
                  <a:pt x="5" y="12"/>
                </a:cubicBezTo>
                <a:cubicBezTo>
                  <a:pt x="5" y="12"/>
                  <a:pt x="5" y="12"/>
                  <a:pt x="5" y="12"/>
                </a:cubicBezTo>
                <a:cubicBezTo>
                  <a:pt x="4" y="12"/>
                  <a:pt x="4" y="12"/>
                  <a:pt x="4" y="12"/>
                </a:cubicBezTo>
                <a:cubicBezTo>
                  <a:pt x="4" y="12"/>
                  <a:pt x="4" y="12"/>
                  <a:pt x="3" y="11"/>
                </a:cubicBezTo>
                <a:cubicBezTo>
                  <a:pt x="2" y="11"/>
                  <a:pt x="1" y="11"/>
                  <a:pt x="0" y="10"/>
                </a:cubicBezTo>
                <a:moveTo>
                  <a:pt x="9" y="0"/>
                </a:moveTo>
                <a:cubicBezTo>
                  <a:pt x="6" y="0"/>
                  <a:pt x="3" y="2"/>
                  <a:pt x="1" y="5"/>
                </a:cubicBezTo>
                <a:cubicBezTo>
                  <a:pt x="1" y="6"/>
                  <a:pt x="1" y="7"/>
                  <a:pt x="1" y="7"/>
                </a:cubicBezTo>
                <a:cubicBezTo>
                  <a:pt x="1" y="7"/>
                  <a:pt x="2" y="7"/>
                  <a:pt x="3" y="7"/>
                </a:cubicBezTo>
                <a:cubicBezTo>
                  <a:pt x="4" y="7"/>
                  <a:pt x="5" y="7"/>
                  <a:pt x="6" y="7"/>
                </a:cubicBezTo>
                <a:cubicBezTo>
                  <a:pt x="6" y="7"/>
                  <a:pt x="5" y="7"/>
                  <a:pt x="5" y="7"/>
                </a:cubicBezTo>
                <a:cubicBezTo>
                  <a:pt x="4" y="7"/>
                  <a:pt x="4" y="7"/>
                  <a:pt x="3" y="7"/>
                </a:cubicBezTo>
                <a:cubicBezTo>
                  <a:pt x="3" y="7"/>
                  <a:pt x="3" y="7"/>
                  <a:pt x="3" y="7"/>
                </a:cubicBezTo>
                <a:cubicBezTo>
                  <a:pt x="2" y="7"/>
                  <a:pt x="2" y="7"/>
                  <a:pt x="2" y="7"/>
                </a:cubicBezTo>
                <a:cubicBezTo>
                  <a:pt x="1" y="8"/>
                  <a:pt x="1" y="8"/>
                  <a:pt x="1" y="8"/>
                </a:cubicBezTo>
                <a:cubicBezTo>
                  <a:pt x="0" y="8"/>
                  <a:pt x="0" y="8"/>
                  <a:pt x="0" y="8"/>
                </a:cubicBezTo>
                <a:cubicBezTo>
                  <a:pt x="0" y="8"/>
                  <a:pt x="0" y="8"/>
                  <a:pt x="0" y="8"/>
                </a:cubicBezTo>
                <a:cubicBezTo>
                  <a:pt x="1" y="8"/>
                  <a:pt x="1" y="8"/>
                  <a:pt x="1" y="8"/>
                </a:cubicBezTo>
                <a:cubicBezTo>
                  <a:pt x="2" y="7"/>
                  <a:pt x="2" y="7"/>
                  <a:pt x="2" y="7"/>
                </a:cubicBezTo>
                <a:cubicBezTo>
                  <a:pt x="3" y="7"/>
                  <a:pt x="3" y="7"/>
                  <a:pt x="3" y="7"/>
                </a:cubicBezTo>
                <a:cubicBezTo>
                  <a:pt x="3" y="7"/>
                  <a:pt x="3" y="7"/>
                  <a:pt x="4" y="7"/>
                </a:cubicBezTo>
                <a:cubicBezTo>
                  <a:pt x="4" y="7"/>
                  <a:pt x="4" y="7"/>
                  <a:pt x="5" y="7"/>
                </a:cubicBezTo>
                <a:cubicBezTo>
                  <a:pt x="5" y="7"/>
                  <a:pt x="6" y="7"/>
                  <a:pt x="6" y="7"/>
                </a:cubicBezTo>
                <a:cubicBezTo>
                  <a:pt x="7" y="8"/>
                  <a:pt x="9" y="8"/>
                  <a:pt x="10" y="8"/>
                </a:cubicBezTo>
                <a:cubicBezTo>
                  <a:pt x="11" y="9"/>
                  <a:pt x="12" y="10"/>
                  <a:pt x="13" y="10"/>
                </a:cubicBezTo>
                <a:cubicBezTo>
                  <a:pt x="13" y="10"/>
                  <a:pt x="13" y="9"/>
                  <a:pt x="13" y="9"/>
                </a:cubicBezTo>
                <a:cubicBezTo>
                  <a:pt x="12" y="7"/>
                  <a:pt x="12" y="5"/>
                  <a:pt x="11" y="4"/>
                </a:cubicBezTo>
                <a:cubicBezTo>
                  <a:pt x="11" y="3"/>
                  <a:pt x="11" y="3"/>
                  <a:pt x="11" y="2"/>
                </a:cubicBezTo>
                <a:cubicBezTo>
                  <a:pt x="10" y="1"/>
                  <a:pt x="10" y="1"/>
                  <a:pt x="10" y="0"/>
                </a:cubicBezTo>
                <a:cubicBezTo>
                  <a:pt x="10" y="0"/>
                  <a:pt x="10" y="0"/>
                  <a:pt x="10" y="0"/>
                </a:cubicBezTo>
                <a:cubicBezTo>
                  <a:pt x="10" y="0"/>
                  <a:pt x="10" y="0"/>
                  <a:pt x="10" y="0"/>
                </a:cubicBezTo>
                <a:cubicBezTo>
                  <a:pt x="9" y="0"/>
                  <a:pt x="9" y="0"/>
                  <a:pt x="9" y="0"/>
                </a:cubicBezTo>
                <a:cubicBezTo>
                  <a:pt x="9" y="0"/>
                  <a:pt x="9" y="0"/>
                  <a:pt x="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8" name="Freeform 3054">
            <a:extLst>
              <a:ext uri="{FF2B5EF4-FFF2-40B4-BE49-F238E27FC236}">
                <a16:creationId xmlns:a16="http://schemas.microsoft.com/office/drawing/2014/main" id="{9842465E-A1CC-4BD7-9E40-F4A779FBDE3F}"/>
              </a:ext>
            </a:extLst>
          </p:cNvPr>
          <p:cNvSpPr>
            <a:spLocks/>
          </p:cNvSpPr>
          <p:nvPr/>
        </p:nvSpPr>
        <p:spPr bwMode="auto">
          <a:xfrm>
            <a:off x="3215954" y="5807918"/>
            <a:ext cx="107963" cy="103199"/>
          </a:xfrm>
          <a:custGeom>
            <a:avLst/>
            <a:gdLst>
              <a:gd name="T0" fmla="*/ 3 w 25"/>
              <a:gd name="T1" fmla="*/ 0 h 24"/>
              <a:gd name="T2" fmla="*/ 1 w 25"/>
              <a:gd name="T3" fmla="*/ 1 h 24"/>
              <a:gd name="T4" fmla="*/ 0 w 25"/>
              <a:gd name="T5" fmla="*/ 1 h 24"/>
              <a:gd name="T6" fmla="*/ 0 w 25"/>
              <a:gd name="T7" fmla="*/ 1 h 24"/>
              <a:gd name="T8" fmla="*/ 1 w 25"/>
              <a:gd name="T9" fmla="*/ 3 h 24"/>
              <a:gd name="T10" fmla="*/ 2 w 25"/>
              <a:gd name="T11" fmla="*/ 5 h 24"/>
              <a:gd name="T12" fmla="*/ 3 w 25"/>
              <a:gd name="T13" fmla="*/ 10 h 24"/>
              <a:gd name="T14" fmla="*/ 4 w 25"/>
              <a:gd name="T15" fmla="*/ 12 h 24"/>
              <a:gd name="T16" fmla="*/ 6 w 25"/>
              <a:gd name="T17" fmla="*/ 13 h 24"/>
              <a:gd name="T18" fmla="*/ 5 w 25"/>
              <a:gd name="T19" fmla="*/ 13 h 24"/>
              <a:gd name="T20" fmla="*/ 4 w 25"/>
              <a:gd name="T21" fmla="*/ 12 h 24"/>
              <a:gd name="T22" fmla="*/ 4 w 25"/>
              <a:gd name="T23" fmla="*/ 12 h 24"/>
              <a:gd name="T24" fmla="*/ 4 w 25"/>
              <a:gd name="T25" fmla="*/ 13 h 24"/>
              <a:gd name="T26" fmla="*/ 5 w 25"/>
              <a:gd name="T27" fmla="*/ 13 h 24"/>
              <a:gd name="T28" fmla="*/ 6 w 25"/>
              <a:gd name="T29" fmla="*/ 13 h 24"/>
              <a:gd name="T30" fmla="*/ 10 w 25"/>
              <a:gd name="T31" fmla="*/ 19 h 24"/>
              <a:gd name="T32" fmla="*/ 10 w 25"/>
              <a:gd name="T33" fmla="*/ 20 h 24"/>
              <a:gd name="T34" fmla="*/ 9 w 25"/>
              <a:gd name="T35" fmla="*/ 22 h 24"/>
              <a:gd name="T36" fmla="*/ 8 w 25"/>
              <a:gd name="T37" fmla="*/ 20 h 24"/>
              <a:gd name="T38" fmla="*/ 8 w 25"/>
              <a:gd name="T39" fmla="*/ 21 h 24"/>
              <a:gd name="T40" fmla="*/ 9 w 25"/>
              <a:gd name="T41" fmla="*/ 22 h 24"/>
              <a:gd name="T42" fmla="*/ 9 w 25"/>
              <a:gd name="T43" fmla="*/ 22 h 24"/>
              <a:gd name="T44" fmla="*/ 10 w 25"/>
              <a:gd name="T45" fmla="*/ 23 h 24"/>
              <a:gd name="T46" fmla="*/ 15 w 25"/>
              <a:gd name="T47" fmla="*/ 23 h 24"/>
              <a:gd name="T48" fmla="*/ 18 w 25"/>
              <a:gd name="T49" fmla="*/ 23 h 24"/>
              <a:gd name="T50" fmla="*/ 16 w 25"/>
              <a:gd name="T51" fmla="*/ 23 h 24"/>
              <a:gd name="T52" fmla="*/ 15 w 25"/>
              <a:gd name="T53" fmla="*/ 23 h 24"/>
              <a:gd name="T54" fmla="*/ 15 w 25"/>
              <a:gd name="T55" fmla="*/ 23 h 24"/>
              <a:gd name="T56" fmla="*/ 14 w 25"/>
              <a:gd name="T57" fmla="*/ 23 h 24"/>
              <a:gd name="T58" fmla="*/ 13 w 25"/>
              <a:gd name="T59" fmla="*/ 23 h 24"/>
              <a:gd name="T60" fmla="*/ 12 w 25"/>
              <a:gd name="T61" fmla="*/ 24 h 24"/>
              <a:gd name="T62" fmla="*/ 12 w 25"/>
              <a:gd name="T63" fmla="*/ 24 h 24"/>
              <a:gd name="T64" fmla="*/ 12 w 25"/>
              <a:gd name="T65" fmla="*/ 24 h 24"/>
              <a:gd name="T66" fmla="*/ 12 w 25"/>
              <a:gd name="T67" fmla="*/ 24 h 24"/>
              <a:gd name="T68" fmla="*/ 12 w 25"/>
              <a:gd name="T69" fmla="*/ 24 h 24"/>
              <a:gd name="T70" fmla="*/ 13 w 25"/>
              <a:gd name="T71" fmla="*/ 24 h 24"/>
              <a:gd name="T72" fmla="*/ 14 w 25"/>
              <a:gd name="T73" fmla="*/ 23 h 24"/>
              <a:gd name="T74" fmla="*/ 15 w 25"/>
              <a:gd name="T75" fmla="*/ 23 h 24"/>
              <a:gd name="T76" fmla="*/ 15 w 25"/>
              <a:gd name="T77" fmla="*/ 23 h 24"/>
              <a:gd name="T78" fmla="*/ 16 w 25"/>
              <a:gd name="T79" fmla="*/ 23 h 24"/>
              <a:gd name="T80" fmla="*/ 18 w 25"/>
              <a:gd name="T81" fmla="*/ 23 h 24"/>
              <a:gd name="T82" fmla="*/ 20 w 25"/>
              <a:gd name="T83" fmla="*/ 24 h 24"/>
              <a:gd name="T84" fmla="*/ 21 w 25"/>
              <a:gd name="T85" fmla="*/ 23 h 24"/>
              <a:gd name="T86" fmla="*/ 25 w 25"/>
              <a:gd name="T87" fmla="*/ 21 h 24"/>
              <a:gd name="T88" fmla="*/ 25 w 25"/>
              <a:gd name="T89" fmla="*/ 21 h 24"/>
              <a:gd name="T90" fmla="*/ 23 w 25"/>
              <a:gd name="T91" fmla="*/ 20 h 24"/>
              <a:gd name="T92" fmla="*/ 20 w 25"/>
              <a:gd name="T93" fmla="*/ 17 h 24"/>
              <a:gd name="T94" fmla="*/ 18 w 25"/>
              <a:gd name="T95" fmla="*/ 14 h 24"/>
              <a:gd name="T96" fmla="*/ 17 w 25"/>
              <a:gd name="T97" fmla="*/ 12 h 24"/>
              <a:gd name="T98" fmla="*/ 14 w 25"/>
              <a:gd name="T99" fmla="*/ 7 h 24"/>
              <a:gd name="T100" fmla="*/ 12 w 25"/>
              <a:gd name="T101" fmla="*/ 5 h 24"/>
              <a:gd name="T102" fmla="*/ 11 w 25"/>
              <a:gd name="T103" fmla="*/ 3 h 24"/>
              <a:gd name="T104" fmla="*/ 8 w 25"/>
              <a:gd name="T105" fmla="*/ 1 h 24"/>
              <a:gd name="T106" fmla="*/ 8 w 25"/>
              <a:gd name="T107" fmla="*/ 1 h 24"/>
              <a:gd name="T108" fmla="*/ 5 w 25"/>
              <a:gd name="T109" fmla="*/ 0 h 24"/>
              <a:gd name="T110" fmla="*/ 3 w 25"/>
              <a:gd name="T11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24">
                <a:moveTo>
                  <a:pt x="3" y="0"/>
                </a:moveTo>
                <a:cubicBezTo>
                  <a:pt x="2" y="0"/>
                  <a:pt x="1" y="0"/>
                  <a:pt x="1" y="1"/>
                </a:cubicBezTo>
                <a:cubicBezTo>
                  <a:pt x="0" y="1"/>
                  <a:pt x="0" y="1"/>
                  <a:pt x="0" y="1"/>
                </a:cubicBezTo>
                <a:cubicBezTo>
                  <a:pt x="0" y="1"/>
                  <a:pt x="0" y="1"/>
                  <a:pt x="0" y="1"/>
                </a:cubicBezTo>
                <a:cubicBezTo>
                  <a:pt x="1" y="2"/>
                  <a:pt x="1" y="2"/>
                  <a:pt x="1" y="3"/>
                </a:cubicBezTo>
                <a:cubicBezTo>
                  <a:pt x="1" y="3"/>
                  <a:pt x="1" y="4"/>
                  <a:pt x="2" y="5"/>
                </a:cubicBezTo>
                <a:cubicBezTo>
                  <a:pt x="2" y="6"/>
                  <a:pt x="3" y="8"/>
                  <a:pt x="3" y="10"/>
                </a:cubicBezTo>
                <a:cubicBezTo>
                  <a:pt x="3" y="10"/>
                  <a:pt x="4" y="11"/>
                  <a:pt x="4" y="12"/>
                </a:cubicBezTo>
                <a:cubicBezTo>
                  <a:pt x="4" y="12"/>
                  <a:pt x="5" y="12"/>
                  <a:pt x="6" y="13"/>
                </a:cubicBezTo>
                <a:cubicBezTo>
                  <a:pt x="5" y="13"/>
                  <a:pt x="5" y="13"/>
                  <a:pt x="5" y="13"/>
                </a:cubicBezTo>
                <a:cubicBezTo>
                  <a:pt x="5" y="13"/>
                  <a:pt x="4" y="13"/>
                  <a:pt x="4" y="12"/>
                </a:cubicBezTo>
                <a:cubicBezTo>
                  <a:pt x="4" y="12"/>
                  <a:pt x="4" y="12"/>
                  <a:pt x="4" y="12"/>
                </a:cubicBezTo>
                <a:cubicBezTo>
                  <a:pt x="4" y="13"/>
                  <a:pt x="4" y="13"/>
                  <a:pt x="4" y="13"/>
                </a:cubicBezTo>
                <a:cubicBezTo>
                  <a:pt x="4" y="13"/>
                  <a:pt x="5" y="13"/>
                  <a:pt x="5" y="13"/>
                </a:cubicBezTo>
                <a:cubicBezTo>
                  <a:pt x="6" y="13"/>
                  <a:pt x="6" y="13"/>
                  <a:pt x="6" y="13"/>
                </a:cubicBezTo>
                <a:cubicBezTo>
                  <a:pt x="7" y="15"/>
                  <a:pt x="9" y="16"/>
                  <a:pt x="10" y="19"/>
                </a:cubicBezTo>
                <a:cubicBezTo>
                  <a:pt x="10" y="19"/>
                  <a:pt x="10" y="20"/>
                  <a:pt x="10" y="20"/>
                </a:cubicBezTo>
                <a:cubicBezTo>
                  <a:pt x="10" y="21"/>
                  <a:pt x="10" y="22"/>
                  <a:pt x="9" y="22"/>
                </a:cubicBezTo>
                <a:cubicBezTo>
                  <a:pt x="9" y="21"/>
                  <a:pt x="9" y="21"/>
                  <a:pt x="8" y="20"/>
                </a:cubicBezTo>
                <a:cubicBezTo>
                  <a:pt x="8" y="21"/>
                  <a:pt x="8" y="21"/>
                  <a:pt x="8" y="21"/>
                </a:cubicBezTo>
                <a:cubicBezTo>
                  <a:pt x="9" y="21"/>
                  <a:pt x="9" y="22"/>
                  <a:pt x="9" y="22"/>
                </a:cubicBezTo>
                <a:cubicBezTo>
                  <a:pt x="9" y="22"/>
                  <a:pt x="9" y="22"/>
                  <a:pt x="9" y="22"/>
                </a:cubicBezTo>
                <a:cubicBezTo>
                  <a:pt x="10" y="23"/>
                  <a:pt x="10" y="23"/>
                  <a:pt x="10" y="23"/>
                </a:cubicBezTo>
                <a:cubicBezTo>
                  <a:pt x="12" y="23"/>
                  <a:pt x="13" y="23"/>
                  <a:pt x="15" y="23"/>
                </a:cubicBezTo>
                <a:cubicBezTo>
                  <a:pt x="16" y="23"/>
                  <a:pt x="17" y="23"/>
                  <a:pt x="18" y="23"/>
                </a:cubicBezTo>
                <a:cubicBezTo>
                  <a:pt x="18" y="23"/>
                  <a:pt x="17" y="23"/>
                  <a:pt x="16" y="23"/>
                </a:cubicBezTo>
                <a:cubicBezTo>
                  <a:pt x="16" y="23"/>
                  <a:pt x="16" y="23"/>
                  <a:pt x="15" y="23"/>
                </a:cubicBezTo>
                <a:cubicBezTo>
                  <a:pt x="15" y="23"/>
                  <a:pt x="15" y="23"/>
                  <a:pt x="15" y="23"/>
                </a:cubicBezTo>
                <a:cubicBezTo>
                  <a:pt x="14" y="23"/>
                  <a:pt x="14" y="23"/>
                  <a:pt x="14" y="23"/>
                </a:cubicBezTo>
                <a:cubicBezTo>
                  <a:pt x="13" y="23"/>
                  <a:pt x="13" y="23"/>
                  <a:pt x="13"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4" y="23"/>
                  <a:pt x="14" y="23"/>
                  <a:pt x="14" y="23"/>
                </a:cubicBezTo>
                <a:cubicBezTo>
                  <a:pt x="15" y="23"/>
                  <a:pt x="15" y="23"/>
                  <a:pt x="15" y="23"/>
                </a:cubicBezTo>
                <a:cubicBezTo>
                  <a:pt x="15" y="23"/>
                  <a:pt x="15" y="23"/>
                  <a:pt x="15" y="23"/>
                </a:cubicBezTo>
                <a:cubicBezTo>
                  <a:pt x="16" y="23"/>
                  <a:pt x="16" y="23"/>
                  <a:pt x="16" y="23"/>
                </a:cubicBezTo>
                <a:cubicBezTo>
                  <a:pt x="17" y="23"/>
                  <a:pt x="18" y="23"/>
                  <a:pt x="18" y="23"/>
                </a:cubicBezTo>
                <a:cubicBezTo>
                  <a:pt x="19" y="23"/>
                  <a:pt x="19" y="23"/>
                  <a:pt x="20" y="24"/>
                </a:cubicBezTo>
                <a:cubicBezTo>
                  <a:pt x="20" y="24"/>
                  <a:pt x="20" y="24"/>
                  <a:pt x="21" y="23"/>
                </a:cubicBezTo>
                <a:cubicBezTo>
                  <a:pt x="22" y="23"/>
                  <a:pt x="24" y="22"/>
                  <a:pt x="25" y="21"/>
                </a:cubicBezTo>
                <a:cubicBezTo>
                  <a:pt x="25" y="21"/>
                  <a:pt x="25" y="21"/>
                  <a:pt x="25" y="21"/>
                </a:cubicBezTo>
                <a:cubicBezTo>
                  <a:pt x="24" y="21"/>
                  <a:pt x="24" y="20"/>
                  <a:pt x="23" y="20"/>
                </a:cubicBezTo>
                <a:cubicBezTo>
                  <a:pt x="22" y="19"/>
                  <a:pt x="21" y="18"/>
                  <a:pt x="20" y="17"/>
                </a:cubicBezTo>
                <a:cubicBezTo>
                  <a:pt x="19" y="16"/>
                  <a:pt x="19" y="15"/>
                  <a:pt x="18" y="14"/>
                </a:cubicBezTo>
                <a:cubicBezTo>
                  <a:pt x="18" y="14"/>
                  <a:pt x="17" y="13"/>
                  <a:pt x="17" y="12"/>
                </a:cubicBezTo>
                <a:cubicBezTo>
                  <a:pt x="16" y="10"/>
                  <a:pt x="15" y="9"/>
                  <a:pt x="14" y="7"/>
                </a:cubicBezTo>
                <a:cubicBezTo>
                  <a:pt x="13" y="6"/>
                  <a:pt x="13" y="6"/>
                  <a:pt x="12" y="5"/>
                </a:cubicBezTo>
                <a:cubicBezTo>
                  <a:pt x="12" y="4"/>
                  <a:pt x="11" y="4"/>
                  <a:pt x="11" y="3"/>
                </a:cubicBezTo>
                <a:cubicBezTo>
                  <a:pt x="10" y="2"/>
                  <a:pt x="9" y="1"/>
                  <a:pt x="8" y="1"/>
                </a:cubicBezTo>
                <a:cubicBezTo>
                  <a:pt x="8" y="1"/>
                  <a:pt x="8" y="1"/>
                  <a:pt x="8" y="1"/>
                </a:cubicBezTo>
                <a:cubicBezTo>
                  <a:pt x="7" y="1"/>
                  <a:pt x="6" y="1"/>
                  <a:pt x="5" y="0"/>
                </a:cubicBezTo>
                <a:cubicBezTo>
                  <a:pt x="4" y="0"/>
                  <a:pt x="4"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09" name="Freeform 3055">
            <a:extLst>
              <a:ext uri="{FF2B5EF4-FFF2-40B4-BE49-F238E27FC236}">
                <a16:creationId xmlns:a16="http://schemas.microsoft.com/office/drawing/2014/main" id="{DCEC04C8-008A-4BBC-B0B5-A6C6D55F7481}"/>
              </a:ext>
            </a:extLst>
          </p:cNvPr>
          <p:cNvSpPr>
            <a:spLocks/>
          </p:cNvSpPr>
          <p:nvPr/>
        </p:nvSpPr>
        <p:spPr bwMode="auto">
          <a:xfrm>
            <a:off x="3258821" y="5911117"/>
            <a:ext cx="73033" cy="17465"/>
          </a:xfrm>
          <a:custGeom>
            <a:avLst/>
            <a:gdLst>
              <a:gd name="T0" fmla="*/ 10 w 17"/>
              <a:gd name="T1" fmla="*/ 0 h 4"/>
              <a:gd name="T2" fmla="*/ 4 w 17"/>
              <a:gd name="T3" fmla="*/ 0 h 4"/>
              <a:gd name="T4" fmla="*/ 2 w 17"/>
              <a:gd name="T5" fmla="*/ 0 h 4"/>
              <a:gd name="T6" fmla="*/ 1 w 17"/>
              <a:gd name="T7" fmla="*/ 1 h 4"/>
              <a:gd name="T8" fmla="*/ 1 w 17"/>
              <a:gd name="T9" fmla="*/ 1 h 4"/>
              <a:gd name="T10" fmla="*/ 0 w 17"/>
              <a:gd name="T11" fmla="*/ 2 h 4"/>
              <a:gd name="T12" fmla="*/ 0 w 17"/>
              <a:gd name="T13" fmla="*/ 2 h 4"/>
              <a:gd name="T14" fmla="*/ 0 w 17"/>
              <a:gd name="T15" fmla="*/ 2 h 4"/>
              <a:gd name="T16" fmla="*/ 5 w 17"/>
              <a:gd name="T17" fmla="*/ 3 h 4"/>
              <a:gd name="T18" fmla="*/ 6 w 17"/>
              <a:gd name="T19" fmla="*/ 3 h 4"/>
              <a:gd name="T20" fmla="*/ 6 w 17"/>
              <a:gd name="T21" fmla="*/ 3 h 4"/>
              <a:gd name="T22" fmla="*/ 6 w 17"/>
              <a:gd name="T23" fmla="*/ 3 h 4"/>
              <a:gd name="T24" fmla="*/ 8 w 17"/>
              <a:gd name="T25" fmla="*/ 3 h 4"/>
              <a:gd name="T26" fmla="*/ 9 w 17"/>
              <a:gd name="T27" fmla="*/ 3 h 4"/>
              <a:gd name="T28" fmla="*/ 10 w 17"/>
              <a:gd name="T29" fmla="*/ 3 h 4"/>
              <a:gd name="T30" fmla="*/ 11 w 17"/>
              <a:gd name="T31" fmla="*/ 3 h 4"/>
              <a:gd name="T32" fmla="*/ 12 w 17"/>
              <a:gd name="T33" fmla="*/ 3 h 4"/>
              <a:gd name="T34" fmla="*/ 12 w 17"/>
              <a:gd name="T35" fmla="*/ 3 h 4"/>
              <a:gd name="T36" fmla="*/ 14 w 17"/>
              <a:gd name="T37" fmla="*/ 3 h 4"/>
              <a:gd name="T38" fmla="*/ 14 w 17"/>
              <a:gd name="T39" fmla="*/ 3 h 4"/>
              <a:gd name="T40" fmla="*/ 15 w 17"/>
              <a:gd name="T41" fmla="*/ 3 h 4"/>
              <a:gd name="T42" fmla="*/ 16 w 17"/>
              <a:gd name="T43" fmla="*/ 3 h 4"/>
              <a:gd name="T44" fmla="*/ 17 w 17"/>
              <a:gd name="T45" fmla="*/ 4 h 4"/>
              <a:gd name="T46" fmla="*/ 11 w 17"/>
              <a:gd name="T47" fmla="*/ 0 h 4"/>
              <a:gd name="T48" fmla="*/ 10 w 17"/>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4">
                <a:moveTo>
                  <a:pt x="10" y="0"/>
                </a:moveTo>
                <a:cubicBezTo>
                  <a:pt x="8" y="0"/>
                  <a:pt x="6" y="0"/>
                  <a:pt x="4" y="0"/>
                </a:cubicBezTo>
                <a:cubicBezTo>
                  <a:pt x="3" y="0"/>
                  <a:pt x="3" y="0"/>
                  <a:pt x="2" y="0"/>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2" y="2"/>
                  <a:pt x="3" y="3"/>
                  <a:pt x="5" y="3"/>
                </a:cubicBezTo>
                <a:cubicBezTo>
                  <a:pt x="6" y="3"/>
                  <a:pt x="6" y="3"/>
                  <a:pt x="6" y="3"/>
                </a:cubicBezTo>
                <a:cubicBezTo>
                  <a:pt x="6" y="3"/>
                  <a:pt x="6" y="3"/>
                  <a:pt x="6" y="3"/>
                </a:cubicBezTo>
                <a:cubicBezTo>
                  <a:pt x="6" y="3"/>
                  <a:pt x="6" y="3"/>
                  <a:pt x="6" y="3"/>
                </a:cubicBezTo>
                <a:cubicBezTo>
                  <a:pt x="7" y="3"/>
                  <a:pt x="7" y="3"/>
                  <a:pt x="8" y="3"/>
                </a:cubicBezTo>
                <a:cubicBezTo>
                  <a:pt x="8" y="3"/>
                  <a:pt x="8" y="3"/>
                  <a:pt x="9" y="3"/>
                </a:cubicBezTo>
                <a:cubicBezTo>
                  <a:pt x="9" y="3"/>
                  <a:pt x="9" y="3"/>
                  <a:pt x="10" y="3"/>
                </a:cubicBezTo>
                <a:cubicBezTo>
                  <a:pt x="10" y="3"/>
                  <a:pt x="11" y="3"/>
                  <a:pt x="11" y="3"/>
                </a:cubicBezTo>
                <a:cubicBezTo>
                  <a:pt x="11" y="3"/>
                  <a:pt x="12" y="3"/>
                  <a:pt x="12" y="3"/>
                </a:cubicBezTo>
                <a:cubicBezTo>
                  <a:pt x="12" y="3"/>
                  <a:pt x="12" y="3"/>
                  <a:pt x="12" y="3"/>
                </a:cubicBezTo>
                <a:cubicBezTo>
                  <a:pt x="13" y="3"/>
                  <a:pt x="13" y="3"/>
                  <a:pt x="14" y="3"/>
                </a:cubicBezTo>
                <a:cubicBezTo>
                  <a:pt x="14" y="3"/>
                  <a:pt x="14" y="3"/>
                  <a:pt x="14" y="3"/>
                </a:cubicBezTo>
                <a:cubicBezTo>
                  <a:pt x="15" y="3"/>
                  <a:pt x="15" y="3"/>
                  <a:pt x="15" y="3"/>
                </a:cubicBezTo>
                <a:cubicBezTo>
                  <a:pt x="15" y="3"/>
                  <a:pt x="16" y="3"/>
                  <a:pt x="16" y="3"/>
                </a:cubicBezTo>
                <a:cubicBezTo>
                  <a:pt x="17" y="4"/>
                  <a:pt x="17" y="4"/>
                  <a:pt x="17" y="4"/>
                </a:cubicBezTo>
                <a:cubicBezTo>
                  <a:pt x="15" y="2"/>
                  <a:pt x="13" y="1"/>
                  <a:pt x="11" y="0"/>
                </a:cubicBezTo>
                <a:cubicBezTo>
                  <a:pt x="11" y="0"/>
                  <a:pt x="10" y="0"/>
                  <a:pt x="1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0" name="Freeform 3056">
            <a:extLst>
              <a:ext uri="{FF2B5EF4-FFF2-40B4-BE49-F238E27FC236}">
                <a16:creationId xmlns:a16="http://schemas.microsoft.com/office/drawing/2014/main" id="{1CD09A0F-0E70-491A-BA5C-DE2A79DBF54C}"/>
              </a:ext>
            </a:extLst>
          </p:cNvPr>
          <p:cNvSpPr>
            <a:spLocks/>
          </p:cNvSpPr>
          <p:nvPr/>
        </p:nvSpPr>
        <p:spPr bwMode="auto">
          <a:xfrm>
            <a:off x="3266760" y="5906354"/>
            <a:ext cx="34929" cy="4763"/>
          </a:xfrm>
          <a:custGeom>
            <a:avLst/>
            <a:gdLst>
              <a:gd name="T0" fmla="*/ 3 w 8"/>
              <a:gd name="T1" fmla="*/ 0 h 1"/>
              <a:gd name="T2" fmla="*/ 3 w 8"/>
              <a:gd name="T3" fmla="*/ 0 h 1"/>
              <a:gd name="T4" fmla="*/ 2 w 8"/>
              <a:gd name="T5" fmla="*/ 0 h 1"/>
              <a:gd name="T6" fmla="*/ 1 w 8"/>
              <a:gd name="T7" fmla="*/ 1 h 1"/>
              <a:gd name="T8" fmla="*/ 0 w 8"/>
              <a:gd name="T9" fmla="*/ 1 h 1"/>
              <a:gd name="T10" fmla="*/ 0 w 8"/>
              <a:gd name="T11" fmla="*/ 1 h 1"/>
              <a:gd name="T12" fmla="*/ 2 w 8"/>
              <a:gd name="T13" fmla="*/ 1 h 1"/>
              <a:gd name="T14" fmla="*/ 8 w 8"/>
              <a:gd name="T15" fmla="*/ 1 h 1"/>
              <a:gd name="T16" fmla="*/ 6 w 8"/>
              <a:gd name="T17" fmla="*/ 0 h 1"/>
              <a:gd name="T18" fmla="*/ 4 w 8"/>
              <a:gd name="T19" fmla="*/ 0 h 1"/>
              <a:gd name="T20" fmla="*/ 3 w 8"/>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
                <a:moveTo>
                  <a:pt x="3" y="0"/>
                </a:moveTo>
                <a:cubicBezTo>
                  <a:pt x="3" y="0"/>
                  <a:pt x="3" y="0"/>
                  <a:pt x="3" y="0"/>
                </a:cubicBezTo>
                <a:cubicBezTo>
                  <a:pt x="2" y="0"/>
                  <a:pt x="2" y="0"/>
                  <a:pt x="2" y="0"/>
                </a:cubicBezTo>
                <a:cubicBezTo>
                  <a:pt x="1" y="1"/>
                  <a:pt x="1" y="1"/>
                  <a:pt x="1" y="1"/>
                </a:cubicBezTo>
                <a:cubicBezTo>
                  <a:pt x="0" y="1"/>
                  <a:pt x="0" y="1"/>
                  <a:pt x="0" y="1"/>
                </a:cubicBezTo>
                <a:cubicBezTo>
                  <a:pt x="0" y="1"/>
                  <a:pt x="0" y="1"/>
                  <a:pt x="0" y="1"/>
                </a:cubicBezTo>
                <a:cubicBezTo>
                  <a:pt x="1" y="1"/>
                  <a:pt x="1" y="1"/>
                  <a:pt x="2" y="1"/>
                </a:cubicBezTo>
                <a:cubicBezTo>
                  <a:pt x="4" y="1"/>
                  <a:pt x="6" y="1"/>
                  <a:pt x="8" y="1"/>
                </a:cubicBezTo>
                <a:cubicBezTo>
                  <a:pt x="7" y="0"/>
                  <a:pt x="7" y="0"/>
                  <a:pt x="6" y="0"/>
                </a:cubicBezTo>
                <a:cubicBezTo>
                  <a:pt x="6" y="0"/>
                  <a:pt x="5" y="0"/>
                  <a:pt x="4" y="0"/>
                </a:cubicBezTo>
                <a:cubicBezTo>
                  <a:pt x="4" y="0"/>
                  <a:pt x="4"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1" name="Freeform 3057">
            <a:extLst>
              <a:ext uri="{FF2B5EF4-FFF2-40B4-BE49-F238E27FC236}">
                <a16:creationId xmlns:a16="http://schemas.microsoft.com/office/drawing/2014/main" id="{FE32FC27-F1E7-4DD2-BD9D-7F7F80EA9333}"/>
              </a:ext>
            </a:extLst>
          </p:cNvPr>
          <p:cNvSpPr>
            <a:spLocks noEditPoints="1"/>
          </p:cNvSpPr>
          <p:nvPr/>
        </p:nvSpPr>
        <p:spPr bwMode="auto">
          <a:xfrm>
            <a:off x="3241357" y="5906354"/>
            <a:ext cx="25403" cy="12701"/>
          </a:xfrm>
          <a:custGeom>
            <a:avLst/>
            <a:gdLst>
              <a:gd name="T0" fmla="*/ 2 w 6"/>
              <a:gd name="T1" fmla="*/ 1 h 3"/>
              <a:gd name="T2" fmla="*/ 1 w 6"/>
              <a:gd name="T3" fmla="*/ 2 h 3"/>
              <a:gd name="T4" fmla="*/ 0 w 6"/>
              <a:gd name="T5" fmla="*/ 3 h 3"/>
              <a:gd name="T6" fmla="*/ 1 w 6"/>
              <a:gd name="T7" fmla="*/ 3 h 3"/>
              <a:gd name="T8" fmla="*/ 3 w 6"/>
              <a:gd name="T9" fmla="*/ 3 h 3"/>
              <a:gd name="T10" fmla="*/ 3 w 6"/>
              <a:gd name="T11" fmla="*/ 3 h 3"/>
              <a:gd name="T12" fmla="*/ 4 w 6"/>
              <a:gd name="T13" fmla="*/ 2 h 3"/>
              <a:gd name="T14" fmla="*/ 5 w 6"/>
              <a:gd name="T15" fmla="*/ 2 h 3"/>
              <a:gd name="T16" fmla="*/ 5 w 6"/>
              <a:gd name="T17" fmla="*/ 2 h 3"/>
              <a:gd name="T18" fmla="*/ 6 w 6"/>
              <a:gd name="T19" fmla="*/ 1 h 3"/>
              <a:gd name="T20" fmla="*/ 5 w 6"/>
              <a:gd name="T21" fmla="*/ 1 h 3"/>
              <a:gd name="T22" fmla="*/ 2 w 6"/>
              <a:gd name="T23" fmla="*/ 1 h 3"/>
              <a:gd name="T24" fmla="*/ 4 w 6"/>
              <a:gd name="T25" fmla="*/ 0 h 3"/>
              <a:gd name="T26" fmla="*/ 4 w 6"/>
              <a:gd name="T27" fmla="*/ 0 h 3"/>
              <a:gd name="T28" fmla="*/ 5 w 6"/>
              <a:gd name="T29" fmla="*/ 1 h 3"/>
              <a:gd name="T30" fmla="*/ 6 w 6"/>
              <a:gd name="T31" fmla="*/ 1 h 3"/>
              <a:gd name="T32" fmla="*/ 6 w 6"/>
              <a:gd name="T33" fmla="*/ 1 h 3"/>
              <a:gd name="T34" fmla="*/ 5 w 6"/>
              <a:gd name="T35" fmla="*/ 1 h 3"/>
              <a:gd name="T36" fmla="*/ 4 w 6"/>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
                <a:moveTo>
                  <a:pt x="2" y="1"/>
                </a:moveTo>
                <a:cubicBezTo>
                  <a:pt x="2" y="1"/>
                  <a:pt x="1" y="1"/>
                  <a:pt x="1" y="2"/>
                </a:cubicBezTo>
                <a:cubicBezTo>
                  <a:pt x="1" y="2"/>
                  <a:pt x="1" y="3"/>
                  <a:pt x="0" y="3"/>
                </a:cubicBezTo>
                <a:cubicBezTo>
                  <a:pt x="1" y="3"/>
                  <a:pt x="1" y="3"/>
                  <a:pt x="1" y="3"/>
                </a:cubicBezTo>
                <a:cubicBezTo>
                  <a:pt x="2" y="3"/>
                  <a:pt x="2" y="3"/>
                  <a:pt x="3" y="3"/>
                </a:cubicBezTo>
                <a:cubicBezTo>
                  <a:pt x="3" y="3"/>
                  <a:pt x="3" y="3"/>
                  <a:pt x="3" y="3"/>
                </a:cubicBezTo>
                <a:cubicBezTo>
                  <a:pt x="3" y="3"/>
                  <a:pt x="3" y="3"/>
                  <a:pt x="4" y="2"/>
                </a:cubicBezTo>
                <a:cubicBezTo>
                  <a:pt x="5" y="2"/>
                  <a:pt x="5" y="2"/>
                  <a:pt x="5" y="2"/>
                </a:cubicBezTo>
                <a:cubicBezTo>
                  <a:pt x="5" y="2"/>
                  <a:pt x="5" y="2"/>
                  <a:pt x="5" y="2"/>
                </a:cubicBezTo>
                <a:cubicBezTo>
                  <a:pt x="6" y="1"/>
                  <a:pt x="6" y="1"/>
                  <a:pt x="6" y="1"/>
                </a:cubicBezTo>
                <a:cubicBezTo>
                  <a:pt x="5" y="1"/>
                  <a:pt x="5" y="1"/>
                  <a:pt x="5" y="1"/>
                </a:cubicBezTo>
                <a:cubicBezTo>
                  <a:pt x="4" y="1"/>
                  <a:pt x="3" y="1"/>
                  <a:pt x="2" y="1"/>
                </a:cubicBezTo>
                <a:moveTo>
                  <a:pt x="4" y="0"/>
                </a:moveTo>
                <a:cubicBezTo>
                  <a:pt x="4" y="0"/>
                  <a:pt x="4" y="0"/>
                  <a:pt x="4" y="0"/>
                </a:cubicBezTo>
                <a:cubicBezTo>
                  <a:pt x="5" y="0"/>
                  <a:pt x="5" y="1"/>
                  <a:pt x="5" y="1"/>
                </a:cubicBezTo>
                <a:cubicBezTo>
                  <a:pt x="6" y="1"/>
                  <a:pt x="6" y="1"/>
                  <a:pt x="6" y="1"/>
                </a:cubicBezTo>
                <a:cubicBezTo>
                  <a:pt x="6" y="1"/>
                  <a:pt x="6" y="1"/>
                  <a:pt x="6" y="1"/>
                </a:cubicBezTo>
                <a:cubicBezTo>
                  <a:pt x="5" y="1"/>
                  <a:pt x="5" y="1"/>
                  <a:pt x="5" y="1"/>
                </a:cubicBezTo>
                <a:cubicBezTo>
                  <a:pt x="5" y="1"/>
                  <a:pt x="5"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2" name="Freeform 3058">
            <a:extLst>
              <a:ext uri="{FF2B5EF4-FFF2-40B4-BE49-F238E27FC236}">
                <a16:creationId xmlns:a16="http://schemas.microsoft.com/office/drawing/2014/main" id="{D8CEAD1F-D840-43F2-BD7A-B287C7E7B492}"/>
              </a:ext>
            </a:extLst>
          </p:cNvPr>
          <p:cNvSpPr>
            <a:spLocks/>
          </p:cNvSpPr>
          <p:nvPr/>
        </p:nvSpPr>
        <p:spPr bwMode="auto">
          <a:xfrm>
            <a:off x="3250883" y="5906354"/>
            <a:ext cx="15877" cy="4763"/>
          </a:xfrm>
          <a:custGeom>
            <a:avLst/>
            <a:gdLst>
              <a:gd name="T0" fmla="*/ 2 w 4"/>
              <a:gd name="T1" fmla="*/ 0 h 1"/>
              <a:gd name="T2" fmla="*/ 1 w 4"/>
              <a:gd name="T3" fmla="*/ 1 h 1"/>
              <a:gd name="T4" fmla="*/ 0 w 4"/>
              <a:gd name="T5" fmla="*/ 1 h 1"/>
              <a:gd name="T6" fmla="*/ 3 w 4"/>
              <a:gd name="T7" fmla="*/ 1 h 1"/>
              <a:gd name="T8" fmla="*/ 4 w 4"/>
              <a:gd name="T9" fmla="*/ 1 h 1"/>
              <a:gd name="T10" fmla="*/ 4 w 4"/>
              <a:gd name="T11" fmla="*/ 1 h 1"/>
              <a:gd name="T12" fmla="*/ 3 w 4"/>
              <a:gd name="T13" fmla="*/ 1 h 1"/>
              <a:gd name="T14" fmla="*/ 2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2" y="0"/>
                </a:moveTo>
                <a:cubicBezTo>
                  <a:pt x="2" y="0"/>
                  <a:pt x="2" y="1"/>
                  <a:pt x="1" y="1"/>
                </a:cubicBezTo>
                <a:cubicBezTo>
                  <a:pt x="1" y="1"/>
                  <a:pt x="0" y="1"/>
                  <a:pt x="0" y="1"/>
                </a:cubicBezTo>
                <a:cubicBezTo>
                  <a:pt x="1" y="1"/>
                  <a:pt x="2" y="1"/>
                  <a:pt x="3" y="1"/>
                </a:cubicBezTo>
                <a:cubicBezTo>
                  <a:pt x="4" y="1"/>
                  <a:pt x="4" y="1"/>
                  <a:pt x="4" y="1"/>
                </a:cubicBezTo>
                <a:cubicBezTo>
                  <a:pt x="4" y="1"/>
                  <a:pt x="4" y="1"/>
                  <a:pt x="4" y="1"/>
                </a:cubicBezTo>
                <a:cubicBezTo>
                  <a:pt x="3" y="1"/>
                  <a:pt x="3" y="1"/>
                  <a:pt x="3" y="1"/>
                </a:cubicBezTo>
                <a:cubicBezTo>
                  <a:pt x="3" y="1"/>
                  <a:pt x="3"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3" name="Freeform 3059">
            <a:extLst>
              <a:ext uri="{FF2B5EF4-FFF2-40B4-BE49-F238E27FC236}">
                <a16:creationId xmlns:a16="http://schemas.microsoft.com/office/drawing/2014/main" id="{C44D8422-4E7B-4613-AAC1-FA65102729BF}"/>
              </a:ext>
            </a:extLst>
          </p:cNvPr>
          <p:cNvSpPr>
            <a:spLocks/>
          </p:cNvSpPr>
          <p:nvPr/>
        </p:nvSpPr>
        <p:spPr bwMode="auto">
          <a:xfrm>
            <a:off x="3258821" y="5906354"/>
            <a:ext cx="34929" cy="4763"/>
          </a:xfrm>
          <a:custGeom>
            <a:avLst/>
            <a:gdLst>
              <a:gd name="T0" fmla="*/ 5 w 8"/>
              <a:gd name="T1" fmla="*/ 0 h 1"/>
              <a:gd name="T2" fmla="*/ 0 w 8"/>
              <a:gd name="T3" fmla="*/ 0 h 1"/>
              <a:gd name="T4" fmla="*/ 1 w 8"/>
              <a:gd name="T5" fmla="*/ 1 h 1"/>
              <a:gd name="T6" fmla="*/ 2 w 8"/>
              <a:gd name="T7" fmla="*/ 1 h 1"/>
              <a:gd name="T8" fmla="*/ 2 w 8"/>
              <a:gd name="T9" fmla="*/ 1 h 1"/>
              <a:gd name="T10" fmla="*/ 3 w 8"/>
              <a:gd name="T11" fmla="*/ 0 h 1"/>
              <a:gd name="T12" fmla="*/ 4 w 8"/>
              <a:gd name="T13" fmla="*/ 0 h 1"/>
              <a:gd name="T14" fmla="*/ 5 w 8"/>
              <a:gd name="T15" fmla="*/ 0 h 1"/>
              <a:gd name="T16" fmla="*/ 5 w 8"/>
              <a:gd name="T17" fmla="*/ 0 h 1"/>
              <a:gd name="T18" fmla="*/ 6 w 8"/>
              <a:gd name="T19" fmla="*/ 0 h 1"/>
              <a:gd name="T20" fmla="*/ 8 w 8"/>
              <a:gd name="T21" fmla="*/ 0 h 1"/>
              <a:gd name="T22" fmla="*/ 5 w 8"/>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
                <a:moveTo>
                  <a:pt x="5" y="0"/>
                </a:moveTo>
                <a:cubicBezTo>
                  <a:pt x="3" y="0"/>
                  <a:pt x="2" y="0"/>
                  <a:pt x="0" y="0"/>
                </a:cubicBezTo>
                <a:cubicBezTo>
                  <a:pt x="1" y="0"/>
                  <a:pt x="1" y="1"/>
                  <a:pt x="1" y="1"/>
                </a:cubicBezTo>
                <a:cubicBezTo>
                  <a:pt x="2" y="1"/>
                  <a:pt x="2" y="1"/>
                  <a:pt x="2" y="1"/>
                </a:cubicBezTo>
                <a:cubicBezTo>
                  <a:pt x="2" y="1"/>
                  <a:pt x="2" y="1"/>
                  <a:pt x="2" y="1"/>
                </a:cubicBezTo>
                <a:cubicBezTo>
                  <a:pt x="3" y="0"/>
                  <a:pt x="3" y="0"/>
                  <a:pt x="3" y="0"/>
                </a:cubicBezTo>
                <a:cubicBezTo>
                  <a:pt x="4" y="0"/>
                  <a:pt x="4" y="0"/>
                  <a:pt x="4" y="0"/>
                </a:cubicBezTo>
                <a:cubicBezTo>
                  <a:pt x="5" y="0"/>
                  <a:pt x="5" y="0"/>
                  <a:pt x="5" y="0"/>
                </a:cubicBezTo>
                <a:cubicBezTo>
                  <a:pt x="5" y="0"/>
                  <a:pt x="5" y="0"/>
                  <a:pt x="5" y="0"/>
                </a:cubicBezTo>
                <a:cubicBezTo>
                  <a:pt x="6" y="0"/>
                  <a:pt x="6" y="0"/>
                  <a:pt x="6" y="0"/>
                </a:cubicBezTo>
                <a:cubicBezTo>
                  <a:pt x="7" y="0"/>
                  <a:pt x="8" y="0"/>
                  <a:pt x="8" y="0"/>
                </a:cubicBezTo>
                <a:cubicBezTo>
                  <a:pt x="7" y="0"/>
                  <a:pt x="6"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4" name="Freeform 3060">
            <a:extLst>
              <a:ext uri="{FF2B5EF4-FFF2-40B4-BE49-F238E27FC236}">
                <a16:creationId xmlns:a16="http://schemas.microsoft.com/office/drawing/2014/main" id="{46891A6E-EF15-4604-9016-E717E6732F90}"/>
              </a:ext>
            </a:extLst>
          </p:cNvPr>
          <p:cNvSpPr>
            <a:spLocks/>
          </p:cNvSpPr>
          <p:nvPr/>
        </p:nvSpPr>
        <p:spPr bwMode="auto">
          <a:xfrm>
            <a:off x="3288987" y="5923819"/>
            <a:ext cx="60332" cy="38104"/>
          </a:xfrm>
          <a:custGeom>
            <a:avLst/>
            <a:gdLst>
              <a:gd name="T0" fmla="*/ 5 w 14"/>
              <a:gd name="T1" fmla="*/ 0 h 9"/>
              <a:gd name="T2" fmla="*/ 4 w 14"/>
              <a:gd name="T3" fmla="*/ 0 h 9"/>
              <a:gd name="T4" fmla="*/ 3 w 14"/>
              <a:gd name="T5" fmla="*/ 0 h 9"/>
              <a:gd name="T6" fmla="*/ 2 w 14"/>
              <a:gd name="T7" fmla="*/ 0 h 9"/>
              <a:gd name="T8" fmla="*/ 1 w 14"/>
              <a:gd name="T9" fmla="*/ 1 h 9"/>
              <a:gd name="T10" fmla="*/ 0 w 14"/>
              <a:gd name="T11" fmla="*/ 1 h 9"/>
              <a:gd name="T12" fmla="*/ 3 w 14"/>
              <a:gd name="T13" fmla="*/ 2 h 9"/>
              <a:gd name="T14" fmla="*/ 8 w 14"/>
              <a:gd name="T15" fmla="*/ 5 h 9"/>
              <a:gd name="T16" fmla="*/ 11 w 14"/>
              <a:gd name="T17" fmla="*/ 7 h 9"/>
              <a:gd name="T18" fmla="*/ 13 w 14"/>
              <a:gd name="T19" fmla="*/ 9 h 9"/>
              <a:gd name="T20" fmla="*/ 14 w 14"/>
              <a:gd name="T21" fmla="*/ 8 h 9"/>
              <a:gd name="T22" fmla="*/ 14 w 14"/>
              <a:gd name="T23" fmla="*/ 6 h 9"/>
              <a:gd name="T24" fmla="*/ 10 w 14"/>
              <a:gd name="T25" fmla="*/ 1 h 9"/>
              <a:gd name="T26" fmla="*/ 9 w 14"/>
              <a:gd name="T27" fmla="*/ 0 h 9"/>
              <a:gd name="T28" fmla="*/ 8 w 14"/>
              <a:gd name="T29" fmla="*/ 0 h 9"/>
              <a:gd name="T30" fmla="*/ 7 w 14"/>
              <a:gd name="T31" fmla="*/ 0 h 9"/>
              <a:gd name="T32" fmla="*/ 7 w 14"/>
              <a:gd name="T33" fmla="*/ 0 h 9"/>
              <a:gd name="T34" fmla="*/ 5 w 14"/>
              <a:gd name="T35" fmla="*/ 0 h 9"/>
              <a:gd name="T36" fmla="*/ 5 w 14"/>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9">
                <a:moveTo>
                  <a:pt x="5" y="0"/>
                </a:moveTo>
                <a:cubicBezTo>
                  <a:pt x="5" y="0"/>
                  <a:pt x="4" y="0"/>
                  <a:pt x="4" y="0"/>
                </a:cubicBezTo>
                <a:cubicBezTo>
                  <a:pt x="4" y="0"/>
                  <a:pt x="3" y="0"/>
                  <a:pt x="3" y="0"/>
                </a:cubicBezTo>
                <a:cubicBezTo>
                  <a:pt x="2" y="0"/>
                  <a:pt x="2" y="0"/>
                  <a:pt x="2" y="0"/>
                </a:cubicBezTo>
                <a:cubicBezTo>
                  <a:pt x="1" y="1"/>
                  <a:pt x="1" y="1"/>
                  <a:pt x="1" y="1"/>
                </a:cubicBezTo>
                <a:cubicBezTo>
                  <a:pt x="0" y="1"/>
                  <a:pt x="0" y="1"/>
                  <a:pt x="0" y="1"/>
                </a:cubicBezTo>
                <a:cubicBezTo>
                  <a:pt x="1" y="1"/>
                  <a:pt x="2" y="2"/>
                  <a:pt x="3" y="2"/>
                </a:cubicBezTo>
                <a:cubicBezTo>
                  <a:pt x="4" y="3"/>
                  <a:pt x="6" y="4"/>
                  <a:pt x="8" y="5"/>
                </a:cubicBezTo>
                <a:cubicBezTo>
                  <a:pt x="9" y="5"/>
                  <a:pt x="10" y="6"/>
                  <a:pt x="11" y="7"/>
                </a:cubicBezTo>
                <a:cubicBezTo>
                  <a:pt x="12" y="8"/>
                  <a:pt x="13" y="9"/>
                  <a:pt x="13" y="9"/>
                </a:cubicBezTo>
                <a:cubicBezTo>
                  <a:pt x="14" y="9"/>
                  <a:pt x="14" y="8"/>
                  <a:pt x="14" y="8"/>
                </a:cubicBezTo>
                <a:cubicBezTo>
                  <a:pt x="14" y="7"/>
                  <a:pt x="14" y="6"/>
                  <a:pt x="14" y="6"/>
                </a:cubicBezTo>
                <a:cubicBezTo>
                  <a:pt x="13" y="4"/>
                  <a:pt x="11" y="2"/>
                  <a:pt x="10" y="1"/>
                </a:cubicBezTo>
                <a:cubicBezTo>
                  <a:pt x="9" y="0"/>
                  <a:pt x="9" y="0"/>
                  <a:pt x="9" y="0"/>
                </a:cubicBezTo>
                <a:cubicBezTo>
                  <a:pt x="9" y="0"/>
                  <a:pt x="8" y="0"/>
                  <a:pt x="8" y="0"/>
                </a:cubicBezTo>
                <a:cubicBezTo>
                  <a:pt x="7" y="0"/>
                  <a:pt x="7" y="0"/>
                  <a:pt x="7" y="0"/>
                </a:cubicBezTo>
                <a:cubicBezTo>
                  <a:pt x="7" y="0"/>
                  <a:pt x="7" y="0"/>
                  <a:pt x="7" y="0"/>
                </a:cubicBezTo>
                <a:cubicBezTo>
                  <a:pt x="6" y="0"/>
                  <a:pt x="6" y="0"/>
                  <a:pt x="5" y="0"/>
                </a:cubicBezTo>
                <a:cubicBezTo>
                  <a:pt x="5" y="0"/>
                  <a:pt x="5"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5" name="Freeform 3061">
            <a:extLst>
              <a:ext uri="{FF2B5EF4-FFF2-40B4-BE49-F238E27FC236}">
                <a16:creationId xmlns:a16="http://schemas.microsoft.com/office/drawing/2014/main" id="{745DB4C4-2D53-44A9-A680-B763238481F2}"/>
              </a:ext>
            </a:extLst>
          </p:cNvPr>
          <p:cNvSpPr>
            <a:spLocks noEditPoints="1"/>
          </p:cNvSpPr>
          <p:nvPr/>
        </p:nvSpPr>
        <p:spPr bwMode="auto">
          <a:xfrm>
            <a:off x="3271523" y="5923819"/>
            <a:ext cx="73033" cy="50806"/>
          </a:xfrm>
          <a:custGeom>
            <a:avLst/>
            <a:gdLst>
              <a:gd name="T0" fmla="*/ 8 w 17"/>
              <a:gd name="T1" fmla="*/ 11 h 12"/>
              <a:gd name="T2" fmla="*/ 9 w 17"/>
              <a:gd name="T3" fmla="*/ 12 h 12"/>
              <a:gd name="T4" fmla="*/ 9 w 17"/>
              <a:gd name="T5" fmla="*/ 12 h 12"/>
              <a:gd name="T6" fmla="*/ 10 w 17"/>
              <a:gd name="T7" fmla="*/ 12 h 12"/>
              <a:gd name="T8" fmla="*/ 12 w 17"/>
              <a:gd name="T9" fmla="*/ 12 h 12"/>
              <a:gd name="T10" fmla="*/ 12 w 17"/>
              <a:gd name="T11" fmla="*/ 12 h 12"/>
              <a:gd name="T12" fmla="*/ 13 w 17"/>
              <a:gd name="T13" fmla="*/ 12 h 12"/>
              <a:gd name="T14" fmla="*/ 14 w 17"/>
              <a:gd name="T15" fmla="*/ 12 h 12"/>
              <a:gd name="T16" fmla="*/ 14 w 17"/>
              <a:gd name="T17" fmla="*/ 12 h 12"/>
              <a:gd name="T18" fmla="*/ 14 w 17"/>
              <a:gd name="T19" fmla="*/ 12 h 12"/>
              <a:gd name="T20" fmla="*/ 14 w 17"/>
              <a:gd name="T21" fmla="*/ 12 h 12"/>
              <a:gd name="T22" fmla="*/ 14 w 17"/>
              <a:gd name="T23" fmla="*/ 12 h 12"/>
              <a:gd name="T24" fmla="*/ 13 w 17"/>
              <a:gd name="T25" fmla="*/ 12 h 12"/>
              <a:gd name="T26" fmla="*/ 12 w 17"/>
              <a:gd name="T27" fmla="*/ 12 h 12"/>
              <a:gd name="T28" fmla="*/ 10 w 17"/>
              <a:gd name="T29" fmla="*/ 12 h 12"/>
              <a:gd name="T30" fmla="*/ 10 w 17"/>
              <a:gd name="T31" fmla="*/ 11 h 12"/>
              <a:gd name="T32" fmla="*/ 8 w 17"/>
              <a:gd name="T33" fmla="*/ 11 h 12"/>
              <a:gd name="T34" fmla="*/ 7 w 17"/>
              <a:gd name="T35" fmla="*/ 9 h 12"/>
              <a:gd name="T36" fmla="*/ 8 w 17"/>
              <a:gd name="T37" fmla="*/ 11 h 12"/>
              <a:gd name="T38" fmla="*/ 8 w 17"/>
              <a:gd name="T39" fmla="*/ 11 h 12"/>
              <a:gd name="T40" fmla="*/ 7 w 17"/>
              <a:gd name="T41" fmla="*/ 9 h 12"/>
              <a:gd name="T42" fmla="*/ 0 w 17"/>
              <a:gd name="T43" fmla="*/ 0 h 12"/>
              <a:gd name="T44" fmla="*/ 2 w 17"/>
              <a:gd name="T45" fmla="*/ 1 h 12"/>
              <a:gd name="T46" fmla="*/ 3 w 17"/>
              <a:gd name="T47" fmla="*/ 2 h 12"/>
              <a:gd name="T48" fmla="*/ 4 w 17"/>
              <a:gd name="T49" fmla="*/ 4 h 12"/>
              <a:gd name="T50" fmla="*/ 6 w 17"/>
              <a:gd name="T51" fmla="*/ 7 h 12"/>
              <a:gd name="T52" fmla="*/ 7 w 17"/>
              <a:gd name="T53" fmla="*/ 8 h 12"/>
              <a:gd name="T54" fmla="*/ 8 w 17"/>
              <a:gd name="T55" fmla="*/ 7 h 12"/>
              <a:gd name="T56" fmla="*/ 8 w 17"/>
              <a:gd name="T57" fmla="*/ 7 h 12"/>
              <a:gd name="T58" fmla="*/ 10 w 17"/>
              <a:gd name="T59" fmla="*/ 8 h 12"/>
              <a:gd name="T60" fmla="*/ 15 w 17"/>
              <a:gd name="T61" fmla="*/ 11 h 12"/>
              <a:gd name="T62" fmla="*/ 15 w 17"/>
              <a:gd name="T63" fmla="*/ 11 h 12"/>
              <a:gd name="T64" fmla="*/ 16 w 17"/>
              <a:gd name="T65" fmla="*/ 9 h 12"/>
              <a:gd name="T66" fmla="*/ 17 w 17"/>
              <a:gd name="T67" fmla="*/ 9 h 12"/>
              <a:gd name="T68" fmla="*/ 15 w 17"/>
              <a:gd name="T69" fmla="*/ 7 h 12"/>
              <a:gd name="T70" fmla="*/ 11 w 17"/>
              <a:gd name="T71" fmla="*/ 5 h 12"/>
              <a:gd name="T72" fmla="*/ 7 w 17"/>
              <a:gd name="T73" fmla="*/ 2 h 12"/>
              <a:gd name="T74" fmla="*/ 2 w 17"/>
              <a:gd name="T75" fmla="*/ 1 h 12"/>
              <a:gd name="T76" fmla="*/ 0 w 17"/>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2">
                <a:moveTo>
                  <a:pt x="8" y="11"/>
                </a:moveTo>
                <a:cubicBezTo>
                  <a:pt x="9" y="11"/>
                  <a:pt x="9" y="12"/>
                  <a:pt x="9" y="12"/>
                </a:cubicBezTo>
                <a:cubicBezTo>
                  <a:pt x="9" y="12"/>
                  <a:pt x="9" y="12"/>
                  <a:pt x="9" y="12"/>
                </a:cubicBezTo>
                <a:cubicBezTo>
                  <a:pt x="10" y="12"/>
                  <a:pt x="10" y="12"/>
                  <a:pt x="10" y="12"/>
                </a:cubicBezTo>
                <a:cubicBezTo>
                  <a:pt x="11" y="12"/>
                  <a:pt x="11" y="12"/>
                  <a:pt x="12" y="12"/>
                </a:cubicBezTo>
                <a:cubicBezTo>
                  <a:pt x="12" y="12"/>
                  <a:pt x="12" y="12"/>
                  <a:pt x="12" y="12"/>
                </a:cubicBezTo>
                <a:cubicBezTo>
                  <a:pt x="12" y="12"/>
                  <a:pt x="13" y="12"/>
                  <a:pt x="13" y="12"/>
                </a:cubicBezTo>
                <a:cubicBezTo>
                  <a:pt x="13"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2" y="12"/>
                  <a:pt x="12" y="12"/>
                  <a:pt x="12" y="12"/>
                </a:cubicBezTo>
                <a:cubicBezTo>
                  <a:pt x="11" y="12"/>
                  <a:pt x="11" y="12"/>
                  <a:pt x="10" y="12"/>
                </a:cubicBezTo>
                <a:cubicBezTo>
                  <a:pt x="10" y="11"/>
                  <a:pt x="10" y="11"/>
                  <a:pt x="10" y="11"/>
                </a:cubicBezTo>
                <a:cubicBezTo>
                  <a:pt x="9" y="11"/>
                  <a:pt x="9" y="11"/>
                  <a:pt x="8" y="11"/>
                </a:cubicBezTo>
                <a:moveTo>
                  <a:pt x="7" y="9"/>
                </a:moveTo>
                <a:cubicBezTo>
                  <a:pt x="7" y="10"/>
                  <a:pt x="8" y="10"/>
                  <a:pt x="8" y="11"/>
                </a:cubicBezTo>
                <a:cubicBezTo>
                  <a:pt x="8" y="11"/>
                  <a:pt x="8" y="11"/>
                  <a:pt x="8" y="11"/>
                </a:cubicBezTo>
                <a:cubicBezTo>
                  <a:pt x="8" y="10"/>
                  <a:pt x="7" y="10"/>
                  <a:pt x="7" y="9"/>
                </a:cubicBezTo>
                <a:moveTo>
                  <a:pt x="0" y="0"/>
                </a:moveTo>
                <a:cubicBezTo>
                  <a:pt x="1" y="0"/>
                  <a:pt x="1" y="1"/>
                  <a:pt x="2" y="1"/>
                </a:cubicBezTo>
                <a:cubicBezTo>
                  <a:pt x="2" y="2"/>
                  <a:pt x="2" y="2"/>
                  <a:pt x="3" y="2"/>
                </a:cubicBezTo>
                <a:cubicBezTo>
                  <a:pt x="3" y="3"/>
                  <a:pt x="3" y="3"/>
                  <a:pt x="4" y="4"/>
                </a:cubicBezTo>
                <a:cubicBezTo>
                  <a:pt x="5" y="5"/>
                  <a:pt x="5" y="6"/>
                  <a:pt x="6" y="7"/>
                </a:cubicBezTo>
                <a:cubicBezTo>
                  <a:pt x="6" y="8"/>
                  <a:pt x="6" y="8"/>
                  <a:pt x="7" y="8"/>
                </a:cubicBezTo>
                <a:cubicBezTo>
                  <a:pt x="7" y="8"/>
                  <a:pt x="8" y="7"/>
                  <a:pt x="8" y="7"/>
                </a:cubicBezTo>
                <a:cubicBezTo>
                  <a:pt x="8" y="7"/>
                  <a:pt x="8" y="7"/>
                  <a:pt x="8" y="7"/>
                </a:cubicBezTo>
                <a:cubicBezTo>
                  <a:pt x="9" y="7"/>
                  <a:pt x="10" y="8"/>
                  <a:pt x="10" y="8"/>
                </a:cubicBezTo>
                <a:cubicBezTo>
                  <a:pt x="12" y="9"/>
                  <a:pt x="13" y="10"/>
                  <a:pt x="15" y="11"/>
                </a:cubicBezTo>
                <a:cubicBezTo>
                  <a:pt x="15" y="11"/>
                  <a:pt x="15" y="11"/>
                  <a:pt x="15" y="11"/>
                </a:cubicBezTo>
                <a:cubicBezTo>
                  <a:pt x="15" y="10"/>
                  <a:pt x="16" y="10"/>
                  <a:pt x="16" y="9"/>
                </a:cubicBezTo>
                <a:cubicBezTo>
                  <a:pt x="17" y="9"/>
                  <a:pt x="17" y="9"/>
                  <a:pt x="17" y="9"/>
                </a:cubicBezTo>
                <a:cubicBezTo>
                  <a:pt x="17" y="9"/>
                  <a:pt x="16" y="8"/>
                  <a:pt x="15" y="7"/>
                </a:cubicBezTo>
                <a:cubicBezTo>
                  <a:pt x="14" y="6"/>
                  <a:pt x="13" y="6"/>
                  <a:pt x="11" y="5"/>
                </a:cubicBezTo>
                <a:cubicBezTo>
                  <a:pt x="10" y="4"/>
                  <a:pt x="8" y="3"/>
                  <a:pt x="7" y="2"/>
                </a:cubicBezTo>
                <a:cubicBezTo>
                  <a:pt x="5" y="2"/>
                  <a:pt x="3" y="1"/>
                  <a:pt x="2" y="1"/>
                </a:cubicBezTo>
                <a:cubicBezTo>
                  <a:pt x="1" y="0"/>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6" name="Freeform 3062">
            <a:extLst>
              <a:ext uri="{FF2B5EF4-FFF2-40B4-BE49-F238E27FC236}">
                <a16:creationId xmlns:a16="http://schemas.microsoft.com/office/drawing/2014/main" id="{F7DBCB74-FAAC-4226-8183-C4D2015FF751}"/>
              </a:ext>
            </a:extLst>
          </p:cNvPr>
          <p:cNvSpPr>
            <a:spLocks/>
          </p:cNvSpPr>
          <p:nvPr/>
        </p:nvSpPr>
        <p:spPr bwMode="auto">
          <a:xfrm>
            <a:off x="3215954" y="5923819"/>
            <a:ext cx="38104" cy="47631"/>
          </a:xfrm>
          <a:custGeom>
            <a:avLst/>
            <a:gdLst>
              <a:gd name="T0" fmla="*/ 6 w 9"/>
              <a:gd name="T1" fmla="*/ 0 h 11"/>
              <a:gd name="T2" fmla="*/ 4 w 9"/>
              <a:gd name="T3" fmla="*/ 0 h 11"/>
              <a:gd name="T4" fmla="*/ 3 w 9"/>
              <a:gd name="T5" fmla="*/ 1 h 11"/>
              <a:gd name="T6" fmla="*/ 0 w 9"/>
              <a:gd name="T7" fmla="*/ 4 h 11"/>
              <a:gd name="T8" fmla="*/ 0 w 9"/>
              <a:gd name="T9" fmla="*/ 4 h 11"/>
              <a:gd name="T10" fmla="*/ 2 w 9"/>
              <a:gd name="T11" fmla="*/ 7 h 11"/>
              <a:gd name="T12" fmla="*/ 2 w 9"/>
              <a:gd name="T13" fmla="*/ 11 h 11"/>
              <a:gd name="T14" fmla="*/ 9 w 9"/>
              <a:gd name="T15" fmla="*/ 7 h 11"/>
              <a:gd name="T16" fmla="*/ 9 w 9"/>
              <a:gd name="T17" fmla="*/ 6 h 11"/>
              <a:gd name="T18" fmla="*/ 8 w 9"/>
              <a:gd name="T19" fmla="*/ 3 h 11"/>
              <a:gd name="T20" fmla="*/ 7 w 9"/>
              <a:gd name="T21" fmla="*/ 1 h 11"/>
              <a:gd name="T22" fmla="*/ 7 w 9"/>
              <a:gd name="T23" fmla="*/ 0 h 11"/>
              <a:gd name="T24" fmla="*/ 7 w 9"/>
              <a:gd name="T25" fmla="*/ 0 h 11"/>
              <a:gd name="T26" fmla="*/ 7 w 9"/>
              <a:gd name="T27" fmla="*/ 0 h 11"/>
              <a:gd name="T28" fmla="*/ 6 w 9"/>
              <a:gd name="T29" fmla="*/ 0 h 11"/>
              <a:gd name="T30" fmla="*/ 6 w 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1">
                <a:moveTo>
                  <a:pt x="6" y="0"/>
                </a:moveTo>
                <a:cubicBezTo>
                  <a:pt x="5" y="0"/>
                  <a:pt x="5" y="0"/>
                  <a:pt x="4" y="0"/>
                </a:cubicBezTo>
                <a:cubicBezTo>
                  <a:pt x="4" y="1"/>
                  <a:pt x="3" y="1"/>
                  <a:pt x="3" y="1"/>
                </a:cubicBezTo>
                <a:cubicBezTo>
                  <a:pt x="2" y="2"/>
                  <a:pt x="1" y="3"/>
                  <a:pt x="0" y="4"/>
                </a:cubicBezTo>
                <a:cubicBezTo>
                  <a:pt x="0" y="4"/>
                  <a:pt x="0" y="4"/>
                  <a:pt x="0" y="4"/>
                </a:cubicBezTo>
                <a:cubicBezTo>
                  <a:pt x="1" y="5"/>
                  <a:pt x="1" y="6"/>
                  <a:pt x="2" y="7"/>
                </a:cubicBezTo>
                <a:cubicBezTo>
                  <a:pt x="2" y="8"/>
                  <a:pt x="2" y="9"/>
                  <a:pt x="2" y="11"/>
                </a:cubicBezTo>
                <a:cubicBezTo>
                  <a:pt x="4" y="9"/>
                  <a:pt x="7" y="8"/>
                  <a:pt x="9" y="7"/>
                </a:cubicBezTo>
                <a:cubicBezTo>
                  <a:pt x="9" y="7"/>
                  <a:pt x="9" y="6"/>
                  <a:pt x="9" y="6"/>
                </a:cubicBezTo>
                <a:cubicBezTo>
                  <a:pt x="8" y="5"/>
                  <a:pt x="8" y="4"/>
                  <a:pt x="8" y="3"/>
                </a:cubicBezTo>
                <a:cubicBezTo>
                  <a:pt x="8" y="2"/>
                  <a:pt x="7" y="2"/>
                  <a:pt x="7" y="1"/>
                </a:cubicBezTo>
                <a:cubicBezTo>
                  <a:pt x="7" y="1"/>
                  <a:pt x="7" y="1"/>
                  <a:pt x="7" y="0"/>
                </a:cubicBezTo>
                <a:cubicBezTo>
                  <a:pt x="7" y="0"/>
                  <a:pt x="7" y="0"/>
                  <a:pt x="7" y="0"/>
                </a:cubicBezTo>
                <a:cubicBezTo>
                  <a:pt x="7" y="0"/>
                  <a:pt x="7" y="0"/>
                  <a:pt x="7" y="0"/>
                </a:cubicBezTo>
                <a:cubicBezTo>
                  <a:pt x="6" y="0"/>
                  <a:pt x="6" y="0"/>
                  <a:pt x="6" y="0"/>
                </a:cubicBezTo>
                <a:cubicBezTo>
                  <a:pt x="6" y="0"/>
                  <a:pt x="6" y="0"/>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7" name="Freeform 3063">
            <a:extLst>
              <a:ext uri="{FF2B5EF4-FFF2-40B4-BE49-F238E27FC236}">
                <a16:creationId xmlns:a16="http://schemas.microsoft.com/office/drawing/2014/main" id="{451AB6E2-3986-4FF3-9EA8-AA61ED53ACDC}"/>
              </a:ext>
            </a:extLst>
          </p:cNvPr>
          <p:cNvSpPr>
            <a:spLocks/>
          </p:cNvSpPr>
          <p:nvPr/>
        </p:nvSpPr>
        <p:spPr bwMode="auto">
          <a:xfrm>
            <a:off x="3246120" y="5923819"/>
            <a:ext cx="73033" cy="68270"/>
          </a:xfrm>
          <a:custGeom>
            <a:avLst/>
            <a:gdLst>
              <a:gd name="T0" fmla="*/ 2 w 17"/>
              <a:gd name="T1" fmla="*/ 0 h 16"/>
              <a:gd name="T2" fmla="*/ 0 w 17"/>
              <a:gd name="T3" fmla="*/ 0 h 16"/>
              <a:gd name="T4" fmla="*/ 0 w 17"/>
              <a:gd name="T5" fmla="*/ 0 h 16"/>
              <a:gd name="T6" fmla="*/ 0 w 17"/>
              <a:gd name="T7" fmla="*/ 0 h 16"/>
              <a:gd name="T8" fmla="*/ 1 w 17"/>
              <a:gd name="T9" fmla="*/ 1 h 16"/>
              <a:gd name="T10" fmla="*/ 1 w 17"/>
              <a:gd name="T11" fmla="*/ 3 h 16"/>
              <a:gd name="T12" fmla="*/ 2 w 17"/>
              <a:gd name="T13" fmla="*/ 6 h 16"/>
              <a:gd name="T14" fmla="*/ 2 w 17"/>
              <a:gd name="T15" fmla="*/ 7 h 16"/>
              <a:gd name="T16" fmla="*/ 5 w 17"/>
              <a:gd name="T17" fmla="*/ 6 h 16"/>
              <a:gd name="T18" fmla="*/ 6 w 17"/>
              <a:gd name="T19" fmla="*/ 6 h 16"/>
              <a:gd name="T20" fmla="*/ 12 w 17"/>
              <a:gd name="T21" fmla="*/ 9 h 16"/>
              <a:gd name="T22" fmla="*/ 11 w 17"/>
              <a:gd name="T23" fmla="*/ 9 h 16"/>
              <a:gd name="T24" fmla="*/ 12 w 17"/>
              <a:gd name="T25" fmla="*/ 9 h 16"/>
              <a:gd name="T26" fmla="*/ 12 w 17"/>
              <a:gd name="T27" fmla="*/ 9 h 16"/>
              <a:gd name="T28" fmla="*/ 12 w 17"/>
              <a:gd name="T29" fmla="*/ 10 h 16"/>
              <a:gd name="T30" fmla="*/ 11 w 17"/>
              <a:gd name="T31" fmla="*/ 12 h 16"/>
              <a:gd name="T32" fmla="*/ 10 w 17"/>
              <a:gd name="T33" fmla="*/ 14 h 16"/>
              <a:gd name="T34" fmla="*/ 9 w 17"/>
              <a:gd name="T35" fmla="*/ 16 h 16"/>
              <a:gd name="T36" fmla="*/ 9 w 17"/>
              <a:gd name="T37" fmla="*/ 16 h 16"/>
              <a:gd name="T38" fmla="*/ 9 w 17"/>
              <a:gd name="T39" fmla="*/ 16 h 16"/>
              <a:gd name="T40" fmla="*/ 10 w 17"/>
              <a:gd name="T41" fmla="*/ 15 h 16"/>
              <a:gd name="T42" fmla="*/ 11 w 17"/>
              <a:gd name="T43" fmla="*/ 12 h 16"/>
              <a:gd name="T44" fmla="*/ 12 w 17"/>
              <a:gd name="T45" fmla="*/ 11 h 16"/>
              <a:gd name="T46" fmla="*/ 12 w 17"/>
              <a:gd name="T47" fmla="*/ 10 h 16"/>
              <a:gd name="T48" fmla="*/ 12 w 17"/>
              <a:gd name="T49" fmla="*/ 10 h 16"/>
              <a:gd name="T50" fmla="*/ 15 w 17"/>
              <a:gd name="T51" fmla="*/ 14 h 16"/>
              <a:gd name="T52" fmla="*/ 16 w 17"/>
              <a:gd name="T53" fmla="*/ 15 h 16"/>
              <a:gd name="T54" fmla="*/ 17 w 17"/>
              <a:gd name="T55" fmla="*/ 15 h 16"/>
              <a:gd name="T56" fmla="*/ 16 w 17"/>
              <a:gd name="T57" fmla="*/ 13 h 16"/>
              <a:gd name="T58" fmla="*/ 15 w 17"/>
              <a:gd name="T59" fmla="*/ 12 h 16"/>
              <a:gd name="T60" fmla="*/ 15 w 17"/>
              <a:gd name="T61" fmla="*/ 12 h 16"/>
              <a:gd name="T62" fmla="*/ 14 w 17"/>
              <a:gd name="T63" fmla="*/ 11 h 16"/>
              <a:gd name="T64" fmla="*/ 13 w 17"/>
              <a:gd name="T65" fmla="*/ 9 h 16"/>
              <a:gd name="T66" fmla="*/ 12 w 17"/>
              <a:gd name="T67" fmla="*/ 8 h 16"/>
              <a:gd name="T68" fmla="*/ 10 w 17"/>
              <a:gd name="T69" fmla="*/ 4 h 16"/>
              <a:gd name="T70" fmla="*/ 8 w 17"/>
              <a:gd name="T71" fmla="*/ 3 h 16"/>
              <a:gd name="T72" fmla="*/ 7 w 17"/>
              <a:gd name="T73" fmla="*/ 1 h 16"/>
              <a:gd name="T74" fmla="*/ 6 w 17"/>
              <a:gd name="T75" fmla="*/ 0 h 16"/>
              <a:gd name="T76" fmla="*/ 5 w 17"/>
              <a:gd name="T77" fmla="*/ 0 h 16"/>
              <a:gd name="T78" fmla="*/ 3 w 17"/>
              <a:gd name="T79" fmla="*/ 0 h 16"/>
              <a:gd name="T80" fmla="*/ 2 w 17"/>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6">
                <a:moveTo>
                  <a:pt x="2" y="0"/>
                </a:moveTo>
                <a:cubicBezTo>
                  <a:pt x="1" y="0"/>
                  <a:pt x="1" y="0"/>
                  <a:pt x="0" y="0"/>
                </a:cubicBezTo>
                <a:cubicBezTo>
                  <a:pt x="0" y="0"/>
                  <a:pt x="0" y="0"/>
                  <a:pt x="0" y="0"/>
                </a:cubicBezTo>
                <a:cubicBezTo>
                  <a:pt x="0" y="0"/>
                  <a:pt x="0" y="0"/>
                  <a:pt x="0" y="0"/>
                </a:cubicBezTo>
                <a:cubicBezTo>
                  <a:pt x="0" y="0"/>
                  <a:pt x="0" y="1"/>
                  <a:pt x="1" y="1"/>
                </a:cubicBezTo>
                <a:cubicBezTo>
                  <a:pt x="1" y="2"/>
                  <a:pt x="1" y="2"/>
                  <a:pt x="1" y="3"/>
                </a:cubicBezTo>
                <a:cubicBezTo>
                  <a:pt x="1" y="4"/>
                  <a:pt x="2" y="5"/>
                  <a:pt x="2" y="6"/>
                </a:cubicBezTo>
                <a:cubicBezTo>
                  <a:pt x="2" y="6"/>
                  <a:pt x="2" y="7"/>
                  <a:pt x="2" y="7"/>
                </a:cubicBezTo>
                <a:cubicBezTo>
                  <a:pt x="3" y="7"/>
                  <a:pt x="4" y="6"/>
                  <a:pt x="5" y="6"/>
                </a:cubicBezTo>
                <a:cubicBezTo>
                  <a:pt x="5" y="6"/>
                  <a:pt x="6" y="6"/>
                  <a:pt x="6" y="6"/>
                </a:cubicBezTo>
                <a:cubicBezTo>
                  <a:pt x="9" y="6"/>
                  <a:pt x="10" y="7"/>
                  <a:pt x="12" y="9"/>
                </a:cubicBezTo>
                <a:cubicBezTo>
                  <a:pt x="11" y="9"/>
                  <a:pt x="11" y="9"/>
                  <a:pt x="11" y="9"/>
                </a:cubicBezTo>
                <a:cubicBezTo>
                  <a:pt x="12" y="9"/>
                  <a:pt x="12" y="9"/>
                  <a:pt x="12" y="9"/>
                </a:cubicBezTo>
                <a:cubicBezTo>
                  <a:pt x="12" y="9"/>
                  <a:pt x="12" y="9"/>
                  <a:pt x="12" y="9"/>
                </a:cubicBezTo>
                <a:cubicBezTo>
                  <a:pt x="12" y="10"/>
                  <a:pt x="12" y="10"/>
                  <a:pt x="12" y="10"/>
                </a:cubicBezTo>
                <a:cubicBezTo>
                  <a:pt x="11" y="11"/>
                  <a:pt x="11" y="11"/>
                  <a:pt x="11" y="12"/>
                </a:cubicBezTo>
                <a:cubicBezTo>
                  <a:pt x="10" y="13"/>
                  <a:pt x="10" y="14"/>
                  <a:pt x="10" y="14"/>
                </a:cubicBezTo>
                <a:cubicBezTo>
                  <a:pt x="10" y="15"/>
                  <a:pt x="9" y="16"/>
                  <a:pt x="9" y="16"/>
                </a:cubicBezTo>
                <a:cubicBezTo>
                  <a:pt x="9" y="16"/>
                  <a:pt x="9" y="16"/>
                  <a:pt x="9" y="16"/>
                </a:cubicBezTo>
                <a:cubicBezTo>
                  <a:pt x="9" y="16"/>
                  <a:pt x="9" y="16"/>
                  <a:pt x="9" y="16"/>
                </a:cubicBezTo>
                <a:cubicBezTo>
                  <a:pt x="10" y="16"/>
                  <a:pt x="10" y="15"/>
                  <a:pt x="10" y="15"/>
                </a:cubicBezTo>
                <a:cubicBezTo>
                  <a:pt x="10" y="14"/>
                  <a:pt x="11" y="13"/>
                  <a:pt x="11" y="12"/>
                </a:cubicBezTo>
                <a:cubicBezTo>
                  <a:pt x="11" y="12"/>
                  <a:pt x="12" y="11"/>
                  <a:pt x="12" y="11"/>
                </a:cubicBezTo>
                <a:cubicBezTo>
                  <a:pt x="12" y="10"/>
                  <a:pt x="12" y="10"/>
                  <a:pt x="12" y="10"/>
                </a:cubicBezTo>
                <a:cubicBezTo>
                  <a:pt x="12" y="10"/>
                  <a:pt x="12" y="10"/>
                  <a:pt x="12" y="10"/>
                </a:cubicBezTo>
                <a:cubicBezTo>
                  <a:pt x="13" y="11"/>
                  <a:pt x="14" y="12"/>
                  <a:pt x="15" y="14"/>
                </a:cubicBezTo>
                <a:cubicBezTo>
                  <a:pt x="15" y="14"/>
                  <a:pt x="16" y="15"/>
                  <a:pt x="16" y="15"/>
                </a:cubicBezTo>
                <a:cubicBezTo>
                  <a:pt x="16" y="15"/>
                  <a:pt x="17" y="15"/>
                  <a:pt x="17" y="15"/>
                </a:cubicBezTo>
                <a:cubicBezTo>
                  <a:pt x="16" y="14"/>
                  <a:pt x="16" y="13"/>
                  <a:pt x="16" y="13"/>
                </a:cubicBezTo>
                <a:cubicBezTo>
                  <a:pt x="15" y="12"/>
                  <a:pt x="15" y="12"/>
                  <a:pt x="15" y="12"/>
                </a:cubicBezTo>
                <a:cubicBezTo>
                  <a:pt x="15" y="12"/>
                  <a:pt x="15" y="12"/>
                  <a:pt x="15" y="12"/>
                </a:cubicBezTo>
                <a:cubicBezTo>
                  <a:pt x="15" y="11"/>
                  <a:pt x="14" y="11"/>
                  <a:pt x="14" y="11"/>
                </a:cubicBezTo>
                <a:cubicBezTo>
                  <a:pt x="14" y="10"/>
                  <a:pt x="13" y="10"/>
                  <a:pt x="13" y="9"/>
                </a:cubicBezTo>
                <a:cubicBezTo>
                  <a:pt x="13" y="9"/>
                  <a:pt x="12" y="8"/>
                  <a:pt x="12" y="8"/>
                </a:cubicBezTo>
                <a:cubicBezTo>
                  <a:pt x="11" y="6"/>
                  <a:pt x="10" y="5"/>
                  <a:pt x="10" y="4"/>
                </a:cubicBezTo>
                <a:cubicBezTo>
                  <a:pt x="9" y="4"/>
                  <a:pt x="9" y="3"/>
                  <a:pt x="8" y="3"/>
                </a:cubicBezTo>
                <a:cubicBezTo>
                  <a:pt x="8" y="2"/>
                  <a:pt x="8" y="2"/>
                  <a:pt x="7" y="1"/>
                </a:cubicBezTo>
                <a:cubicBezTo>
                  <a:pt x="7" y="1"/>
                  <a:pt x="6" y="0"/>
                  <a:pt x="6" y="0"/>
                </a:cubicBezTo>
                <a:cubicBezTo>
                  <a:pt x="5" y="0"/>
                  <a:pt x="5" y="0"/>
                  <a:pt x="5" y="0"/>
                </a:cubicBezTo>
                <a:cubicBezTo>
                  <a:pt x="5" y="0"/>
                  <a:pt x="4" y="0"/>
                  <a:pt x="3" y="0"/>
                </a:cubicBezTo>
                <a:cubicBezTo>
                  <a:pt x="3" y="0"/>
                  <a:pt x="3"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8" name="Freeform 3064">
            <a:extLst>
              <a:ext uri="{FF2B5EF4-FFF2-40B4-BE49-F238E27FC236}">
                <a16:creationId xmlns:a16="http://schemas.microsoft.com/office/drawing/2014/main" id="{8A4C34EE-0B90-4B89-A1E3-58512DD0D7C7}"/>
              </a:ext>
            </a:extLst>
          </p:cNvPr>
          <p:cNvSpPr>
            <a:spLocks noEditPoints="1"/>
          </p:cNvSpPr>
          <p:nvPr/>
        </p:nvSpPr>
        <p:spPr bwMode="auto">
          <a:xfrm>
            <a:off x="3163560" y="5846022"/>
            <a:ext cx="69858" cy="12701"/>
          </a:xfrm>
          <a:custGeom>
            <a:avLst/>
            <a:gdLst>
              <a:gd name="T0" fmla="*/ 15 w 16"/>
              <a:gd name="T1" fmla="*/ 2 h 3"/>
              <a:gd name="T2" fmla="*/ 16 w 16"/>
              <a:gd name="T3" fmla="*/ 3 h 3"/>
              <a:gd name="T4" fmla="*/ 16 w 16"/>
              <a:gd name="T5" fmla="*/ 3 h 3"/>
              <a:gd name="T6" fmla="*/ 16 w 16"/>
              <a:gd name="T7" fmla="*/ 3 h 3"/>
              <a:gd name="T8" fmla="*/ 15 w 16"/>
              <a:gd name="T9" fmla="*/ 2 h 3"/>
              <a:gd name="T10" fmla="*/ 2 w 16"/>
              <a:gd name="T11" fmla="*/ 0 h 3"/>
              <a:gd name="T12" fmla="*/ 2 w 16"/>
              <a:gd name="T13" fmla="*/ 0 h 3"/>
              <a:gd name="T14" fmla="*/ 2 w 16"/>
              <a:gd name="T15" fmla="*/ 1 h 3"/>
              <a:gd name="T16" fmla="*/ 1 w 16"/>
              <a:gd name="T17" fmla="*/ 1 h 3"/>
              <a:gd name="T18" fmla="*/ 0 w 16"/>
              <a:gd name="T19" fmla="*/ 2 h 3"/>
              <a:gd name="T20" fmla="*/ 0 w 16"/>
              <a:gd name="T21" fmla="*/ 2 h 3"/>
              <a:gd name="T22" fmla="*/ 1 w 16"/>
              <a:gd name="T23" fmla="*/ 2 h 3"/>
              <a:gd name="T24" fmla="*/ 2 w 16"/>
              <a:gd name="T25" fmla="*/ 2 h 3"/>
              <a:gd name="T26" fmla="*/ 2 w 1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3">
                <a:moveTo>
                  <a:pt x="15" y="2"/>
                </a:moveTo>
                <a:cubicBezTo>
                  <a:pt x="15" y="3"/>
                  <a:pt x="16" y="3"/>
                  <a:pt x="16" y="3"/>
                </a:cubicBezTo>
                <a:cubicBezTo>
                  <a:pt x="16" y="3"/>
                  <a:pt x="16" y="3"/>
                  <a:pt x="16" y="3"/>
                </a:cubicBezTo>
                <a:cubicBezTo>
                  <a:pt x="16" y="3"/>
                  <a:pt x="16" y="3"/>
                  <a:pt x="16" y="3"/>
                </a:cubicBezTo>
                <a:cubicBezTo>
                  <a:pt x="16" y="2"/>
                  <a:pt x="15" y="2"/>
                  <a:pt x="15" y="2"/>
                </a:cubicBezTo>
                <a:moveTo>
                  <a:pt x="2" y="0"/>
                </a:moveTo>
                <a:cubicBezTo>
                  <a:pt x="2" y="0"/>
                  <a:pt x="2" y="0"/>
                  <a:pt x="2" y="0"/>
                </a:cubicBezTo>
                <a:cubicBezTo>
                  <a:pt x="2" y="1"/>
                  <a:pt x="2" y="1"/>
                  <a:pt x="2" y="1"/>
                </a:cubicBezTo>
                <a:cubicBezTo>
                  <a:pt x="1" y="1"/>
                  <a:pt x="1" y="1"/>
                  <a:pt x="1" y="1"/>
                </a:cubicBezTo>
                <a:cubicBezTo>
                  <a:pt x="0" y="2"/>
                  <a:pt x="0" y="2"/>
                  <a:pt x="0" y="2"/>
                </a:cubicBezTo>
                <a:cubicBezTo>
                  <a:pt x="0" y="2"/>
                  <a:pt x="0" y="2"/>
                  <a:pt x="0" y="2"/>
                </a:cubicBezTo>
                <a:cubicBezTo>
                  <a:pt x="1" y="2"/>
                  <a:pt x="1" y="2"/>
                  <a:pt x="1" y="2"/>
                </a:cubicBezTo>
                <a:cubicBezTo>
                  <a:pt x="1" y="2"/>
                  <a:pt x="2" y="2"/>
                  <a:pt x="2" y="2"/>
                </a:cubicBezTo>
                <a:cubicBezTo>
                  <a:pt x="2" y="2"/>
                  <a:pt x="2" y="1"/>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19" name="Freeform 3065">
            <a:extLst>
              <a:ext uri="{FF2B5EF4-FFF2-40B4-BE49-F238E27FC236}">
                <a16:creationId xmlns:a16="http://schemas.microsoft.com/office/drawing/2014/main" id="{D8E592FB-7A88-42FD-BA48-036694020158}"/>
              </a:ext>
            </a:extLst>
          </p:cNvPr>
          <p:cNvSpPr>
            <a:spLocks/>
          </p:cNvSpPr>
          <p:nvPr/>
        </p:nvSpPr>
        <p:spPr bwMode="auto">
          <a:xfrm>
            <a:off x="3173086" y="5841259"/>
            <a:ext cx="60332" cy="22228"/>
          </a:xfrm>
          <a:custGeom>
            <a:avLst/>
            <a:gdLst>
              <a:gd name="T0" fmla="*/ 4 w 14"/>
              <a:gd name="T1" fmla="*/ 0 h 5"/>
              <a:gd name="T2" fmla="*/ 3 w 14"/>
              <a:gd name="T3" fmla="*/ 0 h 5"/>
              <a:gd name="T4" fmla="*/ 2 w 14"/>
              <a:gd name="T5" fmla="*/ 0 h 5"/>
              <a:gd name="T6" fmla="*/ 1 w 14"/>
              <a:gd name="T7" fmla="*/ 1 h 5"/>
              <a:gd name="T8" fmla="*/ 0 w 14"/>
              <a:gd name="T9" fmla="*/ 1 h 5"/>
              <a:gd name="T10" fmla="*/ 0 w 14"/>
              <a:gd name="T11" fmla="*/ 3 h 5"/>
              <a:gd name="T12" fmla="*/ 3 w 14"/>
              <a:gd name="T13" fmla="*/ 4 h 5"/>
              <a:gd name="T14" fmla="*/ 4 w 14"/>
              <a:gd name="T15" fmla="*/ 5 h 5"/>
              <a:gd name="T16" fmla="*/ 5 w 14"/>
              <a:gd name="T17" fmla="*/ 5 h 5"/>
              <a:gd name="T18" fmla="*/ 5 w 14"/>
              <a:gd name="T19" fmla="*/ 5 h 5"/>
              <a:gd name="T20" fmla="*/ 6 w 14"/>
              <a:gd name="T21" fmla="*/ 5 h 5"/>
              <a:gd name="T22" fmla="*/ 7 w 14"/>
              <a:gd name="T23" fmla="*/ 4 h 5"/>
              <a:gd name="T24" fmla="*/ 8 w 14"/>
              <a:gd name="T25" fmla="*/ 4 h 5"/>
              <a:gd name="T26" fmla="*/ 10 w 14"/>
              <a:gd name="T27" fmla="*/ 4 h 5"/>
              <a:gd name="T28" fmla="*/ 11 w 14"/>
              <a:gd name="T29" fmla="*/ 4 h 5"/>
              <a:gd name="T30" fmla="*/ 11 w 14"/>
              <a:gd name="T31" fmla="*/ 4 h 5"/>
              <a:gd name="T32" fmla="*/ 12 w 14"/>
              <a:gd name="T33" fmla="*/ 4 h 5"/>
              <a:gd name="T34" fmla="*/ 13 w 14"/>
              <a:gd name="T35" fmla="*/ 4 h 5"/>
              <a:gd name="T36" fmla="*/ 14 w 14"/>
              <a:gd name="T37" fmla="*/ 4 h 5"/>
              <a:gd name="T38" fmla="*/ 14 w 14"/>
              <a:gd name="T39" fmla="*/ 4 h 5"/>
              <a:gd name="T40" fmla="*/ 13 w 14"/>
              <a:gd name="T41" fmla="*/ 3 h 5"/>
              <a:gd name="T42" fmla="*/ 10 w 14"/>
              <a:gd name="T43" fmla="*/ 1 h 5"/>
              <a:gd name="T44" fmla="*/ 6 w 14"/>
              <a:gd name="T45" fmla="*/ 0 h 5"/>
              <a:gd name="T46" fmla="*/ 5 w 14"/>
              <a:gd name="T47" fmla="*/ 0 h 5"/>
              <a:gd name="T48" fmla="*/ 4 w 14"/>
              <a:gd name="T4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5">
                <a:moveTo>
                  <a:pt x="4" y="0"/>
                </a:moveTo>
                <a:cubicBezTo>
                  <a:pt x="3" y="0"/>
                  <a:pt x="3" y="0"/>
                  <a:pt x="3" y="0"/>
                </a:cubicBezTo>
                <a:cubicBezTo>
                  <a:pt x="2" y="0"/>
                  <a:pt x="2" y="0"/>
                  <a:pt x="2" y="0"/>
                </a:cubicBezTo>
                <a:cubicBezTo>
                  <a:pt x="1" y="1"/>
                  <a:pt x="1" y="1"/>
                  <a:pt x="1" y="1"/>
                </a:cubicBezTo>
                <a:cubicBezTo>
                  <a:pt x="0" y="1"/>
                  <a:pt x="0" y="1"/>
                  <a:pt x="0" y="1"/>
                </a:cubicBezTo>
                <a:cubicBezTo>
                  <a:pt x="0" y="2"/>
                  <a:pt x="0" y="3"/>
                  <a:pt x="0" y="3"/>
                </a:cubicBezTo>
                <a:cubicBezTo>
                  <a:pt x="1" y="4"/>
                  <a:pt x="2" y="4"/>
                  <a:pt x="3" y="4"/>
                </a:cubicBezTo>
                <a:cubicBezTo>
                  <a:pt x="4" y="5"/>
                  <a:pt x="4" y="5"/>
                  <a:pt x="4" y="5"/>
                </a:cubicBezTo>
                <a:cubicBezTo>
                  <a:pt x="5" y="5"/>
                  <a:pt x="5" y="5"/>
                  <a:pt x="5" y="5"/>
                </a:cubicBezTo>
                <a:cubicBezTo>
                  <a:pt x="5" y="5"/>
                  <a:pt x="5" y="5"/>
                  <a:pt x="5" y="5"/>
                </a:cubicBezTo>
                <a:cubicBezTo>
                  <a:pt x="5" y="5"/>
                  <a:pt x="6" y="5"/>
                  <a:pt x="6" y="5"/>
                </a:cubicBezTo>
                <a:cubicBezTo>
                  <a:pt x="6" y="5"/>
                  <a:pt x="7" y="5"/>
                  <a:pt x="7" y="4"/>
                </a:cubicBezTo>
                <a:cubicBezTo>
                  <a:pt x="8" y="4"/>
                  <a:pt x="8" y="4"/>
                  <a:pt x="8" y="4"/>
                </a:cubicBezTo>
                <a:cubicBezTo>
                  <a:pt x="9" y="4"/>
                  <a:pt x="9" y="4"/>
                  <a:pt x="10" y="4"/>
                </a:cubicBezTo>
                <a:cubicBezTo>
                  <a:pt x="10" y="4"/>
                  <a:pt x="10" y="4"/>
                  <a:pt x="11" y="4"/>
                </a:cubicBezTo>
                <a:cubicBezTo>
                  <a:pt x="11" y="4"/>
                  <a:pt x="11" y="4"/>
                  <a:pt x="11" y="4"/>
                </a:cubicBezTo>
                <a:cubicBezTo>
                  <a:pt x="11" y="4"/>
                  <a:pt x="12" y="4"/>
                  <a:pt x="12" y="4"/>
                </a:cubicBezTo>
                <a:cubicBezTo>
                  <a:pt x="13" y="4"/>
                  <a:pt x="13" y="4"/>
                  <a:pt x="13" y="4"/>
                </a:cubicBezTo>
                <a:cubicBezTo>
                  <a:pt x="14" y="4"/>
                  <a:pt x="14" y="4"/>
                  <a:pt x="14" y="4"/>
                </a:cubicBezTo>
                <a:cubicBezTo>
                  <a:pt x="14" y="4"/>
                  <a:pt x="14" y="4"/>
                  <a:pt x="14" y="4"/>
                </a:cubicBezTo>
                <a:cubicBezTo>
                  <a:pt x="14" y="4"/>
                  <a:pt x="13" y="4"/>
                  <a:pt x="13" y="3"/>
                </a:cubicBezTo>
                <a:cubicBezTo>
                  <a:pt x="12" y="3"/>
                  <a:pt x="11" y="2"/>
                  <a:pt x="10" y="1"/>
                </a:cubicBezTo>
                <a:cubicBezTo>
                  <a:pt x="9" y="1"/>
                  <a:pt x="7" y="1"/>
                  <a:pt x="6" y="0"/>
                </a:cubicBezTo>
                <a:cubicBezTo>
                  <a:pt x="6" y="0"/>
                  <a:pt x="5" y="0"/>
                  <a:pt x="5" y="0"/>
                </a:cubicBezTo>
                <a:cubicBezTo>
                  <a:pt x="4" y="0"/>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20" name="Freeform 3066">
            <a:extLst>
              <a:ext uri="{FF2B5EF4-FFF2-40B4-BE49-F238E27FC236}">
                <a16:creationId xmlns:a16="http://schemas.microsoft.com/office/drawing/2014/main" id="{F3CA6AA2-54A9-436B-9C49-217A2686750B}"/>
              </a:ext>
            </a:extLst>
          </p:cNvPr>
          <p:cNvSpPr>
            <a:spLocks/>
          </p:cNvSpPr>
          <p:nvPr/>
        </p:nvSpPr>
        <p:spPr bwMode="auto">
          <a:xfrm>
            <a:off x="3233418" y="5858724"/>
            <a:ext cx="7938" cy="4763"/>
          </a:xfrm>
          <a:custGeom>
            <a:avLst/>
            <a:gdLst>
              <a:gd name="T0" fmla="*/ 0 w 2"/>
              <a:gd name="T1" fmla="*/ 0 h 1"/>
              <a:gd name="T2" fmla="*/ 0 w 2"/>
              <a:gd name="T3" fmla="*/ 0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1"/>
                  <a:pt x="1" y="1"/>
                  <a:pt x="1" y="1"/>
                </a:cubicBezTo>
                <a:cubicBezTo>
                  <a:pt x="2" y="1"/>
                  <a:pt x="2" y="1"/>
                  <a:pt x="2" y="1"/>
                </a:cubicBezTo>
                <a:cubicBezTo>
                  <a:pt x="1"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21" name="Freeform 3067">
            <a:extLst>
              <a:ext uri="{FF2B5EF4-FFF2-40B4-BE49-F238E27FC236}">
                <a16:creationId xmlns:a16="http://schemas.microsoft.com/office/drawing/2014/main" id="{6C7C04E3-B615-41E3-B054-6C630149EF43}"/>
              </a:ext>
            </a:extLst>
          </p:cNvPr>
          <p:cNvSpPr>
            <a:spLocks/>
          </p:cNvSpPr>
          <p:nvPr/>
        </p:nvSpPr>
        <p:spPr bwMode="auto">
          <a:xfrm>
            <a:off x="3150859" y="5841259"/>
            <a:ext cx="25403" cy="12701"/>
          </a:xfrm>
          <a:custGeom>
            <a:avLst/>
            <a:gdLst>
              <a:gd name="T0" fmla="*/ 6 w 6"/>
              <a:gd name="T1" fmla="*/ 0 h 3"/>
              <a:gd name="T2" fmla="*/ 2 w 6"/>
              <a:gd name="T3" fmla="*/ 1 h 3"/>
              <a:gd name="T4" fmla="*/ 0 w 6"/>
              <a:gd name="T5" fmla="*/ 2 h 3"/>
              <a:gd name="T6" fmla="*/ 1 w 6"/>
              <a:gd name="T7" fmla="*/ 3 h 3"/>
              <a:gd name="T8" fmla="*/ 2 w 6"/>
              <a:gd name="T9" fmla="*/ 3 h 3"/>
              <a:gd name="T10" fmla="*/ 2 w 6"/>
              <a:gd name="T11" fmla="*/ 3 h 3"/>
              <a:gd name="T12" fmla="*/ 3 w 6"/>
              <a:gd name="T13" fmla="*/ 3 h 3"/>
              <a:gd name="T14" fmla="*/ 4 w 6"/>
              <a:gd name="T15" fmla="*/ 2 h 3"/>
              <a:gd name="T16" fmla="*/ 4 w 6"/>
              <a:gd name="T17" fmla="*/ 2 h 3"/>
              <a:gd name="T18" fmla="*/ 5 w 6"/>
              <a:gd name="T19" fmla="*/ 1 h 3"/>
              <a:gd name="T20" fmla="*/ 5 w 6"/>
              <a:gd name="T21" fmla="*/ 1 h 3"/>
              <a:gd name="T22" fmla="*/ 6 w 6"/>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6" y="0"/>
                </a:moveTo>
                <a:cubicBezTo>
                  <a:pt x="4" y="0"/>
                  <a:pt x="3" y="0"/>
                  <a:pt x="2" y="1"/>
                </a:cubicBezTo>
                <a:cubicBezTo>
                  <a:pt x="2" y="1"/>
                  <a:pt x="1" y="1"/>
                  <a:pt x="0" y="2"/>
                </a:cubicBezTo>
                <a:cubicBezTo>
                  <a:pt x="1" y="2"/>
                  <a:pt x="1" y="3"/>
                  <a:pt x="1" y="3"/>
                </a:cubicBezTo>
                <a:cubicBezTo>
                  <a:pt x="1" y="3"/>
                  <a:pt x="1" y="3"/>
                  <a:pt x="2" y="3"/>
                </a:cubicBezTo>
                <a:cubicBezTo>
                  <a:pt x="2" y="3"/>
                  <a:pt x="2" y="3"/>
                  <a:pt x="2" y="3"/>
                </a:cubicBezTo>
                <a:cubicBezTo>
                  <a:pt x="2" y="3"/>
                  <a:pt x="3" y="3"/>
                  <a:pt x="3" y="3"/>
                </a:cubicBezTo>
                <a:cubicBezTo>
                  <a:pt x="4" y="2"/>
                  <a:pt x="4" y="2"/>
                  <a:pt x="4" y="2"/>
                </a:cubicBezTo>
                <a:cubicBezTo>
                  <a:pt x="4" y="2"/>
                  <a:pt x="4" y="2"/>
                  <a:pt x="4" y="2"/>
                </a:cubicBezTo>
                <a:cubicBezTo>
                  <a:pt x="5" y="1"/>
                  <a:pt x="5" y="1"/>
                  <a:pt x="5" y="1"/>
                </a:cubicBezTo>
                <a:cubicBezTo>
                  <a:pt x="5" y="1"/>
                  <a:pt x="5" y="1"/>
                  <a:pt x="5" y="1"/>
                </a:cubicBezTo>
                <a:cubicBezTo>
                  <a:pt x="6" y="1"/>
                  <a:pt x="6" y="0"/>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22" name="Freeform 3068">
            <a:extLst>
              <a:ext uri="{FF2B5EF4-FFF2-40B4-BE49-F238E27FC236}">
                <a16:creationId xmlns:a16="http://schemas.microsoft.com/office/drawing/2014/main" id="{CB0B5204-0A27-4627-89FC-4B2C025F87ED}"/>
              </a:ext>
            </a:extLst>
          </p:cNvPr>
          <p:cNvSpPr>
            <a:spLocks/>
          </p:cNvSpPr>
          <p:nvPr/>
        </p:nvSpPr>
        <p:spPr bwMode="auto">
          <a:xfrm>
            <a:off x="3173086" y="5841259"/>
            <a:ext cx="25403" cy="4763"/>
          </a:xfrm>
          <a:custGeom>
            <a:avLst/>
            <a:gdLst>
              <a:gd name="T0" fmla="*/ 3 w 6"/>
              <a:gd name="T1" fmla="*/ 0 h 1"/>
              <a:gd name="T2" fmla="*/ 1 w 6"/>
              <a:gd name="T3" fmla="*/ 0 h 1"/>
              <a:gd name="T4" fmla="*/ 0 w 6"/>
              <a:gd name="T5" fmla="*/ 1 h 1"/>
              <a:gd name="T6" fmla="*/ 1 w 6"/>
              <a:gd name="T7" fmla="*/ 1 h 1"/>
              <a:gd name="T8" fmla="*/ 2 w 6"/>
              <a:gd name="T9" fmla="*/ 0 h 1"/>
              <a:gd name="T10" fmla="*/ 3 w 6"/>
              <a:gd name="T11" fmla="*/ 0 h 1"/>
              <a:gd name="T12" fmla="*/ 3 w 6"/>
              <a:gd name="T13" fmla="*/ 0 h 1"/>
              <a:gd name="T14" fmla="*/ 5 w 6"/>
              <a:gd name="T15" fmla="*/ 0 h 1"/>
              <a:gd name="T16" fmla="*/ 6 w 6"/>
              <a:gd name="T17" fmla="*/ 0 h 1"/>
              <a:gd name="T18" fmla="*/ 3 w 6"/>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
                <a:moveTo>
                  <a:pt x="3" y="0"/>
                </a:moveTo>
                <a:cubicBezTo>
                  <a:pt x="2" y="0"/>
                  <a:pt x="1" y="0"/>
                  <a:pt x="1" y="0"/>
                </a:cubicBezTo>
                <a:cubicBezTo>
                  <a:pt x="1" y="0"/>
                  <a:pt x="1" y="1"/>
                  <a:pt x="0" y="1"/>
                </a:cubicBezTo>
                <a:cubicBezTo>
                  <a:pt x="1" y="1"/>
                  <a:pt x="1" y="1"/>
                  <a:pt x="1" y="1"/>
                </a:cubicBezTo>
                <a:cubicBezTo>
                  <a:pt x="2" y="0"/>
                  <a:pt x="2" y="0"/>
                  <a:pt x="2" y="0"/>
                </a:cubicBezTo>
                <a:cubicBezTo>
                  <a:pt x="3" y="0"/>
                  <a:pt x="3" y="0"/>
                  <a:pt x="3" y="0"/>
                </a:cubicBezTo>
                <a:cubicBezTo>
                  <a:pt x="3" y="0"/>
                  <a:pt x="3" y="0"/>
                  <a:pt x="3" y="0"/>
                </a:cubicBezTo>
                <a:cubicBezTo>
                  <a:pt x="4" y="0"/>
                  <a:pt x="4" y="0"/>
                  <a:pt x="5" y="0"/>
                </a:cubicBezTo>
                <a:cubicBezTo>
                  <a:pt x="5" y="0"/>
                  <a:pt x="6" y="0"/>
                  <a:pt x="6" y="0"/>
                </a:cubicBezTo>
                <a:cubicBezTo>
                  <a:pt x="5" y="0"/>
                  <a:pt x="4"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23" name="Freeform 3069">
            <a:extLst>
              <a:ext uri="{FF2B5EF4-FFF2-40B4-BE49-F238E27FC236}">
                <a16:creationId xmlns:a16="http://schemas.microsoft.com/office/drawing/2014/main" id="{1F1DC5BB-7A65-42ED-8B0B-DA4AE3FEC2E3}"/>
              </a:ext>
            </a:extLst>
          </p:cNvPr>
          <p:cNvSpPr>
            <a:spLocks/>
          </p:cNvSpPr>
          <p:nvPr/>
        </p:nvSpPr>
        <p:spPr bwMode="auto">
          <a:xfrm>
            <a:off x="3233418" y="5863487"/>
            <a:ext cx="17465" cy="30166"/>
          </a:xfrm>
          <a:custGeom>
            <a:avLst/>
            <a:gdLst>
              <a:gd name="T0" fmla="*/ 0 w 4"/>
              <a:gd name="T1" fmla="*/ 0 h 7"/>
              <a:gd name="T2" fmla="*/ 0 w 4"/>
              <a:gd name="T3" fmla="*/ 0 h 7"/>
              <a:gd name="T4" fmla="*/ 0 w 4"/>
              <a:gd name="T5" fmla="*/ 1 h 7"/>
              <a:gd name="T6" fmla="*/ 1 w 4"/>
              <a:gd name="T7" fmla="*/ 2 h 7"/>
              <a:gd name="T8" fmla="*/ 2 w 4"/>
              <a:gd name="T9" fmla="*/ 5 h 7"/>
              <a:gd name="T10" fmla="*/ 3 w 4"/>
              <a:gd name="T11" fmla="*/ 7 h 7"/>
              <a:gd name="T12" fmla="*/ 4 w 4"/>
              <a:gd name="T13" fmla="*/ 7 h 7"/>
              <a:gd name="T14" fmla="*/ 4 w 4"/>
              <a:gd name="T15" fmla="*/ 7 h 7"/>
              <a:gd name="T16" fmla="*/ 4 w 4"/>
              <a:gd name="T17" fmla="*/ 7 h 7"/>
              <a:gd name="T18" fmla="*/ 2 w 4"/>
              <a:gd name="T19" fmla="*/ 5 h 7"/>
              <a:gd name="T20" fmla="*/ 1 w 4"/>
              <a:gd name="T21" fmla="*/ 2 h 7"/>
              <a:gd name="T22" fmla="*/ 1 w 4"/>
              <a:gd name="T23" fmla="*/ 1 h 7"/>
              <a:gd name="T24" fmla="*/ 0 w 4"/>
              <a:gd name="T25" fmla="*/ 0 h 7"/>
              <a:gd name="T26" fmla="*/ 0 w 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7">
                <a:moveTo>
                  <a:pt x="0" y="0"/>
                </a:moveTo>
                <a:cubicBezTo>
                  <a:pt x="0" y="0"/>
                  <a:pt x="0" y="0"/>
                  <a:pt x="0" y="0"/>
                </a:cubicBezTo>
                <a:cubicBezTo>
                  <a:pt x="0" y="1"/>
                  <a:pt x="0" y="1"/>
                  <a:pt x="0" y="1"/>
                </a:cubicBezTo>
                <a:cubicBezTo>
                  <a:pt x="1" y="2"/>
                  <a:pt x="1" y="2"/>
                  <a:pt x="1" y="2"/>
                </a:cubicBezTo>
                <a:cubicBezTo>
                  <a:pt x="1" y="3"/>
                  <a:pt x="2" y="4"/>
                  <a:pt x="2" y="5"/>
                </a:cubicBezTo>
                <a:cubicBezTo>
                  <a:pt x="3" y="6"/>
                  <a:pt x="3" y="6"/>
                  <a:pt x="3" y="7"/>
                </a:cubicBezTo>
                <a:cubicBezTo>
                  <a:pt x="3" y="7"/>
                  <a:pt x="3" y="7"/>
                  <a:pt x="4" y="7"/>
                </a:cubicBezTo>
                <a:cubicBezTo>
                  <a:pt x="4" y="7"/>
                  <a:pt x="4" y="7"/>
                  <a:pt x="4" y="7"/>
                </a:cubicBezTo>
                <a:cubicBezTo>
                  <a:pt x="4" y="7"/>
                  <a:pt x="4" y="7"/>
                  <a:pt x="4" y="7"/>
                </a:cubicBezTo>
                <a:cubicBezTo>
                  <a:pt x="3" y="6"/>
                  <a:pt x="3" y="6"/>
                  <a:pt x="2" y="5"/>
                </a:cubicBezTo>
                <a:cubicBezTo>
                  <a:pt x="2" y="4"/>
                  <a:pt x="2" y="3"/>
                  <a:pt x="1" y="2"/>
                </a:cubicBezTo>
                <a:cubicBezTo>
                  <a:pt x="1" y="1"/>
                  <a:pt x="1" y="1"/>
                  <a:pt x="1" y="1"/>
                </a:cubicBezTo>
                <a:cubicBezTo>
                  <a:pt x="0" y="0"/>
                  <a:pt x="0" y="0"/>
                  <a:pt x="0"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9065" name="Group 3271">
            <a:extLst>
              <a:ext uri="{FF2B5EF4-FFF2-40B4-BE49-F238E27FC236}">
                <a16:creationId xmlns:a16="http://schemas.microsoft.com/office/drawing/2014/main" id="{2F901FC5-747D-4B2E-A63E-DC355E10256C}"/>
              </a:ext>
            </a:extLst>
          </p:cNvPr>
          <p:cNvGrpSpPr>
            <a:grpSpLocks/>
          </p:cNvGrpSpPr>
          <p:nvPr/>
        </p:nvGrpSpPr>
        <p:grpSpPr bwMode="auto">
          <a:xfrm>
            <a:off x="2647564" y="4050352"/>
            <a:ext cx="757326" cy="2213231"/>
            <a:chOff x="1909" y="2212"/>
            <a:chExt cx="477" cy="1394"/>
          </a:xfrm>
          <a:solidFill>
            <a:srgbClr val="789B0D"/>
          </a:solidFill>
        </p:grpSpPr>
        <p:sp>
          <p:nvSpPr>
            <p:cNvPr id="21524" name="Freeform 3071">
              <a:extLst>
                <a:ext uri="{FF2B5EF4-FFF2-40B4-BE49-F238E27FC236}">
                  <a16:creationId xmlns:a16="http://schemas.microsoft.com/office/drawing/2014/main" id="{ED573A39-3759-4A1E-8051-546EAC62DB0D}"/>
                </a:ext>
              </a:extLst>
            </p:cNvPr>
            <p:cNvSpPr>
              <a:spLocks/>
            </p:cNvSpPr>
            <p:nvPr/>
          </p:nvSpPr>
          <p:spPr bwMode="auto">
            <a:xfrm>
              <a:off x="2253" y="3351"/>
              <a:ext cx="33" cy="22"/>
            </a:xfrm>
            <a:custGeom>
              <a:avLst/>
              <a:gdLst>
                <a:gd name="T0" fmla="*/ 6 w 12"/>
                <a:gd name="T1" fmla="*/ 0 h 8"/>
                <a:gd name="T2" fmla="*/ 5 w 12"/>
                <a:gd name="T3" fmla="*/ 0 h 8"/>
                <a:gd name="T4" fmla="*/ 3 w 12"/>
                <a:gd name="T5" fmla="*/ 0 h 8"/>
                <a:gd name="T6" fmla="*/ 2 w 12"/>
                <a:gd name="T7" fmla="*/ 1 h 8"/>
                <a:gd name="T8" fmla="*/ 1 w 12"/>
                <a:gd name="T9" fmla="*/ 1 h 8"/>
                <a:gd name="T10" fmla="*/ 0 w 12"/>
                <a:gd name="T11" fmla="*/ 1 h 8"/>
                <a:gd name="T12" fmla="*/ 3 w 12"/>
                <a:gd name="T13" fmla="*/ 3 h 8"/>
                <a:gd name="T14" fmla="*/ 8 w 12"/>
                <a:gd name="T15" fmla="*/ 5 h 8"/>
                <a:gd name="T16" fmla="*/ 12 w 12"/>
                <a:gd name="T17" fmla="*/ 8 h 8"/>
                <a:gd name="T18" fmla="*/ 11 w 12"/>
                <a:gd name="T19" fmla="*/ 6 h 8"/>
                <a:gd name="T20" fmla="*/ 10 w 12"/>
                <a:gd name="T21" fmla="*/ 3 h 8"/>
                <a:gd name="T22" fmla="*/ 9 w 12"/>
                <a:gd name="T23" fmla="*/ 2 h 8"/>
                <a:gd name="T24" fmla="*/ 9 w 12"/>
                <a:gd name="T25" fmla="*/ 1 h 8"/>
                <a:gd name="T26" fmla="*/ 9 w 12"/>
                <a:gd name="T27" fmla="*/ 1 h 8"/>
                <a:gd name="T28" fmla="*/ 9 w 12"/>
                <a:gd name="T29" fmla="*/ 0 h 8"/>
                <a:gd name="T30" fmla="*/ 8 w 12"/>
                <a:gd name="T31" fmla="*/ 0 h 8"/>
                <a:gd name="T32" fmla="*/ 7 w 12"/>
                <a:gd name="T33" fmla="*/ 0 h 8"/>
                <a:gd name="T34" fmla="*/ 6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cubicBezTo>
                    <a:pt x="5" y="0"/>
                    <a:pt x="5" y="0"/>
                    <a:pt x="5" y="0"/>
                  </a:cubicBezTo>
                  <a:cubicBezTo>
                    <a:pt x="4" y="0"/>
                    <a:pt x="4" y="0"/>
                    <a:pt x="3" y="0"/>
                  </a:cubicBezTo>
                  <a:cubicBezTo>
                    <a:pt x="3" y="1"/>
                    <a:pt x="3" y="1"/>
                    <a:pt x="2" y="1"/>
                  </a:cubicBezTo>
                  <a:cubicBezTo>
                    <a:pt x="2" y="1"/>
                    <a:pt x="2" y="1"/>
                    <a:pt x="1" y="1"/>
                  </a:cubicBezTo>
                  <a:cubicBezTo>
                    <a:pt x="0" y="1"/>
                    <a:pt x="0" y="1"/>
                    <a:pt x="0" y="1"/>
                  </a:cubicBezTo>
                  <a:cubicBezTo>
                    <a:pt x="1" y="2"/>
                    <a:pt x="2" y="2"/>
                    <a:pt x="3" y="3"/>
                  </a:cubicBezTo>
                  <a:cubicBezTo>
                    <a:pt x="5" y="3"/>
                    <a:pt x="7" y="4"/>
                    <a:pt x="8" y="5"/>
                  </a:cubicBezTo>
                  <a:cubicBezTo>
                    <a:pt x="10" y="6"/>
                    <a:pt x="11" y="7"/>
                    <a:pt x="12" y="8"/>
                  </a:cubicBezTo>
                  <a:cubicBezTo>
                    <a:pt x="12" y="7"/>
                    <a:pt x="12" y="7"/>
                    <a:pt x="11" y="6"/>
                  </a:cubicBezTo>
                  <a:cubicBezTo>
                    <a:pt x="11" y="5"/>
                    <a:pt x="10" y="4"/>
                    <a:pt x="10" y="3"/>
                  </a:cubicBezTo>
                  <a:cubicBezTo>
                    <a:pt x="9" y="2"/>
                    <a:pt x="9" y="2"/>
                    <a:pt x="9" y="2"/>
                  </a:cubicBezTo>
                  <a:cubicBezTo>
                    <a:pt x="9" y="1"/>
                    <a:pt x="9" y="1"/>
                    <a:pt x="9" y="1"/>
                  </a:cubicBezTo>
                  <a:cubicBezTo>
                    <a:pt x="9" y="1"/>
                    <a:pt x="9" y="1"/>
                    <a:pt x="9" y="1"/>
                  </a:cubicBezTo>
                  <a:cubicBezTo>
                    <a:pt x="9" y="0"/>
                    <a:pt x="9" y="0"/>
                    <a:pt x="9" y="0"/>
                  </a:cubicBezTo>
                  <a:cubicBezTo>
                    <a:pt x="8" y="0"/>
                    <a:pt x="8" y="0"/>
                    <a:pt x="8" y="0"/>
                  </a:cubicBezTo>
                  <a:cubicBezTo>
                    <a:pt x="7" y="0"/>
                    <a:pt x="7" y="0"/>
                    <a:pt x="7" y="0"/>
                  </a:cubicBezTo>
                  <a:cubicBezTo>
                    <a:pt x="7"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5" name="Freeform 3072">
              <a:extLst>
                <a:ext uri="{FF2B5EF4-FFF2-40B4-BE49-F238E27FC236}">
                  <a16:creationId xmlns:a16="http://schemas.microsoft.com/office/drawing/2014/main" id="{90F7EBB7-2E8D-49E9-8346-5FC8D08AE332}"/>
                </a:ext>
              </a:extLst>
            </p:cNvPr>
            <p:cNvSpPr>
              <a:spLocks/>
            </p:cNvSpPr>
            <p:nvPr/>
          </p:nvSpPr>
          <p:spPr bwMode="auto">
            <a:xfrm>
              <a:off x="2278" y="3354"/>
              <a:ext cx="16" cy="24"/>
            </a:xfrm>
            <a:custGeom>
              <a:avLst/>
              <a:gdLst>
                <a:gd name="T0" fmla="*/ 0 w 6"/>
                <a:gd name="T1" fmla="*/ 0 h 9"/>
                <a:gd name="T2" fmla="*/ 1 w 6"/>
                <a:gd name="T3" fmla="*/ 1 h 9"/>
                <a:gd name="T4" fmla="*/ 1 w 6"/>
                <a:gd name="T5" fmla="*/ 2 h 9"/>
                <a:gd name="T6" fmla="*/ 2 w 6"/>
                <a:gd name="T7" fmla="*/ 5 h 9"/>
                <a:gd name="T8" fmla="*/ 4 w 6"/>
                <a:gd name="T9" fmla="*/ 7 h 9"/>
                <a:gd name="T10" fmla="*/ 4 w 6"/>
                <a:gd name="T11" fmla="*/ 7 h 9"/>
                <a:gd name="T12" fmla="*/ 5 w 6"/>
                <a:gd name="T13" fmla="*/ 9 h 9"/>
                <a:gd name="T14" fmla="*/ 6 w 6"/>
                <a:gd name="T15" fmla="*/ 7 h 9"/>
                <a:gd name="T16" fmla="*/ 6 w 6"/>
                <a:gd name="T17" fmla="*/ 6 h 9"/>
                <a:gd name="T18" fmla="*/ 2 w 6"/>
                <a:gd name="T19" fmla="*/ 0 h 9"/>
                <a:gd name="T20" fmla="*/ 1 w 6"/>
                <a:gd name="T21" fmla="*/ 0 h 9"/>
                <a:gd name="T22" fmla="*/ 0 w 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0" y="0"/>
                  </a:moveTo>
                  <a:cubicBezTo>
                    <a:pt x="1" y="1"/>
                    <a:pt x="1" y="1"/>
                    <a:pt x="1" y="1"/>
                  </a:cubicBezTo>
                  <a:cubicBezTo>
                    <a:pt x="1" y="2"/>
                    <a:pt x="1" y="2"/>
                    <a:pt x="1" y="2"/>
                  </a:cubicBezTo>
                  <a:cubicBezTo>
                    <a:pt x="2" y="3"/>
                    <a:pt x="2" y="4"/>
                    <a:pt x="2" y="5"/>
                  </a:cubicBezTo>
                  <a:cubicBezTo>
                    <a:pt x="3" y="6"/>
                    <a:pt x="3" y="6"/>
                    <a:pt x="4" y="7"/>
                  </a:cubicBezTo>
                  <a:cubicBezTo>
                    <a:pt x="4" y="7"/>
                    <a:pt x="4" y="7"/>
                    <a:pt x="4" y="7"/>
                  </a:cubicBezTo>
                  <a:cubicBezTo>
                    <a:pt x="5" y="8"/>
                    <a:pt x="5" y="8"/>
                    <a:pt x="5" y="9"/>
                  </a:cubicBezTo>
                  <a:cubicBezTo>
                    <a:pt x="6" y="9"/>
                    <a:pt x="6" y="8"/>
                    <a:pt x="6" y="7"/>
                  </a:cubicBezTo>
                  <a:cubicBezTo>
                    <a:pt x="6" y="7"/>
                    <a:pt x="6" y="6"/>
                    <a:pt x="6" y="6"/>
                  </a:cubicBezTo>
                  <a:cubicBezTo>
                    <a:pt x="5" y="3"/>
                    <a:pt x="3" y="2"/>
                    <a:pt x="2"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6" name="Freeform 3073">
              <a:extLst>
                <a:ext uri="{FF2B5EF4-FFF2-40B4-BE49-F238E27FC236}">
                  <a16:creationId xmlns:a16="http://schemas.microsoft.com/office/drawing/2014/main" id="{B60D2A32-DE97-4B59-98A7-70CDE09EED97}"/>
                </a:ext>
              </a:extLst>
            </p:cNvPr>
            <p:cNvSpPr>
              <a:spLocks noEditPoints="1"/>
            </p:cNvSpPr>
            <p:nvPr/>
          </p:nvSpPr>
          <p:spPr bwMode="auto">
            <a:xfrm>
              <a:off x="2267" y="3373"/>
              <a:ext cx="24" cy="19"/>
            </a:xfrm>
            <a:custGeom>
              <a:avLst/>
              <a:gdLst>
                <a:gd name="T0" fmla="*/ 0 w 9"/>
                <a:gd name="T1" fmla="*/ 3 h 7"/>
                <a:gd name="T2" fmla="*/ 0 w 9"/>
                <a:gd name="T3" fmla="*/ 4 h 7"/>
                <a:gd name="T4" fmla="*/ 3 w 9"/>
                <a:gd name="T5" fmla="*/ 6 h 7"/>
                <a:gd name="T6" fmla="*/ 4 w 9"/>
                <a:gd name="T7" fmla="*/ 7 h 7"/>
                <a:gd name="T8" fmla="*/ 4 w 9"/>
                <a:gd name="T9" fmla="*/ 7 h 7"/>
                <a:gd name="T10" fmla="*/ 7 w 9"/>
                <a:gd name="T11" fmla="*/ 4 h 7"/>
                <a:gd name="T12" fmla="*/ 0 w 9"/>
                <a:gd name="T13" fmla="*/ 3 h 7"/>
                <a:gd name="T14" fmla="*/ 8 w 9"/>
                <a:gd name="T15" fmla="*/ 0 h 7"/>
                <a:gd name="T16" fmla="*/ 9 w 9"/>
                <a:gd name="T17" fmla="*/ 2 h 7"/>
                <a:gd name="T18" fmla="*/ 9 w 9"/>
                <a:gd name="T19" fmla="*/ 2 h 7"/>
                <a:gd name="T20" fmla="*/ 8 w 9"/>
                <a:gd name="T21" fmla="*/ 1 h 7"/>
                <a:gd name="T22" fmla="*/ 8 w 9"/>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0" y="3"/>
                  </a:moveTo>
                  <a:cubicBezTo>
                    <a:pt x="0" y="3"/>
                    <a:pt x="0" y="3"/>
                    <a:pt x="0" y="4"/>
                  </a:cubicBezTo>
                  <a:cubicBezTo>
                    <a:pt x="1" y="5"/>
                    <a:pt x="2" y="5"/>
                    <a:pt x="3" y="6"/>
                  </a:cubicBezTo>
                  <a:cubicBezTo>
                    <a:pt x="3" y="6"/>
                    <a:pt x="4" y="7"/>
                    <a:pt x="4" y="7"/>
                  </a:cubicBezTo>
                  <a:cubicBezTo>
                    <a:pt x="4" y="7"/>
                    <a:pt x="4" y="7"/>
                    <a:pt x="4" y="7"/>
                  </a:cubicBezTo>
                  <a:cubicBezTo>
                    <a:pt x="5" y="6"/>
                    <a:pt x="6" y="5"/>
                    <a:pt x="7" y="4"/>
                  </a:cubicBezTo>
                  <a:cubicBezTo>
                    <a:pt x="5" y="4"/>
                    <a:pt x="2" y="3"/>
                    <a:pt x="0" y="3"/>
                  </a:cubicBezTo>
                  <a:moveTo>
                    <a:pt x="8" y="0"/>
                  </a:moveTo>
                  <a:cubicBezTo>
                    <a:pt x="8" y="1"/>
                    <a:pt x="9" y="2"/>
                    <a:pt x="9" y="2"/>
                  </a:cubicBezTo>
                  <a:cubicBezTo>
                    <a:pt x="9" y="2"/>
                    <a:pt x="9" y="2"/>
                    <a:pt x="9" y="2"/>
                  </a:cubicBezTo>
                  <a:cubicBezTo>
                    <a:pt x="9" y="2"/>
                    <a:pt x="9" y="1"/>
                    <a:pt x="8" y="1"/>
                  </a:cubicBezTo>
                  <a:cubicBezTo>
                    <a:pt x="8" y="1"/>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7" name="Freeform 3074">
              <a:extLst>
                <a:ext uri="{FF2B5EF4-FFF2-40B4-BE49-F238E27FC236}">
                  <a16:creationId xmlns:a16="http://schemas.microsoft.com/office/drawing/2014/main" id="{ECA0BBD6-D491-4F56-9703-1AAE2FED719E}"/>
                </a:ext>
              </a:extLst>
            </p:cNvPr>
            <p:cNvSpPr>
              <a:spLocks/>
            </p:cNvSpPr>
            <p:nvPr/>
          </p:nvSpPr>
          <p:spPr bwMode="auto">
            <a:xfrm>
              <a:off x="2245" y="3354"/>
              <a:ext cx="46" cy="30"/>
            </a:xfrm>
            <a:custGeom>
              <a:avLst/>
              <a:gdLst>
                <a:gd name="T0" fmla="*/ 0 w 17"/>
                <a:gd name="T1" fmla="*/ 0 h 11"/>
                <a:gd name="T2" fmla="*/ 1 w 17"/>
                <a:gd name="T3" fmla="*/ 1 h 11"/>
                <a:gd name="T4" fmla="*/ 2 w 17"/>
                <a:gd name="T5" fmla="*/ 2 h 11"/>
                <a:gd name="T6" fmla="*/ 3 w 17"/>
                <a:gd name="T7" fmla="*/ 4 h 11"/>
                <a:gd name="T8" fmla="*/ 6 w 17"/>
                <a:gd name="T9" fmla="*/ 7 h 11"/>
                <a:gd name="T10" fmla="*/ 7 w 17"/>
                <a:gd name="T11" fmla="*/ 9 h 11"/>
                <a:gd name="T12" fmla="*/ 8 w 17"/>
                <a:gd name="T13" fmla="*/ 10 h 11"/>
                <a:gd name="T14" fmla="*/ 15 w 17"/>
                <a:gd name="T15" fmla="*/ 11 h 11"/>
                <a:gd name="T16" fmla="*/ 15 w 17"/>
                <a:gd name="T17" fmla="*/ 11 h 11"/>
                <a:gd name="T18" fmla="*/ 17 w 17"/>
                <a:gd name="T19" fmla="*/ 9 h 11"/>
                <a:gd name="T20" fmla="*/ 17 w 17"/>
                <a:gd name="T21" fmla="*/ 9 h 11"/>
                <a:gd name="T22" fmla="*/ 16 w 17"/>
                <a:gd name="T23" fmla="*/ 7 h 11"/>
                <a:gd name="T24" fmla="*/ 15 w 17"/>
                <a:gd name="T25" fmla="*/ 7 h 11"/>
                <a:gd name="T26" fmla="*/ 11 w 17"/>
                <a:gd name="T27" fmla="*/ 4 h 11"/>
                <a:gd name="T28" fmla="*/ 6 w 17"/>
                <a:gd name="T29" fmla="*/ 2 h 11"/>
                <a:gd name="T30" fmla="*/ 1 w 17"/>
                <a:gd name="T31" fmla="*/ 0 h 11"/>
                <a:gd name="T32" fmla="*/ 0 w 17"/>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1">
                  <a:moveTo>
                    <a:pt x="0" y="0"/>
                  </a:moveTo>
                  <a:cubicBezTo>
                    <a:pt x="0" y="0"/>
                    <a:pt x="1" y="0"/>
                    <a:pt x="1" y="1"/>
                  </a:cubicBezTo>
                  <a:cubicBezTo>
                    <a:pt x="1" y="1"/>
                    <a:pt x="2" y="1"/>
                    <a:pt x="2" y="2"/>
                  </a:cubicBezTo>
                  <a:cubicBezTo>
                    <a:pt x="3" y="2"/>
                    <a:pt x="3" y="3"/>
                    <a:pt x="3" y="4"/>
                  </a:cubicBezTo>
                  <a:cubicBezTo>
                    <a:pt x="4" y="5"/>
                    <a:pt x="5" y="6"/>
                    <a:pt x="6" y="7"/>
                  </a:cubicBezTo>
                  <a:cubicBezTo>
                    <a:pt x="6" y="8"/>
                    <a:pt x="7" y="8"/>
                    <a:pt x="7" y="9"/>
                  </a:cubicBezTo>
                  <a:cubicBezTo>
                    <a:pt x="7" y="9"/>
                    <a:pt x="7" y="9"/>
                    <a:pt x="8" y="10"/>
                  </a:cubicBezTo>
                  <a:cubicBezTo>
                    <a:pt x="10" y="10"/>
                    <a:pt x="13" y="11"/>
                    <a:pt x="15" y="11"/>
                  </a:cubicBezTo>
                  <a:cubicBezTo>
                    <a:pt x="15" y="11"/>
                    <a:pt x="15" y="11"/>
                    <a:pt x="15" y="11"/>
                  </a:cubicBezTo>
                  <a:cubicBezTo>
                    <a:pt x="16" y="10"/>
                    <a:pt x="16" y="9"/>
                    <a:pt x="17" y="9"/>
                  </a:cubicBezTo>
                  <a:cubicBezTo>
                    <a:pt x="17" y="9"/>
                    <a:pt x="17" y="9"/>
                    <a:pt x="17" y="9"/>
                  </a:cubicBezTo>
                  <a:cubicBezTo>
                    <a:pt x="17" y="9"/>
                    <a:pt x="16" y="8"/>
                    <a:pt x="16" y="7"/>
                  </a:cubicBezTo>
                  <a:cubicBezTo>
                    <a:pt x="16" y="7"/>
                    <a:pt x="16" y="7"/>
                    <a:pt x="15" y="7"/>
                  </a:cubicBezTo>
                  <a:cubicBezTo>
                    <a:pt x="14" y="6"/>
                    <a:pt x="13" y="5"/>
                    <a:pt x="11" y="4"/>
                  </a:cubicBezTo>
                  <a:cubicBezTo>
                    <a:pt x="10" y="4"/>
                    <a:pt x="8" y="3"/>
                    <a:pt x="6" y="2"/>
                  </a:cubicBezTo>
                  <a:cubicBezTo>
                    <a:pt x="5" y="1"/>
                    <a:pt x="3"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8" name="Freeform 3075">
              <a:extLst>
                <a:ext uri="{FF2B5EF4-FFF2-40B4-BE49-F238E27FC236}">
                  <a16:creationId xmlns:a16="http://schemas.microsoft.com/office/drawing/2014/main" id="{23C5E933-A9F6-45CD-BC4B-ACECEABEC9A1}"/>
                </a:ext>
              </a:extLst>
            </p:cNvPr>
            <p:cNvSpPr>
              <a:spLocks/>
            </p:cNvSpPr>
            <p:nvPr/>
          </p:nvSpPr>
          <p:spPr bwMode="auto">
            <a:xfrm>
              <a:off x="2289" y="3376"/>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9" name="Freeform 3076">
              <a:extLst>
                <a:ext uri="{FF2B5EF4-FFF2-40B4-BE49-F238E27FC236}">
                  <a16:creationId xmlns:a16="http://schemas.microsoft.com/office/drawing/2014/main" id="{6B270405-3C6F-4019-8E41-DC8D47D7BFF9}"/>
                </a:ext>
              </a:extLst>
            </p:cNvPr>
            <p:cNvSpPr>
              <a:spLocks/>
            </p:cNvSpPr>
            <p:nvPr/>
          </p:nvSpPr>
          <p:spPr bwMode="auto">
            <a:xfrm>
              <a:off x="2218" y="3365"/>
              <a:ext cx="33" cy="32"/>
            </a:xfrm>
            <a:custGeom>
              <a:avLst/>
              <a:gdLst>
                <a:gd name="T0" fmla="*/ 4 w 12"/>
                <a:gd name="T1" fmla="*/ 0 h 12"/>
                <a:gd name="T2" fmla="*/ 3 w 12"/>
                <a:gd name="T3" fmla="*/ 4 h 12"/>
                <a:gd name="T4" fmla="*/ 0 w 12"/>
                <a:gd name="T5" fmla="*/ 10 h 12"/>
                <a:gd name="T6" fmla="*/ 2 w 12"/>
                <a:gd name="T7" fmla="*/ 11 h 12"/>
                <a:gd name="T8" fmla="*/ 11 w 12"/>
                <a:gd name="T9" fmla="*/ 12 h 12"/>
                <a:gd name="T10" fmla="*/ 12 w 12"/>
                <a:gd name="T11" fmla="*/ 12 h 12"/>
                <a:gd name="T12" fmla="*/ 11 w 12"/>
                <a:gd name="T13" fmla="*/ 12 h 12"/>
                <a:gd name="T14" fmla="*/ 9 w 12"/>
                <a:gd name="T15" fmla="*/ 9 h 12"/>
                <a:gd name="T16" fmla="*/ 8 w 12"/>
                <a:gd name="T17" fmla="*/ 8 h 12"/>
                <a:gd name="T18" fmla="*/ 7 w 12"/>
                <a:gd name="T19" fmla="*/ 6 h 12"/>
                <a:gd name="T20" fmla="*/ 6 w 12"/>
                <a:gd name="T21" fmla="*/ 5 h 12"/>
                <a:gd name="T22" fmla="*/ 6 w 12"/>
                <a:gd name="T23" fmla="*/ 4 h 12"/>
                <a:gd name="T24" fmla="*/ 5 w 12"/>
                <a:gd name="T25" fmla="*/ 2 h 12"/>
                <a:gd name="T26" fmla="*/ 5 w 12"/>
                <a:gd name="T27" fmla="*/ 0 h 12"/>
                <a:gd name="T28" fmla="*/ 4 w 1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0"/>
                  </a:moveTo>
                  <a:cubicBezTo>
                    <a:pt x="4" y="2"/>
                    <a:pt x="4" y="3"/>
                    <a:pt x="3" y="4"/>
                  </a:cubicBezTo>
                  <a:cubicBezTo>
                    <a:pt x="2" y="6"/>
                    <a:pt x="1" y="8"/>
                    <a:pt x="0" y="10"/>
                  </a:cubicBezTo>
                  <a:cubicBezTo>
                    <a:pt x="1" y="10"/>
                    <a:pt x="1" y="11"/>
                    <a:pt x="2" y="11"/>
                  </a:cubicBezTo>
                  <a:cubicBezTo>
                    <a:pt x="5" y="12"/>
                    <a:pt x="8" y="12"/>
                    <a:pt x="11" y="12"/>
                  </a:cubicBezTo>
                  <a:cubicBezTo>
                    <a:pt x="11" y="12"/>
                    <a:pt x="11" y="12"/>
                    <a:pt x="12" y="12"/>
                  </a:cubicBezTo>
                  <a:cubicBezTo>
                    <a:pt x="11" y="12"/>
                    <a:pt x="11" y="12"/>
                    <a:pt x="11" y="12"/>
                  </a:cubicBezTo>
                  <a:cubicBezTo>
                    <a:pt x="11" y="11"/>
                    <a:pt x="10" y="11"/>
                    <a:pt x="9" y="9"/>
                  </a:cubicBezTo>
                  <a:cubicBezTo>
                    <a:pt x="9" y="9"/>
                    <a:pt x="8" y="8"/>
                    <a:pt x="8" y="8"/>
                  </a:cubicBezTo>
                  <a:cubicBezTo>
                    <a:pt x="7" y="7"/>
                    <a:pt x="7" y="6"/>
                    <a:pt x="7" y="6"/>
                  </a:cubicBezTo>
                  <a:cubicBezTo>
                    <a:pt x="6" y="5"/>
                    <a:pt x="6" y="5"/>
                    <a:pt x="6" y="5"/>
                  </a:cubicBezTo>
                  <a:cubicBezTo>
                    <a:pt x="6" y="4"/>
                    <a:pt x="6" y="4"/>
                    <a:pt x="6" y="4"/>
                  </a:cubicBezTo>
                  <a:cubicBezTo>
                    <a:pt x="6" y="3"/>
                    <a:pt x="5" y="2"/>
                    <a:pt x="5" y="2"/>
                  </a:cubicBezTo>
                  <a:cubicBezTo>
                    <a:pt x="5" y="1"/>
                    <a:pt x="5" y="1"/>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0" name="Freeform 3077">
              <a:extLst>
                <a:ext uri="{FF2B5EF4-FFF2-40B4-BE49-F238E27FC236}">
                  <a16:creationId xmlns:a16="http://schemas.microsoft.com/office/drawing/2014/main" id="{43A781F1-9B6B-4544-92A2-436F0C3FE729}"/>
                </a:ext>
              </a:extLst>
            </p:cNvPr>
            <p:cNvSpPr>
              <a:spLocks noEditPoints="1"/>
            </p:cNvSpPr>
            <p:nvPr/>
          </p:nvSpPr>
          <p:spPr bwMode="auto">
            <a:xfrm>
              <a:off x="2229" y="3351"/>
              <a:ext cx="49" cy="46"/>
            </a:xfrm>
            <a:custGeom>
              <a:avLst/>
              <a:gdLst>
                <a:gd name="T0" fmla="*/ 1 w 18"/>
                <a:gd name="T1" fmla="*/ 7 h 17"/>
                <a:gd name="T2" fmla="*/ 1 w 18"/>
                <a:gd name="T3" fmla="*/ 7 h 17"/>
                <a:gd name="T4" fmla="*/ 2 w 18"/>
                <a:gd name="T5" fmla="*/ 9 h 17"/>
                <a:gd name="T6" fmla="*/ 3 w 18"/>
                <a:gd name="T7" fmla="*/ 10 h 17"/>
                <a:gd name="T8" fmla="*/ 3 w 18"/>
                <a:gd name="T9" fmla="*/ 11 h 17"/>
                <a:gd name="T10" fmla="*/ 4 w 18"/>
                <a:gd name="T11" fmla="*/ 13 h 17"/>
                <a:gd name="T12" fmla="*/ 5 w 18"/>
                <a:gd name="T13" fmla="*/ 14 h 17"/>
                <a:gd name="T14" fmla="*/ 7 w 18"/>
                <a:gd name="T15" fmla="*/ 17 h 17"/>
                <a:gd name="T16" fmla="*/ 1 w 18"/>
                <a:gd name="T17" fmla="*/ 7 h 17"/>
                <a:gd name="T18" fmla="*/ 1 w 18"/>
                <a:gd name="T19" fmla="*/ 0 h 17"/>
                <a:gd name="T20" fmla="*/ 0 w 18"/>
                <a:gd name="T21" fmla="*/ 0 h 17"/>
                <a:gd name="T22" fmla="*/ 0 w 18"/>
                <a:gd name="T23" fmla="*/ 1 h 17"/>
                <a:gd name="T24" fmla="*/ 1 w 18"/>
                <a:gd name="T25" fmla="*/ 4 h 17"/>
                <a:gd name="T26" fmla="*/ 1 w 18"/>
                <a:gd name="T27" fmla="*/ 5 h 17"/>
                <a:gd name="T28" fmla="*/ 1 w 18"/>
                <a:gd name="T29" fmla="*/ 5 h 17"/>
                <a:gd name="T30" fmla="*/ 8 w 18"/>
                <a:gd name="T31" fmla="*/ 17 h 17"/>
                <a:gd name="T32" fmla="*/ 9 w 18"/>
                <a:gd name="T33" fmla="*/ 17 h 17"/>
                <a:gd name="T34" fmla="*/ 9 w 18"/>
                <a:gd name="T35" fmla="*/ 17 h 17"/>
                <a:gd name="T36" fmla="*/ 12 w 18"/>
                <a:gd name="T37" fmla="*/ 17 h 17"/>
                <a:gd name="T38" fmla="*/ 15 w 18"/>
                <a:gd name="T39" fmla="*/ 17 h 17"/>
                <a:gd name="T40" fmla="*/ 17 w 18"/>
                <a:gd name="T41" fmla="*/ 16 h 17"/>
                <a:gd name="T42" fmla="*/ 18 w 18"/>
                <a:gd name="T43" fmla="*/ 15 h 17"/>
                <a:gd name="T44" fmla="*/ 18 w 18"/>
                <a:gd name="T45" fmla="*/ 15 h 17"/>
                <a:gd name="T46" fmla="*/ 18 w 18"/>
                <a:gd name="T47" fmla="*/ 15 h 17"/>
                <a:gd name="T48" fmla="*/ 17 w 18"/>
                <a:gd name="T49" fmla="*/ 14 h 17"/>
                <a:gd name="T50" fmla="*/ 14 w 18"/>
                <a:gd name="T51" fmla="*/ 12 h 17"/>
                <a:gd name="T52" fmla="*/ 13 w 18"/>
                <a:gd name="T53" fmla="*/ 11 h 17"/>
                <a:gd name="T54" fmla="*/ 12 w 18"/>
                <a:gd name="T55" fmla="*/ 10 h 17"/>
                <a:gd name="T56" fmla="*/ 6 w 18"/>
                <a:gd name="T57" fmla="*/ 6 h 17"/>
                <a:gd name="T58" fmla="*/ 4 w 18"/>
                <a:gd name="T59" fmla="*/ 0 h 17"/>
                <a:gd name="T60" fmla="*/ 3 w 18"/>
                <a:gd name="T61" fmla="*/ 0 h 17"/>
                <a:gd name="T62" fmla="*/ 1 w 18"/>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7">
                  <a:moveTo>
                    <a:pt x="1" y="7"/>
                  </a:moveTo>
                  <a:cubicBezTo>
                    <a:pt x="1" y="7"/>
                    <a:pt x="1" y="7"/>
                    <a:pt x="1" y="7"/>
                  </a:cubicBezTo>
                  <a:cubicBezTo>
                    <a:pt x="2" y="7"/>
                    <a:pt x="2" y="8"/>
                    <a:pt x="2" y="9"/>
                  </a:cubicBezTo>
                  <a:cubicBezTo>
                    <a:pt x="3" y="10"/>
                    <a:pt x="3" y="10"/>
                    <a:pt x="3" y="10"/>
                  </a:cubicBezTo>
                  <a:cubicBezTo>
                    <a:pt x="3" y="11"/>
                    <a:pt x="3" y="11"/>
                    <a:pt x="3" y="11"/>
                  </a:cubicBezTo>
                  <a:cubicBezTo>
                    <a:pt x="3" y="11"/>
                    <a:pt x="4" y="12"/>
                    <a:pt x="4" y="13"/>
                  </a:cubicBezTo>
                  <a:cubicBezTo>
                    <a:pt x="4" y="13"/>
                    <a:pt x="5" y="14"/>
                    <a:pt x="5" y="14"/>
                  </a:cubicBezTo>
                  <a:cubicBezTo>
                    <a:pt x="6" y="15"/>
                    <a:pt x="7" y="16"/>
                    <a:pt x="7" y="17"/>
                  </a:cubicBezTo>
                  <a:cubicBezTo>
                    <a:pt x="5" y="13"/>
                    <a:pt x="3" y="10"/>
                    <a:pt x="1" y="7"/>
                  </a:cubicBezTo>
                  <a:moveTo>
                    <a:pt x="1" y="0"/>
                  </a:moveTo>
                  <a:cubicBezTo>
                    <a:pt x="1" y="0"/>
                    <a:pt x="0" y="0"/>
                    <a:pt x="0" y="0"/>
                  </a:cubicBezTo>
                  <a:cubicBezTo>
                    <a:pt x="0" y="0"/>
                    <a:pt x="0" y="1"/>
                    <a:pt x="0" y="1"/>
                  </a:cubicBezTo>
                  <a:cubicBezTo>
                    <a:pt x="1" y="2"/>
                    <a:pt x="1" y="3"/>
                    <a:pt x="1" y="4"/>
                  </a:cubicBezTo>
                  <a:cubicBezTo>
                    <a:pt x="1" y="4"/>
                    <a:pt x="1" y="4"/>
                    <a:pt x="1" y="5"/>
                  </a:cubicBezTo>
                  <a:cubicBezTo>
                    <a:pt x="1" y="5"/>
                    <a:pt x="1" y="5"/>
                    <a:pt x="1" y="5"/>
                  </a:cubicBezTo>
                  <a:cubicBezTo>
                    <a:pt x="3" y="9"/>
                    <a:pt x="6" y="13"/>
                    <a:pt x="8" y="17"/>
                  </a:cubicBezTo>
                  <a:cubicBezTo>
                    <a:pt x="8" y="17"/>
                    <a:pt x="9" y="17"/>
                    <a:pt x="9" y="17"/>
                  </a:cubicBezTo>
                  <a:cubicBezTo>
                    <a:pt x="9" y="17"/>
                    <a:pt x="9" y="17"/>
                    <a:pt x="9" y="17"/>
                  </a:cubicBezTo>
                  <a:cubicBezTo>
                    <a:pt x="10" y="17"/>
                    <a:pt x="11" y="17"/>
                    <a:pt x="12" y="17"/>
                  </a:cubicBezTo>
                  <a:cubicBezTo>
                    <a:pt x="13" y="17"/>
                    <a:pt x="14" y="17"/>
                    <a:pt x="15" y="17"/>
                  </a:cubicBezTo>
                  <a:cubicBezTo>
                    <a:pt x="16" y="17"/>
                    <a:pt x="16" y="16"/>
                    <a:pt x="17" y="16"/>
                  </a:cubicBezTo>
                  <a:cubicBezTo>
                    <a:pt x="17" y="16"/>
                    <a:pt x="18" y="16"/>
                    <a:pt x="18" y="15"/>
                  </a:cubicBezTo>
                  <a:cubicBezTo>
                    <a:pt x="18" y="15"/>
                    <a:pt x="18" y="15"/>
                    <a:pt x="18" y="15"/>
                  </a:cubicBezTo>
                  <a:cubicBezTo>
                    <a:pt x="18" y="15"/>
                    <a:pt x="18" y="15"/>
                    <a:pt x="18" y="15"/>
                  </a:cubicBezTo>
                  <a:cubicBezTo>
                    <a:pt x="18" y="15"/>
                    <a:pt x="17" y="14"/>
                    <a:pt x="17" y="14"/>
                  </a:cubicBezTo>
                  <a:cubicBezTo>
                    <a:pt x="16" y="14"/>
                    <a:pt x="15" y="13"/>
                    <a:pt x="14" y="12"/>
                  </a:cubicBezTo>
                  <a:cubicBezTo>
                    <a:pt x="14" y="11"/>
                    <a:pt x="14" y="11"/>
                    <a:pt x="13" y="11"/>
                  </a:cubicBezTo>
                  <a:cubicBezTo>
                    <a:pt x="13" y="10"/>
                    <a:pt x="12" y="10"/>
                    <a:pt x="12" y="10"/>
                  </a:cubicBezTo>
                  <a:cubicBezTo>
                    <a:pt x="10" y="9"/>
                    <a:pt x="7" y="8"/>
                    <a:pt x="6" y="6"/>
                  </a:cubicBezTo>
                  <a:cubicBezTo>
                    <a:pt x="5" y="4"/>
                    <a:pt x="4" y="2"/>
                    <a:pt x="4" y="0"/>
                  </a:cubicBezTo>
                  <a:cubicBezTo>
                    <a:pt x="4"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1" name="Freeform 3078">
              <a:extLst>
                <a:ext uri="{FF2B5EF4-FFF2-40B4-BE49-F238E27FC236}">
                  <a16:creationId xmlns:a16="http://schemas.microsoft.com/office/drawing/2014/main" id="{C605651E-67A1-4B48-B661-4AE4EE01A2CA}"/>
                </a:ext>
              </a:extLst>
            </p:cNvPr>
            <p:cNvSpPr>
              <a:spLocks/>
            </p:cNvSpPr>
            <p:nvPr/>
          </p:nvSpPr>
          <p:spPr bwMode="auto">
            <a:xfrm>
              <a:off x="2240" y="3351"/>
              <a:ext cx="24" cy="30"/>
            </a:xfrm>
            <a:custGeom>
              <a:avLst/>
              <a:gdLst>
                <a:gd name="T0" fmla="*/ 0 w 9"/>
                <a:gd name="T1" fmla="*/ 0 h 11"/>
                <a:gd name="T2" fmla="*/ 2 w 9"/>
                <a:gd name="T3" fmla="*/ 6 h 11"/>
                <a:gd name="T4" fmla="*/ 8 w 9"/>
                <a:gd name="T5" fmla="*/ 10 h 11"/>
                <a:gd name="T6" fmla="*/ 9 w 9"/>
                <a:gd name="T7" fmla="*/ 11 h 11"/>
                <a:gd name="T8" fmla="*/ 9 w 9"/>
                <a:gd name="T9" fmla="*/ 10 h 11"/>
                <a:gd name="T10" fmla="*/ 8 w 9"/>
                <a:gd name="T11" fmla="*/ 8 h 11"/>
                <a:gd name="T12" fmla="*/ 5 w 9"/>
                <a:gd name="T13" fmla="*/ 5 h 11"/>
                <a:gd name="T14" fmla="*/ 4 w 9"/>
                <a:gd name="T15" fmla="*/ 3 h 11"/>
                <a:gd name="T16" fmla="*/ 3 w 9"/>
                <a:gd name="T17" fmla="*/ 2 h 11"/>
                <a:gd name="T18" fmla="*/ 1 w 9"/>
                <a:gd name="T19" fmla="*/ 0 h 11"/>
                <a:gd name="T20" fmla="*/ 1 w 9"/>
                <a:gd name="T21" fmla="*/ 0 h 11"/>
                <a:gd name="T22" fmla="*/ 0 w 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0" y="0"/>
                  </a:moveTo>
                  <a:cubicBezTo>
                    <a:pt x="0" y="2"/>
                    <a:pt x="1" y="4"/>
                    <a:pt x="2" y="6"/>
                  </a:cubicBezTo>
                  <a:cubicBezTo>
                    <a:pt x="3" y="8"/>
                    <a:pt x="6" y="9"/>
                    <a:pt x="8" y="10"/>
                  </a:cubicBezTo>
                  <a:cubicBezTo>
                    <a:pt x="8" y="10"/>
                    <a:pt x="9" y="10"/>
                    <a:pt x="9" y="11"/>
                  </a:cubicBezTo>
                  <a:cubicBezTo>
                    <a:pt x="9" y="10"/>
                    <a:pt x="9" y="10"/>
                    <a:pt x="9" y="10"/>
                  </a:cubicBezTo>
                  <a:cubicBezTo>
                    <a:pt x="8" y="9"/>
                    <a:pt x="8" y="9"/>
                    <a:pt x="8" y="8"/>
                  </a:cubicBezTo>
                  <a:cubicBezTo>
                    <a:pt x="7" y="7"/>
                    <a:pt x="6" y="6"/>
                    <a:pt x="5" y="5"/>
                  </a:cubicBezTo>
                  <a:cubicBezTo>
                    <a:pt x="5" y="4"/>
                    <a:pt x="4" y="4"/>
                    <a:pt x="4" y="3"/>
                  </a:cubicBezTo>
                  <a:cubicBezTo>
                    <a:pt x="4" y="3"/>
                    <a:pt x="3" y="2"/>
                    <a:pt x="3" y="2"/>
                  </a:cubicBezTo>
                  <a:cubicBezTo>
                    <a:pt x="2" y="1"/>
                    <a:pt x="1"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2" name="Freeform 3079">
              <a:extLst>
                <a:ext uri="{FF2B5EF4-FFF2-40B4-BE49-F238E27FC236}">
                  <a16:creationId xmlns:a16="http://schemas.microsoft.com/office/drawing/2014/main" id="{4D8F73C4-3D15-42FE-86BA-9CF39177FB30}"/>
                </a:ext>
              </a:extLst>
            </p:cNvPr>
            <p:cNvSpPr>
              <a:spLocks/>
            </p:cNvSpPr>
            <p:nvPr/>
          </p:nvSpPr>
          <p:spPr bwMode="auto">
            <a:xfrm>
              <a:off x="2275" y="339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3" name="Freeform 3080">
              <a:extLst>
                <a:ext uri="{FF2B5EF4-FFF2-40B4-BE49-F238E27FC236}">
                  <a16:creationId xmlns:a16="http://schemas.microsoft.com/office/drawing/2014/main" id="{64B4FEE9-CD6D-42E5-9E32-9D07AAE37F7F}"/>
                </a:ext>
              </a:extLst>
            </p:cNvPr>
            <p:cNvSpPr>
              <a:spLocks/>
            </p:cNvSpPr>
            <p:nvPr/>
          </p:nvSpPr>
          <p:spPr bwMode="auto">
            <a:xfrm>
              <a:off x="2004" y="3202"/>
              <a:ext cx="51" cy="89"/>
            </a:xfrm>
            <a:custGeom>
              <a:avLst/>
              <a:gdLst>
                <a:gd name="T0" fmla="*/ 19 w 19"/>
                <a:gd name="T1" fmla="*/ 0 h 33"/>
                <a:gd name="T2" fmla="*/ 18 w 19"/>
                <a:gd name="T3" fmla="*/ 0 h 33"/>
                <a:gd name="T4" fmla="*/ 17 w 19"/>
                <a:gd name="T5" fmla="*/ 1 h 33"/>
                <a:gd name="T6" fmla="*/ 15 w 19"/>
                <a:gd name="T7" fmla="*/ 1 h 33"/>
                <a:gd name="T8" fmla="*/ 13 w 19"/>
                <a:gd name="T9" fmla="*/ 2 h 33"/>
                <a:gd name="T10" fmla="*/ 11 w 19"/>
                <a:gd name="T11" fmla="*/ 2 h 33"/>
                <a:gd name="T12" fmla="*/ 9 w 19"/>
                <a:gd name="T13" fmla="*/ 3 h 33"/>
                <a:gd name="T14" fmla="*/ 8 w 19"/>
                <a:gd name="T15" fmla="*/ 4 h 33"/>
                <a:gd name="T16" fmla="*/ 6 w 19"/>
                <a:gd name="T17" fmla="*/ 7 h 33"/>
                <a:gd name="T18" fmla="*/ 5 w 19"/>
                <a:gd name="T19" fmla="*/ 10 h 33"/>
                <a:gd name="T20" fmla="*/ 2 w 19"/>
                <a:gd name="T21" fmla="*/ 18 h 33"/>
                <a:gd name="T22" fmla="*/ 0 w 19"/>
                <a:gd name="T23" fmla="*/ 33 h 33"/>
                <a:gd name="T24" fmla="*/ 1 w 19"/>
                <a:gd name="T25" fmla="*/ 31 h 33"/>
                <a:gd name="T26" fmla="*/ 2 w 19"/>
                <a:gd name="T27" fmla="*/ 29 h 33"/>
                <a:gd name="T28" fmla="*/ 2 w 19"/>
                <a:gd name="T29" fmla="*/ 27 h 33"/>
                <a:gd name="T30" fmla="*/ 3 w 19"/>
                <a:gd name="T31" fmla="*/ 26 h 33"/>
                <a:gd name="T32" fmla="*/ 4 w 19"/>
                <a:gd name="T33" fmla="*/ 24 h 33"/>
                <a:gd name="T34" fmla="*/ 6 w 19"/>
                <a:gd name="T35" fmla="*/ 21 h 33"/>
                <a:gd name="T36" fmla="*/ 7 w 19"/>
                <a:gd name="T37" fmla="*/ 20 h 33"/>
                <a:gd name="T38" fmla="*/ 9 w 19"/>
                <a:gd name="T39" fmla="*/ 18 h 33"/>
                <a:gd name="T40" fmla="*/ 11 w 19"/>
                <a:gd name="T41" fmla="*/ 17 h 33"/>
                <a:gd name="T42" fmla="*/ 13 w 19"/>
                <a:gd name="T43" fmla="*/ 14 h 33"/>
                <a:gd name="T44" fmla="*/ 13 w 19"/>
                <a:gd name="T45" fmla="*/ 14 h 33"/>
                <a:gd name="T46" fmla="*/ 14 w 19"/>
                <a:gd name="T47" fmla="*/ 11 h 33"/>
                <a:gd name="T48" fmla="*/ 18 w 19"/>
                <a:gd name="T49" fmla="*/ 2 h 33"/>
                <a:gd name="T50" fmla="*/ 19 w 19"/>
                <a:gd name="T5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33">
                  <a:moveTo>
                    <a:pt x="19" y="0"/>
                  </a:moveTo>
                  <a:cubicBezTo>
                    <a:pt x="18" y="0"/>
                    <a:pt x="18" y="0"/>
                    <a:pt x="18" y="0"/>
                  </a:cubicBezTo>
                  <a:cubicBezTo>
                    <a:pt x="18" y="1"/>
                    <a:pt x="17" y="1"/>
                    <a:pt x="17" y="1"/>
                  </a:cubicBezTo>
                  <a:cubicBezTo>
                    <a:pt x="16" y="1"/>
                    <a:pt x="15" y="1"/>
                    <a:pt x="15" y="1"/>
                  </a:cubicBezTo>
                  <a:cubicBezTo>
                    <a:pt x="14" y="2"/>
                    <a:pt x="14" y="2"/>
                    <a:pt x="13" y="2"/>
                  </a:cubicBezTo>
                  <a:cubicBezTo>
                    <a:pt x="12" y="2"/>
                    <a:pt x="12" y="2"/>
                    <a:pt x="11" y="2"/>
                  </a:cubicBezTo>
                  <a:cubicBezTo>
                    <a:pt x="11" y="2"/>
                    <a:pt x="10" y="3"/>
                    <a:pt x="9" y="3"/>
                  </a:cubicBezTo>
                  <a:cubicBezTo>
                    <a:pt x="9" y="3"/>
                    <a:pt x="9" y="4"/>
                    <a:pt x="8" y="4"/>
                  </a:cubicBezTo>
                  <a:cubicBezTo>
                    <a:pt x="7" y="5"/>
                    <a:pt x="7" y="6"/>
                    <a:pt x="6" y="7"/>
                  </a:cubicBezTo>
                  <a:cubicBezTo>
                    <a:pt x="5" y="9"/>
                    <a:pt x="5" y="10"/>
                    <a:pt x="5" y="10"/>
                  </a:cubicBezTo>
                  <a:cubicBezTo>
                    <a:pt x="3" y="13"/>
                    <a:pt x="2" y="15"/>
                    <a:pt x="2" y="18"/>
                  </a:cubicBezTo>
                  <a:cubicBezTo>
                    <a:pt x="1" y="23"/>
                    <a:pt x="0" y="28"/>
                    <a:pt x="0" y="33"/>
                  </a:cubicBezTo>
                  <a:cubicBezTo>
                    <a:pt x="1" y="32"/>
                    <a:pt x="1" y="32"/>
                    <a:pt x="1" y="31"/>
                  </a:cubicBezTo>
                  <a:cubicBezTo>
                    <a:pt x="1" y="30"/>
                    <a:pt x="1" y="30"/>
                    <a:pt x="2" y="29"/>
                  </a:cubicBezTo>
                  <a:cubicBezTo>
                    <a:pt x="2" y="28"/>
                    <a:pt x="2" y="28"/>
                    <a:pt x="2" y="27"/>
                  </a:cubicBezTo>
                  <a:cubicBezTo>
                    <a:pt x="2" y="27"/>
                    <a:pt x="3" y="27"/>
                    <a:pt x="3" y="26"/>
                  </a:cubicBezTo>
                  <a:cubicBezTo>
                    <a:pt x="3" y="25"/>
                    <a:pt x="4" y="24"/>
                    <a:pt x="4" y="24"/>
                  </a:cubicBezTo>
                  <a:cubicBezTo>
                    <a:pt x="5" y="23"/>
                    <a:pt x="5" y="22"/>
                    <a:pt x="6" y="21"/>
                  </a:cubicBezTo>
                  <a:cubicBezTo>
                    <a:pt x="6" y="21"/>
                    <a:pt x="7" y="20"/>
                    <a:pt x="7" y="20"/>
                  </a:cubicBezTo>
                  <a:cubicBezTo>
                    <a:pt x="8" y="19"/>
                    <a:pt x="9" y="19"/>
                    <a:pt x="9" y="18"/>
                  </a:cubicBezTo>
                  <a:cubicBezTo>
                    <a:pt x="10" y="18"/>
                    <a:pt x="10" y="17"/>
                    <a:pt x="11" y="17"/>
                  </a:cubicBezTo>
                  <a:cubicBezTo>
                    <a:pt x="12" y="16"/>
                    <a:pt x="13" y="15"/>
                    <a:pt x="13" y="14"/>
                  </a:cubicBezTo>
                  <a:cubicBezTo>
                    <a:pt x="13" y="14"/>
                    <a:pt x="13" y="14"/>
                    <a:pt x="13" y="14"/>
                  </a:cubicBezTo>
                  <a:cubicBezTo>
                    <a:pt x="13" y="13"/>
                    <a:pt x="14" y="12"/>
                    <a:pt x="14" y="11"/>
                  </a:cubicBezTo>
                  <a:cubicBezTo>
                    <a:pt x="15" y="8"/>
                    <a:pt x="16" y="4"/>
                    <a:pt x="18" y="2"/>
                  </a:cubicBezTo>
                  <a:cubicBezTo>
                    <a:pt x="18" y="1"/>
                    <a:pt x="18" y="1"/>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4" name="Freeform 3081">
              <a:extLst>
                <a:ext uri="{FF2B5EF4-FFF2-40B4-BE49-F238E27FC236}">
                  <a16:creationId xmlns:a16="http://schemas.microsoft.com/office/drawing/2014/main" id="{FAFB6E46-4FB2-4B98-B241-CC28A65FE47C}"/>
                </a:ext>
              </a:extLst>
            </p:cNvPr>
            <p:cNvSpPr>
              <a:spLocks/>
            </p:cNvSpPr>
            <p:nvPr/>
          </p:nvSpPr>
          <p:spPr bwMode="auto">
            <a:xfrm>
              <a:off x="2017" y="3196"/>
              <a:ext cx="41" cy="33"/>
            </a:xfrm>
            <a:custGeom>
              <a:avLst/>
              <a:gdLst>
                <a:gd name="T0" fmla="*/ 15 w 15"/>
                <a:gd name="T1" fmla="*/ 0 h 12"/>
                <a:gd name="T2" fmla="*/ 14 w 15"/>
                <a:gd name="T3" fmla="*/ 1 h 12"/>
                <a:gd name="T4" fmla="*/ 9 w 15"/>
                <a:gd name="T5" fmla="*/ 1 h 12"/>
                <a:gd name="T6" fmla="*/ 7 w 15"/>
                <a:gd name="T7" fmla="*/ 1 h 12"/>
                <a:gd name="T8" fmla="*/ 0 w 15"/>
                <a:gd name="T9" fmla="*/ 12 h 12"/>
                <a:gd name="T10" fmla="*/ 1 w 15"/>
                <a:gd name="T11" fmla="*/ 9 h 12"/>
                <a:gd name="T12" fmla="*/ 3 w 15"/>
                <a:gd name="T13" fmla="*/ 6 h 12"/>
                <a:gd name="T14" fmla="*/ 4 w 15"/>
                <a:gd name="T15" fmla="*/ 5 h 12"/>
                <a:gd name="T16" fmla="*/ 6 w 15"/>
                <a:gd name="T17" fmla="*/ 4 h 12"/>
                <a:gd name="T18" fmla="*/ 8 w 15"/>
                <a:gd name="T19" fmla="*/ 3 h 12"/>
                <a:gd name="T20" fmla="*/ 10 w 15"/>
                <a:gd name="T21" fmla="*/ 3 h 12"/>
                <a:gd name="T22" fmla="*/ 11 w 15"/>
                <a:gd name="T23" fmla="*/ 2 h 12"/>
                <a:gd name="T24" fmla="*/ 13 w 15"/>
                <a:gd name="T25" fmla="*/ 2 h 12"/>
                <a:gd name="T26" fmla="*/ 14 w 15"/>
                <a:gd name="T27" fmla="*/ 1 h 12"/>
                <a:gd name="T28" fmla="*/ 15 w 1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15" y="0"/>
                  </a:moveTo>
                  <a:cubicBezTo>
                    <a:pt x="14" y="0"/>
                    <a:pt x="14" y="1"/>
                    <a:pt x="14" y="1"/>
                  </a:cubicBezTo>
                  <a:cubicBezTo>
                    <a:pt x="12" y="1"/>
                    <a:pt x="10" y="1"/>
                    <a:pt x="9" y="1"/>
                  </a:cubicBezTo>
                  <a:cubicBezTo>
                    <a:pt x="8" y="1"/>
                    <a:pt x="8" y="1"/>
                    <a:pt x="7" y="1"/>
                  </a:cubicBezTo>
                  <a:cubicBezTo>
                    <a:pt x="4" y="4"/>
                    <a:pt x="2" y="8"/>
                    <a:pt x="0" y="12"/>
                  </a:cubicBezTo>
                  <a:cubicBezTo>
                    <a:pt x="0" y="12"/>
                    <a:pt x="0" y="11"/>
                    <a:pt x="1" y="9"/>
                  </a:cubicBezTo>
                  <a:cubicBezTo>
                    <a:pt x="2" y="8"/>
                    <a:pt x="2" y="7"/>
                    <a:pt x="3" y="6"/>
                  </a:cubicBezTo>
                  <a:cubicBezTo>
                    <a:pt x="3" y="6"/>
                    <a:pt x="4" y="5"/>
                    <a:pt x="4" y="5"/>
                  </a:cubicBezTo>
                  <a:cubicBezTo>
                    <a:pt x="5" y="4"/>
                    <a:pt x="5" y="4"/>
                    <a:pt x="6" y="4"/>
                  </a:cubicBezTo>
                  <a:cubicBezTo>
                    <a:pt x="7" y="4"/>
                    <a:pt x="7" y="4"/>
                    <a:pt x="8" y="3"/>
                  </a:cubicBezTo>
                  <a:cubicBezTo>
                    <a:pt x="8" y="3"/>
                    <a:pt x="9" y="3"/>
                    <a:pt x="10" y="3"/>
                  </a:cubicBezTo>
                  <a:cubicBezTo>
                    <a:pt x="10" y="3"/>
                    <a:pt x="11" y="2"/>
                    <a:pt x="11" y="2"/>
                  </a:cubicBezTo>
                  <a:cubicBezTo>
                    <a:pt x="12" y="2"/>
                    <a:pt x="12" y="2"/>
                    <a:pt x="13" y="2"/>
                  </a:cubicBezTo>
                  <a:cubicBezTo>
                    <a:pt x="13" y="1"/>
                    <a:pt x="14" y="1"/>
                    <a:pt x="14" y="1"/>
                  </a:cubicBezTo>
                  <a:cubicBezTo>
                    <a:pt x="14" y="1"/>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5" name="Freeform 3082">
              <a:extLst>
                <a:ext uri="{FF2B5EF4-FFF2-40B4-BE49-F238E27FC236}">
                  <a16:creationId xmlns:a16="http://schemas.microsoft.com/office/drawing/2014/main" id="{6D149F02-E5C0-4D65-8EB3-B9F1A98107FD}"/>
                </a:ext>
              </a:extLst>
            </p:cNvPr>
            <p:cNvSpPr>
              <a:spLocks/>
            </p:cNvSpPr>
            <p:nvPr/>
          </p:nvSpPr>
          <p:spPr bwMode="auto">
            <a:xfrm>
              <a:off x="2036" y="3183"/>
              <a:ext cx="30" cy="16"/>
            </a:xfrm>
            <a:custGeom>
              <a:avLst/>
              <a:gdLst>
                <a:gd name="T0" fmla="*/ 8 w 11"/>
                <a:gd name="T1" fmla="*/ 0 h 6"/>
                <a:gd name="T2" fmla="*/ 8 w 11"/>
                <a:gd name="T3" fmla="*/ 0 h 6"/>
                <a:gd name="T4" fmla="*/ 4 w 11"/>
                <a:gd name="T5" fmla="*/ 2 h 6"/>
                <a:gd name="T6" fmla="*/ 0 w 11"/>
                <a:gd name="T7" fmla="*/ 6 h 6"/>
                <a:gd name="T8" fmla="*/ 2 w 11"/>
                <a:gd name="T9" fmla="*/ 6 h 6"/>
                <a:gd name="T10" fmla="*/ 7 w 11"/>
                <a:gd name="T11" fmla="*/ 6 h 6"/>
                <a:gd name="T12" fmla="*/ 8 w 11"/>
                <a:gd name="T13" fmla="*/ 5 h 6"/>
                <a:gd name="T14" fmla="*/ 10 w 11"/>
                <a:gd name="T15" fmla="*/ 3 h 6"/>
                <a:gd name="T16" fmla="*/ 11 w 11"/>
                <a:gd name="T17" fmla="*/ 1 h 6"/>
                <a:gd name="T18" fmla="*/ 8 w 1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8" y="0"/>
                  </a:moveTo>
                  <a:cubicBezTo>
                    <a:pt x="8" y="0"/>
                    <a:pt x="8" y="0"/>
                    <a:pt x="8" y="0"/>
                  </a:cubicBezTo>
                  <a:cubicBezTo>
                    <a:pt x="6" y="1"/>
                    <a:pt x="5" y="1"/>
                    <a:pt x="4" y="2"/>
                  </a:cubicBezTo>
                  <a:cubicBezTo>
                    <a:pt x="3" y="3"/>
                    <a:pt x="1" y="5"/>
                    <a:pt x="0" y="6"/>
                  </a:cubicBezTo>
                  <a:cubicBezTo>
                    <a:pt x="1" y="6"/>
                    <a:pt x="1" y="6"/>
                    <a:pt x="2" y="6"/>
                  </a:cubicBezTo>
                  <a:cubicBezTo>
                    <a:pt x="3" y="6"/>
                    <a:pt x="5" y="6"/>
                    <a:pt x="7" y="6"/>
                  </a:cubicBezTo>
                  <a:cubicBezTo>
                    <a:pt x="7" y="6"/>
                    <a:pt x="7" y="5"/>
                    <a:pt x="8" y="5"/>
                  </a:cubicBezTo>
                  <a:cubicBezTo>
                    <a:pt x="8" y="4"/>
                    <a:pt x="9" y="3"/>
                    <a:pt x="10" y="3"/>
                  </a:cubicBezTo>
                  <a:cubicBezTo>
                    <a:pt x="10" y="2"/>
                    <a:pt x="11"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6" name="Freeform 3083">
              <a:extLst>
                <a:ext uri="{FF2B5EF4-FFF2-40B4-BE49-F238E27FC236}">
                  <a16:creationId xmlns:a16="http://schemas.microsoft.com/office/drawing/2014/main" id="{1E8255C5-3547-4D1B-9036-F882F1470CE8}"/>
                </a:ext>
              </a:extLst>
            </p:cNvPr>
            <p:cNvSpPr>
              <a:spLocks/>
            </p:cNvSpPr>
            <p:nvPr/>
          </p:nvSpPr>
          <p:spPr bwMode="auto">
            <a:xfrm>
              <a:off x="2004" y="3245"/>
              <a:ext cx="32" cy="95"/>
            </a:xfrm>
            <a:custGeom>
              <a:avLst/>
              <a:gdLst>
                <a:gd name="T0" fmla="*/ 12 w 12"/>
                <a:gd name="T1" fmla="*/ 0 h 35"/>
                <a:gd name="T2" fmla="*/ 11 w 12"/>
                <a:gd name="T3" fmla="*/ 1 h 35"/>
                <a:gd name="T4" fmla="*/ 10 w 12"/>
                <a:gd name="T5" fmla="*/ 3 h 35"/>
                <a:gd name="T6" fmla="*/ 8 w 12"/>
                <a:gd name="T7" fmla="*/ 4 h 35"/>
                <a:gd name="T8" fmla="*/ 6 w 12"/>
                <a:gd name="T9" fmla="*/ 6 h 35"/>
                <a:gd name="T10" fmla="*/ 4 w 12"/>
                <a:gd name="T11" fmla="*/ 8 h 35"/>
                <a:gd name="T12" fmla="*/ 3 w 12"/>
                <a:gd name="T13" fmla="*/ 10 h 35"/>
                <a:gd name="T14" fmla="*/ 2 w 12"/>
                <a:gd name="T15" fmla="*/ 12 h 35"/>
                <a:gd name="T16" fmla="*/ 2 w 12"/>
                <a:gd name="T17" fmla="*/ 13 h 35"/>
                <a:gd name="T18" fmla="*/ 1 w 12"/>
                <a:gd name="T19" fmla="*/ 15 h 35"/>
                <a:gd name="T20" fmla="*/ 0 w 12"/>
                <a:gd name="T21" fmla="*/ 17 h 35"/>
                <a:gd name="T22" fmla="*/ 3 w 12"/>
                <a:gd name="T23" fmla="*/ 31 h 35"/>
                <a:gd name="T24" fmla="*/ 5 w 12"/>
                <a:gd name="T25" fmla="*/ 35 h 35"/>
                <a:gd name="T26" fmla="*/ 8 w 12"/>
                <a:gd name="T27" fmla="*/ 35 h 35"/>
                <a:gd name="T28" fmla="*/ 8 w 12"/>
                <a:gd name="T29" fmla="*/ 35 h 35"/>
                <a:gd name="T30" fmla="*/ 8 w 12"/>
                <a:gd name="T31" fmla="*/ 30 h 35"/>
                <a:gd name="T32" fmla="*/ 9 w 12"/>
                <a:gd name="T33" fmla="*/ 19 h 35"/>
                <a:gd name="T34" fmla="*/ 11 w 12"/>
                <a:gd name="T35" fmla="*/ 7 h 35"/>
                <a:gd name="T36" fmla="*/ 12 w 12"/>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35">
                  <a:moveTo>
                    <a:pt x="12" y="0"/>
                  </a:moveTo>
                  <a:cubicBezTo>
                    <a:pt x="12" y="1"/>
                    <a:pt x="12" y="1"/>
                    <a:pt x="11" y="1"/>
                  </a:cubicBezTo>
                  <a:cubicBezTo>
                    <a:pt x="11" y="2"/>
                    <a:pt x="10" y="2"/>
                    <a:pt x="10" y="3"/>
                  </a:cubicBezTo>
                  <a:cubicBezTo>
                    <a:pt x="9" y="3"/>
                    <a:pt x="8" y="4"/>
                    <a:pt x="8" y="4"/>
                  </a:cubicBezTo>
                  <a:cubicBezTo>
                    <a:pt x="7" y="5"/>
                    <a:pt x="7" y="5"/>
                    <a:pt x="6" y="6"/>
                  </a:cubicBezTo>
                  <a:cubicBezTo>
                    <a:pt x="5" y="7"/>
                    <a:pt x="5" y="7"/>
                    <a:pt x="4" y="8"/>
                  </a:cubicBezTo>
                  <a:cubicBezTo>
                    <a:pt x="4" y="9"/>
                    <a:pt x="3" y="10"/>
                    <a:pt x="3" y="10"/>
                  </a:cubicBezTo>
                  <a:cubicBezTo>
                    <a:pt x="3" y="11"/>
                    <a:pt x="3" y="11"/>
                    <a:pt x="2" y="12"/>
                  </a:cubicBezTo>
                  <a:cubicBezTo>
                    <a:pt x="2" y="12"/>
                    <a:pt x="2" y="12"/>
                    <a:pt x="2" y="13"/>
                  </a:cubicBezTo>
                  <a:cubicBezTo>
                    <a:pt x="2" y="14"/>
                    <a:pt x="1" y="15"/>
                    <a:pt x="1" y="15"/>
                  </a:cubicBezTo>
                  <a:cubicBezTo>
                    <a:pt x="1" y="16"/>
                    <a:pt x="1" y="17"/>
                    <a:pt x="0" y="17"/>
                  </a:cubicBezTo>
                  <a:cubicBezTo>
                    <a:pt x="1" y="22"/>
                    <a:pt x="2" y="27"/>
                    <a:pt x="3" y="31"/>
                  </a:cubicBezTo>
                  <a:cubicBezTo>
                    <a:pt x="4" y="32"/>
                    <a:pt x="4" y="34"/>
                    <a:pt x="5" y="35"/>
                  </a:cubicBezTo>
                  <a:cubicBezTo>
                    <a:pt x="6" y="35"/>
                    <a:pt x="7" y="35"/>
                    <a:pt x="8" y="35"/>
                  </a:cubicBezTo>
                  <a:cubicBezTo>
                    <a:pt x="8" y="35"/>
                    <a:pt x="8" y="35"/>
                    <a:pt x="8" y="35"/>
                  </a:cubicBezTo>
                  <a:cubicBezTo>
                    <a:pt x="8" y="34"/>
                    <a:pt x="8" y="32"/>
                    <a:pt x="8" y="30"/>
                  </a:cubicBezTo>
                  <a:cubicBezTo>
                    <a:pt x="8" y="27"/>
                    <a:pt x="8" y="23"/>
                    <a:pt x="9" y="19"/>
                  </a:cubicBezTo>
                  <a:cubicBezTo>
                    <a:pt x="9" y="15"/>
                    <a:pt x="10" y="11"/>
                    <a:pt x="11" y="7"/>
                  </a:cubicBezTo>
                  <a:cubicBezTo>
                    <a:pt x="11"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7" name="Freeform 3084">
              <a:extLst>
                <a:ext uri="{FF2B5EF4-FFF2-40B4-BE49-F238E27FC236}">
                  <a16:creationId xmlns:a16="http://schemas.microsoft.com/office/drawing/2014/main" id="{709EF33C-1E47-4FFD-AFEC-95939E5B749E}"/>
                </a:ext>
              </a:extLst>
            </p:cNvPr>
            <p:cNvSpPr>
              <a:spLocks/>
            </p:cNvSpPr>
            <p:nvPr/>
          </p:nvSpPr>
          <p:spPr bwMode="auto">
            <a:xfrm>
              <a:off x="2026" y="3226"/>
              <a:ext cx="37" cy="114"/>
            </a:xfrm>
            <a:custGeom>
              <a:avLst/>
              <a:gdLst>
                <a:gd name="T0" fmla="*/ 8 w 14"/>
                <a:gd name="T1" fmla="*/ 0 h 42"/>
                <a:gd name="T2" fmla="*/ 7 w 14"/>
                <a:gd name="T3" fmla="*/ 3 h 42"/>
                <a:gd name="T4" fmla="*/ 4 w 14"/>
                <a:gd name="T5" fmla="*/ 15 h 42"/>
                <a:gd name="T6" fmla="*/ 1 w 14"/>
                <a:gd name="T7" fmla="*/ 26 h 42"/>
                <a:gd name="T8" fmla="*/ 0 w 14"/>
                <a:gd name="T9" fmla="*/ 37 h 42"/>
                <a:gd name="T10" fmla="*/ 1 w 14"/>
                <a:gd name="T11" fmla="*/ 42 h 42"/>
                <a:gd name="T12" fmla="*/ 2 w 14"/>
                <a:gd name="T13" fmla="*/ 42 h 42"/>
                <a:gd name="T14" fmla="*/ 3 w 14"/>
                <a:gd name="T15" fmla="*/ 41 h 42"/>
                <a:gd name="T16" fmla="*/ 6 w 14"/>
                <a:gd name="T17" fmla="*/ 42 h 42"/>
                <a:gd name="T18" fmla="*/ 9 w 14"/>
                <a:gd name="T19" fmla="*/ 42 h 42"/>
                <a:gd name="T20" fmla="*/ 13 w 14"/>
                <a:gd name="T21" fmla="*/ 41 h 42"/>
                <a:gd name="T22" fmla="*/ 13 w 14"/>
                <a:gd name="T23" fmla="*/ 41 h 42"/>
                <a:gd name="T24" fmla="*/ 14 w 14"/>
                <a:gd name="T25" fmla="*/ 38 h 42"/>
                <a:gd name="T26" fmla="*/ 13 w 14"/>
                <a:gd name="T27" fmla="*/ 30 h 42"/>
                <a:gd name="T28" fmla="*/ 12 w 14"/>
                <a:gd name="T29" fmla="*/ 26 h 42"/>
                <a:gd name="T30" fmla="*/ 11 w 14"/>
                <a:gd name="T31" fmla="*/ 21 h 42"/>
                <a:gd name="T32" fmla="*/ 9 w 14"/>
                <a:gd name="T33" fmla="*/ 12 h 42"/>
                <a:gd name="T34" fmla="*/ 8 w 14"/>
                <a:gd name="T35" fmla="*/ 8 h 42"/>
                <a:gd name="T36" fmla="*/ 8 w 14"/>
                <a:gd name="T37" fmla="*/ 4 h 42"/>
                <a:gd name="T38" fmla="*/ 8 w 14"/>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2">
                  <a:moveTo>
                    <a:pt x="8" y="0"/>
                  </a:moveTo>
                  <a:cubicBezTo>
                    <a:pt x="7" y="1"/>
                    <a:pt x="7" y="2"/>
                    <a:pt x="7" y="3"/>
                  </a:cubicBezTo>
                  <a:cubicBezTo>
                    <a:pt x="6" y="7"/>
                    <a:pt x="5" y="11"/>
                    <a:pt x="4" y="15"/>
                  </a:cubicBezTo>
                  <a:cubicBezTo>
                    <a:pt x="3" y="19"/>
                    <a:pt x="2" y="22"/>
                    <a:pt x="1" y="26"/>
                  </a:cubicBezTo>
                  <a:cubicBezTo>
                    <a:pt x="0" y="30"/>
                    <a:pt x="0" y="34"/>
                    <a:pt x="0" y="37"/>
                  </a:cubicBezTo>
                  <a:cubicBezTo>
                    <a:pt x="0" y="39"/>
                    <a:pt x="0" y="41"/>
                    <a:pt x="1" y="42"/>
                  </a:cubicBezTo>
                  <a:cubicBezTo>
                    <a:pt x="1" y="42"/>
                    <a:pt x="1" y="42"/>
                    <a:pt x="2" y="42"/>
                  </a:cubicBezTo>
                  <a:cubicBezTo>
                    <a:pt x="2" y="41"/>
                    <a:pt x="3" y="41"/>
                    <a:pt x="3" y="41"/>
                  </a:cubicBezTo>
                  <a:cubicBezTo>
                    <a:pt x="4" y="41"/>
                    <a:pt x="5" y="41"/>
                    <a:pt x="6" y="42"/>
                  </a:cubicBezTo>
                  <a:cubicBezTo>
                    <a:pt x="7" y="42"/>
                    <a:pt x="8" y="42"/>
                    <a:pt x="9" y="42"/>
                  </a:cubicBezTo>
                  <a:cubicBezTo>
                    <a:pt x="10" y="42"/>
                    <a:pt x="12" y="42"/>
                    <a:pt x="13" y="41"/>
                  </a:cubicBezTo>
                  <a:cubicBezTo>
                    <a:pt x="13" y="41"/>
                    <a:pt x="13" y="41"/>
                    <a:pt x="13" y="41"/>
                  </a:cubicBezTo>
                  <a:cubicBezTo>
                    <a:pt x="13" y="40"/>
                    <a:pt x="14" y="39"/>
                    <a:pt x="14" y="38"/>
                  </a:cubicBezTo>
                  <a:cubicBezTo>
                    <a:pt x="14" y="36"/>
                    <a:pt x="14" y="33"/>
                    <a:pt x="13" y="30"/>
                  </a:cubicBezTo>
                  <a:cubicBezTo>
                    <a:pt x="13" y="29"/>
                    <a:pt x="13" y="27"/>
                    <a:pt x="12" y="26"/>
                  </a:cubicBezTo>
                  <a:cubicBezTo>
                    <a:pt x="12" y="24"/>
                    <a:pt x="12" y="23"/>
                    <a:pt x="11" y="21"/>
                  </a:cubicBezTo>
                  <a:cubicBezTo>
                    <a:pt x="11" y="18"/>
                    <a:pt x="10" y="15"/>
                    <a:pt x="9" y="12"/>
                  </a:cubicBezTo>
                  <a:cubicBezTo>
                    <a:pt x="9" y="10"/>
                    <a:pt x="9" y="9"/>
                    <a:pt x="8" y="8"/>
                  </a:cubicBezTo>
                  <a:cubicBezTo>
                    <a:pt x="8" y="6"/>
                    <a:pt x="8" y="5"/>
                    <a:pt x="8" y="4"/>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8" name="Freeform 3085">
              <a:extLst>
                <a:ext uri="{FF2B5EF4-FFF2-40B4-BE49-F238E27FC236}">
                  <a16:creationId xmlns:a16="http://schemas.microsoft.com/office/drawing/2014/main" id="{82751889-DC35-4887-B357-684C1603DCED}"/>
                </a:ext>
              </a:extLst>
            </p:cNvPr>
            <p:cNvSpPr>
              <a:spLocks/>
            </p:cNvSpPr>
            <p:nvPr/>
          </p:nvSpPr>
          <p:spPr bwMode="auto">
            <a:xfrm>
              <a:off x="2069" y="3180"/>
              <a:ext cx="68" cy="122"/>
            </a:xfrm>
            <a:custGeom>
              <a:avLst/>
              <a:gdLst>
                <a:gd name="T0" fmla="*/ 15 w 25"/>
                <a:gd name="T1" fmla="*/ 0 h 45"/>
                <a:gd name="T2" fmla="*/ 14 w 25"/>
                <a:gd name="T3" fmla="*/ 2 h 45"/>
                <a:gd name="T4" fmla="*/ 13 w 25"/>
                <a:gd name="T5" fmla="*/ 2 h 45"/>
                <a:gd name="T6" fmla="*/ 12 w 25"/>
                <a:gd name="T7" fmla="*/ 2 h 45"/>
                <a:gd name="T8" fmla="*/ 1 w 25"/>
                <a:gd name="T9" fmla="*/ 8 h 45"/>
                <a:gd name="T10" fmla="*/ 6 w 25"/>
                <a:gd name="T11" fmla="*/ 19 h 45"/>
                <a:gd name="T12" fmla="*/ 9 w 25"/>
                <a:gd name="T13" fmla="*/ 25 h 45"/>
                <a:gd name="T14" fmla="*/ 11 w 25"/>
                <a:gd name="T15" fmla="*/ 30 h 45"/>
                <a:gd name="T16" fmla="*/ 15 w 25"/>
                <a:gd name="T17" fmla="*/ 25 h 45"/>
                <a:gd name="T18" fmla="*/ 17 w 25"/>
                <a:gd name="T19" fmla="*/ 25 h 45"/>
                <a:gd name="T20" fmla="*/ 15 w 25"/>
                <a:gd name="T21" fmla="*/ 29 h 45"/>
                <a:gd name="T22" fmla="*/ 13 w 25"/>
                <a:gd name="T23" fmla="*/ 31 h 45"/>
                <a:gd name="T24" fmla="*/ 11 w 25"/>
                <a:gd name="T25" fmla="*/ 32 h 45"/>
                <a:gd name="T26" fmla="*/ 12 w 25"/>
                <a:gd name="T27" fmla="*/ 32 h 45"/>
                <a:gd name="T28" fmla="*/ 15 w 25"/>
                <a:gd name="T29" fmla="*/ 31 h 45"/>
                <a:gd name="T30" fmla="*/ 15 w 25"/>
                <a:gd name="T31" fmla="*/ 30 h 45"/>
                <a:gd name="T32" fmla="*/ 13 w 25"/>
                <a:gd name="T33" fmla="*/ 40 h 45"/>
                <a:gd name="T34" fmla="*/ 13 w 25"/>
                <a:gd name="T35" fmla="*/ 42 h 45"/>
                <a:gd name="T36" fmla="*/ 13 w 25"/>
                <a:gd name="T37" fmla="*/ 44 h 45"/>
                <a:gd name="T38" fmla="*/ 13 w 25"/>
                <a:gd name="T39" fmla="*/ 44 h 45"/>
                <a:gd name="T40" fmla="*/ 13 w 25"/>
                <a:gd name="T41" fmla="*/ 44 h 45"/>
                <a:gd name="T42" fmla="*/ 13 w 25"/>
                <a:gd name="T43" fmla="*/ 45 h 45"/>
                <a:gd name="T44" fmla="*/ 14 w 25"/>
                <a:gd name="T45" fmla="*/ 40 h 45"/>
                <a:gd name="T46" fmla="*/ 15 w 25"/>
                <a:gd name="T47" fmla="*/ 40 h 45"/>
                <a:gd name="T48" fmla="*/ 15 w 25"/>
                <a:gd name="T49" fmla="*/ 41 h 45"/>
                <a:gd name="T50" fmla="*/ 15 w 25"/>
                <a:gd name="T51" fmla="*/ 36 h 45"/>
                <a:gd name="T52" fmla="*/ 15 w 25"/>
                <a:gd name="T53" fmla="*/ 32 h 45"/>
                <a:gd name="T54" fmla="*/ 18 w 25"/>
                <a:gd name="T55" fmla="*/ 27 h 45"/>
                <a:gd name="T56" fmla="*/ 19 w 25"/>
                <a:gd name="T57" fmla="*/ 29 h 45"/>
                <a:gd name="T58" fmla="*/ 21 w 25"/>
                <a:gd name="T59" fmla="*/ 31 h 45"/>
                <a:gd name="T60" fmla="*/ 21 w 25"/>
                <a:gd name="T61" fmla="*/ 30 h 45"/>
                <a:gd name="T62" fmla="*/ 18 w 25"/>
                <a:gd name="T63" fmla="*/ 27 h 45"/>
                <a:gd name="T64" fmla="*/ 18 w 25"/>
                <a:gd name="T65" fmla="*/ 26 h 45"/>
                <a:gd name="T66" fmla="*/ 18 w 25"/>
                <a:gd name="T67" fmla="*/ 25 h 45"/>
                <a:gd name="T68" fmla="*/ 24 w 25"/>
                <a:gd name="T69"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45">
                  <a:moveTo>
                    <a:pt x="14" y="0"/>
                  </a:moveTo>
                  <a:cubicBezTo>
                    <a:pt x="15" y="0"/>
                    <a:pt x="15" y="0"/>
                    <a:pt x="15" y="0"/>
                  </a:cubicBezTo>
                  <a:cubicBezTo>
                    <a:pt x="15" y="0"/>
                    <a:pt x="15" y="0"/>
                    <a:pt x="15" y="0"/>
                  </a:cubicBezTo>
                  <a:cubicBezTo>
                    <a:pt x="14" y="1"/>
                    <a:pt x="14" y="2"/>
                    <a:pt x="14" y="2"/>
                  </a:cubicBezTo>
                  <a:cubicBezTo>
                    <a:pt x="14" y="2"/>
                    <a:pt x="14" y="2"/>
                    <a:pt x="13" y="2"/>
                  </a:cubicBezTo>
                  <a:cubicBezTo>
                    <a:pt x="13" y="2"/>
                    <a:pt x="13" y="2"/>
                    <a:pt x="13" y="2"/>
                  </a:cubicBezTo>
                  <a:cubicBezTo>
                    <a:pt x="13" y="2"/>
                    <a:pt x="12" y="2"/>
                    <a:pt x="12" y="2"/>
                  </a:cubicBezTo>
                  <a:cubicBezTo>
                    <a:pt x="12" y="2"/>
                    <a:pt x="12" y="2"/>
                    <a:pt x="12" y="2"/>
                  </a:cubicBezTo>
                  <a:cubicBezTo>
                    <a:pt x="7" y="4"/>
                    <a:pt x="3" y="5"/>
                    <a:pt x="0" y="6"/>
                  </a:cubicBezTo>
                  <a:cubicBezTo>
                    <a:pt x="1" y="6"/>
                    <a:pt x="1" y="7"/>
                    <a:pt x="1" y="8"/>
                  </a:cubicBezTo>
                  <a:cubicBezTo>
                    <a:pt x="2" y="9"/>
                    <a:pt x="2" y="10"/>
                    <a:pt x="3" y="11"/>
                  </a:cubicBezTo>
                  <a:cubicBezTo>
                    <a:pt x="4" y="13"/>
                    <a:pt x="5" y="16"/>
                    <a:pt x="6" y="19"/>
                  </a:cubicBezTo>
                  <a:cubicBezTo>
                    <a:pt x="7" y="20"/>
                    <a:pt x="7" y="21"/>
                    <a:pt x="8" y="23"/>
                  </a:cubicBezTo>
                  <a:cubicBezTo>
                    <a:pt x="9" y="25"/>
                    <a:pt x="9" y="25"/>
                    <a:pt x="9" y="25"/>
                  </a:cubicBezTo>
                  <a:cubicBezTo>
                    <a:pt x="10" y="27"/>
                    <a:pt x="10" y="27"/>
                    <a:pt x="10" y="27"/>
                  </a:cubicBezTo>
                  <a:cubicBezTo>
                    <a:pt x="10" y="28"/>
                    <a:pt x="10" y="29"/>
                    <a:pt x="11" y="30"/>
                  </a:cubicBezTo>
                  <a:cubicBezTo>
                    <a:pt x="11" y="29"/>
                    <a:pt x="12" y="28"/>
                    <a:pt x="13" y="27"/>
                  </a:cubicBezTo>
                  <a:cubicBezTo>
                    <a:pt x="13" y="26"/>
                    <a:pt x="14" y="26"/>
                    <a:pt x="15" y="25"/>
                  </a:cubicBezTo>
                  <a:cubicBezTo>
                    <a:pt x="15" y="25"/>
                    <a:pt x="16" y="25"/>
                    <a:pt x="16" y="25"/>
                  </a:cubicBezTo>
                  <a:cubicBezTo>
                    <a:pt x="16" y="25"/>
                    <a:pt x="17" y="25"/>
                    <a:pt x="17" y="25"/>
                  </a:cubicBezTo>
                  <a:cubicBezTo>
                    <a:pt x="17" y="25"/>
                    <a:pt x="17" y="26"/>
                    <a:pt x="16" y="26"/>
                  </a:cubicBezTo>
                  <a:cubicBezTo>
                    <a:pt x="16" y="27"/>
                    <a:pt x="16" y="28"/>
                    <a:pt x="15" y="29"/>
                  </a:cubicBezTo>
                  <a:cubicBezTo>
                    <a:pt x="15" y="29"/>
                    <a:pt x="15" y="30"/>
                    <a:pt x="14" y="30"/>
                  </a:cubicBezTo>
                  <a:cubicBezTo>
                    <a:pt x="13" y="31"/>
                    <a:pt x="13" y="31"/>
                    <a:pt x="13" y="31"/>
                  </a:cubicBezTo>
                  <a:cubicBezTo>
                    <a:pt x="13" y="31"/>
                    <a:pt x="13" y="32"/>
                    <a:pt x="12" y="32"/>
                  </a:cubicBezTo>
                  <a:cubicBezTo>
                    <a:pt x="12" y="32"/>
                    <a:pt x="12" y="32"/>
                    <a:pt x="11" y="32"/>
                  </a:cubicBezTo>
                  <a:cubicBezTo>
                    <a:pt x="11" y="33"/>
                    <a:pt x="11" y="33"/>
                    <a:pt x="11" y="33"/>
                  </a:cubicBezTo>
                  <a:cubicBezTo>
                    <a:pt x="12" y="33"/>
                    <a:pt x="12" y="32"/>
                    <a:pt x="12" y="32"/>
                  </a:cubicBezTo>
                  <a:cubicBezTo>
                    <a:pt x="13" y="32"/>
                    <a:pt x="13" y="32"/>
                    <a:pt x="14" y="31"/>
                  </a:cubicBezTo>
                  <a:cubicBezTo>
                    <a:pt x="15" y="31"/>
                    <a:pt x="15" y="31"/>
                    <a:pt x="15" y="31"/>
                  </a:cubicBezTo>
                  <a:cubicBezTo>
                    <a:pt x="15" y="30"/>
                    <a:pt x="15" y="30"/>
                    <a:pt x="15" y="30"/>
                  </a:cubicBezTo>
                  <a:cubicBezTo>
                    <a:pt x="15" y="30"/>
                    <a:pt x="15" y="30"/>
                    <a:pt x="15" y="30"/>
                  </a:cubicBezTo>
                  <a:cubicBezTo>
                    <a:pt x="15" y="31"/>
                    <a:pt x="15" y="31"/>
                    <a:pt x="14" y="32"/>
                  </a:cubicBezTo>
                  <a:cubicBezTo>
                    <a:pt x="14" y="34"/>
                    <a:pt x="13" y="37"/>
                    <a:pt x="13" y="40"/>
                  </a:cubicBezTo>
                  <a:cubicBezTo>
                    <a:pt x="13" y="40"/>
                    <a:pt x="13" y="41"/>
                    <a:pt x="13" y="42"/>
                  </a:cubicBezTo>
                  <a:cubicBezTo>
                    <a:pt x="13" y="42"/>
                    <a:pt x="13" y="42"/>
                    <a:pt x="13" y="42"/>
                  </a:cubicBezTo>
                  <a:cubicBezTo>
                    <a:pt x="13" y="42"/>
                    <a:pt x="13" y="42"/>
                    <a:pt x="13" y="42"/>
                  </a:cubicBezTo>
                  <a:cubicBezTo>
                    <a:pt x="13" y="43"/>
                    <a:pt x="13" y="43"/>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5"/>
                    <a:pt x="13" y="45"/>
                  </a:cubicBezTo>
                  <a:cubicBezTo>
                    <a:pt x="13" y="45"/>
                    <a:pt x="13" y="45"/>
                    <a:pt x="13" y="45"/>
                  </a:cubicBezTo>
                  <a:cubicBezTo>
                    <a:pt x="13" y="44"/>
                    <a:pt x="13" y="44"/>
                    <a:pt x="13" y="44"/>
                  </a:cubicBezTo>
                  <a:cubicBezTo>
                    <a:pt x="14" y="43"/>
                    <a:pt x="14" y="41"/>
                    <a:pt x="14" y="40"/>
                  </a:cubicBezTo>
                  <a:cubicBezTo>
                    <a:pt x="14" y="39"/>
                    <a:pt x="14" y="38"/>
                    <a:pt x="14" y="38"/>
                  </a:cubicBezTo>
                  <a:cubicBezTo>
                    <a:pt x="14" y="38"/>
                    <a:pt x="14" y="39"/>
                    <a:pt x="15" y="40"/>
                  </a:cubicBezTo>
                  <a:cubicBezTo>
                    <a:pt x="15" y="41"/>
                    <a:pt x="15" y="41"/>
                    <a:pt x="15" y="42"/>
                  </a:cubicBezTo>
                  <a:cubicBezTo>
                    <a:pt x="15" y="41"/>
                    <a:pt x="15" y="41"/>
                    <a:pt x="15" y="41"/>
                  </a:cubicBezTo>
                  <a:cubicBezTo>
                    <a:pt x="15" y="41"/>
                    <a:pt x="15" y="40"/>
                    <a:pt x="15" y="40"/>
                  </a:cubicBezTo>
                  <a:cubicBezTo>
                    <a:pt x="15" y="38"/>
                    <a:pt x="15" y="37"/>
                    <a:pt x="15" y="36"/>
                  </a:cubicBezTo>
                  <a:cubicBezTo>
                    <a:pt x="15" y="36"/>
                    <a:pt x="15" y="36"/>
                    <a:pt x="15" y="36"/>
                  </a:cubicBezTo>
                  <a:cubicBezTo>
                    <a:pt x="15" y="34"/>
                    <a:pt x="15" y="33"/>
                    <a:pt x="15" y="32"/>
                  </a:cubicBezTo>
                  <a:cubicBezTo>
                    <a:pt x="16" y="30"/>
                    <a:pt x="17" y="28"/>
                    <a:pt x="17" y="27"/>
                  </a:cubicBezTo>
                  <a:cubicBezTo>
                    <a:pt x="18" y="27"/>
                    <a:pt x="18" y="27"/>
                    <a:pt x="18" y="27"/>
                  </a:cubicBezTo>
                  <a:cubicBezTo>
                    <a:pt x="18" y="27"/>
                    <a:pt x="18" y="27"/>
                    <a:pt x="18" y="27"/>
                  </a:cubicBezTo>
                  <a:cubicBezTo>
                    <a:pt x="18" y="28"/>
                    <a:pt x="19" y="28"/>
                    <a:pt x="19" y="29"/>
                  </a:cubicBezTo>
                  <a:cubicBezTo>
                    <a:pt x="20" y="29"/>
                    <a:pt x="20" y="30"/>
                    <a:pt x="21" y="31"/>
                  </a:cubicBezTo>
                  <a:cubicBezTo>
                    <a:pt x="21" y="31"/>
                    <a:pt x="21" y="31"/>
                    <a:pt x="21" y="31"/>
                  </a:cubicBezTo>
                  <a:cubicBezTo>
                    <a:pt x="21" y="31"/>
                    <a:pt x="21" y="31"/>
                    <a:pt x="21" y="31"/>
                  </a:cubicBezTo>
                  <a:cubicBezTo>
                    <a:pt x="21" y="31"/>
                    <a:pt x="21" y="31"/>
                    <a:pt x="21" y="30"/>
                  </a:cubicBezTo>
                  <a:cubicBezTo>
                    <a:pt x="20" y="30"/>
                    <a:pt x="20" y="29"/>
                    <a:pt x="20" y="28"/>
                  </a:cubicBezTo>
                  <a:cubicBezTo>
                    <a:pt x="19" y="28"/>
                    <a:pt x="19" y="27"/>
                    <a:pt x="18" y="27"/>
                  </a:cubicBezTo>
                  <a:cubicBezTo>
                    <a:pt x="18" y="26"/>
                    <a:pt x="18" y="26"/>
                    <a:pt x="18" y="26"/>
                  </a:cubicBezTo>
                  <a:cubicBezTo>
                    <a:pt x="18" y="26"/>
                    <a:pt x="18" y="26"/>
                    <a:pt x="18" y="26"/>
                  </a:cubicBezTo>
                  <a:cubicBezTo>
                    <a:pt x="18" y="26"/>
                    <a:pt x="18" y="26"/>
                    <a:pt x="18" y="26"/>
                  </a:cubicBezTo>
                  <a:cubicBezTo>
                    <a:pt x="18" y="25"/>
                    <a:pt x="18" y="25"/>
                    <a:pt x="18" y="25"/>
                  </a:cubicBezTo>
                  <a:cubicBezTo>
                    <a:pt x="19" y="23"/>
                    <a:pt x="22" y="21"/>
                    <a:pt x="24" y="20"/>
                  </a:cubicBezTo>
                  <a:cubicBezTo>
                    <a:pt x="25" y="18"/>
                    <a:pt x="24" y="15"/>
                    <a:pt x="24" y="13"/>
                  </a:cubicBezTo>
                  <a:cubicBezTo>
                    <a:pt x="23" y="7"/>
                    <a:pt x="19" y="2"/>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39" name="Freeform 3086">
              <a:extLst>
                <a:ext uri="{FF2B5EF4-FFF2-40B4-BE49-F238E27FC236}">
                  <a16:creationId xmlns:a16="http://schemas.microsoft.com/office/drawing/2014/main" id="{1EE6D980-9966-4BBB-A0FB-3A6BB1AB599E}"/>
                </a:ext>
              </a:extLst>
            </p:cNvPr>
            <p:cNvSpPr>
              <a:spLocks/>
            </p:cNvSpPr>
            <p:nvPr/>
          </p:nvSpPr>
          <p:spPr bwMode="auto">
            <a:xfrm>
              <a:off x="2069" y="3177"/>
              <a:ext cx="41" cy="19"/>
            </a:xfrm>
            <a:custGeom>
              <a:avLst/>
              <a:gdLst>
                <a:gd name="T0" fmla="*/ 9 w 15"/>
                <a:gd name="T1" fmla="*/ 0 h 7"/>
                <a:gd name="T2" fmla="*/ 0 w 15"/>
                <a:gd name="T3" fmla="*/ 4 h 7"/>
                <a:gd name="T4" fmla="*/ 0 w 15"/>
                <a:gd name="T5" fmla="*/ 5 h 7"/>
                <a:gd name="T6" fmla="*/ 0 w 15"/>
                <a:gd name="T7" fmla="*/ 5 h 7"/>
                <a:gd name="T8" fmla="*/ 0 w 15"/>
                <a:gd name="T9" fmla="*/ 5 h 7"/>
                <a:gd name="T10" fmla="*/ 0 w 15"/>
                <a:gd name="T11" fmla="*/ 6 h 7"/>
                <a:gd name="T12" fmla="*/ 0 w 15"/>
                <a:gd name="T13" fmla="*/ 7 h 7"/>
                <a:gd name="T14" fmla="*/ 12 w 15"/>
                <a:gd name="T15" fmla="*/ 3 h 7"/>
                <a:gd name="T16" fmla="*/ 12 w 15"/>
                <a:gd name="T17" fmla="*/ 3 h 7"/>
                <a:gd name="T18" fmla="*/ 13 w 15"/>
                <a:gd name="T19" fmla="*/ 3 h 7"/>
                <a:gd name="T20" fmla="*/ 13 w 15"/>
                <a:gd name="T21" fmla="*/ 3 h 7"/>
                <a:gd name="T22" fmla="*/ 14 w 15"/>
                <a:gd name="T23" fmla="*/ 3 h 7"/>
                <a:gd name="T24" fmla="*/ 15 w 15"/>
                <a:gd name="T25" fmla="*/ 1 h 7"/>
                <a:gd name="T26" fmla="*/ 15 w 15"/>
                <a:gd name="T27" fmla="*/ 1 h 7"/>
                <a:gd name="T28" fmla="*/ 14 w 15"/>
                <a:gd name="T29" fmla="*/ 1 h 7"/>
                <a:gd name="T30" fmla="*/ 14 w 15"/>
                <a:gd name="T31" fmla="*/ 1 h 7"/>
                <a:gd name="T32" fmla="*/ 9 w 1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7">
                  <a:moveTo>
                    <a:pt x="9" y="0"/>
                  </a:moveTo>
                  <a:cubicBezTo>
                    <a:pt x="6" y="0"/>
                    <a:pt x="2" y="1"/>
                    <a:pt x="0" y="4"/>
                  </a:cubicBezTo>
                  <a:cubicBezTo>
                    <a:pt x="0" y="5"/>
                    <a:pt x="0" y="5"/>
                    <a:pt x="0" y="5"/>
                  </a:cubicBezTo>
                  <a:cubicBezTo>
                    <a:pt x="0" y="5"/>
                    <a:pt x="0" y="5"/>
                    <a:pt x="0" y="5"/>
                  </a:cubicBezTo>
                  <a:cubicBezTo>
                    <a:pt x="0" y="5"/>
                    <a:pt x="0" y="5"/>
                    <a:pt x="0" y="5"/>
                  </a:cubicBezTo>
                  <a:cubicBezTo>
                    <a:pt x="0" y="5"/>
                    <a:pt x="0" y="6"/>
                    <a:pt x="0" y="6"/>
                  </a:cubicBezTo>
                  <a:cubicBezTo>
                    <a:pt x="0" y="6"/>
                    <a:pt x="0" y="7"/>
                    <a:pt x="0" y="7"/>
                  </a:cubicBezTo>
                  <a:cubicBezTo>
                    <a:pt x="3" y="6"/>
                    <a:pt x="7" y="5"/>
                    <a:pt x="12" y="3"/>
                  </a:cubicBezTo>
                  <a:cubicBezTo>
                    <a:pt x="12" y="3"/>
                    <a:pt x="12" y="3"/>
                    <a:pt x="12" y="3"/>
                  </a:cubicBezTo>
                  <a:cubicBezTo>
                    <a:pt x="12" y="3"/>
                    <a:pt x="13" y="3"/>
                    <a:pt x="13" y="3"/>
                  </a:cubicBezTo>
                  <a:cubicBezTo>
                    <a:pt x="13" y="3"/>
                    <a:pt x="13" y="3"/>
                    <a:pt x="13" y="3"/>
                  </a:cubicBezTo>
                  <a:cubicBezTo>
                    <a:pt x="14" y="3"/>
                    <a:pt x="14" y="3"/>
                    <a:pt x="14" y="3"/>
                  </a:cubicBezTo>
                  <a:cubicBezTo>
                    <a:pt x="14" y="3"/>
                    <a:pt x="14" y="2"/>
                    <a:pt x="15" y="1"/>
                  </a:cubicBezTo>
                  <a:cubicBezTo>
                    <a:pt x="15" y="1"/>
                    <a:pt x="15" y="1"/>
                    <a:pt x="15" y="1"/>
                  </a:cubicBezTo>
                  <a:cubicBezTo>
                    <a:pt x="15" y="1"/>
                    <a:pt x="15" y="1"/>
                    <a:pt x="14" y="1"/>
                  </a:cubicBezTo>
                  <a:cubicBezTo>
                    <a:pt x="14" y="1"/>
                    <a:pt x="14" y="1"/>
                    <a:pt x="14"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0" name="Freeform 3087">
              <a:extLst>
                <a:ext uri="{FF2B5EF4-FFF2-40B4-BE49-F238E27FC236}">
                  <a16:creationId xmlns:a16="http://schemas.microsoft.com/office/drawing/2014/main" id="{E2DEE061-139C-4B87-852E-7459EDB5DCB8}"/>
                </a:ext>
              </a:extLst>
            </p:cNvPr>
            <p:cNvSpPr>
              <a:spLocks/>
            </p:cNvSpPr>
            <p:nvPr/>
          </p:nvSpPr>
          <p:spPr bwMode="auto">
            <a:xfrm>
              <a:off x="2047" y="3196"/>
              <a:ext cx="52" cy="142"/>
            </a:xfrm>
            <a:custGeom>
              <a:avLst/>
              <a:gdLst>
                <a:gd name="T0" fmla="*/ 8 w 19"/>
                <a:gd name="T1" fmla="*/ 0 h 52"/>
                <a:gd name="T2" fmla="*/ 6 w 19"/>
                <a:gd name="T3" fmla="*/ 0 h 52"/>
                <a:gd name="T4" fmla="*/ 3 w 19"/>
                <a:gd name="T5" fmla="*/ 5 h 52"/>
                <a:gd name="T6" fmla="*/ 1 w 19"/>
                <a:gd name="T7" fmla="*/ 9 h 52"/>
                <a:gd name="T8" fmla="*/ 1 w 19"/>
                <a:gd name="T9" fmla="*/ 9 h 52"/>
                <a:gd name="T10" fmla="*/ 1 w 19"/>
                <a:gd name="T11" fmla="*/ 15 h 52"/>
                <a:gd name="T12" fmla="*/ 1 w 19"/>
                <a:gd name="T13" fmla="*/ 19 h 52"/>
                <a:gd name="T14" fmla="*/ 2 w 19"/>
                <a:gd name="T15" fmla="*/ 23 h 52"/>
                <a:gd name="T16" fmla="*/ 4 w 19"/>
                <a:gd name="T17" fmla="*/ 32 h 52"/>
                <a:gd name="T18" fmla="*/ 5 w 19"/>
                <a:gd name="T19" fmla="*/ 37 h 52"/>
                <a:gd name="T20" fmla="*/ 5 w 19"/>
                <a:gd name="T21" fmla="*/ 41 h 52"/>
                <a:gd name="T22" fmla="*/ 6 w 19"/>
                <a:gd name="T23" fmla="*/ 49 h 52"/>
                <a:gd name="T24" fmla="*/ 5 w 19"/>
                <a:gd name="T25" fmla="*/ 52 h 52"/>
                <a:gd name="T26" fmla="*/ 5 w 19"/>
                <a:gd name="T27" fmla="*/ 52 h 52"/>
                <a:gd name="T28" fmla="*/ 11 w 19"/>
                <a:gd name="T29" fmla="*/ 49 h 52"/>
                <a:gd name="T30" fmla="*/ 14 w 19"/>
                <a:gd name="T31" fmla="*/ 48 h 52"/>
                <a:gd name="T32" fmla="*/ 14 w 19"/>
                <a:gd name="T33" fmla="*/ 42 h 52"/>
                <a:gd name="T34" fmla="*/ 15 w 19"/>
                <a:gd name="T35" fmla="*/ 35 h 52"/>
                <a:gd name="T36" fmla="*/ 15 w 19"/>
                <a:gd name="T37" fmla="*/ 33 h 52"/>
                <a:gd name="T38" fmla="*/ 16 w 19"/>
                <a:gd name="T39" fmla="*/ 30 h 52"/>
                <a:gd name="T40" fmla="*/ 17 w 19"/>
                <a:gd name="T41" fmla="*/ 29 h 52"/>
                <a:gd name="T42" fmla="*/ 18 w 19"/>
                <a:gd name="T43" fmla="*/ 28 h 52"/>
                <a:gd name="T44" fmla="*/ 19 w 19"/>
                <a:gd name="T45" fmla="*/ 27 h 52"/>
                <a:gd name="T46" fmla="*/ 19 w 19"/>
                <a:gd name="T47" fmla="*/ 27 h 52"/>
                <a:gd name="T48" fmla="*/ 19 w 19"/>
                <a:gd name="T49" fmla="*/ 27 h 52"/>
                <a:gd name="T50" fmla="*/ 18 w 19"/>
                <a:gd name="T51" fmla="*/ 27 h 52"/>
                <a:gd name="T52" fmla="*/ 17 w 19"/>
                <a:gd name="T53" fmla="*/ 28 h 52"/>
                <a:gd name="T54" fmla="*/ 16 w 19"/>
                <a:gd name="T55" fmla="*/ 30 h 52"/>
                <a:gd name="T56" fmla="*/ 15 w 19"/>
                <a:gd name="T57" fmla="*/ 32 h 52"/>
                <a:gd name="T58" fmla="*/ 15 w 19"/>
                <a:gd name="T59" fmla="*/ 35 h 52"/>
                <a:gd name="T60" fmla="*/ 19 w 19"/>
                <a:gd name="T61" fmla="*/ 25 h 52"/>
                <a:gd name="T62" fmla="*/ 17 w 19"/>
                <a:gd name="T63" fmla="*/ 21 h 52"/>
                <a:gd name="T64" fmla="*/ 17 w 19"/>
                <a:gd name="T65" fmla="*/ 19 h 52"/>
                <a:gd name="T66" fmla="*/ 16 w 19"/>
                <a:gd name="T67" fmla="*/ 17 h 52"/>
                <a:gd name="T68" fmla="*/ 14 w 19"/>
                <a:gd name="T69" fmla="*/ 13 h 52"/>
                <a:gd name="T70" fmla="*/ 10 w 19"/>
                <a:gd name="T71" fmla="*/ 5 h 52"/>
                <a:gd name="T72" fmla="*/ 9 w 19"/>
                <a:gd name="T73" fmla="*/ 2 h 52"/>
                <a:gd name="T74" fmla="*/ 8 w 19"/>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52">
                  <a:moveTo>
                    <a:pt x="8" y="0"/>
                  </a:moveTo>
                  <a:cubicBezTo>
                    <a:pt x="7" y="0"/>
                    <a:pt x="6" y="0"/>
                    <a:pt x="6" y="0"/>
                  </a:cubicBezTo>
                  <a:cubicBezTo>
                    <a:pt x="5" y="1"/>
                    <a:pt x="4" y="3"/>
                    <a:pt x="3" y="5"/>
                  </a:cubicBezTo>
                  <a:cubicBezTo>
                    <a:pt x="2" y="6"/>
                    <a:pt x="1" y="7"/>
                    <a:pt x="1" y="9"/>
                  </a:cubicBezTo>
                  <a:cubicBezTo>
                    <a:pt x="1" y="9"/>
                    <a:pt x="1" y="9"/>
                    <a:pt x="1" y="9"/>
                  </a:cubicBezTo>
                  <a:cubicBezTo>
                    <a:pt x="1" y="10"/>
                    <a:pt x="0" y="12"/>
                    <a:pt x="1" y="15"/>
                  </a:cubicBezTo>
                  <a:cubicBezTo>
                    <a:pt x="1" y="16"/>
                    <a:pt x="1" y="17"/>
                    <a:pt x="1" y="19"/>
                  </a:cubicBezTo>
                  <a:cubicBezTo>
                    <a:pt x="1" y="20"/>
                    <a:pt x="1" y="21"/>
                    <a:pt x="2" y="23"/>
                  </a:cubicBezTo>
                  <a:cubicBezTo>
                    <a:pt x="2" y="26"/>
                    <a:pt x="3" y="29"/>
                    <a:pt x="4" y="32"/>
                  </a:cubicBezTo>
                  <a:cubicBezTo>
                    <a:pt x="4" y="34"/>
                    <a:pt x="4" y="35"/>
                    <a:pt x="5" y="37"/>
                  </a:cubicBezTo>
                  <a:cubicBezTo>
                    <a:pt x="5" y="38"/>
                    <a:pt x="5" y="40"/>
                    <a:pt x="5" y="41"/>
                  </a:cubicBezTo>
                  <a:cubicBezTo>
                    <a:pt x="6" y="44"/>
                    <a:pt x="6" y="47"/>
                    <a:pt x="6" y="49"/>
                  </a:cubicBezTo>
                  <a:cubicBezTo>
                    <a:pt x="6" y="50"/>
                    <a:pt x="5" y="51"/>
                    <a:pt x="5" y="52"/>
                  </a:cubicBezTo>
                  <a:cubicBezTo>
                    <a:pt x="5" y="52"/>
                    <a:pt x="5" y="52"/>
                    <a:pt x="5" y="52"/>
                  </a:cubicBezTo>
                  <a:cubicBezTo>
                    <a:pt x="7" y="52"/>
                    <a:pt x="10" y="51"/>
                    <a:pt x="11" y="49"/>
                  </a:cubicBezTo>
                  <a:cubicBezTo>
                    <a:pt x="12" y="49"/>
                    <a:pt x="13" y="48"/>
                    <a:pt x="14" y="48"/>
                  </a:cubicBezTo>
                  <a:cubicBezTo>
                    <a:pt x="14" y="46"/>
                    <a:pt x="14" y="44"/>
                    <a:pt x="14" y="42"/>
                  </a:cubicBezTo>
                  <a:cubicBezTo>
                    <a:pt x="14" y="39"/>
                    <a:pt x="14" y="37"/>
                    <a:pt x="15" y="35"/>
                  </a:cubicBezTo>
                  <a:cubicBezTo>
                    <a:pt x="15" y="35"/>
                    <a:pt x="15" y="34"/>
                    <a:pt x="15" y="33"/>
                  </a:cubicBezTo>
                  <a:cubicBezTo>
                    <a:pt x="16" y="32"/>
                    <a:pt x="16" y="31"/>
                    <a:pt x="16" y="30"/>
                  </a:cubicBezTo>
                  <a:cubicBezTo>
                    <a:pt x="16" y="29"/>
                    <a:pt x="17" y="29"/>
                    <a:pt x="17" y="29"/>
                  </a:cubicBezTo>
                  <a:cubicBezTo>
                    <a:pt x="17" y="28"/>
                    <a:pt x="18" y="28"/>
                    <a:pt x="18" y="28"/>
                  </a:cubicBezTo>
                  <a:cubicBezTo>
                    <a:pt x="18" y="27"/>
                    <a:pt x="19" y="27"/>
                    <a:pt x="19" y="27"/>
                  </a:cubicBezTo>
                  <a:cubicBezTo>
                    <a:pt x="19" y="27"/>
                    <a:pt x="19" y="27"/>
                    <a:pt x="19" y="27"/>
                  </a:cubicBezTo>
                  <a:cubicBezTo>
                    <a:pt x="19" y="27"/>
                    <a:pt x="19" y="27"/>
                    <a:pt x="19" y="27"/>
                  </a:cubicBezTo>
                  <a:cubicBezTo>
                    <a:pt x="19" y="27"/>
                    <a:pt x="18" y="27"/>
                    <a:pt x="18" y="27"/>
                  </a:cubicBezTo>
                  <a:cubicBezTo>
                    <a:pt x="17" y="28"/>
                    <a:pt x="17" y="28"/>
                    <a:pt x="17" y="28"/>
                  </a:cubicBezTo>
                  <a:cubicBezTo>
                    <a:pt x="17" y="29"/>
                    <a:pt x="16" y="29"/>
                    <a:pt x="16" y="30"/>
                  </a:cubicBezTo>
                  <a:cubicBezTo>
                    <a:pt x="16" y="31"/>
                    <a:pt x="15" y="32"/>
                    <a:pt x="15" y="32"/>
                  </a:cubicBezTo>
                  <a:cubicBezTo>
                    <a:pt x="15" y="34"/>
                    <a:pt x="15" y="35"/>
                    <a:pt x="15" y="35"/>
                  </a:cubicBezTo>
                  <a:cubicBezTo>
                    <a:pt x="15" y="31"/>
                    <a:pt x="17" y="28"/>
                    <a:pt x="19" y="25"/>
                  </a:cubicBezTo>
                  <a:cubicBezTo>
                    <a:pt x="18" y="24"/>
                    <a:pt x="18" y="22"/>
                    <a:pt x="17" y="21"/>
                  </a:cubicBezTo>
                  <a:cubicBezTo>
                    <a:pt x="17" y="19"/>
                    <a:pt x="17" y="19"/>
                    <a:pt x="17" y="19"/>
                  </a:cubicBezTo>
                  <a:cubicBezTo>
                    <a:pt x="16" y="17"/>
                    <a:pt x="16" y="17"/>
                    <a:pt x="16" y="17"/>
                  </a:cubicBezTo>
                  <a:cubicBezTo>
                    <a:pt x="15" y="16"/>
                    <a:pt x="14" y="14"/>
                    <a:pt x="14" y="13"/>
                  </a:cubicBezTo>
                  <a:cubicBezTo>
                    <a:pt x="12" y="10"/>
                    <a:pt x="11" y="7"/>
                    <a:pt x="10" y="5"/>
                  </a:cubicBezTo>
                  <a:cubicBezTo>
                    <a:pt x="10" y="4"/>
                    <a:pt x="9" y="3"/>
                    <a:pt x="9" y="2"/>
                  </a:cubicBezTo>
                  <a:cubicBezTo>
                    <a:pt x="8" y="1"/>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1" name="Freeform 3088">
              <a:extLst>
                <a:ext uri="{FF2B5EF4-FFF2-40B4-BE49-F238E27FC236}">
                  <a16:creationId xmlns:a16="http://schemas.microsoft.com/office/drawing/2014/main" id="{D884DC97-EA33-44AC-902F-0542B7674BCC}"/>
                </a:ext>
              </a:extLst>
            </p:cNvPr>
            <p:cNvSpPr>
              <a:spLocks/>
            </p:cNvSpPr>
            <p:nvPr/>
          </p:nvSpPr>
          <p:spPr bwMode="auto">
            <a:xfrm>
              <a:off x="2063" y="3194"/>
              <a:ext cx="6" cy="2"/>
            </a:xfrm>
            <a:custGeom>
              <a:avLst/>
              <a:gdLst>
                <a:gd name="T0" fmla="*/ 1 w 2"/>
                <a:gd name="T1" fmla="*/ 0 h 1"/>
                <a:gd name="T2" fmla="*/ 1 w 2"/>
                <a:gd name="T3" fmla="*/ 0 h 1"/>
                <a:gd name="T4" fmla="*/ 0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0" y="1"/>
                    <a:pt x="0" y="1"/>
                    <a:pt x="0" y="1"/>
                  </a:cubicBezTo>
                  <a:cubicBezTo>
                    <a:pt x="0" y="1"/>
                    <a:pt x="1" y="1"/>
                    <a:pt x="2" y="1"/>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2" name="Freeform 3089">
              <a:extLst>
                <a:ext uri="{FF2B5EF4-FFF2-40B4-BE49-F238E27FC236}">
                  <a16:creationId xmlns:a16="http://schemas.microsoft.com/office/drawing/2014/main" id="{5E929491-968A-4179-811B-A16792D34EF6}"/>
                </a:ext>
              </a:extLst>
            </p:cNvPr>
            <p:cNvSpPr>
              <a:spLocks/>
            </p:cNvSpPr>
            <p:nvPr/>
          </p:nvSpPr>
          <p:spPr bwMode="auto">
            <a:xfrm>
              <a:off x="2091" y="3297"/>
              <a:ext cx="13" cy="22"/>
            </a:xfrm>
            <a:custGeom>
              <a:avLst/>
              <a:gdLst>
                <a:gd name="T0" fmla="*/ 5 w 5"/>
                <a:gd name="T1" fmla="*/ 0 h 8"/>
                <a:gd name="T2" fmla="*/ 4 w 5"/>
                <a:gd name="T3" fmla="*/ 1 h 8"/>
                <a:gd name="T4" fmla="*/ 3 w 5"/>
                <a:gd name="T5" fmla="*/ 3 h 8"/>
                <a:gd name="T6" fmla="*/ 2 w 5"/>
                <a:gd name="T7" fmla="*/ 4 h 8"/>
                <a:gd name="T8" fmla="*/ 1 w 5"/>
                <a:gd name="T9" fmla="*/ 6 h 8"/>
                <a:gd name="T10" fmla="*/ 0 w 5"/>
                <a:gd name="T11" fmla="*/ 8 h 8"/>
                <a:gd name="T12" fmla="*/ 0 w 5"/>
                <a:gd name="T13" fmla="*/ 8 h 8"/>
                <a:gd name="T14" fmla="*/ 0 w 5"/>
                <a:gd name="T15" fmla="*/ 8 h 8"/>
                <a:gd name="T16" fmla="*/ 1 w 5"/>
                <a:gd name="T17" fmla="*/ 6 h 8"/>
                <a:gd name="T18" fmla="*/ 2 w 5"/>
                <a:gd name="T19" fmla="*/ 5 h 8"/>
                <a:gd name="T20" fmla="*/ 3 w 5"/>
                <a:gd name="T21" fmla="*/ 3 h 8"/>
                <a:gd name="T22" fmla="*/ 4 w 5"/>
                <a:gd name="T23" fmla="*/ 2 h 8"/>
                <a:gd name="T24" fmla="*/ 4 w 5"/>
                <a:gd name="T25" fmla="*/ 1 h 8"/>
                <a:gd name="T26" fmla="*/ 5 w 5"/>
                <a:gd name="T27" fmla="*/ 1 h 8"/>
                <a:gd name="T28" fmla="*/ 5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5" y="0"/>
                  </a:moveTo>
                  <a:cubicBezTo>
                    <a:pt x="4" y="0"/>
                    <a:pt x="4" y="1"/>
                    <a:pt x="4" y="1"/>
                  </a:cubicBezTo>
                  <a:cubicBezTo>
                    <a:pt x="3" y="2"/>
                    <a:pt x="3" y="2"/>
                    <a:pt x="3" y="3"/>
                  </a:cubicBezTo>
                  <a:cubicBezTo>
                    <a:pt x="2" y="3"/>
                    <a:pt x="2" y="4"/>
                    <a:pt x="2" y="4"/>
                  </a:cubicBezTo>
                  <a:cubicBezTo>
                    <a:pt x="1" y="5"/>
                    <a:pt x="1" y="6"/>
                    <a:pt x="1" y="6"/>
                  </a:cubicBezTo>
                  <a:cubicBezTo>
                    <a:pt x="0" y="7"/>
                    <a:pt x="0" y="7"/>
                    <a:pt x="0" y="8"/>
                  </a:cubicBezTo>
                  <a:cubicBezTo>
                    <a:pt x="0" y="8"/>
                    <a:pt x="0" y="8"/>
                    <a:pt x="0" y="8"/>
                  </a:cubicBezTo>
                  <a:cubicBezTo>
                    <a:pt x="0" y="8"/>
                    <a:pt x="0" y="8"/>
                    <a:pt x="0" y="8"/>
                  </a:cubicBezTo>
                  <a:cubicBezTo>
                    <a:pt x="1" y="7"/>
                    <a:pt x="1" y="7"/>
                    <a:pt x="1" y="6"/>
                  </a:cubicBezTo>
                  <a:cubicBezTo>
                    <a:pt x="1" y="6"/>
                    <a:pt x="2" y="5"/>
                    <a:pt x="2" y="5"/>
                  </a:cubicBezTo>
                  <a:cubicBezTo>
                    <a:pt x="2" y="4"/>
                    <a:pt x="3" y="4"/>
                    <a:pt x="3" y="3"/>
                  </a:cubicBezTo>
                  <a:cubicBezTo>
                    <a:pt x="3" y="3"/>
                    <a:pt x="4" y="2"/>
                    <a:pt x="4" y="2"/>
                  </a:cubicBezTo>
                  <a:cubicBezTo>
                    <a:pt x="4" y="2"/>
                    <a:pt x="4" y="1"/>
                    <a:pt x="4" y="1"/>
                  </a:cubicBezTo>
                  <a:cubicBezTo>
                    <a:pt x="4"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3" name="Freeform 3090">
              <a:extLst>
                <a:ext uri="{FF2B5EF4-FFF2-40B4-BE49-F238E27FC236}">
                  <a16:creationId xmlns:a16="http://schemas.microsoft.com/office/drawing/2014/main" id="{A15524C0-D31B-4057-9312-6E7B6EF4A482}"/>
                </a:ext>
              </a:extLst>
            </p:cNvPr>
            <p:cNvSpPr>
              <a:spLocks noEditPoints="1"/>
            </p:cNvSpPr>
            <p:nvPr/>
          </p:nvSpPr>
          <p:spPr bwMode="auto">
            <a:xfrm>
              <a:off x="2085" y="3270"/>
              <a:ext cx="19" cy="70"/>
            </a:xfrm>
            <a:custGeom>
              <a:avLst/>
              <a:gdLst>
                <a:gd name="T0" fmla="*/ 2 w 7"/>
                <a:gd name="T1" fmla="*/ 18 h 26"/>
                <a:gd name="T2" fmla="*/ 0 w 7"/>
                <a:gd name="T3" fmla="*/ 21 h 26"/>
                <a:gd name="T4" fmla="*/ 1 w 7"/>
                <a:gd name="T5" fmla="*/ 26 h 26"/>
                <a:gd name="T6" fmla="*/ 1 w 7"/>
                <a:gd name="T7" fmla="*/ 24 h 26"/>
                <a:gd name="T8" fmla="*/ 1 w 7"/>
                <a:gd name="T9" fmla="*/ 22 h 26"/>
                <a:gd name="T10" fmla="*/ 1 w 7"/>
                <a:gd name="T11" fmla="*/ 21 h 26"/>
                <a:gd name="T12" fmla="*/ 1 w 7"/>
                <a:gd name="T13" fmla="*/ 20 h 26"/>
                <a:gd name="T14" fmla="*/ 2 w 7"/>
                <a:gd name="T15" fmla="*/ 18 h 26"/>
                <a:gd name="T16" fmla="*/ 5 w 7"/>
                <a:gd name="T17" fmla="*/ 0 h 26"/>
                <a:gd name="T18" fmla="*/ 5 w 7"/>
                <a:gd name="T19" fmla="*/ 0 h 26"/>
                <a:gd name="T20" fmla="*/ 5 w 7"/>
                <a:gd name="T21" fmla="*/ 0 h 26"/>
                <a:gd name="T22" fmla="*/ 6 w 7"/>
                <a:gd name="T23" fmla="*/ 3 h 26"/>
                <a:gd name="T24" fmla="*/ 7 w 7"/>
                <a:gd name="T25" fmla="*/ 10 h 26"/>
                <a:gd name="T26" fmla="*/ 7 w 7"/>
                <a:gd name="T27" fmla="*/ 9 h 26"/>
                <a:gd name="T28" fmla="*/ 6 w 7"/>
                <a:gd name="T29" fmla="*/ 3 h 26"/>
                <a:gd name="T30" fmla="*/ 5 w 7"/>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26">
                  <a:moveTo>
                    <a:pt x="2" y="18"/>
                  </a:moveTo>
                  <a:cubicBezTo>
                    <a:pt x="1" y="19"/>
                    <a:pt x="0" y="20"/>
                    <a:pt x="0" y="21"/>
                  </a:cubicBezTo>
                  <a:cubicBezTo>
                    <a:pt x="0" y="22"/>
                    <a:pt x="0" y="24"/>
                    <a:pt x="1" y="26"/>
                  </a:cubicBezTo>
                  <a:cubicBezTo>
                    <a:pt x="1" y="25"/>
                    <a:pt x="1" y="25"/>
                    <a:pt x="1" y="24"/>
                  </a:cubicBezTo>
                  <a:cubicBezTo>
                    <a:pt x="1" y="24"/>
                    <a:pt x="1" y="23"/>
                    <a:pt x="1" y="22"/>
                  </a:cubicBezTo>
                  <a:cubicBezTo>
                    <a:pt x="1" y="21"/>
                    <a:pt x="1" y="21"/>
                    <a:pt x="1" y="21"/>
                  </a:cubicBezTo>
                  <a:cubicBezTo>
                    <a:pt x="1" y="20"/>
                    <a:pt x="1" y="20"/>
                    <a:pt x="1" y="20"/>
                  </a:cubicBezTo>
                  <a:cubicBezTo>
                    <a:pt x="1" y="20"/>
                    <a:pt x="2" y="19"/>
                    <a:pt x="2" y="18"/>
                  </a:cubicBezTo>
                  <a:moveTo>
                    <a:pt x="5" y="0"/>
                  </a:moveTo>
                  <a:cubicBezTo>
                    <a:pt x="5" y="0"/>
                    <a:pt x="5" y="0"/>
                    <a:pt x="5" y="0"/>
                  </a:cubicBezTo>
                  <a:cubicBezTo>
                    <a:pt x="5" y="0"/>
                    <a:pt x="5" y="0"/>
                    <a:pt x="5" y="0"/>
                  </a:cubicBezTo>
                  <a:cubicBezTo>
                    <a:pt x="6" y="1"/>
                    <a:pt x="6" y="2"/>
                    <a:pt x="6" y="3"/>
                  </a:cubicBezTo>
                  <a:cubicBezTo>
                    <a:pt x="6" y="6"/>
                    <a:pt x="7" y="8"/>
                    <a:pt x="7" y="10"/>
                  </a:cubicBezTo>
                  <a:cubicBezTo>
                    <a:pt x="7" y="10"/>
                    <a:pt x="7" y="10"/>
                    <a:pt x="7" y="9"/>
                  </a:cubicBezTo>
                  <a:cubicBezTo>
                    <a:pt x="7" y="8"/>
                    <a:pt x="7" y="5"/>
                    <a:pt x="6" y="3"/>
                  </a:cubicBezTo>
                  <a:cubicBezTo>
                    <a:pt x="6" y="2"/>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4" name="Freeform 3091">
              <a:extLst>
                <a:ext uri="{FF2B5EF4-FFF2-40B4-BE49-F238E27FC236}">
                  <a16:creationId xmlns:a16="http://schemas.microsoft.com/office/drawing/2014/main" id="{C6F4D97E-9281-44DD-BD59-DEC5EC85490B}"/>
                </a:ext>
              </a:extLst>
            </p:cNvPr>
            <p:cNvSpPr>
              <a:spLocks/>
            </p:cNvSpPr>
            <p:nvPr/>
          </p:nvSpPr>
          <p:spPr bwMode="auto">
            <a:xfrm>
              <a:off x="2099" y="3262"/>
              <a:ext cx="11" cy="32"/>
            </a:xfrm>
            <a:custGeom>
              <a:avLst/>
              <a:gdLst>
                <a:gd name="T0" fmla="*/ 4 w 4"/>
                <a:gd name="T1" fmla="*/ 0 h 12"/>
                <a:gd name="T2" fmla="*/ 4 w 4"/>
                <a:gd name="T3" fmla="*/ 1 h 12"/>
                <a:gd name="T4" fmla="*/ 3 w 4"/>
                <a:gd name="T5" fmla="*/ 1 h 12"/>
                <a:gd name="T6" fmla="*/ 1 w 4"/>
                <a:gd name="T7" fmla="*/ 2 h 12"/>
                <a:gd name="T8" fmla="*/ 0 w 4"/>
                <a:gd name="T9" fmla="*/ 3 h 12"/>
                <a:gd name="T10" fmla="*/ 1 w 4"/>
                <a:gd name="T11" fmla="*/ 6 h 12"/>
                <a:gd name="T12" fmla="*/ 2 w 4"/>
                <a:gd name="T13" fmla="*/ 12 h 12"/>
                <a:gd name="T14" fmla="*/ 2 w 4"/>
                <a:gd name="T15" fmla="*/ 12 h 12"/>
                <a:gd name="T16" fmla="*/ 2 w 4"/>
                <a:gd name="T17" fmla="*/ 12 h 12"/>
                <a:gd name="T18" fmla="*/ 2 w 4"/>
                <a:gd name="T19" fmla="*/ 10 h 12"/>
                <a:gd name="T20" fmla="*/ 3 w 4"/>
                <a:gd name="T21" fmla="*/ 2 h 12"/>
                <a:gd name="T22" fmla="*/ 4 w 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4" y="0"/>
                  </a:moveTo>
                  <a:cubicBezTo>
                    <a:pt x="4" y="1"/>
                    <a:pt x="4" y="1"/>
                    <a:pt x="4" y="1"/>
                  </a:cubicBezTo>
                  <a:cubicBezTo>
                    <a:pt x="3" y="1"/>
                    <a:pt x="3" y="1"/>
                    <a:pt x="3" y="1"/>
                  </a:cubicBezTo>
                  <a:cubicBezTo>
                    <a:pt x="2" y="2"/>
                    <a:pt x="2" y="2"/>
                    <a:pt x="1" y="2"/>
                  </a:cubicBezTo>
                  <a:cubicBezTo>
                    <a:pt x="1" y="2"/>
                    <a:pt x="1" y="3"/>
                    <a:pt x="0" y="3"/>
                  </a:cubicBezTo>
                  <a:cubicBezTo>
                    <a:pt x="1" y="4"/>
                    <a:pt x="1" y="5"/>
                    <a:pt x="1" y="6"/>
                  </a:cubicBezTo>
                  <a:cubicBezTo>
                    <a:pt x="2" y="8"/>
                    <a:pt x="2" y="11"/>
                    <a:pt x="2" y="12"/>
                  </a:cubicBezTo>
                  <a:cubicBezTo>
                    <a:pt x="2" y="12"/>
                    <a:pt x="2" y="12"/>
                    <a:pt x="2" y="12"/>
                  </a:cubicBezTo>
                  <a:cubicBezTo>
                    <a:pt x="2" y="12"/>
                    <a:pt x="2" y="12"/>
                    <a:pt x="2" y="12"/>
                  </a:cubicBezTo>
                  <a:cubicBezTo>
                    <a:pt x="2" y="11"/>
                    <a:pt x="2" y="10"/>
                    <a:pt x="2" y="10"/>
                  </a:cubicBezTo>
                  <a:cubicBezTo>
                    <a:pt x="2" y="7"/>
                    <a:pt x="3" y="4"/>
                    <a:pt x="3" y="2"/>
                  </a:cubicBezTo>
                  <a:cubicBezTo>
                    <a:pt x="4" y="1"/>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5" name="Freeform 3092">
              <a:extLst>
                <a:ext uri="{FF2B5EF4-FFF2-40B4-BE49-F238E27FC236}">
                  <a16:creationId xmlns:a16="http://schemas.microsoft.com/office/drawing/2014/main" id="{D5057F95-1550-4CBA-83A0-7396A14BA5BB}"/>
                </a:ext>
              </a:extLst>
            </p:cNvPr>
            <p:cNvSpPr>
              <a:spLocks/>
            </p:cNvSpPr>
            <p:nvPr/>
          </p:nvSpPr>
          <p:spPr bwMode="auto">
            <a:xfrm>
              <a:off x="2085" y="3270"/>
              <a:ext cx="19" cy="57"/>
            </a:xfrm>
            <a:custGeom>
              <a:avLst/>
              <a:gdLst>
                <a:gd name="T0" fmla="*/ 5 w 7"/>
                <a:gd name="T1" fmla="*/ 0 h 21"/>
                <a:gd name="T2" fmla="*/ 4 w 7"/>
                <a:gd name="T3" fmla="*/ 1 h 21"/>
                <a:gd name="T4" fmla="*/ 3 w 7"/>
                <a:gd name="T5" fmla="*/ 2 h 21"/>
                <a:gd name="T6" fmla="*/ 2 w 7"/>
                <a:gd name="T7" fmla="*/ 3 h 21"/>
                <a:gd name="T8" fmla="*/ 1 w 7"/>
                <a:gd name="T9" fmla="*/ 6 h 21"/>
                <a:gd name="T10" fmla="*/ 1 w 7"/>
                <a:gd name="T11" fmla="*/ 8 h 21"/>
                <a:gd name="T12" fmla="*/ 0 w 7"/>
                <a:gd name="T13" fmla="*/ 15 h 21"/>
                <a:gd name="T14" fmla="*/ 0 w 7"/>
                <a:gd name="T15" fmla="*/ 21 h 21"/>
                <a:gd name="T16" fmla="*/ 2 w 7"/>
                <a:gd name="T17" fmla="*/ 18 h 21"/>
                <a:gd name="T18" fmla="*/ 2 w 7"/>
                <a:gd name="T19" fmla="*/ 18 h 21"/>
                <a:gd name="T20" fmla="*/ 3 w 7"/>
                <a:gd name="T21" fmla="*/ 16 h 21"/>
                <a:gd name="T22" fmla="*/ 4 w 7"/>
                <a:gd name="T23" fmla="*/ 14 h 21"/>
                <a:gd name="T24" fmla="*/ 5 w 7"/>
                <a:gd name="T25" fmla="*/ 13 h 21"/>
                <a:gd name="T26" fmla="*/ 6 w 7"/>
                <a:gd name="T27" fmla="*/ 11 h 21"/>
                <a:gd name="T28" fmla="*/ 7 w 7"/>
                <a:gd name="T29" fmla="*/ 10 h 21"/>
                <a:gd name="T30" fmla="*/ 6 w 7"/>
                <a:gd name="T31" fmla="*/ 3 h 21"/>
                <a:gd name="T32" fmla="*/ 5 w 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1">
                  <a:moveTo>
                    <a:pt x="5" y="0"/>
                  </a:moveTo>
                  <a:cubicBezTo>
                    <a:pt x="5" y="0"/>
                    <a:pt x="4" y="0"/>
                    <a:pt x="4" y="1"/>
                  </a:cubicBezTo>
                  <a:cubicBezTo>
                    <a:pt x="4" y="1"/>
                    <a:pt x="3" y="1"/>
                    <a:pt x="3" y="2"/>
                  </a:cubicBezTo>
                  <a:cubicBezTo>
                    <a:pt x="3" y="2"/>
                    <a:pt x="2" y="2"/>
                    <a:pt x="2" y="3"/>
                  </a:cubicBezTo>
                  <a:cubicBezTo>
                    <a:pt x="2" y="4"/>
                    <a:pt x="2" y="5"/>
                    <a:pt x="1" y="6"/>
                  </a:cubicBezTo>
                  <a:cubicBezTo>
                    <a:pt x="1" y="7"/>
                    <a:pt x="1" y="8"/>
                    <a:pt x="1" y="8"/>
                  </a:cubicBezTo>
                  <a:cubicBezTo>
                    <a:pt x="0" y="10"/>
                    <a:pt x="0" y="12"/>
                    <a:pt x="0" y="15"/>
                  </a:cubicBezTo>
                  <a:cubicBezTo>
                    <a:pt x="0" y="17"/>
                    <a:pt x="0" y="19"/>
                    <a:pt x="0" y="21"/>
                  </a:cubicBezTo>
                  <a:cubicBezTo>
                    <a:pt x="0" y="20"/>
                    <a:pt x="1" y="19"/>
                    <a:pt x="2" y="18"/>
                  </a:cubicBezTo>
                  <a:cubicBezTo>
                    <a:pt x="2" y="18"/>
                    <a:pt x="2" y="18"/>
                    <a:pt x="2" y="18"/>
                  </a:cubicBezTo>
                  <a:cubicBezTo>
                    <a:pt x="2" y="17"/>
                    <a:pt x="2" y="17"/>
                    <a:pt x="3" y="16"/>
                  </a:cubicBezTo>
                  <a:cubicBezTo>
                    <a:pt x="3" y="16"/>
                    <a:pt x="3" y="15"/>
                    <a:pt x="4" y="14"/>
                  </a:cubicBezTo>
                  <a:cubicBezTo>
                    <a:pt x="4" y="14"/>
                    <a:pt x="4" y="13"/>
                    <a:pt x="5" y="13"/>
                  </a:cubicBezTo>
                  <a:cubicBezTo>
                    <a:pt x="5" y="12"/>
                    <a:pt x="5" y="12"/>
                    <a:pt x="6" y="11"/>
                  </a:cubicBezTo>
                  <a:cubicBezTo>
                    <a:pt x="6" y="11"/>
                    <a:pt x="6" y="10"/>
                    <a:pt x="7" y="10"/>
                  </a:cubicBezTo>
                  <a:cubicBezTo>
                    <a:pt x="7" y="8"/>
                    <a:pt x="6" y="6"/>
                    <a:pt x="6" y="3"/>
                  </a:cubicBezTo>
                  <a:cubicBezTo>
                    <a:pt x="6" y="2"/>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6" name="Freeform 3093">
              <a:extLst>
                <a:ext uri="{FF2B5EF4-FFF2-40B4-BE49-F238E27FC236}">
                  <a16:creationId xmlns:a16="http://schemas.microsoft.com/office/drawing/2014/main" id="{343E9EB6-9DAA-485B-BDDF-101473CC6BE2}"/>
                </a:ext>
              </a:extLst>
            </p:cNvPr>
            <p:cNvSpPr>
              <a:spLocks/>
            </p:cNvSpPr>
            <p:nvPr/>
          </p:nvSpPr>
          <p:spPr bwMode="auto">
            <a:xfrm>
              <a:off x="2099" y="3262"/>
              <a:ext cx="0" cy="8"/>
            </a:xfrm>
            <a:custGeom>
              <a:avLst/>
              <a:gdLst>
                <a:gd name="T0" fmla="*/ 0 h 3"/>
                <a:gd name="T1" fmla="*/ 1 h 3"/>
                <a:gd name="T2" fmla="*/ 2 h 3"/>
                <a:gd name="T3" fmla="*/ 3 h 3"/>
                <a:gd name="T4" fmla="*/ 2 h 3"/>
                <a:gd name="T5" fmla="*/ 2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cubicBezTo>
                    <a:pt x="0" y="0"/>
                    <a:pt x="0" y="0"/>
                    <a:pt x="0" y="1"/>
                  </a:cubicBezTo>
                  <a:cubicBezTo>
                    <a:pt x="0" y="1"/>
                    <a:pt x="0" y="1"/>
                    <a:pt x="0" y="2"/>
                  </a:cubicBezTo>
                  <a:cubicBezTo>
                    <a:pt x="0" y="2"/>
                    <a:pt x="0" y="2"/>
                    <a:pt x="0" y="3"/>
                  </a:cubicBezTo>
                  <a:cubicBezTo>
                    <a:pt x="0" y="3"/>
                    <a:pt x="0" y="2"/>
                    <a:pt x="0" y="2"/>
                  </a:cubicBezTo>
                  <a:cubicBezTo>
                    <a:pt x="0" y="2"/>
                    <a:pt x="0" y="2"/>
                    <a:pt x="0" y="2"/>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7" name="Freeform 3094">
              <a:extLst>
                <a:ext uri="{FF2B5EF4-FFF2-40B4-BE49-F238E27FC236}">
                  <a16:creationId xmlns:a16="http://schemas.microsoft.com/office/drawing/2014/main" id="{1BA07DE5-D6D8-4591-B86D-772A7CCB0FA3}"/>
                </a:ext>
              </a:extLst>
            </p:cNvPr>
            <p:cNvSpPr>
              <a:spLocks/>
            </p:cNvSpPr>
            <p:nvPr/>
          </p:nvSpPr>
          <p:spPr bwMode="auto">
            <a:xfrm>
              <a:off x="2099" y="3248"/>
              <a:ext cx="16" cy="19"/>
            </a:xfrm>
            <a:custGeom>
              <a:avLst/>
              <a:gdLst>
                <a:gd name="T0" fmla="*/ 5 w 6"/>
                <a:gd name="T1" fmla="*/ 0 h 7"/>
                <a:gd name="T2" fmla="*/ 4 w 6"/>
                <a:gd name="T3" fmla="*/ 0 h 7"/>
                <a:gd name="T4" fmla="*/ 2 w 6"/>
                <a:gd name="T5" fmla="*/ 2 h 7"/>
                <a:gd name="T6" fmla="*/ 0 w 6"/>
                <a:gd name="T7" fmla="*/ 5 h 7"/>
                <a:gd name="T8" fmla="*/ 0 w 6"/>
                <a:gd name="T9" fmla="*/ 7 h 7"/>
                <a:gd name="T10" fmla="*/ 0 w 6"/>
                <a:gd name="T11" fmla="*/ 7 h 7"/>
                <a:gd name="T12" fmla="*/ 1 w 6"/>
                <a:gd name="T13" fmla="*/ 7 h 7"/>
                <a:gd name="T14" fmla="*/ 2 w 6"/>
                <a:gd name="T15" fmla="*/ 6 h 7"/>
                <a:gd name="T16" fmla="*/ 3 w 6"/>
                <a:gd name="T17" fmla="*/ 5 h 7"/>
                <a:gd name="T18" fmla="*/ 4 w 6"/>
                <a:gd name="T19" fmla="*/ 4 h 7"/>
                <a:gd name="T20" fmla="*/ 5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3" y="1"/>
                    <a:pt x="2" y="1"/>
                    <a:pt x="2" y="2"/>
                  </a:cubicBezTo>
                  <a:cubicBezTo>
                    <a:pt x="1" y="3"/>
                    <a:pt x="0" y="4"/>
                    <a:pt x="0" y="5"/>
                  </a:cubicBezTo>
                  <a:cubicBezTo>
                    <a:pt x="0" y="6"/>
                    <a:pt x="0" y="6"/>
                    <a:pt x="0" y="7"/>
                  </a:cubicBezTo>
                  <a:cubicBezTo>
                    <a:pt x="0" y="7"/>
                    <a:pt x="0" y="7"/>
                    <a:pt x="0" y="7"/>
                  </a:cubicBezTo>
                  <a:cubicBezTo>
                    <a:pt x="1" y="7"/>
                    <a:pt x="1" y="7"/>
                    <a:pt x="1" y="7"/>
                  </a:cubicBezTo>
                  <a:cubicBezTo>
                    <a:pt x="2" y="7"/>
                    <a:pt x="2" y="6"/>
                    <a:pt x="2" y="6"/>
                  </a:cubicBezTo>
                  <a:cubicBezTo>
                    <a:pt x="3" y="5"/>
                    <a:pt x="3" y="5"/>
                    <a:pt x="3" y="5"/>
                  </a:cubicBezTo>
                  <a:cubicBezTo>
                    <a:pt x="4" y="5"/>
                    <a:pt x="4" y="4"/>
                    <a:pt x="4" y="4"/>
                  </a:cubicBezTo>
                  <a:cubicBezTo>
                    <a:pt x="5" y="3"/>
                    <a:pt x="5" y="2"/>
                    <a:pt x="5" y="1"/>
                  </a:cubicBezTo>
                  <a:cubicBezTo>
                    <a:pt x="6" y="1"/>
                    <a:pt x="6" y="0"/>
                    <a:pt x="6" y="0"/>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8" name="Freeform 3095">
              <a:extLst>
                <a:ext uri="{FF2B5EF4-FFF2-40B4-BE49-F238E27FC236}">
                  <a16:creationId xmlns:a16="http://schemas.microsoft.com/office/drawing/2014/main" id="{D84973E9-D27A-4AA6-AAC9-09158A207AD5}"/>
                </a:ext>
              </a:extLst>
            </p:cNvPr>
            <p:cNvSpPr>
              <a:spLocks/>
            </p:cNvSpPr>
            <p:nvPr/>
          </p:nvSpPr>
          <p:spPr bwMode="auto">
            <a:xfrm>
              <a:off x="2088" y="3264"/>
              <a:ext cx="11" cy="27"/>
            </a:xfrm>
            <a:custGeom>
              <a:avLst/>
              <a:gdLst>
                <a:gd name="T0" fmla="*/ 4 w 4"/>
                <a:gd name="T1" fmla="*/ 0 h 10"/>
                <a:gd name="T2" fmla="*/ 0 w 4"/>
                <a:gd name="T3" fmla="*/ 10 h 10"/>
                <a:gd name="T4" fmla="*/ 0 w 4"/>
                <a:gd name="T5" fmla="*/ 7 h 10"/>
                <a:gd name="T6" fmla="*/ 1 w 4"/>
                <a:gd name="T7" fmla="*/ 5 h 10"/>
                <a:gd name="T8" fmla="*/ 2 w 4"/>
                <a:gd name="T9" fmla="*/ 3 h 10"/>
                <a:gd name="T10" fmla="*/ 3 w 4"/>
                <a:gd name="T11" fmla="*/ 2 h 10"/>
                <a:gd name="T12" fmla="*/ 4 w 4"/>
                <a:gd name="T13" fmla="*/ 2 h 10"/>
                <a:gd name="T14" fmla="*/ 4 w 4"/>
                <a:gd name="T15" fmla="*/ 2 h 10"/>
                <a:gd name="T16" fmla="*/ 4 w 4"/>
                <a:gd name="T17" fmla="*/ 1 h 10"/>
                <a:gd name="T18" fmla="*/ 4 w 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0"/>
                  </a:moveTo>
                  <a:cubicBezTo>
                    <a:pt x="2" y="3"/>
                    <a:pt x="0" y="6"/>
                    <a:pt x="0" y="10"/>
                  </a:cubicBezTo>
                  <a:cubicBezTo>
                    <a:pt x="0" y="10"/>
                    <a:pt x="0" y="9"/>
                    <a:pt x="0" y="7"/>
                  </a:cubicBezTo>
                  <a:cubicBezTo>
                    <a:pt x="0" y="7"/>
                    <a:pt x="1" y="6"/>
                    <a:pt x="1" y="5"/>
                  </a:cubicBezTo>
                  <a:cubicBezTo>
                    <a:pt x="1" y="4"/>
                    <a:pt x="2" y="4"/>
                    <a:pt x="2" y="3"/>
                  </a:cubicBezTo>
                  <a:cubicBezTo>
                    <a:pt x="2" y="3"/>
                    <a:pt x="2" y="3"/>
                    <a:pt x="3" y="2"/>
                  </a:cubicBezTo>
                  <a:cubicBezTo>
                    <a:pt x="3" y="2"/>
                    <a:pt x="4" y="2"/>
                    <a:pt x="4" y="2"/>
                  </a:cubicBezTo>
                  <a:cubicBezTo>
                    <a:pt x="4" y="2"/>
                    <a:pt x="4" y="2"/>
                    <a:pt x="4" y="2"/>
                  </a:cubicBezTo>
                  <a:cubicBezTo>
                    <a:pt x="4" y="1"/>
                    <a:pt x="4" y="1"/>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49" name="Freeform 3096">
              <a:extLst>
                <a:ext uri="{FF2B5EF4-FFF2-40B4-BE49-F238E27FC236}">
                  <a16:creationId xmlns:a16="http://schemas.microsoft.com/office/drawing/2014/main" id="{40BF30F0-377E-4B1C-B13D-9F61B112748F}"/>
                </a:ext>
              </a:extLst>
            </p:cNvPr>
            <p:cNvSpPr>
              <a:spLocks/>
            </p:cNvSpPr>
            <p:nvPr/>
          </p:nvSpPr>
          <p:spPr bwMode="auto">
            <a:xfrm>
              <a:off x="2088" y="3300"/>
              <a:ext cx="19" cy="73"/>
            </a:xfrm>
            <a:custGeom>
              <a:avLst/>
              <a:gdLst>
                <a:gd name="T0" fmla="*/ 6 w 7"/>
                <a:gd name="T1" fmla="*/ 0 h 27"/>
                <a:gd name="T2" fmla="*/ 5 w 7"/>
                <a:gd name="T3" fmla="*/ 0 h 27"/>
                <a:gd name="T4" fmla="*/ 5 w 7"/>
                <a:gd name="T5" fmla="*/ 2 h 27"/>
                <a:gd name="T6" fmla="*/ 1 w 7"/>
                <a:gd name="T7" fmla="*/ 7 h 27"/>
                <a:gd name="T8" fmla="*/ 1 w 7"/>
                <a:gd name="T9" fmla="*/ 7 h 27"/>
                <a:gd name="T10" fmla="*/ 0 w 7"/>
                <a:gd name="T11" fmla="*/ 9 h 27"/>
                <a:gd name="T12" fmla="*/ 0 w 7"/>
                <a:gd name="T13" fmla="*/ 10 h 27"/>
                <a:gd name="T14" fmla="*/ 0 w 7"/>
                <a:gd name="T15" fmla="*/ 11 h 27"/>
                <a:gd name="T16" fmla="*/ 0 w 7"/>
                <a:gd name="T17" fmla="*/ 14 h 27"/>
                <a:gd name="T18" fmla="*/ 0 w 7"/>
                <a:gd name="T19" fmla="*/ 15 h 27"/>
                <a:gd name="T20" fmla="*/ 3 w 7"/>
                <a:gd name="T21" fmla="*/ 25 h 27"/>
                <a:gd name="T22" fmla="*/ 5 w 7"/>
                <a:gd name="T23" fmla="*/ 27 h 27"/>
                <a:gd name="T24" fmla="*/ 6 w 7"/>
                <a:gd name="T25" fmla="*/ 27 h 27"/>
                <a:gd name="T26" fmla="*/ 7 w 7"/>
                <a:gd name="T27" fmla="*/ 27 h 27"/>
                <a:gd name="T28" fmla="*/ 6 w 7"/>
                <a:gd name="T29" fmla="*/ 23 h 27"/>
                <a:gd name="T30" fmla="*/ 5 w 7"/>
                <a:gd name="T31" fmla="*/ 15 h 27"/>
                <a:gd name="T32" fmla="*/ 5 w 7"/>
                <a:gd name="T33" fmla="*/ 5 h 27"/>
                <a:gd name="T34" fmla="*/ 6 w 7"/>
                <a:gd name="T35" fmla="*/ 1 h 27"/>
                <a:gd name="T36" fmla="*/ 5 w 7"/>
                <a:gd name="T37" fmla="*/ 1 h 27"/>
                <a:gd name="T38" fmla="*/ 6 w 7"/>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27">
                  <a:moveTo>
                    <a:pt x="6" y="0"/>
                  </a:moveTo>
                  <a:cubicBezTo>
                    <a:pt x="6" y="0"/>
                    <a:pt x="6" y="0"/>
                    <a:pt x="5" y="0"/>
                  </a:cubicBezTo>
                  <a:cubicBezTo>
                    <a:pt x="5" y="1"/>
                    <a:pt x="5" y="1"/>
                    <a:pt x="5" y="2"/>
                  </a:cubicBezTo>
                  <a:cubicBezTo>
                    <a:pt x="4" y="3"/>
                    <a:pt x="3" y="5"/>
                    <a:pt x="1" y="7"/>
                  </a:cubicBezTo>
                  <a:cubicBezTo>
                    <a:pt x="1" y="7"/>
                    <a:pt x="1" y="7"/>
                    <a:pt x="1" y="7"/>
                  </a:cubicBezTo>
                  <a:cubicBezTo>
                    <a:pt x="1" y="8"/>
                    <a:pt x="1" y="9"/>
                    <a:pt x="0" y="9"/>
                  </a:cubicBezTo>
                  <a:cubicBezTo>
                    <a:pt x="0" y="10"/>
                    <a:pt x="0" y="10"/>
                    <a:pt x="0" y="10"/>
                  </a:cubicBezTo>
                  <a:cubicBezTo>
                    <a:pt x="0" y="11"/>
                    <a:pt x="0" y="11"/>
                    <a:pt x="0" y="11"/>
                  </a:cubicBezTo>
                  <a:cubicBezTo>
                    <a:pt x="0" y="12"/>
                    <a:pt x="0" y="13"/>
                    <a:pt x="0" y="14"/>
                  </a:cubicBezTo>
                  <a:cubicBezTo>
                    <a:pt x="0" y="14"/>
                    <a:pt x="0" y="15"/>
                    <a:pt x="0" y="15"/>
                  </a:cubicBezTo>
                  <a:cubicBezTo>
                    <a:pt x="0" y="19"/>
                    <a:pt x="2" y="22"/>
                    <a:pt x="3" y="25"/>
                  </a:cubicBezTo>
                  <a:cubicBezTo>
                    <a:pt x="4" y="26"/>
                    <a:pt x="4" y="27"/>
                    <a:pt x="5" y="27"/>
                  </a:cubicBezTo>
                  <a:cubicBezTo>
                    <a:pt x="6" y="27"/>
                    <a:pt x="6" y="27"/>
                    <a:pt x="6" y="27"/>
                  </a:cubicBezTo>
                  <a:cubicBezTo>
                    <a:pt x="7" y="27"/>
                    <a:pt x="7" y="27"/>
                    <a:pt x="7" y="27"/>
                  </a:cubicBezTo>
                  <a:cubicBezTo>
                    <a:pt x="7" y="26"/>
                    <a:pt x="7" y="24"/>
                    <a:pt x="6" y="23"/>
                  </a:cubicBezTo>
                  <a:cubicBezTo>
                    <a:pt x="6" y="20"/>
                    <a:pt x="6" y="18"/>
                    <a:pt x="5" y="15"/>
                  </a:cubicBezTo>
                  <a:cubicBezTo>
                    <a:pt x="5" y="12"/>
                    <a:pt x="5" y="8"/>
                    <a:pt x="5" y="5"/>
                  </a:cubicBezTo>
                  <a:cubicBezTo>
                    <a:pt x="6" y="4"/>
                    <a:pt x="6" y="2"/>
                    <a:pt x="6" y="1"/>
                  </a:cubicBezTo>
                  <a:cubicBezTo>
                    <a:pt x="5" y="1"/>
                    <a:pt x="5" y="1"/>
                    <a:pt x="5" y="1"/>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0" name="Freeform 3097">
              <a:extLst>
                <a:ext uri="{FF2B5EF4-FFF2-40B4-BE49-F238E27FC236}">
                  <a16:creationId xmlns:a16="http://schemas.microsoft.com/office/drawing/2014/main" id="{408970EE-2C0C-41A5-8C1A-CCD0CC57CDD9}"/>
                </a:ext>
              </a:extLst>
            </p:cNvPr>
            <p:cNvSpPr>
              <a:spLocks/>
            </p:cNvSpPr>
            <p:nvPr/>
          </p:nvSpPr>
          <p:spPr bwMode="auto">
            <a:xfrm>
              <a:off x="2101" y="3300"/>
              <a:ext cx="3" cy="2"/>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0" y="1"/>
                  </a:cubicBezTo>
                  <a:cubicBezTo>
                    <a:pt x="1" y="1"/>
                    <a:pt x="1"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1" name="Freeform 3098">
              <a:extLst>
                <a:ext uri="{FF2B5EF4-FFF2-40B4-BE49-F238E27FC236}">
                  <a16:creationId xmlns:a16="http://schemas.microsoft.com/office/drawing/2014/main" id="{922450C2-FC66-4E1A-8AE7-132ABE0A5590}"/>
                </a:ext>
              </a:extLst>
            </p:cNvPr>
            <p:cNvSpPr>
              <a:spLocks/>
            </p:cNvSpPr>
            <p:nvPr/>
          </p:nvSpPr>
          <p:spPr bwMode="auto">
            <a:xfrm>
              <a:off x="2091" y="3300"/>
              <a:ext cx="10" cy="19"/>
            </a:xfrm>
            <a:custGeom>
              <a:avLst/>
              <a:gdLst>
                <a:gd name="T0" fmla="*/ 4 w 4"/>
                <a:gd name="T1" fmla="*/ 0 h 7"/>
                <a:gd name="T2" fmla="*/ 4 w 4"/>
                <a:gd name="T3" fmla="*/ 1 h 7"/>
                <a:gd name="T4" fmla="*/ 3 w 4"/>
                <a:gd name="T5" fmla="*/ 2 h 7"/>
                <a:gd name="T6" fmla="*/ 2 w 4"/>
                <a:gd name="T7" fmla="*/ 4 h 7"/>
                <a:gd name="T8" fmla="*/ 1 w 4"/>
                <a:gd name="T9" fmla="*/ 5 h 7"/>
                <a:gd name="T10" fmla="*/ 0 w 4"/>
                <a:gd name="T11" fmla="*/ 7 h 7"/>
                <a:gd name="T12" fmla="*/ 4 w 4"/>
                <a:gd name="T13" fmla="*/ 2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0"/>
                  </a:moveTo>
                  <a:cubicBezTo>
                    <a:pt x="4" y="0"/>
                    <a:pt x="4" y="1"/>
                    <a:pt x="4" y="1"/>
                  </a:cubicBezTo>
                  <a:cubicBezTo>
                    <a:pt x="4" y="1"/>
                    <a:pt x="3" y="2"/>
                    <a:pt x="3" y="2"/>
                  </a:cubicBezTo>
                  <a:cubicBezTo>
                    <a:pt x="3" y="3"/>
                    <a:pt x="2" y="3"/>
                    <a:pt x="2" y="4"/>
                  </a:cubicBezTo>
                  <a:cubicBezTo>
                    <a:pt x="2" y="4"/>
                    <a:pt x="1" y="5"/>
                    <a:pt x="1" y="5"/>
                  </a:cubicBezTo>
                  <a:cubicBezTo>
                    <a:pt x="1" y="6"/>
                    <a:pt x="1" y="6"/>
                    <a:pt x="0" y="7"/>
                  </a:cubicBezTo>
                  <a:cubicBezTo>
                    <a:pt x="2" y="5"/>
                    <a:pt x="3" y="3"/>
                    <a:pt x="4" y="2"/>
                  </a:cubicBezTo>
                  <a:cubicBezTo>
                    <a:pt x="4" y="1"/>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2" name="Freeform 3099">
              <a:extLst>
                <a:ext uri="{FF2B5EF4-FFF2-40B4-BE49-F238E27FC236}">
                  <a16:creationId xmlns:a16="http://schemas.microsoft.com/office/drawing/2014/main" id="{E25B2AFD-C0AC-4507-87BB-B28FA14DF263}"/>
                </a:ext>
              </a:extLst>
            </p:cNvPr>
            <p:cNvSpPr>
              <a:spLocks/>
            </p:cNvSpPr>
            <p:nvPr/>
          </p:nvSpPr>
          <p:spPr bwMode="auto">
            <a:xfrm>
              <a:off x="2104" y="3294"/>
              <a:ext cx="27" cy="79"/>
            </a:xfrm>
            <a:custGeom>
              <a:avLst/>
              <a:gdLst>
                <a:gd name="T0" fmla="*/ 2 w 10"/>
                <a:gd name="T1" fmla="*/ 0 h 29"/>
                <a:gd name="T2" fmla="*/ 0 w 10"/>
                <a:gd name="T3" fmla="*/ 2 h 29"/>
                <a:gd name="T4" fmla="*/ 0 w 10"/>
                <a:gd name="T5" fmla="*/ 7 h 29"/>
                <a:gd name="T6" fmla="*/ 0 w 10"/>
                <a:gd name="T7" fmla="*/ 17 h 29"/>
                <a:gd name="T8" fmla="*/ 1 w 10"/>
                <a:gd name="T9" fmla="*/ 25 h 29"/>
                <a:gd name="T10" fmla="*/ 2 w 10"/>
                <a:gd name="T11" fmla="*/ 29 h 29"/>
                <a:gd name="T12" fmla="*/ 2 w 10"/>
                <a:gd name="T13" fmla="*/ 28 h 29"/>
                <a:gd name="T14" fmla="*/ 5 w 10"/>
                <a:gd name="T15" fmla="*/ 27 h 29"/>
                <a:gd name="T16" fmla="*/ 10 w 10"/>
                <a:gd name="T17" fmla="*/ 25 h 29"/>
                <a:gd name="T18" fmla="*/ 10 w 10"/>
                <a:gd name="T19" fmla="*/ 25 h 29"/>
                <a:gd name="T20" fmla="*/ 10 w 10"/>
                <a:gd name="T21" fmla="*/ 22 h 29"/>
                <a:gd name="T22" fmla="*/ 9 w 10"/>
                <a:gd name="T23" fmla="*/ 17 h 29"/>
                <a:gd name="T24" fmla="*/ 8 w 10"/>
                <a:gd name="T25" fmla="*/ 14 h 29"/>
                <a:gd name="T26" fmla="*/ 6 w 10"/>
                <a:gd name="T27" fmla="*/ 10 h 29"/>
                <a:gd name="T28" fmla="*/ 4 w 10"/>
                <a:gd name="T29" fmla="*/ 4 h 29"/>
                <a:gd name="T30" fmla="*/ 2 w 10"/>
                <a:gd name="T31" fmla="*/ 1 h 29"/>
                <a:gd name="T32" fmla="*/ 2 w 10"/>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9">
                  <a:moveTo>
                    <a:pt x="2" y="0"/>
                  </a:moveTo>
                  <a:cubicBezTo>
                    <a:pt x="1" y="0"/>
                    <a:pt x="1" y="1"/>
                    <a:pt x="0" y="2"/>
                  </a:cubicBezTo>
                  <a:cubicBezTo>
                    <a:pt x="0" y="4"/>
                    <a:pt x="0" y="6"/>
                    <a:pt x="0" y="7"/>
                  </a:cubicBezTo>
                  <a:cubicBezTo>
                    <a:pt x="0" y="11"/>
                    <a:pt x="0" y="14"/>
                    <a:pt x="0" y="17"/>
                  </a:cubicBezTo>
                  <a:cubicBezTo>
                    <a:pt x="0" y="20"/>
                    <a:pt x="0" y="22"/>
                    <a:pt x="1" y="25"/>
                  </a:cubicBezTo>
                  <a:cubicBezTo>
                    <a:pt x="1" y="26"/>
                    <a:pt x="1" y="28"/>
                    <a:pt x="2" y="29"/>
                  </a:cubicBezTo>
                  <a:cubicBezTo>
                    <a:pt x="2" y="28"/>
                    <a:pt x="2" y="28"/>
                    <a:pt x="2" y="28"/>
                  </a:cubicBezTo>
                  <a:cubicBezTo>
                    <a:pt x="3" y="27"/>
                    <a:pt x="4" y="27"/>
                    <a:pt x="5" y="27"/>
                  </a:cubicBezTo>
                  <a:cubicBezTo>
                    <a:pt x="7" y="27"/>
                    <a:pt x="9" y="26"/>
                    <a:pt x="10" y="25"/>
                  </a:cubicBezTo>
                  <a:cubicBezTo>
                    <a:pt x="10" y="25"/>
                    <a:pt x="10" y="25"/>
                    <a:pt x="10" y="25"/>
                  </a:cubicBezTo>
                  <a:cubicBezTo>
                    <a:pt x="10" y="24"/>
                    <a:pt x="10" y="23"/>
                    <a:pt x="10" y="22"/>
                  </a:cubicBezTo>
                  <a:cubicBezTo>
                    <a:pt x="10" y="21"/>
                    <a:pt x="9" y="19"/>
                    <a:pt x="9" y="17"/>
                  </a:cubicBezTo>
                  <a:cubicBezTo>
                    <a:pt x="8" y="16"/>
                    <a:pt x="8" y="15"/>
                    <a:pt x="8" y="14"/>
                  </a:cubicBezTo>
                  <a:cubicBezTo>
                    <a:pt x="7" y="13"/>
                    <a:pt x="7" y="12"/>
                    <a:pt x="6" y="10"/>
                  </a:cubicBezTo>
                  <a:cubicBezTo>
                    <a:pt x="5" y="8"/>
                    <a:pt x="4" y="6"/>
                    <a:pt x="4" y="4"/>
                  </a:cubicBezTo>
                  <a:cubicBezTo>
                    <a:pt x="3" y="3"/>
                    <a:pt x="3" y="2"/>
                    <a:pt x="2" y="1"/>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3" name="Freeform 3100">
              <a:extLst>
                <a:ext uri="{FF2B5EF4-FFF2-40B4-BE49-F238E27FC236}">
                  <a16:creationId xmlns:a16="http://schemas.microsoft.com/office/drawing/2014/main" id="{3DBCBEA0-F40F-4CE9-9736-92547B88626A}"/>
                </a:ext>
              </a:extLst>
            </p:cNvPr>
            <p:cNvSpPr>
              <a:spLocks/>
            </p:cNvSpPr>
            <p:nvPr/>
          </p:nvSpPr>
          <p:spPr bwMode="auto">
            <a:xfrm>
              <a:off x="2104" y="3283"/>
              <a:ext cx="6" cy="17"/>
            </a:xfrm>
            <a:custGeom>
              <a:avLst/>
              <a:gdLst>
                <a:gd name="T0" fmla="*/ 1 w 2"/>
                <a:gd name="T1" fmla="*/ 0 h 6"/>
                <a:gd name="T2" fmla="*/ 1 w 2"/>
                <a:gd name="T3" fmla="*/ 2 h 6"/>
                <a:gd name="T4" fmla="*/ 0 w 2"/>
                <a:gd name="T5" fmla="*/ 6 h 6"/>
                <a:gd name="T6" fmla="*/ 2 w 2"/>
                <a:gd name="T7" fmla="*/ 4 h 6"/>
                <a:gd name="T8" fmla="*/ 2 w 2"/>
                <a:gd name="T9" fmla="*/ 2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cubicBezTo>
                    <a:pt x="1" y="0"/>
                    <a:pt x="1" y="1"/>
                    <a:pt x="1" y="2"/>
                  </a:cubicBezTo>
                  <a:cubicBezTo>
                    <a:pt x="1" y="3"/>
                    <a:pt x="1" y="5"/>
                    <a:pt x="0" y="6"/>
                  </a:cubicBezTo>
                  <a:cubicBezTo>
                    <a:pt x="1" y="5"/>
                    <a:pt x="1" y="4"/>
                    <a:pt x="2" y="4"/>
                  </a:cubicBezTo>
                  <a:cubicBezTo>
                    <a:pt x="2" y="3"/>
                    <a:pt x="2" y="3"/>
                    <a:pt x="2" y="2"/>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4" name="Freeform 3101">
              <a:extLst>
                <a:ext uri="{FF2B5EF4-FFF2-40B4-BE49-F238E27FC236}">
                  <a16:creationId xmlns:a16="http://schemas.microsoft.com/office/drawing/2014/main" id="{0DE8C53C-4B22-4804-9FF3-6FCABA2DB82B}"/>
                </a:ext>
              </a:extLst>
            </p:cNvPr>
            <p:cNvSpPr>
              <a:spLocks/>
            </p:cNvSpPr>
            <p:nvPr/>
          </p:nvSpPr>
          <p:spPr bwMode="auto">
            <a:xfrm>
              <a:off x="2126" y="3232"/>
              <a:ext cx="41" cy="95"/>
            </a:xfrm>
            <a:custGeom>
              <a:avLst/>
              <a:gdLst>
                <a:gd name="T0" fmla="*/ 6 w 15"/>
                <a:gd name="T1" fmla="*/ 0 h 35"/>
                <a:gd name="T2" fmla="*/ 3 w 15"/>
                <a:gd name="T3" fmla="*/ 1 h 35"/>
                <a:gd name="T4" fmla="*/ 2 w 15"/>
                <a:gd name="T5" fmla="*/ 7 h 35"/>
                <a:gd name="T6" fmla="*/ 0 w 15"/>
                <a:gd name="T7" fmla="*/ 12 h 35"/>
                <a:gd name="T8" fmla="*/ 3 w 15"/>
                <a:gd name="T9" fmla="*/ 16 h 35"/>
                <a:gd name="T10" fmla="*/ 5 w 15"/>
                <a:gd name="T11" fmla="*/ 19 h 35"/>
                <a:gd name="T12" fmla="*/ 6 w 15"/>
                <a:gd name="T13" fmla="*/ 20 h 35"/>
                <a:gd name="T14" fmla="*/ 7 w 15"/>
                <a:gd name="T15" fmla="*/ 22 h 35"/>
                <a:gd name="T16" fmla="*/ 9 w 15"/>
                <a:gd name="T17" fmla="*/ 25 h 35"/>
                <a:gd name="T18" fmla="*/ 10 w 15"/>
                <a:gd name="T19" fmla="*/ 28 h 35"/>
                <a:gd name="T20" fmla="*/ 11 w 15"/>
                <a:gd name="T21" fmla="*/ 34 h 35"/>
                <a:gd name="T22" fmla="*/ 11 w 15"/>
                <a:gd name="T23" fmla="*/ 35 h 35"/>
                <a:gd name="T24" fmla="*/ 12 w 15"/>
                <a:gd name="T25" fmla="*/ 34 h 35"/>
                <a:gd name="T26" fmla="*/ 15 w 15"/>
                <a:gd name="T27" fmla="*/ 24 h 35"/>
                <a:gd name="T28" fmla="*/ 14 w 15"/>
                <a:gd name="T29" fmla="*/ 24 h 35"/>
                <a:gd name="T30" fmla="*/ 8 w 15"/>
                <a:gd name="T31" fmla="*/ 19 h 35"/>
                <a:gd name="T32" fmla="*/ 6 w 15"/>
                <a:gd name="T33" fmla="*/ 6 h 35"/>
                <a:gd name="T34" fmla="*/ 10 w 15"/>
                <a:gd name="T35" fmla="*/ 2 h 35"/>
                <a:gd name="T36" fmla="*/ 9 w 15"/>
                <a:gd name="T37" fmla="*/ 1 h 35"/>
                <a:gd name="T38" fmla="*/ 6 w 15"/>
                <a:gd name="T39" fmla="*/ 0 h 35"/>
                <a:gd name="T40" fmla="*/ 6 w 15"/>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35">
                  <a:moveTo>
                    <a:pt x="6" y="0"/>
                  </a:moveTo>
                  <a:cubicBezTo>
                    <a:pt x="5" y="0"/>
                    <a:pt x="4" y="1"/>
                    <a:pt x="3" y="1"/>
                  </a:cubicBezTo>
                  <a:cubicBezTo>
                    <a:pt x="3" y="3"/>
                    <a:pt x="3" y="5"/>
                    <a:pt x="2" y="7"/>
                  </a:cubicBezTo>
                  <a:cubicBezTo>
                    <a:pt x="1" y="8"/>
                    <a:pt x="1" y="10"/>
                    <a:pt x="0" y="12"/>
                  </a:cubicBezTo>
                  <a:cubicBezTo>
                    <a:pt x="1" y="13"/>
                    <a:pt x="2" y="15"/>
                    <a:pt x="3" y="16"/>
                  </a:cubicBezTo>
                  <a:cubicBezTo>
                    <a:pt x="4" y="17"/>
                    <a:pt x="5" y="18"/>
                    <a:pt x="5" y="19"/>
                  </a:cubicBezTo>
                  <a:cubicBezTo>
                    <a:pt x="6" y="20"/>
                    <a:pt x="6" y="20"/>
                    <a:pt x="6" y="20"/>
                  </a:cubicBezTo>
                  <a:cubicBezTo>
                    <a:pt x="7" y="22"/>
                    <a:pt x="7" y="22"/>
                    <a:pt x="7" y="22"/>
                  </a:cubicBezTo>
                  <a:cubicBezTo>
                    <a:pt x="8" y="23"/>
                    <a:pt x="8" y="24"/>
                    <a:pt x="9" y="25"/>
                  </a:cubicBezTo>
                  <a:cubicBezTo>
                    <a:pt x="9" y="26"/>
                    <a:pt x="10" y="27"/>
                    <a:pt x="10" y="28"/>
                  </a:cubicBezTo>
                  <a:cubicBezTo>
                    <a:pt x="11" y="30"/>
                    <a:pt x="11" y="32"/>
                    <a:pt x="11" y="34"/>
                  </a:cubicBezTo>
                  <a:cubicBezTo>
                    <a:pt x="11" y="34"/>
                    <a:pt x="11" y="35"/>
                    <a:pt x="11" y="35"/>
                  </a:cubicBezTo>
                  <a:cubicBezTo>
                    <a:pt x="12" y="34"/>
                    <a:pt x="12" y="34"/>
                    <a:pt x="12" y="34"/>
                  </a:cubicBezTo>
                  <a:cubicBezTo>
                    <a:pt x="13" y="31"/>
                    <a:pt x="14" y="28"/>
                    <a:pt x="15" y="24"/>
                  </a:cubicBezTo>
                  <a:cubicBezTo>
                    <a:pt x="15" y="24"/>
                    <a:pt x="15" y="24"/>
                    <a:pt x="14" y="24"/>
                  </a:cubicBezTo>
                  <a:cubicBezTo>
                    <a:pt x="12" y="23"/>
                    <a:pt x="10" y="21"/>
                    <a:pt x="8" y="19"/>
                  </a:cubicBezTo>
                  <a:cubicBezTo>
                    <a:pt x="5" y="15"/>
                    <a:pt x="5" y="10"/>
                    <a:pt x="6" y="6"/>
                  </a:cubicBezTo>
                  <a:cubicBezTo>
                    <a:pt x="7" y="4"/>
                    <a:pt x="8" y="3"/>
                    <a:pt x="10" y="2"/>
                  </a:cubicBezTo>
                  <a:cubicBezTo>
                    <a:pt x="9" y="2"/>
                    <a:pt x="9" y="1"/>
                    <a:pt x="9" y="1"/>
                  </a:cubicBezTo>
                  <a:cubicBezTo>
                    <a:pt x="8"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5" name="Freeform 3102">
              <a:extLst>
                <a:ext uri="{FF2B5EF4-FFF2-40B4-BE49-F238E27FC236}">
                  <a16:creationId xmlns:a16="http://schemas.microsoft.com/office/drawing/2014/main" id="{4297F15A-654D-42C2-B78D-B3E259E5929E}"/>
                </a:ext>
              </a:extLst>
            </p:cNvPr>
            <p:cNvSpPr>
              <a:spLocks/>
            </p:cNvSpPr>
            <p:nvPr/>
          </p:nvSpPr>
          <p:spPr bwMode="auto">
            <a:xfrm>
              <a:off x="2150" y="3234"/>
              <a:ext cx="3" cy="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1"/>
                    <a:pt x="1" y="1"/>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6" name="Freeform 3103">
              <a:extLst>
                <a:ext uri="{FF2B5EF4-FFF2-40B4-BE49-F238E27FC236}">
                  <a16:creationId xmlns:a16="http://schemas.microsoft.com/office/drawing/2014/main" id="{60EF3AB2-4D36-4A4A-A3EC-630D1980637C}"/>
                </a:ext>
              </a:extLst>
            </p:cNvPr>
            <p:cNvSpPr>
              <a:spLocks/>
            </p:cNvSpPr>
            <p:nvPr/>
          </p:nvSpPr>
          <p:spPr bwMode="auto">
            <a:xfrm>
              <a:off x="2139" y="3237"/>
              <a:ext cx="33" cy="60"/>
            </a:xfrm>
            <a:custGeom>
              <a:avLst/>
              <a:gdLst>
                <a:gd name="T0" fmla="*/ 5 w 12"/>
                <a:gd name="T1" fmla="*/ 0 h 22"/>
                <a:gd name="T2" fmla="*/ 1 w 12"/>
                <a:gd name="T3" fmla="*/ 4 h 22"/>
                <a:gd name="T4" fmla="*/ 3 w 12"/>
                <a:gd name="T5" fmla="*/ 17 h 22"/>
                <a:gd name="T6" fmla="*/ 9 w 12"/>
                <a:gd name="T7" fmla="*/ 22 h 22"/>
                <a:gd name="T8" fmla="*/ 10 w 12"/>
                <a:gd name="T9" fmla="*/ 22 h 22"/>
                <a:gd name="T10" fmla="*/ 11 w 12"/>
                <a:gd name="T11" fmla="*/ 16 h 22"/>
                <a:gd name="T12" fmla="*/ 10 w 12"/>
                <a:gd name="T13" fmla="*/ 6 h 22"/>
                <a:gd name="T14" fmla="*/ 10 w 12"/>
                <a:gd name="T15" fmla="*/ 5 h 22"/>
                <a:gd name="T16" fmla="*/ 5 w 12"/>
                <a:gd name="T17" fmla="*/ 0 h 22"/>
                <a:gd name="T18" fmla="*/ 5 w 12"/>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2">
                  <a:moveTo>
                    <a:pt x="5" y="0"/>
                  </a:moveTo>
                  <a:cubicBezTo>
                    <a:pt x="3" y="1"/>
                    <a:pt x="2" y="2"/>
                    <a:pt x="1" y="4"/>
                  </a:cubicBezTo>
                  <a:cubicBezTo>
                    <a:pt x="0" y="8"/>
                    <a:pt x="0" y="13"/>
                    <a:pt x="3" y="17"/>
                  </a:cubicBezTo>
                  <a:cubicBezTo>
                    <a:pt x="5" y="19"/>
                    <a:pt x="7" y="21"/>
                    <a:pt x="9" y="22"/>
                  </a:cubicBezTo>
                  <a:cubicBezTo>
                    <a:pt x="10" y="22"/>
                    <a:pt x="10" y="22"/>
                    <a:pt x="10" y="22"/>
                  </a:cubicBezTo>
                  <a:cubicBezTo>
                    <a:pt x="11" y="20"/>
                    <a:pt x="11" y="18"/>
                    <a:pt x="11" y="16"/>
                  </a:cubicBezTo>
                  <a:cubicBezTo>
                    <a:pt x="12" y="12"/>
                    <a:pt x="11" y="9"/>
                    <a:pt x="10" y="6"/>
                  </a:cubicBezTo>
                  <a:cubicBezTo>
                    <a:pt x="10" y="5"/>
                    <a:pt x="10" y="5"/>
                    <a:pt x="10" y="5"/>
                  </a:cubicBezTo>
                  <a:cubicBezTo>
                    <a:pt x="8" y="4"/>
                    <a:pt x="6" y="2"/>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7" name="Freeform 3104">
              <a:extLst>
                <a:ext uri="{FF2B5EF4-FFF2-40B4-BE49-F238E27FC236}">
                  <a16:creationId xmlns:a16="http://schemas.microsoft.com/office/drawing/2014/main" id="{6749F351-66E7-4876-BEAE-26BA3E0B4A11}"/>
                </a:ext>
              </a:extLst>
            </p:cNvPr>
            <p:cNvSpPr>
              <a:spLocks/>
            </p:cNvSpPr>
            <p:nvPr/>
          </p:nvSpPr>
          <p:spPr bwMode="auto">
            <a:xfrm>
              <a:off x="2153" y="3237"/>
              <a:ext cx="14" cy="14"/>
            </a:xfrm>
            <a:custGeom>
              <a:avLst/>
              <a:gdLst>
                <a:gd name="T0" fmla="*/ 0 w 5"/>
                <a:gd name="T1" fmla="*/ 0 h 5"/>
                <a:gd name="T2" fmla="*/ 0 w 5"/>
                <a:gd name="T3" fmla="*/ 0 h 5"/>
                <a:gd name="T4" fmla="*/ 0 w 5"/>
                <a:gd name="T5" fmla="*/ 0 h 5"/>
                <a:gd name="T6" fmla="*/ 5 w 5"/>
                <a:gd name="T7" fmla="*/ 5 h 5"/>
                <a:gd name="T8" fmla="*/ 4 w 5"/>
                <a:gd name="T9" fmla="*/ 3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cubicBezTo>
                    <a:pt x="0" y="0"/>
                    <a:pt x="0" y="0"/>
                    <a:pt x="0" y="0"/>
                  </a:cubicBezTo>
                  <a:cubicBezTo>
                    <a:pt x="0" y="0"/>
                    <a:pt x="0" y="0"/>
                    <a:pt x="0" y="0"/>
                  </a:cubicBezTo>
                  <a:cubicBezTo>
                    <a:pt x="1" y="2"/>
                    <a:pt x="3" y="4"/>
                    <a:pt x="5" y="5"/>
                  </a:cubicBezTo>
                  <a:cubicBezTo>
                    <a:pt x="4" y="3"/>
                    <a:pt x="4" y="3"/>
                    <a:pt x="4" y="3"/>
                  </a:cubicBezTo>
                  <a:cubicBezTo>
                    <a:pt x="3" y="2"/>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8" name="Freeform 3105">
              <a:extLst>
                <a:ext uri="{FF2B5EF4-FFF2-40B4-BE49-F238E27FC236}">
                  <a16:creationId xmlns:a16="http://schemas.microsoft.com/office/drawing/2014/main" id="{37036583-16AF-4113-93BA-FC94D5E77FFB}"/>
                </a:ext>
              </a:extLst>
            </p:cNvPr>
            <p:cNvSpPr>
              <a:spLocks/>
            </p:cNvSpPr>
            <p:nvPr/>
          </p:nvSpPr>
          <p:spPr bwMode="auto">
            <a:xfrm>
              <a:off x="2118" y="3234"/>
              <a:ext cx="16" cy="30"/>
            </a:xfrm>
            <a:custGeom>
              <a:avLst/>
              <a:gdLst>
                <a:gd name="T0" fmla="*/ 6 w 6"/>
                <a:gd name="T1" fmla="*/ 0 h 11"/>
                <a:gd name="T2" fmla="*/ 0 w 6"/>
                <a:gd name="T3" fmla="*/ 5 h 11"/>
                <a:gd name="T4" fmla="*/ 0 w 6"/>
                <a:gd name="T5" fmla="*/ 6 h 11"/>
                <a:gd name="T6" fmla="*/ 0 w 6"/>
                <a:gd name="T7" fmla="*/ 6 h 11"/>
                <a:gd name="T8" fmla="*/ 0 w 6"/>
                <a:gd name="T9" fmla="*/ 6 h 11"/>
                <a:gd name="T10" fmla="*/ 0 w 6"/>
                <a:gd name="T11" fmla="*/ 7 h 11"/>
                <a:gd name="T12" fmla="*/ 2 w 6"/>
                <a:gd name="T13" fmla="*/ 8 h 11"/>
                <a:gd name="T14" fmla="*/ 3 w 6"/>
                <a:gd name="T15" fmla="*/ 10 h 11"/>
                <a:gd name="T16" fmla="*/ 3 w 6"/>
                <a:gd name="T17" fmla="*/ 11 h 11"/>
                <a:gd name="T18" fmla="*/ 5 w 6"/>
                <a:gd name="T19" fmla="*/ 6 h 11"/>
                <a:gd name="T20" fmla="*/ 6 w 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6" y="0"/>
                  </a:moveTo>
                  <a:cubicBezTo>
                    <a:pt x="4" y="1"/>
                    <a:pt x="1" y="3"/>
                    <a:pt x="0" y="5"/>
                  </a:cubicBezTo>
                  <a:cubicBezTo>
                    <a:pt x="0" y="6"/>
                    <a:pt x="0" y="6"/>
                    <a:pt x="0" y="6"/>
                  </a:cubicBezTo>
                  <a:cubicBezTo>
                    <a:pt x="0" y="6"/>
                    <a:pt x="0" y="6"/>
                    <a:pt x="0" y="6"/>
                  </a:cubicBezTo>
                  <a:cubicBezTo>
                    <a:pt x="0" y="6"/>
                    <a:pt x="0" y="6"/>
                    <a:pt x="0" y="6"/>
                  </a:cubicBezTo>
                  <a:cubicBezTo>
                    <a:pt x="0" y="7"/>
                    <a:pt x="0" y="7"/>
                    <a:pt x="0" y="7"/>
                  </a:cubicBezTo>
                  <a:cubicBezTo>
                    <a:pt x="1" y="7"/>
                    <a:pt x="1" y="8"/>
                    <a:pt x="2" y="8"/>
                  </a:cubicBezTo>
                  <a:cubicBezTo>
                    <a:pt x="2" y="9"/>
                    <a:pt x="2" y="10"/>
                    <a:pt x="3" y="10"/>
                  </a:cubicBezTo>
                  <a:cubicBezTo>
                    <a:pt x="3" y="11"/>
                    <a:pt x="3" y="11"/>
                    <a:pt x="3" y="11"/>
                  </a:cubicBezTo>
                  <a:cubicBezTo>
                    <a:pt x="4" y="9"/>
                    <a:pt x="4" y="7"/>
                    <a:pt x="5" y="6"/>
                  </a:cubicBezTo>
                  <a:cubicBezTo>
                    <a:pt x="6"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59" name="Freeform 3106">
              <a:extLst>
                <a:ext uri="{FF2B5EF4-FFF2-40B4-BE49-F238E27FC236}">
                  <a16:creationId xmlns:a16="http://schemas.microsoft.com/office/drawing/2014/main" id="{89515E99-0BD7-48A2-8C2F-59F92076D36A}"/>
                </a:ext>
              </a:extLst>
            </p:cNvPr>
            <p:cNvSpPr>
              <a:spLocks/>
            </p:cNvSpPr>
            <p:nvPr/>
          </p:nvSpPr>
          <p:spPr bwMode="auto">
            <a:xfrm>
              <a:off x="2110" y="3264"/>
              <a:ext cx="46" cy="98"/>
            </a:xfrm>
            <a:custGeom>
              <a:avLst/>
              <a:gdLst>
                <a:gd name="T0" fmla="*/ 6 w 17"/>
                <a:gd name="T1" fmla="*/ 0 h 36"/>
                <a:gd name="T2" fmla="*/ 0 w 17"/>
                <a:gd name="T3" fmla="*/ 10 h 36"/>
                <a:gd name="T4" fmla="*/ 1 w 17"/>
                <a:gd name="T5" fmla="*/ 12 h 36"/>
                <a:gd name="T6" fmla="*/ 2 w 17"/>
                <a:gd name="T7" fmla="*/ 15 h 36"/>
                <a:gd name="T8" fmla="*/ 5 w 17"/>
                <a:gd name="T9" fmla="*/ 21 h 36"/>
                <a:gd name="T10" fmla="*/ 6 w 17"/>
                <a:gd name="T11" fmla="*/ 25 h 36"/>
                <a:gd name="T12" fmla="*/ 7 w 17"/>
                <a:gd name="T13" fmla="*/ 28 h 36"/>
                <a:gd name="T14" fmla="*/ 8 w 17"/>
                <a:gd name="T15" fmla="*/ 33 h 36"/>
                <a:gd name="T16" fmla="*/ 8 w 17"/>
                <a:gd name="T17" fmla="*/ 36 h 36"/>
                <a:gd name="T18" fmla="*/ 8 w 17"/>
                <a:gd name="T19" fmla="*/ 36 h 36"/>
                <a:gd name="T20" fmla="*/ 12 w 17"/>
                <a:gd name="T21" fmla="*/ 33 h 36"/>
                <a:gd name="T22" fmla="*/ 17 w 17"/>
                <a:gd name="T23" fmla="*/ 23 h 36"/>
                <a:gd name="T24" fmla="*/ 17 w 17"/>
                <a:gd name="T25" fmla="*/ 22 h 36"/>
                <a:gd name="T26" fmla="*/ 16 w 17"/>
                <a:gd name="T27" fmla="*/ 16 h 36"/>
                <a:gd name="T28" fmla="*/ 14 w 17"/>
                <a:gd name="T29" fmla="*/ 13 h 36"/>
                <a:gd name="T30" fmla="*/ 13 w 17"/>
                <a:gd name="T31" fmla="*/ 10 h 36"/>
                <a:gd name="T32" fmla="*/ 12 w 17"/>
                <a:gd name="T33" fmla="*/ 9 h 36"/>
                <a:gd name="T34" fmla="*/ 11 w 17"/>
                <a:gd name="T35" fmla="*/ 7 h 36"/>
                <a:gd name="T36" fmla="*/ 9 w 17"/>
                <a:gd name="T37" fmla="*/ 5 h 36"/>
                <a:gd name="T38" fmla="*/ 6 w 17"/>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6">
                  <a:moveTo>
                    <a:pt x="6" y="0"/>
                  </a:moveTo>
                  <a:cubicBezTo>
                    <a:pt x="4" y="4"/>
                    <a:pt x="2" y="7"/>
                    <a:pt x="0" y="10"/>
                  </a:cubicBezTo>
                  <a:cubicBezTo>
                    <a:pt x="1" y="11"/>
                    <a:pt x="1" y="11"/>
                    <a:pt x="1" y="12"/>
                  </a:cubicBezTo>
                  <a:cubicBezTo>
                    <a:pt x="1" y="13"/>
                    <a:pt x="2" y="14"/>
                    <a:pt x="2" y="15"/>
                  </a:cubicBezTo>
                  <a:cubicBezTo>
                    <a:pt x="3" y="17"/>
                    <a:pt x="4" y="19"/>
                    <a:pt x="5" y="21"/>
                  </a:cubicBezTo>
                  <a:cubicBezTo>
                    <a:pt x="5" y="22"/>
                    <a:pt x="5" y="24"/>
                    <a:pt x="6" y="25"/>
                  </a:cubicBezTo>
                  <a:cubicBezTo>
                    <a:pt x="6" y="26"/>
                    <a:pt x="7" y="27"/>
                    <a:pt x="7" y="28"/>
                  </a:cubicBezTo>
                  <a:cubicBezTo>
                    <a:pt x="8" y="30"/>
                    <a:pt x="8" y="32"/>
                    <a:pt x="8" y="33"/>
                  </a:cubicBezTo>
                  <a:cubicBezTo>
                    <a:pt x="8" y="34"/>
                    <a:pt x="8" y="35"/>
                    <a:pt x="8" y="36"/>
                  </a:cubicBezTo>
                  <a:cubicBezTo>
                    <a:pt x="8" y="36"/>
                    <a:pt x="8" y="36"/>
                    <a:pt x="8" y="36"/>
                  </a:cubicBezTo>
                  <a:cubicBezTo>
                    <a:pt x="10" y="35"/>
                    <a:pt x="11" y="34"/>
                    <a:pt x="12" y="33"/>
                  </a:cubicBezTo>
                  <a:cubicBezTo>
                    <a:pt x="15" y="30"/>
                    <a:pt x="16" y="26"/>
                    <a:pt x="17" y="23"/>
                  </a:cubicBezTo>
                  <a:cubicBezTo>
                    <a:pt x="17" y="23"/>
                    <a:pt x="17" y="22"/>
                    <a:pt x="17" y="22"/>
                  </a:cubicBezTo>
                  <a:cubicBezTo>
                    <a:pt x="17" y="20"/>
                    <a:pt x="17" y="18"/>
                    <a:pt x="16" y="16"/>
                  </a:cubicBezTo>
                  <a:cubicBezTo>
                    <a:pt x="15" y="15"/>
                    <a:pt x="15" y="14"/>
                    <a:pt x="14" y="13"/>
                  </a:cubicBezTo>
                  <a:cubicBezTo>
                    <a:pt x="14" y="12"/>
                    <a:pt x="13" y="11"/>
                    <a:pt x="13" y="10"/>
                  </a:cubicBezTo>
                  <a:cubicBezTo>
                    <a:pt x="12" y="9"/>
                    <a:pt x="12" y="9"/>
                    <a:pt x="12" y="9"/>
                  </a:cubicBezTo>
                  <a:cubicBezTo>
                    <a:pt x="11" y="7"/>
                    <a:pt x="11" y="7"/>
                    <a:pt x="11" y="7"/>
                  </a:cubicBezTo>
                  <a:cubicBezTo>
                    <a:pt x="10" y="6"/>
                    <a:pt x="10" y="5"/>
                    <a:pt x="9" y="5"/>
                  </a:cubicBezTo>
                  <a:cubicBezTo>
                    <a:pt x="8" y="3"/>
                    <a:pt x="7"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0" name="Freeform 3107">
              <a:extLst>
                <a:ext uri="{FF2B5EF4-FFF2-40B4-BE49-F238E27FC236}">
                  <a16:creationId xmlns:a16="http://schemas.microsoft.com/office/drawing/2014/main" id="{21C67E39-54E8-4404-A639-3A7ECF353D5D}"/>
                </a:ext>
              </a:extLst>
            </p:cNvPr>
            <p:cNvSpPr>
              <a:spLocks/>
            </p:cNvSpPr>
            <p:nvPr/>
          </p:nvSpPr>
          <p:spPr bwMode="auto">
            <a:xfrm>
              <a:off x="2110" y="3253"/>
              <a:ext cx="16" cy="38"/>
            </a:xfrm>
            <a:custGeom>
              <a:avLst/>
              <a:gdLst>
                <a:gd name="T0" fmla="*/ 3 w 6"/>
                <a:gd name="T1" fmla="*/ 0 h 14"/>
                <a:gd name="T2" fmla="*/ 2 w 6"/>
                <a:gd name="T3" fmla="*/ 0 h 14"/>
                <a:gd name="T4" fmla="*/ 0 w 6"/>
                <a:gd name="T5" fmla="*/ 5 h 14"/>
                <a:gd name="T6" fmla="*/ 0 w 6"/>
                <a:gd name="T7" fmla="*/ 9 h 14"/>
                <a:gd name="T8" fmla="*/ 0 w 6"/>
                <a:gd name="T9" fmla="*/ 9 h 14"/>
                <a:gd name="T10" fmla="*/ 0 w 6"/>
                <a:gd name="T11" fmla="*/ 13 h 14"/>
                <a:gd name="T12" fmla="*/ 0 w 6"/>
                <a:gd name="T13" fmla="*/ 14 h 14"/>
                <a:gd name="T14" fmla="*/ 6 w 6"/>
                <a:gd name="T15" fmla="*/ 4 h 14"/>
                <a:gd name="T16" fmla="*/ 6 w 6"/>
                <a:gd name="T17" fmla="*/ 4 h 14"/>
                <a:gd name="T18" fmla="*/ 4 w 6"/>
                <a:gd name="T19" fmla="*/ 2 h 14"/>
                <a:gd name="T20" fmla="*/ 3 w 6"/>
                <a:gd name="T21" fmla="*/ 0 h 14"/>
                <a:gd name="T22" fmla="*/ 3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3" y="0"/>
                  </a:moveTo>
                  <a:cubicBezTo>
                    <a:pt x="2" y="0"/>
                    <a:pt x="2" y="0"/>
                    <a:pt x="2" y="0"/>
                  </a:cubicBezTo>
                  <a:cubicBezTo>
                    <a:pt x="2" y="1"/>
                    <a:pt x="1" y="3"/>
                    <a:pt x="0" y="5"/>
                  </a:cubicBezTo>
                  <a:cubicBezTo>
                    <a:pt x="0" y="6"/>
                    <a:pt x="0" y="7"/>
                    <a:pt x="0" y="9"/>
                  </a:cubicBezTo>
                  <a:cubicBezTo>
                    <a:pt x="0" y="9"/>
                    <a:pt x="0" y="9"/>
                    <a:pt x="0" y="9"/>
                  </a:cubicBezTo>
                  <a:cubicBezTo>
                    <a:pt x="0" y="10"/>
                    <a:pt x="0" y="11"/>
                    <a:pt x="0" y="13"/>
                  </a:cubicBezTo>
                  <a:cubicBezTo>
                    <a:pt x="0" y="13"/>
                    <a:pt x="0" y="14"/>
                    <a:pt x="0" y="14"/>
                  </a:cubicBezTo>
                  <a:cubicBezTo>
                    <a:pt x="2" y="11"/>
                    <a:pt x="4" y="8"/>
                    <a:pt x="6" y="4"/>
                  </a:cubicBezTo>
                  <a:cubicBezTo>
                    <a:pt x="6" y="4"/>
                    <a:pt x="6" y="4"/>
                    <a:pt x="6" y="4"/>
                  </a:cubicBezTo>
                  <a:cubicBezTo>
                    <a:pt x="5" y="3"/>
                    <a:pt x="5" y="2"/>
                    <a:pt x="4" y="2"/>
                  </a:cubicBezTo>
                  <a:cubicBezTo>
                    <a:pt x="4" y="1"/>
                    <a:pt x="3"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1" name="Freeform 3108">
              <a:extLst>
                <a:ext uri="{FF2B5EF4-FFF2-40B4-BE49-F238E27FC236}">
                  <a16:creationId xmlns:a16="http://schemas.microsoft.com/office/drawing/2014/main" id="{03D8B266-99F8-4AC0-BFC7-F1A8C9A7A07C}"/>
                </a:ext>
              </a:extLst>
            </p:cNvPr>
            <p:cNvSpPr>
              <a:spLocks/>
            </p:cNvSpPr>
            <p:nvPr/>
          </p:nvSpPr>
          <p:spPr bwMode="auto">
            <a:xfrm>
              <a:off x="2137" y="3346"/>
              <a:ext cx="38" cy="59"/>
            </a:xfrm>
            <a:custGeom>
              <a:avLst/>
              <a:gdLst>
                <a:gd name="T0" fmla="*/ 14 w 14"/>
                <a:gd name="T1" fmla="*/ 0 h 22"/>
                <a:gd name="T2" fmla="*/ 14 w 14"/>
                <a:gd name="T3" fmla="*/ 0 h 22"/>
                <a:gd name="T4" fmla="*/ 13 w 14"/>
                <a:gd name="T5" fmla="*/ 1 h 22"/>
                <a:gd name="T6" fmla="*/ 11 w 14"/>
                <a:gd name="T7" fmla="*/ 1 h 22"/>
                <a:gd name="T8" fmla="*/ 10 w 14"/>
                <a:gd name="T9" fmla="*/ 1 h 22"/>
                <a:gd name="T10" fmla="*/ 9 w 14"/>
                <a:gd name="T11" fmla="*/ 2 h 22"/>
                <a:gd name="T12" fmla="*/ 7 w 14"/>
                <a:gd name="T13" fmla="*/ 2 h 22"/>
                <a:gd name="T14" fmla="*/ 6 w 14"/>
                <a:gd name="T15" fmla="*/ 3 h 22"/>
                <a:gd name="T16" fmla="*/ 5 w 14"/>
                <a:gd name="T17" fmla="*/ 5 h 22"/>
                <a:gd name="T18" fmla="*/ 4 w 14"/>
                <a:gd name="T19" fmla="*/ 7 h 22"/>
                <a:gd name="T20" fmla="*/ 1 w 14"/>
                <a:gd name="T21" fmla="*/ 12 h 22"/>
                <a:gd name="T22" fmla="*/ 0 w 14"/>
                <a:gd name="T23" fmla="*/ 22 h 22"/>
                <a:gd name="T24" fmla="*/ 0 w 14"/>
                <a:gd name="T25" fmla="*/ 21 h 22"/>
                <a:gd name="T26" fmla="*/ 1 w 14"/>
                <a:gd name="T27" fmla="*/ 19 h 22"/>
                <a:gd name="T28" fmla="*/ 1 w 14"/>
                <a:gd name="T29" fmla="*/ 18 h 22"/>
                <a:gd name="T30" fmla="*/ 2 w 14"/>
                <a:gd name="T31" fmla="*/ 17 h 22"/>
                <a:gd name="T32" fmla="*/ 3 w 14"/>
                <a:gd name="T33" fmla="*/ 16 h 22"/>
                <a:gd name="T34" fmla="*/ 4 w 14"/>
                <a:gd name="T35" fmla="*/ 14 h 22"/>
                <a:gd name="T36" fmla="*/ 5 w 14"/>
                <a:gd name="T37" fmla="*/ 13 h 22"/>
                <a:gd name="T38" fmla="*/ 7 w 14"/>
                <a:gd name="T39" fmla="*/ 12 h 22"/>
                <a:gd name="T40" fmla="*/ 8 w 14"/>
                <a:gd name="T41" fmla="*/ 11 h 22"/>
                <a:gd name="T42" fmla="*/ 9 w 14"/>
                <a:gd name="T43" fmla="*/ 9 h 22"/>
                <a:gd name="T44" fmla="*/ 9 w 14"/>
                <a:gd name="T45" fmla="*/ 9 h 22"/>
                <a:gd name="T46" fmla="*/ 10 w 14"/>
                <a:gd name="T47" fmla="*/ 8 h 22"/>
                <a:gd name="T48" fmla="*/ 13 w 14"/>
                <a:gd name="T49" fmla="*/ 1 h 22"/>
                <a:gd name="T50" fmla="*/ 14 w 14"/>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14" y="0"/>
                  </a:moveTo>
                  <a:cubicBezTo>
                    <a:pt x="14" y="0"/>
                    <a:pt x="14" y="0"/>
                    <a:pt x="14" y="0"/>
                  </a:cubicBezTo>
                  <a:cubicBezTo>
                    <a:pt x="13" y="0"/>
                    <a:pt x="13" y="1"/>
                    <a:pt x="13" y="1"/>
                  </a:cubicBezTo>
                  <a:cubicBezTo>
                    <a:pt x="12" y="1"/>
                    <a:pt x="12" y="1"/>
                    <a:pt x="11" y="1"/>
                  </a:cubicBezTo>
                  <a:cubicBezTo>
                    <a:pt x="11" y="1"/>
                    <a:pt x="10" y="1"/>
                    <a:pt x="10" y="1"/>
                  </a:cubicBezTo>
                  <a:cubicBezTo>
                    <a:pt x="10" y="1"/>
                    <a:pt x="9" y="1"/>
                    <a:pt x="9" y="2"/>
                  </a:cubicBezTo>
                  <a:cubicBezTo>
                    <a:pt x="8" y="2"/>
                    <a:pt x="8" y="2"/>
                    <a:pt x="7" y="2"/>
                  </a:cubicBezTo>
                  <a:cubicBezTo>
                    <a:pt x="6" y="3"/>
                    <a:pt x="6" y="3"/>
                    <a:pt x="6" y="3"/>
                  </a:cubicBezTo>
                  <a:cubicBezTo>
                    <a:pt x="6" y="4"/>
                    <a:pt x="5" y="4"/>
                    <a:pt x="5" y="5"/>
                  </a:cubicBezTo>
                  <a:cubicBezTo>
                    <a:pt x="4" y="6"/>
                    <a:pt x="4" y="7"/>
                    <a:pt x="4" y="7"/>
                  </a:cubicBezTo>
                  <a:cubicBezTo>
                    <a:pt x="3" y="9"/>
                    <a:pt x="2" y="10"/>
                    <a:pt x="1" y="12"/>
                  </a:cubicBezTo>
                  <a:cubicBezTo>
                    <a:pt x="0" y="15"/>
                    <a:pt x="0" y="19"/>
                    <a:pt x="0" y="22"/>
                  </a:cubicBezTo>
                  <a:cubicBezTo>
                    <a:pt x="0" y="21"/>
                    <a:pt x="0" y="21"/>
                    <a:pt x="0" y="21"/>
                  </a:cubicBezTo>
                  <a:cubicBezTo>
                    <a:pt x="0" y="20"/>
                    <a:pt x="0" y="20"/>
                    <a:pt x="1" y="19"/>
                  </a:cubicBezTo>
                  <a:cubicBezTo>
                    <a:pt x="1" y="18"/>
                    <a:pt x="1" y="18"/>
                    <a:pt x="1" y="18"/>
                  </a:cubicBezTo>
                  <a:cubicBezTo>
                    <a:pt x="2" y="17"/>
                    <a:pt x="2" y="17"/>
                    <a:pt x="2" y="17"/>
                  </a:cubicBezTo>
                  <a:cubicBezTo>
                    <a:pt x="2" y="17"/>
                    <a:pt x="2" y="16"/>
                    <a:pt x="3" y="16"/>
                  </a:cubicBezTo>
                  <a:cubicBezTo>
                    <a:pt x="3" y="15"/>
                    <a:pt x="3" y="15"/>
                    <a:pt x="4" y="14"/>
                  </a:cubicBezTo>
                  <a:cubicBezTo>
                    <a:pt x="4" y="14"/>
                    <a:pt x="5" y="13"/>
                    <a:pt x="5" y="13"/>
                  </a:cubicBezTo>
                  <a:cubicBezTo>
                    <a:pt x="6" y="13"/>
                    <a:pt x="6" y="12"/>
                    <a:pt x="7" y="12"/>
                  </a:cubicBezTo>
                  <a:cubicBezTo>
                    <a:pt x="7" y="12"/>
                    <a:pt x="7" y="11"/>
                    <a:pt x="8" y="11"/>
                  </a:cubicBezTo>
                  <a:cubicBezTo>
                    <a:pt x="9" y="10"/>
                    <a:pt x="9" y="10"/>
                    <a:pt x="9" y="9"/>
                  </a:cubicBezTo>
                  <a:cubicBezTo>
                    <a:pt x="9" y="9"/>
                    <a:pt x="9" y="9"/>
                    <a:pt x="9" y="9"/>
                  </a:cubicBezTo>
                  <a:cubicBezTo>
                    <a:pt x="10" y="9"/>
                    <a:pt x="10" y="8"/>
                    <a:pt x="10" y="8"/>
                  </a:cubicBezTo>
                  <a:cubicBezTo>
                    <a:pt x="11" y="5"/>
                    <a:pt x="12" y="3"/>
                    <a:pt x="13" y="1"/>
                  </a:cubicBezTo>
                  <a:cubicBezTo>
                    <a:pt x="14" y="1"/>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2" name="Freeform 3109">
              <a:extLst>
                <a:ext uri="{FF2B5EF4-FFF2-40B4-BE49-F238E27FC236}">
                  <a16:creationId xmlns:a16="http://schemas.microsoft.com/office/drawing/2014/main" id="{D123A0FA-580A-4108-97D6-6ACF76BF17FA}"/>
                </a:ext>
              </a:extLst>
            </p:cNvPr>
            <p:cNvSpPr>
              <a:spLocks/>
            </p:cNvSpPr>
            <p:nvPr/>
          </p:nvSpPr>
          <p:spPr bwMode="auto">
            <a:xfrm>
              <a:off x="2148" y="3335"/>
              <a:ext cx="35" cy="30"/>
            </a:xfrm>
            <a:custGeom>
              <a:avLst/>
              <a:gdLst>
                <a:gd name="T0" fmla="*/ 12 w 13"/>
                <a:gd name="T1" fmla="*/ 0 h 11"/>
                <a:gd name="T2" fmla="*/ 11 w 13"/>
                <a:gd name="T3" fmla="*/ 0 h 11"/>
                <a:gd name="T4" fmla="*/ 8 w 13"/>
                <a:gd name="T5" fmla="*/ 1 h 11"/>
                <a:gd name="T6" fmla="*/ 0 w 13"/>
                <a:gd name="T7" fmla="*/ 11 h 11"/>
                <a:gd name="T8" fmla="*/ 1 w 13"/>
                <a:gd name="T9" fmla="*/ 9 h 11"/>
                <a:gd name="T10" fmla="*/ 2 w 13"/>
                <a:gd name="T11" fmla="*/ 7 h 11"/>
                <a:gd name="T12" fmla="*/ 3 w 13"/>
                <a:gd name="T13" fmla="*/ 6 h 11"/>
                <a:gd name="T14" fmla="*/ 5 w 13"/>
                <a:gd name="T15" fmla="*/ 5 h 11"/>
                <a:gd name="T16" fmla="*/ 6 w 13"/>
                <a:gd name="T17" fmla="*/ 5 h 11"/>
                <a:gd name="T18" fmla="*/ 7 w 13"/>
                <a:gd name="T19" fmla="*/ 5 h 11"/>
                <a:gd name="T20" fmla="*/ 8 w 13"/>
                <a:gd name="T21" fmla="*/ 4 h 11"/>
                <a:gd name="T22" fmla="*/ 9 w 13"/>
                <a:gd name="T23" fmla="*/ 4 h 11"/>
                <a:gd name="T24" fmla="*/ 11 w 13"/>
                <a:gd name="T25" fmla="*/ 3 h 11"/>
                <a:gd name="T26" fmla="*/ 12 w 13"/>
                <a:gd name="T27" fmla="*/ 1 h 11"/>
                <a:gd name="T28" fmla="*/ 13 w 13"/>
                <a:gd name="T29" fmla="*/ 0 h 11"/>
                <a:gd name="T30" fmla="*/ 12 w 13"/>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1">
                  <a:moveTo>
                    <a:pt x="12" y="0"/>
                  </a:moveTo>
                  <a:cubicBezTo>
                    <a:pt x="12" y="0"/>
                    <a:pt x="11" y="0"/>
                    <a:pt x="11" y="0"/>
                  </a:cubicBezTo>
                  <a:cubicBezTo>
                    <a:pt x="10" y="0"/>
                    <a:pt x="9" y="0"/>
                    <a:pt x="8" y="1"/>
                  </a:cubicBezTo>
                  <a:cubicBezTo>
                    <a:pt x="5" y="4"/>
                    <a:pt x="2" y="7"/>
                    <a:pt x="0" y="11"/>
                  </a:cubicBezTo>
                  <a:cubicBezTo>
                    <a:pt x="0" y="11"/>
                    <a:pt x="0" y="10"/>
                    <a:pt x="1" y="9"/>
                  </a:cubicBezTo>
                  <a:cubicBezTo>
                    <a:pt x="1" y="8"/>
                    <a:pt x="2" y="8"/>
                    <a:pt x="2" y="7"/>
                  </a:cubicBezTo>
                  <a:cubicBezTo>
                    <a:pt x="3" y="7"/>
                    <a:pt x="3" y="6"/>
                    <a:pt x="3" y="6"/>
                  </a:cubicBezTo>
                  <a:cubicBezTo>
                    <a:pt x="4" y="6"/>
                    <a:pt x="4" y="5"/>
                    <a:pt x="5" y="5"/>
                  </a:cubicBezTo>
                  <a:cubicBezTo>
                    <a:pt x="5" y="5"/>
                    <a:pt x="5" y="5"/>
                    <a:pt x="6" y="5"/>
                  </a:cubicBezTo>
                  <a:cubicBezTo>
                    <a:pt x="6" y="5"/>
                    <a:pt x="7" y="5"/>
                    <a:pt x="7" y="5"/>
                  </a:cubicBezTo>
                  <a:cubicBezTo>
                    <a:pt x="8" y="5"/>
                    <a:pt x="8" y="4"/>
                    <a:pt x="8" y="4"/>
                  </a:cubicBezTo>
                  <a:cubicBezTo>
                    <a:pt x="9" y="4"/>
                    <a:pt x="9" y="4"/>
                    <a:pt x="9" y="4"/>
                  </a:cubicBezTo>
                  <a:cubicBezTo>
                    <a:pt x="10" y="4"/>
                    <a:pt x="10" y="3"/>
                    <a:pt x="11" y="3"/>
                  </a:cubicBezTo>
                  <a:cubicBezTo>
                    <a:pt x="11" y="2"/>
                    <a:pt x="12" y="2"/>
                    <a:pt x="12" y="1"/>
                  </a:cubicBezTo>
                  <a:cubicBezTo>
                    <a:pt x="13" y="1"/>
                    <a:pt x="13" y="1"/>
                    <a:pt x="13" y="0"/>
                  </a:cubicBezTo>
                  <a:cubicBezTo>
                    <a:pt x="13"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3" name="Freeform 3110">
              <a:extLst>
                <a:ext uri="{FF2B5EF4-FFF2-40B4-BE49-F238E27FC236}">
                  <a16:creationId xmlns:a16="http://schemas.microsoft.com/office/drawing/2014/main" id="{A257ECCF-75DA-4086-A45B-380C07EEDA6A}"/>
                </a:ext>
              </a:extLst>
            </p:cNvPr>
            <p:cNvSpPr>
              <a:spLocks/>
            </p:cNvSpPr>
            <p:nvPr/>
          </p:nvSpPr>
          <p:spPr bwMode="auto">
            <a:xfrm>
              <a:off x="2134" y="3376"/>
              <a:ext cx="27" cy="62"/>
            </a:xfrm>
            <a:custGeom>
              <a:avLst/>
              <a:gdLst>
                <a:gd name="T0" fmla="*/ 10 w 10"/>
                <a:gd name="T1" fmla="*/ 0 h 23"/>
                <a:gd name="T2" fmla="*/ 9 w 10"/>
                <a:gd name="T3" fmla="*/ 1 h 23"/>
                <a:gd name="T4" fmla="*/ 8 w 10"/>
                <a:gd name="T5" fmla="*/ 1 h 23"/>
                <a:gd name="T6" fmla="*/ 6 w 10"/>
                <a:gd name="T7" fmla="*/ 2 h 23"/>
                <a:gd name="T8" fmla="*/ 5 w 10"/>
                <a:gd name="T9" fmla="*/ 4 h 23"/>
                <a:gd name="T10" fmla="*/ 4 w 10"/>
                <a:gd name="T11" fmla="*/ 5 h 23"/>
                <a:gd name="T12" fmla="*/ 3 w 10"/>
                <a:gd name="T13" fmla="*/ 7 h 23"/>
                <a:gd name="T14" fmla="*/ 2 w 10"/>
                <a:gd name="T15" fmla="*/ 7 h 23"/>
                <a:gd name="T16" fmla="*/ 2 w 10"/>
                <a:gd name="T17" fmla="*/ 8 h 23"/>
                <a:gd name="T18" fmla="*/ 1 w 10"/>
                <a:gd name="T19" fmla="*/ 10 h 23"/>
                <a:gd name="T20" fmla="*/ 1 w 10"/>
                <a:gd name="T21" fmla="*/ 11 h 23"/>
                <a:gd name="T22" fmla="*/ 2 w 10"/>
                <a:gd name="T23" fmla="*/ 21 h 23"/>
                <a:gd name="T24" fmla="*/ 3 w 10"/>
                <a:gd name="T25" fmla="*/ 23 h 23"/>
                <a:gd name="T26" fmla="*/ 5 w 10"/>
                <a:gd name="T27" fmla="*/ 23 h 23"/>
                <a:gd name="T28" fmla="*/ 5 w 10"/>
                <a:gd name="T29" fmla="*/ 23 h 23"/>
                <a:gd name="T30" fmla="*/ 5 w 10"/>
                <a:gd name="T31" fmla="*/ 20 h 23"/>
                <a:gd name="T32" fmla="*/ 6 w 10"/>
                <a:gd name="T33" fmla="*/ 12 h 23"/>
                <a:gd name="T34" fmla="*/ 8 w 10"/>
                <a:gd name="T35" fmla="*/ 4 h 23"/>
                <a:gd name="T36" fmla="*/ 10 w 10"/>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3">
                  <a:moveTo>
                    <a:pt x="10" y="0"/>
                  </a:moveTo>
                  <a:cubicBezTo>
                    <a:pt x="9" y="1"/>
                    <a:pt x="9" y="1"/>
                    <a:pt x="9" y="1"/>
                  </a:cubicBezTo>
                  <a:cubicBezTo>
                    <a:pt x="9" y="1"/>
                    <a:pt x="8" y="1"/>
                    <a:pt x="8" y="1"/>
                  </a:cubicBezTo>
                  <a:cubicBezTo>
                    <a:pt x="7" y="2"/>
                    <a:pt x="7" y="2"/>
                    <a:pt x="6" y="2"/>
                  </a:cubicBezTo>
                  <a:cubicBezTo>
                    <a:pt x="6" y="3"/>
                    <a:pt x="6" y="3"/>
                    <a:pt x="5" y="4"/>
                  </a:cubicBezTo>
                  <a:cubicBezTo>
                    <a:pt x="5" y="4"/>
                    <a:pt x="4" y="5"/>
                    <a:pt x="4" y="5"/>
                  </a:cubicBezTo>
                  <a:cubicBezTo>
                    <a:pt x="3" y="6"/>
                    <a:pt x="3" y="6"/>
                    <a:pt x="3" y="7"/>
                  </a:cubicBezTo>
                  <a:cubicBezTo>
                    <a:pt x="2" y="7"/>
                    <a:pt x="2" y="7"/>
                    <a:pt x="2" y="7"/>
                  </a:cubicBezTo>
                  <a:cubicBezTo>
                    <a:pt x="2" y="8"/>
                    <a:pt x="2" y="8"/>
                    <a:pt x="2" y="8"/>
                  </a:cubicBezTo>
                  <a:cubicBezTo>
                    <a:pt x="2" y="9"/>
                    <a:pt x="1" y="9"/>
                    <a:pt x="1" y="10"/>
                  </a:cubicBezTo>
                  <a:cubicBezTo>
                    <a:pt x="1" y="10"/>
                    <a:pt x="1" y="11"/>
                    <a:pt x="1" y="11"/>
                  </a:cubicBezTo>
                  <a:cubicBezTo>
                    <a:pt x="0" y="14"/>
                    <a:pt x="1" y="18"/>
                    <a:pt x="2" y="21"/>
                  </a:cubicBezTo>
                  <a:cubicBezTo>
                    <a:pt x="2" y="22"/>
                    <a:pt x="2" y="22"/>
                    <a:pt x="3" y="23"/>
                  </a:cubicBezTo>
                  <a:cubicBezTo>
                    <a:pt x="4" y="23"/>
                    <a:pt x="4" y="23"/>
                    <a:pt x="5" y="23"/>
                  </a:cubicBezTo>
                  <a:cubicBezTo>
                    <a:pt x="5" y="23"/>
                    <a:pt x="5" y="23"/>
                    <a:pt x="5" y="23"/>
                  </a:cubicBezTo>
                  <a:cubicBezTo>
                    <a:pt x="5" y="22"/>
                    <a:pt x="5" y="21"/>
                    <a:pt x="5" y="20"/>
                  </a:cubicBezTo>
                  <a:cubicBezTo>
                    <a:pt x="5" y="17"/>
                    <a:pt x="6" y="15"/>
                    <a:pt x="6" y="12"/>
                  </a:cubicBezTo>
                  <a:cubicBezTo>
                    <a:pt x="7" y="10"/>
                    <a:pt x="8" y="7"/>
                    <a:pt x="8" y="4"/>
                  </a:cubicBezTo>
                  <a:cubicBezTo>
                    <a:pt x="9" y="3"/>
                    <a:pt x="9" y="1"/>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4" name="Freeform 3111">
              <a:extLst>
                <a:ext uri="{FF2B5EF4-FFF2-40B4-BE49-F238E27FC236}">
                  <a16:creationId xmlns:a16="http://schemas.microsoft.com/office/drawing/2014/main" id="{D758C972-7C90-4CE4-8250-059E10E43CE2}"/>
                </a:ext>
              </a:extLst>
            </p:cNvPr>
            <p:cNvSpPr>
              <a:spLocks/>
            </p:cNvSpPr>
            <p:nvPr/>
          </p:nvSpPr>
          <p:spPr bwMode="auto">
            <a:xfrm>
              <a:off x="2148" y="3362"/>
              <a:ext cx="27" cy="76"/>
            </a:xfrm>
            <a:custGeom>
              <a:avLst/>
              <a:gdLst>
                <a:gd name="T0" fmla="*/ 8 w 10"/>
                <a:gd name="T1" fmla="*/ 0 h 28"/>
                <a:gd name="T2" fmla="*/ 7 w 10"/>
                <a:gd name="T3" fmla="*/ 2 h 28"/>
                <a:gd name="T4" fmla="*/ 4 w 10"/>
                <a:gd name="T5" fmla="*/ 10 h 28"/>
                <a:gd name="T6" fmla="*/ 2 w 10"/>
                <a:gd name="T7" fmla="*/ 18 h 28"/>
                <a:gd name="T8" fmla="*/ 0 w 10"/>
                <a:gd name="T9" fmla="*/ 25 h 28"/>
                <a:gd name="T10" fmla="*/ 0 w 10"/>
                <a:gd name="T11" fmla="*/ 28 h 28"/>
                <a:gd name="T12" fmla="*/ 1 w 10"/>
                <a:gd name="T13" fmla="*/ 28 h 28"/>
                <a:gd name="T14" fmla="*/ 2 w 10"/>
                <a:gd name="T15" fmla="*/ 28 h 28"/>
                <a:gd name="T16" fmla="*/ 4 w 10"/>
                <a:gd name="T17" fmla="*/ 28 h 28"/>
                <a:gd name="T18" fmla="*/ 6 w 10"/>
                <a:gd name="T19" fmla="*/ 28 h 28"/>
                <a:gd name="T20" fmla="*/ 9 w 10"/>
                <a:gd name="T21" fmla="*/ 28 h 28"/>
                <a:gd name="T22" fmla="*/ 10 w 10"/>
                <a:gd name="T23" fmla="*/ 27 h 28"/>
                <a:gd name="T24" fmla="*/ 10 w 10"/>
                <a:gd name="T25" fmla="*/ 25 h 28"/>
                <a:gd name="T26" fmla="*/ 10 w 10"/>
                <a:gd name="T27" fmla="*/ 20 h 28"/>
                <a:gd name="T28" fmla="*/ 10 w 10"/>
                <a:gd name="T29" fmla="*/ 17 h 28"/>
                <a:gd name="T30" fmla="*/ 9 w 10"/>
                <a:gd name="T31" fmla="*/ 14 h 28"/>
                <a:gd name="T32" fmla="*/ 8 w 10"/>
                <a:gd name="T33" fmla="*/ 8 h 28"/>
                <a:gd name="T34" fmla="*/ 8 w 10"/>
                <a:gd name="T35" fmla="*/ 5 h 28"/>
                <a:gd name="T36" fmla="*/ 8 w 10"/>
                <a:gd name="T37" fmla="*/ 2 h 28"/>
                <a:gd name="T38" fmla="*/ 8 w 10"/>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8">
                  <a:moveTo>
                    <a:pt x="8" y="0"/>
                  </a:moveTo>
                  <a:cubicBezTo>
                    <a:pt x="7" y="1"/>
                    <a:pt x="7" y="1"/>
                    <a:pt x="7" y="2"/>
                  </a:cubicBezTo>
                  <a:cubicBezTo>
                    <a:pt x="6" y="4"/>
                    <a:pt x="5" y="7"/>
                    <a:pt x="4" y="10"/>
                  </a:cubicBezTo>
                  <a:cubicBezTo>
                    <a:pt x="3" y="12"/>
                    <a:pt x="2" y="15"/>
                    <a:pt x="2" y="18"/>
                  </a:cubicBezTo>
                  <a:cubicBezTo>
                    <a:pt x="1" y="20"/>
                    <a:pt x="1" y="23"/>
                    <a:pt x="0" y="25"/>
                  </a:cubicBezTo>
                  <a:cubicBezTo>
                    <a:pt x="0" y="26"/>
                    <a:pt x="0" y="27"/>
                    <a:pt x="0" y="28"/>
                  </a:cubicBezTo>
                  <a:cubicBezTo>
                    <a:pt x="1" y="28"/>
                    <a:pt x="1" y="28"/>
                    <a:pt x="1" y="28"/>
                  </a:cubicBezTo>
                  <a:cubicBezTo>
                    <a:pt x="1" y="28"/>
                    <a:pt x="2" y="28"/>
                    <a:pt x="2" y="28"/>
                  </a:cubicBezTo>
                  <a:cubicBezTo>
                    <a:pt x="3" y="28"/>
                    <a:pt x="4" y="28"/>
                    <a:pt x="4" y="28"/>
                  </a:cubicBezTo>
                  <a:cubicBezTo>
                    <a:pt x="5" y="28"/>
                    <a:pt x="6" y="28"/>
                    <a:pt x="6" y="28"/>
                  </a:cubicBezTo>
                  <a:cubicBezTo>
                    <a:pt x="7" y="28"/>
                    <a:pt x="8" y="28"/>
                    <a:pt x="9" y="28"/>
                  </a:cubicBezTo>
                  <a:cubicBezTo>
                    <a:pt x="10" y="27"/>
                    <a:pt x="10" y="27"/>
                    <a:pt x="10" y="27"/>
                  </a:cubicBezTo>
                  <a:cubicBezTo>
                    <a:pt x="10" y="27"/>
                    <a:pt x="10" y="26"/>
                    <a:pt x="10" y="25"/>
                  </a:cubicBezTo>
                  <a:cubicBezTo>
                    <a:pt x="10" y="24"/>
                    <a:pt x="10" y="22"/>
                    <a:pt x="10" y="20"/>
                  </a:cubicBezTo>
                  <a:cubicBezTo>
                    <a:pt x="10" y="19"/>
                    <a:pt x="10" y="18"/>
                    <a:pt x="10" y="17"/>
                  </a:cubicBezTo>
                  <a:cubicBezTo>
                    <a:pt x="9" y="16"/>
                    <a:pt x="9" y="15"/>
                    <a:pt x="9" y="14"/>
                  </a:cubicBezTo>
                  <a:cubicBezTo>
                    <a:pt x="9" y="12"/>
                    <a:pt x="8" y="10"/>
                    <a:pt x="8" y="8"/>
                  </a:cubicBezTo>
                  <a:cubicBezTo>
                    <a:pt x="8" y="7"/>
                    <a:pt x="8" y="6"/>
                    <a:pt x="8" y="5"/>
                  </a:cubicBezTo>
                  <a:cubicBezTo>
                    <a:pt x="8" y="4"/>
                    <a:pt x="8" y="3"/>
                    <a:pt x="8" y="2"/>
                  </a:cubicBezTo>
                  <a:cubicBezTo>
                    <a:pt x="8" y="1"/>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5" name="Freeform 3112">
              <a:extLst>
                <a:ext uri="{FF2B5EF4-FFF2-40B4-BE49-F238E27FC236}">
                  <a16:creationId xmlns:a16="http://schemas.microsoft.com/office/drawing/2014/main" id="{69113289-A04A-4B06-B3D3-DE6D93470B27}"/>
                </a:ext>
              </a:extLst>
            </p:cNvPr>
            <p:cNvSpPr>
              <a:spLocks noEditPoints="1"/>
            </p:cNvSpPr>
            <p:nvPr/>
          </p:nvSpPr>
          <p:spPr bwMode="auto">
            <a:xfrm>
              <a:off x="2186" y="3329"/>
              <a:ext cx="46" cy="85"/>
            </a:xfrm>
            <a:custGeom>
              <a:avLst/>
              <a:gdLst>
                <a:gd name="T0" fmla="*/ 10 w 17"/>
                <a:gd name="T1" fmla="*/ 0 h 31"/>
                <a:gd name="T2" fmla="*/ 14 w 17"/>
                <a:gd name="T3" fmla="*/ 8 h 31"/>
                <a:gd name="T4" fmla="*/ 14 w 17"/>
                <a:gd name="T5" fmla="*/ 8 h 31"/>
                <a:gd name="T6" fmla="*/ 14 w 17"/>
                <a:gd name="T7" fmla="*/ 8 h 31"/>
                <a:gd name="T8" fmla="*/ 15 w 17"/>
                <a:gd name="T9" fmla="*/ 8 h 31"/>
                <a:gd name="T10" fmla="*/ 15 w 17"/>
                <a:gd name="T11" fmla="*/ 8 h 31"/>
                <a:gd name="T12" fmla="*/ 15 w 17"/>
                <a:gd name="T13" fmla="*/ 9 h 31"/>
                <a:gd name="T14" fmla="*/ 15 w 17"/>
                <a:gd name="T15" fmla="*/ 10 h 31"/>
                <a:gd name="T16" fmla="*/ 16 w 17"/>
                <a:gd name="T17" fmla="*/ 11 h 31"/>
                <a:gd name="T18" fmla="*/ 16 w 17"/>
                <a:gd name="T19" fmla="*/ 11 h 31"/>
                <a:gd name="T20" fmla="*/ 17 w 17"/>
                <a:gd name="T21" fmla="*/ 12 h 31"/>
                <a:gd name="T22" fmla="*/ 17 w 17"/>
                <a:gd name="T23" fmla="*/ 12 h 31"/>
                <a:gd name="T24" fmla="*/ 16 w 17"/>
                <a:gd name="T25" fmla="*/ 11 h 31"/>
                <a:gd name="T26" fmla="*/ 16 w 17"/>
                <a:gd name="T27" fmla="*/ 10 h 31"/>
                <a:gd name="T28" fmla="*/ 15 w 17"/>
                <a:gd name="T29" fmla="*/ 8 h 31"/>
                <a:gd name="T30" fmla="*/ 15 w 17"/>
                <a:gd name="T31" fmla="*/ 8 h 31"/>
                <a:gd name="T32" fmla="*/ 15 w 17"/>
                <a:gd name="T33" fmla="*/ 8 h 31"/>
                <a:gd name="T34" fmla="*/ 16 w 17"/>
                <a:gd name="T35" fmla="*/ 8 h 31"/>
                <a:gd name="T36" fmla="*/ 16 w 17"/>
                <a:gd name="T37" fmla="*/ 7 h 31"/>
                <a:gd name="T38" fmla="*/ 15 w 17"/>
                <a:gd name="T39" fmla="*/ 7 h 31"/>
                <a:gd name="T40" fmla="*/ 14 w 17"/>
                <a:gd name="T41" fmla="*/ 7 h 31"/>
                <a:gd name="T42" fmla="*/ 15 w 17"/>
                <a:gd name="T43" fmla="*/ 6 h 31"/>
                <a:gd name="T44" fmla="*/ 15 w 17"/>
                <a:gd name="T45" fmla="*/ 6 h 31"/>
                <a:gd name="T46" fmla="*/ 10 w 17"/>
                <a:gd name="T47" fmla="*/ 0 h 31"/>
                <a:gd name="T48" fmla="*/ 10 w 17"/>
                <a:gd name="T49" fmla="*/ 0 h 31"/>
                <a:gd name="T50" fmla="*/ 7 w 17"/>
                <a:gd name="T51" fmla="*/ 0 h 31"/>
                <a:gd name="T52" fmla="*/ 0 w 17"/>
                <a:gd name="T53" fmla="*/ 3 h 31"/>
                <a:gd name="T54" fmla="*/ 0 w 17"/>
                <a:gd name="T55" fmla="*/ 3 h 31"/>
                <a:gd name="T56" fmla="*/ 0 w 17"/>
                <a:gd name="T57" fmla="*/ 3 h 31"/>
                <a:gd name="T58" fmla="*/ 0 w 17"/>
                <a:gd name="T59" fmla="*/ 3 h 31"/>
                <a:gd name="T60" fmla="*/ 0 w 17"/>
                <a:gd name="T61" fmla="*/ 4 h 31"/>
                <a:gd name="T62" fmla="*/ 1 w 17"/>
                <a:gd name="T63" fmla="*/ 6 h 31"/>
                <a:gd name="T64" fmla="*/ 2 w 17"/>
                <a:gd name="T65" fmla="*/ 8 h 31"/>
                <a:gd name="T66" fmla="*/ 4 w 17"/>
                <a:gd name="T67" fmla="*/ 13 h 31"/>
                <a:gd name="T68" fmla="*/ 5 w 17"/>
                <a:gd name="T69" fmla="*/ 16 h 31"/>
                <a:gd name="T70" fmla="*/ 5 w 17"/>
                <a:gd name="T71" fmla="*/ 17 h 31"/>
                <a:gd name="T72" fmla="*/ 6 w 17"/>
                <a:gd name="T73" fmla="*/ 19 h 31"/>
                <a:gd name="T74" fmla="*/ 7 w 17"/>
                <a:gd name="T75" fmla="*/ 22 h 31"/>
                <a:gd name="T76" fmla="*/ 7 w 17"/>
                <a:gd name="T77" fmla="*/ 24 h 31"/>
                <a:gd name="T78" fmla="*/ 7 w 17"/>
                <a:gd name="T79" fmla="*/ 30 h 31"/>
                <a:gd name="T80" fmla="*/ 7 w 17"/>
                <a:gd name="T81" fmla="*/ 31 h 31"/>
                <a:gd name="T82" fmla="*/ 7 w 17"/>
                <a:gd name="T83" fmla="*/ 30 h 31"/>
                <a:gd name="T84" fmla="*/ 12 w 17"/>
                <a:gd name="T85" fmla="*/ 23 h 31"/>
                <a:gd name="T86" fmla="*/ 9 w 17"/>
                <a:gd name="T87" fmla="*/ 20 h 31"/>
                <a:gd name="T88" fmla="*/ 8 w 17"/>
                <a:gd name="T89" fmla="*/ 12 h 31"/>
                <a:gd name="T90" fmla="*/ 14 w 17"/>
                <a:gd name="T91" fmla="*/ 8 h 31"/>
                <a:gd name="T92" fmla="*/ 9 w 17"/>
                <a:gd name="T93" fmla="*/ 0 h 31"/>
                <a:gd name="T94" fmla="*/ 7 w 17"/>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31">
                  <a:moveTo>
                    <a:pt x="10" y="0"/>
                  </a:move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9"/>
                    <a:pt x="15" y="9"/>
                    <a:pt x="15" y="9"/>
                  </a:cubicBezTo>
                  <a:cubicBezTo>
                    <a:pt x="15" y="9"/>
                    <a:pt x="15" y="9"/>
                    <a:pt x="15" y="10"/>
                  </a:cubicBezTo>
                  <a:cubicBezTo>
                    <a:pt x="15" y="10"/>
                    <a:pt x="16" y="11"/>
                    <a:pt x="16" y="11"/>
                  </a:cubicBezTo>
                  <a:cubicBezTo>
                    <a:pt x="16" y="11"/>
                    <a:pt x="16" y="11"/>
                    <a:pt x="16" y="11"/>
                  </a:cubicBezTo>
                  <a:cubicBezTo>
                    <a:pt x="17" y="12"/>
                    <a:pt x="17" y="12"/>
                    <a:pt x="17" y="12"/>
                  </a:cubicBezTo>
                  <a:cubicBezTo>
                    <a:pt x="17" y="12"/>
                    <a:pt x="17" y="12"/>
                    <a:pt x="17" y="12"/>
                  </a:cubicBezTo>
                  <a:cubicBezTo>
                    <a:pt x="16" y="12"/>
                    <a:pt x="16" y="11"/>
                    <a:pt x="16" y="11"/>
                  </a:cubicBezTo>
                  <a:cubicBezTo>
                    <a:pt x="16" y="10"/>
                    <a:pt x="16" y="10"/>
                    <a:pt x="16" y="10"/>
                  </a:cubicBezTo>
                  <a:cubicBezTo>
                    <a:pt x="15" y="9"/>
                    <a:pt x="15" y="9"/>
                    <a:pt x="15" y="8"/>
                  </a:cubicBezTo>
                  <a:cubicBezTo>
                    <a:pt x="15" y="8"/>
                    <a:pt x="15" y="8"/>
                    <a:pt x="15" y="8"/>
                  </a:cubicBezTo>
                  <a:cubicBezTo>
                    <a:pt x="15" y="8"/>
                    <a:pt x="15" y="8"/>
                    <a:pt x="15" y="8"/>
                  </a:cubicBezTo>
                  <a:cubicBezTo>
                    <a:pt x="16" y="8"/>
                    <a:pt x="16" y="8"/>
                    <a:pt x="16" y="8"/>
                  </a:cubicBezTo>
                  <a:cubicBezTo>
                    <a:pt x="16" y="8"/>
                    <a:pt x="16" y="7"/>
                    <a:pt x="16" y="7"/>
                  </a:cubicBezTo>
                  <a:cubicBezTo>
                    <a:pt x="16" y="7"/>
                    <a:pt x="15" y="7"/>
                    <a:pt x="15" y="7"/>
                  </a:cubicBezTo>
                  <a:cubicBezTo>
                    <a:pt x="14" y="7"/>
                    <a:pt x="14" y="7"/>
                    <a:pt x="14" y="7"/>
                  </a:cubicBezTo>
                  <a:cubicBezTo>
                    <a:pt x="14" y="7"/>
                    <a:pt x="15" y="6"/>
                    <a:pt x="15" y="6"/>
                  </a:cubicBezTo>
                  <a:cubicBezTo>
                    <a:pt x="15" y="6"/>
                    <a:pt x="15" y="6"/>
                    <a:pt x="15" y="6"/>
                  </a:cubicBezTo>
                  <a:cubicBezTo>
                    <a:pt x="14" y="3"/>
                    <a:pt x="12" y="1"/>
                    <a:pt x="10" y="0"/>
                  </a:cubicBezTo>
                  <a:cubicBezTo>
                    <a:pt x="10" y="0"/>
                    <a:pt x="10" y="0"/>
                    <a:pt x="10" y="0"/>
                  </a:cubicBezTo>
                  <a:moveTo>
                    <a:pt x="7" y="0"/>
                  </a:moveTo>
                  <a:cubicBezTo>
                    <a:pt x="4" y="0"/>
                    <a:pt x="2" y="1"/>
                    <a:pt x="0" y="3"/>
                  </a:cubicBezTo>
                  <a:cubicBezTo>
                    <a:pt x="0" y="3"/>
                    <a:pt x="0" y="3"/>
                    <a:pt x="0" y="3"/>
                  </a:cubicBezTo>
                  <a:cubicBezTo>
                    <a:pt x="0" y="3"/>
                    <a:pt x="0" y="3"/>
                    <a:pt x="0" y="3"/>
                  </a:cubicBezTo>
                  <a:cubicBezTo>
                    <a:pt x="0" y="3"/>
                    <a:pt x="0" y="3"/>
                    <a:pt x="0" y="3"/>
                  </a:cubicBezTo>
                  <a:cubicBezTo>
                    <a:pt x="0" y="4"/>
                    <a:pt x="0" y="4"/>
                    <a:pt x="0" y="4"/>
                  </a:cubicBezTo>
                  <a:cubicBezTo>
                    <a:pt x="0" y="5"/>
                    <a:pt x="0" y="5"/>
                    <a:pt x="1" y="6"/>
                  </a:cubicBezTo>
                  <a:cubicBezTo>
                    <a:pt x="1" y="6"/>
                    <a:pt x="1" y="7"/>
                    <a:pt x="2" y="8"/>
                  </a:cubicBezTo>
                  <a:cubicBezTo>
                    <a:pt x="2" y="9"/>
                    <a:pt x="3" y="11"/>
                    <a:pt x="4" y="13"/>
                  </a:cubicBezTo>
                  <a:cubicBezTo>
                    <a:pt x="4" y="14"/>
                    <a:pt x="4" y="15"/>
                    <a:pt x="5" y="16"/>
                  </a:cubicBezTo>
                  <a:cubicBezTo>
                    <a:pt x="5" y="17"/>
                    <a:pt x="5" y="17"/>
                    <a:pt x="5" y="17"/>
                  </a:cubicBezTo>
                  <a:cubicBezTo>
                    <a:pt x="6" y="19"/>
                    <a:pt x="6" y="19"/>
                    <a:pt x="6" y="19"/>
                  </a:cubicBezTo>
                  <a:cubicBezTo>
                    <a:pt x="6" y="20"/>
                    <a:pt x="6" y="21"/>
                    <a:pt x="7" y="22"/>
                  </a:cubicBezTo>
                  <a:cubicBezTo>
                    <a:pt x="7" y="23"/>
                    <a:pt x="7" y="24"/>
                    <a:pt x="7" y="24"/>
                  </a:cubicBezTo>
                  <a:cubicBezTo>
                    <a:pt x="7" y="26"/>
                    <a:pt x="7" y="28"/>
                    <a:pt x="7" y="30"/>
                  </a:cubicBezTo>
                  <a:cubicBezTo>
                    <a:pt x="7" y="30"/>
                    <a:pt x="7" y="30"/>
                    <a:pt x="7" y="31"/>
                  </a:cubicBezTo>
                  <a:cubicBezTo>
                    <a:pt x="7" y="30"/>
                    <a:pt x="7" y="30"/>
                    <a:pt x="7" y="30"/>
                  </a:cubicBezTo>
                  <a:cubicBezTo>
                    <a:pt x="9" y="28"/>
                    <a:pt x="11" y="26"/>
                    <a:pt x="12" y="23"/>
                  </a:cubicBezTo>
                  <a:cubicBezTo>
                    <a:pt x="11" y="23"/>
                    <a:pt x="10" y="22"/>
                    <a:pt x="9" y="20"/>
                  </a:cubicBezTo>
                  <a:cubicBezTo>
                    <a:pt x="8" y="18"/>
                    <a:pt x="7" y="15"/>
                    <a:pt x="8" y="12"/>
                  </a:cubicBezTo>
                  <a:cubicBezTo>
                    <a:pt x="9" y="10"/>
                    <a:pt x="11" y="8"/>
                    <a:pt x="14" y="8"/>
                  </a:cubicBezTo>
                  <a:cubicBezTo>
                    <a:pt x="9" y="0"/>
                    <a:pt x="9" y="0"/>
                    <a:pt x="9" y="0"/>
                  </a:cubicBezTo>
                  <a:cubicBezTo>
                    <a:pt x="8"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6" name="Freeform 3113">
              <a:extLst>
                <a:ext uri="{FF2B5EF4-FFF2-40B4-BE49-F238E27FC236}">
                  <a16:creationId xmlns:a16="http://schemas.microsoft.com/office/drawing/2014/main" id="{161D7E60-088C-4CD4-8D32-8B763BBA54D1}"/>
                </a:ext>
              </a:extLst>
            </p:cNvPr>
            <p:cNvSpPr>
              <a:spLocks/>
            </p:cNvSpPr>
            <p:nvPr/>
          </p:nvSpPr>
          <p:spPr bwMode="auto">
            <a:xfrm>
              <a:off x="2223" y="3346"/>
              <a:ext cx="6" cy="2"/>
            </a:xfrm>
            <a:custGeom>
              <a:avLst/>
              <a:gdLst>
                <a:gd name="T0" fmla="*/ 1 w 2"/>
                <a:gd name="T1" fmla="*/ 0 h 1"/>
                <a:gd name="T2" fmla="*/ 1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1" y="0"/>
                  </a:cubicBezTo>
                  <a:cubicBezTo>
                    <a:pt x="1" y="0"/>
                    <a:pt x="0" y="1"/>
                    <a:pt x="0" y="1"/>
                  </a:cubicBezTo>
                  <a:cubicBezTo>
                    <a:pt x="1" y="1"/>
                    <a:pt x="1" y="1"/>
                    <a:pt x="1" y="1"/>
                  </a:cubicBezTo>
                  <a:cubicBezTo>
                    <a:pt x="1"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7" name="Freeform 3114">
              <a:extLst>
                <a:ext uri="{FF2B5EF4-FFF2-40B4-BE49-F238E27FC236}">
                  <a16:creationId xmlns:a16="http://schemas.microsoft.com/office/drawing/2014/main" id="{FEF2273F-5F45-4AD3-9BBB-70B8467AE0ED}"/>
                </a:ext>
              </a:extLst>
            </p:cNvPr>
            <p:cNvSpPr>
              <a:spLocks noEditPoints="1"/>
            </p:cNvSpPr>
            <p:nvPr/>
          </p:nvSpPr>
          <p:spPr bwMode="auto">
            <a:xfrm>
              <a:off x="2205" y="3351"/>
              <a:ext cx="24" cy="41"/>
            </a:xfrm>
            <a:custGeom>
              <a:avLst/>
              <a:gdLst>
                <a:gd name="T0" fmla="*/ 7 w 9"/>
                <a:gd name="T1" fmla="*/ 0 h 15"/>
                <a:gd name="T2" fmla="*/ 1 w 9"/>
                <a:gd name="T3" fmla="*/ 4 h 15"/>
                <a:gd name="T4" fmla="*/ 2 w 9"/>
                <a:gd name="T5" fmla="*/ 12 h 15"/>
                <a:gd name="T6" fmla="*/ 5 w 9"/>
                <a:gd name="T7" fmla="*/ 15 h 15"/>
                <a:gd name="T8" fmla="*/ 8 w 9"/>
                <a:gd name="T9" fmla="*/ 9 h 15"/>
                <a:gd name="T10" fmla="*/ 9 w 9"/>
                <a:gd name="T11" fmla="*/ 5 h 15"/>
                <a:gd name="T12" fmla="*/ 7 w 9"/>
                <a:gd name="T13" fmla="*/ 0 h 15"/>
                <a:gd name="T14" fmla="*/ 7 w 9"/>
                <a:gd name="T15" fmla="*/ 0 h 15"/>
                <a:gd name="T16" fmla="*/ 7 w 9"/>
                <a:gd name="T17" fmla="*/ 0 h 15"/>
                <a:gd name="T18" fmla="*/ 9 w 9"/>
                <a:gd name="T19" fmla="*/ 3 h 15"/>
                <a:gd name="T20" fmla="*/ 9 w 9"/>
                <a:gd name="T21" fmla="*/ 3 h 15"/>
                <a:gd name="T22" fmla="*/ 8 w 9"/>
                <a:gd name="T23" fmla="*/ 2 h 15"/>
                <a:gd name="T24" fmla="*/ 8 w 9"/>
                <a:gd name="T25" fmla="*/ 1 h 15"/>
                <a:gd name="T26" fmla="*/ 8 w 9"/>
                <a:gd name="T27" fmla="*/ 0 h 15"/>
                <a:gd name="T28" fmla="*/ 8 w 9"/>
                <a:gd name="T29" fmla="*/ 0 h 15"/>
                <a:gd name="T30" fmla="*/ 7 w 9"/>
                <a:gd name="T31" fmla="*/ 0 h 15"/>
                <a:gd name="T32" fmla="*/ 7 w 9"/>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5">
                  <a:moveTo>
                    <a:pt x="7" y="0"/>
                  </a:moveTo>
                  <a:cubicBezTo>
                    <a:pt x="4" y="0"/>
                    <a:pt x="2" y="2"/>
                    <a:pt x="1" y="4"/>
                  </a:cubicBezTo>
                  <a:cubicBezTo>
                    <a:pt x="0" y="7"/>
                    <a:pt x="1" y="10"/>
                    <a:pt x="2" y="12"/>
                  </a:cubicBezTo>
                  <a:cubicBezTo>
                    <a:pt x="3" y="14"/>
                    <a:pt x="4" y="15"/>
                    <a:pt x="5" y="15"/>
                  </a:cubicBezTo>
                  <a:cubicBezTo>
                    <a:pt x="6" y="13"/>
                    <a:pt x="7" y="11"/>
                    <a:pt x="8" y="9"/>
                  </a:cubicBezTo>
                  <a:cubicBezTo>
                    <a:pt x="9" y="8"/>
                    <a:pt x="9" y="7"/>
                    <a:pt x="9" y="5"/>
                  </a:cubicBezTo>
                  <a:cubicBezTo>
                    <a:pt x="7" y="0"/>
                    <a:pt x="7" y="0"/>
                    <a:pt x="7" y="0"/>
                  </a:cubicBezTo>
                  <a:moveTo>
                    <a:pt x="7" y="0"/>
                  </a:moveTo>
                  <a:cubicBezTo>
                    <a:pt x="7" y="0"/>
                    <a:pt x="7" y="0"/>
                    <a:pt x="7" y="0"/>
                  </a:cubicBezTo>
                  <a:cubicBezTo>
                    <a:pt x="9" y="3"/>
                    <a:pt x="9" y="3"/>
                    <a:pt x="9" y="3"/>
                  </a:cubicBezTo>
                  <a:cubicBezTo>
                    <a:pt x="9" y="3"/>
                    <a:pt x="9" y="3"/>
                    <a:pt x="9" y="3"/>
                  </a:cubicBezTo>
                  <a:cubicBezTo>
                    <a:pt x="9" y="3"/>
                    <a:pt x="8" y="2"/>
                    <a:pt x="8" y="2"/>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8" name="Freeform 3115">
              <a:extLst>
                <a:ext uri="{FF2B5EF4-FFF2-40B4-BE49-F238E27FC236}">
                  <a16:creationId xmlns:a16="http://schemas.microsoft.com/office/drawing/2014/main" id="{23A64961-7B6F-4B3A-8EBF-424320831A0F}"/>
                </a:ext>
              </a:extLst>
            </p:cNvPr>
            <p:cNvSpPr>
              <a:spLocks/>
            </p:cNvSpPr>
            <p:nvPr/>
          </p:nvSpPr>
          <p:spPr bwMode="auto">
            <a:xfrm>
              <a:off x="2226" y="3351"/>
              <a:ext cx="6" cy="11"/>
            </a:xfrm>
            <a:custGeom>
              <a:avLst/>
              <a:gdLst>
                <a:gd name="T0" fmla="*/ 1 w 2"/>
                <a:gd name="T1" fmla="*/ 0 h 4"/>
                <a:gd name="T2" fmla="*/ 0 w 2"/>
                <a:gd name="T3" fmla="*/ 0 h 4"/>
                <a:gd name="T4" fmla="*/ 0 w 2"/>
                <a:gd name="T5" fmla="*/ 0 h 4"/>
                <a:gd name="T6" fmla="*/ 0 w 2"/>
                <a:gd name="T7" fmla="*/ 0 h 4"/>
                <a:gd name="T8" fmla="*/ 1 w 2"/>
                <a:gd name="T9" fmla="*/ 2 h 4"/>
                <a:gd name="T10" fmla="*/ 1 w 2"/>
                <a:gd name="T11" fmla="*/ 3 h 4"/>
                <a:gd name="T12" fmla="*/ 2 w 2"/>
                <a:gd name="T13" fmla="*/ 4 h 4"/>
                <a:gd name="T14" fmla="*/ 1 w 2"/>
                <a:gd name="T15" fmla="*/ 1 h 4"/>
                <a:gd name="T16" fmla="*/ 1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0"/>
                  </a:moveTo>
                  <a:cubicBezTo>
                    <a:pt x="1" y="0"/>
                    <a:pt x="1" y="0"/>
                    <a:pt x="0" y="0"/>
                  </a:cubicBezTo>
                  <a:cubicBezTo>
                    <a:pt x="0" y="0"/>
                    <a:pt x="0" y="0"/>
                    <a:pt x="0" y="0"/>
                  </a:cubicBezTo>
                  <a:cubicBezTo>
                    <a:pt x="0" y="0"/>
                    <a:pt x="0" y="0"/>
                    <a:pt x="0" y="0"/>
                  </a:cubicBezTo>
                  <a:cubicBezTo>
                    <a:pt x="0" y="1"/>
                    <a:pt x="0" y="1"/>
                    <a:pt x="1" y="2"/>
                  </a:cubicBezTo>
                  <a:cubicBezTo>
                    <a:pt x="1" y="2"/>
                    <a:pt x="1" y="2"/>
                    <a:pt x="1" y="3"/>
                  </a:cubicBezTo>
                  <a:cubicBezTo>
                    <a:pt x="1" y="3"/>
                    <a:pt x="1" y="4"/>
                    <a:pt x="2" y="4"/>
                  </a:cubicBezTo>
                  <a:cubicBezTo>
                    <a:pt x="2" y="3"/>
                    <a:pt x="2" y="2"/>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69" name="Freeform 3116">
              <a:extLst>
                <a:ext uri="{FF2B5EF4-FFF2-40B4-BE49-F238E27FC236}">
                  <a16:creationId xmlns:a16="http://schemas.microsoft.com/office/drawing/2014/main" id="{8A57645F-F4CE-4D5D-96BB-8CB9BEF3609C}"/>
                </a:ext>
              </a:extLst>
            </p:cNvPr>
            <p:cNvSpPr>
              <a:spLocks/>
            </p:cNvSpPr>
            <p:nvPr/>
          </p:nvSpPr>
          <p:spPr bwMode="auto">
            <a:xfrm>
              <a:off x="2169" y="3340"/>
              <a:ext cx="36" cy="98"/>
            </a:xfrm>
            <a:custGeom>
              <a:avLst/>
              <a:gdLst>
                <a:gd name="T0" fmla="*/ 5 w 13"/>
                <a:gd name="T1" fmla="*/ 0 h 36"/>
                <a:gd name="T2" fmla="*/ 5 w 13"/>
                <a:gd name="T3" fmla="*/ 0 h 36"/>
                <a:gd name="T4" fmla="*/ 2 w 13"/>
                <a:gd name="T5" fmla="*/ 4 h 36"/>
                <a:gd name="T6" fmla="*/ 0 w 13"/>
                <a:gd name="T7" fmla="*/ 6 h 36"/>
                <a:gd name="T8" fmla="*/ 0 w 13"/>
                <a:gd name="T9" fmla="*/ 7 h 36"/>
                <a:gd name="T10" fmla="*/ 0 w 13"/>
                <a:gd name="T11" fmla="*/ 10 h 36"/>
                <a:gd name="T12" fmla="*/ 0 w 13"/>
                <a:gd name="T13" fmla="*/ 13 h 36"/>
                <a:gd name="T14" fmla="*/ 0 w 13"/>
                <a:gd name="T15" fmla="*/ 16 h 36"/>
                <a:gd name="T16" fmla="*/ 1 w 13"/>
                <a:gd name="T17" fmla="*/ 22 h 36"/>
                <a:gd name="T18" fmla="*/ 2 w 13"/>
                <a:gd name="T19" fmla="*/ 25 h 36"/>
                <a:gd name="T20" fmla="*/ 2 w 13"/>
                <a:gd name="T21" fmla="*/ 28 h 36"/>
                <a:gd name="T22" fmla="*/ 2 w 13"/>
                <a:gd name="T23" fmla="*/ 33 h 36"/>
                <a:gd name="T24" fmla="*/ 2 w 13"/>
                <a:gd name="T25" fmla="*/ 35 h 36"/>
                <a:gd name="T26" fmla="*/ 1 w 13"/>
                <a:gd name="T27" fmla="*/ 36 h 36"/>
                <a:gd name="T28" fmla="*/ 6 w 13"/>
                <a:gd name="T29" fmla="*/ 34 h 36"/>
                <a:gd name="T30" fmla="*/ 13 w 13"/>
                <a:gd name="T31" fmla="*/ 27 h 36"/>
                <a:gd name="T32" fmla="*/ 13 w 13"/>
                <a:gd name="T33" fmla="*/ 26 h 36"/>
                <a:gd name="T34" fmla="*/ 13 w 13"/>
                <a:gd name="T35" fmla="*/ 20 h 36"/>
                <a:gd name="T36" fmla="*/ 12 w 13"/>
                <a:gd name="T37" fmla="*/ 18 h 36"/>
                <a:gd name="T38" fmla="*/ 12 w 13"/>
                <a:gd name="T39" fmla="*/ 15 h 36"/>
                <a:gd name="T40" fmla="*/ 11 w 13"/>
                <a:gd name="T41" fmla="*/ 13 h 36"/>
                <a:gd name="T42" fmla="*/ 10 w 13"/>
                <a:gd name="T43" fmla="*/ 12 h 36"/>
                <a:gd name="T44" fmla="*/ 9 w 13"/>
                <a:gd name="T45" fmla="*/ 9 h 36"/>
                <a:gd name="T46" fmla="*/ 7 w 13"/>
                <a:gd name="T47" fmla="*/ 4 h 36"/>
                <a:gd name="T48" fmla="*/ 6 w 13"/>
                <a:gd name="T49" fmla="*/ 2 h 36"/>
                <a:gd name="T50" fmla="*/ 6 w 13"/>
                <a:gd name="T51" fmla="*/ 0 h 36"/>
                <a:gd name="T52" fmla="*/ 5 w 13"/>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36">
                  <a:moveTo>
                    <a:pt x="5" y="0"/>
                  </a:moveTo>
                  <a:cubicBezTo>
                    <a:pt x="5" y="0"/>
                    <a:pt x="5" y="0"/>
                    <a:pt x="5" y="0"/>
                  </a:cubicBezTo>
                  <a:cubicBezTo>
                    <a:pt x="4" y="1"/>
                    <a:pt x="3" y="2"/>
                    <a:pt x="2" y="4"/>
                  </a:cubicBezTo>
                  <a:cubicBezTo>
                    <a:pt x="1" y="5"/>
                    <a:pt x="1" y="5"/>
                    <a:pt x="0" y="6"/>
                  </a:cubicBezTo>
                  <a:cubicBezTo>
                    <a:pt x="0" y="7"/>
                    <a:pt x="0" y="7"/>
                    <a:pt x="0" y="7"/>
                  </a:cubicBezTo>
                  <a:cubicBezTo>
                    <a:pt x="0" y="8"/>
                    <a:pt x="0" y="9"/>
                    <a:pt x="0" y="10"/>
                  </a:cubicBezTo>
                  <a:cubicBezTo>
                    <a:pt x="0" y="11"/>
                    <a:pt x="0" y="12"/>
                    <a:pt x="0" y="13"/>
                  </a:cubicBezTo>
                  <a:cubicBezTo>
                    <a:pt x="0" y="14"/>
                    <a:pt x="0" y="15"/>
                    <a:pt x="0" y="16"/>
                  </a:cubicBezTo>
                  <a:cubicBezTo>
                    <a:pt x="1" y="18"/>
                    <a:pt x="1" y="20"/>
                    <a:pt x="1" y="22"/>
                  </a:cubicBezTo>
                  <a:cubicBezTo>
                    <a:pt x="2" y="23"/>
                    <a:pt x="2" y="24"/>
                    <a:pt x="2" y="25"/>
                  </a:cubicBezTo>
                  <a:cubicBezTo>
                    <a:pt x="2" y="26"/>
                    <a:pt x="2" y="27"/>
                    <a:pt x="2" y="28"/>
                  </a:cubicBezTo>
                  <a:cubicBezTo>
                    <a:pt x="2" y="30"/>
                    <a:pt x="2" y="32"/>
                    <a:pt x="2" y="33"/>
                  </a:cubicBezTo>
                  <a:cubicBezTo>
                    <a:pt x="2" y="34"/>
                    <a:pt x="2" y="35"/>
                    <a:pt x="2" y="35"/>
                  </a:cubicBezTo>
                  <a:cubicBezTo>
                    <a:pt x="1" y="36"/>
                    <a:pt x="1" y="36"/>
                    <a:pt x="1" y="36"/>
                  </a:cubicBezTo>
                  <a:cubicBezTo>
                    <a:pt x="3" y="35"/>
                    <a:pt x="5" y="35"/>
                    <a:pt x="6" y="34"/>
                  </a:cubicBezTo>
                  <a:cubicBezTo>
                    <a:pt x="9" y="32"/>
                    <a:pt x="11" y="29"/>
                    <a:pt x="13" y="27"/>
                  </a:cubicBezTo>
                  <a:cubicBezTo>
                    <a:pt x="13" y="26"/>
                    <a:pt x="13" y="26"/>
                    <a:pt x="13" y="26"/>
                  </a:cubicBezTo>
                  <a:cubicBezTo>
                    <a:pt x="13" y="24"/>
                    <a:pt x="13" y="22"/>
                    <a:pt x="13" y="20"/>
                  </a:cubicBezTo>
                  <a:cubicBezTo>
                    <a:pt x="13" y="20"/>
                    <a:pt x="13" y="19"/>
                    <a:pt x="12" y="18"/>
                  </a:cubicBezTo>
                  <a:cubicBezTo>
                    <a:pt x="12" y="17"/>
                    <a:pt x="12" y="16"/>
                    <a:pt x="12" y="15"/>
                  </a:cubicBezTo>
                  <a:cubicBezTo>
                    <a:pt x="11" y="13"/>
                    <a:pt x="11" y="13"/>
                    <a:pt x="11" y="13"/>
                  </a:cubicBezTo>
                  <a:cubicBezTo>
                    <a:pt x="10" y="12"/>
                    <a:pt x="10" y="12"/>
                    <a:pt x="10" y="12"/>
                  </a:cubicBezTo>
                  <a:cubicBezTo>
                    <a:pt x="10" y="11"/>
                    <a:pt x="10" y="10"/>
                    <a:pt x="9" y="9"/>
                  </a:cubicBezTo>
                  <a:cubicBezTo>
                    <a:pt x="9" y="7"/>
                    <a:pt x="8" y="5"/>
                    <a:pt x="7" y="4"/>
                  </a:cubicBezTo>
                  <a:cubicBezTo>
                    <a:pt x="7" y="3"/>
                    <a:pt x="7" y="3"/>
                    <a:pt x="6" y="2"/>
                  </a:cubicBezTo>
                  <a:cubicBezTo>
                    <a:pt x="6" y="1"/>
                    <a:pt x="6" y="1"/>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0" name="Freeform 3117">
              <a:extLst>
                <a:ext uri="{FF2B5EF4-FFF2-40B4-BE49-F238E27FC236}">
                  <a16:creationId xmlns:a16="http://schemas.microsoft.com/office/drawing/2014/main" id="{D62D194B-39FF-4DAB-BE83-1C89AE1326B6}"/>
                </a:ext>
              </a:extLst>
            </p:cNvPr>
            <p:cNvSpPr>
              <a:spLocks/>
            </p:cNvSpPr>
            <p:nvPr/>
          </p:nvSpPr>
          <p:spPr bwMode="auto">
            <a:xfrm>
              <a:off x="2229" y="3511"/>
              <a:ext cx="16" cy="38"/>
            </a:xfrm>
            <a:custGeom>
              <a:avLst/>
              <a:gdLst>
                <a:gd name="T0" fmla="*/ 6 w 6"/>
                <a:gd name="T1" fmla="*/ 0 h 14"/>
                <a:gd name="T2" fmla="*/ 6 w 6"/>
                <a:gd name="T3" fmla="*/ 0 h 14"/>
                <a:gd name="T4" fmla="*/ 5 w 6"/>
                <a:gd name="T5" fmla="*/ 1 h 14"/>
                <a:gd name="T6" fmla="*/ 5 w 6"/>
                <a:gd name="T7" fmla="*/ 1 h 14"/>
                <a:gd name="T8" fmla="*/ 4 w 6"/>
                <a:gd name="T9" fmla="*/ 1 h 14"/>
                <a:gd name="T10" fmla="*/ 3 w 6"/>
                <a:gd name="T11" fmla="*/ 2 h 14"/>
                <a:gd name="T12" fmla="*/ 3 w 6"/>
                <a:gd name="T13" fmla="*/ 2 h 14"/>
                <a:gd name="T14" fmla="*/ 2 w 6"/>
                <a:gd name="T15" fmla="*/ 3 h 14"/>
                <a:gd name="T16" fmla="*/ 2 w 6"/>
                <a:gd name="T17" fmla="*/ 4 h 14"/>
                <a:gd name="T18" fmla="*/ 1 w 6"/>
                <a:gd name="T19" fmla="*/ 5 h 14"/>
                <a:gd name="T20" fmla="*/ 0 w 6"/>
                <a:gd name="T21" fmla="*/ 9 h 14"/>
                <a:gd name="T22" fmla="*/ 1 w 6"/>
                <a:gd name="T23" fmla="*/ 14 h 14"/>
                <a:gd name="T24" fmla="*/ 1 w 6"/>
                <a:gd name="T25" fmla="*/ 13 h 14"/>
                <a:gd name="T26" fmla="*/ 1 w 6"/>
                <a:gd name="T27" fmla="*/ 12 h 14"/>
                <a:gd name="T28" fmla="*/ 1 w 6"/>
                <a:gd name="T29" fmla="*/ 12 h 14"/>
                <a:gd name="T30" fmla="*/ 1 w 6"/>
                <a:gd name="T31" fmla="*/ 11 h 14"/>
                <a:gd name="T32" fmla="*/ 2 w 6"/>
                <a:gd name="T33" fmla="*/ 10 h 14"/>
                <a:gd name="T34" fmla="*/ 2 w 6"/>
                <a:gd name="T35" fmla="*/ 9 h 14"/>
                <a:gd name="T36" fmla="*/ 3 w 6"/>
                <a:gd name="T37" fmla="*/ 8 h 14"/>
                <a:gd name="T38" fmla="*/ 3 w 6"/>
                <a:gd name="T39" fmla="*/ 8 h 14"/>
                <a:gd name="T40" fmla="*/ 4 w 6"/>
                <a:gd name="T41" fmla="*/ 7 h 14"/>
                <a:gd name="T42" fmla="*/ 5 w 6"/>
                <a:gd name="T43" fmla="*/ 6 h 14"/>
                <a:gd name="T44" fmla="*/ 5 w 6"/>
                <a:gd name="T45" fmla="*/ 6 h 14"/>
                <a:gd name="T46" fmla="*/ 5 w 6"/>
                <a:gd name="T47" fmla="*/ 5 h 14"/>
                <a:gd name="T48" fmla="*/ 6 w 6"/>
                <a:gd name="T49" fmla="*/ 1 h 14"/>
                <a:gd name="T50" fmla="*/ 6 w 6"/>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4">
                  <a:moveTo>
                    <a:pt x="6" y="0"/>
                  </a:moveTo>
                  <a:cubicBezTo>
                    <a:pt x="6" y="0"/>
                    <a:pt x="6" y="0"/>
                    <a:pt x="6" y="0"/>
                  </a:cubicBezTo>
                  <a:cubicBezTo>
                    <a:pt x="5" y="1"/>
                    <a:pt x="5" y="1"/>
                    <a:pt x="5" y="1"/>
                  </a:cubicBezTo>
                  <a:cubicBezTo>
                    <a:pt x="5" y="1"/>
                    <a:pt x="5" y="1"/>
                    <a:pt x="5" y="1"/>
                  </a:cubicBezTo>
                  <a:cubicBezTo>
                    <a:pt x="4" y="1"/>
                    <a:pt x="4" y="1"/>
                    <a:pt x="4" y="1"/>
                  </a:cubicBezTo>
                  <a:cubicBezTo>
                    <a:pt x="3" y="2"/>
                    <a:pt x="3" y="2"/>
                    <a:pt x="3" y="2"/>
                  </a:cubicBezTo>
                  <a:cubicBezTo>
                    <a:pt x="3" y="2"/>
                    <a:pt x="3" y="2"/>
                    <a:pt x="3" y="2"/>
                  </a:cubicBezTo>
                  <a:cubicBezTo>
                    <a:pt x="2" y="3"/>
                    <a:pt x="2" y="3"/>
                    <a:pt x="2" y="3"/>
                  </a:cubicBezTo>
                  <a:cubicBezTo>
                    <a:pt x="2" y="3"/>
                    <a:pt x="2" y="4"/>
                    <a:pt x="2" y="4"/>
                  </a:cubicBezTo>
                  <a:cubicBezTo>
                    <a:pt x="1" y="5"/>
                    <a:pt x="1" y="5"/>
                    <a:pt x="1" y="5"/>
                  </a:cubicBezTo>
                  <a:cubicBezTo>
                    <a:pt x="1" y="6"/>
                    <a:pt x="1" y="7"/>
                    <a:pt x="0" y="9"/>
                  </a:cubicBezTo>
                  <a:cubicBezTo>
                    <a:pt x="0" y="10"/>
                    <a:pt x="0" y="12"/>
                    <a:pt x="1" y="14"/>
                  </a:cubicBezTo>
                  <a:cubicBezTo>
                    <a:pt x="1" y="13"/>
                    <a:pt x="1" y="13"/>
                    <a:pt x="1" y="13"/>
                  </a:cubicBezTo>
                  <a:cubicBezTo>
                    <a:pt x="1" y="12"/>
                    <a:pt x="1" y="12"/>
                    <a:pt x="1" y="12"/>
                  </a:cubicBezTo>
                  <a:cubicBezTo>
                    <a:pt x="1" y="12"/>
                    <a:pt x="1" y="12"/>
                    <a:pt x="1" y="12"/>
                  </a:cubicBezTo>
                  <a:cubicBezTo>
                    <a:pt x="1" y="11"/>
                    <a:pt x="1" y="11"/>
                    <a:pt x="1" y="11"/>
                  </a:cubicBezTo>
                  <a:cubicBezTo>
                    <a:pt x="2" y="10"/>
                    <a:pt x="2" y="10"/>
                    <a:pt x="2" y="10"/>
                  </a:cubicBezTo>
                  <a:cubicBezTo>
                    <a:pt x="2" y="9"/>
                    <a:pt x="2" y="9"/>
                    <a:pt x="2" y="9"/>
                  </a:cubicBezTo>
                  <a:cubicBezTo>
                    <a:pt x="3" y="8"/>
                    <a:pt x="3" y="8"/>
                    <a:pt x="3" y="8"/>
                  </a:cubicBezTo>
                  <a:cubicBezTo>
                    <a:pt x="3" y="8"/>
                    <a:pt x="3" y="8"/>
                    <a:pt x="3" y="8"/>
                  </a:cubicBezTo>
                  <a:cubicBezTo>
                    <a:pt x="4" y="7"/>
                    <a:pt x="4" y="7"/>
                    <a:pt x="4" y="7"/>
                  </a:cubicBezTo>
                  <a:cubicBezTo>
                    <a:pt x="4" y="6"/>
                    <a:pt x="5" y="6"/>
                    <a:pt x="5" y="6"/>
                  </a:cubicBezTo>
                  <a:cubicBezTo>
                    <a:pt x="5" y="6"/>
                    <a:pt x="5" y="6"/>
                    <a:pt x="5" y="6"/>
                  </a:cubicBezTo>
                  <a:cubicBezTo>
                    <a:pt x="5" y="5"/>
                    <a:pt x="5" y="5"/>
                    <a:pt x="5" y="5"/>
                  </a:cubicBezTo>
                  <a:cubicBezTo>
                    <a:pt x="5" y="3"/>
                    <a:pt x="6" y="2"/>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1" name="Freeform 3118">
              <a:extLst>
                <a:ext uri="{FF2B5EF4-FFF2-40B4-BE49-F238E27FC236}">
                  <a16:creationId xmlns:a16="http://schemas.microsoft.com/office/drawing/2014/main" id="{7DDA2B6A-6A79-4D3B-8083-7719568AD583}"/>
                </a:ext>
              </a:extLst>
            </p:cNvPr>
            <p:cNvSpPr>
              <a:spLocks/>
            </p:cNvSpPr>
            <p:nvPr/>
          </p:nvSpPr>
          <p:spPr bwMode="auto">
            <a:xfrm>
              <a:off x="2232" y="3503"/>
              <a:ext cx="19" cy="22"/>
            </a:xfrm>
            <a:custGeom>
              <a:avLst/>
              <a:gdLst>
                <a:gd name="T0" fmla="*/ 6 w 7"/>
                <a:gd name="T1" fmla="*/ 0 h 8"/>
                <a:gd name="T2" fmla="*/ 6 w 7"/>
                <a:gd name="T3" fmla="*/ 1 h 8"/>
                <a:gd name="T4" fmla="*/ 4 w 7"/>
                <a:gd name="T5" fmla="*/ 2 h 8"/>
                <a:gd name="T6" fmla="*/ 0 w 7"/>
                <a:gd name="T7" fmla="*/ 8 h 8"/>
                <a:gd name="T8" fmla="*/ 1 w 7"/>
                <a:gd name="T9" fmla="*/ 7 h 8"/>
                <a:gd name="T10" fmla="*/ 1 w 7"/>
                <a:gd name="T11" fmla="*/ 6 h 8"/>
                <a:gd name="T12" fmla="*/ 2 w 7"/>
                <a:gd name="T13" fmla="*/ 5 h 8"/>
                <a:gd name="T14" fmla="*/ 2 w 7"/>
                <a:gd name="T15" fmla="*/ 5 h 8"/>
                <a:gd name="T16" fmla="*/ 3 w 7"/>
                <a:gd name="T17" fmla="*/ 4 h 8"/>
                <a:gd name="T18" fmla="*/ 4 w 7"/>
                <a:gd name="T19" fmla="*/ 4 h 8"/>
                <a:gd name="T20" fmla="*/ 4 w 7"/>
                <a:gd name="T21" fmla="*/ 3 h 8"/>
                <a:gd name="T22" fmla="*/ 5 w 7"/>
                <a:gd name="T23" fmla="*/ 3 h 8"/>
                <a:gd name="T24" fmla="*/ 6 w 7"/>
                <a:gd name="T25" fmla="*/ 2 h 8"/>
                <a:gd name="T26" fmla="*/ 6 w 7"/>
                <a:gd name="T27" fmla="*/ 1 h 8"/>
                <a:gd name="T28" fmla="*/ 7 w 7"/>
                <a:gd name="T29" fmla="*/ 0 h 8"/>
                <a:gd name="T30" fmla="*/ 6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6" y="0"/>
                  </a:moveTo>
                  <a:cubicBezTo>
                    <a:pt x="6" y="0"/>
                    <a:pt x="6" y="0"/>
                    <a:pt x="6" y="1"/>
                  </a:cubicBezTo>
                  <a:cubicBezTo>
                    <a:pt x="5" y="1"/>
                    <a:pt x="4" y="1"/>
                    <a:pt x="4" y="2"/>
                  </a:cubicBezTo>
                  <a:cubicBezTo>
                    <a:pt x="2" y="4"/>
                    <a:pt x="1" y="6"/>
                    <a:pt x="0" y="8"/>
                  </a:cubicBezTo>
                  <a:cubicBezTo>
                    <a:pt x="0" y="8"/>
                    <a:pt x="0" y="8"/>
                    <a:pt x="1" y="7"/>
                  </a:cubicBezTo>
                  <a:cubicBezTo>
                    <a:pt x="1" y="7"/>
                    <a:pt x="1" y="6"/>
                    <a:pt x="1" y="6"/>
                  </a:cubicBezTo>
                  <a:cubicBezTo>
                    <a:pt x="2" y="5"/>
                    <a:pt x="2" y="5"/>
                    <a:pt x="2" y="5"/>
                  </a:cubicBezTo>
                  <a:cubicBezTo>
                    <a:pt x="2" y="5"/>
                    <a:pt x="2" y="5"/>
                    <a:pt x="2" y="5"/>
                  </a:cubicBezTo>
                  <a:cubicBezTo>
                    <a:pt x="3" y="4"/>
                    <a:pt x="3" y="4"/>
                    <a:pt x="3" y="4"/>
                  </a:cubicBezTo>
                  <a:cubicBezTo>
                    <a:pt x="4" y="4"/>
                    <a:pt x="4" y="4"/>
                    <a:pt x="4" y="4"/>
                  </a:cubicBezTo>
                  <a:cubicBezTo>
                    <a:pt x="4" y="3"/>
                    <a:pt x="4" y="3"/>
                    <a:pt x="4" y="3"/>
                  </a:cubicBezTo>
                  <a:cubicBezTo>
                    <a:pt x="5" y="3"/>
                    <a:pt x="5" y="3"/>
                    <a:pt x="5" y="3"/>
                  </a:cubicBezTo>
                  <a:cubicBezTo>
                    <a:pt x="6" y="2"/>
                    <a:pt x="6" y="2"/>
                    <a:pt x="6" y="2"/>
                  </a:cubicBezTo>
                  <a:cubicBezTo>
                    <a:pt x="6" y="2"/>
                    <a:pt x="6" y="1"/>
                    <a:pt x="6" y="1"/>
                  </a:cubicBezTo>
                  <a:cubicBezTo>
                    <a:pt x="7" y="0"/>
                    <a:pt x="7" y="0"/>
                    <a:pt x="7"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2" name="Freeform 3119">
              <a:extLst>
                <a:ext uri="{FF2B5EF4-FFF2-40B4-BE49-F238E27FC236}">
                  <a16:creationId xmlns:a16="http://schemas.microsoft.com/office/drawing/2014/main" id="{F41E9968-CA30-47C7-A4DC-929E121FE182}"/>
                </a:ext>
              </a:extLst>
            </p:cNvPr>
            <p:cNvSpPr>
              <a:spLocks/>
            </p:cNvSpPr>
            <p:nvPr/>
          </p:nvSpPr>
          <p:spPr bwMode="auto">
            <a:xfrm>
              <a:off x="2232" y="3527"/>
              <a:ext cx="10" cy="38"/>
            </a:xfrm>
            <a:custGeom>
              <a:avLst/>
              <a:gdLst>
                <a:gd name="T0" fmla="*/ 4 w 4"/>
                <a:gd name="T1" fmla="*/ 0 h 14"/>
                <a:gd name="T2" fmla="*/ 3 w 4"/>
                <a:gd name="T3" fmla="*/ 1 h 14"/>
                <a:gd name="T4" fmla="*/ 3 w 4"/>
                <a:gd name="T5" fmla="*/ 2 h 14"/>
                <a:gd name="T6" fmla="*/ 2 w 4"/>
                <a:gd name="T7" fmla="*/ 2 h 14"/>
                <a:gd name="T8" fmla="*/ 1 w 4"/>
                <a:gd name="T9" fmla="*/ 3 h 14"/>
                <a:gd name="T10" fmla="*/ 1 w 4"/>
                <a:gd name="T11" fmla="*/ 4 h 14"/>
                <a:gd name="T12" fmla="*/ 0 w 4"/>
                <a:gd name="T13" fmla="*/ 5 h 14"/>
                <a:gd name="T14" fmla="*/ 0 w 4"/>
                <a:gd name="T15" fmla="*/ 6 h 14"/>
                <a:gd name="T16" fmla="*/ 0 w 4"/>
                <a:gd name="T17" fmla="*/ 6 h 14"/>
                <a:gd name="T18" fmla="*/ 0 w 4"/>
                <a:gd name="T19" fmla="*/ 7 h 14"/>
                <a:gd name="T20" fmla="*/ 0 w 4"/>
                <a:gd name="T21" fmla="*/ 8 h 14"/>
                <a:gd name="T22" fmla="*/ 1 w 4"/>
                <a:gd name="T23" fmla="*/ 13 h 14"/>
                <a:gd name="T24" fmla="*/ 2 w 4"/>
                <a:gd name="T25" fmla="*/ 14 h 14"/>
                <a:gd name="T26" fmla="*/ 3 w 4"/>
                <a:gd name="T27" fmla="*/ 14 h 14"/>
                <a:gd name="T28" fmla="*/ 3 w 4"/>
                <a:gd name="T29" fmla="*/ 14 h 14"/>
                <a:gd name="T30" fmla="*/ 3 w 4"/>
                <a:gd name="T31" fmla="*/ 12 h 14"/>
                <a:gd name="T32" fmla="*/ 3 w 4"/>
                <a:gd name="T33" fmla="*/ 8 h 14"/>
                <a:gd name="T34" fmla="*/ 3 w 4"/>
                <a:gd name="T35" fmla="*/ 3 h 14"/>
                <a:gd name="T36" fmla="*/ 4 w 4"/>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4">
                  <a:moveTo>
                    <a:pt x="4" y="0"/>
                  </a:moveTo>
                  <a:cubicBezTo>
                    <a:pt x="3" y="1"/>
                    <a:pt x="3" y="1"/>
                    <a:pt x="3" y="1"/>
                  </a:cubicBezTo>
                  <a:cubicBezTo>
                    <a:pt x="3" y="2"/>
                    <a:pt x="3" y="2"/>
                    <a:pt x="3" y="2"/>
                  </a:cubicBezTo>
                  <a:cubicBezTo>
                    <a:pt x="2" y="2"/>
                    <a:pt x="2" y="2"/>
                    <a:pt x="2" y="2"/>
                  </a:cubicBezTo>
                  <a:cubicBezTo>
                    <a:pt x="1" y="3"/>
                    <a:pt x="1" y="3"/>
                    <a:pt x="1" y="3"/>
                  </a:cubicBezTo>
                  <a:cubicBezTo>
                    <a:pt x="1" y="4"/>
                    <a:pt x="1" y="4"/>
                    <a:pt x="1" y="4"/>
                  </a:cubicBezTo>
                  <a:cubicBezTo>
                    <a:pt x="0" y="5"/>
                    <a:pt x="0" y="5"/>
                    <a:pt x="0" y="5"/>
                  </a:cubicBezTo>
                  <a:cubicBezTo>
                    <a:pt x="0" y="6"/>
                    <a:pt x="0" y="6"/>
                    <a:pt x="0" y="6"/>
                  </a:cubicBezTo>
                  <a:cubicBezTo>
                    <a:pt x="0" y="6"/>
                    <a:pt x="0" y="6"/>
                    <a:pt x="0" y="6"/>
                  </a:cubicBezTo>
                  <a:cubicBezTo>
                    <a:pt x="0" y="7"/>
                    <a:pt x="0" y="7"/>
                    <a:pt x="0" y="7"/>
                  </a:cubicBezTo>
                  <a:cubicBezTo>
                    <a:pt x="0" y="8"/>
                    <a:pt x="0" y="8"/>
                    <a:pt x="0" y="8"/>
                  </a:cubicBezTo>
                  <a:cubicBezTo>
                    <a:pt x="0" y="10"/>
                    <a:pt x="0" y="12"/>
                    <a:pt x="1" y="13"/>
                  </a:cubicBezTo>
                  <a:cubicBezTo>
                    <a:pt x="1" y="13"/>
                    <a:pt x="2" y="14"/>
                    <a:pt x="2" y="14"/>
                  </a:cubicBezTo>
                  <a:cubicBezTo>
                    <a:pt x="2" y="14"/>
                    <a:pt x="2" y="14"/>
                    <a:pt x="3" y="14"/>
                  </a:cubicBezTo>
                  <a:cubicBezTo>
                    <a:pt x="3" y="14"/>
                    <a:pt x="3" y="14"/>
                    <a:pt x="3" y="14"/>
                  </a:cubicBezTo>
                  <a:cubicBezTo>
                    <a:pt x="3" y="13"/>
                    <a:pt x="3" y="13"/>
                    <a:pt x="3" y="12"/>
                  </a:cubicBezTo>
                  <a:cubicBezTo>
                    <a:pt x="3" y="11"/>
                    <a:pt x="3" y="9"/>
                    <a:pt x="3" y="8"/>
                  </a:cubicBezTo>
                  <a:cubicBezTo>
                    <a:pt x="3" y="6"/>
                    <a:pt x="3" y="5"/>
                    <a:pt x="3" y="3"/>
                  </a:cubicBezTo>
                  <a:cubicBezTo>
                    <a:pt x="3" y="2"/>
                    <a:pt x="3"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3" name="Freeform 3120">
              <a:extLst>
                <a:ext uri="{FF2B5EF4-FFF2-40B4-BE49-F238E27FC236}">
                  <a16:creationId xmlns:a16="http://schemas.microsoft.com/office/drawing/2014/main" id="{37EA1C8C-3059-4EAF-8B4C-2D21BF5B1BDC}"/>
                </a:ext>
              </a:extLst>
            </p:cNvPr>
            <p:cNvSpPr>
              <a:spLocks/>
            </p:cNvSpPr>
            <p:nvPr/>
          </p:nvSpPr>
          <p:spPr bwMode="auto">
            <a:xfrm>
              <a:off x="2240" y="3519"/>
              <a:ext cx="16" cy="46"/>
            </a:xfrm>
            <a:custGeom>
              <a:avLst/>
              <a:gdLst>
                <a:gd name="T0" fmla="*/ 2 w 6"/>
                <a:gd name="T1" fmla="*/ 0 h 17"/>
                <a:gd name="T2" fmla="*/ 1 w 6"/>
                <a:gd name="T3" fmla="*/ 2 h 17"/>
                <a:gd name="T4" fmla="*/ 0 w 6"/>
                <a:gd name="T5" fmla="*/ 6 h 17"/>
                <a:gd name="T6" fmla="*/ 0 w 6"/>
                <a:gd name="T7" fmla="*/ 11 h 17"/>
                <a:gd name="T8" fmla="*/ 0 w 6"/>
                <a:gd name="T9" fmla="*/ 15 h 17"/>
                <a:gd name="T10" fmla="*/ 0 w 6"/>
                <a:gd name="T11" fmla="*/ 17 h 17"/>
                <a:gd name="T12" fmla="*/ 1 w 6"/>
                <a:gd name="T13" fmla="*/ 17 h 17"/>
                <a:gd name="T14" fmla="*/ 3 w 6"/>
                <a:gd name="T15" fmla="*/ 16 h 17"/>
                <a:gd name="T16" fmla="*/ 6 w 6"/>
                <a:gd name="T17" fmla="*/ 15 h 17"/>
                <a:gd name="T18" fmla="*/ 6 w 6"/>
                <a:gd name="T19" fmla="*/ 15 h 17"/>
                <a:gd name="T20" fmla="*/ 6 w 6"/>
                <a:gd name="T21" fmla="*/ 13 h 17"/>
                <a:gd name="T22" fmla="*/ 5 w 6"/>
                <a:gd name="T23" fmla="*/ 11 h 17"/>
                <a:gd name="T24" fmla="*/ 4 w 6"/>
                <a:gd name="T25" fmla="*/ 9 h 17"/>
                <a:gd name="T26" fmla="*/ 4 w 6"/>
                <a:gd name="T27" fmla="*/ 8 h 17"/>
                <a:gd name="T28" fmla="*/ 3 w 6"/>
                <a:gd name="T29" fmla="*/ 5 h 17"/>
                <a:gd name="T30" fmla="*/ 2 w 6"/>
                <a:gd name="T31" fmla="*/ 3 h 17"/>
                <a:gd name="T32" fmla="*/ 2 w 6"/>
                <a:gd name="T33" fmla="*/ 2 h 17"/>
                <a:gd name="T34" fmla="*/ 2 w 6"/>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7">
                  <a:moveTo>
                    <a:pt x="2" y="0"/>
                  </a:moveTo>
                  <a:cubicBezTo>
                    <a:pt x="1" y="1"/>
                    <a:pt x="1" y="1"/>
                    <a:pt x="1" y="2"/>
                  </a:cubicBezTo>
                  <a:cubicBezTo>
                    <a:pt x="1" y="3"/>
                    <a:pt x="1" y="5"/>
                    <a:pt x="0" y="6"/>
                  </a:cubicBezTo>
                  <a:cubicBezTo>
                    <a:pt x="0" y="8"/>
                    <a:pt x="0" y="9"/>
                    <a:pt x="0" y="11"/>
                  </a:cubicBezTo>
                  <a:cubicBezTo>
                    <a:pt x="0" y="12"/>
                    <a:pt x="0" y="14"/>
                    <a:pt x="0" y="15"/>
                  </a:cubicBezTo>
                  <a:cubicBezTo>
                    <a:pt x="0" y="16"/>
                    <a:pt x="0" y="16"/>
                    <a:pt x="0" y="17"/>
                  </a:cubicBezTo>
                  <a:cubicBezTo>
                    <a:pt x="1" y="17"/>
                    <a:pt x="1" y="17"/>
                    <a:pt x="1" y="17"/>
                  </a:cubicBezTo>
                  <a:cubicBezTo>
                    <a:pt x="1" y="16"/>
                    <a:pt x="2" y="16"/>
                    <a:pt x="3" y="16"/>
                  </a:cubicBezTo>
                  <a:cubicBezTo>
                    <a:pt x="4" y="16"/>
                    <a:pt x="5" y="15"/>
                    <a:pt x="6" y="15"/>
                  </a:cubicBezTo>
                  <a:cubicBezTo>
                    <a:pt x="6" y="15"/>
                    <a:pt x="6" y="15"/>
                    <a:pt x="6" y="15"/>
                  </a:cubicBezTo>
                  <a:cubicBezTo>
                    <a:pt x="6" y="14"/>
                    <a:pt x="6" y="14"/>
                    <a:pt x="6" y="13"/>
                  </a:cubicBezTo>
                  <a:cubicBezTo>
                    <a:pt x="5" y="13"/>
                    <a:pt x="5" y="12"/>
                    <a:pt x="5" y="11"/>
                  </a:cubicBezTo>
                  <a:cubicBezTo>
                    <a:pt x="5" y="10"/>
                    <a:pt x="5" y="10"/>
                    <a:pt x="4" y="9"/>
                  </a:cubicBezTo>
                  <a:cubicBezTo>
                    <a:pt x="4" y="9"/>
                    <a:pt x="4" y="8"/>
                    <a:pt x="4" y="8"/>
                  </a:cubicBezTo>
                  <a:cubicBezTo>
                    <a:pt x="3" y="7"/>
                    <a:pt x="3" y="6"/>
                    <a:pt x="3" y="5"/>
                  </a:cubicBezTo>
                  <a:cubicBezTo>
                    <a:pt x="2" y="4"/>
                    <a:pt x="2" y="4"/>
                    <a:pt x="2" y="3"/>
                  </a:cubicBezTo>
                  <a:cubicBezTo>
                    <a:pt x="2" y="3"/>
                    <a:pt x="2" y="2"/>
                    <a:pt x="2" y="2"/>
                  </a:cubicBezTo>
                  <a:cubicBezTo>
                    <a:pt x="2" y="1"/>
                    <a:pt x="2"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4" name="Freeform 3121">
              <a:extLst>
                <a:ext uri="{FF2B5EF4-FFF2-40B4-BE49-F238E27FC236}">
                  <a16:creationId xmlns:a16="http://schemas.microsoft.com/office/drawing/2014/main" id="{79C8CEF2-6811-4E93-96D8-47570DB95D3C}"/>
                </a:ext>
              </a:extLst>
            </p:cNvPr>
            <p:cNvSpPr>
              <a:spLocks/>
            </p:cNvSpPr>
            <p:nvPr/>
          </p:nvSpPr>
          <p:spPr bwMode="auto">
            <a:xfrm>
              <a:off x="2251" y="3498"/>
              <a:ext cx="29" cy="43"/>
            </a:xfrm>
            <a:custGeom>
              <a:avLst/>
              <a:gdLst>
                <a:gd name="T0" fmla="*/ 5 w 11"/>
                <a:gd name="T1" fmla="*/ 0 h 16"/>
                <a:gd name="T2" fmla="*/ 0 w 11"/>
                <a:gd name="T3" fmla="*/ 3 h 16"/>
                <a:gd name="T4" fmla="*/ 0 w 11"/>
                <a:gd name="T5" fmla="*/ 3 h 16"/>
                <a:gd name="T6" fmla="*/ 0 w 11"/>
                <a:gd name="T7" fmla="*/ 3 h 16"/>
                <a:gd name="T8" fmla="*/ 0 w 11"/>
                <a:gd name="T9" fmla="*/ 3 h 16"/>
                <a:gd name="T10" fmla="*/ 0 w 11"/>
                <a:gd name="T11" fmla="*/ 3 h 16"/>
                <a:gd name="T12" fmla="*/ 1 w 11"/>
                <a:gd name="T13" fmla="*/ 4 h 16"/>
                <a:gd name="T14" fmla="*/ 2 w 11"/>
                <a:gd name="T15" fmla="*/ 5 h 16"/>
                <a:gd name="T16" fmla="*/ 3 w 11"/>
                <a:gd name="T17" fmla="*/ 7 h 16"/>
                <a:gd name="T18" fmla="*/ 4 w 11"/>
                <a:gd name="T19" fmla="*/ 8 h 16"/>
                <a:gd name="T20" fmla="*/ 5 w 11"/>
                <a:gd name="T21" fmla="*/ 9 h 16"/>
                <a:gd name="T22" fmla="*/ 5 w 11"/>
                <a:gd name="T23" fmla="*/ 10 h 16"/>
                <a:gd name="T24" fmla="*/ 6 w 11"/>
                <a:gd name="T25" fmla="*/ 11 h 16"/>
                <a:gd name="T26" fmla="*/ 7 w 11"/>
                <a:gd name="T27" fmla="*/ 13 h 16"/>
                <a:gd name="T28" fmla="*/ 7 w 11"/>
                <a:gd name="T29" fmla="*/ 15 h 16"/>
                <a:gd name="T30" fmla="*/ 7 w 11"/>
                <a:gd name="T31" fmla="*/ 16 h 16"/>
                <a:gd name="T32" fmla="*/ 7 w 11"/>
                <a:gd name="T33" fmla="*/ 16 h 16"/>
                <a:gd name="T34" fmla="*/ 10 w 11"/>
                <a:gd name="T35" fmla="*/ 7 h 16"/>
                <a:gd name="T36" fmla="*/ 10 w 11"/>
                <a:gd name="T37" fmla="*/ 3 h 16"/>
                <a:gd name="T38" fmla="*/ 5 w 11"/>
                <a:gd name="T39" fmla="*/ 0 h 16"/>
                <a:gd name="T40" fmla="*/ 5 w 11"/>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6">
                  <a:moveTo>
                    <a:pt x="5" y="0"/>
                  </a:moveTo>
                  <a:cubicBezTo>
                    <a:pt x="3" y="0"/>
                    <a:pt x="1" y="1"/>
                    <a:pt x="0" y="3"/>
                  </a:cubicBezTo>
                  <a:cubicBezTo>
                    <a:pt x="0" y="3"/>
                    <a:pt x="0" y="3"/>
                    <a:pt x="0" y="3"/>
                  </a:cubicBezTo>
                  <a:cubicBezTo>
                    <a:pt x="0" y="3"/>
                    <a:pt x="0" y="3"/>
                    <a:pt x="0" y="3"/>
                  </a:cubicBezTo>
                  <a:cubicBezTo>
                    <a:pt x="0" y="3"/>
                    <a:pt x="0" y="3"/>
                    <a:pt x="0" y="3"/>
                  </a:cubicBezTo>
                  <a:cubicBezTo>
                    <a:pt x="0" y="3"/>
                    <a:pt x="0" y="3"/>
                    <a:pt x="0" y="3"/>
                  </a:cubicBezTo>
                  <a:cubicBezTo>
                    <a:pt x="1" y="4"/>
                    <a:pt x="1" y="4"/>
                    <a:pt x="1" y="4"/>
                  </a:cubicBezTo>
                  <a:cubicBezTo>
                    <a:pt x="2" y="5"/>
                    <a:pt x="2" y="5"/>
                    <a:pt x="2" y="5"/>
                  </a:cubicBezTo>
                  <a:cubicBezTo>
                    <a:pt x="2" y="6"/>
                    <a:pt x="3" y="6"/>
                    <a:pt x="3" y="7"/>
                  </a:cubicBezTo>
                  <a:cubicBezTo>
                    <a:pt x="4" y="8"/>
                    <a:pt x="4" y="8"/>
                    <a:pt x="4" y="8"/>
                  </a:cubicBezTo>
                  <a:cubicBezTo>
                    <a:pt x="5" y="9"/>
                    <a:pt x="5" y="9"/>
                    <a:pt x="5" y="9"/>
                  </a:cubicBezTo>
                  <a:cubicBezTo>
                    <a:pt x="5" y="10"/>
                    <a:pt x="5" y="10"/>
                    <a:pt x="5" y="10"/>
                  </a:cubicBezTo>
                  <a:cubicBezTo>
                    <a:pt x="5" y="10"/>
                    <a:pt x="6" y="11"/>
                    <a:pt x="6" y="11"/>
                  </a:cubicBezTo>
                  <a:cubicBezTo>
                    <a:pt x="6" y="12"/>
                    <a:pt x="6" y="12"/>
                    <a:pt x="7" y="13"/>
                  </a:cubicBezTo>
                  <a:cubicBezTo>
                    <a:pt x="7" y="14"/>
                    <a:pt x="7" y="15"/>
                    <a:pt x="7" y="15"/>
                  </a:cubicBezTo>
                  <a:cubicBezTo>
                    <a:pt x="7" y="16"/>
                    <a:pt x="7" y="16"/>
                    <a:pt x="7" y="16"/>
                  </a:cubicBezTo>
                  <a:cubicBezTo>
                    <a:pt x="7" y="16"/>
                    <a:pt x="7" y="16"/>
                    <a:pt x="7" y="16"/>
                  </a:cubicBezTo>
                  <a:cubicBezTo>
                    <a:pt x="9" y="13"/>
                    <a:pt x="10" y="10"/>
                    <a:pt x="10" y="7"/>
                  </a:cubicBezTo>
                  <a:cubicBezTo>
                    <a:pt x="11" y="6"/>
                    <a:pt x="11" y="4"/>
                    <a:pt x="10" y="3"/>
                  </a:cubicBezTo>
                  <a:cubicBezTo>
                    <a:pt x="9" y="1"/>
                    <a:pt x="7"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5" name="Freeform 3122">
              <a:extLst>
                <a:ext uri="{FF2B5EF4-FFF2-40B4-BE49-F238E27FC236}">
                  <a16:creationId xmlns:a16="http://schemas.microsoft.com/office/drawing/2014/main" id="{BDB03E25-0118-425D-A25D-2FE48322FF78}"/>
                </a:ext>
              </a:extLst>
            </p:cNvPr>
            <p:cNvSpPr>
              <a:spLocks/>
            </p:cNvSpPr>
            <p:nvPr/>
          </p:nvSpPr>
          <p:spPr bwMode="auto">
            <a:xfrm>
              <a:off x="2245" y="3506"/>
              <a:ext cx="25" cy="54"/>
            </a:xfrm>
            <a:custGeom>
              <a:avLst/>
              <a:gdLst>
                <a:gd name="T0" fmla="*/ 2 w 9"/>
                <a:gd name="T1" fmla="*/ 0 h 20"/>
                <a:gd name="T2" fmla="*/ 2 w 9"/>
                <a:gd name="T3" fmla="*/ 0 h 20"/>
                <a:gd name="T4" fmla="*/ 0 w 9"/>
                <a:gd name="T5" fmla="*/ 3 h 20"/>
                <a:gd name="T6" fmla="*/ 0 w 9"/>
                <a:gd name="T7" fmla="*/ 5 h 20"/>
                <a:gd name="T8" fmla="*/ 0 w 9"/>
                <a:gd name="T9" fmla="*/ 5 h 20"/>
                <a:gd name="T10" fmla="*/ 0 w 9"/>
                <a:gd name="T11" fmla="*/ 7 h 20"/>
                <a:gd name="T12" fmla="*/ 0 w 9"/>
                <a:gd name="T13" fmla="*/ 8 h 20"/>
                <a:gd name="T14" fmla="*/ 1 w 9"/>
                <a:gd name="T15" fmla="*/ 9 h 20"/>
                <a:gd name="T16" fmla="*/ 2 w 9"/>
                <a:gd name="T17" fmla="*/ 13 h 20"/>
                <a:gd name="T18" fmla="*/ 3 w 9"/>
                <a:gd name="T19" fmla="*/ 14 h 20"/>
                <a:gd name="T20" fmla="*/ 3 w 9"/>
                <a:gd name="T21" fmla="*/ 16 h 20"/>
                <a:gd name="T22" fmla="*/ 4 w 9"/>
                <a:gd name="T23" fmla="*/ 18 h 20"/>
                <a:gd name="T24" fmla="*/ 4 w 9"/>
                <a:gd name="T25" fmla="*/ 20 h 20"/>
                <a:gd name="T26" fmla="*/ 4 w 9"/>
                <a:gd name="T27" fmla="*/ 20 h 20"/>
                <a:gd name="T28" fmla="*/ 6 w 9"/>
                <a:gd name="T29" fmla="*/ 18 h 20"/>
                <a:gd name="T30" fmla="*/ 9 w 9"/>
                <a:gd name="T31" fmla="*/ 13 h 20"/>
                <a:gd name="T32" fmla="*/ 9 w 9"/>
                <a:gd name="T33" fmla="*/ 12 h 20"/>
                <a:gd name="T34" fmla="*/ 8 w 9"/>
                <a:gd name="T35" fmla="*/ 10 h 20"/>
                <a:gd name="T36" fmla="*/ 8 w 9"/>
                <a:gd name="T37" fmla="*/ 8 h 20"/>
                <a:gd name="T38" fmla="*/ 7 w 9"/>
                <a:gd name="T39" fmla="*/ 7 h 20"/>
                <a:gd name="T40" fmla="*/ 7 w 9"/>
                <a:gd name="T41" fmla="*/ 6 h 20"/>
                <a:gd name="T42" fmla="*/ 6 w 9"/>
                <a:gd name="T43" fmla="*/ 6 h 20"/>
                <a:gd name="T44" fmla="*/ 5 w 9"/>
                <a:gd name="T45" fmla="*/ 4 h 20"/>
                <a:gd name="T46" fmla="*/ 3 w 9"/>
                <a:gd name="T47" fmla="*/ 2 h 20"/>
                <a:gd name="T48" fmla="*/ 3 w 9"/>
                <a:gd name="T49" fmla="*/ 1 h 20"/>
                <a:gd name="T50" fmla="*/ 2 w 9"/>
                <a:gd name="T51" fmla="*/ 0 h 20"/>
                <a:gd name="T52" fmla="*/ 2 w 9"/>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0">
                  <a:moveTo>
                    <a:pt x="2" y="0"/>
                  </a:moveTo>
                  <a:cubicBezTo>
                    <a:pt x="2" y="0"/>
                    <a:pt x="2" y="0"/>
                    <a:pt x="2" y="0"/>
                  </a:cubicBezTo>
                  <a:cubicBezTo>
                    <a:pt x="1" y="1"/>
                    <a:pt x="1" y="2"/>
                    <a:pt x="0" y="3"/>
                  </a:cubicBezTo>
                  <a:cubicBezTo>
                    <a:pt x="0" y="3"/>
                    <a:pt x="0" y="4"/>
                    <a:pt x="0" y="5"/>
                  </a:cubicBezTo>
                  <a:cubicBezTo>
                    <a:pt x="0" y="5"/>
                    <a:pt x="0" y="5"/>
                    <a:pt x="0" y="5"/>
                  </a:cubicBezTo>
                  <a:cubicBezTo>
                    <a:pt x="0" y="5"/>
                    <a:pt x="0" y="6"/>
                    <a:pt x="0" y="7"/>
                  </a:cubicBezTo>
                  <a:cubicBezTo>
                    <a:pt x="0" y="7"/>
                    <a:pt x="0" y="8"/>
                    <a:pt x="0" y="8"/>
                  </a:cubicBezTo>
                  <a:cubicBezTo>
                    <a:pt x="0" y="9"/>
                    <a:pt x="1" y="9"/>
                    <a:pt x="1" y="9"/>
                  </a:cubicBezTo>
                  <a:cubicBezTo>
                    <a:pt x="1" y="10"/>
                    <a:pt x="2" y="12"/>
                    <a:pt x="2" y="13"/>
                  </a:cubicBezTo>
                  <a:cubicBezTo>
                    <a:pt x="2" y="13"/>
                    <a:pt x="2" y="14"/>
                    <a:pt x="3" y="14"/>
                  </a:cubicBezTo>
                  <a:cubicBezTo>
                    <a:pt x="3" y="15"/>
                    <a:pt x="3" y="15"/>
                    <a:pt x="3" y="16"/>
                  </a:cubicBezTo>
                  <a:cubicBezTo>
                    <a:pt x="3" y="17"/>
                    <a:pt x="4" y="18"/>
                    <a:pt x="4" y="18"/>
                  </a:cubicBezTo>
                  <a:cubicBezTo>
                    <a:pt x="4" y="19"/>
                    <a:pt x="4" y="19"/>
                    <a:pt x="4" y="20"/>
                  </a:cubicBezTo>
                  <a:cubicBezTo>
                    <a:pt x="4" y="20"/>
                    <a:pt x="4" y="20"/>
                    <a:pt x="4" y="20"/>
                  </a:cubicBezTo>
                  <a:cubicBezTo>
                    <a:pt x="4" y="19"/>
                    <a:pt x="5" y="19"/>
                    <a:pt x="6" y="18"/>
                  </a:cubicBezTo>
                  <a:cubicBezTo>
                    <a:pt x="7" y="17"/>
                    <a:pt x="8" y="15"/>
                    <a:pt x="9" y="13"/>
                  </a:cubicBezTo>
                  <a:cubicBezTo>
                    <a:pt x="9" y="12"/>
                    <a:pt x="9" y="12"/>
                    <a:pt x="9" y="12"/>
                  </a:cubicBezTo>
                  <a:cubicBezTo>
                    <a:pt x="9" y="12"/>
                    <a:pt x="9" y="11"/>
                    <a:pt x="8" y="10"/>
                  </a:cubicBezTo>
                  <a:cubicBezTo>
                    <a:pt x="8" y="9"/>
                    <a:pt x="8" y="9"/>
                    <a:pt x="8" y="8"/>
                  </a:cubicBezTo>
                  <a:cubicBezTo>
                    <a:pt x="8" y="8"/>
                    <a:pt x="7" y="7"/>
                    <a:pt x="7" y="7"/>
                  </a:cubicBezTo>
                  <a:cubicBezTo>
                    <a:pt x="7" y="6"/>
                    <a:pt x="7" y="6"/>
                    <a:pt x="7" y="6"/>
                  </a:cubicBezTo>
                  <a:cubicBezTo>
                    <a:pt x="6" y="6"/>
                    <a:pt x="6" y="6"/>
                    <a:pt x="6" y="6"/>
                  </a:cubicBezTo>
                  <a:cubicBezTo>
                    <a:pt x="6" y="5"/>
                    <a:pt x="5" y="5"/>
                    <a:pt x="5" y="4"/>
                  </a:cubicBezTo>
                  <a:cubicBezTo>
                    <a:pt x="4" y="3"/>
                    <a:pt x="4" y="3"/>
                    <a:pt x="3"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6" name="Freeform 3123">
              <a:extLst>
                <a:ext uri="{FF2B5EF4-FFF2-40B4-BE49-F238E27FC236}">
                  <a16:creationId xmlns:a16="http://schemas.microsoft.com/office/drawing/2014/main" id="{2F80FEAE-7466-4FB1-8557-2406F24DE3F4}"/>
                </a:ext>
              </a:extLst>
            </p:cNvPr>
            <p:cNvSpPr>
              <a:spLocks/>
            </p:cNvSpPr>
            <p:nvPr/>
          </p:nvSpPr>
          <p:spPr bwMode="auto">
            <a:xfrm>
              <a:off x="2310" y="3525"/>
              <a:ext cx="19" cy="32"/>
            </a:xfrm>
            <a:custGeom>
              <a:avLst/>
              <a:gdLst>
                <a:gd name="T0" fmla="*/ 0 w 7"/>
                <a:gd name="T1" fmla="*/ 0 h 12"/>
                <a:gd name="T2" fmla="*/ 0 w 7"/>
                <a:gd name="T3" fmla="*/ 1 h 12"/>
                <a:gd name="T4" fmla="*/ 2 w 7"/>
                <a:gd name="T5" fmla="*/ 4 h 12"/>
                <a:gd name="T6" fmla="*/ 2 w 7"/>
                <a:gd name="T7" fmla="*/ 5 h 12"/>
                <a:gd name="T8" fmla="*/ 2 w 7"/>
                <a:gd name="T9" fmla="*/ 5 h 12"/>
                <a:gd name="T10" fmla="*/ 3 w 7"/>
                <a:gd name="T11" fmla="*/ 6 h 12"/>
                <a:gd name="T12" fmla="*/ 4 w 7"/>
                <a:gd name="T13" fmla="*/ 7 h 12"/>
                <a:gd name="T14" fmla="*/ 4 w 7"/>
                <a:gd name="T15" fmla="*/ 7 h 12"/>
                <a:gd name="T16" fmla="*/ 5 w 7"/>
                <a:gd name="T17" fmla="*/ 8 h 12"/>
                <a:gd name="T18" fmla="*/ 6 w 7"/>
                <a:gd name="T19" fmla="*/ 9 h 12"/>
                <a:gd name="T20" fmla="*/ 6 w 7"/>
                <a:gd name="T21" fmla="*/ 10 h 12"/>
                <a:gd name="T22" fmla="*/ 7 w 7"/>
                <a:gd name="T23" fmla="*/ 10 h 12"/>
                <a:gd name="T24" fmla="*/ 7 w 7"/>
                <a:gd name="T25" fmla="*/ 11 h 12"/>
                <a:gd name="T26" fmla="*/ 7 w 7"/>
                <a:gd name="T27" fmla="*/ 12 h 12"/>
                <a:gd name="T28" fmla="*/ 7 w 7"/>
                <a:gd name="T29" fmla="*/ 12 h 12"/>
                <a:gd name="T30" fmla="*/ 7 w 7"/>
                <a:gd name="T31" fmla="*/ 7 h 12"/>
                <a:gd name="T32" fmla="*/ 5 w 7"/>
                <a:gd name="T33" fmla="*/ 4 h 12"/>
                <a:gd name="T34" fmla="*/ 5 w 7"/>
                <a:gd name="T35" fmla="*/ 3 h 12"/>
                <a:gd name="T36" fmla="*/ 4 w 7"/>
                <a:gd name="T37" fmla="*/ 2 h 12"/>
                <a:gd name="T38" fmla="*/ 3 w 7"/>
                <a:gd name="T39" fmla="*/ 2 h 12"/>
                <a:gd name="T40" fmla="*/ 3 w 7"/>
                <a:gd name="T41" fmla="*/ 1 h 12"/>
                <a:gd name="T42" fmla="*/ 2 w 7"/>
                <a:gd name="T43" fmla="*/ 1 h 12"/>
                <a:gd name="T44" fmla="*/ 1 w 7"/>
                <a:gd name="T45" fmla="*/ 1 h 12"/>
                <a:gd name="T46" fmla="*/ 1 w 7"/>
                <a:gd name="T47" fmla="*/ 0 h 12"/>
                <a:gd name="T48" fmla="*/ 0 w 7"/>
                <a:gd name="T49" fmla="*/ 0 h 12"/>
                <a:gd name="T50" fmla="*/ 0 w 7"/>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2">
                  <a:moveTo>
                    <a:pt x="0" y="0"/>
                  </a:moveTo>
                  <a:cubicBezTo>
                    <a:pt x="0" y="1"/>
                    <a:pt x="0" y="1"/>
                    <a:pt x="0" y="1"/>
                  </a:cubicBezTo>
                  <a:cubicBezTo>
                    <a:pt x="1" y="2"/>
                    <a:pt x="1" y="3"/>
                    <a:pt x="2" y="4"/>
                  </a:cubicBezTo>
                  <a:cubicBezTo>
                    <a:pt x="2" y="5"/>
                    <a:pt x="2" y="5"/>
                    <a:pt x="2" y="5"/>
                  </a:cubicBezTo>
                  <a:cubicBezTo>
                    <a:pt x="2" y="5"/>
                    <a:pt x="2" y="5"/>
                    <a:pt x="2" y="5"/>
                  </a:cubicBezTo>
                  <a:cubicBezTo>
                    <a:pt x="2" y="5"/>
                    <a:pt x="3" y="6"/>
                    <a:pt x="3" y="6"/>
                  </a:cubicBezTo>
                  <a:cubicBezTo>
                    <a:pt x="4" y="7"/>
                    <a:pt x="4" y="7"/>
                    <a:pt x="4" y="7"/>
                  </a:cubicBezTo>
                  <a:cubicBezTo>
                    <a:pt x="4" y="7"/>
                    <a:pt x="4" y="7"/>
                    <a:pt x="4" y="7"/>
                  </a:cubicBezTo>
                  <a:cubicBezTo>
                    <a:pt x="5" y="8"/>
                    <a:pt x="5" y="8"/>
                    <a:pt x="5" y="8"/>
                  </a:cubicBezTo>
                  <a:cubicBezTo>
                    <a:pt x="6" y="9"/>
                    <a:pt x="6" y="9"/>
                    <a:pt x="6" y="9"/>
                  </a:cubicBezTo>
                  <a:cubicBezTo>
                    <a:pt x="6" y="10"/>
                    <a:pt x="6" y="10"/>
                    <a:pt x="6" y="10"/>
                  </a:cubicBezTo>
                  <a:cubicBezTo>
                    <a:pt x="7" y="10"/>
                    <a:pt x="7" y="10"/>
                    <a:pt x="7" y="10"/>
                  </a:cubicBezTo>
                  <a:cubicBezTo>
                    <a:pt x="7" y="11"/>
                    <a:pt x="7" y="11"/>
                    <a:pt x="7" y="11"/>
                  </a:cubicBezTo>
                  <a:cubicBezTo>
                    <a:pt x="7" y="12"/>
                    <a:pt x="7" y="12"/>
                    <a:pt x="7" y="12"/>
                  </a:cubicBezTo>
                  <a:cubicBezTo>
                    <a:pt x="7" y="12"/>
                    <a:pt x="7" y="12"/>
                    <a:pt x="7" y="12"/>
                  </a:cubicBezTo>
                  <a:cubicBezTo>
                    <a:pt x="7" y="11"/>
                    <a:pt x="7" y="9"/>
                    <a:pt x="7" y="7"/>
                  </a:cubicBezTo>
                  <a:cubicBezTo>
                    <a:pt x="6" y="6"/>
                    <a:pt x="6" y="5"/>
                    <a:pt x="5" y="4"/>
                  </a:cubicBezTo>
                  <a:cubicBezTo>
                    <a:pt x="5" y="4"/>
                    <a:pt x="5" y="4"/>
                    <a:pt x="5" y="3"/>
                  </a:cubicBezTo>
                  <a:cubicBezTo>
                    <a:pt x="5" y="3"/>
                    <a:pt x="4" y="2"/>
                    <a:pt x="4" y="2"/>
                  </a:cubicBezTo>
                  <a:cubicBezTo>
                    <a:pt x="3" y="2"/>
                    <a:pt x="3" y="2"/>
                    <a:pt x="3" y="2"/>
                  </a:cubicBezTo>
                  <a:cubicBezTo>
                    <a:pt x="3" y="1"/>
                    <a:pt x="3" y="1"/>
                    <a:pt x="3" y="1"/>
                  </a:cubicBezTo>
                  <a:cubicBezTo>
                    <a:pt x="2" y="1"/>
                    <a:pt x="2" y="1"/>
                    <a:pt x="2" y="1"/>
                  </a:cubicBezTo>
                  <a:cubicBezTo>
                    <a:pt x="1" y="1"/>
                    <a:pt x="1" y="1"/>
                    <a:pt x="1" y="1"/>
                  </a:cubicBezTo>
                  <a:cubicBezTo>
                    <a:pt x="1" y="0"/>
                    <a:pt x="1"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7" name="Freeform 3124">
              <a:extLst>
                <a:ext uri="{FF2B5EF4-FFF2-40B4-BE49-F238E27FC236}">
                  <a16:creationId xmlns:a16="http://schemas.microsoft.com/office/drawing/2014/main" id="{2B03BC76-B35A-44EA-AD2D-9DEF6439C087}"/>
                </a:ext>
              </a:extLst>
            </p:cNvPr>
            <p:cNvSpPr>
              <a:spLocks/>
            </p:cNvSpPr>
            <p:nvPr/>
          </p:nvSpPr>
          <p:spPr bwMode="auto">
            <a:xfrm>
              <a:off x="2305" y="3519"/>
              <a:ext cx="19" cy="17"/>
            </a:xfrm>
            <a:custGeom>
              <a:avLst/>
              <a:gdLst>
                <a:gd name="T0" fmla="*/ 1 w 7"/>
                <a:gd name="T1" fmla="*/ 0 h 6"/>
                <a:gd name="T2" fmla="*/ 0 w 7"/>
                <a:gd name="T3" fmla="*/ 0 h 6"/>
                <a:gd name="T4" fmla="*/ 1 w 7"/>
                <a:gd name="T5" fmla="*/ 0 h 6"/>
                <a:gd name="T6" fmla="*/ 1 w 7"/>
                <a:gd name="T7" fmla="*/ 1 h 6"/>
                <a:gd name="T8" fmla="*/ 2 w 7"/>
                <a:gd name="T9" fmla="*/ 2 h 6"/>
                <a:gd name="T10" fmla="*/ 3 w 7"/>
                <a:gd name="T11" fmla="*/ 2 h 6"/>
                <a:gd name="T12" fmla="*/ 3 w 7"/>
                <a:gd name="T13" fmla="*/ 3 h 6"/>
                <a:gd name="T14" fmla="*/ 4 w 7"/>
                <a:gd name="T15" fmla="*/ 3 h 6"/>
                <a:gd name="T16" fmla="*/ 5 w 7"/>
                <a:gd name="T17" fmla="*/ 3 h 6"/>
                <a:gd name="T18" fmla="*/ 5 w 7"/>
                <a:gd name="T19" fmla="*/ 3 h 6"/>
                <a:gd name="T20" fmla="*/ 6 w 7"/>
                <a:gd name="T21" fmla="*/ 4 h 6"/>
                <a:gd name="T22" fmla="*/ 7 w 7"/>
                <a:gd name="T23" fmla="*/ 5 h 6"/>
                <a:gd name="T24" fmla="*/ 7 w 7"/>
                <a:gd name="T25" fmla="*/ 6 h 6"/>
                <a:gd name="T26" fmla="*/ 3 w 7"/>
                <a:gd name="T27" fmla="*/ 1 h 6"/>
                <a:gd name="T28" fmla="*/ 1 w 7"/>
                <a:gd name="T29" fmla="*/ 0 h 6"/>
                <a:gd name="T30" fmla="*/ 1 w 7"/>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6">
                  <a:moveTo>
                    <a:pt x="1" y="0"/>
                  </a:moveTo>
                  <a:cubicBezTo>
                    <a:pt x="1" y="0"/>
                    <a:pt x="0" y="0"/>
                    <a:pt x="0" y="0"/>
                  </a:cubicBezTo>
                  <a:cubicBezTo>
                    <a:pt x="1" y="0"/>
                    <a:pt x="1" y="0"/>
                    <a:pt x="1" y="0"/>
                  </a:cubicBezTo>
                  <a:cubicBezTo>
                    <a:pt x="1" y="1"/>
                    <a:pt x="1" y="1"/>
                    <a:pt x="1" y="1"/>
                  </a:cubicBezTo>
                  <a:cubicBezTo>
                    <a:pt x="2" y="2"/>
                    <a:pt x="2" y="2"/>
                    <a:pt x="2" y="2"/>
                  </a:cubicBezTo>
                  <a:cubicBezTo>
                    <a:pt x="3" y="2"/>
                    <a:pt x="3" y="2"/>
                    <a:pt x="3" y="2"/>
                  </a:cubicBezTo>
                  <a:cubicBezTo>
                    <a:pt x="3" y="3"/>
                    <a:pt x="3" y="3"/>
                    <a:pt x="3" y="3"/>
                  </a:cubicBezTo>
                  <a:cubicBezTo>
                    <a:pt x="4" y="3"/>
                    <a:pt x="4" y="3"/>
                    <a:pt x="4" y="3"/>
                  </a:cubicBezTo>
                  <a:cubicBezTo>
                    <a:pt x="5" y="3"/>
                    <a:pt x="5" y="3"/>
                    <a:pt x="5" y="3"/>
                  </a:cubicBezTo>
                  <a:cubicBezTo>
                    <a:pt x="5" y="3"/>
                    <a:pt x="5" y="3"/>
                    <a:pt x="5" y="3"/>
                  </a:cubicBezTo>
                  <a:cubicBezTo>
                    <a:pt x="6" y="4"/>
                    <a:pt x="6" y="4"/>
                    <a:pt x="6" y="4"/>
                  </a:cubicBezTo>
                  <a:cubicBezTo>
                    <a:pt x="6" y="4"/>
                    <a:pt x="7" y="5"/>
                    <a:pt x="7" y="5"/>
                  </a:cubicBezTo>
                  <a:cubicBezTo>
                    <a:pt x="7" y="6"/>
                    <a:pt x="7" y="6"/>
                    <a:pt x="7" y="6"/>
                  </a:cubicBezTo>
                  <a:cubicBezTo>
                    <a:pt x="6" y="4"/>
                    <a:pt x="5" y="2"/>
                    <a:pt x="3" y="1"/>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8" name="Freeform 3125">
              <a:extLst>
                <a:ext uri="{FF2B5EF4-FFF2-40B4-BE49-F238E27FC236}">
                  <a16:creationId xmlns:a16="http://schemas.microsoft.com/office/drawing/2014/main" id="{E6E610D0-00AC-4E2B-A4BE-EAFD29F14011}"/>
                </a:ext>
              </a:extLst>
            </p:cNvPr>
            <p:cNvSpPr>
              <a:spLocks/>
            </p:cNvSpPr>
            <p:nvPr/>
          </p:nvSpPr>
          <p:spPr bwMode="auto">
            <a:xfrm>
              <a:off x="2316" y="3541"/>
              <a:ext cx="13" cy="35"/>
            </a:xfrm>
            <a:custGeom>
              <a:avLst/>
              <a:gdLst>
                <a:gd name="T0" fmla="*/ 0 w 5"/>
                <a:gd name="T1" fmla="*/ 0 h 13"/>
                <a:gd name="T2" fmla="*/ 1 w 5"/>
                <a:gd name="T3" fmla="*/ 2 h 13"/>
                <a:gd name="T4" fmla="*/ 2 w 5"/>
                <a:gd name="T5" fmla="*/ 7 h 13"/>
                <a:gd name="T6" fmla="*/ 3 w 5"/>
                <a:gd name="T7" fmla="*/ 11 h 13"/>
                <a:gd name="T8" fmla="*/ 3 w 5"/>
                <a:gd name="T9" fmla="*/ 13 h 13"/>
                <a:gd name="T10" fmla="*/ 3 w 5"/>
                <a:gd name="T11" fmla="*/ 13 h 13"/>
                <a:gd name="T12" fmla="*/ 4 w 5"/>
                <a:gd name="T13" fmla="*/ 13 h 13"/>
                <a:gd name="T14" fmla="*/ 4 w 5"/>
                <a:gd name="T15" fmla="*/ 11 h 13"/>
                <a:gd name="T16" fmla="*/ 5 w 5"/>
                <a:gd name="T17" fmla="*/ 6 h 13"/>
                <a:gd name="T18" fmla="*/ 5 w 5"/>
                <a:gd name="T19" fmla="*/ 6 h 13"/>
                <a:gd name="T20" fmla="*/ 5 w 5"/>
                <a:gd name="T21" fmla="*/ 5 h 13"/>
                <a:gd name="T22" fmla="*/ 5 w 5"/>
                <a:gd name="T23" fmla="*/ 4 h 13"/>
                <a:gd name="T24" fmla="*/ 4 w 5"/>
                <a:gd name="T25" fmla="*/ 4 h 13"/>
                <a:gd name="T26" fmla="*/ 4 w 5"/>
                <a:gd name="T27" fmla="*/ 3 h 13"/>
                <a:gd name="T28" fmla="*/ 3 w 5"/>
                <a:gd name="T29" fmla="*/ 2 h 13"/>
                <a:gd name="T30" fmla="*/ 2 w 5"/>
                <a:gd name="T31" fmla="*/ 2 h 13"/>
                <a:gd name="T32" fmla="*/ 2 w 5"/>
                <a:gd name="T33" fmla="*/ 1 h 13"/>
                <a:gd name="T34" fmla="*/ 1 w 5"/>
                <a:gd name="T35" fmla="*/ 0 h 13"/>
                <a:gd name="T36" fmla="*/ 0 w 5"/>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3">
                  <a:moveTo>
                    <a:pt x="0" y="0"/>
                  </a:moveTo>
                  <a:cubicBezTo>
                    <a:pt x="1" y="1"/>
                    <a:pt x="1" y="2"/>
                    <a:pt x="1" y="2"/>
                  </a:cubicBezTo>
                  <a:cubicBezTo>
                    <a:pt x="2" y="4"/>
                    <a:pt x="2" y="5"/>
                    <a:pt x="2" y="7"/>
                  </a:cubicBezTo>
                  <a:cubicBezTo>
                    <a:pt x="2" y="8"/>
                    <a:pt x="3" y="10"/>
                    <a:pt x="3" y="11"/>
                  </a:cubicBezTo>
                  <a:cubicBezTo>
                    <a:pt x="3" y="11"/>
                    <a:pt x="3" y="12"/>
                    <a:pt x="3" y="13"/>
                  </a:cubicBezTo>
                  <a:cubicBezTo>
                    <a:pt x="3" y="13"/>
                    <a:pt x="3" y="13"/>
                    <a:pt x="3" y="13"/>
                  </a:cubicBezTo>
                  <a:cubicBezTo>
                    <a:pt x="3" y="13"/>
                    <a:pt x="4" y="13"/>
                    <a:pt x="4" y="13"/>
                  </a:cubicBezTo>
                  <a:cubicBezTo>
                    <a:pt x="4" y="12"/>
                    <a:pt x="4" y="12"/>
                    <a:pt x="4" y="11"/>
                  </a:cubicBezTo>
                  <a:cubicBezTo>
                    <a:pt x="5" y="10"/>
                    <a:pt x="5" y="8"/>
                    <a:pt x="5" y="6"/>
                  </a:cubicBezTo>
                  <a:cubicBezTo>
                    <a:pt x="5" y="6"/>
                    <a:pt x="5" y="6"/>
                    <a:pt x="5" y="6"/>
                  </a:cubicBezTo>
                  <a:cubicBezTo>
                    <a:pt x="5" y="5"/>
                    <a:pt x="5" y="5"/>
                    <a:pt x="5" y="5"/>
                  </a:cubicBezTo>
                  <a:cubicBezTo>
                    <a:pt x="5" y="4"/>
                    <a:pt x="5" y="4"/>
                    <a:pt x="5" y="4"/>
                  </a:cubicBezTo>
                  <a:cubicBezTo>
                    <a:pt x="4" y="4"/>
                    <a:pt x="4" y="4"/>
                    <a:pt x="4" y="4"/>
                  </a:cubicBezTo>
                  <a:cubicBezTo>
                    <a:pt x="4" y="3"/>
                    <a:pt x="4" y="3"/>
                    <a:pt x="4" y="3"/>
                  </a:cubicBezTo>
                  <a:cubicBezTo>
                    <a:pt x="3" y="2"/>
                    <a:pt x="3" y="2"/>
                    <a:pt x="3" y="2"/>
                  </a:cubicBezTo>
                  <a:cubicBezTo>
                    <a:pt x="2" y="2"/>
                    <a:pt x="2" y="2"/>
                    <a:pt x="2" y="2"/>
                  </a:cubicBezTo>
                  <a:cubicBezTo>
                    <a:pt x="2" y="1"/>
                    <a:pt x="2" y="1"/>
                    <a:pt x="2" y="1"/>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79" name="Freeform 3126">
              <a:extLst>
                <a:ext uri="{FF2B5EF4-FFF2-40B4-BE49-F238E27FC236}">
                  <a16:creationId xmlns:a16="http://schemas.microsoft.com/office/drawing/2014/main" id="{EEE476D5-FA70-47EA-AB83-26894E434D70}"/>
                </a:ext>
              </a:extLst>
            </p:cNvPr>
            <p:cNvSpPr>
              <a:spLocks/>
            </p:cNvSpPr>
            <p:nvPr/>
          </p:nvSpPr>
          <p:spPr bwMode="auto">
            <a:xfrm>
              <a:off x="2308" y="3533"/>
              <a:ext cx="16" cy="43"/>
            </a:xfrm>
            <a:custGeom>
              <a:avLst/>
              <a:gdLst>
                <a:gd name="T0" fmla="*/ 2 w 6"/>
                <a:gd name="T1" fmla="*/ 0 h 16"/>
                <a:gd name="T2" fmla="*/ 2 w 6"/>
                <a:gd name="T3" fmla="*/ 1 h 16"/>
                <a:gd name="T4" fmla="*/ 2 w 6"/>
                <a:gd name="T5" fmla="*/ 3 h 16"/>
                <a:gd name="T6" fmla="*/ 2 w 6"/>
                <a:gd name="T7" fmla="*/ 4 h 16"/>
                <a:gd name="T8" fmla="*/ 1 w 6"/>
                <a:gd name="T9" fmla="*/ 7 h 16"/>
                <a:gd name="T10" fmla="*/ 0 w 6"/>
                <a:gd name="T11" fmla="*/ 9 h 16"/>
                <a:gd name="T12" fmla="*/ 0 w 6"/>
                <a:gd name="T13" fmla="*/ 11 h 16"/>
                <a:gd name="T14" fmla="*/ 0 w 6"/>
                <a:gd name="T15" fmla="*/ 13 h 16"/>
                <a:gd name="T16" fmla="*/ 0 w 6"/>
                <a:gd name="T17" fmla="*/ 14 h 16"/>
                <a:gd name="T18" fmla="*/ 0 w 6"/>
                <a:gd name="T19" fmla="*/ 15 h 16"/>
                <a:gd name="T20" fmla="*/ 3 w 6"/>
                <a:gd name="T21" fmla="*/ 15 h 16"/>
                <a:gd name="T22" fmla="*/ 3 w 6"/>
                <a:gd name="T23" fmla="*/ 15 h 16"/>
                <a:gd name="T24" fmla="*/ 4 w 6"/>
                <a:gd name="T25" fmla="*/ 15 h 16"/>
                <a:gd name="T26" fmla="*/ 5 w 6"/>
                <a:gd name="T27" fmla="*/ 15 h 16"/>
                <a:gd name="T28" fmla="*/ 5 w 6"/>
                <a:gd name="T29" fmla="*/ 16 h 16"/>
                <a:gd name="T30" fmla="*/ 6 w 6"/>
                <a:gd name="T31" fmla="*/ 14 h 16"/>
                <a:gd name="T32" fmla="*/ 5 w 6"/>
                <a:gd name="T33" fmla="*/ 10 h 16"/>
                <a:gd name="T34" fmla="*/ 4 w 6"/>
                <a:gd name="T35" fmla="*/ 6 h 16"/>
                <a:gd name="T36" fmla="*/ 2 w 6"/>
                <a:gd name="T37" fmla="*/ 1 h 16"/>
                <a:gd name="T38" fmla="*/ 2 w 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6">
                  <a:moveTo>
                    <a:pt x="2" y="0"/>
                  </a:moveTo>
                  <a:cubicBezTo>
                    <a:pt x="2" y="1"/>
                    <a:pt x="2" y="1"/>
                    <a:pt x="2" y="1"/>
                  </a:cubicBezTo>
                  <a:cubicBezTo>
                    <a:pt x="2" y="2"/>
                    <a:pt x="2" y="2"/>
                    <a:pt x="2" y="3"/>
                  </a:cubicBezTo>
                  <a:cubicBezTo>
                    <a:pt x="2" y="3"/>
                    <a:pt x="2" y="4"/>
                    <a:pt x="2" y="4"/>
                  </a:cubicBezTo>
                  <a:cubicBezTo>
                    <a:pt x="1" y="5"/>
                    <a:pt x="1" y="6"/>
                    <a:pt x="1" y="7"/>
                  </a:cubicBezTo>
                  <a:cubicBezTo>
                    <a:pt x="1" y="8"/>
                    <a:pt x="1" y="9"/>
                    <a:pt x="0" y="9"/>
                  </a:cubicBezTo>
                  <a:cubicBezTo>
                    <a:pt x="0" y="10"/>
                    <a:pt x="0" y="10"/>
                    <a:pt x="0" y="11"/>
                  </a:cubicBezTo>
                  <a:cubicBezTo>
                    <a:pt x="0" y="12"/>
                    <a:pt x="0" y="13"/>
                    <a:pt x="0" y="13"/>
                  </a:cubicBezTo>
                  <a:cubicBezTo>
                    <a:pt x="0" y="14"/>
                    <a:pt x="0" y="14"/>
                    <a:pt x="0" y="14"/>
                  </a:cubicBezTo>
                  <a:cubicBezTo>
                    <a:pt x="0" y="15"/>
                    <a:pt x="0" y="15"/>
                    <a:pt x="0" y="15"/>
                  </a:cubicBezTo>
                  <a:cubicBezTo>
                    <a:pt x="1" y="15"/>
                    <a:pt x="2" y="15"/>
                    <a:pt x="3" y="15"/>
                  </a:cubicBezTo>
                  <a:cubicBezTo>
                    <a:pt x="3" y="15"/>
                    <a:pt x="3" y="15"/>
                    <a:pt x="3" y="15"/>
                  </a:cubicBezTo>
                  <a:cubicBezTo>
                    <a:pt x="4" y="15"/>
                    <a:pt x="4" y="15"/>
                    <a:pt x="4" y="15"/>
                  </a:cubicBezTo>
                  <a:cubicBezTo>
                    <a:pt x="4" y="15"/>
                    <a:pt x="5" y="15"/>
                    <a:pt x="5" y="15"/>
                  </a:cubicBezTo>
                  <a:cubicBezTo>
                    <a:pt x="5" y="16"/>
                    <a:pt x="5" y="16"/>
                    <a:pt x="5" y="16"/>
                  </a:cubicBezTo>
                  <a:cubicBezTo>
                    <a:pt x="6" y="15"/>
                    <a:pt x="6" y="14"/>
                    <a:pt x="6" y="14"/>
                  </a:cubicBezTo>
                  <a:cubicBezTo>
                    <a:pt x="5" y="13"/>
                    <a:pt x="5" y="11"/>
                    <a:pt x="5" y="10"/>
                  </a:cubicBezTo>
                  <a:cubicBezTo>
                    <a:pt x="5" y="8"/>
                    <a:pt x="4" y="7"/>
                    <a:pt x="4" y="6"/>
                  </a:cubicBezTo>
                  <a:cubicBezTo>
                    <a:pt x="3" y="4"/>
                    <a:pt x="3" y="3"/>
                    <a:pt x="2" y="1"/>
                  </a:cubicBezTo>
                  <a:cubicBezTo>
                    <a:pt x="2" y="1"/>
                    <a:pt x="2"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0" name="Freeform 3127">
              <a:extLst>
                <a:ext uri="{FF2B5EF4-FFF2-40B4-BE49-F238E27FC236}">
                  <a16:creationId xmlns:a16="http://schemas.microsoft.com/office/drawing/2014/main" id="{93F77630-0638-4AA5-940E-9916C27D0EAF}"/>
                </a:ext>
              </a:extLst>
            </p:cNvPr>
            <p:cNvSpPr>
              <a:spLocks/>
            </p:cNvSpPr>
            <p:nvPr/>
          </p:nvSpPr>
          <p:spPr bwMode="auto">
            <a:xfrm>
              <a:off x="2278" y="3514"/>
              <a:ext cx="27" cy="43"/>
            </a:xfrm>
            <a:custGeom>
              <a:avLst/>
              <a:gdLst>
                <a:gd name="T0" fmla="*/ 5 w 10"/>
                <a:gd name="T1" fmla="*/ 0 h 16"/>
                <a:gd name="T2" fmla="*/ 4 w 10"/>
                <a:gd name="T3" fmla="*/ 0 h 16"/>
                <a:gd name="T4" fmla="*/ 0 w 10"/>
                <a:gd name="T5" fmla="*/ 4 h 16"/>
                <a:gd name="T6" fmla="*/ 1 w 10"/>
                <a:gd name="T7" fmla="*/ 9 h 16"/>
                <a:gd name="T8" fmla="*/ 5 w 10"/>
                <a:gd name="T9" fmla="*/ 16 h 16"/>
                <a:gd name="T10" fmla="*/ 5 w 10"/>
                <a:gd name="T11" fmla="*/ 16 h 16"/>
                <a:gd name="T12" fmla="*/ 5 w 10"/>
                <a:gd name="T13" fmla="*/ 16 h 16"/>
                <a:gd name="T14" fmla="*/ 5 w 10"/>
                <a:gd name="T15" fmla="*/ 13 h 16"/>
                <a:gd name="T16" fmla="*/ 5 w 10"/>
                <a:gd name="T17" fmla="*/ 11 h 16"/>
                <a:gd name="T18" fmla="*/ 6 w 10"/>
                <a:gd name="T19" fmla="*/ 10 h 16"/>
                <a:gd name="T20" fmla="*/ 6 w 10"/>
                <a:gd name="T21" fmla="*/ 9 h 16"/>
                <a:gd name="T22" fmla="*/ 7 w 10"/>
                <a:gd name="T23" fmla="*/ 8 h 16"/>
                <a:gd name="T24" fmla="*/ 7 w 10"/>
                <a:gd name="T25" fmla="*/ 7 h 16"/>
                <a:gd name="T26" fmla="*/ 9 w 10"/>
                <a:gd name="T27" fmla="*/ 5 h 16"/>
                <a:gd name="T28" fmla="*/ 9 w 10"/>
                <a:gd name="T29" fmla="*/ 4 h 16"/>
                <a:gd name="T30" fmla="*/ 10 w 10"/>
                <a:gd name="T31" fmla="*/ 3 h 16"/>
                <a:gd name="T32" fmla="*/ 10 w 10"/>
                <a:gd name="T33" fmla="*/ 2 h 16"/>
                <a:gd name="T34" fmla="*/ 10 w 10"/>
                <a:gd name="T35" fmla="*/ 2 h 16"/>
                <a:gd name="T36" fmla="*/ 9 w 10"/>
                <a:gd name="T37" fmla="*/ 2 h 16"/>
                <a:gd name="T38" fmla="*/ 10 w 10"/>
                <a:gd name="T39" fmla="*/ 2 h 16"/>
                <a:gd name="T40" fmla="*/ 5 w 10"/>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6">
                  <a:moveTo>
                    <a:pt x="5" y="0"/>
                  </a:moveTo>
                  <a:cubicBezTo>
                    <a:pt x="5" y="0"/>
                    <a:pt x="5" y="0"/>
                    <a:pt x="4" y="0"/>
                  </a:cubicBezTo>
                  <a:cubicBezTo>
                    <a:pt x="2" y="0"/>
                    <a:pt x="1" y="2"/>
                    <a:pt x="0" y="4"/>
                  </a:cubicBezTo>
                  <a:cubicBezTo>
                    <a:pt x="0" y="6"/>
                    <a:pt x="0" y="7"/>
                    <a:pt x="1" y="9"/>
                  </a:cubicBezTo>
                  <a:cubicBezTo>
                    <a:pt x="1" y="11"/>
                    <a:pt x="3" y="14"/>
                    <a:pt x="5" y="16"/>
                  </a:cubicBezTo>
                  <a:cubicBezTo>
                    <a:pt x="5" y="16"/>
                    <a:pt x="5" y="16"/>
                    <a:pt x="5" y="16"/>
                  </a:cubicBezTo>
                  <a:cubicBezTo>
                    <a:pt x="5" y="16"/>
                    <a:pt x="5" y="16"/>
                    <a:pt x="5" y="16"/>
                  </a:cubicBezTo>
                  <a:cubicBezTo>
                    <a:pt x="5" y="15"/>
                    <a:pt x="5" y="14"/>
                    <a:pt x="5" y="13"/>
                  </a:cubicBezTo>
                  <a:cubicBezTo>
                    <a:pt x="5" y="12"/>
                    <a:pt x="5" y="12"/>
                    <a:pt x="5" y="11"/>
                  </a:cubicBezTo>
                  <a:cubicBezTo>
                    <a:pt x="6" y="11"/>
                    <a:pt x="6" y="10"/>
                    <a:pt x="6" y="10"/>
                  </a:cubicBezTo>
                  <a:cubicBezTo>
                    <a:pt x="6" y="9"/>
                    <a:pt x="6" y="9"/>
                    <a:pt x="6" y="9"/>
                  </a:cubicBezTo>
                  <a:cubicBezTo>
                    <a:pt x="7" y="8"/>
                    <a:pt x="7" y="8"/>
                    <a:pt x="7" y="8"/>
                  </a:cubicBezTo>
                  <a:cubicBezTo>
                    <a:pt x="7" y="8"/>
                    <a:pt x="7" y="7"/>
                    <a:pt x="7" y="7"/>
                  </a:cubicBezTo>
                  <a:cubicBezTo>
                    <a:pt x="8" y="6"/>
                    <a:pt x="8" y="5"/>
                    <a:pt x="9" y="5"/>
                  </a:cubicBezTo>
                  <a:cubicBezTo>
                    <a:pt x="9" y="4"/>
                    <a:pt x="9" y="4"/>
                    <a:pt x="9" y="4"/>
                  </a:cubicBezTo>
                  <a:cubicBezTo>
                    <a:pt x="10" y="3"/>
                    <a:pt x="10" y="3"/>
                    <a:pt x="10" y="3"/>
                  </a:cubicBezTo>
                  <a:cubicBezTo>
                    <a:pt x="10" y="2"/>
                    <a:pt x="10" y="2"/>
                    <a:pt x="10" y="2"/>
                  </a:cubicBezTo>
                  <a:cubicBezTo>
                    <a:pt x="10" y="2"/>
                    <a:pt x="10" y="2"/>
                    <a:pt x="10" y="2"/>
                  </a:cubicBezTo>
                  <a:cubicBezTo>
                    <a:pt x="9" y="2"/>
                    <a:pt x="9" y="2"/>
                    <a:pt x="9" y="2"/>
                  </a:cubicBezTo>
                  <a:cubicBezTo>
                    <a:pt x="10" y="2"/>
                    <a:pt x="10" y="2"/>
                    <a:pt x="10" y="2"/>
                  </a:cubicBezTo>
                  <a:cubicBezTo>
                    <a:pt x="9"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1" name="Freeform 3128">
              <a:extLst>
                <a:ext uri="{FF2B5EF4-FFF2-40B4-BE49-F238E27FC236}">
                  <a16:creationId xmlns:a16="http://schemas.microsoft.com/office/drawing/2014/main" id="{D5F8586F-0577-4661-8EA9-B663824D2E18}"/>
                </a:ext>
              </a:extLst>
            </p:cNvPr>
            <p:cNvSpPr>
              <a:spLocks/>
            </p:cNvSpPr>
            <p:nvPr/>
          </p:nvSpPr>
          <p:spPr bwMode="auto">
            <a:xfrm>
              <a:off x="2291" y="3522"/>
              <a:ext cx="22" cy="52"/>
            </a:xfrm>
            <a:custGeom>
              <a:avLst/>
              <a:gdLst>
                <a:gd name="T0" fmla="*/ 5 w 8"/>
                <a:gd name="T1" fmla="*/ 0 h 19"/>
                <a:gd name="T2" fmla="*/ 5 w 8"/>
                <a:gd name="T3" fmla="*/ 0 h 19"/>
                <a:gd name="T4" fmla="*/ 4 w 8"/>
                <a:gd name="T5" fmla="*/ 1 h 19"/>
                <a:gd name="T6" fmla="*/ 4 w 8"/>
                <a:gd name="T7" fmla="*/ 2 h 19"/>
                <a:gd name="T8" fmla="*/ 3 w 8"/>
                <a:gd name="T9" fmla="*/ 4 h 19"/>
                <a:gd name="T10" fmla="*/ 2 w 8"/>
                <a:gd name="T11" fmla="*/ 5 h 19"/>
                <a:gd name="T12" fmla="*/ 1 w 8"/>
                <a:gd name="T13" fmla="*/ 6 h 19"/>
                <a:gd name="T14" fmla="*/ 1 w 8"/>
                <a:gd name="T15" fmla="*/ 7 h 19"/>
                <a:gd name="T16" fmla="*/ 0 w 8"/>
                <a:gd name="T17" fmla="*/ 8 h 19"/>
                <a:gd name="T18" fmla="*/ 0 w 8"/>
                <a:gd name="T19" fmla="*/ 10 h 19"/>
                <a:gd name="T20" fmla="*/ 0 w 8"/>
                <a:gd name="T21" fmla="*/ 13 h 19"/>
                <a:gd name="T22" fmla="*/ 0 w 8"/>
                <a:gd name="T23" fmla="*/ 13 h 19"/>
                <a:gd name="T24" fmla="*/ 4 w 8"/>
                <a:gd name="T25" fmla="*/ 17 h 19"/>
                <a:gd name="T26" fmla="*/ 6 w 8"/>
                <a:gd name="T27" fmla="*/ 19 h 19"/>
                <a:gd name="T28" fmla="*/ 6 w 8"/>
                <a:gd name="T29" fmla="*/ 18 h 19"/>
                <a:gd name="T30" fmla="*/ 6 w 8"/>
                <a:gd name="T31" fmla="*/ 17 h 19"/>
                <a:gd name="T32" fmla="*/ 6 w 8"/>
                <a:gd name="T33" fmla="*/ 15 h 19"/>
                <a:gd name="T34" fmla="*/ 6 w 8"/>
                <a:gd name="T35" fmla="*/ 13 h 19"/>
                <a:gd name="T36" fmla="*/ 7 w 8"/>
                <a:gd name="T37" fmla="*/ 11 h 19"/>
                <a:gd name="T38" fmla="*/ 7 w 8"/>
                <a:gd name="T39" fmla="*/ 8 h 19"/>
                <a:gd name="T40" fmla="*/ 8 w 8"/>
                <a:gd name="T41" fmla="*/ 7 h 19"/>
                <a:gd name="T42" fmla="*/ 8 w 8"/>
                <a:gd name="T43" fmla="*/ 5 h 19"/>
                <a:gd name="T44" fmla="*/ 8 w 8"/>
                <a:gd name="T45" fmla="*/ 4 h 19"/>
                <a:gd name="T46" fmla="*/ 8 w 8"/>
                <a:gd name="T47" fmla="*/ 3 h 19"/>
                <a:gd name="T48" fmla="*/ 7 w 8"/>
                <a:gd name="T49" fmla="*/ 2 h 19"/>
                <a:gd name="T50" fmla="*/ 5 w 8"/>
                <a:gd name="T51" fmla="*/ 0 h 19"/>
                <a:gd name="T52" fmla="*/ 5 w 8"/>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9">
                  <a:moveTo>
                    <a:pt x="5" y="0"/>
                  </a:moveTo>
                  <a:cubicBezTo>
                    <a:pt x="5" y="0"/>
                    <a:pt x="5" y="0"/>
                    <a:pt x="5" y="0"/>
                  </a:cubicBezTo>
                  <a:cubicBezTo>
                    <a:pt x="4" y="1"/>
                    <a:pt x="4" y="1"/>
                    <a:pt x="4" y="1"/>
                  </a:cubicBezTo>
                  <a:cubicBezTo>
                    <a:pt x="4" y="1"/>
                    <a:pt x="4" y="1"/>
                    <a:pt x="4" y="2"/>
                  </a:cubicBezTo>
                  <a:cubicBezTo>
                    <a:pt x="3" y="2"/>
                    <a:pt x="3" y="3"/>
                    <a:pt x="3" y="4"/>
                  </a:cubicBezTo>
                  <a:cubicBezTo>
                    <a:pt x="2" y="5"/>
                    <a:pt x="2" y="5"/>
                    <a:pt x="2" y="5"/>
                  </a:cubicBezTo>
                  <a:cubicBezTo>
                    <a:pt x="1" y="6"/>
                    <a:pt x="1" y="6"/>
                    <a:pt x="1" y="6"/>
                  </a:cubicBezTo>
                  <a:cubicBezTo>
                    <a:pt x="1" y="7"/>
                    <a:pt x="1" y="7"/>
                    <a:pt x="1" y="7"/>
                  </a:cubicBezTo>
                  <a:cubicBezTo>
                    <a:pt x="1" y="7"/>
                    <a:pt x="1" y="8"/>
                    <a:pt x="0" y="8"/>
                  </a:cubicBezTo>
                  <a:cubicBezTo>
                    <a:pt x="0" y="9"/>
                    <a:pt x="0" y="9"/>
                    <a:pt x="0" y="10"/>
                  </a:cubicBezTo>
                  <a:cubicBezTo>
                    <a:pt x="0" y="11"/>
                    <a:pt x="0" y="12"/>
                    <a:pt x="0" y="13"/>
                  </a:cubicBezTo>
                  <a:cubicBezTo>
                    <a:pt x="0" y="13"/>
                    <a:pt x="0" y="13"/>
                    <a:pt x="0" y="13"/>
                  </a:cubicBezTo>
                  <a:cubicBezTo>
                    <a:pt x="1" y="15"/>
                    <a:pt x="2" y="16"/>
                    <a:pt x="4" y="17"/>
                  </a:cubicBezTo>
                  <a:cubicBezTo>
                    <a:pt x="4" y="18"/>
                    <a:pt x="5" y="18"/>
                    <a:pt x="6" y="19"/>
                  </a:cubicBezTo>
                  <a:cubicBezTo>
                    <a:pt x="6" y="18"/>
                    <a:pt x="6" y="18"/>
                    <a:pt x="6" y="18"/>
                  </a:cubicBezTo>
                  <a:cubicBezTo>
                    <a:pt x="6" y="18"/>
                    <a:pt x="6" y="18"/>
                    <a:pt x="6" y="17"/>
                  </a:cubicBezTo>
                  <a:cubicBezTo>
                    <a:pt x="6" y="17"/>
                    <a:pt x="6" y="16"/>
                    <a:pt x="6" y="15"/>
                  </a:cubicBezTo>
                  <a:cubicBezTo>
                    <a:pt x="6" y="14"/>
                    <a:pt x="6" y="14"/>
                    <a:pt x="6" y="13"/>
                  </a:cubicBezTo>
                  <a:cubicBezTo>
                    <a:pt x="6" y="13"/>
                    <a:pt x="7" y="12"/>
                    <a:pt x="7" y="11"/>
                  </a:cubicBezTo>
                  <a:cubicBezTo>
                    <a:pt x="7" y="10"/>
                    <a:pt x="7" y="9"/>
                    <a:pt x="7" y="8"/>
                  </a:cubicBezTo>
                  <a:cubicBezTo>
                    <a:pt x="8" y="8"/>
                    <a:pt x="8" y="7"/>
                    <a:pt x="8" y="7"/>
                  </a:cubicBezTo>
                  <a:cubicBezTo>
                    <a:pt x="8" y="6"/>
                    <a:pt x="8" y="6"/>
                    <a:pt x="8" y="5"/>
                  </a:cubicBezTo>
                  <a:cubicBezTo>
                    <a:pt x="8" y="5"/>
                    <a:pt x="8" y="4"/>
                    <a:pt x="8" y="4"/>
                  </a:cubicBezTo>
                  <a:cubicBezTo>
                    <a:pt x="8" y="3"/>
                    <a:pt x="8" y="3"/>
                    <a:pt x="8" y="3"/>
                  </a:cubicBezTo>
                  <a:cubicBezTo>
                    <a:pt x="7" y="3"/>
                    <a:pt x="7" y="2"/>
                    <a:pt x="7" y="2"/>
                  </a:cubicBezTo>
                  <a:cubicBezTo>
                    <a:pt x="6" y="1"/>
                    <a:pt x="6"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2" name="Freeform 3129">
              <a:extLst>
                <a:ext uri="{FF2B5EF4-FFF2-40B4-BE49-F238E27FC236}">
                  <a16:creationId xmlns:a16="http://schemas.microsoft.com/office/drawing/2014/main" id="{52E9F18B-6B08-479B-BAD0-CE26BA52E1D9}"/>
                </a:ext>
              </a:extLst>
            </p:cNvPr>
            <p:cNvSpPr>
              <a:spLocks/>
            </p:cNvSpPr>
            <p:nvPr/>
          </p:nvSpPr>
          <p:spPr bwMode="auto">
            <a:xfrm>
              <a:off x="2299" y="3584"/>
              <a:ext cx="9" cy="17"/>
            </a:xfrm>
            <a:custGeom>
              <a:avLst/>
              <a:gdLst>
                <a:gd name="T0" fmla="*/ 0 w 3"/>
                <a:gd name="T1" fmla="*/ 0 h 6"/>
                <a:gd name="T2" fmla="*/ 0 w 3"/>
                <a:gd name="T3" fmla="*/ 0 h 6"/>
                <a:gd name="T4" fmla="*/ 1 w 3"/>
                <a:gd name="T5" fmla="*/ 2 h 6"/>
                <a:gd name="T6" fmla="*/ 1 w 3"/>
                <a:gd name="T7" fmla="*/ 2 h 6"/>
                <a:gd name="T8" fmla="*/ 1 w 3"/>
                <a:gd name="T9" fmla="*/ 2 h 6"/>
                <a:gd name="T10" fmla="*/ 1 w 3"/>
                <a:gd name="T11" fmla="*/ 3 h 6"/>
                <a:gd name="T12" fmla="*/ 2 w 3"/>
                <a:gd name="T13" fmla="*/ 3 h 6"/>
                <a:gd name="T14" fmla="*/ 2 w 3"/>
                <a:gd name="T15" fmla="*/ 3 h 6"/>
                <a:gd name="T16" fmla="*/ 2 w 3"/>
                <a:gd name="T17" fmla="*/ 4 h 6"/>
                <a:gd name="T18" fmla="*/ 3 w 3"/>
                <a:gd name="T19" fmla="*/ 4 h 6"/>
                <a:gd name="T20" fmla="*/ 3 w 3"/>
                <a:gd name="T21" fmla="*/ 4 h 6"/>
                <a:gd name="T22" fmla="*/ 3 w 3"/>
                <a:gd name="T23" fmla="*/ 5 h 6"/>
                <a:gd name="T24" fmla="*/ 3 w 3"/>
                <a:gd name="T25" fmla="*/ 5 h 6"/>
                <a:gd name="T26" fmla="*/ 3 w 3"/>
                <a:gd name="T27" fmla="*/ 5 h 6"/>
                <a:gd name="T28" fmla="*/ 3 w 3"/>
                <a:gd name="T29" fmla="*/ 6 h 6"/>
                <a:gd name="T30" fmla="*/ 3 w 3"/>
                <a:gd name="T31" fmla="*/ 3 h 6"/>
                <a:gd name="T32" fmla="*/ 2 w 3"/>
                <a:gd name="T33" fmla="*/ 2 h 6"/>
                <a:gd name="T34" fmla="*/ 2 w 3"/>
                <a:gd name="T35" fmla="*/ 1 h 6"/>
                <a:gd name="T36" fmla="*/ 2 w 3"/>
                <a:gd name="T37" fmla="*/ 1 h 6"/>
                <a:gd name="T38" fmla="*/ 1 w 3"/>
                <a:gd name="T39" fmla="*/ 1 h 6"/>
                <a:gd name="T40" fmla="*/ 1 w 3"/>
                <a:gd name="T41" fmla="*/ 1 h 6"/>
                <a:gd name="T42" fmla="*/ 1 w 3"/>
                <a:gd name="T43" fmla="*/ 0 h 6"/>
                <a:gd name="T44" fmla="*/ 0 w 3"/>
                <a:gd name="T45" fmla="*/ 0 h 6"/>
                <a:gd name="T46" fmla="*/ 0 w 3"/>
                <a:gd name="T47" fmla="*/ 0 h 6"/>
                <a:gd name="T48" fmla="*/ 0 w 3"/>
                <a:gd name="T49" fmla="*/ 0 h 6"/>
                <a:gd name="T50" fmla="*/ 0 w 3"/>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0"/>
                  </a:moveTo>
                  <a:cubicBezTo>
                    <a:pt x="0" y="0"/>
                    <a:pt x="0" y="0"/>
                    <a:pt x="0" y="0"/>
                  </a:cubicBezTo>
                  <a:cubicBezTo>
                    <a:pt x="0" y="1"/>
                    <a:pt x="0" y="1"/>
                    <a:pt x="1" y="2"/>
                  </a:cubicBezTo>
                  <a:cubicBezTo>
                    <a:pt x="1" y="2"/>
                    <a:pt x="1" y="2"/>
                    <a:pt x="1" y="2"/>
                  </a:cubicBezTo>
                  <a:cubicBezTo>
                    <a:pt x="1" y="2"/>
                    <a:pt x="1" y="2"/>
                    <a:pt x="1" y="2"/>
                  </a:cubicBezTo>
                  <a:cubicBezTo>
                    <a:pt x="1" y="3"/>
                    <a:pt x="1" y="3"/>
                    <a:pt x="1"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6"/>
                    <a:pt x="3" y="6"/>
                    <a:pt x="3" y="6"/>
                  </a:cubicBezTo>
                  <a:cubicBezTo>
                    <a:pt x="3" y="5"/>
                    <a:pt x="3" y="4"/>
                    <a:pt x="3" y="3"/>
                  </a:cubicBezTo>
                  <a:cubicBezTo>
                    <a:pt x="3" y="3"/>
                    <a:pt x="3" y="2"/>
                    <a:pt x="2" y="2"/>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3" name="Freeform 3130">
              <a:extLst>
                <a:ext uri="{FF2B5EF4-FFF2-40B4-BE49-F238E27FC236}">
                  <a16:creationId xmlns:a16="http://schemas.microsoft.com/office/drawing/2014/main" id="{5B1D58C8-8FB4-43B1-893A-A21FE7D6EBA6}"/>
                </a:ext>
              </a:extLst>
            </p:cNvPr>
            <p:cNvSpPr>
              <a:spLocks/>
            </p:cNvSpPr>
            <p:nvPr/>
          </p:nvSpPr>
          <p:spPr bwMode="auto">
            <a:xfrm>
              <a:off x="2297" y="3582"/>
              <a:ext cx="8" cy="8"/>
            </a:xfrm>
            <a:custGeom>
              <a:avLst/>
              <a:gdLst>
                <a:gd name="T0" fmla="*/ 0 w 3"/>
                <a:gd name="T1" fmla="*/ 0 h 3"/>
                <a:gd name="T2" fmla="*/ 0 w 3"/>
                <a:gd name="T3" fmla="*/ 0 h 3"/>
                <a:gd name="T4" fmla="*/ 0 w 3"/>
                <a:gd name="T5" fmla="*/ 0 h 3"/>
                <a:gd name="T6" fmla="*/ 1 w 3"/>
                <a:gd name="T7" fmla="*/ 1 h 3"/>
                <a:gd name="T8" fmla="*/ 1 w 3"/>
                <a:gd name="T9" fmla="*/ 1 h 3"/>
                <a:gd name="T10" fmla="*/ 1 w 3"/>
                <a:gd name="T11" fmla="*/ 1 h 3"/>
                <a:gd name="T12" fmla="*/ 1 w 3"/>
                <a:gd name="T13" fmla="*/ 1 h 3"/>
                <a:gd name="T14" fmla="*/ 2 w 3"/>
                <a:gd name="T15" fmla="*/ 1 h 3"/>
                <a:gd name="T16" fmla="*/ 2 w 3"/>
                <a:gd name="T17" fmla="*/ 1 h 3"/>
                <a:gd name="T18" fmla="*/ 2 w 3"/>
                <a:gd name="T19" fmla="*/ 2 h 3"/>
                <a:gd name="T20" fmla="*/ 3 w 3"/>
                <a:gd name="T21" fmla="*/ 2 h 3"/>
                <a:gd name="T22" fmla="*/ 3 w 3"/>
                <a:gd name="T23" fmla="*/ 2 h 3"/>
                <a:gd name="T24" fmla="*/ 3 w 3"/>
                <a:gd name="T25" fmla="*/ 3 h 3"/>
                <a:gd name="T26" fmla="*/ 1 w 3"/>
                <a:gd name="T27" fmla="*/ 0 h 3"/>
                <a:gd name="T28" fmla="*/ 0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0"/>
                  </a:move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2"/>
                    <a:pt x="2" y="2"/>
                    <a:pt x="2" y="2"/>
                  </a:cubicBezTo>
                  <a:cubicBezTo>
                    <a:pt x="3" y="2"/>
                    <a:pt x="3" y="2"/>
                    <a:pt x="3" y="2"/>
                  </a:cubicBezTo>
                  <a:cubicBezTo>
                    <a:pt x="3" y="2"/>
                    <a:pt x="3" y="2"/>
                    <a:pt x="3" y="2"/>
                  </a:cubicBezTo>
                  <a:cubicBezTo>
                    <a:pt x="3" y="3"/>
                    <a:pt x="3" y="3"/>
                    <a:pt x="3" y="3"/>
                  </a:cubicBezTo>
                  <a:cubicBezTo>
                    <a:pt x="3" y="2"/>
                    <a:pt x="2"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4" name="Freeform 3131">
              <a:extLst>
                <a:ext uri="{FF2B5EF4-FFF2-40B4-BE49-F238E27FC236}">
                  <a16:creationId xmlns:a16="http://schemas.microsoft.com/office/drawing/2014/main" id="{BB5C1984-BBD3-4CDE-A304-6716F889CA03}"/>
                </a:ext>
              </a:extLst>
            </p:cNvPr>
            <p:cNvSpPr>
              <a:spLocks/>
            </p:cNvSpPr>
            <p:nvPr/>
          </p:nvSpPr>
          <p:spPr bwMode="auto">
            <a:xfrm>
              <a:off x="2302" y="3593"/>
              <a:ext cx="6" cy="13"/>
            </a:xfrm>
            <a:custGeom>
              <a:avLst/>
              <a:gdLst>
                <a:gd name="T0" fmla="*/ 0 w 2"/>
                <a:gd name="T1" fmla="*/ 0 h 5"/>
                <a:gd name="T2" fmla="*/ 0 w 2"/>
                <a:gd name="T3" fmla="*/ 1 h 5"/>
                <a:gd name="T4" fmla="*/ 1 w 2"/>
                <a:gd name="T5" fmla="*/ 3 h 5"/>
                <a:gd name="T6" fmla="*/ 1 w 2"/>
                <a:gd name="T7" fmla="*/ 5 h 5"/>
                <a:gd name="T8" fmla="*/ 1 w 2"/>
                <a:gd name="T9" fmla="*/ 5 h 5"/>
                <a:gd name="T10" fmla="*/ 2 w 2"/>
                <a:gd name="T11" fmla="*/ 5 h 5"/>
                <a:gd name="T12" fmla="*/ 2 w 2"/>
                <a:gd name="T13" fmla="*/ 5 h 5"/>
                <a:gd name="T14" fmla="*/ 2 w 2"/>
                <a:gd name="T15" fmla="*/ 3 h 5"/>
                <a:gd name="T16" fmla="*/ 2 w 2"/>
                <a:gd name="T17" fmla="*/ 2 h 5"/>
                <a:gd name="T18" fmla="*/ 2 w 2"/>
                <a:gd name="T19" fmla="*/ 2 h 5"/>
                <a:gd name="T20" fmla="*/ 2 w 2"/>
                <a:gd name="T21" fmla="*/ 2 h 5"/>
                <a:gd name="T22" fmla="*/ 2 w 2"/>
                <a:gd name="T23" fmla="*/ 1 h 5"/>
                <a:gd name="T24" fmla="*/ 1 w 2"/>
                <a:gd name="T25" fmla="*/ 1 h 5"/>
                <a:gd name="T26" fmla="*/ 1 w 2"/>
                <a:gd name="T27" fmla="*/ 1 h 5"/>
                <a:gd name="T28" fmla="*/ 1 w 2"/>
                <a:gd name="T29" fmla="*/ 0 h 5"/>
                <a:gd name="T30" fmla="*/ 0 w 2"/>
                <a:gd name="T31" fmla="*/ 0 h 5"/>
                <a:gd name="T32" fmla="*/ 0 w 2"/>
                <a:gd name="T33" fmla="*/ 0 h 5"/>
                <a:gd name="T34" fmla="*/ 0 w 2"/>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0" y="0"/>
                  </a:moveTo>
                  <a:cubicBezTo>
                    <a:pt x="0" y="0"/>
                    <a:pt x="0" y="0"/>
                    <a:pt x="0" y="1"/>
                  </a:cubicBezTo>
                  <a:cubicBezTo>
                    <a:pt x="0" y="1"/>
                    <a:pt x="1" y="2"/>
                    <a:pt x="1" y="3"/>
                  </a:cubicBezTo>
                  <a:cubicBezTo>
                    <a:pt x="1" y="3"/>
                    <a:pt x="1" y="4"/>
                    <a:pt x="1" y="5"/>
                  </a:cubicBezTo>
                  <a:cubicBezTo>
                    <a:pt x="1" y="5"/>
                    <a:pt x="1" y="5"/>
                    <a:pt x="1" y="5"/>
                  </a:cubicBezTo>
                  <a:cubicBezTo>
                    <a:pt x="2" y="5"/>
                    <a:pt x="2" y="5"/>
                    <a:pt x="2" y="5"/>
                  </a:cubicBezTo>
                  <a:cubicBezTo>
                    <a:pt x="2" y="5"/>
                    <a:pt x="2" y="5"/>
                    <a:pt x="2" y="5"/>
                  </a:cubicBezTo>
                  <a:cubicBezTo>
                    <a:pt x="2" y="4"/>
                    <a:pt x="2" y="3"/>
                    <a:pt x="2" y="3"/>
                  </a:cubicBezTo>
                  <a:cubicBezTo>
                    <a:pt x="2" y="2"/>
                    <a:pt x="2" y="2"/>
                    <a:pt x="2" y="2"/>
                  </a:cubicBezTo>
                  <a:cubicBezTo>
                    <a:pt x="2" y="2"/>
                    <a:pt x="2" y="2"/>
                    <a:pt x="2" y="2"/>
                  </a:cubicBezTo>
                  <a:cubicBezTo>
                    <a:pt x="2" y="2"/>
                    <a:pt x="2" y="2"/>
                    <a:pt x="2" y="2"/>
                  </a:cubicBezTo>
                  <a:cubicBezTo>
                    <a:pt x="2" y="1"/>
                    <a:pt x="2" y="1"/>
                    <a:pt x="2"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5" name="Freeform 3132">
              <a:extLst>
                <a:ext uri="{FF2B5EF4-FFF2-40B4-BE49-F238E27FC236}">
                  <a16:creationId xmlns:a16="http://schemas.microsoft.com/office/drawing/2014/main" id="{677E1698-5730-4E0E-978D-9C2985597850}"/>
                </a:ext>
              </a:extLst>
            </p:cNvPr>
            <p:cNvSpPr>
              <a:spLocks/>
            </p:cNvSpPr>
            <p:nvPr/>
          </p:nvSpPr>
          <p:spPr bwMode="auto">
            <a:xfrm>
              <a:off x="2297" y="3587"/>
              <a:ext cx="8" cy="19"/>
            </a:xfrm>
            <a:custGeom>
              <a:avLst/>
              <a:gdLst>
                <a:gd name="T0" fmla="*/ 1 w 3"/>
                <a:gd name="T1" fmla="*/ 0 h 7"/>
                <a:gd name="T2" fmla="*/ 1 w 3"/>
                <a:gd name="T3" fmla="*/ 1 h 7"/>
                <a:gd name="T4" fmla="*/ 1 w 3"/>
                <a:gd name="T5" fmla="*/ 2 h 7"/>
                <a:gd name="T6" fmla="*/ 1 w 3"/>
                <a:gd name="T7" fmla="*/ 2 h 7"/>
                <a:gd name="T8" fmla="*/ 1 w 3"/>
                <a:gd name="T9" fmla="*/ 4 h 7"/>
                <a:gd name="T10" fmla="*/ 1 w 3"/>
                <a:gd name="T11" fmla="*/ 4 h 7"/>
                <a:gd name="T12" fmla="*/ 0 w 3"/>
                <a:gd name="T13" fmla="*/ 5 h 7"/>
                <a:gd name="T14" fmla="*/ 0 w 3"/>
                <a:gd name="T15" fmla="*/ 6 h 7"/>
                <a:gd name="T16" fmla="*/ 0 w 3"/>
                <a:gd name="T17" fmla="*/ 7 h 7"/>
                <a:gd name="T18" fmla="*/ 1 w 3"/>
                <a:gd name="T19" fmla="*/ 7 h 7"/>
                <a:gd name="T20" fmla="*/ 2 w 3"/>
                <a:gd name="T21" fmla="*/ 7 h 7"/>
                <a:gd name="T22" fmla="*/ 2 w 3"/>
                <a:gd name="T23" fmla="*/ 7 h 7"/>
                <a:gd name="T24" fmla="*/ 3 w 3"/>
                <a:gd name="T25" fmla="*/ 7 h 7"/>
                <a:gd name="T26" fmla="*/ 3 w 3"/>
                <a:gd name="T27" fmla="*/ 7 h 7"/>
                <a:gd name="T28" fmla="*/ 3 w 3"/>
                <a:gd name="T29" fmla="*/ 7 h 7"/>
                <a:gd name="T30" fmla="*/ 3 w 3"/>
                <a:gd name="T31" fmla="*/ 5 h 7"/>
                <a:gd name="T32" fmla="*/ 2 w 3"/>
                <a:gd name="T33" fmla="*/ 3 h 7"/>
                <a:gd name="T34" fmla="*/ 1 w 3"/>
                <a:gd name="T35" fmla="*/ 1 h 7"/>
                <a:gd name="T36" fmla="*/ 1 w 3"/>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7">
                  <a:moveTo>
                    <a:pt x="1" y="0"/>
                  </a:moveTo>
                  <a:cubicBezTo>
                    <a:pt x="1" y="1"/>
                    <a:pt x="1" y="1"/>
                    <a:pt x="1" y="1"/>
                  </a:cubicBezTo>
                  <a:cubicBezTo>
                    <a:pt x="1" y="2"/>
                    <a:pt x="1" y="2"/>
                    <a:pt x="1" y="2"/>
                  </a:cubicBezTo>
                  <a:cubicBezTo>
                    <a:pt x="1" y="2"/>
                    <a:pt x="1" y="2"/>
                    <a:pt x="1" y="2"/>
                  </a:cubicBezTo>
                  <a:cubicBezTo>
                    <a:pt x="1" y="3"/>
                    <a:pt x="1" y="3"/>
                    <a:pt x="1" y="4"/>
                  </a:cubicBezTo>
                  <a:cubicBezTo>
                    <a:pt x="1" y="4"/>
                    <a:pt x="1" y="4"/>
                    <a:pt x="1" y="4"/>
                  </a:cubicBezTo>
                  <a:cubicBezTo>
                    <a:pt x="0" y="5"/>
                    <a:pt x="0" y="5"/>
                    <a:pt x="0" y="5"/>
                  </a:cubicBezTo>
                  <a:cubicBezTo>
                    <a:pt x="0" y="6"/>
                    <a:pt x="0" y="6"/>
                    <a:pt x="0" y="6"/>
                  </a:cubicBezTo>
                  <a:cubicBezTo>
                    <a:pt x="0" y="7"/>
                    <a:pt x="0" y="7"/>
                    <a:pt x="0" y="7"/>
                  </a:cubicBezTo>
                  <a:cubicBezTo>
                    <a:pt x="1" y="7"/>
                    <a:pt x="1" y="7"/>
                    <a:pt x="1" y="7"/>
                  </a:cubicBezTo>
                  <a:cubicBezTo>
                    <a:pt x="1" y="7"/>
                    <a:pt x="1" y="7"/>
                    <a:pt x="2" y="7"/>
                  </a:cubicBezTo>
                  <a:cubicBezTo>
                    <a:pt x="2" y="7"/>
                    <a:pt x="2" y="7"/>
                    <a:pt x="2" y="7"/>
                  </a:cubicBezTo>
                  <a:cubicBezTo>
                    <a:pt x="3" y="7"/>
                    <a:pt x="3" y="7"/>
                    <a:pt x="3" y="7"/>
                  </a:cubicBezTo>
                  <a:cubicBezTo>
                    <a:pt x="3" y="7"/>
                    <a:pt x="3" y="7"/>
                    <a:pt x="3" y="7"/>
                  </a:cubicBezTo>
                  <a:cubicBezTo>
                    <a:pt x="3" y="7"/>
                    <a:pt x="3" y="7"/>
                    <a:pt x="3" y="7"/>
                  </a:cubicBezTo>
                  <a:cubicBezTo>
                    <a:pt x="3" y="6"/>
                    <a:pt x="3" y="5"/>
                    <a:pt x="3" y="5"/>
                  </a:cubicBezTo>
                  <a:cubicBezTo>
                    <a:pt x="3" y="4"/>
                    <a:pt x="2" y="3"/>
                    <a:pt x="2" y="3"/>
                  </a:cubicBezTo>
                  <a:cubicBezTo>
                    <a:pt x="2" y="2"/>
                    <a:pt x="2" y="2"/>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6" name="Freeform 3133">
              <a:extLst>
                <a:ext uri="{FF2B5EF4-FFF2-40B4-BE49-F238E27FC236}">
                  <a16:creationId xmlns:a16="http://schemas.microsoft.com/office/drawing/2014/main" id="{D587198C-C202-4E3A-9D7E-B49C0580AD1A}"/>
                </a:ext>
              </a:extLst>
            </p:cNvPr>
            <p:cNvSpPr>
              <a:spLocks/>
            </p:cNvSpPr>
            <p:nvPr/>
          </p:nvSpPr>
          <p:spPr bwMode="auto">
            <a:xfrm>
              <a:off x="2283" y="3579"/>
              <a:ext cx="14" cy="22"/>
            </a:xfrm>
            <a:custGeom>
              <a:avLst/>
              <a:gdLst>
                <a:gd name="T0" fmla="*/ 3 w 5"/>
                <a:gd name="T1" fmla="*/ 0 h 8"/>
                <a:gd name="T2" fmla="*/ 2 w 5"/>
                <a:gd name="T3" fmla="*/ 0 h 8"/>
                <a:gd name="T4" fmla="*/ 0 w 5"/>
                <a:gd name="T5" fmla="*/ 2 h 8"/>
                <a:gd name="T6" fmla="*/ 0 w 5"/>
                <a:gd name="T7" fmla="*/ 4 h 8"/>
                <a:gd name="T8" fmla="*/ 2 w 5"/>
                <a:gd name="T9" fmla="*/ 7 h 8"/>
                <a:gd name="T10" fmla="*/ 2 w 5"/>
                <a:gd name="T11" fmla="*/ 8 h 8"/>
                <a:gd name="T12" fmla="*/ 2 w 5"/>
                <a:gd name="T13" fmla="*/ 7 h 8"/>
                <a:gd name="T14" fmla="*/ 3 w 5"/>
                <a:gd name="T15" fmla="*/ 6 h 8"/>
                <a:gd name="T16" fmla="*/ 3 w 5"/>
                <a:gd name="T17" fmla="*/ 5 h 8"/>
                <a:gd name="T18" fmla="*/ 3 w 5"/>
                <a:gd name="T19" fmla="*/ 5 h 8"/>
                <a:gd name="T20" fmla="*/ 3 w 5"/>
                <a:gd name="T21" fmla="*/ 4 h 8"/>
                <a:gd name="T22" fmla="*/ 3 w 5"/>
                <a:gd name="T23" fmla="*/ 4 h 8"/>
                <a:gd name="T24" fmla="*/ 4 w 5"/>
                <a:gd name="T25" fmla="*/ 3 h 8"/>
                <a:gd name="T26" fmla="*/ 4 w 5"/>
                <a:gd name="T27" fmla="*/ 2 h 8"/>
                <a:gd name="T28" fmla="*/ 4 w 5"/>
                <a:gd name="T29" fmla="*/ 2 h 8"/>
                <a:gd name="T30" fmla="*/ 5 w 5"/>
                <a:gd name="T31" fmla="*/ 1 h 8"/>
                <a:gd name="T32" fmla="*/ 5 w 5"/>
                <a:gd name="T33" fmla="*/ 1 h 8"/>
                <a:gd name="T34" fmla="*/ 5 w 5"/>
                <a:gd name="T35" fmla="*/ 1 h 8"/>
                <a:gd name="T36" fmla="*/ 5 w 5"/>
                <a:gd name="T37" fmla="*/ 1 h 8"/>
                <a:gd name="T38" fmla="*/ 5 w 5"/>
                <a:gd name="T39" fmla="*/ 1 h 8"/>
                <a:gd name="T40" fmla="*/ 3 w 5"/>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8">
                  <a:moveTo>
                    <a:pt x="3" y="0"/>
                  </a:moveTo>
                  <a:cubicBezTo>
                    <a:pt x="2" y="0"/>
                    <a:pt x="2" y="0"/>
                    <a:pt x="2" y="0"/>
                  </a:cubicBezTo>
                  <a:cubicBezTo>
                    <a:pt x="1" y="0"/>
                    <a:pt x="0" y="1"/>
                    <a:pt x="0" y="2"/>
                  </a:cubicBezTo>
                  <a:cubicBezTo>
                    <a:pt x="0" y="3"/>
                    <a:pt x="0" y="3"/>
                    <a:pt x="0" y="4"/>
                  </a:cubicBezTo>
                  <a:cubicBezTo>
                    <a:pt x="1" y="5"/>
                    <a:pt x="2" y="6"/>
                    <a:pt x="2" y="7"/>
                  </a:cubicBezTo>
                  <a:cubicBezTo>
                    <a:pt x="2" y="8"/>
                    <a:pt x="2" y="8"/>
                    <a:pt x="2" y="8"/>
                  </a:cubicBezTo>
                  <a:cubicBezTo>
                    <a:pt x="2" y="7"/>
                    <a:pt x="2" y="7"/>
                    <a:pt x="2" y="7"/>
                  </a:cubicBezTo>
                  <a:cubicBezTo>
                    <a:pt x="2" y="7"/>
                    <a:pt x="2" y="6"/>
                    <a:pt x="3" y="6"/>
                  </a:cubicBezTo>
                  <a:cubicBezTo>
                    <a:pt x="3" y="5"/>
                    <a:pt x="3" y="5"/>
                    <a:pt x="3" y="5"/>
                  </a:cubicBezTo>
                  <a:cubicBezTo>
                    <a:pt x="3" y="5"/>
                    <a:pt x="3" y="5"/>
                    <a:pt x="3" y="5"/>
                  </a:cubicBezTo>
                  <a:cubicBezTo>
                    <a:pt x="3" y="4"/>
                    <a:pt x="3" y="4"/>
                    <a:pt x="3" y="4"/>
                  </a:cubicBezTo>
                  <a:cubicBezTo>
                    <a:pt x="3" y="4"/>
                    <a:pt x="3" y="4"/>
                    <a:pt x="3" y="4"/>
                  </a:cubicBezTo>
                  <a:cubicBezTo>
                    <a:pt x="4" y="3"/>
                    <a:pt x="4" y="3"/>
                    <a:pt x="4" y="3"/>
                  </a:cubicBezTo>
                  <a:cubicBezTo>
                    <a:pt x="4" y="3"/>
                    <a:pt x="4" y="3"/>
                    <a:pt x="4" y="2"/>
                  </a:cubicBezTo>
                  <a:cubicBezTo>
                    <a:pt x="4" y="2"/>
                    <a:pt x="4" y="2"/>
                    <a:pt x="4"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7" name="Freeform 3134">
              <a:extLst>
                <a:ext uri="{FF2B5EF4-FFF2-40B4-BE49-F238E27FC236}">
                  <a16:creationId xmlns:a16="http://schemas.microsoft.com/office/drawing/2014/main" id="{A8E44DFC-A75E-454D-BD1D-646A0D82ED6E}"/>
                </a:ext>
              </a:extLst>
            </p:cNvPr>
            <p:cNvSpPr>
              <a:spLocks/>
            </p:cNvSpPr>
            <p:nvPr/>
          </p:nvSpPr>
          <p:spPr bwMode="auto">
            <a:xfrm>
              <a:off x="2289" y="3582"/>
              <a:ext cx="10" cy="24"/>
            </a:xfrm>
            <a:custGeom>
              <a:avLst/>
              <a:gdLst>
                <a:gd name="T0" fmla="*/ 3 w 4"/>
                <a:gd name="T1" fmla="*/ 0 h 9"/>
                <a:gd name="T2" fmla="*/ 3 w 4"/>
                <a:gd name="T3" fmla="*/ 1 h 9"/>
                <a:gd name="T4" fmla="*/ 3 w 4"/>
                <a:gd name="T5" fmla="*/ 1 h 9"/>
                <a:gd name="T6" fmla="*/ 2 w 4"/>
                <a:gd name="T7" fmla="*/ 1 h 9"/>
                <a:gd name="T8" fmla="*/ 2 w 4"/>
                <a:gd name="T9" fmla="*/ 2 h 9"/>
                <a:gd name="T10" fmla="*/ 1 w 4"/>
                <a:gd name="T11" fmla="*/ 3 h 9"/>
                <a:gd name="T12" fmla="*/ 1 w 4"/>
                <a:gd name="T13" fmla="*/ 3 h 9"/>
                <a:gd name="T14" fmla="*/ 1 w 4"/>
                <a:gd name="T15" fmla="*/ 4 h 9"/>
                <a:gd name="T16" fmla="*/ 1 w 4"/>
                <a:gd name="T17" fmla="*/ 4 h 9"/>
                <a:gd name="T18" fmla="*/ 1 w 4"/>
                <a:gd name="T19" fmla="*/ 5 h 9"/>
                <a:gd name="T20" fmla="*/ 0 w 4"/>
                <a:gd name="T21" fmla="*/ 6 h 9"/>
                <a:gd name="T22" fmla="*/ 1 w 4"/>
                <a:gd name="T23" fmla="*/ 7 h 9"/>
                <a:gd name="T24" fmla="*/ 2 w 4"/>
                <a:gd name="T25" fmla="*/ 8 h 9"/>
                <a:gd name="T26" fmla="*/ 4 w 4"/>
                <a:gd name="T27" fmla="*/ 9 h 9"/>
                <a:gd name="T28" fmla="*/ 3 w 4"/>
                <a:gd name="T29" fmla="*/ 9 h 9"/>
                <a:gd name="T30" fmla="*/ 3 w 4"/>
                <a:gd name="T31" fmla="*/ 8 h 9"/>
                <a:gd name="T32" fmla="*/ 3 w 4"/>
                <a:gd name="T33" fmla="*/ 7 h 9"/>
                <a:gd name="T34" fmla="*/ 4 w 4"/>
                <a:gd name="T35" fmla="*/ 6 h 9"/>
                <a:gd name="T36" fmla="*/ 4 w 4"/>
                <a:gd name="T37" fmla="*/ 6 h 9"/>
                <a:gd name="T38" fmla="*/ 4 w 4"/>
                <a:gd name="T39" fmla="*/ 4 h 9"/>
                <a:gd name="T40" fmla="*/ 4 w 4"/>
                <a:gd name="T41" fmla="*/ 4 h 9"/>
                <a:gd name="T42" fmla="*/ 4 w 4"/>
                <a:gd name="T43" fmla="*/ 3 h 9"/>
                <a:gd name="T44" fmla="*/ 4 w 4"/>
                <a:gd name="T45" fmla="*/ 2 h 9"/>
                <a:gd name="T46" fmla="*/ 4 w 4"/>
                <a:gd name="T47" fmla="*/ 2 h 9"/>
                <a:gd name="T48" fmla="*/ 4 w 4"/>
                <a:gd name="T49" fmla="*/ 1 h 9"/>
                <a:gd name="T50" fmla="*/ 3 w 4"/>
                <a:gd name="T51" fmla="*/ 0 h 9"/>
                <a:gd name="T52" fmla="*/ 3 w 4"/>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9">
                  <a:moveTo>
                    <a:pt x="3" y="0"/>
                  </a:moveTo>
                  <a:cubicBezTo>
                    <a:pt x="3" y="1"/>
                    <a:pt x="3" y="1"/>
                    <a:pt x="3" y="1"/>
                  </a:cubicBezTo>
                  <a:cubicBezTo>
                    <a:pt x="3" y="1"/>
                    <a:pt x="3" y="1"/>
                    <a:pt x="3" y="1"/>
                  </a:cubicBezTo>
                  <a:cubicBezTo>
                    <a:pt x="2" y="1"/>
                    <a:pt x="2" y="1"/>
                    <a:pt x="2" y="1"/>
                  </a:cubicBezTo>
                  <a:cubicBezTo>
                    <a:pt x="2" y="2"/>
                    <a:pt x="2" y="2"/>
                    <a:pt x="2" y="2"/>
                  </a:cubicBezTo>
                  <a:cubicBezTo>
                    <a:pt x="1" y="3"/>
                    <a:pt x="1" y="3"/>
                    <a:pt x="1" y="3"/>
                  </a:cubicBezTo>
                  <a:cubicBezTo>
                    <a:pt x="1" y="3"/>
                    <a:pt x="1" y="3"/>
                    <a:pt x="1" y="3"/>
                  </a:cubicBezTo>
                  <a:cubicBezTo>
                    <a:pt x="1" y="4"/>
                    <a:pt x="1" y="4"/>
                    <a:pt x="1" y="4"/>
                  </a:cubicBezTo>
                  <a:cubicBezTo>
                    <a:pt x="1" y="4"/>
                    <a:pt x="1" y="4"/>
                    <a:pt x="1" y="4"/>
                  </a:cubicBezTo>
                  <a:cubicBezTo>
                    <a:pt x="1" y="5"/>
                    <a:pt x="1" y="5"/>
                    <a:pt x="1" y="5"/>
                  </a:cubicBezTo>
                  <a:cubicBezTo>
                    <a:pt x="0" y="5"/>
                    <a:pt x="0" y="6"/>
                    <a:pt x="0" y="6"/>
                  </a:cubicBezTo>
                  <a:cubicBezTo>
                    <a:pt x="1" y="7"/>
                    <a:pt x="1" y="7"/>
                    <a:pt x="1" y="7"/>
                  </a:cubicBezTo>
                  <a:cubicBezTo>
                    <a:pt x="1" y="7"/>
                    <a:pt x="2" y="8"/>
                    <a:pt x="2" y="8"/>
                  </a:cubicBezTo>
                  <a:cubicBezTo>
                    <a:pt x="3" y="9"/>
                    <a:pt x="3" y="9"/>
                    <a:pt x="4" y="9"/>
                  </a:cubicBezTo>
                  <a:cubicBezTo>
                    <a:pt x="3" y="9"/>
                    <a:pt x="3" y="9"/>
                    <a:pt x="3" y="9"/>
                  </a:cubicBezTo>
                  <a:cubicBezTo>
                    <a:pt x="3" y="8"/>
                    <a:pt x="3" y="8"/>
                    <a:pt x="3" y="8"/>
                  </a:cubicBezTo>
                  <a:cubicBezTo>
                    <a:pt x="3" y="8"/>
                    <a:pt x="3" y="8"/>
                    <a:pt x="3" y="7"/>
                  </a:cubicBezTo>
                  <a:cubicBezTo>
                    <a:pt x="4" y="6"/>
                    <a:pt x="4" y="6"/>
                    <a:pt x="4" y="6"/>
                  </a:cubicBezTo>
                  <a:cubicBezTo>
                    <a:pt x="4" y="6"/>
                    <a:pt x="4" y="6"/>
                    <a:pt x="4" y="6"/>
                  </a:cubicBezTo>
                  <a:cubicBezTo>
                    <a:pt x="4" y="5"/>
                    <a:pt x="4" y="5"/>
                    <a:pt x="4" y="4"/>
                  </a:cubicBezTo>
                  <a:cubicBezTo>
                    <a:pt x="4" y="4"/>
                    <a:pt x="4" y="4"/>
                    <a:pt x="4" y="4"/>
                  </a:cubicBezTo>
                  <a:cubicBezTo>
                    <a:pt x="4" y="3"/>
                    <a:pt x="4" y="3"/>
                    <a:pt x="4" y="3"/>
                  </a:cubicBezTo>
                  <a:cubicBezTo>
                    <a:pt x="4" y="3"/>
                    <a:pt x="4" y="2"/>
                    <a:pt x="4" y="2"/>
                  </a:cubicBezTo>
                  <a:cubicBezTo>
                    <a:pt x="4" y="2"/>
                    <a:pt x="4" y="2"/>
                    <a:pt x="4" y="2"/>
                  </a:cubicBezTo>
                  <a:cubicBezTo>
                    <a:pt x="4" y="1"/>
                    <a:pt x="4" y="1"/>
                    <a:pt x="4" y="1"/>
                  </a:cubicBezTo>
                  <a:cubicBezTo>
                    <a:pt x="3" y="1"/>
                    <a:pt x="3"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8" name="Freeform 3135">
              <a:extLst>
                <a:ext uri="{FF2B5EF4-FFF2-40B4-BE49-F238E27FC236}">
                  <a16:creationId xmlns:a16="http://schemas.microsoft.com/office/drawing/2014/main" id="{F019CF29-28DF-4D1F-85A7-ED90AE93C97F}"/>
                </a:ext>
              </a:extLst>
            </p:cNvPr>
            <p:cNvSpPr>
              <a:spLocks/>
            </p:cNvSpPr>
            <p:nvPr/>
          </p:nvSpPr>
          <p:spPr bwMode="auto">
            <a:xfrm>
              <a:off x="2207" y="3419"/>
              <a:ext cx="22" cy="51"/>
            </a:xfrm>
            <a:custGeom>
              <a:avLst/>
              <a:gdLst>
                <a:gd name="T0" fmla="*/ 8 w 8"/>
                <a:gd name="T1" fmla="*/ 0 h 19"/>
                <a:gd name="T2" fmla="*/ 8 w 8"/>
                <a:gd name="T3" fmla="*/ 0 h 19"/>
                <a:gd name="T4" fmla="*/ 7 w 8"/>
                <a:gd name="T5" fmla="*/ 0 h 19"/>
                <a:gd name="T6" fmla="*/ 6 w 8"/>
                <a:gd name="T7" fmla="*/ 1 h 19"/>
                <a:gd name="T8" fmla="*/ 5 w 8"/>
                <a:gd name="T9" fmla="*/ 1 h 19"/>
                <a:gd name="T10" fmla="*/ 4 w 8"/>
                <a:gd name="T11" fmla="*/ 2 h 19"/>
                <a:gd name="T12" fmla="*/ 3 w 8"/>
                <a:gd name="T13" fmla="*/ 3 h 19"/>
                <a:gd name="T14" fmla="*/ 3 w 8"/>
                <a:gd name="T15" fmla="*/ 4 h 19"/>
                <a:gd name="T16" fmla="*/ 2 w 8"/>
                <a:gd name="T17" fmla="*/ 5 h 19"/>
                <a:gd name="T18" fmla="*/ 1 w 8"/>
                <a:gd name="T19" fmla="*/ 7 h 19"/>
                <a:gd name="T20" fmla="*/ 0 w 8"/>
                <a:gd name="T21" fmla="*/ 12 h 19"/>
                <a:gd name="T22" fmla="*/ 1 w 8"/>
                <a:gd name="T23" fmla="*/ 19 h 19"/>
                <a:gd name="T24" fmla="*/ 1 w 8"/>
                <a:gd name="T25" fmla="*/ 18 h 19"/>
                <a:gd name="T26" fmla="*/ 1 w 8"/>
                <a:gd name="T27" fmla="*/ 17 h 19"/>
                <a:gd name="T28" fmla="*/ 1 w 8"/>
                <a:gd name="T29" fmla="*/ 16 h 19"/>
                <a:gd name="T30" fmla="*/ 1 w 8"/>
                <a:gd name="T31" fmla="*/ 16 h 19"/>
                <a:gd name="T32" fmla="*/ 2 w 8"/>
                <a:gd name="T33" fmla="*/ 14 h 19"/>
                <a:gd name="T34" fmla="*/ 3 w 8"/>
                <a:gd name="T35" fmla="*/ 13 h 19"/>
                <a:gd name="T36" fmla="*/ 3 w 8"/>
                <a:gd name="T37" fmla="*/ 11 h 19"/>
                <a:gd name="T38" fmla="*/ 4 w 8"/>
                <a:gd name="T39" fmla="*/ 10 h 19"/>
                <a:gd name="T40" fmla="*/ 5 w 8"/>
                <a:gd name="T41" fmla="*/ 9 h 19"/>
                <a:gd name="T42" fmla="*/ 6 w 8"/>
                <a:gd name="T43" fmla="*/ 8 h 19"/>
                <a:gd name="T44" fmla="*/ 6 w 8"/>
                <a:gd name="T45" fmla="*/ 7 h 19"/>
                <a:gd name="T46" fmla="*/ 6 w 8"/>
                <a:gd name="T47" fmla="*/ 6 h 19"/>
                <a:gd name="T48" fmla="*/ 8 w 8"/>
                <a:gd name="T49" fmla="*/ 1 h 19"/>
                <a:gd name="T50" fmla="*/ 8 w 8"/>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9">
                  <a:moveTo>
                    <a:pt x="8" y="0"/>
                  </a:moveTo>
                  <a:cubicBezTo>
                    <a:pt x="8" y="0"/>
                    <a:pt x="8" y="0"/>
                    <a:pt x="8" y="0"/>
                  </a:cubicBezTo>
                  <a:cubicBezTo>
                    <a:pt x="7" y="0"/>
                    <a:pt x="7" y="0"/>
                    <a:pt x="7" y="0"/>
                  </a:cubicBezTo>
                  <a:cubicBezTo>
                    <a:pt x="6" y="1"/>
                    <a:pt x="6" y="1"/>
                    <a:pt x="6" y="1"/>
                  </a:cubicBezTo>
                  <a:cubicBezTo>
                    <a:pt x="5" y="1"/>
                    <a:pt x="5" y="1"/>
                    <a:pt x="5" y="1"/>
                  </a:cubicBezTo>
                  <a:cubicBezTo>
                    <a:pt x="4" y="2"/>
                    <a:pt x="4" y="2"/>
                    <a:pt x="4" y="2"/>
                  </a:cubicBezTo>
                  <a:cubicBezTo>
                    <a:pt x="3" y="3"/>
                    <a:pt x="3" y="3"/>
                    <a:pt x="3" y="3"/>
                  </a:cubicBezTo>
                  <a:cubicBezTo>
                    <a:pt x="3" y="4"/>
                    <a:pt x="3" y="4"/>
                    <a:pt x="3" y="4"/>
                  </a:cubicBezTo>
                  <a:cubicBezTo>
                    <a:pt x="3" y="4"/>
                    <a:pt x="2" y="5"/>
                    <a:pt x="2" y="5"/>
                  </a:cubicBezTo>
                  <a:cubicBezTo>
                    <a:pt x="2" y="6"/>
                    <a:pt x="1" y="7"/>
                    <a:pt x="1" y="7"/>
                  </a:cubicBezTo>
                  <a:cubicBezTo>
                    <a:pt x="1" y="9"/>
                    <a:pt x="1" y="10"/>
                    <a:pt x="0" y="12"/>
                  </a:cubicBezTo>
                  <a:cubicBezTo>
                    <a:pt x="0" y="14"/>
                    <a:pt x="0" y="17"/>
                    <a:pt x="1" y="19"/>
                  </a:cubicBezTo>
                  <a:cubicBezTo>
                    <a:pt x="1" y="18"/>
                    <a:pt x="1" y="18"/>
                    <a:pt x="1" y="18"/>
                  </a:cubicBezTo>
                  <a:cubicBezTo>
                    <a:pt x="1" y="18"/>
                    <a:pt x="1" y="17"/>
                    <a:pt x="1" y="17"/>
                  </a:cubicBezTo>
                  <a:cubicBezTo>
                    <a:pt x="1" y="16"/>
                    <a:pt x="1" y="16"/>
                    <a:pt x="1" y="16"/>
                  </a:cubicBezTo>
                  <a:cubicBezTo>
                    <a:pt x="1" y="16"/>
                    <a:pt x="1" y="16"/>
                    <a:pt x="1" y="16"/>
                  </a:cubicBezTo>
                  <a:cubicBezTo>
                    <a:pt x="2" y="15"/>
                    <a:pt x="2" y="15"/>
                    <a:pt x="2" y="14"/>
                  </a:cubicBezTo>
                  <a:cubicBezTo>
                    <a:pt x="2" y="14"/>
                    <a:pt x="2" y="13"/>
                    <a:pt x="3" y="13"/>
                  </a:cubicBezTo>
                  <a:cubicBezTo>
                    <a:pt x="3" y="12"/>
                    <a:pt x="3" y="12"/>
                    <a:pt x="3" y="11"/>
                  </a:cubicBezTo>
                  <a:cubicBezTo>
                    <a:pt x="4" y="11"/>
                    <a:pt x="4" y="11"/>
                    <a:pt x="4" y="10"/>
                  </a:cubicBezTo>
                  <a:cubicBezTo>
                    <a:pt x="5" y="9"/>
                    <a:pt x="5" y="9"/>
                    <a:pt x="5" y="9"/>
                  </a:cubicBezTo>
                  <a:cubicBezTo>
                    <a:pt x="5" y="9"/>
                    <a:pt x="6" y="8"/>
                    <a:pt x="6" y="8"/>
                  </a:cubicBezTo>
                  <a:cubicBezTo>
                    <a:pt x="6" y="7"/>
                    <a:pt x="6" y="7"/>
                    <a:pt x="6" y="7"/>
                  </a:cubicBezTo>
                  <a:cubicBezTo>
                    <a:pt x="6" y="7"/>
                    <a:pt x="6" y="7"/>
                    <a:pt x="6" y="6"/>
                  </a:cubicBezTo>
                  <a:cubicBezTo>
                    <a:pt x="7" y="4"/>
                    <a:pt x="7" y="2"/>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89" name="Freeform 3136">
              <a:extLst>
                <a:ext uri="{FF2B5EF4-FFF2-40B4-BE49-F238E27FC236}">
                  <a16:creationId xmlns:a16="http://schemas.microsoft.com/office/drawing/2014/main" id="{D03CE0B0-3031-462C-A4DE-97EB7F65FE7A}"/>
                </a:ext>
              </a:extLst>
            </p:cNvPr>
            <p:cNvSpPr>
              <a:spLocks/>
            </p:cNvSpPr>
            <p:nvPr/>
          </p:nvSpPr>
          <p:spPr bwMode="auto">
            <a:xfrm>
              <a:off x="2210" y="3408"/>
              <a:ext cx="24" cy="30"/>
            </a:xfrm>
            <a:custGeom>
              <a:avLst/>
              <a:gdLst>
                <a:gd name="T0" fmla="*/ 8 w 9"/>
                <a:gd name="T1" fmla="*/ 0 h 11"/>
                <a:gd name="T2" fmla="*/ 7 w 9"/>
                <a:gd name="T3" fmla="*/ 0 h 11"/>
                <a:gd name="T4" fmla="*/ 5 w 9"/>
                <a:gd name="T5" fmla="*/ 2 h 11"/>
                <a:gd name="T6" fmla="*/ 0 w 9"/>
                <a:gd name="T7" fmla="*/ 11 h 11"/>
                <a:gd name="T8" fmla="*/ 1 w 9"/>
                <a:gd name="T9" fmla="*/ 9 h 11"/>
                <a:gd name="T10" fmla="*/ 2 w 9"/>
                <a:gd name="T11" fmla="*/ 8 h 11"/>
                <a:gd name="T12" fmla="*/ 2 w 9"/>
                <a:gd name="T13" fmla="*/ 7 h 11"/>
                <a:gd name="T14" fmla="*/ 3 w 9"/>
                <a:gd name="T15" fmla="*/ 6 h 11"/>
                <a:gd name="T16" fmla="*/ 4 w 9"/>
                <a:gd name="T17" fmla="*/ 5 h 11"/>
                <a:gd name="T18" fmla="*/ 5 w 9"/>
                <a:gd name="T19" fmla="*/ 5 h 11"/>
                <a:gd name="T20" fmla="*/ 6 w 9"/>
                <a:gd name="T21" fmla="*/ 4 h 11"/>
                <a:gd name="T22" fmla="*/ 6 w 9"/>
                <a:gd name="T23" fmla="*/ 4 h 11"/>
                <a:gd name="T24" fmla="*/ 7 w 9"/>
                <a:gd name="T25" fmla="*/ 3 h 11"/>
                <a:gd name="T26" fmla="*/ 8 w 9"/>
                <a:gd name="T27" fmla="*/ 1 h 11"/>
                <a:gd name="T28" fmla="*/ 9 w 9"/>
                <a:gd name="T29" fmla="*/ 0 h 11"/>
                <a:gd name="T30" fmla="*/ 8 w 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1">
                  <a:moveTo>
                    <a:pt x="8" y="0"/>
                  </a:moveTo>
                  <a:cubicBezTo>
                    <a:pt x="8" y="0"/>
                    <a:pt x="8" y="0"/>
                    <a:pt x="7" y="0"/>
                  </a:cubicBezTo>
                  <a:cubicBezTo>
                    <a:pt x="7" y="0"/>
                    <a:pt x="6" y="1"/>
                    <a:pt x="5" y="2"/>
                  </a:cubicBezTo>
                  <a:cubicBezTo>
                    <a:pt x="3" y="5"/>
                    <a:pt x="1" y="8"/>
                    <a:pt x="0" y="11"/>
                  </a:cubicBezTo>
                  <a:cubicBezTo>
                    <a:pt x="0" y="11"/>
                    <a:pt x="1" y="10"/>
                    <a:pt x="1" y="9"/>
                  </a:cubicBezTo>
                  <a:cubicBezTo>
                    <a:pt x="1" y="9"/>
                    <a:pt x="1" y="8"/>
                    <a:pt x="2" y="8"/>
                  </a:cubicBezTo>
                  <a:cubicBezTo>
                    <a:pt x="2" y="7"/>
                    <a:pt x="2" y="7"/>
                    <a:pt x="2" y="7"/>
                  </a:cubicBezTo>
                  <a:cubicBezTo>
                    <a:pt x="3" y="6"/>
                    <a:pt x="3" y="6"/>
                    <a:pt x="3" y="6"/>
                  </a:cubicBezTo>
                  <a:cubicBezTo>
                    <a:pt x="4" y="5"/>
                    <a:pt x="4" y="5"/>
                    <a:pt x="4" y="5"/>
                  </a:cubicBezTo>
                  <a:cubicBezTo>
                    <a:pt x="5" y="5"/>
                    <a:pt x="5" y="5"/>
                    <a:pt x="5" y="5"/>
                  </a:cubicBezTo>
                  <a:cubicBezTo>
                    <a:pt x="6" y="4"/>
                    <a:pt x="6" y="4"/>
                    <a:pt x="6" y="4"/>
                  </a:cubicBezTo>
                  <a:cubicBezTo>
                    <a:pt x="6" y="4"/>
                    <a:pt x="6" y="4"/>
                    <a:pt x="6" y="4"/>
                  </a:cubicBezTo>
                  <a:cubicBezTo>
                    <a:pt x="7" y="3"/>
                    <a:pt x="7" y="3"/>
                    <a:pt x="7" y="3"/>
                  </a:cubicBezTo>
                  <a:cubicBezTo>
                    <a:pt x="8" y="2"/>
                    <a:pt x="8" y="1"/>
                    <a:pt x="8" y="1"/>
                  </a:cubicBezTo>
                  <a:cubicBezTo>
                    <a:pt x="9" y="1"/>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0" name="Freeform 3137">
              <a:extLst>
                <a:ext uri="{FF2B5EF4-FFF2-40B4-BE49-F238E27FC236}">
                  <a16:creationId xmlns:a16="http://schemas.microsoft.com/office/drawing/2014/main" id="{39AA3278-8CFE-45CA-8E6A-9DE108438F94}"/>
                </a:ext>
              </a:extLst>
            </p:cNvPr>
            <p:cNvSpPr>
              <a:spLocks/>
            </p:cNvSpPr>
            <p:nvPr/>
          </p:nvSpPr>
          <p:spPr bwMode="auto">
            <a:xfrm>
              <a:off x="2210" y="3443"/>
              <a:ext cx="13" cy="52"/>
            </a:xfrm>
            <a:custGeom>
              <a:avLst/>
              <a:gdLst>
                <a:gd name="T0" fmla="*/ 5 w 5"/>
                <a:gd name="T1" fmla="*/ 0 h 19"/>
                <a:gd name="T2" fmla="*/ 4 w 5"/>
                <a:gd name="T3" fmla="*/ 1 h 19"/>
                <a:gd name="T4" fmla="*/ 4 w 5"/>
                <a:gd name="T5" fmla="*/ 2 h 19"/>
                <a:gd name="T6" fmla="*/ 3 w 5"/>
                <a:gd name="T7" fmla="*/ 3 h 19"/>
                <a:gd name="T8" fmla="*/ 2 w 5"/>
                <a:gd name="T9" fmla="*/ 4 h 19"/>
                <a:gd name="T10" fmla="*/ 1 w 5"/>
                <a:gd name="T11" fmla="*/ 5 h 19"/>
                <a:gd name="T12" fmla="*/ 1 w 5"/>
                <a:gd name="T13" fmla="*/ 7 h 19"/>
                <a:gd name="T14" fmla="*/ 0 w 5"/>
                <a:gd name="T15" fmla="*/ 7 h 19"/>
                <a:gd name="T16" fmla="*/ 0 w 5"/>
                <a:gd name="T17" fmla="*/ 8 h 19"/>
                <a:gd name="T18" fmla="*/ 0 w 5"/>
                <a:gd name="T19" fmla="*/ 9 h 19"/>
                <a:gd name="T20" fmla="*/ 0 w 5"/>
                <a:gd name="T21" fmla="*/ 11 h 19"/>
                <a:gd name="T22" fmla="*/ 2 w 5"/>
                <a:gd name="T23" fmla="*/ 17 h 19"/>
                <a:gd name="T24" fmla="*/ 3 w 5"/>
                <a:gd name="T25" fmla="*/ 19 h 19"/>
                <a:gd name="T26" fmla="*/ 4 w 5"/>
                <a:gd name="T27" fmla="*/ 19 h 19"/>
                <a:gd name="T28" fmla="*/ 5 w 5"/>
                <a:gd name="T29" fmla="*/ 19 h 19"/>
                <a:gd name="T30" fmla="*/ 4 w 5"/>
                <a:gd name="T31" fmla="*/ 16 h 19"/>
                <a:gd name="T32" fmla="*/ 4 w 5"/>
                <a:gd name="T33" fmla="*/ 10 h 19"/>
                <a:gd name="T34" fmla="*/ 4 w 5"/>
                <a:gd name="T35" fmla="*/ 4 h 19"/>
                <a:gd name="T36" fmla="*/ 5 w 5"/>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9">
                  <a:moveTo>
                    <a:pt x="5" y="0"/>
                  </a:moveTo>
                  <a:cubicBezTo>
                    <a:pt x="4" y="1"/>
                    <a:pt x="4" y="1"/>
                    <a:pt x="4" y="1"/>
                  </a:cubicBezTo>
                  <a:cubicBezTo>
                    <a:pt x="4" y="2"/>
                    <a:pt x="4" y="2"/>
                    <a:pt x="4" y="2"/>
                  </a:cubicBezTo>
                  <a:cubicBezTo>
                    <a:pt x="3" y="2"/>
                    <a:pt x="3" y="2"/>
                    <a:pt x="3" y="3"/>
                  </a:cubicBezTo>
                  <a:cubicBezTo>
                    <a:pt x="2" y="3"/>
                    <a:pt x="2" y="3"/>
                    <a:pt x="2" y="4"/>
                  </a:cubicBezTo>
                  <a:cubicBezTo>
                    <a:pt x="2" y="4"/>
                    <a:pt x="1" y="5"/>
                    <a:pt x="1" y="5"/>
                  </a:cubicBezTo>
                  <a:cubicBezTo>
                    <a:pt x="1" y="6"/>
                    <a:pt x="1" y="6"/>
                    <a:pt x="1" y="7"/>
                  </a:cubicBezTo>
                  <a:cubicBezTo>
                    <a:pt x="0" y="7"/>
                    <a:pt x="0" y="7"/>
                    <a:pt x="0" y="7"/>
                  </a:cubicBezTo>
                  <a:cubicBezTo>
                    <a:pt x="0" y="8"/>
                    <a:pt x="0" y="8"/>
                    <a:pt x="0" y="8"/>
                  </a:cubicBezTo>
                  <a:cubicBezTo>
                    <a:pt x="0" y="9"/>
                    <a:pt x="0" y="9"/>
                    <a:pt x="0" y="9"/>
                  </a:cubicBezTo>
                  <a:cubicBezTo>
                    <a:pt x="0" y="10"/>
                    <a:pt x="0" y="10"/>
                    <a:pt x="0" y="11"/>
                  </a:cubicBezTo>
                  <a:cubicBezTo>
                    <a:pt x="0" y="13"/>
                    <a:pt x="1" y="15"/>
                    <a:pt x="2" y="17"/>
                  </a:cubicBezTo>
                  <a:cubicBezTo>
                    <a:pt x="2" y="18"/>
                    <a:pt x="3" y="18"/>
                    <a:pt x="3" y="19"/>
                  </a:cubicBezTo>
                  <a:cubicBezTo>
                    <a:pt x="3" y="19"/>
                    <a:pt x="4" y="19"/>
                    <a:pt x="4" y="19"/>
                  </a:cubicBezTo>
                  <a:cubicBezTo>
                    <a:pt x="4" y="19"/>
                    <a:pt x="5" y="19"/>
                    <a:pt x="5" y="19"/>
                  </a:cubicBezTo>
                  <a:cubicBezTo>
                    <a:pt x="5" y="18"/>
                    <a:pt x="4" y="17"/>
                    <a:pt x="4" y="16"/>
                  </a:cubicBezTo>
                  <a:cubicBezTo>
                    <a:pt x="4" y="14"/>
                    <a:pt x="4" y="12"/>
                    <a:pt x="4" y="10"/>
                  </a:cubicBezTo>
                  <a:cubicBezTo>
                    <a:pt x="4" y="8"/>
                    <a:pt x="4" y="6"/>
                    <a:pt x="4" y="4"/>
                  </a:cubicBezTo>
                  <a:cubicBezTo>
                    <a:pt x="5" y="2"/>
                    <a:pt x="5"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1" name="Freeform 3138">
              <a:extLst>
                <a:ext uri="{FF2B5EF4-FFF2-40B4-BE49-F238E27FC236}">
                  <a16:creationId xmlns:a16="http://schemas.microsoft.com/office/drawing/2014/main" id="{8CC3B681-1E28-43F0-9D8C-89109BFD44B6}"/>
                </a:ext>
              </a:extLst>
            </p:cNvPr>
            <p:cNvSpPr>
              <a:spLocks/>
            </p:cNvSpPr>
            <p:nvPr/>
          </p:nvSpPr>
          <p:spPr bwMode="auto">
            <a:xfrm>
              <a:off x="2221" y="3433"/>
              <a:ext cx="21" cy="62"/>
            </a:xfrm>
            <a:custGeom>
              <a:avLst/>
              <a:gdLst>
                <a:gd name="T0" fmla="*/ 2 w 8"/>
                <a:gd name="T1" fmla="*/ 0 h 23"/>
                <a:gd name="T2" fmla="*/ 2 w 8"/>
                <a:gd name="T3" fmla="*/ 1 h 23"/>
                <a:gd name="T4" fmla="*/ 1 w 8"/>
                <a:gd name="T5" fmla="*/ 8 h 23"/>
                <a:gd name="T6" fmla="*/ 0 w 8"/>
                <a:gd name="T7" fmla="*/ 14 h 23"/>
                <a:gd name="T8" fmla="*/ 0 w 8"/>
                <a:gd name="T9" fmla="*/ 20 h 23"/>
                <a:gd name="T10" fmla="*/ 1 w 8"/>
                <a:gd name="T11" fmla="*/ 23 h 23"/>
                <a:gd name="T12" fmla="*/ 2 w 8"/>
                <a:gd name="T13" fmla="*/ 22 h 23"/>
                <a:gd name="T14" fmla="*/ 4 w 8"/>
                <a:gd name="T15" fmla="*/ 21 h 23"/>
                <a:gd name="T16" fmla="*/ 8 w 8"/>
                <a:gd name="T17" fmla="*/ 20 h 23"/>
                <a:gd name="T18" fmla="*/ 8 w 8"/>
                <a:gd name="T19" fmla="*/ 19 h 23"/>
                <a:gd name="T20" fmla="*/ 8 w 8"/>
                <a:gd name="T21" fmla="*/ 18 h 23"/>
                <a:gd name="T22" fmla="*/ 7 w 8"/>
                <a:gd name="T23" fmla="*/ 14 h 23"/>
                <a:gd name="T24" fmla="*/ 6 w 8"/>
                <a:gd name="T25" fmla="*/ 12 h 23"/>
                <a:gd name="T26" fmla="*/ 5 w 8"/>
                <a:gd name="T27" fmla="*/ 10 h 23"/>
                <a:gd name="T28" fmla="*/ 4 w 8"/>
                <a:gd name="T29" fmla="*/ 5 h 23"/>
                <a:gd name="T30" fmla="*/ 3 w 8"/>
                <a:gd name="T31" fmla="*/ 3 h 23"/>
                <a:gd name="T32" fmla="*/ 2 w 8"/>
                <a:gd name="T33" fmla="*/ 1 h 23"/>
                <a:gd name="T34" fmla="*/ 2 w 8"/>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3">
                  <a:moveTo>
                    <a:pt x="2" y="0"/>
                  </a:moveTo>
                  <a:cubicBezTo>
                    <a:pt x="2" y="0"/>
                    <a:pt x="2" y="1"/>
                    <a:pt x="2" y="1"/>
                  </a:cubicBezTo>
                  <a:cubicBezTo>
                    <a:pt x="1" y="3"/>
                    <a:pt x="1" y="5"/>
                    <a:pt x="1" y="8"/>
                  </a:cubicBezTo>
                  <a:cubicBezTo>
                    <a:pt x="1" y="10"/>
                    <a:pt x="0" y="12"/>
                    <a:pt x="0" y="14"/>
                  </a:cubicBezTo>
                  <a:cubicBezTo>
                    <a:pt x="0" y="16"/>
                    <a:pt x="0" y="18"/>
                    <a:pt x="0" y="20"/>
                  </a:cubicBezTo>
                  <a:cubicBezTo>
                    <a:pt x="1" y="21"/>
                    <a:pt x="1" y="22"/>
                    <a:pt x="1" y="23"/>
                  </a:cubicBezTo>
                  <a:cubicBezTo>
                    <a:pt x="2" y="22"/>
                    <a:pt x="2" y="22"/>
                    <a:pt x="2" y="22"/>
                  </a:cubicBezTo>
                  <a:cubicBezTo>
                    <a:pt x="2" y="22"/>
                    <a:pt x="3" y="21"/>
                    <a:pt x="4" y="21"/>
                  </a:cubicBezTo>
                  <a:cubicBezTo>
                    <a:pt x="5" y="21"/>
                    <a:pt x="6" y="21"/>
                    <a:pt x="8" y="20"/>
                  </a:cubicBezTo>
                  <a:cubicBezTo>
                    <a:pt x="8" y="19"/>
                    <a:pt x="8" y="19"/>
                    <a:pt x="8" y="19"/>
                  </a:cubicBezTo>
                  <a:cubicBezTo>
                    <a:pt x="8" y="19"/>
                    <a:pt x="8" y="18"/>
                    <a:pt x="8" y="18"/>
                  </a:cubicBezTo>
                  <a:cubicBezTo>
                    <a:pt x="8" y="17"/>
                    <a:pt x="7" y="15"/>
                    <a:pt x="7" y="14"/>
                  </a:cubicBezTo>
                  <a:cubicBezTo>
                    <a:pt x="7" y="13"/>
                    <a:pt x="6" y="13"/>
                    <a:pt x="6" y="12"/>
                  </a:cubicBezTo>
                  <a:cubicBezTo>
                    <a:pt x="6" y="11"/>
                    <a:pt x="6" y="10"/>
                    <a:pt x="5" y="10"/>
                  </a:cubicBezTo>
                  <a:cubicBezTo>
                    <a:pt x="5" y="8"/>
                    <a:pt x="4" y="7"/>
                    <a:pt x="4" y="5"/>
                  </a:cubicBezTo>
                  <a:cubicBezTo>
                    <a:pt x="3" y="5"/>
                    <a:pt x="3" y="4"/>
                    <a:pt x="3" y="3"/>
                  </a:cubicBezTo>
                  <a:cubicBezTo>
                    <a:pt x="3" y="3"/>
                    <a:pt x="3" y="2"/>
                    <a:pt x="2" y="1"/>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2" name="Freeform 3139">
              <a:extLst>
                <a:ext uri="{FF2B5EF4-FFF2-40B4-BE49-F238E27FC236}">
                  <a16:creationId xmlns:a16="http://schemas.microsoft.com/office/drawing/2014/main" id="{A6834610-9FD1-4BAE-B378-0F87C8FF62BF}"/>
                </a:ext>
              </a:extLst>
            </p:cNvPr>
            <p:cNvSpPr>
              <a:spLocks noEditPoints="1"/>
            </p:cNvSpPr>
            <p:nvPr/>
          </p:nvSpPr>
          <p:spPr bwMode="auto">
            <a:xfrm>
              <a:off x="2234" y="3397"/>
              <a:ext cx="36" cy="63"/>
            </a:xfrm>
            <a:custGeom>
              <a:avLst/>
              <a:gdLst>
                <a:gd name="T0" fmla="*/ 5 w 13"/>
                <a:gd name="T1" fmla="*/ 0 h 23"/>
                <a:gd name="T2" fmla="*/ 1 w 13"/>
                <a:gd name="T3" fmla="*/ 4 h 23"/>
                <a:gd name="T4" fmla="*/ 1 w 13"/>
                <a:gd name="T5" fmla="*/ 4 h 23"/>
                <a:gd name="T6" fmla="*/ 1 w 13"/>
                <a:gd name="T7" fmla="*/ 5 h 23"/>
                <a:gd name="T8" fmla="*/ 0 w 13"/>
                <a:gd name="T9" fmla="*/ 5 h 23"/>
                <a:gd name="T10" fmla="*/ 1 w 13"/>
                <a:gd name="T11" fmla="*/ 5 h 23"/>
                <a:gd name="T12" fmla="*/ 1 w 13"/>
                <a:gd name="T13" fmla="*/ 6 h 23"/>
                <a:gd name="T14" fmla="*/ 2 w 13"/>
                <a:gd name="T15" fmla="*/ 8 h 23"/>
                <a:gd name="T16" fmla="*/ 5 w 13"/>
                <a:gd name="T17" fmla="*/ 11 h 23"/>
                <a:gd name="T18" fmla="*/ 6 w 13"/>
                <a:gd name="T19" fmla="*/ 13 h 23"/>
                <a:gd name="T20" fmla="*/ 7 w 13"/>
                <a:gd name="T21" fmla="*/ 14 h 23"/>
                <a:gd name="T22" fmla="*/ 7 w 13"/>
                <a:gd name="T23" fmla="*/ 15 h 23"/>
                <a:gd name="T24" fmla="*/ 8 w 13"/>
                <a:gd name="T25" fmla="*/ 17 h 23"/>
                <a:gd name="T26" fmla="*/ 9 w 13"/>
                <a:gd name="T27" fmla="*/ 19 h 23"/>
                <a:gd name="T28" fmla="*/ 10 w 13"/>
                <a:gd name="T29" fmla="*/ 23 h 23"/>
                <a:gd name="T30" fmla="*/ 10 w 13"/>
                <a:gd name="T31" fmla="*/ 23 h 23"/>
                <a:gd name="T32" fmla="*/ 10 w 13"/>
                <a:gd name="T33" fmla="*/ 23 h 23"/>
                <a:gd name="T34" fmla="*/ 12 w 13"/>
                <a:gd name="T35" fmla="*/ 20 h 23"/>
                <a:gd name="T36" fmla="*/ 12 w 13"/>
                <a:gd name="T37" fmla="*/ 15 h 23"/>
                <a:gd name="T38" fmla="*/ 12 w 13"/>
                <a:gd name="T39" fmla="*/ 12 h 23"/>
                <a:gd name="T40" fmla="*/ 6 w 13"/>
                <a:gd name="T41" fmla="*/ 0 h 23"/>
                <a:gd name="T42" fmla="*/ 6 w 13"/>
                <a:gd name="T43" fmla="*/ 0 h 23"/>
                <a:gd name="T44" fmla="*/ 5 w 13"/>
                <a:gd name="T45" fmla="*/ 0 h 23"/>
                <a:gd name="T46" fmla="*/ 6 w 13"/>
                <a:gd name="T47" fmla="*/ 0 h 23"/>
                <a:gd name="T48" fmla="*/ 13 w 13"/>
                <a:gd name="T49" fmla="*/ 11 h 23"/>
                <a:gd name="T50" fmla="*/ 13 w 13"/>
                <a:gd name="T51" fmla="*/ 10 h 23"/>
                <a:gd name="T52" fmla="*/ 13 w 13"/>
                <a:gd name="T53" fmla="*/ 10 h 23"/>
                <a:gd name="T54" fmla="*/ 13 w 13"/>
                <a:gd name="T55" fmla="*/ 10 h 23"/>
                <a:gd name="T56" fmla="*/ 12 w 13"/>
                <a:gd name="T57" fmla="*/ 2 h 23"/>
                <a:gd name="T58" fmla="*/ 10 w 13"/>
                <a:gd name="T59" fmla="*/ 0 h 23"/>
                <a:gd name="T60" fmla="*/ 8 w 13"/>
                <a:gd name="T61" fmla="*/ 0 h 23"/>
                <a:gd name="T62" fmla="*/ 6 w 13"/>
                <a:gd name="T63" fmla="*/ 0 h 23"/>
                <a:gd name="T64" fmla="*/ 6 w 13"/>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23">
                  <a:moveTo>
                    <a:pt x="5" y="0"/>
                  </a:moveTo>
                  <a:cubicBezTo>
                    <a:pt x="3" y="1"/>
                    <a:pt x="2" y="2"/>
                    <a:pt x="1" y="4"/>
                  </a:cubicBezTo>
                  <a:cubicBezTo>
                    <a:pt x="1" y="4"/>
                    <a:pt x="1" y="4"/>
                    <a:pt x="1" y="4"/>
                  </a:cubicBezTo>
                  <a:cubicBezTo>
                    <a:pt x="1" y="5"/>
                    <a:pt x="1" y="5"/>
                    <a:pt x="1" y="5"/>
                  </a:cubicBezTo>
                  <a:cubicBezTo>
                    <a:pt x="0" y="5"/>
                    <a:pt x="0" y="5"/>
                    <a:pt x="0" y="5"/>
                  </a:cubicBezTo>
                  <a:cubicBezTo>
                    <a:pt x="1" y="5"/>
                    <a:pt x="1" y="5"/>
                    <a:pt x="1" y="5"/>
                  </a:cubicBezTo>
                  <a:cubicBezTo>
                    <a:pt x="1" y="5"/>
                    <a:pt x="1" y="6"/>
                    <a:pt x="1" y="6"/>
                  </a:cubicBezTo>
                  <a:cubicBezTo>
                    <a:pt x="2" y="7"/>
                    <a:pt x="2" y="7"/>
                    <a:pt x="2" y="8"/>
                  </a:cubicBezTo>
                  <a:cubicBezTo>
                    <a:pt x="3" y="8"/>
                    <a:pt x="4" y="10"/>
                    <a:pt x="5" y="11"/>
                  </a:cubicBezTo>
                  <a:cubicBezTo>
                    <a:pt x="5" y="11"/>
                    <a:pt x="6" y="12"/>
                    <a:pt x="6" y="13"/>
                  </a:cubicBezTo>
                  <a:cubicBezTo>
                    <a:pt x="7" y="14"/>
                    <a:pt x="7" y="14"/>
                    <a:pt x="7" y="14"/>
                  </a:cubicBezTo>
                  <a:cubicBezTo>
                    <a:pt x="7" y="15"/>
                    <a:pt x="7" y="15"/>
                    <a:pt x="7" y="15"/>
                  </a:cubicBezTo>
                  <a:cubicBezTo>
                    <a:pt x="8" y="15"/>
                    <a:pt x="8" y="16"/>
                    <a:pt x="8" y="17"/>
                  </a:cubicBezTo>
                  <a:cubicBezTo>
                    <a:pt x="9" y="17"/>
                    <a:pt x="9" y="18"/>
                    <a:pt x="9" y="19"/>
                  </a:cubicBezTo>
                  <a:cubicBezTo>
                    <a:pt x="10" y="20"/>
                    <a:pt x="10" y="21"/>
                    <a:pt x="10" y="23"/>
                  </a:cubicBezTo>
                  <a:cubicBezTo>
                    <a:pt x="10" y="23"/>
                    <a:pt x="10" y="23"/>
                    <a:pt x="10" y="23"/>
                  </a:cubicBezTo>
                  <a:cubicBezTo>
                    <a:pt x="10" y="23"/>
                    <a:pt x="10" y="23"/>
                    <a:pt x="10" y="23"/>
                  </a:cubicBezTo>
                  <a:cubicBezTo>
                    <a:pt x="11" y="22"/>
                    <a:pt x="11" y="21"/>
                    <a:pt x="12" y="20"/>
                  </a:cubicBezTo>
                  <a:cubicBezTo>
                    <a:pt x="11" y="18"/>
                    <a:pt x="11" y="16"/>
                    <a:pt x="12" y="15"/>
                  </a:cubicBezTo>
                  <a:cubicBezTo>
                    <a:pt x="12" y="14"/>
                    <a:pt x="12" y="13"/>
                    <a:pt x="12" y="12"/>
                  </a:cubicBezTo>
                  <a:cubicBezTo>
                    <a:pt x="10" y="8"/>
                    <a:pt x="8" y="4"/>
                    <a:pt x="6" y="0"/>
                  </a:cubicBezTo>
                  <a:cubicBezTo>
                    <a:pt x="6" y="0"/>
                    <a:pt x="6" y="0"/>
                    <a:pt x="6" y="0"/>
                  </a:cubicBezTo>
                  <a:cubicBezTo>
                    <a:pt x="5" y="0"/>
                    <a:pt x="5" y="0"/>
                    <a:pt x="5" y="0"/>
                  </a:cubicBezTo>
                  <a:moveTo>
                    <a:pt x="6" y="0"/>
                  </a:moveTo>
                  <a:cubicBezTo>
                    <a:pt x="8" y="4"/>
                    <a:pt x="10" y="8"/>
                    <a:pt x="13" y="11"/>
                  </a:cubicBezTo>
                  <a:cubicBezTo>
                    <a:pt x="13" y="11"/>
                    <a:pt x="13" y="11"/>
                    <a:pt x="13" y="10"/>
                  </a:cubicBezTo>
                  <a:cubicBezTo>
                    <a:pt x="13" y="10"/>
                    <a:pt x="13" y="10"/>
                    <a:pt x="13" y="10"/>
                  </a:cubicBezTo>
                  <a:cubicBezTo>
                    <a:pt x="13" y="10"/>
                    <a:pt x="13" y="10"/>
                    <a:pt x="13" y="10"/>
                  </a:cubicBezTo>
                  <a:cubicBezTo>
                    <a:pt x="12" y="8"/>
                    <a:pt x="11" y="5"/>
                    <a:pt x="12" y="2"/>
                  </a:cubicBezTo>
                  <a:cubicBezTo>
                    <a:pt x="12" y="1"/>
                    <a:pt x="11" y="1"/>
                    <a:pt x="10" y="0"/>
                  </a:cubicBezTo>
                  <a:cubicBezTo>
                    <a:pt x="9" y="0"/>
                    <a:pt x="8" y="0"/>
                    <a:pt x="8" y="0"/>
                  </a:cubicBezTo>
                  <a:cubicBezTo>
                    <a:pt x="7" y="0"/>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3" name="Freeform 3140">
              <a:extLst>
                <a:ext uri="{FF2B5EF4-FFF2-40B4-BE49-F238E27FC236}">
                  <a16:creationId xmlns:a16="http://schemas.microsoft.com/office/drawing/2014/main" id="{B54BEC25-1FB2-410B-96C9-152C428DF778}"/>
                </a:ext>
              </a:extLst>
            </p:cNvPr>
            <p:cNvSpPr>
              <a:spLocks/>
            </p:cNvSpPr>
            <p:nvPr/>
          </p:nvSpPr>
          <p:spPr bwMode="auto">
            <a:xfrm>
              <a:off x="2264" y="3403"/>
              <a:ext cx="8" cy="21"/>
            </a:xfrm>
            <a:custGeom>
              <a:avLst/>
              <a:gdLst>
                <a:gd name="T0" fmla="*/ 1 w 3"/>
                <a:gd name="T1" fmla="*/ 0 h 8"/>
                <a:gd name="T2" fmla="*/ 2 w 3"/>
                <a:gd name="T3" fmla="*/ 8 h 8"/>
                <a:gd name="T4" fmla="*/ 2 w 3"/>
                <a:gd name="T5" fmla="*/ 8 h 8"/>
                <a:gd name="T6" fmla="*/ 3 w 3"/>
                <a:gd name="T7" fmla="*/ 7 h 8"/>
                <a:gd name="T8" fmla="*/ 3 w 3"/>
                <a:gd name="T9" fmla="*/ 3 h 8"/>
                <a:gd name="T10" fmla="*/ 1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1" y="0"/>
                  </a:moveTo>
                  <a:cubicBezTo>
                    <a:pt x="0" y="3"/>
                    <a:pt x="1" y="6"/>
                    <a:pt x="2" y="8"/>
                  </a:cubicBezTo>
                  <a:cubicBezTo>
                    <a:pt x="2" y="8"/>
                    <a:pt x="2" y="8"/>
                    <a:pt x="2" y="8"/>
                  </a:cubicBezTo>
                  <a:cubicBezTo>
                    <a:pt x="3" y="8"/>
                    <a:pt x="3" y="7"/>
                    <a:pt x="3" y="7"/>
                  </a:cubicBezTo>
                  <a:cubicBezTo>
                    <a:pt x="3" y="5"/>
                    <a:pt x="3" y="4"/>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4" name="Oval 3141">
              <a:extLst>
                <a:ext uri="{FF2B5EF4-FFF2-40B4-BE49-F238E27FC236}">
                  <a16:creationId xmlns:a16="http://schemas.microsoft.com/office/drawing/2014/main" id="{DB899D03-0544-48C6-8E7D-3D2BB589DE40}"/>
                </a:ext>
              </a:extLst>
            </p:cNvPr>
            <p:cNvSpPr>
              <a:spLocks noChangeArrowheads="1"/>
            </p:cNvSpPr>
            <p:nvPr/>
          </p:nvSpPr>
          <p:spPr bwMode="auto">
            <a:xfrm>
              <a:off x="2248" y="3397"/>
              <a:ext cx="3"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5" name="Freeform 3142">
              <a:extLst>
                <a:ext uri="{FF2B5EF4-FFF2-40B4-BE49-F238E27FC236}">
                  <a16:creationId xmlns:a16="http://schemas.microsoft.com/office/drawing/2014/main" id="{22E88DAF-1D54-45C3-B4C8-7A0458CF987A}"/>
                </a:ext>
              </a:extLst>
            </p:cNvPr>
            <p:cNvSpPr>
              <a:spLocks/>
            </p:cNvSpPr>
            <p:nvPr/>
          </p:nvSpPr>
          <p:spPr bwMode="auto">
            <a:xfrm>
              <a:off x="2251" y="3397"/>
              <a:ext cx="10" cy="0"/>
            </a:xfrm>
            <a:custGeom>
              <a:avLst/>
              <a:gdLst>
                <a:gd name="T0" fmla="*/ 1 w 4"/>
                <a:gd name="T1" fmla="*/ 0 w 4"/>
                <a:gd name="T2" fmla="*/ 0 w 4"/>
                <a:gd name="T3" fmla="*/ 0 w 4"/>
                <a:gd name="T4" fmla="*/ 2 w 4"/>
                <a:gd name="T5" fmla="*/ 4 w 4"/>
                <a:gd name="T6" fmla="*/ 1 w 4"/>
                <a:gd name="T7" fmla="*/ 1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1" y="0"/>
                  </a:moveTo>
                  <a:cubicBezTo>
                    <a:pt x="1" y="0"/>
                    <a:pt x="0" y="0"/>
                    <a:pt x="0" y="0"/>
                  </a:cubicBezTo>
                  <a:cubicBezTo>
                    <a:pt x="0" y="0"/>
                    <a:pt x="0" y="0"/>
                    <a:pt x="0" y="0"/>
                  </a:cubicBezTo>
                  <a:cubicBezTo>
                    <a:pt x="0" y="0"/>
                    <a:pt x="0" y="0"/>
                    <a:pt x="0" y="0"/>
                  </a:cubicBezTo>
                  <a:cubicBezTo>
                    <a:pt x="1" y="0"/>
                    <a:pt x="1" y="0"/>
                    <a:pt x="2" y="0"/>
                  </a:cubicBezTo>
                  <a:cubicBezTo>
                    <a:pt x="2" y="0"/>
                    <a:pt x="3" y="0"/>
                    <a:pt x="4" y="0"/>
                  </a:cubicBezTo>
                  <a:cubicBezTo>
                    <a:pt x="3"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6" name="Freeform 3143">
              <a:extLst>
                <a:ext uri="{FF2B5EF4-FFF2-40B4-BE49-F238E27FC236}">
                  <a16:creationId xmlns:a16="http://schemas.microsoft.com/office/drawing/2014/main" id="{555C079C-363C-4B2C-A3D2-983E857DB076}"/>
                </a:ext>
              </a:extLst>
            </p:cNvPr>
            <p:cNvSpPr>
              <a:spLocks/>
            </p:cNvSpPr>
            <p:nvPr/>
          </p:nvSpPr>
          <p:spPr bwMode="auto">
            <a:xfrm>
              <a:off x="2226" y="3411"/>
              <a:ext cx="35" cy="76"/>
            </a:xfrm>
            <a:custGeom>
              <a:avLst/>
              <a:gdLst>
                <a:gd name="T0" fmla="*/ 3 w 13"/>
                <a:gd name="T1" fmla="*/ 0 h 28"/>
                <a:gd name="T2" fmla="*/ 3 w 13"/>
                <a:gd name="T3" fmla="*/ 0 h 28"/>
                <a:gd name="T4" fmla="*/ 1 w 13"/>
                <a:gd name="T5" fmla="*/ 4 h 28"/>
                <a:gd name="T6" fmla="*/ 0 w 13"/>
                <a:gd name="T7" fmla="*/ 6 h 28"/>
                <a:gd name="T8" fmla="*/ 0 w 13"/>
                <a:gd name="T9" fmla="*/ 6 h 28"/>
                <a:gd name="T10" fmla="*/ 1 w 13"/>
                <a:gd name="T11" fmla="*/ 9 h 28"/>
                <a:gd name="T12" fmla="*/ 1 w 13"/>
                <a:gd name="T13" fmla="*/ 11 h 28"/>
                <a:gd name="T14" fmla="*/ 2 w 13"/>
                <a:gd name="T15" fmla="*/ 13 h 28"/>
                <a:gd name="T16" fmla="*/ 3 w 13"/>
                <a:gd name="T17" fmla="*/ 18 h 28"/>
                <a:gd name="T18" fmla="*/ 4 w 13"/>
                <a:gd name="T19" fmla="*/ 20 h 28"/>
                <a:gd name="T20" fmla="*/ 5 w 13"/>
                <a:gd name="T21" fmla="*/ 22 h 28"/>
                <a:gd name="T22" fmla="*/ 6 w 13"/>
                <a:gd name="T23" fmla="*/ 26 h 28"/>
                <a:gd name="T24" fmla="*/ 6 w 13"/>
                <a:gd name="T25" fmla="*/ 27 h 28"/>
                <a:gd name="T26" fmla="*/ 6 w 13"/>
                <a:gd name="T27" fmla="*/ 28 h 28"/>
                <a:gd name="T28" fmla="*/ 9 w 13"/>
                <a:gd name="T29" fmla="*/ 25 h 28"/>
                <a:gd name="T30" fmla="*/ 13 w 13"/>
                <a:gd name="T31" fmla="*/ 19 h 28"/>
                <a:gd name="T32" fmla="*/ 13 w 13"/>
                <a:gd name="T33" fmla="*/ 18 h 28"/>
                <a:gd name="T34" fmla="*/ 12 w 13"/>
                <a:gd name="T35" fmla="*/ 14 h 28"/>
                <a:gd name="T36" fmla="*/ 11 w 13"/>
                <a:gd name="T37" fmla="*/ 12 h 28"/>
                <a:gd name="T38" fmla="*/ 10 w 13"/>
                <a:gd name="T39" fmla="*/ 10 h 28"/>
                <a:gd name="T40" fmla="*/ 9 w 13"/>
                <a:gd name="T41" fmla="*/ 9 h 28"/>
                <a:gd name="T42" fmla="*/ 9 w 13"/>
                <a:gd name="T43" fmla="*/ 8 h 28"/>
                <a:gd name="T44" fmla="*/ 8 w 13"/>
                <a:gd name="T45" fmla="*/ 6 h 28"/>
                <a:gd name="T46" fmla="*/ 5 w 13"/>
                <a:gd name="T47" fmla="*/ 3 h 28"/>
                <a:gd name="T48" fmla="*/ 4 w 13"/>
                <a:gd name="T49" fmla="*/ 1 h 28"/>
                <a:gd name="T50" fmla="*/ 3 w 13"/>
                <a:gd name="T51" fmla="*/ 0 h 28"/>
                <a:gd name="T52" fmla="*/ 3 w 13"/>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28">
                  <a:moveTo>
                    <a:pt x="3" y="0"/>
                  </a:moveTo>
                  <a:cubicBezTo>
                    <a:pt x="3" y="0"/>
                    <a:pt x="3" y="0"/>
                    <a:pt x="3" y="0"/>
                  </a:cubicBezTo>
                  <a:cubicBezTo>
                    <a:pt x="2" y="1"/>
                    <a:pt x="2" y="2"/>
                    <a:pt x="1" y="4"/>
                  </a:cubicBezTo>
                  <a:cubicBezTo>
                    <a:pt x="1" y="5"/>
                    <a:pt x="1" y="5"/>
                    <a:pt x="0" y="6"/>
                  </a:cubicBezTo>
                  <a:cubicBezTo>
                    <a:pt x="0" y="6"/>
                    <a:pt x="0" y="6"/>
                    <a:pt x="0" y="6"/>
                  </a:cubicBezTo>
                  <a:cubicBezTo>
                    <a:pt x="0" y="7"/>
                    <a:pt x="0" y="8"/>
                    <a:pt x="1" y="9"/>
                  </a:cubicBezTo>
                  <a:cubicBezTo>
                    <a:pt x="1" y="10"/>
                    <a:pt x="1" y="11"/>
                    <a:pt x="1" y="11"/>
                  </a:cubicBezTo>
                  <a:cubicBezTo>
                    <a:pt x="1" y="12"/>
                    <a:pt x="2" y="13"/>
                    <a:pt x="2" y="13"/>
                  </a:cubicBezTo>
                  <a:cubicBezTo>
                    <a:pt x="2" y="15"/>
                    <a:pt x="3" y="16"/>
                    <a:pt x="3" y="18"/>
                  </a:cubicBezTo>
                  <a:cubicBezTo>
                    <a:pt x="4" y="18"/>
                    <a:pt x="4" y="19"/>
                    <a:pt x="4" y="20"/>
                  </a:cubicBezTo>
                  <a:cubicBezTo>
                    <a:pt x="5" y="21"/>
                    <a:pt x="5" y="21"/>
                    <a:pt x="5" y="22"/>
                  </a:cubicBezTo>
                  <a:cubicBezTo>
                    <a:pt x="5" y="23"/>
                    <a:pt x="6" y="25"/>
                    <a:pt x="6" y="26"/>
                  </a:cubicBezTo>
                  <a:cubicBezTo>
                    <a:pt x="6" y="26"/>
                    <a:pt x="6" y="27"/>
                    <a:pt x="6" y="27"/>
                  </a:cubicBezTo>
                  <a:cubicBezTo>
                    <a:pt x="6" y="28"/>
                    <a:pt x="6" y="28"/>
                    <a:pt x="6" y="28"/>
                  </a:cubicBezTo>
                  <a:cubicBezTo>
                    <a:pt x="7" y="27"/>
                    <a:pt x="8" y="26"/>
                    <a:pt x="9" y="25"/>
                  </a:cubicBezTo>
                  <a:cubicBezTo>
                    <a:pt x="11" y="23"/>
                    <a:pt x="12" y="21"/>
                    <a:pt x="13" y="19"/>
                  </a:cubicBezTo>
                  <a:cubicBezTo>
                    <a:pt x="13" y="18"/>
                    <a:pt x="13" y="18"/>
                    <a:pt x="13" y="18"/>
                  </a:cubicBezTo>
                  <a:cubicBezTo>
                    <a:pt x="13" y="16"/>
                    <a:pt x="12" y="15"/>
                    <a:pt x="12" y="14"/>
                  </a:cubicBezTo>
                  <a:cubicBezTo>
                    <a:pt x="12" y="13"/>
                    <a:pt x="11" y="12"/>
                    <a:pt x="11" y="12"/>
                  </a:cubicBezTo>
                  <a:cubicBezTo>
                    <a:pt x="11" y="11"/>
                    <a:pt x="10" y="10"/>
                    <a:pt x="10" y="10"/>
                  </a:cubicBezTo>
                  <a:cubicBezTo>
                    <a:pt x="9" y="9"/>
                    <a:pt x="9" y="9"/>
                    <a:pt x="9" y="9"/>
                  </a:cubicBezTo>
                  <a:cubicBezTo>
                    <a:pt x="9" y="8"/>
                    <a:pt x="9" y="8"/>
                    <a:pt x="9" y="8"/>
                  </a:cubicBezTo>
                  <a:cubicBezTo>
                    <a:pt x="8" y="7"/>
                    <a:pt x="8" y="7"/>
                    <a:pt x="8" y="6"/>
                  </a:cubicBezTo>
                  <a:cubicBezTo>
                    <a:pt x="7" y="5"/>
                    <a:pt x="6" y="4"/>
                    <a:pt x="5" y="3"/>
                  </a:cubicBezTo>
                  <a:cubicBezTo>
                    <a:pt x="5" y="2"/>
                    <a:pt x="4" y="2"/>
                    <a:pt x="4" y="1"/>
                  </a:cubicBezTo>
                  <a:cubicBezTo>
                    <a:pt x="4" y="1"/>
                    <a:pt x="4"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7" name="Freeform 3144">
              <a:extLst>
                <a:ext uri="{FF2B5EF4-FFF2-40B4-BE49-F238E27FC236}">
                  <a16:creationId xmlns:a16="http://schemas.microsoft.com/office/drawing/2014/main" id="{542294BA-4789-4E29-9E00-3D1940F29E7D}"/>
                </a:ext>
              </a:extLst>
            </p:cNvPr>
            <p:cNvSpPr>
              <a:spLocks/>
            </p:cNvSpPr>
            <p:nvPr/>
          </p:nvSpPr>
          <p:spPr bwMode="auto">
            <a:xfrm>
              <a:off x="2327" y="3424"/>
              <a:ext cx="57" cy="52"/>
            </a:xfrm>
            <a:custGeom>
              <a:avLst/>
              <a:gdLst>
                <a:gd name="T0" fmla="*/ 0 w 21"/>
                <a:gd name="T1" fmla="*/ 0 h 19"/>
                <a:gd name="T2" fmla="*/ 2 w 21"/>
                <a:gd name="T3" fmla="*/ 1 h 19"/>
                <a:gd name="T4" fmla="*/ 3 w 21"/>
                <a:gd name="T5" fmla="*/ 2 h 19"/>
                <a:gd name="T6" fmla="*/ 3 w 21"/>
                <a:gd name="T7" fmla="*/ 2 h 19"/>
                <a:gd name="T8" fmla="*/ 2 w 21"/>
                <a:gd name="T9" fmla="*/ 3 h 19"/>
                <a:gd name="T10" fmla="*/ 5 w 21"/>
                <a:gd name="T11" fmla="*/ 7 h 19"/>
                <a:gd name="T12" fmla="*/ 6 w 21"/>
                <a:gd name="T13" fmla="*/ 9 h 19"/>
                <a:gd name="T14" fmla="*/ 6 w 21"/>
                <a:gd name="T15" fmla="*/ 9 h 19"/>
                <a:gd name="T16" fmla="*/ 8 w 21"/>
                <a:gd name="T17" fmla="*/ 10 h 19"/>
                <a:gd name="T18" fmla="*/ 10 w 21"/>
                <a:gd name="T19" fmla="*/ 11 h 19"/>
                <a:gd name="T20" fmla="*/ 11 w 21"/>
                <a:gd name="T21" fmla="*/ 11 h 19"/>
                <a:gd name="T22" fmla="*/ 13 w 21"/>
                <a:gd name="T23" fmla="*/ 12 h 19"/>
                <a:gd name="T24" fmla="*/ 15 w 21"/>
                <a:gd name="T25" fmla="*/ 14 h 19"/>
                <a:gd name="T26" fmla="*/ 17 w 21"/>
                <a:gd name="T27" fmla="*/ 15 h 19"/>
                <a:gd name="T28" fmla="*/ 18 w 21"/>
                <a:gd name="T29" fmla="*/ 16 h 19"/>
                <a:gd name="T30" fmla="*/ 19 w 21"/>
                <a:gd name="T31" fmla="*/ 16 h 19"/>
                <a:gd name="T32" fmla="*/ 20 w 21"/>
                <a:gd name="T33" fmla="*/ 18 h 19"/>
                <a:gd name="T34" fmla="*/ 21 w 21"/>
                <a:gd name="T35" fmla="*/ 19 h 19"/>
                <a:gd name="T36" fmla="*/ 16 w 21"/>
                <a:gd name="T37" fmla="*/ 9 h 19"/>
                <a:gd name="T38" fmla="*/ 11 w 21"/>
                <a:gd name="T39" fmla="*/ 4 h 19"/>
                <a:gd name="T40" fmla="*/ 9 w 21"/>
                <a:gd name="T41" fmla="*/ 3 h 19"/>
                <a:gd name="T42" fmla="*/ 8 w 21"/>
                <a:gd name="T43" fmla="*/ 1 h 19"/>
                <a:gd name="T44" fmla="*/ 6 w 21"/>
                <a:gd name="T45" fmla="*/ 0 h 19"/>
                <a:gd name="T46" fmla="*/ 5 w 21"/>
                <a:gd name="T47" fmla="*/ 0 h 19"/>
                <a:gd name="T48" fmla="*/ 5 w 21"/>
                <a:gd name="T49" fmla="*/ 0 h 19"/>
                <a:gd name="T50" fmla="*/ 3 w 21"/>
                <a:gd name="T51" fmla="*/ 2 h 19"/>
                <a:gd name="T52" fmla="*/ 3 w 21"/>
                <a:gd name="T53" fmla="*/ 2 h 19"/>
                <a:gd name="T54" fmla="*/ 2 w 21"/>
                <a:gd name="T55" fmla="*/ 1 h 19"/>
                <a:gd name="T56" fmla="*/ 0 w 21"/>
                <a:gd name="T57" fmla="*/ 0 h 19"/>
                <a:gd name="T58" fmla="*/ 0 w 21"/>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19">
                  <a:moveTo>
                    <a:pt x="0" y="0"/>
                  </a:moveTo>
                  <a:cubicBezTo>
                    <a:pt x="1" y="0"/>
                    <a:pt x="1" y="1"/>
                    <a:pt x="2" y="1"/>
                  </a:cubicBezTo>
                  <a:cubicBezTo>
                    <a:pt x="2" y="1"/>
                    <a:pt x="2" y="2"/>
                    <a:pt x="3" y="2"/>
                  </a:cubicBezTo>
                  <a:cubicBezTo>
                    <a:pt x="3" y="2"/>
                    <a:pt x="3" y="2"/>
                    <a:pt x="3" y="2"/>
                  </a:cubicBezTo>
                  <a:cubicBezTo>
                    <a:pt x="3" y="2"/>
                    <a:pt x="2" y="2"/>
                    <a:pt x="2" y="3"/>
                  </a:cubicBezTo>
                  <a:cubicBezTo>
                    <a:pt x="3" y="4"/>
                    <a:pt x="4" y="5"/>
                    <a:pt x="5" y="7"/>
                  </a:cubicBezTo>
                  <a:cubicBezTo>
                    <a:pt x="5" y="8"/>
                    <a:pt x="5" y="8"/>
                    <a:pt x="6" y="9"/>
                  </a:cubicBezTo>
                  <a:cubicBezTo>
                    <a:pt x="6" y="9"/>
                    <a:pt x="6" y="9"/>
                    <a:pt x="6" y="9"/>
                  </a:cubicBezTo>
                  <a:cubicBezTo>
                    <a:pt x="6" y="9"/>
                    <a:pt x="7" y="10"/>
                    <a:pt x="8" y="10"/>
                  </a:cubicBezTo>
                  <a:cubicBezTo>
                    <a:pt x="8" y="10"/>
                    <a:pt x="9" y="11"/>
                    <a:pt x="10" y="11"/>
                  </a:cubicBezTo>
                  <a:cubicBezTo>
                    <a:pt x="10" y="11"/>
                    <a:pt x="11" y="11"/>
                    <a:pt x="11" y="11"/>
                  </a:cubicBezTo>
                  <a:cubicBezTo>
                    <a:pt x="12" y="12"/>
                    <a:pt x="13" y="12"/>
                    <a:pt x="13" y="12"/>
                  </a:cubicBezTo>
                  <a:cubicBezTo>
                    <a:pt x="14" y="13"/>
                    <a:pt x="15" y="13"/>
                    <a:pt x="15" y="14"/>
                  </a:cubicBezTo>
                  <a:cubicBezTo>
                    <a:pt x="16" y="14"/>
                    <a:pt x="16" y="14"/>
                    <a:pt x="17" y="15"/>
                  </a:cubicBezTo>
                  <a:cubicBezTo>
                    <a:pt x="18" y="16"/>
                    <a:pt x="18" y="16"/>
                    <a:pt x="18" y="16"/>
                  </a:cubicBezTo>
                  <a:cubicBezTo>
                    <a:pt x="19" y="16"/>
                    <a:pt x="19" y="16"/>
                    <a:pt x="19" y="16"/>
                  </a:cubicBezTo>
                  <a:cubicBezTo>
                    <a:pt x="19" y="17"/>
                    <a:pt x="20" y="17"/>
                    <a:pt x="20" y="18"/>
                  </a:cubicBezTo>
                  <a:cubicBezTo>
                    <a:pt x="21" y="19"/>
                    <a:pt x="21" y="19"/>
                    <a:pt x="21" y="19"/>
                  </a:cubicBezTo>
                  <a:cubicBezTo>
                    <a:pt x="19" y="15"/>
                    <a:pt x="18" y="12"/>
                    <a:pt x="16" y="9"/>
                  </a:cubicBezTo>
                  <a:cubicBezTo>
                    <a:pt x="14" y="7"/>
                    <a:pt x="13" y="6"/>
                    <a:pt x="11" y="4"/>
                  </a:cubicBezTo>
                  <a:cubicBezTo>
                    <a:pt x="11" y="4"/>
                    <a:pt x="10" y="3"/>
                    <a:pt x="9" y="3"/>
                  </a:cubicBezTo>
                  <a:cubicBezTo>
                    <a:pt x="9" y="2"/>
                    <a:pt x="8" y="2"/>
                    <a:pt x="8" y="1"/>
                  </a:cubicBezTo>
                  <a:cubicBezTo>
                    <a:pt x="7" y="1"/>
                    <a:pt x="7" y="0"/>
                    <a:pt x="6" y="0"/>
                  </a:cubicBezTo>
                  <a:cubicBezTo>
                    <a:pt x="6" y="0"/>
                    <a:pt x="6" y="0"/>
                    <a:pt x="5" y="0"/>
                  </a:cubicBezTo>
                  <a:cubicBezTo>
                    <a:pt x="5" y="0"/>
                    <a:pt x="5" y="0"/>
                    <a:pt x="5" y="0"/>
                  </a:cubicBezTo>
                  <a:cubicBezTo>
                    <a:pt x="5" y="1"/>
                    <a:pt x="4" y="1"/>
                    <a:pt x="3" y="2"/>
                  </a:cubicBezTo>
                  <a:cubicBezTo>
                    <a:pt x="3" y="2"/>
                    <a:pt x="3" y="2"/>
                    <a:pt x="3" y="2"/>
                  </a:cubicBezTo>
                  <a:cubicBezTo>
                    <a:pt x="2" y="2"/>
                    <a:pt x="2" y="1"/>
                    <a:pt x="2"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8" name="Freeform 3145">
              <a:extLst>
                <a:ext uri="{FF2B5EF4-FFF2-40B4-BE49-F238E27FC236}">
                  <a16:creationId xmlns:a16="http://schemas.microsoft.com/office/drawing/2014/main" id="{05866EDA-BCD7-43FE-82BE-4DD32C1BA6A7}"/>
                </a:ext>
              </a:extLst>
            </p:cNvPr>
            <p:cNvSpPr>
              <a:spLocks/>
            </p:cNvSpPr>
            <p:nvPr/>
          </p:nvSpPr>
          <p:spPr bwMode="auto">
            <a:xfrm>
              <a:off x="2327" y="3424"/>
              <a:ext cx="13" cy="6"/>
            </a:xfrm>
            <a:custGeom>
              <a:avLst/>
              <a:gdLst>
                <a:gd name="T0" fmla="*/ 0 w 5"/>
                <a:gd name="T1" fmla="*/ 0 h 2"/>
                <a:gd name="T2" fmla="*/ 2 w 5"/>
                <a:gd name="T3" fmla="*/ 1 h 2"/>
                <a:gd name="T4" fmla="*/ 3 w 5"/>
                <a:gd name="T5" fmla="*/ 2 h 2"/>
                <a:gd name="T6" fmla="*/ 3 w 5"/>
                <a:gd name="T7" fmla="*/ 2 h 2"/>
                <a:gd name="T8" fmla="*/ 5 w 5"/>
                <a:gd name="T9" fmla="*/ 0 h 2"/>
                <a:gd name="T10" fmla="*/ 5 w 5"/>
                <a:gd name="T11" fmla="*/ 0 h 2"/>
                <a:gd name="T12" fmla="*/ 4 w 5"/>
                <a:gd name="T13" fmla="*/ 0 h 2"/>
                <a:gd name="T14" fmla="*/ 3 w 5"/>
                <a:gd name="T15" fmla="*/ 0 h 2"/>
                <a:gd name="T16" fmla="*/ 3 w 5"/>
                <a:gd name="T17" fmla="*/ 0 h 2"/>
                <a:gd name="T18" fmla="*/ 1 w 5"/>
                <a:gd name="T19" fmla="*/ 0 h 2"/>
                <a:gd name="T20" fmla="*/ 0 w 5"/>
                <a:gd name="T21" fmla="*/ 0 h 2"/>
                <a:gd name="T22" fmla="*/ 0 w 5"/>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0" y="0"/>
                  </a:moveTo>
                  <a:cubicBezTo>
                    <a:pt x="1" y="0"/>
                    <a:pt x="1" y="1"/>
                    <a:pt x="2" y="1"/>
                  </a:cubicBezTo>
                  <a:cubicBezTo>
                    <a:pt x="2" y="1"/>
                    <a:pt x="2" y="2"/>
                    <a:pt x="3" y="2"/>
                  </a:cubicBezTo>
                  <a:cubicBezTo>
                    <a:pt x="3" y="2"/>
                    <a:pt x="3" y="2"/>
                    <a:pt x="3" y="2"/>
                  </a:cubicBezTo>
                  <a:cubicBezTo>
                    <a:pt x="4" y="1"/>
                    <a:pt x="5" y="1"/>
                    <a:pt x="5" y="0"/>
                  </a:cubicBezTo>
                  <a:cubicBezTo>
                    <a:pt x="5" y="0"/>
                    <a:pt x="5" y="0"/>
                    <a:pt x="5" y="0"/>
                  </a:cubicBezTo>
                  <a:cubicBezTo>
                    <a:pt x="5" y="0"/>
                    <a:pt x="4" y="0"/>
                    <a:pt x="4" y="0"/>
                  </a:cubicBezTo>
                  <a:cubicBezTo>
                    <a:pt x="4" y="0"/>
                    <a:pt x="3" y="0"/>
                    <a:pt x="3" y="0"/>
                  </a:cubicBezTo>
                  <a:cubicBezTo>
                    <a:pt x="3" y="0"/>
                    <a:pt x="3" y="0"/>
                    <a:pt x="3" y="0"/>
                  </a:cubicBezTo>
                  <a:cubicBezTo>
                    <a:pt x="2" y="0"/>
                    <a:pt x="2" y="0"/>
                    <a:pt x="1"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99" name="Freeform 3146">
              <a:extLst>
                <a:ext uri="{FF2B5EF4-FFF2-40B4-BE49-F238E27FC236}">
                  <a16:creationId xmlns:a16="http://schemas.microsoft.com/office/drawing/2014/main" id="{5AF59824-D90D-4C4D-8EB3-EAAAC61A7430}"/>
                </a:ext>
              </a:extLst>
            </p:cNvPr>
            <p:cNvSpPr>
              <a:spLocks/>
            </p:cNvSpPr>
            <p:nvPr/>
          </p:nvSpPr>
          <p:spPr bwMode="auto">
            <a:xfrm>
              <a:off x="2327" y="3424"/>
              <a:ext cx="8" cy="9"/>
            </a:xfrm>
            <a:custGeom>
              <a:avLst/>
              <a:gdLst>
                <a:gd name="T0" fmla="*/ 0 w 3"/>
                <a:gd name="T1" fmla="*/ 0 h 3"/>
                <a:gd name="T2" fmla="*/ 1 w 3"/>
                <a:gd name="T3" fmla="*/ 1 h 3"/>
                <a:gd name="T4" fmla="*/ 2 w 3"/>
                <a:gd name="T5" fmla="*/ 3 h 3"/>
                <a:gd name="T6" fmla="*/ 3 w 3"/>
                <a:gd name="T7" fmla="*/ 2 h 3"/>
                <a:gd name="T8" fmla="*/ 3 w 3"/>
                <a:gd name="T9" fmla="*/ 2 h 3"/>
                <a:gd name="T10" fmla="*/ 2 w 3"/>
                <a:gd name="T11" fmla="*/ 1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cubicBezTo>
                    <a:pt x="1" y="1"/>
                    <a:pt x="1" y="1"/>
                    <a:pt x="1" y="1"/>
                  </a:cubicBezTo>
                  <a:cubicBezTo>
                    <a:pt x="1" y="1"/>
                    <a:pt x="1" y="2"/>
                    <a:pt x="2" y="3"/>
                  </a:cubicBezTo>
                  <a:cubicBezTo>
                    <a:pt x="2" y="2"/>
                    <a:pt x="3" y="2"/>
                    <a:pt x="3" y="2"/>
                  </a:cubicBezTo>
                  <a:cubicBezTo>
                    <a:pt x="3" y="2"/>
                    <a:pt x="3" y="2"/>
                    <a:pt x="3" y="2"/>
                  </a:cubicBezTo>
                  <a:cubicBezTo>
                    <a:pt x="2" y="2"/>
                    <a:pt x="2" y="1"/>
                    <a:pt x="2"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0" name="Freeform 3147">
              <a:extLst>
                <a:ext uri="{FF2B5EF4-FFF2-40B4-BE49-F238E27FC236}">
                  <a16:creationId xmlns:a16="http://schemas.microsoft.com/office/drawing/2014/main" id="{860ED535-0D72-4E4D-A831-87965A1B641D}"/>
                </a:ext>
              </a:extLst>
            </p:cNvPr>
            <p:cNvSpPr>
              <a:spLocks noEditPoints="1"/>
            </p:cNvSpPr>
            <p:nvPr/>
          </p:nvSpPr>
          <p:spPr bwMode="auto">
            <a:xfrm>
              <a:off x="2318" y="3414"/>
              <a:ext cx="33" cy="16"/>
            </a:xfrm>
            <a:custGeom>
              <a:avLst/>
              <a:gdLst>
                <a:gd name="T0" fmla="*/ 9 w 12"/>
                <a:gd name="T1" fmla="*/ 3 h 6"/>
                <a:gd name="T2" fmla="*/ 8 w 12"/>
                <a:gd name="T3" fmla="*/ 4 h 6"/>
                <a:gd name="T4" fmla="*/ 9 w 12"/>
                <a:gd name="T5" fmla="*/ 4 h 6"/>
                <a:gd name="T6" fmla="*/ 11 w 12"/>
                <a:gd name="T7" fmla="*/ 5 h 6"/>
                <a:gd name="T8" fmla="*/ 12 w 12"/>
                <a:gd name="T9" fmla="*/ 6 h 6"/>
                <a:gd name="T10" fmla="*/ 9 w 12"/>
                <a:gd name="T11" fmla="*/ 3 h 6"/>
                <a:gd name="T12" fmla="*/ 2 w 12"/>
                <a:gd name="T13" fmla="*/ 3 h 6"/>
                <a:gd name="T14" fmla="*/ 2 w 12"/>
                <a:gd name="T15" fmla="*/ 3 h 6"/>
                <a:gd name="T16" fmla="*/ 2 w 12"/>
                <a:gd name="T17" fmla="*/ 3 h 6"/>
                <a:gd name="T18" fmla="*/ 2 w 12"/>
                <a:gd name="T19" fmla="*/ 3 h 6"/>
                <a:gd name="T20" fmla="*/ 1 w 12"/>
                <a:gd name="T21" fmla="*/ 0 h 6"/>
                <a:gd name="T22" fmla="*/ 0 w 12"/>
                <a:gd name="T23" fmla="*/ 0 h 6"/>
                <a:gd name="T24" fmla="*/ 1 w 12"/>
                <a:gd name="T25" fmla="*/ 1 h 6"/>
                <a:gd name="T26" fmla="*/ 1 w 12"/>
                <a:gd name="T27" fmla="*/ 1 h 6"/>
                <a:gd name="T28" fmla="*/ 1 w 12"/>
                <a:gd name="T29" fmla="*/ 1 h 6"/>
                <a:gd name="T30" fmla="*/ 1 w 12"/>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9" y="3"/>
                  </a:moveTo>
                  <a:cubicBezTo>
                    <a:pt x="9" y="3"/>
                    <a:pt x="8" y="4"/>
                    <a:pt x="8" y="4"/>
                  </a:cubicBezTo>
                  <a:cubicBezTo>
                    <a:pt x="9" y="4"/>
                    <a:pt x="9" y="4"/>
                    <a:pt x="9" y="4"/>
                  </a:cubicBezTo>
                  <a:cubicBezTo>
                    <a:pt x="10" y="4"/>
                    <a:pt x="10" y="5"/>
                    <a:pt x="11" y="5"/>
                  </a:cubicBezTo>
                  <a:cubicBezTo>
                    <a:pt x="11" y="5"/>
                    <a:pt x="12" y="6"/>
                    <a:pt x="12" y="6"/>
                  </a:cubicBezTo>
                  <a:cubicBezTo>
                    <a:pt x="11" y="5"/>
                    <a:pt x="10" y="4"/>
                    <a:pt x="9" y="3"/>
                  </a:cubicBezTo>
                  <a:moveTo>
                    <a:pt x="2" y="3"/>
                  </a:moveTo>
                  <a:cubicBezTo>
                    <a:pt x="2" y="3"/>
                    <a:pt x="2" y="3"/>
                    <a:pt x="2" y="3"/>
                  </a:cubicBezTo>
                  <a:cubicBezTo>
                    <a:pt x="2" y="3"/>
                    <a:pt x="2" y="3"/>
                    <a:pt x="2" y="3"/>
                  </a:cubicBezTo>
                  <a:cubicBezTo>
                    <a:pt x="2" y="3"/>
                    <a:pt x="2" y="3"/>
                    <a:pt x="2" y="3"/>
                  </a:cubicBezTo>
                  <a:moveTo>
                    <a:pt x="1" y="0"/>
                  </a:moveTo>
                  <a:cubicBezTo>
                    <a:pt x="1" y="0"/>
                    <a:pt x="0" y="0"/>
                    <a:pt x="0" y="0"/>
                  </a:cubicBezTo>
                  <a:cubicBezTo>
                    <a:pt x="1" y="1"/>
                    <a:pt x="1" y="1"/>
                    <a:pt x="1" y="1"/>
                  </a:cubicBezTo>
                  <a:cubicBezTo>
                    <a:pt x="1" y="1"/>
                    <a:pt x="1" y="1"/>
                    <a:pt x="1" y="1"/>
                  </a:cubicBezTo>
                  <a:cubicBezTo>
                    <a:pt x="1" y="1"/>
                    <a:pt x="1"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1" name="Freeform 3148">
              <a:extLst>
                <a:ext uri="{FF2B5EF4-FFF2-40B4-BE49-F238E27FC236}">
                  <a16:creationId xmlns:a16="http://schemas.microsoft.com/office/drawing/2014/main" id="{6B762430-3B31-4046-BD57-C18DB15F6B65}"/>
                </a:ext>
              </a:extLst>
            </p:cNvPr>
            <p:cNvSpPr>
              <a:spLocks/>
            </p:cNvSpPr>
            <p:nvPr/>
          </p:nvSpPr>
          <p:spPr bwMode="auto">
            <a:xfrm>
              <a:off x="2321" y="3411"/>
              <a:ext cx="22" cy="13"/>
            </a:xfrm>
            <a:custGeom>
              <a:avLst/>
              <a:gdLst>
                <a:gd name="T0" fmla="*/ 1 w 8"/>
                <a:gd name="T1" fmla="*/ 0 h 5"/>
                <a:gd name="T2" fmla="*/ 1 w 8"/>
                <a:gd name="T3" fmla="*/ 0 h 5"/>
                <a:gd name="T4" fmla="*/ 0 w 8"/>
                <a:gd name="T5" fmla="*/ 1 h 5"/>
                <a:gd name="T6" fmla="*/ 0 w 8"/>
                <a:gd name="T7" fmla="*/ 2 h 5"/>
                <a:gd name="T8" fmla="*/ 0 w 8"/>
                <a:gd name="T9" fmla="*/ 2 h 5"/>
                <a:gd name="T10" fmla="*/ 1 w 8"/>
                <a:gd name="T11" fmla="*/ 4 h 5"/>
                <a:gd name="T12" fmla="*/ 1 w 8"/>
                <a:gd name="T13" fmla="*/ 4 h 5"/>
                <a:gd name="T14" fmla="*/ 3 w 8"/>
                <a:gd name="T15" fmla="*/ 4 h 5"/>
                <a:gd name="T16" fmla="*/ 3 w 8"/>
                <a:gd name="T17" fmla="*/ 5 h 5"/>
                <a:gd name="T18" fmla="*/ 5 w 8"/>
                <a:gd name="T19" fmla="*/ 5 h 5"/>
                <a:gd name="T20" fmla="*/ 6 w 8"/>
                <a:gd name="T21" fmla="*/ 5 h 5"/>
                <a:gd name="T22" fmla="*/ 7 w 8"/>
                <a:gd name="T23" fmla="*/ 5 h 5"/>
                <a:gd name="T24" fmla="*/ 7 w 8"/>
                <a:gd name="T25" fmla="*/ 5 h 5"/>
                <a:gd name="T26" fmla="*/ 7 w 8"/>
                <a:gd name="T27" fmla="*/ 5 h 5"/>
                <a:gd name="T28" fmla="*/ 8 w 8"/>
                <a:gd name="T29" fmla="*/ 4 h 5"/>
                <a:gd name="T30" fmla="*/ 3 w 8"/>
                <a:gd name="T31" fmla="*/ 1 h 5"/>
                <a:gd name="T32" fmla="*/ 1 w 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5">
                  <a:moveTo>
                    <a:pt x="1" y="0"/>
                  </a:moveTo>
                  <a:cubicBezTo>
                    <a:pt x="1" y="0"/>
                    <a:pt x="1" y="0"/>
                    <a:pt x="1" y="0"/>
                  </a:cubicBezTo>
                  <a:cubicBezTo>
                    <a:pt x="1" y="0"/>
                    <a:pt x="0" y="1"/>
                    <a:pt x="0" y="1"/>
                  </a:cubicBezTo>
                  <a:cubicBezTo>
                    <a:pt x="0" y="2"/>
                    <a:pt x="0" y="2"/>
                    <a:pt x="0" y="2"/>
                  </a:cubicBezTo>
                  <a:cubicBezTo>
                    <a:pt x="0" y="2"/>
                    <a:pt x="0" y="2"/>
                    <a:pt x="0" y="2"/>
                  </a:cubicBezTo>
                  <a:cubicBezTo>
                    <a:pt x="0" y="3"/>
                    <a:pt x="1" y="3"/>
                    <a:pt x="1" y="4"/>
                  </a:cubicBezTo>
                  <a:cubicBezTo>
                    <a:pt x="1" y="4"/>
                    <a:pt x="1" y="4"/>
                    <a:pt x="1" y="4"/>
                  </a:cubicBezTo>
                  <a:cubicBezTo>
                    <a:pt x="2" y="4"/>
                    <a:pt x="2" y="4"/>
                    <a:pt x="3" y="4"/>
                  </a:cubicBezTo>
                  <a:cubicBezTo>
                    <a:pt x="3" y="5"/>
                    <a:pt x="3" y="5"/>
                    <a:pt x="3" y="5"/>
                  </a:cubicBezTo>
                  <a:cubicBezTo>
                    <a:pt x="4" y="5"/>
                    <a:pt x="4" y="5"/>
                    <a:pt x="5" y="5"/>
                  </a:cubicBezTo>
                  <a:cubicBezTo>
                    <a:pt x="5" y="5"/>
                    <a:pt x="5" y="5"/>
                    <a:pt x="6" y="5"/>
                  </a:cubicBezTo>
                  <a:cubicBezTo>
                    <a:pt x="6" y="5"/>
                    <a:pt x="6" y="5"/>
                    <a:pt x="7" y="5"/>
                  </a:cubicBezTo>
                  <a:cubicBezTo>
                    <a:pt x="7" y="5"/>
                    <a:pt x="7" y="5"/>
                    <a:pt x="7" y="5"/>
                  </a:cubicBezTo>
                  <a:cubicBezTo>
                    <a:pt x="7" y="5"/>
                    <a:pt x="7" y="5"/>
                    <a:pt x="7" y="5"/>
                  </a:cubicBezTo>
                  <a:cubicBezTo>
                    <a:pt x="7" y="5"/>
                    <a:pt x="8" y="4"/>
                    <a:pt x="8" y="4"/>
                  </a:cubicBezTo>
                  <a:cubicBezTo>
                    <a:pt x="6" y="3"/>
                    <a:pt x="5" y="2"/>
                    <a:pt x="3" y="1"/>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2" name="Freeform 3149">
              <a:extLst>
                <a:ext uri="{FF2B5EF4-FFF2-40B4-BE49-F238E27FC236}">
                  <a16:creationId xmlns:a16="http://schemas.microsoft.com/office/drawing/2014/main" id="{1E075748-1424-4574-8066-CEDED29B43AA}"/>
                </a:ext>
              </a:extLst>
            </p:cNvPr>
            <p:cNvSpPr>
              <a:spLocks noEditPoints="1"/>
            </p:cNvSpPr>
            <p:nvPr/>
          </p:nvSpPr>
          <p:spPr bwMode="auto">
            <a:xfrm>
              <a:off x="2351" y="3430"/>
              <a:ext cx="5" cy="5"/>
            </a:xfrm>
            <a:custGeom>
              <a:avLst/>
              <a:gdLst>
                <a:gd name="T0" fmla="*/ 1 w 2"/>
                <a:gd name="T1" fmla="*/ 1 h 2"/>
                <a:gd name="T2" fmla="*/ 2 w 2"/>
                <a:gd name="T3" fmla="*/ 2 h 2"/>
                <a:gd name="T4" fmla="*/ 1 w 2"/>
                <a:gd name="T5" fmla="*/ 1 h 2"/>
                <a:gd name="T6" fmla="*/ 0 w 2"/>
                <a:gd name="T7" fmla="*/ 0 h 2"/>
                <a:gd name="T8" fmla="*/ 1 w 2"/>
                <a:gd name="T9" fmla="*/ 1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2"/>
                    <a:pt x="2" y="2"/>
                    <a:pt x="2" y="2"/>
                  </a:cubicBezTo>
                  <a:cubicBezTo>
                    <a:pt x="2" y="2"/>
                    <a:pt x="1" y="1"/>
                    <a:pt x="1" y="1"/>
                  </a:cubicBezTo>
                  <a:moveTo>
                    <a:pt x="0" y="0"/>
                  </a:moveTo>
                  <a:cubicBezTo>
                    <a:pt x="0" y="0"/>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3" name="Freeform 3150">
              <a:extLst>
                <a:ext uri="{FF2B5EF4-FFF2-40B4-BE49-F238E27FC236}">
                  <a16:creationId xmlns:a16="http://schemas.microsoft.com/office/drawing/2014/main" id="{BE118DE1-BCF9-4EE9-AE25-C36D480FFC68}"/>
                </a:ext>
              </a:extLst>
            </p:cNvPr>
            <p:cNvSpPr>
              <a:spLocks/>
            </p:cNvSpPr>
            <p:nvPr/>
          </p:nvSpPr>
          <p:spPr bwMode="auto">
            <a:xfrm>
              <a:off x="2346" y="3451"/>
              <a:ext cx="40" cy="66"/>
            </a:xfrm>
            <a:custGeom>
              <a:avLst/>
              <a:gdLst>
                <a:gd name="T0" fmla="*/ 0 w 15"/>
                <a:gd name="T1" fmla="*/ 0 h 24"/>
                <a:gd name="T2" fmla="*/ 3 w 15"/>
                <a:gd name="T3" fmla="*/ 5 h 24"/>
                <a:gd name="T4" fmla="*/ 8 w 15"/>
                <a:gd name="T5" fmla="*/ 13 h 24"/>
                <a:gd name="T6" fmla="*/ 11 w 15"/>
                <a:gd name="T7" fmla="*/ 20 h 24"/>
                <a:gd name="T8" fmla="*/ 12 w 15"/>
                <a:gd name="T9" fmla="*/ 24 h 24"/>
                <a:gd name="T10" fmla="*/ 14 w 15"/>
                <a:gd name="T11" fmla="*/ 23 h 24"/>
                <a:gd name="T12" fmla="*/ 15 w 15"/>
                <a:gd name="T13" fmla="*/ 20 h 24"/>
                <a:gd name="T14" fmla="*/ 14 w 15"/>
                <a:gd name="T15" fmla="*/ 9 h 24"/>
                <a:gd name="T16" fmla="*/ 13 w 15"/>
                <a:gd name="T17" fmla="*/ 8 h 24"/>
                <a:gd name="T18" fmla="*/ 11 w 15"/>
                <a:gd name="T19" fmla="*/ 7 h 24"/>
                <a:gd name="T20" fmla="*/ 11 w 15"/>
                <a:gd name="T21" fmla="*/ 6 h 24"/>
                <a:gd name="T22" fmla="*/ 10 w 15"/>
                <a:gd name="T23" fmla="*/ 5 h 24"/>
                <a:gd name="T24" fmla="*/ 8 w 15"/>
                <a:gd name="T25" fmla="*/ 4 h 24"/>
                <a:gd name="T26" fmla="*/ 6 w 15"/>
                <a:gd name="T27" fmla="*/ 3 h 24"/>
                <a:gd name="T28" fmla="*/ 4 w 15"/>
                <a:gd name="T29" fmla="*/ 2 h 24"/>
                <a:gd name="T30" fmla="*/ 2 w 15"/>
                <a:gd name="T31" fmla="*/ 1 h 24"/>
                <a:gd name="T32" fmla="*/ 1 w 15"/>
                <a:gd name="T33" fmla="*/ 1 h 24"/>
                <a:gd name="T34" fmla="*/ 0 w 15"/>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4">
                  <a:moveTo>
                    <a:pt x="0" y="0"/>
                  </a:moveTo>
                  <a:cubicBezTo>
                    <a:pt x="1" y="2"/>
                    <a:pt x="2" y="3"/>
                    <a:pt x="3" y="5"/>
                  </a:cubicBezTo>
                  <a:cubicBezTo>
                    <a:pt x="4" y="7"/>
                    <a:pt x="6" y="10"/>
                    <a:pt x="8" y="13"/>
                  </a:cubicBezTo>
                  <a:cubicBezTo>
                    <a:pt x="9" y="15"/>
                    <a:pt x="10" y="18"/>
                    <a:pt x="11" y="20"/>
                  </a:cubicBezTo>
                  <a:cubicBezTo>
                    <a:pt x="12" y="21"/>
                    <a:pt x="12" y="23"/>
                    <a:pt x="12" y="24"/>
                  </a:cubicBezTo>
                  <a:cubicBezTo>
                    <a:pt x="13" y="24"/>
                    <a:pt x="14" y="23"/>
                    <a:pt x="14" y="23"/>
                  </a:cubicBezTo>
                  <a:cubicBezTo>
                    <a:pt x="15" y="22"/>
                    <a:pt x="15" y="21"/>
                    <a:pt x="15" y="20"/>
                  </a:cubicBezTo>
                  <a:cubicBezTo>
                    <a:pt x="15" y="16"/>
                    <a:pt x="15" y="13"/>
                    <a:pt x="14" y="9"/>
                  </a:cubicBezTo>
                  <a:cubicBezTo>
                    <a:pt x="14" y="9"/>
                    <a:pt x="13" y="8"/>
                    <a:pt x="13" y="8"/>
                  </a:cubicBezTo>
                  <a:cubicBezTo>
                    <a:pt x="12" y="8"/>
                    <a:pt x="12" y="7"/>
                    <a:pt x="11" y="7"/>
                  </a:cubicBezTo>
                  <a:cubicBezTo>
                    <a:pt x="11" y="6"/>
                    <a:pt x="11" y="6"/>
                    <a:pt x="11" y="6"/>
                  </a:cubicBezTo>
                  <a:cubicBezTo>
                    <a:pt x="10" y="5"/>
                    <a:pt x="10" y="5"/>
                    <a:pt x="10" y="5"/>
                  </a:cubicBezTo>
                  <a:cubicBezTo>
                    <a:pt x="9" y="5"/>
                    <a:pt x="9" y="4"/>
                    <a:pt x="8" y="4"/>
                  </a:cubicBezTo>
                  <a:cubicBezTo>
                    <a:pt x="7" y="3"/>
                    <a:pt x="7" y="3"/>
                    <a:pt x="6" y="3"/>
                  </a:cubicBezTo>
                  <a:cubicBezTo>
                    <a:pt x="6" y="2"/>
                    <a:pt x="5" y="2"/>
                    <a:pt x="4" y="2"/>
                  </a:cubicBezTo>
                  <a:cubicBezTo>
                    <a:pt x="4" y="2"/>
                    <a:pt x="3" y="2"/>
                    <a:pt x="2" y="1"/>
                  </a:cubicBezTo>
                  <a:cubicBezTo>
                    <a:pt x="2" y="1"/>
                    <a:pt x="1" y="1"/>
                    <a:pt x="1"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4" name="Freeform 3151">
              <a:extLst>
                <a:ext uri="{FF2B5EF4-FFF2-40B4-BE49-F238E27FC236}">
                  <a16:creationId xmlns:a16="http://schemas.microsoft.com/office/drawing/2014/main" id="{F6DA07B0-C122-4F6A-B105-A6E20C5012BA}"/>
                </a:ext>
              </a:extLst>
            </p:cNvPr>
            <p:cNvSpPr>
              <a:spLocks/>
            </p:cNvSpPr>
            <p:nvPr/>
          </p:nvSpPr>
          <p:spPr bwMode="auto">
            <a:xfrm>
              <a:off x="2335" y="3441"/>
              <a:ext cx="43" cy="84"/>
            </a:xfrm>
            <a:custGeom>
              <a:avLst/>
              <a:gdLst>
                <a:gd name="T0" fmla="*/ 0 w 16"/>
                <a:gd name="T1" fmla="*/ 0 h 31"/>
                <a:gd name="T2" fmla="*/ 0 w 16"/>
                <a:gd name="T3" fmla="*/ 2 h 31"/>
                <a:gd name="T4" fmla="*/ 1 w 16"/>
                <a:gd name="T5" fmla="*/ 5 h 31"/>
                <a:gd name="T6" fmla="*/ 1 w 16"/>
                <a:gd name="T7" fmla="*/ 9 h 31"/>
                <a:gd name="T8" fmla="*/ 1 w 16"/>
                <a:gd name="T9" fmla="*/ 16 h 31"/>
                <a:gd name="T10" fmla="*/ 2 w 16"/>
                <a:gd name="T11" fmla="*/ 19 h 31"/>
                <a:gd name="T12" fmla="*/ 2 w 16"/>
                <a:gd name="T13" fmla="*/ 22 h 31"/>
                <a:gd name="T14" fmla="*/ 4 w 16"/>
                <a:gd name="T15" fmla="*/ 28 h 31"/>
                <a:gd name="T16" fmla="*/ 5 w 16"/>
                <a:gd name="T17" fmla="*/ 30 h 31"/>
                <a:gd name="T18" fmla="*/ 6 w 16"/>
                <a:gd name="T19" fmla="*/ 31 h 31"/>
                <a:gd name="T20" fmla="*/ 12 w 16"/>
                <a:gd name="T21" fmla="*/ 29 h 31"/>
                <a:gd name="T22" fmla="*/ 15 w 16"/>
                <a:gd name="T23" fmla="*/ 28 h 31"/>
                <a:gd name="T24" fmla="*/ 15 w 16"/>
                <a:gd name="T25" fmla="*/ 28 h 31"/>
                <a:gd name="T26" fmla="*/ 16 w 16"/>
                <a:gd name="T27" fmla="*/ 28 h 31"/>
                <a:gd name="T28" fmla="*/ 16 w 16"/>
                <a:gd name="T29" fmla="*/ 28 h 31"/>
                <a:gd name="T30" fmla="*/ 15 w 16"/>
                <a:gd name="T31" fmla="*/ 24 h 31"/>
                <a:gd name="T32" fmla="*/ 11 w 16"/>
                <a:gd name="T33" fmla="*/ 17 h 31"/>
                <a:gd name="T34" fmla="*/ 6 w 16"/>
                <a:gd name="T35" fmla="*/ 9 h 31"/>
                <a:gd name="T36" fmla="*/ 1 w 16"/>
                <a:gd name="T37" fmla="*/ 2 h 31"/>
                <a:gd name="T38" fmla="*/ 0 w 16"/>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1">
                  <a:moveTo>
                    <a:pt x="0" y="0"/>
                  </a:moveTo>
                  <a:cubicBezTo>
                    <a:pt x="0" y="0"/>
                    <a:pt x="0" y="1"/>
                    <a:pt x="0" y="2"/>
                  </a:cubicBezTo>
                  <a:cubicBezTo>
                    <a:pt x="1" y="3"/>
                    <a:pt x="1" y="4"/>
                    <a:pt x="1" y="5"/>
                  </a:cubicBezTo>
                  <a:cubicBezTo>
                    <a:pt x="1" y="6"/>
                    <a:pt x="1" y="7"/>
                    <a:pt x="1" y="9"/>
                  </a:cubicBezTo>
                  <a:cubicBezTo>
                    <a:pt x="1" y="11"/>
                    <a:pt x="1" y="13"/>
                    <a:pt x="1" y="16"/>
                  </a:cubicBezTo>
                  <a:cubicBezTo>
                    <a:pt x="2" y="17"/>
                    <a:pt x="2" y="18"/>
                    <a:pt x="2" y="19"/>
                  </a:cubicBezTo>
                  <a:cubicBezTo>
                    <a:pt x="2" y="20"/>
                    <a:pt x="2" y="21"/>
                    <a:pt x="2" y="22"/>
                  </a:cubicBezTo>
                  <a:cubicBezTo>
                    <a:pt x="3" y="24"/>
                    <a:pt x="3" y="26"/>
                    <a:pt x="4" y="28"/>
                  </a:cubicBezTo>
                  <a:cubicBezTo>
                    <a:pt x="4" y="29"/>
                    <a:pt x="5" y="29"/>
                    <a:pt x="5" y="30"/>
                  </a:cubicBezTo>
                  <a:cubicBezTo>
                    <a:pt x="6" y="31"/>
                    <a:pt x="6" y="31"/>
                    <a:pt x="6" y="31"/>
                  </a:cubicBezTo>
                  <a:cubicBezTo>
                    <a:pt x="8" y="30"/>
                    <a:pt x="10" y="30"/>
                    <a:pt x="12" y="29"/>
                  </a:cubicBezTo>
                  <a:cubicBezTo>
                    <a:pt x="13" y="28"/>
                    <a:pt x="14" y="28"/>
                    <a:pt x="15" y="28"/>
                  </a:cubicBezTo>
                  <a:cubicBezTo>
                    <a:pt x="15" y="28"/>
                    <a:pt x="15" y="28"/>
                    <a:pt x="15" y="28"/>
                  </a:cubicBezTo>
                  <a:cubicBezTo>
                    <a:pt x="15" y="28"/>
                    <a:pt x="16" y="28"/>
                    <a:pt x="16" y="28"/>
                  </a:cubicBezTo>
                  <a:cubicBezTo>
                    <a:pt x="16" y="28"/>
                    <a:pt x="16" y="28"/>
                    <a:pt x="16" y="28"/>
                  </a:cubicBezTo>
                  <a:cubicBezTo>
                    <a:pt x="16" y="27"/>
                    <a:pt x="16" y="25"/>
                    <a:pt x="15" y="24"/>
                  </a:cubicBezTo>
                  <a:cubicBezTo>
                    <a:pt x="14" y="22"/>
                    <a:pt x="13" y="19"/>
                    <a:pt x="11" y="17"/>
                  </a:cubicBezTo>
                  <a:cubicBezTo>
                    <a:pt x="10" y="14"/>
                    <a:pt x="8" y="12"/>
                    <a:pt x="6" y="9"/>
                  </a:cubicBezTo>
                  <a:cubicBezTo>
                    <a:pt x="4" y="7"/>
                    <a:pt x="3" y="4"/>
                    <a:pt x="1" y="2"/>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5" name="Freeform 3152">
              <a:extLst>
                <a:ext uri="{FF2B5EF4-FFF2-40B4-BE49-F238E27FC236}">
                  <a16:creationId xmlns:a16="http://schemas.microsoft.com/office/drawing/2014/main" id="{EE82DF3B-51F9-41C4-9BB8-E5444677FDE2}"/>
                </a:ext>
              </a:extLst>
            </p:cNvPr>
            <p:cNvSpPr>
              <a:spLocks noEditPoints="1"/>
            </p:cNvSpPr>
            <p:nvPr/>
          </p:nvSpPr>
          <p:spPr bwMode="auto">
            <a:xfrm>
              <a:off x="2267" y="3411"/>
              <a:ext cx="43" cy="92"/>
            </a:xfrm>
            <a:custGeom>
              <a:avLst/>
              <a:gdLst>
                <a:gd name="T0" fmla="*/ 2 w 16"/>
                <a:gd name="T1" fmla="*/ 9 h 34"/>
                <a:gd name="T2" fmla="*/ 0 w 16"/>
                <a:gd name="T3" fmla="*/ 15 h 34"/>
                <a:gd name="T4" fmla="*/ 0 w 16"/>
                <a:gd name="T5" fmla="*/ 15 h 34"/>
                <a:gd name="T6" fmla="*/ 11 w 16"/>
                <a:gd name="T7" fmla="*/ 33 h 34"/>
                <a:gd name="T8" fmla="*/ 12 w 16"/>
                <a:gd name="T9" fmla="*/ 34 h 34"/>
                <a:gd name="T10" fmla="*/ 12 w 16"/>
                <a:gd name="T11" fmla="*/ 33 h 34"/>
                <a:gd name="T12" fmla="*/ 11 w 16"/>
                <a:gd name="T13" fmla="*/ 27 h 34"/>
                <a:gd name="T14" fmla="*/ 11 w 16"/>
                <a:gd name="T15" fmla="*/ 23 h 34"/>
                <a:gd name="T16" fmla="*/ 11 w 16"/>
                <a:gd name="T17" fmla="*/ 22 h 34"/>
                <a:gd name="T18" fmla="*/ 3 w 16"/>
                <a:gd name="T19" fmla="*/ 12 h 34"/>
                <a:gd name="T20" fmla="*/ 2 w 16"/>
                <a:gd name="T21" fmla="*/ 9 h 34"/>
                <a:gd name="T22" fmla="*/ 9 w 16"/>
                <a:gd name="T23" fmla="*/ 0 h 34"/>
                <a:gd name="T24" fmla="*/ 9 w 16"/>
                <a:gd name="T25" fmla="*/ 0 h 34"/>
                <a:gd name="T26" fmla="*/ 9 w 16"/>
                <a:gd name="T27" fmla="*/ 1 h 34"/>
                <a:gd name="T28" fmla="*/ 10 w 16"/>
                <a:gd name="T29" fmla="*/ 2 h 34"/>
                <a:gd name="T30" fmla="*/ 10 w 16"/>
                <a:gd name="T31" fmla="*/ 3 h 34"/>
                <a:gd name="T32" fmla="*/ 11 w 16"/>
                <a:gd name="T33" fmla="*/ 5 h 34"/>
                <a:gd name="T34" fmla="*/ 12 w 16"/>
                <a:gd name="T35" fmla="*/ 6 h 34"/>
                <a:gd name="T36" fmla="*/ 14 w 16"/>
                <a:gd name="T37" fmla="*/ 9 h 34"/>
                <a:gd name="T38" fmla="*/ 15 w 16"/>
                <a:gd name="T39" fmla="*/ 9 h 34"/>
                <a:gd name="T40" fmla="*/ 15 w 16"/>
                <a:gd name="T41" fmla="*/ 9 h 34"/>
                <a:gd name="T42" fmla="*/ 5 w 16"/>
                <a:gd name="T43" fmla="*/ 8 h 34"/>
                <a:gd name="T44" fmla="*/ 2 w 16"/>
                <a:gd name="T45" fmla="*/ 6 h 34"/>
                <a:gd name="T46" fmla="*/ 2 w 16"/>
                <a:gd name="T47" fmla="*/ 6 h 34"/>
                <a:gd name="T48" fmla="*/ 2 w 16"/>
                <a:gd name="T49" fmla="*/ 8 h 34"/>
                <a:gd name="T50" fmla="*/ 4 w 16"/>
                <a:gd name="T51" fmla="*/ 11 h 34"/>
                <a:gd name="T52" fmla="*/ 11 w 16"/>
                <a:gd name="T53" fmla="*/ 22 h 34"/>
                <a:gd name="T54" fmla="*/ 12 w 16"/>
                <a:gd name="T55" fmla="*/ 20 h 34"/>
                <a:gd name="T56" fmla="*/ 12 w 16"/>
                <a:gd name="T57" fmla="*/ 18 h 34"/>
                <a:gd name="T58" fmla="*/ 13 w 16"/>
                <a:gd name="T59" fmla="*/ 16 h 34"/>
                <a:gd name="T60" fmla="*/ 14 w 16"/>
                <a:gd name="T61" fmla="*/ 13 h 34"/>
                <a:gd name="T62" fmla="*/ 16 w 16"/>
                <a:gd name="T63" fmla="*/ 9 h 34"/>
                <a:gd name="T64" fmla="*/ 15 w 16"/>
                <a:gd name="T65" fmla="*/ 9 h 34"/>
                <a:gd name="T66" fmla="*/ 15 w 16"/>
                <a:gd name="T67" fmla="*/ 9 h 34"/>
                <a:gd name="T68" fmla="*/ 12 w 16"/>
                <a:gd name="T69" fmla="*/ 6 h 34"/>
                <a:gd name="T70" fmla="*/ 11 w 16"/>
                <a:gd name="T71" fmla="*/ 5 h 34"/>
                <a:gd name="T72" fmla="*/ 10 w 16"/>
                <a:gd name="T73" fmla="*/ 3 h 34"/>
                <a:gd name="T74" fmla="*/ 10 w 16"/>
                <a:gd name="T75" fmla="*/ 2 h 34"/>
                <a:gd name="T76" fmla="*/ 10 w 16"/>
                <a:gd name="T77" fmla="*/ 1 h 34"/>
                <a:gd name="T78" fmla="*/ 9 w 16"/>
                <a:gd name="T7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34">
                  <a:moveTo>
                    <a:pt x="2" y="9"/>
                  </a:moveTo>
                  <a:cubicBezTo>
                    <a:pt x="1" y="11"/>
                    <a:pt x="0" y="13"/>
                    <a:pt x="0" y="15"/>
                  </a:cubicBezTo>
                  <a:cubicBezTo>
                    <a:pt x="0" y="15"/>
                    <a:pt x="0" y="15"/>
                    <a:pt x="0" y="15"/>
                  </a:cubicBezTo>
                  <a:cubicBezTo>
                    <a:pt x="1" y="22"/>
                    <a:pt x="6" y="29"/>
                    <a:pt x="11" y="33"/>
                  </a:cubicBezTo>
                  <a:cubicBezTo>
                    <a:pt x="12" y="34"/>
                    <a:pt x="12" y="34"/>
                    <a:pt x="12" y="34"/>
                  </a:cubicBezTo>
                  <a:cubicBezTo>
                    <a:pt x="12" y="34"/>
                    <a:pt x="12" y="33"/>
                    <a:pt x="12" y="33"/>
                  </a:cubicBezTo>
                  <a:cubicBezTo>
                    <a:pt x="11" y="31"/>
                    <a:pt x="11" y="29"/>
                    <a:pt x="11" y="27"/>
                  </a:cubicBezTo>
                  <a:cubicBezTo>
                    <a:pt x="11" y="25"/>
                    <a:pt x="11" y="24"/>
                    <a:pt x="11" y="23"/>
                  </a:cubicBezTo>
                  <a:cubicBezTo>
                    <a:pt x="11" y="23"/>
                    <a:pt x="11" y="23"/>
                    <a:pt x="11" y="22"/>
                  </a:cubicBezTo>
                  <a:cubicBezTo>
                    <a:pt x="8" y="19"/>
                    <a:pt x="6" y="15"/>
                    <a:pt x="3" y="12"/>
                  </a:cubicBezTo>
                  <a:cubicBezTo>
                    <a:pt x="3" y="11"/>
                    <a:pt x="2" y="10"/>
                    <a:pt x="2" y="9"/>
                  </a:cubicBezTo>
                  <a:moveTo>
                    <a:pt x="9" y="0"/>
                  </a:moveTo>
                  <a:cubicBezTo>
                    <a:pt x="9" y="0"/>
                    <a:pt x="9" y="0"/>
                    <a:pt x="9" y="0"/>
                  </a:cubicBezTo>
                  <a:cubicBezTo>
                    <a:pt x="9" y="0"/>
                    <a:pt x="9" y="1"/>
                    <a:pt x="9" y="1"/>
                  </a:cubicBezTo>
                  <a:cubicBezTo>
                    <a:pt x="10" y="2"/>
                    <a:pt x="10" y="2"/>
                    <a:pt x="10" y="2"/>
                  </a:cubicBezTo>
                  <a:cubicBezTo>
                    <a:pt x="10" y="3"/>
                    <a:pt x="10" y="3"/>
                    <a:pt x="10" y="3"/>
                  </a:cubicBezTo>
                  <a:cubicBezTo>
                    <a:pt x="11" y="4"/>
                    <a:pt x="11" y="4"/>
                    <a:pt x="11" y="5"/>
                  </a:cubicBezTo>
                  <a:cubicBezTo>
                    <a:pt x="11" y="5"/>
                    <a:pt x="12" y="6"/>
                    <a:pt x="12" y="6"/>
                  </a:cubicBezTo>
                  <a:cubicBezTo>
                    <a:pt x="13" y="7"/>
                    <a:pt x="14" y="8"/>
                    <a:pt x="14" y="9"/>
                  </a:cubicBezTo>
                  <a:cubicBezTo>
                    <a:pt x="15" y="9"/>
                    <a:pt x="15" y="9"/>
                    <a:pt x="15" y="9"/>
                  </a:cubicBezTo>
                  <a:cubicBezTo>
                    <a:pt x="15" y="9"/>
                    <a:pt x="15" y="9"/>
                    <a:pt x="15" y="9"/>
                  </a:cubicBezTo>
                  <a:cubicBezTo>
                    <a:pt x="11" y="9"/>
                    <a:pt x="8" y="9"/>
                    <a:pt x="5" y="8"/>
                  </a:cubicBezTo>
                  <a:cubicBezTo>
                    <a:pt x="4" y="7"/>
                    <a:pt x="3" y="7"/>
                    <a:pt x="2" y="6"/>
                  </a:cubicBezTo>
                  <a:cubicBezTo>
                    <a:pt x="2" y="6"/>
                    <a:pt x="2" y="6"/>
                    <a:pt x="2" y="6"/>
                  </a:cubicBezTo>
                  <a:cubicBezTo>
                    <a:pt x="2" y="7"/>
                    <a:pt x="2" y="8"/>
                    <a:pt x="2" y="8"/>
                  </a:cubicBezTo>
                  <a:cubicBezTo>
                    <a:pt x="2" y="9"/>
                    <a:pt x="3" y="10"/>
                    <a:pt x="4" y="11"/>
                  </a:cubicBezTo>
                  <a:cubicBezTo>
                    <a:pt x="6" y="15"/>
                    <a:pt x="8" y="19"/>
                    <a:pt x="11" y="22"/>
                  </a:cubicBezTo>
                  <a:cubicBezTo>
                    <a:pt x="11" y="21"/>
                    <a:pt x="12" y="20"/>
                    <a:pt x="12" y="20"/>
                  </a:cubicBezTo>
                  <a:cubicBezTo>
                    <a:pt x="12" y="18"/>
                    <a:pt x="12" y="18"/>
                    <a:pt x="12" y="18"/>
                  </a:cubicBezTo>
                  <a:cubicBezTo>
                    <a:pt x="13" y="16"/>
                    <a:pt x="13" y="16"/>
                    <a:pt x="13" y="16"/>
                  </a:cubicBezTo>
                  <a:cubicBezTo>
                    <a:pt x="13" y="15"/>
                    <a:pt x="14" y="14"/>
                    <a:pt x="14" y="13"/>
                  </a:cubicBezTo>
                  <a:cubicBezTo>
                    <a:pt x="15" y="12"/>
                    <a:pt x="15" y="10"/>
                    <a:pt x="16" y="9"/>
                  </a:cubicBezTo>
                  <a:cubicBezTo>
                    <a:pt x="16" y="9"/>
                    <a:pt x="15" y="9"/>
                    <a:pt x="15" y="9"/>
                  </a:cubicBezTo>
                  <a:cubicBezTo>
                    <a:pt x="15" y="9"/>
                    <a:pt x="15" y="9"/>
                    <a:pt x="15" y="9"/>
                  </a:cubicBezTo>
                  <a:cubicBezTo>
                    <a:pt x="14" y="8"/>
                    <a:pt x="13" y="7"/>
                    <a:pt x="12" y="6"/>
                  </a:cubicBezTo>
                  <a:cubicBezTo>
                    <a:pt x="12" y="6"/>
                    <a:pt x="12" y="5"/>
                    <a:pt x="11" y="5"/>
                  </a:cubicBezTo>
                  <a:cubicBezTo>
                    <a:pt x="11" y="4"/>
                    <a:pt x="11" y="4"/>
                    <a:pt x="10" y="3"/>
                  </a:cubicBezTo>
                  <a:cubicBezTo>
                    <a:pt x="10" y="2"/>
                    <a:pt x="10" y="2"/>
                    <a:pt x="10" y="2"/>
                  </a:cubicBezTo>
                  <a:cubicBezTo>
                    <a:pt x="10" y="1"/>
                    <a:pt x="10" y="1"/>
                    <a:pt x="10" y="1"/>
                  </a:cubicBezTo>
                  <a:cubicBezTo>
                    <a:pt x="10" y="1"/>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6" name="Freeform 3153">
              <a:extLst>
                <a:ext uri="{FF2B5EF4-FFF2-40B4-BE49-F238E27FC236}">
                  <a16:creationId xmlns:a16="http://schemas.microsoft.com/office/drawing/2014/main" id="{4C6B8AD9-BF4F-448E-8D7D-3743D00D15A5}"/>
                </a:ext>
              </a:extLst>
            </p:cNvPr>
            <p:cNvSpPr>
              <a:spLocks/>
            </p:cNvSpPr>
            <p:nvPr/>
          </p:nvSpPr>
          <p:spPr bwMode="auto">
            <a:xfrm>
              <a:off x="2272" y="3411"/>
              <a:ext cx="36" cy="24"/>
            </a:xfrm>
            <a:custGeom>
              <a:avLst/>
              <a:gdLst>
                <a:gd name="T0" fmla="*/ 7 w 13"/>
                <a:gd name="T1" fmla="*/ 0 h 9"/>
                <a:gd name="T2" fmla="*/ 0 w 13"/>
                <a:gd name="T3" fmla="*/ 4 h 9"/>
                <a:gd name="T4" fmla="*/ 0 w 13"/>
                <a:gd name="T5" fmla="*/ 6 h 9"/>
                <a:gd name="T6" fmla="*/ 3 w 13"/>
                <a:gd name="T7" fmla="*/ 8 h 9"/>
                <a:gd name="T8" fmla="*/ 13 w 13"/>
                <a:gd name="T9" fmla="*/ 9 h 9"/>
                <a:gd name="T10" fmla="*/ 13 w 13"/>
                <a:gd name="T11" fmla="*/ 9 h 9"/>
                <a:gd name="T12" fmla="*/ 12 w 13"/>
                <a:gd name="T13" fmla="*/ 9 h 9"/>
                <a:gd name="T14" fmla="*/ 10 w 13"/>
                <a:gd name="T15" fmla="*/ 6 h 9"/>
                <a:gd name="T16" fmla="*/ 9 w 13"/>
                <a:gd name="T17" fmla="*/ 5 h 9"/>
                <a:gd name="T18" fmla="*/ 8 w 13"/>
                <a:gd name="T19" fmla="*/ 3 h 9"/>
                <a:gd name="T20" fmla="*/ 8 w 13"/>
                <a:gd name="T21" fmla="*/ 2 h 9"/>
                <a:gd name="T22" fmla="*/ 7 w 13"/>
                <a:gd name="T23" fmla="*/ 1 h 9"/>
                <a:gd name="T24" fmla="*/ 7 w 13"/>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9">
                  <a:moveTo>
                    <a:pt x="7" y="0"/>
                  </a:moveTo>
                  <a:cubicBezTo>
                    <a:pt x="5" y="1"/>
                    <a:pt x="2" y="2"/>
                    <a:pt x="0" y="4"/>
                  </a:cubicBezTo>
                  <a:cubicBezTo>
                    <a:pt x="0" y="4"/>
                    <a:pt x="0" y="5"/>
                    <a:pt x="0" y="6"/>
                  </a:cubicBezTo>
                  <a:cubicBezTo>
                    <a:pt x="1" y="7"/>
                    <a:pt x="2" y="7"/>
                    <a:pt x="3" y="8"/>
                  </a:cubicBezTo>
                  <a:cubicBezTo>
                    <a:pt x="6" y="9"/>
                    <a:pt x="9" y="9"/>
                    <a:pt x="13" y="9"/>
                  </a:cubicBezTo>
                  <a:cubicBezTo>
                    <a:pt x="13" y="9"/>
                    <a:pt x="13" y="9"/>
                    <a:pt x="13" y="9"/>
                  </a:cubicBezTo>
                  <a:cubicBezTo>
                    <a:pt x="12" y="9"/>
                    <a:pt x="12" y="9"/>
                    <a:pt x="12" y="9"/>
                  </a:cubicBezTo>
                  <a:cubicBezTo>
                    <a:pt x="12" y="8"/>
                    <a:pt x="11" y="7"/>
                    <a:pt x="10" y="6"/>
                  </a:cubicBezTo>
                  <a:cubicBezTo>
                    <a:pt x="10" y="6"/>
                    <a:pt x="9" y="5"/>
                    <a:pt x="9" y="5"/>
                  </a:cubicBezTo>
                  <a:cubicBezTo>
                    <a:pt x="9" y="4"/>
                    <a:pt x="9" y="4"/>
                    <a:pt x="8" y="3"/>
                  </a:cubicBezTo>
                  <a:cubicBezTo>
                    <a:pt x="8" y="2"/>
                    <a:pt x="8" y="2"/>
                    <a:pt x="8" y="2"/>
                  </a:cubicBezTo>
                  <a:cubicBezTo>
                    <a:pt x="7" y="1"/>
                    <a:pt x="7" y="1"/>
                    <a:pt x="7" y="1"/>
                  </a:cubicBezTo>
                  <a:cubicBezTo>
                    <a:pt x="7" y="1"/>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7" name="Freeform 3154">
              <a:extLst>
                <a:ext uri="{FF2B5EF4-FFF2-40B4-BE49-F238E27FC236}">
                  <a16:creationId xmlns:a16="http://schemas.microsoft.com/office/drawing/2014/main" id="{D583E9C8-D307-4A88-8C37-574FECB84993}"/>
                </a:ext>
              </a:extLst>
            </p:cNvPr>
            <p:cNvSpPr>
              <a:spLocks/>
            </p:cNvSpPr>
            <p:nvPr/>
          </p:nvSpPr>
          <p:spPr bwMode="auto">
            <a:xfrm>
              <a:off x="2291" y="3408"/>
              <a:ext cx="27" cy="27"/>
            </a:xfrm>
            <a:custGeom>
              <a:avLst/>
              <a:gdLst>
                <a:gd name="T0" fmla="*/ 4 w 10"/>
                <a:gd name="T1" fmla="*/ 0 h 10"/>
                <a:gd name="T2" fmla="*/ 3 w 10"/>
                <a:gd name="T3" fmla="*/ 0 h 10"/>
                <a:gd name="T4" fmla="*/ 0 w 10"/>
                <a:gd name="T5" fmla="*/ 1 h 10"/>
                <a:gd name="T6" fmla="*/ 1 w 10"/>
                <a:gd name="T7" fmla="*/ 2 h 10"/>
                <a:gd name="T8" fmla="*/ 1 w 10"/>
                <a:gd name="T9" fmla="*/ 3 h 10"/>
                <a:gd name="T10" fmla="*/ 1 w 10"/>
                <a:gd name="T11" fmla="*/ 4 h 10"/>
                <a:gd name="T12" fmla="*/ 2 w 10"/>
                <a:gd name="T13" fmla="*/ 6 h 10"/>
                <a:gd name="T14" fmla="*/ 3 w 10"/>
                <a:gd name="T15" fmla="*/ 7 h 10"/>
                <a:gd name="T16" fmla="*/ 6 w 10"/>
                <a:gd name="T17" fmla="*/ 10 h 10"/>
                <a:gd name="T18" fmla="*/ 6 w 10"/>
                <a:gd name="T19" fmla="*/ 10 h 10"/>
                <a:gd name="T20" fmla="*/ 7 w 10"/>
                <a:gd name="T21" fmla="*/ 10 h 10"/>
                <a:gd name="T22" fmla="*/ 8 w 10"/>
                <a:gd name="T23" fmla="*/ 8 h 10"/>
                <a:gd name="T24" fmla="*/ 9 w 10"/>
                <a:gd name="T25" fmla="*/ 6 h 10"/>
                <a:gd name="T26" fmla="*/ 10 w 10"/>
                <a:gd name="T27" fmla="*/ 4 h 10"/>
                <a:gd name="T28" fmla="*/ 10 w 10"/>
                <a:gd name="T29" fmla="*/ 3 h 10"/>
                <a:gd name="T30" fmla="*/ 10 w 10"/>
                <a:gd name="T31" fmla="*/ 3 h 10"/>
                <a:gd name="T32" fmla="*/ 9 w 10"/>
                <a:gd name="T33" fmla="*/ 3 h 10"/>
                <a:gd name="T34" fmla="*/ 10 w 10"/>
                <a:gd name="T35" fmla="*/ 3 h 10"/>
                <a:gd name="T36" fmla="*/ 4 w 10"/>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4" y="0"/>
                  </a:moveTo>
                  <a:cubicBezTo>
                    <a:pt x="4" y="0"/>
                    <a:pt x="3" y="0"/>
                    <a:pt x="3" y="0"/>
                  </a:cubicBezTo>
                  <a:cubicBezTo>
                    <a:pt x="2" y="0"/>
                    <a:pt x="1" y="1"/>
                    <a:pt x="0" y="1"/>
                  </a:cubicBezTo>
                  <a:cubicBezTo>
                    <a:pt x="0" y="1"/>
                    <a:pt x="1" y="2"/>
                    <a:pt x="1" y="2"/>
                  </a:cubicBezTo>
                  <a:cubicBezTo>
                    <a:pt x="1" y="3"/>
                    <a:pt x="1" y="3"/>
                    <a:pt x="1" y="3"/>
                  </a:cubicBezTo>
                  <a:cubicBezTo>
                    <a:pt x="1" y="4"/>
                    <a:pt x="1" y="4"/>
                    <a:pt x="1" y="4"/>
                  </a:cubicBezTo>
                  <a:cubicBezTo>
                    <a:pt x="2" y="5"/>
                    <a:pt x="2" y="5"/>
                    <a:pt x="2" y="6"/>
                  </a:cubicBezTo>
                  <a:cubicBezTo>
                    <a:pt x="3" y="6"/>
                    <a:pt x="3" y="7"/>
                    <a:pt x="3" y="7"/>
                  </a:cubicBezTo>
                  <a:cubicBezTo>
                    <a:pt x="4" y="8"/>
                    <a:pt x="5" y="9"/>
                    <a:pt x="6" y="10"/>
                  </a:cubicBezTo>
                  <a:cubicBezTo>
                    <a:pt x="6" y="10"/>
                    <a:pt x="6" y="10"/>
                    <a:pt x="6" y="10"/>
                  </a:cubicBezTo>
                  <a:cubicBezTo>
                    <a:pt x="6" y="10"/>
                    <a:pt x="7" y="10"/>
                    <a:pt x="7" y="10"/>
                  </a:cubicBezTo>
                  <a:cubicBezTo>
                    <a:pt x="7" y="10"/>
                    <a:pt x="8" y="9"/>
                    <a:pt x="8" y="8"/>
                  </a:cubicBezTo>
                  <a:cubicBezTo>
                    <a:pt x="8" y="8"/>
                    <a:pt x="8" y="7"/>
                    <a:pt x="9" y="6"/>
                  </a:cubicBezTo>
                  <a:cubicBezTo>
                    <a:pt x="9" y="5"/>
                    <a:pt x="9" y="5"/>
                    <a:pt x="10" y="4"/>
                  </a:cubicBezTo>
                  <a:cubicBezTo>
                    <a:pt x="10" y="4"/>
                    <a:pt x="10" y="4"/>
                    <a:pt x="10" y="3"/>
                  </a:cubicBezTo>
                  <a:cubicBezTo>
                    <a:pt x="10" y="3"/>
                    <a:pt x="10" y="3"/>
                    <a:pt x="10" y="3"/>
                  </a:cubicBezTo>
                  <a:cubicBezTo>
                    <a:pt x="9" y="3"/>
                    <a:pt x="9" y="3"/>
                    <a:pt x="9" y="3"/>
                  </a:cubicBezTo>
                  <a:cubicBezTo>
                    <a:pt x="10" y="3"/>
                    <a:pt x="10" y="3"/>
                    <a:pt x="10" y="3"/>
                  </a:cubicBezTo>
                  <a:cubicBezTo>
                    <a:pt x="8" y="1"/>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8" name="Freeform 3155">
              <a:extLst>
                <a:ext uri="{FF2B5EF4-FFF2-40B4-BE49-F238E27FC236}">
                  <a16:creationId xmlns:a16="http://schemas.microsoft.com/office/drawing/2014/main" id="{07ACB53E-6CC0-477F-BC5E-99C21ECDC3AD}"/>
                </a:ext>
              </a:extLst>
            </p:cNvPr>
            <p:cNvSpPr>
              <a:spLocks noEditPoints="1"/>
            </p:cNvSpPr>
            <p:nvPr/>
          </p:nvSpPr>
          <p:spPr bwMode="auto">
            <a:xfrm>
              <a:off x="2264" y="3424"/>
              <a:ext cx="8" cy="27"/>
            </a:xfrm>
            <a:custGeom>
              <a:avLst/>
              <a:gdLst>
                <a:gd name="T0" fmla="*/ 1 w 3"/>
                <a:gd name="T1" fmla="*/ 2 h 10"/>
                <a:gd name="T2" fmla="*/ 1 w 3"/>
                <a:gd name="T3" fmla="*/ 5 h 10"/>
                <a:gd name="T4" fmla="*/ 1 w 3"/>
                <a:gd name="T5" fmla="*/ 10 h 10"/>
                <a:gd name="T6" fmla="*/ 3 w 3"/>
                <a:gd name="T7" fmla="*/ 4 h 10"/>
                <a:gd name="T8" fmla="*/ 1 w 3"/>
                <a:gd name="T9" fmla="*/ 2 h 10"/>
                <a:gd name="T10" fmla="*/ 2 w 3"/>
                <a:gd name="T11" fmla="*/ 0 h 10"/>
                <a:gd name="T12" fmla="*/ 2 w 3"/>
                <a:gd name="T13" fmla="*/ 0 h 10"/>
                <a:gd name="T14" fmla="*/ 2 w 3"/>
                <a:gd name="T15" fmla="*/ 1 h 10"/>
                <a:gd name="T16" fmla="*/ 3 w 3"/>
                <a:gd name="T17" fmla="*/ 3 h 10"/>
                <a:gd name="T18" fmla="*/ 3 w 3"/>
                <a:gd name="T19" fmla="*/ 1 h 10"/>
                <a:gd name="T20" fmla="*/ 3 w 3"/>
                <a:gd name="T21" fmla="*/ 1 h 10"/>
                <a:gd name="T22" fmla="*/ 2 w 3"/>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0">
                  <a:moveTo>
                    <a:pt x="1" y="2"/>
                  </a:moveTo>
                  <a:cubicBezTo>
                    <a:pt x="1" y="3"/>
                    <a:pt x="1" y="4"/>
                    <a:pt x="1" y="5"/>
                  </a:cubicBezTo>
                  <a:cubicBezTo>
                    <a:pt x="0" y="6"/>
                    <a:pt x="0" y="8"/>
                    <a:pt x="1" y="10"/>
                  </a:cubicBezTo>
                  <a:cubicBezTo>
                    <a:pt x="1" y="8"/>
                    <a:pt x="2" y="6"/>
                    <a:pt x="3" y="4"/>
                  </a:cubicBezTo>
                  <a:cubicBezTo>
                    <a:pt x="2" y="3"/>
                    <a:pt x="2" y="3"/>
                    <a:pt x="1" y="2"/>
                  </a:cubicBezTo>
                  <a:moveTo>
                    <a:pt x="2" y="0"/>
                  </a:moveTo>
                  <a:cubicBezTo>
                    <a:pt x="2" y="0"/>
                    <a:pt x="2" y="0"/>
                    <a:pt x="2" y="0"/>
                  </a:cubicBezTo>
                  <a:cubicBezTo>
                    <a:pt x="2" y="1"/>
                    <a:pt x="2" y="1"/>
                    <a:pt x="2" y="1"/>
                  </a:cubicBezTo>
                  <a:cubicBezTo>
                    <a:pt x="2" y="2"/>
                    <a:pt x="2" y="3"/>
                    <a:pt x="3" y="3"/>
                  </a:cubicBezTo>
                  <a:cubicBezTo>
                    <a:pt x="3" y="3"/>
                    <a:pt x="3" y="2"/>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09" name="Freeform 3156">
              <a:extLst>
                <a:ext uri="{FF2B5EF4-FFF2-40B4-BE49-F238E27FC236}">
                  <a16:creationId xmlns:a16="http://schemas.microsoft.com/office/drawing/2014/main" id="{23AB8A7E-6825-49B2-A9C2-D06D8198617F}"/>
                </a:ext>
              </a:extLst>
            </p:cNvPr>
            <p:cNvSpPr>
              <a:spLocks/>
            </p:cNvSpPr>
            <p:nvPr/>
          </p:nvSpPr>
          <p:spPr bwMode="auto">
            <a:xfrm>
              <a:off x="2270" y="3422"/>
              <a:ext cx="2" cy="5"/>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1"/>
                  </a:cubicBezTo>
                  <a:cubicBezTo>
                    <a:pt x="1" y="1"/>
                    <a:pt x="1" y="2"/>
                    <a:pt x="1" y="2"/>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0" name="Freeform 3157">
              <a:extLst>
                <a:ext uri="{FF2B5EF4-FFF2-40B4-BE49-F238E27FC236}">
                  <a16:creationId xmlns:a16="http://schemas.microsoft.com/office/drawing/2014/main" id="{C73D8F51-0282-4B21-86C9-41752E1D7689}"/>
                </a:ext>
              </a:extLst>
            </p:cNvPr>
            <p:cNvSpPr>
              <a:spLocks noEditPoints="1"/>
            </p:cNvSpPr>
            <p:nvPr/>
          </p:nvSpPr>
          <p:spPr bwMode="auto">
            <a:xfrm>
              <a:off x="2297" y="3433"/>
              <a:ext cx="51" cy="92"/>
            </a:xfrm>
            <a:custGeom>
              <a:avLst/>
              <a:gdLst>
                <a:gd name="T0" fmla="*/ 0 w 19"/>
                <a:gd name="T1" fmla="*/ 14 h 34"/>
                <a:gd name="T2" fmla="*/ 0 w 19"/>
                <a:gd name="T3" fmla="*/ 15 h 34"/>
                <a:gd name="T4" fmla="*/ 0 w 19"/>
                <a:gd name="T5" fmla="*/ 19 h 34"/>
                <a:gd name="T6" fmla="*/ 1 w 19"/>
                <a:gd name="T7" fmla="*/ 25 h 34"/>
                <a:gd name="T8" fmla="*/ 1 w 19"/>
                <a:gd name="T9" fmla="*/ 26 h 34"/>
                <a:gd name="T10" fmla="*/ 13 w 19"/>
                <a:gd name="T11" fmla="*/ 33 h 34"/>
                <a:gd name="T12" fmla="*/ 19 w 19"/>
                <a:gd name="T13" fmla="*/ 34 h 34"/>
                <a:gd name="T14" fmla="*/ 19 w 19"/>
                <a:gd name="T15" fmla="*/ 34 h 34"/>
                <a:gd name="T16" fmla="*/ 14 w 19"/>
                <a:gd name="T17" fmla="*/ 28 h 34"/>
                <a:gd name="T18" fmla="*/ 2 w 19"/>
                <a:gd name="T19" fmla="*/ 17 h 34"/>
                <a:gd name="T20" fmla="*/ 0 w 19"/>
                <a:gd name="T21" fmla="*/ 14 h 34"/>
                <a:gd name="T22" fmla="*/ 12 w 19"/>
                <a:gd name="T23" fmla="*/ 0 h 34"/>
                <a:gd name="T24" fmla="*/ 11 w 19"/>
                <a:gd name="T25" fmla="*/ 1 h 34"/>
                <a:gd name="T26" fmla="*/ 5 w 19"/>
                <a:gd name="T27" fmla="*/ 1 h 34"/>
                <a:gd name="T28" fmla="*/ 4 w 19"/>
                <a:gd name="T29" fmla="*/ 5 h 34"/>
                <a:gd name="T30" fmla="*/ 2 w 19"/>
                <a:gd name="T31" fmla="*/ 8 h 34"/>
                <a:gd name="T32" fmla="*/ 2 w 19"/>
                <a:gd name="T33" fmla="*/ 10 h 34"/>
                <a:gd name="T34" fmla="*/ 1 w 19"/>
                <a:gd name="T35" fmla="*/ 12 h 34"/>
                <a:gd name="T36" fmla="*/ 0 w 19"/>
                <a:gd name="T37" fmla="*/ 14 h 34"/>
                <a:gd name="T38" fmla="*/ 2 w 19"/>
                <a:gd name="T39" fmla="*/ 16 h 34"/>
                <a:gd name="T40" fmla="*/ 14 w 19"/>
                <a:gd name="T41" fmla="*/ 28 h 34"/>
                <a:gd name="T42" fmla="*/ 19 w 19"/>
                <a:gd name="T43" fmla="*/ 34 h 34"/>
                <a:gd name="T44" fmla="*/ 19 w 19"/>
                <a:gd name="T45" fmla="*/ 34 h 34"/>
                <a:gd name="T46" fmla="*/ 19 w 19"/>
                <a:gd name="T47" fmla="*/ 33 h 34"/>
                <a:gd name="T48" fmla="*/ 18 w 19"/>
                <a:gd name="T49" fmla="*/ 31 h 34"/>
                <a:gd name="T50" fmla="*/ 16 w 19"/>
                <a:gd name="T51" fmla="*/ 25 h 34"/>
                <a:gd name="T52" fmla="*/ 15 w 19"/>
                <a:gd name="T53" fmla="*/ 22 h 34"/>
                <a:gd name="T54" fmla="*/ 15 w 19"/>
                <a:gd name="T55" fmla="*/ 19 h 34"/>
                <a:gd name="T56" fmla="*/ 15 w 19"/>
                <a:gd name="T57" fmla="*/ 12 h 34"/>
                <a:gd name="T58" fmla="*/ 14 w 19"/>
                <a:gd name="T59" fmla="*/ 8 h 34"/>
                <a:gd name="T60" fmla="*/ 14 w 19"/>
                <a:gd name="T61" fmla="*/ 5 h 34"/>
                <a:gd name="T62" fmla="*/ 13 w 19"/>
                <a:gd name="T63" fmla="*/ 1 h 34"/>
                <a:gd name="T64" fmla="*/ 13 w 19"/>
                <a:gd name="T65" fmla="*/ 1 h 34"/>
                <a:gd name="T66" fmla="*/ 12 w 19"/>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4">
                  <a:moveTo>
                    <a:pt x="0" y="14"/>
                  </a:moveTo>
                  <a:cubicBezTo>
                    <a:pt x="0" y="15"/>
                    <a:pt x="0" y="15"/>
                    <a:pt x="0" y="15"/>
                  </a:cubicBezTo>
                  <a:cubicBezTo>
                    <a:pt x="0" y="16"/>
                    <a:pt x="0" y="17"/>
                    <a:pt x="0" y="19"/>
                  </a:cubicBezTo>
                  <a:cubicBezTo>
                    <a:pt x="0" y="21"/>
                    <a:pt x="0" y="23"/>
                    <a:pt x="1" y="25"/>
                  </a:cubicBezTo>
                  <a:cubicBezTo>
                    <a:pt x="1" y="25"/>
                    <a:pt x="1" y="26"/>
                    <a:pt x="1" y="26"/>
                  </a:cubicBezTo>
                  <a:cubicBezTo>
                    <a:pt x="5" y="29"/>
                    <a:pt x="9" y="31"/>
                    <a:pt x="13" y="33"/>
                  </a:cubicBezTo>
                  <a:cubicBezTo>
                    <a:pt x="15" y="33"/>
                    <a:pt x="17" y="34"/>
                    <a:pt x="19" y="34"/>
                  </a:cubicBezTo>
                  <a:cubicBezTo>
                    <a:pt x="19" y="34"/>
                    <a:pt x="19" y="34"/>
                    <a:pt x="19" y="34"/>
                  </a:cubicBezTo>
                  <a:cubicBezTo>
                    <a:pt x="14" y="28"/>
                    <a:pt x="14" y="28"/>
                    <a:pt x="14" y="28"/>
                  </a:cubicBezTo>
                  <a:cubicBezTo>
                    <a:pt x="10" y="24"/>
                    <a:pt x="6" y="20"/>
                    <a:pt x="2" y="17"/>
                  </a:cubicBezTo>
                  <a:cubicBezTo>
                    <a:pt x="2" y="16"/>
                    <a:pt x="1" y="15"/>
                    <a:pt x="0" y="14"/>
                  </a:cubicBezTo>
                  <a:moveTo>
                    <a:pt x="12" y="0"/>
                  </a:moveTo>
                  <a:cubicBezTo>
                    <a:pt x="12" y="0"/>
                    <a:pt x="11" y="0"/>
                    <a:pt x="11" y="1"/>
                  </a:cubicBezTo>
                  <a:cubicBezTo>
                    <a:pt x="9" y="1"/>
                    <a:pt x="7" y="1"/>
                    <a:pt x="5" y="1"/>
                  </a:cubicBezTo>
                  <a:cubicBezTo>
                    <a:pt x="5" y="2"/>
                    <a:pt x="4" y="4"/>
                    <a:pt x="4" y="5"/>
                  </a:cubicBezTo>
                  <a:cubicBezTo>
                    <a:pt x="3" y="6"/>
                    <a:pt x="3" y="7"/>
                    <a:pt x="2" y="8"/>
                  </a:cubicBezTo>
                  <a:cubicBezTo>
                    <a:pt x="2" y="10"/>
                    <a:pt x="2" y="10"/>
                    <a:pt x="2" y="10"/>
                  </a:cubicBezTo>
                  <a:cubicBezTo>
                    <a:pt x="1" y="12"/>
                    <a:pt x="1" y="12"/>
                    <a:pt x="1" y="12"/>
                  </a:cubicBezTo>
                  <a:cubicBezTo>
                    <a:pt x="1" y="13"/>
                    <a:pt x="1" y="13"/>
                    <a:pt x="0" y="14"/>
                  </a:cubicBezTo>
                  <a:cubicBezTo>
                    <a:pt x="1" y="15"/>
                    <a:pt x="2" y="16"/>
                    <a:pt x="2" y="16"/>
                  </a:cubicBezTo>
                  <a:cubicBezTo>
                    <a:pt x="6" y="20"/>
                    <a:pt x="10" y="24"/>
                    <a:pt x="14" y="28"/>
                  </a:cubicBezTo>
                  <a:cubicBezTo>
                    <a:pt x="19" y="34"/>
                    <a:pt x="19" y="34"/>
                    <a:pt x="19" y="34"/>
                  </a:cubicBezTo>
                  <a:cubicBezTo>
                    <a:pt x="19" y="34"/>
                    <a:pt x="19" y="34"/>
                    <a:pt x="19" y="34"/>
                  </a:cubicBezTo>
                  <a:cubicBezTo>
                    <a:pt x="19" y="33"/>
                    <a:pt x="19" y="33"/>
                    <a:pt x="19" y="33"/>
                  </a:cubicBezTo>
                  <a:cubicBezTo>
                    <a:pt x="19" y="32"/>
                    <a:pt x="18" y="32"/>
                    <a:pt x="18" y="31"/>
                  </a:cubicBezTo>
                  <a:cubicBezTo>
                    <a:pt x="17" y="29"/>
                    <a:pt x="17" y="28"/>
                    <a:pt x="16" y="25"/>
                  </a:cubicBezTo>
                  <a:cubicBezTo>
                    <a:pt x="16" y="24"/>
                    <a:pt x="16" y="23"/>
                    <a:pt x="15" y="22"/>
                  </a:cubicBezTo>
                  <a:cubicBezTo>
                    <a:pt x="15" y="21"/>
                    <a:pt x="15" y="20"/>
                    <a:pt x="15" y="19"/>
                  </a:cubicBezTo>
                  <a:cubicBezTo>
                    <a:pt x="15" y="16"/>
                    <a:pt x="15" y="14"/>
                    <a:pt x="15" y="12"/>
                  </a:cubicBezTo>
                  <a:cubicBezTo>
                    <a:pt x="15" y="10"/>
                    <a:pt x="14" y="9"/>
                    <a:pt x="14" y="8"/>
                  </a:cubicBezTo>
                  <a:cubicBezTo>
                    <a:pt x="14" y="7"/>
                    <a:pt x="14" y="6"/>
                    <a:pt x="14" y="5"/>
                  </a:cubicBezTo>
                  <a:cubicBezTo>
                    <a:pt x="14" y="4"/>
                    <a:pt x="13" y="2"/>
                    <a:pt x="13" y="1"/>
                  </a:cubicBezTo>
                  <a:cubicBezTo>
                    <a:pt x="13" y="1"/>
                    <a:pt x="13" y="1"/>
                    <a:pt x="13" y="1"/>
                  </a:cubicBezTo>
                  <a:cubicBezTo>
                    <a:pt x="13" y="1"/>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1" name="Freeform 3158">
              <a:extLst>
                <a:ext uri="{FF2B5EF4-FFF2-40B4-BE49-F238E27FC236}">
                  <a16:creationId xmlns:a16="http://schemas.microsoft.com/office/drawing/2014/main" id="{41E3DE88-1255-4520-83ED-44BFB14463D8}"/>
                </a:ext>
              </a:extLst>
            </p:cNvPr>
            <p:cNvSpPr>
              <a:spLocks/>
            </p:cNvSpPr>
            <p:nvPr/>
          </p:nvSpPr>
          <p:spPr bwMode="auto">
            <a:xfrm>
              <a:off x="2310" y="3419"/>
              <a:ext cx="19" cy="16"/>
            </a:xfrm>
            <a:custGeom>
              <a:avLst/>
              <a:gdLst>
                <a:gd name="T0" fmla="*/ 3 w 7"/>
                <a:gd name="T1" fmla="*/ 0 h 6"/>
                <a:gd name="T2" fmla="*/ 3 w 7"/>
                <a:gd name="T3" fmla="*/ 1 h 6"/>
                <a:gd name="T4" fmla="*/ 2 w 7"/>
                <a:gd name="T5" fmla="*/ 2 h 6"/>
                <a:gd name="T6" fmla="*/ 1 w 7"/>
                <a:gd name="T7" fmla="*/ 5 h 6"/>
                <a:gd name="T8" fmla="*/ 0 w 7"/>
                <a:gd name="T9" fmla="*/ 6 h 6"/>
                <a:gd name="T10" fmla="*/ 6 w 7"/>
                <a:gd name="T11" fmla="*/ 6 h 6"/>
                <a:gd name="T12" fmla="*/ 7 w 7"/>
                <a:gd name="T13" fmla="*/ 5 h 6"/>
                <a:gd name="T14" fmla="*/ 6 w 7"/>
                <a:gd name="T15" fmla="*/ 4 h 6"/>
                <a:gd name="T16" fmla="*/ 3 w 7"/>
                <a:gd name="T17" fmla="*/ 0 h 6"/>
                <a:gd name="T18" fmla="*/ 3 w 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3" y="0"/>
                  </a:moveTo>
                  <a:cubicBezTo>
                    <a:pt x="3" y="1"/>
                    <a:pt x="3" y="1"/>
                    <a:pt x="3" y="1"/>
                  </a:cubicBezTo>
                  <a:cubicBezTo>
                    <a:pt x="3" y="1"/>
                    <a:pt x="2" y="2"/>
                    <a:pt x="2" y="2"/>
                  </a:cubicBezTo>
                  <a:cubicBezTo>
                    <a:pt x="2" y="3"/>
                    <a:pt x="1" y="4"/>
                    <a:pt x="1" y="5"/>
                  </a:cubicBezTo>
                  <a:cubicBezTo>
                    <a:pt x="1" y="5"/>
                    <a:pt x="1" y="6"/>
                    <a:pt x="0" y="6"/>
                  </a:cubicBezTo>
                  <a:cubicBezTo>
                    <a:pt x="2" y="6"/>
                    <a:pt x="4" y="6"/>
                    <a:pt x="6" y="6"/>
                  </a:cubicBezTo>
                  <a:cubicBezTo>
                    <a:pt x="6" y="5"/>
                    <a:pt x="7" y="5"/>
                    <a:pt x="7" y="5"/>
                  </a:cubicBezTo>
                  <a:cubicBezTo>
                    <a:pt x="7" y="5"/>
                    <a:pt x="6" y="4"/>
                    <a:pt x="6" y="4"/>
                  </a:cubicBezTo>
                  <a:cubicBezTo>
                    <a:pt x="5" y="2"/>
                    <a:pt x="4"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2" name="Freeform 3159">
              <a:extLst>
                <a:ext uri="{FF2B5EF4-FFF2-40B4-BE49-F238E27FC236}">
                  <a16:creationId xmlns:a16="http://schemas.microsoft.com/office/drawing/2014/main" id="{EE929409-94BB-42F2-8240-749EA12090AD}"/>
                </a:ext>
              </a:extLst>
            </p:cNvPr>
            <p:cNvSpPr>
              <a:spLocks noEditPoints="1"/>
            </p:cNvSpPr>
            <p:nvPr/>
          </p:nvSpPr>
          <p:spPr bwMode="auto">
            <a:xfrm>
              <a:off x="2167" y="2212"/>
              <a:ext cx="81" cy="111"/>
            </a:xfrm>
            <a:custGeom>
              <a:avLst/>
              <a:gdLst>
                <a:gd name="T0" fmla="*/ 27 w 30"/>
                <a:gd name="T1" fmla="*/ 1 h 41"/>
                <a:gd name="T2" fmla="*/ 27 w 30"/>
                <a:gd name="T3" fmla="*/ 5 h 41"/>
                <a:gd name="T4" fmla="*/ 30 w 30"/>
                <a:gd name="T5" fmla="*/ 2 h 41"/>
                <a:gd name="T6" fmla="*/ 30 w 30"/>
                <a:gd name="T7" fmla="*/ 2 h 41"/>
                <a:gd name="T8" fmla="*/ 27 w 30"/>
                <a:gd name="T9" fmla="*/ 1 h 41"/>
                <a:gd name="T10" fmla="*/ 20 w 30"/>
                <a:gd name="T11" fmla="*/ 0 h 41"/>
                <a:gd name="T12" fmla="*/ 4 w 30"/>
                <a:gd name="T13" fmla="*/ 4 h 41"/>
                <a:gd name="T14" fmla="*/ 4 w 30"/>
                <a:gd name="T15" fmla="*/ 4 h 41"/>
                <a:gd name="T16" fmla="*/ 2 w 30"/>
                <a:gd name="T17" fmla="*/ 6 h 41"/>
                <a:gd name="T18" fmla="*/ 0 w 30"/>
                <a:gd name="T19" fmla="*/ 10 h 41"/>
                <a:gd name="T20" fmla="*/ 0 w 30"/>
                <a:gd name="T21" fmla="*/ 17 h 41"/>
                <a:gd name="T22" fmla="*/ 1 w 30"/>
                <a:gd name="T23" fmla="*/ 20 h 41"/>
                <a:gd name="T24" fmla="*/ 2 w 30"/>
                <a:gd name="T25" fmla="*/ 24 h 41"/>
                <a:gd name="T26" fmla="*/ 3 w 30"/>
                <a:gd name="T27" fmla="*/ 28 h 41"/>
                <a:gd name="T28" fmla="*/ 4 w 30"/>
                <a:gd name="T29" fmla="*/ 32 h 41"/>
                <a:gd name="T30" fmla="*/ 6 w 30"/>
                <a:gd name="T31" fmla="*/ 38 h 41"/>
                <a:gd name="T32" fmla="*/ 6 w 30"/>
                <a:gd name="T33" fmla="*/ 41 h 41"/>
                <a:gd name="T34" fmla="*/ 8 w 30"/>
                <a:gd name="T35" fmla="*/ 38 h 41"/>
                <a:gd name="T36" fmla="*/ 11 w 30"/>
                <a:gd name="T37" fmla="*/ 35 h 41"/>
                <a:gd name="T38" fmla="*/ 15 w 30"/>
                <a:gd name="T39" fmla="*/ 32 h 41"/>
                <a:gd name="T40" fmla="*/ 21 w 30"/>
                <a:gd name="T41" fmla="*/ 28 h 41"/>
                <a:gd name="T42" fmla="*/ 22 w 30"/>
                <a:gd name="T43" fmla="*/ 26 h 41"/>
                <a:gd name="T44" fmla="*/ 23 w 30"/>
                <a:gd name="T45" fmla="*/ 23 h 41"/>
                <a:gd name="T46" fmla="*/ 23 w 30"/>
                <a:gd name="T47" fmla="*/ 22 h 41"/>
                <a:gd name="T48" fmla="*/ 23 w 30"/>
                <a:gd name="T49" fmla="*/ 19 h 41"/>
                <a:gd name="T50" fmla="*/ 23 w 30"/>
                <a:gd name="T51" fmla="*/ 16 h 41"/>
                <a:gd name="T52" fmla="*/ 23 w 30"/>
                <a:gd name="T53" fmla="*/ 14 h 41"/>
                <a:gd name="T54" fmla="*/ 24 w 30"/>
                <a:gd name="T55" fmla="*/ 12 h 41"/>
                <a:gd name="T56" fmla="*/ 25 w 30"/>
                <a:gd name="T57" fmla="*/ 8 h 41"/>
                <a:gd name="T58" fmla="*/ 25 w 30"/>
                <a:gd name="T59" fmla="*/ 7 h 41"/>
                <a:gd name="T60" fmla="*/ 26 w 30"/>
                <a:gd name="T61" fmla="*/ 1 h 41"/>
                <a:gd name="T62" fmla="*/ 23 w 30"/>
                <a:gd name="T63" fmla="*/ 0 h 41"/>
                <a:gd name="T64" fmla="*/ 20 w 30"/>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1">
                  <a:moveTo>
                    <a:pt x="27" y="1"/>
                  </a:moveTo>
                  <a:cubicBezTo>
                    <a:pt x="27" y="5"/>
                    <a:pt x="27" y="5"/>
                    <a:pt x="27" y="5"/>
                  </a:cubicBezTo>
                  <a:cubicBezTo>
                    <a:pt x="28" y="4"/>
                    <a:pt x="29" y="3"/>
                    <a:pt x="30" y="2"/>
                  </a:cubicBezTo>
                  <a:cubicBezTo>
                    <a:pt x="30" y="2"/>
                    <a:pt x="30" y="2"/>
                    <a:pt x="30" y="2"/>
                  </a:cubicBezTo>
                  <a:cubicBezTo>
                    <a:pt x="29" y="1"/>
                    <a:pt x="28" y="1"/>
                    <a:pt x="27" y="1"/>
                  </a:cubicBezTo>
                  <a:moveTo>
                    <a:pt x="20" y="0"/>
                  </a:moveTo>
                  <a:cubicBezTo>
                    <a:pt x="14" y="0"/>
                    <a:pt x="9" y="2"/>
                    <a:pt x="4" y="4"/>
                  </a:cubicBezTo>
                  <a:cubicBezTo>
                    <a:pt x="4" y="4"/>
                    <a:pt x="4" y="4"/>
                    <a:pt x="4" y="4"/>
                  </a:cubicBezTo>
                  <a:cubicBezTo>
                    <a:pt x="3" y="5"/>
                    <a:pt x="3" y="5"/>
                    <a:pt x="2" y="6"/>
                  </a:cubicBezTo>
                  <a:cubicBezTo>
                    <a:pt x="2" y="6"/>
                    <a:pt x="1" y="8"/>
                    <a:pt x="0" y="10"/>
                  </a:cubicBezTo>
                  <a:cubicBezTo>
                    <a:pt x="0" y="12"/>
                    <a:pt x="0" y="14"/>
                    <a:pt x="0" y="17"/>
                  </a:cubicBezTo>
                  <a:cubicBezTo>
                    <a:pt x="0" y="18"/>
                    <a:pt x="1" y="19"/>
                    <a:pt x="1" y="20"/>
                  </a:cubicBezTo>
                  <a:cubicBezTo>
                    <a:pt x="1" y="22"/>
                    <a:pt x="2" y="23"/>
                    <a:pt x="2" y="24"/>
                  </a:cubicBezTo>
                  <a:cubicBezTo>
                    <a:pt x="2" y="25"/>
                    <a:pt x="3" y="27"/>
                    <a:pt x="3" y="28"/>
                  </a:cubicBezTo>
                  <a:cubicBezTo>
                    <a:pt x="3" y="29"/>
                    <a:pt x="4" y="30"/>
                    <a:pt x="4" y="32"/>
                  </a:cubicBezTo>
                  <a:cubicBezTo>
                    <a:pt x="5" y="34"/>
                    <a:pt x="6" y="36"/>
                    <a:pt x="6" y="38"/>
                  </a:cubicBezTo>
                  <a:cubicBezTo>
                    <a:pt x="6" y="39"/>
                    <a:pt x="6" y="40"/>
                    <a:pt x="6" y="41"/>
                  </a:cubicBezTo>
                  <a:cubicBezTo>
                    <a:pt x="7" y="40"/>
                    <a:pt x="7" y="39"/>
                    <a:pt x="8" y="38"/>
                  </a:cubicBezTo>
                  <a:cubicBezTo>
                    <a:pt x="9" y="37"/>
                    <a:pt x="10" y="36"/>
                    <a:pt x="11" y="35"/>
                  </a:cubicBezTo>
                  <a:cubicBezTo>
                    <a:pt x="12" y="34"/>
                    <a:pt x="13" y="33"/>
                    <a:pt x="15" y="32"/>
                  </a:cubicBezTo>
                  <a:cubicBezTo>
                    <a:pt x="17" y="31"/>
                    <a:pt x="19" y="30"/>
                    <a:pt x="21" y="28"/>
                  </a:cubicBezTo>
                  <a:cubicBezTo>
                    <a:pt x="21" y="27"/>
                    <a:pt x="22" y="27"/>
                    <a:pt x="22" y="26"/>
                  </a:cubicBezTo>
                  <a:cubicBezTo>
                    <a:pt x="22" y="25"/>
                    <a:pt x="22" y="24"/>
                    <a:pt x="23" y="23"/>
                  </a:cubicBezTo>
                  <a:cubicBezTo>
                    <a:pt x="23" y="23"/>
                    <a:pt x="23" y="23"/>
                    <a:pt x="23" y="22"/>
                  </a:cubicBezTo>
                  <a:cubicBezTo>
                    <a:pt x="23" y="21"/>
                    <a:pt x="23" y="20"/>
                    <a:pt x="23" y="19"/>
                  </a:cubicBezTo>
                  <a:cubicBezTo>
                    <a:pt x="23" y="18"/>
                    <a:pt x="23" y="17"/>
                    <a:pt x="23" y="16"/>
                  </a:cubicBezTo>
                  <a:cubicBezTo>
                    <a:pt x="23" y="15"/>
                    <a:pt x="23" y="15"/>
                    <a:pt x="23" y="14"/>
                  </a:cubicBezTo>
                  <a:cubicBezTo>
                    <a:pt x="23" y="13"/>
                    <a:pt x="23" y="13"/>
                    <a:pt x="24" y="12"/>
                  </a:cubicBezTo>
                  <a:cubicBezTo>
                    <a:pt x="24" y="11"/>
                    <a:pt x="24" y="10"/>
                    <a:pt x="25" y="8"/>
                  </a:cubicBezTo>
                  <a:cubicBezTo>
                    <a:pt x="25" y="7"/>
                    <a:pt x="25" y="7"/>
                    <a:pt x="25" y="7"/>
                  </a:cubicBezTo>
                  <a:cubicBezTo>
                    <a:pt x="26" y="5"/>
                    <a:pt x="26" y="3"/>
                    <a:pt x="26" y="1"/>
                  </a:cubicBezTo>
                  <a:cubicBezTo>
                    <a:pt x="25" y="0"/>
                    <a:pt x="24" y="0"/>
                    <a:pt x="23" y="0"/>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3" name="Freeform 3160">
              <a:extLst>
                <a:ext uri="{FF2B5EF4-FFF2-40B4-BE49-F238E27FC236}">
                  <a16:creationId xmlns:a16="http://schemas.microsoft.com/office/drawing/2014/main" id="{E044A6CA-CEB6-42B2-92EB-AE170C2D6038}"/>
                </a:ext>
              </a:extLst>
            </p:cNvPr>
            <p:cNvSpPr>
              <a:spLocks/>
            </p:cNvSpPr>
            <p:nvPr/>
          </p:nvSpPr>
          <p:spPr bwMode="auto">
            <a:xfrm>
              <a:off x="2120" y="2222"/>
              <a:ext cx="60" cy="158"/>
            </a:xfrm>
            <a:custGeom>
              <a:avLst/>
              <a:gdLst>
                <a:gd name="T0" fmla="*/ 20 w 22"/>
                <a:gd name="T1" fmla="*/ 0 h 58"/>
                <a:gd name="T2" fmla="*/ 4 w 22"/>
                <a:gd name="T3" fmla="*/ 20 h 58"/>
                <a:gd name="T4" fmla="*/ 14 w 22"/>
                <a:gd name="T5" fmla="*/ 57 h 58"/>
                <a:gd name="T6" fmla="*/ 14 w 22"/>
                <a:gd name="T7" fmla="*/ 58 h 58"/>
                <a:gd name="T8" fmla="*/ 17 w 22"/>
                <a:gd name="T9" fmla="*/ 48 h 58"/>
                <a:gd name="T10" fmla="*/ 20 w 22"/>
                <a:gd name="T11" fmla="*/ 41 h 58"/>
                <a:gd name="T12" fmla="*/ 21 w 22"/>
                <a:gd name="T13" fmla="*/ 39 h 58"/>
                <a:gd name="T14" fmla="*/ 21 w 22"/>
                <a:gd name="T15" fmla="*/ 39 h 58"/>
                <a:gd name="T16" fmla="*/ 21 w 22"/>
                <a:gd name="T17" fmla="*/ 34 h 58"/>
                <a:gd name="T18" fmla="*/ 20 w 22"/>
                <a:gd name="T19" fmla="*/ 28 h 58"/>
                <a:gd name="T20" fmla="*/ 19 w 22"/>
                <a:gd name="T21" fmla="*/ 24 h 58"/>
                <a:gd name="T22" fmla="*/ 18 w 22"/>
                <a:gd name="T23" fmla="*/ 20 h 58"/>
                <a:gd name="T24" fmla="*/ 17 w 22"/>
                <a:gd name="T25" fmla="*/ 16 h 58"/>
                <a:gd name="T26" fmla="*/ 17 w 22"/>
                <a:gd name="T27" fmla="*/ 13 h 58"/>
                <a:gd name="T28" fmla="*/ 17 w 22"/>
                <a:gd name="T29" fmla="*/ 6 h 58"/>
                <a:gd name="T30" fmla="*/ 19 w 22"/>
                <a:gd name="T31" fmla="*/ 2 h 58"/>
                <a:gd name="T32" fmla="*/ 20 w 22"/>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20" y="0"/>
                  </a:moveTo>
                  <a:cubicBezTo>
                    <a:pt x="13" y="5"/>
                    <a:pt x="7" y="12"/>
                    <a:pt x="4" y="20"/>
                  </a:cubicBezTo>
                  <a:cubicBezTo>
                    <a:pt x="0" y="33"/>
                    <a:pt x="5" y="47"/>
                    <a:pt x="14" y="57"/>
                  </a:cubicBezTo>
                  <a:cubicBezTo>
                    <a:pt x="14" y="57"/>
                    <a:pt x="14" y="58"/>
                    <a:pt x="14" y="58"/>
                  </a:cubicBezTo>
                  <a:cubicBezTo>
                    <a:pt x="15" y="55"/>
                    <a:pt x="16" y="52"/>
                    <a:pt x="17" y="48"/>
                  </a:cubicBezTo>
                  <a:cubicBezTo>
                    <a:pt x="18" y="46"/>
                    <a:pt x="19" y="44"/>
                    <a:pt x="20" y="41"/>
                  </a:cubicBezTo>
                  <a:cubicBezTo>
                    <a:pt x="21" y="41"/>
                    <a:pt x="21" y="40"/>
                    <a:pt x="21" y="39"/>
                  </a:cubicBezTo>
                  <a:cubicBezTo>
                    <a:pt x="21" y="39"/>
                    <a:pt x="21" y="39"/>
                    <a:pt x="21" y="39"/>
                  </a:cubicBezTo>
                  <a:cubicBezTo>
                    <a:pt x="22" y="38"/>
                    <a:pt x="22" y="36"/>
                    <a:pt x="21" y="34"/>
                  </a:cubicBezTo>
                  <a:cubicBezTo>
                    <a:pt x="21" y="32"/>
                    <a:pt x="21" y="30"/>
                    <a:pt x="20" y="28"/>
                  </a:cubicBezTo>
                  <a:cubicBezTo>
                    <a:pt x="20" y="27"/>
                    <a:pt x="19" y="25"/>
                    <a:pt x="19" y="24"/>
                  </a:cubicBezTo>
                  <a:cubicBezTo>
                    <a:pt x="19" y="23"/>
                    <a:pt x="18" y="22"/>
                    <a:pt x="18" y="20"/>
                  </a:cubicBezTo>
                  <a:cubicBezTo>
                    <a:pt x="18" y="19"/>
                    <a:pt x="18" y="18"/>
                    <a:pt x="17" y="16"/>
                  </a:cubicBezTo>
                  <a:cubicBezTo>
                    <a:pt x="17" y="15"/>
                    <a:pt x="17" y="14"/>
                    <a:pt x="17" y="13"/>
                  </a:cubicBezTo>
                  <a:cubicBezTo>
                    <a:pt x="16" y="10"/>
                    <a:pt x="17" y="8"/>
                    <a:pt x="17" y="6"/>
                  </a:cubicBezTo>
                  <a:cubicBezTo>
                    <a:pt x="18" y="4"/>
                    <a:pt x="19" y="2"/>
                    <a:pt x="19" y="2"/>
                  </a:cubicBezTo>
                  <a:cubicBezTo>
                    <a:pt x="20" y="1"/>
                    <a:pt x="20" y="1"/>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4" name="Freeform 3161">
              <a:extLst>
                <a:ext uri="{FF2B5EF4-FFF2-40B4-BE49-F238E27FC236}">
                  <a16:creationId xmlns:a16="http://schemas.microsoft.com/office/drawing/2014/main" id="{4EF1AF01-51FB-47E9-9764-3286AAEE0937}"/>
                </a:ext>
              </a:extLst>
            </p:cNvPr>
            <p:cNvSpPr>
              <a:spLocks noEditPoints="1"/>
            </p:cNvSpPr>
            <p:nvPr/>
          </p:nvSpPr>
          <p:spPr bwMode="auto">
            <a:xfrm>
              <a:off x="2232" y="2217"/>
              <a:ext cx="67" cy="68"/>
            </a:xfrm>
            <a:custGeom>
              <a:avLst/>
              <a:gdLst>
                <a:gd name="T0" fmla="*/ 1 w 25"/>
                <a:gd name="T1" fmla="*/ 8 h 25"/>
                <a:gd name="T2" fmla="*/ 1 w 25"/>
                <a:gd name="T3" fmla="*/ 10 h 25"/>
                <a:gd name="T4" fmla="*/ 0 w 25"/>
                <a:gd name="T5" fmla="*/ 12 h 25"/>
                <a:gd name="T6" fmla="*/ 0 w 25"/>
                <a:gd name="T7" fmla="*/ 14 h 25"/>
                <a:gd name="T8" fmla="*/ 0 w 25"/>
                <a:gd name="T9" fmla="*/ 16 h 25"/>
                <a:gd name="T10" fmla="*/ 1 w 25"/>
                <a:gd name="T11" fmla="*/ 8 h 25"/>
                <a:gd name="T12" fmla="*/ 7 w 25"/>
                <a:gd name="T13" fmla="*/ 0 h 25"/>
                <a:gd name="T14" fmla="*/ 6 w 25"/>
                <a:gd name="T15" fmla="*/ 1 h 25"/>
                <a:gd name="T16" fmla="*/ 3 w 25"/>
                <a:gd name="T17" fmla="*/ 3 h 25"/>
                <a:gd name="T18" fmla="*/ 3 w 25"/>
                <a:gd name="T19" fmla="*/ 4 h 25"/>
                <a:gd name="T20" fmla="*/ 2 w 25"/>
                <a:gd name="T21" fmla="*/ 8 h 25"/>
                <a:gd name="T22" fmla="*/ 0 w 25"/>
                <a:gd name="T23" fmla="*/ 21 h 25"/>
                <a:gd name="T24" fmla="*/ 0 w 25"/>
                <a:gd name="T25" fmla="*/ 23 h 25"/>
                <a:gd name="T26" fmla="*/ 0 w 25"/>
                <a:gd name="T27" fmla="*/ 25 h 25"/>
                <a:gd name="T28" fmla="*/ 6 w 25"/>
                <a:gd name="T29" fmla="*/ 21 h 25"/>
                <a:gd name="T30" fmla="*/ 15 w 25"/>
                <a:gd name="T31" fmla="*/ 18 h 25"/>
                <a:gd name="T32" fmla="*/ 23 w 25"/>
                <a:gd name="T33" fmla="*/ 16 h 25"/>
                <a:gd name="T34" fmla="*/ 21 w 25"/>
                <a:gd name="T35" fmla="*/ 8 h 25"/>
                <a:gd name="T36" fmla="*/ 7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1" y="8"/>
                  </a:moveTo>
                  <a:cubicBezTo>
                    <a:pt x="1" y="9"/>
                    <a:pt x="1" y="10"/>
                    <a:pt x="1" y="10"/>
                  </a:cubicBezTo>
                  <a:cubicBezTo>
                    <a:pt x="0" y="11"/>
                    <a:pt x="0" y="12"/>
                    <a:pt x="0" y="12"/>
                  </a:cubicBezTo>
                  <a:cubicBezTo>
                    <a:pt x="0" y="13"/>
                    <a:pt x="0" y="13"/>
                    <a:pt x="0" y="14"/>
                  </a:cubicBezTo>
                  <a:cubicBezTo>
                    <a:pt x="0" y="15"/>
                    <a:pt x="0" y="15"/>
                    <a:pt x="0" y="16"/>
                  </a:cubicBezTo>
                  <a:cubicBezTo>
                    <a:pt x="0" y="13"/>
                    <a:pt x="1" y="11"/>
                    <a:pt x="1" y="8"/>
                  </a:cubicBezTo>
                  <a:moveTo>
                    <a:pt x="7" y="0"/>
                  </a:moveTo>
                  <a:cubicBezTo>
                    <a:pt x="6" y="1"/>
                    <a:pt x="6" y="1"/>
                    <a:pt x="6" y="1"/>
                  </a:cubicBezTo>
                  <a:cubicBezTo>
                    <a:pt x="5" y="1"/>
                    <a:pt x="4" y="2"/>
                    <a:pt x="3" y="3"/>
                  </a:cubicBezTo>
                  <a:cubicBezTo>
                    <a:pt x="3" y="4"/>
                    <a:pt x="3" y="4"/>
                    <a:pt x="3" y="4"/>
                  </a:cubicBezTo>
                  <a:cubicBezTo>
                    <a:pt x="2" y="8"/>
                    <a:pt x="2" y="8"/>
                    <a:pt x="2" y="8"/>
                  </a:cubicBezTo>
                  <a:cubicBezTo>
                    <a:pt x="2" y="12"/>
                    <a:pt x="1" y="17"/>
                    <a:pt x="0" y="21"/>
                  </a:cubicBezTo>
                  <a:cubicBezTo>
                    <a:pt x="0" y="22"/>
                    <a:pt x="0" y="22"/>
                    <a:pt x="0" y="23"/>
                  </a:cubicBezTo>
                  <a:cubicBezTo>
                    <a:pt x="0" y="24"/>
                    <a:pt x="0" y="24"/>
                    <a:pt x="0" y="25"/>
                  </a:cubicBezTo>
                  <a:cubicBezTo>
                    <a:pt x="2" y="24"/>
                    <a:pt x="4" y="22"/>
                    <a:pt x="6" y="21"/>
                  </a:cubicBezTo>
                  <a:cubicBezTo>
                    <a:pt x="9" y="20"/>
                    <a:pt x="12" y="19"/>
                    <a:pt x="15" y="18"/>
                  </a:cubicBezTo>
                  <a:cubicBezTo>
                    <a:pt x="17" y="17"/>
                    <a:pt x="20" y="17"/>
                    <a:pt x="23" y="16"/>
                  </a:cubicBezTo>
                  <a:cubicBezTo>
                    <a:pt x="21" y="12"/>
                    <a:pt x="25" y="11"/>
                    <a:pt x="21" y="8"/>
                  </a:cubicBezTo>
                  <a:cubicBezTo>
                    <a:pt x="17" y="5"/>
                    <a:pt x="12" y="2"/>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5" name="Freeform 3162">
              <a:extLst>
                <a:ext uri="{FF2B5EF4-FFF2-40B4-BE49-F238E27FC236}">
                  <a16:creationId xmlns:a16="http://schemas.microsoft.com/office/drawing/2014/main" id="{6D6DCE7C-A5A3-4EE6-BEE5-575EC7C7A1B4}"/>
                </a:ext>
              </a:extLst>
            </p:cNvPr>
            <p:cNvSpPr>
              <a:spLocks noEditPoints="1"/>
            </p:cNvSpPr>
            <p:nvPr/>
          </p:nvSpPr>
          <p:spPr bwMode="auto">
            <a:xfrm>
              <a:off x="2183" y="2296"/>
              <a:ext cx="163" cy="59"/>
            </a:xfrm>
            <a:custGeom>
              <a:avLst/>
              <a:gdLst>
                <a:gd name="T0" fmla="*/ 60 w 60"/>
                <a:gd name="T1" fmla="*/ 8 h 22"/>
                <a:gd name="T2" fmla="*/ 60 w 60"/>
                <a:gd name="T3" fmla="*/ 5 h 22"/>
                <a:gd name="T4" fmla="*/ 14 w 60"/>
                <a:gd name="T5" fmla="*/ 0 h 22"/>
                <a:gd name="T6" fmla="*/ 10 w 60"/>
                <a:gd name="T7" fmla="*/ 3 h 22"/>
                <a:gd name="T8" fmla="*/ 0 w 60"/>
                <a:gd name="T9" fmla="*/ 15 h 22"/>
                <a:gd name="T10" fmla="*/ 1 w 60"/>
                <a:gd name="T11" fmla="*/ 15 h 22"/>
                <a:gd name="T12" fmla="*/ 5 w 60"/>
                <a:gd name="T13" fmla="*/ 15 h 22"/>
                <a:gd name="T14" fmla="*/ 10 w 60"/>
                <a:gd name="T15" fmla="*/ 10 h 22"/>
                <a:gd name="T16" fmla="*/ 59 w 60"/>
                <a:gd name="T17" fmla="*/ 0 h 22"/>
                <a:gd name="T18" fmla="*/ 56 w 60"/>
                <a:gd name="T19" fmla="*/ 3 h 22"/>
                <a:gd name="T20" fmla="*/ 54 w 60"/>
                <a:gd name="T21" fmla="*/ 7 h 22"/>
                <a:gd name="T22" fmla="*/ 53 w 60"/>
                <a:gd name="T23" fmla="*/ 11 h 22"/>
                <a:gd name="T24" fmla="*/ 50 w 60"/>
                <a:gd name="T25" fmla="*/ 8 h 22"/>
                <a:gd name="T26" fmla="*/ 48 w 60"/>
                <a:gd name="T27" fmla="*/ 2 h 22"/>
                <a:gd name="T28" fmla="*/ 49 w 60"/>
                <a:gd name="T29" fmla="*/ 0 h 22"/>
                <a:gd name="T30" fmla="*/ 48 w 60"/>
                <a:gd name="T31" fmla="*/ 2 h 22"/>
                <a:gd name="T32" fmla="*/ 47 w 60"/>
                <a:gd name="T33" fmla="*/ 0 h 22"/>
                <a:gd name="T34" fmla="*/ 38 w 60"/>
                <a:gd name="T35" fmla="*/ 1 h 22"/>
                <a:gd name="T36" fmla="*/ 35 w 60"/>
                <a:gd name="T37" fmla="*/ 1 h 22"/>
                <a:gd name="T38" fmla="*/ 33 w 60"/>
                <a:gd name="T39" fmla="*/ 1 h 22"/>
                <a:gd name="T40" fmla="*/ 28 w 60"/>
                <a:gd name="T41" fmla="*/ 0 h 22"/>
                <a:gd name="T42" fmla="*/ 20 w 60"/>
                <a:gd name="T43" fmla="*/ 0 h 22"/>
                <a:gd name="T44" fmla="*/ 16 w 60"/>
                <a:gd name="T45" fmla="*/ 0 h 22"/>
                <a:gd name="T46" fmla="*/ 8 w 60"/>
                <a:gd name="T47" fmla="*/ 16 h 22"/>
                <a:gd name="T48" fmla="*/ 21 w 60"/>
                <a:gd name="T49" fmla="*/ 19 h 22"/>
                <a:gd name="T50" fmla="*/ 30 w 60"/>
                <a:gd name="T51" fmla="*/ 21 h 22"/>
                <a:gd name="T52" fmla="*/ 36 w 60"/>
                <a:gd name="T53" fmla="*/ 22 h 22"/>
                <a:gd name="T54" fmla="*/ 40 w 60"/>
                <a:gd name="T55" fmla="*/ 21 h 22"/>
                <a:gd name="T56" fmla="*/ 53 w 60"/>
                <a:gd name="T57" fmla="*/ 15 h 22"/>
                <a:gd name="T58" fmla="*/ 56 w 60"/>
                <a:gd name="T59" fmla="*/ 13 h 22"/>
                <a:gd name="T60" fmla="*/ 53 w 60"/>
                <a:gd name="T61" fmla="*/ 11 h 22"/>
                <a:gd name="T62" fmla="*/ 54 w 60"/>
                <a:gd name="T63" fmla="*/ 7 h 22"/>
                <a:gd name="T64" fmla="*/ 56 w 60"/>
                <a:gd name="T65" fmla="*/ 4 h 22"/>
                <a:gd name="T66" fmla="*/ 59 w 60"/>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22">
                  <a:moveTo>
                    <a:pt x="60" y="5"/>
                  </a:moveTo>
                  <a:cubicBezTo>
                    <a:pt x="60" y="6"/>
                    <a:pt x="60" y="7"/>
                    <a:pt x="60" y="8"/>
                  </a:cubicBezTo>
                  <a:cubicBezTo>
                    <a:pt x="60" y="8"/>
                    <a:pt x="60" y="8"/>
                    <a:pt x="60" y="9"/>
                  </a:cubicBezTo>
                  <a:cubicBezTo>
                    <a:pt x="60" y="7"/>
                    <a:pt x="60" y="6"/>
                    <a:pt x="60" y="5"/>
                  </a:cubicBezTo>
                  <a:moveTo>
                    <a:pt x="14" y="0"/>
                  </a:moveTo>
                  <a:cubicBezTo>
                    <a:pt x="14" y="0"/>
                    <a:pt x="14" y="0"/>
                    <a:pt x="14" y="0"/>
                  </a:cubicBezTo>
                  <a:cubicBezTo>
                    <a:pt x="13" y="0"/>
                    <a:pt x="13" y="0"/>
                    <a:pt x="13" y="0"/>
                  </a:cubicBezTo>
                  <a:cubicBezTo>
                    <a:pt x="12" y="1"/>
                    <a:pt x="11" y="2"/>
                    <a:pt x="10" y="3"/>
                  </a:cubicBezTo>
                  <a:cubicBezTo>
                    <a:pt x="8" y="5"/>
                    <a:pt x="5" y="7"/>
                    <a:pt x="4" y="9"/>
                  </a:cubicBezTo>
                  <a:cubicBezTo>
                    <a:pt x="2" y="11"/>
                    <a:pt x="1" y="13"/>
                    <a:pt x="0" y="15"/>
                  </a:cubicBezTo>
                  <a:cubicBezTo>
                    <a:pt x="0" y="15"/>
                    <a:pt x="0" y="15"/>
                    <a:pt x="0" y="15"/>
                  </a:cubicBezTo>
                  <a:cubicBezTo>
                    <a:pt x="0" y="15"/>
                    <a:pt x="1" y="15"/>
                    <a:pt x="1" y="15"/>
                  </a:cubicBezTo>
                  <a:cubicBezTo>
                    <a:pt x="2" y="15"/>
                    <a:pt x="2" y="15"/>
                    <a:pt x="2" y="15"/>
                  </a:cubicBezTo>
                  <a:cubicBezTo>
                    <a:pt x="3" y="15"/>
                    <a:pt x="4" y="15"/>
                    <a:pt x="5" y="15"/>
                  </a:cubicBezTo>
                  <a:cubicBezTo>
                    <a:pt x="5" y="15"/>
                    <a:pt x="6" y="15"/>
                    <a:pt x="7" y="16"/>
                  </a:cubicBezTo>
                  <a:cubicBezTo>
                    <a:pt x="8" y="14"/>
                    <a:pt x="9" y="12"/>
                    <a:pt x="10" y="10"/>
                  </a:cubicBezTo>
                  <a:cubicBezTo>
                    <a:pt x="12" y="7"/>
                    <a:pt x="13" y="3"/>
                    <a:pt x="14" y="0"/>
                  </a:cubicBezTo>
                  <a:moveTo>
                    <a:pt x="59" y="0"/>
                  </a:moveTo>
                  <a:cubicBezTo>
                    <a:pt x="59" y="0"/>
                    <a:pt x="58" y="0"/>
                    <a:pt x="58" y="0"/>
                  </a:cubicBezTo>
                  <a:cubicBezTo>
                    <a:pt x="58" y="1"/>
                    <a:pt x="57" y="2"/>
                    <a:pt x="56" y="3"/>
                  </a:cubicBezTo>
                  <a:cubicBezTo>
                    <a:pt x="56" y="4"/>
                    <a:pt x="55" y="5"/>
                    <a:pt x="55" y="5"/>
                  </a:cubicBezTo>
                  <a:cubicBezTo>
                    <a:pt x="55" y="6"/>
                    <a:pt x="55" y="6"/>
                    <a:pt x="54" y="7"/>
                  </a:cubicBezTo>
                  <a:cubicBezTo>
                    <a:pt x="54" y="8"/>
                    <a:pt x="53" y="9"/>
                    <a:pt x="53" y="10"/>
                  </a:cubicBezTo>
                  <a:cubicBezTo>
                    <a:pt x="53" y="10"/>
                    <a:pt x="53" y="11"/>
                    <a:pt x="53" y="11"/>
                  </a:cubicBezTo>
                  <a:cubicBezTo>
                    <a:pt x="53" y="11"/>
                    <a:pt x="53" y="11"/>
                    <a:pt x="53" y="11"/>
                  </a:cubicBezTo>
                  <a:cubicBezTo>
                    <a:pt x="52" y="10"/>
                    <a:pt x="51" y="9"/>
                    <a:pt x="50" y="8"/>
                  </a:cubicBezTo>
                  <a:cubicBezTo>
                    <a:pt x="49" y="7"/>
                    <a:pt x="49" y="4"/>
                    <a:pt x="48" y="2"/>
                  </a:cubicBezTo>
                  <a:cubicBezTo>
                    <a:pt x="48" y="2"/>
                    <a:pt x="48" y="2"/>
                    <a:pt x="48" y="2"/>
                  </a:cubicBezTo>
                  <a:cubicBezTo>
                    <a:pt x="48" y="1"/>
                    <a:pt x="49" y="1"/>
                    <a:pt x="49" y="0"/>
                  </a:cubicBezTo>
                  <a:cubicBezTo>
                    <a:pt x="49" y="0"/>
                    <a:pt x="49" y="0"/>
                    <a:pt x="49" y="0"/>
                  </a:cubicBezTo>
                  <a:cubicBezTo>
                    <a:pt x="48" y="1"/>
                    <a:pt x="48" y="1"/>
                    <a:pt x="48" y="2"/>
                  </a:cubicBezTo>
                  <a:cubicBezTo>
                    <a:pt x="48" y="2"/>
                    <a:pt x="48" y="2"/>
                    <a:pt x="48" y="2"/>
                  </a:cubicBezTo>
                  <a:cubicBezTo>
                    <a:pt x="48" y="2"/>
                    <a:pt x="48" y="2"/>
                    <a:pt x="48" y="2"/>
                  </a:cubicBezTo>
                  <a:cubicBezTo>
                    <a:pt x="48" y="1"/>
                    <a:pt x="47" y="1"/>
                    <a:pt x="47" y="0"/>
                  </a:cubicBezTo>
                  <a:cubicBezTo>
                    <a:pt x="46" y="0"/>
                    <a:pt x="44" y="0"/>
                    <a:pt x="43" y="0"/>
                  </a:cubicBezTo>
                  <a:cubicBezTo>
                    <a:pt x="41" y="1"/>
                    <a:pt x="39" y="1"/>
                    <a:pt x="38" y="1"/>
                  </a:cubicBezTo>
                  <a:cubicBezTo>
                    <a:pt x="37" y="1"/>
                    <a:pt x="37" y="1"/>
                    <a:pt x="36" y="1"/>
                  </a:cubicBezTo>
                  <a:cubicBezTo>
                    <a:pt x="36" y="1"/>
                    <a:pt x="35" y="1"/>
                    <a:pt x="35" y="1"/>
                  </a:cubicBezTo>
                  <a:cubicBezTo>
                    <a:pt x="34" y="1"/>
                    <a:pt x="34" y="1"/>
                    <a:pt x="33" y="1"/>
                  </a:cubicBezTo>
                  <a:cubicBezTo>
                    <a:pt x="33" y="1"/>
                    <a:pt x="33" y="1"/>
                    <a:pt x="33" y="1"/>
                  </a:cubicBezTo>
                  <a:cubicBezTo>
                    <a:pt x="33" y="1"/>
                    <a:pt x="33" y="1"/>
                    <a:pt x="32" y="1"/>
                  </a:cubicBezTo>
                  <a:cubicBezTo>
                    <a:pt x="31" y="1"/>
                    <a:pt x="29" y="0"/>
                    <a:pt x="28" y="0"/>
                  </a:cubicBezTo>
                  <a:cubicBezTo>
                    <a:pt x="26" y="0"/>
                    <a:pt x="25" y="0"/>
                    <a:pt x="24" y="0"/>
                  </a:cubicBezTo>
                  <a:cubicBezTo>
                    <a:pt x="22" y="0"/>
                    <a:pt x="21" y="0"/>
                    <a:pt x="20" y="0"/>
                  </a:cubicBezTo>
                  <a:cubicBezTo>
                    <a:pt x="19" y="0"/>
                    <a:pt x="19" y="0"/>
                    <a:pt x="19" y="0"/>
                  </a:cubicBezTo>
                  <a:cubicBezTo>
                    <a:pt x="17" y="0"/>
                    <a:pt x="16" y="0"/>
                    <a:pt x="16" y="0"/>
                  </a:cubicBezTo>
                  <a:cubicBezTo>
                    <a:pt x="14" y="3"/>
                    <a:pt x="13" y="7"/>
                    <a:pt x="11" y="10"/>
                  </a:cubicBezTo>
                  <a:cubicBezTo>
                    <a:pt x="10" y="12"/>
                    <a:pt x="9" y="14"/>
                    <a:pt x="8" y="16"/>
                  </a:cubicBezTo>
                  <a:cubicBezTo>
                    <a:pt x="10" y="16"/>
                    <a:pt x="11" y="17"/>
                    <a:pt x="12" y="17"/>
                  </a:cubicBezTo>
                  <a:cubicBezTo>
                    <a:pt x="15" y="18"/>
                    <a:pt x="18" y="19"/>
                    <a:pt x="21" y="19"/>
                  </a:cubicBezTo>
                  <a:cubicBezTo>
                    <a:pt x="23" y="20"/>
                    <a:pt x="24" y="20"/>
                    <a:pt x="25" y="20"/>
                  </a:cubicBezTo>
                  <a:cubicBezTo>
                    <a:pt x="27" y="21"/>
                    <a:pt x="28" y="21"/>
                    <a:pt x="30" y="21"/>
                  </a:cubicBezTo>
                  <a:cubicBezTo>
                    <a:pt x="31" y="21"/>
                    <a:pt x="32" y="21"/>
                    <a:pt x="34" y="22"/>
                  </a:cubicBezTo>
                  <a:cubicBezTo>
                    <a:pt x="35" y="22"/>
                    <a:pt x="35" y="22"/>
                    <a:pt x="36" y="22"/>
                  </a:cubicBezTo>
                  <a:cubicBezTo>
                    <a:pt x="36" y="22"/>
                    <a:pt x="37" y="22"/>
                    <a:pt x="37" y="22"/>
                  </a:cubicBezTo>
                  <a:cubicBezTo>
                    <a:pt x="38" y="22"/>
                    <a:pt x="39" y="21"/>
                    <a:pt x="40" y="21"/>
                  </a:cubicBezTo>
                  <a:cubicBezTo>
                    <a:pt x="41" y="21"/>
                    <a:pt x="42" y="21"/>
                    <a:pt x="42" y="21"/>
                  </a:cubicBezTo>
                  <a:cubicBezTo>
                    <a:pt x="46" y="19"/>
                    <a:pt x="49" y="17"/>
                    <a:pt x="53" y="15"/>
                  </a:cubicBezTo>
                  <a:cubicBezTo>
                    <a:pt x="54" y="14"/>
                    <a:pt x="55" y="14"/>
                    <a:pt x="56" y="13"/>
                  </a:cubicBezTo>
                  <a:cubicBezTo>
                    <a:pt x="56" y="13"/>
                    <a:pt x="56" y="13"/>
                    <a:pt x="56" y="13"/>
                  </a:cubicBezTo>
                  <a:cubicBezTo>
                    <a:pt x="55" y="13"/>
                    <a:pt x="54" y="12"/>
                    <a:pt x="53" y="11"/>
                  </a:cubicBezTo>
                  <a:cubicBezTo>
                    <a:pt x="53" y="11"/>
                    <a:pt x="53" y="11"/>
                    <a:pt x="53" y="11"/>
                  </a:cubicBezTo>
                  <a:cubicBezTo>
                    <a:pt x="53" y="11"/>
                    <a:pt x="53" y="10"/>
                    <a:pt x="53" y="10"/>
                  </a:cubicBezTo>
                  <a:cubicBezTo>
                    <a:pt x="53" y="9"/>
                    <a:pt x="54" y="8"/>
                    <a:pt x="54" y="7"/>
                  </a:cubicBezTo>
                  <a:cubicBezTo>
                    <a:pt x="55" y="6"/>
                    <a:pt x="55" y="6"/>
                    <a:pt x="55" y="5"/>
                  </a:cubicBezTo>
                  <a:cubicBezTo>
                    <a:pt x="56" y="5"/>
                    <a:pt x="56" y="4"/>
                    <a:pt x="56" y="4"/>
                  </a:cubicBezTo>
                  <a:cubicBezTo>
                    <a:pt x="57" y="3"/>
                    <a:pt x="58" y="2"/>
                    <a:pt x="58" y="1"/>
                  </a:cubicBezTo>
                  <a:cubicBezTo>
                    <a:pt x="59" y="0"/>
                    <a:pt x="59" y="0"/>
                    <a:pt x="59" y="0"/>
                  </a:cubicBez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6" name="Freeform 3163">
              <a:extLst>
                <a:ext uri="{FF2B5EF4-FFF2-40B4-BE49-F238E27FC236}">
                  <a16:creationId xmlns:a16="http://schemas.microsoft.com/office/drawing/2014/main" id="{FD4B5BEF-9256-43AA-9DC4-01837E91B4AD}"/>
                </a:ext>
              </a:extLst>
            </p:cNvPr>
            <p:cNvSpPr>
              <a:spLocks/>
            </p:cNvSpPr>
            <p:nvPr/>
          </p:nvSpPr>
          <p:spPr bwMode="auto">
            <a:xfrm>
              <a:off x="2327" y="2296"/>
              <a:ext cx="19" cy="35"/>
            </a:xfrm>
            <a:custGeom>
              <a:avLst/>
              <a:gdLst>
                <a:gd name="T0" fmla="*/ 6 w 7"/>
                <a:gd name="T1" fmla="*/ 0 h 13"/>
                <a:gd name="T2" fmla="*/ 5 w 7"/>
                <a:gd name="T3" fmla="*/ 1 h 13"/>
                <a:gd name="T4" fmla="*/ 3 w 7"/>
                <a:gd name="T5" fmla="*/ 4 h 13"/>
                <a:gd name="T6" fmla="*/ 2 w 7"/>
                <a:gd name="T7" fmla="*/ 5 h 13"/>
                <a:gd name="T8" fmla="*/ 1 w 7"/>
                <a:gd name="T9" fmla="*/ 7 h 13"/>
                <a:gd name="T10" fmla="*/ 0 w 7"/>
                <a:gd name="T11" fmla="*/ 10 h 13"/>
                <a:gd name="T12" fmla="*/ 0 w 7"/>
                <a:gd name="T13" fmla="*/ 11 h 13"/>
                <a:gd name="T14" fmla="*/ 0 w 7"/>
                <a:gd name="T15" fmla="*/ 11 h 13"/>
                <a:gd name="T16" fmla="*/ 3 w 7"/>
                <a:gd name="T17" fmla="*/ 13 h 13"/>
                <a:gd name="T18" fmla="*/ 3 w 7"/>
                <a:gd name="T19" fmla="*/ 13 h 13"/>
                <a:gd name="T20" fmla="*/ 7 w 7"/>
                <a:gd name="T21" fmla="*/ 9 h 13"/>
                <a:gd name="T22" fmla="*/ 7 w 7"/>
                <a:gd name="T23" fmla="*/ 9 h 13"/>
                <a:gd name="T24" fmla="*/ 7 w 7"/>
                <a:gd name="T25" fmla="*/ 8 h 13"/>
                <a:gd name="T26" fmla="*/ 7 w 7"/>
                <a:gd name="T27" fmla="*/ 5 h 13"/>
                <a:gd name="T28" fmla="*/ 6 w 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6" y="0"/>
                  </a:moveTo>
                  <a:cubicBezTo>
                    <a:pt x="6" y="0"/>
                    <a:pt x="6" y="0"/>
                    <a:pt x="5" y="1"/>
                  </a:cubicBezTo>
                  <a:cubicBezTo>
                    <a:pt x="5" y="2"/>
                    <a:pt x="4" y="3"/>
                    <a:pt x="3" y="4"/>
                  </a:cubicBezTo>
                  <a:cubicBezTo>
                    <a:pt x="3" y="4"/>
                    <a:pt x="3" y="5"/>
                    <a:pt x="2" y="5"/>
                  </a:cubicBezTo>
                  <a:cubicBezTo>
                    <a:pt x="2" y="6"/>
                    <a:pt x="2" y="6"/>
                    <a:pt x="1" y="7"/>
                  </a:cubicBezTo>
                  <a:cubicBezTo>
                    <a:pt x="1" y="8"/>
                    <a:pt x="0" y="9"/>
                    <a:pt x="0" y="10"/>
                  </a:cubicBezTo>
                  <a:cubicBezTo>
                    <a:pt x="0" y="10"/>
                    <a:pt x="0" y="11"/>
                    <a:pt x="0" y="11"/>
                  </a:cubicBezTo>
                  <a:cubicBezTo>
                    <a:pt x="0" y="11"/>
                    <a:pt x="0" y="11"/>
                    <a:pt x="0" y="11"/>
                  </a:cubicBezTo>
                  <a:cubicBezTo>
                    <a:pt x="1" y="12"/>
                    <a:pt x="2" y="13"/>
                    <a:pt x="3" y="13"/>
                  </a:cubicBezTo>
                  <a:cubicBezTo>
                    <a:pt x="3" y="13"/>
                    <a:pt x="3" y="13"/>
                    <a:pt x="3" y="13"/>
                  </a:cubicBezTo>
                  <a:cubicBezTo>
                    <a:pt x="5" y="12"/>
                    <a:pt x="6" y="11"/>
                    <a:pt x="7" y="9"/>
                  </a:cubicBezTo>
                  <a:cubicBezTo>
                    <a:pt x="7" y="9"/>
                    <a:pt x="7" y="9"/>
                    <a:pt x="7" y="9"/>
                  </a:cubicBezTo>
                  <a:cubicBezTo>
                    <a:pt x="7" y="8"/>
                    <a:pt x="7" y="8"/>
                    <a:pt x="7" y="8"/>
                  </a:cubicBezTo>
                  <a:cubicBezTo>
                    <a:pt x="7" y="7"/>
                    <a:pt x="7" y="6"/>
                    <a:pt x="7" y="5"/>
                  </a:cubicBezTo>
                  <a:cubicBezTo>
                    <a:pt x="7" y="3"/>
                    <a:pt x="7"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7" name="Freeform 3164">
              <a:extLst>
                <a:ext uri="{FF2B5EF4-FFF2-40B4-BE49-F238E27FC236}">
                  <a16:creationId xmlns:a16="http://schemas.microsoft.com/office/drawing/2014/main" id="{1DE7BDBA-5D86-49C9-9B68-EFA826BC255E}"/>
                </a:ext>
              </a:extLst>
            </p:cNvPr>
            <p:cNvSpPr>
              <a:spLocks/>
            </p:cNvSpPr>
            <p:nvPr/>
          </p:nvSpPr>
          <p:spPr bwMode="auto">
            <a:xfrm>
              <a:off x="2310" y="2296"/>
              <a:ext cx="6" cy="5"/>
            </a:xfrm>
            <a:custGeom>
              <a:avLst/>
              <a:gdLst>
                <a:gd name="T0" fmla="*/ 2 w 2"/>
                <a:gd name="T1" fmla="*/ 0 h 2"/>
                <a:gd name="T2" fmla="*/ 0 w 2"/>
                <a:gd name="T3" fmla="*/ 0 h 2"/>
                <a:gd name="T4" fmla="*/ 0 w 2"/>
                <a:gd name="T5" fmla="*/ 0 h 2"/>
                <a:gd name="T6" fmla="*/ 1 w 2"/>
                <a:gd name="T7" fmla="*/ 2 h 2"/>
                <a:gd name="T8" fmla="*/ 1 w 2"/>
                <a:gd name="T9" fmla="*/ 2 h 2"/>
                <a:gd name="T10" fmla="*/ 1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0"/>
                    <a:pt x="0" y="0"/>
                  </a:cubicBezTo>
                  <a:cubicBezTo>
                    <a:pt x="0" y="0"/>
                    <a:pt x="0" y="0"/>
                    <a:pt x="0" y="0"/>
                  </a:cubicBezTo>
                  <a:cubicBezTo>
                    <a:pt x="0" y="1"/>
                    <a:pt x="1" y="1"/>
                    <a:pt x="1" y="2"/>
                  </a:cubicBezTo>
                  <a:cubicBezTo>
                    <a:pt x="1" y="2"/>
                    <a:pt x="1" y="2"/>
                    <a:pt x="1" y="2"/>
                  </a:cubicBezTo>
                  <a:cubicBezTo>
                    <a:pt x="1" y="2"/>
                    <a:pt x="1" y="2"/>
                    <a:pt x="1" y="2"/>
                  </a:cubicBezTo>
                  <a:cubicBezTo>
                    <a:pt x="1" y="1"/>
                    <a:pt x="1"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8" name="Freeform 3165">
              <a:extLst>
                <a:ext uri="{FF2B5EF4-FFF2-40B4-BE49-F238E27FC236}">
                  <a16:creationId xmlns:a16="http://schemas.microsoft.com/office/drawing/2014/main" id="{18199687-F468-4B29-8570-633A47AFDFD5}"/>
                </a:ext>
              </a:extLst>
            </p:cNvPr>
            <p:cNvSpPr>
              <a:spLocks/>
            </p:cNvSpPr>
            <p:nvPr/>
          </p:nvSpPr>
          <p:spPr bwMode="auto">
            <a:xfrm>
              <a:off x="2313" y="2293"/>
              <a:ext cx="30" cy="33"/>
            </a:xfrm>
            <a:custGeom>
              <a:avLst/>
              <a:gdLst>
                <a:gd name="T0" fmla="*/ 10 w 11"/>
                <a:gd name="T1" fmla="*/ 0 h 12"/>
                <a:gd name="T2" fmla="*/ 7 w 11"/>
                <a:gd name="T3" fmla="*/ 0 h 12"/>
                <a:gd name="T4" fmla="*/ 4 w 11"/>
                <a:gd name="T5" fmla="*/ 1 h 12"/>
                <a:gd name="T6" fmla="*/ 1 w 11"/>
                <a:gd name="T7" fmla="*/ 1 h 12"/>
                <a:gd name="T8" fmla="*/ 0 w 11"/>
                <a:gd name="T9" fmla="*/ 3 h 12"/>
                <a:gd name="T10" fmla="*/ 0 w 11"/>
                <a:gd name="T11" fmla="*/ 3 h 12"/>
                <a:gd name="T12" fmla="*/ 2 w 11"/>
                <a:gd name="T13" fmla="*/ 9 h 12"/>
                <a:gd name="T14" fmla="*/ 5 w 11"/>
                <a:gd name="T15" fmla="*/ 12 h 12"/>
                <a:gd name="T16" fmla="*/ 5 w 11"/>
                <a:gd name="T17" fmla="*/ 12 h 12"/>
                <a:gd name="T18" fmla="*/ 5 w 11"/>
                <a:gd name="T19" fmla="*/ 11 h 12"/>
                <a:gd name="T20" fmla="*/ 6 w 11"/>
                <a:gd name="T21" fmla="*/ 8 h 12"/>
                <a:gd name="T22" fmla="*/ 7 w 11"/>
                <a:gd name="T23" fmla="*/ 6 h 12"/>
                <a:gd name="T24" fmla="*/ 8 w 11"/>
                <a:gd name="T25" fmla="*/ 4 h 12"/>
                <a:gd name="T26" fmla="*/ 10 w 11"/>
                <a:gd name="T27" fmla="*/ 1 h 12"/>
                <a:gd name="T28" fmla="*/ 11 w 11"/>
                <a:gd name="T29" fmla="*/ 1 h 12"/>
                <a:gd name="T30" fmla="*/ 10 w 11"/>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10" y="0"/>
                  </a:moveTo>
                  <a:cubicBezTo>
                    <a:pt x="9" y="0"/>
                    <a:pt x="8" y="0"/>
                    <a:pt x="7" y="0"/>
                  </a:cubicBezTo>
                  <a:cubicBezTo>
                    <a:pt x="6" y="0"/>
                    <a:pt x="5" y="0"/>
                    <a:pt x="4" y="1"/>
                  </a:cubicBezTo>
                  <a:cubicBezTo>
                    <a:pt x="3" y="1"/>
                    <a:pt x="2" y="1"/>
                    <a:pt x="1" y="1"/>
                  </a:cubicBezTo>
                  <a:cubicBezTo>
                    <a:pt x="1" y="2"/>
                    <a:pt x="0" y="2"/>
                    <a:pt x="0" y="3"/>
                  </a:cubicBezTo>
                  <a:cubicBezTo>
                    <a:pt x="0" y="3"/>
                    <a:pt x="0" y="3"/>
                    <a:pt x="0" y="3"/>
                  </a:cubicBezTo>
                  <a:cubicBezTo>
                    <a:pt x="1" y="5"/>
                    <a:pt x="1" y="8"/>
                    <a:pt x="2" y="9"/>
                  </a:cubicBezTo>
                  <a:cubicBezTo>
                    <a:pt x="3" y="10"/>
                    <a:pt x="4" y="11"/>
                    <a:pt x="5" y="12"/>
                  </a:cubicBezTo>
                  <a:cubicBezTo>
                    <a:pt x="5" y="12"/>
                    <a:pt x="5" y="12"/>
                    <a:pt x="5" y="12"/>
                  </a:cubicBezTo>
                  <a:cubicBezTo>
                    <a:pt x="5" y="12"/>
                    <a:pt x="5" y="11"/>
                    <a:pt x="5" y="11"/>
                  </a:cubicBezTo>
                  <a:cubicBezTo>
                    <a:pt x="5" y="10"/>
                    <a:pt x="6" y="9"/>
                    <a:pt x="6" y="8"/>
                  </a:cubicBezTo>
                  <a:cubicBezTo>
                    <a:pt x="7" y="7"/>
                    <a:pt x="7" y="7"/>
                    <a:pt x="7" y="6"/>
                  </a:cubicBezTo>
                  <a:cubicBezTo>
                    <a:pt x="7" y="6"/>
                    <a:pt x="8" y="5"/>
                    <a:pt x="8" y="4"/>
                  </a:cubicBezTo>
                  <a:cubicBezTo>
                    <a:pt x="9" y="3"/>
                    <a:pt x="10" y="2"/>
                    <a:pt x="10" y="1"/>
                  </a:cubicBezTo>
                  <a:cubicBezTo>
                    <a:pt x="10" y="1"/>
                    <a:pt x="11" y="1"/>
                    <a:pt x="11" y="1"/>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19" name="Freeform 3166">
              <a:extLst>
                <a:ext uri="{FF2B5EF4-FFF2-40B4-BE49-F238E27FC236}">
                  <a16:creationId xmlns:a16="http://schemas.microsoft.com/office/drawing/2014/main" id="{8CD02D90-F2B4-4010-B4F3-69EADFF50E6B}"/>
                </a:ext>
              </a:extLst>
            </p:cNvPr>
            <p:cNvSpPr>
              <a:spLocks noEditPoints="1"/>
            </p:cNvSpPr>
            <p:nvPr/>
          </p:nvSpPr>
          <p:spPr bwMode="auto">
            <a:xfrm>
              <a:off x="2167" y="2339"/>
              <a:ext cx="130" cy="46"/>
            </a:xfrm>
            <a:custGeom>
              <a:avLst/>
              <a:gdLst>
                <a:gd name="T0" fmla="*/ 0 w 48"/>
                <a:gd name="T1" fmla="*/ 16 h 17"/>
                <a:gd name="T2" fmla="*/ 0 w 48"/>
                <a:gd name="T3" fmla="*/ 17 h 17"/>
                <a:gd name="T4" fmla="*/ 1 w 48"/>
                <a:gd name="T5" fmla="*/ 17 h 17"/>
                <a:gd name="T6" fmla="*/ 0 w 48"/>
                <a:gd name="T7" fmla="*/ 16 h 17"/>
                <a:gd name="T8" fmla="*/ 14 w 48"/>
                <a:gd name="T9" fmla="*/ 1 h 17"/>
                <a:gd name="T10" fmla="*/ 10 w 48"/>
                <a:gd name="T11" fmla="*/ 9 h 17"/>
                <a:gd name="T12" fmla="*/ 7 w 48"/>
                <a:gd name="T13" fmla="*/ 13 h 17"/>
                <a:gd name="T14" fmla="*/ 12 w 48"/>
                <a:gd name="T15" fmla="*/ 13 h 17"/>
                <a:gd name="T16" fmla="*/ 19 w 48"/>
                <a:gd name="T17" fmla="*/ 14 h 17"/>
                <a:gd name="T18" fmla="*/ 19 w 48"/>
                <a:gd name="T19" fmla="*/ 14 h 17"/>
                <a:gd name="T20" fmla="*/ 20 w 48"/>
                <a:gd name="T21" fmla="*/ 14 h 17"/>
                <a:gd name="T22" fmla="*/ 20 w 48"/>
                <a:gd name="T23" fmla="*/ 14 h 17"/>
                <a:gd name="T24" fmla="*/ 20 w 48"/>
                <a:gd name="T25" fmla="*/ 16 h 17"/>
                <a:gd name="T26" fmla="*/ 20 w 48"/>
                <a:gd name="T27" fmla="*/ 16 h 17"/>
                <a:gd name="T28" fmla="*/ 21 w 48"/>
                <a:gd name="T29" fmla="*/ 16 h 17"/>
                <a:gd name="T30" fmla="*/ 21 w 48"/>
                <a:gd name="T31" fmla="*/ 16 h 17"/>
                <a:gd name="T32" fmla="*/ 21 w 48"/>
                <a:gd name="T33" fmla="*/ 15 h 17"/>
                <a:gd name="T34" fmla="*/ 22 w 48"/>
                <a:gd name="T35" fmla="*/ 15 h 17"/>
                <a:gd name="T36" fmla="*/ 23 w 48"/>
                <a:gd name="T37" fmla="*/ 15 h 17"/>
                <a:gd name="T38" fmla="*/ 26 w 48"/>
                <a:gd name="T39" fmla="*/ 15 h 17"/>
                <a:gd name="T40" fmla="*/ 22 w 48"/>
                <a:gd name="T41" fmla="*/ 13 h 17"/>
                <a:gd name="T42" fmla="*/ 20 w 48"/>
                <a:gd name="T43" fmla="*/ 13 h 17"/>
                <a:gd name="T44" fmla="*/ 23 w 48"/>
                <a:gd name="T45" fmla="*/ 10 h 17"/>
                <a:gd name="T46" fmla="*/ 26 w 48"/>
                <a:gd name="T47" fmla="*/ 10 h 17"/>
                <a:gd name="T48" fmla="*/ 29 w 48"/>
                <a:gd name="T49" fmla="*/ 10 h 17"/>
                <a:gd name="T50" fmla="*/ 35 w 48"/>
                <a:gd name="T51" fmla="*/ 12 h 17"/>
                <a:gd name="T52" fmla="*/ 48 w 48"/>
                <a:gd name="T53" fmla="*/ 5 h 17"/>
                <a:gd name="T54" fmla="*/ 46 w 48"/>
                <a:gd name="T55" fmla="*/ 5 h 17"/>
                <a:gd name="T56" fmla="*/ 43 w 48"/>
                <a:gd name="T57" fmla="*/ 6 h 17"/>
                <a:gd name="T58" fmla="*/ 40 w 48"/>
                <a:gd name="T59" fmla="*/ 6 h 17"/>
                <a:gd name="T60" fmla="*/ 36 w 48"/>
                <a:gd name="T61" fmla="*/ 6 h 17"/>
                <a:gd name="T62" fmla="*/ 31 w 48"/>
                <a:gd name="T63" fmla="*/ 5 h 17"/>
                <a:gd name="T64" fmla="*/ 27 w 48"/>
                <a:gd name="T65" fmla="*/ 4 h 17"/>
                <a:gd name="T66" fmla="*/ 18 w 48"/>
                <a:gd name="T67" fmla="*/ 2 h 17"/>
                <a:gd name="T68" fmla="*/ 14 w 48"/>
                <a:gd name="T69" fmla="*/ 1 h 17"/>
                <a:gd name="T70" fmla="*/ 8 w 48"/>
                <a:gd name="T71" fmla="*/ 0 h 17"/>
                <a:gd name="T72" fmla="*/ 7 w 48"/>
                <a:gd name="T73" fmla="*/ 0 h 17"/>
                <a:gd name="T74" fmla="*/ 6 w 48"/>
                <a:gd name="T75" fmla="*/ 1 h 17"/>
                <a:gd name="T76" fmla="*/ 5 w 48"/>
                <a:gd name="T77" fmla="*/ 1 h 17"/>
                <a:gd name="T78" fmla="*/ 5 w 48"/>
                <a:gd name="T79" fmla="*/ 1 h 17"/>
                <a:gd name="T80" fmla="*/ 3 w 48"/>
                <a:gd name="T81" fmla="*/ 6 h 17"/>
                <a:gd name="T82" fmla="*/ 0 w 48"/>
                <a:gd name="T83" fmla="*/ 16 h 17"/>
                <a:gd name="T84" fmla="*/ 1 w 48"/>
                <a:gd name="T85" fmla="*/ 16 h 17"/>
                <a:gd name="T86" fmla="*/ 6 w 48"/>
                <a:gd name="T87" fmla="*/ 14 h 17"/>
                <a:gd name="T88" fmla="*/ 9 w 48"/>
                <a:gd name="T89" fmla="*/ 8 h 17"/>
                <a:gd name="T90" fmla="*/ 13 w 48"/>
                <a:gd name="T91" fmla="*/ 1 h 17"/>
                <a:gd name="T92" fmla="*/ 10 w 48"/>
                <a:gd name="T93" fmla="*/ 0 h 17"/>
                <a:gd name="T94" fmla="*/ 8 w 48"/>
                <a:gd name="T9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17">
                  <a:moveTo>
                    <a:pt x="0" y="16"/>
                  </a:moveTo>
                  <a:cubicBezTo>
                    <a:pt x="0" y="17"/>
                    <a:pt x="0" y="17"/>
                    <a:pt x="0" y="17"/>
                  </a:cubicBezTo>
                  <a:cubicBezTo>
                    <a:pt x="0" y="17"/>
                    <a:pt x="0" y="17"/>
                    <a:pt x="1" y="17"/>
                  </a:cubicBezTo>
                  <a:cubicBezTo>
                    <a:pt x="0" y="16"/>
                    <a:pt x="0" y="16"/>
                    <a:pt x="0" y="16"/>
                  </a:cubicBezTo>
                  <a:moveTo>
                    <a:pt x="14" y="1"/>
                  </a:moveTo>
                  <a:cubicBezTo>
                    <a:pt x="12" y="4"/>
                    <a:pt x="11" y="6"/>
                    <a:pt x="10" y="9"/>
                  </a:cubicBezTo>
                  <a:cubicBezTo>
                    <a:pt x="7" y="13"/>
                    <a:pt x="7" y="13"/>
                    <a:pt x="7" y="13"/>
                  </a:cubicBezTo>
                  <a:cubicBezTo>
                    <a:pt x="9" y="13"/>
                    <a:pt x="11" y="13"/>
                    <a:pt x="12" y="13"/>
                  </a:cubicBezTo>
                  <a:cubicBezTo>
                    <a:pt x="15" y="13"/>
                    <a:pt x="17" y="13"/>
                    <a:pt x="19" y="14"/>
                  </a:cubicBezTo>
                  <a:cubicBezTo>
                    <a:pt x="19" y="14"/>
                    <a:pt x="19" y="14"/>
                    <a:pt x="19" y="14"/>
                  </a:cubicBezTo>
                  <a:cubicBezTo>
                    <a:pt x="19" y="14"/>
                    <a:pt x="19" y="14"/>
                    <a:pt x="20" y="14"/>
                  </a:cubicBezTo>
                  <a:cubicBezTo>
                    <a:pt x="20" y="14"/>
                    <a:pt x="20" y="14"/>
                    <a:pt x="20" y="14"/>
                  </a:cubicBezTo>
                  <a:cubicBezTo>
                    <a:pt x="20" y="15"/>
                    <a:pt x="20" y="15"/>
                    <a:pt x="20" y="16"/>
                  </a:cubicBezTo>
                  <a:cubicBezTo>
                    <a:pt x="20" y="16"/>
                    <a:pt x="20" y="16"/>
                    <a:pt x="20" y="16"/>
                  </a:cubicBezTo>
                  <a:cubicBezTo>
                    <a:pt x="20" y="16"/>
                    <a:pt x="21" y="16"/>
                    <a:pt x="21" y="16"/>
                  </a:cubicBezTo>
                  <a:cubicBezTo>
                    <a:pt x="21" y="16"/>
                    <a:pt x="21" y="16"/>
                    <a:pt x="21" y="16"/>
                  </a:cubicBezTo>
                  <a:cubicBezTo>
                    <a:pt x="21" y="15"/>
                    <a:pt x="21" y="15"/>
                    <a:pt x="21" y="15"/>
                  </a:cubicBezTo>
                  <a:cubicBezTo>
                    <a:pt x="21" y="15"/>
                    <a:pt x="21" y="15"/>
                    <a:pt x="22" y="15"/>
                  </a:cubicBezTo>
                  <a:cubicBezTo>
                    <a:pt x="22" y="15"/>
                    <a:pt x="23" y="15"/>
                    <a:pt x="23" y="15"/>
                  </a:cubicBezTo>
                  <a:cubicBezTo>
                    <a:pt x="24" y="15"/>
                    <a:pt x="25" y="15"/>
                    <a:pt x="26" y="15"/>
                  </a:cubicBezTo>
                  <a:cubicBezTo>
                    <a:pt x="25" y="14"/>
                    <a:pt x="23" y="13"/>
                    <a:pt x="22" y="13"/>
                  </a:cubicBezTo>
                  <a:cubicBezTo>
                    <a:pt x="21" y="13"/>
                    <a:pt x="21" y="13"/>
                    <a:pt x="20" y="13"/>
                  </a:cubicBezTo>
                  <a:cubicBezTo>
                    <a:pt x="21" y="11"/>
                    <a:pt x="22" y="11"/>
                    <a:pt x="23" y="10"/>
                  </a:cubicBezTo>
                  <a:cubicBezTo>
                    <a:pt x="24" y="10"/>
                    <a:pt x="25" y="10"/>
                    <a:pt x="26" y="10"/>
                  </a:cubicBezTo>
                  <a:cubicBezTo>
                    <a:pt x="27" y="10"/>
                    <a:pt x="28" y="10"/>
                    <a:pt x="29" y="10"/>
                  </a:cubicBezTo>
                  <a:cubicBezTo>
                    <a:pt x="31" y="11"/>
                    <a:pt x="33" y="11"/>
                    <a:pt x="35" y="12"/>
                  </a:cubicBezTo>
                  <a:cubicBezTo>
                    <a:pt x="40" y="10"/>
                    <a:pt x="44" y="8"/>
                    <a:pt x="48" y="5"/>
                  </a:cubicBezTo>
                  <a:cubicBezTo>
                    <a:pt x="48" y="5"/>
                    <a:pt x="47" y="5"/>
                    <a:pt x="46" y="5"/>
                  </a:cubicBezTo>
                  <a:cubicBezTo>
                    <a:pt x="45" y="6"/>
                    <a:pt x="44" y="6"/>
                    <a:pt x="43" y="6"/>
                  </a:cubicBezTo>
                  <a:cubicBezTo>
                    <a:pt x="42" y="6"/>
                    <a:pt x="41" y="6"/>
                    <a:pt x="40" y="6"/>
                  </a:cubicBezTo>
                  <a:cubicBezTo>
                    <a:pt x="38" y="6"/>
                    <a:pt x="37" y="6"/>
                    <a:pt x="36" y="6"/>
                  </a:cubicBezTo>
                  <a:cubicBezTo>
                    <a:pt x="34" y="6"/>
                    <a:pt x="33" y="5"/>
                    <a:pt x="31" y="5"/>
                  </a:cubicBezTo>
                  <a:cubicBezTo>
                    <a:pt x="30" y="5"/>
                    <a:pt x="28" y="5"/>
                    <a:pt x="27" y="4"/>
                  </a:cubicBezTo>
                  <a:cubicBezTo>
                    <a:pt x="24" y="4"/>
                    <a:pt x="21" y="3"/>
                    <a:pt x="18" y="2"/>
                  </a:cubicBezTo>
                  <a:cubicBezTo>
                    <a:pt x="17" y="2"/>
                    <a:pt x="15" y="1"/>
                    <a:pt x="14" y="1"/>
                  </a:cubicBezTo>
                  <a:moveTo>
                    <a:pt x="8" y="0"/>
                  </a:moveTo>
                  <a:cubicBezTo>
                    <a:pt x="8" y="0"/>
                    <a:pt x="8" y="0"/>
                    <a:pt x="7" y="0"/>
                  </a:cubicBezTo>
                  <a:cubicBezTo>
                    <a:pt x="7" y="0"/>
                    <a:pt x="7" y="0"/>
                    <a:pt x="6" y="1"/>
                  </a:cubicBezTo>
                  <a:cubicBezTo>
                    <a:pt x="6" y="1"/>
                    <a:pt x="6" y="1"/>
                    <a:pt x="5" y="1"/>
                  </a:cubicBezTo>
                  <a:cubicBezTo>
                    <a:pt x="5" y="1"/>
                    <a:pt x="5" y="1"/>
                    <a:pt x="5" y="1"/>
                  </a:cubicBezTo>
                  <a:cubicBezTo>
                    <a:pt x="4" y="3"/>
                    <a:pt x="3" y="4"/>
                    <a:pt x="3" y="6"/>
                  </a:cubicBezTo>
                  <a:cubicBezTo>
                    <a:pt x="1" y="10"/>
                    <a:pt x="0" y="13"/>
                    <a:pt x="0" y="16"/>
                  </a:cubicBezTo>
                  <a:cubicBezTo>
                    <a:pt x="0" y="16"/>
                    <a:pt x="1" y="16"/>
                    <a:pt x="1" y="16"/>
                  </a:cubicBezTo>
                  <a:cubicBezTo>
                    <a:pt x="2" y="15"/>
                    <a:pt x="4" y="14"/>
                    <a:pt x="6" y="14"/>
                  </a:cubicBezTo>
                  <a:cubicBezTo>
                    <a:pt x="9" y="8"/>
                    <a:pt x="9" y="8"/>
                    <a:pt x="9" y="8"/>
                  </a:cubicBezTo>
                  <a:cubicBezTo>
                    <a:pt x="10" y="6"/>
                    <a:pt x="11" y="3"/>
                    <a:pt x="13" y="1"/>
                  </a:cubicBezTo>
                  <a:cubicBezTo>
                    <a:pt x="12" y="1"/>
                    <a:pt x="11" y="1"/>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0" name="Freeform 3167">
              <a:extLst>
                <a:ext uri="{FF2B5EF4-FFF2-40B4-BE49-F238E27FC236}">
                  <a16:creationId xmlns:a16="http://schemas.microsoft.com/office/drawing/2014/main" id="{51BA47D8-5F9D-4552-8E43-0A239DE6E6EE}"/>
                </a:ext>
              </a:extLst>
            </p:cNvPr>
            <p:cNvSpPr>
              <a:spLocks noEditPoints="1"/>
            </p:cNvSpPr>
            <p:nvPr/>
          </p:nvSpPr>
          <p:spPr bwMode="auto">
            <a:xfrm>
              <a:off x="2229" y="2263"/>
              <a:ext cx="100" cy="33"/>
            </a:xfrm>
            <a:custGeom>
              <a:avLst/>
              <a:gdLst>
                <a:gd name="T0" fmla="*/ 37 w 37"/>
                <a:gd name="T1" fmla="*/ 6 h 12"/>
                <a:gd name="T2" fmla="*/ 36 w 37"/>
                <a:gd name="T3" fmla="*/ 7 h 12"/>
                <a:gd name="T4" fmla="*/ 35 w 37"/>
                <a:gd name="T5" fmla="*/ 7 h 12"/>
                <a:gd name="T6" fmla="*/ 35 w 37"/>
                <a:gd name="T7" fmla="*/ 8 h 12"/>
                <a:gd name="T8" fmla="*/ 33 w 37"/>
                <a:gd name="T9" fmla="*/ 9 h 12"/>
                <a:gd name="T10" fmla="*/ 32 w 37"/>
                <a:gd name="T11" fmla="*/ 11 h 12"/>
                <a:gd name="T12" fmla="*/ 32 w 37"/>
                <a:gd name="T13" fmla="*/ 11 h 12"/>
                <a:gd name="T14" fmla="*/ 32 w 37"/>
                <a:gd name="T15" fmla="*/ 11 h 12"/>
                <a:gd name="T16" fmla="*/ 32 w 37"/>
                <a:gd name="T17" fmla="*/ 11 h 12"/>
                <a:gd name="T18" fmla="*/ 33 w 37"/>
                <a:gd name="T19" fmla="*/ 9 h 12"/>
                <a:gd name="T20" fmla="*/ 35 w 37"/>
                <a:gd name="T21" fmla="*/ 8 h 12"/>
                <a:gd name="T22" fmla="*/ 35 w 37"/>
                <a:gd name="T23" fmla="*/ 8 h 12"/>
                <a:gd name="T24" fmla="*/ 36 w 37"/>
                <a:gd name="T25" fmla="*/ 7 h 12"/>
                <a:gd name="T26" fmla="*/ 37 w 37"/>
                <a:gd name="T27" fmla="*/ 6 h 12"/>
                <a:gd name="T28" fmla="*/ 37 w 37"/>
                <a:gd name="T29" fmla="*/ 6 h 12"/>
                <a:gd name="T30" fmla="*/ 26 w 37"/>
                <a:gd name="T31" fmla="*/ 0 h 12"/>
                <a:gd name="T32" fmla="*/ 24 w 37"/>
                <a:gd name="T33" fmla="*/ 0 h 12"/>
                <a:gd name="T34" fmla="*/ 16 w 37"/>
                <a:gd name="T35" fmla="*/ 2 h 12"/>
                <a:gd name="T36" fmla="*/ 0 w 37"/>
                <a:gd name="T37" fmla="*/ 10 h 12"/>
                <a:gd name="T38" fmla="*/ 0 w 37"/>
                <a:gd name="T39" fmla="*/ 10 h 12"/>
                <a:gd name="T40" fmla="*/ 1 w 37"/>
                <a:gd name="T41" fmla="*/ 10 h 12"/>
                <a:gd name="T42" fmla="*/ 3 w 37"/>
                <a:gd name="T43" fmla="*/ 10 h 12"/>
                <a:gd name="T44" fmla="*/ 7 w 37"/>
                <a:gd name="T45" fmla="*/ 11 h 12"/>
                <a:gd name="T46" fmla="*/ 11 w 37"/>
                <a:gd name="T47" fmla="*/ 11 h 12"/>
                <a:gd name="T48" fmla="*/ 16 w 37"/>
                <a:gd name="T49" fmla="*/ 12 h 12"/>
                <a:gd name="T50" fmla="*/ 20 w 37"/>
                <a:gd name="T51" fmla="*/ 12 h 12"/>
                <a:gd name="T52" fmla="*/ 21 w 37"/>
                <a:gd name="T53" fmla="*/ 12 h 12"/>
                <a:gd name="T54" fmla="*/ 23 w 37"/>
                <a:gd name="T55" fmla="*/ 12 h 12"/>
                <a:gd name="T56" fmla="*/ 26 w 37"/>
                <a:gd name="T57" fmla="*/ 12 h 12"/>
                <a:gd name="T58" fmla="*/ 30 w 37"/>
                <a:gd name="T59" fmla="*/ 12 h 12"/>
                <a:gd name="T60" fmla="*/ 29 w 37"/>
                <a:gd name="T61" fmla="*/ 4 h 12"/>
                <a:gd name="T62" fmla="*/ 30 w 37"/>
                <a:gd name="T63" fmla="*/ 1 h 12"/>
                <a:gd name="T64" fmla="*/ 26 w 37"/>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12">
                  <a:moveTo>
                    <a:pt x="37" y="6"/>
                  </a:moveTo>
                  <a:cubicBezTo>
                    <a:pt x="37" y="6"/>
                    <a:pt x="36" y="6"/>
                    <a:pt x="36" y="7"/>
                  </a:cubicBezTo>
                  <a:cubicBezTo>
                    <a:pt x="35" y="7"/>
                    <a:pt x="35" y="7"/>
                    <a:pt x="35" y="7"/>
                  </a:cubicBezTo>
                  <a:cubicBezTo>
                    <a:pt x="35" y="8"/>
                    <a:pt x="35" y="8"/>
                    <a:pt x="35" y="8"/>
                  </a:cubicBezTo>
                  <a:cubicBezTo>
                    <a:pt x="34" y="8"/>
                    <a:pt x="34" y="9"/>
                    <a:pt x="33" y="9"/>
                  </a:cubicBezTo>
                  <a:cubicBezTo>
                    <a:pt x="33" y="10"/>
                    <a:pt x="33" y="10"/>
                    <a:pt x="32" y="11"/>
                  </a:cubicBezTo>
                  <a:cubicBezTo>
                    <a:pt x="32" y="11"/>
                    <a:pt x="32" y="11"/>
                    <a:pt x="32" y="11"/>
                  </a:cubicBezTo>
                  <a:cubicBezTo>
                    <a:pt x="32" y="11"/>
                    <a:pt x="32" y="11"/>
                    <a:pt x="32" y="11"/>
                  </a:cubicBezTo>
                  <a:cubicBezTo>
                    <a:pt x="32" y="11"/>
                    <a:pt x="32" y="11"/>
                    <a:pt x="32" y="11"/>
                  </a:cubicBezTo>
                  <a:cubicBezTo>
                    <a:pt x="33" y="10"/>
                    <a:pt x="33" y="10"/>
                    <a:pt x="33" y="9"/>
                  </a:cubicBezTo>
                  <a:cubicBezTo>
                    <a:pt x="34" y="9"/>
                    <a:pt x="34" y="9"/>
                    <a:pt x="35" y="8"/>
                  </a:cubicBezTo>
                  <a:cubicBezTo>
                    <a:pt x="35" y="8"/>
                    <a:pt x="35" y="8"/>
                    <a:pt x="35" y="8"/>
                  </a:cubicBezTo>
                  <a:cubicBezTo>
                    <a:pt x="36" y="7"/>
                    <a:pt x="36" y="7"/>
                    <a:pt x="36" y="7"/>
                  </a:cubicBezTo>
                  <a:cubicBezTo>
                    <a:pt x="37" y="7"/>
                    <a:pt x="37" y="6"/>
                    <a:pt x="37" y="6"/>
                  </a:cubicBezTo>
                  <a:cubicBezTo>
                    <a:pt x="37" y="6"/>
                    <a:pt x="37" y="6"/>
                    <a:pt x="37" y="6"/>
                  </a:cubicBezTo>
                  <a:moveTo>
                    <a:pt x="26" y="0"/>
                  </a:moveTo>
                  <a:cubicBezTo>
                    <a:pt x="25" y="0"/>
                    <a:pt x="25" y="0"/>
                    <a:pt x="24" y="0"/>
                  </a:cubicBezTo>
                  <a:cubicBezTo>
                    <a:pt x="21" y="1"/>
                    <a:pt x="19" y="1"/>
                    <a:pt x="16" y="2"/>
                  </a:cubicBezTo>
                  <a:cubicBezTo>
                    <a:pt x="11" y="4"/>
                    <a:pt x="5" y="7"/>
                    <a:pt x="0" y="10"/>
                  </a:cubicBezTo>
                  <a:cubicBezTo>
                    <a:pt x="0" y="10"/>
                    <a:pt x="0" y="10"/>
                    <a:pt x="0" y="10"/>
                  </a:cubicBezTo>
                  <a:cubicBezTo>
                    <a:pt x="0" y="10"/>
                    <a:pt x="1" y="10"/>
                    <a:pt x="1" y="10"/>
                  </a:cubicBezTo>
                  <a:cubicBezTo>
                    <a:pt x="2" y="10"/>
                    <a:pt x="2" y="10"/>
                    <a:pt x="3" y="10"/>
                  </a:cubicBezTo>
                  <a:cubicBezTo>
                    <a:pt x="4" y="10"/>
                    <a:pt x="5" y="11"/>
                    <a:pt x="7" y="11"/>
                  </a:cubicBezTo>
                  <a:cubicBezTo>
                    <a:pt x="8" y="11"/>
                    <a:pt x="10" y="11"/>
                    <a:pt x="11" y="11"/>
                  </a:cubicBezTo>
                  <a:cubicBezTo>
                    <a:pt x="13" y="11"/>
                    <a:pt x="14" y="12"/>
                    <a:pt x="16" y="12"/>
                  </a:cubicBezTo>
                  <a:cubicBezTo>
                    <a:pt x="17" y="12"/>
                    <a:pt x="19" y="12"/>
                    <a:pt x="20" y="12"/>
                  </a:cubicBezTo>
                  <a:cubicBezTo>
                    <a:pt x="20" y="12"/>
                    <a:pt x="21" y="12"/>
                    <a:pt x="21" y="12"/>
                  </a:cubicBezTo>
                  <a:cubicBezTo>
                    <a:pt x="21" y="12"/>
                    <a:pt x="22" y="12"/>
                    <a:pt x="23" y="12"/>
                  </a:cubicBezTo>
                  <a:cubicBezTo>
                    <a:pt x="24" y="12"/>
                    <a:pt x="25" y="12"/>
                    <a:pt x="26" y="12"/>
                  </a:cubicBezTo>
                  <a:cubicBezTo>
                    <a:pt x="27" y="12"/>
                    <a:pt x="29" y="12"/>
                    <a:pt x="30" y="12"/>
                  </a:cubicBezTo>
                  <a:cubicBezTo>
                    <a:pt x="30" y="9"/>
                    <a:pt x="29" y="7"/>
                    <a:pt x="29" y="4"/>
                  </a:cubicBezTo>
                  <a:cubicBezTo>
                    <a:pt x="29" y="3"/>
                    <a:pt x="29" y="2"/>
                    <a:pt x="30" y="1"/>
                  </a:cubicBezTo>
                  <a:cubicBezTo>
                    <a:pt x="28" y="1"/>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1" name="Freeform 3168">
              <a:extLst>
                <a:ext uri="{FF2B5EF4-FFF2-40B4-BE49-F238E27FC236}">
                  <a16:creationId xmlns:a16="http://schemas.microsoft.com/office/drawing/2014/main" id="{964A5BA3-97D6-4E4C-BC52-B67BE9EEDAB9}"/>
                </a:ext>
              </a:extLst>
            </p:cNvPr>
            <p:cNvSpPr>
              <a:spLocks/>
            </p:cNvSpPr>
            <p:nvPr/>
          </p:nvSpPr>
          <p:spPr bwMode="auto">
            <a:xfrm>
              <a:off x="2308" y="2266"/>
              <a:ext cx="21" cy="30"/>
            </a:xfrm>
            <a:custGeom>
              <a:avLst/>
              <a:gdLst>
                <a:gd name="T0" fmla="*/ 1 w 8"/>
                <a:gd name="T1" fmla="*/ 0 h 11"/>
                <a:gd name="T2" fmla="*/ 0 w 8"/>
                <a:gd name="T3" fmla="*/ 3 h 11"/>
                <a:gd name="T4" fmla="*/ 1 w 8"/>
                <a:gd name="T5" fmla="*/ 11 h 11"/>
                <a:gd name="T6" fmla="*/ 1 w 8"/>
                <a:gd name="T7" fmla="*/ 10 h 11"/>
                <a:gd name="T8" fmla="*/ 3 w 8"/>
                <a:gd name="T9" fmla="*/ 10 h 11"/>
                <a:gd name="T10" fmla="*/ 3 w 8"/>
                <a:gd name="T11" fmla="*/ 10 h 11"/>
                <a:gd name="T12" fmla="*/ 4 w 8"/>
                <a:gd name="T13" fmla="*/ 8 h 11"/>
                <a:gd name="T14" fmla="*/ 6 w 8"/>
                <a:gd name="T15" fmla="*/ 7 h 11"/>
                <a:gd name="T16" fmla="*/ 6 w 8"/>
                <a:gd name="T17" fmla="*/ 6 h 11"/>
                <a:gd name="T18" fmla="*/ 7 w 8"/>
                <a:gd name="T19" fmla="*/ 6 h 11"/>
                <a:gd name="T20" fmla="*/ 8 w 8"/>
                <a:gd name="T21" fmla="*/ 5 h 11"/>
                <a:gd name="T22" fmla="*/ 1 w 8"/>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1" y="0"/>
                  </a:moveTo>
                  <a:cubicBezTo>
                    <a:pt x="0" y="1"/>
                    <a:pt x="0" y="2"/>
                    <a:pt x="0" y="3"/>
                  </a:cubicBezTo>
                  <a:cubicBezTo>
                    <a:pt x="0" y="6"/>
                    <a:pt x="1" y="8"/>
                    <a:pt x="1" y="11"/>
                  </a:cubicBezTo>
                  <a:cubicBezTo>
                    <a:pt x="1" y="10"/>
                    <a:pt x="1" y="10"/>
                    <a:pt x="1" y="10"/>
                  </a:cubicBezTo>
                  <a:cubicBezTo>
                    <a:pt x="2" y="10"/>
                    <a:pt x="2" y="10"/>
                    <a:pt x="3" y="10"/>
                  </a:cubicBezTo>
                  <a:cubicBezTo>
                    <a:pt x="3" y="10"/>
                    <a:pt x="3" y="10"/>
                    <a:pt x="3" y="10"/>
                  </a:cubicBezTo>
                  <a:cubicBezTo>
                    <a:pt x="4" y="9"/>
                    <a:pt x="4" y="9"/>
                    <a:pt x="4" y="8"/>
                  </a:cubicBezTo>
                  <a:cubicBezTo>
                    <a:pt x="5" y="8"/>
                    <a:pt x="5" y="7"/>
                    <a:pt x="6" y="7"/>
                  </a:cubicBezTo>
                  <a:cubicBezTo>
                    <a:pt x="6" y="6"/>
                    <a:pt x="6" y="6"/>
                    <a:pt x="6" y="6"/>
                  </a:cubicBezTo>
                  <a:cubicBezTo>
                    <a:pt x="7" y="6"/>
                    <a:pt x="7" y="6"/>
                    <a:pt x="7" y="6"/>
                  </a:cubicBezTo>
                  <a:cubicBezTo>
                    <a:pt x="7" y="5"/>
                    <a:pt x="8" y="5"/>
                    <a:pt x="8" y="5"/>
                  </a:cubicBezTo>
                  <a:cubicBezTo>
                    <a:pt x="6" y="3"/>
                    <a:pt x="3" y="2"/>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2" name="Freeform 3169">
              <a:extLst>
                <a:ext uri="{FF2B5EF4-FFF2-40B4-BE49-F238E27FC236}">
                  <a16:creationId xmlns:a16="http://schemas.microsoft.com/office/drawing/2014/main" id="{08F1F6AC-4994-46A0-8686-5E1D3F4859AF}"/>
                </a:ext>
              </a:extLst>
            </p:cNvPr>
            <p:cNvSpPr>
              <a:spLocks/>
            </p:cNvSpPr>
            <p:nvPr/>
          </p:nvSpPr>
          <p:spPr bwMode="auto">
            <a:xfrm>
              <a:off x="2316" y="2279"/>
              <a:ext cx="24" cy="14"/>
            </a:xfrm>
            <a:custGeom>
              <a:avLst/>
              <a:gdLst>
                <a:gd name="T0" fmla="*/ 5 w 9"/>
                <a:gd name="T1" fmla="*/ 0 h 5"/>
                <a:gd name="T2" fmla="*/ 4 w 9"/>
                <a:gd name="T3" fmla="*/ 1 h 5"/>
                <a:gd name="T4" fmla="*/ 3 w 9"/>
                <a:gd name="T5" fmla="*/ 2 h 5"/>
                <a:gd name="T6" fmla="*/ 3 w 9"/>
                <a:gd name="T7" fmla="*/ 2 h 5"/>
                <a:gd name="T8" fmla="*/ 1 w 9"/>
                <a:gd name="T9" fmla="*/ 3 h 5"/>
                <a:gd name="T10" fmla="*/ 0 w 9"/>
                <a:gd name="T11" fmla="*/ 5 h 5"/>
                <a:gd name="T12" fmla="*/ 0 w 9"/>
                <a:gd name="T13" fmla="*/ 5 h 5"/>
                <a:gd name="T14" fmla="*/ 3 w 9"/>
                <a:gd name="T15" fmla="*/ 5 h 5"/>
                <a:gd name="T16" fmla="*/ 6 w 9"/>
                <a:gd name="T17" fmla="*/ 5 h 5"/>
                <a:gd name="T18" fmla="*/ 9 w 9"/>
                <a:gd name="T19" fmla="*/ 4 h 5"/>
                <a:gd name="T20" fmla="*/ 7 w 9"/>
                <a:gd name="T21" fmla="*/ 1 h 5"/>
                <a:gd name="T22" fmla="*/ 5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5" y="0"/>
                  </a:moveTo>
                  <a:cubicBezTo>
                    <a:pt x="5" y="0"/>
                    <a:pt x="5" y="1"/>
                    <a:pt x="4" y="1"/>
                  </a:cubicBezTo>
                  <a:cubicBezTo>
                    <a:pt x="3" y="2"/>
                    <a:pt x="3" y="2"/>
                    <a:pt x="3" y="2"/>
                  </a:cubicBezTo>
                  <a:cubicBezTo>
                    <a:pt x="3" y="2"/>
                    <a:pt x="3" y="2"/>
                    <a:pt x="3" y="2"/>
                  </a:cubicBezTo>
                  <a:cubicBezTo>
                    <a:pt x="2" y="3"/>
                    <a:pt x="2" y="3"/>
                    <a:pt x="1" y="3"/>
                  </a:cubicBezTo>
                  <a:cubicBezTo>
                    <a:pt x="1" y="4"/>
                    <a:pt x="1" y="4"/>
                    <a:pt x="0" y="5"/>
                  </a:cubicBezTo>
                  <a:cubicBezTo>
                    <a:pt x="0" y="5"/>
                    <a:pt x="0" y="5"/>
                    <a:pt x="0" y="5"/>
                  </a:cubicBezTo>
                  <a:cubicBezTo>
                    <a:pt x="1" y="5"/>
                    <a:pt x="2" y="5"/>
                    <a:pt x="3" y="5"/>
                  </a:cubicBezTo>
                  <a:cubicBezTo>
                    <a:pt x="4" y="5"/>
                    <a:pt x="5" y="5"/>
                    <a:pt x="6" y="5"/>
                  </a:cubicBezTo>
                  <a:cubicBezTo>
                    <a:pt x="7" y="5"/>
                    <a:pt x="8" y="5"/>
                    <a:pt x="9" y="4"/>
                  </a:cubicBezTo>
                  <a:cubicBezTo>
                    <a:pt x="8" y="3"/>
                    <a:pt x="7" y="2"/>
                    <a:pt x="7" y="1"/>
                  </a:cubicBezTo>
                  <a:cubicBezTo>
                    <a:pt x="6" y="1"/>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3" name="Freeform 3170">
              <a:extLst>
                <a:ext uri="{FF2B5EF4-FFF2-40B4-BE49-F238E27FC236}">
                  <a16:creationId xmlns:a16="http://schemas.microsoft.com/office/drawing/2014/main" id="{608A276F-DD35-4A7A-9A38-475531FDDC68}"/>
                </a:ext>
              </a:extLst>
            </p:cNvPr>
            <p:cNvSpPr>
              <a:spLocks/>
            </p:cNvSpPr>
            <p:nvPr/>
          </p:nvSpPr>
          <p:spPr bwMode="auto">
            <a:xfrm>
              <a:off x="1933" y="2402"/>
              <a:ext cx="114" cy="59"/>
            </a:xfrm>
            <a:custGeom>
              <a:avLst/>
              <a:gdLst>
                <a:gd name="T0" fmla="*/ 30 w 42"/>
                <a:gd name="T1" fmla="*/ 0 h 22"/>
                <a:gd name="T2" fmla="*/ 29 w 42"/>
                <a:gd name="T3" fmla="*/ 0 h 22"/>
                <a:gd name="T4" fmla="*/ 27 w 42"/>
                <a:gd name="T5" fmla="*/ 0 h 22"/>
                <a:gd name="T6" fmla="*/ 23 w 42"/>
                <a:gd name="T7" fmla="*/ 2 h 22"/>
                <a:gd name="T8" fmla="*/ 19 w 42"/>
                <a:gd name="T9" fmla="*/ 4 h 22"/>
                <a:gd name="T10" fmla="*/ 11 w 42"/>
                <a:gd name="T11" fmla="*/ 10 h 22"/>
                <a:gd name="T12" fmla="*/ 0 w 42"/>
                <a:gd name="T13" fmla="*/ 22 h 22"/>
                <a:gd name="T14" fmla="*/ 1 w 42"/>
                <a:gd name="T15" fmla="*/ 21 h 22"/>
                <a:gd name="T16" fmla="*/ 4 w 42"/>
                <a:gd name="T17" fmla="*/ 19 h 22"/>
                <a:gd name="T18" fmla="*/ 6 w 42"/>
                <a:gd name="T19" fmla="*/ 18 h 22"/>
                <a:gd name="T20" fmla="*/ 7 w 42"/>
                <a:gd name="T21" fmla="*/ 17 h 22"/>
                <a:gd name="T22" fmla="*/ 10 w 42"/>
                <a:gd name="T23" fmla="*/ 16 h 22"/>
                <a:gd name="T24" fmla="*/ 14 w 42"/>
                <a:gd name="T25" fmla="*/ 15 h 22"/>
                <a:gd name="T26" fmla="*/ 17 w 42"/>
                <a:gd name="T27" fmla="*/ 14 h 22"/>
                <a:gd name="T28" fmla="*/ 20 w 42"/>
                <a:gd name="T29" fmla="*/ 13 h 22"/>
                <a:gd name="T30" fmla="*/ 23 w 42"/>
                <a:gd name="T31" fmla="*/ 13 h 22"/>
                <a:gd name="T32" fmla="*/ 27 w 42"/>
                <a:gd name="T33" fmla="*/ 11 h 22"/>
                <a:gd name="T34" fmla="*/ 28 w 42"/>
                <a:gd name="T35" fmla="*/ 11 h 22"/>
                <a:gd name="T36" fmla="*/ 30 w 42"/>
                <a:gd name="T37" fmla="*/ 9 h 22"/>
                <a:gd name="T38" fmla="*/ 40 w 42"/>
                <a:gd name="T39" fmla="*/ 3 h 22"/>
                <a:gd name="T40" fmla="*/ 42 w 42"/>
                <a:gd name="T41" fmla="*/ 2 h 22"/>
                <a:gd name="T42" fmla="*/ 41 w 42"/>
                <a:gd name="T43" fmla="*/ 2 h 22"/>
                <a:gd name="T44" fmla="*/ 39 w 42"/>
                <a:gd name="T45" fmla="*/ 1 h 22"/>
                <a:gd name="T46" fmla="*/ 37 w 42"/>
                <a:gd name="T47" fmla="*/ 1 h 22"/>
                <a:gd name="T48" fmla="*/ 34 w 42"/>
                <a:gd name="T49" fmla="*/ 1 h 22"/>
                <a:gd name="T50" fmla="*/ 32 w 42"/>
                <a:gd name="T51" fmla="*/ 0 h 22"/>
                <a:gd name="T52" fmla="*/ 30 w 42"/>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22">
                  <a:moveTo>
                    <a:pt x="30" y="0"/>
                  </a:moveTo>
                  <a:cubicBezTo>
                    <a:pt x="30" y="0"/>
                    <a:pt x="30" y="0"/>
                    <a:pt x="29" y="0"/>
                  </a:cubicBezTo>
                  <a:cubicBezTo>
                    <a:pt x="29" y="0"/>
                    <a:pt x="28" y="0"/>
                    <a:pt x="27" y="0"/>
                  </a:cubicBezTo>
                  <a:cubicBezTo>
                    <a:pt x="26" y="1"/>
                    <a:pt x="24" y="1"/>
                    <a:pt x="23" y="2"/>
                  </a:cubicBezTo>
                  <a:cubicBezTo>
                    <a:pt x="21" y="3"/>
                    <a:pt x="20" y="4"/>
                    <a:pt x="19" y="4"/>
                  </a:cubicBezTo>
                  <a:cubicBezTo>
                    <a:pt x="16" y="6"/>
                    <a:pt x="14" y="7"/>
                    <a:pt x="11" y="10"/>
                  </a:cubicBezTo>
                  <a:cubicBezTo>
                    <a:pt x="7" y="13"/>
                    <a:pt x="3" y="18"/>
                    <a:pt x="0" y="22"/>
                  </a:cubicBezTo>
                  <a:cubicBezTo>
                    <a:pt x="0" y="22"/>
                    <a:pt x="1" y="21"/>
                    <a:pt x="1" y="21"/>
                  </a:cubicBezTo>
                  <a:cubicBezTo>
                    <a:pt x="2" y="20"/>
                    <a:pt x="3" y="20"/>
                    <a:pt x="4" y="19"/>
                  </a:cubicBezTo>
                  <a:cubicBezTo>
                    <a:pt x="5" y="19"/>
                    <a:pt x="5" y="18"/>
                    <a:pt x="6" y="18"/>
                  </a:cubicBezTo>
                  <a:cubicBezTo>
                    <a:pt x="6" y="18"/>
                    <a:pt x="7" y="18"/>
                    <a:pt x="7" y="17"/>
                  </a:cubicBezTo>
                  <a:cubicBezTo>
                    <a:pt x="8" y="17"/>
                    <a:pt x="9" y="16"/>
                    <a:pt x="10" y="16"/>
                  </a:cubicBezTo>
                  <a:cubicBezTo>
                    <a:pt x="11" y="15"/>
                    <a:pt x="13" y="15"/>
                    <a:pt x="14" y="15"/>
                  </a:cubicBezTo>
                  <a:cubicBezTo>
                    <a:pt x="15" y="14"/>
                    <a:pt x="16" y="14"/>
                    <a:pt x="17" y="14"/>
                  </a:cubicBezTo>
                  <a:cubicBezTo>
                    <a:pt x="18" y="13"/>
                    <a:pt x="19" y="13"/>
                    <a:pt x="20" y="13"/>
                  </a:cubicBezTo>
                  <a:cubicBezTo>
                    <a:pt x="21" y="13"/>
                    <a:pt x="22" y="13"/>
                    <a:pt x="23" y="13"/>
                  </a:cubicBezTo>
                  <a:cubicBezTo>
                    <a:pt x="25" y="12"/>
                    <a:pt x="26" y="12"/>
                    <a:pt x="27" y="11"/>
                  </a:cubicBezTo>
                  <a:cubicBezTo>
                    <a:pt x="28" y="11"/>
                    <a:pt x="28" y="11"/>
                    <a:pt x="28" y="11"/>
                  </a:cubicBezTo>
                  <a:cubicBezTo>
                    <a:pt x="28" y="11"/>
                    <a:pt x="29" y="10"/>
                    <a:pt x="30" y="9"/>
                  </a:cubicBezTo>
                  <a:cubicBezTo>
                    <a:pt x="33" y="7"/>
                    <a:pt x="37" y="4"/>
                    <a:pt x="40" y="3"/>
                  </a:cubicBezTo>
                  <a:cubicBezTo>
                    <a:pt x="41" y="2"/>
                    <a:pt x="42" y="2"/>
                    <a:pt x="42" y="2"/>
                  </a:cubicBezTo>
                  <a:cubicBezTo>
                    <a:pt x="41" y="2"/>
                    <a:pt x="41" y="2"/>
                    <a:pt x="41" y="2"/>
                  </a:cubicBezTo>
                  <a:cubicBezTo>
                    <a:pt x="41" y="2"/>
                    <a:pt x="40" y="2"/>
                    <a:pt x="39" y="1"/>
                  </a:cubicBezTo>
                  <a:cubicBezTo>
                    <a:pt x="38" y="1"/>
                    <a:pt x="38" y="1"/>
                    <a:pt x="37" y="1"/>
                  </a:cubicBezTo>
                  <a:cubicBezTo>
                    <a:pt x="36" y="1"/>
                    <a:pt x="35" y="1"/>
                    <a:pt x="34" y="1"/>
                  </a:cubicBezTo>
                  <a:cubicBezTo>
                    <a:pt x="34" y="0"/>
                    <a:pt x="33" y="0"/>
                    <a:pt x="32" y="0"/>
                  </a:cubicBezTo>
                  <a:cubicBezTo>
                    <a:pt x="31" y="0"/>
                    <a:pt x="31"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4" name="Freeform 3171">
              <a:extLst>
                <a:ext uri="{FF2B5EF4-FFF2-40B4-BE49-F238E27FC236}">
                  <a16:creationId xmlns:a16="http://schemas.microsoft.com/office/drawing/2014/main" id="{E77FA671-9366-4AA1-BF81-5385D7192930}"/>
                </a:ext>
              </a:extLst>
            </p:cNvPr>
            <p:cNvSpPr>
              <a:spLocks/>
            </p:cNvSpPr>
            <p:nvPr/>
          </p:nvSpPr>
          <p:spPr bwMode="auto">
            <a:xfrm>
              <a:off x="1985" y="2391"/>
              <a:ext cx="87" cy="21"/>
            </a:xfrm>
            <a:custGeom>
              <a:avLst/>
              <a:gdLst>
                <a:gd name="T0" fmla="*/ 26 w 32"/>
                <a:gd name="T1" fmla="*/ 0 h 8"/>
                <a:gd name="T2" fmla="*/ 23 w 32"/>
                <a:gd name="T3" fmla="*/ 0 h 8"/>
                <a:gd name="T4" fmla="*/ 0 w 32"/>
                <a:gd name="T5" fmla="*/ 8 h 8"/>
                <a:gd name="T6" fmla="*/ 4 w 32"/>
                <a:gd name="T7" fmla="*/ 6 h 8"/>
                <a:gd name="T8" fmla="*/ 8 w 32"/>
                <a:gd name="T9" fmla="*/ 4 h 8"/>
                <a:gd name="T10" fmla="*/ 10 w 32"/>
                <a:gd name="T11" fmla="*/ 4 h 8"/>
                <a:gd name="T12" fmla="*/ 12 w 32"/>
                <a:gd name="T13" fmla="*/ 3 h 8"/>
                <a:gd name="T14" fmla="*/ 13 w 32"/>
                <a:gd name="T15" fmla="*/ 4 h 8"/>
                <a:gd name="T16" fmla="*/ 16 w 32"/>
                <a:gd name="T17" fmla="*/ 4 h 8"/>
                <a:gd name="T18" fmla="*/ 18 w 32"/>
                <a:gd name="T19" fmla="*/ 5 h 8"/>
                <a:gd name="T20" fmla="*/ 20 w 32"/>
                <a:gd name="T21" fmla="*/ 5 h 8"/>
                <a:gd name="T22" fmla="*/ 22 w 32"/>
                <a:gd name="T23" fmla="*/ 5 h 8"/>
                <a:gd name="T24" fmla="*/ 25 w 32"/>
                <a:gd name="T25" fmla="*/ 5 h 8"/>
                <a:gd name="T26" fmla="*/ 29 w 32"/>
                <a:gd name="T27" fmla="*/ 3 h 8"/>
                <a:gd name="T28" fmla="*/ 32 w 32"/>
                <a:gd name="T29" fmla="*/ 3 h 8"/>
                <a:gd name="T30" fmla="*/ 29 w 32"/>
                <a:gd name="T31" fmla="*/ 1 h 8"/>
                <a:gd name="T32" fmla="*/ 26 w 32"/>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8">
                  <a:moveTo>
                    <a:pt x="26" y="0"/>
                  </a:moveTo>
                  <a:cubicBezTo>
                    <a:pt x="25" y="0"/>
                    <a:pt x="24" y="0"/>
                    <a:pt x="23" y="0"/>
                  </a:cubicBezTo>
                  <a:cubicBezTo>
                    <a:pt x="15" y="1"/>
                    <a:pt x="7" y="4"/>
                    <a:pt x="0" y="8"/>
                  </a:cubicBezTo>
                  <a:cubicBezTo>
                    <a:pt x="1" y="7"/>
                    <a:pt x="2" y="7"/>
                    <a:pt x="4" y="6"/>
                  </a:cubicBezTo>
                  <a:cubicBezTo>
                    <a:pt x="5" y="5"/>
                    <a:pt x="7" y="5"/>
                    <a:pt x="8" y="4"/>
                  </a:cubicBezTo>
                  <a:cubicBezTo>
                    <a:pt x="9" y="4"/>
                    <a:pt x="10" y="4"/>
                    <a:pt x="10" y="4"/>
                  </a:cubicBezTo>
                  <a:cubicBezTo>
                    <a:pt x="11" y="3"/>
                    <a:pt x="11" y="3"/>
                    <a:pt x="12" y="3"/>
                  </a:cubicBezTo>
                  <a:cubicBezTo>
                    <a:pt x="12" y="3"/>
                    <a:pt x="13" y="3"/>
                    <a:pt x="13" y="4"/>
                  </a:cubicBezTo>
                  <a:cubicBezTo>
                    <a:pt x="14" y="4"/>
                    <a:pt x="15" y="4"/>
                    <a:pt x="16" y="4"/>
                  </a:cubicBezTo>
                  <a:cubicBezTo>
                    <a:pt x="16" y="4"/>
                    <a:pt x="17" y="4"/>
                    <a:pt x="18" y="5"/>
                  </a:cubicBezTo>
                  <a:cubicBezTo>
                    <a:pt x="19" y="5"/>
                    <a:pt x="20" y="5"/>
                    <a:pt x="20" y="5"/>
                  </a:cubicBezTo>
                  <a:cubicBezTo>
                    <a:pt x="21" y="5"/>
                    <a:pt x="22" y="5"/>
                    <a:pt x="22" y="5"/>
                  </a:cubicBezTo>
                  <a:cubicBezTo>
                    <a:pt x="23" y="5"/>
                    <a:pt x="24" y="5"/>
                    <a:pt x="25" y="5"/>
                  </a:cubicBezTo>
                  <a:cubicBezTo>
                    <a:pt x="27" y="4"/>
                    <a:pt x="28" y="4"/>
                    <a:pt x="29" y="3"/>
                  </a:cubicBezTo>
                  <a:cubicBezTo>
                    <a:pt x="30" y="3"/>
                    <a:pt x="31" y="3"/>
                    <a:pt x="32" y="3"/>
                  </a:cubicBezTo>
                  <a:cubicBezTo>
                    <a:pt x="31" y="2"/>
                    <a:pt x="30" y="1"/>
                    <a:pt x="29"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5" name="Freeform 3172">
              <a:extLst>
                <a:ext uri="{FF2B5EF4-FFF2-40B4-BE49-F238E27FC236}">
                  <a16:creationId xmlns:a16="http://schemas.microsoft.com/office/drawing/2014/main" id="{CF6CC177-2533-4DDE-8211-232118E2F655}"/>
                </a:ext>
              </a:extLst>
            </p:cNvPr>
            <p:cNvSpPr>
              <a:spLocks/>
            </p:cNvSpPr>
            <p:nvPr/>
          </p:nvSpPr>
          <p:spPr bwMode="auto">
            <a:xfrm>
              <a:off x="1917" y="2437"/>
              <a:ext cx="84" cy="87"/>
            </a:xfrm>
            <a:custGeom>
              <a:avLst/>
              <a:gdLst>
                <a:gd name="T0" fmla="*/ 31 w 31"/>
                <a:gd name="T1" fmla="*/ 0 h 32"/>
                <a:gd name="T2" fmla="*/ 29 w 31"/>
                <a:gd name="T3" fmla="*/ 1 h 32"/>
                <a:gd name="T4" fmla="*/ 26 w 31"/>
                <a:gd name="T5" fmla="*/ 1 h 32"/>
                <a:gd name="T6" fmla="*/ 23 w 31"/>
                <a:gd name="T7" fmla="*/ 1 h 32"/>
                <a:gd name="T8" fmla="*/ 20 w 31"/>
                <a:gd name="T9" fmla="*/ 2 h 32"/>
                <a:gd name="T10" fmla="*/ 17 w 31"/>
                <a:gd name="T11" fmla="*/ 3 h 32"/>
                <a:gd name="T12" fmla="*/ 13 w 31"/>
                <a:gd name="T13" fmla="*/ 5 h 32"/>
                <a:gd name="T14" fmla="*/ 12 w 31"/>
                <a:gd name="T15" fmla="*/ 5 h 32"/>
                <a:gd name="T16" fmla="*/ 10 w 31"/>
                <a:gd name="T17" fmla="*/ 6 h 32"/>
                <a:gd name="T18" fmla="*/ 8 w 31"/>
                <a:gd name="T19" fmla="*/ 8 h 32"/>
                <a:gd name="T20" fmla="*/ 6 w 31"/>
                <a:gd name="T21" fmla="*/ 10 h 32"/>
                <a:gd name="T22" fmla="*/ 0 w 31"/>
                <a:gd name="T23" fmla="*/ 25 h 32"/>
                <a:gd name="T24" fmla="*/ 0 w 31"/>
                <a:gd name="T25" fmla="*/ 29 h 32"/>
                <a:gd name="T26" fmla="*/ 4 w 31"/>
                <a:gd name="T27" fmla="*/ 32 h 32"/>
                <a:gd name="T28" fmla="*/ 7 w 31"/>
                <a:gd name="T29" fmla="*/ 26 h 32"/>
                <a:gd name="T30" fmla="*/ 15 w 31"/>
                <a:gd name="T31" fmla="*/ 16 h 32"/>
                <a:gd name="T32" fmla="*/ 25 w 31"/>
                <a:gd name="T33" fmla="*/ 6 h 32"/>
                <a:gd name="T34" fmla="*/ 31 w 31"/>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2">
                  <a:moveTo>
                    <a:pt x="31" y="0"/>
                  </a:moveTo>
                  <a:cubicBezTo>
                    <a:pt x="31" y="0"/>
                    <a:pt x="30" y="0"/>
                    <a:pt x="29" y="1"/>
                  </a:cubicBezTo>
                  <a:cubicBezTo>
                    <a:pt x="28" y="1"/>
                    <a:pt x="27" y="1"/>
                    <a:pt x="26" y="1"/>
                  </a:cubicBezTo>
                  <a:cubicBezTo>
                    <a:pt x="25" y="1"/>
                    <a:pt x="24" y="1"/>
                    <a:pt x="23" y="1"/>
                  </a:cubicBezTo>
                  <a:cubicBezTo>
                    <a:pt x="22" y="2"/>
                    <a:pt x="21" y="2"/>
                    <a:pt x="20" y="2"/>
                  </a:cubicBezTo>
                  <a:cubicBezTo>
                    <a:pt x="19" y="2"/>
                    <a:pt x="18" y="3"/>
                    <a:pt x="17" y="3"/>
                  </a:cubicBezTo>
                  <a:cubicBezTo>
                    <a:pt x="15" y="4"/>
                    <a:pt x="14" y="4"/>
                    <a:pt x="13" y="5"/>
                  </a:cubicBezTo>
                  <a:cubicBezTo>
                    <a:pt x="13" y="5"/>
                    <a:pt x="12" y="5"/>
                    <a:pt x="12" y="5"/>
                  </a:cubicBezTo>
                  <a:cubicBezTo>
                    <a:pt x="11" y="6"/>
                    <a:pt x="11" y="6"/>
                    <a:pt x="10" y="6"/>
                  </a:cubicBezTo>
                  <a:cubicBezTo>
                    <a:pt x="9" y="7"/>
                    <a:pt x="8" y="8"/>
                    <a:pt x="8" y="8"/>
                  </a:cubicBezTo>
                  <a:cubicBezTo>
                    <a:pt x="7" y="9"/>
                    <a:pt x="6" y="9"/>
                    <a:pt x="6" y="10"/>
                  </a:cubicBezTo>
                  <a:cubicBezTo>
                    <a:pt x="3" y="14"/>
                    <a:pt x="1" y="19"/>
                    <a:pt x="0" y="25"/>
                  </a:cubicBezTo>
                  <a:cubicBezTo>
                    <a:pt x="0" y="26"/>
                    <a:pt x="0" y="28"/>
                    <a:pt x="0" y="29"/>
                  </a:cubicBezTo>
                  <a:cubicBezTo>
                    <a:pt x="1" y="30"/>
                    <a:pt x="2" y="31"/>
                    <a:pt x="4" y="32"/>
                  </a:cubicBezTo>
                  <a:cubicBezTo>
                    <a:pt x="4" y="30"/>
                    <a:pt x="5" y="28"/>
                    <a:pt x="7" y="26"/>
                  </a:cubicBezTo>
                  <a:cubicBezTo>
                    <a:pt x="9" y="23"/>
                    <a:pt x="12" y="19"/>
                    <a:pt x="15" y="16"/>
                  </a:cubicBezTo>
                  <a:cubicBezTo>
                    <a:pt x="18" y="12"/>
                    <a:pt x="21" y="9"/>
                    <a:pt x="25" y="6"/>
                  </a:cubicBezTo>
                  <a:cubicBezTo>
                    <a:pt x="27" y="4"/>
                    <a:pt x="29" y="2"/>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6" name="Freeform 3173">
              <a:extLst>
                <a:ext uri="{FF2B5EF4-FFF2-40B4-BE49-F238E27FC236}">
                  <a16:creationId xmlns:a16="http://schemas.microsoft.com/office/drawing/2014/main" id="{6190AF65-5E8D-47C9-9796-10916C912631}"/>
                </a:ext>
              </a:extLst>
            </p:cNvPr>
            <p:cNvSpPr>
              <a:spLocks/>
            </p:cNvSpPr>
            <p:nvPr/>
          </p:nvSpPr>
          <p:spPr bwMode="auto">
            <a:xfrm>
              <a:off x="1928" y="2423"/>
              <a:ext cx="98" cy="117"/>
            </a:xfrm>
            <a:custGeom>
              <a:avLst/>
              <a:gdLst>
                <a:gd name="T0" fmla="*/ 36 w 36"/>
                <a:gd name="T1" fmla="*/ 0 h 43"/>
                <a:gd name="T2" fmla="*/ 33 w 36"/>
                <a:gd name="T3" fmla="*/ 3 h 43"/>
                <a:gd name="T4" fmla="*/ 22 w 36"/>
                <a:gd name="T5" fmla="*/ 11 h 43"/>
                <a:gd name="T6" fmla="*/ 11 w 36"/>
                <a:gd name="T7" fmla="*/ 21 h 43"/>
                <a:gd name="T8" fmla="*/ 3 w 36"/>
                <a:gd name="T9" fmla="*/ 31 h 43"/>
                <a:gd name="T10" fmla="*/ 0 w 36"/>
                <a:gd name="T11" fmla="*/ 37 h 43"/>
                <a:gd name="T12" fmla="*/ 1 w 36"/>
                <a:gd name="T13" fmla="*/ 37 h 43"/>
                <a:gd name="T14" fmla="*/ 2 w 36"/>
                <a:gd name="T15" fmla="*/ 37 h 43"/>
                <a:gd name="T16" fmla="*/ 2 w 36"/>
                <a:gd name="T17" fmla="*/ 37 h 43"/>
                <a:gd name="T18" fmla="*/ 7 w 36"/>
                <a:gd name="T19" fmla="*/ 39 h 43"/>
                <a:gd name="T20" fmla="*/ 17 w 36"/>
                <a:gd name="T21" fmla="*/ 43 h 43"/>
                <a:gd name="T22" fmla="*/ 17 w 36"/>
                <a:gd name="T23" fmla="*/ 42 h 43"/>
                <a:gd name="T24" fmla="*/ 20 w 36"/>
                <a:gd name="T25" fmla="*/ 39 h 43"/>
                <a:gd name="T26" fmla="*/ 24 w 36"/>
                <a:gd name="T27" fmla="*/ 31 h 43"/>
                <a:gd name="T28" fmla="*/ 26 w 36"/>
                <a:gd name="T29" fmla="*/ 27 h 43"/>
                <a:gd name="T30" fmla="*/ 27 w 36"/>
                <a:gd name="T31" fmla="*/ 22 h 43"/>
                <a:gd name="T32" fmla="*/ 30 w 36"/>
                <a:gd name="T33" fmla="*/ 12 h 43"/>
                <a:gd name="T34" fmla="*/ 32 w 36"/>
                <a:gd name="T35" fmla="*/ 7 h 43"/>
                <a:gd name="T36" fmla="*/ 34 w 36"/>
                <a:gd name="T37" fmla="*/ 4 h 43"/>
                <a:gd name="T38" fmla="*/ 36 w 36"/>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43">
                  <a:moveTo>
                    <a:pt x="36" y="0"/>
                  </a:moveTo>
                  <a:cubicBezTo>
                    <a:pt x="35" y="1"/>
                    <a:pt x="34" y="2"/>
                    <a:pt x="33" y="3"/>
                  </a:cubicBezTo>
                  <a:cubicBezTo>
                    <a:pt x="29" y="5"/>
                    <a:pt x="25" y="8"/>
                    <a:pt x="22" y="11"/>
                  </a:cubicBezTo>
                  <a:cubicBezTo>
                    <a:pt x="18" y="15"/>
                    <a:pt x="14" y="18"/>
                    <a:pt x="11" y="21"/>
                  </a:cubicBezTo>
                  <a:cubicBezTo>
                    <a:pt x="8" y="25"/>
                    <a:pt x="5" y="28"/>
                    <a:pt x="3" y="31"/>
                  </a:cubicBezTo>
                  <a:cubicBezTo>
                    <a:pt x="2" y="33"/>
                    <a:pt x="1" y="35"/>
                    <a:pt x="0" y="37"/>
                  </a:cubicBezTo>
                  <a:cubicBezTo>
                    <a:pt x="0" y="37"/>
                    <a:pt x="1" y="37"/>
                    <a:pt x="1" y="37"/>
                  </a:cubicBezTo>
                  <a:cubicBezTo>
                    <a:pt x="1" y="37"/>
                    <a:pt x="1" y="37"/>
                    <a:pt x="2" y="37"/>
                  </a:cubicBezTo>
                  <a:cubicBezTo>
                    <a:pt x="2" y="37"/>
                    <a:pt x="2" y="37"/>
                    <a:pt x="2" y="37"/>
                  </a:cubicBezTo>
                  <a:cubicBezTo>
                    <a:pt x="4" y="37"/>
                    <a:pt x="6" y="38"/>
                    <a:pt x="7" y="39"/>
                  </a:cubicBezTo>
                  <a:cubicBezTo>
                    <a:pt x="10" y="41"/>
                    <a:pt x="13" y="42"/>
                    <a:pt x="17" y="43"/>
                  </a:cubicBezTo>
                  <a:cubicBezTo>
                    <a:pt x="17" y="42"/>
                    <a:pt x="17" y="42"/>
                    <a:pt x="17" y="42"/>
                  </a:cubicBezTo>
                  <a:cubicBezTo>
                    <a:pt x="18" y="41"/>
                    <a:pt x="19" y="40"/>
                    <a:pt x="20" y="39"/>
                  </a:cubicBezTo>
                  <a:cubicBezTo>
                    <a:pt x="21" y="37"/>
                    <a:pt x="23" y="34"/>
                    <a:pt x="24" y="31"/>
                  </a:cubicBezTo>
                  <a:cubicBezTo>
                    <a:pt x="25" y="30"/>
                    <a:pt x="25" y="28"/>
                    <a:pt x="26" y="27"/>
                  </a:cubicBezTo>
                  <a:cubicBezTo>
                    <a:pt x="26" y="25"/>
                    <a:pt x="27" y="23"/>
                    <a:pt x="27" y="22"/>
                  </a:cubicBezTo>
                  <a:cubicBezTo>
                    <a:pt x="28" y="18"/>
                    <a:pt x="29" y="15"/>
                    <a:pt x="30" y="12"/>
                  </a:cubicBezTo>
                  <a:cubicBezTo>
                    <a:pt x="31" y="10"/>
                    <a:pt x="31" y="9"/>
                    <a:pt x="32" y="7"/>
                  </a:cubicBezTo>
                  <a:cubicBezTo>
                    <a:pt x="32" y="6"/>
                    <a:pt x="33" y="5"/>
                    <a:pt x="34" y="4"/>
                  </a:cubicBezTo>
                  <a:cubicBezTo>
                    <a:pt x="34" y="2"/>
                    <a:pt x="35"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7" name="Freeform 3174">
              <a:extLst>
                <a:ext uri="{FF2B5EF4-FFF2-40B4-BE49-F238E27FC236}">
                  <a16:creationId xmlns:a16="http://schemas.microsoft.com/office/drawing/2014/main" id="{FEEE03EF-CD47-4C26-9666-9831F0C8A3DB}"/>
                </a:ext>
              </a:extLst>
            </p:cNvPr>
            <p:cNvSpPr>
              <a:spLocks/>
            </p:cNvSpPr>
            <p:nvPr/>
          </p:nvSpPr>
          <p:spPr bwMode="auto">
            <a:xfrm>
              <a:off x="2063" y="2399"/>
              <a:ext cx="79" cy="119"/>
            </a:xfrm>
            <a:custGeom>
              <a:avLst/>
              <a:gdLst>
                <a:gd name="T0" fmla="*/ 4 w 29"/>
                <a:gd name="T1" fmla="*/ 1 h 44"/>
                <a:gd name="T2" fmla="*/ 3 w 29"/>
                <a:gd name="T3" fmla="*/ 2 h 44"/>
                <a:gd name="T4" fmla="*/ 3 w 29"/>
                <a:gd name="T5" fmla="*/ 3 h 44"/>
                <a:gd name="T6" fmla="*/ 3 w 29"/>
                <a:gd name="T7" fmla="*/ 9 h 44"/>
                <a:gd name="T8" fmla="*/ 2 w 29"/>
                <a:gd name="T9" fmla="*/ 22 h 44"/>
                <a:gd name="T10" fmla="*/ 15 w 29"/>
                <a:gd name="T11" fmla="*/ 19 h 44"/>
                <a:gd name="T12" fmla="*/ 20 w 29"/>
                <a:gd name="T13" fmla="*/ 21 h 44"/>
                <a:gd name="T14" fmla="*/ 15 w 29"/>
                <a:gd name="T15" fmla="*/ 23 h 44"/>
                <a:gd name="T16" fmla="*/ 11 w 29"/>
                <a:gd name="T17" fmla="*/ 23 h 44"/>
                <a:gd name="T18" fmla="*/ 7 w 29"/>
                <a:gd name="T19" fmla="*/ 22 h 44"/>
                <a:gd name="T20" fmla="*/ 5 w 29"/>
                <a:gd name="T21" fmla="*/ 22 h 44"/>
                <a:gd name="T22" fmla="*/ 2 w 29"/>
                <a:gd name="T23" fmla="*/ 22 h 44"/>
                <a:gd name="T24" fmla="*/ 4 w 29"/>
                <a:gd name="T25" fmla="*/ 22 h 44"/>
                <a:gd name="T26" fmla="*/ 5 w 29"/>
                <a:gd name="T27" fmla="*/ 22 h 44"/>
                <a:gd name="T28" fmla="*/ 9 w 29"/>
                <a:gd name="T29" fmla="*/ 23 h 44"/>
                <a:gd name="T30" fmla="*/ 13 w 29"/>
                <a:gd name="T31" fmla="*/ 23 h 44"/>
                <a:gd name="T32" fmla="*/ 12 w 29"/>
                <a:gd name="T33" fmla="*/ 24 h 44"/>
                <a:gd name="T34" fmla="*/ 2 w 29"/>
                <a:gd name="T35" fmla="*/ 31 h 44"/>
                <a:gd name="T36" fmla="*/ 2 w 29"/>
                <a:gd name="T37" fmla="*/ 31 h 44"/>
                <a:gd name="T38" fmla="*/ 4 w 29"/>
                <a:gd name="T39" fmla="*/ 30 h 44"/>
                <a:gd name="T40" fmla="*/ 7 w 29"/>
                <a:gd name="T41" fmla="*/ 28 h 44"/>
                <a:gd name="T42" fmla="*/ 5 w 29"/>
                <a:gd name="T43" fmla="*/ 31 h 44"/>
                <a:gd name="T44" fmla="*/ 3 w 29"/>
                <a:gd name="T45" fmla="*/ 37 h 44"/>
                <a:gd name="T46" fmla="*/ 0 w 29"/>
                <a:gd name="T47" fmla="*/ 44 h 44"/>
                <a:gd name="T48" fmla="*/ 3 w 29"/>
                <a:gd name="T49" fmla="*/ 37 h 44"/>
                <a:gd name="T50" fmla="*/ 6 w 29"/>
                <a:gd name="T51" fmla="*/ 31 h 44"/>
                <a:gd name="T52" fmla="*/ 9 w 29"/>
                <a:gd name="T53" fmla="*/ 27 h 44"/>
                <a:gd name="T54" fmla="*/ 18 w 29"/>
                <a:gd name="T55" fmla="*/ 23 h 44"/>
                <a:gd name="T56" fmla="*/ 19 w 29"/>
                <a:gd name="T57" fmla="*/ 23 h 44"/>
                <a:gd name="T58" fmla="*/ 19 w 29"/>
                <a:gd name="T59" fmla="*/ 28 h 44"/>
                <a:gd name="T60" fmla="*/ 20 w 29"/>
                <a:gd name="T61" fmla="*/ 33 h 44"/>
                <a:gd name="T62" fmla="*/ 20 w 29"/>
                <a:gd name="T63" fmla="*/ 26 h 44"/>
                <a:gd name="T64" fmla="*/ 20 w 29"/>
                <a:gd name="T65" fmla="*/ 23 h 44"/>
                <a:gd name="T66" fmla="*/ 21 w 29"/>
                <a:gd name="T67" fmla="*/ 22 h 44"/>
                <a:gd name="T68" fmla="*/ 25 w 29"/>
                <a:gd name="T69" fmla="*/ 21 h 44"/>
                <a:gd name="T70" fmla="*/ 28 w 29"/>
                <a:gd name="T71" fmla="*/ 21 h 44"/>
                <a:gd name="T72" fmla="*/ 22 w 29"/>
                <a:gd name="T73"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44">
                  <a:moveTo>
                    <a:pt x="10" y="0"/>
                  </a:moveTo>
                  <a:cubicBezTo>
                    <a:pt x="8" y="0"/>
                    <a:pt x="6" y="1"/>
                    <a:pt x="4" y="1"/>
                  </a:cubicBezTo>
                  <a:cubicBezTo>
                    <a:pt x="4" y="2"/>
                    <a:pt x="4" y="2"/>
                    <a:pt x="4" y="2"/>
                  </a:cubicBezTo>
                  <a:cubicBezTo>
                    <a:pt x="4" y="2"/>
                    <a:pt x="4" y="2"/>
                    <a:pt x="3" y="2"/>
                  </a:cubicBezTo>
                  <a:cubicBezTo>
                    <a:pt x="3" y="2"/>
                    <a:pt x="3" y="2"/>
                    <a:pt x="3" y="2"/>
                  </a:cubicBezTo>
                  <a:cubicBezTo>
                    <a:pt x="3" y="2"/>
                    <a:pt x="3" y="3"/>
                    <a:pt x="3" y="3"/>
                  </a:cubicBezTo>
                  <a:cubicBezTo>
                    <a:pt x="3" y="4"/>
                    <a:pt x="3" y="5"/>
                    <a:pt x="3" y="6"/>
                  </a:cubicBezTo>
                  <a:cubicBezTo>
                    <a:pt x="3" y="7"/>
                    <a:pt x="3" y="8"/>
                    <a:pt x="3" y="9"/>
                  </a:cubicBezTo>
                  <a:cubicBezTo>
                    <a:pt x="3" y="12"/>
                    <a:pt x="3" y="15"/>
                    <a:pt x="3" y="18"/>
                  </a:cubicBezTo>
                  <a:cubicBezTo>
                    <a:pt x="3" y="19"/>
                    <a:pt x="3" y="20"/>
                    <a:pt x="2" y="22"/>
                  </a:cubicBezTo>
                  <a:cubicBezTo>
                    <a:pt x="6" y="21"/>
                    <a:pt x="9" y="20"/>
                    <a:pt x="13" y="19"/>
                  </a:cubicBezTo>
                  <a:cubicBezTo>
                    <a:pt x="14" y="19"/>
                    <a:pt x="14" y="19"/>
                    <a:pt x="15" y="19"/>
                  </a:cubicBezTo>
                  <a:cubicBezTo>
                    <a:pt x="16" y="19"/>
                    <a:pt x="17" y="19"/>
                    <a:pt x="17" y="19"/>
                  </a:cubicBezTo>
                  <a:cubicBezTo>
                    <a:pt x="18" y="20"/>
                    <a:pt x="19" y="20"/>
                    <a:pt x="20" y="21"/>
                  </a:cubicBezTo>
                  <a:cubicBezTo>
                    <a:pt x="19" y="21"/>
                    <a:pt x="19" y="21"/>
                    <a:pt x="18" y="22"/>
                  </a:cubicBezTo>
                  <a:cubicBezTo>
                    <a:pt x="17" y="22"/>
                    <a:pt x="16" y="22"/>
                    <a:pt x="15" y="23"/>
                  </a:cubicBezTo>
                  <a:cubicBezTo>
                    <a:pt x="14" y="23"/>
                    <a:pt x="13" y="23"/>
                    <a:pt x="13" y="23"/>
                  </a:cubicBezTo>
                  <a:cubicBezTo>
                    <a:pt x="12" y="23"/>
                    <a:pt x="12" y="23"/>
                    <a:pt x="11" y="23"/>
                  </a:cubicBezTo>
                  <a:cubicBezTo>
                    <a:pt x="10" y="23"/>
                    <a:pt x="10" y="22"/>
                    <a:pt x="9" y="22"/>
                  </a:cubicBezTo>
                  <a:cubicBezTo>
                    <a:pt x="9" y="22"/>
                    <a:pt x="8" y="22"/>
                    <a:pt x="7" y="22"/>
                  </a:cubicBezTo>
                  <a:cubicBezTo>
                    <a:pt x="7" y="22"/>
                    <a:pt x="6" y="22"/>
                    <a:pt x="6" y="22"/>
                  </a:cubicBezTo>
                  <a:cubicBezTo>
                    <a:pt x="5" y="22"/>
                    <a:pt x="5" y="22"/>
                    <a:pt x="5" y="22"/>
                  </a:cubicBezTo>
                  <a:cubicBezTo>
                    <a:pt x="4" y="22"/>
                    <a:pt x="4" y="22"/>
                    <a:pt x="4" y="22"/>
                  </a:cubicBezTo>
                  <a:cubicBezTo>
                    <a:pt x="3" y="22"/>
                    <a:pt x="3" y="22"/>
                    <a:pt x="2" y="22"/>
                  </a:cubicBezTo>
                  <a:cubicBezTo>
                    <a:pt x="2" y="22"/>
                    <a:pt x="2" y="22"/>
                    <a:pt x="2" y="22"/>
                  </a:cubicBezTo>
                  <a:cubicBezTo>
                    <a:pt x="3" y="22"/>
                    <a:pt x="3" y="22"/>
                    <a:pt x="4" y="22"/>
                  </a:cubicBezTo>
                  <a:cubicBezTo>
                    <a:pt x="4" y="22"/>
                    <a:pt x="4" y="22"/>
                    <a:pt x="4" y="22"/>
                  </a:cubicBezTo>
                  <a:cubicBezTo>
                    <a:pt x="5" y="22"/>
                    <a:pt x="5" y="22"/>
                    <a:pt x="5" y="22"/>
                  </a:cubicBezTo>
                  <a:cubicBezTo>
                    <a:pt x="6" y="22"/>
                    <a:pt x="7" y="22"/>
                    <a:pt x="7" y="22"/>
                  </a:cubicBezTo>
                  <a:cubicBezTo>
                    <a:pt x="8" y="23"/>
                    <a:pt x="9" y="23"/>
                    <a:pt x="9" y="23"/>
                  </a:cubicBezTo>
                  <a:cubicBezTo>
                    <a:pt x="10" y="23"/>
                    <a:pt x="10" y="23"/>
                    <a:pt x="11" y="23"/>
                  </a:cubicBezTo>
                  <a:cubicBezTo>
                    <a:pt x="12" y="23"/>
                    <a:pt x="12" y="23"/>
                    <a:pt x="13" y="23"/>
                  </a:cubicBezTo>
                  <a:cubicBezTo>
                    <a:pt x="13" y="23"/>
                    <a:pt x="13" y="23"/>
                    <a:pt x="13" y="23"/>
                  </a:cubicBezTo>
                  <a:cubicBezTo>
                    <a:pt x="13" y="24"/>
                    <a:pt x="12" y="24"/>
                    <a:pt x="12" y="24"/>
                  </a:cubicBezTo>
                  <a:cubicBezTo>
                    <a:pt x="9" y="25"/>
                    <a:pt x="7" y="27"/>
                    <a:pt x="4" y="29"/>
                  </a:cubicBezTo>
                  <a:cubicBezTo>
                    <a:pt x="3" y="30"/>
                    <a:pt x="3" y="30"/>
                    <a:pt x="2" y="31"/>
                  </a:cubicBezTo>
                  <a:cubicBezTo>
                    <a:pt x="2" y="31"/>
                    <a:pt x="2" y="31"/>
                    <a:pt x="2" y="31"/>
                  </a:cubicBezTo>
                  <a:cubicBezTo>
                    <a:pt x="2" y="31"/>
                    <a:pt x="2" y="31"/>
                    <a:pt x="2" y="31"/>
                  </a:cubicBezTo>
                  <a:cubicBezTo>
                    <a:pt x="2" y="31"/>
                    <a:pt x="2" y="32"/>
                    <a:pt x="1" y="32"/>
                  </a:cubicBezTo>
                  <a:cubicBezTo>
                    <a:pt x="2" y="31"/>
                    <a:pt x="3" y="31"/>
                    <a:pt x="4" y="30"/>
                  </a:cubicBezTo>
                  <a:cubicBezTo>
                    <a:pt x="5" y="29"/>
                    <a:pt x="6" y="29"/>
                    <a:pt x="7" y="28"/>
                  </a:cubicBezTo>
                  <a:cubicBezTo>
                    <a:pt x="7" y="28"/>
                    <a:pt x="7" y="28"/>
                    <a:pt x="7" y="28"/>
                  </a:cubicBezTo>
                  <a:cubicBezTo>
                    <a:pt x="7" y="28"/>
                    <a:pt x="7" y="28"/>
                    <a:pt x="7" y="28"/>
                  </a:cubicBezTo>
                  <a:cubicBezTo>
                    <a:pt x="6" y="29"/>
                    <a:pt x="6" y="30"/>
                    <a:pt x="5" y="31"/>
                  </a:cubicBezTo>
                  <a:cubicBezTo>
                    <a:pt x="5" y="32"/>
                    <a:pt x="4" y="33"/>
                    <a:pt x="4" y="34"/>
                  </a:cubicBezTo>
                  <a:cubicBezTo>
                    <a:pt x="3" y="35"/>
                    <a:pt x="3" y="36"/>
                    <a:pt x="3" y="37"/>
                  </a:cubicBezTo>
                  <a:cubicBezTo>
                    <a:pt x="2" y="39"/>
                    <a:pt x="1" y="42"/>
                    <a:pt x="0" y="44"/>
                  </a:cubicBezTo>
                  <a:cubicBezTo>
                    <a:pt x="0" y="44"/>
                    <a:pt x="0" y="44"/>
                    <a:pt x="0" y="44"/>
                  </a:cubicBezTo>
                  <a:cubicBezTo>
                    <a:pt x="1" y="44"/>
                    <a:pt x="1" y="44"/>
                    <a:pt x="1" y="44"/>
                  </a:cubicBezTo>
                  <a:cubicBezTo>
                    <a:pt x="2" y="42"/>
                    <a:pt x="2" y="39"/>
                    <a:pt x="3" y="37"/>
                  </a:cubicBezTo>
                  <a:cubicBezTo>
                    <a:pt x="4" y="36"/>
                    <a:pt x="4" y="35"/>
                    <a:pt x="4" y="34"/>
                  </a:cubicBezTo>
                  <a:cubicBezTo>
                    <a:pt x="5" y="33"/>
                    <a:pt x="5" y="32"/>
                    <a:pt x="6" y="31"/>
                  </a:cubicBezTo>
                  <a:cubicBezTo>
                    <a:pt x="7" y="29"/>
                    <a:pt x="8" y="28"/>
                    <a:pt x="8" y="27"/>
                  </a:cubicBezTo>
                  <a:cubicBezTo>
                    <a:pt x="9" y="27"/>
                    <a:pt x="9" y="27"/>
                    <a:pt x="9" y="27"/>
                  </a:cubicBezTo>
                  <a:cubicBezTo>
                    <a:pt x="10" y="26"/>
                    <a:pt x="11" y="26"/>
                    <a:pt x="12" y="25"/>
                  </a:cubicBezTo>
                  <a:cubicBezTo>
                    <a:pt x="15" y="24"/>
                    <a:pt x="17" y="23"/>
                    <a:pt x="18" y="23"/>
                  </a:cubicBezTo>
                  <a:cubicBezTo>
                    <a:pt x="19" y="23"/>
                    <a:pt x="19" y="23"/>
                    <a:pt x="19" y="23"/>
                  </a:cubicBezTo>
                  <a:cubicBezTo>
                    <a:pt x="19" y="23"/>
                    <a:pt x="19" y="23"/>
                    <a:pt x="19" y="23"/>
                  </a:cubicBezTo>
                  <a:cubicBezTo>
                    <a:pt x="19" y="24"/>
                    <a:pt x="19" y="25"/>
                    <a:pt x="19" y="26"/>
                  </a:cubicBezTo>
                  <a:cubicBezTo>
                    <a:pt x="19" y="26"/>
                    <a:pt x="19" y="27"/>
                    <a:pt x="19" y="28"/>
                  </a:cubicBezTo>
                  <a:cubicBezTo>
                    <a:pt x="19" y="30"/>
                    <a:pt x="19" y="32"/>
                    <a:pt x="19" y="34"/>
                  </a:cubicBezTo>
                  <a:cubicBezTo>
                    <a:pt x="19" y="34"/>
                    <a:pt x="19" y="33"/>
                    <a:pt x="20" y="33"/>
                  </a:cubicBezTo>
                  <a:cubicBezTo>
                    <a:pt x="20" y="31"/>
                    <a:pt x="20" y="30"/>
                    <a:pt x="20" y="28"/>
                  </a:cubicBezTo>
                  <a:cubicBezTo>
                    <a:pt x="20" y="27"/>
                    <a:pt x="20" y="26"/>
                    <a:pt x="20" y="26"/>
                  </a:cubicBezTo>
                  <a:cubicBezTo>
                    <a:pt x="20" y="25"/>
                    <a:pt x="20" y="24"/>
                    <a:pt x="20" y="24"/>
                  </a:cubicBezTo>
                  <a:cubicBezTo>
                    <a:pt x="20" y="23"/>
                    <a:pt x="20" y="23"/>
                    <a:pt x="20" y="23"/>
                  </a:cubicBezTo>
                  <a:cubicBezTo>
                    <a:pt x="20" y="23"/>
                    <a:pt x="20" y="23"/>
                    <a:pt x="20" y="23"/>
                  </a:cubicBezTo>
                  <a:cubicBezTo>
                    <a:pt x="20" y="23"/>
                    <a:pt x="21" y="22"/>
                    <a:pt x="21" y="22"/>
                  </a:cubicBezTo>
                  <a:cubicBezTo>
                    <a:pt x="20" y="22"/>
                    <a:pt x="20" y="22"/>
                    <a:pt x="20" y="22"/>
                  </a:cubicBezTo>
                  <a:cubicBezTo>
                    <a:pt x="22" y="22"/>
                    <a:pt x="23" y="21"/>
                    <a:pt x="25" y="21"/>
                  </a:cubicBezTo>
                  <a:cubicBezTo>
                    <a:pt x="26" y="21"/>
                    <a:pt x="27" y="22"/>
                    <a:pt x="27" y="22"/>
                  </a:cubicBezTo>
                  <a:cubicBezTo>
                    <a:pt x="27" y="22"/>
                    <a:pt x="28" y="21"/>
                    <a:pt x="28" y="21"/>
                  </a:cubicBezTo>
                  <a:cubicBezTo>
                    <a:pt x="28" y="21"/>
                    <a:pt x="28" y="21"/>
                    <a:pt x="28" y="21"/>
                  </a:cubicBezTo>
                  <a:cubicBezTo>
                    <a:pt x="29" y="15"/>
                    <a:pt x="27" y="9"/>
                    <a:pt x="22" y="5"/>
                  </a:cubicBezTo>
                  <a:cubicBezTo>
                    <a:pt x="18" y="2"/>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8" name="Freeform 3175">
              <a:extLst>
                <a:ext uri="{FF2B5EF4-FFF2-40B4-BE49-F238E27FC236}">
                  <a16:creationId xmlns:a16="http://schemas.microsoft.com/office/drawing/2014/main" id="{048D1E5A-259A-4BD6-9884-E31A58AA2D5B}"/>
                </a:ext>
              </a:extLst>
            </p:cNvPr>
            <p:cNvSpPr>
              <a:spLocks/>
            </p:cNvSpPr>
            <p:nvPr/>
          </p:nvSpPr>
          <p:spPr bwMode="auto">
            <a:xfrm>
              <a:off x="1974" y="2404"/>
              <a:ext cx="95" cy="136"/>
            </a:xfrm>
            <a:custGeom>
              <a:avLst/>
              <a:gdLst>
                <a:gd name="T0" fmla="*/ 35 w 35"/>
                <a:gd name="T1" fmla="*/ 0 h 50"/>
                <a:gd name="T2" fmla="*/ 34 w 35"/>
                <a:gd name="T3" fmla="*/ 0 h 50"/>
                <a:gd name="T4" fmla="*/ 26 w 35"/>
                <a:gd name="T5" fmla="*/ 3 h 50"/>
                <a:gd name="T6" fmla="*/ 21 w 35"/>
                <a:gd name="T7" fmla="*/ 6 h 50"/>
                <a:gd name="T8" fmla="*/ 21 w 35"/>
                <a:gd name="T9" fmla="*/ 6 h 50"/>
                <a:gd name="T10" fmla="*/ 17 w 35"/>
                <a:gd name="T11" fmla="*/ 11 h 50"/>
                <a:gd name="T12" fmla="*/ 16 w 35"/>
                <a:gd name="T13" fmla="*/ 15 h 50"/>
                <a:gd name="T14" fmla="*/ 14 w 35"/>
                <a:gd name="T15" fmla="*/ 19 h 50"/>
                <a:gd name="T16" fmla="*/ 11 w 35"/>
                <a:gd name="T17" fmla="*/ 29 h 50"/>
                <a:gd name="T18" fmla="*/ 9 w 35"/>
                <a:gd name="T19" fmla="*/ 34 h 50"/>
                <a:gd name="T20" fmla="*/ 7 w 35"/>
                <a:gd name="T21" fmla="*/ 38 h 50"/>
                <a:gd name="T22" fmla="*/ 3 w 35"/>
                <a:gd name="T23" fmla="*/ 46 h 50"/>
                <a:gd name="T24" fmla="*/ 1 w 35"/>
                <a:gd name="T25" fmla="*/ 49 h 50"/>
                <a:gd name="T26" fmla="*/ 0 w 35"/>
                <a:gd name="T27" fmla="*/ 50 h 50"/>
                <a:gd name="T28" fmla="*/ 6 w 35"/>
                <a:gd name="T29" fmla="*/ 50 h 50"/>
                <a:gd name="T30" fmla="*/ 10 w 35"/>
                <a:gd name="T31" fmla="*/ 50 h 50"/>
                <a:gd name="T32" fmla="*/ 10 w 35"/>
                <a:gd name="T33" fmla="*/ 49 h 50"/>
                <a:gd name="T34" fmla="*/ 14 w 35"/>
                <a:gd name="T35" fmla="*/ 37 h 50"/>
                <a:gd name="T36" fmla="*/ 16 w 35"/>
                <a:gd name="T37" fmla="*/ 36 h 50"/>
                <a:gd name="T38" fmla="*/ 18 w 35"/>
                <a:gd name="T39" fmla="*/ 35 h 50"/>
                <a:gd name="T40" fmla="*/ 19 w 35"/>
                <a:gd name="T41" fmla="*/ 34 h 50"/>
                <a:gd name="T42" fmla="*/ 20 w 35"/>
                <a:gd name="T43" fmla="*/ 33 h 50"/>
                <a:gd name="T44" fmla="*/ 22 w 35"/>
                <a:gd name="T45" fmla="*/ 32 h 50"/>
                <a:gd name="T46" fmla="*/ 25 w 35"/>
                <a:gd name="T47" fmla="*/ 31 h 50"/>
                <a:gd name="T48" fmla="*/ 27 w 35"/>
                <a:gd name="T49" fmla="*/ 31 h 50"/>
                <a:gd name="T50" fmla="*/ 30 w 35"/>
                <a:gd name="T51" fmla="*/ 31 h 50"/>
                <a:gd name="T52" fmla="*/ 32 w 35"/>
                <a:gd name="T53" fmla="*/ 30 h 50"/>
                <a:gd name="T54" fmla="*/ 34 w 35"/>
                <a:gd name="T55" fmla="*/ 30 h 50"/>
                <a:gd name="T56" fmla="*/ 34 w 35"/>
                <a:gd name="T57" fmla="*/ 30 h 50"/>
                <a:gd name="T58" fmla="*/ 34 w 35"/>
                <a:gd name="T59" fmla="*/ 30 h 50"/>
                <a:gd name="T60" fmla="*/ 29 w 35"/>
                <a:gd name="T61" fmla="*/ 34 h 50"/>
                <a:gd name="T62" fmla="*/ 21 w 35"/>
                <a:gd name="T63" fmla="*/ 42 h 50"/>
                <a:gd name="T64" fmla="*/ 15 w 35"/>
                <a:gd name="T65" fmla="*/ 49 h 50"/>
                <a:gd name="T66" fmla="*/ 15 w 35"/>
                <a:gd name="T67" fmla="*/ 49 h 50"/>
                <a:gd name="T68" fmla="*/ 21 w 35"/>
                <a:gd name="T69" fmla="*/ 42 h 50"/>
                <a:gd name="T70" fmla="*/ 29 w 35"/>
                <a:gd name="T71" fmla="*/ 35 h 50"/>
                <a:gd name="T72" fmla="*/ 34 w 35"/>
                <a:gd name="T73" fmla="*/ 31 h 50"/>
                <a:gd name="T74" fmla="*/ 34 w 35"/>
                <a:gd name="T75" fmla="*/ 29 h 50"/>
                <a:gd name="T76" fmla="*/ 32 w 35"/>
                <a:gd name="T77" fmla="*/ 30 h 50"/>
                <a:gd name="T78" fmla="*/ 30 w 35"/>
                <a:gd name="T79" fmla="*/ 30 h 50"/>
                <a:gd name="T80" fmla="*/ 27 w 35"/>
                <a:gd name="T81" fmla="*/ 30 h 50"/>
                <a:gd name="T82" fmla="*/ 25 w 35"/>
                <a:gd name="T83" fmla="*/ 31 h 50"/>
                <a:gd name="T84" fmla="*/ 22 w 35"/>
                <a:gd name="T85" fmla="*/ 32 h 50"/>
                <a:gd name="T86" fmla="*/ 20 w 35"/>
                <a:gd name="T87" fmla="*/ 33 h 50"/>
                <a:gd name="T88" fmla="*/ 19 w 35"/>
                <a:gd name="T89" fmla="*/ 34 h 50"/>
                <a:gd name="T90" fmla="*/ 17 w 35"/>
                <a:gd name="T91" fmla="*/ 34 h 50"/>
                <a:gd name="T92" fmla="*/ 15 w 35"/>
                <a:gd name="T93" fmla="*/ 36 h 50"/>
                <a:gd name="T94" fmla="*/ 14 w 35"/>
                <a:gd name="T95" fmla="*/ 37 h 50"/>
                <a:gd name="T96" fmla="*/ 23 w 35"/>
                <a:gd name="T97" fmla="*/ 27 h 50"/>
                <a:gd name="T98" fmla="*/ 29 w 35"/>
                <a:gd name="T99" fmla="*/ 23 h 50"/>
                <a:gd name="T100" fmla="*/ 32 w 35"/>
                <a:gd name="T101" fmla="*/ 21 h 50"/>
                <a:gd name="T102" fmla="*/ 35 w 35"/>
                <a:gd name="T103" fmla="*/ 20 h 50"/>
                <a:gd name="T104" fmla="*/ 35 w 35"/>
                <a:gd name="T105" fmla="*/ 20 h 50"/>
                <a:gd name="T106" fmla="*/ 35 w 35"/>
                <a:gd name="T107" fmla="*/ 20 h 50"/>
                <a:gd name="T108" fmla="*/ 35 w 35"/>
                <a:gd name="T109" fmla="*/ 20 h 50"/>
                <a:gd name="T110" fmla="*/ 32 w 35"/>
                <a:gd name="T111" fmla="*/ 21 h 50"/>
                <a:gd name="T112" fmla="*/ 29 w 35"/>
                <a:gd name="T113" fmla="*/ 23 h 50"/>
                <a:gd name="T114" fmla="*/ 35 w 35"/>
                <a:gd name="T115" fmla="*/ 20 h 50"/>
                <a:gd name="T116" fmla="*/ 35 w 35"/>
                <a:gd name="T117" fmla="*/ 16 h 50"/>
                <a:gd name="T118" fmla="*/ 35 w 35"/>
                <a:gd name="T119" fmla="*/ 7 h 50"/>
                <a:gd name="T120" fmla="*/ 35 w 35"/>
                <a:gd name="T121" fmla="*/ 4 h 50"/>
                <a:gd name="T122" fmla="*/ 35 w 35"/>
                <a:gd name="T123" fmla="*/ 1 h 50"/>
                <a:gd name="T124" fmla="*/ 35 w 35"/>
                <a:gd name="T1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50">
                  <a:moveTo>
                    <a:pt x="35" y="0"/>
                  </a:moveTo>
                  <a:cubicBezTo>
                    <a:pt x="35" y="0"/>
                    <a:pt x="34" y="0"/>
                    <a:pt x="34" y="0"/>
                  </a:cubicBezTo>
                  <a:cubicBezTo>
                    <a:pt x="32" y="1"/>
                    <a:pt x="29" y="2"/>
                    <a:pt x="26" y="3"/>
                  </a:cubicBezTo>
                  <a:cubicBezTo>
                    <a:pt x="24" y="4"/>
                    <a:pt x="23" y="5"/>
                    <a:pt x="21" y="6"/>
                  </a:cubicBezTo>
                  <a:cubicBezTo>
                    <a:pt x="21" y="6"/>
                    <a:pt x="21" y="6"/>
                    <a:pt x="21" y="6"/>
                  </a:cubicBezTo>
                  <a:cubicBezTo>
                    <a:pt x="20" y="7"/>
                    <a:pt x="19" y="9"/>
                    <a:pt x="17" y="11"/>
                  </a:cubicBezTo>
                  <a:cubicBezTo>
                    <a:pt x="17" y="12"/>
                    <a:pt x="16" y="13"/>
                    <a:pt x="16" y="15"/>
                  </a:cubicBezTo>
                  <a:cubicBezTo>
                    <a:pt x="15" y="16"/>
                    <a:pt x="14" y="18"/>
                    <a:pt x="14" y="19"/>
                  </a:cubicBezTo>
                  <a:cubicBezTo>
                    <a:pt x="13" y="22"/>
                    <a:pt x="12" y="25"/>
                    <a:pt x="11" y="29"/>
                  </a:cubicBezTo>
                  <a:cubicBezTo>
                    <a:pt x="10" y="30"/>
                    <a:pt x="10" y="32"/>
                    <a:pt x="9" y="34"/>
                  </a:cubicBezTo>
                  <a:cubicBezTo>
                    <a:pt x="9" y="35"/>
                    <a:pt x="8" y="37"/>
                    <a:pt x="7" y="38"/>
                  </a:cubicBezTo>
                  <a:cubicBezTo>
                    <a:pt x="6" y="41"/>
                    <a:pt x="4" y="44"/>
                    <a:pt x="3" y="46"/>
                  </a:cubicBezTo>
                  <a:cubicBezTo>
                    <a:pt x="2" y="47"/>
                    <a:pt x="1" y="48"/>
                    <a:pt x="1" y="49"/>
                  </a:cubicBezTo>
                  <a:cubicBezTo>
                    <a:pt x="0" y="50"/>
                    <a:pt x="0" y="50"/>
                    <a:pt x="0" y="50"/>
                  </a:cubicBezTo>
                  <a:cubicBezTo>
                    <a:pt x="2" y="50"/>
                    <a:pt x="4" y="50"/>
                    <a:pt x="6" y="50"/>
                  </a:cubicBezTo>
                  <a:cubicBezTo>
                    <a:pt x="7" y="50"/>
                    <a:pt x="8" y="50"/>
                    <a:pt x="10" y="50"/>
                  </a:cubicBezTo>
                  <a:cubicBezTo>
                    <a:pt x="10" y="50"/>
                    <a:pt x="10" y="49"/>
                    <a:pt x="10" y="49"/>
                  </a:cubicBezTo>
                  <a:cubicBezTo>
                    <a:pt x="10" y="45"/>
                    <a:pt x="12" y="41"/>
                    <a:pt x="14" y="37"/>
                  </a:cubicBezTo>
                  <a:cubicBezTo>
                    <a:pt x="15" y="37"/>
                    <a:pt x="15" y="36"/>
                    <a:pt x="16" y="36"/>
                  </a:cubicBezTo>
                  <a:cubicBezTo>
                    <a:pt x="16" y="36"/>
                    <a:pt x="17" y="35"/>
                    <a:pt x="18" y="35"/>
                  </a:cubicBezTo>
                  <a:cubicBezTo>
                    <a:pt x="18" y="34"/>
                    <a:pt x="18" y="34"/>
                    <a:pt x="19" y="34"/>
                  </a:cubicBezTo>
                  <a:cubicBezTo>
                    <a:pt x="19" y="34"/>
                    <a:pt x="19" y="34"/>
                    <a:pt x="20" y="33"/>
                  </a:cubicBezTo>
                  <a:cubicBezTo>
                    <a:pt x="21" y="33"/>
                    <a:pt x="21" y="33"/>
                    <a:pt x="22" y="32"/>
                  </a:cubicBezTo>
                  <a:cubicBezTo>
                    <a:pt x="23" y="32"/>
                    <a:pt x="24" y="32"/>
                    <a:pt x="25" y="31"/>
                  </a:cubicBezTo>
                  <a:cubicBezTo>
                    <a:pt x="26" y="31"/>
                    <a:pt x="26" y="31"/>
                    <a:pt x="27" y="31"/>
                  </a:cubicBezTo>
                  <a:cubicBezTo>
                    <a:pt x="28" y="31"/>
                    <a:pt x="29" y="31"/>
                    <a:pt x="30" y="31"/>
                  </a:cubicBezTo>
                  <a:cubicBezTo>
                    <a:pt x="30" y="30"/>
                    <a:pt x="31" y="30"/>
                    <a:pt x="32" y="30"/>
                  </a:cubicBezTo>
                  <a:cubicBezTo>
                    <a:pt x="32" y="30"/>
                    <a:pt x="33" y="30"/>
                    <a:pt x="34" y="30"/>
                  </a:cubicBezTo>
                  <a:cubicBezTo>
                    <a:pt x="34" y="30"/>
                    <a:pt x="34" y="30"/>
                    <a:pt x="34" y="30"/>
                  </a:cubicBezTo>
                  <a:cubicBezTo>
                    <a:pt x="34" y="30"/>
                    <a:pt x="34" y="30"/>
                    <a:pt x="34" y="30"/>
                  </a:cubicBezTo>
                  <a:cubicBezTo>
                    <a:pt x="32" y="31"/>
                    <a:pt x="30" y="33"/>
                    <a:pt x="29" y="34"/>
                  </a:cubicBezTo>
                  <a:cubicBezTo>
                    <a:pt x="26" y="37"/>
                    <a:pt x="23" y="39"/>
                    <a:pt x="21" y="42"/>
                  </a:cubicBezTo>
                  <a:cubicBezTo>
                    <a:pt x="19" y="44"/>
                    <a:pt x="17" y="47"/>
                    <a:pt x="15" y="49"/>
                  </a:cubicBezTo>
                  <a:cubicBezTo>
                    <a:pt x="15" y="49"/>
                    <a:pt x="15" y="49"/>
                    <a:pt x="15" y="49"/>
                  </a:cubicBezTo>
                  <a:cubicBezTo>
                    <a:pt x="17" y="47"/>
                    <a:pt x="19" y="44"/>
                    <a:pt x="21" y="42"/>
                  </a:cubicBezTo>
                  <a:cubicBezTo>
                    <a:pt x="24" y="40"/>
                    <a:pt x="26" y="37"/>
                    <a:pt x="29" y="35"/>
                  </a:cubicBezTo>
                  <a:cubicBezTo>
                    <a:pt x="31" y="33"/>
                    <a:pt x="32" y="32"/>
                    <a:pt x="34" y="31"/>
                  </a:cubicBezTo>
                  <a:cubicBezTo>
                    <a:pt x="34" y="30"/>
                    <a:pt x="34" y="30"/>
                    <a:pt x="34" y="29"/>
                  </a:cubicBezTo>
                  <a:cubicBezTo>
                    <a:pt x="34" y="29"/>
                    <a:pt x="33" y="29"/>
                    <a:pt x="32" y="30"/>
                  </a:cubicBezTo>
                  <a:cubicBezTo>
                    <a:pt x="31" y="30"/>
                    <a:pt x="30" y="30"/>
                    <a:pt x="30" y="30"/>
                  </a:cubicBezTo>
                  <a:cubicBezTo>
                    <a:pt x="29" y="30"/>
                    <a:pt x="28" y="30"/>
                    <a:pt x="27" y="30"/>
                  </a:cubicBezTo>
                  <a:cubicBezTo>
                    <a:pt x="26" y="30"/>
                    <a:pt x="26" y="31"/>
                    <a:pt x="25" y="31"/>
                  </a:cubicBezTo>
                  <a:cubicBezTo>
                    <a:pt x="24" y="31"/>
                    <a:pt x="23" y="32"/>
                    <a:pt x="22" y="32"/>
                  </a:cubicBezTo>
                  <a:cubicBezTo>
                    <a:pt x="21" y="32"/>
                    <a:pt x="20" y="33"/>
                    <a:pt x="20" y="33"/>
                  </a:cubicBezTo>
                  <a:cubicBezTo>
                    <a:pt x="19" y="33"/>
                    <a:pt x="19" y="33"/>
                    <a:pt x="19" y="34"/>
                  </a:cubicBezTo>
                  <a:cubicBezTo>
                    <a:pt x="18" y="34"/>
                    <a:pt x="18" y="34"/>
                    <a:pt x="17" y="34"/>
                  </a:cubicBezTo>
                  <a:cubicBezTo>
                    <a:pt x="17" y="35"/>
                    <a:pt x="16" y="35"/>
                    <a:pt x="15" y="36"/>
                  </a:cubicBezTo>
                  <a:cubicBezTo>
                    <a:pt x="15" y="36"/>
                    <a:pt x="15" y="36"/>
                    <a:pt x="14" y="37"/>
                  </a:cubicBezTo>
                  <a:cubicBezTo>
                    <a:pt x="17" y="33"/>
                    <a:pt x="19" y="30"/>
                    <a:pt x="23" y="27"/>
                  </a:cubicBezTo>
                  <a:cubicBezTo>
                    <a:pt x="25" y="26"/>
                    <a:pt x="27" y="24"/>
                    <a:pt x="29" y="23"/>
                  </a:cubicBezTo>
                  <a:cubicBezTo>
                    <a:pt x="29" y="23"/>
                    <a:pt x="30" y="22"/>
                    <a:pt x="32" y="21"/>
                  </a:cubicBezTo>
                  <a:cubicBezTo>
                    <a:pt x="33" y="21"/>
                    <a:pt x="34" y="21"/>
                    <a:pt x="35" y="20"/>
                  </a:cubicBezTo>
                  <a:cubicBezTo>
                    <a:pt x="35" y="20"/>
                    <a:pt x="35" y="20"/>
                    <a:pt x="35" y="20"/>
                  </a:cubicBezTo>
                  <a:cubicBezTo>
                    <a:pt x="35" y="20"/>
                    <a:pt x="35" y="20"/>
                    <a:pt x="35" y="20"/>
                  </a:cubicBezTo>
                  <a:cubicBezTo>
                    <a:pt x="35" y="20"/>
                    <a:pt x="35" y="20"/>
                    <a:pt x="35" y="20"/>
                  </a:cubicBezTo>
                  <a:cubicBezTo>
                    <a:pt x="34" y="21"/>
                    <a:pt x="33" y="21"/>
                    <a:pt x="32" y="21"/>
                  </a:cubicBezTo>
                  <a:cubicBezTo>
                    <a:pt x="30" y="22"/>
                    <a:pt x="29" y="23"/>
                    <a:pt x="29" y="23"/>
                  </a:cubicBezTo>
                  <a:cubicBezTo>
                    <a:pt x="31" y="22"/>
                    <a:pt x="33" y="21"/>
                    <a:pt x="35" y="20"/>
                  </a:cubicBezTo>
                  <a:cubicBezTo>
                    <a:pt x="35" y="19"/>
                    <a:pt x="35" y="17"/>
                    <a:pt x="35" y="16"/>
                  </a:cubicBezTo>
                  <a:cubicBezTo>
                    <a:pt x="35" y="13"/>
                    <a:pt x="35" y="10"/>
                    <a:pt x="35" y="7"/>
                  </a:cubicBezTo>
                  <a:cubicBezTo>
                    <a:pt x="35" y="6"/>
                    <a:pt x="35" y="5"/>
                    <a:pt x="35" y="4"/>
                  </a:cubicBezTo>
                  <a:cubicBezTo>
                    <a:pt x="35" y="3"/>
                    <a:pt x="35" y="2"/>
                    <a:pt x="35" y="1"/>
                  </a:cubicBezTo>
                  <a:cubicBezTo>
                    <a:pt x="35" y="0"/>
                    <a:pt x="35"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29" name="Freeform 3176">
              <a:extLst>
                <a:ext uri="{FF2B5EF4-FFF2-40B4-BE49-F238E27FC236}">
                  <a16:creationId xmlns:a16="http://schemas.microsoft.com/office/drawing/2014/main" id="{C3924142-4CAE-4784-8D60-1CE42366ACB3}"/>
                </a:ext>
              </a:extLst>
            </p:cNvPr>
            <p:cNvSpPr>
              <a:spLocks/>
            </p:cNvSpPr>
            <p:nvPr/>
          </p:nvSpPr>
          <p:spPr bwMode="auto">
            <a:xfrm>
              <a:off x="2066" y="2459"/>
              <a:ext cx="3" cy="24"/>
            </a:xfrm>
            <a:custGeom>
              <a:avLst/>
              <a:gdLst>
                <a:gd name="T0" fmla="*/ 1 w 1"/>
                <a:gd name="T1" fmla="*/ 0 h 9"/>
                <a:gd name="T2" fmla="*/ 1 w 1"/>
                <a:gd name="T3" fmla="*/ 0 h 9"/>
                <a:gd name="T4" fmla="*/ 1 w 1"/>
                <a:gd name="T5" fmla="*/ 1 h 9"/>
                <a:gd name="T6" fmla="*/ 1 w 1"/>
                <a:gd name="T7" fmla="*/ 3 h 9"/>
                <a:gd name="T8" fmla="*/ 1 w 1"/>
                <a:gd name="T9" fmla="*/ 6 h 9"/>
                <a:gd name="T10" fmla="*/ 0 w 1"/>
                <a:gd name="T11" fmla="*/ 9 h 9"/>
                <a:gd name="T12" fmla="*/ 1 w 1"/>
                <a:gd name="T13" fmla="*/ 9 h 9"/>
                <a:gd name="T14" fmla="*/ 1 w 1"/>
                <a:gd name="T15" fmla="*/ 6 h 9"/>
                <a:gd name="T16" fmla="*/ 1 w 1"/>
                <a:gd name="T17" fmla="*/ 3 h 9"/>
                <a:gd name="T18" fmla="*/ 1 w 1"/>
                <a:gd name="T19" fmla="*/ 1 h 9"/>
                <a:gd name="T20" fmla="*/ 1 w 1"/>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9">
                  <a:moveTo>
                    <a:pt x="1" y="0"/>
                  </a:moveTo>
                  <a:cubicBezTo>
                    <a:pt x="1" y="0"/>
                    <a:pt x="1" y="0"/>
                    <a:pt x="1" y="0"/>
                  </a:cubicBezTo>
                  <a:cubicBezTo>
                    <a:pt x="1" y="0"/>
                    <a:pt x="1" y="1"/>
                    <a:pt x="1" y="1"/>
                  </a:cubicBezTo>
                  <a:cubicBezTo>
                    <a:pt x="1" y="3"/>
                    <a:pt x="1" y="3"/>
                    <a:pt x="1" y="3"/>
                  </a:cubicBezTo>
                  <a:cubicBezTo>
                    <a:pt x="1" y="6"/>
                    <a:pt x="1" y="6"/>
                    <a:pt x="1" y="6"/>
                  </a:cubicBezTo>
                  <a:cubicBezTo>
                    <a:pt x="0" y="7"/>
                    <a:pt x="0" y="8"/>
                    <a:pt x="0" y="9"/>
                  </a:cubicBezTo>
                  <a:cubicBezTo>
                    <a:pt x="0" y="9"/>
                    <a:pt x="1" y="9"/>
                    <a:pt x="1" y="9"/>
                  </a:cubicBezTo>
                  <a:cubicBezTo>
                    <a:pt x="1" y="8"/>
                    <a:pt x="1" y="7"/>
                    <a:pt x="1" y="6"/>
                  </a:cubicBezTo>
                  <a:cubicBezTo>
                    <a:pt x="1" y="3"/>
                    <a:pt x="1" y="3"/>
                    <a:pt x="1" y="3"/>
                  </a:cubicBezTo>
                  <a:cubicBezTo>
                    <a:pt x="1" y="1"/>
                    <a:pt x="1"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0" name="Freeform 3177">
              <a:extLst>
                <a:ext uri="{FF2B5EF4-FFF2-40B4-BE49-F238E27FC236}">
                  <a16:creationId xmlns:a16="http://schemas.microsoft.com/office/drawing/2014/main" id="{A54880BD-523A-4F01-B516-63FB6179ECE6}"/>
                </a:ext>
              </a:extLst>
            </p:cNvPr>
            <p:cNvSpPr>
              <a:spLocks/>
            </p:cNvSpPr>
            <p:nvPr/>
          </p:nvSpPr>
          <p:spPr bwMode="auto">
            <a:xfrm>
              <a:off x="2069" y="2459"/>
              <a:ext cx="30" cy="24"/>
            </a:xfrm>
            <a:custGeom>
              <a:avLst/>
              <a:gdLst>
                <a:gd name="T0" fmla="*/ 2 w 11"/>
                <a:gd name="T1" fmla="*/ 0 h 9"/>
                <a:gd name="T2" fmla="*/ 2 w 11"/>
                <a:gd name="T3" fmla="*/ 0 h 9"/>
                <a:gd name="T4" fmla="*/ 0 w 11"/>
                <a:gd name="T5" fmla="*/ 0 h 9"/>
                <a:gd name="T6" fmla="*/ 0 w 11"/>
                <a:gd name="T7" fmla="*/ 1 h 9"/>
                <a:gd name="T8" fmla="*/ 0 w 11"/>
                <a:gd name="T9" fmla="*/ 3 h 9"/>
                <a:gd name="T10" fmla="*/ 0 w 11"/>
                <a:gd name="T11" fmla="*/ 6 h 9"/>
                <a:gd name="T12" fmla="*/ 0 w 11"/>
                <a:gd name="T13" fmla="*/ 9 h 9"/>
                <a:gd name="T14" fmla="*/ 0 w 11"/>
                <a:gd name="T15" fmla="*/ 9 h 9"/>
                <a:gd name="T16" fmla="*/ 0 w 11"/>
                <a:gd name="T17" fmla="*/ 9 h 9"/>
                <a:gd name="T18" fmla="*/ 2 w 11"/>
                <a:gd name="T19" fmla="*/ 7 h 9"/>
                <a:gd name="T20" fmla="*/ 10 w 11"/>
                <a:gd name="T21" fmla="*/ 2 h 9"/>
                <a:gd name="T22" fmla="*/ 11 w 11"/>
                <a:gd name="T23" fmla="*/ 1 h 9"/>
                <a:gd name="T24" fmla="*/ 11 w 11"/>
                <a:gd name="T25" fmla="*/ 1 h 9"/>
                <a:gd name="T26" fmla="*/ 9 w 11"/>
                <a:gd name="T27" fmla="*/ 1 h 9"/>
                <a:gd name="T28" fmla="*/ 7 w 11"/>
                <a:gd name="T29" fmla="*/ 1 h 9"/>
                <a:gd name="T30" fmla="*/ 5 w 11"/>
                <a:gd name="T31" fmla="*/ 0 h 9"/>
                <a:gd name="T32" fmla="*/ 3 w 11"/>
                <a:gd name="T33" fmla="*/ 0 h 9"/>
                <a:gd name="T34" fmla="*/ 2 w 11"/>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9">
                  <a:moveTo>
                    <a:pt x="2" y="0"/>
                  </a:moveTo>
                  <a:cubicBezTo>
                    <a:pt x="2" y="0"/>
                    <a:pt x="2" y="0"/>
                    <a:pt x="2" y="0"/>
                  </a:cubicBezTo>
                  <a:cubicBezTo>
                    <a:pt x="1" y="0"/>
                    <a:pt x="1" y="0"/>
                    <a:pt x="0" y="0"/>
                  </a:cubicBezTo>
                  <a:cubicBezTo>
                    <a:pt x="0" y="0"/>
                    <a:pt x="0" y="1"/>
                    <a:pt x="0" y="1"/>
                  </a:cubicBezTo>
                  <a:cubicBezTo>
                    <a:pt x="0" y="3"/>
                    <a:pt x="0" y="3"/>
                    <a:pt x="0" y="3"/>
                  </a:cubicBezTo>
                  <a:cubicBezTo>
                    <a:pt x="0" y="6"/>
                    <a:pt x="0" y="6"/>
                    <a:pt x="0" y="6"/>
                  </a:cubicBezTo>
                  <a:cubicBezTo>
                    <a:pt x="0" y="7"/>
                    <a:pt x="0" y="8"/>
                    <a:pt x="0" y="9"/>
                  </a:cubicBezTo>
                  <a:cubicBezTo>
                    <a:pt x="0" y="9"/>
                    <a:pt x="0" y="9"/>
                    <a:pt x="0" y="9"/>
                  </a:cubicBezTo>
                  <a:cubicBezTo>
                    <a:pt x="0" y="9"/>
                    <a:pt x="0" y="9"/>
                    <a:pt x="0" y="9"/>
                  </a:cubicBezTo>
                  <a:cubicBezTo>
                    <a:pt x="1" y="8"/>
                    <a:pt x="1" y="8"/>
                    <a:pt x="2" y="7"/>
                  </a:cubicBezTo>
                  <a:cubicBezTo>
                    <a:pt x="5" y="5"/>
                    <a:pt x="7" y="3"/>
                    <a:pt x="10" y="2"/>
                  </a:cubicBezTo>
                  <a:cubicBezTo>
                    <a:pt x="10" y="2"/>
                    <a:pt x="11" y="2"/>
                    <a:pt x="11" y="1"/>
                  </a:cubicBezTo>
                  <a:cubicBezTo>
                    <a:pt x="11" y="1"/>
                    <a:pt x="11" y="1"/>
                    <a:pt x="11" y="1"/>
                  </a:cubicBezTo>
                  <a:cubicBezTo>
                    <a:pt x="10" y="1"/>
                    <a:pt x="10" y="1"/>
                    <a:pt x="9" y="1"/>
                  </a:cubicBezTo>
                  <a:cubicBezTo>
                    <a:pt x="8" y="1"/>
                    <a:pt x="8" y="1"/>
                    <a:pt x="7" y="1"/>
                  </a:cubicBezTo>
                  <a:cubicBezTo>
                    <a:pt x="7" y="1"/>
                    <a:pt x="6" y="1"/>
                    <a:pt x="5" y="0"/>
                  </a:cubicBezTo>
                  <a:cubicBezTo>
                    <a:pt x="5" y="0"/>
                    <a:pt x="4"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1" name="Freeform 3178">
              <a:extLst>
                <a:ext uri="{FF2B5EF4-FFF2-40B4-BE49-F238E27FC236}">
                  <a16:creationId xmlns:a16="http://schemas.microsoft.com/office/drawing/2014/main" id="{C99FBE7B-BE89-4AF1-8A75-B7B4AE538EC7}"/>
                </a:ext>
              </a:extLst>
            </p:cNvPr>
            <p:cNvSpPr>
              <a:spLocks/>
            </p:cNvSpPr>
            <p:nvPr/>
          </p:nvSpPr>
          <p:spPr bwMode="auto">
            <a:xfrm>
              <a:off x="2012" y="2459"/>
              <a:ext cx="57" cy="46"/>
            </a:xfrm>
            <a:custGeom>
              <a:avLst/>
              <a:gdLst>
                <a:gd name="T0" fmla="*/ 21 w 21"/>
                <a:gd name="T1" fmla="*/ 0 h 17"/>
                <a:gd name="T2" fmla="*/ 21 w 21"/>
                <a:gd name="T3" fmla="*/ 0 h 17"/>
                <a:gd name="T4" fmla="*/ 18 w 21"/>
                <a:gd name="T5" fmla="*/ 1 h 17"/>
                <a:gd name="T6" fmla="*/ 15 w 21"/>
                <a:gd name="T7" fmla="*/ 3 h 17"/>
                <a:gd name="T8" fmla="*/ 9 w 21"/>
                <a:gd name="T9" fmla="*/ 7 h 17"/>
                <a:gd name="T10" fmla="*/ 0 w 21"/>
                <a:gd name="T11" fmla="*/ 17 h 17"/>
                <a:gd name="T12" fmla="*/ 1 w 21"/>
                <a:gd name="T13" fmla="*/ 16 h 17"/>
                <a:gd name="T14" fmla="*/ 3 w 21"/>
                <a:gd name="T15" fmla="*/ 14 h 17"/>
                <a:gd name="T16" fmla="*/ 5 w 21"/>
                <a:gd name="T17" fmla="*/ 14 h 17"/>
                <a:gd name="T18" fmla="*/ 6 w 21"/>
                <a:gd name="T19" fmla="*/ 13 h 17"/>
                <a:gd name="T20" fmla="*/ 8 w 21"/>
                <a:gd name="T21" fmla="*/ 12 h 17"/>
                <a:gd name="T22" fmla="*/ 11 w 21"/>
                <a:gd name="T23" fmla="*/ 11 h 17"/>
                <a:gd name="T24" fmla="*/ 13 w 21"/>
                <a:gd name="T25" fmla="*/ 10 h 17"/>
                <a:gd name="T26" fmla="*/ 16 w 21"/>
                <a:gd name="T27" fmla="*/ 10 h 17"/>
                <a:gd name="T28" fmla="*/ 18 w 21"/>
                <a:gd name="T29" fmla="*/ 10 h 17"/>
                <a:gd name="T30" fmla="*/ 20 w 21"/>
                <a:gd name="T31" fmla="*/ 9 h 17"/>
                <a:gd name="T32" fmla="*/ 21 w 21"/>
                <a:gd name="T33" fmla="*/ 6 h 17"/>
                <a:gd name="T34" fmla="*/ 21 w 21"/>
                <a:gd name="T35" fmla="*/ 3 h 17"/>
                <a:gd name="T36" fmla="*/ 21 w 21"/>
                <a:gd name="T37" fmla="*/ 1 h 17"/>
                <a:gd name="T38" fmla="*/ 21 w 21"/>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7">
                  <a:moveTo>
                    <a:pt x="21" y="0"/>
                  </a:moveTo>
                  <a:cubicBezTo>
                    <a:pt x="21" y="0"/>
                    <a:pt x="21" y="0"/>
                    <a:pt x="21" y="0"/>
                  </a:cubicBezTo>
                  <a:cubicBezTo>
                    <a:pt x="20" y="1"/>
                    <a:pt x="19" y="1"/>
                    <a:pt x="18" y="1"/>
                  </a:cubicBezTo>
                  <a:cubicBezTo>
                    <a:pt x="16" y="2"/>
                    <a:pt x="15" y="3"/>
                    <a:pt x="15" y="3"/>
                  </a:cubicBezTo>
                  <a:cubicBezTo>
                    <a:pt x="13" y="4"/>
                    <a:pt x="11" y="6"/>
                    <a:pt x="9" y="7"/>
                  </a:cubicBezTo>
                  <a:cubicBezTo>
                    <a:pt x="5" y="10"/>
                    <a:pt x="3" y="13"/>
                    <a:pt x="0" y="17"/>
                  </a:cubicBezTo>
                  <a:cubicBezTo>
                    <a:pt x="1" y="16"/>
                    <a:pt x="1" y="16"/>
                    <a:pt x="1" y="16"/>
                  </a:cubicBezTo>
                  <a:cubicBezTo>
                    <a:pt x="2" y="15"/>
                    <a:pt x="3" y="15"/>
                    <a:pt x="3" y="14"/>
                  </a:cubicBezTo>
                  <a:cubicBezTo>
                    <a:pt x="4" y="14"/>
                    <a:pt x="4" y="14"/>
                    <a:pt x="5" y="14"/>
                  </a:cubicBezTo>
                  <a:cubicBezTo>
                    <a:pt x="5" y="13"/>
                    <a:pt x="5" y="13"/>
                    <a:pt x="6" y="13"/>
                  </a:cubicBezTo>
                  <a:cubicBezTo>
                    <a:pt x="6" y="13"/>
                    <a:pt x="7" y="12"/>
                    <a:pt x="8" y="12"/>
                  </a:cubicBezTo>
                  <a:cubicBezTo>
                    <a:pt x="9" y="12"/>
                    <a:pt x="10" y="11"/>
                    <a:pt x="11" y="11"/>
                  </a:cubicBezTo>
                  <a:cubicBezTo>
                    <a:pt x="12" y="11"/>
                    <a:pt x="12" y="10"/>
                    <a:pt x="13" y="10"/>
                  </a:cubicBezTo>
                  <a:cubicBezTo>
                    <a:pt x="14" y="10"/>
                    <a:pt x="15" y="10"/>
                    <a:pt x="16" y="10"/>
                  </a:cubicBezTo>
                  <a:cubicBezTo>
                    <a:pt x="16" y="10"/>
                    <a:pt x="17" y="10"/>
                    <a:pt x="18" y="10"/>
                  </a:cubicBezTo>
                  <a:cubicBezTo>
                    <a:pt x="19" y="9"/>
                    <a:pt x="20" y="9"/>
                    <a:pt x="20" y="9"/>
                  </a:cubicBezTo>
                  <a:cubicBezTo>
                    <a:pt x="20" y="8"/>
                    <a:pt x="20" y="7"/>
                    <a:pt x="21" y="6"/>
                  </a:cubicBezTo>
                  <a:cubicBezTo>
                    <a:pt x="21" y="3"/>
                    <a:pt x="21" y="3"/>
                    <a:pt x="21" y="3"/>
                  </a:cubicBezTo>
                  <a:cubicBezTo>
                    <a:pt x="21" y="1"/>
                    <a:pt x="21" y="1"/>
                    <a:pt x="21" y="1"/>
                  </a:cubicBezTo>
                  <a:cubicBezTo>
                    <a:pt x="21" y="1"/>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2" name="Oval 3179">
              <a:extLst>
                <a:ext uri="{FF2B5EF4-FFF2-40B4-BE49-F238E27FC236}">
                  <a16:creationId xmlns:a16="http://schemas.microsoft.com/office/drawing/2014/main" id="{B7FDF124-613C-44D4-9BAB-47AA47644E27}"/>
                </a:ext>
              </a:extLst>
            </p:cNvPr>
            <p:cNvSpPr>
              <a:spLocks noChangeArrowheads="1"/>
            </p:cNvSpPr>
            <p:nvPr/>
          </p:nvSpPr>
          <p:spPr bwMode="auto">
            <a:xfrm>
              <a:off x="2069" y="24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3" name="Freeform 3180">
              <a:extLst>
                <a:ext uri="{FF2B5EF4-FFF2-40B4-BE49-F238E27FC236}">
                  <a16:creationId xmlns:a16="http://schemas.microsoft.com/office/drawing/2014/main" id="{EB57A44C-8D3A-48AF-B9B8-092E8EB14D7E}"/>
                </a:ext>
              </a:extLst>
            </p:cNvPr>
            <p:cNvSpPr>
              <a:spLocks/>
            </p:cNvSpPr>
            <p:nvPr/>
          </p:nvSpPr>
          <p:spPr bwMode="auto">
            <a:xfrm>
              <a:off x="2069" y="2450"/>
              <a:ext cx="49" cy="11"/>
            </a:xfrm>
            <a:custGeom>
              <a:avLst/>
              <a:gdLst>
                <a:gd name="T0" fmla="*/ 13 w 18"/>
                <a:gd name="T1" fmla="*/ 0 h 4"/>
                <a:gd name="T2" fmla="*/ 11 w 18"/>
                <a:gd name="T3" fmla="*/ 0 h 4"/>
                <a:gd name="T4" fmla="*/ 0 w 18"/>
                <a:gd name="T5" fmla="*/ 3 h 4"/>
                <a:gd name="T6" fmla="*/ 0 w 18"/>
                <a:gd name="T7" fmla="*/ 3 h 4"/>
                <a:gd name="T8" fmla="*/ 2 w 18"/>
                <a:gd name="T9" fmla="*/ 3 h 4"/>
                <a:gd name="T10" fmla="*/ 3 w 18"/>
                <a:gd name="T11" fmla="*/ 3 h 4"/>
                <a:gd name="T12" fmla="*/ 4 w 18"/>
                <a:gd name="T13" fmla="*/ 3 h 4"/>
                <a:gd name="T14" fmla="*/ 5 w 18"/>
                <a:gd name="T15" fmla="*/ 3 h 4"/>
                <a:gd name="T16" fmla="*/ 7 w 18"/>
                <a:gd name="T17" fmla="*/ 3 h 4"/>
                <a:gd name="T18" fmla="*/ 9 w 18"/>
                <a:gd name="T19" fmla="*/ 4 h 4"/>
                <a:gd name="T20" fmla="*/ 11 w 18"/>
                <a:gd name="T21" fmla="*/ 4 h 4"/>
                <a:gd name="T22" fmla="*/ 13 w 18"/>
                <a:gd name="T23" fmla="*/ 4 h 4"/>
                <a:gd name="T24" fmla="*/ 16 w 18"/>
                <a:gd name="T25" fmla="*/ 3 h 4"/>
                <a:gd name="T26" fmla="*/ 18 w 18"/>
                <a:gd name="T27" fmla="*/ 2 h 4"/>
                <a:gd name="T28" fmla="*/ 15 w 18"/>
                <a:gd name="T29" fmla="*/ 0 h 4"/>
                <a:gd name="T30" fmla="*/ 13 w 1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
                  <a:moveTo>
                    <a:pt x="13" y="0"/>
                  </a:moveTo>
                  <a:cubicBezTo>
                    <a:pt x="12" y="0"/>
                    <a:pt x="12" y="0"/>
                    <a:pt x="11" y="0"/>
                  </a:cubicBezTo>
                  <a:cubicBezTo>
                    <a:pt x="7" y="1"/>
                    <a:pt x="4" y="2"/>
                    <a:pt x="0" y="3"/>
                  </a:cubicBezTo>
                  <a:cubicBezTo>
                    <a:pt x="0" y="3"/>
                    <a:pt x="0" y="3"/>
                    <a:pt x="0" y="3"/>
                  </a:cubicBezTo>
                  <a:cubicBezTo>
                    <a:pt x="1" y="3"/>
                    <a:pt x="1" y="3"/>
                    <a:pt x="2" y="3"/>
                  </a:cubicBezTo>
                  <a:cubicBezTo>
                    <a:pt x="2" y="3"/>
                    <a:pt x="2" y="3"/>
                    <a:pt x="3" y="3"/>
                  </a:cubicBezTo>
                  <a:cubicBezTo>
                    <a:pt x="3" y="3"/>
                    <a:pt x="3" y="3"/>
                    <a:pt x="4" y="3"/>
                  </a:cubicBezTo>
                  <a:cubicBezTo>
                    <a:pt x="4" y="3"/>
                    <a:pt x="5" y="3"/>
                    <a:pt x="5" y="3"/>
                  </a:cubicBezTo>
                  <a:cubicBezTo>
                    <a:pt x="6" y="3"/>
                    <a:pt x="7" y="3"/>
                    <a:pt x="7" y="3"/>
                  </a:cubicBezTo>
                  <a:cubicBezTo>
                    <a:pt x="8" y="3"/>
                    <a:pt x="8" y="4"/>
                    <a:pt x="9" y="4"/>
                  </a:cubicBezTo>
                  <a:cubicBezTo>
                    <a:pt x="10" y="4"/>
                    <a:pt x="10" y="4"/>
                    <a:pt x="11" y="4"/>
                  </a:cubicBezTo>
                  <a:cubicBezTo>
                    <a:pt x="11" y="4"/>
                    <a:pt x="12" y="4"/>
                    <a:pt x="13" y="4"/>
                  </a:cubicBezTo>
                  <a:cubicBezTo>
                    <a:pt x="14" y="3"/>
                    <a:pt x="15" y="3"/>
                    <a:pt x="16" y="3"/>
                  </a:cubicBezTo>
                  <a:cubicBezTo>
                    <a:pt x="17" y="2"/>
                    <a:pt x="17" y="2"/>
                    <a:pt x="18" y="2"/>
                  </a:cubicBezTo>
                  <a:cubicBezTo>
                    <a:pt x="17" y="1"/>
                    <a:pt x="16" y="1"/>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4" name="Freeform 3181">
              <a:extLst>
                <a:ext uri="{FF2B5EF4-FFF2-40B4-BE49-F238E27FC236}">
                  <a16:creationId xmlns:a16="http://schemas.microsoft.com/office/drawing/2014/main" id="{E8C46CBB-EE28-4F9F-BF88-727C8C983664}"/>
                </a:ext>
              </a:extLst>
            </p:cNvPr>
            <p:cNvSpPr>
              <a:spLocks/>
            </p:cNvSpPr>
            <p:nvPr/>
          </p:nvSpPr>
          <p:spPr bwMode="auto">
            <a:xfrm>
              <a:off x="2053" y="2459"/>
              <a:ext cx="16" cy="8"/>
            </a:xfrm>
            <a:custGeom>
              <a:avLst/>
              <a:gdLst>
                <a:gd name="T0" fmla="*/ 6 w 6"/>
                <a:gd name="T1" fmla="*/ 0 h 3"/>
                <a:gd name="T2" fmla="*/ 0 w 6"/>
                <a:gd name="T3" fmla="*/ 3 h 3"/>
                <a:gd name="T4" fmla="*/ 3 w 6"/>
                <a:gd name="T5" fmla="*/ 1 h 3"/>
                <a:gd name="T6" fmla="*/ 6 w 6"/>
                <a:gd name="T7" fmla="*/ 0 h 3"/>
                <a:gd name="T8" fmla="*/ 6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4" y="1"/>
                    <a:pt x="2" y="2"/>
                    <a:pt x="0" y="3"/>
                  </a:cubicBezTo>
                  <a:cubicBezTo>
                    <a:pt x="0" y="3"/>
                    <a:pt x="1" y="2"/>
                    <a:pt x="3" y="1"/>
                  </a:cubicBezTo>
                  <a:cubicBezTo>
                    <a:pt x="4" y="1"/>
                    <a:pt x="5" y="1"/>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5" name="Freeform 3182">
              <a:extLst>
                <a:ext uri="{FF2B5EF4-FFF2-40B4-BE49-F238E27FC236}">
                  <a16:creationId xmlns:a16="http://schemas.microsoft.com/office/drawing/2014/main" id="{F17D6CEB-290E-4959-8F6D-0AF0A096BE67}"/>
                </a:ext>
              </a:extLst>
            </p:cNvPr>
            <p:cNvSpPr>
              <a:spLocks/>
            </p:cNvSpPr>
            <p:nvPr/>
          </p:nvSpPr>
          <p:spPr bwMode="auto">
            <a:xfrm>
              <a:off x="2001" y="2537"/>
              <a:ext cx="14" cy="14"/>
            </a:xfrm>
            <a:custGeom>
              <a:avLst/>
              <a:gdLst>
                <a:gd name="T0" fmla="*/ 5 w 5"/>
                <a:gd name="T1" fmla="*/ 0 h 5"/>
                <a:gd name="T2" fmla="*/ 0 w 5"/>
                <a:gd name="T3" fmla="*/ 1 h 5"/>
                <a:gd name="T4" fmla="*/ 0 w 5"/>
                <a:gd name="T5" fmla="*/ 1 h 5"/>
                <a:gd name="T6" fmla="*/ 0 w 5"/>
                <a:gd name="T7" fmla="*/ 3 h 5"/>
                <a:gd name="T8" fmla="*/ 3 w 5"/>
                <a:gd name="T9" fmla="*/ 5 h 5"/>
                <a:gd name="T10" fmla="*/ 5 w 5"/>
                <a:gd name="T11" fmla="*/ 0 h 5"/>
                <a:gd name="T12" fmla="*/ 5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0"/>
                  </a:moveTo>
                  <a:cubicBezTo>
                    <a:pt x="3" y="1"/>
                    <a:pt x="2" y="1"/>
                    <a:pt x="0" y="1"/>
                  </a:cubicBezTo>
                  <a:cubicBezTo>
                    <a:pt x="0" y="1"/>
                    <a:pt x="0" y="1"/>
                    <a:pt x="0" y="1"/>
                  </a:cubicBezTo>
                  <a:cubicBezTo>
                    <a:pt x="0" y="2"/>
                    <a:pt x="0" y="2"/>
                    <a:pt x="0" y="3"/>
                  </a:cubicBezTo>
                  <a:cubicBezTo>
                    <a:pt x="0" y="4"/>
                    <a:pt x="1" y="4"/>
                    <a:pt x="3" y="5"/>
                  </a:cubicBezTo>
                  <a:cubicBezTo>
                    <a:pt x="3" y="3"/>
                    <a:pt x="4" y="2"/>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6" name="Freeform 3183">
              <a:extLst>
                <a:ext uri="{FF2B5EF4-FFF2-40B4-BE49-F238E27FC236}">
                  <a16:creationId xmlns:a16="http://schemas.microsoft.com/office/drawing/2014/main" id="{615E970F-B64B-494B-A633-04E788822B4A}"/>
                </a:ext>
              </a:extLst>
            </p:cNvPr>
            <p:cNvSpPr>
              <a:spLocks/>
            </p:cNvSpPr>
            <p:nvPr/>
          </p:nvSpPr>
          <p:spPr bwMode="auto">
            <a:xfrm>
              <a:off x="2001" y="2486"/>
              <a:ext cx="65" cy="54"/>
            </a:xfrm>
            <a:custGeom>
              <a:avLst/>
              <a:gdLst>
                <a:gd name="T0" fmla="*/ 24 w 24"/>
                <a:gd name="T1" fmla="*/ 0 h 20"/>
                <a:gd name="T2" fmla="*/ 22 w 24"/>
                <a:gd name="T3" fmla="*/ 0 h 20"/>
                <a:gd name="T4" fmla="*/ 20 w 24"/>
                <a:gd name="T5" fmla="*/ 1 h 20"/>
                <a:gd name="T6" fmla="*/ 17 w 24"/>
                <a:gd name="T7" fmla="*/ 1 h 20"/>
                <a:gd name="T8" fmla="*/ 15 w 24"/>
                <a:gd name="T9" fmla="*/ 1 h 20"/>
                <a:gd name="T10" fmla="*/ 12 w 24"/>
                <a:gd name="T11" fmla="*/ 2 h 20"/>
                <a:gd name="T12" fmla="*/ 10 w 24"/>
                <a:gd name="T13" fmla="*/ 3 h 20"/>
                <a:gd name="T14" fmla="*/ 9 w 24"/>
                <a:gd name="T15" fmla="*/ 4 h 20"/>
                <a:gd name="T16" fmla="*/ 8 w 24"/>
                <a:gd name="T17" fmla="*/ 5 h 20"/>
                <a:gd name="T18" fmla="*/ 6 w 24"/>
                <a:gd name="T19" fmla="*/ 6 h 20"/>
                <a:gd name="T20" fmla="*/ 4 w 24"/>
                <a:gd name="T21" fmla="*/ 7 h 20"/>
                <a:gd name="T22" fmla="*/ 0 w 24"/>
                <a:gd name="T23" fmla="*/ 19 h 20"/>
                <a:gd name="T24" fmla="*/ 0 w 24"/>
                <a:gd name="T25" fmla="*/ 20 h 20"/>
                <a:gd name="T26" fmla="*/ 0 w 24"/>
                <a:gd name="T27" fmla="*/ 20 h 20"/>
                <a:gd name="T28" fmla="*/ 5 w 24"/>
                <a:gd name="T29" fmla="*/ 19 h 20"/>
                <a:gd name="T30" fmla="*/ 11 w 24"/>
                <a:gd name="T31" fmla="*/ 12 h 20"/>
                <a:gd name="T32" fmla="*/ 19 w 24"/>
                <a:gd name="T33" fmla="*/ 4 h 20"/>
                <a:gd name="T34" fmla="*/ 24 w 24"/>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0">
                  <a:moveTo>
                    <a:pt x="24" y="0"/>
                  </a:moveTo>
                  <a:cubicBezTo>
                    <a:pt x="23" y="0"/>
                    <a:pt x="22" y="0"/>
                    <a:pt x="22" y="0"/>
                  </a:cubicBezTo>
                  <a:cubicBezTo>
                    <a:pt x="21" y="0"/>
                    <a:pt x="20" y="0"/>
                    <a:pt x="20" y="1"/>
                  </a:cubicBezTo>
                  <a:cubicBezTo>
                    <a:pt x="19" y="1"/>
                    <a:pt x="18" y="1"/>
                    <a:pt x="17" y="1"/>
                  </a:cubicBezTo>
                  <a:cubicBezTo>
                    <a:pt x="16" y="1"/>
                    <a:pt x="16" y="1"/>
                    <a:pt x="15" y="1"/>
                  </a:cubicBezTo>
                  <a:cubicBezTo>
                    <a:pt x="14" y="2"/>
                    <a:pt x="13" y="2"/>
                    <a:pt x="12" y="2"/>
                  </a:cubicBezTo>
                  <a:cubicBezTo>
                    <a:pt x="11" y="3"/>
                    <a:pt x="11" y="3"/>
                    <a:pt x="10" y="3"/>
                  </a:cubicBezTo>
                  <a:cubicBezTo>
                    <a:pt x="9" y="4"/>
                    <a:pt x="9" y="4"/>
                    <a:pt x="9" y="4"/>
                  </a:cubicBezTo>
                  <a:cubicBezTo>
                    <a:pt x="8" y="4"/>
                    <a:pt x="8" y="4"/>
                    <a:pt x="8" y="5"/>
                  </a:cubicBezTo>
                  <a:cubicBezTo>
                    <a:pt x="7" y="5"/>
                    <a:pt x="6" y="6"/>
                    <a:pt x="6" y="6"/>
                  </a:cubicBezTo>
                  <a:cubicBezTo>
                    <a:pt x="5" y="6"/>
                    <a:pt x="5" y="7"/>
                    <a:pt x="4" y="7"/>
                  </a:cubicBezTo>
                  <a:cubicBezTo>
                    <a:pt x="2" y="11"/>
                    <a:pt x="0" y="15"/>
                    <a:pt x="0" y="19"/>
                  </a:cubicBezTo>
                  <a:cubicBezTo>
                    <a:pt x="0" y="19"/>
                    <a:pt x="0" y="20"/>
                    <a:pt x="0" y="20"/>
                  </a:cubicBezTo>
                  <a:cubicBezTo>
                    <a:pt x="0" y="20"/>
                    <a:pt x="0" y="20"/>
                    <a:pt x="0" y="20"/>
                  </a:cubicBezTo>
                  <a:cubicBezTo>
                    <a:pt x="2" y="20"/>
                    <a:pt x="3" y="20"/>
                    <a:pt x="5" y="19"/>
                  </a:cubicBezTo>
                  <a:cubicBezTo>
                    <a:pt x="7" y="17"/>
                    <a:pt x="9" y="14"/>
                    <a:pt x="11" y="12"/>
                  </a:cubicBezTo>
                  <a:cubicBezTo>
                    <a:pt x="13" y="9"/>
                    <a:pt x="16" y="7"/>
                    <a:pt x="19" y="4"/>
                  </a:cubicBezTo>
                  <a:cubicBezTo>
                    <a:pt x="20" y="3"/>
                    <a:pt x="22" y="1"/>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7" name="Freeform 3184">
              <a:extLst>
                <a:ext uri="{FF2B5EF4-FFF2-40B4-BE49-F238E27FC236}">
                  <a16:creationId xmlns:a16="http://schemas.microsoft.com/office/drawing/2014/main" id="{AECEE394-CE37-46DC-9EDF-856D587E585F}"/>
                </a:ext>
              </a:extLst>
            </p:cNvPr>
            <p:cNvSpPr>
              <a:spLocks/>
            </p:cNvSpPr>
            <p:nvPr/>
          </p:nvSpPr>
          <p:spPr bwMode="auto">
            <a:xfrm>
              <a:off x="2009" y="2486"/>
              <a:ext cx="57" cy="76"/>
            </a:xfrm>
            <a:custGeom>
              <a:avLst/>
              <a:gdLst>
                <a:gd name="T0" fmla="*/ 21 w 21"/>
                <a:gd name="T1" fmla="*/ 0 h 28"/>
                <a:gd name="T2" fmla="*/ 21 w 21"/>
                <a:gd name="T3" fmla="*/ 1 h 28"/>
                <a:gd name="T4" fmla="*/ 21 w 21"/>
                <a:gd name="T5" fmla="*/ 1 h 28"/>
                <a:gd name="T6" fmla="*/ 20 w 21"/>
                <a:gd name="T7" fmla="*/ 5 h 28"/>
                <a:gd name="T8" fmla="*/ 16 w 21"/>
                <a:gd name="T9" fmla="*/ 13 h 28"/>
                <a:gd name="T10" fmla="*/ 15 w 21"/>
                <a:gd name="T11" fmla="*/ 15 h 28"/>
                <a:gd name="T12" fmla="*/ 2 w 21"/>
                <a:gd name="T13" fmla="*/ 19 h 28"/>
                <a:gd name="T14" fmla="*/ 2 w 21"/>
                <a:gd name="T15" fmla="*/ 19 h 28"/>
                <a:gd name="T16" fmla="*/ 0 w 21"/>
                <a:gd name="T17" fmla="*/ 24 h 28"/>
                <a:gd name="T18" fmla="*/ 1 w 21"/>
                <a:gd name="T19" fmla="*/ 24 h 28"/>
                <a:gd name="T20" fmla="*/ 1 w 21"/>
                <a:gd name="T21" fmla="*/ 24 h 28"/>
                <a:gd name="T22" fmla="*/ 1 w 21"/>
                <a:gd name="T23" fmla="*/ 24 h 28"/>
                <a:gd name="T24" fmla="*/ 5 w 21"/>
                <a:gd name="T25" fmla="*/ 25 h 28"/>
                <a:gd name="T26" fmla="*/ 12 w 21"/>
                <a:gd name="T27" fmla="*/ 28 h 28"/>
                <a:gd name="T28" fmla="*/ 13 w 21"/>
                <a:gd name="T29" fmla="*/ 28 h 28"/>
                <a:gd name="T30" fmla="*/ 15 w 21"/>
                <a:gd name="T31" fmla="*/ 26 h 28"/>
                <a:gd name="T32" fmla="*/ 18 w 21"/>
                <a:gd name="T33" fmla="*/ 20 h 28"/>
                <a:gd name="T34" fmla="*/ 19 w 21"/>
                <a:gd name="T35" fmla="*/ 16 h 28"/>
                <a:gd name="T36" fmla="*/ 20 w 21"/>
                <a:gd name="T37" fmla="*/ 12 h 28"/>
                <a:gd name="T38" fmla="*/ 16 w 21"/>
                <a:gd name="T39" fmla="*/ 14 h 28"/>
                <a:gd name="T40" fmla="*/ 15 w 21"/>
                <a:gd name="T41" fmla="*/ 15 h 28"/>
                <a:gd name="T42" fmla="*/ 16 w 21"/>
                <a:gd name="T43" fmla="*/ 13 h 28"/>
                <a:gd name="T44" fmla="*/ 20 w 21"/>
                <a:gd name="T45" fmla="*/ 6 h 28"/>
                <a:gd name="T46" fmla="*/ 21 w 21"/>
                <a:gd name="T47" fmla="*/ 1 h 28"/>
                <a:gd name="T48" fmla="*/ 21 w 21"/>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8">
                  <a:moveTo>
                    <a:pt x="21" y="0"/>
                  </a:moveTo>
                  <a:cubicBezTo>
                    <a:pt x="21" y="0"/>
                    <a:pt x="21" y="1"/>
                    <a:pt x="21" y="1"/>
                  </a:cubicBezTo>
                  <a:cubicBezTo>
                    <a:pt x="21" y="1"/>
                    <a:pt x="21" y="1"/>
                    <a:pt x="21" y="1"/>
                  </a:cubicBezTo>
                  <a:cubicBezTo>
                    <a:pt x="21" y="2"/>
                    <a:pt x="20" y="4"/>
                    <a:pt x="20" y="5"/>
                  </a:cubicBezTo>
                  <a:cubicBezTo>
                    <a:pt x="19" y="8"/>
                    <a:pt x="17" y="11"/>
                    <a:pt x="16" y="13"/>
                  </a:cubicBezTo>
                  <a:cubicBezTo>
                    <a:pt x="15" y="14"/>
                    <a:pt x="15" y="14"/>
                    <a:pt x="15" y="15"/>
                  </a:cubicBezTo>
                  <a:cubicBezTo>
                    <a:pt x="11" y="17"/>
                    <a:pt x="7" y="18"/>
                    <a:pt x="2" y="19"/>
                  </a:cubicBezTo>
                  <a:cubicBezTo>
                    <a:pt x="2" y="19"/>
                    <a:pt x="2" y="19"/>
                    <a:pt x="2" y="19"/>
                  </a:cubicBezTo>
                  <a:cubicBezTo>
                    <a:pt x="1" y="21"/>
                    <a:pt x="0" y="22"/>
                    <a:pt x="0" y="24"/>
                  </a:cubicBezTo>
                  <a:cubicBezTo>
                    <a:pt x="0" y="24"/>
                    <a:pt x="0" y="24"/>
                    <a:pt x="1" y="24"/>
                  </a:cubicBezTo>
                  <a:cubicBezTo>
                    <a:pt x="1" y="24"/>
                    <a:pt x="1" y="24"/>
                    <a:pt x="1" y="24"/>
                  </a:cubicBezTo>
                  <a:cubicBezTo>
                    <a:pt x="1" y="24"/>
                    <a:pt x="1" y="24"/>
                    <a:pt x="1" y="24"/>
                  </a:cubicBezTo>
                  <a:cubicBezTo>
                    <a:pt x="3" y="24"/>
                    <a:pt x="4" y="25"/>
                    <a:pt x="5" y="25"/>
                  </a:cubicBezTo>
                  <a:cubicBezTo>
                    <a:pt x="7" y="27"/>
                    <a:pt x="10" y="28"/>
                    <a:pt x="12" y="28"/>
                  </a:cubicBezTo>
                  <a:cubicBezTo>
                    <a:pt x="13" y="28"/>
                    <a:pt x="13" y="28"/>
                    <a:pt x="13" y="28"/>
                  </a:cubicBezTo>
                  <a:cubicBezTo>
                    <a:pt x="14" y="27"/>
                    <a:pt x="14" y="26"/>
                    <a:pt x="15" y="26"/>
                  </a:cubicBezTo>
                  <a:cubicBezTo>
                    <a:pt x="16" y="24"/>
                    <a:pt x="17" y="22"/>
                    <a:pt x="18" y="20"/>
                  </a:cubicBezTo>
                  <a:cubicBezTo>
                    <a:pt x="18" y="19"/>
                    <a:pt x="19" y="17"/>
                    <a:pt x="19" y="16"/>
                  </a:cubicBezTo>
                  <a:cubicBezTo>
                    <a:pt x="20" y="15"/>
                    <a:pt x="20" y="14"/>
                    <a:pt x="20" y="12"/>
                  </a:cubicBezTo>
                  <a:cubicBezTo>
                    <a:pt x="19" y="13"/>
                    <a:pt x="18" y="14"/>
                    <a:pt x="16" y="14"/>
                  </a:cubicBezTo>
                  <a:cubicBezTo>
                    <a:pt x="15" y="15"/>
                    <a:pt x="15" y="15"/>
                    <a:pt x="15" y="15"/>
                  </a:cubicBezTo>
                  <a:cubicBezTo>
                    <a:pt x="15" y="14"/>
                    <a:pt x="16" y="14"/>
                    <a:pt x="16" y="13"/>
                  </a:cubicBezTo>
                  <a:cubicBezTo>
                    <a:pt x="18" y="11"/>
                    <a:pt x="19" y="9"/>
                    <a:pt x="20" y="6"/>
                  </a:cubicBezTo>
                  <a:cubicBezTo>
                    <a:pt x="21" y="4"/>
                    <a:pt x="21" y="2"/>
                    <a:pt x="21" y="1"/>
                  </a:cubicBezTo>
                  <a:cubicBezTo>
                    <a:pt x="21" y="1"/>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8" name="Freeform 3185">
              <a:extLst>
                <a:ext uri="{FF2B5EF4-FFF2-40B4-BE49-F238E27FC236}">
                  <a16:creationId xmlns:a16="http://schemas.microsoft.com/office/drawing/2014/main" id="{092DA82F-5430-4E58-A45D-0D92D7D9F864}"/>
                </a:ext>
              </a:extLst>
            </p:cNvPr>
            <p:cNvSpPr>
              <a:spLocks/>
            </p:cNvSpPr>
            <p:nvPr/>
          </p:nvSpPr>
          <p:spPr bwMode="auto">
            <a:xfrm>
              <a:off x="2050" y="2475"/>
              <a:ext cx="32" cy="51"/>
            </a:xfrm>
            <a:custGeom>
              <a:avLst/>
              <a:gdLst>
                <a:gd name="T0" fmla="*/ 12 w 12"/>
                <a:gd name="T1" fmla="*/ 0 h 19"/>
                <a:gd name="T2" fmla="*/ 9 w 12"/>
                <a:gd name="T3" fmla="*/ 2 h 19"/>
                <a:gd name="T4" fmla="*/ 6 w 12"/>
                <a:gd name="T5" fmla="*/ 4 h 19"/>
                <a:gd name="T6" fmla="*/ 6 w 12"/>
                <a:gd name="T7" fmla="*/ 5 h 19"/>
                <a:gd name="T8" fmla="*/ 5 w 12"/>
                <a:gd name="T9" fmla="*/ 10 h 19"/>
                <a:gd name="T10" fmla="*/ 1 w 12"/>
                <a:gd name="T11" fmla="*/ 17 h 19"/>
                <a:gd name="T12" fmla="*/ 0 w 12"/>
                <a:gd name="T13" fmla="*/ 19 h 19"/>
                <a:gd name="T14" fmla="*/ 1 w 12"/>
                <a:gd name="T15" fmla="*/ 18 h 19"/>
                <a:gd name="T16" fmla="*/ 5 w 12"/>
                <a:gd name="T17" fmla="*/ 16 h 19"/>
                <a:gd name="T18" fmla="*/ 5 w 12"/>
                <a:gd name="T19" fmla="*/ 16 h 19"/>
                <a:gd name="T20" fmla="*/ 8 w 12"/>
                <a:gd name="T21" fmla="*/ 9 h 19"/>
                <a:gd name="T22" fmla="*/ 9 w 12"/>
                <a:gd name="T23" fmla="*/ 6 h 19"/>
                <a:gd name="T24" fmla="*/ 10 w 12"/>
                <a:gd name="T25" fmla="*/ 3 h 19"/>
                <a:gd name="T26" fmla="*/ 12 w 12"/>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9">
                  <a:moveTo>
                    <a:pt x="12" y="0"/>
                  </a:moveTo>
                  <a:cubicBezTo>
                    <a:pt x="11" y="1"/>
                    <a:pt x="10" y="1"/>
                    <a:pt x="9" y="2"/>
                  </a:cubicBezTo>
                  <a:cubicBezTo>
                    <a:pt x="8" y="3"/>
                    <a:pt x="7" y="3"/>
                    <a:pt x="6" y="4"/>
                  </a:cubicBezTo>
                  <a:cubicBezTo>
                    <a:pt x="6" y="4"/>
                    <a:pt x="6" y="5"/>
                    <a:pt x="6" y="5"/>
                  </a:cubicBezTo>
                  <a:cubicBezTo>
                    <a:pt x="6" y="6"/>
                    <a:pt x="6" y="8"/>
                    <a:pt x="5" y="10"/>
                  </a:cubicBezTo>
                  <a:cubicBezTo>
                    <a:pt x="4" y="13"/>
                    <a:pt x="3" y="15"/>
                    <a:pt x="1" y="17"/>
                  </a:cubicBezTo>
                  <a:cubicBezTo>
                    <a:pt x="1" y="18"/>
                    <a:pt x="0" y="18"/>
                    <a:pt x="0" y="19"/>
                  </a:cubicBezTo>
                  <a:cubicBezTo>
                    <a:pt x="1" y="18"/>
                    <a:pt x="1" y="18"/>
                    <a:pt x="1" y="18"/>
                  </a:cubicBezTo>
                  <a:cubicBezTo>
                    <a:pt x="3" y="18"/>
                    <a:pt x="4" y="17"/>
                    <a:pt x="5" y="16"/>
                  </a:cubicBezTo>
                  <a:cubicBezTo>
                    <a:pt x="5" y="16"/>
                    <a:pt x="5" y="16"/>
                    <a:pt x="5" y="16"/>
                  </a:cubicBezTo>
                  <a:cubicBezTo>
                    <a:pt x="6" y="14"/>
                    <a:pt x="7" y="11"/>
                    <a:pt x="8" y="9"/>
                  </a:cubicBezTo>
                  <a:cubicBezTo>
                    <a:pt x="8" y="8"/>
                    <a:pt x="8" y="7"/>
                    <a:pt x="9" y="6"/>
                  </a:cubicBezTo>
                  <a:cubicBezTo>
                    <a:pt x="9" y="5"/>
                    <a:pt x="10" y="4"/>
                    <a:pt x="10" y="3"/>
                  </a:cubicBezTo>
                  <a:cubicBezTo>
                    <a:pt x="11" y="2"/>
                    <a:pt x="11" y="1"/>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39" name="Freeform 3186">
              <a:extLst>
                <a:ext uri="{FF2B5EF4-FFF2-40B4-BE49-F238E27FC236}">
                  <a16:creationId xmlns:a16="http://schemas.microsoft.com/office/drawing/2014/main" id="{201FD647-F35B-44AE-8047-38F1DC1D2571}"/>
                </a:ext>
              </a:extLst>
            </p:cNvPr>
            <p:cNvSpPr>
              <a:spLocks/>
            </p:cNvSpPr>
            <p:nvPr/>
          </p:nvSpPr>
          <p:spPr bwMode="auto">
            <a:xfrm>
              <a:off x="2015" y="2488"/>
              <a:ext cx="51" cy="49"/>
            </a:xfrm>
            <a:custGeom>
              <a:avLst/>
              <a:gdLst>
                <a:gd name="T0" fmla="*/ 19 w 19"/>
                <a:gd name="T1" fmla="*/ 0 h 18"/>
                <a:gd name="T2" fmla="*/ 14 w 19"/>
                <a:gd name="T3" fmla="*/ 4 h 18"/>
                <a:gd name="T4" fmla="*/ 6 w 19"/>
                <a:gd name="T5" fmla="*/ 11 h 18"/>
                <a:gd name="T6" fmla="*/ 0 w 19"/>
                <a:gd name="T7" fmla="*/ 18 h 18"/>
                <a:gd name="T8" fmla="*/ 13 w 19"/>
                <a:gd name="T9" fmla="*/ 14 h 18"/>
                <a:gd name="T10" fmla="*/ 14 w 19"/>
                <a:gd name="T11" fmla="*/ 12 h 18"/>
                <a:gd name="T12" fmla="*/ 18 w 19"/>
                <a:gd name="T13" fmla="*/ 4 h 18"/>
                <a:gd name="T14" fmla="*/ 19 w 19"/>
                <a:gd name="T15" fmla="*/ 0 h 18"/>
                <a:gd name="T16" fmla="*/ 19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0"/>
                  </a:moveTo>
                  <a:cubicBezTo>
                    <a:pt x="17" y="1"/>
                    <a:pt x="16" y="2"/>
                    <a:pt x="14" y="4"/>
                  </a:cubicBezTo>
                  <a:cubicBezTo>
                    <a:pt x="11" y="6"/>
                    <a:pt x="9" y="9"/>
                    <a:pt x="6" y="11"/>
                  </a:cubicBezTo>
                  <a:cubicBezTo>
                    <a:pt x="4" y="13"/>
                    <a:pt x="2" y="16"/>
                    <a:pt x="0" y="18"/>
                  </a:cubicBezTo>
                  <a:cubicBezTo>
                    <a:pt x="5" y="17"/>
                    <a:pt x="9" y="16"/>
                    <a:pt x="13" y="14"/>
                  </a:cubicBezTo>
                  <a:cubicBezTo>
                    <a:pt x="13" y="13"/>
                    <a:pt x="13" y="13"/>
                    <a:pt x="14" y="12"/>
                  </a:cubicBezTo>
                  <a:cubicBezTo>
                    <a:pt x="15" y="10"/>
                    <a:pt x="17" y="7"/>
                    <a:pt x="18" y="4"/>
                  </a:cubicBezTo>
                  <a:cubicBezTo>
                    <a:pt x="18" y="3"/>
                    <a:pt x="19" y="1"/>
                    <a:pt x="19" y="0"/>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0" name="Freeform 3187">
              <a:extLst>
                <a:ext uri="{FF2B5EF4-FFF2-40B4-BE49-F238E27FC236}">
                  <a16:creationId xmlns:a16="http://schemas.microsoft.com/office/drawing/2014/main" id="{5E4A0A94-F838-4686-AACE-F5922735F8CA}"/>
                </a:ext>
              </a:extLst>
            </p:cNvPr>
            <p:cNvSpPr>
              <a:spLocks noEditPoints="1"/>
            </p:cNvSpPr>
            <p:nvPr/>
          </p:nvSpPr>
          <p:spPr bwMode="auto">
            <a:xfrm>
              <a:off x="2101" y="2477"/>
              <a:ext cx="49" cy="76"/>
            </a:xfrm>
            <a:custGeom>
              <a:avLst/>
              <a:gdLst>
                <a:gd name="T0" fmla="*/ 4 w 18"/>
                <a:gd name="T1" fmla="*/ 20 h 28"/>
                <a:gd name="T2" fmla="*/ 4 w 18"/>
                <a:gd name="T3" fmla="*/ 21 h 28"/>
                <a:gd name="T4" fmla="*/ 1 w 18"/>
                <a:gd name="T5" fmla="*/ 26 h 28"/>
                <a:gd name="T6" fmla="*/ 0 w 18"/>
                <a:gd name="T7" fmla="*/ 28 h 28"/>
                <a:gd name="T8" fmla="*/ 1 w 18"/>
                <a:gd name="T9" fmla="*/ 27 h 28"/>
                <a:gd name="T10" fmla="*/ 3 w 18"/>
                <a:gd name="T11" fmla="*/ 26 h 28"/>
                <a:gd name="T12" fmla="*/ 4 w 18"/>
                <a:gd name="T13" fmla="*/ 20 h 28"/>
                <a:gd name="T14" fmla="*/ 9 w 18"/>
                <a:gd name="T15" fmla="*/ 4 h 28"/>
                <a:gd name="T16" fmla="*/ 6 w 18"/>
                <a:gd name="T17" fmla="*/ 16 h 28"/>
                <a:gd name="T18" fmla="*/ 4 w 18"/>
                <a:gd name="T19" fmla="*/ 26 h 28"/>
                <a:gd name="T20" fmla="*/ 18 w 18"/>
                <a:gd name="T21" fmla="*/ 18 h 28"/>
                <a:gd name="T22" fmla="*/ 13 w 18"/>
                <a:gd name="T23" fmla="*/ 12 h 28"/>
                <a:gd name="T24" fmla="*/ 9 w 18"/>
                <a:gd name="T25" fmla="*/ 4 h 28"/>
                <a:gd name="T26" fmla="*/ 9 w 18"/>
                <a:gd name="T27" fmla="*/ 0 h 28"/>
                <a:gd name="T28" fmla="*/ 6 w 18"/>
                <a:gd name="T29" fmla="*/ 4 h 28"/>
                <a:gd name="T30" fmla="*/ 6 w 18"/>
                <a:gd name="T31" fmla="*/ 4 h 28"/>
                <a:gd name="T32" fmla="*/ 6 w 18"/>
                <a:gd name="T33" fmla="*/ 6 h 28"/>
                <a:gd name="T34" fmla="*/ 5 w 18"/>
                <a:gd name="T35" fmla="*/ 9 h 28"/>
                <a:gd name="T36" fmla="*/ 5 w 18"/>
                <a:gd name="T37" fmla="*/ 11 h 28"/>
                <a:gd name="T38" fmla="*/ 5 w 18"/>
                <a:gd name="T39" fmla="*/ 13 h 28"/>
                <a:gd name="T40" fmla="*/ 5 w 18"/>
                <a:gd name="T41" fmla="*/ 14 h 28"/>
                <a:gd name="T42" fmla="*/ 9 w 18"/>
                <a:gd name="T43" fmla="*/ 2 h 28"/>
                <a:gd name="T44" fmla="*/ 9 w 18"/>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8">
                  <a:moveTo>
                    <a:pt x="4" y="20"/>
                  </a:moveTo>
                  <a:cubicBezTo>
                    <a:pt x="4" y="20"/>
                    <a:pt x="4" y="20"/>
                    <a:pt x="4" y="21"/>
                  </a:cubicBezTo>
                  <a:cubicBezTo>
                    <a:pt x="3" y="23"/>
                    <a:pt x="2" y="25"/>
                    <a:pt x="1" y="26"/>
                  </a:cubicBezTo>
                  <a:cubicBezTo>
                    <a:pt x="0" y="27"/>
                    <a:pt x="0" y="27"/>
                    <a:pt x="0" y="28"/>
                  </a:cubicBezTo>
                  <a:cubicBezTo>
                    <a:pt x="1" y="27"/>
                    <a:pt x="1" y="27"/>
                    <a:pt x="1" y="27"/>
                  </a:cubicBezTo>
                  <a:cubicBezTo>
                    <a:pt x="1" y="27"/>
                    <a:pt x="2" y="27"/>
                    <a:pt x="3" y="26"/>
                  </a:cubicBezTo>
                  <a:cubicBezTo>
                    <a:pt x="3" y="24"/>
                    <a:pt x="3" y="22"/>
                    <a:pt x="4" y="20"/>
                  </a:cubicBezTo>
                  <a:moveTo>
                    <a:pt x="9" y="4"/>
                  </a:moveTo>
                  <a:cubicBezTo>
                    <a:pt x="8" y="8"/>
                    <a:pt x="7" y="12"/>
                    <a:pt x="6" y="16"/>
                  </a:cubicBezTo>
                  <a:cubicBezTo>
                    <a:pt x="5" y="19"/>
                    <a:pt x="4" y="23"/>
                    <a:pt x="4" y="26"/>
                  </a:cubicBezTo>
                  <a:cubicBezTo>
                    <a:pt x="9" y="24"/>
                    <a:pt x="14" y="21"/>
                    <a:pt x="18" y="18"/>
                  </a:cubicBezTo>
                  <a:cubicBezTo>
                    <a:pt x="16" y="16"/>
                    <a:pt x="14" y="14"/>
                    <a:pt x="13" y="12"/>
                  </a:cubicBezTo>
                  <a:cubicBezTo>
                    <a:pt x="11" y="9"/>
                    <a:pt x="10" y="7"/>
                    <a:pt x="9" y="4"/>
                  </a:cubicBezTo>
                  <a:moveTo>
                    <a:pt x="9" y="0"/>
                  </a:moveTo>
                  <a:cubicBezTo>
                    <a:pt x="8" y="2"/>
                    <a:pt x="7" y="3"/>
                    <a:pt x="6" y="4"/>
                  </a:cubicBezTo>
                  <a:cubicBezTo>
                    <a:pt x="6" y="4"/>
                    <a:pt x="6" y="4"/>
                    <a:pt x="6" y="4"/>
                  </a:cubicBezTo>
                  <a:cubicBezTo>
                    <a:pt x="6" y="5"/>
                    <a:pt x="6" y="5"/>
                    <a:pt x="6" y="6"/>
                  </a:cubicBezTo>
                  <a:cubicBezTo>
                    <a:pt x="6" y="7"/>
                    <a:pt x="5" y="8"/>
                    <a:pt x="5" y="9"/>
                  </a:cubicBezTo>
                  <a:cubicBezTo>
                    <a:pt x="5" y="11"/>
                    <a:pt x="5" y="11"/>
                    <a:pt x="5" y="11"/>
                  </a:cubicBezTo>
                  <a:cubicBezTo>
                    <a:pt x="5" y="13"/>
                    <a:pt x="5" y="13"/>
                    <a:pt x="5" y="13"/>
                  </a:cubicBezTo>
                  <a:cubicBezTo>
                    <a:pt x="5" y="14"/>
                    <a:pt x="5" y="14"/>
                    <a:pt x="5" y="14"/>
                  </a:cubicBezTo>
                  <a:cubicBezTo>
                    <a:pt x="6" y="10"/>
                    <a:pt x="8" y="6"/>
                    <a:pt x="9" y="2"/>
                  </a:cubicBezTo>
                  <a:cubicBezTo>
                    <a:pt x="9" y="1"/>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1" name="Freeform 3188">
              <a:extLst>
                <a:ext uri="{FF2B5EF4-FFF2-40B4-BE49-F238E27FC236}">
                  <a16:creationId xmlns:a16="http://schemas.microsoft.com/office/drawing/2014/main" id="{1E1E150C-F17A-4AC1-9438-A7803679BBE7}"/>
                </a:ext>
              </a:extLst>
            </p:cNvPr>
            <p:cNvSpPr>
              <a:spLocks/>
            </p:cNvSpPr>
            <p:nvPr/>
          </p:nvSpPr>
          <p:spPr bwMode="auto">
            <a:xfrm>
              <a:off x="2118" y="2456"/>
              <a:ext cx="19" cy="32"/>
            </a:xfrm>
            <a:custGeom>
              <a:avLst/>
              <a:gdLst>
                <a:gd name="T0" fmla="*/ 5 w 7"/>
                <a:gd name="T1" fmla="*/ 0 h 12"/>
                <a:gd name="T2" fmla="*/ 0 w 7"/>
                <a:gd name="T3" fmla="*/ 1 h 12"/>
                <a:gd name="T4" fmla="*/ 1 w 7"/>
                <a:gd name="T5" fmla="*/ 1 h 12"/>
                <a:gd name="T6" fmla="*/ 0 w 7"/>
                <a:gd name="T7" fmla="*/ 2 h 12"/>
                <a:gd name="T8" fmla="*/ 0 w 7"/>
                <a:gd name="T9" fmla="*/ 2 h 12"/>
                <a:gd name="T10" fmla="*/ 0 w 7"/>
                <a:gd name="T11" fmla="*/ 3 h 12"/>
                <a:gd name="T12" fmla="*/ 0 w 7"/>
                <a:gd name="T13" fmla="*/ 5 h 12"/>
                <a:gd name="T14" fmla="*/ 0 w 7"/>
                <a:gd name="T15" fmla="*/ 7 h 12"/>
                <a:gd name="T16" fmla="*/ 0 w 7"/>
                <a:gd name="T17" fmla="*/ 12 h 12"/>
                <a:gd name="T18" fmla="*/ 0 w 7"/>
                <a:gd name="T19" fmla="*/ 12 h 12"/>
                <a:gd name="T20" fmla="*/ 3 w 7"/>
                <a:gd name="T21" fmla="*/ 8 h 12"/>
                <a:gd name="T22" fmla="*/ 7 w 7"/>
                <a:gd name="T23" fmla="*/ 1 h 12"/>
                <a:gd name="T24" fmla="*/ 5 w 7"/>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5" y="0"/>
                  </a:moveTo>
                  <a:cubicBezTo>
                    <a:pt x="3" y="0"/>
                    <a:pt x="2" y="1"/>
                    <a:pt x="0" y="1"/>
                  </a:cubicBezTo>
                  <a:cubicBezTo>
                    <a:pt x="1" y="1"/>
                    <a:pt x="1" y="1"/>
                    <a:pt x="1" y="1"/>
                  </a:cubicBezTo>
                  <a:cubicBezTo>
                    <a:pt x="1" y="1"/>
                    <a:pt x="0" y="2"/>
                    <a:pt x="0" y="2"/>
                  </a:cubicBezTo>
                  <a:cubicBezTo>
                    <a:pt x="0" y="2"/>
                    <a:pt x="0" y="2"/>
                    <a:pt x="0" y="2"/>
                  </a:cubicBezTo>
                  <a:cubicBezTo>
                    <a:pt x="0" y="2"/>
                    <a:pt x="0" y="2"/>
                    <a:pt x="0" y="3"/>
                  </a:cubicBezTo>
                  <a:cubicBezTo>
                    <a:pt x="0" y="3"/>
                    <a:pt x="0" y="4"/>
                    <a:pt x="0" y="5"/>
                  </a:cubicBezTo>
                  <a:cubicBezTo>
                    <a:pt x="0" y="5"/>
                    <a:pt x="0" y="6"/>
                    <a:pt x="0" y="7"/>
                  </a:cubicBezTo>
                  <a:cubicBezTo>
                    <a:pt x="0" y="9"/>
                    <a:pt x="0" y="10"/>
                    <a:pt x="0" y="12"/>
                  </a:cubicBezTo>
                  <a:cubicBezTo>
                    <a:pt x="0" y="12"/>
                    <a:pt x="0" y="12"/>
                    <a:pt x="0" y="12"/>
                  </a:cubicBezTo>
                  <a:cubicBezTo>
                    <a:pt x="1" y="11"/>
                    <a:pt x="2" y="10"/>
                    <a:pt x="3" y="8"/>
                  </a:cubicBezTo>
                  <a:cubicBezTo>
                    <a:pt x="4" y="6"/>
                    <a:pt x="5" y="3"/>
                    <a:pt x="7" y="1"/>
                  </a:cubicBezTo>
                  <a:cubicBezTo>
                    <a:pt x="7" y="1"/>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2" name="Freeform 3189">
              <a:extLst>
                <a:ext uri="{FF2B5EF4-FFF2-40B4-BE49-F238E27FC236}">
                  <a16:creationId xmlns:a16="http://schemas.microsoft.com/office/drawing/2014/main" id="{A891F9A9-FFC4-4392-ADF5-A45B164FFD1B}"/>
                </a:ext>
              </a:extLst>
            </p:cNvPr>
            <p:cNvSpPr>
              <a:spLocks/>
            </p:cNvSpPr>
            <p:nvPr/>
          </p:nvSpPr>
          <p:spPr bwMode="auto">
            <a:xfrm>
              <a:off x="2044" y="2491"/>
              <a:ext cx="71" cy="73"/>
            </a:xfrm>
            <a:custGeom>
              <a:avLst/>
              <a:gdLst>
                <a:gd name="T0" fmla="*/ 26 w 26"/>
                <a:gd name="T1" fmla="*/ 0 h 27"/>
                <a:gd name="T2" fmla="*/ 8 w 26"/>
                <a:gd name="T3" fmla="*/ 10 h 27"/>
                <a:gd name="T4" fmla="*/ 8 w 26"/>
                <a:gd name="T5" fmla="*/ 10 h 27"/>
                <a:gd name="T6" fmla="*/ 7 w 26"/>
                <a:gd name="T7" fmla="*/ 14 h 27"/>
                <a:gd name="T8" fmla="*/ 5 w 26"/>
                <a:gd name="T9" fmla="*/ 18 h 27"/>
                <a:gd name="T10" fmla="*/ 2 w 26"/>
                <a:gd name="T11" fmla="*/ 24 h 27"/>
                <a:gd name="T12" fmla="*/ 0 w 26"/>
                <a:gd name="T13" fmla="*/ 26 h 27"/>
                <a:gd name="T14" fmla="*/ 0 w 26"/>
                <a:gd name="T15" fmla="*/ 26 h 27"/>
                <a:gd name="T16" fmla="*/ 4 w 26"/>
                <a:gd name="T17" fmla="*/ 27 h 27"/>
                <a:gd name="T18" fmla="*/ 7 w 26"/>
                <a:gd name="T19" fmla="*/ 27 h 27"/>
                <a:gd name="T20" fmla="*/ 21 w 26"/>
                <a:gd name="T21" fmla="*/ 23 h 27"/>
                <a:gd name="T22" fmla="*/ 22 w 26"/>
                <a:gd name="T23" fmla="*/ 21 h 27"/>
                <a:gd name="T24" fmla="*/ 24 w 26"/>
                <a:gd name="T25" fmla="*/ 15 h 27"/>
                <a:gd name="T26" fmla="*/ 25 w 26"/>
                <a:gd name="T27" fmla="*/ 12 h 27"/>
                <a:gd name="T28" fmla="*/ 26 w 26"/>
                <a:gd name="T29" fmla="*/ 8 h 27"/>
                <a:gd name="T30" fmla="*/ 26 w 26"/>
                <a:gd name="T31" fmla="*/ 6 h 27"/>
                <a:gd name="T32" fmla="*/ 26 w 26"/>
                <a:gd name="T33" fmla="*/ 4 h 27"/>
                <a:gd name="T34" fmla="*/ 26 w 26"/>
                <a:gd name="T35" fmla="*/ 1 h 27"/>
                <a:gd name="T36" fmla="*/ 26 w 26"/>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7">
                  <a:moveTo>
                    <a:pt x="26" y="0"/>
                  </a:moveTo>
                  <a:cubicBezTo>
                    <a:pt x="21" y="4"/>
                    <a:pt x="14" y="7"/>
                    <a:pt x="8" y="10"/>
                  </a:cubicBezTo>
                  <a:cubicBezTo>
                    <a:pt x="8" y="10"/>
                    <a:pt x="8" y="10"/>
                    <a:pt x="8" y="10"/>
                  </a:cubicBezTo>
                  <a:cubicBezTo>
                    <a:pt x="7" y="12"/>
                    <a:pt x="7" y="13"/>
                    <a:pt x="7" y="14"/>
                  </a:cubicBezTo>
                  <a:cubicBezTo>
                    <a:pt x="6" y="15"/>
                    <a:pt x="6" y="17"/>
                    <a:pt x="5" y="18"/>
                  </a:cubicBezTo>
                  <a:cubicBezTo>
                    <a:pt x="4" y="20"/>
                    <a:pt x="3" y="22"/>
                    <a:pt x="2" y="24"/>
                  </a:cubicBezTo>
                  <a:cubicBezTo>
                    <a:pt x="1" y="25"/>
                    <a:pt x="1" y="25"/>
                    <a:pt x="0" y="26"/>
                  </a:cubicBezTo>
                  <a:cubicBezTo>
                    <a:pt x="0" y="26"/>
                    <a:pt x="0" y="26"/>
                    <a:pt x="0" y="26"/>
                  </a:cubicBezTo>
                  <a:cubicBezTo>
                    <a:pt x="1" y="27"/>
                    <a:pt x="3" y="27"/>
                    <a:pt x="4" y="27"/>
                  </a:cubicBezTo>
                  <a:cubicBezTo>
                    <a:pt x="5" y="27"/>
                    <a:pt x="6" y="27"/>
                    <a:pt x="7" y="27"/>
                  </a:cubicBezTo>
                  <a:cubicBezTo>
                    <a:pt x="12" y="26"/>
                    <a:pt x="16" y="24"/>
                    <a:pt x="21" y="23"/>
                  </a:cubicBezTo>
                  <a:cubicBezTo>
                    <a:pt x="21" y="22"/>
                    <a:pt x="21" y="22"/>
                    <a:pt x="22" y="21"/>
                  </a:cubicBezTo>
                  <a:cubicBezTo>
                    <a:pt x="23" y="20"/>
                    <a:pt x="24" y="18"/>
                    <a:pt x="24" y="15"/>
                  </a:cubicBezTo>
                  <a:cubicBezTo>
                    <a:pt x="25" y="14"/>
                    <a:pt x="25" y="13"/>
                    <a:pt x="25" y="12"/>
                  </a:cubicBezTo>
                  <a:cubicBezTo>
                    <a:pt x="26" y="11"/>
                    <a:pt x="26" y="9"/>
                    <a:pt x="26" y="8"/>
                  </a:cubicBezTo>
                  <a:cubicBezTo>
                    <a:pt x="26" y="6"/>
                    <a:pt x="26" y="6"/>
                    <a:pt x="26" y="6"/>
                  </a:cubicBezTo>
                  <a:cubicBezTo>
                    <a:pt x="26" y="4"/>
                    <a:pt x="26" y="4"/>
                    <a:pt x="26" y="4"/>
                  </a:cubicBezTo>
                  <a:cubicBezTo>
                    <a:pt x="26" y="3"/>
                    <a:pt x="26" y="2"/>
                    <a:pt x="26" y="1"/>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3" name="Freeform 3190">
              <a:extLst>
                <a:ext uri="{FF2B5EF4-FFF2-40B4-BE49-F238E27FC236}">
                  <a16:creationId xmlns:a16="http://schemas.microsoft.com/office/drawing/2014/main" id="{90CC3771-F564-46BF-8BFF-60F2B5BAEB3A}"/>
                </a:ext>
              </a:extLst>
            </p:cNvPr>
            <p:cNvSpPr>
              <a:spLocks/>
            </p:cNvSpPr>
            <p:nvPr/>
          </p:nvSpPr>
          <p:spPr bwMode="auto">
            <a:xfrm>
              <a:off x="2066" y="2461"/>
              <a:ext cx="49" cy="57"/>
            </a:xfrm>
            <a:custGeom>
              <a:avLst/>
              <a:gdLst>
                <a:gd name="T0" fmla="*/ 18 w 18"/>
                <a:gd name="T1" fmla="*/ 0 h 21"/>
                <a:gd name="T2" fmla="*/ 17 w 18"/>
                <a:gd name="T3" fmla="*/ 0 h 21"/>
                <a:gd name="T4" fmla="*/ 11 w 18"/>
                <a:gd name="T5" fmla="*/ 2 h 21"/>
                <a:gd name="T6" fmla="*/ 8 w 18"/>
                <a:gd name="T7" fmla="*/ 4 h 21"/>
                <a:gd name="T8" fmla="*/ 7 w 18"/>
                <a:gd name="T9" fmla="*/ 4 h 21"/>
                <a:gd name="T10" fmla="*/ 5 w 18"/>
                <a:gd name="T11" fmla="*/ 8 h 21"/>
                <a:gd name="T12" fmla="*/ 3 w 18"/>
                <a:gd name="T13" fmla="*/ 11 h 21"/>
                <a:gd name="T14" fmla="*/ 2 w 18"/>
                <a:gd name="T15" fmla="*/ 14 h 21"/>
                <a:gd name="T16" fmla="*/ 0 w 18"/>
                <a:gd name="T17" fmla="*/ 21 h 21"/>
                <a:gd name="T18" fmla="*/ 18 w 18"/>
                <a:gd name="T19" fmla="*/ 11 h 21"/>
                <a:gd name="T20" fmla="*/ 18 w 18"/>
                <a:gd name="T21" fmla="*/ 5 h 21"/>
                <a:gd name="T22" fmla="*/ 18 w 18"/>
                <a:gd name="T23" fmla="*/ 3 h 21"/>
                <a:gd name="T24" fmla="*/ 18 w 18"/>
                <a:gd name="T25" fmla="*/ 0 h 21"/>
                <a:gd name="T26" fmla="*/ 18 w 18"/>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1">
                  <a:moveTo>
                    <a:pt x="18" y="0"/>
                  </a:moveTo>
                  <a:cubicBezTo>
                    <a:pt x="17" y="0"/>
                    <a:pt x="17" y="0"/>
                    <a:pt x="17" y="0"/>
                  </a:cubicBezTo>
                  <a:cubicBezTo>
                    <a:pt x="16" y="0"/>
                    <a:pt x="14" y="1"/>
                    <a:pt x="11" y="2"/>
                  </a:cubicBezTo>
                  <a:cubicBezTo>
                    <a:pt x="10" y="3"/>
                    <a:pt x="9" y="3"/>
                    <a:pt x="8" y="4"/>
                  </a:cubicBezTo>
                  <a:cubicBezTo>
                    <a:pt x="7" y="4"/>
                    <a:pt x="7" y="4"/>
                    <a:pt x="7" y="4"/>
                  </a:cubicBezTo>
                  <a:cubicBezTo>
                    <a:pt x="7" y="5"/>
                    <a:pt x="6" y="6"/>
                    <a:pt x="5" y="8"/>
                  </a:cubicBezTo>
                  <a:cubicBezTo>
                    <a:pt x="4" y="9"/>
                    <a:pt x="4" y="10"/>
                    <a:pt x="3" y="11"/>
                  </a:cubicBezTo>
                  <a:cubicBezTo>
                    <a:pt x="3" y="12"/>
                    <a:pt x="3" y="13"/>
                    <a:pt x="2" y="14"/>
                  </a:cubicBezTo>
                  <a:cubicBezTo>
                    <a:pt x="1" y="16"/>
                    <a:pt x="1" y="19"/>
                    <a:pt x="0" y="21"/>
                  </a:cubicBezTo>
                  <a:cubicBezTo>
                    <a:pt x="6" y="18"/>
                    <a:pt x="13" y="15"/>
                    <a:pt x="18" y="11"/>
                  </a:cubicBezTo>
                  <a:cubicBezTo>
                    <a:pt x="18" y="9"/>
                    <a:pt x="18" y="7"/>
                    <a:pt x="18" y="5"/>
                  </a:cubicBezTo>
                  <a:cubicBezTo>
                    <a:pt x="18" y="4"/>
                    <a:pt x="18" y="3"/>
                    <a:pt x="18" y="3"/>
                  </a:cubicBezTo>
                  <a:cubicBezTo>
                    <a:pt x="18" y="2"/>
                    <a:pt x="18" y="1"/>
                    <a:pt x="18" y="0"/>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4" name="Freeform 3191">
              <a:extLst>
                <a:ext uri="{FF2B5EF4-FFF2-40B4-BE49-F238E27FC236}">
                  <a16:creationId xmlns:a16="http://schemas.microsoft.com/office/drawing/2014/main" id="{E0F9160B-D5FB-4BB1-B06B-589798486205}"/>
                </a:ext>
              </a:extLst>
            </p:cNvPr>
            <p:cNvSpPr>
              <a:spLocks/>
            </p:cNvSpPr>
            <p:nvPr/>
          </p:nvSpPr>
          <p:spPr bwMode="auto">
            <a:xfrm>
              <a:off x="1922" y="2600"/>
              <a:ext cx="87" cy="46"/>
            </a:xfrm>
            <a:custGeom>
              <a:avLst/>
              <a:gdLst>
                <a:gd name="T0" fmla="*/ 23 w 32"/>
                <a:gd name="T1" fmla="*/ 0 h 17"/>
                <a:gd name="T2" fmla="*/ 22 w 32"/>
                <a:gd name="T3" fmla="*/ 0 h 17"/>
                <a:gd name="T4" fmla="*/ 20 w 32"/>
                <a:gd name="T5" fmla="*/ 0 h 17"/>
                <a:gd name="T6" fmla="*/ 17 w 32"/>
                <a:gd name="T7" fmla="*/ 2 h 17"/>
                <a:gd name="T8" fmla="*/ 15 w 32"/>
                <a:gd name="T9" fmla="*/ 3 h 17"/>
                <a:gd name="T10" fmla="*/ 8 w 32"/>
                <a:gd name="T11" fmla="*/ 7 h 17"/>
                <a:gd name="T12" fmla="*/ 0 w 32"/>
                <a:gd name="T13" fmla="*/ 17 h 17"/>
                <a:gd name="T14" fmla="*/ 1 w 32"/>
                <a:gd name="T15" fmla="*/ 16 h 17"/>
                <a:gd name="T16" fmla="*/ 3 w 32"/>
                <a:gd name="T17" fmla="*/ 14 h 17"/>
                <a:gd name="T18" fmla="*/ 4 w 32"/>
                <a:gd name="T19" fmla="*/ 14 h 17"/>
                <a:gd name="T20" fmla="*/ 5 w 32"/>
                <a:gd name="T21" fmla="*/ 13 h 17"/>
                <a:gd name="T22" fmla="*/ 8 w 32"/>
                <a:gd name="T23" fmla="*/ 12 h 17"/>
                <a:gd name="T24" fmla="*/ 10 w 32"/>
                <a:gd name="T25" fmla="*/ 11 h 17"/>
                <a:gd name="T26" fmla="*/ 13 w 32"/>
                <a:gd name="T27" fmla="*/ 10 h 17"/>
                <a:gd name="T28" fmla="*/ 15 w 32"/>
                <a:gd name="T29" fmla="*/ 10 h 17"/>
                <a:gd name="T30" fmla="*/ 17 w 32"/>
                <a:gd name="T31" fmla="*/ 10 h 17"/>
                <a:gd name="T32" fmla="*/ 20 w 32"/>
                <a:gd name="T33" fmla="*/ 9 h 17"/>
                <a:gd name="T34" fmla="*/ 21 w 32"/>
                <a:gd name="T35" fmla="*/ 9 h 17"/>
                <a:gd name="T36" fmla="*/ 22 w 32"/>
                <a:gd name="T37" fmla="*/ 7 h 17"/>
                <a:gd name="T38" fmla="*/ 30 w 32"/>
                <a:gd name="T39" fmla="*/ 2 h 17"/>
                <a:gd name="T40" fmla="*/ 32 w 32"/>
                <a:gd name="T41" fmla="*/ 1 h 17"/>
                <a:gd name="T42" fmla="*/ 31 w 32"/>
                <a:gd name="T43" fmla="*/ 1 h 17"/>
                <a:gd name="T44" fmla="*/ 30 w 32"/>
                <a:gd name="T45" fmla="*/ 1 h 17"/>
                <a:gd name="T46" fmla="*/ 28 w 32"/>
                <a:gd name="T47" fmla="*/ 1 h 17"/>
                <a:gd name="T48" fmla="*/ 26 w 32"/>
                <a:gd name="T49" fmla="*/ 0 h 17"/>
                <a:gd name="T50" fmla="*/ 24 w 32"/>
                <a:gd name="T51" fmla="*/ 0 h 17"/>
                <a:gd name="T52" fmla="*/ 23 w 32"/>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7">
                  <a:moveTo>
                    <a:pt x="23" y="0"/>
                  </a:moveTo>
                  <a:cubicBezTo>
                    <a:pt x="23" y="0"/>
                    <a:pt x="22" y="0"/>
                    <a:pt x="22" y="0"/>
                  </a:cubicBezTo>
                  <a:cubicBezTo>
                    <a:pt x="22" y="0"/>
                    <a:pt x="21" y="0"/>
                    <a:pt x="20" y="0"/>
                  </a:cubicBezTo>
                  <a:cubicBezTo>
                    <a:pt x="19" y="1"/>
                    <a:pt x="18" y="1"/>
                    <a:pt x="17" y="2"/>
                  </a:cubicBezTo>
                  <a:cubicBezTo>
                    <a:pt x="16" y="2"/>
                    <a:pt x="15" y="3"/>
                    <a:pt x="15" y="3"/>
                  </a:cubicBezTo>
                  <a:cubicBezTo>
                    <a:pt x="12" y="4"/>
                    <a:pt x="10" y="6"/>
                    <a:pt x="8" y="7"/>
                  </a:cubicBezTo>
                  <a:cubicBezTo>
                    <a:pt x="5" y="10"/>
                    <a:pt x="2" y="13"/>
                    <a:pt x="0" y="17"/>
                  </a:cubicBezTo>
                  <a:cubicBezTo>
                    <a:pt x="0" y="17"/>
                    <a:pt x="1" y="16"/>
                    <a:pt x="1" y="16"/>
                  </a:cubicBezTo>
                  <a:cubicBezTo>
                    <a:pt x="2" y="15"/>
                    <a:pt x="2" y="15"/>
                    <a:pt x="3" y="14"/>
                  </a:cubicBezTo>
                  <a:cubicBezTo>
                    <a:pt x="3" y="14"/>
                    <a:pt x="4" y="14"/>
                    <a:pt x="4" y="14"/>
                  </a:cubicBezTo>
                  <a:cubicBezTo>
                    <a:pt x="5" y="14"/>
                    <a:pt x="5" y="13"/>
                    <a:pt x="5" y="13"/>
                  </a:cubicBezTo>
                  <a:cubicBezTo>
                    <a:pt x="6" y="13"/>
                    <a:pt x="7" y="12"/>
                    <a:pt x="8" y="12"/>
                  </a:cubicBezTo>
                  <a:cubicBezTo>
                    <a:pt x="9" y="12"/>
                    <a:pt x="9" y="11"/>
                    <a:pt x="10" y="11"/>
                  </a:cubicBezTo>
                  <a:cubicBezTo>
                    <a:pt x="11" y="11"/>
                    <a:pt x="12" y="11"/>
                    <a:pt x="13" y="10"/>
                  </a:cubicBezTo>
                  <a:cubicBezTo>
                    <a:pt x="14" y="10"/>
                    <a:pt x="15" y="10"/>
                    <a:pt x="15" y="10"/>
                  </a:cubicBezTo>
                  <a:cubicBezTo>
                    <a:pt x="16" y="10"/>
                    <a:pt x="17" y="10"/>
                    <a:pt x="17" y="10"/>
                  </a:cubicBezTo>
                  <a:cubicBezTo>
                    <a:pt x="19" y="9"/>
                    <a:pt x="20" y="9"/>
                    <a:pt x="20" y="9"/>
                  </a:cubicBezTo>
                  <a:cubicBezTo>
                    <a:pt x="21" y="9"/>
                    <a:pt x="21" y="9"/>
                    <a:pt x="21" y="9"/>
                  </a:cubicBezTo>
                  <a:cubicBezTo>
                    <a:pt x="21" y="8"/>
                    <a:pt x="22" y="8"/>
                    <a:pt x="22" y="7"/>
                  </a:cubicBezTo>
                  <a:cubicBezTo>
                    <a:pt x="25" y="5"/>
                    <a:pt x="28" y="3"/>
                    <a:pt x="30" y="2"/>
                  </a:cubicBezTo>
                  <a:cubicBezTo>
                    <a:pt x="31" y="2"/>
                    <a:pt x="31" y="2"/>
                    <a:pt x="32" y="1"/>
                  </a:cubicBezTo>
                  <a:cubicBezTo>
                    <a:pt x="31" y="1"/>
                    <a:pt x="31" y="1"/>
                    <a:pt x="31" y="1"/>
                  </a:cubicBezTo>
                  <a:cubicBezTo>
                    <a:pt x="31" y="1"/>
                    <a:pt x="30" y="1"/>
                    <a:pt x="30" y="1"/>
                  </a:cubicBezTo>
                  <a:cubicBezTo>
                    <a:pt x="29" y="1"/>
                    <a:pt x="28" y="1"/>
                    <a:pt x="28" y="1"/>
                  </a:cubicBezTo>
                  <a:cubicBezTo>
                    <a:pt x="27" y="1"/>
                    <a:pt x="27" y="1"/>
                    <a:pt x="26" y="0"/>
                  </a:cubicBezTo>
                  <a:cubicBezTo>
                    <a:pt x="25" y="0"/>
                    <a:pt x="25" y="0"/>
                    <a:pt x="24" y="0"/>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5" name="Freeform 3192">
              <a:extLst>
                <a:ext uri="{FF2B5EF4-FFF2-40B4-BE49-F238E27FC236}">
                  <a16:creationId xmlns:a16="http://schemas.microsoft.com/office/drawing/2014/main" id="{DC9147F3-AE45-41D6-8E78-A5ABDF1A603C}"/>
                </a:ext>
              </a:extLst>
            </p:cNvPr>
            <p:cNvSpPr>
              <a:spLocks/>
            </p:cNvSpPr>
            <p:nvPr/>
          </p:nvSpPr>
          <p:spPr bwMode="auto">
            <a:xfrm>
              <a:off x="1963" y="2591"/>
              <a:ext cx="63" cy="17"/>
            </a:xfrm>
            <a:custGeom>
              <a:avLst/>
              <a:gdLst>
                <a:gd name="T0" fmla="*/ 19 w 23"/>
                <a:gd name="T1" fmla="*/ 0 h 6"/>
                <a:gd name="T2" fmla="*/ 16 w 23"/>
                <a:gd name="T3" fmla="*/ 0 h 6"/>
                <a:gd name="T4" fmla="*/ 0 w 23"/>
                <a:gd name="T5" fmla="*/ 6 h 6"/>
                <a:gd name="T6" fmla="*/ 2 w 23"/>
                <a:gd name="T7" fmla="*/ 4 h 6"/>
                <a:gd name="T8" fmla="*/ 5 w 23"/>
                <a:gd name="T9" fmla="*/ 3 h 6"/>
                <a:gd name="T10" fmla="*/ 7 w 23"/>
                <a:gd name="T11" fmla="*/ 3 h 6"/>
                <a:gd name="T12" fmla="*/ 8 w 23"/>
                <a:gd name="T13" fmla="*/ 3 h 6"/>
                <a:gd name="T14" fmla="*/ 9 w 23"/>
                <a:gd name="T15" fmla="*/ 3 h 6"/>
                <a:gd name="T16" fmla="*/ 11 w 23"/>
                <a:gd name="T17" fmla="*/ 3 h 6"/>
                <a:gd name="T18" fmla="*/ 13 w 23"/>
                <a:gd name="T19" fmla="*/ 3 h 6"/>
                <a:gd name="T20" fmla="*/ 15 w 23"/>
                <a:gd name="T21" fmla="*/ 4 h 6"/>
                <a:gd name="T22" fmla="*/ 16 w 23"/>
                <a:gd name="T23" fmla="*/ 4 h 6"/>
                <a:gd name="T24" fmla="*/ 18 w 23"/>
                <a:gd name="T25" fmla="*/ 4 h 6"/>
                <a:gd name="T26" fmla="*/ 21 w 23"/>
                <a:gd name="T27" fmla="*/ 3 h 6"/>
                <a:gd name="T28" fmla="*/ 23 w 23"/>
                <a:gd name="T29" fmla="*/ 2 h 6"/>
                <a:gd name="T30" fmla="*/ 21 w 23"/>
                <a:gd name="T31" fmla="*/ 1 h 6"/>
                <a:gd name="T32" fmla="*/ 19 w 23"/>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6">
                  <a:moveTo>
                    <a:pt x="19" y="0"/>
                  </a:moveTo>
                  <a:cubicBezTo>
                    <a:pt x="18" y="0"/>
                    <a:pt x="17" y="0"/>
                    <a:pt x="16" y="0"/>
                  </a:cubicBezTo>
                  <a:cubicBezTo>
                    <a:pt x="10" y="1"/>
                    <a:pt x="5" y="3"/>
                    <a:pt x="0" y="6"/>
                  </a:cubicBezTo>
                  <a:cubicBezTo>
                    <a:pt x="0" y="6"/>
                    <a:pt x="1" y="5"/>
                    <a:pt x="2" y="4"/>
                  </a:cubicBezTo>
                  <a:cubicBezTo>
                    <a:pt x="3" y="4"/>
                    <a:pt x="4" y="4"/>
                    <a:pt x="5" y="3"/>
                  </a:cubicBezTo>
                  <a:cubicBezTo>
                    <a:pt x="6" y="3"/>
                    <a:pt x="7" y="3"/>
                    <a:pt x="7" y="3"/>
                  </a:cubicBezTo>
                  <a:cubicBezTo>
                    <a:pt x="8" y="3"/>
                    <a:pt x="8" y="3"/>
                    <a:pt x="8" y="3"/>
                  </a:cubicBezTo>
                  <a:cubicBezTo>
                    <a:pt x="8" y="3"/>
                    <a:pt x="9" y="3"/>
                    <a:pt x="9" y="3"/>
                  </a:cubicBezTo>
                  <a:cubicBezTo>
                    <a:pt x="10" y="3"/>
                    <a:pt x="10" y="3"/>
                    <a:pt x="11" y="3"/>
                  </a:cubicBezTo>
                  <a:cubicBezTo>
                    <a:pt x="12" y="3"/>
                    <a:pt x="12" y="3"/>
                    <a:pt x="13" y="3"/>
                  </a:cubicBezTo>
                  <a:cubicBezTo>
                    <a:pt x="13" y="4"/>
                    <a:pt x="14" y="4"/>
                    <a:pt x="15" y="4"/>
                  </a:cubicBezTo>
                  <a:cubicBezTo>
                    <a:pt x="15" y="4"/>
                    <a:pt x="16" y="4"/>
                    <a:pt x="16" y="4"/>
                  </a:cubicBezTo>
                  <a:cubicBezTo>
                    <a:pt x="17" y="4"/>
                    <a:pt x="18" y="4"/>
                    <a:pt x="18" y="4"/>
                  </a:cubicBezTo>
                  <a:cubicBezTo>
                    <a:pt x="19" y="3"/>
                    <a:pt x="21" y="3"/>
                    <a:pt x="21" y="3"/>
                  </a:cubicBezTo>
                  <a:cubicBezTo>
                    <a:pt x="22" y="2"/>
                    <a:pt x="23" y="2"/>
                    <a:pt x="23" y="2"/>
                  </a:cubicBezTo>
                  <a:cubicBezTo>
                    <a:pt x="23" y="1"/>
                    <a:pt x="22" y="1"/>
                    <a:pt x="21"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6" name="Freeform 3193">
              <a:extLst>
                <a:ext uri="{FF2B5EF4-FFF2-40B4-BE49-F238E27FC236}">
                  <a16:creationId xmlns:a16="http://schemas.microsoft.com/office/drawing/2014/main" id="{05F3BA4A-2C23-44F4-92C5-687FD2134E71}"/>
                </a:ext>
              </a:extLst>
            </p:cNvPr>
            <p:cNvSpPr>
              <a:spLocks/>
            </p:cNvSpPr>
            <p:nvPr/>
          </p:nvSpPr>
          <p:spPr bwMode="auto">
            <a:xfrm>
              <a:off x="1909" y="2627"/>
              <a:ext cx="65" cy="65"/>
            </a:xfrm>
            <a:custGeom>
              <a:avLst/>
              <a:gdLst>
                <a:gd name="T0" fmla="*/ 24 w 24"/>
                <a:gd name="T1" fmla="*/ 0 h 24"/>
                <a:gd name="T2" fmla="*/ 23 w 24"/>
                <a:gd name="T3" fmla="*/ 0 h 24"/>
                <a:gd name="T4" fmla="*/ 20 w 24"/>
                <a:gd name="T5" fmla="*/ 1 h 24"/>
                <a:gd name="T6" fmla="*/ 18 w 24"/>
                <a:gd name="T7" fmla="*/ 1 h 24"/>
                <a:gd name="T8" fmla="*/ 15 w 24"/>
                <a:gd name="T9" fmla="*/ 1 h 24"/>
                <a:gd name="T10" fmla="*/ 13 w 24"/>
                <a:gd name="T11" fmla="*/ 2 h 24"/>
                <a:gd name="T12" fmla="*/ 10 w 24"/>
                <a:gd name="T13" fmla="*/ 3 h 24"/>
                <a:gd name="T14" fmla="*/ 9 w 24"/>
                <a:gd name="T15" fmla="*/ 4 h 24"/>
                <a:gd name="T16" fmla="*/ 8 w 24"/>
                <a:gd name="T17" fmla="*/ 5 h 24"/>
                <a:gd name="T18" fmla="*/ 6 w 24"/>
                <a:gd name="T19" fmla="*/ 6 h 24"/>
                <a:gd name="T20" fmla="*/ 5 w 24"/>
                <a:gd name="T21" fmla="*/ 7 h 24"/>
                <a:gd name="T22" fmla="*/ 0 w 24"/>
                <a:gd name="T23" fmla="*/ 19 h 24"/>
                <a:gd name="T24" fmla="*/ 1 w 24"/>
                <a:gd name="T25" fmla="*/ 22 h 24"/>
                <a:gd name="T26" fmla="*/ 3 w 24"/>
                <a:gd name="T27" fmla="*/ 24 h 24"/>
                <a:gd name="T28" fmla="*/ 6 w 24"/>
                <a:gd name="T29" fmla="*/ 19 h 24"/>
                <a:gd name="T30" fmla="*/ 12 w 24"/>
                <a:gd name="T31" fmla="*/ 12 h 24"/>
                <a:gd name="T32" fmla="*/ 19 w 24"/>
                <a:gd name="T33" fmla="*/ 4 h 24"/>
                <a:gd name="T34" fmla="*/ 24 w 24"/>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24" y="0"/>
                  </a:moveTo>
                  <a:cubicBezTo>
                    <a:pt x="24" y="0"/>
                    <a:pt x="23" y="0"/>
                    <a:pt x="23" y="0"/>
                  </a:cubicBezTo>
                  <a:cubicBezTo>
                    <a:pt x="22" y="0"/>
                    <a:pt x="21" y="0"/>
                    <a:pt x="20" y="1"/>
                  </a:cubicBezTo>
                  <a:cubicBezTo>
                    <a:pt x="20" y="1"/>
                    <a:pt x="19" y="1"/>
                    <a:pt x="18" y="1"/>
                  </a:cubicBezTo>
                  <a:cubicBezTo>
                    <a:pt x="17" y="1"/>
                    <a:pt x="16" y="1"/>
                    <a:pt x="15" y="1"/>
                  </a:cubicBezTo>
                  <a:cubicBezTo>
                    <a:pt x="15" y="2"/>
                    <a:pt x="14" y="2"/>
                    <a:pt x="13" y="2"/>
                  </a:cubicBezTo>
                  <a:cubicBezTo>
                    <a:pt x="12" y="3"/>
                    <a:pt x="11" y="3"/>
                    <a:pt x="10" y="3"/>
                  </a:cubicBezTo>
                  <a:cubicBezTo>
                    <a:pt x="10" y="4"/>
                    <a:pt x="10" y="4"/>
                    <a:pt x="9" y="4"/>
                  </a:cubicBezTo>
                  <a:cubicBezTo>
                    <a:pt x="9" y="4"/>
                    <a:pt x="9" y="4"/>
                    <a:pt x="8" y="5"/>
                  </a:cubicBezTo>
                  <a:cubicBezTo>
                    <a:pt x="7" y="5"/>
                    <a:pt x="7" y="6"/>
                    <a:pt x="6" y="6"/>
                  </a:cubicBezTo>
                  <a:cubicBezTo>
                    <a:pt x="6" y="6"/>
                    <a:pt x="5" y="7"/>
                    <a:pt x="5" y="7"/>
                  </a:cubicBezTo>
                  <a:cubicBezTo>
                    <a:pt x="3" y="11"/>
                    <a:pt x="1" y="15"/>
                    <a:pt x="0" y="19"/>
                  </a:cubicBezTo>
                  <a:cubicBezTo>
                    <a:pt x="0" y="20"/>
                    <a:pt x="0" y="21"/>
                    <a:pt x="1" y="22"/>
                  </a:cubicBezTo>
                  <a:cubicBezTo>
                    <a:pt x="1" y="23"/>
                    <a:pt x="2" y="23"/>
                    <a:pt x="3" y="24"/>
                  </a:cubicBezTo>
                  <a:cubicBezTo>
                    <a:pt x="4" y="22"/>
                    <a:pt x="5" y="21"/>
                    <a:pt x="6" y="19"/>
                  </a:cubicBezTo>
                  <a:cubicBezTo>
                    <a:pt x="7" y="17"/>
                    <a:pt x="9" y="14"/>
                    <a:pt x="12" y="12"/>
                  </a:cubicBezTo>
                  <a:cubicBezTo>
                    <a:pt x="14" y="9"/>
                    <a:pt x="17" y="7"/>
                    <a:pt x="19" y="4"/>
                  </a:cubicBezTo>
                  <a:cubicBezTo>
                    <a:pt x="21" y="3"/>
                    <a:pt x="23" y="1"/>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7" name="Freeform 3194">
              <a:extLst>
                <a:ext uri="{FF2B5EF4-FFF2-40B4-BE49-F238E27FC236}">
                  <a16:creationId xmlns:a16="http://schemas.microsoft.com/office/drawing/2014/main" id="{67CE9902-0A7C-4375-9089-C6328A4D8EE0}"/>
                </a:ext>
              </a:extLst>
            </p:cNvPr>
            <p:cNvSpPr>
              <a:spLocks/>
            </p:cNvSpPr>
            <p:nvPr/>
          </p:nvSpPr>
          <p:spPr bwMode="auto">
            <a:xfrm>
              <a:off x="1917" y="2616"/>
              <a:ext cx="73" cy="87"/>
            </a:xfrm>
            <a:custGeom>
              <a:avLst/>
              <a:gdLst>
                <a:gd name="T0" fmla="*/ 27 w 27"/>
                <a:gd name="T1" fmla="*/ 0 h 32"/>
                <a:gd name="T2" fmla="*/ 25 w 27"/>
                <a:gd name="T3" fmla="*/ 2 h 32"/>
                <a:gd name="T4" fmla="*/ 17 w 27"/>
                <a:gd name="T5" fmla="*/ 9 h 32"/>
                <a:gd name="T6" fmla="*/ 9 w 27"/>
                <a:gd name="T7" fmla="*/ 16 h 32"/>
                <a:gd name="T8" fmla="*/ 3 w 27"/>
                <a:gd name="T9" fmla="*/ 23 h 32"/>
                <a:gd name="T10" fmla="*/ 0 w 27"/>
                <a:gd name="T11" fmla="*/ 28 h 32"/>
                <a:gd name="T12" fmla="*/ 1 w 27"/>
                <a:gd name="T13" fmla="*/ 28 h 32"/>
                <a:gd name="T14" fmla="*/ 2 w 27"/>
                <a:gd name="T15" fmla="*/ 28 h 32"/>
                <a:gd name="T16" fmla="*/ 2 w 27"/>
                <a:gd name="T17" fmla="*/ 28 h 32"/>
                <a:gd name="T18" fmla="*/ 6 w 27"/>
                <a:gd name="T19" fmla="*/ 29 h 32"/>
                <a:gd name="T20" fmla="*/ 13 w 27"/>
                <a:gd name="T21" fmla="*/ 32 h 32"/>
                <a:gd name="T22" fmla="*/ 14 w 27"/>
                <a:gd name="T23" fmla="*/ 32 h 32"/>
                <a:gd name="T24" fmla="*/ 15 w 27"/>
                <a:gd name="T25" fmla="*/ 30 h 32"/>
                <a:gd name="T26" fmla="*/ 19 w 27"/>
                <a:gd name="T27" fmla="*/ 24 h 32"/>
                <a:gd name="T28" fmla="*/ 20 w 27"/>
                <a:gd name="T29" fmla="*/ 20 h 32"/>
                <a:gd name="T30" fmla="*/ 21 w 27"/>
                <a:gd name="T31" fmla="*/ 16 h 32"/>
                <a:gd name="T32" fmla="*/ 23 w 27"/>
                <a:gd name="T33" fmla="*/ 9 h 32"/>
                <a:gd name="T34" fmla="*/ 25 w 27"/>
                <a:gd name="T35" fmla="*/ 6 h 32"/>
                <a:gd name="T36" fmla="*/ 26 w 27"/>
                <a:gd name="T37" fmla="*/ 3 h 32"/>
                <a:gd name="T38" fmla="*/ 27 w 27"/>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32">
                  <a:moveTo>
                    <a:pt x="27" y="0"/>
                  </a:moveTo>
                  <a:cubicBezTo>
                    <a:pt x="27" y="1"/>
                    <a:pt x="26" y="1"/>
                    <a:pt x="25" y="2"/>
                  </a:cubicBezTo>
                  <a:cubicBezTo>
                    <a:pt x="22" y="4"/>
                    <a:pt x="20" y="6"/>
                    <a:pt x="17" y="9"/>
                  </a:cubicBezTo>
                  <a:cubicBezTo>
                    <a:pt x="14" y="11"/>
                    <a:pt x="11" y="14"/>
                    <a:pt x="9" y="16"/>
                  </a:cubicBezTo>
                  <a:cubicBezTo>
                    <a:pt x="6" y="19"/>
                    <a:pt x="4" y="21"/>
                    <a:pt x="3" y="23"/>
                  </a:cubicBezTo>
                  <a:cubicBezTo>
                    <a:pt x="2" y="25"/>
                    <a:pt x="1" y="27"/>
                    <a:pt x="0" y="28"/>
                  </a:cubicBezTo>
                  <a:cubicBezTo>
                    <a:pt x="1" y="28"/>
                    <a:pt x="1" y="28"/>
                    <a:pt x="1" y="28"/>
                  </a:cubicBezTo>
                  <a:cubicBezTo>
                    <a:pt x="1" y="28"/>
                    <a:pt x="2" y="28"/>
                    <a:pt x="2" y="28"/>
                  </a:cubicBezTo>
                  <a:cubicBezTo>
                    <a:pt x="2" y="28"/>
                    <a:pt x="2" y="28"/>
                    <a:pt x="2" y="28"/>
                  </a:cubicBezTo>
                  <a:cubicBezTo>
                    <a:pt x="3" y="28"/>
                    <a:pt x="5" y="29"/>
                    <a:pt x="6" y="29"/>
                  </a:cubicBezTo>
                  <a:cubicBezTo>
                    <a:pt x="8" y="31"/>
                    <a:pt x="10" y="32"/>
                    <a:pt x="13" y="32"/>
                  </a:cubicBezTo>
                  <a:cubicBezTo>
                    <a:pt x="14" y="32"/>
                    <a:pt x="14" y="32"/>
                    <a:pt x="14" y="32"/>
                  </a:cubicBezTo>
                  <a:cubicBezTo>
                    <a:pt x="14" y="31"/>
                    <a:pt x="15" y="30"/>
                    <a:pt x="15" y="30"/>
                  </a:cubicBezTo>
                  <a:cubicBezTo>
                    <a:pt x="17" y="28"/>
                    <a:pt x="18" y="26"/>
                    <a:pt x="19" y="24"/>
                  </a:cubicBezTo>
                  <a:cubicBezTo>
                    <a:pt x="19" y="23"/>
                    <a:pt x="20" y="21"/>
                    <a:pt x="20" y="20"/>
                  </a:cubicBezTo>
                  <a:cubicBezTo>
                    <a:pt x="20" y="19"/>
                    <a:pt x="21" y="18"/>
                    <a:pt x="21" y="16"/>
                  </a:cubicBezTo>
                  <a:cubicBezTo>
                    <a:pt x="22" y="14"/>
                    <a:pt x="23" y="11"/>
                    <a:pt x="23" y="9"/>
                  </a:cubicBezTo>
                  <a:cubicBezTo>
                    <a:pt x="24" y="8"/>
                    <a:pt x="24" y="7"/>
                    <a:pt x="25" y="6"/>
                  </a:cubicBezTo>
                  <a:cubicBezTo>
                    <a:pt x="25" y="5"/>
                    <a:pt x="25" y="4"/>
                    <a:pt x="26" y="3"/>
                  </a:cubicBezTo>
                  <a:cubicBezTo>
                    <a:pt x="26" y="2"/>
                    <a:pt x="27" y="1"/>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8" name="Freeform 3195">
              <a:extLst>
                <a:ext uri="{FF2B5EF4-FFF2-40B4-BE49-F238E27FC236}">
                  <a16:creationId xmlns:a16="http://schemas.microsoft.com/office/drawing/2014/main" id="{6551CA62-2DAB-4EEB-A89F-716F5301C2AC}"/>
                </a:ext>
              </a:extLst>
            </p:cNvPr>
            <p:cNvSpPr>
              <a:spLocks noEditPoints="1"/>
            </p:cNvSpPr>
            <p:nvPr/>
          </p:nvSpPr>
          <p:spPr bwMode="auto">
            <a:xfrm>
              <a:off x="2015" y="2600"/>
              <a:ext cx="62" cy="89"/>
            </a:xfrm>
            <a:custGeom>
              <a:avLst/>
              <a:gdLst>
                <a:gd name="T0" fmla="*/ 0 w 23"/>
                <a:gd name="T1" fmla="*/ 33 h 33"/>
                <a:gd name="T2" fmla="*/ 3 w 23"/>
                <a:gd name="T3" fmla="*/ 32 h 33"/>
                <a:gd name="T4" fmla="*/ 5 w 23"/>
                <a:gd name="T5" fmla="*/ 32 h 33"/>
                <a:gd name="T6" fmla="*/ 2 w 23"/>
                <a:gd name="T7" fmla="*/ 31 h 33"/>
                <a:gd name="T8" fmla="*/ 1 w 23"/>
                <a:gd name="T9" fmla="*/ 31 h 33"/>
                <a:gd name="T10" fmla="*/ 19 w 23"/>
                <a:gd name="T11" fmla="*/ 11 h 33"/>
                <a:gd name="T12" fmla="*/ 17 w 23"/>
                <a:gd name="T13" fmla="*/ 12 h 33"/>
                <a:gd name="T14" fmla="*/ 13 w 23"/>
                <a:gd name="T15" fmla="*/ 13 h 33"/>
                <a:gd name="T16" fmla="*/ 10 w 23"/>
                <a:gd name="T17" fmla="*/ 13 h 33"/>
                <a:gd name="T18" fmla="*/ 6 w 23"/>
                <a:gd name="T19" fmla="*/ 15 h 33"/>
                <a:gd name="T20" fmla="*/ 4 w 23"/>
                <a:gd name="T21" fmla="*/ 16 h 33"/>
                <a:gd name="T22" fmla="*/ 4 w 23"/>
                <a:gd name="T23" fmla="*/ 16 h 33"/>
                <a:gd name="T24" fmla="*/ 5 w 23"/>
                <a:gd name="T25" fmla="*/ 16 h 33"/>
                <a:gd name="T26" fmla="*/ 8 w 23"/>
                <a:gd name="T27" fmla="*/ 14 h 33"/>
                <a:gd name="T28" fmla="*/ 12 w 23"/>
                <a:gd name="T29" fmla="*/ 13 h 33"/>
                <a:gd name="T30" fmla="*/ 15 w 23"/>
                <a:gd name="T31" fmla="*/ 13 h 33"/>
                <a:gd name="T32" fmla="*/ 16 w 23"/>
                <a:gd name="T33" fmla="*/ 13 h 33"/>
                <a:gd name="T34" fmla="*/ 13 w 23"/>
                <a:gd name="T35" fmla="*/ 16 h 33"/>
                <a:gd name="T36" fmla="*/ 2 w 23"/>
                <a:gd name="T37" fmla="*/ 27 h 33"/>
                <a:gd name="T38" fmla="*/ 2 w 23"/>
                <a:gd name="T39" fmla="*/ 28 h 33"/>
                <a:gd name="T40" fmla="*/ 7 w 23"/>
                <a:gd name="T41" fmla="*/ 22 h 33"/>
                <a:gd name="T42" fmla="*/ 19 w 23"/>
                <a:gd name="T43" fmla="*/ 11 h 33"/>
                <a:gd name="T44" fmla="*/ 21 w 23"/>
                <a:gd name="T45" fmla="*/ 10 h 33"/>
                <a:gd name="T46" fmla="*/ 20 w 23"/>
                <a:gd name="T47" fmla="*/ 12 h 33"/>
                <a:gd name="T48" fmla="*/ 18 w 23"/>
                <a:gd name="T49" fmla="*/ 16 h 33"/>
                <a:gd name="T50" fmla="*/ 15 w 23"/>
                <a:gd name="T51" fmla="*/ 25 h 33"/>
                <a:gd name="T52" fmla="*/ 15 w 23"/>
                <a:gd name="T53" fmla="*/ 26 h 33"/>
                <a:gd name="T54" fmla="*/ 16 w 23"/>
                <a:gd name="T55" fmla="*/ 22 h 33"/>
                <a:gd name="T56" fmla="*/ 19 w 23"/>
                <a:gd name="T57" fmla="*/ 14 h 33"/>
                <a:gd name="T58" fmla="*/ 22 w 23"/>
                <a:gd name="T59" fmla="*/ 9 h 33"/>
                <a:gd name="T60" fmla="*/ 23 w 23"/>
                <a:gd name="T61" fmla="*/ 9 h 33"/>
                <a:gd name="T62" fmla="*/ 9 w 23"/>
                <a:gd name="T63" fmla="*/ 0 h 33"/>
                <a:gd name="T64" fmla="*/ 5 w 23"/>
                <a:gd name="T65" fmla="*/ 1 h 33"/>
                <a:gd name="T66" fmla="*/ 4 w 23"/>
                <a:gd name="T67" fmla="*/ 1 h 33"/>
                <a:gd name="T68" fmla="*/ 4 w 23"/>
                <a:gd name="T69" fmla="*/ 4 h 33"/>
                <a:gd name="T70" fmla="*/ 4 w 23"/>
                <a:gd name="T71" fmla="*/ 13 h 33"/>
                <a:gd name="T72" fmla="*/ 8 w 23"/>
                <a:gd name="T73" fmla="*/ 11 h 33"/>
                <a:gd name="T74" fmla="*/ 15 w 23"/>
                <a:gd name="T75" fmla="*/ 6 h 33"/>
                <a:gd name="T76" fmla="*/ 19 w 23"/>
                <a:gd name="T77" fmla="*/ 5 h 33"/>
                <a:gd name="T78" fmla="*/ 20 w 23"/>
                <a:gd name="T79" fmla="*/ 5 h 33"/>
                <a:gd name="T80" fmla="*/ 21 w 23"/>
                <a:gd name="T81" fmla="*/ 5 h 33"/>
                <a:gd name="T82" fmla="*/ 19 w 23"/>
                <a:gd name="T83" fmla="*/ 5 h 33"/>
                <a:gd name="T84" fmla="*/ 17 w 23"/>
                <a:gd name="T85" fmla="*/ 5 h 33"/>
                <a:gd name="T86" fmla="*/ 13 w 23"/>
                <a:gd name="T87" fmla="*/ 7 h 33"/>
                <a:gd name="T88" fmla="*/ 19 w 23"/>
                <a:gd name="T8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33">
                  <a:moveTo>
                    <a:pt x="1" y="31"/>
                  </a:moveTo>
                  <a:cubicBezTo>
                    <a:pt x="1" y="31"/>
                    <a:pt x="0" y="32"/>
                    <a:pt x="0" y="33"/>
                  </a:cubicBezTo>
                  <a:cubicBezTo>
                    <a:pt x="0" y="33"/>
                    <a:pt x="1" y="33"/>
                    <a:pt x="2" y="32"/>
                  </a:cubicBezTo>
                  <a:cubicBezTo>
                    <a:pt x="2" y="32"/>
                    <a:pt x="3" y="32"/>
                    <a:pt x="3" y="32"/>
                  </a:cubicBezTo>
                  <a:cubicBezTo>
                    <a:pt x="3" y="32"/>
                    <a:pt x="4" y="32"/>
                    <a:pt x="4" y="32"/>
                  </a:cubicBezTo>
                  <a:cubicBezTo>
                    <a:pt x="4" y="32"/>
                    <a:pt x="4" y="32"/>
                    <a:pt x="5" y="32"/>
                  </a:cubicBezTo>
                  <a:cubicBezTo>
                    <a:pt x="5" y="32"/>
                    <a:pt x="5" y="32"/>
                    <a:pt x="5" y="32"/>
                  </a:cubicBezTo>
                  <a:cubicBezTo>
                    <a:pt x="4" y="31"/>
                    <a:pt x="3" y="31"/>
                    <a:pt x="2" y="31"/>
                  </a:cubicBezTo>
                  <a:cubicBezTo>
                    <a:pt x="2" y="31"/>
                    <a:pt x="2" y="31"/>
                    <a:pt x="2" y="31"/>
                  </a:cubicBezTo>
                  <a:cubicBezTo>
                    <a:pt x="1" y="31"/>
                    <a:pt x="1" y="31"/>
                    <a:pt x="1" y="31"/>
                  </a:cubicBezTo>
                  <a:moveTo>
                    <a:pt x="23" y="8"/>
                  </a:moveTo>
                  <a:cubicBezTo>
                    <a:pt x="21" y="9"/>
                    <a:pt x="20" y="10"/>
                    <a:pt x="19" y="11"/>
                  </a:cubicBezTo>
                  <a:cubicBezTo>
                    <a:pt x="18" y="11"/>
                    <a:pt x="18" y="11"/>
                    <a:pt x="17" y="12"/>
                  </a:cubicBezTo>
                  <a:cubicBezTo>
                    <a:pt x="17" y="12"/>
                    <a:pt x="17" y="12"/>
                    <a:pt x="17" y="12"/>
                  </a:cubicBezTo>
                  <a:cubicBezTo>
                    <a:pt x="17" y="12"/>
                    <a:pt x="16" y="12"/>
                    <a:pt x="15" y="12"/>
                  </a:cubicBezTo>
                  <a:cubicBezTo>
                    <a:pt x="14" y="13"/>
                    <a:pt x="14" y="13"/>
                    <a:pt x="13" y="13"/>
                  </a:cubicBezTo>
                  <a:cubicBezTo>
                    <a:pt x="13" y="13"/>
                    <a:pt x="12" y="13"/>
                    <a:pt x="12" y="13"/>
                  </a:cubicBezTo>
                  <a:cubicBezTo>
                    <a:pt x="11" y="13"/>
                    <a:pt x="10" y="13"/>
                    <a:pt x="10" y="13"/>
                  </a:cubicBezTo>
                  <a:cubicBezTo>
                    <a:pt x="9" y="14"/>
                    <a:pt x="8" y="14"/>
                    <a:pt x="8" y="14"/>
                  </a:cubicBezTo>
                  <a:cubicBezTo>
                    <a:pt x="7" y="14"/>
                    <a:pt x="6" y="15"/>
                    <a:pt x="6" y="15"/>
                  </a:cubicBezTo>
                  <a:cubicBezTo>
                    <a:pt x="5" y="15"/>
                    <a:pt x="5" y="15"/>
                    <a:pt x="5" y="15"/>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6" y="15"/>
                    <a:pt x="6" y="15"/>
                    <a:pt x="6" y="15"/>
                  </a:cubicBezTo>
                  <a:cubicBezTo>
                    <a:pt x="7" y="15"/>
                    <a:pt x="7" y="15"/>
                    <a:pt x="8" y="14"/>
                  </a:cubicBezTo>
                  <a:cubicBezTo>
                    <a:pt x="8" y="14"/>
                    <a:pt x="9" y="14"/>
                    <a:pt x="10" y="14"/>
                  </a:cubicBezTo>
                  <a:cubicBezTo>
                    <a:pt x="10" y="14"/>
                    <a:pt x="11" y="13"/>
                    <a:pt x="12" y="13"/>
                  </a:cubicBezTo>
                  <a:cubicBezTo>
                    <a:pt x="12" y="13"/>
                    <a:pt x="13" y="13"/>
                    <a:pt x="13" y="13"/>
                  </a:cubicBezTo>
                  <a:cubicBezTo>
                    <a:pt x="14" y="13"/>
                    <a:pt x="14" y="13"/>
                    <a:pt x="15" y="13"/>
                  </a:cubicBezTo>
                  <a:cubicBezTo>
                    <a:pt x="15" y="13"/>
                    <a:pt x="16" y="13"/>
                    <a:pt x="16" y="13"/>
                  </a:cubicBezTo>
                  <a:cubicBezTo>
                    <a:pt x="16" y="13"/>
                    <a:pt x="16" y="13"/>
                    <a:pt x="16" y="13"/>
                  </a:cubicBezTo>
                  <a:cubicBezTo>
                    <a:pt x="16" y="13"/>
                    <a:pt x="16" y="13"/>
                    <a:pt x="16" y="13"/>
                  </a:cubicBezTo>
                  <a:cubicBezTo>
                    <a:pt x="15" y="14"/>
                    <a:pt x="14" y="15"/>
                    <a:pt x="13" y="16"/>
                  </a:cubicBezTo>
                  <a:cubicBezTo>
                    <a:pt x="11" y="18"/>
                    <a:pt x="9" y="20"/>
                    <a:pt x="7" y="22"/>
                  </a:cubicBezTo>
                  <a:cubicBezTo>
                    <a:pt x="5" y="23"/>
                    <a:pt x="4" y="25"/>
                    <a:pt x="2" y="27"/>
                  </a:cubicBezTo>
                  <a:cubicBezTo>
                    <a:pt x="2" y="27"/>
                    <a:pt x="2" y="27"/>
                    <a:pt x="2" y="28"/>
                  </a:cubicBezTo>
                  <a:cubicBezTo>
                    <a:pt x="2" y="28"/>
                    <a:pt x="2" y="28"/>
                    <a:pt x="2" y="28"/>
                  </a:cubicBezTo>
                  <a:cubicBezTo>
                    <a:pt x="2" y="28"/>
                    <a:pt x="2" y="27"/>
                    <a:pt x="2" y="27"/>
                  </a:cubicBezTo>
                  <a:cubicBezTo>
                    <a:pt x="4" y="26"/>
                    <a:pt x="5" y="24"/>
                    <a:pt x="7" y="22"/>
                  </a:cubicBezTo>
                  <a:cubicBezTo>
                    <a:pt x="9" y="20"/>
                    <a:pt x="11" y="18"/>
                    <a:pt x="13" y="16"/>
                  </a:cubicBezTo>
                  <a:cubicBezTo>
                    <a:pt x="15" y="14"/>
                    <a:pt x="17" y="13"/>
                    <a:pt x="19" y="11"/>
                  </a:cubicBezTo>
                  <a:cubicBezTo>
                    <a:pt x="20" y="11"/>
                    <a:pt x="20" y="10"/>
                    <a:pt x="21" y="10"/>
                  </a:cubicBezTo>
                  <a:cubicBezTo>
                    <a:pt x="21" y="10"/>
                    <a:pt x="21" y="10"/>
                    <a:pt x="21" y="10"/>
                  </a:cubicBezTo>
                  <a:cubicBezTo>
                    <a:pt x="21" y="10"/>
                    <a:pt x="21" y="10"/>
                    <a:pt x="21" y="10"/>
                  </a:cubicBezTo>
                  <a:cubicBezTo>
                    <a:pt x="21" y="10"/>
                    <a:pt x="20" y="11"/>
                    <a:pt x="20" y="12"/>
                  </a:cubicBezTo>
                  <a:cubicBezTo>
                    <a:pt x="19" y="12"/>
                    <a:pt x="19" y="13"/>
                    <a:pt x="19" y="14"/>
                  </a:cubicBezTo>
                  <a:cubicBezTo>
                    <a:pt x="18" y="15"/>
                    <a:pt x="18" y="16"/>
                    <a:pt x="18" y="16"/>
                  </a:cubicBezTo>
                  <a:cubicBezTo>
                    <a:pt x="17" y="18"/>
                    <a:pt x="17" y="20"/>
                    <a:pt x="16" y="22"/>
                  </a:cubicBezTo>
                  <a:cubicBezTo>
                    <a:pt x="16" y="23"/>
                    <a:pt x="16" y="24"/>
                    <a:pt x="15" y="25"/>
                  </a:cubicBezTo>
                  <a:cubicBezTo>
                    <a:pt x="15" y="25"/>
                    <a:pt x="15" y="26"/>
                    <a:pt x="15" y="26"/>
                  </a:cubicBezTo>
                  <a:cubicBezTo>
                    <a:pt x="15" y="26"/>
                    <a:pt x="15" y="26"/>
                    <a:pt x="15" y="26"/>
                  </a:cubicBezTo>
                  <a:cubicBezTo>
                    <a:pt x="15" y="26"/>
                    <a:pt x="15" y="25"/>
                    <a:pt x="16" y="25"/>
                  </a:cubicBezTo>
                  <a:cubicBezTo>
                    <a:pt x="16" y="24"/>
                    <a:pt x="16" y="23"/>
                    <a:pt x="16" y="22"/>
                  </a:cubicBezTo>
                  <a:cubicBezTo>
                    <a:pt x="17" y="20"/>
                    <a:pt x="18" y="18"/>
                    <a:pt x="18" y="17"/>
                  </a:cubicBezTo>
                  <a:cubicBezTo>
                    <a:pt x="18" y="16"/>
                    <a:pt x="19" y="15"/>
                    <a:pt x="19" y="14"/>
                  </a:cubicBezTo>
                  <a:cubicBezTo>
                    <a:pt x="19" y="13"/>
                    <a:pt x="20" y="13"/>
                    <a:pt x="20" y="12"/>
                  </a:cubicBezTo>
                  <a:cubicBezTo>
                    <a:pt x="21" y="11"/>
                    <a:pt x="22" y="10"/>
                    <a:pt x="22" y="9"/>
                  </a:cubicBezTo>
                  <a:cubicBezTo>
                    <a:pt x="22" y="9"/>
                    <a:pt x="22" y="9"/>
                    <a:pt x="22" y="9"/>
                  </a:cubicBezTo>
                  <a:cubicBezTo>
                    <a:pt x="23" y="9"/>
                    <a:pt x="23" y="9"/>
                    <a:pt x="23" y="9"/>
                  </a:cubicBezTo>
                  <a:cubicBezTo>
                    <a:pt x="23" y="8"/>
                    <a:pt x="23" y="8"/>
                    <a:pt x="23" y="8"/>
                  </a:cubicBezTo>
                  <a:moveTo>
                    <a:pt x="9" y="0"/>
                  </a:moveTo>
                  <a:cubicBezTo>
                    <a:pt x="8" y="0"/>
                    <a:pt x="6" y="0"/>
                    <a:pt x="5" y="0"/>
                  </a:cubicBezTo>
                  <a:cubicBezTo>
                    <a:pt x="5" y="1"/>
                    <a:pt x="5" y="1"/>
                    <a:pt x="5" y="1"/>
                  </a:cubicBezTo>
                  <a:cubicBezTo>
                    <a:pt x="5" y="1"/>
                    <a:pt x="5" y="1"/>
                    <a:pt x="5" y="1"/>
                  </a:cubicBezTo>
                  <a:cubicBezTo>
                    <a:pt x="4" y="1"/>
                    <a:pt x="4" y="1"/>
                    <a:pt x="4" y="1"/>
                  </a:cubicBezTo>
                  <a:cubicBezTo>
                    <a:pt x="4" y="1"/>
                    <a:pt x="4" y="1"/>
                    <a:pt x="4" y="2"/>
                  </a:cubicBezTo>
                  <a:cubicBezTo>
                    <a:pt x="4" y="2"/>
                    <a:pt x="4" y="3"/>
                    <a:pt x="4" y="4"/>
                  </a:cubicBezTo>
                  <a:cubicBezTo>
                    <a:pt x="4" y="4"/>
                    <a:pt x="4" y="5"/>
                    <a:pt x="4" y="6"/>
                  </a:cubicBezTo>
                  <a:cubicBezTo>
                    <a:pt x="4" y="8"/>
                    <a:pt x="4" y="10"/>
                    <a:pt x="4" y="13"/>
                  </a:cubicBezTo>
                  <a:cubicBezTo>
                    <a:pt x="4" y="13"/>
                    <a:pt x="4" y="14"/>
                    <a:pt x="4" y="15"/>
                  </a:cubicBezTo>
                  <a:cubicBezTo>
                    <a:pt x="5" y="13"/>
                    <a:pt x="7" y="12"/>
                    <a:pt x="8" y="11"/>
                  </a:cubicBezTo>
                  <a:cubicBezTo>
                    <a:pt x="9" y="9"/>
                    <a:pt x="11" y="8"/>
                    <a:pt x="13" y="7"/>
                  </a:cubicBezTo>
                  <a:cubicBezTo>
                    <a:pt x="13" y="7"/>
                    <a:pt x="14" y="7"/>
                    <a:pt x="15" y="6"/>
                  </a:cubicBezTo>
                  <a:cubicBezTo>
                    <a:pt x="16" y="6"/>
                    <a:pt x="16" y="6"/>
                    <a:pt x="17" y="5"/>
                  </a:cubicBezTo>
                  <a:cubicBezTo>
                    <a:pt x="18" y="5"/>
                    <a:pt x="18" y="5"/>
                    <a:pt x="19" y="5"/>
                  </a:cubicBezTo>
                  <a:cubicBezTo>
                    <a:pt x="19" y="5"/>
                    <a:pt x="19" y="5"/>
                    <a:pt x="19" y="5"/>
                  </a:cubicBezTo>
                  <a:cubicBezTo>
                    <a:pt x="19" y="5"/>
                    <a:pt x="20" y="5"/>
                    <a:pt x="20" y="5"/>
                  </a:cubicBezTo>
                  <a:cubicBezTo>
                    <a:pt x="20" y="5"/>
                    <a:pt x="21" y="5"/>
                    <a:pt x="21" y="5"/>
                  </a:cubicBezTo>
                  <a:cubicBezTo>
                    <a:pt x="21" y="5"/>
                    <a:pt x="21" y="5"/>
                    <a:pt x="21" y="5"/>
                  </a:cubicBezTo>
                  <a:cubicBezTo>
                    <a:pt x="21" y="5"/>
                    <a:pt x="20" y="5"/>
                    <a:pt x="20" y="5"/>
                  </a:cubicBezTo>
                  <a:cubicBezTo>
                    <a:pt x="20" y="5"/>
                    <a:pt x="19" y="5"/>
                    <a:pt x="19" y="5"/>
                  </a:cubicBezTo>
                  <a:cubicBezTo>
                    <a:pt x="19" y="5"/>
                    <a:pt x="19" y="5"/>
                    <a:pt x="19" y="5"/>
                  </a:cubicBezTo>
                  <a:cubicBezTo>
                    <a:pt x="18" y="5"/>
                    <a:pt x="18" y="5"/>
                    <a:pt x="17" y="5"/>
                  </a:cubicBezTo>
                  <a:cubicBezTo>
                    <a:pt x="16" y="6"/>
                    <a:pt x="16" y="6"/>
                    <a:pt x="15" y="6"/>
                  </a:cubicBezTo>
                  <a:cubicBezTo>
                    <a:pt x="14" y="7"/>
                    <a:pt x="13" y="7"/>
                    <a:pt x="13" y="7"/>
                  </a:cubicBezTo>
                  <a:cubicBezTo>
                    <a:pt x="15" y="6"/>
                    <a:pt x="18" y="5"/>
                    <a:pt x="20" y="4"/>
                  </a:cubicBezTo>
                  <a:cubicBezTo>
                    <a:pt x="20" y="4"/>
                    <a:pt x="19" y="3"/>
                    <a:pt x="19" y="3"/>
                  </a:cubicBezTo>
                  <a:cubicBezTo>
                    <a:pt x="16" y="1"/>
                    <a:pt x="13"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49" name="Freeform 3196">
              <a:extLst>
                <a:ext uri="{FF2B5EF4-FFF2-40B4-BE49-F238E27FC236}">
                  <a16:creationId xmlns:a16="http://schemas.microsoft.com/office/drawing/2014/main" id="{109A9FB8-DED0-499A-9D8E-E3878FA9D035}"/>
                </a:ext>
              </a:extLst>
            </p:cNvPr>
            <p:cNvSpPr>
              <a:spLocks/>
            </p:cNvSpPr>
            <p:nvPr/>
          </p:nvSpPr>
          <p:spPr bwMode="auto">
            <a:xfrm>
              <a:off x="1952" y="2602"/>
              <a:ext cx="74" cy="103"/>
            </a:xfrm>
            <a:custGeom>
              <a:avLst/>
              <a:gdLst>
                <a:gd name="T0" fmla="*/ 27 w 27"/>
                <a:gd name="T1" fmla="*/ 0 h 38"/>
                <a:gd name="T2" fmla="*/ 26 w 27"/>
                <a:gd name="T3" fmla="*/ 0 h 38"/>
                <a:gd name="T4" fmla="*/ 20 w 27"/>
                <a:gd name="T5" fmla="*/ 2 h 38"/>
                <a:gd name="T6" fmla="*/ 16 w 27"/>
                <a:gd name="T7" fmla="*/ 4 h 38"/>
                <a:gd name="T8" fmla="*/ 16 w 27"/>
                <a:gd name="T9" fmla="*/ 4 h 38"/>
                <a:gd name="T10" fmla="*/ 13 w 27"/>
                <a:gd name="T11" fmla="*/ 8 h 38"/>
                <a:gd name="T12" fmla="*/ 12 w 27"/>
                <a:gd name="T13" fmla="*/ 11 h 38"/>
                <a:gd name="T14" fmla="*/ 11 w 27"/>
                <a:gd name="T15" fmla="*/ 14 h 38"/>
                <a:gd name="T16" fmla="*/ 8 w 27"/>
                <a:gd name="T17" fmla="*/ 22 h 38"/>
                <a:gd name="T18" fmla="*/ 7 w 27"/>
                <a:gd name="T19" fmla="*/ 25 h 38"/>
                <a:gd name="T20" fmla="*/ 6 w 27"/>
                <a:gd name="T21" fmla="*/ 29 h 38"/>
                <a:gd name="T22" fmla="*/ 2 w 27"/>
                <a:gd name="T23" fmla="*/ 35 h 38"/>
                <a:gd name="T24" fmla="*/ 1 w 27"/>
                <a:gd name="T25" fmla="*/ 37 h 38"/>
                <a:gd name="T26" fmla="*/ 0 w 27"/>
                <a:gd name="T27" fmla="*/ 37 h 38"/>
                <a:gd name="T28" fmla="*/ 5 w 27"/>
                <a:gd name="T29" fmla="*/ 38 h 38"/>
                <a:gd name="T30" fmla="*/ 8 w 27"/>
                <a:gd name="T31" fmla="*/ 38 h 38"/>
                <a:gd name="T32" fmla="*/ 9 w 27"/>
                <a:gd name="T33" fmla="*/ 37 h 38"/>
                <a:gd name="T34" fmla="*/ 12 w 27"/>
                <a:gd name="T35" fmla="*/ 36 h 38"/>
                <a:gd name="T36" fmla="*/ 14 w 27"/>
                <a:gd name="T37" fmla="*/ 35 h 38"/>
                <a:gd name="T38" fmla="*/ 16 w 27"/>
                <a:gd name="T39" fmla="*/ 34 h 38"/>
                <a:gd name="T40" fmla="*/ 18 w 27"/>
                <a:gd name="T41" fmla="*/ 33 h 38"/>
                <a:gd name="T42" fmla="*/ 18 w 27"/>
                <a:gd name="T43" fmla="*/ 33 h 38"/>
                <a:gd name="T44" fmla="*/ 19 w 27"/>
                <a:gd name="T45" fmla="*/ 33 h 38"/>
                <a:gd name="T46" fmla="*/ 20 w 27"/>
                <a:gd name="T47" fmla="*/ 34 h 38"/>
                <a:gd name="T48" fmla="*/ 21 w 27"/>
                <a:gd name="T49" fmla="*/ 34 h 38"/>
                <a:gd name="T50" fmla="*/ 21 w 27"/>
                <a:gd name="T51" fmla="*/ 34 h 38"/>
                <a:gd name="T52" fmla="*/ 21 w 27"/>
                <a:gd name="T53" fmla="*/ 34 h 38"/>
                <a:gd name="T54" fmla="*/ 21 w 27"/>
                <a:gd name="T55" fmla="*/ 34 h 38"/>
                <a:gd name="T56" fmla="*/ 19 w 27"/>
                <a:gd name="T57" fmla="*/ 33 h 38"/>
                <a:gd name="T58" fmla="*/ 18 w 27"/>
                <a:gd name="T59" fmla="*/ 33 h 38"/>
                <a:gd name="T60" fmla="*/ 18 w 27"/>
                <a:gd name="T61" fmla="*/ 33 h 38"/>
                <a:gd name="T62" fmla="*/ 16 w 27"/>
                <a:gd name="T63" fmla="*/ 34 h 38"/>
                <a:gd name="T64" fmla="*/ 14 w 27"/>
                <a:gd name="T65" fmla="*/ 35 h 38"/>
                <a:gd name="T66" fmla="*/ 12 w 27"/>
                <a:gd name="T67" fmla="*/ 36 h 38"/>
                <a:gd name="T68" fmla="*/ 23 w 27"/>
                <a:gd name="T69" fmla="*/ 32 h 38"/>
                <a:gd name="T70" fmla="*/ 24 w 27"/>
                <a:gd name="T71" fmla="*/ 30 h 38"/>
                <a:gd name="T72" fmla="*/ 24 w 27"/>
                <a:gd name="T73" fmla="*/ 30 h 38"/>
                <a:gd name="T74" fmla="*/ 25 w 27"/>
                <a:gd name="T75" fmla="*/ 28 h 38"/>
                <a:gd name="T76" fmla="*/ 25 w 27"/>
                <a:gd name="T77" fmla="*/ 27 h 38"/>
                <a:gd name="T78" fmla="*/ 23 w 27"/>
                <a:gd name="T79" fmla="*/ 30 h 38"/>
                <a:gd name="T80" fmla="*/ 22 w 27"/>
                <a:gd name="T81" fmla="*/ 28 h 38"/>
                <a:gd name="T82" fmla="*/ 21 w 27"/>
                <a:gd name="T83" fmla="*/ 26 h 38"/>
                <a:gd name="T84" fmla="*/ 25 w 27"/>
                <a:gd name="T85" fmla="*/ 17 h 38"/>
                <a:gd name="T86" fmla="*/ 26 w 27"/>
                <a:gd name="T87" fmla="*/ 16 h 38"/>
                <a:gd name="T88" fmla="*/ 27 w 27"/>
                <a:gd name="T89" fmla="*/ 16 h 38"/>
                <a:gd name="T90" fmla="*/ 27 w 27"/>
                <a:gd name="T91" fmla="*/ 15 h 38"/>
                <a:gd name="T92" fmla="*/ 27 w 27"/>
                <a:gd name="T93" fmla="*/ 15 h 38"/>
                <a:gd name="T94" fmla="*/ 26 w 27"/>
                <a:gd name="T95" fmla="*/ 16 h 38"/>
                <a:gd name="T96" fmla="*/ 25 w 27"/>
                <a:gd name="T97" fmla="*/ 17 h 38"/>
                <a:gd name="T98" fmla="*/ 27 w 27"/>
                <a:gd name="T99" fmla="*/ 14 h 38"/>
                <a:gd name="T100" fmla="*/ 27 w 27"/>
                <a:gd name="T101" fmla="*/ 12 h 38"/>
                <a:gd name="T102" fmla="*/ 27 w 27"/>
                <a:gd name="T103" fmla="*/ 5 h 38"/>
                <a:gd name="T104" fmla="*/ 26 w 27"/>
                <a:gd name="T105" fmla="*/ 3 h 38"/>
                <a:gd name="T106" fmla="*/ 27 w 27"/>
                <a:gd name="T107" fmla="*/ 1 h 38"/>
                <a:gd name="T108" fmla="*/ 27 w 27"/>
                <a:gd name="T10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38">
                  <a:moveTo>
                    <a:pt x="27" y="0"/>
                  </a:moveTo>
                  <a:cubicBezTo>
                    <a:pt x="26" y="0"/>
                    <a:pt x="26" y="0"/>
                    <a:pt x="26" y="0"/>
                  </a:cubicBezTo>
                  <a:cubicBezTo>
                    <a:pt x="24" y="0"/>
                    <a:pt x="22" y="1"/>
                    <a:pt x="20" y="2"/>
                  </a:cubicBezTo>
                  <a:cubicBezTo>
                    <a:pt x="19" y="3"/>
                    <a:pt x="18" y="3"/>
                    <a:pt x="16" y="4"/>
                  </a:cubicBezTo>
                  <a:cubicBezTo>
                    <a:pt x="16" y="4"/>
                    <a:pt x="16" y="4"/>
                    <a:pt x="16" y="4"/>
                  </a:cubicBezTo>
                  <a:cubicBezTo>
                    <a:pt x="15" y="5"/>
                    <a:pt x="14" y="6"/>
                    <a:pt x="13" y="8"/>
                  </a:cubicBezTo>
                  <a:cubicBezTo>
                    <a:pt x="13" y="9"/>
                    <a:pt x="12" y="10"/>
                    <a:pt x="12" y="11"/>
                  </a:cubicBezTo>
                  <a:cubicBezTo>
                    <a:pt x="12" y="12"/>
                    <a:pt x="11" y="13"/>
                    <a:pt x="11" y="14"/>
                  </a:cubicBezTo>
                  <a:cubicBezTo>
                    <a:pt x="10" y="17"/>
                    <a:pt x="9" y="19"/>
                    <a:pt x="8" y="22"/>
                  </a:cubicBezTo>
                  <a:cubicBezTo>
                    <a:pt x="8" y="23"/>
                    <a:pt x="8" y="24"/>
                    <a:pt x="7" y="25"/>
                  </a:cubicBezTo>
                  <a:cubicBezTo>
                    <a:pt x="7" y="27"/>
                    <a:pt x="6" y="28"/>
                    <a:pt x="6" y="29"/>
                  </a:cubicBezTo>
                  <a:cubicBezTo>
                    <a:pt x="5" y="31"/>
                    <a:pt x="4" y="33"/>
                    <a:pt x="2" y="35"/>
                  </a:cubicBezTo>
                  <a:cubicBezTo>
                    <a:pt x="2" y="36"/>
                    <a:pt x="1" y="36"/>
                    <a:pt x="1" y="37"/>
                  </a:cubicBezTo>
                  <a:cubicBezTo>
                    <a:pt x="0" y="37"/>
                    <a:pt x="0" y="37"/>
                    <a:pt x="0" y="37"/>
                  </a:cubicBezTo>
                  <a:cubicBezTo>
                    <a:pt x="2" y="38"/>
                    <a:pt x="3" y="38"/>
                    <a:pt x="5" y="38"/>
                  </a:cubicBezTo>
                  <a:cubicBezTo>
                    <a:pt x="6" y="38"/>
                    <a:pt x="7" y="38"/>
                    <a:pt x="8" y="38"/>
                  </a:cubicBezTo>
                  <a:cubicBezTo>
                    <a:pt x="8" y="38"/>
                    <a:pt x="9" y="38"/>
                    <a:pt x="9" y="37"/>
                  </a:cubicBezTo>
                  <a:cubicBezTo>
                    <a:pt x="10" y="37"/>
                    <a:pt x="11" y="36"/>
                    <a:pt x="12" y="36"/>
                  </a:cubicBezTo>
                  <a:cubicBezTo>
                    <a:pt x="12" y="36"/>
                    <a:pt x="13" y="35"/>
                    <a:pt x="14" y="35"/>
                  </a:cubicBezTo>
                  <a:cubicBezTo>
                    <a:pt x="15" y="34"/>
                    <a:pt x="15" y="34"/>
                    <a:pt x="16" y="34"/>
                  </a:cubicBezTo>
                  <a:cubicBezTo>
                    <a:pt x="17" y="34"/>
                    <a:pt x="17" y="33"/>
                    <a:pt x="18" y="33"/>
                  </a:cubicBezTo>
                  <a:cubicBezTo>
                    <a:pt x="18" y="33"/>
                    <a:pt x="18" y="33"/>
                    <a:pt x="18" y="33"/>
                  </a:cubicBezTo>
                  <a:cubicBezTo>
                    <a:pt x="19" y="33"/>
                    <a:pt x="19" y="33"/>
                    <a:pt x="19" y="33"/>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0" y="33"/>
                    <a:pt x="20" y="33"/>
                    <a:pt x="19" y="33"/>
                  </a:cubicBezTo>
                  <a:cubicBezTo>
                    <a:pt x="19" y="33"/>
                    <a:pt x="19" y="33"/>
                    <a:pt x="18" y="33"/>
                  </a:cubicBezTo>
                  <a:cubicBezTo>
                    <a:pt x="18" y="33"/>
                    <a:pt x="18" y="33"/>
                    <a:pt x="18" y="33"/>
                  </a:cubicBezTo>
                  <a:cubicBezTo>
                    <a:pt x="17" y="33"/>
                    <a:pt x="17" y="33"/>
                    <a:pt x="16" y="34"/>
                  </a:cubicBezTo>
                  <a:cubicBezTo>
                    <a:pt x="15" y="34"/>
                    <a:pt x="15" y="34"/>
                    <a:pt x="14" y="35"/>
                  </a:cubicBezTo>
                  <a:cubicBezTo>
                    <a:pt x="13" y="35"/>
                    <a:pt x="12" y="35"/>
                    <a:pt x="12" y="36"/>
                  </a:cubicBezTo>
                  <a:cubicBezTo>
                    <a:pt x="15" y="34"/>
                    <a:pt x="19" y="32"/>
                    <a:pt x="23" y="32"/>
                  </a:cubicBezTo>
                  <a:cubicBezTo>
                    <a:pt x="23" y="31"/>
                    <a:pt x="23" y="30"/>
                    <a:pt x="24" y="30"/>
                  </a:cubicBezTo>
                  <a:cubicBezTo>
                    <a:pt x="24" y="30"/>
                    <a:pt x="24" y="30"/>
                    <a:pt x="24" y="30"/>
                  </a:cubicBezTo>
                  <a:cubicBezTo>
                    <a:pt x="24" y="29"/>
                    <a:pt x="24" y="28"/>
                    <a:pt x="25" y="28"/>
                  </a:cubicBezTo>
                  <a:cubicBezTo>
                    <a:pt x="25" y="27"/>
                    <a:pt x="25" y="27"/>
                    <a:pt x="25" y="27"/>
                  </a:cubicBezTo>
                  <a:cubicBezTo>
                    <a:pt x="24" y="28"/>
                    <a:pt x="24" y="29"/>
                    <a:pt x="23" y="30"/>
                  </a:cubicBezTo>
                  <a:cubicBezTo>
                    <a:pt x="23" y="29"/>
                    <a:pt x="22" y="29"/>
                    <a:pt x="22" y="28"/>
                  </a:cubicBezTo>
                  <a:cubicBezTo>
                    <a:pt x="21" y="27"/>
                    <a:pt x="21" y="27"/>
                    <a:pt x="21" y="26"/>
                  </a:cubicBezTo>
                  <a:cubicBezTo>
                    <a:pt x="22" y="23"/>
                    <a:pt x="23" y="20"/>
                    <a:pt x="25" y="17"/>
                  </a:cubicBezTo>
                  <a:cubicBezTo>
                    <a:pt x="25" y="17"/>
                    <a:pt x="25" y="17"/>
                    <a:pt x="26" y="16"/>
                  </a:cubicBezTo>
                  <a:cubicBezTo>
                    <a:pt x="26" y="16"/>
                    <a:pt x="26" y="16"/>
                    <a:pt x="27" y="16"/>
                  </a:cubicBezTo>
                  <a:cubicBezTo>
                    <a:pt x="27" y="15"/>
                    <a:pt x="27" y="15"/>
                    <a:pt x="27" y="15"/>
                  </a:cubicBezTo>
                  <a:cubicBezTo>
                    <a:pt x="27" y="15"/>
                    <a:pt x="27" y="15"/>
                    <a:pt x="27" y="15"/>
                  </a:cubicBezTo>
                  <a:cubicBezTo>
                    <a:pt x="26" y="16"/>
                    <a:pt x="26" y="16"/>
                    <a:pt x="26" y="16"/>
                  </a:cubicBezTo>
                  <a:cubicBezTo>
                    <a:pt x="25" y="17"/>
                    <a:pt x="25" y="17"/>
                    <a:pt x="25" y="17"/>
                  </a:cubicBezTo>
                  <a:cubicBezTo>
                    <a:pt x="25" y="16"/>
                    <a:pt x="26" y="15"/>
                    <a:pt x="27" y="14"/>
                  </a:cubicBezTo>
                  <a:cubicBezTo>
                    <a:pt x="27" y="13"/>
                    <a:pt x="27" y="13"/>
                    <a:pt x="27" y="12"/>
                  </a:cubicBezTo>
                  <a:cubicBezTo>
                    <a:pt x="27" y="9"/>
                    <a:pt x="27" y="7"/>
                    <a:pt x="27" y="5"/>
                  </a:cubicBezTo>
                  <a:cubicBezTo>
                    <a:pt x="27" y="4"/>
                    <a:pt x="27" y="3"/>
                    <a:pt x="26" y="3"/>
                  </a:cubicBezTo>
                  <a:cubicBezTo>
                    <a:pt x="26" y="2"/>
                    <a:pt x="26" y="1"/>
                    <a:pt x="27" y="1"/>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0" name="Freeform 3197">
              <a:extLst>
                <a:ext uri="{FF2B5EF4-FFF2-40B4-BE49-F238E27FC236}">
                  <a16:creationId xmlns:a16="http://schemas.microsoft.com/office/drawing/2014/main" id="{7487D7EB-5DD6-4144-99F0-D46691D10FC8}"/>
                </a:ext>
              </a:extLst>
            </p:cNvPr>
            <p:cNvSpPr>
              <a:spLocks/>
            </p:cNvSpPr>
            <p:nvPr/>
          </p:nvSpPr>
          <p:spPr bwMode="auto">
            <a:xfrm>
              <a:off x="1955" y="2695"/>
              <a:ext cx="65" cy="32"/>
            </a:xfrm>
            <a:custGeom>
              <a:avLst/>
              <a:gdLst>
                <a:gd name="T0" fmla="*/ 20 w 24"/>
                <a:gd name="T1" fmla="*/ 0 h 12"/>
                <a:gd name="T2" fmla="*/ 8 w 24"/>
                <a:gd name="T3" fmla="*/ 3 h 12"/>
                <a:gd name="T4" fmla="*/ 6 w 24"/>
                <a:gd name="T5" fmla="*/ 5 h 12"/>
                <a:gd name="T6" fmla="*/ 0 w 24"/>
                <a:gd name="T7" fmla="*/ 12 h 12"/>
                <a:gd name="T8" fmla="*/ 1 w 24"/>
                <a:gd name="T9" fmla="*/ 11 h 12"/>
                <a:gd name="T10" fmla="*/ 2 w 24"/>
                <a:gd name="T11" fmla="*/ 10 h 12"/>
                <a:gd name="T12" fmla="*/ 3 w 24"/>
                <a:gd name="T13" fmla="*/ 10 h 12"/>
                <a:gd name="T14" fmla="*/ 4 w 24"/>
                <a:gd name="T15" fmla="*/ 9 h 12"/>
                <a:gd name="T16" fmla="*/ 6 w 24"/>
                <a:gd name="T17" fmla="*/ 8 h 12"/>
                <a:gd name="T18" fmla="*/ 8 w 24"/>
                <a:gd name="T19" fmla="*/ 8 h 12"/>
                <a:gd name="T20" fmla="*/ 10 w 24"/>
                <a:gd name="T21" fmla="*/ 7 h 12"/>
                <a:gd name="T22" fmla="*/ 11 w 24"/>
                <a:gd name="T23" fmla="*/ 7 h 12"/>
                <a:gd name="T24" fmla="*/ 13 w 24"/>
                <a:gd name="T25" fmla="*/ 7 h 12"/>
                <a:gd name="T26" fmla="*/ 15 w 24"/>
                <a:gd name="T27" fmla="*/ 6 h 12"/>
                <a:gd name="T28" fmla="*/ 16 w 24"/>
                <a:gd name="T29" fmla="*/ 6 h 12"/>
                <a:gd name="T30" fmla="*/ 17 w 24"/>
                <a:gd name="T31" fmla="*/ 5 h 12"/>
                <a:gd name="T32" fmla="*/ 23 w 24"/>
                <a:gd name="T33" fmla="*/ 1 h 12"/>
                <a:gd name="T34" fmla="*/ 24 w 24"/>
                <a:gd name="T35" fmla="*/ 0 h 12"/>
                <a:gd name="T36" fmla="*/ 23 w 24"/>
                <a:gd name="T37" fmla="*/ 0 h 12"/>
                <a:gd name="T38" fmla="*/ 22 w 24"/>
                <a:gd name="T39" fmla="*/ 0 h 12"/>
                <a:gd name="T40" fmla="*/ 21 w 24"/>
                <a:gd name="T41" fmla="*/ 0 h 12"/>
                <a:gd name="T42" fmla="*/ 20 w 24"/>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2">
                  <a:moveTo>
                    <a:pt x="20" y="0"/>
                  </a:moveTo>
                  <a:cubicBezTo>
                    <a:pt x="16" y="1"/>
                    <a:pt x="12" y="3"/>
                    <a:pt x="8" y="3"/>
                  </a:cubicBezTo>
                  <a:cubicBezTo>
                    <a:pt x="7" y="4"/>
                    <a:pt x="7" y="4"/>
                    <a:pt x="6" y="5"/>
                  </a:cubicBezTo>
                  <a:cubicBezTo>
                    <a:pt x="4" y="7"/>
                    <a:pt x="2" y="9"/>
                    <a:pt x="0" y="12"/>
                  </a:cubicBezTo>
                  <a:cubicBezTo>
                    <a:pt x="1" y="11"/>
                    <a:pt x="1" y="11"/>
                    <a:pt x="1" y="11"/>
                  </a:cubicBezTo>
                  <a:cubicBezTo>
                    <a:pt x="1" y="11"/>
                    <a:pt x="2" y="11"/>
                    <a:pt x="2" y="10"/>
                  </a:cubicBezTo>
                  <a:cubicBezTo>
                    <a:pt x="3" y="10"/>
                    <a:pt x="3" y="10"/>
                    <a:pt x="3" y="10"/>
                  </a:cubicBezTo>
                  <a:cubicBezTo>
                    <a:pt x="4" y="9"/>
                    <a:pt x="4" y="9"/>
                    <a:pt x="4" y="9"/>
                  </a:cubicBezTo>
                  <a:cubicBezTo>
                    <a:pt x="5" y="9"/>
                    <a:pt x="5" y="9"/>
                    <a:pt x="6" y="8"/>
                  </a:cubicBezTo>
                  <a:cubicBezTo>
                    <a:pt x="6" y="8"/>
                    <a:pt x="7" y="8"/>
                    <a:pt x="8" y="8"/>
                  </a:cubicBezTo>
                  <a:cubicBezTo>
                    <a:pt x="8" y="8"/>
                    <a:pt x="9" y="7"/>
                    <a:pt x="10" y="7"/>
                  </a:cubicBezTo>
                  <a:cubicBezTo>
                    <a:pt x="10" y="7"/>
                    <a:pt x="11" y="7"/>
                    <a:pt x="11" y="7"/>
                  </a:cubicBezTo>
                  <a:cubicBezTo>
                    <a:pt x="12" y="7"/>
                    <a:pt x="13" y="7"/>
                    <a:pt x="13" y="7"/>
                  </a:cubicBezTo>
                  <a:cubicBezTo>
                    <a:pt x="14" y="7"/>
                    <a:pt x="15" y="6"/>
                    <a:pt x="15" y="6"/>
                  </a:cubicBezTo>
                  <a:cubicBezTo>
                    <a:pt x="16" y="6"/>
                    <a:pt x="16" y="6"/>
                    <a:pt x="16" y="6"/>
                  </a:cubicBezTo>
                  <a:cubicBezTo>
                    <a:pt x="16" y="6"/>
                    <a:pt x="16" y="5"/>
                    <a:pt x="17" y="5"/>
                  </a:cubicBezTo>
                  <a:cubicBezTo>
                    <a:pt x="19" y="3"/>
                    <a:pt x="21" y="2"/>
                    <a:pt x="23" y="1"/>
                  </a:cubicBezTo>
                  <a:cubicBezTo>
                    <a:pt x="23" y="1"/>
                    <a:pt x="24" y="1"/>
                    <a:pt x="24" y="0"/>
                  </a:cubicBezTo>
                  <a:cubicBezTo>
                    <a:pt x="23" y="0"/>
                    <a:pt x="23" y="0"/>
                    <a:pt x="23" y="0"/>
                  </a:cubicBezTo>
                  <a:cubicBezTo>
                    <a:pt x="23" y="0"/>
                    <a:pt x="23" y="0"/>
                    <a:pt x="22" y="0"/>
                  </a:cubicBezTo>
                  <a:cubicBezTo>
                    <a:pt x="22" y="0"/>
                    <a:pt x="21"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1" name="Freeform 3198">
              <a:extLst>
                <a:ext uri="{FF2B5EF4-FFF2-40B4-BE49-F238E27FC236}">
                  <a16:creationId xmlns:a16="http://schemas.microsoft.com/office/drawing/2014/main" id="{E895536D-75B4-4DA9-9938-1675D571D2DE}"/>
                </a:ext>
              </a:extLst>
            </p:cNvPr>
            <p:cNvSpPr>
              <a:spLocks/>
            </p:cNvSpPr>
            <p:nvPr/>
          </p:nvSpPr>
          <p:spPr bwMode="auto">
            <a:xfrm>
              <a:off x="1977" y="2692"/>
              <a:ext cx="32" cy="11"/>
            </a:xfrm>
            <a:custGeom>
              <a:avLst/>
              <a:gdLst>
                <a:gd name="T0" fmla="*/ 9 w 12"/>
                <a:gd name="T1" fmla="*/ 0 h 4"/>
                <a:gd name="T2" fmla="*/ 9 w 12"/>
                <a:gd name="T3" fmla="*/ 0 h 4"/>
                <a:gd name="T4" fmla="*/ 7 w 12"/>
                <a:gd name="T5" fmla="*/ 1 h 4"/>
                <a:gd name="T6" fmla="*/ 5 w 12"/>
                <a:gd name="T7" fmla="*/ 2 h 4"/>
                <a:gd name="T8" fmla="*/ 3 w 12"/>
                <a:gd name="T9" fmla="*/ 3 h 4"/>
                <a:gd name="T10" fmla="*/ 0 w 12"/>
                <a:gd name="T11" fmla="*/ 4 h 4"/>
                <a:gd name="T12" fmla="*/ 12 w 12"/>
                <a:gd name="T13" fmla="*/ 1 h 4"/>
                <a:gd name="T14" fmla="*/ 11 w 12"/>
                <a:gd name="T15" fmla="*/ 1 h 4"/>
                <a:gd name="T16" fmla="*/ 10 w 12"/>
                <a:gd name="T17" fmla="*/ 0 h 4"/>
                <a:gd name="T18" fmla="*/ 9 w 1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
                  <a:moveTo>
                    <a:pt x="9" y="0"/>
                  </a:moveTo>
                  <a:cubicBezTo>
                    <a:pt x="9" y="0"/>
                    <a:pt x="9" y="0"/>
                    <a:pt x="9" y="0"/>
                  </a:cubicBezTo>
                  <a:cubicBezTo>
                    <a:pt x="8" y="0"/>
                    <a:pt x="8" y="1"/>
                    <a:pt x="7" y="1"/>
                  </a:cubicBezTo>
                  <a:cubicBezTo>
                    <a:pt x="6" y="1"/>
                    <a:pt x="6" y="1"/>
                    <a:pt x="5" y="2"/>
                  </a:cubicBezTo>
                  <a:cubicBezTo>
                    <a:pt x="4" y="2"/>
                    <a:pt x="3" y="3"/>
                    <a:pt x="3" y="3"/>
                  </a:cubicBezTo>
                  <a:cubicBezTo>
                    <a:pt x="2" y="3"/>
                    <a:pt x="1" y="4"/>
                    <a:pt x="0" y="4"/>
                  </a:cubicBezTo>
                  <a:cubicBezTo>
                    <a:pt x="4" y="4"/>
                    <a:pt x="8" y="2"/>
                    <a:pt x="12" y="1"/>
                  </a:cubicBezTo>
                  <a:cubicBezTo>
                    <a:pt x="12" y="1"/>
                    <a:pt x="12" y="1"/>
                    <a:pt x="11" y="1"/>
                  </a:cubicBezTo>
                  <a:cubicBezTo>
                    <a:pt x="11" y="1"/>
                    <a:pt x="11" y="1"/>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2" name="Freeform 3199">
              <a:extLst>
                <a:ext uri="{FF2B5EF4-FFF2-40B4-BE49-F238E27FC236}">
                  <a16:creationId xmlns:a16="http://schemas.microsoft.com/office/drawing/2014/main" id="{E9E34A3F-B0A0-479A-BE6E-E6C835E18D40}"/>
                </a:ext>
              </a:extLst>
            </p:cNvPr>
            <p:cNvSpPr>
              <a:spLocks/>
            </p:cNvSpPr>
            <p:nvPr/>
          </p:nvSpPr>
          <p:spPr bwMode="auto">
            <a:xfrm>
              <a:off x="2009" y="2686"/>
              <a:ext cx="25" cy="9"/>
            </a:xfrm>
            <a:custGeom>
              <a:avLst/>
              <a:gdLst>
                <a:gd name="T0" fmla="*/ 6 w 9"/>
                <a:gd name="T1" fmla="*/ 0 h 3"/>
                <a:gd name="T2" fmla="*/ 1 w 9"/>
                <a:gd name="T3" fmla="*/ 2 h 3"/>
                <a:gd name="T4" fmla="*/ 0 w 9"/>
                <a:gd name="T5" fmla="*/ 3 h 3"/>
                <a:gd name="T6" fmla="*/ 1 w 9"/>
                <a:gd name="T7" fmla="*/ 1 h 3"/>
                <a:gd name="T8" fmla="*/ 2 w 9"/>
                <a:gd name="T9" fmla="*/ 1 h 3"/>
                <a:gd name="T10" fmla="*/ 2 w 9"/>
                <a:gd name="T11" fmla="*/ 1 h 3"/>
                <a:gd name="T12" fmla="*/ 1 w 9"/>
                <a:gd name="T13" fmla="*/ 1 h 3"/>
                <a:gd name="T14" fmla="*/ 0 w 9"/>
                <a:gd name="T15" fmla="*/ 3 h 3"/>
                <a:gd name="T16" fmla="*/ 1 w 9"/>
                <a:gd name="T17" fmla="*/ 3 h 3"/>
                <a:gd name="T18" fmla="*/ 2 w 9"/>
                <a:gd name="T19" fmla="*/ 3 h 3"/>
                <a:gd name="T20" fmla="*/ 3 w 9"/>
                <a:gd name="T21" fmla="*/ 3 h 3"/>
                <a:gd name="T22" fmla="*/ 5 w 9"/>
                <a:gd name="T23" fmla="*/ 3 h 3"/>
                <a:gd name="T24" fmla="*/ 7 w 9"/>
                <a:gd name="T25" fmla="*/ 2 h 3"/>
                <a:gd name="T26" fmla="*/ 9 w 9"/>
                <a:gd name="T27" fmla="*/ 2 h 3"/>
                <a:gd name="T28" fmla="*/ 7 w 9"/>
                <a:gd name="T29" fmla="*/ 1 h 3"/>
                <a:gd name="T30" fmla="*/ 6 w 9"/>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6" y="0"/>
                  </a:moveTo>
                  <a:cubicBezTo>
                    <a:pt x="4" y="1"/>
                    <a:pt x="3" y="2"/>
                    <a:pt x="1" y="2"/>
                  </a:cubicBezTo>
                  <a:cubicBezTo>
                    <a:pt x="0" y="3"/>
                    <a:pt x="0" y="3"/>
                    <a:pt x="0" y="3"/>
                  </a:cubicBezTo>
                  <a:cubicBezTo>
                    <a:pt x="1" y="2"/>
                    <a:pt x="1" y="2"/>
                    <a:pt x="1" y="1"/>
                  </a:cubicBezTo>
                  <a:cubicBezTo>
                    <a:pt x="1" y="1"/>
                    <a:pt x="2" y="1"/>
                    <a:pt x="2" y="1"/>
                  </a:cubicBezTo>
                  <a:cubicBezTo>
                    <a:pt x="2" y="1"/>
                    <a:pt x="2" y="1"/>
                    <a:pt x="2" y="1"/>
                  </a:cubicBezTo>
                  <a:cubicBezTo>
                    <a:pt x="1" y="1"/>
                    <a:pt x="1" y="1"/>
                    <a:pt x="1" y="1"/>
                  </a:cubicBezTo>
                  <a:cubicBezTo>
                    <a:pt x="1" y="2"/>
                    <a:pt x="1" y="2"/>
                    <a:pt x="0" y="3"/>
                  </a:cubicBezTo>
                  <a:cubicBezTo>
                    <a:pt x="0" y="3"/>
                    <a:pt x="1" y="3"/>
                    <a:pt x="1" y="3"/>
                  </a:cubicBezTo>
                  <a:cubicBezTo>
                    <a:pt x="1" y="3"/>
                    <a:pt x="2" y="3"/>
                    <a:pt x="2" y="3"/>
                  </a:cubicBezTo>
                  <a:cubicBezTo>
                    <a:pt x="3" y="3"/>
                    <a:pt x="3" y="3"/>
                    <a:pt x="3" y="3"/>
                  </a:cubicBezTo>
                  <a:cubicBezTo>
                    <a:pt x="4" y="3"/>
                    <a:pt x="5" y="3"/>
                    <a:pt x="5" y="3"/>
                  </a:cubicBezTo>
                  <a:cubicBezTo>
                    <a:pt x="6" y="3"/>
                    <a:pt x="7" y="2"/>
                    <a:pt x="7" y="2"/>
                  </a:cubicBezTo>
                  <a:cubicBezTo>
                    <a:pt x="8" y="2"/>
                    <a:pt x="8" y="2"/>
                    <a:pt x="9" y="2"/>
                  </a:cubicBezTo>
                  <a:cubicBezTo>
                    <a:pt x="8" y="1"/>
                    <a:pt x="8" y="1"/>
                    <a:pt x="7" y="1"/>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3" name="Freeform 3200">
              <a:extLst>
                <a:ext uri="{FF2B5EF4-FFF2-40B4-BE49-F238E27FC236}">
                  <a16:creationId xmlns:a16="http://schemas.microsoft.com/office/drawing/2014/main" id="{7F3437E3-5906-47D6-A6FB-326D960CFB84}"/>
                </a:ext>
              </a:extLst>
            </p:cNvPr>
            <p:cNvSpPr>
              <a:spLocks/>
            </p:cNvSpPr>
            <p:nvPr/>
          </p:nvSpPr>
          <p:spPr bwMode="auto">
            <a:xfrm>
              <a:off x="2009" y="2686"/>
              <a:ext cx="17" cy="9"/>
            </a:xfrm>
            <a:custGeom>
              <a:avLst/>
              <a:gdLst>
                <a:gd name="T0" fmla="*/ 5 w 6"/>
                <a:gd name="T1" fmla="*/ 0 h 3"/>
                <a:gd name="T2" fmla="*/ 4 w 6"/>
                <a:gd name="T3" fmla="*/ 0 h 3"/>
                <a:gd name="T4" fmla="*/ 2 w 6"/>
                <a:gd name="T5" fmla="*/ 1 h 3"/>
                <a:gd name="T6" fmla="*/ 1 w 6"/>
                <a:gd name="T7" fmla="*/ 1 h 3"/>
                <a:gd name="T8" fmla="*/ 0 w 6"/>
                <a:gd name="T9" fmla="*/ 3 h 3"/>
                <a:gd name="T10" fmla="*/ 1 w 6"/>
                <a:gd name="T11" fmla="*/ 2 h 3"/>
                <a:gd name="T12" fmla="*/ 6 w 6"/>
                <a:gd name="T13" fmla="*/ 0 h 3"/>
                <a:gd name="T14" fmla="*/ 5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0"/>
                  </a:moveTo>
                  <a:cubicBezTo>
                    <a:pt x="5" y="0"/>
                    <a:pt x="4" y="0"/>
                    <a:pt x="4" y="0"/>
                  </a:cubicBezTo>
                  <a:cubicBezTo>
                    <a:pt x="3" y="1"/>
                    <a:pt x="2" y="1"/>
                    <a:pt x="2" y="1"/>
                  </a:cubicBezTo>
                  <a:cubicBezTo>
                    <a:pt x="2" y="1"/>
                    <a:pt x="1" y="1"/>
                    <a:pt x="1" y="1"/>
                  </a:cubicBezTo>
                  <a:cubicBezTo>
                    <a:pt x="1" y="2"/>
                    <a:pt x="1" y="2"/>
                    <a:pt x="0" y="3"/>
                  </a:cubicBezTo>
                  <a:cubicBezTo>
                    <a:pt x="1" y="2"/>
                    <a:pt x="1" y="2"/>
                    <a:pt x="1" y="2"/>
                  </a:cubicBezTo>
                  <a:cubicBezTo>
                    <a:pt x="3" y="2"/>
                    <a:pt x="4" y="1"/>
                    <a:pt x="6" y="0"/>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4" name="Freeform 3201">
              <a:extLst>
                <a:ext uri="{FF2B5EF4-FFF2-40B4-BE49-F238E27FC236}">
                  <a16:creationId xmlns:a16="http://schemas.microsoft.com/office/drawing/2014/main" id="{16308024-9030-452D-832A-AC466F5BFF5F}"/>
                </a:ext>
              </a:extLst>
            </p:cNvPr>
            <p:cNvSpPr>
              <a:spLocks/>
            </p:cNvSpPr>
            <p:nvPr/>
          </p:nvSpPr>
          <p:spPr bwMode="auto">
            <a:xfrm>
              <a:off x="1985" y="2689"/>
              <a:ext cx="30" cy="11"/>
            </a:xfrm>
            <a:custGeom>
              <a:avLst/>
              <a:gdLst>
                <a:gd name="T0" fmla="*/ 11 w 11"/>
                <a:gd name="T1" fmla="*/ 0 h 4"/>
                <a:gd name="T2" fmla="*/ 0 w 11"/>
                <a:gd name="T3" fmla="*/ 4 h 4"/>
                <a:gd name="T4" fmla="*/ 2 w 11"/>
                <a:gd name="T5" fmla="*/ 3 h 4"/>
                <a:gd name="T6" fmla="*/ 4 w 11"/>
                <a:gd name="T7" fmla="*/ 2 h 4"/>
                <a:gd name="T8" fmla="*/ 6 w 11"/>
                <a:gd name="T9" fmla="*/ 1 h 4"/>
                <a:gd name="T10" fmla="*/ 6 w 11"/>
                <a:gd name="T11" fmla="*/ 1 h 4"/>
                <a:gd name="T12" fmla="*/ 7 w 11"/>
                <a:gd name="T13" fmla="*/ 1 h 4"/>
                <a:gd name="T14" fmla="*/ 9 w 11"/>
                <a:gd name="T15" fmla="*/ 2 h 4"/>
                <a:gd name="T16" fmla="*/ 9 w 11"/>
                <a:gd name="T17" fmla="*/ 2 h 4"/>
                <a:gd name="T18" fmla="*/ 10 w 11"/>
                <a:gd name="T19" fmla="*/ 0 h 4"/>
                <a:gd name="T20" fmla="*/ 11 w 1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
                  <a:moveTo>
                    <a:pt x="11" y="0"/>
                  </a:moveTo>
                  <a:cubicBezTo>
                    <a:pt x="7" y="0"/>
                    <a:pt x="3" y="2"/>
                    <a:pt x="0" y="4"/>
                  </a:cubicBezTo>
                  <a:cubicBezTo>
                    <a:pt x="0" y="3"/>
                    <a:pt x="1" y="3"/>
                    <a:pt x="2" y="3"/>
                  </a:cubicBezTo>
                  <a:cubicBezTo>
                    <a:pt x="3" y="2"/>
                    <a:pt x="3" y="2"/>
                    <a:pt x="4" y="2"/>
                  </a:cubicBezTo>
                  <a:cubicBezTo>
                    <a:pt x="5" y="1"/>
                    <a:pt x="5" y="1"/>
                    <a:pt x="6" y="1"/>
                  </a:cubicBezTo>
                  <a:cubicBezTo>
                    <a:pt x="6" y="1"/>
                    <a:pt x="6" y="1"/>
                    <a:pt x="6" y="1"/>
                  </a:cubicBezTo>
                  <a:cubicBezTo>
                    <a:pt x="7" y="1"/>
                    <a:pt x="7" y="1"/>
                    <a:pt x="7" y="1"/>
                  </a:cubicBezTo>
                  <a:cubicBezTo>
                    <a:pt x="8" y="1"/>
                    <a:pt x="8" y="1"/>
                    <a:pt x="9" y="2"/>
                  </a:cubicBezTo>
                  <a:cubicBezTo>
                    <a:pt x="9" y="2"/>
                    <a:pt x="9" y="2"/>
                    <a:pt x="9" y="2"/>
                  </a:cubicBezTo>
                  <a:cubicBezTo>
                    <a:pt x="10" y="1"/>
                    <a:pt x="10" y="1"/>
                    <a:pt x="10" y="0"/>
                  </a:cubicBezTo>
                  <a:cubicBezTo>
                    <a:pt x="10" y="0"/>
                    <a:pt x="10"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5" name="Freeform 3202">
              <a:extLst>
                <a:ext uri="{FF2B5EF4-FFF2-40B4-BE49-F238E27FC236}">
                  <a16:creationId xmlns:a16="http://schemas.microsoft.com/office/drawing/2014/main" id="{A1D4B0B6-5137-4C6F-80C9-A3BF8D43EE57}"/>
                </a:ext>
              </a:extLst>
            </p:cNvPr>
            <p:cNvSpPr>
              <a:spLocks/>
            </p:cNvSpPr>
            <p:nvPr/>
          </p:nvSpPr>
          <p:spPr bwMode="auto">
            <a:xfrm>
              <a:off x="1944" y="2714"/>
              <a:ext cx="49" cy="48"/>
            </a:xfrm>
            <a:custGeom>
              <a:avLst/>
              <a:gdLst>
                <a:gd name="T0" fmla="*/ 18 w 18"/>
                <a:gd name="T1" fmla="*/ 0 h 18"/>
                <a:gd name="T2" fmla="*/ 17 w 18"/>
                <a:gd name="T3" fmla="*/ 0 h 18"/>
                <a:gd name="T4" fmla="*/ 16 w 18"/>
                <a:gd name="T5" fmla="*/ 0 h 18"/>
                <a:gd name="T6" fmla="*/ 14 w 18"/>
                <a:gd name="T7" fmla="*/ 1 h 18"/>
                <a:gd name="T8" fmla="*/ 12 w 18"/>
                <a:gd name="T9" fmla="*/ 1 h 18"/>
                <a:gd name="T10" fmla="*/ 10 w 18"/>
                <a:gd name="T11" fmla="*/ 2 h 18"/>
                <a:gd name="T12" fmla="*/ 8 w 18"/>
                <a:gd name="T13" fmla="*/ 2 h 18"/>
                <a:gd name="T14" fmla="*/ 7 w 18"/>
                <a:gd name="T15" fmla="*/ 3 h 18"/>
                <a:gd name="T16" fmla="*/ 6 w 18"/>
                <a:gd name="T17" fmla="*/ 3 h 18"/>
                <a:gd name="T18" fmla="*/ 5 w 18"/>
                <a:gd name="T19" fmla="*/ 5 h 18"/>
                <a:gd name="T20" fmla="*/ 4 w 18"/>
                <a:gd name="T21" fmla="*/ 5 h 18"/>
                <a:gd name="T22" fmla="*/ 0 w 18"/>
                <a:gd name="T23" fmla="*/ 14 h 18"/>
                <a:gd name="T24" fmla="*/ 1 w 18"/>
                <a:gd name="T25" fmla="*/ 17 h 18"/>
                <a:gd name="T26" fmla="*/ 3 w 18"/>
                <a:gd name="T27" fmla="*/ 18 h 18"/>
                <a:gd name="T28" fmla="*/ 4 w 18"/>
                <a:gd name="T29" fmla="*/ 15 h 18"/>
                <a:gd name="T30" fmla="*/ 9 w 18"/>
                <a:gd name="T31" fmla="*/ 9 h 18"/>
                <a:gd name="T32" fmla="*/ 15 w 18"/>
                <a:gd name="T33" fmla="*/ 3 h 18"/>
                <a:gd name="T34" fmla="*/ 18 w 1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8">
                  <a:moveTo>
                    <a:pt x="18" y="0"/>
                  </a:moveTo>
                  <a:cubicBezTo>
                    <a:pt x="18" y="0"/>
                    <a:pt x="18" y="0"/>
                    <a:pt x="17" y="0"/>
                  </a:cubicBezTo>
                  <a:cubicBezTo>
                    <a:pt x="17" y="0"/>
                    <a:pt x="16" y="0"/>
                    <a:pt x="16" y="0"/>
                  </a:cubicBezTo>
                  <a:cubicBezTo>
                    <a:pt x="15" y="0"/>
                    <a:pt x="14" y="1"/>
                    <a:pt x="14" y="1"/>
                  </a:cubicBezTo>
                  <a:cubicBezTo>
                    <a:pt x="13" y="1"/>
                    <a:pt x="12" y="1"/>
                    <a:pt x="12" y="1"/>
                  </a:cubicBezTo>
                  <a:cubicBezTo>
                    <a:pt x="11" y="1"/>
                    <a:pt x="11" y="1"/>
                    <a:pt x="10" y="2"/>
                  </a:cubicBezTo>
                  <a:cubicBezTo>
                    <a:pt x="9" y="2"/>
                    <a:pt x="9" y="2"/>
                    <a:pt x="8" y="2"/>
                  </a:cubicBezTo>
                  <a:cubicBezTo>
                    <a:pt x="7" y="3"/>
                    <a:pt x="7" y="3"/>
                    <a:pt x="7" y="3"/>
                  </a:cubicBezTo>
                  <a:cubicBezTo>
                    <a:pt x="6" y="3"/>
                    <a:pt x="6" y="3"/>
                    <a:pt x="6" y="3"/>
                  </a:cubicBezTo>
                  <a:cubicBezTo>
                    <a:pt x="6" y="4"/>
                    <a:pt x="5" y="4"/>
                    <a:pt x="5" y="5"/>
                  </a:cubicBezTo>
                  <a:cubicBezTo>
                    <a:pt x="4" y="5"/>
                    <a:pt x="4" y="5"/>
                    <a:pt x="4" y="5"/>
                  </a:cubicBezTo>
                  <a:cubicBezTo>
                    <a:pt x="2" y="8"/>
                    <a:pt x="1" y="11"/>
                    <a:pt x="0" y="14"/>
                  </a:cubicBezTo>
                  <a:cubicBezTo>
                    <a:pt x="0" y="15"/>
                    <a:pt x="0" y="16"/>
                    <a:pt x="1" y="17"/>
                  </a:cubicBezTo>
                  <a:cubicBezTo>
                    <a:pt x="1" y="17"/>
                    <a:pt x="2" y="18"/>
                    <a:pt x="3" y="18"/>
                  </a:cubicBezTo>
                  <a:cubicBezTo>
                    <a:pt x="3" y="17"/>
                    <a:pt x="4" y="16"/>
                    <a:pt x="4" y="15"/>
                  </a:cubicBezTo>
                  <a:cubicBezTo>
                    <a:pt x="6" y="13"/>
                    <a:pt x="7" y="11"/>
                    <a:pt x="9" y="9"/>
                  </a:cubicBezTo>
                  <a:cubicBezTo>
                    <a:pt x="11" y="7"/>
                    <a:pt x="13" y="5"/>
                    <a:pt x="15" y="3"/>
                  </a:cubicBezTo>
                  <a:cubicBezTo>
                    <a:pt x="16" y="2"/>
                    <a:pt x="17" y="1"/>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6" name="Freeform 3203">
              <a:extLst>
                <a:ext uri="{FF2B5EF4-FFF2-40B4-BE49-F238E27FC236}">
                  <a16:creationId xmlns:a16="http://schemas.microsoft.com/office/drawing/2014/main" id="{CFFC44DE-00FE-47E9-A4E4-3EE939F63F73}"/>
                </a:ext>
              </a:extLst>
            </p:cNvPr>
            <p:cNvSpPr>
              <a:spLocks noEditPoints="1"/>
            </p:cNvSpPr>
            <p:nvPr/>
          </p:nvSpPr>
          <p:spPr bwMode="auto">
            <a:xfrm>
              <a:off x="1952" y="2705"/>
              <a:ext cx="55" cy="63"/>
            </a:xfrm>
            <a:custGeom>
              <a:avLst/>
              <a:gdLst>
                <a:gd name="T0" fmla="*/ 13 w 20"/>
                <a:gd name="T1" fmla="*/ 18 h 23"/>
                <a:gd name="T2" fmla="*/ 12 w 20"/>
                <a:gd name="T3" fmla="*/ 19 h 23"/>
                <a:gd name="T4" fmla="*/ 11 w 20"/>
                <a:gd name="T5" fmla="*/ 20 h 23"/>
                <a:gd name="T6" fmla="*/ 9 w 20"/>
                <a:gd name="T7" fmla="*/ 21 h 23"/>
                <a:gd name="T8" fmla="*/ 7 w 20"/>
                <a:gd name="T9" fmla="*/ 22 h 23"/>
                <a:gd name="T10" fmla="*/ 5 w 20"/>
                <a:gd name="T11" fmla="*/ 23 h 23"/>
                <a:gd name="T12" fmla="*/ 5 w 20"/>
                <a:gd name="T13" fmla="*/ 23 h 23"/>
                <a:gd name="T14" fmla="*/ 5 w 20"/>
                <a:gd name="T15" fmla="*/ 23 h 23"/>
                <a:gd name="T16" fmla="*/ 5 w 20"/>
                <a:gd name="T17" fmla="*/ 23 h 23"/>
                <a:gd name="T18" fmla="*/ 7 w 20"/>
                <a:gd name="T19" fmla="*/ 22 h 23"/>
                <a:gd name="T20" fmla="*/ 9 w 20"/>
                <a:gd name="T21" fmla="*/ 22 h 23"/>
                <a:gd name="T22" fmla="*/ 11 w 20"/>
                <a:gd name="T23" fmla="*/ 21 h 23"/>
                <a:gd name="T24" fmla="*/ 12 w 20"/>
                <a:gd name="T25" fmla="*/ 20 h 23"/>
                <a:gd name="T26" fmla="*/ 12 w 20"/>
                <a:gd name="T27" fmla="*/ 20 h 23"/>
                <a:gd name="T28" fmla="*/ 13 w 20"/>
                <a:gd name="T29" fmla="*/ 18 h 23"/>
                <a:gd name="T30" fmla="*/ 14 w 20"/>
                <a:gd name="T31" fmla="*/ 15 h 23"/>
                <a:gd name="T32" fmla="*/ 13 w 20"/>
                <a:gd name="T33" fmla="*/ 18 h 23"/>
                <a:gd name="T34" fmla="*/ 13 w 20"/>
                <a:gd name="T35" fmla="*/ 18 h 23"/>
                <a:gd name="T36" fmla="*/ 14 w 20"/>
                <a:gd name="T37" fmla="*/ 15 h 23"/>
                <a:gd name="T38" fmla="*/ 20 w 20"/>
                <a:gd name="T39" fmla="*/ 0 h 23"/>
                <a:gd name="T40" fmla="*/ 18 w 20"/>
                <a:gd name="T41" fmla="*/ 1 h 23"/>
                <a:gd name="T42" fmla="*/ 12 w 20"/>
                <a:gd name="T43" fmla="*/ 7 h 23"/>
                <a:gd name="T44" fmla="*/ 6 w 20"/>
                <a:gd name="T45" fmla="*/ 12 h 23"/>
                <a:gd name="T46" fmla="*/ 2 w 20"/>
                <a:gd name="T47" fmla="*/ 18 h 23"/>
                <a:gd name="T48" fmla="*/ 0 w 20"/>
                <a:gd name="T49" fmla="*/ 21 h 23"/>
                <a:gd name="T50" fmla="*/ 1 w 20"/>
                <a:gd name="T51" fmla="*/ 21 h 23"/>
                <a:gd name="T52" fmla="*/ 1 w 20"/>
                <a:gd name="T53" fmla="*/ 21 h 23"/>
                <a:gd name="T54" fmla="*/ 4 w 20"/>
                <a:gd name="T55" fmla="*/ 22 h 23"/>
                <a:gd name="T56" fmla="*/ 4 w 20"/>
                <a:gd name="T57" fmla="*/ 22 h 23"/>
                <a:gd name="T58" fmla="*/ 9 w 20"/>
                <a:gd name="T59" fmla="*/ 16 h 23"/>
                <a:gd name="T60" fmla="*/ 12 w 20"/>
                <a:gd name="T61" fmla="*/ 13 h 23"/>
                <a:gd name="T62" fmla="*/ 13 w 20"/>
                <a:gd name="T63" fmla="*/ 13 h 23"/>
                <a:gd name="T64" fmla="*/ 15 w 20"/>
                <a:gd name="T65" fmla="*/ 14 h 23"/>
                <a:gd name="T66" fmla="*/ 15 w 20"/>
                <a:gd name="T67" fmla="*/ 12 h 23"/>
                <a:gd name="T68" fmla="*/ 17 w 20"/>
                <a:gd name="T69" fmla="*/ 7 h 23"/>
                <a:gd name="T70" fmla="*/ 18 w 20"/>
                <a:gd name="T71" fmla="*/ 4 h 23"/>
                <a:gd name="T72" fmla="*/ 19 w 20"/>
                <a:gd name="T73" fmla="*/ 2 h 23"/>
                <a:gd name="T74" fmla="*/ 20 w 20"/>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3">
                  <a:moveTo>
                    <a:pt x="13" y="18"/>
                  </a:moveTo>
                  <a:cubicBezTo>
                    <a:pt x="13" y="19"/>
                    <a:pt x="12" y="19"/>
                    <a:pt x="12" y="19"/>
                  </a:cubicBezTo>
                  <a:cubicBezTo>
                    <a:pt x="11" y="20"/>
                    <a:pt x="11" y="20"/>
                    <a:pt x="11" y="20"/>
                  </a:cubicBezTo>
                  <a:cubicBezTo>
                    <a:pt x="10" y="21"/>
                    <a:pt x="10" y="21"/>
                    <a:pt x="9" y="21"/>
                  </a:cubicBezTo>
                  <a:cubicBezTo>
                    <a:pt x="8" y="21"/>
                    <a:pt x="8" y="22"/>
                    <a:pt x="7" y="22"/>
                  </a:cubicBezTo>
                  <a:cubicBezTo>
                    <a:pt x="7" y="22"/>
                    <a:pt x="6" y="22"/>
                    <a:pt x="5" y="23"/>
                  </a:cubicBezTo>
                  <a:cubicBezTo>
                    <a:pt x="5" y="23"/>
                    <a:pt x="5" y="23"/>
                    <a:pt x="5" y="23"/>
                  </a:cubicBezTo>
                  <a:cubicBezTo>
                    <a:pt x="5" y="23"/>
                    <a:pt x="5" y="23"/>
                    <a:pt x="5" y="23"/>
                  </a:cubicBezTo>
                  <a:cubicBezTo>
                    <a:pt x="5" y="23"/>
                    <a:pt x="5" y="23"/>
                    <a:pt x="5" y="23"/>
                  </a:cubicBezTo>
                  <a:cubicBezTo>
                    <a:pt x="6" y="23"/>
                    <a:pt x="7" y="23"/>
                    <a:pt x="7" y="22"/>
                  </a:cubicBezTo>
                  <a:cubicBezTo>
                    <a:pt x="8" y="22"/>
                    <a:pt x="9" y="22"/>
                    <a:pt x="9" y="22"/>
                  </a:cubicBezTo>
                  <a:cubicBezTo>
                    <a:pt x="10" y="21"/>
                    <a:pt x="10" y="21"/>
                    <a:pt x="11" y="21"/>
                  </a:cubicBezTo>
                  <a:cubicBezTo>
                    <a:pt x="11" y="21"/>
                    <a:pt x="12" y="20"/>
                    <a:pt x="12" y="20"/>
                  </a:cubicBezTo>
                  <a:cubicBezTo>
                    <a:pt x="12" y="20"/>
                    <a:pt x="12" y="20"/>
                    <a:pt x="12" y="20"/>
                  </a:cubicBezTo>
                  <a:cubicBezTo>
                    <a:pt x="13" y="19"/>
                    <a:pt x="13" y="19"/>
                    <a:pt x="13" y="18"/>
                  </a:cubicBezTo>
                  <a:moveTo>
                    <a:pt x="14" y="15"/>
                  </a:moveTo>
                  <a:cubicBezTo>
                    <a:pt x="14" y="16"/>
                    <a:pt x="14" y="17"/>
                    <a:pt x="13" y="18"/>
                  </a:cubicBezTo>
                  <a:cubicBezTo>
                    <a:pt x="13" y="18"/>
                    <a:pt x="13" y="18"/>
                    <a:pt x="13" y="18"/>
                  </a:cubicBezTo>
                  <a:cubicBezTo>
                    <a:pt x="14" y="17"/>
                    <a:pt x="14" y="16"/>
                    <a:pt x="14" y="15"/>
                  </a:cubicBezTo>
                  <a:moveTo>
                    <a:pt x="20" y="0"/>
                  </a:moveTo>
                  <a:cubicBezTo>
                    <a:pt x="20" y="1"/>
                    <a:pt x="19" y="1"/>
                    <a:pt x="18" y="1"/>
                  </a:cubicBezTo>
                  <a:cubicBezTo>
                    <a:pt x="16" y="3"/>
                    <a:pt x="14" y="5"/>
                    <a:pt x="12" y="7"/>
                  </a:cubicBezTo>
                  <a:cubicBezTo>
                    <a:pt x="10" y="8"/>
                    <a:pt x="8" y="10"/>
                    <a:pt x="6" y="12"/>
                  </a:cubicBezTo>
                  <a:cubicBezTo>
                    <a:pt x="4" y="14"/>
                    <a:pt x="3" y="16"/>
                    <a:pt x="2" y="18"/>
                  </a:cubicBezTo>
                  <a:cubicBezTo>
                    <a:pt x="1" y="19"/>
                    <a:pt x="0" y="20"/>
                    <a:pt x="0" y="21"/>
                  </a:cubicBezTo>
                  <a:cubicBezTo>
                    <a:pt x="1" y="21"/>
                    <a:pt x="1" y="21"/>
                    <a:pt x="1" y="21"/>
                  </a:cubicBezTo>
                  <a:cubicBezTo>
                    <a:pt x="1" y="21"/>
                    <a:pt x="1" y="21"/>
                    <a:pt x="1" y="21"/>
                  </a:cubicBezTo>
                  <a:cubicBezTo>
                    <a:pt x="2" y="21"/>
                    <a:pt x="3" y="22"/>
                    <a:pt x="4" y="22"/>
                  </a:cubicBezTo>
                  <a:cubicBezTo>
                    <a:pt x="4" y="22"/>
                    <a:pt x="4" y="22"/>
                    <a:pt x="4" y="22"/>
                  </a:cubicBezTo>
                  <a:cubicBezTo>
                    <a:pt x="6" y="20"/>
                    <a:pt x="8" y="18"/>
                    <a:pt x="9" y="16"/>
                  </a:cubicBezTo>
                  <a:cubicBezTo>
                    <a:pt x="10" y="15"/>
                    <a:pt x="11" y="14"/>
                    <a:pt x="12" y="13"/>
                  </a:cubicBezTo>
                  <a:cubicBezTo>
                    <a:pt x="12" y="13"/>
                    <a:pt x="13" y="13"/>
                    <a:pt x="13" y="13"/>
                  </a:cubicBezTo>
                  <a:cubicBezTo>
                    <a:pt x="14" y="13"/>
                    <a:pt x="14" y="13"/>
                    <a:pt x="15" y="14"/>
                  </a:cubicBezTo>
                  <a:cubicBezTo>
                    <a:pt x="15" y="13"/>
                    <a:pt x="15" y="13"/>
                    <a:pt x="15" y="12"/>
                  </a:cubicBezTo>
                  <a:cubicBezTo>
                    <a:pt x="16" y="10"/>
                    <a:pt x="16" y="9"/>
                    <a:pt x="17" y="7"/>
                  </a:cubicBezTo>
                  <a:cubicBezTo>
                    <a:pt x="17" y="6"/>
                    <a:pt x="18" y="5"/>
                    <a:pt x="18" y="4"/>
                  </a:cubicBezTo>
                  <a:cubicBezTo>
                    <a:pt x="18" y="3"/>
                    <a:pt x="19" y="3"/>
                    <a:pt x="19" y="2"/>
                  </a:cubicBezTo>
                  <a:cubicBezTo>
                    <a:pt x="19" y="1"/>
                    <a:pt x="20" y="1"/>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7" name="Freeform 3204">
              <a:extLst>
                <a:ext uri="{FF2B5EF4-FFF2-40B4-BE49-F238E27FC236}">
                  <a16:creationId xmlns:a16="http://schemas.microsoft.com/office/drawing/2014/main" id="{74CB8306-AAEC-45E0-8FE2-78395BC3CD38}"/>
                </a:ext>
              </a:extLst>
            </p:cNvPr>
            <p:cNvSpPr>
              <a:spLocks/>
            </p:cNvSpPr>
            <p:nvPr/>
          </p:nvSpPr>
          <p:spPr bwMode="auto">
            <a:xfrm>
              <a:off x="2034" y="2692"/>
              <a:ext cx="29" cy="32"/>
            </a:xfrm>
            <a:custGeom>
              <a:avLst/>
              <a:gdLst>
                <a:gd name="T0" fmla="*/ 4 w 11"/>
                <a:gd name="T1" fmla="*/ 0 h 12"/>
                <a:gd name="T2" fmla="*/ 0 w 11"/>
                <a:gd name="T3" fmla="*/ 1 h 12"/>
                <a:gd name="T4" fmla="*/ 0 w 11"/>
                <a:gd name="T5" fmla="*/ 1 h 12"/>
                <a:gd name="T6" fmla="*/ 0 w 11"/>
                <a:gd name="T7" fmla="*/ 1 h 12"/>
                <a:gd name="T8" fmla="*/ 0 w 11"/>
                <a:gd name="T9" fmla="*/ 1 h 12"/>
                <a:gd name="T10" fmla="*/ 0 w 11"/>
                <a:gd name="T11" fmla="*/ 2 h 12"/>
                <a:gd name="T12" fmla="*/ 0 w 11"/>
                <a:gd name="T13" fmla="*/ 3 h 12"/>
                <a:gd name="T14" fmla="*/ 0 w 11"/>
                <a:gd name="T15" fmla="*/ 5 h 12"/>
                <a:gd name="T16" fmla="*/ 0 w 11"/>
                <a:gd name="T17" fmla="*/ 10 h 12"/>
                <a:gd name="T18" fmla="*/ 0 w 11"/>
                <a:gd name="T19" fmla="*/ 11 h 12"/>
                <a:gd name="T20" fmla="*/ 4 w 11"/>
                <a:gd name="T21" fmla="*/ 11 h 12"/>
                <a:gd name="T22" fmla="*/ 11 w 11"/>
                <a:gd name="T23" fmla="*/ 12 h 12"/>
                <a:gd name="T24" fmla="*/ 10 w 11"/>
                <a:gd name="T25" fmla="*/ 7 h 12"/>
                <a:gd name="T26" fmla="*/ 11 w 11"/>
                <a:gd name="T27" fmla="*/ 3 h 12"/>
                <a:gd name="T28" fmla="*/ 11 w 11"/>
                <a:gd name="T29" fmla="*/ 3 h 12"/>
                <a:gd name="T30" fmla="*/ 6 w 11"/>
                <a:gd name="T31" fmla="*/ 0 h 12"/>
                <a:gd name="T32" fmla="*/ 4 w 11"/>
                <a:gd name="T33" fmla="*/ 0 h 12"/>
                <a:gd name="T34" fmla="*/ 4 w 11"/>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2">
                  <a:moveTo>
                    <a:pt x="4" y="0"/>
                  </a:moveTo>
                  <a:cubicBezTo>
                    <a:pt x="2" y="0"/>
                    <a:pt x="1" y="0"/>
                    <a:pt x="0" y="1"/>
                  </a:cubicBezTo>
                  <a:cubicBezTo>
                    <a:pt x="0" y="1"/>
                    <a:pt x="0" y="1"/>
                    <a:pt x="0" y="1"/>
                  </a:cubicBezTo>
                  <a:cubicBezTo>
                    <a:pt x="0" y="1"/>
                    <a:pt x="0" y="1"/>
                    <a:pt x="0" y="1"/>
                  </a:cubicBezTo>
                  <a:cubicBezTo>
                    <a:pt x="0" y="1"/>
                    <a:pt x="0" y="1"/>
                    <a:pt x="0" y="1"/>
                  </a:cubicBezTo>
                  <a:cubicBezTo>
                    <a:pt x="0" y="2"/>
                    <a:pt x="0" y="2"/>
                    <a:pt x="0" y="2"/>
                  </a:cubicBezTo>
                  <a:cubicBezTo>
                    <a:pt x="0" y="2"/>
                    <a:pt x="0" y="3"/>
                    <a:pt x="0" y="3"/>
                  </a:cubicBezTo>
                  <a:cubicBezTo>
                    <a:pt x="0" y="4"/>
                    <a:pt x="0" y="4"/>
                    <a:pt x="0" y="5"/>
                  </a:cubicBezTo>
                  <a:cubicBezTo>
                    <a:pt x="0" y="7"/>
                    <a:pt x="0" y="8"/>
                    <a:pt x="0" y="10"/>
                  </a:cubicBezTo>
                  <a:cubicBezTo>
                    <a:pt x="0" y="10"/>
                    <a:pt x="0" y="11"/>
                    <a:pt x="0" y="11"/>
                  </a:cubicBezTo>
                  <a:cubicBezTo>
                    <a:pt x="1" y="11"/>
                    <a:pt x="2" y="11"/>
                    <a:pt x="4" y="11"/>
                  </a:cubicBezTo>
                  <a:cubicBezTo>
                    <a:pt x="6" y="11"/>
                    <a:pt x="9" y="11"/>
                    <a:pt x="11" y="12"/>
                  </a:cubicBezTo>
                  <a:cubicBezTo>
                    <a:pt x="10" y="10"/>
                    <a:pt x="10" y="9"/>
                    <a:pt x="10" y="7"/>
                  </a:cubicBezTo>
                  <a:cubicBezTo>
                    <a:pt x="10" y="6"/>
                    <a:pt x="11" y="4"/>
                    <a:pt x="11" y="3"/>
                  </a:cubicBezTo>
                  <a:cubicBezTo>
                    <a:pt x="11" y="3"/>
                    <a:pt x="11" y="3"/>
                    <a:pt x="11" y="3"/>
                  </a:cubicBezTo>
                  <a:cubicBezTo>
                    <a:pt x="9" y="1"/>
                    <a:pt x="7" y="1"/>
                    <a:pt x="6" y="0"/>
                  </a:cubicBezTo>
                  <a:cubicBezTo>
                    <a:pt x="5"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8" name="Freeform 3205">
              <a:extLst>
                <a:ext uri="{FF2B5EF4-FFF2-40B4-BE49-F238E27FC236}">
                  <a16:creationId xmlns:a16="http://schemas.microsoft.com/office/drawing/2014/main" id="{C08D7931-3850-48F2-A138-9E3207D09489}"/>
                </a:ext>
              </a:extLst>
            </p:cNvPr>
            <p:cNvSpPr>
              <a:spLocks/>
            </p:cNvSpPr>
            <p:nvPr/>
          </p:nvSpPr>
          <p:spPr bwMode="auto">
            <a:xfrm>
              <a:off x="1982" y="2695"/>
              <a:ext cx="49" cy="78"/>
            </a:xfrm>
            <a:custGeom>
              <a:avLst/>
              <a:gdLst>
                <a:gd name="T0" fmla="*/ 18 w 18"/>
                <a:gd name="T1" fmla="*/ 0 h 29"/>
                <a:gd name="T2" fmla="*/ 18 w 18"/>
                <a:gd name="T3" fmla="*/ 0 h 29"/>
                <a:gd name="T4" fmla="*/ 13 w 18"/>
                <a:gd name="T5" fmla="*/ 2 h 29"/>
                <a:gd name="T6" fmla="*/ 11 w 18"/>
                <a:gd name="T7" fmla="*/ 3 h 29"/>
                <a:gd name="T8" fmla="*/ 10 w 18"/>
                <a:gd name="T9" fmla="*/ 3 h 29"/>
                <a:gd name="T10" fmla="*/ 8 w 18"/>
                <a:gd name="T11" fmla="*/ 6 h 29"/>
                <a:gd name="T12" fmla="*/ 7 w 18"/>
                <a:gd name="T13" fmla="*/ 8 h 29"/>
                <a:gd name="T14" fmla="*/ 6 w 18"/>
                <a:gd name="T15" fmla="*/ 11 h 29"/>
                <a:gd name="T16" fmla="*/ 5 w 18"/>
                <a:gd name="T17" fmla="*/ 16 h 29"/>
                <a:gd name="T18" fmla="*/ 4 w 18"/>
                <a:gd name="T19" fmla="*/ 19 h 29"/>
                <a:gd name="T20" fmla="*/ 3 w 18"/>
                <a:gd name="T21" fmla="*/ 22 h 29"/>
                <a:gd name="T22" fmla="*/ 2 w 18"/>
                <a:gd name="T23" fmla="*/ 24 h 29"/>
                <a:gd name="T24" fmla="*/ 2 w 18"/>
                <a:gd name="T25" fmla="*/ 24 h 29"/>
                <a:gd name="T26" fmla="*/ 2 w 18"/>
                <a:gd name="T27" fmla="*/ 24 h 29"/>
                <a:gd name="T28" fmla="*/ 1 w 18"/>
                <a:gd name="T29" fmla="*/ 25 h 29"/>
                <a:gd name="T30" fmla="*/ 0 w 18"/>
                <a:gd name="T31" fmla="*/ 29 h 29"/>
                <a:gd name="T32" fmla="*/ 2 w 18"/>
                <a:gd name="T33" fmla="*/ 29 h 29"/>
                <a:gd name="T34" fmla="*/ 2 w 18"/>
                <a:gd name="T35" fmla="*/ 29 h 29"/>
                <a:gd name="T36" fmla="*/ 3 w 18"/>
                <a:gd name="T37" fmla="*/ 26 h 29"/>
                <a:gd name="T38" fmla="*/ 5 w 18"/>
                <a:gd name="T39" fmla="*/ 20 h 29"/>
                <a:gd name="T40" fmla="*/ 5 w 18"/>
                <a:gd name="T41" fmla="*/ 20 h 29"/>
                <a:gd name="T42" fmla="*/ 6 w 18"/>
                <a:gd name="T43" fmla="*/ 20 h 29"/>
                <a:gd name="T44" fmla="*/ 8 w 18"/>
                <a:gd name="T45" fmla="*/ 22 h 29"/>
                <a:gd name="T46" fmla="*/ 10 w 18"/>
                <a:gd name="T47" fmla="*/ 25 h 29"/>
                <a:gd name="T48" fmla="*/ 12 w 18"/>
                <a:gd name="T49" fmla="*/ 26 h 29"/>
                <a:gd name="T50" fmla="*/ 13 w 18"/>
                <a:gd name="T51" fmla="*/ 26 h 29"/>
                <a:gd name="T52" fmla="*/ 11 w 18"/>
                <a:gd name="T53" fmla="*/ 24 h 29"/>
                <a:gd name="T54" fmla="*/ 8 w 18"/>
                <a:gd name="T55" fmla="*/ 22 h 29"/>
                <a:gd name="T56" fmla="*/ 6 w 18"/>
                <a:gd name="T57" fmla="*/ 20 h 29"/>
                <a:gd name="T58" fmla="*/ 6 w 18"/>
                <a:gd name="T59" fmla="*/ 19 h 29"/>
                <a:gd name="T60" fmla="*/ 6 w 18"/>
                <a:gd name="T61" fmla="*/ 19 h 29"/>
                <a:gd name="T62" fmla="*/ 6 w 18"/>
                <a:gd name="T63" fmla="*/ 18 h 29"/>
                <a:gd name="T64" fmla="*/ 6 w 18"/>
                <a:gd name="T65" fmla="*/ 18 h 29"/>
                <a:gd name="T66" fmla="*/ 15 w 18"/>
                <a:gd name="T67" fmla="*/ 11 h 29"/>
                <a:gd name="T68" fmla="*/ 18 w 18"/>
                <a:gd name="T69" fmla="*/ 10 h 29"/>
                <a:gd name="T70" fmla="*/ 18 w 18"/>
                <a:gd name="T71" fmla="*/ 9 h 29"/>
                <a:gd name="T72" fmla="*/ 18 w 18"/>
                <a:gd name="T73" fmla="*/ 4 h 29"/>
                <a:gd name="T74" fmla="*/ 18 w 18"/>
                <a:gd name="T75" fmla="*/ 2 h 29"/>
                <a:gd name="T76" fmla="*/ 18 w 18"/>
                <a:gd name="T77" fmla="*/ 1 h 29"/>
                <a:gd name="T78" fmla="*/ 18 w 18"/>
                <a:gd name="T7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29">
                  <a:moveTo>
                    <a:pt x="18" y="0"/>
                  </a:moveTo>
                  <a:cubicBezTo>
                    <a:pt x="18" y="0"/>
                    <a:pt x="18" y="0"/>
                    <a:pt x="18" y="0"/>
                  </a:cubicBezTo>
                  <a:cubicBezTo>
                    <a:pt x="17" y="0"/>
                    <a:pt x="15" y="1"/>
                    <a:pt x="13" y="2"/>
                  </a:cubicBezTo>
                  <a:cubicBezTo>
                    <a:pt x="12" y="2"/>
                    <a:pt x="11" y="3"/>
                    <a:pt x="11" y="3"/>
                  </a:cubicBezTo>
                  <a:cubicBezTo>
                    <a:pt x="10" y="3"/>
                    <a:pt x="10" y="3"/>
                    <a:pt x="10" y="3"/>
                  </a:cubicBezTo>
                  <a:cubicBezTo>
                    <a:pt x="10" y="4"/>
                    <a:pt x="9" y="5"/>
                    <a:pt x="8" y="6"/>
                  </a:cubicBezTo>
                  <a:cubicBezTo>
                    <a:pt x="8" y="7"/>
                    <a:pt x="8" y="8"/>
                    <a:pt x="7" y="8"/>
                  </a:cubicBezTo>
                  <a:cubicBezTo>
                    <a:pt x="7" y="9"/>
                    <a:pt x="7" y="10"/>
                    <a:pt x="6" y="11"/>
                  </a:cubicBezTo>
                  <a:cubicBezTo>
                    <a:pt x="6" y="13"/>
                    <a:pt x="5" y="15"/>
                    <a:pt x="5" y="16"/>
                  </a:cubicBezTo>
                  <a:cubicBezTo>
                    <a:pt x="4" y="17"/>
                    <a:pt x="4" y="18"/>
                    <a:pt x="4" y="19"/>
                  </a:cubicBezTo>
                  <a:cubicBezTo>
                    <a:pt x="3" y="20"/>
                    <a:pt x="3" y="21"/>
                    <a:pt x="3" y="22"/>
                  </a:cubicBezTo>
                  <a:cubicBezTo>
                    <a:pt x="2" y="23"/>
                    <a:pt x="2" y="23"/>
                    <a:pt x="2" y="24"/>
                  </a:cubicBezTo>
                  <a:cubicBezTo>
                    <a:pt x="2" y="24"/>
                    <a:pt x="2" y="24"/>
                    <a:pt x="2" y="24"/>
                  </a:cubicBezTo>
                  <a:cubicBezTo>
                    <a:pt x="2" y="24"/>
                    <a:pt x="2" y="24"/>
                    <a:pt x="2" y="24"/>
                  </a:cubicBezTo>
                  <a:cubicBezTo>
                    <a:pt x="2" y="24"/>
                    <a:pt x="1" y="25"/>
                    <a:pt x="1" y="25"/>
                  </a:cubicBezTo>
                  <a:cubicBezTo>
                    <a:pt x="1" y="26"/>
                    <a:pt x="1" y="27"/>
                    <a:pt x="0" y="29"/>
                  </a:cubicBezTo>
                  <a:cubicBezTo>
                    <a:pt x="1" y="29"/>
                    <a:pt x="1" y="29"/>
                    <a:pt x="2" y="29"/>
                  </a:cubicBezTo>
                  <a:cubicBezTo>
                    <a:pt x="2" y="29"/>
                    <a:pt x="2" y="29"/>
                    <a:pt x="2" y="29"/>
                  </a:cubicBezTo>
                  <a:cubicBezTo>
                    <a:pt x="2" y="28"/>
                    <a:pt x="2" y="27"/>
                    <a:pt x="3" y="26"/>
                  </a:cubicBezTo>
                  <a:cubicBezTo>
                    <a:pt x="4" y="23"/>
                    <a:pt x="4" y="21"/>
                    <a:pt x="5" y="20"/>
                  </a:cubicBezTo>
                  <a:cubicBezTo>
                    <a:pt x="5" y="20"/>
                    <a:pt x="5" y="20"/>
                    <a:pt x="5" y="20"/>
                  </a:cubicBezTo>
                  <a:cubicBezTo>
                    <a:pt x="6" y="20"/>
                    <a:pt x="6" y="20"/>
                    <a:pt x="6" y="20"/>
                  </a:cubicBezTo>
                  <a:cubicBezTo>
                    <a:pt x="6" y="21"/>
                    <a:pt x="7" y="21"/>
                    <a:pt x="8" y="22"/>
                  </a:cubicBezTo>
                  <a:cubicBezTo>
                    <a:pt x="9" y="23"/>
                    <a:pt x="10" y="24"/>
                    <a:pt x="10" y="25"/>
                  </a:cubicBezTo>
                  <a:cubicBezTo>
                    <a:pt x="11" y="25"/>
                    <a:pt x="12" y="26"/>
                    <a:pt x="12" y="26"/>
                  </a:cubicBezTo>
                  <a:cubicBezTo>
                    <a:pt x="13" y="26"/>
                    <a:pt x="13" y="26"/>
                    <a:pt x="13" y="26"/>
                  </a:cubicBezTo>
                  <a:cubicBezTo>
                    <a:pt x="12" y="25"/>
                    <a:pt x="12" y="25"/>
                    <a:pt x="11" y="24"/>
                  </a:cubicBezTo>
                  <a:cubicBezTo>
                    <a:pt x="10" y="23"/>
                    <a:pt x="9" y="22"/>
                    <a:pt x="8" y="22"/>
                  </a:cubicBezTo>
                  <a:cubicBezTo>
                    <a:pt x="8" y="21"/>
                    <a:pt x="7" y="20"/>
                    <a:pt x="6" y="20"/>
                  </a:cubicBezTo>
                  <a:cubicBezTo>
                    <a:pt x="6" y="20"/>
                    <a:pt x="6" y="19"/>
                    <a:pt x="6" y="19"/>
                  </a:cubicBezTo>
                  <a:cubicBezTo>
                    <a:pt x="6" y="19"/>
                    <a:pt x="6" y="19"/>
                    <a:pt x="6" y="19"/>
                  </a:cubicBezTo>
                  <a:cubicBezTo>
                    <a:pt x="6" y="18"/>
                    <a:pt x="6" y="18"/>
                    <a:pt x="6" y="18"/>
                  </a:cubicBezTo>
                  <a:cubicBezTo>
                    <a:pt x="6" y="18"/>
                    <a:pt x="6" y="18"/>
                    <a:pt x="6" y="18"/>
                  </a:cubicBezTo>
                  <a:cubicBezTo>
                    <a:pt x="7" y="14"/>
                    <a:pt x="9" y="12"/>
                    <a:pt x="15" y="11"/>
                  </a:cubicBezTo>
                  <a:cubicBezTo>
                    <a:pt x="16" y="10"/>
                    <a:pt x="17" y="10"/>
                    <a:pt x="18" y="10"/>
                  </a:cubicBezTo>
                  <a:cubicBezTo>
                    <a:pt x="18" y="10"/>
                    <a:pt x="18" y="9"/>
                    <a:pt x="18" y="9"/>
                  </a:cubicBezTo>
                  <a:cubicBezTo>
                    <a:pt x="18" y="7"/>
                    <a:pt x="18" y="6"/>
                    <a:pt x="18" y="4"/>
                  </a:cubicBezTo>
                  <a:cubicBezTo>
                    <a:pt x="18" y="3"/>
                    <a:pt x="18" y="3"/>
                    <a:pt x="18" y="2"/>
                  </a:cubicBezTo>
                  <a:cubicBezTo>
                    <a:pt x="18" y="2"/>
                    <a:pt x="18" y="1"/>
                    <a:pt x="18" y="1"/>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59" name="Freeform 3206">
              <a:extLst>
                <a:ext uri="{FF2B5EF4-FFF2-40B4-BE49-F238E27FC236}">
                  <a16:creationId xmlns:a16="http://schemas.microsoft.com/office/drawing/2014/main" id="{837B0C27-1F80-441F-8D51-55726D2C5503}"/>
                </a:ext>
              </a:extLst>
            </p:cNvPr>
            <p:cNvSpPr>
              <a:spLocks noEditPoints="1"/>
            </p:cNvSpPr>
            <p:nvPr/>
          </p:nvSpPr>
          <p:spPr bwMode="auto">
            <a:xfrm>
              <a:off x="2026" y="2613"/>
              <a:ext cx="59" cy="30"/>
            </a:xfrm>
            <a:custGeom>
              <a:avLst/>
              <a:gdLst>
                <a:gd name="T0" fmla="*/ 0 w 22"/>
                <a:gd name="T1" fmla="*/ 10 h 11"/>
                <a:gd name="T2" fmla="*/ 0 w 22"/>
                <a:gd name="T3" fmla="*/ 10 h 11"/>
                <a:gd name="T4" fmla="*/ 0 w 22"/>
                <a:gd name="T5" fmla="*/ 11 h 11"/>
                <a:gd name="T6" fmla="*/ 0 w 22"/>
                <a:gd name="T7" fmla="*/ 11 h 11"/>
                <a:gd name="T8" fmla="*/ 0 w 22"/>
                <a:gd name="T9" fmla="*/ 10 h 11"/>
                <a:gd name="T10" fmla="*/ 17 w 22"/>
                <a:gd name="T11" fmla="*/ 0 h 11"/>
                <a:gd name="T12" fmla="*/ 19 w 22"/>
                <a:gd name="T13" fmla="*/ 3 h 11"/>
                <a:gd name="T14" fmla="*/ 21 w 22"/>
                <a:gd name="T15" fmla="*/ 2 h 11"/>
                <a:gd name="T16" fmla="*/ 22 w 22"/>
                <a:gd name="T17" fmla="*/ 1 h 11"/>
                <a:gd name="T18" fmla="*/ 21 w 22"/>
                <a:gd name="T19" fmla="*/ 1 h 11"/>
                <a:gd name="T20" fmla="*/ 20 w 22"/>
                <a:gd name="T21" fmla="*/ 1 h 11"/>
                <a:gd name="T22" fmla="*/ 19 w 22"/>
                <a:gd name="T23" fmla="*/ 1 h 11"/>
                <a:gd name="T24" fmla="*/ 17 w 22"/>
                <a:gd name="T25" fmla="*/ 1 h 11"/>
                <a:gd name="T26" fmla="*/ 17 w 2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0" y="10"/>
                  </a:moveTo>
                  <a:cubicBezTo>
                    <a:pt x="0" y="10"/>
                    <a:pt x="0" y="10"/>
                    <a:pt x="0" y="10"/>
                  </a:cubicBezTo>
                  <a:cubicBezTo>
                    <a:pt x="0" y="11"/>
                    <a:pt x="0" y="11"/>
                    <a:pt x="0" y="11"/>
                  </a:cubicBezTo>
                  <a:cubicBezTo>
                    <a:pt x="0" y="11"/>
                    <a:pt x="0" y="11"/>
                    <a:pt x="0" y="11"/>
                  </a:cubicBezTo>
                  <a:cubicBezTo>
                    <a:pt x="0" y="11"/>
                    <a:pt x="0" y="10"/>
                    <a:pt x="0" y="10"/>
                  </a:cubicBezTo>
                  <a:moveTo>
                    <a:pt x="17" y="0"/>
                  </a:moveTo>
                  <a:cubicBezTo>
                    <a:pt x="18" y="1"/>
                    <a:pt x="18" y="2"/>
                    <a:pt x="19" y="3"/>
                  </a:cubicBezTo>
                  <a:cubicBezTo>
                    <a:pt x="19" y="2"/>
                    <a:pt x="20" y="2"/>
                    <a:pt x="21" y="2"/>
                  </a:cubicBezTo>
                  <a:cubicBezTo>
                    <a:pt x="21" y="2"/>
                    <a:pt x="21" y="1"/>
                    <a:pt x="22" y="1"/>
                  </a:cubicBezTo>
                  <a:cubicBezTo>
                    <a:pt x="21" y="1"/>
                    <a:pt x="21" y="1"/>
                    <a:pt x="21" y="1"/>
                  </a:cubicBezTo>
                  <a:cubicBezTo>
                    <a:pt x="21" y="1"/>
                    <a:pt x="20" y="1"/>
                    <a:pt x="20" y="1"/>
                  </a:cubicBezTo>
                  <a:cubicBezTo>
                    <a:pt x="20" y="1"/>
                    <a:pt x="19" y="1"/>
                    <a:pt x="19" y="1"/>
                  </a:cubicBezTo>
                  <a:cubicBezTo>
                    <a:pt x="18" y="1"/>
                    <a:pt x="18" y="1"/>
                    <a:pt x="17" y="1"/>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0" name="Freeform 3207">
              <a:extLst>
                <a:ext uri="{FF2B5EF4-FFF2-40B4-BE49-F238E27FC236}">
                  <a16:creationId xmlns:a16="http://schemas.microsoft.com/office/drawing/2014/main" id="{953614FF-4539-4BEF-A5D6-3616F1A4956C}"/>
                </a:ext>
              </a:extLst>
            </p:cNvPr>
            <p:cNvSpPr>
              <a:spLocks/>
            </p:cNvSpPr>
            <p:nvPr/>
          </p:nvSpPr>
          <p:spPr bwMode="auto">
            <a:xfrm>
              <a:off x="2026" y="2613"/>
              <a:ext cx="51" cy="30"/>
            </a:xfrm>
            <a:custGeom>
              <a:avLst/>
              <a:gdLst>
                <a:gd name="T0" fmla="*/ 15 w 19"/>
                <a:gd name="T1" fmla="*/ 0 h 11"/>
                <a:gd name="T2" fmla="*/ 15 w 19"/>
                <a:gd name="T3" fmla="*/ 0 h 11"/>
                <a:gd name="T4" fmla="*/ 13 w 19"/>
                <a:gd name="T5" fmla="*/ 0 h 11"/>
                <a:gd name="T6" fmla="*/ 11 w 19"/>
                <a:gd name="T7" fmla="*/ 1 h 11"/>
                <a:gd name="T8" fmla="*/ 9 w 19"/>
                <a:gd name="T9" fmla="*/ 2 h 11"/>
                <a:gd name="T10" fmla="*/ 4 w 19"/>
                <a:gd name="T11" fmla="*/ 6 h 11"/>
                <a:gd name="T12" fmla="*/ 0 w 19"/>
                <a:gd name="T13" fmla="*/ 10 h 11"/>
                <a:gd name="T14" fmla="*/ 0 w 19"/>
                <a:gd name="T15" fmla="*/ 11 h 11"/>
                <a:gd name="T16" fmla="*/ 0 w 19"/>
                <a:gd name="T17" fmla="*/ 11 h 11"/>
                <a:gd name="T18" fmla="*/ 1 w 19"/>
                <a:gd name="T19" fmla="*/ 10 h 11"/>
                <a:gd name="T20" fmla="*/ 2 w 19"/>
                <a:gd name="T21" fmla="*/ 10 h 11"/>
                <a:gd name="T22" fmla="*/ 4 w 19"/>
                <a:gd name="T23" fmla="*/ 9 h 11"/>
                <a:gd name="T24" fmla="*/ 6 w 19"/>
                <a:gd name="T25" fmla="*/ 8 h 11"/>
                <a:gd name="T26" fmla="*/ 8 w 19"/>
                <a:gd name="T27" fmla="*/ 8 h 11"/>
                <a:gd name="T28" fmla="*/ 9 w 19"/>
                <a:gd name="T29" fmla="*/ 8 h 11"/>
                <a:gd name="T30" fmla="*/ 11 w 19"/>
                <a:gd name="T31" fmla="*/ 7 h 11"/>
                <a:gd name="T32" fmla="*/ 13 w 19"/>
                <a:gd name="T33" fmla="*/ 7 h 11"/>
                <a:gd name="T34" fmla="*/ 13 w 19"/>
                <a:gd name="T35" fmla="*/ 7 h 11"/>
                <a:gd name="T36" fmla="*/ 15 w 19"/>
                <a:gd name="T37" fmla="*/ 6 h 11"/>
                <a:gd name="T38" fmla="*/ 19 w 19"/>
                <a:gd name="T39" fmla="*/ 3 h 11"/>
                <a:gd name="T40" fmla="*/ 17 w 19"/>
                <a:gd name="T41" fmla="*/ 0 h 11"/>
                <a:gd name="T42" fmla="*/ 16 w 19"/>
                <a:gd name="T43" fmla="*/ 0 h 11"/>
                <a:gd name="T44" fmla="*/ 15 w 19"/>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1">
                  <a:moveTo>
                    <a:pt x="15" y="0"/>
                  </a:moveTo>
                  <a:cubicBezTo>
                    <a:pt x="15" y="0"/>
                    <a:pt x="15" y="0"/>
                    <a:pt x="15" y="0"/>
                  </a:cubicBezTo>
                  <a:cubicBezTo>
                    <a:pt x="14" y="0"/>
                    <a:pt x="14" y="0"/>
                    <a:pt x="13" y="0"/>
                  </a:cubicBezTo>
                  <a:cubicBezTo>
                    <a:pt x="12" y="1"/>
                    <a:pt x="12" y="1"/>
                    <a:pt x="11" y="1"/>
                  </a:cubicBezTo>
                  <a:cubicBezTo>
                    <a:pt x="10" y="2"/>
                    <a:pt x="9" y="2"/>
                    <a:pt x="9" y="2"/>
                  </a:cubicBezTo>
                  <a:cubicBezTo>
                    <a:pt x="7" y="3"/>
                    <a:pt x="5" y="4"/>
                    <a:pt x="4" y="6"/>
                  </a:cubicBezTo>
                  <a:cubicBezTo>
                    <a:pt x="3" y="7"/>
                    <a:pt x="1" y="8"/>
                    <a:pt x="0" y="10"/>
                  </a:cubicBezTo>
                  <a:cubicBezTo>
                    <a:pt x="0" y="10"/>
                    <a:pt x="0" y="11"/>
                    <a:pt x="0" y="11"/>
                  </a:cubicBezTo>
                  <a:cubicBezTo>
                    <a:pt x="0" y="11"/>
                    <a:pt x="0" y="11"/>
                    <a:pt x="0" y="11"/>
                  </a:cubicBezTo>
                  <a:cubicBezTo>
                    <a:pt x="1" y="10"/>
                    <a:pt x="1" y="10"/>
                    <a:pt x="1" y="10"/>
                  </a:cubicBezTo>
                  <a:cubicBezTo>
                    <a:pt x="2" y="10"/>
                    <a:pt x="2" y="10"/>
                    <a:pt x="2" y="10"/>
                  </a:cubicBezTo>
                  <a:cubicBezTo>
                    <a:pt x="2" y="10"/>
                    <a:pt x="3" y="9"/>
                    <a:pt x="4" y="9"/>
                  </a:cubicBezTo>
                  <a:cubicBezTo>
                    <a:pt x="4" y="9"/>
                    <a:pt x="5" y="9"/>
                    <a:pt x="6" y="8"/>
                  </a:cubicBezTo>
                  <a:cubicBezTo>
                    <a:pt x="6" y="8"/>
                    <a:pt x="7" y="8"/>
                    <a:pt x="8" y="8"/>
                  </a:cubicBezTo>
                  <a:cubicBezTo>
                    <a:pt x="8" y="8"/>
                    <a:pt x="9" y="8"/>
                    <a:pt x="9" y="8"/>
                  </a:cubicBezTo>
                  <a:cubicBezTo>
                    <a:pt x="10" y="8"/>
                    <a:pt x="10" y="8"/>
                    <a:pt x="11" y="7"/>
                  </a:cubicBezTo>
                  <a:cubicBezTo>
                    <a:pt x="12" y="7"/>
                    <a:pt x="13" y="7"/>
                    <a:pt x="13" y="7"/>
                  </a:cubicBezTo>
                  <a:cubicBezTo>
                    <a:pt x="13" y="7"/>
                    <a:pt x="13" y="7"/>
                    <a:pt x="13" y="7"/>
                  </a:cubicBezTo>
                  <a:cubicBezTo>
                    <a:pt x="14" y="6"/>
                    <a:pt x="14" y="6"/>
                    <a:pt x="15" y="6"/>
                  </a:cubicBezTo>
                  <a:cubicBezTo>
                    <a:pt x="16" y="5"/>
                    <a:pt x="17" y="4"/>
                    <a:pt x="19" y="3"/>
                  </a:cubicBezTo>
                  <a:cubicBezTo>
                    <a:pt x="18" y="2"/>
                    <a:pt x="18" y="1"/>
                    <a:pt x="17" y="0"/>
                  </a:cubicBezTo>
                  <a:cubicBezTo>
                    <a:pt x="17"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1" name="Freeform 3208">
              <a:extLst>
                <a:ext uri="{FF2B5EF4-FFF2-40B4-BE49-F238E27FC236}">
                  <a16:creationId xmlns:a16="http://schemas.microsoft.com/office/drawing/2014/main" id="{68C42F34-1E2F-4B86-ABD5-E9B2113BA716}"/>
                </a:ext>
              </a:extLst>
            </p:cNvPr>
            <p:cNvSpPr>
              <a:spLocks/>
            </p:cNvSpPr>
            <p:nvPr/>
          </p:nvSpPr>
          <p:spPr bwMode="auto">
            <a:xfrm>
              <a:off x="2020" y="2640"/>
              <a:ext cx="6" cy="8"/>
            </a:xfrm>
            <a:custGeom>
              <a:avLst/>
              <a:gdLst>
                <a:gd name="T0" fmla="*/ 2 w 2"/>
                <a:gd name="T1" fmla="*/ 0 h 3"/>
                <a:gd name="T2" fmla="*/ 0 w 2"/>
                <a:gd name="T3" fmla="*/ 3 h 3"/>
                <a:gd name="T4" fmla="*/ 1 w 2"/>
                <a:gd name="T5" fmla="*/ 2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1" y="1"/>
                    <a:pt x="0" y="2"/>
                    <a:pt x="0" y="3"/>
                  </a:cubicBezTo>
                  <a:cubicBezTo>
                    <a:pt x="1" y="2"/>
                    <a:pt x="1" y="2"/>
                    <a:pt x="1" y="2"/>
                  </a:cubicBezTo>
                  <a:cubicBezTo>
                    <a:pt x="1" y="2"/>
                    <a:pt x="1" y="2"/>
                    <a:pt x="2" y="1"/>
                  </a:cubicBezTo>
                  <a:cubicBezTo>
                    <a:pt x="2" y="1"/>
                    <a:pt x="2"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2" name="Freeform 3209">
              <a:extLst>
                <a:ext uri="{FF2B5EF4-FFF2-40B4-BE49-F238E27FC236}">
                  <a16:creationId xmlns:a16="http://schemas.microsoft.com/office/drawing/2014/main" id="{243B5878-B0B0-4A5C-9DBB-A2BFDA9D3724}"/>
                </a:ext>
              </a:extLst>
            </p:cNvPr>
            <p:cNvSpPr>
              <a:spLocks/>
            </p:cNvSpPr>
            <p:nvPr/>
          </p:nvSpPr>
          <p:spPr bwMode="auto">
            <a:xfrm>
              <a:off x="2069" y="2608"/>
              <a:ext cx="22" cy="8"/>
            </a:xfrm>
            <a:custGeom>
              <a:avLst/>
              <a:gdLst>
                <a:gd name="T0" fmla="*/ 7 w 8"/>
                <a:gd name="T1" fmla="*/ 0 h 3"/>
                <a:gd name="T2" fmla="*/ 5 w 8"/>
                <a:gd name="T3" fmla="*/ 0 h 3"/>
                <a:gd name="T4" fmla="*/ 0 w 8"/>
                <a:gd name="T5" fmla="*/ 1 h 3"/>
                <a:gd name="T6" fmla="*/ 1 w 8"/>
                <a:gd name="T7" fmla="*/ 2 h 3"/>
                <a:gd name="T8" fmla="*/ 1 w 8"/>
                <a:gd name="T9" fmla="*/ 2 h 3"/>
                <a:gd name="T10" fmla="*/ 3 w 8"/>
                <a:gd name="T11" fmla="*/ 2 h 3"/>
                <a:gd name="T12" fmla="*/ 4 w 8"/>
                <a:gd name="T13" fmla="*/ 3 h 3"/>
                <a:gd name="T14" fmla="*/ 5 w 8"/>
                <a:gd name="T15" fmla="*/ 3 h 3"/>
                <a:gd name="T16" fmla="*/ 7 w 8"/>
                <a:gd name="T17" fmla="*/ 3 h 3"/>
                <a:gd name="T18" fmla="*/ 8 w 8"/>
                <a:gd name="T19" fmla="*/ 2 h 3"/>
                <a:gd name="T20" fmla="*/ 8 w 8"/>
                <a:gd name="T21" fmla="*/ 0 h 3"/>
                <a:gd name="T22" fmla="*/ 7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7" y="0"/>
                  </a:moveTo>
                  <a:cubicBezTo>
                    <a:pt x="7" y="0"/>
                    <a:pt x="6" y="0"/>
                    <a:pt x="5" y="0"/>
                  </a:cubicBezTo>
                  <a:cubicBezTo>
                    <a:pt x="4" y="0"/>
                    <a:pt x="2" y="1"/>
                    <a:pt x="0" y="1"/>
                  </a:cubicBezTo>
                  <a:cubicBezTo>
                    <a:pt x="0" y="2"/>
                    <a:pt x="1" y="2"/>
                    <a:pt x="1" y="2"/>
                  </a:cubicBezTo>
                  <a:cubicBezTo>
                    <a:pt x="1" y="2"/>
                    <a:pt x="1" y="2"/>
                    <a:pt x="1" y="2"/>
                  </a:cubicBezTo>
                  <a:cubicBezTo>
                    <a:pt x="2" y="2"/>
                    <a:pt x="2" y="2"/>
                    <a:pt x="3" y="2"/>
                  </a:cubicBezTo>
                  <a:cubicBezTo>
                    <a:pt x="3" y="3"/>
                    <a:pt x="4" y="3"/>
                    <a:pt x="4" y="3"/>
                  </a:cubicBezTo>
                  <a:cubicBezTo>
                    <a:pt x="5" y="3"/>
                    <a:pt x="5" y="3"/>
                    <a:pt x="5" y="3"/>
                  </a:cubicBezTo>
                  <a:cubicBezTo>
                    <a:pt x="6" y="3"/>
                    <a:pt x="6" y="3"/>
                    <a:pt x="7" y="3"/>
                  </a:cubicBezTo>
                  <a:cubicBezTo>
                    <a:pt x="7" y="2"/>
                    <a:pt x="8" y="2"/>
                    <a:pt x="8" y="2"/>
                  </a:cubicBezTo>
                  <a:cubicBezTo>
                    <a:pt x="8" y="1"/>
                    <a:pt x="8" y="1"/>
                    <a:pt x="8" y="0"/>
                  </a:cubicBezTo>
                  <a:cubicBezTo>
                    <a:pt x="8"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3" name="Freeform 3210">
              <a:extLst>
                <a:ext uri="{FF2B5EF4-FFF2-40B4-BE49-F238E27FC236}">
                  <a16:creationId xmlns:a16="http://schemas.microsoft.com/office/drawing/2014/main" id="{797B52AF-EDA6-4A1D-925D-5D875024E49F}"/>
                </a:ext>
              </a:extLst>
            </p:cNvPr>
            <p:cNvSpPr>
              <a:spLocks/>
            </p:cNvSpPr>
            <p:nvPr/>
          </p:nvSpPr>
          <p:spPr bwMode="auto">
            <a:xfrm>
              <a:off x="2050" y="2610"/>
              <a:ext cx="22" cy="9"/>
            </a:xfrm>
            <a:custGeom>
              <a:avLst/>
              <a:gdLst>
                <a:gd name="T0" fmla="*/ 7 w 8"/>
                <a:gd name="T1" fmla="*/ 0 h 3"/>
                <a:gd name="T2" fmla="*/ 0 w 8"/>
                <a:gd name="T3" fmla="*/ 3 h 3"/>
                <a:gd name="T4" fmla="*/ 2 w 8"/>
                <a:gd name="T5" fmla="*/ 2 h 3"/>
                <a:gd name="T6" fmla="*/ 4 w 8"/>
                <a:gd name="T7" fmla="*/ 1 h 3"/>
                <a:gd name="T8" fmla="*/ 6 w 8"/>
                <a:gd name="T9" fmla="*/ 1 h 3"/>
                <a:gd name="T10" fmla="*/ 6 w 8"/>
                <a:gd name="T11" fmla="*/ 1 h 3"/>
                <a:gd name="T12" fmla="*/ 7 w 8"/>
                <a:gd name="T13" fmla="*/ 1 h 3"/>
                <a:gd name="T14" fmla="*/ 8 w 8"/>
                <a:gd name="T15" fmla="*/ 1 h 3"/>
                <a:gd name="T16" fmla="*/ 7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7" y="0"/>
                  </a:moveTo>
                  <a:cubicBezTo>
                    <a:pt x="5" y="1"/>
                    <a:pt x="2" y="2"/>
                    <a:pt x="0" y="3"/>
                  </a:cubicBezTo>
                  <a:cubicBezTo>
                    <a:pt x="0" y="3"/>
                    <a:pt x="1" y="3"/>
                    <a:pt x="2" y="2"/>
                  </a:cubicBezTo>
                  <a:cubicBezTo>
                    <a:pt x="3" y="2"/>
                    <a:pt x="3" y="2"/>
                    <a:pt x="4" y="1"/>
                  </a:cubicBezTo>
                  <a:cubicBezTo>
                    <a:pt x="5" y="1"/>
                    <a:pt x="5" y="1"/>
                    <a:pt x="6" y="1"/>
                  </a:cubicBezTo>
                  <a:cubicBezTo>
                    <a:pt x="6" y="1"/>
                    <a:pt x="6" y="1"/>
                    <a:pt x="6" y="1"/>
                  </a:cubicBezTo>
                  <a:cubicBezTo>
                    <a:pt x="6" y="1"/>
                    <a:pt x="7" y="1"/>
                    <a:pt x="7" y="1"/>
                  </a:cubicBezTo>
                  <a:cubicBezTo>
                    <a:pt x="7" y="1"/>
                    <a:pt x="8" y="1"/>
                    <a:pt x="8" y="1"/>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4" name="Freeform 3211">
              <a:extLst>
                <a:ext uri="{FF2B5EF4-FFF2-40B4-BE49-F238E27FC236}">
                  <a16:creationId xmlns:a16="http://schemas.microsoft.com/office/drawing/2014/main" id="{906F566F-F0A3-409E-997C-E8BFBB7A13C8}"/>
                </a:ext>
              </a:extLst>
            </p:cNvPr>
            <p:cNvSpPr>
              <a:spLocks/>
            </p:cNvSpPr>
            <p:nvPr/>
          </p:nvSpPr>
          <p:spPr bwMode="auto">
            <a:xfrm>
              <a:off x="2020" y="2643"/>
              <a:ext cx="6" cy="33"/>
            </a:xfrm>
            <a:custGeom>
              <a:avLst/>
              <a:gdLst>
                <a:gd name="T0" fmla="*/ 2 w 2"/>
                <a:gd name="T1" fmla="*/ 0 h 12"/>
                <a:gd name="T2" fmla="*/ 2 w 2"/>
                <a:gd name="T3" fmla="*/ 1 h 12"/>
                <a:gd name="T4" fmla="*/ 2 w 2"/>
                <a:gd name="T5" fmla="*/ 2 h 12"/>
                <a:gd name="T6" fmla="*/ 1 w 2"/>
                <a:gd name="T7" fmla="*/ 4 h 12"/>
                <a:gd name="T8" fmla="*/ 1 w 2"/>
                <a:gd name="T9" fmla="*/ 8 h 12"/>
                <a:gd name="T10" fmla="*/ 0 w 2"/>
                <a:gd name="T11" fmla="*/ 12 h 12"/>
                <a:gd name="T12" fmla="*/ 0 w 2"/>
                <a:gd name="T13" fmla="*/ 12 h 12"/>
                <a:gd name="T14" fmla="*/ 0 w 2"/>
                <a:gd name="T15" fmla="*/ 11 h 12"/>
                <a:gd name="T16" fmla="*/ 0 w 2"/>
                <a:gd name="T17" fmla="*/ 11 h 12"/>
                <a:gd name="T18" fmla="*/ 1 w 2"/>
                <a:gd name="T19" fmla="*/ 8 h 12"/>
                <a:gd name="T20" fmla="*/ 2 w 2"/>
                <a:gd name="T21" fmla="*/ 4 h 12"/>
                <a:gd name="T22" fmla="*/ 2 w 2"/>
                <a:gd name="T23" fmla="*/ 2 h 12"/>
                <a:gd name="T24" fmla="*/ 2 w 2"/>
                <a:gd name="T25" fmla="*/ 0 h 12"/>
                <a:gd name="T26" fmla="*/ 2 w 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2">
                  <a:moveTo>
                    <a:pt x="2" y="0"/>
                  </a:moveTo>
                  <a:cubicBezTo>
                    <a:pt x="2" y="0"/>
                    <a:pt x="2" y="0"/>
                    <a:pt x="2" y="1"/>
                  </a:cubicBezTo>
                  <a:cubicBezTo>
                    <a:pt x="2" y="2"/>
                    <a:pt x="2" y="2"/>
                    <a:pt x="2" y="2"/>
                  </a:cubicBezTo>
                  <a:cubicBezTo>
                    <a:pt x="1" y="4"/>
                    <a:pt x="1" y="4"/>
                    <a:pt x="1" y="4"/>
                  </a:cubicBezTo>
                  <a:cubicBezTo>
                    <a:pt x="1" y="5"/>
                    <a:pt x="1" y="7"/>
                    <a:pt x="1" y="8"/>
                  </a:cubicBezTo>
                  <a:cubicBezTo>
                    <a:pt x="1" y="9"/>
                    <a:pt x="0" y="10"/>
                    <a:pt x="0" y="12"/>
                  </a:cubicBezTo>
                  <a:cubicBezTo>
                    <a:pt x="0" y="12"/>
                    <a:pt x="0" y="12"/>
                    <a:pt x="0" y="12"/>
                  </a:cubicBezTo>
                  <a:cubicBezTo>
                    <a:pt x="0" y="12"/>
                    <a:pt x="0" y="11"/>
                    <a:pt x="0" y="11"/>
                  </a:cubicBezTo>
                  <a:cubicBezTo>
                    <a:pt x="0" y="11"/>
                    <a:pt x="0" y="11"/>
                    <a:pt x="0" y="11"/>
                  </a:cubicBezTo>
                  <a:cubicBezTo>
                    <a:pt x="1" y="10"/>
                    <a:pt x="1" y="9"/>
                    <a:pt x="1" y="8"/>
                  </a:cubicBezTo>
                  <a:cubicBezTo>
                    <a:pt x="1" y="7"/>
                    <a:pt x="2" y="6"/>
                    <a:pt x="2" y="4"/>
                  </a:cubicBezTo>
                  <a:cubicBezTo>
                    <a:pt x="2" y="2"/>
                    <a:pt x="2" y="2"/>
                    <a:pt x="2" y="2"/>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5" name="Freeform 3212">
              <a:extLst>
                <a:ext uri="{FF2B5EF4-FFF2-40B4-BE49-F238E27FC236}">
                  <a16:creationId xmlns:a16="http://schemas.microsoft.com/office/drawing/2014/main" id="{1322D4E9-70EA-4211-9CF5-C3387C795DF2}"/>
                </a:ext>
              </a:extLst>
            </p:cNvPr>
            <p:cNvSpPr>
              <a:spLocks/>
            </p:cNvSpPr>
            <p:nvPr/>
          </p:nvSpPr>
          <p:spPr bwMode="auto">
            <a:xfrm>
              <a:off x="2020" y="2635"/>
              <a:ext cx="38" cy="38"/>
            </a:xfrm>
            <a:custGeom>
              <a:avLst/>
              <a:gdLst>
                <a:gd name="T0" fmla="*/ 14 w 14"/>
                <a:gd name="T1" fmla="*/ 0 h 14"/>
                <a:gd name="T2" fmla="*/ 13 w 14"/>
                <a:gd name="T3" fmla="*/ 0 h 14"/>
                <a:gd name="T4" fmla="*/ 11 w 14"/>
                <a:gd name="T5" fmla="*/ 0 h 14"/>
                <a:gd name="T6" fmla="*/ 10 w 14"/>
                <a:gd name="T7" fmla="*/ 0 h 14"/>
                <a:gd name="T8" fmla="*/ 8 w 14"/>
                <a:gd name="T9" fmla="*/ 1 h 14"/>
                <a:gd name="T10" fmla="*/ 6 w 14"/>
                <a:gd name="T11" fmla="*/ 1 h 14"/>
                <a:gd name="T12" fmla="*/ 4 w 14"/>
                <a:gd name="T13" fmla="*/ 2 h 14"/>
                <a:gd name="T14" fmla="*/ 3 w 14"/>
                <a:gd name="T15" fmla="*/ 3 h 14"/>
                <a:gd name="T16" fmla="*/ 2 w 14"/>
                <a:gd name="T17" fmla="*/ 3 h 14"/>
                <a:gd name="T18" fmla="*/ 2 w 14"/>
                <a:gd name="T19" fmla="*/ 3 h 14"/>
                <a:gd name="T20" fmla="*/ 2 w 14"/>
                <a:gd name="T21" fmla="*/ 3 h 14"/>
                <a:gd name="T22" fmla="*/ 2 w 14"/>
                <a:gd name="T23" fmla="*/ 5 h 14"/>
                <a:gd name="T24" fmla="*/ 2 w 14"/>
                <a:gd name="T25" fmla="*/ 7 h 14"/>
                <a:gd name="T26" fmla="*/ 1 w 14"/>
                <a:gd name="T27" fmla="*/ 11 h 14"/>
                <a:gd name="T28" fmla="*/ 0 w 14"/>
                <a:gd name="T29" fmla="*/ 14 h 14"/>
                <a:gd name="T30" fmla="*/ 5 w 14"/>
                <a:gd name="T31" fmla="*/ 9 h 14"/>
                <a:gd name="T32" fmla="*/ 11 w 14"/>
                <a:gd name="T33" fmla="*/ 3 h 14"/>
                <a:gd name="T34" fmla="*/ 14 w 14"/>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14" y="0"/>
                  </a:moveTo>
                  <a:cubicBezTo>
                    <a:pt x="14" y="0"/>
                    <a:pt x="13" y="0"/>
                    <a:pt x="13" y="0"/>
                  </a:cubicBezTo>
                  <a:cubicBezTo>
                    <a:pt x="12" y="0"/>
                    <a:pt x="12" y="0"/>
                    <a:pt x="11" y="0"/>
                  </a:cubicBezTo>
                  <a:cubicBezTo>
                    <a:pt x="11" y="0"/>
                    <a:pt x="10" y="0"/>
                    <a:pt x="10" y="0"/>
                  </a:cubicBezTo>
                  <a:cubicBezTo>
                    <a:pt x="9" y="0"/>
                    <a:pt x="8" y="1"/>
                    <a:pt x="8" y="1"/>
                  </a:cubicBezTo>
                  <a:cubicBezTo>
                    <a:pt x="7" y="1"/>
                    <a:pt x="6" y="1"/>
                    <a:pt x="6" y="1"/>
                  </a:cubicBezTo>
                  <a:cubicBezTo>
                    <a:pt x="5" y="2"/>
                    <a:pt x="5" y="2"/>
                    <a:pt x="4" y="2"/>
                  </a:cubicBezTo>
                  <a:cubicBezTo>
                    <a:pt x="3" y="3"/>
                    <a:pt x="3" y="3"/>
                    <a:pt x="3" y="3"/>
                  </a:cubicBezTo>
                  <a:cubicBezTo>
                    <a:pt x="2" y="3"/>
                    <a:pt x="2" y="3"/>
                    <a:pt x="2" y="3"/>
                  </a:cubicBezTo>
                  <a:cubicBezTo>
                    <a:pt x="2" y="3"/>
                    <a:pt x="2" y="3"/>
                    <a:pt x="2" y="3"/>
                  </a:cubicBezTo>
                  <a:cubicBezTo>
                    <a:pt x="2" y="3"/>
                    <a:pt x="2" y="3"/>
                    <a:pt x="2" y="3"/>
                  </a:cubicBezTo>
                  <a:cubicBezTo>
                    <a:pt x="2" y="5"/>
                    <a:pt x="2" y="5"/>
                    <a:pt x="2" y="5"/>
                  </a:cubicBezTo>
                  <a:cubicBezTo>
                    <a:pt x="2" y="7"/>
                    <a:pt x="2" y="7"/>
                    <a:pt x="2" y="7"/>
                  </a:cubicBezTo>
                  <a:cubicBezTo>
                    <a:pt x="2" y="9"/>
                    <a:pt x="1" y="10"/>
                    <a:pt x="1" y="11"/>
                  </a:cubicBezTo>
                  <a:cubicBezTo>
                    <a:pt x="1" y="12"/>
                    <a:pt x="1" y="13"/>
                    <a:pt x="0" y="14"/>
                  </a:cubicBezTo>
                  <a:cubicBezTo>
                    <a:pt x="2" y="12"/>
                    <a:pt x="3" y="10"/>
                    <a:pt x="5" y="9"/>
                  </a:cubicBezTo>
                  <a:cubicBezTo>
                    <a:pt x="7" y="7"/>
                    <a:pt x="9" y="5"/>
                    <a:pt x="11" y="3"/>
                  </a:cubicBezTo>
                  <a:cubicBezTo>
                    <a:pt x="12" y="2"/>
                    <a:pt x="13" y="1"/>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6" name="Freeform 3213">
              <a:extLst>
                <a:ext uri="{FF2B5EF4-FFF2-40B4-BE49-F238E27FC236}">
                  <a16:creationId xmlns:a16="http://schemas.microsoft.com/office/drawing/2014/main" id="{F930EC3F-2162-4C1B-9F1A-C62D3EC90B24}"/>
                </a:ext>
              </a:extLst>
            </p:cNvPr>
            <p:cNvSpPr>
              <a:spLocks/>
            </p:cNvSpPr>
            <p:nvPr/>
          </p:nvSpPr>
          <p:spPr bwMode="auto">
            <a:xfrm>
              <a:off x="2009" y="2646"/>
              <a:ext cx="17" cy="38"/>
            </a:xfrm>
            <a:custGeom>
              <a:avLst/>
              <a:gdLst>
                <a:gd name="T0" fmla="*/ 6 w 6"/>
                <a:gd name="T1" fmla="*/ 0 h 14"/>
                <a:gd name="T2" fmla="*/ 5 w 6"/>
                <a:gd name="T3" fmla="*/ 0 h 14"/>
                <a:gd name="T4" fmla="*/ 4 w 6"/>
                <a:gd name="T5" fmla="*/ 1 h 14"/>
                <a:gd name="T6" fmla="*/ 0 w 6"/>
                <a:gd name="T7" fmla="*/ 10 h 14"/>
                <a:gd name="T8" fmla="*/ 1 w 6"/>
                <a:gd name="T9" fmla="*/ 12 h 14"/>
                <a:gd name="T10" fmla="*/ 2 w 6"/>
                <a:gd name="T11" fmla="*/ 14 h 14"/>
                <a:gd name="T12" fmla="*/ 4 w 6"/>
                <a:gd name="T13" fmla="*/ 11 h 14"/>
                <a:gd name="T14" fmla="*/ 4 w 6"/>
                <a:gd name="T15" fmla="*/ 11 h 14"/>
                <a:gd name="T16" fmla="*/ 5 w 6"/>
                <a:gd name="T17" fmla="*/ 7 h 14"/>
                <a:gd name="T18" fmla="*/ 5 w 6"/>
                <a:gd name="T19" fmla="*/ 3 h 14"/>
                <a:gd name="T20" fmla="*/ 6 w 6"/>
                <a:gd name="T21" fmla="*/ 1 h 14"/>
                <a:gd name="T22" fmla="*/ 6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6" y="0"/>
                  </a:moveTo>
                  <a:cubicBezTo>
                    <a:pt x="5" y="0"/>
                    <a:pt x="5" y="0"/>
                    <a:pt x="5" y="0"/>
                  </a:cubicBezTo>
                  <a:cubicBezTo>
                    <a:pt x="4" y="1"/>
                    <a:pt x="4" y="1"/>
                    <a:pt x="4" y="1"/>
                  </a:cubicBezTo>
                  <a:cubicBezTo>
                    <a:pt x="2" y="4"/>
                    <a:pt x="1" y="7"/>
                    <a:pt x="0" y="10"/>
                  </a:cubicBezTo>
                  <a:cubicBezTo>
                    <a:pt x="0" y="11"/>
                    <a:pt x="0" y="11"/>
                    <a:pt x="1" y="12"/>
                  </a:cubicBezTo>
                  <a:cubicBezTo>
                    <a:pt x="1" y="13"/>
                    <a:pt x="2" y="13"/>
                    <a:pt x="2" y="14"/>
                  </a:cubicBezTo>
                  <a:cubicBezTo>
                    <a:pt x="3" y="13"/>
                    <a:pt x="3" y="12"/>
                    <a:pt x="4" y="11"/>
                  </a:cubicBezTo>
                  <a:cubicBezTo>
                    <a:pt x="4" y="11"/>
                    <a:pt x="4" y="11"/>
                    <a:pt x="4" y="11"/>
                  </a:cubicBezTo>
                  <a:cubicBezTo>
                    <a:pt x="4" y="9"/>
                    <a:pt x="5" y="8"/>
                    <a:pt x="5" y="7"/>
                  </a:cubicBezTo>
                  <a:cubicBezTo>
                    <a:pt x="5" y="6"/>
                    <a:pt x="5" y="4"/>
                    <a:pt x="5" y="3"/>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7" name="Freeform 3214">
              <a:extLst>
                <a:ext uri="{FF2B5EF4-FFF2-40B4-BE49-F238E27FC236}">
                  <a16:creationId xmlns:a16="http://schemas.microsoft.com/office/drawing/2014/main" id="{49D9F57A-549D-4B73-B7E4-2D1794D17683}"/>
                </a:ext>
              </a:extLst>
            </p:cNvPr>
            <p:cNvSpPr>
              <a:spLocks noEditPoints="1"/>
            </p:cNvSpPr>
            <p:nvPr/>
          </p:nvSpPr>
          <p:spPr bwMode="auto">
            <a:xfrm>
              <a:off x="2017" y="2670"/>
              <a:ext cx="38" cy="22"/>
            </a:xfrm>
            <a:custGeom>
              <a:avLst/>
              <a:gdLst>
                <a:gd name="T0" fmla="*/ 1 w 14"/>
                <a:gd name="T1" fmla="*/ 2 h 8"/>
                <a:gd name="T2" fmla="*/ 1 w 14"/>
                <a:gd name="T3" fmla="*/ 3 h 8"/>
                <a:gd name="T4" fmla="*/ 0 w 14"/>
                <a:gd name="T5" fmla="*/ 5 h 8"/>
                <a:gd name="T6" fmla="*/ 0 w 14"/>
                <a:gd name="T7" fmla="*/ 5 h 8"/>
                <a:gd name="T8" fmla="*/ 1 w 14"/>
                <a:gd name="T9" fmla="*/ 2 h 8"/>
                <a:gd name="T10" fmla="*/ 14 w 14"/>
                <a:gd name="T11" fmla="*/ 0 h 8"/>
                <a:gd name="T12" fmla="*/ 4 w 14"/>
                <a:gd name="T13" fmla="*/ 6 h 8"/>
                <a:gd name="T14" fmla="*/ 9 w 14"/>
                <a:gd name="T15" fmla="*/ 8 h 8"/>
                <a:gd name="T16" fmla="*/ 10 w 14"/>
                <a:gd name="T17" fmla="*/ 8 h 8"/>
                <a:gd name="T18" fmla="*/ 11 w 14"/>
                <a:gd name="T19" fmla="*/ 6 h 8"/>
                <a:gd name="T20" fmla="*/ 13 w 14"/>
                <a:gd name="T21" fmla="*/ 2 h 8"/>
                <a:gd name="T22" fmla="*/ 14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1" y="2"/>
                  </a:moveTo>
                  <a:cubicBezTo>
                    <a:pt x="1" y="2"/>
                    <a:pt x="1" y="2"/>
                    <a:pt x="1" y="3"/>
                  </a:cubicBezTo>
                  <a:cubicBezTo>
                    <a:pt x="0" y="3"/>
                    <a:pt x="0" y="4"/>
                    <a:pt x="0" y="5"/>
                  </a:cubicBezTo>
                  <a:cubicBezTo>
                    <a:pt x="0" y="5"/>
                    <a:pt x="0" y="5"/>
                    <a:pt x="0" y="5"/>
                  </a:cubicBezTo>
                  <a:cubicBezTo>
                    <a:pt x="0" y="4"/>
                    <a:pt x="1" y="3"/>
                    <a:pt x="1" y="2"/>
                  </a:cubicBezTo>
                  <a:moveTo>
                    <a:pt x="14" y="0"/>
                  </a:moveTo>
                  <a:cubicBezTo>
                    <a:pt x="11" y="2"/>
                    <a:pt x="7" y="4"/>
                    <a:pt x="4" y="6"/>
                  </a:cubicBezTo>
                  <a:cubicBezTo>
                    <a:pt x="5" y="7"/>
                    <a:pt x="7" y="8"/>
                    <a:pt x="9" y="8"/>
                  </a:cubicBezTo>
                  <a:cubicBezTo>
                    <a:pt x="10" y="8"/>
                    <a:pt x="10" y="8"/>
                    <a:pt x="10" y="8"/>
                  </a:cubicBezTo>
                  <a:cubicBezTo>
                    <a:pt x="10" y="7"/>
                    <a:pt x="10" y="7"/>
                    <a:pt x="11" y="6"/>
                  </a:cubicBezTo>
                  <a:cubicBezTo>
                    <a:pt x="12" y="5"/>
                    <a:pt x="13" y="3"/>
                    <a:pt x="13" y="2"/>
                  </a:cubicBezTo>
                  <a:cubicBezTo>
                    <a:pt x="14" y="1"/>
                    <a:pt x="14" y="1"/>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8" name="Freeform 3215">
              <a:extLst>
                <a:ext uri="{FF2B5EF4-FFF2-40B4-BE49-F238E27FC236}">
                  <a16:creationId xmlns:a16="http://schemas.microsoft.com/office/drawing/2014/main" id="{EF6C64AD-3AF5-4E86-9708-12866BF28A66}"/>
                </a:ext>
              </a:extLst>
            </p:cNvPr>
            <p:cNvSpPr>
              <a:spLocks/>
            </p:cNvSpPr>
            <p:nvPr/>
          </p:nvSpPr>
          <p:spPr bwMode="auto">
            <a:xfrm>
              <a:off x="2017" y="2627"/>
              <a:ext cx="55" cy="59"/>
            </a:xfrm>
            <a:custGeom>
              <a:avLst/>
              <a:gdLst>
                <a:gd name="T0" fmla="*/ 20 w 20"/>
                <a:gd name="T1" fmla="*/ 0 h 22"/>
                <a:gd name="T2" fmla="*/ 18 w 20"/>
                <a:gd name="T3" fmla="*/ 1 h 22"/>
                <a:gd name="T4" fmla="*/ 12 w 20"/>
                <a:gd name="T5" fmla="*/ 6 h 22"/>
                <a:gd name="T6" fmla="*/ 6 w 20"/>
                <a:gd name="T7" fmla="*/ 12 h 22"/>
                <a:gd name="T8" fmla="*/ 1 w 20"/>
                <a:gd name="T9" fmla="*/ 17 h 22"/>
                <a:gd name="T10" fmla="*/ 1 w 20"/>
                <a:gd name="T11" fmla="*/ 18 h 22"/>
                <a:gd name="T12" fmla="*/ 0 w 20"/>
                <a:gd name="T13" fmla="*/ 21 h 22"/>
                <a:gd name="T14" fmla="*/ 1 w 20"/>
                <a:gd name="T15" fmla="*/ 21 h 22"/>
                <a:gd name="T16" fmla="*/ 1 w 20"/>
                <a:gd name="T17" fmla="*/ 21 h 22"/>
                <a:gd name="T18" fmla="*/ 4 w 20"/>
                <a:gd name="T19" fmla="*/ 22 h 22"/>
                <a:gd name="T20" fmla="*/ 4 w 20"/>
                <a:gd name="T21" fmla="*/ 22 h 22"/>
                <a:gd name="T22" fmla="*/ 14 w 20"/>
                <a:gd name="T23" fmla="*/ 16 h 22"/>
                <a:gd name="T24" fmla="*/ 14 w 20"/>
                <a:gd name="T25" fmla="*/ 15 h 22"/>
                <a:gd name="T26" fmla="*/ 15 w 20"/>
                <a:gd name="T27" fmla="*/ 12 h 22"/>
                <a:gd name="T28" fmla="*/ 17 w 20"/>
                <a:gd name="T29" fmla="*/ 6 h 22"/>
                <a:gd name="T30" fmla="*/ 18 w 20"/>
                <a:gd name="T31" fmla="*/ 4 h 22"/>
                <a:gd name="T32" fmla="*/ 19 w 20"/>
                <a:gd name="T33" fmla="*/ 2 h 22"/>
                <a:gd name="T34" fmla="*/ 20 w 20"/>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2">
                  <a:moveTo>
                    <a:pt x="20" y="0"/>
                  </a:moveTo>
                  <a:cubicBezTo>
                    <a:pt x="19" y="0"/>
                    <a:pt x="19" y="1"/>
                    <a:pt x="18" y="1"/>
                  </a:cubicBezTo>
                  <a:cubicBezTo>
                    <a:pt x="16" y="3"/>
                    <a:pt x="14" y="4"/>
                    <a:pt x="12" y="6"/>
                  </a:cubicBezTo>
                  <a:cubicBezTo>
                    <a:pt x="10" y="8"/>
                    <a:pt x="8" y="10"/>
                    <a:pt x="6" y="12"/>
                  </a:cubicBezTo>
                  <a:cubicBezTo>
                    <a:pt x="4" y="14"/>
                    <a:pt x="3" y="16"/>
                    <a:pt x="1" y="17"/>
                  </a:cubicBezTo>
                  <a:cubicBezTo>
                    <a:pt x="1" y="17"/>
                    <a:pt x="1" y="18"/>
                    <a:pt x="1" y="18"/>
                  </a:cubicBezTo>
                  <a:cubicBezTo>
                    <a:pt x="1" y="19"/>
                    <a:pt x="0" y="20"/>
                    <a:pt x="0" y="21"/>
                  </a:cubicBezTo>
                  <a:cubicBezTo>
                    <a:pt x="1" y="21"/>
                    <a:pt x="1" y="21"/>
                    <a:pt x="1" y="21"/>
                  </a:cubicBezTo>
                  <a:cubicBezTo>
                    <a:pt x="1" y="21"/>
                    <a:pt x="1" y="21"/>
                    <a:pt x="1" y="21"/>
                  </a:cubicBezTo>
                  <a:cubicBezTo>
                    <a:pt x="2" y="21"/>
                    <a:pt x="3" y="21"/>
                    <a:pt x="4" y="22"/>
                  </a:cubicBezTo>
                  <a:cubicBezTo>
                    <a:pt x="4" y="22"/>
                    <a:pt x="4" y="22"/>
                    <a:pt x="4" y="22"/>
                  </a:cubicBezTo>
                  <a:cubicBezTo>
                    <a:pt x="7" y="20"/>
                    <a:pt x="11" y="18"/>
                    <a:pt x="14" y="16"/>
                  </a:cubicBezTo>
                  <a:cubicBezTo>
                    <a:pt x="14" y="16"/>
                    <a:pt x="14" y="15"/>
                    <a:pt x="14" y="15"/>
                  </a:cubicBezTo>
                  <a:cubicBezTo>
                    <a:pt x="15" y="14"/>
                    <a:pt x="15" y="13"/>
                    <a:pt x="15" y="12"/>
                  </a:cubicBezTo>
                  <a:cubicBezTo>
                    <a:pt x="16" y="10"/>
                    <a:pt x="16" y="8"/>
                    <a:pt x="17" y="6"/>
                  </a:cubicBezTo>
                  <a:cubicBezTo>
                    <a:pt x="17" y="6"/>
                    <a:pt x="17" y="5"/>
                    <a:pt x="18" y="4"/>
                  </a:cubicBezTo>
                  <a:cubicBezTo>
                    <a:pt x="18" y="3"/>
                    <a:pt x="18" y="2"/>
                    <a:pt x="19" y="2"/>
                  </a:cubicBezTo>
                  <a:cubicBezTo>
                    <a:pt x="19" y="1"/>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69" name="Freeform 3216">
              <a:extLst>
                <a:ext uri="{FF2B5EF4-FFF2-40B4-BE49-F238E27FC236}">
                  <a16:creationId xmlns:a16="http://schemas.microsoft.com/office/drawing/2014/main" id="{5D42CC7D-E64C-41A9-8A80-35223ADBA38C}"/>
                </a:ext>
              </a:extLst>
            </p:cNvPr>
            <p:cNvSpPr>
              <a:spLocks/>
            </p:cNvSpPr>
            <p:nvPr/>
          </p:nvSpPr>
          <p:spPr bwMode="auto">
            <a:xfrm>
              <a:off x="2017" y="2678"/>
              <a:ext cx="3" cy="6"/>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2"/>
                    <a:pt x="0" y="2"/>
                    <a:pt x="0" y="2"/>
                  </a:cubicBezTo>
                  <a:cubicBezTo>
                    <a:pt x="0" y="1"/>
                    <a:pt x="0"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0" name="Freeform 3217">
              <a:extLst>
                <a:ext uri="{FF2B5EF4-FFF2-40B4-BE49-F238E27FC236}">
                  <a16:creationId xmlns:a16="http://schemas.microsoft.com/office/drawing/2014/main" id="{9E423C64-B4BC-4A27-998B-F7652B20B609}"/>
                </a:ext>
              </a:extLst>
            </p:cNvPr>
            <p:cNvSpPr>
              <a:spLocks noEditPoints="1"/>
            </p:cNvSpPr>
            <p:nvPr/>
          </p:nvSpPr>
          <p:spPr bwMode="auto">
            <a:xfrm>
              <a:off x="2088" y="2632"/>
              <a:ext cx="41" cy="52"/>
            </a:xfrm>
            <a:custGeom>
              <a:avLst/>
              <a:gdLst>
                <a:gd name="T0" fmla="*/ 0 w 15"/>
                <a:gd name="T1" fmla="*/ 18 h 19"/>
                <a:gd name="T2" fmla="*/ 0 w 15"/>
                <a:gd name="T3" fmla="*/ 19 h 19"/>
                <a:gd name="T4" fmla="*/ 0 w 15"/>
                <a:gd name="T5" fmla="*/ 19 h 19"/>
                <a:gd name="T6" fmla="*/ 0 w 15"/>
                <a:gd name="T7" fmla="*/ 18 h 19"/>
                <a:gd name="T8" fmla="*/ 4 w 15"/>
                <a:gd name="T9" fmla="*/ 0 h 19"/>
                <a:gd name="T10" fmla="*/ 3 w 15"/>
                <a:gd name="T11" fmla="*/ 1 h 19"/>
                <a:gd name="T12" fmla="*/ 3 w 15"/>
                <a:gd name="T13" fmla="*/ 3 h 19"/>
                <a:gd name="T14" fmla="*/ 3 w 15"/>
                <a:gd name="T15" fmla="*/ 6 h 19"/>
                <a:gd name="T16" fmla="*/ 3 w 15"/>
                <a:gd name="T17" fmla="*/ 7 h 19"/>
                <a:gd name="T18" fmla="*/ 3 w 15"/>
                <a:gd name="T19" fmla="*/ 8 h 19"/>
                <a:gd name="T20" fmla="*/ 3 w 15"/>
                <a:gd name="T21" fmla="*/ 11 h 19"/>
                <a:gd name="T22" fmla="*/ 2 w 15"/>
                <a:gd name="T23" fmla="*/ 14 h 19"/>
                <a:gd name="T24" fmla="*/ 1 w 15"/>
                <a:gd name="T25" fmla="*/ 16 h 19"/>
                <a:gd name="T26" fmla="*/ 1 w 15"/>
                <a:gd name="T27" fmla="*/ 18 h 19"/>
                <a:gd name="T28" fmla="*/ 1 w 15"/>
                <a:gd name="T29" fmla="*/ 18 h 19"/>
                <a:gd name="T30" fmla="*/ 13 w 15"/>
                <a:gd name="T31" fmla="*/ 11 h 19"/>
                <a:gd name="T32" fmla="*/ 15 w 15"/>
                <a:gd name="T33" fmla="*/ 10 h 19"/>
                <a:gd name="T34" fmla="*/ 8 w 15"/>
                <a:gd name="T35" fmla="*/ 5 h 19"/>
                <a:gd name="T36" fmla="*/ 4 w 15"/>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9">
                  <a:moveTo>
                    <a:pt x="0" y="18"/>
                  </a:moveTo>
                  <a:cubicBezTo>
                    <a:pt x="0" y="19"/>
                    <a:pt x="0" y="19"/>
                    <a:pt x="0" y="19"/>
                  </a:cubicBezTo>
                  <a:cubicBezTo>
                    <a:pt x="0" y="19"/>
                    <a:pt x="0" y="19"/>
                    <a:pt x="0" y="19"/>
                  </a:cubicBezTo>
                  <a:cubicBezTo>
                    <a:pt x="0" y="18"/>
                    <a:pt x="0" y="18"/>
                    <a:pt x="0" y="18"/>
                  </a:cubicBezTo>
                  <a:moveTo>
                    <a:pt x="4" y="0"/>
                  </a:moveTo>
                  <a:cubicBezTo>
                    <a:pt x="3" y="1"/>
                    <a:pt x="3" y="1"/>
                    <a:pt x="3" y="1"/>
                  </a:cubicBezTo>
                  <a:cubicBezTo>
                    <a:pt x="3" y="2"/>
                    <a:pt x="3" y="2"/>
                    <a:pt x="3" y="3"/>
                  </a:cubicBezTo>
                  <a:cubicBezTo>
                    <a:pt x="3" y="4"/>
                    <a:pt x="3" y="5"/>
                    <a:pt x="3" y="6"/>
                  </a:cubicBezTo>
                  <a:cubicBezTo>
                    <a:pt x="3" y="7"/>
                    <a:pt x="3" y="7"/>
                    <a:pt x="3" y="7"/>
                  </a:cubicBezTo>
                  <a:cubicBezTo>
                    <a:pt x="3" y="8"/>
                    <a:pt x="3" y="8"/>
                    <a:pt x="3" y="8"/>
                  </a:cubicBezTo>
                  <a:cubicBezTo>
                    <a:pt x="3" y="9"/>
                    <a:pt x="3" y="10"/>
                    <a:pt x="3" y="11"/>
                  </a:cubicBezTo>
                  <a:cubicBezTo>
                    <a:pt x="3" y="12"/>
                    <a:pt x="2" y="13"/>
                    <a:pt x="2" y="14"/>
                  </a:cubicBezTo>
                  <a:cubicBezTo>
                    <a:pt x="2" y="15"/>
                    <a:pt x="1" y="16"/>
                    <a:pt x="1" y="16"/>
                  </a:cubicBezTo>
                  <a:cubicBezTo>
                    <a:pt x="1" y="18"/>
                    <a:pt x="1" y="18"/>
                    <a:pt x="1" y="18"/>
                  </a:cubicBezTo>
                  <a:cubicBezTo>
                    <a:pt x="1" y="18"/>
                    <a:pt x="1" y="18"/>
                    <a:pt x="1" y="18"/>
                  </a:cubicBezTo>
                  <a:cubicBezTo>
                    <a:pt x="5" y="17"/>
                    <a:pt x="10" y="14"/>
                    <a:pt x="13" y="11"/>
                  </a:cubicBezTo>
                  <a:cubicBezTo>
                    <a:pt x="14" y="11"/>
                    <a:pt x="14" y="11"/>
                    <a:pt x="15" y="10"/>
                  </a:cubicBezTo>
                  <a:cubicBezTo>
                    <a:pt x="12" y="8"/>
                    <a:pt x="10" y="7"/>
                    <a:pt x="8" y="5"/>
                  </a:cubicBezTo>
                  <a:cubicBezTo>
                    <a:pt x="6" y="3"/>
                    <a:pt x="5" y="2"/>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1" name="Freeform 3218">
              <a:extLst>
                <a:ext uri="{FF2B5EF4-FFF2-40B4-BE49-F238E27FC236}">
                  <a16:creationId xmlns:a16="http://schemas.microsoft.com/office/drawing/2014/main" id="{A38AE6BD-A4A0-4359-A02F-3E2B119A8237}"/>
                </a:ext>
              </a:extLst>
            </p:cNvPr>
            <p:cNvSpPr>
              <a:spLocks noEditPoints="1"/>
            </p:cNvSpPr>
            <p:nvPr/>
          </p:nvSpPr>
          <p:spPr bwMode="auto">
            <a:xfrm>
              <a:off x="2042" y="2616"/>
              <a:ext cx="54" cy="76"/>
            </a:xfrm>
            <a:custGeom>
              <a:avLst/>
              <a:gdLst>
                <a:gd name="T0" fmla="*/ 20 w 20"/>
                <a:gd name="T1" fmla="*/ 9 h 28"/>
                <a:gd name="T2" fmla="*/ 18 w 20"/>
                <a:gd name="T3" fmla="*/ 22 h 28"/>
                <a:gd name="T4" fmla="*/ 19 w 20"/>
                <a:gd name="T5" fmla="*/ 20 h 28"/>
                <a:gd name="T6" fmla="*/ 20 w 20"/>
                <a:gd name="T7" fmla="*/ 17 h 28"/>
                <a:gd name="T8" fmla="*/ 20 w 20"/>
                <a:gd name="T9" fmla="*/ 14 h 28"/>
                <a:gd name="T10" fmla="*/ 20 w 20"/>
                <a:gd name="T11" fmla="*/ 13 h 28"/>
                <a:gd name="T12" fmla="*/ 20 w 20"/>
                <a:gd name="T13" fmla="*/ 11 h 28"/>
                <a:gd name="T14" fmla="*/ 20 w 20"/>
                <a:gd name="T15" fmla="*/ 9 h 28"/>
                <a:gd name="T16" fmla="*/ 18 w 20"/>
                <a:gd name="T17" fmla="*/ 0 h 28"/>
                <a:gd name="T18" fmla="*/ 15 w 20"/>
                <a:gd name="T19" fmla="*/ 2 h 28"/>
                <a:gd name="T20" fmla="*/ 13 w 20"/>
                <a:gd name="T21" fmla="*/ 3 h 28"/>
                <a:gd name="T22" fmla="*/ 13 w 20"/>
                <a:gd name="T23" fmla="*/ 10 h 28"/>
                <a:gd name="T24" fmla="*/ 7 w 20"/>
                <a:gd name="T25" fmla="*/ 18 h 28"/>
                <a:gd name="T26" fmla="*/ 5 w 20"/>
                <a:gd name="T27" fmla="*/ 20 h 28"/>
                <a:gd name="T28" fmla="*/ 4 w 20"/>
                <a:gd name="T29" fmla="*/ 22 h 28"/>
                <a:gd name="T30" fmla="*/ 2 w 20"/>
                <a:gd name="T31" fmla="*/ 26 h 28"/>
                <a:gd name="T32" fmla="*/ 1 w 20"/>
                <a:gd name="T33" fmla="*/ 28 h 28"/>
                <a:gd name="T34" fmla="*/ 0 w 20"/>
                <a:gd name="T35" fmla="*/ 28 h 28"/>
                <a:gd name="T36" fmla="*/ 1 w 20"/>
                <a:gd name="T37" fmla="*/ 28 h 28"/>
                <a:gd name="T38" fmla="*/ 3 w 20"/>
                <a:gd name="T39" fmla="*/ 28 h 28"/>
                <a:gd name="T40" fmla="*/ 4 w 20"/>
                <a:gd name="T41" fmla="*/ 28 h 28"/>
                <a:gd name="T42" fmla="*/ 6 w 20"/>
                <a:gd name="T43" fmla="*/ 28 h 28"/>
                <a:gd name="T44" fmla="*/ 11 w 20"/>
                <a:gd name="T45" fmla="*/ 27 h 28"/>
                <a:gd name="T46" fmla="*/ 14 w 20"/>
                <a:gd name="T47" fmla="*/ 25 h 28"/>
                <a:gd name="T48" fmla="*/ 16 w 20"/>
                <a:gd name="T49" fmla="*/ 25 h 28"/>
                <a:gd name="T50" fmla="*/ 17 w 20"/>
                <a:gd name="T51" fmla="*/ 24 h 28"/>
                <a:gd name="T52" fmla="*/ 20 w 20"/>
                <a:gd name="T53" fmla="*/ 5 h 28"/>
                <a:gd name="T54" fmla="*/ 19 w 20"/>
                <a:gd name="T55" fmla="*/ 2 h 28"/>
                <a:gd name="T56" fmla="*/ 18 w 20"/>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20" y="9"/>
                  </a:moveTo>
                  <a:cubicBezTo>
                    <a:pt x="18" y="22"/>
                    <a:pt x="18" y="22"/>
                    <a:pt x="18" y="22"/>
                  </a:cubicBezTo>
                  <a:cubicBezTo>
                    <a:pt x="18" y="21"/>
                    <a:pt x="19" y="21"/>
                    <a:pt x="19" y="20"/>
                  </a:cubicBezTo>
                  <a:cubicBezTo>
                    <a:pt x="19" y="19"/>
                    <a:pt x="19" y="18"/>
                    <a:pt x="20" y="17"/>
                  </a:cubicBezTo>
                  <a:cubicBezTo>
                    <a:pt x="20" y="16"/>
                    <a:pt x="20" y="15"/>
                    <a:pt x="20" y="14"/>
                  </a:cubicBezTo>
                  <a:cubicBezTo>
                    <a:pt x="20" y="13"/>
                    <a:pt x="20" y="13"/>
                    <a:pt x="20" y="13"/>
                  </a:cubicBezTo>
                  <a:cubicBezTo>
                    <a:pt x="20" y="11"/>
                    <a:pt x="20" y="11"/>
                    <a:pt x="20" y="11"/>
                  </a:cubicBezTo>
                  <a:cubicBezTo>
                    <a:pt x="20" y="11"/>
                    <a:pt x="20" y="10"/>
                    <a:pt x="20" y="9"/>
                  </a:cubicBezTo>
                  <a:moveTo>
                    <a:pt x="18" y="0"/>
                  </a:moveTo>
                  <a:cubicBezTo>
                    <a:pt x="17" y="1"/>
                    <a:pt x="16" y="1"/>
                    <a:pt x="15" y="2"/>
                  </a:cubicBezTo>
                  <a:cubicBezTo>
                    <a:pt x="14" y="2"/>
                    <a:pt x="14" y="2"/>
                    <a:pt x="13" y="3"/>
                  </a:cubicBezTo>
                  <a:cubicBezTo>
                    <a:pt x="14" y="5"/>
                    <a:pt x="14" y="8"/>
                    <a:pt x="13" y="10"/>
                  </a:cubicBezTo>
                  <a:cubicBezTo>
                    <a:pt x="12" y="13"/>
                    <a:pt x="10" y="16"/>
                    <a:pt x="7" y="18"/>
                  </a:cubicBezTo>
                  <a:cubicBezTo>
                    <a:pt x="6" y="19"/>
                    <a:pt x="6" y="19"/>
                    <a:pt x="5" y="20"/>
                  </a:cubicBezTo>
                  <a:cubicBezTo>
                    <a:pt x="5" y="20"/>
                    <a:pt x="5" y="21"/>
                    <a:pt x="4" y="22"/>
                  </a:cubicBezTo>
                  <a:cubicBezTo>
                    <a:pt x="4" y="23"/>
                    <a:pt x="3" y="25"/>
                    <a:pt x="2" y="26"/>
                  </a:cubicBezTo>
                  <a:cubicBezTo>
                    <a:pt x="1" y="27"/>
                    <a:pt x="1" y="27"/>
                    <a:pt x="1" y="28"/>
                  </a:cubicBezTo>
                  <a:cubicBezTo>
                    <a:pt x="0" y="28"/>
                    <a:pt x="0" y="28"/>
                    <a:pt x="0" y="28"/>
                  </a:cubicBezTo>
                  <a:cubicBezTo>
                    <a:pt x="0" y="28"/>
                    <a:pt x="1" y="28"/>
                    <a:pt x="1" y="28"/>
                  </a:cubicBezTo>
                  <a:cubicBezTo>
                    <a:pt x="1" y="28"/>
                    <a:pt x="2" y="28"/>
                    <a:pt x="3" y="28"/>
                  </a:cubicBezTo>
                  <a:cubicBezTo>
                    <a:pt x="3" y="28"/>
                    <a:pt x="3" y="28"/>
                    <a:pt x="4" y="28"/>
                  </a:cubicBezTo>
                  <a:cubicBezTo>
                    <a:pt x="4" y="28"/>
                    <a:pt x="5" y="28"/>
                    <a:pt x="6" y="28"/>
                  </a:cubicBezTo>
                  <a:cubicBezTo>
                    <a:pt x="8" y="28"/>
                    <a:pt x="9" y="28"/>
                    <a:pt x="11" y="27"/>
                  </a:cubicBezTo>
                  <a:cubicBezTo>
                    <a:pt x="12" y="26"/>
                    <a:pt x="13" y="26"/>
                    <a:pt x="14" y="25"/>
                  </a:cubicBezTo>
                  <a:cubicBezTo>
                    <a:pt x="15" y="25"/>
                    <a:pt x="16" y="25"/>
                    <a:pt x="16" y="25"/>
                  </a:cubicBezTo>
                  <a:cubicBezTo>
                    <a:pt x="17" y="25"/>
                    <a:pt x="17" y="24"/>
                    <a:pt x="17" y="24"/>
                  </a:cubicBezTo>
                  <a:cubicBezTo>
                    <a:pt x="20" y="5"/>
                    <a:pt x="20" y="5"/>
                    <a:pt x="20" y="5"/>
                  </a:cubicBezTo>
                  <a:cubicBezTo>
                    <a:pt x="19" y="4"/>
                    <a:pt x="19" y="3"/>
                    <a:pt x="19" y="2"/>
                  </a:cubicBezTo>
                  <a:cubicBezTo>
                    <a:pt x="18" y="1"/>
                    <a:pt x="18" y="1"/>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2" name="Freeform 3219">
              <a:extLst>
                <a:ext uri="{FF2B5EF4-FFF2-40B4-BE49-F238E27FC236}">
                  <a16:creationId xmlns:a16="http://schemas.microsoft.com/office/drawing/2014/main" id="{25CCD309-257C-4066-9FBC-DC4B0677F16F}"/>
                </a:ext>
              </a:extLst>
            </p:cNvPr>
            <p:cNvSpPr>
              <a:spLocks/>
            </p:cNvSpPr>
            <p:nvPr/>
          </p:nvSpPr>
          <p:spPr bwMode="auto">
            <a:xfrm>
              <a:off x="2055" y="2624"/>
              <a:ext cx="25" cy="46"/>
            </a:xfrm>
            <a:custGeom>
              <a:avLst/>
              <a:gdLst>
                <a:gd name="T0" fmla="*/ 8 w 9"/>
                <a:gd name="T1" fmla="*/ 0 h 17"/>
                <a:gd name="T2" fmla="*/ 7 w 9"/>
                <a:gd name="T3" fmla="*/ 0 h 17"/>
                <a:gd name="T4" fmla="*/ 7 w 9"/>
                <a:gd name="T5" fmla="*/ 0 h 17"/>
                <a:gd name="T6" fmla="*/ 5 w 9"/>
                <a:gd name="T7" fmla="*/ 3 h 17"/>
                <a:gd name="T8" fmla="*/ 4 w 9"/>
                <a:gd name="T9" fmla="*/ 5 h 17"/>
                <a:gd name="T10" fmla="*/ 3 w 9"/>
                <a:gd name="T11" fmla="*/ 8 h 17"/>
                <a:gd name="T12" fmla="*/ 1 w 9"/>
                <a:gd name="T13" fmla="*/ 13 h 17"/>
                <a:gd name="T14" fmla="*/ 1 w 9"/>
                <a:gd name="T15" fmla="*/ 16 h 17"/>
                <a:gd name="T16" fmla="*/ 0 w 9"/>
                <a:gd name="T17" fmla="*/ 17 h 17"/>
                <a:gd name="T18" fmla="*/ 2 w 9"/>
                <a:gd name="T19" fmla="*/ 15 h 17"/>
                <a:gd name="T20" fmla="*/ 8 w 9"/>
                <a:gd name="T21" fmla="*/ 7 h 17"/>
                <a:gd name="T22" fmla="*/ 8 w 9"/>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7">
                  <a:moveTo>
                    <a:pt x="8" y="0"/>
                  </a:moveTo>
                  <a:cubicBezTo>
                    <a:pt x="8" y="0"/>
                    <a:pt x="8" y="0"/>
                    <a:pt x="7" y="0"/>
                  </a:cubicBezTo>
                  <a:cubicBezTo>
                    <a:pt x="7" y="0"/>
                    <a:pt x="7" y="0"/>
                    <a:pt x="7" y="0"/>
                  </a:cubicBezTo>
                  <a:cubicBezTo>
                    <a:pt x="7" y="1"/>
                    <a:pt x="6" y="2"/>
                    <a:pt x="5" y="3"/>
                  </a:cubicBezTo>
                  <a:cubicBezTo>
                    <a:pt x="5" y="4"/>
                    <a:pt x="4" y="4"/>
                    <a:pt x="4" y="5"/>
                  </a:cubicBezTo>
                  <a:cubicBezTo>
                    <a:pt x="4" y="6"/>
                    <a:pt x="3" y="7"/>
                    <a:pt x="3" y="8"/>
                  </a:cubicBezTo>
                  <a:cubicBezTo>
                    <a:pt x="3" y="9"/>
                    <a:pt x="2" y="11"/>
                    <a:pt x="1" y="13"/>
                  </a:cubicBezTo>
                  <a:cubicBezTo>
                    <a:pt x="1" y="14"/>
                    <a:pt x="1" y="15"/>
                    <a:pt x="1" y="16"/>
                  </a:cubicBezTo>
                  <a:cubicBezTo>
                    <a:pt x="0" y="16"/>
                    <a:pt x="0" y="17"/>
                    <a:pt x="0" y="17"/>
                  </a:cubicBezTo>
                  <a:cubicBezTo>
                    <a:pt x="1" y="16"/>
                    <a:pt x="1" y="16"/>
                    <a:pt x="2" y="15"/>
                  </a:cubicBezTo>
                  <a:cubicBezTo>
                    <a:pt x="5" y="13"/>
                    <a:pt x="7" y="10"/>
                    <a:pt x="8" y="7"/>
                  </a:cubicBezTo>
                  <a:cubicBezTo>
                    <a:pt x="9" y="5"/>
                    <a:pt x="9" y="2"/>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3" name="Freeform 3220">
              <a:extLst>
                <a:ext uri="{FF2B5EF4-FFF2-40B4-BE49-F238E27FC236}">
                  <a16:creationId xmlns:a16="http://schemas.microsoft.com/office/drawing/2014/main" id="{9FA4B088-B36F-4403-BAD4-17A963AFACE5}"/>
                </a:ext>
              </a:extLst>
            </p:cNvPr>
            <p:cNvSpPr>
              <a:spLocks/>
            </p:cNvSpPr>
            <p:nvPr/>
          </p:nvSpPr>
          <p:spPr bwMode="auto">
            <a:xfrm>
              <a:off x="2044" y="2692"/>
              <a:ext cx="6"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4" name="Freeform 3221">
              <a:extLst>
                <a:ext uri="{FF2B5EF4-FFF2-40B4-BE49-F238E27FC236}">
                  <a16:creationId xmlns:a16="http://schemas.microsoft.com/office/drawing/2014/main" id="{0DCAE58A-D935-4AED-AD8B-AFAB0975A891}"/>
                </a:ext>
              </a:extLst>
            </p:cNvPr>
            <p:cNvSpPr>
              <a:spLocks noEditPoints="1"/>
            </p:cNvSpPr>
            <p:nvPr/>
          </p:nvSpPr>
          <p:spPr bwMode="auto">
            <a:xfrm>
              <a:off x="2242" y="2377"/>
              <a:ext cx="114" cy="65"/>
            </a:xfrm>
            <a:custGeom>
              <a:avLst/>
              <a:gdLst>
                <a:gd name="T0" fmla="*/ 26 w 42"/>
                <a:gd name="T1" fmla="*/ 6 h 24"/>
                <a:gd name="T2" fmla="*/ 18 w 42"/>
                <a:gd name="T3" fmla="*/ 7 h 24"/>
                <a:gd name="T4" fmla="*/ 11 w 42"/>
                <a:gd name="T5" fmla="*/ 8 h 24"/>
                <a:gd name="T6" fmla="*/ 12 w 42"/>
                <a:gd name="T7" fmla="*/ 10 h 24"/>
                <a:gd name="T8" fmla="*/ 15 w 42"/>
                <a:gd name="T9" fmla="*/ 12 h 24"/>
                <a:gd name="T10" fmla="*/ 15 w 42"/>
                <a:gd name="T11" fmla="*/ 12 h 24"/>
                <a:gd name="T12" fmla="*/ 19 w 42"/>
                <a:gd name="T13" fmla="*/ 13 h 24"/>
                <a:gd name="T14" fmla="*/ 22 w 42"/>
                <a:gd name="T15" fmla="*/ 14 h 24"/>
                <a:gd name="T16" fmla="*/ 25 w 42"/>
                <a:gd name="T17" fmla="*/ 14 h 24"/>
                <a:gd name="T18" fmla="*/ 28 w 42"/>
                <a:gd name="T19" fmla="*/ 15 h 24"/>
                <a:gd name="T20" fmla="*/ 32 w 42"/>
                <a:gd name="T21" fmla="*/ 17 h 24"/>
                <a:gd name="T22" fmla="*/ 35 w 42"/>
                <a:gd name="T23" fmla="*/ 18 h 24"/>
                <a:gd name="T24" fmla="*/ 36 w 42"/>
                <a:gd name="T25" fmla="*/ 19 h 24"/>
                <a:gd name="T26" fmla="*/ 38 w 42"/>
                <a:gd name="T27" fmla="*/ 20 h 24"/>
                <a:gd name="T28" fmla="*/ 40 w 42"/>
                <a:gd name="T29" fmla="*/ 22 h 24"/>
                <a:gd name="T30" fmla="*/ 42 w 42"/>
                <a:gd name="T31" fmla="*/ 24 h 24"/>
                <a:gd name="T32" fmla="*/ 31 w 42"/>
                <a:gd name="T33" fmla="*/ 11 h 24"/>
                <a:gd name="T34" fmla="*/ 26 w 42"/>
                <a:gd name="T35" fmla="*/ 6 h 24"/>
                <a:gd name="T36" fmla="*/ 12 w 42"/>
                <a:gd name="T37" fmla="*/ 0 h 24"/>
                <a:gd name="T38" fmla="*/ 11 w 42"/>
                <a:gd name="T39" fmla="*/ 0 h 24"/>
                <a:gd name="T40" fmla="*/ 8 w 42"/>
                <a:gd name="T41" fmla="*/ 1 h 24"/>
                <a:gd name="T42" fmla="*/ 6 w 42"/>
                <a:gd name="T43" fmla="*/ 1 h 24"/>
                <a:gd name="T44" fmla="*/ 3 w 42"/>
                <a:gd name="T45" fmla="*/ 1 h 24"/>
                <a:gd name="T46" fmla="*/ 1 w 42"/>
                <a:gd name="T47" fmla="*/ 2 h 24"/>
                <a:gd name="T48" fmla="*/ 0 w 42"/>
                <a:gd name="T49" fmla="*/ 2 h 24"/>
                <a:gd name="T50" fmla="*/ 2 w 42"/>
                <a:gd name="T51" fmla="*/ 3 h 24"/>
                <a:gd name="T52" fmla="*/ 10 w 42"/>
                <a:gd name="T53" fmla="*/ 8 h 24"/>
                <a:gd name="T54" fmla="*/ 18 w 42"/>
                <a:gd name="T55" fmla="*/ 7 h 24"/>
                <a:gd name="T56" fmla="*/ 25 w 42"/>
                <a:gd name="T57" fmla="*/ 6 h 24"/>
                <a:gd name="T58" fmla="*/ 23 w 42"/>
                <a:gd name="T59" fmla="*/ 5 h 24"/>
                <a:gd name="T60" fmla="*/ 20 w 42"/>
                <a:gd name="T61" fmla="*/ 3 h 24"/>
                <a:gd name="T62" fmla="*/ 15 w 42"/>
                <a:gd name="T63" fmla="*/ 1 h 24"/>
                <a:gd name="T64" fmla="*/ 13 w 42"/>
                <a:gd name="T65" fmla="*/ 0 h 24"/>
                <a:gd name="T66" fmla="*/ 12 w 42"/>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24">
                  <a:moveTo>
                    <a:pt x="26" y="6"/>
                  </a:moveTo>
                  <a:cubicBezTo>
                    <a:pt x="23" y="7"/>
                    <a:pt x="21" y="7"/>
                    <a:pt x="18" y="7"/>
                  </a:cubicBezTo>
                  <a:cubicBezTo>
                    <a:pt x="15" y="8"/>
                    <a:pt x="13" y="8"/>
                    <a:pt x="11" y="8"/>
                  </a:cubicBezTo>
                  <a:cubicBezTo>
                    <a:pt x="11" y="9"/>
                    <a:pt x="12" y="9"/>
                    <a:pt x="12" y="10"/>
                  </a:cubicBezTo>
                  <a:cubicBezTo>
                    <a:pt x="13" y="10"/>
                    <a:pt x="14" y="11"/>
                    <a:pt x="15" y="12"/>
                  </a:cubicBezTo>
                  <a:cubicBezTo>
                    <a:pt x="15" y="12"/>
                    <a:pt x="15" y="12"/>
                    <a:pt x="15" y="12"/>
                  </a:cubicBezTo>
                  <a:cubicBezTo>
                    <a:pt x="16" y="12"/>
                    <a:pt x="17" y="13"/>
                    <a:pt x="19" y="13"/>
                  </a:cubicBezTo>
                  <a:cubicBezTo>
                    <a:pt x="20" y="14"/>
                    <a:pt x="21" y="14"/>
                    <a:pt x="22" y="14"/>
                  </a:cubicBezTo>
                  <a:cubicBezTo>
                    <a:pt x="23" y="14"/>
                    <a:pt x="24" y="14"/>
                    <a:pt x="25" y="14"/>
                  </a:cubicBezTo>
                  <a:cubicBezTo>
                    <a:pt x="26" y="15"/>
                    <a:pt x="27" y="15"/>
                    <a:pt x="28" y="15"/>
                  </a:cubicBezTo>
                  <a:cubicBezTo>
                    <a:pt x="29" y="16"/>
                    <a:pt x="31" y="16"/>
                    <a:pt x="32" y="17"/>
                  </a:cubicBezTo>
                  <a:cubicBezTo>
                    <a:pt x="33" y="17"/>
                    <a:pt x="34" y="18"/>
                    <a:pt x="35" y="18"/>
                  </a:cubicBezTo>
                  <a:cubicBezTo>
                    <a:pt x="35" y="19"/>
                    <a:pt x="36" y="19"/>
                    <a:pt x="36" y="19"/>
                  </a:cubicBezTo>
                  <a:cubicBezTo>
                    <a:pt x="37" y="20"/>
                    <a:pt x="37" y="20"/>
                    <a:pt x="38" y="20"/>
                  </a:cubicBezTo>
                  <a:cubicBezTo>
                    <a:pt x="39" y="21"/>
                    <a:pt x="40" y="22"/>
                    <a:pt x="40" y="22"/>
                  </a:cubicBezTo>
                  <a:cubicBezTo>
                    <a:pt x="41" y="23"/>
                    <a:pt x="41" y="23"/>
                    <a:pt x="42" y="24"/>
                  </a:cubicBezTo>
                  <a:cubicBezTo>
                    <a:pt x="39" y="19"/>
                    <a:pt x="35" y="14"/>
                    <a:pt x="31" y="11"/>
                  </a:cubicBezTo>
                  <a:cubicBezTo>
                    <a:pt x="30" y="9"/>
                    <a:pt x="28" y="8"/>
                    <a:pt x="26" y="6"/>
                  </a:cubicBezTo>
                  <a:moveTo>
                    <a:pt x="12" y="0"/>
                  </a:moveTo>
                  <a:cubicBezTo>
                    <a:pt x="12" y="0"/>
                    <a:pt x="11" y="0"/>
                    <a:pt x="11" y="0"/>
                  </a:cubicBezTo>
                  <a:cubicBezTo>
                    <a:pt x="10" y="0"/>
                    <a:pt x="9" y="1"/>
                    <a:pt x="8" y="1"/>
                  </a:cubicBezTo>
                  <a:cubicBezTo>
                    <a:pt x="7" y="1"/>
                    <a:pt x="6" y="1"/>
                    <a:pt x="6" y="1"/>
                  </a:cubicBezTo>
                  <a:cubicBezTo>
                    <a:pt x="5" y="1"/>
                    <a:pt x="4" y="1"/>
                    <a:pt x="3" y="1"/>
                  </a:cubicBezTo>
                  <a:cubicBezTo>
                    <a:pt x="3" y="2"/>
                    <a:pt x="2" y="2"/>
                    <a:pt x="1" y="2"/>
                  </a:cubicBezTo>
                  <a:cubicBezTo>
                    <a:pt x="0" y="2"/>
                    <a:pt x="0" y="2"/>
                    <a:pt x="0" y="2"/>
                  </a:cubicBezTo>
                  <a:cubicBezTo>
                    <a:pt x="1" y="2"/>
                    <a:pt x="2" y="2"/>
                    <a:pt x="2" y="3"/>
                  </a:cubicBezTo>
                  <a:cubicBezTo>
                    <a:pt x="5" y="4"/>
                    <a:pt x="8" y="6"/>
                    <a:pt x="10" y="8"/>
                  </a:cubicBezTo>
                  <a:cubicBezTo>
                    <a:pt x="13" y="8"/>
                    <a:pt x="15" y="7"/>
                    <a:pt x="18" y="7"/>
                  </a:cubicBezTo>
                  <a:cubicBezTo>
                    <a:pt x="20" y="7"/>
                    <a:pt x="23" y="6"/>
                    <a:pt x="25" y="6"/>
                  </a:cubicBezTo>
                  <a:cubicBezTo>
                    <a:pt x="25" y="5"/>
                    <a:pt x="24" y="5"/>
                    <a:pt x="23" y="5"/>
                  </a:cubicBezTo>
                  <a:cubicBezTo>
                    <a:pt x="23" y="4"/>
                    <a:pt x="21" y="4"/>
                    <a:pt x="20" y="3"/>
                  </a:cubicBezTo>
                  <a:cubicBezTo>
                    <a:pt x="18" y="2"/>
                    <a:pt x="17" y="1"/>
                    <a:pt x="15" y="1"/>
                  </a:cubicBezTo>
                  <a:cubicBezTo>
                    <a:pt x="15" y="1"/>
                    <a:pt x="14" y="0"/>
                    <a:pt x="13" y="0"/>
                  </a:cubicBezTo>
                  <a:cubicBezTo>
                    <a:pt x="13"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5" name="Freeform 3222">
              <a:extLst>
                <a:ext uri="{FF2B5EF4-FFF2-40B4-BE49-F238E27FC236}">
                  <a16:creationId xmlns:a16="http://schemas.microsoft.com/office/drawing/2014/main" id="{9B007CD4-2562-43C0-86D9-600F7C2AC084}"/>
                </a:ext>
              </a:extLst>
            </p:cNvPr>
            <p:cNvSpPr>
              <a:spLocks/>
            </p:cNvSpPr>
            <p:nvPr/>
          </p:nvSpPr>
          <p:spPr bwMode="auto">
            <a:xfrm>
              <a:off x="2237" y="2372"/>
              <a:ext cx="68" cy="16"/>
            </a:xfrm>
            <a:custGeom>
              <a:avLst/>
              <a:gdLst>
                <a:gd name="T0" fmla="*/ 9 w 25"/>
                <a:gd name="T1" fmla="*/ 0 h 6"/>
                <a:gd name="T2" fmla="*/ 2 w 25"/>
                <a:gd name="T3" fmla="*/ 2 h 6"/>
                <a:gd name="T4" fmla="*/ 0 w 25"/>
                <a:gd name="T5" fmla="*/ 3 h 6"/>
                <a:gd name="T6" fmla="*/ 1 w 25"/>
                <a:gd name="T7" fmla="*/ 3 h 6"/>
                <a:gd name="T8" fmla="*/ 3 w 25"/>
                <a:gd name="T9" fmla="*/ 3 h 6"/>
                <a:gd name="T10" fmla="*/ 5 w 25"/>
                <a:gd name="T11" fmla="*/ 3 h 6"/>
                <a:gd name="T12" fmla="*/ 8 w 25"/>
                <a:gd name="T13" fmla="*/ 3 h 6"/>
                <a:gd name="T14" fmla="*/ 10 w 25"/>
                <a:gd name="T15" fmla="*/ 2 h 6"/>
                <a:gd name="T16" fmla="*/ 13 w 25"/>
                <a:gd name="T17" fmla="*/ 2 h 6"/>
                <a:gd name="T18" fmla="*/ 14 w 25"/>
                <a:gd name="T19" fmla="*/ 2 h 6"/>
                <a:gd name="T20" fmla="*/ 15 w 25"/>
                <a:gd name="T21" fmla="*/ 2 h 6"/>
                <a:gd name="T22" fmla="*/ 18 w 25"/>
                <a:gd name="T23" fmla="*/ 3 h 6"/>
                <a:gd name="T24" fmla="*/ 22 w 25"/>
                <a:gd name="T25" fmla="*/ 4 h 6"/>
                <a:gd name="T26" fmla="*/ 25 w 25"/>
                <a:gd name="T27" fmla="*/ 6 h 6"/>
                <a:gd name="T28" fmla="*/ 9 w 2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6">
                  <a:moveTo>
                    <a:pt x="9" y="0"/>
                  </a:moveTo>
                  <a:cubicBezTo>
                    <a:pt x="7" y="1"/>
                    <a:pt x="5" y="2"/>
                    <a:pt x="2" y="2"/>
                  </a:cubicBezTo>
                  <a:cubicBezTo>
                    <a:pt x="1" y="2"/>
                    <a:pt x="1" y="2"/>
                    <a:pt x="0" y="3"/>
                  </a:cubicBezTo>
                  <a:cubicBezTo>
                    <a:pt x="0" y="3"/>
                    <a:pt x="0" y="3"/>
                    <a:pt x="1" y="3"/>
                  </a:cubicBezTo>
                  <a:cubicBezTo>
                    <a:pt x="1" y="3"/>
                    <a:pt x="2" y="3"/>
                    <a:pt x="3" y="3"/>
                  </a:cubicBezTo>
                  <a:cubicBezTo>
                    <a:pt x="4" y="3"/>
                    <a:pt x="5" y="3"/>
                    <a:pt x="5" y="3"/>
                  </a:cubicBezTo>
                  <a:cubicBezTo>
                    <a:pt x="6" y="3"/>
                    <a:pt x="7" y="3"/>
                    <a:pt x="8" y="3"/>
                  </a:cubicBezTo>
                  <a:cubicBezTo>
                    <a:pt x="8" y="3"/>
                    <a:pt x="9" y="2"/>
                    <a:pt x="10" y="2"/>
                  </a:cubicBezTo>
                  <a:cubicBezTo>
                    <a:pt x="11" y="2"/>
                    <a:pt x="12" y="2"/>
                    <a:pt x="13" y="2"/>
                  </a:cubicBezTo>
                  <a:cubicBezTo>
                    <a:pt x="13" y="2"/>
                    <a:pt x="13" y="2"/>
                    <a:pt x="14" y="2"/>
                  </a:cubicBezTo>
                  <a:cubicBezTo>
                    <a:pt x="14" y="2"/>
                    <a:pt x="15" y="2"/>
                    <a:pt x="15" y="2"/>
                  </a:cubicBezTo>
                  <a:cubicBezTo>
                    <a:pt x="16" y="2"/>
                    <a:pt x="17" y="2"/>
                    <a:pt x="18" y="3"/>
                  </a:cubicBezTo>
                  <a:cubicBezTo>
                    <a:pt x="19" y="3"/>
                    <a:pt x="20" y="4"/>
                    <a:pt x="22" y="4"/>
                  </a:cubicBezTo>
                  <a:cubicBezTo>
                    <a:pt x="23" y="5"/>
                    <a:pt x="25" y="6"/>
                    <a:pt x="25" y="6"/>
                  </a:cubicBezTo>
                  <a:cubicBezTo>
                    <a:pt x="20" y="3"/>
                    <a:pt x="15"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6" name="Freeform 3223">
              <a:extLst>
                <a:ext uri="{FF2B5EF4-FFF2-40B4-BE49-F238E27FC236}">
                  <a16:creationId xmlns:a16="http://schemas.microsoft.com/office/drawing/2014/main" id="{DBD325D1-8D8A-4181-91CF-FCA1B787601C}"/>
                </a:ext>
              </a:extLst>
            </p:cNvPr>
            <p:cNvSpPr>
              <a:spLocks/>
            </p:cNvSpPr>
            <p:nvPr/>
          </p:nvSpPr>
          <p:spPr bwMode="auto">
            <a:xfrm>
              <a:off x="2221" y="2366"/>
              <a:ext cx="40" cy="14"/>
            </a:xfrm>
            <a:custGeom>
              <a:avLst/>
              <a:gdLst>
                <a:gd name="T0" fmla="*/ 6 w 15"/>
                <a:gd name="T1" fmla="*/ 0 h 5"/>
                <a:gd name="T2" fmla="*/ 3 w 15"/>
                <a:gd name="T3" fmla="*/ 0 h 5"/>
                <a:gd name="T4" fmla="*/ 0 w 15"/>
                <a:gd name="T5" fmla="*/ 3 h 5"/>
                <a:gd name="T6" fmla="*/ 2 w 15"/>
                <a:gd name="T7" fmla="*/ 3 h 5"/>
                <a:gd name="T8" fmla="*/ 6 w 15"/>
                <a:gd name="T9" fmla="*/ 5 h 5"/>
                <a:gd name="T10" fmla="*/ 8 w 15"/>
                <a:gd name="T11" fmla="*/ 4 h 5"/>
                <a:gd name="T12" fmla="*/ 15 w 15"/>
                <a:gd name="T13" fmla="*/ 2 h 5"/>
                <a:gd name="T14" fmla="*/ 9 w 15"/>
                <a:gd name="T15" fmla="*/ 0 h 5"/>
                <a:gd name="T16" fmla="*/ 6 w 1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
                  <a:moveTo>
                    <a:pt x="6" y="0"/>
                  </a:moveTo>
                  <a:cubicBezTo>
                    <a:pt x="5" y="0"/>
                    <a:pt x="4" y="0"/>
                    <a:pt x="3" y="0"/>
                  </a:cubicBezTo>
                  <a:cubicBezTo>
                    <a:pt x="2" y="1"/>
                    <a:pt x="1" y="1"/>
                    <a:pt x="0" y="3"/>
                  </a:cubicBezTo>
                  <a:cubicBezTo>
                    <a:pt x="1" y="3"/>
                    <a:pt x="1" y="3"/>
                    <a:pt x="2" y="3"/>
                  </a:cubicBezTo>
                  <a:cubicBezTo>
                    <a:pt x="3" y="3"/>
                    <a:pt x="5" y="4"/>
                    <a:pt x="6" y="5"/>
                  </a:cubicBezTo>
                  <a:cubicBezTo>
                    <a:pt x="7" y="4"/>
                    <a:pt x="7" y="4"/>
                    <a:pt x="8" y="4"/>
                  </a:cubicBezTo>
                  <a:cubicBezTo>
                    <a:pt x="11" y="4"/>
                    <a:pt x="13" y="3"/>
                    <a:pt x="15" y="2"/>
                  </a:cubicBezTo>
                  <a:cubicBezTo>
                    <a:pt x="13" y="1"/>
                    <a:pt x="11" y="1"/>
                    <a:pt x="9"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7" name="Freeform 3224">
              <a:extLst>
                <a:ext uri="{FF2B5EF4-FFF2-40B4-BE49-F238E27FC236}">
                  <a16:creationId xmlns:a16="http://schemas.microsoft.com/office/drawing/2014/main" id="{0806BC5A-4A6B-489C-8495-E9833D716934}"/>
                </a:ext>
              </a:extLst>
            </p:cNvPr>
            <p:cNvSpPr>
              <a:spLocks/>
            </p:cNvSpPr>
            <p:nvPr/>
          </p:nvSpPr>
          <p:spPr bwMode="auto">
            <a:xfrm>
              <a:off x="2289" y="2415"/>
              <a:ext cx="84" cy="87"/>
            </a:xfrm>
            <a:custGeom>
              <a:avLst/>
              <a:gdLst>
                <a:gd name="T0" fmla="*/ 0 w 31"/>
                <a:gd name="T1" fmla="*/ 0 h 32"/>
                <a:gd name="T2" fmla="*/ 6 w 31"/>
                <a:gd name="T3" fmla="*/ 5 h 32"/>
                <a:gd name="T4" fmla="*/ 16 w 31"/>
                <a:gd name="T5" fmla="*/ 16 h 32"/>
                <a:gd name="T6" fmla="*/ 23 w 31"/>
                <a:gd name="T7" fmla="*/ 26 h 32"/>
                <a:gd name="T8" fmla="*/ 26 w 31"/>
                <a:gd name="T9" fmla="*/ 32 h 32"/>
                <a:gd name="T10" fmla="*/ 30 w 31"/>
                <a:gd name="T11" fmla="*/ 30 h 32"/>
                <a:gd name="T12" fmla="*/ 30 w 31"/>
                <a:gd name="T13" fmla="*/ 25 h 32"/>
                <a:gd name="T14" fmla="*/ 25 w 31"/>
                <a:gd name="T15" fmla="*/ 10 h 32"/>
                <a:gd name="T16" fmla="*/ 23 w 31"/>
                <a:gd name="T17" fmla="*/ 9 h 32"/>
                <a:gd name="T18" fmla="*/ 21 w 31"/>
                <a:gd name="T19" fmla="*/ 7 h 32"/>
                <a:gd name="T20" fmla="*/ 19 w 31"/>
                <a:gd name="T21" fmla="*/ 6 h 32"/>
                <a:gd name="T22" fmla="*/ 18 w 31"/>
                <a:gd name="T23" fmla="*/ 5 h 32"/>
                <a:gd name="T24" fmla="*/ 14 w 31"/>
                <a:gd name="T25" fmla="*/ 3 h 32"/>
                <a:gd name="T26" fmla="*/ 11 w 31"/>
                <a:gd name="T27" fmla="*/ 2 h 32"/>
                <a:gd name="T28" fmla="*/ 8 w 31"/>
                <a:gd name="T29" fmla="*/ 1 h 32"/>
                <a:gd name="T30" fmla="*/ 5 w 31"/>
                <a:gd name="T31" fmla="*/ 1 h 32"/>
                <a:gd name="T32" fmla="*/ 2 w 31"/>
                <a:gd name="T33" fmla="*/ 0 h 32"/>
                <a:gd name="T34" fmla="*/ 0 w 31"/>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2">
                  <a:moveTo>
                    <a:pt x="0" y="0"/>
                  </a:moveTo>
                  <a:cubicBezTo>
                    <a:pt x="2" y="1"/>
                    <a:pt x="4" y="3"/>
                    <a:pt x="6" y="5"/>
                  </a:cubicBezTo>
                  <a:cubicBezTo>
                    <a:pt x="9" y="9"/>
                    <a:pt x="13" y="12"/>
                    <a:pt x="16" y="16"/>
                  </a:cubicBezTo>
                  <a:cubicBezTo>
                    <a:pt x="19" y="19"/>
                    <a:pt x="21" y="23"/>
                    <a:pt x="23" y="26"/>
                  </a:cubicBezTo>
                  <a:cubicBezTo>
                    <a:pt x="25" y="28"/>
                    <a:pt x="26" y="30"/>
                    <a:pt x="26" y="32"/>
                  </a:cubicBezTo>
                  <a:cubicBezTo>
                    <a:pt x="28" y="32"/>
                    <a:pt x="29" y="31"/>
                    <a:pt x="30" y="30"/>
                  </a:cubicBezTo>
                  <a:cubicBezTo>
                    <a:pt x="31" y="29"/>
                    <a:pt x="30" y="27"/>
                    <a:pt x="30" y="25"/>
                  </a:cubicBezTo>
                  <a:cubicBezTo>
                    <a:pt x="30" y="20"/>
                    <a:pt x="28" y="15"/>
                    <a:pt x="25" y="10"/>
                  </a:cubicBezTo>
                  <a:cubicBezTo>
                    <a:pt x="24" y="10"/>
                    <a:pt x="24" y="9"/>
                    <a:pt x="23" y="9"/>
                  </a:cubicBezTo>
                  <a:cubicBezTo>
                    <a:pt x="22" y="8"/>
                    <a:pt x="22" y="7"/>
                    <a:pt x="21" y="7"/>
                  </a:cubicBezTo>
                  <a:cubicBezTo>
                    <a:pt x="20" y="6"/>
                    <a:pt x="20" y="6"/>
                    <a:pt x="19" y="6"/>
                  </a:cubicBezTo>
                  <a:cubicBezTo>
                    <a:pt x="19" y="5"/>
                    <a:pt x="18" y="5"/>
                    <a:pt x="18" y="5"/>
                  </a:cubicBezTo>
                  <a:cubicBezTo>
                    <a:pt x="17" y="4"/>
                    <a:pt x="16" y="4"/>
                    <a:pt x="14" y="3"/>
                  </a:cubicBezTo>
                  <a:cubicBezTo>
                    <a:pt x="13" y="3"/>
                    <a:pt x="12" y="2"/>
                    <a:pt x="11" y="2"/>
                  </a:cubicBezTo>
                  <a:cubicBezTo>
                    <a:pt x="10" y="2"/>
                    <a:pt x="9" y="1"/>
                    <a:pt x="8" y="1"/>
                  </a:cubicBezTo>
                  <a:cubicBezTo>
                    <a:pt x="7" y="1"/>
                    <a:pt x="6" y="1"/>
                    <a:pt x="5" y="1"/>
                  </a:cubicBezTo>
                  <a:cubicBezTo>
                    <a:pt x="4" y="0"/>
                    <a:pt x="3" y="0"/>
                    <a:pt x="2"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8" name="Freeform 3225">
              <a:extLst>
                <a:ext uri="{FF2B5EF4-FFF2-40B4-BE49-F238E27FC236}">
                  <a16:creationId xmlns:a16="http://schemas.microsoft.com/office/drawing/2014/main" id="{090D2721-CEC0-4B67-A307-014A39E52286}"/>
                </a:ext>
              </a:extLst>
            </p:cNvPr>
            <p:cNvSpPr>
              <a:spLocks/>
            </p:cNvSpPr>
            <p:nvPr/>
          </p:nvSpPr>
          <p:spPr bwMode="auto">
            <a:xfrm>
              <a:off x="2267" y="2402"/>
              <a:ext cx="92" cy="116"/>
            </a:xfrm>
            <a:custGeom>
              <a:avLst/>
              <a:gdLst>
                <a:gd name="T0" fmla="*/ 0 w 34"/>
                <a:gd name="T1" fmla="*/ 0 h 43"/>
                <a:gd name="T2" fmla="*/ 0 w 34"/>
                <a:gd name="T3" fmla="*/ 0 h 43"/>
                <a:gd name="T4" fmla="*/ 1 w 34"/>
                <a:gd name="T5" fmla="*/ 3 h 43"/>
                <a:gd name="T6" fmla="*/ 3 w 34"/>
                <a:gd name="T7" fmla="*/ 7 h 43"/>
                <a:gd name="T8" fmla="*/ 5 w 34"/>
                <a:gd name="T9" fmla="*/ 11 h 43"/>
                <a:gd name="T10" fmla="*/ 7 w 34"/>
                <a:gd name="T11" fmla="*/ 21 h 43"/>
                <a:gd name="T12" fmla="*/ 9 w 34"/>
                <a:gd name="T13" fmla="*/ 26 h 43"/>
                <a:gd name="T14" fmla="*/ 10 w 34"/>
                <a:gd name="T15" fmla="*/ 31 h 43"/>
                <a:gd name="T16" fmla="*/ 14 w 34"/>
                <a:gd name="T17" fmla="*/ 39 h 43"/>
                <a:gd name="T18" fmla="*/ 16 w 34"/>
                <a:gd name="T19" fmla="*/ 42 h 43"/>
                <a:gd name="T20" fmla="*/ 17 w 34"/>
                <a:gd name="T21" fmla="*/ 43 h 43"/>
                <a:gd name="T22" fmla="*/ 27 w 34"/>
                <a:gd name="T23" fmla="*/ 39 h 43"/>
                <a:gd name="T24" fmla="*/ 32 w 34"/>
                <a:gd name="T25" fmla="*/ 37 h 43"/>
                <a:gd name="T26" fmla="*/ 32 w 34"/>
                <a:gd name="T27" fmla="*/ 37 h 43"/>
                <a:gd name="T28" fmla="*/ 33 w 34"/>
                <a:gd name="T29" fmla="*/ 37 h 43"/>
                <a:gd name="T30" fmla="*/ 34 w 34"/>
                <a:gd name="T31" fmla="*/ 37 h 43"/>
                <a:gd name="T32" fmla="*/ 31 w 34"/>
                <a:gd name="T33" fmla="*/ 31 h 43"/>
                <a:gd name="T34" fmla="*/ 23 w 34"/>
                <a:gd name="T35" fmla="*/ 21 h 43"/>
                <a:gd name="T36" fmla="*/ 13 w 34"/>
                <a:gd name="T37" fmla="*/ 11 h 43"/>
                <a:gd name="T38" fmla="*/ 3 w 34"/>
                <a:gd name="T39" fmla="*/ 2 h 43"/>
                <a:gd name="T40" fmla="*/ 0 w 34"/>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3">
                  <a:moveTo>
                    <a:pt x="0" y="0"/>
                  </a:moveTo>
                  <a:cubicBezTo>
                    <a:pt x="0" y="0"/>
                    <a:pt x="0" y="0"/>
                    <a:pt x="0" y="0"/>
                  </a:cubicBezTo>
                  <a:cubicBezTo>
                    <a:pt x="0" y="0"/>
                    <a:pt x="1" y="2"/>
                    <a:pt x="1" y="3"/>
                  </a:cubicBezTo>
                  <a:cubicBezTo>
                    <a:pt x="2" y="4"/>
                    <a:pt x="3" y="5"/>
                    <a:pt x="3" y="7"/>
                  </a:cubicBezTo>
                  <a:cubicBezTo>
                    <a:pt x="4" y="8"/>
                    <a:pt x="4" y="10"/>
                    <a:pt x="5" y="11"/>
                  </a:cubicBezTo>
                  <a:cubicBezTo>
                    <a:pt x="6" y="14"/>
                    <a:pt x="6" y="18"/>
                    <a:pt x="7" y="21"/>
                  </a:cubicBezTo>
                  <a:cubicBezTo>
                    <a:pt x="8" y="23"/>
                    <a:pt x="8" y="25"/>
                    <a:pt x="9" y="26"/>
                  </a:cubicBezTo>
                  <a:cubicBezTo>
                    <a:pt x="9" y="28"/>
                    <a:pt x="10" y="29"/>
                    <a:pt x="10" y="31"/>
                  </a:cubicBezTo>
                  <a:cubicBezTo>
                    <a:pt x="11" y="34"/>
                    <a:pt x="13" y="37"/>
                    <a:pt x="14" y="39"/>
                  </a:cubicBezTo>
                  <a:cubicBezTo>
                    <a:pt x="15" y="40"/>
                    <a:pt x="16" y="41"/>
                    <a:pt x="16" y="42"/>
                  </a:cubicBezTo>
                  <a:cubicBezTo>
                    <a:pt x="17" y="43"/>
                    <a:pt x="17" y="43"/>
                    <a:pt x="17" y="43"/>
                  </a:cubicBezTo>
                  <a:cubicBezTo>
                    <a:pt x="21" y="42"/>
                    <a:pt x="24" y="41"/>
                    <a:pt x="27" y="39"/>
                  </a:cubicBezTo>
                  <a:cubicBezTo>
                    <a:pt x="28" y="38"/>
                    <a:pt x="30" y="37"/>
                    <a:pt x="32" y="37"/>
                  </a:cubicBezTo>
                  <a:cubicBezTo>
                    <a:pt x="32" y="37"/>
                    <a:pt x="32" y="37"/>
                    <a:pt x="32" y="37"/>
                  </a:cubicBezTo>
                  <a:cubicBezTo>
                    <a:pt x="33" y="37"/>
                    <a:pt x="33" y="37"/>
                    <a:pt x="33" y="37"/>
                  </a:cubicBezTo>
                  <a:cubicBezTo>
                    <a:pt x="33" y="37"/>
                    <a:pt x="34" y="37"/>
                    <a:pt x="34" y="37"/>
                  </a:cubicBezTo>
                  <a:cubicBezTo>
                    <a:pt x="33" y="35"/>
                    <a:pt x="32" y="34"/>
                    <a:pt x="31" y="31"/>
                  </a:cubicBezTo>
                  <a:cubicBezTo>
                    <a:pt x="29" y="28"/>
                    <a:pt x="26" y="25"/>
                    <a:pt x="23" y="21"/>
                  </a:cubicBezTo>
                  <a:cubicBezTo>
                    <a:pt x="20" y="18"/>
                    <a:pt x="17" y="14"/>
                    <a:pt x="13" y="11"/>
                  </a:cubicBezTo>
                  <a:cubicBezTo>
                    <a:pt x="10" y="8"/>
                    <a:pt x="6" y="5"/>
                    <a:pt x="3" y="2"/>
                  </a:cubicBezTo>
                  <a:cubicBezTo>
                    <a:pt x="2"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79" name="Freeform 3226">
              <a:extLst>
                <a:ext uri="{FF2B5EF4-FFF2-40B4-BE49-F238E27FC236}">
                  <a16:creationId xmlns:a16="http://schemas.microsoft.com/office/drawing/2014/main" id="{87D07E1D-350B-4C3E-A7D4-F9E7553F757D}"/>
                </a:ext>
              </a:extLst>
            </p:cNvPr>
            <p:cNvSpPr>
              <a:spLocks noEditPoints="1"/>
            </p:cNvSpPr>
            <p:nvPr/>
          </p:nvSpPr>
          <p:spPr bwMode="auto">
            <a:xfrm>
              <a:off x="2148" y="2383"/>
              <a:ext cx="89" cy="116"/>
            </a:xfrm>
            <a:custGeom>
              <a:avLst/>
              <a:gdLst>
                <a:gd name="T0" fmla="*/ 2 w 33"/>
                <a:gd name="T1" fmla="*/ 20 h 43"/>
                <a:gd name="T2" fmla="*/ 6 w 33"/>
                <a:gd name="T3" fmla="*/ 24 h 43"/>
                <a:gd name="T4" fmla="*/ 15 w 33"/>
                <a:gd name="T5" fmla="*/ 27 h 43"/>
                <a:gd name="T6" fmla="*/ 15 w 33"/>
                <a:gd name="T7" fmla="*/ 27 h 43"/>
                <a:gd name="T8" fmla="*/ 15 w 33"/>
                <a:gd name="T9" fmla="*/ 30 h 43"/>
                <a:gd name="T10" fmla="*/ 14 w 33"/>
                <a:gd name="T11" fmla="*/ 33 h 43"/>
                <a:gd name="T12" fmla="*/ 15 w 33"/>
                <a:gd name="T13" fmla="*/ 33 h 43"/>
                <a:gd name="T14" fmla="*/ 16 w 33"/>
                <a:gd name="T15" fmla="*/ 28 h 43"/>
                <a:gd name="T16" fmla="*/ 17 w 33"/>
                <a:gd name="T17" fmla="*/ 28 h 43"/>
                <a:gd name="T18" fmla="*/ 25 w 33"/>
                <a:gd name="T19" fmla="*/ 35 h 43"/>
                <a:gd name="T20" fmla="*/ 27 w 33"/>
                <a:gd name="T21" fmla="*/ 40 h 43"/>
                <a:gd name="T22" fmla="*/ 28 w 33"/>
                <a:gd name="T23" fmla="*/ 41 h 43"/>
                <a:gd name="T24" fmla="*/ 27 w 33"/>
                <a:gd name="T25" fmla="*/ 37 h 43"/>
                <a:gd name="T26" fmla="*/ 31 w 33"/>
                <a:gd name="T27" fmla="*/ 43 h 43"/>
                <a:gd name="T28" fmla="*/ 33 w 33"/>
                <a:gd name="T29" fmla="*/ 43 h 43"/>
                <a:gd name="T30" fmla="*/ 32 w 33"/>
                <a:gd name="T31" fmla="*/ 42 h 43"/>
                <a:gd name="T32" fmla="*/ 31 w 33"/>
                <a:gd name="T33" fmla="*/ 41 h 43"/>
                <a:gd name="T34" fmla="*/ 31 w 33"/>
                <a:gd name="T35" fmla="*/ 40 h 43"/>
                <a:gd name="T36" fmla="*/ 23 w 33"/>
                <a:gd name="T37" fmla="*/ 31 h 43"/>
                <a:gd name="T38" fmla="*/ 22 w 33"/>
                <a:gd name="T39" fmla="*/ 30 h 43"/>
                <a:gd name="T40" fmla="*/ 26 w 33"/>
                <a:gd name="T41" fmla="*/ 30 h 43"/>
                <a:gd name="T42" fmla="*/ 27 w 33"/>
                <a:gd name="T43" fmla="*/ 30 h 43"/>
                <a:gd name="T44" fmla="*/ 24 w 33"/>
                <a:gd name="T45" fmla="*/ 30 h 43"/>
                <a:gd name="T46" fmla="*/ 20 w 33"/>
                <a:gd name="T47" fmla="*/ 29 h 43"/>
                <a:gd name="T48" fmla="*/ 16 w 33"/>
                <a:gd name="T49" fmla="*/ 26 h 43"/>
                <a:gd name="T50" fmla="*/ 19 w 33"/>
                <a:gd name="T51" fmla="*/ 25 h 43"/>
                <a:gd name="T52" fmla="*/ 27 w 33"/>
                <a:gd name="T53" fmla="*/ 28 h 43"/>
                <a:gd name="T54" fmla="*/ 26 w 33"/>
                <a:gd name="T55" fmla="*/ 22 h 43"/>
                <a:gd name="T56" fmla="*/ 26 w 33"/>
                <a:gd name="T57" fmla="*/ 14 h 43"/>
                <a:gd name="T58" fmla="*/ 22 w 33"/>
                <a:gd name="T59" fmla="*/ 6 h 43"/>
                <a:gd name="T60" fmla="*/ 12 w 33"/>
                <a:gd name="T61" fmla="*/ 2 h 43"/>
                <a:gd name="T62" fmla="*/ 1 w 33"/>
                <a:gd name="T63" fmla="*/ 18 h 43"/>
                <a:gd name="T64" fmla="*/ 10 w 33"/>
                <a:gd name="T65" fmla="*/ 2 h 43"/>
                <a:gd name="T66" fmla="*/ 9 w 33"/>
                <a:gd name="T67" fmla="*/ 3 h 43"/>
                <a:gd name="T68" fmla="*/ 7 w 33"/>
                <a:gd name="T69" fmla="*/ 2 h 43"/>
                <a:gd name="T70" fmla="*/ 27 w 33"/>
                <a:gd name="T71" fmla="*/ 0 h 43"/>
                <a:gd name="T72" fmla="*/ 12 w 33"/>
                <a:gd name="T73" fmla="*/ 2 h 43"/>
                <a:gd name="T74" fmla="*/ 27 w 33"/>
                <a:gd name="T75" fmla="*/ 6 h 43"/>
                <a:gd name="T76" fmla="*/ 27 w 33"/>
                <a:gd name="T7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43">
                  <a:moveTo>
                    <a:pt x="12" y="2"/>
                  </a:moveTo>
                  <a:cubicBezTo>
                    <a:pt x="2" y="20"/>
                    <a:pt x="2" y="20"/>
                    <a:pt x="2" y="20"/>
                  </a:cubicBezTo>
                  <a:cubicBezTo>
                    <a:pt x="3" y="21"/>
                    <a:pt x="3" y="23"/>
                    <a:pt x="4" y="24"/>
                  </a:cubicBezTo>
                  <a:cubicBezTo>
                    <a:pt x="5" y="24"/>
                    <a:pt x="6" y="24"/>
                    <a:pt x="6" y="24"/>
                  </a:cubicBezTo>
                  <a:cubicBezTo>
                    <a:pt x="9" y="24"/>
                    <a:pt x="12" y="25"/>
                    <a:pt x="15" y="26"/>
                  </a:cubicBezTo>
                  <a:cubicBezTo>
                    <a:pt x="15" y="27"/>
                    <a:pt x="15" y="27"/>
                    <a:pt x="15" y="27"/>
                  </a:cubicBezTo>
                  <a:cubicBezTo>
                    <a:pt x="15" y="27"/>
                    <a:pt x="15" y="27"/>
                    <a:pt x="15" y="27"/>
                  </a:cubicBezTo>
                  <a:cubicBezTo>
                    <a:pt x="15" y="27"/>
                    <a:pt x="15" y="27"/>
                    <a:pt x="15" y="27"/>
                  </a:cubicBezTo>
                  <a:cubicBezTo>
                    <a:pt x="15" y="27"/>
                    <a:pt x="15" y="28"/>
                    <a:pt x="15" y="28"/>
                  </a:cubicBezTo>
                  <a:cubicBezTo>
                    <a:pt x="15" y="29"/>
                    <a:pt x="15" y="29"/>
                    <a:pt x="15" y="30"/>
                  </a:cubicBezTo>
                  <a:cubicBezTo>
                    <a:pt x="14" y="31"/>
                    <a:pt x="14" y="32"/>
                    <a:pt x="14" y="33"/>
                  </a:cubicBezTo>
                  <a:cubicBezTo>
                    <a:pt x="14" y="33"/>
                    <a:pt x="14" y="33"/>
                    <a:pt x="14" y="33"/>
                  </a:cubicBezTo>
                  <a:cubicBezTo>
                    <a:pt x="14" y="33"/>
                    <a:pt x="14" y="33"/>
                    <a:pt x="14" y="34"/>
                  </a:cubicBezTo>
                  <a:cubicBezTo>
                    <a:pt x="14" y="33"/>
                    <a:pt x="14" y="33"/>
                    <a:pt x="15" y="33"/>
                  </a:cubicBezTo>
                  <a:cubicBezTo>
                    <a:pt x="15" y="32"/>
                    <a:pt x="15" y="31"/>
                    <a:pt x="15" y="30"/>
                  </a:cubicBezTo>
                  <a:cubicBezTo>
                    <a:pt x="16" y="30"/>
                    <a:pt x="16" y="29"/>
                    <a:pt x="16" y="28"/>
                  </a:cubicBezTo>
                  <a:cubicBezTo>
                    <a:pt x="16" y="27"/>
                    <a:pt x="16" y="27"/>
                    <a:pt x="16" y="27"/>
                  </a:cubicBezTo>
                  <a:cubicBezTo>
                    <a:pt x="17" y="28"/>
                    <a:pt x="17" y="28"/>
                    <a:pt x="17" y="28"/>
                  </a:cubicBezTo>
                  <a:cubicBezTo>
                    <a:pt x="18" y="29"/>
                    <a:pt x="20" y="30"/>
                    <a:pt x="22" y="32"/>
                  </a:cubicBezTo>
                  <a:cubicBezTo>
                    <a:pt x="23" y="33"/>
                    <a:pt x="24" y="34"/>
                    <a:pt x="25" y="35"/>
                  </a:cubicBezTo>
                  <a:cubicBezTo>
                    <a:pt x="25" y="35"/>
                    <a:pt x="25" y="35"/>
                    <a:pt x="25" y="35"/>
                  </a:cubicBezTo>
                  <a:cubicBezTo>
                    <a:pt x="26" y="36"/>
                    <a:pt x="26" y="38"/>
                    <a:pt x="27" y="40"/>
                  </a:cubicBezTo>
                  <a:cubicBezTo>
                    <a:pt x="27" y="40"/>
                    <a:pt x="27" y="40"/>
                    <a:pt x="27" y="41"/>
                  </a:cubicBezTo>
                  <a:cubicBezTo>
                    <a:pt x="27" y="41"/>
                    <a:pt x="27" y="41"/>
                    <a:pt x="28" y="41"/>
                  </a:cubicBezTo>
                  <a:cubicBezTo>
                    <a:pt x="28" y="41"/>
                    <a:pt x="27" y="40"/>
                    <a:pt x="27" y="39"/>
                  </a:cubicBezTo>
                  <a:cubicBezTo>
                    <a:pt x="27" y="38"/>
                    <a:pt x="27" y="37"/>
                    <a:pt x="27" y="37"/>
                  </a:cubicBezTo>
                  <a:cubicBezTo>
                    <a:pt x="27" y="37"/>
                    <a:pt x="28" y="38"/>
                    <a:pt x="28" y="39"/>
                  </a:cubicBezTo>
                  <a:cubicBezTo>
                    <a:pt x="29" y="40"/>
                    <a:pt x="30" y="41"/>
                    <a:pt x="31" y="43"/>
                  </a:cubicBezTo>
                  <a:cubicBezTo>
                    <a:pt x="31" y="43"/>
                    <a:pt x="32" y="43"/>
                    <a:pt x="32" y="43"/>
                  </a:cubicBezTo>
                  <a:cubicBezTo>
                    <a:pt x="33" y="43"/>
                    <a:pt x="33" y="43"/>
                    <a:pt x="33" y="43"/>
                  </a:cubicBezTo>
                  <a:cubicBezTo>
                    <a:pt x="32" y="43"/>
                    <a:pt x="32" y="42"/>
                    <a:pt x="32" y="42"/>
                  </a:cubicBezTo>
                  <a:cubicBezTo>
                    <a:pt x="32" y="42"/>
                    <a:pt x="32" y="42"/>
                    <a:pt x="32" y="42"/>
                  </a:cubicBezTo>
                  <a:cubicBezTo>
                    <a:pt x="32" y="42"/>
                    <a:pt x="32" y="42"/>
                    <a:pt x="32" y="42"/>
                  </a:cubicBezTo>
                  <a:cubicBezTo>
                    <a:pt x="32" y="42"/>
                    <a:pt x="31" y="41"/>
                    <a:pt x="31" y="41"/>
                  </a:cubicBezTo>
                  <a:cubicBezTo>
                    <a:pt x="31" y="41"/>
                    <a:pt x="31" y="40"/>
                    <a:pt x="31" y="40"/>
                  </a:cubicBezTo>
                  <a:cubicBezTo>
                    <a:pt x="31" y="40"/>
                    <a:pt x="31" y="40"/>
                    <a:pt x="31" y="40"/>
                  </a:cubicBezTo>
                  <a:cubicBezTo>
                    <a:pt x="30" y="40"/>
                    <a:pt x="30" y="39"/>
                    <a:pt x="29" y="38"/>
                  </a:cubicBezTo>
                  <a:cubicBezTo>
                    <a:pt x="27" y="35"/>
                    <a:pt x="25" y="33"/>
                    <a:pt x="23" y="31"/>
                  </a:cubicBezTo>
                  <a:cubicBezTo>
                    <a:pt x="22" y="30"/>
                    <a:pt x="22" y="30"/>
                    <a:pt x="22" y="30"/>
                  </a:cubicBezTo>
                  <a:cubicBezTo>
                    <a:pt x="22" y="30"/>
                    <a:pt x="22" y="30"/>
                    <a:pt x="22" y="30"/>
                  </a:cubicBezTo>
                  <a:cubicBezTo>
                    <a:pt x="23" y="30"/>
                    <a:pt x="23" y="30"/>
                    <a:pt x="24" y="30"/>
                  </a:cubicBezTo>
                  <a:cubicBezTo>
                    <a:pt x="25" y="30"/>
                    <a:pt x="25" y="30"/>
                    <a:pt x="26" y="30"/>
                  </a:cubicBezTo>
                  <a:cubicBezTo>
                    <a:pt x="26" y="31"/>
                    <a:pt x="27" y="31"/>
                    <a:pt x="27" y="31"/>
                  </a:cubicBezTo>
                  <a:cubicBezTo>
                    <a:pt x="27" y="30"/>
                    <a:pt x="27" y="30"/>
                    <a:pt x="27" y="30"/>
                  </a:cubicBezTo>
                  <a:cubicBezTo>
                    <a:pt x="27" y="30"/>
                    <a:pt x="26" y="30"/>
                    <a:pt x="26" y="30"/>
                  </a:cubicBezTo>
                  <a:cubicBezTo>
                    <a:pt x="25" y="30"/>
                    <a:pt x="25" y="30"/>
                    <a:pt x="24" y="30"/>
                  </a:cubicBezTo>
                  <a:cubicBezTo>
                    <a:pt x="23" y="30"/>
                    <a:pt x="23" y="29"/>
                    <a:pt x="22" y="29"/>
                  </a:cubicBezTo>
                  <a:cubicBezTo>
                    <a:pt x="22" y="29"/>
                    <a:pt x="21" y="29"/>
                    <a:pt x="20" y="29"/>
                  </a:cubicBezTo>
                  <a:cubicBezTo>
                    <a:pt x="19" y="28"/>
                    <a:pt x="18" y="27"/>
                    <a:pt x="18" y="27"/>
                  </a:cubicBezTo>
                  <a:cubicBezTo>
                    <a:pt x="17" y="26"/>
                    <a:pt x="16" y="26"/>
                    <a:pt x="16" y="26"/>
                  </a:cubicBezTo>
                  <a:cubicBezTo>
                    <a:pt x="17" y="25"/>
                    <a:pt x="18" y="25"/>
                    <a:pt x="19" y="25"/>
                  </a:cubicBezTo>
                  <a:cubicBezTo>
                    <a:pt x="19" y="25"/>
                    <a:pt x="19" y="25"/>
                    <a:pt x="19" y="25"/>
                  </a:cubicBezTo>
                  <a:cubicBezTo>
                    <a:pt x="20" y="25"/>
                    <a:pt x="22" y="25"/>
                    <a:pt x="23" y="26"/>
                  </a:cubicBezTo>
                  <a:cubicBezTo>
                    <a:pt x="24" y="26"/>
                    <a:pt x="26" y="27"/>
                    <a:pt x="27" y="28"/>
                  </a:cubicBezTo>
                  <a:cubicBezTo>
                    <a:pt x="27" y="27"/>
                    <a:pt x="27" y="25"/>
                    <a:pt x="27" y="24"/>
                  </a:cubicBezTo>
                  <a:cubicBezTo>
                    <a:pt x="26" y="22"/>
                    <a:pt x="26" y="22"/>
                    <a:pt x="26" y="22"/>
                  </a:cubicBezTo>
                  <a:cubicBezTo>
                    <a:pt x="26" y="19"/>
                    <a:pt x="26" y="19"/>
                    <a:pt x="26" y="19"/>
                  </a:cubicBezTo>
                  <a:cubicBezTo>
                    <a:pt x="26" y="18"/>
                    <a:pt x="26" y="16"/>
                    <a:pt x="26" y="14"/>
                  </a:cubicBezTo>
                  <a:cubicBezTo>
                    <a:pt x="27" y="12"/>
                    <a:pt x="27" y="9"/>
                    <a:pt x="27" y="7"/>
                  </a:cubicBezTo>
                  <a:cubicBezTo>
                    <a:pt x="25" y="7"/>
                    <a:pt x="24" y="6"/>
                    <a:pt x="22" y="6"/>
                  </a:cubicBezTo>
                  <a:cubicBezTo>
                    <a:pt x="19" y="5"/>
                    <a:pt x="16" y="4"/>
                    <a:pt x="12" y="3"/>
                  </a:cubicBezTo>
                  <a:cubicBezTo>
                    <a:pt x="12" y="2"/>
                    <a:pt x="12" y="2"/>
                    <a:pt x="12" y="2"/>
                  </a:cubicBezTo>
                  <a:moveTo>
                    <a:pt x="7" y="1"/>
                  </a:moveTo>
                  <a:cubicBezTo>
                    <a:pt x="2" y="5"/>
                    <a:pt x="0" y="12"/>
                    <a:pt x="1" y="18"/>
                  </a:cubicBezTo>
                  <a:cubicBezTo>
                    <a:pt x="1" y="18"/>
                    <a:pt x="1" y="18"/>
                    <a:pt x="1" y="19"/>
                  </a:cubicBezTo>
                  <a:cubicBezTo>
                    <a:pt x="10" y="2"/>
                    <a:pt x="10" y="2"/>
                    <a:pt x="10" y="2"/>
                  </a:cubicBezTo>
                  <a:cubicBezTo>
                    <a:pt x="10" y="2"/>
                    <a:pt x="9" y="3"/>
                    <a:pt x="9" y="3"/>
                  </a:cubicBezTo>
                  <a:cubicBezTo>
                    <a:pt x="9" y="3"/>
                    <a:pt x="9" y="3"/>
                    <a:pt x="9" y="3"/>
                  </a:cubicBezTo>
                  <a:cubicBezTo>
                    <a:pt x="8" y="3"/>
                    <a:pt x="7" y="2"/>
                    <a:pt x="7" y="2"/>
                  </a:cubicBezTo>
                  <a:cubicBezTo>
                    <a:pt x="7" y="2"/>
                    <a:pt x="7" y="2"/>
                    <a:pt x="7" y="2"/>
                  </a:cubicBezTo>
                  <a:cubicBezTo>
                    <a:pt x="7" y="2"/>
                    <a:pt x="7" y="1"/>
                    <a:pt x="7" y="1"/>
                  </a:cubicBezTo>
                  <a:moveTo>
                    <a:pt x="27" y="0"/>
                  </a:moveTo>
                  <a:cubicBezTo>
                    <a:pt x="23" y="1"/>
                    <a:pt x="19" y="1"/>
                    <a:pt x="12" y="2"/>
                  </a:cubicBezTo>
                  <a:cubicBezTo>
                    <a:pt x="12" y="2"/>
                    <a:pt x="12" y="2"/>
                    <a:pt x="12" y="2"/>
                  </a:cubicBezTo>
                  <a:cubicBezTo>
                    <a:pt x="12" y="2"/>
                    <a:pt x="12" y="2"/>
                    <a:pt x="13" y="2"/>
                  </a:cubicBezTo>
                  <a:cubicBezTo>
                    <a:pt x="17" y="4"/>
                    <a:pt x="22" y="6"/>
                    <a:pt x="27" y="6"/>
                  </a:cubicBezTo>
                  <a:cubicBezTo>
                    <a:pt x="27" y="6"/>
                    <a:pt x="27" y="6"/>
                    <a:pt x="27" y="6"/>
                  </a:cubicBezTo>
                  <a:cubicBezTo>
                    <a:pt x="27" y="4"/>
                    <a:pt x="27" y="3"/>
                    <a:pt x="27" y="2"/>
                  </a:cubicBezTo>
                  <a:cubicBezTo>
                    <a:pt x="27" y="1"/>
                    <a:pt x="27" y="1"/>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0" name="Freeform 3227">
              <a:extLst>
                <a:ext uri="{FF2B5EF4-FFF2-40B4-BE49-F238E27FC236}">
                  <a16:creationId xmlns:a16="http://schemas.microsoft.com/office/drawing/2014/main" id="{1806E8D0-0D0A-49E1-9A0A-399E8BAFA511}"/>
                </a:ext>
              </a:extLst>
            </p:cNvPr>
            <p:cNvSpPr>
              <a:spLocks noEditPoints="1"/>
            </p:cNvSpPr>
            <p:nvPr/>
          </p:nvSpPr>
          <p:spPr bwMode="auto">
            <a:xfrm>
              <a:off x="2167" y="2374"/>
              <a:ext cx="54" cy="17"/>
            </a:xfrm>
            <a:custGeom>
              <a:avLst/>
              <a:gdLst>
                <a:gd name="T0" fmla="*/ 1 w 20"/>
                <a:gd name="T1" fmla="*/ 4 h 6"/>
                <a:gd name="T2" fmla="*/ 0 w 20"/>
                <a:gd name="T3" fmla="*/ 4 h 6"/>
                <a:gd name="T4" fmla="*/ 0 w 20"/>
                <a:gd name="T5" fmla="*/ 5 h 6"/>
                <a:gd name="T6" fmla="*/ 0 w 20"/>
                <a:gd name="T7" fmla="*/ 5 h 6"/>
                <a:gd name="T8" fmla="*/ 2 w 20"/>
                <a:gd name="T9" fmla="*/ 6 h 6"/>
                <a:gd name="T10" fmla="*/ 2 w 20"/>
                <a:gd name="T11" fmla="*/ 6 h 6"/>
                <a:gd name="T12" fmla="*/ 3 w 20"/>
                <a:gd name="T13" fmla="*/ 5 h 6"/>
                <a:gd name="T14" fmla="*/ 3 w 20"/>
                <a:gd name="T15" fmla="*/ 5 h 6"/>
                <a:gd name="T16" fmla="*/ 1 w 20"/>
                <a:gd name="T17" fmla="*/ 4 h 6"/>
                <a:gd name="T18" fmla="*/ 6 w 20"/>
                <a:gd name="T19" fmla="*/ 1 h 6"/>
                <a:gd name="T20" fmla="*/ 1 w 20"/>
                <a:gd name="T21" fmla="*/ 3 h 6"/>
                <a:gd name="T22" fmla="*/ 4 w 20"/>
                <a:gd name="T23" fmla="*/ 4 h 6"/>
                <a:gd name="T24" fmla="*/ 6 w 20"/>
                <a:gd name="T25" fmla="*/ 1 h 6"/>
                <a:gd name="T26" fmla="*/ 12 w 20"/>
                <a:gd name="T27" fmla="*/ 0 h 6"/>
                <a:gd name="T28" fmla="*/ 7 w 20"/>
                <a:gd name="T29" fmla="*/ 0 h 6"/>
                <a:gd name="T30" fmla="*/ 5 w 20"/>
                <a:gd name="T31" fmla="*/ 5 h 6"/>
                <a:gd name="T32" fmla="*/ 20 w 20"/>
                <a:gd name="T33" fmla="*/ 3 h 6"/>
                <a:gd name="T34" fmla="*/ 20 w 20"/>
                <a:gd name="T35" fmla="*/ 3 h 6"/>
                <a:gd name="T36" fmla="*/ 20 w 20"/>
                <a:gd name="T37" fmla="*/ 1 h 6"/>
                <a:gd name="T38" fmla="*/ 20 w 20"/>
                <a:gd name="T39" fmla="*/ 1 h 6"/>
                <a:gd name="T40" fmla="*/ 19 w 20"/>
                <a:gd name="T41" fmla="*/ 1 h 6"/>
                <a:gd name="T42" fmla="*/ 19 w 20"/>
                <a:gd name="T43" fmla="*/ 1 h 6"/>
                <a:gd name="T44" fmla="*/ 12 w 20"/>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6">
                  <a:moveTo>
                    <a:pt x="1" y="4"/>
                  </a:moveTo>
                  <a:cubicBezTo>
                    <a:pt x="0" y="4"/>
                    <a:pt x="0" y="4"/>
                    <a:pt x="0" y="4"/>
                  </a:cubicBezTo>
                  <a:cubicBezTo>
                    <a:pt x="0" y="4"/>
                    <a:pt x="0" y="5"/>
                    <a:pt x="0" y="5"/>
                  </a:cubicBezTo>
                  <a:cubicBezTo>
                    <a:pt x="0" y="5"/>
                    <a:pt x="0" y="5"/>
                    <a:pt x="0" y="5"/>
                  </a:cubicBezTo>
                  <a:cubicBezTo>
                    <a:pt x="0" y="5"/>
                    <a:pt x="1" y="6"/>
                    <a:pt x="2" y="6"/>
                  </a:cubicBezTo>
                  <a:cubicBezTo>
                    <a:pt x="2" y="6"/>
                    <a:pt x="2" y="6"/>
                    <a:pt x="2" y="6"/>
                  </a:cubicBezTo>
                  <a:cubicBezTo>
                    <a:pt x="2" y="6"/>
                    <a:pt x="3" y="5"/>
                    <a:pt x="3" y="5"/>
                  </a:cubicBezTo>
                  <a:cubicBezTo>
                    <a:pt x="3" y="5"/>
                    <a:pt x="3" y="5"/>
                    <a:pt x="3" y="5"/>
                  </a:cubicBezTo>
                  <a:cubicBezTo>
                    <a:pt x="2" y="4"/>
                    <a:pt x="1" y="4"/>
                    <a:pt x="1" y="4"/>
                  </a:cubicBezTo>
                  <a:moveTo>
                    <a:pt x="6" y="1"/>
                  </a:moveTo>
                  <a:cubicBezTo>
                    <a:pt x="4" y="1"/>
                    <a:pt x="2" y="2"/>
                    <a:pt x="1" y="3"/>
                  </a:cubicBezTo>
                  <a:cubicBezTo>
                    <a:pt x="2" y="4"/>
                    <a:pt x="3" y="4"/>
                    <a:pt x="4" y="4"/>
                  </a:cubicBezTo>
                  <a:cubicBezTo>
                    <a:pt x="6" y="1"/>
                    <a:pt x="6" y="1"/>
                    <a:pt x="6" y="1"/>
                  </a:cubicBezTo>
                  <a:moveTo>
                    <a:pt x="12" y="0"/>
                  </a:moveTo>
                  <a:cubicBezTo>
                    <a:pt x="11" y="0"/>
                    <a:pt x="9" y="0"/>
                    <a:pt x="7" y="0"/>
                  </a:cubicBezTo>
                  <a:cubicBezTo>
                    <a:pt x="5" y="5"/>
                    <a:pt x="5" y="5"/>
                    <a:pt x="5" y="5"/>
                  </a:cubicBezTo>
                  <a:cubicBezTo>
                    <a:pt x="12" y="4"/>
                    <a:pt x="16" y="4"/>
                    <a:pt x="20" y="3"/>
                  </a:cubicBezTo>
                  <a:cubicBezTo>
                    <a:pt x="20" y="3"/>
                    <a:pt x="20" y="3"/>
                    <a:pt x="20" y="3"/>
                  </a:cubicBezTo>
                  <a:cubicBezTo>
                    <a:pt x="20" y="2"/>
                    <a:pt x="20" y="2"/>
                    <a:pt x="20" y="1"/>
                  </a:cubicBezTo>
                  <a:cubicBezTo>
                    <a:pt x="20" y="1"/>
                    <a:pt x="20" y="1"/>
                    <a:pt x="20" y="1"/>
                  </a:cubicBezTo>
                  <a:cubicBezTo>
                    <a:pt x="19" y="1"/>
                    <a:pt x="19" y="1"/>
                    <a:pt x="19" y="1"/>
                  </a:cubicBezTo>
                  <a:cubicBezTo>
                    <a:pt x="19" y="1"/>
                    <a:pt x="19" y="1"/>
                    <a:pt x="19" y="1"/>
                  </a:cubicBezTo>
                  <a:cubicBezTo>
                    <a:pt x="17" y="0"/>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1" name="Freeform 3228">
              <a:extLst>
                <a:ext uri="{FF2B5EF4-FFF2-40B4-BE49-F238E27FC236}">
                  <a16:creationId xmlns:a16="http://schemas.microsoft.com/office/drawing/2014/main" id="{E3CE79F1-E382-400B-99E3-6E4593859CF2}"/>
                </a:ext>
              </a:extLst>
            </p:cNvPr>
            <p:cNvSpPr>
              <a:spLocks noEditPoints="1"/>
            </p:cNvSpPr>
            <p:nvPr/>
          </p:nvSpPr>
          <p:spPr bwMode="auto">
            <a:xfrm>
              <a:off x="2221" y="2380"/>
              <a:ext cx="92" cy="138"/>
            </a:xfrm>
            <a:custGeom>
              <a:avLst/>
              <a:gdLst>
                <a:gd name="T0" fmla="*/ 16 w 34"/>
                <a:gd name="T1" fmla="*/ 8 h 51"/>
                <a:gd name="T2" fmla="*/ 5 w 34"/>
                <a:gd name="T3" fmla="*/ 8 h 51"/>
                <a:gd name="T4" fmla="*/ 1 w 34"/>
                <a:gd name="T5" fmla="*/ 8 h 51"/>
                <a:gd name="T6" fmla="*/ 0 w 34"/>
                <a:gd name="T7" fmla="*/ 15 h 51"/>
                <a:gd name="T8" fmla="*/ 0 w 34"/>
                <a:gd name="T9" fmla="*/ 20 h 51"/>
                <a:gd name="T10" fmla="*/ 0 w 34"/>
                <a:gd name="T11" fmla="*/ 23 h 51"/>
                <a:gd name="T12" fmla="*/ 0 w 34"/>
                <a:gd name="T13" fmla="*/ 25 h 51"/>
                <a:gd name="T14" fmla="*/ 0 w 34"/>
                <a:gd name="T15" fmla="*/ 29 h 51"/>
                <a:gd name="T16" fmla="*/ 11 w 34"/>
                <a:gd name="T17" fmla="*/ 37 h 51"/>
                <a:gd name="T18" fmla="*/ 9 w 34"/>
                <a:gd name="T19" fmla="*/ 35 h 51"/>
                <a:gd name="T20" fmla="*/ 6 w 34"/>
                <a:gd name="T21" fmla="*/ 33 h 51"/>
                <a:gd name="T22" fmla="*/ 5 w 34"/>
                <a:gd name="T23" fmla="*/ 32 h 51"/>
                <a:gd name="T24" fmla="*/ 3 w 34"/>
                <a:gd name="T25" fmla="*/ 31 h 51"/>
                <a:gd name="T26" fmla="*/ 1 w 34"/>
                <a:gd name="T27" fmla="*/ 31 h 51"/>
                <a:gd name="T28" fmla="*/ 1 w 34"/>
                <a:gd name="T29" fmla="*/ 31 h 51"/>
                <a:gd name="T30" fmla="*/ 1 w 34"/>
                <a:gd name="T31" fmla="*/ 32 h 51"/>
                <a:gd name="T32" fmla="*/ 3 w 34"/>
                <a:gd name="T33" fmla="*/ 32 h 51"/>
                <a:gd name="T34" fmla="*/ 5 w 34"/>
                <a:gd name="T35" fmla="*/ 32 h 51"/>
                <a:gd name="T36" fmla="*/ 6 w 34"/>
                <a:gd name="T37" fmla="*/ 33 h 51"/>
                <a:gd name="T38" fmla="*/ 9 w 34"/>
                <a:gd name="T39" fmla="*/ 35 h 51"/>
                <a:gd name="T40" fmla="*/ 11 w 34"/>
                <a:gd name="T41" fmla="*/ 37 h 51"/>
                <a:gd name="T42" fmla="*/ 16 w 34"/>
                <a:gd name="T43" fmla="*/ 44 h 51"/>
                <a:gd name="T44" fmla="*/ 20 w 34"/>
                <a:gd name="T45" fmla="*/ 50 h 51"/>
                <a:gd name="T46" fmla="*/ 24 w 34"/>
                <a:gd name="T47" fmla="*/ 51 h 51"/>
                <a:gd name="T48" fmla="*/ 29 w 34"/>
                <a:gd name="T49" fmla="*/ 51 h 51"/>
                <a:gd name="T50" fmla="*/ 34 w 34"/>
                <a:gd name="T51" fmla="*/ 51 h 51"/>
                <a:gd name="T52" fmla="*/ 33 w 34"/>
                <a:gd name="T53" fmla="*/ 50 h 51"/>
                <a:gd name="T54" fmla="*/ 31 w 34"/>
                <a:gd name="T55" fmla="*/ 47 h 51"/>
                <a:gd name="T56" fmla="*/ 27 w 34"/>
                <a:gd name="T57" fmla="*/ 39 h 51"/>
                <a:gd name="T58" fmla="*/ 25 w 34"/>
                <a:gd name="T59" fmla="*/ 34 h 51"/>
                <a:gd name="T60" fmla="*/ 24 w 34"/>
                <a:gd name="T61" fmla="*/ 29 h 51"/>
                <a:gd name="T62" fmla="*/ 21 w 34"/>
                <a:gd name="T63" fmla="*/ 19 h 51"/>
                <a:gd name="T64" fmla="*/ 19 w 34"/>
                <a:gd name="T65" fmla="*/ 15 h 51"/>
                <a:gd name="T66" fmla="*/ 18 w 34"/>
                <a:gd name="T67" fmla="*/ 11 h 51"/>
                <a:gd name="T68" fmla="*/ 16 w 34"/>
                <a:gd name="T69" fmla="*/ 8 h 51"/>
                <a:gd name="T70" fmla="*/ 3 w 34"/>
                <a:gd name="T71" fmla="*/ 0 h 51"/>
                <a:gd name="T72" fmla="*/ 1 w 34"/>
                <a:gd name="T73" fmla="*/ 1 h 51"/>
                <a:gd name="T74" fmla="*/ 1 w 34"/>
                <a:gd name="T75" fmla="*/ 3 h 51"/>
                <a:gd name="T76" fmla="*/ 1 w 34"/>
                <a:gd name="T77" fmla="*/ 7 h 51"/>
                <a:gd name="T78" fmla="*/ 1 w 34"/>
                <a:gd name="T79" fmla="*/ 8 h 51"/>
                <a:gd name="T80" fmla="*/ 5 w 34"/>
                <a:gd name="T81" fmla="*/ 8 h 51"/>
                <a:gd name="T82" fmla="*/ 15 w 34"/>
                <a:gd name="T83" fmla="*/ 7 h 51"/>
                <a:gd name="T84" fmla="*/ 14 w 34"/>
                <a:gd name="T85" fmla="*/ 6 h 51"/>
                <a:gd name="T86" fmla="*/ 14 w 34"/>
                <a:gd name="T87" fmla="*/ 6 h 51"/>
                <a:gd name="T88" fmla="*/ 10 w 34"/>
                <a:gd name="T89" fmla="*/ 3 h 51"/>
                <a:gd name="T90" fmla="*/ 3 w 34"/>
                <a:gd name="T9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51">
                  <a:moveTo>
                    <a:pt x="16" y="8"/>
                  </a:moveTo>
                  <a:cubicBezTo>
                    <a:pt x="12" y="8"/>
                    <a:pt x="9" y="8"/>
                    <a:pt x="5" y="8"/>
                  </a:cubicBezTo>
                  <a:cubicBezTo>
                    <a:pt x="4" y="8"/>
                    <a:pt x="2" y="8"/>
                    <a:pt x="1" y="8"/>
                  </a:cubicBezTo>
                  <a:cubicBezTo>
                    <a:pt x="0" y="10"/>
                    <a:pt x="0" y="13"/>
                    <a:pt x="0" y="15"/>
                  </a:cubicBezTo>
                  <a:cubicBezTo>
                    <a:pt x="0" y="17"/>
                    <a:pt x="0" y="19"/>
                    <a:pt x="0" y="20"/>
                  </a:cubicBezTo>
                  <a:cubicBezTo>
                    <a:pt x="0" y="23"/>
                    <a:pt x="0" y="23"/>
                    <a:pt x="0" y="23"/>
                  </a:cubicBezTo>
                  <a:cubicBezTo>
                    <a:pt x="0" y="25"/>
                    <a:pt x="0" y="25"/>
                    <a:pt x="0" y="25"/>
                  </a:cubicBezTo>
                  <a:cubicBezTo>
                    <a:pt x="0" y="27"/>
                    <a:pt x="0" y="28"/>
                    <a:pt x="0" y="29"/>
                  </a:cubicBezTo>
                  <a:cubicBezTo>
                    <a:pt x="4" y="31"/>
                    <a:pt x="8" y="34"/>
                    <a:pt x="11" y="37"/>
                  </a:cubicBezTo>
                  <a:cubicBezTo>
                    <a:pt x="11" y="37"/>
                    <a:pt x="10" y="36"/>
                    <a:pt x="9" y="35"/>
                  </a:cubicBezTo>
                  <a:cubicBezTo>
                    <a:pt x="8" y="34"/>
                    <a:pt x="7" y="34"/>
                    <a:pt x="6" y="33"/>
                  </a:cubicBezTo>
                  <a:cubicBezTo>
                    <a:pt x="6" y="33"/>
                    <a:pt x="5" y="32"/>
                    <a:pt x="5" y="32"/>
                  </a:cubicBezTo>
                  <a:cubicBezTo>
                    <a:pt x="4" y="32"/>
                    <a:pt x="3" y="31"/>
                    <a:pt x="3" y="31"/>
                  </a:cubicBezTo>
                  <a:cubicBezTo>
                    <a:pt x="2" y="31"/>
                    <a:pt x="1" y="31"/>
                    <a:pt x="1" y="31"/>
                  </a:cubicBezTo>
                  <a:cubicBezTo>
                    <a:pt x="1" y="31"/>
                    <a:pt x="1" y="31"/>
                    <a:pt x="1" y="31"/>
                  </a:cubicBezTo>
                  <a:cubicBezTo>
                    <a:pt x="1" y="31"/>
                    <a:pt x="1" y="31"/>
                    <a:pt x="1" y="32"/>
                  </a:cubicBezTo>
                  <a:cubicBezTo>
                    <a:pt x="1" y="32"/>
                    <a:pt x="2" y="32"/>
                    <a:pt x="3" y="32"/>
                  </a:cubicBezTo>
                  <a:cubicBezTo>
                    <a:pt x="3" y="32"/>
                    <a:pt x="4" y="32"/>
                    <a:pt x="5" y="32"/>
                  </a:cubicBezTo>
                  <a:cubicBezTo>
                    <a:pt x="5" y="32"/>
                    <a:pt x="6" y="33"/>
                    <a:pt x="6" y="33"/>
                  </a:cubicBezTo>
                  <a:cubicBezTo>
                    <a:pt x="7" y="34"/>
                    <a:pt x="8" y="35"/>
                    <a:pt x="9" y="35"/>
                  </a:cubicBezTo>
                  <a:cubicBezTo>
                    <a:pt x="10" y="36"/>
                    <a:pt x="11" y="37"/>
                    <a:pt x="11" y="37"/>
                  </a:cubicBezTo>
                  <a:cubicBezTo>
                    <a:pt x="13" y="39"/>
                    <a:pt x="15" y="41"/>
                    <a:pt x="16" y="44"/>
                  </a:cubicBezTo>
                  <a:cubicBezTo>
                    <a:pt x="18" y="46"/>
                    <a:pt x="19" y="48"/>
                    <a:pt x="20" y="50"/>
                  </a:cubicBezTo>
                  <a:cubicBezTo>
                    <a:pt x="21" y="50"/>
                    <a:pt x="22" y="50"/>
                    <a:pt x="24" y="51"/>
                  </a:cubicBezTo>
                  <a:cubicBezTo>
                    <a:pt x="25" y="51"/>
                    <a:pt x="27" y="51"/>
                    <a:pt x="29" y="51"/>
                  </a:cubicBezTo>
                  <a:cubicBezTo>
                    <a:pt x="31" y="51"/>
                    <a:pt x="32" y="51"/>
                    <a:pt x="34" y="51"/>
                  </a:cubicBezTo>
                  <a:cubicBezTo>
                    <a:pt x="33" y="50"/>
                    <a:pt x="33" y="50"/>
                    <a:pt x="33" y="50"/>
                  </a:cubicBezTo>
                  <a:cubicBezTo>
                    <a:pt x="32" y="49"/>
                    <a:pt x="32" y="48"/>
                    <a:pt x="31" y="47"/>
                  </a:cubicBezTo>
                  <a:cubicBezTo>
                    <a:pt x="29" y="45"/>
                    <a:pt x="28" y="42"/>
                    <a:pt x="27" y="39"/>
                  </a:cubicBezTo>
                  <a:cubicBezTo>
                    <a:pt x="26" y="38"/>
                    <a:pt x="26" y="36"/>
                    <a:pt x="25" y="34"/>
                  </a:cubicBezTo>
                  <a:cubicBezTo>
                    <a:pt x="25" y="33"/>
                    <a:pt x="24" y="31"/>
                    <a:pt x="24" y="29"/>
                  </a:cubicBezTo>
                  <a:cubicBezTo>
                    <a:pt x="23" y="26"/>
                    <a:pt x="22" y="23"/>
                    <a:pt x="21" y="19"/>
                  </a:cubicBezTo>
                  <a:cubicBezTo>
                    <a:pt x="21" y="18"/>
                    <a:pt x="20" y="16"/>
                    <a:pt x="19" y="15"/>
                  </a:cubicBezTo>
                  <a:cubicBezTo>
                    <a:pt x="19" y="14"/>
                    <a:pt x="18" y="12"/>
                    <a:pt x="18" y="11"/>
                  </a:cubicBezTo>
                  <a:cubicBezTo>
                    <a:pt x="17" y="10"/>
                    <a:pt x="16" y="9"/>
                    <a:pt x="16" y="8"/>
                  </a:cubicBezTo>
                  <a:moveTo>
                    <a:pt x="3" y="0"/>
                  </a:moveTo>
                  <a:cubicBezTo>
                    <a:pt x="2" y="1"/>
                    <a:pt x="2" y="1"/>
                    <a:pt x="1" y="1"/>
                  </a:cubicBezTo>
                  <a:cubicBezTo>
                    <a:pt x="1" y="2"/>
                    <a:pt x="1" y="2"/>
                    <a:pt x="1" y="3"/>
                  </a:cubicBezTo>
                  <a:cubicBezTo>
                    <a:pt x="1" y="4"/>
                    <a:pt x="1" y="5"/>
                    <a:pt x="1" y="7"/>
                  </a:cubicBezTo>
                  <a:cubicBezTo>
                    <a:pt x="1" y="7"/>
                    <a:pt x="1" y="7"/>
                    <a:pt x="1" y="8"/>
                  </a:cubicBezTo>
                  <a:cubicBezTo>
                    <a:pt x="2" y="8"/>
                    <a:pt x="4" y="8"/>
                    <a:pt x="5" y="8"/>
                  </a:cubicBezTo>
                  <a:cubicBezTo>
                    <a:pt x="9" y="8"/>
                    <a:pt x="12" y="8"/>
                    <a:pt x="15" y="7"/>
                  </a:cubicBezTo>
                  <a:cubicBezTo>
                    <a:pt x="15" y="7"/>
                    <a:pt x="15" y="6"/>
                    <a:pt x="14" y="6"/>
                  </a:cubicBezTo>
                  <a:cubicBezTo>
                    <a:pt x="14" y="6"/>
                    <a:pt x="14" y="6"/>
                    <a:pt x="14" y="6"/>
                  </a:cubicBezTo>
                  <a:cubicBezTo>
                    <a:pt x="13" y="5"/>
                    <a:pt x="11" y="4"/>
                    <a:pt x="10" y="3"/>
                  </a:cubicBezTo>
                  <a:cubicBezTo>
                    <a:pt x="7" y="2"/>
                    <a:pt x="5"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2" name="Freeform 3229">
              <a:extLst>
                <a:ext uri="{FF2B5EF4-FFF2-40B4-BE49-F238E27FC236}">
                  <a16:creationId xmlns:a16="http://schemas.microsoft.com/office/drawing/2014/main" id="{7A4AF712-5B17-49D7-B715-9BF228D7A820}"/>
                </a:ext>
              </a:extLst>
            </p:cNvPr>
            <p:cNvSpPr>
              <a:spLocks/>
            </p:cNvSpPr>
            <p:nvPr/>
          </p:nvSpPr>
          <p:spPr bwMode="auto">
            <a:xfrm>
              <a:off x="2223" y="2380"/>
              <a:ext cx="6" cy="3"/>
            </a:xfrm>
            <a:custGeom>
              <a:avLst/>
              <a:gdLst>
                <a:gd name="T0" fmla="*/ 0 w 2"/>
                <a:gd name="T1" fmla="*/ 0 h 1"/>
                <a:gd name="T2" fmla="*/ 0 w 2"/>
                <a:gd name="T3" fmla="*/ 1 h 1"/>
                <a:gd name="T4" fmla="*/ 0 w 2"/>
                <a:gd name="T5" fmla="*/ 1 h 1"/>
                <a:gd name="T6" fmla="*/ 2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1"/>
                    <a:pt x="0" y="1"/>
                    <a:pt x="0" y="1"/>
                  </a:cubicBezTo>
                  <a:cubicBezTo>
                    <a:pt x="0" y="1"/>
                    <a:pt x="0" y="1"/>
                    <a:pt x="0" y="1"/>
                  </a:cubicBezTo>
                  <a:cubicBezTo>
                    <a:pt x="1" y="1"/>
                    <a:pt x="1" y="1"/>
                    <a:pt x="2" y="0"/>
                  </a:cubicBezTo>
                  <a:cubicBezTo>
                    <a:pt x="2"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3" name="Freeform 3230">
              <a:extLst>
                <a:ext uri="{FF2B5EF4-FFF2-40B4-BE49-F238E27FC236}">
                  <a16:creationId xmlns:a16="http://schemas.microsoft.com/office/drawing/2014/main" id="{EAE93870-5D00-4B87-9DAE-0E2620731739}"/>
                </a:ext>
              </a:extLst>
            </p:cNvPr>
            <p:cNvSpPr>
              <a:spLocks/>
            </p:cNvSpPr>
            <p:nvPr/>
          </p:nvSpPr>
          <p:spPr bwMode="auto">
            <a:xfrm>
              <a:off x="2232" y="2494"/>
              <a:ext cx="32" cy="19"/>
            </a:xfrm>
            <a:custGeom>
              <a:avLst/>
              <a:gdLst>
                <a:gd name="T0" fmla="*/ 0 w 12"/>
                <a:gd name="T1" fmla="*/ 0 h 7"/>
                <a:gd name="T2" fmla="*/ 1 w 12"/>
                <a:gd name="T3" fmla="*/ 1 h 7"/>
                <a:gd name="T4" fmla="*/ 1 w 12"/>
                <a:gd name="T5" fmla="*/ 1 h 7"/>
                <a:gd name="T6" fmla="*/ 2 w 12"/>
                <a:gd name="T7" fmla="*/ 2 h 7"/>
                <a:gd name="T8" fmla="*/ 4 w 12"/>
                <a:gd name="T9" fmla="*/ 3 h 7"/>
                <a:gd name="T10" fmla="*/ 7 w 12"/>
                <a:gd name="T11" fmla="*/ 4 h 7"/>
                <a:gd name="T12" fmla="*/ 9 w 12"/>
                <a:gd name="T13" fmla="*/ 5 h 7"/>
                <a:gd name="T14" fmla="*/ 10 w 12"/>
                <a:gd name="T15" fmla="*/ 6 h 7"/>
                <a:gd name="T16" fmla="*/ 12 w 12"/>
                <a:gd name="T17" fmla="*/ 7 h 7"/>
                <a:gd name="T18" fmla="*/ 11 w 12"/>
                <a:gd name="T19" fmla="*/ 6 h 7"/>
                <a:gd name="T20" fmla="*/ 9 w 12"/>
                <a:gd name="T21" fmla="*/ 5 h 7"/>
                <a:gd name="T22" fmla="*/ 7 w 12"/>
                <a:gd name="T23" fmla="*/ 3 h 7"/>
                <a:gd name="T24" fmla="*/ 4 w 12"/>
                <a:gd name="T25" fmla="*/ 2 h 7"/>
                <a:gd name="T26" fmla="*/ 2 w 12"/>
                <a:gd name="T27" fmla="*/ 1 h 7"/>
                <a:gd name="T28" fmla="*/ 0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0" y="0"/>
                  </a:moveTo>
                  <a:cubicBezTo>
                    <a:pt x="1" y="0"/>
                    <a:pt x="1" y="1"/>
                    <a:pt x="1" y="1"/>
                  </a:cubicBezTo>
                  <a:cubicBezTo>
                    <a:pt x="1" y="1"/>
                    <a:pt x="1" y="1"/>
                    <a:pt x="1" y="1"/>
                  </a:cubicBezTo>
                  <a:cubicBezTo>
                    <a:pt x="2" y="1"/>
                    <a:pt x="2" y="2"/>
                    <a:pt x="2" y="2"/>
                  </a:cubicBezTo>
                  <a:cubicBezTo>
                    <a:pt x="3" y="2"/>
                    <a:pt x="3" y="2"/>
                    <a:pt x="4" y="3"/>
                  </a:cubicBezTo>
                  <a:cubicBezTo>
                    <a:pt x="5" y="3"/>
                    <a:pt x="6" y="3"/>
                    <a:pt x="7" y="4"/>
                  </a:cubicBezTo>
                  <a:cubicBezTo>
                    <a:pt x="7" y="4"/>
                    <a:pt x="8" y="5"/>
                    <a:pt x="9" y="5"/>
                  </a:cubicBezTo>
                  <a:cubicBezTo>
                    <a:pt x="9" y="5"/>
                    <a:pt x="10" y="6"/>
                    <a:pt x="10" y="6"/>
                  </a:cubicBezTo>
                  <a:cubicBezTo>
                    <a:pt x="11" y="6"/>
                    <a:pt x="11" y="6"/>
                    <a:pt x="12" y="7"/>
                  </a:cubicBezTo>
                  <a:cubicBezTo>
                    <a:pt x="12" y="6"/>
                    <a:pt x="11" y="6"/>
                    <a:pt x="11" y="6"/>
                  </a:cubicBezTo>
                  <a:cubicBezTo>
                    <a:pt x="11" y="6"/>
                    <a:pt x="10" y="5"/>
                    <a:pt x="9" y="5"/>
                  </a:cubicBezTo>
                  <a:cubicBezTo>
                    <a:pt x="8" y="4"/>
                    <a:pt x="8" y="4"/>
                    <a:pt x="7" y="3"/>
                  </a:cubicBezTo>
                  <a:cubicBezTo>
                    <a:pt x="6" y="3"/>
                    <a:pt x="5" y="3"/>
                    <a:pt x="4" y="2"/>
                  </a:cubicBezTo>
                  <a:cubicBezTo>
                    <a:pt x="4" y="2"/>
                    <a:pt x="3" y="2"/>
                    <a:pt x="2" y="1"/>
                  </a:cubicBezTo>
                  <a:cubicBezTo>
                    <a:pt x="2"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4" name="Freeform 3231">
              <a:extLst>
                <a:ext uri="{FF2B5EF4-FFF2-40B4-BE49-F238E27FC236}">
                  <a16:creationId xmlns:a16="http://schemas.microsoft.com/office/drawing/2014/main" id="{23FCB84E-2C51-48B0-8C96-913800284172}"/>
                </a:ext>
              </a:extLst>
            </p:cNvPr>
            <p:cNvSpPr>
              <a:spLocks noEditPoints="1"/>
            </p:cNvSpPr>
            <p:nvPr/>
          </p:nvSpPr>
          <p:spPr bwMode="auto">
            <a:xfrm>
              <a:off x="2221" y="2467"/>
              <a:ext cx="59" cy="65"/>
            </a:xfrm>
            <a:custGeom>
              <a:avLst/>
              <a:gdLst>
                <a:gd name="T0" fmla="*/ 16 w 22"/>
                <a:gd name="T1" fmla="*/ 17 h 24"/>
                <a:gd name="T2" fmla="*/ 17 w 22"/>
                <a:gd name="T3" fmla="*/ 18 h 24"/>
                <a:gd name="T4" fmla="*/ 18 w 22"/>
                <a:gd name="T5" fmla="*/ 19 h 24"/>
                <a:gd name="T6" fmla="*/ 19 w 22"/>
                <a:gd name="T7" fmla="*/ 20 h 24"/>
                <a:gd name="T8" fmla="*/ 21 w 22"/>
                <a:gd name="T9" fmla="*/ 22 h 24"/>
                <a:gd name="T10" fmla="*/ 22 w 22"/>
                <a:gd name="T11" fmla="*/ 24 h 24"/>
                <a:gd name="T12" fmla="*/ 20 w 22"/>
                <a:gd name="T13" fmla="*/ 18 h 24"/>
                <a:gd name="T14" fmla="*/ 16 w 22"/>
                <a:gd name="T15" fmla="*/ 17 h 24"/>
                <a:gd name="T16" fmla="*/ 0 w 22"/>
                <a:gd name="T17" fmla="*/ 0 h 24"/>
                <a:gd name="T18" fmla="*/ 1 w 22"/>
                <a:gd name="T19" fmla="*/ 3 h 24"/>
                <a:gd name="T20" fmla="*/ 4 w 22"/>
                <a:gd name="T21" fmla="*/ 10 h 24"/>
                <a:gd name="T22" fmla="*/ 4 w 22"/>
                <a:gd name="T23" fmla="*/ 10 h 24"/>
                <a:gd name="T24" fmla="*/ 2 w 22"/>
                <a:gd name="T25" fmla="*/ 3 h 24"/>
                <a:gd name="T26" fmla="*/ 1 w 22"/>
                <a:gd name="T27" fmla="*/ 0 h 24"/>
                <a:gd name="T28" fmla="*/ 1 w 22"/>
                <a:gd name="T29" fmla="*/ 0 h 24"/>
                <a:gd name="T30" fmla="*/ 0 w 22"/>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6" y="17"/>
                  </a:moveTo>
                  <a:cubicBezTo>
                    <a:pt x="16" y="17"/>
                    <a:pt x="17" y="18"/>
                    <a:pt x="17" y="18"/>
                  </a:cubicBezTo>
                  <a:cubicBezTo>
                    <a:pt x="18" y="19"/>
                    <a:pt x="18" y="19"/>
                    <a:pt x="18" y="19"/>
                  </a:cubicBezTo>
                  <a:cubicBezTo>
                    <a:pt x="19" y="20"/>
                    <a:pt x="19" y="20"/>
                    <a:pt x="19" y="20"/>
                  </a:cubicBezTo>
                  <a:cubicBezTo>
                    <a:pt x="20" y="21"/>
                    <a:pt x="20" y="22"/>
                    <a:pt x="21" y="22"/>
                  </a:cubicBezTo>
                  <a:cubicBezTo>
                    <a:pt x="21" y="23"/>
                    <a:pt x="21" y="23"/>
                    <a:pt x="22" y="24"/>
                  </a:cubicBezTo>
                  <a:cubicBezTo>
                    <a:pt x="21" y="22"/>
                    <a:pt x="20" y="20"/>
                    <a:pt x="20" y="18"/>
                  </a:cubicBezTo>
                  <a:cubicBezTo>
                    <a:pt x="18" y="17"/>
                    <a:pt x="17" y="17"/>
                    <a:pt x="16" y="17"/>
                  </a:cubicBezTo>
                  <a:moveTo>
                    <a:pt x="0" y="0"/>
                  </a:moveTo>
                  <a:cubicBezTo>
                    <a:pt x="1" y="1"/>
                    <a:pt x="1" y="2"/>
                    <a:pt x="1" y="3"/>
                  </a:cubicBezTo>
                  <a:cubicBezTo>
                    <a:pt x="2" y="6"/>
                    <a:pt x="3" y="8"/>
                    <a:pt x="4" y="10"/>
                  </a:cubicBezTo>
                  <a:cubicBezTo>
                    <a:pt x="4" y="10"/>
                    <a:pt x="4" y="10"/>
                    <a:pt x="4" y="10"/>
                  </a:cubicBezTo>
                  <a:cubicBezTo>
                    <a:pt x="3" y="8"/>
                    <a:pt x="2" y="6"/>
                    <a:pt x="2" y="3"/>
                  </a:cubicBezTo>
                  <a:cubicBezTo>
                    <a:pt x="1" y="2"/>
                    <a:pt x="1" y="1"/>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5" name="Freeform 3232">
              <a:extLst>
                <a:ext uri="{FF2B5EF4-FFF2-40B4-BE49-F238E27FC236}">
                  <a16:creationId xmlns:a16="http://schemas.microsoft.com/office/drawing/2014/main" id="{AFC1BF55-1500-4972-B4D3-0E1CA43CE371}"/>
                </a:ext>
              </a:extLst>
            </p:cNvPr>
            <p:cNvSpPr>
              <a:spLocks/>
            </p:cNvSpPr>
            <p:nvPr/>
          </p:nvSpPr>
          <p:spPr bwMode="auto">
            <a:xfrm>
              <a:off x="2207" y="2464"/>
              <a:ext cx="25" cy="30"/>
            </a:xfrm>
            <a:custGeom>
              <a:avLst/>
              <a:gdLst>
                <a:gd name="T0" fmla="*/ 0 w 9"/>
                <a:gd name="T1" fmla="*/ 0 h 11"/>
                <a:gd name="T2" fmla="*/ 1 w 9"/>
                <a:gd name="T3" fmla="*/ 1 h 11"/>
                <a:gd name="T4" fmla="*/ 7 w 9"/>
                <a:gd name="T5" fmla="*/ 8 h 11"/>
                <a:gd name="T6" fmla="*/ 9 w 9"/>
                <a:gd name="T7" fmla="*/ 10 h 11"/>
                <a:gd name="T8" fmla="*/ 9 w 9"/>
                <a:gd name="T9" fmla="*/ 10 h 11"/>
                <a:gd name="T10" fmla="*/ 9 w 9"/>
                <a:gd name="T11" fmla="*/ 11 h 11"/>
                <a:gd name="T12" fmla="*/ 6 w 9"/>
                <a:gd name="T13" fmla="*/ 4 h 11"/>
                <a:gd name="T14" fmla="*/ 5 w 9"/>
                <a:gd name="T15" fmla="*/ 1 h 11"/>
                <a:gd name="T16" fmla="*/ 4 w 9"/>
                <a:gd name="T17" fmla="*/ 0 h 11"/>
                <a:gd name="T18" fmla="*/ 2 w 9"/>
                <a:gd name="T19" fmla="*/ 0 h 11"/>
                <a:gd name="T20" fmla="*/ 0 w 9"/>
                <a:gd name="T21" fmla="*/ 0 h 11"/>
                <a:gd name="T22" fmla="*/ 0 w 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0" y="0"/>
                  </a:moveTo>
                  <a:cubicBezTo>
                    <a:pt x="0" y="0"/>
                    <a:pt x="0" y="0"/>
                    <a:pt x="1" y="1"/>
                  </a:cubicBezTo>
                  <a:cubicBezTo>
                    <a:pt x="3" y="3"/>
                    <a:pt x="5" y="5"/>
                    <a:pt x="7" y="8"/>
                  </a:cubicBezTo>
                  <a:cubicBezTo>
                    <a:pt x="8" y="9"/>
                    <a:pt x="8" y="10"/>
                    <a:pt x="9" y="10"/>
                  </a:cubicBezTo>
                  <a:cubicBezTo>
                    <a:pt x="9" y="10"/>
                    <a:pt x="9" y="10"/>
                    <a:pt x="9" y="10"/>
                  </a:cubicBezTo>
                  <a:cubicBezTo>
                    <a:pt x="9" y="10"/>
                    <a:pt x="9" y="11"/>
                    <a:pt x="9" y="11"/>
                  </a:cubicBezTo>
                  <a:cubicBezTo>
                    <a:pt x="8" y="9"/>
                    <a:pt x="7" y="7"/>
                    <a:pt x="6" y="4"/>
                  </a:cubicBezTo>
                  <a:cubicBezTo>
                    <a:pt x="6" y="3"/>
                    <a:pt x="6" y="2"/>
                    <a:pt x="5" y="1"/>
                  </a:cubicBezTo>
                  <a:cubicBezTo>
                    <a:pt x="5" y="1"/>
                    <a:pt x="4" y="1"/>
                    <a:pt x="4" y="0"/>
                  </a:cubicBezTo>
                  <a:cubicBezTo>
                    <a:pt x="3" y="0"/>
                    <a:pt x="3" y="0"/>
                    <a:pt x="2"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6" name="Freeform 3233">
              <a:extLst>
                <a:ext uri="{FF2B5EF4-FFF2-40B4-BE49-F238E27FC236}">
                  <a16:creationId xmlns:a16="http://schemas.microsoft.com/office/drawing/2014/main" id="{C0154F11-3784-4A65-AC9C-0A7FEF9BF02A}"/>
                </a:ext>
              </a:extLst>
            </p:cNvPr>
            <p:cNvSpPr>
              <a:spLocks/>
            </p:cNvSpPr>
            <p:nvPr/>
          </p:nvSpPr>
          <p:spPr bwMode="auto">
            <a:xfrm>
              <a:off x="2223" y="2467"/>
              <a:ext cx="52" cy="48"/>
            </a:xfrm>
            <a:custGeom>
              <a:avLst/>
              <a:gdLst>
                <a:gd name="T0" fmla="*/ 0 w 19"/>
                <a:gd name="T1" fmla="*/ 0 h 18"/>
                <a:gd name="T2" fmla="*/ 1 w 19"/>
                <a:gd name="T3" fmla="*/ 3 h 18"/>
                <a:gd name="T4" fmla="*/ 3 w 19"/>
                <a:gd name="T5" fmla="*/ 10 h 18"/>
                <a:gd name="T6" fmla="*/ 5 w 19"/>
                <a:gd name="T7" fmla="*/ 11 h 18"/>
                <a:gd name="T8" fmla="*/ 7 w 19"/>
                <a:gd name="T9" fmla="*/ 12 h 18"/>
                <a:gd name="T10" fmla="*/ 10 w 19"/>
                <a:gd name="T11" fmla="*/ 13 h 18"/>
                <a:gd name="T12" fmla="*/ 12 w 19"/>
                <a:gd name="T13" fmla="*/ 15 h 18"/>
                <a:gd name="T14" fmla="*/ 14 w 19"/>
                <a:gd name="T15" fmla="*/ 16 h 18"/>
                <a:gd name="T16" fmla="*/ 15 w 19"/>
                <a:gd name="T17" fmla="*/ 17 h 18"/>
                <a:gd name="T18" fmla="*/ 19 w 19"/>
                <a:gd name="T19" fmla="*/ 18 h 18"/>
                <a:gd name="T20" fmla="*/ 15 w 19"/>
                <a:gd name="T21" fmla="*/ 12 h 18"/>
                <a:gd name="T22" fmla="*/ 10 w 19"/>
                <a:gd name="T23" fmla="*/ 5 h 18"/>
                <a:gd name="T24" fmla="*/ 8 w 19"/>
                <a:gd name="T25" fmla="*/ 3 h 18"/>
                <a:gd name="T26" fmla="*/ 5 w 19"/>
                <a:gd name="T27" fmla="*/ 1 h 18"/>
                <a:gd name="T28" fmla="*/ 4 w 19"/>
                <a:gd name="T29" fmla="*/ 0 h 18"/>
                <a:gd name="T30" fmla="*/ 2 w 19"/>
                <a:gd name="T31" fmla="*/ 0 h 18"/>
                <a:gd name="T32" fmla="*/ 0 w 19"/>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8">
                  <a:moveTo>
                    <a:pt x="0" y="0"/>
                  </a:moveTo>
                  <a:cubicBezTo>
                    <a:pt x="0" y="1"/>
                    <a:pt x="0" y="2"/>
                    <a:pt x="1" y="3"/>
                  </a:cubicBezTo>
                  <a:cubicBezTo>
                    <a:pt x="1" y="6"/>
                    <a:pt x="2" y="8"/>
                    <a:pt x="3" y="10"/>
                  </a:cubicBezTo>
                  <a:cubicBezTo>
                    <a:pt x="4" y="10"/>
                    <a:pt x="5" y="11"/>
                    <a:pt x="5" y="11"/>
                  </a:cubicBezTo>
                  <a:cubicBezTo>
                    <a:pt x="6" y="12"/>
                    <a:pt x="7" y="12"/>
                    <a:pt x="7" y="12"/>
                  </a:cubicBezTo>
                  <a:cubicBezTo>
                    <a:pt x="8" y="13"/>
                    <a:pt x="9" y="13"/>
                    <a:pt x="10" y="13"/>
                  </a:cubicBezTo>
                  <a:cubicBezTo>
                    <a:pt x="11" y="14"/>
                    <a:pt x="11" y="14"/>
                    <a:pt x="12" y="15"/>
                  </a:cubicBezTo>
                  <a:cubicBezTo>
                    <a:pt x="13" y="15"/>
                    <a:pt x="14" y="16"/>
                    <a:pt x="14" y="16"/>
                  </a:cubicBezTo>
                  <a:cubicBezTo>
                    <a:pt x="14" y="16"/>
                    <a:pt x="15" y="16"/>
                    <a:pt x="15" y="17"/>
                  </a:cubicBezTo>
                  <a:cubicBezTo>
                    <a:pt x="16" y="17"/>
                    <a:pt x="17" y="17"/>
                    <a:pt x="19" y="18"/>
                  </a:cubicBezTo>
                  <a:cubicBezTo>
                    <a:pt x="18" y="16"/>
                    <a:pt x="17" y="14"/>
                    <a:pt x="15" y="12"/>
                  </a:cubicBezTo>
                  <a:cubicBezTo>
                    <a:pt x="14" y="9"/>
                    <a:pt x="12" y="7"/>
                    <a:pt x="10" y="5"/>
                  </a:cubicBezTo>
                  <a:cubicBezTo>
                    <a:pt x="10" y="5"/>
                    <a:pt x="9" y="4"/>
                    <a:pt x="8" y="3"/>
                  </a:cubicBezTo>
                  <a:cubicBezTo>
                    <a:pt x="7" y="3"/>
                    <a:pt x="6" y="2"/>
                    <a:pt x="5" y="1"/>
                  </a:cubicBezTo>
                  <a:cubicBezTo>
                    <a:pt x="5" y="1"/>
                    <a:pt x="4" y="0"/>
                    <a:pt x="4" y="0"/>
                  </a:cubicBezTo>
                  <a:cubicBezTo>
                    <a:pt x="3" y="0"/>
                    <a:pt x="2" y="0"/>
                    <a:pt x="2"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7" name="Freeform 3234">
              <a:extLst>
                <a:ext uri="{FF2B5EF4-FFF2-40B4-BE49-F238E27FC236}">
                  <a16:creationId xmlns:a16="http://schemas.microsoft.com/office/drawing/2014/main" id="{D265FA6B-D248-4FEB-8854-811955BF6DAD}"/>
                </a:ext>
              </a:extLst>
            </p:cNvPr>
            <p:cNvSpPr>
              <a:spLocks/>
            </p:cNvSpPr>
            <p:nvPr/>
          </p:nvSpPr>
          <p:spPr bwMode="auto">
            <a:xfrm>
              <a:off x="2221" y="2459"/>
              <a:ext cx="2" cy="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1"/>
                    <a:pt x="0" y="1"/>
                  </a:cubicBezTo>
                  <a:cubicBezTo>
                    <a:pt x="0" y="2"/>
                    <a:pt x="0" y="2"/>
                    <a:pt x="0" y="2"/>
                  </a:cubicBezTo>
                  <a:cubicBezTo>
                    <a:pt x="0" y="2"/>
                    <a:pt x="1" y="2"/>
                    <a:pt x="1" y="2"/>
                  </a:cubicBezTo>
                  <a:cubicBezTo>
                    <a:pt x="1" y="2"/>
                    <a:pt x="1" y="2"/>
                    <a:pt x="1" y="1"/>
                  </a:cubicBezTo>
                  <a:cubicBezTo>
                    <a:pt x="0" y="1"/>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8" name="Freeform 3235">
              <a:extLst>
                <a:ext uri="{FF2B5EF4-FFF2-40B4-BE49-F238E27FC236}">
                  <a16:creationId xmlns:a16="http://schemas.microsoft.com/office/drawing/2014/main" id="{F13CAE4E-3DCD-4489-B778-46AEB9F01082}"/>
                </a:ext>
              </a:extLst>
            </p:cNvPr>
            <p:cNvSpPr>
              <a:spLocks/>
            </p:cNvSpPr>
            <p:nvPr/>
          </p:nvSpPr>
          <p:spPr bwMode="auto">
            <a:xfrm>
              <a:off x="2191" y="2450"/>
              <a:ext cx="30" cy="14"/>
            </a:xfrm>
            <a:custGeom>
              <a:avLst/>
              <a:gdLst>
                <a:gd name="T0" fmla="*/ 3 w 11"/>
                <a:gd name="T1" fmla="*/ 0 h 5"/>
                <a:gd name="T2" fmla="*/ 3 w 11"/>
                <a:gd name="T3" fmla="*/ 0 h 5"/>
                <a:gd name="T4" fmla="*/ 0 w 11"/>
                <a:gd name="T5" fmla="*/ 1 h 5"/>
                <a:gd name="T6" fmla="*/ 2 w 11"/>
                <a:gd name="T7" fmla="*/ 2 h 5"/>
                <a:gd name="T8" fmla="*/ 4 w 11"/>
                <a:gd name="T9" fmla="*/ 4 h 5"/>
                <a:gd name="T10" fmla="*/ 6 w 11"/>
                <a:gd name="T11" fmla="*/ 4 h 5"/>
                <a:gd name="T12" fmla="*/ 8 w 11"/>
                <a:gd name="T13" fmla="*/ 5 h 5"/>
                <a:gd name="T14" fmla="*/ 10 w 11"/>
                <a:gd name="T15" fmla="*/ 5 h 5"/>
                <a:gd name="T16" fmla="*/ 11 w 11"/>
                <a:gd name="T17" fmla="*/ 5 h 5"/>
                <a:gd name="T18" fmla="*/ 11 w 11"/>
                <a:gd name="T19" fmla="*/ 4 h 5"/>
                <a:gd name="T20" fmla="*/ 11 w 11"/>
                <a:gd name="T21" fmla="*/ 3 h 5"/>
                <a:gd name="T22" fmla="*/ 7 w 11"/>
                <a:gd name="T23" fmla="*/ 1 h 5"/>
                <a:gd name="T24" fmla="*/ 3 w 11"/>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5">
                  <a:moveTo>
                    <a:pt x="3" y="0"/>
                  </a:moveTo>
                  <a:cubicBezTo>
                    <a:pt x="3" y="0"/>
                    <a:pt x="3" y="0"/>
                    <a:pt x="3" y="0"/>
                  </a:cubicBezTo>
                  <a:cubicBezTo>
                    <a:pt x="2" y="0"/>
                    <a:pt x="1" y="0"/>
                    <a:pt x="0" y="1"/>
                  </a:cubicBezTo>
                  <a:cubicBezTo>
                    <a:pt x="0" y="1"/>
                    <a:pt x="1" y="1"/>
                    <a:pt x="2" y="2"/>
                  </a:cubicBezTo>
                  <a:cubicBezTo>
                    <a:pt x="2" y="2"/>
                    <a:pt x="3" y="3"/>
                    <a:pt x="4" y="4"/>
                  </a:cubicBezTo>
                  <a:cubicBezTo>
                    <a:pt x="5" y="4"/>
                    <a:pt x="6" y="4"/>
                    <a:pt x="6" y="4"/>
                  </a:cubicBezTo>
                  <a:cubicBezTo>
                    <a:pt x="7" y="4"/>
                    <a:pt x="7" y="5"/>
                    <a:pt x="8" y="5"/>
                  </a:cubicBezTo>
                  <a:cubicBezTo>
                    <a:pt x="9" y="5"/>
                    <a:pt x="9" y="5"/>
                    <a:pt x="10" y="5"/>
                  </a:cubicBezTo>
                  <a:cubicBezTo>
                    <a:pt x="10" y="5"/>
                    <a:pt x="11" y="5"/>
                    <a:pt x="11" y="5"/>
                  </a:cubicBezTo>
                  <a:cubicBezTo>
                    <a:pt x="11" y="5"/>
                    <a:pt x="11" y="5"/>
                    <a:pt x="11" y="4"/>
                  </a:cubicBezTo>
                  <a:cubicBezTo>
                    <a:pt x="11" y="4"/>
                    <a:pt x="11" y="3"/>
                    <a:pt x="11" y="3"/>
                  </a:cubicBezTo>
                  <a:cubicBezTo>
                    <a:pt x="10" y="2"/>
                    <a:pt x="8" y="1"/>
                    <a:pt x="7" y="1"/>
                  </a:cubicBezTo>
                  <a:cubicBezTo>
                    <a:pt x="6"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89" name="Freeform 3236">
              <a:extLst>
                <a:ext uri="{FF2B5EF4-FFF2-40B4-BE49-F238E27FC236}">
                  <a16:creationId xmlns:a16="http://schemas.microsoft.com/office/drawing/2014/main" id="{9F8991B1-7130-4011-9FA8-E4F5EE9FD966}"/>
                </a:ext>
              </a:extLst>
            </p:cNvPr>
            <p:cNvSpPr>
              <a:spLocks/>
            </p:cNvSpPr>
            <p:nvPr/>
          </p:nvSpPr>
          <p:spPr bwMode="auto">
            <a:xfrm>
              <a:off x="2221" y="2459"/>
              <a:ext cx="30" cy="21"/>
            </a:xfrm>
            <a:custGeom>
              <a:avLst/>
              <a:gdLst>
                <a:gd name="T0" fmla="*/ 0 w 11"/>
                <a:gd name="T1" fmla="*/ 0 h 8"/>
                <a:gd name="T2" fmla="*/ 1 w 11"/>
                <a:gd name="T3" fmla="*/ 1 h 8"/>
                <a:gd name="T4" fmla="*/ 1 w 11"/>
                <a:gd name="T5" fmla="*/ 2 h 8"/>
                <a:gd name="T6" fmla="*/ 1 w 11"/>
                <a:gd name="T7" fmla="*/ 2 h 8"/>
                <a:gd name="T8" fmla="*/ 3 w 11"/>
                <a:gd name="T9" fmla="*/ 2 h 8"/>
                <a:gd name="T10" fmla="*/ 5 w 11"/>
                <a:gd name="T11" fmla="*/ 3 h 8"/>
                <a:gd name="T12" fmla="*/ 6 w 11"/>
                <a:gd name="T13" fmla="*/ 4 h 8"/>
                <a:gd name="T14" fmla="*/ 9 w 11"/>
                <a:gd name="T15" fmla="*/ 6 h 8"/>
                <a:gd name="T16" fmla="*/ 11 w 11"/>
                <a:gd name="T17" fmla="*/ 8 h 8"/>
                <a:gd name="T18" fmla="*/ 0 w 1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0" y="0"/>
                  </a:moveTo>
                  <a:cubicBezTo>
                    <a:pt x="0" y="0"/>
                    <a:pt x="0" y="1"/>
                    <a:pt x="1" y="1"/>
                  </a:cubicBezTo>
                  <a:cubicBezTo>
                    <a:pt x="1" y="2"/>
                    <a:pt x="1" y="2"/>
                    <a:pt x="1" y="2"/>
                  </a:cubicBezTo>
                  <a:cubicBezTo>
                    <a:pt x="1" y="2"/>
                    <a:pt x="1" y="2"/>
                    <a:pt x="1" y="2"/>
                  </a:cubicBezTo>
                  <a:cubicBezTo>
                    <a:pt x="1" y="2"/>
                    <a:pt x="2" y="2"/>
                    <a:pt x="3" y="2"/>
                  </a:cubicBezTo>
                  <a:cubicBezTo>
                    <a:pt x="3" y="2"/>
                    <a:pt x="4" y="3"/>
                    <a:pt x="5" y="3"/>
                  </a:cubicBezTo>
                  <a:cubicBezTo>
                    <a:pt x="5" y="3"/>
                    <a:pt x="6" y="4"/>
                    <a:pt x="6" y="4"/>
                  </a:cubicBezTo>
                  <a:cubicBezTo>
                    <a:pt x="7" y="5"/>
                    <a:pt x="8" y="5"/>
                    <a:pt x="9" y="6"/>
                  </a:cubicBezTo>
                  <a:cubicBezTo>
                    <a:pt x="10" y="7"/>
                    <a:pt x="11" y="8"/>
                    <a:pt x="11" y="8"/>
                  </a:cubicBezTo>
                  <a:cubicBezTo>
                    <a:pt x="8" y="5"/>
                    <a:pt x="4"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0" name="Freeform 3237">
              <a:extLst>
                <a:ext uri="{FF2B5EF4-FFF2-40B4-BE49-F238E27FC236}">
                  <a16:creationId xmlns:a16="http://schemas.microsoft.com/office/drawing/2014/main" id="{2D3E96A7-2ED5-45ED-9B8F-472E94C56651}"/>
                </a:ext>
              </a:extLst>
            </p:cNvPr>
            <p:cNvSpPr>
              <a:spLocks/>
            </p:cNvSpPr>
            <p:nvPr/>
          </p:nvSpPr>
          <p:spPr bwMode="auto">
            <a:xfrm>
              <a:off x="2234" y="2496"/>
              <a:ext cx="49" cy="82"/>
            </a:xfrm>
            <a:custGeom>
              <a:avLst/>
              <a:gdLst>
                <a:gd name="T0" fmla="*/ 0 w 18"/>
                <a:gd name="T1" fmla="*/ 0 h 30"/>
                <a:gd name="T2" fmla="*/ 1 w 18"/>
                <a:gd name="T3" fmla="*/ 2 h 30"/>
                <a:gd name="T4" fmla="*/ 1 w 18"/>
                <a:gd name="T5" fmla="*/ 1 h 30"/>
                <a:gd name="T6" fmla="*/ 3 w 18"/>
                <a:gd name="T7" fmla="*/ 6 h 30"/>
                <a:gd name="T8" fmla="*/ 9 w 18"/>
                <a:gd name="T9" fmla="*/ 15 h 30"/>
                <a:gd name="T10" fmla="*/ 12 w 18"/>
                <a:gd name="T11" fmla="*/ 25 h 30"/>
                <a:gd name="T12" fmla="*/ 13 w 18"/>
                <a:gd name="T13" fmla="*/ 30 h 30"/>
                <a:gd name="T14" fmla="*/ 13 w 18"/>
                <a:gd name="T15" fmla="*/ 30 h 30"/>
                <a:gd name="T16" fmla="*/ 16 w 18"/>
                <a:gd name="T17" fmla="*/ 29 h 30"/>
                <a:gd name="T18" fmla="*/ 18 w 18"/>
                <a:gd name="T19" fmla="*/ 26 h 30"/>
                <a:gd name="T20" fmla="*/ 17 w 18"/>
                <a:gd name="T21" fmla="*/ 13 h 30"/>
                <a:gd name="T22" fmla="*/ 16 w 18"/>
                <a:gd name="T23" fmla="*/ 11 h 30"/>
                <a:gd name="T24" fmla="*/ 14 w 18"/>
                <a:gd name="T25" fmla="*/ 9 h 30"/>
                <a:gd name="T26" fmla="*/ 13 w 18"/>
                <a:gd name="T27" fmla="*/ 8 h 30"/>
                <a:gd name="T28" fmla="*/ 12 w 18"/>
                <a:gd name="T29" fmla="*/ 7 h 30"/>
                <a:gd name="T30" fmla="*/ 10 w 18"/>
                <a:gd name="T31" fmla="*/ 6 h 30"/>
                <a:gd name="T32" fmla="*/ 9 w 18"/>
                <a:gd name="T33" fmla="*/ 5 h 30"/>
                <a:gd name="T34" fmla="*/ 1 w 18"/>
                <a:gd name="T35" fmla="*/ 2 h 30"/>
                <a:gd name="T36" fmla="*/ 0 w 18"/>
                <a:gd name="T37" fmla="*/ 0 h 30"/>
                <a:gd name="T38" fmla="*/ 0 w 18"/>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0">
                  <a:moveTo>
                    <a:pt x="0" y="0"/>
                  </a:moveTo>
                  <a:cubicBezTo>
                    <a:pt x="0" y="1"/>
                    <a:pt x="1" y="1"/>
                    <a:pt x="1" y="2"/>
                  </a:cubicBezTo>
                  <a:cubicBezTo>
                    <a:pt x="1" y="1"/>
                    <a:pt x="1" y="1"/>
                    <a:pt x="1" y="1"/>
                  </a:cubicBezTo>
                  <a:cubicBezTo>
                    <a:pt x="2" y="3"/>
                    <a:pt x="2" y="4"/>
                    <a:pt x="3" y="6"/>
                  </a:cubicBezTo>
                  <a:cubicBezTo>
                    <a:pt x="5" y="9"/>
                    <a:pt x="7" y="12"/>
                    <a:pt x="9" y="15"/>
                  </a:cubicBezTo>
                  <a:cubicBezTo>
                    <a:pt x="10" y="19"/>
                    <a:pt x="11" y="22"/>
                    <a:pt x="12" y="25"/>
                  </a:cubicBezTo>
                  <a:cubicBezTo>
                    <a:pt x="13" y="27"/>
                    <a:pt x="13" y="28"/>
                    <a:pt x="13" y="30"/>
                  </a:cubicBezTo>
                  <a:cubicBezTo>
                    <a:pt x="13" y="30"/>
                    <a:pt x="13" y="30"/>
                    <a:pt x="13" y="30"/>
                  </a:cubicBezTo>
                  <a:cubicBezTo>
                    <a:pt x="15" y="30"/>
                    <a:pt x="16" y="29"/>
                    <a:pt x="16" y="29"/>
                  </a:cubicBezTo>
                  <a:cubicBezTo>
                    <a:pt x="17" y="28"/>
                    <a:pt x="18" y="27"/>
                    <a:pt x="18" y="26"/>
                  </a:cubicBezTo>
                  <a:cubicBezTo>
                    <a:pt x="18" y="21"/>
                    <a:pt x="18" y="17"/>
                    <a:pt x="17" y="13"/>
                  </a:cubicBezTo>
                  <a:cubicBezTo>
                    <a:pt x="16" y="12"/>
                    <a:pt x="16" y="12"/>
                    <a:pt x="16" y="11"/>
                  </a:cubicBezTo>
                  <a:cubicBezTo>
                    <a:pt x="15" y="11"/>
                    <a:pt x="15" y="10"/>
                    <a:pt x="14" y="9"/>
                  </a:cubicBezTo>
                  <a:cubicBezTo>
                    <a:pt x="13" y="8"/>
                    <a:pt x="13" y="8"/>
                    <a:pt x="13" y="8"/>
                  </a:cubicBezTo>
                  <a:cubicBezTo>
                    <a:pt x="12" y="7"/>
                    <a:pt x="12" y="7"/>
                    <a:pt x="12" y="7"/>
                  </a:cubicBezTo>
                  <a:cubicBezTo>
                    <a:pt x="12" y="7"/>
                    <a:pt x="11" y="6"/>
                    <a:pt x="10" y="6"/>
                  </a:cubicBezTo>
                  <a:cubicBezTo>
                    <a:pt x="10" y="5"/>
                    <a:pt x="10" y="5"/>
                    <a:pt x="9" y="5"/>
                  </a:cubicBezTo>
                  <a:cubicBezTo>
                    <a:pt x="7" y="4"/>
                    <a:pt x="4" y="3"/>
                    <a:pt x="1" y="2"/>
                  </a:cubicBezTo>
                  <a:cubicBezTo>
                    <a:pt x="1" y="1"/>
                    <a:pt x="1" y="1"/>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1" name="Freeform 3238">
              <a:extLst>
                <a:ext uri="{FF2B5EF4-FFF2-40B4-BE49-F238E27FC236}">
                  <a16:creationId xmlns:a16="http://schemas.microsoft.com/office/drawing/2014/main" id="{CE061B7E-CA41-4BF1-A793-F52457FDE2D8}"/>
                </a:ext>
              </a:extLst>
            </p:cNvPr>
            <p:cNvSpPr>
              <a:spLocks/>
            </p:cNvSpPr>
            <p:nvPr/>
          </p:nvSpPr>
          <p:spPr bwMode="auto">
            <a:xfrm>
              <a:off x="2234" y="2496"/>
              <a:ext cx="3" cy="6"/>
            </a:xfrm>
            <a:custGeom>
              <a:avLst/>
              <a:gdLst>
                <a:gd name="T0" fmla="*/ 0 w 1"/>
                <a:gd name="T1" fmla="*/ 0 h 2"/>
                <a:gd name="T2" fmla="*/ 1 w 1"/>
                <a:gd name="T3" fmla="*/ 1 h 2"/>
                <a:gd name="T4" fmla="*/ 1 w 1"/>
                <a:gd name="T5" fmla="*/ 2 h 2"/>
                <a:gd name="T6" fmla="*/ 0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1"/>
                    <a:pt x="1" y="1"/>
                  </a:cubicBezTo>
                  <a:cubicBezTo>
                    <a:pt x="1" y="2"/>
                    <a:pt x="1" y="2"/>
                    <a:pt x="1" y="2"/>
                  </a:cubicBezTo>
                  <a:cubicBezTo>
                    <a:pt x="1" y="1"/>
                    <a:pt x="0" y="1"/>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2" name="Freeform 3239">
              <a:extLst>
                <a:ext uri="{FF2B5EF4-FFF2-40B4-BE49-F238E27FC236}">
                  <a16:creationId xmlns:a16="http://schemas.microsoft.com/office/drawing/2014/main" id="{BD5FACE2-AD2F-40A6-968D-F29683A6DF69}"/>
                </a:ext>
              </a:extLst>
            </p:cNvPr>
            <p:cNvSpPr>
              <a:spLocks/>
            </p:cNvSpPr>
            <p:nvPr/>
          </p:nvSpPr>
          <p:spPr bwMode="auto">
            <a:xfrm>
              <a:off x="2234" y="2496"/>
              <a:ext cx="25" cy="14"/>
            </a:xfrm>
            <a:custGeom>
              <a:avLst/>
              <a:gdLst>
                <a:gd name="T0" fmla="*/ 0 w 9"/>
                <a:gd name="T1" fmla="*/ 0 h 5"/>
                <a:gd name="T2" fmla="*/ 1 w 9"/>
                <a:gd name="T3" fmla="*/ 2 h 5"/>
                <a:gd name="T4" fmla="*/ 9 w 9"/>
                <a:gd name="T5" fmla="*/ 5 h 5"/>
                <a:gd name="T6" fmla="*/ 8 w 9"/>
                <a:gd name="T7" fmla="*/ 4 h 5"/>
                <a:gd name="T8" fmla="*/ 6 w 9"/>
                <a:gd name="T9" fmla="*/ 3 h 5"/>
                <a:gd name="T10" fmla="*/ 3 w 9"/>
                <a:gd name="T11" fmla="*/ 2 h 5"/>
                <a:gd name="T12" fmla="*/ 1 w 9"/>
                <a:gd name="T13" fmla="*/ 1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cubicBezTo>
                    <a:pt x="1" y="1"/>
                    <a:pt x="1" y="1"/>
                    <a:pt x="1" y="2"/>
                  </a:cubicBezTo>
                  <a:cubicBezTo>
                    <a:pt x="4" y="3"/>
                    <a:pt x="7" y="4"/>
                    <a:pt x="9" y="5"/>
                  </a:cubicBezTo>
                  <a:cubicBezTo>
                    <a:pt x="9" y="5"/>
                    <a:pt x="8" y="4"/>
                    <a:pt x="8" y="4"/>
                  </a:cubicBezTo>
                  <a:cubicBezTo>
                    <a:pt x="7" y="4"/>
                    <a:pt x="6" y="3"/>
                    <a:pt x="6" y="3"/>
                  </a:cubicBezTo>
                  <a:cubicBezTo>
                    <a:pt x="5" y="2"/>
                    <a:pt x="4" y="2"/>
                    <a:pt x="3" y="2"/>
                  </a:cubicBezTo>
                  <a:cubicBezTo>
                    <a:pt x="2"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3" name="Freeform 3240">
              <a:extLst>
                <a:ext uri="{FF2B5EF4-FFF2-40B4-BE49-F238E27FC236}">
                  <a16:creationId xmlns:a16="http://schemas.microsoft.com/office/drawing/2014/main" id="{B0ED49D3-9BFC-4B63-BF0B-296224E9DB9E}"/>
                </a:ext>
              </a:extLst>
            </p:cNvPr>
            <p:cNvSpPr>
              <a:spLocks/>
            </p:cNvSpPr>
            <p:nvPr/>
          </p:nvSpPr>
          <p:spPr bwMode="auto">
            <a:xfrm>
              <a:off x="2223" y="2494"/>
              <a:ext cx="47" cy="87"/>
            </a:xfrm>
            <a:custGeom>
              <a:avLst/>
              <a:gdLst>
                <a:gd name="T0" fmla="*/ 0 w 17"/>
                <a:gd name="T1" fmla="*/ 0 h 32"/>
                <a:gd name="T2" fmla="*/ 0 w 17"/>
                <a:gd name="T3" fmla="*/ 2 h 32"/>
                <a:gd name="T4" fmla="*/ 0 w 17"/>
                <a:gd name="T5" fmla="*/ 5 h 32"/>
                <a:gd name="T6" fmla="*/ 0 w 17"/>
                <a:gd name="T7" fmla="*/ 13 h 32"/>
                <a:gd name="T8" fmla="*/ 0 w 17"/>
                <a:gd name="T9" fmla="*/ 17 h 32"/>
                <a:gd name="T10" fmla="*/ 0 w 17"/>
                <a:gd name="T11" fmla="*/ 21 h 32"/>
                <a:gd name="T12" fmla="*/ 2 w 17"/>
                <a:gd name="T13" fmla="*/ 28 h 32"/>
                <a:gd name="T14" fmla="*/ 3 w 17"/>
                <a:gd name="T15" fmla="*/ 31 h 32"/>
                <a:gd name="T16" fmla="*/ 3 w 17"/>
                <a:gd name="T17" fmla="*/ 32 h 32"/>
                <a:gd name="T18" fmla="*/ 6 w 17"/>
                <a:gd name="T19" fmla="*/ 32 h 32"/>
                <a:gd name="T20" fmla="*/ 11 w 17"/>
                <a:gd name="T21" fmla="*/ 31 h 32"/>
                <a:gd name="T22" fmla="*/ 15 w 17"/>
                <a:gd name="T23" fmla="*/ 30 h 32"/>
                <a:gd name="T24" fmla="*/ 16 w 17"/>
                <a:gd name="T25" fmla="*/ 31 h 32"/>
                <a:gd name="T26" fmla="*/ 17 w 17"/>
                <a:gd name="T27" fmla="*/ 31 h 32"/>
                <a:gd name="T28" fmla="*/ 16 w 17"/>
                <a:gd name="T29" fmla="*/ 26 h 32"/>
                <a:gd name="T30" fmla="*/ 12 w 17"/>
                <a:gd name="T31" fmla="*/ 17 h 32"/>
                <a:gd name="T32" fmla="*/ 7 w 17"/>
                <a:gd name="T33" fmla="*/ 7 h 32"/>
                <a:gd name="T34" fmla="*/ 3 w 17"/>
                <a:gd name="T35" fmla="*/ 2 h 32"/>
                <a:gd name="T36" fmla="*/ 0 w 17"/>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2">
                  <a:moveTo>
                    <a:pt x="0" y="0"/>
                  </a:moveTo>
                  <a:cubicBezTo>
                    <a:pt x="0" y="1"/>
                    <a:pt x="0" y="1"/>
                    <a:pt x="0" y="2"/>
                  </a:cubicBezTo>
                  <a:cubicBezTo>
                    <a:pt x="0" y="3"/>
                    <a:pt x="0" y="4"/>
                    <a:pt x="0" y="5"/>
                  </a:cubicBezTo>
                  <a:cubicBezTo>
                    <a:pt x="0" y="8"/>
                    <a:pt x="0" y="11"/>
                    <a:pt x="0" y="13"/>
                  </a:cubicBezTo>
                  <a:cubicBezTo>
                    <a:pt x="0" y="15"/>
                    <a:pt x="0" y="16"/>
                    <a:pt x="0" y="17"/>
                  </a:cubicBezTo>
                  <a:cubicBezTo>
                    <a:pt x="0" y="19"/>
                    <a:pt x="0" y="20"/>
                    <a:pt x="0" y="21"/>
                  </a:cubicBezTo>
                  <a:cubicBezTo>
                    <a:pt x="1" y="24"/>
                    <a:pt x="1" y="26"/>
                    <a:pt x="2" y="28"/>
                  </a:cubicBezTo>
                  <a:cubicBezTo>
                    <a:pt x="2" y="29"/>
                    <a:pt x="2" y="30"/>
                    <a:pt x="3" y="31"/>
                  </a:cubicBezTo>
                  <a:cubicBezTo>
                    <a:pt x="3" y="32"/>
                    <a:pt x="3" y="32"/>
                    <a:pt x="3" y="32"/>
                  </a:cubicBezTo>
                  <a:cubicBezTo>
                    <a:pt x="4" y="32"/>
                    <a:pt x="5" y="32"/>
                    <a:pt x="6" y="32"/>
                  </a:cubicBezTo>
                  <a:cubicBezTo>
                    <a:pt x="8" y="32"/>
                    <a:pt x="10" y="31"/>
                    <a:pt x="11" y="31"/>
                  </a:cubicBezTo>
                  <a:cubicBezTo>
                    <a:pt x="12" y="31"/>
                    <a:pt x="13" y="30"/>
                    <a:pt x="15" y="30"/>
                  </a:cubicBezTo>
                  <a:cubicBezTo>
                    <a:pt x="15" y="30"/>
                    <a:pt x="15" y="30"/>
                    <a:pt x="16" y="31"/>
                  </a:cubicBezTo>
                  <a:cubicBezTo>
                    <a:pt x="16" y="31"/>
                    <a:pt x="17" y="31"/>
                    <a:pt x="17" y="31"/>
                  </a:cubicBezTo>
                  <a:cubicBezTo>
                    <a:pt x="17" y="29"/>
                    <a:pt x="17" y="28"/>
                    <a:pt x="16" y="26"/>
                  </a:cubicBezTo>
                  <a:cubicBezTo>
                    <a:pt x="15" y="23"/>
                    <a:pt x="14" y="20"/>
                    <a:pt x="12" y="17"/>
                  </a:cubicBezTo>
                  <a:cubicBezTo>
                    <a:pt x="11" y="13"/>
                    <a:pt x="9" y="10"/>
                    <a:pt x="7" y="7"/>
                  </a:cubicBezTo>
                  <a:cubicBezTo>
                    <a:pt x="5" y="5"/>
                    <a:pt x="4" y="3"/>
                    <a:pt x="3" y="2"/>
                  </a:cubicBezTo>
                  <a:cubicBezTo>
                    <a:pt x="2"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4" name="Freeform 3241">
              <a:extLst>
                <a:ext uri="{FF2B5EF4-FFF2-40B4-BE49-F238E27FC236}">
                  <a16:creationId xmlns:a16="http://schemas.microsoft.com/office/drawing/2014/main" id="{E6A2233E-7B50-495F-B17E-1A1E335FD63A}"/>
                </a:ext>
              </a:extLst>
            </p:cNvPr>
            <p:cNvSpPr>
              <a:spLocks/>
            </p:cNvSpPr>
            <p:nvPr/>
          </p:nvSpPr>
          <p:spPr bwMode="auto">
            <a:xfrm>
              <a:off x="2221" y="2483"/>
              <a:ext cx="11" cy="16"/>
            </a:xfrm>
            <a:custGeom>
              <a:avLst/>
              <a:gdLst>
                <a:gd name="T0" fmla="*/ 0 w 4"/>
                <a:gd name="T1" fmla="*/ 0 h 6"/>
                <a:gd name="T2" fmla="*/ 0 w 4"/>
                <a:gd name="T3" fmla="*/ 2 h 6"/>
                <a:gd name="T4" fmla="*/ 1 w 4"/>
                <a:gd name="T5" fmla="*/ 4 h 6"/>
                <a:gd name="T6" fmla="*/ 4 w 4"/>
                <a:gd name="T7" fmla="*/ 6 h 6"/>
                <a:gd name="T8" fmla="*/ 1 w 4"/>
                <a:gd name="T9" fmla="*/ 2 h 6"/>
                <a:gd name="T10" fmla="*/ 0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0" y="0"/>
                  </a:moveTo>
                  <a:cubicBezTo>
                    <a:pt x="0" y="0"/>
                    <a:pt x="0" y="1"/>
                    <a:pt x="0" y="2"/>
                  </a:cubicBezTo>
                  <a:cubicBezTo>
                    <a:pt x="0" y="3"/>
                    <a:pt x="1" y="4"/>
                    <a:pt x="1" y="4"/>
                  </a:cubicBezTo>
                  <a:cubicBezTo>
                    <a:pt x="2" y="5"/>
                    <a:pt x="3" y="5"/>
                    <a:pt x="4" y="6"/>
                  </a:cubicBezTo>
                  <a:cubicBezTo>
                    <a:pt x="3" y="4"/>
                    <a:pt x="2" y="3"/>
                    <a:pt x="1" y="2"/>
                  </a:cubicBezTo>
                  <a:cubicBezTo>
                    <a:pt x="1"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5" name="Freeform 3242">
              <a:extLst>
                <a:ext uri="{FF2B5EF4-FFF2-40B4-BE49-F238E27FC236}">
                  <a16:creationId xmlns:a16="http://schemas.microsoft.com/office/drawing/2014/main" id="{B655B607-757F-43F9-B428-B8B72422A586}"/>
                </a:ext>
              </a:extLst>
            </p:cNvPr>
            <p:cNvSpPr>
              <a:spLocks/>
            </p:cNvSpPr>
            <p:nvPr/>
          </p:nvSpPr>
          <p:spPr bwMode="auto">
            <a:xfrm>
              <a:off x="2142" y="2448"/>
              <a:ext cx="44" cy="105"/>
            </a:xfrm>
            <a:custGeom>
              <a:avLst/>
              <a:gdLst>
                <a:gd name="T0" fmla="*/ 6 w 16"/>
                <a:gd name="T1" fmla="*/ 0 h 39"/>
                <a:gd name="T2" fmla="*/ 3 w 16"/>
                <a:gd name="T3" fmla="*/ 1 h 39"/>
                <a:gd name="T4" fmla="*/ 1 w 16"/>
                <a:gd name="T5" fmla="*/ 2 h 39"/>
                <a:gd name="T6" fmla="*/ 0 w 16"/>
                <a:gd name="T7" fmla="*/ 4 h 39"/>
                <a:gd name="T8" fmla="*/ 5 w 16"/>
                <a:gd name="T9" fmla="*/ 7 h 39"/>
                <a:gd name="T10" fmla="*/ 9 w 16"/>
                <a:gd name="T11" fmla="*/ 20 h 39"/>
                <a:gd name="T12" fmla="*/ 3 w 16"/>
                <a:gd name="T13" fmla="*/ 28 h 39"/>
                <a:gd name="T14" fmla="*/ 3 w 16"/>
                <a:gd name="T15" fmla="*/ 29 h 39"/>
                <a:gd name="T16" fmla="*/ 12 w 16"/>
                <a:gd name="T17" fmla="*/ 38 h 39"/>
                <a:gd name="T18" fmla="*/ 13 w 16"/>
                <a:gd name="T19" fmla="*/ 39 h 39"/>
                <a:gd name="T20" fmla="*/ 13 w 16"/>
                <a:gd name="T21" fmla="*/ 37 h 39"/>
                <a:gd name="T22" fmla="*/ 12 w 16"/>
                <a:gd name="T23" fmla="*/ 30 h 39"/>
                <a:gd name="T24" fmla="*/ 12 w 16"/>
                <a:gd name="T25" fmla="*/ 27 h 39"/>
                <a:gd name="T26" fmla="*/ 12 w 16"/>
                <a:gd name="T27" fmla="*/ 23 h 39"/>
                <a:gd name="T28" fmla="*/ 13 w 16"/>
                <a:gd name="T29" fmla="*/ 21 h 39"/>
                <a:gd name="T30" fmla="*/ 13 w 16"/>
                <a:gd name="T31" fmla="*/ 19 h 39"/>
                <a:gd name="T32" fmla="*/ 14 w 16"/>
                <a:gd name="T33" fmla="*/ 15 h 39"/>
                <a:gd name="T34" fmla="*/ 16 w 16"/>
                <a:gd name="T35" fmla="*/ 9 h 39"/>
                <a:gd name="T36" fmla="*/ 11 w 16"/>
                <a:gd name="T37" fmla="*/ 5 h 39"/>
                <a:gd name="T38" fmla="*/ 6 w 1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9">
                  <a:moveTo>
                    <a:pt x="6" y="0"/>
                  </a:moveTo>
                  <a:cubicBezTo>
                    <a:pt x="5" y="0"/>
                    <a:pt x="4" y="0"/>
                    <a:pt x="3" y="1"/>
                  </a:cubicBezTo>
                  <a:cubicBezTo>
                    <a:pt x="2" y="1"/>
                    <a:pt x="1" y="1"/>
                    <a:pt x="1" y="2"/>
                  </a:cubicBezTo>
                  <a:cubicBezTo>
                    <a:pt x="0" y="2"/>
                    <a:pt x="0" y="3"/>
                    <a:pt x="0" y="4"/>
                  </a:cubicBezTo>
                  <a:cubicBezTo>
                    <a:pt x="2" y="5"/>
                    <a:pt x="4" y="5"/>
                    <a:pt x="5" y="7"/>
                  </a:cubicBezTo>
                  <a:cubicBezTo>
                    <a:pt x="9" y="10"/>
                    <a:pt x="11" y="15"/>
                    <a:pt x="9" y="20"/>
                  </a:cubicBezTo>
                  <a:cubicBezTo>
                    <a:pt x="9" y="23"/>
                    <a:pt x="6" y="26"/>
                    <a:pt x="3" y="28"/>
                  </a:cubicBezTo>
                  <a:cubicBezTo>
                    <a:pt x="3" y="29"/>
                    <a:pt x="3" y="29"/>
                    <a:pt x="3" y="29"/>
                  </a:cubicBezTo>
                  <a:cubicBezTo>
                    <a:pt x="6" y="32"/>
                    <a:pt x="9" y="35"/>
                    <a:pt x="12" y="38"/>
                  </a:cubicBezTo>
                  <a:cubicBezTo>
                    <a:pt x="13" y="39"/>
                    <a:pt x="13" y="39"/>
                    <a:pt x="13" y="39"/>
                  </a:cubicBezTo>
                  <a:cubicBezTo>
                    <a:pt x="13" y="38"/>
                    <a:pt x="13" y="38"/>
                    <a:pt x="13" y="37"/>
                  </a:cubicBezTo>
                  <a:cubicBezTo>
                    <a:pt x="12" y="35"/>
                    <a:pt x="12" y="33"/>
                    <a:pt x="12" y="30"/>
                  </a:cubicBezTo>
                  <a:cubicBezTo>
                    <a:pt x="11" y="29"/>
                    <a:pt x="11" y="28"/>
                    <a:pt x="12" y="27"/>
                  </a:cubicBezTo>
                  <a:cubicBezTo>
                    <a:pt x="12" y="25"/>
                    <a:pt x="12" y="24"/>
                    <a:pt x="12" y="23"/>
                  </a:cubicBezTo>
                  <a:cubicBezTo>
                    <a:pt x="13" y="21"/>
                    <a:pt x="13" y="21"/>
                    <a:pt x="13" y="21"/>
                  </a:cubicBezTo>
                  <a:cubicBezTo>
                    <a:pt x="13" y="19"/>
                    <a:pt x="13" y="19"/>
                    <a:pt x="13" y="19"/>
                  </a:cubicBezTo>
                  <a:cubicBezTo>
                    <a:pt x="13" y="18"/>
                    <a:pt x="14" y="16"/>
                    <a:pt x="14" y="15"/>
                  </a:cubicBezTo>
                  <a:cubicBezTo>
                    <a:pt x="15" y="13"/>
                    <a:pt x="15" y="11"/>
                    <a:pt x="16" y="9"/>
                  </a:cubicBezTo>
                  <a:cubicBezTo>
                    <a:pt x="14" y="8"/>
                    <a:pt x="12" y="7"/>
                    <a:pt x="11" y="5"/>
                  </a:cubicBezTo>
                  <a:cubicBezTo>
                    <a:pt x="9" y="4"/>
                    <a:pt x="8"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6" name="Freeform 3243">
              <a:extLst>
                <a:ext uri="{FF2B5EF4-FFF2-40B4-BE49-F238E27FC236}">
                  <a16:creationId xmlns:a16="http://schemas.microsoft.com/office/drawing/2014/main" id="{F9037C30-CBB4-43F5-ACD8-632D9AA941CA}"/>
                </a:ext>
              </a:extLst>
            </p:cNvPr>
            <p:cNvSpPr>
              <a:spLocks/>
            </p:cNvSpPr>
            <p:nvPr/>
          </p:nvSpPr>
          <p:spPr bwMode="auto">
            <a:xfrm>
              <a:off x="2137" y="2456"/>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7" name="Freeform 3244">
              <a:extLst>
                <a:ext uri="{FF2B5EF4-FFF2-40B4-BE49-F238E27FC236}">
                  <a16:creationId xmlns:a16="http://schemas.microsoft.com/office/drawing/2014/main" id="{D676AB3B-FF58-4C93-A303-D228069FC485}"/>
                </a:ext>
              </a:extLst>
            </p:cNvPr>
            <p:cNvSpPr>
              <a:spLocks noEditPoints="1"/>
            </p:cNvSpPr>
            <p:nvPr/>
          </p:nvSpPr>
          <p:spPr bwMode="auto">
            <a:xfrm>
              <a:off x="2126" y="2459"/>
              <a:ext cx="46" cy="67"/>
            </a:xfrm>
            <a:custGeom>
              <a:avLst/>
              <a:gdLst>
                <a:gd name="T0" fmla="*/ 1 w 17"/>
                <a:gd name="T1" fmla="*/ 6 h 25"/>
                <a:gd name="T2" fmla="*/ 0 w 17"/>
                <a:gd name="T3" fmla="*/ 7 h 25"/>
                <a:gd name="T4" fmla="*/ 0 w 17"/>
                <a:gd name="T5" fmla="*/ 9 h 25"/>
                <a:gd name="T6" fmla="*/ 1 w 17"/>
                <a:gd name="T7" fmla="*/ 7 h 25"/>
                <a:gd name="T8" fmla="*/ 1 w 17"/>
                <a:gd name="T9" fmla="*/ 6 h 25"/>
                <a:gd name="T10" fmla="*/ 6 w 17"/>
                <a:gd name="T11" fmla="*/ 0 h 25"/>
                <a:gd name="T12" fmla="*/ 2 w 17"/>
                <a:gd name="T13" fmla="*/ 8 h 25"/>
                <a:gd name="T14" fmla="*/ 0 w 17"/>
                <a:gd name="T15" fmla="*/ 11 h 25"/>
                <a:gd name="T16" fmla="*/ 4 w 17"/>
                <a:gd name="T17" fmla="*/ 19 h 25"/>
                <a:gd name="T18" fmla="*/ 9 w 17"/>
                <a:gd name="T19" fmla="*/ 25 h 25"/>
                <a:gd name="T20" fmla="*/ 9 w 17"/>
                <a:gd name="T21" fmla="*/ 24 h 25"/>
                <a:gd name="T22" fmla="*/ 15 w 17"/>
                <a:gd name="T23" fmla="*/ 16 h 25"/>
                <a:gd name="T24" fmla="*/ 11 w 17"/>
                <a:gd name="T25" fmla="*/ 3 h 25"/>
                <a:gd name="T26" fmla="*/ 6 w 17"/>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5">
                  <a:moveTo>
                    <a:pt x="1" y="6"/>
                  </a:moveTo>
                  <a:cubicBezTo>
                    <a:pt x="1" y="7"/>
                    <a:pt x="1" y="7"/>
                    <a:pt x="0" y="7"/>
                  </a:cubicBezTo>
                  <a:cubicBezTo>
                    <a:pt x="0" y="8"/>
                    <a:pt x="0" y="8"/>
                    <a:pt x="0" y="9"/>
                  </a:cubicBezTo>
                  <a:cubicBezTo>
                    <a:pt x="0" y="8"/>
                    <a:pt x="1" y="8"/>
                    <a:pt x="1" y="7"/>
                  </a:cubicBezTo>
                  <a:cubicBezTo>
                    <a:pt x="1" y="7"/>
                    <a:pt x="1" y="7"/>
                    <a:pt x="1" y="6"/>
                  </a:cubicBezTo>
                  <a:moveTo>
                    <a:pt x="6" y="0"/>
                  </a:moveTo>
                  <a:cubicBezTo>
                    <a:pt x="4" y="3"/>
                    <a:pt x="3" y="5"/>
                    <a:pt x="2" y="8"/>
                  </a:cubicBezTo>
                  <a:cubicBezTo>
                    <a:pt x="1" y="9"/>
                    <a:pt x="1" y="10"/>
                    <a:pt x="0" y="11"/>
                  </a:cubicBezTo>
                  <a:cubicBezTo>
                    <a:pt x="1" y="14"/>
                    <a:pt x="2" y="16"/>
                    <a:pt x="4" y="19"/>
                  </a:cubicBezTo>
                  <a:cubicBezTo>
                    <a:pt x="5" y="21"/>
                    <a:pt x="7" y="23"/>
                    <a:pt x="9" y="25"/>
                  </a:cubicBezTo>
                  <a:cubicBezTo>
                    <a:pt x="9" y="25"/>
                    <a:pt x="9" y="25"/>
                    <a:pt x="9" y="24"/>
                  </a:cubicBezTo>
                  <a:cubicBezTo>
                    <a:pt x="12" y="22"/>
                    <a:pt x="15" y="19"/>
                    <a:pt x="15" y="16"/>
                  </a:cubicBezTo>
                  <a:cubicBezTo>
                    <a:pt x="17" y="11"/>
                    <a:pt x="15" y="6"/>
                    <a:pt x="11" y="3"/>
                  </a:cubicBezTo>
                  <a:cubicBezTo>
                    <a:pt x="10" y="1"/>
                    <a:pt x="8" y="1"/>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8" name="Freeform 3245">
              <a:extLst>
                <a:ext uri="{FF2B5EF4-FFF2-40B4-BE49-F238E27FC236}">
                  <a16:creationId xmlns:a16="http://schemas.microsoft.com/office/drawing/2014/main" id="{2C2040A4-18F8-4E95-AA1A-FE26A5AE7F55}"/>
                </a:ext>
              </a:extLst>
            </p:cNvPr>
            <p:cNvSpPr>
              <a:spLocks/>
            </p:cNvSpPr>
            <p:nvPr/>
          </p:nvSpPr>
          <p:spPr bwMode="auto">
            <a:xfrm>
              <a:off x="2126" y="2459"/>
              <a:ext cx="13" cy="18"/>
            </a:xfrm>
            <a:custGeom>
              <a:avLst/>
              <a:gdLst>
                <a:gd name="T0" fmla="*/ 4 w 5"/>
                <a:gd name="T1" fmla="*/ 0 h 7"/>
                <a:gd name="T2" fmla="*/ 0 w 5"/>
                <a:gd name="T3" fmla="*/ 7 h 7"/>
                <a:gd name="T4" fmla="*/ 1 w 5"/>
                <a:gd name="T5" fmla="*/ 6 h 7"/>
                <a:gd name="T6" fmla="*/ 5 w 5"/>
                <a:gd name="T7" fmla="*/ 0 h 7"/>
                <a:gd name="T8" fmla="*/ 4 w 5"/>
                <a:gd name="T9" fmla="*/ 0 h 7"/>
              </a:gdLst>
              <a:ahLst/>
              <a:cxnLst>
                <a:cxn ang="0">
                  <a:pos x="T0" y="T1"/>
                </a:cxn>
                <a:cxn ang="0">
                  <a:pos x="T2" y="T3"/>
                </a:cxn>
                <a:cxn ang="0">
                  <a:pos x="T4" y="T5"/>
                </a:cxn>
                <a:cxn ang="0">
                  <a:pos x="T6" y="T7"/>
                </a:cxn>
                <a:cxn ang="0">
                  <a:pos x="T8" y="T9"/>
                </a:cxn>
              </a:cxnLst>
              <a:rect l="0" t="0" r="r" b="b"/>
              <a:pathLst>
                <a:path w="5" h="7">
                  <a:moveTo>
                    <a:pt x="4" y="0"/>
                  </a:moveTo>
                  <a:cubicBezTo>
                    <a:pt x="2" y="2"/>
                    <a:pt x="1" y="5"/>
                    <a:pt x="0" y="7"/>
                  </a:cubicBezTo>
                  <a:cubicBezTo>
                    <a:pt x="1" y="7"/>
                    <a:pt x="1" y="7"/>
                    <a:pt x="1" y="6"/>
                  </a:cubicBezTo>
                  <a:cubicBezTo>
                    <a:pt x="2" y="4"/>
                    <a:pt x="3" y="2"/>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99" name="Freeform 3246">
              <a:extLst>
                <a:ext uri="{FF2B5EF4-FFF2-40B4-BE49-F238E27FC236}">
                  <a16:creationId xmlns:a16="http://schemas.microsoft.com/office/drawing/2014/main" id="{B41911FC-2922-4660-A762-082832E06703}"/>
                </a:ext>
              </a:extLst>
            </p:cNvPr>
            <p:cNvSpPr>
              <a:spLocks/>
            </p:cNvSpPr>
            <p:nvPr/>
          </p:nvSpPr>
          <p:spPr bwMode="auto">
            <a:xfrm>
              <a:off x="2158" y="2448"/>
              <a:ext cx="30" cy="24"/>
            </a:xfrm>
            <a:custGeom>
              <a:avLst/>
              <a:gdLst>
                <a:gd name="T0" fmla="*/ 2 w 11"/>
                <a:gd name="T1" fmla="*/ 0 h 9"/>
                <a:gd name="T2" fmla="*/ 0 w 11"/>
                <a:gd name="T3" fmla="*/ 0 h 9"/>
                <a:gd name="T4" fmla="*/ 5 w 11"/>
                <a:gd name="T5" fmla="*/ 5 h 9"/>
                <a:gd name="T6" fmla="*/ 10 w 11"/>
                <a:gd name="T7" fmla="*/ 9 h 9"/>
                <a:gd name="T8" fmla="*/ 10 w 11"/>
                <a:gd name="T9" fmla="*/ 9 h 9"/>
                <a:gd name="T10" fmla="*/ 11 w 11"/>
                <a:gd name="T11" fmla="*/ 6 h 9"/>
                <a:gd name="T12" fmla="*/ 11 w 11"/>
                <a:gd name="T13" fmla="*/ 4 h 9"/>
                <a:gd name="T14" fmla="*/ 11 w 11"/>
                <a:gd name="T15" fmla="*/ 3 h 9"/>
                <a:gd name="T16" fmla="*/ 11 w 11"/>
                <a:gd name="T17" fmla="*/ 3 h 9"/>
                <a:gd name="T18" fmla="*/ 11 w 11"/>
                <a:gd name="T19" fmla="*/ 3 h 9"/>
                <a:gd name="T20" fmla="*/ 11 w 11"/>
                <a:gd name="T21" fmla="*/ 2 h 9"/>
                <a:gd name="T22" fmla="*/ 2 w 11"/>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2" y="0"/>
                  </a:moveTo>
                  <a:cubicBezTo>
                    <a:pt x="2" y="0"/>
                    <a:pt x="1" y="0"/>
                    <a:pt x="0" y="0"/>
                  </a:cubicBezTo>
                  <a:cubicBezTo>
                    <a:pt x="2" y="2"/>
                    <a:pt x="3" y="4"/>
                    <a:pt x="5" y="5"/>
                  </a:cubicBezTo>
                  <a:cubicBezTo>
                    <a:pt x="6" y="7"/>
                    <a:pt x="8" y="8"/>
                    <a:pt x="10" y="9"/>
                  </a:cubicBezTo>
                  <a:cubicBezTo>
                    <a:pt x="10" y="9"/>
                    <a:pt x="10" y="9"/>
                    <a:pt x="10" y="9"/>
                  </a:cubicBezTo>
                  <a:cubicBezTo>
                    <a:pt x="10" y="8"/>
                    <a:pt x="10" y="7"/>
                    <a:pt x="11" y="6"/>
                  </a:cubicBezTo>
                  <a:cubicBezTo>
                    <a:pt x="11" y="5"/>
                    <a:pt x="11" y="5"/>
                    <a:pt x="11" y="4"/>
                  </a:cubicBezTo>
                  <a:cubicBezTo>
                    <a:pt x="11" y="4"/>
                    <a:pt x="11" y="3"/>
                    <a:pt x="11" y="3"/>
                  </a:cubicBezTo>
                  <a:cubicBezTo>
                    <a:pt x="11" y="3"/>
                    <a:pt x="11" y="3"/>
                    <a:pt x="11" y="3"/>
                  </a:cubicBezTo>
                  <a:cubicBezTo>
                    <a:pt x="11" y="3"/>
                    <a:pt x="11" y="3"/>
                    <a:pt x="11" y="3"/>
                  </a:cubicBezTo>
                  <a:cubicBezTo>
                    <a:pt x="11" y="2"/>
                    <a:pt x="11" y="2"/>
                    <a:pt x="11" y="2"/>
                  </a:cubicBezTo>
                  <a:cubicBezTo>
                    <a:pt x="8" y="1"/>
                    <a:pt x="5"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0" name="Freeform 3247">
              <a:extLst>
                <a:ext uri="{FF2B5EF4-FFF2-40B4-BE49-F238E27FC236}">
                  <a16:creationId xmlns:a16="http://schemas.microsoft.com/office/drawing/2014/main" id="{845B66FC-9C75-4DAC-964A-B57905CE727D}"/>
                </a:ext>
              </a:extLst>
            </p:cNvPr>
            <p:cNvSpPr>
              <a:spLocks/>
            </p:cNvSpPr>
            <p:nvPr/>
          </p:nvSpPr>
          <p:spPr bwMode="auto">
            <a:xfrm>
              <a:off x="2175" y="2475"/>
              <a:ext cx="57" cy="106"/>
            </a:xfrm>
            <a:custGeom>
              <a:avLst/>
              <a:gdLst>
                <a:gd name="T0" fmla="*/ 4 w 21"/>
                <a:gd name="T1" fmla="*/ 0 h 39"/>
                <a:gd name="T2" fmla="*/ 3 w 21"/>
                <a:gd name="T3" fmla="*/ 5 h 39"/>
                <a:gd name="T4" fmla="*/ 1 w 21"/>
                <a:gd name="T5" fmla="*/ 9 h 39"/>
                <a:gd name="T6" fmla="*/ 1 w 21"/>
                <a:gd name="T7" fmla="*/ 11 h 39"/>
                <a:gd name="T8" fmla="*/ 1 w 21"/>
                <a:gd name="T9" fmla="*/ 13 h 39"/>
                <a:gd name="T10" fmla="*/ 0 w 21"/>
                <a:gd name="T11" fmla="*/ 17 h 39"/>
                <a:gd name="T12" fmla="*/ 0 w 21"/>
                <a:gd name="T13" fmla="*/ 20 h 39"/>
                <a:gd name="T14" fmla="*/ 1 w 21"/>
                <a:gd name="T15" fmla="*/ 27 h 39"/>
                <a:gd name="T16" fmla="*/ 1 w 21"/>
                <a:gd name="T17" fmla="*/ 29 h 39"/>
                <a:gd name="T18" fmla="*/ 13 w 21"/>
                <a:gd name="T19" fmla="*/ 37 h 39"/>
                <a:gd name="T20" fmla="*/ 21 w 21"/>
                <a:gd name="T21" fmla="*/ 39 h 39"/>
                <a:gd name="T22" fmla="*/ 21 w 21"/>
                <a:gd name="T23" fmla="*/ 38 h 39"/>
                <a:gd name="T24" fmla="*/ 20 w 21"/>
                <a:gd name="T25" fmla="*/ 35 h 39"/>
                <a:gd name="T26" fmla="*/ 18 w 21"/>
                <a:gd name="T27" fmla="*/ 28 h 39"/>
                <a:gd name="T28" fmla="*/ 18 w 21"/>
                <a:gd name="T29" fmla="*/ 24 h 39"/>
                <a:gd name="T30" fmla="*/ 18 w 21"/>
                <a:gd name="T31" fmla="*/ 20 h 39"/>
                <a:gd name="T32" fmla="*/ 17 w 21"/>
                <a:gd name="T33" fmla="*/ 12 h 39"/>
                <a:gd name="T34" fmla="*/ 17 w 21"/>
                <a:gd name="T35" fmla="*/ 9 h 39"/>
                <a:gd name="T36" fmla="*/ 17 w 21"/>
                <a:gd name="T37" fmla="*/ 7 h 39"/>
                <a:gd name="T38" fmla="*/ 4 w 21"/>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9">
                  <a:moveTo>
                    <a:pt x="4" y="0"/>
                  </a:moveTo>
                  <a:cubicBezTo>
                    <a:pt x="4" y="1"/>
                    <a:pt x="3" y="3"/>
                    <a:pt x="3" y="5"/>
                  </a:cubicBezTo>
                  <a:cubicBezTo>
                    <a:pt x="2" y="6"/>
                    <a:pt x="2" y="8"/>
                    <a:pt x="1" y="9"/>
                  </a:cubicBezTo>
                  <a:cubicBezTo>
                    <a:pt x="1" y="11"/>
                    <a:pt x="1" y="11"/>
                    <a:pt x="1" y="11"/>
                  </a:cubicBezTo>
                  <a:cubicBezTo>
                    <a:pt x="1" y="13"/>
                    <a:pt x="1" y="13"/>
                    <a:pt x="1" y="13"/>
                  </a:cubicBezTo>
                  <a:cubicBezTo>
                    <a:pt x="0" y="14"/>
                    <a:pt x="0" y="15"/>
                    <a:pt x="0" y="17"/>
                  </a:cubicBezTo>
                  <a:cubicBezTo>
                    <a:pt x="0" y="18"/>
                    <a:pt x="0" y="19"/>
                    <a:pt x="0" y="20"/>
                  </a:cubicBezTo>
                  <a:cubicBezTo>
                    <a:pt x="0" y="23"/>
                    <a:pt x="0" y="25"/>
                    <a:pt x="1" y="27"/>
                  </a:cubicBezTo>
                  <a:cubicBezTo>
                    <a:pt x="1" y="28"/>
                    <a:pt x="1" y="28"/>
                    <a:pt x="1" y="29"/>
                  </a:cubicBezTo>
                  <a:cubicBezTo>
                    <a:pt x="5" y="32"/>
                    <a:pt x="9" y="35"/>
                    <a:pt x="13" y="37"/>
                  </a:cubicBezTo>
                  <a:cubicBezTo>
                    <a:pt x="16" y="38"/>
                    <a:pt x="18" y="38"/>
                    <a:pt x="21" y="39"/>
                  </a:cubicBezTo>
                  <a:cubicBezTo>
                    <a:pt x="21" y="38"/>
                    <a:pt x="21" y="38"/>
                    <a:pt x="21" y="38"/>
                  </a:cubicBezTo>
                  <a:cubicBezTo>
                    <a:pt x="20" y="37"/>
                    <a:pt x="20" y="36"/>
                    <a:pt x="20" y="35"/>
                  </a:cubicBezTo>
                  <a:cubicBezTo>
                    <a:pt x="19" y="33"/>
                    <a:pt x="18" y="31"/>
                    <a:pt x="18" y="28"/>
                  </a:cubicBezTo>
                  <a:cubicBezTo>
                    <a:pt x="18" y="27"/>
                    <a:pt x="18" y="26"/>
                    <a:pt x="18" y="24"/>
                  </a:cubicBezTo>
                  <a:cubicBezTo>
                    <a:pt x="18" y="23"/>
                    <a:pt x="18" y="22"/>
                    <a:pt x="18" y="20"/>
                  </a:cubicBezTo>
                  <a:cubicBezTo>
                    <a:pt x="18" y="18"/>
                    <a:pt x="18" y="15"/>
                    <a:pt x="17" y="12"/>
                  </a:cubicBezTo>
                  <a:cubicBezTo>
                    <a:pt x="17" y="11"/>
                    <a:pt x="17" y="10"/>
                    <a:pt x="17" y="9"/>
                  </a:cubicBezTo>
                  <a:cubicBezTo>
                    <a:pt x="17" y="8"/>
                    <a:pt x="17" y="7"/>
                    <a:pt x="17" y="7"/>
                  </a:cubicBezTo>
                  <a:cubicBezTo>
                    <a:pt x="13" y="5"/>
                    <a:pt x="8" y="2"/>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1" name="Freeform 3248">
              <a:extLst>
                <a:ext uri="{FF2B5EF4-FFF2-40B4-BE49-F238E27FC236}">
                  <a16:creationId xmlns:a16="http://schemas.microsoft.com/office/drawing/2014/main" id="{99FF9B3D-B94E-4811-8863-3321BB79BAE1}"/>
                </a:ext>
              </a:extLst>
            </p:cNvPr>
            <p:cNvSpPr>
              <a:spLocks/>
            </p:cNvSpPr>
            <p:nvPr/>
          </p:nvSpPr>
          <p:spPr bwMode="auto">
            <a:xfrm>
              <a:off x="2186" y="2456"/>
              <a:ext cx="35" cy="38"/>
            </a:xfrm>
            <a:custGeom>
              <a:avLst/>
              <a:gdLst>
                <a:gd name="T0" fmla="*/ 2 w 13"/>
                <a:gd name="T1" fmla="*/ 0 h 14"/>
                <a:gd name="T2" fmla="*/ 2 w 13"/>
                <a:gd name="T3" fmla="*/ 1 h 14"/>
                <a:gd name="T4" fmla="*/ 1 w 13"/>
                <a:gd name="T5" fmla="*/ 3 h 14"/>
                <a:gd name="T6" fmla="*/ 1 w 13"/>
                <a:gd name="T7" fmla="*/ 6 h 14"/>
                <a:gd name="T8" fmla="*/ 0 w 13"/>
                <a:gd name="T9" fmla="*/ 7 h 14"/>
                <a:gd name="T10" fmla="*/ 13 w 13"/>
                <a:gd name="T11" fmla="*/ 14 h 14"/>
                <a:gd name="T12" fmla="*/ 13 w 13"/>
                <a:gd name="T13" fmla="*/ 13 h 14"/>
                <a:gd name="T14" fmla="*/ 11 w 13"/>
                <a:gd name="T15" fmla="*/ 8 h 14"/>
                <a:gd name="T16" fmla="*/ 11 w 13"/>
                <a:gd name="T17" fmla="*/ 8 h 14"/>
                <a:gd name="T18" fmla="*/ 8 w 13"/>
                <a:gd name="T19" fmla="*/ 5 h 14"/>
                <a:gd name="T20" fmla="*/ 3 w 13"/>
                <a:gd name="T21" fmla="*/ 1 h 14"/>
                <a:gd name="T22" fmla="*/ 2 w 13"/>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2" y="0"/>
                  </a:moveTo>
                  <a:cubicBezTo>
                    <a:pt x="2" y="1"/>
                    <a:pt x="2" y="1"/>
                    <a:pt x="2" y="1"/>
                  </a:cubicBezTo>
                  <a:cubicBezTo>
                    <a:pt x="2" y="2"/>
                    <a:pt x="2" y="3"/>
                    <a:pt x="1" y="3"/>
                  </a:cubicBezTo>
                  <a:cubicBezTo>
                    <a:pt x="1" y="4"/>
                    <a:pt x="1" y="5"/>
                    <a:pt x="1" y="6"/>
                  </a:cubicBezTo>
                  <a:cubicBezTo>
                    <a:pt x="0" y="6"/>
                    <a:pt x="0" y="6"/>
                    <a:pt x="0" y="7"/>
                  </a:cubicBezTo>
                  <a:cubicBezTo>
                    <a:pt x="4" y="9"/>
                    <a:pt x="9" y="12"/>
                    <a:pt x="13" y="14"/>
                  </a:cubicBezTo>
                  <a:cubicBezTo>
                    <a:pt x="13" y="13"/>
                    <a:pt x="13" y="13"/>
                    <a:pt x="13" y="13"/>
                  </a:cubicBezTo>
                  <a:cubicBezTo>
                    <a:pt x="12" y="11"/>
                    <a:pt x="12" y="9"/>
                    <a:pt x="11" y="8"/>
                  </a:cubicBezTo>
                  <a:cubicBezTo>
                    <a:pt x="11" y="8"/>
                    <a:pt x="11" y="8"/>
                    <a:pt x="11" y="8"/>
                  </a:cubicBezTo>
                  <a:cubicBezTo>
                    <a:pt x="10" y="7"/>
                    <a:pt x="9" y="6"/>
                    <a:pt x="8" y="5"/>
                  </a:cubicBezTo>
                  <a:cubicBezTo>
                    <a:pt x="6" y="3"/>
                    <a:pt x="4" y="2"/>
                    <a:pt x="3"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2" name="Freeform 3249">
              <a:extLst>
                <a:ext uri="{FF2B5EF4-FFF2-40B4-BE49-F238E27FC236}">
                  <a16:creationId xmlns:a16="http://schemas.microsoft.com/office/drawing/2014/main" id="{A35B9AC6-E1C4-4533-A016-395F69F1E180}"/>
                </a:ext>
              </a:extLst>
            </p:cNvPr>
            <p:cNvSpPr>
              <a:spLocks/>
            </p:cNvSpPr>
            <p:nvPr/>
          </p:nvSpPr>
          <p:spPr bwMode="auto">
            <a:xfrm>
              <a:off x="2164" y="2581"/>
              <a:ext cx="89" cy="48"/>
            </a:xfrm>
            <a:custGeom>
              <a:avLst/>
              <a:gdLst>
                <a:gd name="T0" fmla="*/ 9 w 33"/>
                <a:gd name="T1" fmla="*/ 0 h 18"/>
                <a:gd name="T2" fmla="*/ 8 w 33"/>
                <a:gd name="T3" fmla="*/ 0 h 18"/>
                <a:gd name="T4" fmla="*/ 6 w 33"/>
                <a:gd name="T5" fmla="*/ 0 h 18"/>
                <a:gd name="T6" fmla="*/ 4 w 33"/>
                <a:gd name="T7" fmla="*/ 0 h 18"/>
                <a:gd name="T8" fmla="*/ 3 w 33"/>
                <a:gd name="T9" fmla="*/ 1 h 18"/>
                <a:gd name="T10" fmla="*/ 1 w 33"/>
                <a:gd name="T11" fmla="*/ 1 h 18"/>
                <a:gd name="T12" fmla="*/ 0 w 33"/>
                <a:gd name="T13" fmla="*/ 1 h 18"/>
                <a:gd name="T14" fmla="*/ 2 w 33"/>
                <a:gd name="T15" fmla="*/ 2 h 18"/>
                <a:gd name="T16" fmla="*/ 10 w 33"/>
                <a:gd name="T17" fmla="*/ 7 h 18"/>
                <a:gd name="T18" fmla="*/ 11 w 33"/>
                <a:gd name="T19" fmla="*/ 9 h 18"/>
                <a:gd name="T20" fmla="*/ 12 w 33"/>
                <a:gd name="T21" fmla="*/ 9 h 18"/>
                <a:gd name="T22" fmla="*/ 15 w 33"/>
                <a:gd name="T23" fmla="*/ 10 h 18"/>
                <a:gd name="T24" fmla="*/ 17 w 33"/>
                <a:gd name="T25" fmla="*/ 10 h 18"/>
                <a:gd name="T26" fmla="*/ 20 w 33"/>
                <a:gd name="T27" fmla="*/ 11 h 18"/>
                <a:gd name="T28" fmla="*/ 22 w 33"/>
                <a:gd name="T29" fmla="*/ 12 h 18"/>
                <a:gd name="T30" fmla="*/ 25 w 33"/>
                <a:gd name="T31" fmla="*/ 13 h 18"/>
                <a:gd name="T32" fmla="*/ 27 w 33"/>
                <a:gd name="T33" fmla="*/ 14 h 18"/>
                <a:gd name="T34" fmla="*/ 28 w 33"/>
                <a:gd name="T35" fmla="*/ 15 h 18"/>
                <a:gd name="T36" fmla="*/ 30 w 33"/>
                <a:gd name="T37" fmla="*/ 15 h 18"/>
                <a:gd name="T38" fmla="*/ 32 w 33"/>
                <a:gd name="T39" fmla="*/ 17 h 18"/>
                <a:gd name="T40" fmla="*/ 33 w 33"/>
                <a:gd name="T41" fmla="*/ 18 h 18"/>
                <a:gd name="T42" fmla="*/ 25 w 33"/>
                <a:gd name="T43" fmla="*/ 8 h 18"/>
                <a:gd name="T44" fmla="*/ 18 w 33"/>
                <a:gd name="T45" fmla="*/ 3 h 18"/>
                <a:gd name="T46" fmla="*/ 15 w 33"/>
                <a:gd name="T47" fmla="*/ 1 h 18"/>
                <a:gd name="T48" fmla="*/ 12 w 33"/>
                <a:gd name="T49" fmla="*/ 0 h 18"/>
                <a:gd name="T50" fmla="*/ 10 w 33"/>
                <a:gd name="T51" fmla="*/ 0 h 18"/>
                <a:gd name="T52" fmla="*/ 9 w 33"/>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8">
                  <a:moveTo>
                    <a:pt x="9" y="0"/>
                  </a:moveTo>
                  <a:cubicBezTo>
                    <a:pt x="9" y="0"/>
                    <a:pt x="9" y="0"/>
                    <a:pt x="8" y="0"/>
                  </a:cubicBezTo>
                  <a:cubicBezTo>
                    <a:pt x="8" y="0"/>
                    <a:pt x="7" y="0"/>
                    <a:pt x="6" y="0"/>
                  </a:cubicBezTo>
                  <a:cubicBezTo>
                    <a:pt x="6" y="0"/>
                    <a:pt x="5" y="0"/>
                    <a:pt x="4" y="0"/>
                  </a:cubicBezTo>
                  <a:cubicBezTo>
                    <a:pt x="4" y="0"/>
                    <a:pt x="3" y="1"/>
                    <a:pt x="3" y="1"/>
                  </a:cubicBezTo>
                  <a:cubicBezTo>
                    <a:pt x="2" y="1"/>
                    <a:pt x="1" y="1"/>
                    <a:pt x="1" y="1"/>
                  </a:cubicBezTo>
                  <a:cubicBezTo>
                    <a:pt x="0" y="1"/>
                    <a:pt x="0" y="1"/>
                    <a:pt x="0" y="1"/>
                  </a:cubicBezTo>
                  <a:cubicBezTo>
                    <a:pt x="1" y="1"/>
                    <a:pt x="1" y="1"/>
                    <a:pt x="2" y="2"/>
                  </a:cubicBezTo>
                  <a:cubicBezTo>
                    <a:pt x="4" y="3"/>
                    <a:pt x="7" y="5"/>
                    <a:pt x="10" y="7"/>
                  </a:cubicBezTo>
                  <a:cubicBezTo>
                    <a:pt x="10" y="8"/>
                    <a:pt x="11" y="8"/>
                    <a:pt x="11" y="9"/>
                  </a:cubicBezTo>
                  <a:cubicBezTo>
                    <a:pt x="12" y="9"/>
                    <a:pt x="12" y="9"/>
                    <a:pt x="12" y="9"/>
                  </a:cubicBezTo>
                  <a:cubicBezTo>
                    <a:pt x="12" y="9"/>
                    <a:pt x="14" y="10"/>
                    <a:pt x="15" y="10"/>
                  </a:cubicBezTo>
                  <a:cubicBezTo>
                    <a:pt x="16" y="10"/>
                    <a:pt x="16" y="10"/>
                    <a:pt x="17" y="10"/>
                  </a:cubicBezTo>
                  <a:cubicBezTo>
                    <a:pt x="18" y="10"/>
                    <a:pt x="19" y="11"/>
                    <a:pt x="20" y="11"/>
                  </a:cubicBezTo>
                  <a:cubicBezTo>
                    <a:pt x="20" y="11"/>
                    <a:pt x="21" y="11"/>
                    <a:pt x="22" y="12"/>
                  </a:cubicBezTo>
                  <a:cubicBezTo>
                    <a:pt x="23" y="12"/>
                    <a:pt x="24" y="12"/>
                    <a:pt x="25" y="13"/>
                  </a:cubicBezTo>
                  <a:cubicBezTo>
                    <a:pt x="26" y="13"/>
                    <a:pt x="26" y="13"/>
                    <a:pt x="27" y="14"/>
                  </a:cubicBezTo>
                  <a:cubicBezTo>
                    <a:pt x="28" y="14"/>
                    <a:pt x="28" y="14"/>
                    <a:pt x="28" y="15"/>
                  </a:cubicBezTo>
                  <a:cubicBezTo>
                    <a:pt x="29" y="15"/>
                    <a:pt x="29" y="15"/>
                    <a:pt x="30" y="15"/>
                  </a:cubicBezTo>
                  <a:cubicBezTo>
                    <a:pt x="30" y="16"/>
                    <a:pt x="31" y="16"/>
                    <a:pt x="32" y="17"/>
                  </a:cubicBezTo>
                  <a:cubicBezTo>
                    <a:pt x="32" y="17"/>
                    <a:pt x="32" y="18"/>
                    <a:pt x="33" y="18"/>
                  </a:cubicBezTo>
                  <a:cubicBezTo>
                    <a:pt x="31" y="14"/>
                    <a:pt x="28" y="11"/>
                    <a:pt x="25" y="8"/>
                  </a:cubicBezTo>
                  <a:cubicBezTo>
                    <a:pt x="23" y="6"/>
                    <a:pt x="20" y="4"/>
                    <a:pt x="18" y="3"/>
                  </a:cubicBezTo>
                  <a:cubicBezTo>
                    <a:pt x="18" y="3"/>
                    <a:pt x="17" y="2"/>
                    <a:pt x="15" y="1"/>
                  </a:cubicBezTo>
                  <a:cubicBezTo>
                    <a:pt x="14" y="1"/>
                    <a:pt x="13" y="1"/>
                    <a:pt x="12" y="0"/>
                  </a:cubicBezTo>
                  <a:cubicBezTo>
                    <a:pt x="12" y="0"/>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3" name="Freeform 3250">
              <a:extLst>
                <a:ext uri="{FF2B5EF4-FFF2-40B4-BE49-F238E27FC236}">
                  <a16:creationId xmlns:a16="http://schemas.microsoft.com/office/drawing/2014/main" id="{843D5203-72E8-4399-A37D-57184F8388AE}"/>
                </a:ext>
              </a:extLst>
            </p:cNvPr>
            <p:cNvSpPr>
              <a:spLocks/>
            </p:cNvSpPr>
            <p:nvPr/>
          </p:nvSpPr>
          <p:spPr bwMode="auto">
            <a:xfrm>
              <a:off x="2148" y="2570"/>
              <a:ext cx="65" cy="19"/>
            </a:xfrm>
            <a:custGeom>
              <a:avLst/>
              <a:gdLst>
                <a:gd name="T0" fmla="*/ 4 w 24"/>
                <a:gd name="T1" fmla="*/ 0 h 7"/>
                <a:gd name="T2" fmla="*/ 2 w 24"/>
                <a:gd name="T3" fmla="*/ 1 h 7"/>
                <a:gd name="T4" fmla="*/ 0 w 24"/>
                <a:gd name="T5" fmla="*/ 2 h 7"/>
                <a:gd name="T6" fmla="*/ 2 w 24"/>
                <a:gd name="T7" fmla="*/ 3 h 7"/>
                <a:gd name="T8" fmla="*/ 5 w 24"/>
                <a:gd name="T9" fmla="*/ 4 h 7"/>
                <a:gd name="T10" fmla="*/ 7 w 24"/>
                <a:gd name="T11" fmla="*/ 4 h 7"/>
                <a:gd name="T12" fmla="*/ 9 w 24"/>
                <a:gd name="T13" fmla="*/ 4 h 7"/>
                <a:gd name="T14" fmla="*/ 10 w 24"/>
                <a:gd name="T15" fmla="*/ 4 h 7"/>
                <a:gd name="T16" fmla="*/ 12 w 24"/>
                <a:gd name="T17" fmla="*/ 4 h 7"/>
                <a:gd name="T18" fmla="*/ 14 w 24"/>
                <a:gd name="T19" fmla="*/ 3 h 7"/>
                <a:gd name="T20" fmla="*/ 15 w 24"/>
                <a:gd name="T21" fmla="*/ 3 h 7"/>
                <a:gd name="T22" fmla="*/ 16 w 24"/>
                <a:gd name="T23" fmla="*/ 3 h 7"/>
                <a:gd name="T24" fmla="*/ 18 w 24"/>
                <a:gd name="T25" fmla="*/ 4 h 7"/>
                <a:gd name="T26" fmla="*/ 21 w 24"/>
                <a:gd name="T27" fmla="*/ 5 h 7"/>
                <a:gd name="T28" fmla="*/ 24 w 24"/>
                <a:gd name="T29" fmla="*/ 7 h 7"/>
                <a:gd name="T30" fmla="*/ 7 w 24"/>
                <a:gd name="T31" fmla="*/ 1 h 7"/>
                <a:gd name="T32" fmla="*/ 4 w 24"/>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7">
                  <a:moveTo>
                    <a:pt x="4" y="0"/>
                  </a:moveTo>
                  <a:cubicBezTo>
                    <a:pt x="4" y="0"/>
                    <a:pt x="3" y="0"/>
                    <a:pt x="2" y="1"/>
                  </a:cubicBezTo>
                  <a:cubicBezTo>
                    <a:pt x="1" y="1"/>
                    <a:pt x="0" y="1"/>
                    <a:pt x="0" y="2"/>
                  </a:cubicBezTo>
                  <a:cubicBezTo>
                    <a:pt x="0" y="2"/>
                    <a:pt x="1" y="3"/>
                    <a:pt x="2" y="3"/>
                  </a:cubicBezTo>
                  <a:cubicBezTo>
                    <a:pt x="2" y="3"/>
                    <a:pt x="4" y="3"/>
                    <a:pt x="5" y="4"/>
                  </a:cubicBezTo>
                  <a:cubicBezTo>
                    <a:pt x="5" y="4"/>
                    <a:pt x="6" y="4"/>
                    <a:pt x="7" y="4"/>
                  </a:cubicBezTo>
                  <a:cubicBezTo>
                    <a:pt x="7" y="4"/>
                    <a:pt x="8" y="4"/>
                    <a:pt x="9" y="4"/>
                  </a:cubicBezTo>
                  <a:cubicBezTo>
                    <a:pt x="9" y="4"/>
                    <a:pt x="10" y="4"/>
                    <a:pt x="10" y="4"/>
                  </a:cubicBezTo>
                  <a:cubicBezTo>
                    <a:pt x="11" y="4"/>
                    <a:pt x="12" y="4"/>
                    <a:pt x="12" y="4"/>
                  </a:cubicBezTo>
                  <a:cubicBezTo>
                    <a:pt x="13" y="4"/>
                    <a:pt x="14" y="3"/>
                    <a:pt x="14" y="3"/>
                  </a:cubicBezTo>
                  <a:cubicBezTo>
                    <a:pt x="15" y="3"/>
                    <a:pt x="15" y="3"/>
                    <a:pt x="15" y="3"/>
                  </a:cubicBezTo>
                  <a:cubicBezTo>
                    <a:pt x="16" y="3"/>
                    <a:pt x="16" y="3"/>
                    <a:pt x="16" y="3"/>
                  </a:cubicBezTo>
                  <a:cubicBezTo>
                    <a:pt x="17" y="4"/>
                    <a:pt x="18" y="4"/>
                    <a:pt x="18" y="4"/>
                  </a:cubicBezTo>
                  <a:cubicBezTo>
                    <a:pt x="19" y="4"/>
                    <a:pt x="20" y="5"/>
                    <a:pt x="21" y="5"/>
                  </a:cubicBezTo>
                  <a:cubicBezTo>
                    <a:pt x="23" y="6"/>
                    <a:pt x="24" y="7"/>
                    <a:pt x="24" y="7"/>
                  </a:cubicBezTo>
                  <a:cubicBezTo>
                    <a:pt x="19" y="4"/>
                    <a:pt x="13" y="2"/>
                    <a:pt x="7" y="1"/>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4" name="Freeform 3251">
              <a:extLst>
                <a:ext uri="{FF2B5EF4-FFF2-40B4-BE49-F238E27FC236}">
                  <a16:creationId xmlns:a16="http://schemas.microsoft.com/office/drawing/2014/main" id="{B3E4D72F-4FC0-407D-8172-B83AAC3B95B2}"/>
                </a:ext>
              </a:extLst>
            </p:cNvPr>
            <p:cNvSpPr>
              <a:spLocks/>
            </p:cNvSpPr>
            <p:nvPr/>
          </p:nvSpPr>
          <p:spPr bwMode="auto">
            <a:xfrm>
              <a:off x="2199" y="2608"/>
              <a:ext cx="65" cy="70"/>
            </a:xfrm>
            <a:custGeom>
              <a:avLst/>
              <a:gdLst>
                <a:gd name="T0" fmla="*/ 0 w 24"/>
                <a:gd name="T1" fmla="*/ 0 h 26"/>
                <a:gd name="T2" fmla="*/ 5 w 24"/>
                <a:gd name="T3" fmla="*/ 5 h 26"/>
                <a:gd name="T4" fmla="*/ 13 w 24"/>
                <a:gd name="T5" fmla="*/ 13 h 26"/>
                <a:gd name="T6" fmla="*/ 19 w 24"/>
                <a:gd name="T7" fmla="*/ 21 h 26"/>
                <a:gd name="T8" fmla="*/ 21 w 24"/>
                <a:gd name="T9" fmla="*/ 26 h 26"/>
                <a:gd name="T10" fmla="*/ 24 w 24"/>
                <a:gd name="T11" fmla="*/ 24 h 26"/>
                <a:gd name="T12" fmla="*/ 24 w 24"/>
                <a:gd name="T13" fmla="*/ 20 h 26"/>
                <a:gd name="T14" fmla="*/ 20 w 24"/>
                <a:gd name="T15" fmla="*/ 8 h 26"/>
                <a:gd name="T16" fmla="*/ 18 w 24"/>
                <a:gd name="T17" fmla="*/ 7 h 26"/>
                <a:gd name="T18" fmla="*/ 16 w 24"/>
                <a:gd name="T19" fmla="*/ 6 h 26"/>
                <a:gd name="T20" fmla="*/ 15 w 24"/>
                <a:gd name="T21" fmla="*/ 5 h 26"/>
                <a:gd name="T22" fmla="*/ 14 w 24"/>
                <a:gd name="T23" fmla="*/ 4 h 26"/>
                <a:gd name="T24" fmla="*/ 12 w 24"/>
                <a:gd name="T25" fmla="*/ 3 h 26"/>
                <a:gd name="T26" fmla="*/ 9 w 24"/>
                <a:gd name="T27" fmla="*/ 2 h 26"/>
                <a:gd name="T28" fmla="*/ 6 w 24"/>
                <a:gd name="T29" fmla="*/ 1 h 26"/>
                <a:gd name="T30" fmla="*/ 4 w 24"/>
                <a:gd name="T31" fmla="*/ 1 h 26"/>
                <a:gd name="T32" fmla="*/ 2 w 24"/>
                <a:gd name="T33" fmla="*/ 0 h 26"/>
                <a:gd name="T34" fmla="*/ 0 w 24"/>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6">
                  <a:moveTo>
                    <a:pt x="0" y="0"/>
                  </a:moveTo>
                  <a:cubicBezTo>
                    <a:pt x="2" y="2"/>
                    <a:pt x="3" y="3"/>
                    <a:pt x="5" y="5"/>
                  </a:cubicBezTo>
                  <a:cubicBezTo>
                    <a:pt x="8" y="7"/>
                    <a:pt x="10" y="10"/>
                    <a:pt x="13" y="13"/>
                  </a:cubicBezTo>
                  <a:cubicBezTo>
                    <a:pt x="15" y="16"/>
                    <a:pt x="17" y="18"/>
                    <a:pt x="19" y="21"/>
                  </a:cubicBezTo>
                  <a:cubicBezTo>
                    <a:pt x="20" y="23"/>
                    <a:pt x="20" y="24"/>
                    <a:pt x="21" y="26"/>
                  </a:cubicBezTo>
                  <a:cubicBezTo>
                    <a:pt x="22" y="25"/>
                    <a:pt x="23" y="25"/>
                    <a:pt x="24" y="24"/>
                  </a:cubicBezTo>
                  <a:cubicBezTo>
                    <a:pt x="24" y="23"/>
                    <a:pt x="24" y="22"/>
                    <a:pt x="24" y="20"/>
                  </a:cubicBezTo>
                  <a:cubicBezTo>
                    <a:pt x="23" y="16"/>
                    <a:pt x="22" y="12"/>
                    <a:pt x="20" y="8"/>
                  </a:cubicBezTo>
                  <a:cubicBezTo>
                    <a:pt x="19" y="8"/>
                    <a:pt x="19" y="8"/>
                    <a:pt x="18" y="7"/>
                  </a:cubicBezTo>
                  <a:cubicBezTo>
                    <a:pt x="18" y="7"/>
                    <a:pt x="17" y="6"/>
                    <a:pt x="16" y="6"/>
                  </a:cubicBezTo>
                  <a:cubicBezTo>
                    <a:pt x="16" y="5"/>
                    <a:pt x="16" y="5"/>
                    <a:pt x="15" y="5"/>
                  </a:cubicBezTo>
                  <a:cubicBezTo>
                    <a:pt x="15" y="5"/>
                    <a:pt x="15" y="4"/>
                    <a:pt x="14" y="4"/>
                  </a:cubicBezTo>
                  <a:cubicBezTo>
                    <a:pt x="13" y="4"/>
                    <a:pt x="12" y="3"/>
                    <a:pt x="12" y="3"/>
                  </a:cubicBezTo>
                  <a:cubicBezTo>
                    <a:pt x="11" y="3"/>
                    <a:pt x="10" y="2"/>
                    <a:pt x="9" y="2"/>
                  </a:cubicBezTo>
                  <a:cubicBezTo>
                    <a:pt x="8" y="2"/>
                    <a:pt x="7" y="1"/>
                    <a:pt x="6" y="1"/>
                  </a:cubicBezTo>
                  <a:cubicBezTo>
                    <a:pt x="6" y="1"/>
                    <a:pt x="5" y="1"/>
                    <a:pt x="4" y="1"/>
                  </a:cubicBezTo>
                  <a:cubicBezTo>
                    <a:pt x="3" y="1"/>
                    <a:pt x="2"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5" name="Freeform 3252">
              <a:extLst>
                <a:ext uri="{FF2B5EF4-FFF2-40B4-BE49-F238E27FC236}">
                  <a16:creationId xmlns:a16="http://schemas.microsoft.com/office/drawing/2014/main" id="{37893312-8F8A-4E53-87D8-50CE69059CF9}"/>
                </a:ext>
              </a:extLst>
            </p:cNvPr>
            <p:cNvSpPr>
              <a:spLocks/>
            </p:cNvSpPr>
            <p:nvPr/>
          </p:nvSpPr>
          <p:spPr bwMode="auto">
            <a:xfrm>
              <a:off x="2183" y="2597"/>
              <a:ext cx="73" cy="92"/>
            </a:xfrm>
            <a:custGeom>
              <a:avLst/>
              <a:gdLst>
                <a:gd name="T0" fmla="*/ 0 w 27"/>
                <a:gd name="T1" fmla="*/ 0 h 34"/>
                <a:gd name="T2" fmla="*/ 1 w 27"/>
                <a:gd name="T3" fmla="*/ 3 h 34"/>
                <a:gd name="T4" fmla="*/ 3 w 27"/>
                <a:gd name="T5" fmla="*/ 6 h 34"/>
                <a:gd name="T6" fmla="*/ 4 w 27"/>
                <a:gd name="T7" fmla="*/ 9 h 34"/>
                <a:gd name="T8" fmla="*/ 6 w 27"/>
                <a:gd name="T9" fmla="*/ 17 h 34"/>
                <a:gd name="T10" fmla="*/ 7 w 27"/>
                <a:gd name="T11" fmla="*/ 21 h 34"/>
                <a:gd name="T12" fmla="*/ 8 w 27"/>
                <a:gd name="T13" fmla="*/ 25 h 34"/>
                <a:gd name="T14" fmla="*/ 11 w 27"/>
                <a:gd name="T15" fmla="*/ 31 h 34"/>
                <a:gd name="T16" fmla="*/ 13 w 27"/>
                <a:gd name="T17" fmla="*/ 33 h 34"/>
                <a:gd name="T18" fmla="*/ 13 w 27"/>
                <a:gd name="T19" fmla="*/ 34 h 34"/>
                <a:gd name="T20" fmla="*/ 21 w 27"/>
                <a:gd name="T21" fmla="*/ 31 h 34"/>
                <a:gd name="T22" fmla="*/ 25 w 27"/>
                <a:gd name="T23" fmla="*/ 30 h 34"/>
                <a:gd name="T24" fmla="*/ 25 w 27"/>
                <a:gd name="T25" fmla="*/ 30 h 34"/>
                <a:gd name="T26" fmla="*/ 26 w 27"/>
                <a:gd name="T27" fmla="*/ 30 h 34"/>
                <a:gd name="T28" fmla="*/ 27 w 27"/>
                <a:gd name="T29" fmla="*/ 30 h 34"/>
                <a:gd name="T30" fmla="*/ 24 w 27"/>
                <a:gd name="T31" fmla="*/ 25 h 34"/>
                <a:gd name="T32" fmla="*/ 18 w 27"/>
                <a:gd name="T33" fmla="*/ 17 h 34"/>
                <a:gd name="T34" fmla="*/ 10 w 27"/>
                <a:gd name="T35" fmla="*/ 9 h 34"/>
                <a:gd name="T36" fmla="*/ 2 w 27"/>
                <a:gd name="T37" fmla="*/ 2 h 34"/>
                <a:gd name="T38" fmla="*/ 0 w 27"/>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34">
                  <a:moveTo>
                    <a:pt x="0" y="0"/>
                  </a:moveTo>
                  <a:cubicBezTo>
                    <a:pt x="0" y="1"/>
                    <a:pt x="1" y="2"/>
                    <a:pt x="1" y="3"/>
                  </a:cubicBezTo>
                  <a:cubicBezTo>
                    <a:pt x="2" y="4"/>
                    <a:pt x="2" y="5"/>
                    <a:pt x="3" y="6"/>
                  </a:cubicBezTo>
                  <a:cubicBezTo>
                    <a:pt x="3" y="7"/>
                    <a:pt x="3" y="8"/>
                    <a:pt x="4" y="9"/>
                  </a:cubicBezTo>
                  <a:cubicBezTo>
                    <a:pt x="4" y="12"/>
                    <a:pt x="5" y="14"/>
                    <a:pt x="6" y="17"/>
                  </a:cubicBezTo>
                  <a:cubicBezTo>
                    <a:pt x="6" y="18"/>
                    <a:pt x="6" y="20"/>
                    <a:pt x="7" y="21"/>
                  </a:cubicBezTo>
                  <a:cubicBezTo>
                    <a:pt x="7" y="22"/>
                    <a:pt x="7" y="23"/>
                    <a:pt x="8" y="25"/>
                  </a:cubicBezTo>
                  <a:cubicBezTo>
                    <a:pt x="9" y="27"/>
                    <a:pt x="10" y="29"/>
                    <a:pt x="11" y="31"/>
                  </a:cubicBezTo>
                  <a:cubicBezTo>
                    <a:pt x="12" y="32"/>
                    <a:pt x="12" y="33"/>
                    <a:pt x="13" y="33"/>
                  </a:cubicBezTo>
                  <a:cubicBezTo>
                    <a:pt x="13" y="34"/>
                    <a:pt x="13" y="34"/>
                    <a:pt x="13" y="34"/>
                  </a:cubicBezTo>
                  <a:cubicBezTo>
                    <a:pt x="16" y="33"/>
                    <a:pt x="19" y="33"/>
                    <a:pt x="21" y="31"/>
                  </a:cubicBezTo>
                  <a:cubicBezTo>
                    <a:pt x="22" y="30"/>
                    <a:pt x="24" y="30"/>
                    <a:pt x="25" y="30"/>
                  </a:cubicBezTo>
                  <a:cubicBezTo>
                    <a:pt x="25" y="30"/>
                    <a:pt x="25" y="30"/>
                    <a:pt x="25" y="30"/>
                  </a:cubicBezTo>
                  <a:cubicBezTo>
                    <a:pt x="25" y="30"/>
                    <a:pt x="26" y="30"/>
                    <a:pt x="26" y="30"/>
                  </a:cubicBezTo>
                  <a:cubicBezTo>
                    <a:pt x="26" y="30"/>
                    <a:pt x="26" y="30"/>
                    <a:pt x="27" y="30"/>
                  </a:cubicBezTo>
                  <a:cubicBezTo>
                    <a:pt x="26" y="28"/>
                    <a:pt x="25" y="27"/>
                    <a:pt x="24" y="25"/>
                  </a:cubicBezTo>
                  <a:cubicBezTo>
                    <a:pt x="23" y="22"/>
                    <a:pt x="21" y="20"/>
                    <a:pt x="18" y="17"/>
                  </a:cubicBezTo>
                  <a:cubicBezTo>
                    <a:pt x="16" y="14"/>
                    <a:pt x="13" y="12"/>
                    <a:pt x="10" y="9"/>
                  </a:cubicBezTo>
                  <a:cubicBezTo>
                    <a:pt x="8" y="7"/>
                    <a:pt x="5" y="4"/>
                    <a:pt x="2" y="2"/>
                  </a:cubicBezTo>
                  <a:cubicBezTo>
                    <a:pt x="1" y="1"/>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6" name="Freeform 3253">
              <a:extLst>
                <a:ext uri="{FF2B5EF4-FFF2-40B4-BE49-F238E27FC236}">
                  <a16:creationId xmlns:a16="http://schemas.microsoft.com/office/drawing/2014/main" id="{6774D45E-95FD-4E42-9C77-28E2080897F4}"/>
                </a:ext>
              </a:extLst>
            </p:cNvPr>
            <p:cNvSpPr>
              <a:spLocks noEditPoints="1"/>
            </p:cNvSpPr>
            <p:nvPr/>
          </p:nvSpPr>
          <p:spPr bwMode="auto">
            <a:xfrm>
              <a:off x="2091" y="2575"/>
              <a:ext cx="70" cy="101"/>
            </a:xfrm>
            <a:custGeom>
              <a:avLst/>
              <a:gdLst>
                <a:gd name="T0" fmla="*/ 4 w 26"/>
                <a:gd name="T1" fmla="*/ 4 h 37"/>
                <a:gd name="T2" fmla="*/ 0 w 26"/>
                <a:gd name="T3" fmla="*/ 12 h 37"/>
                <a:gd name="T4" fmla="*/ 1 w 26"/>
                <a:gd name="T5" fmla="*/ 12 h 37"/>
                <a:gd name="T6" fmla="*/ 2 w 26"/>
                <a:gd name="T7" fmla="*/ 14 h 37"/>
                <a:gd name="T8" fmla="*/ 1 w 26"/>
                <a:gd name="T9" fmla="*/ 14 h 37"/>
                <a:gd name="T10" fmla="*/ 0 w 26"/>
                <a:gd name="T11" fmla="*/ 14 h 37"/>
                <a:gd name="T12" fmla="*/ 0 w 26"/>
                <a:gd name="T13" fmla="*/ 15 h 37"/>
                <a:gd name="T14" fmla="*/ 1 w 26"/>
                <a:gd name="T15" fmla="*/ 15 h 37"/>
                <a:gd name="T16" fmla="*/ 2 w 26"/>
                <a:gd name="T17" fmla="*/ 15 h 37"/>
                <a:gd name="T18" fmla="*/ 2 w 26"/>
                <a:gd name="T19" fmla="*/ 15 h 37"/>
                <a:gd name="T20" fmla="*/ 2 w 26"/>
                <a:gd name="T21" fmla="*/ 17 h 37"/>
                <a:gd name="T22" fmla="*/ 2 w 26"/>
                <a:gd name="T23" fmla="*/ 19 h 37"/>
                <a:gd name="T24" fmla="*/ 3 w 26"/>
                <a:gd name="T25" fmla="*/ 16 h 37"/>
                <a:gd name="T26" fmla="*/ 3 w 26"/>
                <a:gd name="T27" fmla="*/ 15 h 37"/>
                <a:gd name="T28" fmla="*/ 3 w 26"/>
                <a:gd name="T29" fmla="*/ 15 h 37"/>
                <a:gd name="T30" fmla="*/ 3 w 26"/>
                <a:gd name="T31" fmla="*/ 15 h 37"/>
                <a:gd name="T32" fmla="*/ 3 w 26"/>
                <a:gd name="T33" fmla="*/ 12 h 37"/>
                <a:gd name="T34" fmla="*/ 4 w 26"/>
                <a:gd name="T35" fmla="*/ 4 h 37"/>
                <a:gd name="T36" fmla="*/ 15 w 26"/>
                <a:gd name="T37" fmla="*/ 0 h 37"/>
                <a:gd name="T38" fmla="*/ 6 w 26"/>
                <a:gd name="T39" fmla="*/ 3 h 37"/>
                <a:gd name="T40" fmla="*/ 6 w 26"/>
                <a:gd name="T41" fmla="*/ 3 h 37"/>
                <a:gd name="T42" fmla="*/ 4 w 26"/>
                <a:gd name="T43" fmla="*/ 12 h 37"/>
                <a:gd name="T44" fmla="*/ 4 w 26"/>
                <a:gd name="T45" fmla="*/ 14 h 37"/>
                <a:gd name="T46" fmla="*/ 6 w 26"/>
                <a:gd name="T47" fmla="*/ 14 h 37"/>
                <a:gd name="T48" fmla="*/ 13 w 26"/>
                <a:gd name="T49" fmla="*/ 16 h 37"/>
                <a:gd name="T50" fmla="*/ 17 w 26"/>
                <a:gd name="T51" fmla="*/ 26 h 37"/>
                <a:gd name="T52" fmla="*/ 14 w 26"/>
                <a:gd name="T53" fmla="*/ 31 h 37"/>
                <a:gd name="T54" fmla="*/ 24 w 26"/>
                <a:gd name="T55" fmla="*/ 37 h 37"/>
                <a:gd name="T56" fmla="*/ 26 w 26"/>
                <a:gd name="T57" fmla="*/ 37 h 37"/>
                <a:gd name="T58" fmla="*/ 25 w 26"/>
                <a:gd name="T59" fmla="*/ 36 h 37"/>
                <a:gd name="T60" fmla="*/ 22 w 26"/>
                <a:gd name="T61" fmla="*/ 30 h 37"/>
                <a:gd name="T62" fmla="*/ 21 w 26"/>
                <a:gd name="T63" fmla="*/ 26 h 37"/>
                <a:gd name="T64" fmla="*/ 20 w 26"/>
                <a:gd name="T65" fmla="*/ 22 h 37"/>
                <a:gd name="T66" fmla="*/ 20 w 26"/>
                <a:gd name="T67" fmla="*/ 20 h 37"/>
                <a:gd name="T68" fmla="*/ 20 w 26"/>
                <a:gd name="T69" fmla="*/ 18 h 37"/>
                <a:gd name="T70" fmla="*/ 20 w 26"/>
                <a:gd name="T71" fmla="*/ 14 h 37"/>
                <a:gd name="T72" fmla="*/ 21 w 26"/>
                <a:gd name="T73" fmla="*/ 7 h 37"/>
                <a:gd name="T74" fmla="*/ 21 w 26"/>
                <a:gd name="T75" fmla="*/ 5 h 37"/>
                <a:gd name="T76" fmla="*/ 21 w 26"/>
                <a:gd name="T77" fmla="*/ 3 h 37"/>
                <a:gd name="T78" fmla="*/ 21 w 26"/>
                <a:gd name="T79" fmla="*/ 2 h 37"/>
                <a:gd name="T80" fmla="*/ 20 w 26"/>
                <a:gd name="T81" fmla="*/ 2 h 37"/>
                <a:gd name="T82" fmla="*/ 20 w 26"/>
                <a:gd name="T83" fmla="*/ 2 h 37"/>
                <a:gd name="T84" fmla="*/ 20 w 26"/>
                <a:gd name="T85" fmla="*/ 1 h 37"/>
                <a:gd name="T86" fmla="*/ 15 w 26"/>
                <a:gd name="T8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37">
                  <a:moveTo>
                    <a:pt x="4" y="4"/>
                  </a:moveTo>
                  <a:cubicBezTo>
                    <a:pt x="2" y="7"/>
                    <a:pt x="1" y="9"/>
                    <a:pt x="0" y="12"/>
                  </a:cubicBezTo>
                  <a:cubicBezTo>
                    <a:pt x="1" y="12"/>
                    <a:pt x="1" y="12"/>
                    <a:pt x="1" y="12"/>
                  </a:cubicBezTo>
                  <a:cubicBezTo>
                    <a:pt x="2" y="13"/>
                    <a:pt x="2" y="13"/>
                    <a:pt x="2" y="14"/>
                  </a:cubicBezTo>
                  <a:cubicBezTo>
                    <a:pt x="2" y="14"/>
                    <a:pt x="2" y="14"/>
                    <a:pt x="1" y="14"/>
                  </a:cubicBezTo>
                  <a:cubicBezTo>
                    <a:pt x="1" y="14"/>
                    <a:pt x="1" y="14"/>
                    <a:pt x="0" y="14"/>
                  </a:cubicBezTo>
                  <a:cubicBezTo>
                    <a:pt x="0" y="15"/>
                    <a:pt x="0" y="15"/>
                    <a:pt x="0" y="15"/>
                  </a:cubicBezTo>
                  <a:cubicBezTo>
                    <a:pt x="1" y="15"/>
                    <a:pt x="1" y="15"/>
                    <a:pt x="1" y="15"/>
                  </a:cubicBezTo>
                  <a:cubicBezTo>
                    <a:pt x="2" y="15"/>
                    <a:pt x="2" y="15"/>
                    <a:pt x="2" y="15"/>
                  </a:cubicBezTo>
                  <a:cubicBezTo>
                    <a:pt x="2" y="15"/>
                    <a:pt x="2" y="15"/>
                    <a:pt x="2" y="15"/>
                  </a:cubicBezTo>
                  <a:cubicBezTo>
                    <a:pt x="2" y="16"/>
                    <a:pt x="2" y="16"/>
                    <a:pt x="2" y="17"/>
                  </a:cubicBezTo>
                  <a:cubicBezTo>
                    <a:pt x="2" y="17"/>
                    <a:pt x="2" y="18"/>
                    <a:pt x="2" y="19"/>
                  </a:cubicBezTo>
                  <a:cubicBezTo>
                    <a:pt x="3" y="16"/>
                    <a:pt x="3" y="16"/>
                    <a:pt x="3" y="16"/>
                  </a:cubicBezTo>
                  <a:cubicBezTo>
                    <a:pt x="3" y="16"/>
                    <a:pt x="3" y="16"/>
                    <a:pt x="3" y="15"/>
                  </a:cubicBezTo>
                  <a:cubicBezTo>
                    <a:pt x="3" y="15"/>
                    <a:pt x="3" y="15"/>
                    <a:pt x="3" y="15"/>
                  </a:cubicBezTo>
                  <a:cubicBezTo>
                    <a:pt x="3" y="15"/>
                    <a:pt x="3" y="15"/>
                    <a:pt x="3" y="15"/>
                  </a:cubicBezTo>
                  <a:cubicBezTo>
                    <a:pt x="3" y="12"/>
                    <a:pt x="3" y="12"/>
                    <a:pt x="3" y="12"/>
                  </a:cubicBezTo>
                  <a:cubicBezTo>
                    <a:pt x="4" y="4"/>
                    <a:pt x="4" y="4"/>
                    <a:pt x="4" y="4"/>
                  </a:cubicBezTo>
                  <a:moveTo>
                    <a:pt x="15" y="0"/>
                  </a:moveTo>
                  <a:cubicBezTo>
                    <a:pt x="11" y="0"/>
                    <a:pt x="8" y="1"/>
                    <a:pt x="6" y="3"/>
                  </a:cubicBezTo>
                  <a:cubicBezTo>
                    <a:pt x="6" y="3"/>
                    <a:pt x="6" y="3"/>
                    <a:pt x="6" y="3"/>
                  </a:cubicBezTo>
                  <a:cubicBezTo>
                    <a:pt x="4" y="12"/>
                    <a:pt x="4" y="12"/>
                    <a:pt x="4" y="12"/>
                  </a:cubicBezTo>
                  <a:cubicBezTo>
                    <a:pt x="4" y="14"/>
                    <a:pt x="4" y="14"/>
                    <a:pt x="4" y="14"/>
                  </a:cubicBezTo>
                  <a:cubicBezTo>
                    <a:pt x="5" y="14"/>
                    <a:pt x="6" y="14"/>
                    <a:pt x="6" y="14"/>
                  </a:cubicBezTo>
                  <a:cubicBezTo>
                    <a:pt x="9" y="14"/>
                    <a:pt x="12" y="15"/>
                    <a:pt x="13" y="16"/>
                  </a:cubicBezTo>
                  <a:cubicBezTo>
                    <a:pt x="16" y="19"/>
                    <a:pt x="18" y="23"/>
                    <a:pt x="17" y="26"/>
                  </a:cubicBezTo>
                  <a:cubicBezTo>
                    <a:pt x="16" y="28"/>
                    <a:pt x="15" y="30"/>
                    <a:pt x="14" y="31"/>
                  </a:cubicBezTo>
                  <a:cubicBezTo>
                    <a:pt x="17" y="33"/>
                    <a:pt x="21" y="35"/>
                    <a:pt x="24" y="37"/>
                  </a:cubicBezTo>
                  <a:cubicBezTo>
                    <a:pt x="26" y="37"/>
                    <a:pt x="26" y="37"/>
                    <a:pt x="26" y="37"/>
                  </a:cubicBezTo>
                  <a:cubicBezTo>
                    <a:pt x="25" y="37"/>
                    <a:pt x="25" y="36"/>
                    <a:pt x="25" y="36"/>
                  </a:cubicBezTo>
                  <a:cubicBezTo>
                    <a:pt x="23" y="34"/>
                    <a:pt x="22" y="32"/>
                    <a:pt x="22" y="30"/>
                  </a:cubicBezTo>
                  <a:cubicBezTo>
                    <a:pt x="21" y="29"/>
                    <a:pt x="21" y="27"/>
                    <a:pt x="21" y="26"/>
                  </a:cubicBezTo>
                  <a:cubicBezTo>
                    <a:pt x="21" y="25"/>
                    <a:pt x="21" y="23"/>
                    <a:pt x="20" y="22"/>
                  </a:cubicBezTo>
                  <a:cubicBezTo>
                    <a:pt x="20" y="20"/>
                    <a:pt x="20" y="20"/>
                    <a:pt x="20" y="20"/>
                  </a:cubicBezTo>
                  <a:cubicBezTo>
                    <a:pt x="20" y="18"/>
                    <a:pt x="20" y="18"/>
                    <a:pt x="20" y="18"/>
                  </a:cubicBezTo>
                  <a:cubicBezTo>
                    <a:pt x="20" y="17"/>
                    <a:pt x="20" y="16"/>
                    <a:pt x="20" y="14"/>
                  </a:cubicBezTo>
                  <a:cubicBezTo>
                    <a:pt x="20" y="12"/>
                    <a:pt x="20" y="9"/>
                    <a:pt x="21" y="7"/>
                  </a:cubicBezTo>
                  <a:cubicBezTo>
                    <a:pt x="21" y="7"/>
                    <a:pt x="21" y="6"/>
                    <a:pt x="21" y="5"/>
                  </a:cubicBezTo>
                  <a:cubicBezTo>
                    <a:pt x="21" y="4"/>
                    <a:pt x="21" y="3"/>
                    <a:pt x="21" y="3"/>
                  </a:cubicBezTo>
                  <a:cubicBezTo>
                    <a:pt x="21" y="2"/>
                    <a:pt x="21" y="2"/>
                    <a:pt x="21" y="2"/>
                  </a:cubicBezTo>
                  <a:cubicBezTo>
                    <a:pt x="20" y="2"/>
                    <a:pt x="20" y="2"/>
                    <a:pt x="20" y="2"/>
                  </a:cubicBezTo>
                  <a:cubicBezTo>
                    <a:pt x="20" y="2"/>
                    <a:pt x="20" y="2"/>
                    <a:pt x="20" y="2"/>
                  </a:cubicBezTo>
                  <a:cubicBezTo>
                    <a:pt x="20" y="1"/>
                    <a:pt x="20" y="1"/>
                    <a:pt x="20" y="1"/>
                  </a:cubicBezTo>
                  <a:cubicBezTo>
                    <a:pt x="18" y="1"/>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7" name="Freeform 3254">
              <a:extLst>
                <a:ext uri="{FF2B5EF4-FFF2-40B4-BE49-F238E27FC236}">
                  <a16:creationId xmlns:a16="http://schemas.microsoft.com/office/drawing/2014/main" id="{C32FBD9C-CC83-4169-BCE4-83E6383AFB2F}"/>
                </a:ext>
              </a:extLst>
            </p:cNvPr>
            <p:cNvSpPr>
              <a:spLocks/>
            </p:cNvSpPr>
            <p:nvPr/>
          </p:nvSpPr>
          <p:spPr bwMode="auto">
            <a:xfrm>
              <a:off x="2091" y="2608"/>
              <a:ext cx="5" cy="5"/>
            </a:xfrm>
            <a:custGeom>
              <a:avLst/>
              <a:gdLst>
                <a:gd name="T0" fmla="*/ 0 w 2"/>
                <a:gd name="T1" fmla="*/ 0 h 2"/>
                <a:gd name="T2" fmla="*/ 0 w 2"/>
                <a:gd name="T3" fmla="*/ 2 h 2"/>
                <a:gd name="T4" fmla="*/ 1 w 2"/>
                <a:gd name="T5" fmla="*/ 2 h 2"/>
                <a:gd name="T6" fmla="*/ 2 w 2"/>
                <a:gd name="T7" fmla="*/ 2 h 2"/>
                <a:gd name="T8" fmla="*/ 1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1"/>
                    <a:pt x="0" y="1"/>
                    <a:pt x="0" y="2"/>
                  </a:cubicBezTo>
                  <a:cubicBezTo>
                    <a:pt x="1" y="2"/>
                    <a:pt x="1" y="2"/>
                    <a:pt x="1" y="2"/>
                  </a:cubicBezTo>
                  <a:cubicBezTo>
                    <a:pt x="2" y="2"/>
                    <a:pt x="2" y="2"/>
                    <a:pt x="2" y="2"/>
                  </a:cubicBezTo>
                  <a:cubicBezTo>
                    <a:pt x="2" y="1"/>
                    <a:pt x="2" y="1"/>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8" name="Freeform 3255">
              <a:extLst>
                <a:ext uri="{FF2B5EF4-FFF2-40B4-BE49-F238E27FC236}">
                  <a16:creationId xmlns:a16="http://schemas.microsoft.com/office/drawing/2014/main" id="{61B0AD7B-0566-4CB3-AE0C-F1BF8D0B1398}"/>
                </a:ext>
              </a:extLst>
            </p:cNvPr>
            <p:cNvSpPr>
              <a:spLocks noEditPoints="1"/>
            </p:cNvSpPr>
            <p:nvPr/>
          </p:nvSpPr>
          <p:spPr bwMode="auto">
            <a:xfrm>
              <a:off x="2099" y="2613"/>
              <a:ext cx="40" cy="46"/>
            </a:xfrm>
            <a:custGeom>
              <a:avLst/>
              <a:gdLst>
                <a:gd name="T0" fmla="*/ 0 w 15"/>
                <a:gd name="T1" fmla="*/ 1 h 17"/>
                <a:gd name="T2" fmla="*/ 0 w 15"/>
                <a:gd name="T3" fmla="*/ 1 h 17"/>
                <a:gd name="T4" fmla="*/ 0 w 15"/>
                <a:gd name="T5" fmla="*/ 1 h 17"/>
                <a:gd name="T6" fmla="*/ 0 w 15"/>
                <a:gd name="T7" fmla="*/ 2 h 17"/>
                <a:gd name="T8" fmla="*/ 0 w 15"/>
                <a:gd name="T9" fmla="*/ 1 h 17"/>
                <a:gd name="T10" fmla="*/ 3 w 15"/>
                <a:gd name="T11" fmla="*/ 0 h 17"/>
                <a:gd name="T12" fmla="*/ 1 w 15"/>
                <a:gd name="T13" fmla="*/ 0 h 17"/>
                <a:gd name="T14" fmla="*/ 0 w 15"/>
                <a:gd name="T15" fmla="*/ 7 h 17"/>
                <a:gd name="T16" fmla="*/ 4 w 15"/>
                <a:gd name="T17" fmla="*/ 12 h 17"/>
                <a:gd name="T18" fmla="*/ 11 w 15"/>
                <a:gd name="T19" fmla="*/ 17 h 17"/>
                <a:gd name="T20" fmla="*/ 14 w 15"/>
                <a:gd name="T21" fmla="*/ 12 h 17"/>
                <a:gd name="T22" fmla="*/ 10 w 15"/>
                <a:gd name="T23" fmla="*/ 2 h 17"/>
                <a:gd name="T24" fmla="*/ 3 w 1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0" y="1"/>
                  </a:moveTo>
                  <a:cubicBezTo>
                    <a:pt x="0" y="1"/>
                    <a:pt x="0" y="1"/>
                    <a:pt x="0" y="1"/>
                  </a:cubicBezTo>
                  <a:cubicBezTo>
                    <a:pt x="0" y="1"/>
                    <a:pt x="0" y="1"/>
                    <a:pt x="0" y="1"/>
                  </a:cubicBezTo>
                  <a:cubicBezTo>
                    <a:pt x="0" y="2"/>
                    <a:pt x="0" y="2"/>
                    <a:pt x="0" y="2"/>
                  </a:cubicBezTo>
                  <a:cubicBezTo>
                    <a:pt x="0" y="1"/>
                    <a:pt x="0" y="1"/>
                    <a:pt x="0" y="1"/>
                  </a:cubicBezTo>
                  <a:moveTo>
                    <a:pt x="3" y="0"/>
                  </a:moveTo>
                  <a:cubicBezTo>
                    <a:pt x="3" y="0"/>
                    <a:pt x="2" y="0"/>
                    <a:pt x="1" y="0"/>
                  </a:cubicBezTo>
                  <a:cubicBezTo>
                    <a:pt x="0" y="7"/>
                    <a:pt x="0" y="7"/>
                    <a:pt x="0" y="7"/>
                  </a:cubicBezTo>
                  <a:cubicBezTo>
                    <a:pt x="1" y="9"/>
                    <a:pt x="2" y="10"/>
                    <a:pt x="4" y="12"/>
                  </a:cubicBezTo>
                  <a:cubicBezTo>
                    <a:pt x="6" y="14"/>
                    <a:pt x="8" y="15"/>
                    <a:pt x="11" y="17"/>
                  </a:cubicBezTo>
                  <a:cubicBezTo>
                    <a:pt x="12" y="16"/>
                    <a:pt x="13" y="14"/>
                    <a:pt x="14" y="12"/>
                  </a:cubicBezTo>
                  <a:cubicBezTo>
                    <a:pt x="15" y="9"/>
                    <a:pt x="13" y="5"/>
                    <a:pt x="10" y="2"/>
                  </a:cubicBezTo>
                  <a:cubicBezTo>
                    <a:pt x="9" y="1"/>
                    <a:pt x="6"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09" name="Freeform 3256">
              <a:extLst>
                <a:ext uri="{FF2B5EF4-FFF2-40B4-BE49-F238E27FC236}">
                  <a16:creationId xmlns:a16="http://schemas.microsoft.com/office/drawing/2014/main" id="{E3C19031-1B4A-4A11-A930-0CDE0A79AF5D}"/>
                </a:ext>
              </a:extLst>
            </p:cNvPr>
            <p:cNvSpPr>
              <a:spLocks/>
            </p:cNvSpPr>
            <p:nvPr/>
          </p:nvSpPr>
          <p:spPr bwMode="auto">
            <a:xfrm>
              <a:off x="2091" y="2616"/>
              <a:ext cx="5" cy="13"/>
            </a:xfrm>
            <a:custGeom>
              <a:avLst/>
              <a:gdLst>
                <a:gd name="T0" fmla="*/ 2 w 2"/>
                <a:gd name="T1" fmla="*/ 0 h 5"/>
                <a:gd name="T2" fmla="*/ 1 w 2"/>
                <a:gd name="T3" fmla="*/ 0 h 5"/>
                <a:gd name="T4" fmla="*/ 0 w 2"/>
                <a:gd name="T5" fmla="*/ 0 h 5"/>
                <a:gd name="T6" fmla="*/ 1 w 2"/>
                <a:gd name="T7" fmla="*/ 2 h 5"/>
                <a:gd name="T8" fmla="*/ 2 w 2"/>
                <a:gd name="T9" fmla="*/ 5 h 5"/>
                <a:gd name="T10" fmla="*/ 2 w 2"/>
                <a:gd name="T11" fmla="*/ 4 h 5"/>
                <a:gd name="T12" fmla="*/ 2 w 2"/>
                <a:gd name="T13" fmla="*/ 2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cubicBezTo>
                    <a:pt x="1" y="0"/>
                    <a:pt x="1" y="0"/>
                    <a:pt x="1" y="0"/>
                  </a:cubicBezTo>
                  <a:cubicBezTo>
                    <a:pt x="1" y="0"/>
                    <a:pt x="1" y="0"/>
                    <a:pt x="0" y="0"/>
                  </a:cubicBezTo>
                  <a:cubicBezTo>
                    <a:pt x="0" y="1"/>
                    <a:pt x="0" y="1"/>
                    <a:pt x="1" y="2"/>
                  </a:cubicBezTo>
                  <a:cubicBezTo>
                    <a:pt x="1" y="3"/>
                    <a:pt x="1" y="4"/>
                    <a:pt x="2" y="5"/>
                  </a:cubicBezTo>
                  <a:cubicBezTo>
                    <a:pt x="2" y="4"/>
                    <a:pt x="2" y="4"/>
                    <a:pt x="2" y="4"/>
                  </a:cubicBezTo>
                  <a:cubicBezTo>
                    <a:pt x="2" y="3"/>
                    <a:pt x="2" y="2"/>
                    <a:pt x="2" y="2"/>
                  </a:cubicBezTo>
                  <a:cubicBezTo>
                    <a:pt x="2" y="1"/>
                    <a:pt x="2"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0" name="Freeform 3257">
              <a:extLst>
                <a:ext uri="{FF2B5EF4-FFF2-40B4-BE49-F238E27FC236}">
                  <a16:creationId xmlns:a16="http://schemas.microsoft.com/office/drawing/2014/main" id="{9EEC8092-967E-43D7-A2C6-97660C042E82}"/>
                </a:ext>
              </a:extLst>
            </p:cNvPr>
            <p:cNvSpPr>
              <a:spLocks/>
            </p:cNvSpPr>
            <p:nvPr/>
          </p:nvSpPr>
          <p:spPr bwMode="auto">
            <a:xfrm>
              <a:off x="2148" y="2581"/>
              <a:ext cx="70" cy="108"/>
            </a:xfrm>
            <a:custGeom>
              <a:avLst/>
              <a:gdLst>
                <a:gd name="T0" fmla="*/ 0 w 26"/>
                <a:gd name="T1" fmla="*/ 0 h 40"/>
                <a:gd name="T2" fmla="*/ 0 w 26"/>
                <a:gd name="T3" fmla="*/ 1 h 40"/>
                <a:gd name="T4" fmla="*/ 0 w 26"/>
                <a:gd name="T5" fmla="*/ 3 h 40"/>
                <a:gd name="T6" fmla="*/ 0 w 26"/>
                <a:gd name="T7" fmla="*/ 6 h 40"/>
                <a:gd name="T8" fmla="*/ 0 w 26"/>
                <a:gd name="T9" fmla="*/ 12 h 40"/>
                <a:gd name="T10" fmla="*/ 0 w 26"/>
                <a:gd name="T11" fmla="*/ 16 h 40"/>
                <a:gd name="T12" fmla="*/ 0 w 26"/>
                <a:gd name="T13" fmla="*/ 18 h 40"/>
                <a:gd name="T14" fmla="*/ 0 w 26"/>
                <a:gd name="T15" fmla="*/ 20 h 40"/>
                <a:gd name="T16" fmla="*/ 0 w 26"/>
                <a:gd name="T17" fmla="*/ 24 h 40"/>
                <a:gd name="T18" fmla="*/ 1 w 26"/>
                <a:gd name="T19" fmla="*/ 28 h 40"/>
                <a:gd name="T20" fmla="*/ 4 w 26"/>
                <a:gd name="T21" fmla="*/ 34 h 40"/>
                <a:gd name="T22" fmla="*/ 5 w 26"/>
                <a:gd name="T23" fmla="*/ 35 h 40"/>
                <a:gd name="T24" fmla="*/ 18 w 26"/>
                <a:gd name="T25" fmla="*/ 40 h 40"/>
                <a:gd name="T26" fmla="*/ 23 w 26"/>
                <a:gd name="T27" fmla="*/ 40 h 40"/>
                <a:gd name="T28" fmla="*/ 26 w 26"/>
                <a:gd name="T29" fmla="*/ 40 h 40"/>
                <a:gd name="T30" fmla="*/ 26 w 26"/>
                <a:gd name="T31" fmla="*/ 39 h 40"/>
                <a:gd name="T32" fmla="*/ 24 w 26"/>
                <a:gd name="T33" fmla="*/ 37 h 40"/>
                <a:gd name="T34" fmla="*/ 21 w 26"/>
                <a:gd name="T35" fmla="*/ 31 h 40"/>
                <a:gd name="T36" fmla="*/ 19 w 26"/>
                <a:gd name="T37" fmla="*/ 27 h 40"/>
                <a:gd name="T38" fmla="*/ 18 w 26"/>
                <a:gd name="T39" fmla="*/ 23 h 40"/>
                <a:gd name="T40" fmla="*/ 16 w 26"/>
                <a:gd name="T41" fmla="*/ 15 h 40"/>
                <a:gd name="T42" fmla="*/ 15 w 26"/>
                <a:gd name="T43" fmla="*/ 12 h 40"/>
                <a:gd name="T44" fmla="*/ 14 w 26"/>
                <a:gd name="T45" fmla="*/ 9 h 40"/>
                <a:gd name="T46" fmla="*/ 11 w 26"/>
                <a:gd name="T47" fmla="*/ 5 h 40"/>
                <a:gd name="T48" fmla="*/ 11 w 26"/>
                <a:gd name="T49" fmla="*/ 5 h 40"/>
                <a:gd name="T50" fmla="*/ 7 w 26"/>
                <a:gd name="T51" fmla="*/ 3 h 40"/>
                <a:gd name="T52" fmla="*/ 1 w 26"/>
                <a:gd name="T53" fmla="*/ 0 h 40"/>
                <a:gd name="T54" fmla="*/ 0 w 26"/>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40">
                  <a:moveTo>
                    <a:pt x="0" y="0"/>
                  </a:moveTo>
                  <a:cubicBezTo>
                    <a:pt x="0" y="1"/>
                    <a:pt x="0" y="1"/>
                    <a:pt x="0" y="1"/>
                  </a:cubicBezTo>
                  <a:cubicBezTo>
                    <a:pt x="0" y="1"/>
                    <a:pt x="0" y="2"/>
                    <a:pt x="0" y="3"/>
                  </a:cubicBezTo>
                  <a:cubicBezTo>
                    <a:pt x="0" y="4"/>
                    <a:pt x="0" y="5"/>
                    <a:pt x="0" y="6"/>
                  </a:cubicBezTo>
                  <a:cubicBezTo>
                    <a:pt x="0" y="7"/>
                    <a:pt x="0" y="10"/>
                    <a:pt x="0" y="12"/>
                  </a:cubicBezTo>
                  <a:cubicBezTo>
                    <a:pt x="0" y="14"/>
                    <a:pt x="0" y="15"/>
                    <a:pt x="0" y="16"/>
                  </a:cubicBezTo>
                  <a:cubicBezTo>
                    <a:pt x="0" y="18"/>
                    <a:pt x="0" y="18"/>
                    <a:pt x="0" y="18"/>
                  </a:cubicBezTo>
                  <a:cubicBezTo>
                    <a:pt x="0" y="20"/>
                    <a:pt x="0" y="20"/>
                    <a:pt x="0" y="20"/>
                  </a:cubicBezTo>
                  <a:cubicBezTo>
                    <a:pt x="0" y="21"/>
                    <a:pt x="0" y="23"/>
                    <a:pt x="0" y="24"/>
                  </a:cubicBezTo>
                  <a:cubicBezTo>
                    <a:pt x="0" y="25"/>
                    <a:pt x="1" y="26"/>
                    <a:pt x="1" y="28"/>
                  </a:cubicBezTo>
                  <a:cubicBezTo>
                    <a:pt x="2" y="30"/>
                    <a:pt x="3" y="32"/>
                    <a:pt x="4" y="34"/>
                  </a:cubicBezTo>
                  <a:cubicBezTo>
                    <a:pt x="4" y="34"/>
                    <a:pt x="4" y="35"/>
                    <a:pt x="5" y="35"/>
                  </a:cubicBezTo>
                  <a:cubicBezTo>
                    <a:pt x="9" y="37"/>
                    <a:pt x="13" y="39"/>
                    <a:pt x="18" y="40"/>
                  </a:cubicBezTo>
                  <a:cubicBezTo>
                    <a:pt x="20" y="40"/>
                    <a:pt x="21" y="40"/>
                    <a:pt x="23" y="40"/>
                  </a:cubicBezTo>
                  <a:cubicBezTo>
                    <a:pt x="24" y="40"/>
                    <a:pt x="25" y="40"/>
                    <a:pt x="26" y="40"/>
                  </a:cubicBezTo>
                  <a:cubicBezTo>
                    <a:pt x="26" y="39"/>
                    <a:pt x="26" y="39"/>
                    <a:pt x="26" y="39"/>
                  </a:cubicBezTo>
                  <a:cubicBezTo>
                    <a:pt x="25" y="39"/>
                    <a:pt x="25" y="38"/>
                    <a:pt x="24" y="37"/>
                  </a:cubicBezTo>
                  <a:cubicBezTo>
                    <a:pt x="23" y="35"/>
                    <a:pt x="22" y="33"/>
                    <a:pt x="21" y="31"/>
                  </a:cubicBezTo>
                  <a:cubicBezTo>
                    <a:pt x="20" y="30"/>
                    <a:pt x="20" y="28"/>
                    <a:pt x="19" y="27"/>
                  </a:cubicBezTo>
                  <a:cubicBezTo>
                    <a:pt x="19" y="26"/>
                    <a:pt x="19" y="24"/>
                    <a:pt x="18" y="23"/>
                  </a:cubicBezTo>
                  <a:cubicBezTo>
                    <a:pt x="18" y="20"/>
                    <a:pt x="17" y="18"/>
                    <a:pt x="16" y="15"/>
                  </a:cubicBezTo>
                  <a:cubicBezTo>
                    <a:pt x="16" y="14"/>
                    <a:pt x="15" y="13"/>
                    <a:pt x="15" y="12"/>
                  </a:cubicBezTo>
                  <a:cubicBezTo>
                    <a:pt x="15" y="11"/>
                    <a:pt x="14" y="10"/>
                    <a:pt x="14" y="9"/>
                  </a:cubicBezTo>
                  <a:cubicBezTo>
                    <a:pt x="13" y="7"/>
                    <a:pt x="12" y="6"/>
                    <a:pt x="11" y="5"/>
                  </a:cubicBezTo>
                  <a:cubicBezTo>
                    <a:pt x="11" y="5"/>
                    <a:pt x="11" y="5"/>
                    <a:pt x="11" y="5"/>
                  </a:cubicBezTo>
                  <a:cubicBezTo>
                    <a:pt x="10" y="4"/>
                    <a:pt x="8" y="3"/>
                    <a:pt x="7" y="3"/>
                  </a:cubicBezTo>
                  <a:cubicBezTo>
                    <a:pt x="5" y="1"/>
                    <a:pt x="3"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1" name="Freeform 3258">
              <a:extLst>
                <a:ext uri="{FF2B5EF4-FFF2-40B4-BE49-F238E27FC236}">
                  <a16:creationId xmlns:a16="http://schemas.microsoft.com/office/drawing/2014/main" id="{C7076FBE-5358-427F-B7CE-DB86AB89215A}"/>
                </a:ext>
              </a:extLst>
            </p:cNvPr>
            <p:cNvSpPr>
              <a:spLocks/>
            </p:cNvSpPr>
            <p:nvPr/>
          </p:nvSpPr>
          <p:spPr bwMode="auto">
            <a:xfrm>
              <a:off x="2156" y="2830"/>
              <a:ext cx="46" cy="44"/>
            </a:xfrm>
            <a:custGeom>
              <a:avLst/>
              <a:gdLst>
                <a:gd name="T0" fmla="*/ 0 w 17"/>
                <a:gd name="T1" fmla="*/ 0 h 16"/>
                <a:gd name="T2" fmla="*/ 1 w 17"/>
                <a:gd name="T3" fmla="*/ 0 h 16"/>
                <a:gd name="T4" fmla="*/ 5 w 17"/>
                <a:gd name="T5" fmla="*/ 5 h 16"/>
                <a:gd name="T6" fmla="*/ 6 w 17"/>
                <a:gd name="T7" fmla="*/ 7 h 16"/>
                <a:gd name="T8" fmla="*/ 6 w 17"/>
                <a:gd name="T9" fmla="*/ 7 h 16"/>
                <a:gd name="T10" fmla="*/ 8 w 17"/>
                <a:gd name="T11" fmla="*/ 8 h 16"/>
                <a:gd name="T12" fmla="*/ 9 w 17"/>
                <a:gd name="T13" fmla="*/ 9 h 16"/>
                <a:gd name="T14" fmla="*/ 10 w 17"/>
                <a:gd name="T15" fmla="*/ 9 h 16"/>
                <a:gd name="T16" fmla="*/ 12 w 17"/>
                <a:gd name="T17" fmla="*/ 10 h 16"/>
                <a:gd name="T18" fmla="*/ 13 w 17"/>
                <a:gd name="T19" fmla="*/ 11 h 16"/>
                <a:gd name="T20" fmla="*/ 15 w 17"/>
                <a:gd name="T21" fmla="*/ 13 h 16"/>
                <a:gd name="T22" fmla="*/ 15 w 17"/>
                <a:gd name="T23" fmla="*/ 13 h 16"/>
                <a:gd name="T24" fmla="*/ 16 w 17"/>
                <a:gd name="T25" fmla="*/ 14 h 16"/>
                <a:gd name="T26" fmla="*/ 17 w 17"/>
                <a:gd name="T27" fmla="*/ 15 h 16"/>
                <a:gd name="T28" fmla="*/ 17 w 17"/>
                <a:gd name="T29" fmla="*/ 16 h 16"/>
                <a:gd name="T30" fmla="*/ 14 w 17"/>
                <a:gd name="T31" fmla="*/ 8 h 16"/>
                <a:gd name="T32" fmla="*/ 11 w 17"/>
                <a:gd name="T33" fmla="*/ 4 h 16"/>
                <a:gd name="T34" fmla="*/ 9 w 17"/>
                <a:gd name="T35" fmla="*/ 3 h 16"/>
                <a:gd name="T36" fmla="*/ 7 w 17"/>
                <a:gd name="T37" fmla="*/ 1 h 16"/>
                <a:gd name="T38" fmla="*/ 6 w 17"/>
                <a:gd name="T39" fmla="*/ 1 h 16"/>
                <a:gd name="T40" fmla="*/ 5 w 17"/>
                <a:gd name="T41" fmla="*/ 0 h 16"/>
                <a:gd name="T42" fmla="*/ 4 w 17"/>
                <a:gd name="T43" fmla="*/ 0 h 16"/>
                <a:gd name="T44" fmla="*/ 3 w 17"/>
                <a:gd name="T45" fmla="*/ 0 h 16"/>
                <a:gd name="T46" fmla="*/ 1 w 17"/>
                <a:gd name="T47" fmla="*/ 0 h 16"/>
                <a:gd name="T48" fmla="*/ 0 w 17"/>
                <a:gd name="T49" fmla="*/ 0 h 16"/>
                <a:gd name="T50" fmla="*/ 0 w 17"/>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6">
                  <a:moveTo>
                    <a:pt x="0" y="0"/>
                  </a:moveTo>
                  <a:cubicBezTo>
                    <a:pt x="1" y="0"/>
                    <a:pt x="1" y="0"/>
                    <a:pt x="1" y="0"/>
                  </a:cubicBezTo>
                  <a:cubicBezTo>
                    <a:pt x="2" y="2"/>
                    <a:pt x="3" y="3"/>
                    <a:pt x="5" y="5"/>
                  </a:cubicBezTo>
                  <a:cubicBezTo>
                    <a:pt x="5" y="6"/>
                    <a:pt x="5" y="6"/>
                    <a:pt x="6" y="7"/>
                  </a:cubicBezTo>
                  <a:cubicBezTo>
                    <a:pt x="6" y="7"/>
                    <a:pt x="6" y="7"/>
                    <a:pt x="6" y="7"/>
                  </a:cubicBezTo>
                  <a:cubicBezTo>
                    <a:pt x="6" y="7"/>
                    <a:pt x="7" y="8"/>
                    <a:pt x="8" y="8"/>
                  </a:cubicBezTo>
                  <a:cubicBezTo>
                    <a:pt x="8" y="8"/>
                    <a:pt x="8" y="8"/>
                    <a:pt x="9" y="9"/>
                  </a:cubicBezTo>
                  <a:cubicBezTo>
                    <a:pt x="9" y="9"/>
                    <a:pt x="10" y="9"/>
                    <a:pt x="10" y="9"/>
                  </a:cubicBezTo>
                  <a:cubicBezTo>
                    <a:pt x="11" y="10"/>
                    <a:pt x="11" y="10"/>
                    <a:pt x="12" y="10"/>
                  </a:cubicBezTo>
                  <a:cubicBezTo>
                    <a:pt x="12" y="11"/>
                    <a:pt x="13" y="11"/>
                    <a:pt x="13" y="11"/>
                  </a:cubicBezTo>
                  <a:cubicBezTo>
                    <a:pt x="14" y="12"/>
                    <a:pt x="14" y="12"/>
                    <a:pt x="15" y="13"/>
                  </a:cubicBezTo>
                  <a:cubicBezTo>
                    <a:pt x="15" y="13"/>
                    <a:pt x="15" y="13"/>
                    <a:pt x="15" y="13"/>
                  </a:cubicBezTo>
                  <a:cubicBezTo>
                    <a:pt x="16" y="14"/>
                    <a:pt x="16" y="14"/>
                    <a:pt x="16" y="14"/>
                  </a:cubicBezTo>
                  <a:cubicBezTo>
                    <a:pt x="16" y="15"/>
                    <a:pt x="17" y="15"/>
                    <a:pt x="17" y="15"/>
                  </a:cubicBezTo>
                  <a:cubicBezTo>
                    <a:pt x="17" y="16"/>
                    <a:pt x="17" y="16"/>
                    <a:pt x="17" y="16"/>
                  </a:cubicBezTo>
                  <a:cubicBezTo>
                    <a:pt x="17" y="13"/>
                    <a:pt x="16" y="11"/>
                    <a:pt x="14" y="8"/>
                  </a:cubicBezTo>
                  <a:cubicBezTo>
                    <a:pt x="13" y="7"/>
                    <a:pt x="12" y="6"/>
                    <a:pt x="11" y="4"/>
                  </a:cubicBezTo>
                  <a:cubicBezTo>
                    <a:pt x="11" y="4"/>
                    <a:pt x="10" y="3"/>
                    <a:pt x="9" y="3"/>
                  </a:cubicBezTo>
                  <a:cubicBezTo>
                    <a:pt x="9" y="2"/>
                    <a:pt x="8" y="2"/>
                    <a:pt x="7" y="1"/>
                  </a:cubicBezTo>
                  <a:cubicBezTo>
                    <a:pt x="7" y="1"/>
                    <a:pt x="7" y="1"/>
                    <a:pt x="6" y="1"/>
                  </a:cubicBezTo>
                  <a:cubicBezTo>
                    <a:pt x="6" y="1"/>
                    <a:pt x="6" y="0"/>
                    <a:pt x="5" y="0"/>
                  </a:cubicBezTo>
                  <a:cubicBezTo>
                    <a:pt x="5" y="0"/>
                    <a:pt x="4" y="0"/>
                    <a:pt x="4" y="0"/>
                  </a:cubicBezTo>
                  <a:cubicBezTo>
                    <a:pt x="3" y="0"/>
                    <a:pt x="3" y="0"/>
                    <a:pt x="3" y="0"/>
                  </a:cubicBezTo>
                  <a:cubicBezTo>
                    <a:pt x="2" y="0"/>
                    <a:pt x="2" y="0"/>
                    <a:pt x="1" y="0"/>
                  </a:cubicBezTo>
                  <a:cubicBezTo>
                    <a:pt x="1" y="0"/>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2" name="Freeform 3259">
              <a:extLst>
                <a:ext uri="{FF2B5EF4-FFF2-40B4-BE49-F238E27FC236}">
                  <a16:creationId xmlns:a16="http://schemas.microsoft.com/office/drawing/2014/main" id="{9B07B066-5839-4E0B-B313-B9C3DD6E9F95}"/>
                </a:ext>
              </a:extLst>
            </p:cNvPr>
            <p:cNvSpPr>
              <a:spLocks/>
            </p:cNvSpPr>
            <p:nvPr/>
          </p:nvSpPr>
          <p:spPr bwMode="auto">
            <a:xfrm>
              <a:off x="2145" y="2819"/>
              <a:ext cx="41" cy="22"/>
            </a:xfrm>
            <a:custGeom>
              <a:avLst/>
              <a:gdLst>
                <a:gd name="T0" fmla="*/ 2 w 15"/>
                <a:gd name="T1" fmla="*/ 0 h 8"/>
                <a:gd name="T2" fmla="*/ 2 w 15"/>
                <a:gd name="T3" fmla="*/ 0 h 8"/>
                <a:gd name="T4" fmla="*/ 0 w 15"/>
                <a:gd name="T5" fmla="*/ 1 h 8"/>
                <a:gd name="T6" fmla="*/ 1 w 15"/>
                <a:gd name="T7" fmla="*/ 2 h 8"/>
                <a:gd name="T8" fmla="*/ 3 w 15"/>
                <a:gd name="T9" fmla="*/ 3 h 8"/>
                <a:gd name="T10" fmla="*/ 4 w 15"/>
                <a:gd name="T11" fmla="*/ 3 h 8"/>
                <a:gd name="T12" fmla="*/ 5 w 15"/>
                <a:gd name="T13" fmla="*/ 4 h 8"/>
                <a:gd name="T14" fmla="*/ 7 w 15"/>
                <a:gd name="T15" fmla="*/ 4 h 8"/>
                <a:gd name="T16" fmla="*/ 8 w 15"/>
                <a:gd name="T17" fmla="*/ 4 h 8"/>
                <a:gd name="T18" fmla="*/ 9 w 15"/>
                <a:gd name="T19" fmla="*/ 4 h 8"/>
                <a:gd name="T20" fmla="*/ 10 w 15"/>
                <a:gd name="T21" fmla="*/ 5 h 8"/>
                <a:gd name="T22" fmla="*/ 12 w 15"/>
                <a:gd name="T23" fmla="*/ 5 h 8"/>
                <a:gd name="T24" fmla="*/ 13 w 15"/>
                <a:gd name="T25" fmla="*/ 7 h 8"/>
                <a:gd name="T26" fmla="*/ 15 w 15"/>
                <a:gd name="T27" fmla="*/ 8 h 8"/>
                <a:gd name="T28" fmla="*/ 5 w 15"/>
                <a:gd name="T29" fmla="*/ 1 h 8"/>
                <a:gd name="T30" fmla="*/ 2 w 15"/>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8">
                  <a:moveTo>
                    <a:pt x="2" y="0"/>
                  </a:moveTo>
                  <a:cubicBezTo>
                    <a:pt x="2" y="0"/>
                    <a:pt x="2" y="0"/>
                    <a:pt x="2" y="0"/>
                  </a:cubicBezTo>
                  <a:cubicBezTo>
                    <a:pt x="1" y="0"/>
                    <a:pt x="1" y="1"/>
                    <a:pt x="0" y="1"/>
                  </a:cubicBezTo>
                  <a:cubicBezTo>
                    <a:pt x="0" y="1"/>
                    <a:pt x="1" y="1"/>
                    <a:pt x="1" y="2"/>
                  </a:cubicBezTo>
                  <a:cubicBezTo>
                    <a:pt x="2" y="2"/>
                    <a:pt x="2" y="2"/>
                    <a:pt x="3" y="3"/>
                  </a:cubicBezTo>
                  <a:cubicBezTo>
                    <a:pt x="3" y="3"/>
                    <a:pt x="4" y="3"/>
                    <a:pt x="4" y="3"/>
                  </a:cubicBezTo>
                  <a:cubicBezTo>
                    <a:pt x="5" y="3"/>
                    <a:pt x="5" y="4"/>
                    <a:pt x="5" y="4"/>
                  </a:cubicBezTo>
                  <a:cubicBezTo>
                    <a:pt x="6" y="4"/>
                    <a:pt x="6" y="4"/>
                    <a:pt x="7" y="4"/>
                  </a:cubicBezTo>
                  <a:cubicBezTo>
                    <a:pt x="7" y="4"/>
                    <a:pt x="7" y="4"/>
                    <a:pt x="8" y="4"/>
                  </a:cubicBezTo>
                  <a:cubicBezTo>
                    <a:pt x="8" y="4"/>
                    <a:pt x="9" y="4"/>
                    <a:pt x="9" y="4"/>
                  </a:cubicBezTo>
                  <a:cubicBezTo>
                    <a:pt x="10" y="4"/>
                    <a:pt x="10" y="4"/>
                    <a:pt x="10" y="5"/>
                  </a:cubicBezTo>
                  <a:cubicBezTo>
                    <a:pt x="11" y="5"/>
                    <a:pt x="11" y="5"/>
                    <a:pt x="12" y="5"/>
                  </a:cubicBezTo>
                  <a:cubicBezTo>
                    <a:pt x="12" y="6"/>
                    <a:pt x="13" y="6"/>
                    <a:pt x="13" y="7"/>
                  </a:cubicBezTo>
                  <a:cubicBezTo>
                    <a:pt x="14" y="7"/>
                    <a:pt x="15" y="8"/>
                    <a:pt x="15" y="8"/>
                  </a:cubicBezTo>
                  <a:cubicBezTo>
                    <a:pt x="12" y="5"/>
                    <a:pt x="9" y="3"/>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3" name="Freeform 3260">
              <a:extLst>
                <a:ext uri="{FF2B5EF4-FFF2-40B4-BE49-F238E27FC236}">
                  <a16:creationId xmlns:a16="http://schemas.microsoft.com/office/drawing/2014/main" id="{F31642CF-B920-41C1-9934-BB58D9C007D9}"/>
                </a:ext>
              </a:extLst>
            </p:cNvPr>
            <p:cNvSpPr>
              <a:spLocks/>
            </p:cNvSpPr>
            <p:nvPr/>
          </p:nvSpPr>
          <p:spPr bwMode="auto">
            <a:xfrm>
              <a:off x="2172" y="2852"/>
              <a:ext cx="33" cy="54"/>
            </a:xfrm>
            <a:custGeom>
              <a:avLst/>
              <a:gdLst>
                <a:gd name="T0" fmla="*/ 0 w 12"/>
                <a:gd name="T1" fmla="*/ 0 h 20"/>
                <a:gd name="T2" fmla="*/ 3 w 12"/>
                <a:gd name="T3" fmla="*/ 4 h 20"/>
                <a:gd name="T4" fmla="*/ 6 w 12"/>
                <a:gd name="T5" fmla="*/ 10 h 20"/>
                <a:gd name="T6" fmla="*/ 8 w 12"/>
                <a:gd name="T7" fmla="*/ 16 h 20"/>
                <a:gd name="T8" fmla="*/ 9 w 12"/>
                <a:gd name="T9" fmla="*/ 20 h 20"/>
                <a:gd name="T10" fmla="*/ 9 w 12"/>
                <a:gd name="T11" fmla="*/ 20 h 20"/>
                <a:gd name="T12" fmla="*/ 11 w 12"/>
                <a:gd name="T13" fmla="*/ 19 h 20"/>
                <a:gd name="T14" fmla="*/ 12 w 12"/>
                <a:gd name="T15" fmla="*/ 17 h 20"/>
                <a:gd name="T16" fmla="*/ 12 w 12"/>
                <a:gd name="T17" fmla="*/ 9 h 20"/>
                <a:gd name="T18" fmla="*/ 11 w 12"/>
                <a:gd name="T19" fmla="*/ 8 h 20"/>
                <a:gd name="T20" fmla="*/ 10 w 12"/>
                <a:gd name="T21" fmla="*/ 6 h 20"/>
                <a:gd name="T22" fmla="*/ 9 w 12"/>
                <a:gd name="T23" fmla="*/ 6 h 20"/>
                <a:gd name="T24" fmla="*/ 9 w 12"/>
                <a:gd name="T25" fmla="*/ 5 h 20"/>
                <a:gd name="T26" fmla="*/ 7 w 12"/>
                <a:gd name="T27" fmla="*/ 4 h 20"/>
                <a:gd name="T28" fmla="*/ 6 w 12"/>
                <a:gd name="T29" fmla="*/ 3 h 20"/>
                <a:gd name="T30" fmla="*/ 4 w 12"/>
                <a:gd name="T31" fmla="*/ 2 h 20"/>
                <a:gd name="T32" fmla="*/ 3 w 12"/>
                <a:gd name="T33" fmla="*/ 1 h 20"/>
                <a:gd name="T34" fmla="*/ 1 w 12"/>
                <a:gd name="T35" fmla="*/ 0 h 20"/>
                <a:gd name="T36" fmla="*/ 0 w 12"/>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0" y="0"/>
                  </a:moveTo>
                  <a:cubicBezTo>
                    <a:pt x="1" y="1"/>
                    <a:pt x="2" y="2"/>
                    <a:pt x="3" y="4"/>
                  </a:cubicBezTo>
                  <a:cubicBezTo>
                    <a:pt x="4" y="6"/>
                    <a:pt x="5" y="8"/>
                    <a:pt x="6" y="10"/>
                  </a:cubicBezTo>
                  <a:cubicBezTo>
                    <a:pt x="7" y="12"/>
                    <a:pt x="8" y="14"/>
                    <a:pt x="8" y="16"/>
                  </a:cubicBezTo>
                  <a:cubicBezTo>
                    <a:pt x="9" y="18"/>
                    <a:pt x="9" y="19"/>
                    <a:pt x="9" y="20"/>
                  </a:cubicBezTo>
                  <a:cubicBezTo>
                    <a:pt x="9" y="20"/>
                    <a:pt x="9" y="20"/>
                    <a:pt x="9" y="20"/>
                  </a:cubicBezTo>
                  <a:cubicBezTo>
                    <a:pt x="10" y="20"/>
                    <a:pt x="11" y="19"/>
                    <a:pt x="11" y="19"/>
                  </a:cubicBezTo>
                  <a:cubicBezTo>
                    <a:pt x="12" y="18"/>
                    <a:pt x="12" y="18"/>
                    <a:pt x="12" y="17"/>
                  </a:cubicBezTo>
                  <a:cubicBezTo>
                    <a:pt x="12" y="14"/>
                    <a:pt x="12" y="11"/>
                    <a:pt x="12" y="9"/>
                  </a:cubicBezTo>
                  <a:cubicBezTo>
                    <a:pt x="11" y="8"/>
                    <a:pt x="11" y="8"/>
                    <a:pt x="11" y="8"/>
                  </a:cubicBezTo>
                  <a:cubicBezTo>
                    <a:pt x="11" y="7"/>
                    <a:pt x="10" y="7"/>
                    <a:pt x="10" y="6"/>
                  </a:cubicBezTo>
                  <a:cubicBezTo>
                    <a:pt x="9" y="6"/>
                    <a:pt x="9" y="6"/>
                    <a:pt x="9" y="6"/>
                  </a:cubicBezTo>
                  <a:cubicBezTo>
                    <a:pt x="9" y="5"/>
                    <a:pt x="9" y="5"/>
                    <a:pt x="9" y="5"/>
                  </a:cubicBezTo>
                  <a:cubicBezTo>
                    <a:pt x="8" y="4"/>
                    <a:pt x="8" y="4"/>
                    <a:pt x="7" y="4"/>
                  </a:cubicBezTo>
                  <a:cubicBezTo>
                    <a:pt x="7" y="3"/>
                    <a:pt x="6" y="3"/>
                    <a:pt x="6" y="3"/>
                  </a:cubicBezTo>
                  <a:cubicBezTo>
                    <a:pt x="5" y="2"/>
                    <a:pt x="5" y="2"/>
                    <a:pt x="4" y="2"/>
                  </a:cubicBezTo>
                  <a:cubicBezTo>
                    <a:pt x="4" y="1"/>
                    <a:pt x="3" y="1"/>
                    <a:pt x="3" y="1"/>
                  </a:cubicBezTo>
                  <a:cubicBezTo>
                    <a:pt x="2" y="1"/>
                    <a:pt x="2" y="1"/>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4" name="Freeform 3261">
              <a:extLst>
                <a:ext uri="{FF2B5EF4-FFF2-40B4-BE49-F238E27FC236}">
                  <a16:creationId xmlns:a16="http://schemas.microsoft.com/office/drawing/2014/main" id="{4FA6CB30-9046-4410-8487-AC522AAE1DD9}"/>
                </a:ext>
              </a:extLst>
            </p:cNvPr>
            <p:cNvSpPr>
              <a:spLocks/>
            </p:cNvSpPr>
            <p:nvPr/>
          </p:nvSpPr>
          <p:spPr bwMode="auto">
            <a:xfrm>
              <a:off x="2164" y="2841"/>
              <a:ext cx="32" cy="65"/>
            </a:xfrm>
            <a:custGeom>
              <a:avLst/>
              <a:gdLst>
                <a:gd name="T0" fmla="*/ 0 w 12"/>
                <a:gd name="T1" fmla="*/ 0 h 24"/>
                <a:gd name="T2" fmla="*/ 1 w 12"/>
                <a:gd name="T3" fmla="*/ 2 h 24"/>
                <a:gd name="T4" fmla="*/ 1 w 12"/>
                <a:gd name="T5" fmla="*/ 4 h 24"/>
                <a:gd name="T6" fmla="*/ 1 w 12"/>
                <a:gd name="T7" fmla="*/ 7 h 24"/>
                <a:gd name="T8" fmla="*/ 1 w 12"/>
                <a:gd name="T9" fmla="*/ 12 h 24"/>
                <a:gd name="T10" fmla="*/ 1 w 12"/>
                <a:gd name="T11" fmla="*/ 15 h 24"/>
                <a:gd name="T12" fmla="*/ 1 w 12"/>
                <a:gd name="T13" fmla="*/ 17 h 24"/>
                <a:gd name="T14" fmla="*/ 2 w 12"/>
                <a:gd name="T15" fmla="*/ 22 h 24"/>
                <a:gd name="T16" fmla="*/ 3 w 12"/>
                <a:gd name="T17" fmla="*/ 24 h 24"/>
                <a:gd name="T18" fmla="*/ 3 w 12"/>
                <a:gd name="T19" fmla="*/ 24 h 24"/>
                <a:gd name="T20" fmla="*/ 5 w 12"/>
                <a:gd name="T21" fmla="*/ 24 h 24"/>
                <a:gd name="T22" fmla="*/ 8 w 12"/>
                <a:gd name="T23" fmla="*/ 24 h 24"/>
                <a:gd name="T24" fmla="*/ 10 w 12"/>
                <a:gd name="T25" fmla="*/ 23 h 24"/>
                <a:gd name="T26" fmla="*/ 11 w 12"/>
                <a:gd name="T27" fmla="*/ 23 h 24"/>
                <a:gd name="T28" fmla="*/ 12 w 12"/>
                <a:gd name="T29" fmla="*/ 24 h 24"/>
                <a:gd name="T30" fmla="*/ 11 w 12"/>
                <a:gd name="T31" fmla="*/ 20 h 24"/>
                <a:gd name="T32" fmla="*/ 9 w 12"/>
                <a:gd name="T33" fmla="*/ 14 h 24"/>
                <a:gd name="T34" fmla="*/ 5 w 12"/>
                <a:gd name="T35" fmla="*/ 8 h 24"/>
                <a:gd name="T36" fmla="*/ 1 w 12"/>
                <a:gd name="T37" fmla="*/ 2 h 24"/>
                <a:gd name="T38" fmla="*/ 0 w 1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4">
                  <a:moveTo>
                    <a:pt x="0" y="0"/>
                  </a:moveTo>
                  <a:cubicBezTo>
                    <a:pt x="0" y="1"/>
                    <a:pt x="0" y="1"/>
                    <a:pt x="1" y="2"/>
                  </a:cubicBezTo>
                  <a:cubicBezTo>
                    <a:pt x="1" y="3"/>
                    <a:pt x="1" y="4"/>
                    <a:pt x="1" y="4"/>
                  </a:cubicBezTo>
                  <a:cubicBezTo>
                    <a:pt x="1" y="5"/>
                    <a:pt x="1" y="6"/>
                    <a:pt x="1" y="7"/>
                  </a:cubicBezTo>
                  <a:cubicBezTo>
                    <a:pt x="1" y="8"/>
                    <a:pt x="1" y="10"/>
                    <a:pt x="1" y="12"/>
                  </a:cubicBezTo>
                  <a:cubicBezTo>
                    <a:pt x="1" y="13"/>
                    <a:pt x="1" y="14"/>
                    <a:pt x="1" y="15"/>
                  </a:cubicBezTo>
                  <a:cubicBezTo>
                    <a:pt x="1" y="16"/>
                    <a:pt x="1" y="16"/>
                    <a:pt x="1" y="17"/>
                  </a:cubicBezTo>
                  <a:cubicBezTo>
                    <a:pt x="1" y="19"/>
                    <a:pt x="1" y="20"/>
                    <a:pt x="2" y="22"/>
                  </a:cubicBezTo>
                  <a:cubicBezTo>
                    <a:pt x="2" y="22"/>
                    <a:pt x="2" y="23"/>
                    <a:pt x="3" y="24"/>
                  </a:cubicBezTo>
                  <a:cubicBezTo>
                    <a:pt x="3" y="24"/>
                    <a:pt x="3" y="24"/>
                    <a:pt x="3" y="24"/>
                  </a:cubicBezTo>
                  <a:cubicBezTo>
                    <a:pt x="3" y="24"/>
                    <a:pt x="4" y="24"/>
                    <a:pt x="5" y="24"/>
                  </a:cubicBezTo>
                  <a:cubicBezTo>
                    <a:pt x="6" y="24"/>
                    <a:pt x="7" y="24"/>
                    <a:pt x="8" y="24"/>
                  </a:cubicBezTo>
                  <a:cubicBezTo>
                    <a:pt x="9" y="23"/>
                    <a:pt x="10" y="23"/>
                    <a:pt x="10" y="23"/>
                  </a:cubicBezTo>
                  <a:cubicBezTo>
                    <a:pt x="11" y="23"/>
                    <a:pt x="11" y="23"/>
                    <a:pt x="11" y="23"/>
                  </a:cubicBezTo>
                  <a:cubicBezTo>
                    <a:pt x="12" y="24"/>
                    <a:pt x="12" y="24"/>
                    <a:pt x="12" y="24"/>
                  </a:cubicBezTo>
                  <a:cubicBezTo>
                    <a:pt x="12" y="23"/>
                    <a:pt x="12" y="22"/>
                    <a:pt x="11" y="20"/>
                  </a:cubicBezTo>
                  <a:cubicBezTo>
                    <a:pt x="11" y="18"/>
                    <a:pt x="10" y="16"/>
                    <a:pt x="9" y="14"/>
                  </a:cubicBezTo>
                  <a:cubicBezTo>
                    <a:pt x="8" y="12"/>
                    <a:pt x="7" y="10"/>
                    <a:pt x="5" y="8"/>
                  </a:cubicBezTo>
                  <a:cubicBezTo>
                    <a:pt x="4" y="6"/>
                    <a:pt x="3" y="4"/>
                    <a:pt x="1" y="2"/>
                  </a:cubicBezTo>
                  <a:cubicBezTo>
                    <a:pt x="1" y="1"/>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5" name="Freeform 3262">
              <a:extLst>
                <a:ext uri="{FF2B5EF4-FFF2-40B4-BE49-F238E27FC236}">
                  <a16:creationId xmlns:a16="http://schemas.microsoft.com/office/drawing/2014/main" id="{3087304A-4346-4F60-8C95-170EB217956A}"/>
                </a:ext>
              </a:extLst>
            </p:cNvPr>
            <p:cNvSpPr>
              <a:spLocks/>
            </p:cNvSpPr>
            <p:nvPr/>
          </p:nvSpPr>
          <p:spPr bwMode="auto">
            <a:xfrm>
              <a:off x="2101" y="2819"/>
              <a:ext cx="44" cy="68"/>
            </a:xfrm>
            <a:custGeom>
              <a:avLst/>
              <a:gdLst>
                <a:gd name="T0" fmla="*/ 10 w 16"/>
                <a:gd name="T1" fmla="*/ 0 h 25"/>
                <a:gd name="T2" fmla="*/ 6 w 16"/>
                <a:gd name="T3" fmla="*/ 0 h 25"/>
                <a:gd name="T4" fmla="*/ 0 w 16"/>
                <a:gd name="T5" fmla="*/ 8 h 25"/>
                <a:gd name="T6" fmla="*/ 3 w 16"/>
                <a:gd name="T7" fmla="*/ 15 h 25"/>
                <a:gd name="T8" fmla="*/ 12 w 16"/>
                <a:gd name="T9" fmla="*/ 25 h 25"/>
                <a:gd name="T10" fmla="*/ 13 w 16"/>
                <a:gd name="T11" fmla="*/ 25 h 25"/>
                <a:gd name="T12" fmla="*/ 12 w 16"/>
                <a:gd name="T13" fmla="*/ 24 h 25"/>
                <a:gd name="T14" fmla="*/ 12 w 16"/>
                <a:gd name="T15" fmla="*/ 20 h 25"/>
                <a:gd name="T16" fmla="*/ 12 w 16"/>
                <a:gd name="T17" fmla="*/ 17 h 25"/>
                <a:gd name="T18" fmla="*/ 12 w 16"/>
                <a:gd name="T19" fmla="*/ 15 h 25"/>
                <a:gd name="T20" fmla="*/ 12 w 16"/>
                <a:gd name="T21" fmla="*/ 13 h 25"/>
                <a:gd name="T22" fmla="*/ 13 w 16"/>
                <a:gd name="T23" fmla="*/ 12 h 25"/>
                <a:gd name="T24" fmla="*/ 13 w 16"/>
                <a:gd name="T25" fmla="*/ 10 h 25"/>
                <a:gd name="T26" fmla="*/ 15 w 16"/>
                <a:gd name="T27" fmla="*/ 6 h 25"/>
                <a:gd name="T28" fmla="*/ 15 w 16"/>
                <a:gd name="T29" fmla="*/ 4 h 25"/>
                <a:gd name="T30" fmla="*/ 16 w 16"/>
                <a:gd name="T31" fmla="*/ 3 h 25"/>
                <a:gd name="T32" fmla="*/ 16 w 16"/>
                <a:gd name="T33" fmla="*/ 2 h 25"/>
                <a:gd name="T34" fmla="*/ 16 w 16"/>
                <a:gd name="T35" fmla="*/ 2 h 25"/>
                <a:gd name="T36" fmla="*/ 15 w 16"/>
                <a:gd name="T37" fmla="*/ 2 h 25"/>
                <a:gd name="T38" fmla="*/ 15 w 16"/>
                <a:gd name="T39" fmla="*/ 1 h 25"/>
                <a:gd name="T40" fmla="*/ 10 w 16"/>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5">
                  <a:moveTo>
                    <a:pt x="10" y="0"/>
                  </a:moveTo>
                  <a:cubicBezTo>
                    <a:pt x="8" y="0"/>
                    <a:pt x="7" y="0"/>
                    <a:pt x="6" y="0"/>
                  </a:cubicBezTo>
                  <a:cubicBezTo>
                    <a:pt x="3" y="2"/>
                    <a:pt x="1" y="5"/>
                    <a:pt x="0" y="8"/>
                  </a:cubicBezTo>
                  <a:cubicBezTo>
                    <a:pt x="0" y="10"/>
                    <a:pt x="1" y="13"/>
                    <a:pt x="3" y="15"/>
                  </a:cubicBezTo>
                  <a:cubicBezTo>
                    <a:pt x="5" y="19"/>
                    <a:pt x="9" y="22"/>
                    <a:pt x="12" y="25"/>
                  </a:cubicBezTo>
                  <a:cubicBezTo>
                    <a:pt x="13" y="25"/>
                    <a:pt x="13" y="25"/>
                    <a:pt x="13" y="25"/>
                  </a:cubicBezTo>
                  <a:cubicBezTo>
                    <a:pt x="12" y="24"/>
                    <a:pt x="12" y="24"/>
                    <a:pt x="12" y="24"/>
                  </a:cubicBezTo>
                  <a:cubicBezTo>
                    <a:pt x="12" y="23"/>
                    <a:pt x="12" y="21"/>
                    <a:pt x="12" y="20"/>
                  </a:cubicBezTo>
                  <a:cubicBezTo>
                    <a:pt x="12" y="19"/>
                    <a:pt x="12" y="18"/>
                    <a:pt x="12" y="17"/>
                  </a:cubicBezTo>
                  <a:cubicBezTo>
                    <a:pt x="12" y="16"/>
                    <a:pt x="12" y="16"/>
                    <a:pt x="12" y="15"/>
                  </a:cubicBezTo>
                  <a:cubicBezTo>
                    <a:pt x="12" y="13"/>
                    <a:pt x="12" y="13"/>
                    <a:pt x="12" y="13"/>
                  </a:cubicBezTo>
                  <a:cubicBezTo>
                    <a:pt x="13" y="12"/>
                    <a:pt x="13" y="12"/>
                    <a:pt x="13" y="12"/>
                  </a:cubicBezTo>
                  <a:cubicBezTo>
                    <a:pt x="13" y="11"/>
                    <a:pt x="13" y="11"/>
                    <a:pt x="13" y="10"/>
                  </a:cubicBezTo>
                  <a:cubicBezTo>
                    <a:pt x="14" y="8"/>
                    <a:pt x="14" y="7"/>
                    <a:pt x="15" y="6"/>
                  </a:cubicBezTo>
                  <a:cubicBezTo>
                    <a:pt x="15" y="5"/>
                    <a:pt x="15" y="4"/>
                    <a:pt x="15" y="4"/>
                  </a:cubicBezTo>
                  <a:cubicBezTo>
                    <a:pt x="15" y="3"/>
                    <a:pt x="16" y="3"/>
                    <a:pt x="16" y="3"/>
                  </a:cubicBezTo>
                  <a:cubicBezTo>
                    <a:pt x="16" y="2"/>
                    <a:pt x="16" y="2"/>
                    <a:pt x="16" y="2"/>
                  </a:cubicBezTo>
                  <a:cubicBezTo>
                    <a:pt x="16" y="2"/>
                    <a:pt x="16" y="2"/>
                    <a:pt x="16" y="2"/>
                  </a:cubicBezTo>
                  <a:cubicBezTo>
                    <a:pt x="15" y="2"/>
                    <a:pt x="15" y="2"/>
                    <a:pt x="15" y="2"/>
                  </a:cubicBezTo>
                  <a:cubicBezTo>
                    <a:pt x="15" y="1"/>
                    <a:pt x="15" y="1"/>
                    <a:pt x="15" y="1"/>
                  </a:cubicBezTo>
                  <a:cubicBezTo>
                    <a:pt x="14" y="0"/>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6" name="Freeform 3263">
              <a:extLst>
                <a:ext uri="{FF2B5EF4-FFF2-40B4-BE49-F238E27FC236}">
                  <a16:creationId xmlns:a16="http://schemas.microsoft.com/office/drawing/2014/main" id="{DCA2C444-274D-471E-A38B-A44F13484A57}"/>
                </a:ext>
              </a:extLst>
            </p:cNvPr>
            <p:cNvSpPr>
              <a:spLocks/>
            </p:cNvSpPr>
            <p:nvPr/>
          </p:nvSpPr>
          <p:spPr bwMode="auto">
            <a:xfrm>
              <a:off x="2134" y="2825"/>
              <a:ext cx="38" cy="81"/>
            </a:xfrm>
            <a:custGeom>
              <a:avLst/>
              <a:gdLst>
                <a:gd name="T0" fmla="*/ 4 w 14"/>
                <a:gd name="T1" fmla="*/ 0 h 30"/>
                <a:gd name="T2" fmla="*/ 4 w 14"/>
                <a:gd name="T3" fmla="*/ 1 h 30"/>
                <a:gd name="T4" fmla="*/ 4 w 14"/>
                <a:gd name="T5" fmla="*/ 2 h 30"/>
                <a:gd name="T6" fmla="*/ 3 w 14"/>
                <a:gd name="T7" fmla="*/ 4 h 30"/>
                <a:gd name="T8" fmla="*/ 2 w 14"/>
                <a:gd name="T9" fmla="*/ 8 h 30"/>
                <a:gd name="T10" fmla="*/ 1 w 14"/>
                <a:gd name="T11" fmla="*/ 10 h 30"/>
                <a:gd name="T12" fmla="*/ 1 w 14"/>
                <a:gd name="T13" fmla="*/ 12 h 30"/>
                <a:gd name="T14" fmla="*/ 0 w 14"/>
                <a:gd name="T15" fmla="*/ 13 h 30"/>
                <a:gd name="T16" fmla="*/ 0 w 14"/>
                <a:gd name="T17" fmla="*/ 15 h 30"/>
                <a:gd name="T18" fmla="*/ 0 w 14"/>
                <a:gd name="T19" fmla="*/ 18 h 30"/>
                <a:gd name="T20" fmla="*/ 0 w 14"/>
                <a:gd name="T21" fmla="*/ 22 h 30"/>
                <a:gd name="T22" fmla="*/ 1 w 14"/>
                <a:gd name="T23" fmla="*/ 23 h 30"/>
                <a:gd name="T24" fmla="*/ 9 w 14"/>
                <a:gd name="T25" fmla="*/ 29 h 30"/>
                <a:gd name="T26" fmla="*/ 14 w 14"/>
                <a:gd name="T27" fmla="*/ 30 h 30"/>
                <a:gd name="T28" fmla="*/ 13 w 14"/>
                <a:gd name="T29" fmla="*/ 30 h 30"/>
                <a:gd name="T30" fmla="*/ 13 w 14"/>
                <a:gd name="T31" fmla="*/ 28 h 30"/>
                <a:gd name="T32" fmla="*/ 12 w 14"/>
                <a:gd name="T33" fmla="*/ 23 h 30"/>
                <a:gd name="T34" fmla="*/ 12 w 14"/>
                <a:gd name="T35" fmla="*/ 21 h 30"/>
                <a:gd name="T36" fmla="*/ 12 w 14"/>
                <a:gd name="T37" fmla="*/ 18 h 30"/>
                <a:gd name="T38" fmla="*/ 12 w 14"/>
                <a:gd name="T39" fmla="*/ 13 h 30"/>
                <a:gd name="T40" fmla="*/ 11 w 14"/>
                <a:gd name="T41" fmla="*/ 10 h 30"/>
                <a:gd name="T42" fmla="*/ 11 w 14"/>
                <a:gd name="T43" fmla="*/ 8 h 30"/>
                <a:gd name="T44" fmla="*/ 10 w 14"/>
                <a:gd name="T45" fmla="*/ 5 h 30"/>
                <a:gd name="T46" fmla="*/ 10 w 14"/>
                <a:gd name="T47" fmla="*/ 5 h 30"/>
                <a:gd name="T48" fmla="*/ 8 w 14"/>
                <a:gd name="T49" fmla="*/ 3 h 30"/>
                <a:gd name="T50" fmla="*/ 5 w 14"/>
                <a:gd name="T51" fmla="*/ 0 h 30"/>
                <a:gd name="T52" fmla="*/ 4 w 14"/>
                <a:gd name="T5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0">
                  <a:moveTo>
                    <a:pt x="4" y="0"/>
                  </a:moveTo>
                  <a:cubicBezTo>
                    <a:pt x="4" y="1"/>
                    <a:pt x="4" y="1"/>
                    <a:pt x="4" y="1"/>
                  </a:cubicBezTo>
                  <a:cubicBezTo>
                    <a:pt x="4" y="1"/>
                    <a:pt x="4" y="1"/>
                    <a:pt x="4" y="2"/>
                  </a:cubicBezTo>
                  <a:cubicBezTo>
                    <a:pt x="4" y="2"/>
                    <a:pt x="3" y="3"/>
                    <a:pt x="3" y="4"/>
                  </a:cubicBezTo>
                  <a:cubicBezTo>
                    <a:pt x="3" y="5"/>
                    <a:pt x="2" y="6"/>
                    <a:pt x="2" y="8"/>
                  </a:cubicBezTo>
                  <a:cubicBezTo>
                    <a:pt x="2" y="9"/>
                    <a:pt x="1" y="9"/>
                    <a:pt x="1" y="10"/>
                  </a:cubicBezTo>
                  <a:cubicBezTo>
                    <a:pt x="1" y="12"/>
                    <a:pt x="1" y="12"/>
                    <a:pt x="1" y="12"/>
                  </a:cubicBezTo>
                  <a:cubicBezTo>
                    <a:pt x="0" y="13"/>
                    <a:pt x="0" y="13"/>
                    <a:pt x="0" y="13"/>
                  </a:cubicBezTo>
                  <a:cubicBezTo>
                    <a:pt x="0" y="14"/>
                    <a:pt x="0" y="14"/>
                    <a:pt x="0" y="15"/>
                  </a:cubicBezTo>
                  <a:cubicBezTo>
                    <a:pt x="0" y="16"/>
                    <a:pt x="0" y="17"/>
                    <a:pt x="0" y="18"/>
                  </a:cubicBezTo>
                  <a:cubicBezTo>
                    <a:pt x="0" y="19"/>
                    <a:pt x="0" y="21"/>
                    <a:pt x="0" y="22"/>
                  </a:cubicBezTo>
                  <a:cubicBezTo>
                    <a:pt x="1" y="23"/>
                    <a:pt x="1" y="23"/>
                    <a:pt x="1" y="23"/>
                  </a:cubicBezTo>
                  <a:cubicBezTo>
                    <a:pt x="3" y="25"/>
                    <a:pt x="6" y="27"/>
                    <a:pt x="9" y="29"/>
                  </a:cubicBezTo>
                  <a:cubicBezTo>
                    <a:pt x="10" y="29"/>
                    <a:pt x="12" y="30"/>
                    <a:pt x="14" y="30"/>
                  </a:cubicBezTo>
                  <a:cubicBezTo>
                    <a:pt x="13" y="30"/>
                    <a:pt x="13" y="30"/>
                    <a:pt x="13" y="30"/>
                  </a:cubicBezTo>
                  <a:cubicBezTo>
                    <a:pt x="13" y="29"/>
                    <a:pt x="13" y="28"/>
                    <a:pt x="13" y="28"/>
                  </a:cubicBezTo>
                  <a:cubicBezTo>
                    <a:pt x="12" y="27"/>
                    <a:pt x="12" y="25"/>
                    <a:pt x="12" y="23"/>
                  </a:cubicBezTo>
                  <a:cubicBezTo>
                    <a:pt x="12" y="22"/>
                    <a:pt x="12" y="22"/>
                    <a:pt x="12" y="21"/>
                  </a:cubicBezTo>
                  <a:cubicBezTo>
                    <a:pt x="12" y="20"/>
                    <a:pt x="12" y="19"/>
                    <a:pt x="12" y="18"/>
                  </a:cubicBezTo>
                  <a:cubicBezTo>
                    <a:pt x="12" y="16"/>
                    <a:pt x="12" y="14"/>
                    <a:pt x="12" y="13"/>
                  </a:cubicBezTo>
                  <a:cubicBezTo>
                    <a:pt x="12" y="12"/>
                    <a:pt x="12" y="11"/>
                    <a:pt x="11" y="10"/>
                  </a:cubicBezTo>
                  <a:cubicBezTo>
                    <a:pt x="11" y="10"/>
                    <a:pt x="11" y="9"/>
                    <a:pt x="11" y="8"/>
                  </a:cubicBezTo>
                  <a:cubicBezTo>
                    <a:pt x="11" y="7"/>
                    <a:pt x="10" y="6"/>
                    <a:pt x="10" y="5"/>
                  </a:cubicBezTo>
                  <a:cubicBezTo>
                    <a:pt x="10" y="5"/>
                    <a:pt x="10" y="5"/>
                    <a:pt x="10" y="5"/>
                  </a:cubicBezTo>
                  <a:cubicBezTo>
                    <a:pt x="9" y="4"/>
                    <a:pt x="9" y="4"/>
                    <a:pt x="8" y="3"/>
                  </a:cubicBezTo>
                  <a:cubicBezTo>
                    <a:pt x="7" y="2"/>
                    <a:pt x="6" y="1"/>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7" name="Freeform 3264">
              <a:extLst>
                <a:ext uri="{FF2B5EF4-FFF2-40B4-BE49-F238E27FC236}">
                  <a16:creationId xmlns:a16="http://schemas.microsoft.com/office/drawing/2014/main" id="{4CDFA060-F1B8-4DE0-8C48-AA3B75B624A7}"/>
                </a:ext>
              </a:extLst>
            </p:cNvPr>
            <p:cNvSpPr>
              <a:spLocks/>
            </p:cNvSpPr>
            <p:nvPr/>
          </p:nvSpPr>
          <p:spPr bwMode="auto">
            <a:xfrm>
              <a:off x="2044" y="2890"/>
              <a:ext cx="19" cy="62"/>
            </a:xfrm>
            <a:custGeom>
              <a:avLst/>
              <a:gdLst>
                <a:gd name="T0" fmla="*/ 7 w 7"/>
                <a:gd name="T1" fmla="*/ 0 h 23"/>
                <a:gd name="T2" fmla="*/ 7 w 7"/>
                <a:gd name="T3" fmla="*/ 0 h 23"/>
                <a:gd name="T4" fmla="*/ 6 w 7"/>
                <a:gd name="T5" fmla="*/ 1 h 23"/>
                <a:gd name="T6" fmla="*/ 5 w 7"/>
                <a:gd name="T7" fmla="*/ 2 h 23"/>
                <a:gd name="T8" fmla="*/ 4 w 7"/>
                <a:gd name="T9" fmla="*/ 2 h 23"/>
                <a:gd name="T10" fmla="*/ 3 w 7"/>
                <a:gd name="T11" fmla="*/ 3 h 23"/>
                <a:gd name="T12" fmla="*/ 2 w 7"/>
                <a:gd name="T13" fmla="*/ 4 h 23"/>
                <a:gd name="T14" fmla="*/ 2 w 7"/>
                <a:gd name="T15" fmla="*/ 5 h 23"/>
                <a:gd name="T16" fmla="*/ 1 w 7"/>
                <a:gd name="T17" fmla="*/ 7 h 23"/>
                <a:gd name="T18" fmla="*/ 0 w 7"/>
                <a:gd name="T19" fmla="*/ 10 h 23"/>
                <a:gd name="T20" fmla="*/ 0 w 7"/>
                <a:gd name="T21" fmla="*/ 15 h 23"/>
                <a:gd name="T22" fmla="*/ 2 w 7"/>
                <a:gd name="T23" fmla="*/ 23 h 23"/>
                <a:gd name="T24" fmla="*/ 2 w 7"/>
                <a:gd name="T25" fmla="*/ 22 h 23"/>
                <a:gd name="T26" fmla="*/ 2 w 7"/>
                <a:gd name="T27" fmla="*/ 21 h 23"/>
                <a:gd name="T28" fmla="*/ 2 w 7"/>
                <a:gd name="T29" fmla="*/ 20 h 23"/>
                <a:gd name="T30" fmla="*/ 2 w 7"/>
                <a:gd name="T31" fmla="*/ 19 h 23"/>
                <a:gd name="T32" fmla="*/ 2 w 7"/>
                <a:gd name="T33" fmla="*/ 17 h 23"/>
                <a:gd name="T34" fmla="*/ 3 w 7"/>
                <a:gd name="T35" fmla="*/ 15 h 23"/>
                <a:gd name="T36" fmla="*/ 4 w 7"/>
                <a:gd name="T37" fmla="*/ 14 h 23"/>
                <a:gd name="T38" fmla="*/ 5 w 7"/>
                <a:gd name="T39" fmla="*/ 12 h 23"/>
                <a:gd name="T40" fmla="*/ 5 w 7"/>
                <a:gd name="T41" fmla="*/ 11 h 23"/>
                <a:gd name="T42" fmla="*/ 6 w 7"/>
                <a:gd name="T43" fmla="*/ 9 h 23"/>
                <a:gd name="T44" fmla="*/ 6 w 7"/>
                <a:gd name="T45" fmla="*/ 9 h 23"/>
                <a:gd name="T46" fmla="*/ 6 w 7"/>
                <a:gd name="T47" fmla="*/ 7 h 23"/>
                <a:gd name="T48" fmla="*/ 7 w 7"/>
                <a:gd name="T49" fmla="*/ 1 h 23"/>
                <a:gd name="T50" fmla="*/ 7 w 7"/>
                <a:gd name="T5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3">
                  <a:moveTo>
                    <a:pt x="7" y="0"/>
                  </a:moveTo>
                  <a:cubicBezTo>
                    <a:pt x="7" y="0"/>
                    <a:pt x="7" y="0"/>
                    <a:pt x="7" y="0"/>
                  </a:cubicBezTo>
                  <a:cubicBezTo>
                    <a:pt x="6" y="1"/>
                    <a:pt x="6" y="1"/>
                    <a:pt x="6" y="1"/>
                  </a:cubicBezTo>
                  <a:cubicBezTo>
                    <a:pt x="5" y="2"/>
                    <a:pt x="5" y="2"/>
                    <a:pt x="5" y="2"/>
                  </a:cubicBezTo>
                  <a:cubicBezTo>
                    <a:pt x="4" y="2"/>
                    <a:pt x="4" y="2"/>
                    <a:pt x="4" y="2"/>
                  </a:cubicBezTo>
                  <a:cubicBezTo>
                    <a:pt x="3" y="3"/>
                    <a:pt x="3" y="3"/>
                    <a:pt x="3" y="3"/>
                  </a:cubicBezTo>
                  <a:cubicBezTo>
                    <a:pt x="3" y="4"/>
                    <a:pt x="2" y="4"/>
                    <a:pt x="2" y="4"/>
                  </a:cubicBezTo>
                  <a:cubicBezTo>
                    <a:pt x="2" y="5"/>
                    <a:pt x="2" y="5"/>
                    <a:pt x="2" y="5"/>
                  </a:cubicBezTo>
                  <a:cubicBezTo>
                    <a:pt x="1" y="6"/>
                    <a:pt x="1" y="7"/>
                    <a:pt x="1" y="7"/>
                  </a:cubicBezTo>
                  <a:cubicBezTo>
                    <a:pt x="1" y="9"/>
                    <a:pt x="1" y="9"/>
                    <a:pt x="0" y="10"/>
                  </a:cubicBezTo>
                  <a:cubicBezTo>
                    <a:pt x="0" y="11"/>
                    <a:pt x="0" y="13"/>
                    <a:pt x="0" y="15"/>
                  </a:cubicBezTo>
                  <a:cubicBezTo>
                    <a:pt x="0" y="18"/>
                    <a:pt x="1" y="21"/>
                    <a:pt x="2" y="23"/>
                  </a:cubicBezTo>
                  <a:cubicBezTo>
                    <a:pt x="2" y="22"/>
                    <a:pt x="2" y="22"/>
                    <a:pt x="2" y="22"/>
                  </a:cubicBezTo>
                  <a:cubicBezTo>
                    <a:pt x="2" y="22"/>
                    <a:pt x="2" y="21"/>
                    <a:pt x="2" y="21"/>
                  </a:cubicBezTo>
                  <a:cubicBezTo>
                    <a:pt x="2" y="20"/>
                    <a:pt x="2" y="20"/>
                    <a:pt x="2" y="20"/>
                  </a:cubicBezTo>
                  <a:cubicBezTo>
                    <a:pt x="2" y="19"/>
                    <a:pt x="2" y="19"/>
                    <a:pt x="2" y="19"/>
                  </a:cubicBezTo>
                  <a:cubicBezTo>
                    <a:pt x="2" y="18"/>
                    <a:pt x="2" y="18"/>
                    <a:pt x="2" y="17"/>
                  </a:cubicBezTo>
                  <a:cubicBezTo>
                    <a:pt x="3" y="16"/>
                    <a:pt x="3" y="16"/>
                    <a:pt x="3" y="15"/>
                  </a:cubicBezTo>
                  <a:cubicBezTo>
                    <a:pt x="3" y="15"/>
                    <a:pt x="4" y="14"/>
                    <a:pt x="4" y="14"/>
                  </a:cubicBezTo>
                  <a:cubicBezTo>
                    <a:pt x="4" y="13"/>
                    <a:pt x="4" y="13"/>
                    <a:pt x="5" y="12"/>
                  </a:cubicBezTo>
                  <a:cubicBezTo>
                    <a:pt x="5" y="12"/>
                    <a:pt x="5" y="11"/>
                    <a:pt x="5" y="11"/>
                  </a:cubicBezTo>
                  <a:cubicBezTo>
                    <a:pt x="6" y="10"/>
                    <a:pt x="6" y="9"/>
                    <a:pt x="6" y="9"/>
                  </a:cubicBezTo>
                  <a:cubicBezTo>
                    <a:pt x="6" y="9"/>
                    <a:pt x="6" y="9"/>
                    <a:pt x="6" y="9"/>
                  </a:cubicBezTo>
                  <a:cubicBezTo>
                    <a:pt x="6" y="8"/>
                    <a:pt x="6" y="8"/>
                    <a:pt x="6" y="7"/>
                  </a:cubicBezTo>
                  <a:cubicBezTo>
                    <a:pt x="6" y="5"/>
                    <a:pt x="6" y="3"/>
                    <a:pt x="7" y="1"/>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8" name="Freeform 3265">
              <a:extLst>
                <a:ext uri="{FF2B5EF4-FFF2-40B4-BE49-F238E27FC236}">
                  <a16:creationId xmlns:a16="http://schemas.microsoft.com/office/drawing/2014/main" id="{353C12A6-B178-4E4A-B687-B0DFAFE26992}"/>
                </a:ext>
              </a:extLst>
            </p:cNvPr>
            <p:cNvSpPr>
              <a:spLocks/>
            </p:cNvSpPr>
            <p:nvPr/>
          </p:nvSpPr>
          <p:spPr bwMode="auto">
            <a:xfrm>
              <a:off x="2044" y="2876"/>
              <a:ext cx="25" cy="41"/>
            </a:xfrm>
            <a:custGeom>
              <a:avLst/>
              <a:gdLst>
                <a:gd name="T0" fmla="*/ 8 w 9"/>
                <a:gd name="T1" fmla="*/ 0 h 15"/>
                <a:gd name="T2" fmla="*/ 7 w 9"/>
                <a:gd name="T3" fmla="*/ 1 h 15"/>
                <a:gd name="T4" fmla="*/ 5 w 9"/>
                <a:gd name="T5" fmla="*/ 3 h 15"/>
                <a:gd name="T6" fmla="*/ 0 w 9"/>
                <a:gd name="T7" fmla="*/ 15 h 15"/>
                <a:gd name="T8" fmla="*/ 1 w 9"/>
                <a:gd name="T9" fmla="*/ 12 h 15"/>
                <a:gd name="T10" fmla="*/ 2 w 9"/>
                <a:gd name="T11" fmla="*/ 10 h 15"/>
                <a:gd name="T12" fmla="*/ 2 w 9"/>
                <a:gd name="T13" fmla="*/ 9 h 15"/>
                <a:gd name="T14" fmla="*/ 3 w 9"/>
                <a:gd name="T15" fmla="*/ 8 h 15"/>
                <a:gd name="T16" fmla="*/ 4 w 9"/>
                <a:gd name="T17" fmla="*/ 7 h 15"/>
                <a:gd name="T18" fmla="*/ 5 w 9"/>
                <a:gd name="T19" fmla="*/ 6 h 15"/>
                <a:gd name="T20" fmla="*/ 6 w 9"/>
                <a:gd name="T21" fmla="*/ 6 h 15"/>
                <a:gd name="T22" fmla="*/ 6 w 9"/>
                <a:gd name="T23" fmla="*/ 5 h 15"/>
                <a:gd name="T24" fmla="*/ 7 w 9"/>
                <a:gd name="T25" fmla="*/ 4 h 15"/>
                <a:gd name="T26" fmla="*/ 8 w 9"/>
                <a:gd name="T27" fmla="*/ 1 h 15"/>
                <a:gd name="T28" fmla="*/ 9 w 9"/>
                <a:gd name="T29" fmla="*/ 0 h 15"/>
                <a:gd name="T30" fmla="*/ 8 w 9"/>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5">
                  <a:moveTo>
                    <a:pt x="8" y="0"/>
                  </a:moveTo>
                  <a:cubicBezTo>
                    <a:pt x="8" y="0"/>
                    <a:pt x="7" y="1"/>
                    <a:pt x="7" y="1"/>
                  </a:cubicBezTo>
                  <a:cubicBezTo>
                    <a:pt x="6" y="1"/>
                    <a:pt x="5" y="2"/>
                    <a:pt x="5" y="3"/>
                  </a:cubicBezTo>
                  <a:cubicBezTo>
                    <a:pt x="3" y="7"/>
                    <a:pt x="1" y="11"/>
                    <a:pt x="0" y="15"/>
                  </a:cubicBezTo>
                  <a:cubicBezTo>
                    <a:pt x="1" y="14"/>
                    <a:pt x="1" y="13"/>
                    <a:pt x="1" y="12"/>
                  </a:cubicBezTo>
                  <a:cubicBezTo>
                    <a:pt x="1" y="12"/>
                    <a:pt x="1" y="11"/>
                    <a:pt x="2" y="10"/>
                  </a:cubicBezTo>
                  <a:cubicBezTo>
                    <a:pt x="2" y="10"/>
                    <a:pt x="2" y="10"/>
                    <a:pt x="2" y="9"/>
                  </a:cubicBezTo>
                  <a:cubicBezTo>
                    <a:pt x="2" y="9"/>
                    <a:pt x="3" y="8"/>
                    <a:pt x="3" y="8"/>
                  </a:cubicBezTo>
                  <a:cubicBezTo>
                    <a:pt x="4" y="7"/>
                    <a:pt x="4" y="7"/>
                    <a:pt x="4" y="7"/>
                  </a:cubicBezTo>
                  <a:cubicBezTo>
                    <a:pt x="5" y="6"/>
                    <a:pt x="5" y="6"/>
                    <a:pt x="5" y="6"/>
                  </a:cubicBezTo>
                  <a:cubicBezTo>
                    <a:pt x="6" y="6"/>
                    <a:pt x="6" y="6"/>
                    <a:pt x="6" y="6"/>
                  </a:cubicBezTo>
                  <a:cubicBezTo>
                    <a:pt x="6" y="5"/>
                    <a:pt x="6" y="5"/>
                    <a:pt x="6" y="5"/>
                  </a:cubicBezTo>
                  <a:cubicBezTo>
                    <a:pt x="7" y="4"/>
                    <a:pt x="7" y="4"/>
                    <a:pt x="7" y="4"/>
                  </a:cubicBezTo>
                  <a:cubicBezTo>
                    <a:pt x="8" y="3"/>
                    <a:pt x="8" y="2"/>
                    <a:pt x="8" y="1"/>
                  </a:cubicBezTo>
                  <a:cubicBezTo>
                    <a:pt x="8" y="1"/>
                    <a:pt x="8" y="1"/>
                    <a:pt x="9"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19" name="Freeform 3266">
              <a:extLst>
                <a:ext uri="{FF2B5EF4-FFF2-40B4-BE49-F238E27FC236}">
                  <a16:creationId xmlns:a16="http://schemas.microsoft.com/office/drawing/2014/main" id="{FC28EA33-3119-4872-AEB6-274DF07012AC}"/>
                </a:ext>
              </a:extLst>
            </p:cNvPr>
            <p:cNvSpPr>
              <a:spLocks/>
            </p:cNvSpPr>
            <p:nvPr/>
          </p:nvSpPr>
          <p:spPr bwMode="auto">
            <a:xfrm>
              <a:off x="2050" y="2917"/>
              <a:ext cx="22" cy="60"/>
            </a:xfrm>
            <a:custGeom>
              <a:avLst/>
              <a:gdLst>
                <a:gd name="T0" fmla="*/ 4 w 8"/>
                <a:gd name="T1" fmla="*/ 0 h 22"/>
                <a:gd name="T2" fmla="*/ 4 w 8"/>
                <a:gd name="T3" fmla="*/ 1 h 22"/>
                <a:gd name="T4" fmla="*/ 3 w 8"/>
                <a:gd name="T5" fmla="*/ 2 h 22"/>
                <a:gd name="T6" fmla="*/ 2 w 8"/>
                <a:gd name="T7" fmla="*/ 4 h 22"/>
                <a:gd name="T8" fmla="*/ 1 w 8"/>
                <a:gd name="T9" fmla="*/ 5 h 22"/>
                <a:gd name="T10" fmla="*/ 1 w 8"/>
                <a:gd name="T11" fmla="*/ 7 h 22"/>
                <a:gd name="T12" fmla="*/ 0 w 8"/>
                <a:gd name="T13" fmla="*/ 9 h 22"/>
                <a:gd name="T14" fmla="*/ 0 w 8"/>
                <a:gd name="T15" fmla="*/ 10 h 22"/>
                <a:gd name="T16" fmla="*/ 0 w 8"/>
                <a:gd name="T17" fmla="*/ 11 h 22"/>
                <a:gd name="T18" fmla="*/ 0 w 8"/>
                <a:gd name="T19" fmla="*/ 12 h 22"/>
                <a:gd name="T20" fmla="*/ 0 w 8"/>
                <a:gd name="T21" fmla="*/ 14 h 22"/>
                <a:gd name="T22" fmla="*/ 4 w 8"/>
                <a:gd name="T23" fmla="*/ 21 h 22"/>
                <a:gd name="T24" fmla="*/ 6 w 8"/>
                <a:gd name="T25" fmla="*/ 22 h 22"/>
                <a:gd name="T26" fmla="*/ 6 w 8"/>
                <a:gd name="T27" fmla="*/ 22 h 22"/>
                <a:gd name="T28" fmla="*/ 8 w 8"/>
                <a:gd name="T29" fmla="*/ 21 h 22"/>
                <a:gd name="T30" fmla="*/ 7 w 8"/>
                <a:gd name="T31" fmla="*/ 18 h 22"/>
                <a:gd name="T32" fmla="*/ 5 w 8"/>
                <a:gd name="T33" fmla="*/ 12 h 22"/>
                <a:gd name="T34" fmla="*/ 4 w 8"/>
                <a:gd name="T35" fmla="*/ 4 h 22"/>
                <a:gd name="T36" fmla="*/ 4 w 8"/>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2">
                  <a:moveTo>
                    <a:pt x="4" y="0"/>
                  </a:moveTo>
                  <a:cubicBezTo>
                    <a:pt x="4" y="1"/>
                    <a:pt x="4" y="1"/>
                    <a:pt x="4" y="1"/>
                  </a:cubicBezTo>
                  <a:cubicBezTo>
                    <a:pt x="3" y="2"/>
                    <a:pt x="3" y="2"/>
                    <a:pt x="3" y="2"/>
                  </a:cubicBezTo>
                  <a:cubicBezTo>
                    <a:pt x="3" y="3"/>
                    <a:pt x="2" y="3"/>
                    <a:pt x="2" y="4"/>
                  </a:cubicBezTo>
                  <a:cubicBezTo>
                    <a:pt x="2" y="4"/>
                    <a:pt x="2" y="5"/>
                    <a:pt x="1" y="5"/>
                  </a:cubicBezTo>
                  <a:cubicBezTo>
                    <a:pt x="1" y="6"/>
                    <a:pt x="1" y="7"/>
                    <a:pt x="1" y="7"/>
                  </a:cubicBezTo>
                  <a:cubicBezTo>
                    <a:pt x="0" y="8"/>
                    <a:pt x="0" y="8"/>
                    <a:pt x="0" y="9"/>
                  </a:cubicBezTo>
                  <a:cubicBezTo>
                    <a:pt x="0" y="10"/>
                    <a:pt x="0" y="10"/>
                    <a:pt x="0" y="10"/>
                  </a:cubicBezTo>
                  <a:cubicBezTo>
                    <a:pt x="0" y="11"/>
                    <a:pt x="0" y="11"/>
                    <a:pt x="0" y="11"/>
                  </a:cubicBezTo>
                  <a:cubicBezTo>
                    <a:pt x="0" y="11"/>
                    <a:pt x="0" y="12"/>
                    <a:pt x="0" y="12"/>
                  </a:cubicBezTo>
                  <a:cubicBezTo>
                    <a:pt x="0" y="13"/>
                    <a:pt x="0" y="13"/>
                    <a:pt x="0" y="14"/>
                  </a:cubicBezTo>
                  <a:cubicBezTo>
                    <a:pt x="1" y="16"/>
                    <a:pt x="2" y="19"/>
                    <a:pt x="4" y="21"/>
                  </a:cubicBezTo>
                  <a:cubicBezTo>
                    <a:pt x="5" y="21"/>
                    <a:pt x="5" y="22"/>
                    <a:pt x="6" y="22"/>
                  </a:cubicBezTo>
                  <a:cubicBezTo>
                    <a:pt x="6" y="22"/>
                    <a:pt x="6" y="22"/>
                    <a:pt x="6" y="22"/>
                  </a:cubicBezTo>
                  <a:cubicBezTo>
                    <a:pt x="7" y="22"/>
                    <a:pt x="7" y="22"/>
                    <a:pt x="8" y="21"/>
                  </a:cubicBezTo>
                  <a:cubicBezTo>
                    <a:pt x="8" y="21"/>
                    <a:pt x="7" y="20"/>
                    <a:pt x="7" y="18"/>
                  </a:cubicBezTo>
                  <a:cubicBezTo>
                    <a:pt x="6" y="16"/>
                    <a:pt x="6" y="14"/>
                    <a:pt x="5" y="12"/>
                  </a:cubicBezTo>
                  <a:cubicBezTo>
                    <a:pt x="5" y="10"/>
                    <a:pt x="5" y="7"/>
                    <a:pt x="4" y="4"/>
                  </a:cubicBezTo>
                  <a:cubicBezTo>
                    <a:pt x="4" y="3"/>
                    <a:pt x="4" y="2"/>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0" name="Freeform 3267">
              <a:extLst>
                <a:ext uri="{FF2B5EF4-FFF2-40B4-BE49-F238E27FC236}">
                  <a16:creationId xmlns:a16="http://schemas.microsoft.com/office/drawing/2014/main" id="{0BA67A7D-4AF5-48ED-8328-A29B659E35D8}"/>
                </a:ext>
              </a:extLst>
            </p:cNvPr>
            <p:cNvSpPr>
              <a:spLocks noEditPoints="1"/>
            </p:cNvSpPr>
            <p:nvPr/>
          </p:nvSpPr>
          <p:spPr bwMode="auto">
            <a:xfrm>
              <a:off x="2063" y="2903"/>
              <a:ext cx="30" cy="71"/>
            </a:xfrm>
            <a:custGeom>
              <a:avLst/>
              <a:gdLst>
                <a:gd name="T0" fmla="*/ 6 w 11"/>
                <a:gd name="T1" fmla="*/ 10 h 26"/>
                <a:gd name="T2" fmla="*/ 6 w 11"/>
                <a:gd name="T3" fmla="*/ 20 h 26"/>
                <a:gd name="T4" fmla="*/ 6 w 11"/>
                <a:gd name="T5" fmla="*/ 24 h 26"/>
                <a:gd name="T6" fmla="*/ 6 w 11"/>
                <a:gd name="T7" fmla="*/ 24 h 26"/>
                <a:gd name="T8" fmla="*/ 11 w 11"/>
                <a:gd name="T9" fmla="*/ 22 h 26"/>
                <a:gd name="T10" fmla="*/ 11 w 11"/>
                <a:gd name="T11" fmla="*/ 21 h 26"/>
                <a:gd name="T12" fmla="*/ 10 w 11"/>
                <a:gd name="T13" fmla="*/ 19 h 26"/>
                <a:gd name="T14" fmla="*/ 9 w 11"/>
                <a:gd name="T15" fmla="*/ 15 h 26"/>
                <a:gd name="T16" fmla="*/ 7 w 11"/>
                <a:gd name="T17" fmla="*/ 13 h 26"/>
                <a:gd name="T18" fmla="*/ 6 w 11"/>
                <a:gd name="T19" fmla="*/ 10 h 26"/>
                <a:gd name="T20" fmla="*/ 6 w 11"/>
                <a:gd name="T21" fmla="*/ 10 h 26"/>
                <a:gd name="T22" fmla="*/ 0 w 11"/>
                <a:gd name="T23" fmla="*/ 0 h 26"/>
                <a:gd name="T24" fmla="*/ 0 w 11"/>
                <a:gd name="T25" fmla="*/ 2 h 26"/>
                <a:gd name="T26" fmla="*/ 0 w 11"/>
                <a:gd name="T27" fmla="*/ 9 h 26"/>
                <a:gd name="T28" fmla="*/ 0 w 11"/>
                <a:gd name="T29" fmla="*/ 17 h 26"/>
                <a:gd name="T30" fmla="*/ 2 w 11"/>
                <a:gd name="T31" fmla="*/ 23 h 26"/>
                <a:gd name="T32" fmla="*/ 3 w 11"/>
                <a:gd name="T33" fmla="*/ 26 h 26"/>
                <a:gd name="T34" fmla="*/ 4 w 11"/>
                <a:gd name="T35" fmla="*/ 26 h 26"/>
                <a:gd name="T36" fmla="*/ 5 w 11"/>
                <a:gd name="T37" fmla="*/ 25 h 26"/>
                <a:gd name="T38" fmla="*/ 5 w 11"/>
                <a:gd name="T39" fmla="*/ 20 h 26"/>
                <a:gd name="T40" fmla="*/ 5 w 11"/>
                <a:gd name="T41" fmla="*/ 9 h 26"/>
                <a:gd name="T42" fmla="*/ 3 w 11"/>
                <a:gd name="T43" fmla="*/ 6 h 26"/>
                <a:gd name="T44" fmla="*/ 2 w 11"/>
                <a:gd name="T45" fmla="*/ 4 h 26"/>
                <a:gd name="T46" fmla="*/ 1 w 11"/>
                <a:gd name="T47" fmla="*/ 2 h 26"/>
                <a:gd name="T48" fmla="*/ 0 w 11"/>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
                  <a:moveTo>
                    <a:pt x="6" y="10"/>
                  </a:moveTo>
                  <a:cubicBezTo>
                    <a:pt x="6" y="20"/>
                    <a:pt x="6" y="20"/>
                    <a:pt x="6" y="20"/>
                  </a:cubicBezTo>
                  <a:cubicBezTo>
                    <a:pt x="6" y="22"/>
                    <a:pt x="6" y="23"/>
                    <a:pt x="6" y="24"/>
                  </a:cubicBezTo>
                  <a:cubicBezTo>
                    <a:pt x="6" y="24"/>
                    <a:pt x="6" y="24"/>
                    <a:pt x="6" y="24"/>
                  </a:cubicBezTo>
                  <a:cubicBezTo>
                    <a:pt x="8" y="24"/>
                    <a:pt x="10" y="23"/>
                    <a:pt x="11" y="22"/>
                  </a:cubicBezTo>
                  <a:cubicBezTo>
                    <a:pt x="11" y="21"/>
                    <a:pt x="11" y="21"/>
                    <a:pt x="11" y="21"/>
                  </a:cubicBezTo>
                  <a:cubicBezTo>
                    <a:pt x="11" y="20"/>
                    <a:pt x="11" y="20"/>
                    <a:pt x="10" y="19"/>
                  </a:cubicBezTo>
                  <a:cubicBezTo>
                    <a:pt x="10" y="18"/>
                    <a:pt x="10" y="16"/>
                    <a:pt x="9" y="15"/>
                  </a:cubicBezTo>
                  <a:cubicBezTo>
                    <a:pt x="8" y="14"/>
                    <a:pt x="8" y="13"/>
                    <a:pt x="7" y="13"/>
                  </a:cubicBezTo>
                  <a:cubicBezTo>
                    <a:pt x="7" y="12"/>
                    <a:pt x="6" y="11"/>
                    <a:pt x="6" y="10"/>
                  </a:cubicBezTo>
                  <a:cubicBezTo>
                    <a:pt x="6" y="10"/>
                    <a:pt x="6" y="10"/>
                    <a:pt x="6" y="10"/>
                  </a:cubicBezTo>
                  <a:moveTo>
                    <a:pt x="0" y="0"/>
                  </a:moveTo>
                  <a:cubicBezTo>
                    <a:pt x="0" y="1"/>
                    <a:pt x="0" y="2"/>
                    <a:pt x="0" y="2"/>
                  </a:cubicBezTo>
                  <a:cubicBezTo>
                    <a:pt x="0" y="4"/>
                    <a:pt x="0" y="7"/>
                    <a:pt x="0" y="9"/>
                  </a:cubicBezTo>
                  <a:cubicBezTo>
                    <a:pt x="0" y="12"/>
                    <a:pt x="0" y="14"/>
                    <a:pt x="0" y="17"/>
                  </a:cubicBezTo>
                  <a:cubicBezTo>
                    <a:pt x="1" y="19"/>
                    <a:pt x="1" y="21"/>
                    <a:pt x="2" y="23"/>
                  </a:cubicBezTo>
                  <a:cubicBezTo>
                    <a:pt x="2" y="24"/>
                    <a:pt x="3" y="26"/>
                    <a:pt x="3" y="26"/>
                  </a:cubicBezTo>
                  <a:cubicBezTo>
                    <a:pt x="4" y="26"/>
                    <a:pt x="4" y="26"/>
                    <a:pt x="4" y="26"/>
                  </a:cubicBezTo>
                  <a:cubicBezTo>
                    <a:pt x="4" y="25"/>
                    <a:pt x="4" y="25"/>
                    <a:pt x="5" y="25"/>
                  </a:cubicBezTo>
                  <a:cubicBezTo>
                    <a:pt x="5" y="23"/>
                    <a:pt x="5" y="22"/>
                    <a:pt x="5" y="20"/>
                  </a:cubicBezTo>
                  <a:cubicBezTo>
                    <a:pt x="5" y="9"/>
                    <a:pt x="5" y="9"/>
                    <a:pt x="5" y="9"/>
                  </a:cubicBezTo>
                  <a:cubicBezTo>
                    <a:pt x="4" y="8"/>
                    <a:pt x="3" y="7"/>
                    <a:pt x="3" y="6"/>
                  </a:cubicBezTo>
                  <a:cubicBezTo>
                    <a:pt x="2" y="5"/>
                    <a:pt x="2" y="5"/>
                    <a:pt x="2" y="4"/>
                  </a:cubicBezTo>
                  <a:cubicBezTo>
                    <a:pt x="1" y="3"/>
                    <a:pt x="1" y="3"/>
                    <a:pt x="1" y="2"/>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1" name="Freeform 3268">
              <a:extLst>
                <a:ext uri="{FF2B5EF4-FFF2-40B4-BE49-F238E27FC236}">
                  <a16:creationId xmlns:a16="http://schemas.microsoft.com/office/drawing/2014/main" id="{10DEAE6E-6D39-499F-A313-23EFC782BA99}"/>
                </a:ext>
              </a:extLst>
            </p:cNvPr>
            <p:cNvSpPr>
              <a:spLocks noEditPoints="1"/>
            </p:cNvSpPr>
            <p:nvPr/>
          </p:nvSpPr>
          <p:spPr bwMode="auto">
            <a:xfrm>
              <a:off x="2069" y="2860"/>
              <a:ext cx="51" cy="68"/>
            </a:xfrm>
            <a:custGeom>
              <a:avLst/>
              <a:gdLst>
                <a:gd name="T0" fmla="*/ 3 w 19"/>
                <a:gd name="T1" fmla="*/ 3 h 25"/>
                <a:gd name="T2" fmla="*/ 1 w 19"/>
                <a:gd name="T3" fmla="*/ 6 h 25"/>
                <a:gd name="T4" fmla="*/ 1 w 19"/>
                <a:gd name="T5" fmla="*/ 6 h 25"/>
                <a:gd name="T6" fmla="*/ 1 w 19"/>
                <a:gd name="T7" fmla="*/ 7 h 25"/>
                <a:gd name="T8" fmla="*/ 0 w 19"/>
                <a:gd name="T9" fmla="*/ 7 h 25"/>
                <a:gd name="T10" fmla="*/ 1 w 19"/>
                <a:gd name="T11" fmla="*/ 7 h 25"/>
                <a:gd name="T12" fmla="*/ 2 w 19"/>
                <a:gd name="T13" fmla="*/ 8 h 25"/>
                <a:gd name="T14" fmla="*/ 3 w 19"/>
                <a:gd name="T15" fmla="*/ 9 h 25"/>
                <a:gd name="T16" fmla="*/ 3 w 19"/>
                <a:gd name="T17" fmla="*/ 4 h 25"/>
                <a:gd name="T18" fmla="*/ 3 w 19"/>
                <a:gd name="T19" fmla="*/ 3 h 25"/>
                <a:gd name="T20" fmla="*/ 10 w 19"/>
                <a:gd name="T21" fmla="*/ 0 h 25"/>
                <a:gd name="T22" fmla="*/ 8 w 19"/>
                <a:gd name="T23" fmla="*/ 0 h 25"/>
                <a:gd name="T24" fmla="*/ 4 w 19"/>
                <a:gd name="T25" fmla="*/ 2 h 25"/>
                <a:gd name="T26" fmla="*/ 4 w 19"/>
                <a:gd name="T27" fmla="*/ 4 h 25"/>
                <a:gd name="T28" fmla="*/ 4 w 19"/>
                <a:gd name="T29" fmla="*/ 10 h 25"/>
                <a:gd name="T30" fmla="*/ 7 w 19"/>
                <a:gd name="T31" fmla="*/ 12 h 25"/>
                <a:gd name="T32" fmla="*/ 9 w 19"/>
                <a:gd name="T33" fmla="*/ 14 h 25"/>
                <a:gd name="T34" fmla="*/ 10 w 19"/>
                <a:gd name="T35" fmla="*/ 15 h 25"/>
                <a:gd name="T36" fmla="*/ 11 w 19"/>
                <a:gd name="T37" fmla="*/ 16 h 25"/>
                <a:gd name="T38" fmla="*/ 12 w 19"/>
                <a:gd name="T39" fmla="*/ 17 h 25"/>
                <a:gd name="T40" fmla="*/ 14 w 19"/>
                <a:gd name="T41" fmla="*/ 20 h 25"/>
                <a:gd name="T42" fmla="*/ 16 w 19"/>
                <a:gd name="T43" fmla="*/ 24 h 25"/>
                <a:gd name="T44" fmla="*/ 16 w 19"/>
                <a:gd name="T45" fmla="*/ 25 h 25"/>
                <a:gd name="T46" fmla="*/ 16 w 19"/>
                <a:gd name="T47" fmla="*/ 24 h 25"/>
                <a:gd name="T48" fmla="*/ 18 w 19"/>
                <a:gd name="T49" fmla="*/ 10 h 25"/>
                <a:gd name="T50" fmla="*/ 17 w 19"/>
                <a:gd name="T51" fmla="*/ 3 h 25"/>
                <a:gd name="T52" fmla="*/ 10 w 19"/>
                <a:gd name="T5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3" y="3"/>
                  </a:moveTo>
                  <a:cubicBezTo>
                    <a:pt x="2" y="4"/>
                    <a:pt x="1" y="5"/>
                    <a:pt x="1" y="6"/>
                  </a:cubicBezTo>
                  <a:cubicBezTo>
                    <a:pt x="1" y="6"/>
                    <a:pt x="1" y="6"/>
                    <a:pt x="1" y="6"/>
                  </a:cubicBezTo>
                  <a:cubicBezTo>
                    <a:pt x="1" y="7"/>
                    <a:pt x="1" y="7"/>
                    <a:pt x="1" y="7"/>
                  </a:cubicBezTo>
                  <a:cubicBezTo>
                    <a:pt x="0" y="7"/>
                    <a:pt x="0" y="7"/>
                    <a:pt x="0" y="7"/>
                  </a:cubicBezTo>
                  <a:cubicBezTo>
                    <a:pt x="1" y="7"/>
                    <a:pt x="1" y="7"/>
                    <a:pt x="1" y="7"/>
                  </a:cubicBezTo>
                  <a:cubicBezTo>
                    <a:pt x="1" y="8"/>
                    <a:pt x="1" y="8"/>
                    <a:pt x="2" y="8"/>
                  </a:cubicBezTo>
                  <a:cubicBezTo>
                    <a:pt x="2" y="8"/>
                    <a:pt x="3" y="9"/>
                    <a:pt x="3" y="9"/>
                  </a:cubicBezTo>
                  <a:cubicBezTo>
                    <a:pt x="3" y="4"/>
                    <a:pt x="3" y="4"/>
                    <a:pt x="3" y="4"/>
                  </a:cubicBezTo>
                  <a:cubicBezTo>
                    <a:pt x="3" y="3"/>
                    <a:pt x="3" y="3"/>
                    <a:pt x="3" y="3"/>
                  </a:cubicBezTo>
                  <a:moveTo>
                    <a:pt x="10" y="0"/>
                  </a:moveTo>
                  <a:cubicBezTo>
                    <a:pt x="9" y="0"/>
                    <a:pt x="8" y="0"/>
                    <a:pt x="8" y="0"/>
                  </a:cubicBezTo>
                  <a:cubicBezTo>
                    <a:pt x="6" y="0"/>
                    <a:pt x="5" y="1"/>
                    <a:pt x="4" y="2"/>
                  </a:cubicBezTo>
                  <a:cubicBezTo>
                    <a:pt x="4" y="4"/>
                    <a:pt x="4" y="4"/>
                    <a:pt x="4" y="4"/>
                  </a:cubicBezTo>
                  <a:cubicBezTo>
                    <a:pt x="4" y="10"/>
                    <a:pt x="4" y="10"/>
                    <a:pt x="4" y="10"/>
                  </a:cubicBezTo>
                  <a:cubicBezTo>
                    <a:pt x="5" y="10"/>
                    <a:pt x="6" y="11"/>
                    <a:pt x="7" y="12"/>
                  </a:cubicBezTo>
                  <a:cubicBezTo>
                    <a:pt x="7" y="13"/>
                    <a:pt x="8" y="13"/>
                    <a:pt x="9" y="14"/>
                  </a:cubicBezTo>
                  <a:cubicBezTo>
                    <a:pt x="10" y="15"/>
                    <a:pt x="10" y="15"/>
                    <a:pt x="10" y="15"/>
                  </a:cubicBezTo>
                  <a:cubicBezTo>
                    <a:pt x="11" y="16"/>
                    <a:pt x="11" y="16"/>
                    <a:pt x="11" y="16"/>
                  </a:cubicBezTo>
                  <a:cubicBezTo>
                    <a:pt x="11" y="16"/>
                    <a:pt x="12" y="17"/>
                    <a:pt x="12" y="17"/>
                  </a:cubicBezTo>
                  <a:cubicBezTo>
                    <a:pt x="13" y="18"/>
                    <a:pt x="13" y="19"/>
                    <a:pt x="14" y="20"/>
                  </a:cubicBezTo>
                  <a:cubicBezTo>
                    <a:pt x="15" y="21"/>
                    <a:pt x="15" y="22"/>
                    <a:pt x="16" y="24"/>
                  </a:cubicBezTo>
                  <a:cubicBezTo>
                    <a:pt x="16" y="25"/>
                    <a:pt x="16" y="25"/>
                    <a:pt x="16" y="25"/>
                  </a:cubicBezTo>
                  <a:cubicBezTo>
                    <a:pt x="16" y="24"/>
                    <a:pt x="16" y="24"/>
                    <a:pt x="16" y="24"/>
                  </a:cubicBezTo>
                  <a:cubicBezTo>
                    <a:pt x="17" y="19"/>
                    <a:pt x="19" y="15"/>
                    <a:pt x="18" y="10"/>
                  </a:cubicBezTo>
                  <a:cubicBezTo>
                    <a:pt x="18" y="8"/>
                    <a:pt x="18" y="5"/>
                    <a:pt x="17" y="3"/>
                  </a:cubicBezTo>
                  <a:cubicBezTo>
                    <a:pt x="15"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2" name="Freeform 3269">
              <a:extLst>
                <a:ext uri="{FF2B5EF4-FFF2-40B4-BE49-F238E27FC236}">
                  <a16:creationId xmlns:a16="http://schemas.microsoft.com/office/drawing/2014/main" id="{CB34630E-6E6B-4D52-84A4-6D6EE28D6EE3}"/>
                </a:ext>
              </a:extLst>
            </p:cNvPr>
            <p:cNvSpPr>
              <a:spLocks noEditPoints="1"/>
            </p:cNvSpPr>
            <p:nvPr/>
          </p:nvSpPr>
          <p:spPr bwMode="auto">
            <a:xfrm>
              <a:off x="2063" y="2879"/>
              <a:ext cx="49" cy="81"/>
            </a:xfrm>
            <a:custGeom>
              <a:avLst/>
              <a:gdLst>
                <a:gd name="T0" fmla="*/ 6 w 18"/>
                <a:gd name="T1" fmla="*/ 3 h 30"/>
                <a:gd name="T2" fmla="*/ 6 w 18"/>
                <a:gd name="T3" fmla="*/ 19 h 30"/>
                <a:gd name="T4" fmla="*/ 6 w 18"/>
                <a:gd name="T5" fmla="*/ 19 h 30"/>
                <a:gd name="T6" fmla="*/ 8 w 18"/>
                <a:gd name="T7" fmla="*/ 22 h 30"/>
                <a:gd name="T8" fmla="*/ 9 w 18"/>
                <a:gd name="T9" fmla="*/ 24 h 30"/>
                <a:gd name="T10" fmla="*/ 11 w 18"/>
                <a:gd name="T11" fmla="*/ 28 h 30"/>
                <a:gd name="T12" fmla="*/ 11 w 18"/>
                <a:gd name="T13" fmla="*/ 30 h 30"/>
                <a:gd name="T14" fmla="*/ 11 w 18"/>
                <a:gd name="T15" fmla="*/ 30 h 30"/>
                <a:gd name="T16" fmla="*/ 14 w 18"/>
                <a:gd name="T17" fmla="*/ 26 h 30"/>
                <a:gd name="T18" fmla="*/ 18 w 18"/>
                <a:gd name="T19" fmla="*/ 18 h 30"/>
                <a:gd name="T20" fmla="*/ 18 w 18"/>
                <a:gd name="T21" fmla="*/ 17 h 30"/>
                <a:gd name="T22" fmla="*/ 16 w 18"/>
                <a:gd name="T23" fmla="*/ 13 h 30"/>
                <a:gd name="T24" fmla="*/ 14 w 18"/>
                <a:gd name="T25" fmla="*/ 11 h 30"/>
                <a:gd name="T26" fmla="*/ 12 w 18"/>
                <a:gd name="T27" fmla="*/ 9 h 30"/>
                <a:gd name="T28" fmla="*/ 12 w 18"/>
                <a:gd name="T29" fmla="*/ 8 h 30"/>
                <a:gd name="T30" fmla="*/ 11 w 18"/>
                <a:gd name="T31" fmla="*/ 7 h 30"/>
                <a:gd name="T32" fmla="*/ 9 w 18"/>
                <a:gd name="T33" fmla="*/ 5 h 30"/>
                <a:gd name="T34" fmla="*/ 6 w 18"/>
                <a:gd name="T35" fmla="*/ 3 h 30"/>
                <a:gd name="T36" fmla="*/ 2 w 18"/>
                <a:gd name="T37" fmla="*/ 0 h 30"/>
                <a:gd name="T38" fmla="*/ 2 w 18"/>
                <a:gd name="T39" fmla="*/ 1 h 30"/>
                <a:gd name="T40" fmla="*/ 1 w 18"/>
                <a:gd name="T41" fmla="*/ 5 h 30"/>
                <a:gd name="T42" fmla="*/ 0 w 18"/>
                <a:gd name="T43" fmla="*/ 8 h 30"/>
                <a:gd name="T44" fmla="*/ 0 w 18"/>
                <a:gd name="T45" fmla="*/ 8 h 30"/>
                <a:gd name="T46" fmla="*/ 1 w 18"/>
                <a:gd name="T47" fmla="*/ 11 h 30"/>
                <a:gd name="T48" fmla="*/ 2 w 18"/>
                <a:gd name="T49" fmla="*/ 13 h 30"/>
                <a:gd name="T50" fmla="*/ 3 w 18"/>
                <a:gd name="T51" fmla="*/ 15 h 30"/>
                <a:gd name="T52" fmla="*/ 5 w 18"/>
                <a:gd name="T53" fmla="*/ 18 h 30"/>
                <a:gd name="T54" fmla="*/ 5 w 18"/>
                <a:gd name="T55" fmla="*/ 3 h 30"/>
                <a:gd name="T56" fmla="*/ 4 w 18"/>
                <a:gd name="T57" fmla="*/ 2 h 30"/>
                <a:gd name="T58" fmla="*/ 3 w 18"/>
                <a:gd name="T59" fmla="*/ 1 h 30"/>
                <a:gd name="T60" fmla="*/ 2 w 18"/>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0">
                  <a:moveTo>
                    <a:pt x="6" y="3"/>
                  </a:moveTo>
                  <a:cubicBezTo>
                    <a:pt x="6" y="19"/>
                    <a:pt x="6" y="19"/>
                    <a:pt x="6" y="19"/>
                  </a:cubicBezTo>
                  <a:cubicBezTo>
                    <a:pt x="6" y="19"/>
                    <a:pt x="6" y="19"/>
                    <a:pt x="6" y="19"/>
                  </a:cubicBezTo>
                  <a:cubicBezTo>
                    <a:pt x="7" y="20"/>
                    <a:pt x="7" y="21"/>
                    <a:pt x="8" y="22"/>
                  </a:cubicBezTo>
                  <a:cubicBezTo>
                    <a:pt x="8" y="22"/>
                    <a:pt x="8" y="23"/>
                    <a:pt x="9" y="24"/>
                  </a:cubicBezTo>
                  <a:cubicBezTo>
                    <a:pt x="10" y="25"/>
                    <a:pt x="10" y="27"/>
                    <a:pt x="11" y="28"/>
                  </a:cubicBezTo>
                  <a:cubicBezTo>
                    <a:pt x="11" y="29"/>
                    <a:pt x="11" y="29"/>
                    <a:pt x="11" y="30"/>
                  </a:cubicBezTo>
                  <a:cubicBezTo>
                    <a:pt x="11" y="30"/>
                    <a:pt x="11" y="30"/>
                    <a:pt x="11" y="30"/>
                  </a:cubicBezTo>
                  <a:cubicBezTo>
                    <a:pt x="12" y="29"/>
                    <a:pt x="13" y="28"/>
                    <a:pt x="14" y="26"/>
                  </a:cubicBezTo>
                  <a:cubicBezTo>
                    <a:pt x="16" y="24"/>
                    <a:pt x="17" y="21"/>
                    <a:pt x="18" y="18"/>
                  </a:cubicBezTo>
                  <a:cubicBezTo>
                    <a:pt x="18" y="17"/>
                    <a:pt x="18" y="17"/>
                    <a:pt x="18" y="17"/>
                  </a:cubicBezTo>
                  <a:cubicBezTo>
                    <a:pt x="17" y="15"/>
                    <a:pt x="17" y="14"/>
                    <a:pt x="16" y="13"/>
                  </a:cubicBezTo>
                  <a:cubicBezTo>
                    <a:pt x="15" y="12"/>
                    <a:pt x="15" y="11"/>
                    <a:pt x="14" y="11"/>
                  </a:cubicBezTo>
                  <a:cubicBezTo>
                    <a:pt x="14" y="10"/>
                    <a:pt x="13" y="9"/>
                    <a:pt x="12" y="9"/>
                  </a:cubicBezTo>
                  <a:cubicBezTo>
                    <a:pt x="12" y="8"/>
                    <a:pt x="12" y="8"/>
                    <a:pt x="12" y="8"/>
                  </a:cubicBezTo>
                  <a:cubicBezTo>
                    <a:pt x="11" y="7"/>
                    <a:pt x="11" y="7"/>
                    <a:pt x="11" y="7"/>
                  </a:cubicBezTo>
                  <a:cubicBezTo>
                    <a:pt x="10" y="6"/>
                    <a:pt x="9" y="6"/>
                    <a:pt x="9" y="5"/>
                  </a:cubicBezTo>
                  <a:cubicBezTo>
                    <a:pt x="8" y="5"/>
                    <a:pt x="7" y="4"/>
                    <a:pt x="6" y="3"/>
                  </a:cubicBezTo>
                  <a:moveTo>
                    <a:pt x="2" y="0"/>
                  </a:moveTo>
                  <a:cubicBezTo>
                    <a:pt x="2" y="1"/>
                    <a:pt x="2" y="1"/>
                    <a:pt x="2" y="1"/>
                  </a:cubicBezTo>
                  <a:cubicBezTo>
                    <a:pt x="2" y="2"/>
                    <a:pt x="1" y="3"/>
                    <a:pt x="1" y="5"/>
                  </a:cubicBezTo>
                  <a:cubicBezTo>
                    <a:pt x="0" y="6"/>
                    <a:pt x="0" y="7"/>
                    <a:pt x="0" y="8"/>
                  </a:cubicBezTo>
                  <a:cubicBezTo>
                    <a:pt x="0" y="8"/>
                    <a:pt x="0" y="8"/>
                    <a:pt x="0" y="8"/>
                  </a:cubicBezTo>
                  <a:cubicBezTo>
                    <a:pt x="0" y="9"/>
                    <a:pt x="1" y="10"/>
                    <a:pt x="1" y="11"/>
                  </a:cubicBezTo>
                  <a:cubicBezTo>
                    <a:pt x="1" y="12"/>
                    <a:pt x="2" y="12"/>
                    <a:pt x="2" y="13"/>
                  </a:cubicBezTo>
                  <a:cubicBezTo>
                    <a:pt x="2" y="14"/>
                    <a:pt x="3" y="14"/>
                    <a:pt x="3" y="15"/>
                  </a:cubicBezTo>
                  <a:cubicBezTo>
                    <a:pt x="4" y="16"/>
                    <a:pt x="4" y="17"/>
                    <a:pt x="5" y="18"/>
                  </a:cubicBezTo>
                  <a:cubicBezTo>
                    <a:pt x="5" y="3"/>
                    <a:pt x="5" y="3"/>
                    <a:pt x="5" y="3"/>
                  </a:cubicBezTo>
                  <a:cubicBezTo>
                    <a:pt x="4" y="2"/>
                    <a:pt x="4" y="2"/>
                    <a:pt x="4" y="2"/>
                  </a:cubicBezTo>
                  <a:cubicBezTo>
                    <a:pt x="3" y="1"/>
                    <a:pt x="3" y="1"/>
                    <a:pt x="3"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23" name="Freeform 3270">
              <a:extLst>
                <a:ext uri="{FF2B5EF4-FFF2-40B4-BE49-F238E27FC236}">
                  <a16:creationId xmlns:a16="http://schemas.microsoft.com/office/drawing/2014/main" id="{63118E1F-242D-4F7E-B5FC-F326092F626C}"/>
                </a:ext>
              </a:extLst>
            </p:cNvPr>
            <p:cNvSpPr>
              <a:spLocks/>
            </p:cNvSpPr>
            <p:nvPr/>
          </p:nvSpPr>
          <p:spPr bwMode="auto">
            <a:xfrm>
              <a:off x="2107" y="2974"/>
              <a:ext cx="8" cy="30"/>
            </a:xfrm>
            <a:custGeom>
              <a:avLst/>
              <a:gdLst>
                <a:gd name="T0" fmla="*/ 3 w 3"/>
                <a:gd name="T1" fmla="*/ 0 h 11"/>
                <a:gd name="T2" fmla="*/ 3 w 3"/>
                <a:gd name="T3" fmla="*/ 0 h 11"/>
                <a:gd name="T4" fmla="*/ 3 w 3"/>
                <a:gd name="T5" fmla="*/ 0 h 11"/>
                <a:gd name="T6" fmla="*/ 2 w 3"/>
                <a:gd name="T7" fmla="*/ 1 h 11"/>
                <a:gd name="T8" fmla="*/ 2 w 3"/>
                <a:gd name="T9" fmla="*/ 1 h 11"/>
                <a:gd name="T10" fmla="*/ 1 w 3"/>
                <a:gd name="T11" fmla="*/ 2 h 11"/>
                <a:gd name="T12" fmla="*/ 1 w 3"/>
                <a:gd name="T13" fmla="*/ 2 h 11"/>
                <a:gd name="T14" fmla="*/ 1 w 3"/>
                <a:gd name="T15" fmla="*/ 3 h 11"/>
                <a:gd name="T16" fmla="*/ 0 w 3"/>
                <a:gd name="T17" fmla="*/ 4 h 11"/>
                <a:gd name="T18" fmla="*/ 0 w 3"/>
                <a:gd name="T19" fmla="*/ 5 h 11"/>
                <a:gd name="T20" fmla="*/ 0 w 3"/>
                <a:gd name="T21" fmla="*/ 7 h 11"/>
                <a:gd name="T22" fmla="*/ 1 w 3"/>
                <a:gd name="T23" fmla="*/ 11 h 11"/>
                <a:gd name="T24" fmla="*/ 1 w 3"/>
                <a:gd name="T25" fmla="*/ 11 h 11"/>
                <a:gd name="T26" fmla="*/ 1 w 3"/>
                <a:gd name="T27" fmla="*/ 10 h 11"/>
                <a:gd name="T28" fmla="*/ 1 w 3"/>
                <a:gd name="T29" fmla="*/ 10 h 11"/>
                <a:gd name="T30" fmla="*/ 1 w 3"/>
                <a:gd name="T31" fmla="*/ 9 h 11"/>
                <a:gd name="T32" fmla="*/ 1 w 3"/>
                <a:gd name="T33" fmla="*/ 8 h 11"/>
                <a:gd name="T34" fmla="*/ 1 w 3"/>
                <a:gd name="T35" fmla="*/ 7 h 11"/>
                <a:gd name="T36" fmla="*/ 2 w 3"/>
                <a:gd name="T37" fmla="*/ 7 h 11"/>
                <a:gd name="T38" fmla="*/ 2 w 3"/>
                <a:gd name="T39" fmla="*/ 6 h 11"/>
                <a:gd name="T40" fmla="*/ 3 w 3"/>
                <a:gd name="T41" fmla="*/ 5 h 11"/>
                <a:gd name="T42" fmla="*/ 3 w 3"/>
                <a:gd name="T43" fmla="*/ 4 h 11"/>
                <a:gd name="T44" fmla="*/ 3 w 3"/>
                <a:gd name="T45" fmla="*/ 4 h 11"/>
                <a:gd name="T46" fmla="*/ 3 w 3"/>
                <a:gd name="T47" fmla="*/ 3 h 11"/>
                <a:gd name="T48" fmla="*/ 3 w 3"/>
                <a:gd name="T49" fmla="*/ 0 h 11"/>
                <a:gd name="T50" fmla="*/ 3 w 3"/>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11">
                  <a:moveTo>
                    <a:pt x="3" y="0"/>
                  </a:moveTo>
                  <a:cubicBezTo>
                    <a:pt x="3" y="0"/>
                    <a:pt x="3" y="0"/>
                    <a:pt x="3" y="0"/>
                  </a:cubicBezTo>
                  <a:cubicBezTo>
                    <a:pt x="3" y="0"/>
                    <a:pt x="3" y="0"/>
                    <a:pt x="3" y="0"/>
                  </a:cubicBezTo>
                  <a:cubicBezTo>
                    <a:pt x="2" y="1"/>
                    <a:pt x="2" y="1"/>
                    <a:pt x="2" y="1"/>
                  </a:cubicBezTo>
                  <a:cubicBezTo>
                    <a:pt x="2" y="1"/>
                    <a:pt x="2" y="1"/>
                    <a:pt x="2" y="1"/>
                  </a:cubicBezTo>
                  <a:cubicBezTo>
                    <a:pt x="1" y="2"/>
                    <a:pt x="1" y="2"/>
                    <a:pt x="1" y="2"/>
                  </a:cubicBezTo>
                  <a:cubicBezTo>
                    <a:pt x="1" y="2"/>
                    <a:pt x="1" y="2"/>
                    <a:pt x="1" y="2"/>
                  </a:cubicBezTo>
                  <a:cubicBezTo>
                    <a:pt x="1" y="3"/>
                    <a:pt x="1" y="3"/>
                    <a:pt x="1" y="3"/>
                  </a:cubicBezTo>
                  <a:cubicBezTo>
                    <a:pt x="1" y="3"/>
                    <a:pt x="1" y="3"/>
                    <a:pt x="0" y="4"/>
                  </a:cubicBezTo>
                  <a:cubicBezTo>
                    <a:pt x="0" y="4"/>
                    <a:pt x="0" y="5"/>
                    <a:pt x="0" y="5"/>
                  </a:cubicBezTo>
                  <a:cubicBezTo>
                    <a:pt x="0" y="5"/>
                    <a:pt x="0" y="6"/>
                    <a:pt x="0" y="7"/>
                  </a:cubicBezTo>
                  <a:cubicBezTo>
                    <a:pt x="0" y="9"/>
                    <a:pt x="0" y="10"/>
                    <a:pt x="1" y="11"/>
                  </a:cubicBezTo>
                  <a:cubicBezTo>
                    <a:pt x="1" y="11"/>
                    <a:pt x="1" y="11"/>
                    <a:pt x="1" y="11"/>
                  </a:cubicBezTo>
                  <a:cubicBezTo>
                    <a:pt x="1" y="10"/>
                    <a:pt x="1" y="10"/>
                    <a:pt x="1" y="10"/>
                  </a:cubicBezTo>
                  <a:cubicBezTo>
                    <a:pt x="1" y="10"/>
                    <a:pt x="1" y="10"/>
                    <a:pt x="1" y="10"/>
                  </a:cubicBezTo>
                  <a:cubicBezTo>
                    <a:pt x="1" y="9"/>
                    <a:pt x="1" y="9"/>
                    <a:pt x="1" y="9"/>
                  </a:cubicBezTo>
                  <a:cubicBezTo>
                    <a:pt x="1" y="8"/>
                    <a:pt x="1" y="8"/>
                    <a:pt x="1" y="8"/>
                  </a:cubicBezTo>
                  <a:cubicBezTo>
                    <a:pt x="1" y="7"/>
                    <a:pt x="1" y="7"/>
                    <a:pt x="1" y="7"/>
                  </a:cubicBezTo>
                  <a:cubicBezTo>
                    <a:pt x="2" y="7"/>
                    <a:pt x="2" y="7"/>
                    <a:pt x="2" y="7"/>
                  </a:cubicBezTo>
                  <a:cubicBezTo>
                    <a:pt x="2" y="6"/>
                    <a:pt x="2" y="6"/>
                    <a:pt x="2" y="6"/>
                  </a:cubicBezTo>
                  <a:cubicBezTo>
                    <a:pt x="3" y="5"/>
                    <a:pt x="3" y="5"/>
                    <a:pt x="3" y="5"/>
                  </a:cubicBezTo>
                  <a:cubicBezTo>
                    <a:pt x="3" y="5"/>
                    <a:pt x="3" y="5"/>
                    <a:pt x="3" y="4"/>
                  </a:cubicBezTo>
                  <a:cubicBezTo>
                    <a:pt x="3" y="4"/>
                    <a:pt x="3" y="4"/>
                    <a:pt x="3" y="4"/>
                  </a:cubicBezTo>
                  <a:cubicBezTo>
                    <a:pt x="3" y="3"/>
                    <a:pt x="3" y="3"/>
                    <a:pt x="3" y="3"/>
                  </a:cubicBezTo>
                  <a:cubicBezTo>
                    <a:pt x="3" y="2"/>
                    <a:pt x="3"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21324" name="Freeform 3272">
            <a:extLst>
              <a:ext uri="{FF2B5EF4-FFF2-40B4-BE49-F238E27FC236}">
                <a16:creationId xmlns:a16="http://schemas.microsoft.com/office/drawing/2014/main" id="{500F326D-6420-454F-85C4-BDD1A9E2C372}"/>
              </a:ext>
            </a:extLst>
          </p:cNvPr>
          <p:cNvSpPr>
            <a:spLocks/>
          </p:cNvSpPr>
          <p:nvPr/>
        </p:nvSpPr>
        <p:spPr bwMode="auto">
          <a:xfrm>
            <a:off x="2961925" y="5252229"/>
            <a:ext cx="17465" cy="30166"/>
          </a:xfrm>
          <a:custGeom>
            <a:avLst/>
            <a:gdLst>
              <a:gd name="T0" fmla="*/ 4 w 4"/>
              <a:gd name="T1" fmla="*/ 0 h 7"/>
              <a:gd name="T2" fmla="*/ 3 w 4"/>
              <a:gd name="T3" fmla="*/ 0 h 7"/>
              <a:gd name="T4" fmla="*/ 2 w 4"/>
              <a:gd name="T5" fmla="*/ 1 h 7"/>
              <a:gd name="T6" fmla="*/ 0 w 4"/>
              <a:gd name="T7" fmla="*/ 7 h 7"/>
              <a:gd name="T8" fmla="*/ 0 w 4"/>
              <a:gd name="T9" fmla="*/ 6 h 7"/>
              <a:gd name="T10" fmla="*/ 1 w 4"/>
              <a:gd name="T11" fmla="*/ 5 h 7"/>
              <a:gd name="T12" fmla="*/ 1 w 4"/>
              <a:gd name="T13" fmla="*/ 4 h 7"/>
              <a:gd name="T14" fmla="*/ 1 w 4"/>
              <a:gd name="T15" fmla="*/ 3 h 7"/>
              <a:gd name="T16" fmla="*/ 2 w 4"/>
              <a:gd name="T17" fmla="*/ 3 h 7"/>
              <a:gd name="T18" fmla="*/ 2 w 4"/>
              <a:gd name="T19" fmla="*/ 3 h 7"/>
              <a:gd name="T20" fmla="*/ 3 w 4"/>
              <a:gd name="T21" fmla="*/ 2 h 7"/>
              <a:gd name="T22" fmla="*/ 3 w 4"/>
              <a:gd name="T23" fmla="*/ 2 h 7"/>
              <a:gd name="T24" fmla="*/ 3 w 4"/>
              <a:gd name="T25" fmla="*/ 1 h 7"/>
              <a:gd name="T26" fmla="*/ 4 w 4"/>
              <a:gd name="T27" fmla="*/ 0 h 7"/>
              <a:gd name="T28" fmla="*/ 4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4" y="0"/>
                </a:moveTo>
                <a:cubicBezTo>
                  <a:pt x="3" y="0"/>
                  <a:pt x="3" y="0"/>
                  <a:pt x="3" y="0"/>
                </a:cubicBezTo>
                <a:cubicBezTo>
                  <a:pt x="3" y="0"/>
                  <a:pt x="3" y="1"/>
                  <a:pt x="2" y="1"/>
                </a:cubicBezTo>
                <a:cubicBezTo>
                  <a:pt x="1" y="3"/>
                  <a:pt x="1" y="5"/>
                  <a:pt x="0" y="7"/>
                </a:cubicBezTo>
                <a:cubicBezTo>
                  <a:pt x="0" y="6"/>
                  <a:pt x="0" y="6"/>
                  <a:pt x="0" y="6"/>
                </a:cubicBezTo>
                <a:cubicBezTo>
                  <a:pt x="0" y="5"/>
                  <a:pt x="1" y="5"/>
                  <a:pt x="1" y="5"/>
                </a:cubicBezTo>
                <a:cubicBezTo>
                  <a:pt x="1" y="4"/>
                  <a:pt x="1" y="4"/>
                  <a:pt x="1" y="4"/>
                </a:cubicBezTo>
                <a:cubicBezTo>
                  <a:pt x="1" y="3"/>
                  <a:pt x="1" y="3"/>
                  <a:pt x="1" y="3"/>
                </a:cubicBezTo>
                <a:cubicBezTo>
                  <a:pt x="2" y="3"/>
                  <a:pt x="2" y="3"/>
                  <a:pt x="2" y="3"/>
                </a:cubicBezTo>
                <a:cubicBezTo>
                  <a:pt x="2" y="3"/>
                  <a:pt x="2" y="3"/>
                  <a:pt x="2" y="3"/>
                </a:cubicBezTo>
                <a:cubicBezTo>
                  <a:pt x="3" y="2"/>
                  <a:pt x="3" y="2"/>
                  <a:pt x="3" y="2"/>
                </a:cubicBezTo>
                <a:cubicBezTo>
                  <a:pt x="3" y="2"/>
                  <a:pt x="3" y="2"/>
                  <a:pt x="3" y="2"/>
                </a:cubicBezTo>
                <a:cubicBezTo>
                  <a:pt x="3" y="1"/>
                  <a:pt x="3" y="1"/>
                  <a:pt x="3" y="1"/>
                </a:cubicBezTo>
                <a:cubicBezTo>
                  <a:pt x="4" y="1"/>
                  <a:pt x="4" y="1"/>
                  <a:pt x="4" y="0"/>
                </a:cubicBezTo>
                <a:cubicBezTo>
                  <a:pt x="4" y="0"/>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5" name="Freeform 3273">
            <a:extLst>
              <a:ext uri="{FF2B5EF4-FFF2-40B4-BE49-F238E27FC236}">
                <a16:creationId xmlns:a16="http://schemas.microsoft.com/office/drawing/2014/main" id="{5612ACB9-51D2-4939-A7EE-8CF11F189306}"/>
              </a:ext>
            </a:extLst>
          </p:cNvPr>
          <p:cNvSpPr>
            <a:spLocks/>
          </p:cNvSpPr>
          <p:nvPr/>
        </p:nvSpPr>
        <p:spPr bwMode="auto">
          <a:xfrm>
            <a:off x="2966688" y="5282395"/>
            <a:ext cx="15877" cy="42867"/>
          </a:xfrm>
          <a:custGeom>
            <a:avLst/>
            <a:gdLst>
              <a:gd name="T0" fmla="*/ 2 w 4"/>
              <a:gd name="T1" fmla="*/ 0 h 10"/>
              <a:gd name="T2" fmla="*/ 2 w 4"/>
              <a:gd name="T3" fmla="*/ 0 h 10"/>
              <a:gd name="T4" fmla="*/ 1 w 4"/>
              <a:gd name="T5" fmla="*/ 1 h 10"/>
              <a:gd name="T6" fmla="*/ 1 w 4"/>
              <a:gd name="T7" fmla="*/ 2 h 10"/>
              <a:gd name="T8" fmla="*/ 1 w 4"/>
              <a:gd name="T9" fmla="*/ 2 h 10"/>
              <a:gd name="T10" fmla="*/ 0 w 4"/>
              <a:gd name="T11" fmla="*/ 3 h 10"/>
              <a:gd name="T12" fmla="*/ 0 w 4"/>
              <a:gd name="T13" fmla="*/ 4 h 10"/>
              <a:gd name="T14" fmla="*/ 0 w 4"/>
              <a:gd name="T15" fmla="*/ 5 h 10"/>
              <a:gd name="T16" fmla="*/ 0 w 4"/>
              <a:gd name="T17" fmla="*/ 5 h 10"/>
              <a:gd name="T18" fmla="*/ 0 w 4"/>
              <a:gd name="T19" fmla="*/ 6 h 10"/>
              <a:gd name="T20" fmla="*/ 0 w 4"/>
              <a:gd name="T21" fmla="*/ 6 h 10"/>
              <a:gd name="T22" fmla="*/ 2 w 4"/>
              <a:gd name="T23" fmla="*/ 10 h 10"/>
              <a:gd name="T24" fmla="*/ 3 w 4"/>
              <a:gd name="T25" fmla="*/ 10 h 10"/>
              <a:gd name="T26" fmla="*/ 4 w 4"/>
              <a:gd name="T27" fmla="*/ 10 h 10"/>
              <a:gd name="T28" fmla="*/ 3 w 4"/>
              <a:gd name="T29" fmla="*/ 9 h 10"/>
              <a:gd name="T30" fmla="*/ 2 w 4"/>
              <a:gd name="T31" fmla="*/ 6 h 10"/>
              <a:gd name="T32" fmla="*/ 2 w 4"/>
              <a:gd name="T33" fmla="*/ 2 h 10"/>
              <a:gd name="T34" fmla="*/ 2 w 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0">
                <a:moveTo>
                  <a:pt x="2" y="0"/>
                </a:moveTo>
                <a:cubicBezTo>
                  <a:pt x="2" y="0"/>
                  <a:pt x="2" y="0"/>
                  <a:pt x="2" y="0"/>
                </a:cubicBezTo>
                <a:cubicBezTo>
                  <a:pt x="1" y="1"/>
                  <a:pt x="1" y="1"/>
                  <a:pt x="1" y="1"/>
                </a:cubicBezTo>
                <a:cubicBezTo>
                  <a:pt x="1" y="2"/>
                  <a:pt x="1" y="2"/>
                  <a:pt x="1" y="2"/>
                </a:cubicBezTo>
                <a:cubicBezTo>
                  <a:pt x="1" y="2"/>
                  <a:pt x="1" y="2"/>
                  <a:pt x="1" y="2"/>
                </a:cubicBezTo>
                <a:cubicBezTo>
                  <a:pt x="0" y="3"/>
                  <a:pt x="0" y="3"/>
                  <a:pt x="0" y="3"/>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8"/>
                  <a:pt x="1" y="9"/>
                  <a:pt x="2" y="10"/>
                </a:cubicBezTo>
                <a:cubicBezTo>
                  <a:pt x="2" y="10"/>
                  <a:pt x="2" y="10"/>
                  <a:pt x="3" y="10"/>
                </a:cubicBezTo>
                <a:cubicBezTo>
                  <a:pt x="4" y="10"/>
                  <a:pt x="4" y="10"/>
                  <a:pt x="4" y="10"/>
                </a:cubicBezTo>
                <a:cubicBezTo>
                  <a:pt x="4" y="10"/>
                  <a:pt x="3" y="9"/>
                  <a:pt x="3" y="9"/>
                </a:cubicBezTo>
                <a:cubicBezTo>
                  <a:pt x="3" y="8"/>
                  <a:pt x="3" y="7"/>
                  <a:pt x="2" y="6"/>
                </a:cubicBezTo>
                <a:cubicBezTo>
                  <a:pt x="2" y="4"/>
                  <a:pt x="2" y="3"/>
                  <a:pt x="2" y="2"/>
                </a:cubicBezTo>
                <a:cubicBezTo>
                  <a:pt x="2" y="1"/>
                  <a:pt x="2" y="1"/>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6" name="Freeform 3274">
            <a:extLst>
              <a:ext uri="{FF2B5EF4-FFF2-40B4-BE49-F238E27FC236}">
                <a16:creationId xmlns:a16="http://schemas.microsoft.com/office/drawing/2014/main" id="{EBBB1FBB-95A7-4389-B9C7-125ECC426DAF}"/>
              </a:ext>
            </a:extLst>
          </p:cNvPr>
          <p:cNvSpPr>
            <a:spLocks/>
          </p:cNvSpPr>
          <p:nvPr/>
        </p:nvSpPr>
        <p:spPr bwMode="auto">
          <a:xfrm>
            <a:off x="2974626" y="5272869"/>
            <a:ext cx="25403" cy="52394"/>
          </a:xfrm>
          <a:custGeom>
            <a:avLst/>
            <a:gdLst>
              <a:gd name="T0" fmla="*/ 0 w 6"/>
              <a:gd name="T1" fmla="*/ 0 h 12"/>
              <a:gd name="T2" fmla="*/ 0 w 6"/>
              <a:gd name="T3" fmla="*/ 0 h 12"/>
              <a:gd name="T4" fmla="*/ 0 w 6"/>
              <a:gd name="T5" fmla="*/ 4 h 12"/>
              <a:gd name="T6" fmla="*/ 1 w 6"/>
              <a:gd name="T7" fmla="*/ 8 h 12"/>
              <a:gd name="T8" fmla="*/ 1 w 6"/>
              <a:gd name="T9" fmla="*/ 11 h 12"/>
              <a:gd name="T10" fmla="*/ 2 w 6"/>
              <a:gd name="T11" fmla="*/ 12 h 12"/>
              <a:gd name="T12" fmla="*/ 2 w 6"/>
              <a:gd name="T13" fmla="*/ 12 h 12"/>
              <a:gd name="T14" fmla="*/ 3 w 6"/>
              <a:gd name="T15" fmla="*/ 11 h 12"/>
              <a:gd name="T16" fmla="*/ 6 w 6"/>
              <a:gd name="T17" fmla="*/ 10 h 12"/>
              <a:gd name="T18" fmla="*/ 6 w 6"/>
              <a:gd name="T19" fmla="*/ 10 h 12"/>
              <a:gd name="T20" fmla="*/ 5 w 6"/>
              <a:gd name="T21" fmla="*/ 9 h 12"/>
              <a:gd name="T22" fmla="*/ 5 w 6"/>
              <a:gd name="T23" fmla="*/ 7 h 12"/>
              <a:gd name="T24" fmla="*/ 4 w 6"/>
              <a:gd name="T25" fmla="*/ 6 h 12"/>
              <a:gd name="T26" fmla="*/ 3 w 6"/>
              <a:gd name="T27" fmla="*/ 4 h 12"/>
              <a:gd name="T28" fmla="*/ 2 w 6"/>
              <a:gd name="T29" fmla="*/ 2 h 12"/>
              <a:gd name="T30" fmla="*/ 1 w 6"/>
              <a:gd name="T31" fmla="*/ 1 h 12"/>
              <a:gd name="T32" fmla="*/ 1 w 6"/>
              <a:gd name="T33" fmla="*/ 0 h 12"/>
              <a:gd name="T34" fmla="*/ 0 w 6"/>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2">
                <a:moveTo>
                  <a:pt x="0" y="0"/>
                </a:moveTo>
                <a:cubicBezTo>
                  <a:pt x="0" y="0"/>
                  <a:pt x="0" y="0"/>
                  <a:pt x="0" y="0"/>
                </a:cubicBezTo>
                <a:cubicBezTo>
                  <a:pt x="0" y="2"/>
                  <a:pt x="0" y="3"/>
                  <a:pt x="0" y="4"/>
                </a:cubicBezTo>
                <a:cubicBezTo>
                  <a:pt x="0" y="5"/>
                  <a:pt x="0" y="6"/>
                  <a:pt x="1" y="8"/>
                </a:cubicBezTo>
                <a:cubicBezTo>
                  <a:pt x="1" y="9"/>
                  <a:pt x="1" y="10"/>
                  <a:pt x="1" y="11"/>
                </a:cubicBezTo>
                <a:cubicBezTo>
                  <a:pt x="1" y="11"/>
                  <a:pt x="2" y="12"/>
                  <a:pt x="2" y="12"/>
                </a:cubicBezTo>
                <a:cubicBezTo>
                  <a:pt x="2" y="12"/>
                  <a:pt x="2" y="12"/>
                  <a:pt x="2" y="12"/>
                </a:cubicBezTo>
                <a:cubicBezTo>
                  <a:pt x="2" y="11"/>
                  <a:pt x="3" y="11"/>
                  <a:pt x="3" y="11"/>
                </a:cubicBezTo>
                <a:cubicBezTo>
                  <a:pt x="4" y="11"/>
                  <a:pt x="5" y="10"/>
                  <a:pt x="6" y="10"/>
                </a:cubicBezTo>
                <a:cubicBezTo>
                  <a:pt x="6" y="10"/>
                  <a:pt x="6" y="10"/>
                  <a:pt x="6" y="10"/>
                </a:cubicBezTo>
                <a:cubicBezTo>
                  <a:pt x="5" y="9"/>
                  <a:pt x="5" y="9"/>
                  <a:pt x="5" y="9"/>
                </a:cubicBezTo>
                <a:cubicBezTo>
                  <a:pt x="5" y="8"/>
                  <a:pt x="5" y="7"/>
                  <a:pt x="5" y="7"/>
                </a:cubicBezTo>
                <a:cubicBezTo>
                  <a:pt x="4" y="6"/>
                  <a:pt x="4" y="6"/>
                  <a:pt x="4" y="6"/>
                </a:cubicBezTo>
                <a:cubicBezTo>
                  <a:pt x="3" y="4"/>
                  <a:pt x="3" y="4"/>
                  <a:pt x="3" y="4"/>
                </a:cubicBezTo>
                <a:cubicBezTo>
                  <a:pt x="3" y="4"/>
                  <a:pt x="2" y="3"/>
                  <a:pt x="2" y="2"/>
                </a:cubicBezTo>
                <a:cubicBezTo>
                  <a:pt x="1" y="1"/>
                  <a:pt x="1" y="1"/>
                  <a:pt x="1" y="1"/>
                </a:cubicBezTo>
                <a:cubicBezTo>
                  <a:pt x="1" y="0"/>
                  <a:pt x="1" y="0"/>
                  <a:pt x="1"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7" name="Freeform 3275">
            <a:extLst>
              <a:ext uri="{FF2B5EF4-FFF2-40B4-BE49-F238E27FC236}">
                <a16:creationId xmlns:a16="http://schemas.microsoft.com/office/drawing/2014/main" id="{6F94AEA3-26B1-4031-BB0D-9CDB0E6082CD}"/>
              </a:ext>
            </a:extLst>
          </p:cNvPr>
          <p:cNvSpPr>
            <a:spLocks/>
          </p:cNvSpPr>
          <p:nvPr/>
        </p:nvSpPr>
        <p:spPr bwMode="auto">
          <a:xfrm>
            <a:off x="2982565" y="5237940"/>
            <a:ext cx="34929" cy="52394"/>
          </a:xfrm>
          <a:custGeom>
            <a:avLst/>
            <a:gdLst>
              <a:gd name="T0" fmla="*/ 4 w 8"/>
              <a:gd name="T1" fmla="*/ 0 h 12"/>
              <a:gd name="T2" fmla="*/ 3 w 8"/>
              <a:gd name="T3" fmla="*/ 0 h 12"/>
              <a:gd name="T4" fmla="*/ 0 w 8"/>
              <a:gd name="T5" fmla="*/ 3 h 12"/>
              <a:gd name="T6" fmla="*/ 0 w 8"/>
              <a:gd name="T7" fmla="*/ 3 h 12"/>
              <a:gd name="T8" fmla="*/ 0 w 8"/>
              <a:gd name="T9" fmla="*/ 3 h 12"/>
              <a:gd name="T10" fmla="*/ 0 w 8"/>
              <a:gd name="T11" fmla="*/ 3 h 12"/>
              <a:gd name="T12" fmla="*/ 0 w 8"/>
              <a:gd name="T13" fmla="*/ 3 h 12"/>
              <a:gd name="T14" fmla="*/ 0 w 8"/>
              <a:gd name="T15" fmla="*/ 4 h 12"/>
              <a:gd name="T16" fmla="*/ 1 w 8"/>
              <a:gd name="T17" fmla="*/ 4 h 12"/>
              <a:gd name="T18" fmla="*/ 3 w 8"/>
              <a:gd name="T19" fmla="*/ 6 h 12"/>
              <a:gd name="T20" fmla="*/ 4 w 8"/>
              <a:gd name="T21" fmla="*/ 6 h 12"/>
              <a:gd name="T22" fmla="*/ 4 w 8"/>
              <a:gd name="T23" fmla="*/ 7 h 12"/>
              <a:gd name="T24" fmla="*/ 4 w 8"/>
              <a:gd name="T25" fmla="*/ 7 h 12"/>
              <a:gd name="T26" fmla="*/ 5 w 8"/>
              <a:gd name="T27" fmla="*/ 8 h 12"/>
              <a:gd name="T28" fmla="*/ 6 w 8"/>
              <a:gd name="T29" fmla="*/ 9 h 12"/>
              <a:gd name="T30" fmla="*/ 7 w 8"/>
              <a:gd name="T31" fmla="*/ 11 h 12"/>
              <a:gd name="T32" fmla="*/ 7 w 8"/>
              <a:gd name="T33" fmla="*/ 12 h 12"/>
              <a:gd name="T34" fmla="*/ 7 w 8"/>
              <a:gd name="T35" fmla="*/ 11 h 12"/>
              <a:gd name="T36" fmla="*/ 8 w 8"/>
              <a:gd name="T37" fmla="*/ 5 h 12"/>
              <a:gd name="T38" fmla="*/ 7 w 8"/>
              <a:gd name="T39" fmla="*/ 1 h 12"/>
              <a:gd name="T40" fmla="*/ 4 w 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2">
                <a:moveTo>
                  <a:pt x="4" y="0"/>
                </a:moveTo>
                <a:cubicBezTo>
                  <a:pt x="4" y="0"/>
                  <a:pt x="3" y="0"/>
                  <a:pt x="3" y="0"/>
                </a:cubicBezTo>
                <a:cubicBezTo>
                  <a:pt x="1" y="0"/>
                  <a:pt x="0" y="1"/>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1" y="4"/>
                  <a:pt x="1" y="4"/>
                  <a:pt x="1" y="4"/>
                </a:cubicBezTo>
                <a:cubicBezTo>
                  <a:pt x="1" y="5"/>
                  <a:pt x="2" y="5"/>
                  <a:pt x="3" y="6"/>
                </a:cubicBezTo>
                <a:cubicBezTo>
                  <a:pt x="4" y="6"/>
                  <a:pt x="4" y="6"/>
                  <a:pt x="4" y="6"/>
                </a:cubicBezTo>
                <a:cubicBezTo>
                  <a:pt x="4" y="7"/>
                  <a:pt x="4" y="7"/>
                  <a:pt x="4" y="7"/>
                </a:cubicBezTo>
                <a:cubicBezTo>
                  <a:pt x="4" y="7"/>
                  <a:pt x="4" y="7"/>
                  <a:pt x="4" y="7"/>
                </a:cubicBezTo>
                <a:cubicBezTo>
                  <a:pt x="5" y="8"/>
                  <a:pt x="5" y="8"/>
                  <a:pt x="5" y="8"/>
                </a:cubicBezTo>
                <a:cubicBezTo>
                  <a:pt x="6" y="9"/>
                  <a:pt x="6" y="9"/>
                  <a:pt x="6" y="9"/>
                </a:cubicBezTo>
                <a:cubicBezTo>
                  <a:pt x="6" y="10"/>
                  <a:pt x="7" y="10"/>
                  <a:pt x="7" y="11"/>
                </a:cubicBezTo>
                <a:cubicBezTo>
                  <a:pt x="7" y="12"/>
                  <a:pt x="7" y="12"/>
                  <a:pt x="7" y="12"/>
                </a:cubicBezTo>
                <a:cubicBezTo>
                  <a:pt x="7" y="11"/>
                  <a:pt x="7" y="11"/>
                  <a:pt x="7" y="11"/>
                </a:cubicBezTo>
                <a:cubicBezTo>
                  <a:pt x="8" y="9"/>
                  <a:pt x="8" y="7"/>
                  <a:pt x="8" y="5"/>
                </a:cubicBezTo>
                <a:cubicBezTo>
                  <a:pt x="8" y="3"/>
                  <a:pt x="8" y="2"/>
                  <a:pt x="7" y="1"/>
                </a:cubicBezTo>
                <a:cubicBezTo>
                  <a:pt x="7" y="0"/>
                  <a:pt x="5"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8" name="Freeform 3276">
            <a:extLst>
              <a:ext uri="{FF2B5EF4-FFF2-40B4-BE49-F238E27FC236}">
                <a16:creationId xmlns:a16="http://schemas.microsoft.com/office/drawing/2014/main" id="{47821B6D-6FFD-4E45-8B5C-0BE75312BB03}"/>
              </a:ext>
            </a:extLst>
          </p:cNvPr>
          <p:cNvSpPr>
            <a:spLocks/>
          </p:cNvSpPr>
          <p:nvPr/>
        </p:nvSpPr>
        <p:spPr bwMode="auto">
          <a:xfrm>
            <a:off x="2974626" y="5252229"/>
            <a:ext cx="38104" cy="63507"/>
          </a:xfrm>
          <a:custGeom>
            <a:avLst/>
            <a:gdLst>
              <a:gd name="T0" fmla="*/ 1 w 9"/>
              <a:gd name="T1" fmla="*/ 0 h 15"/>
              <a:gd name="T2" fmla="*/ 1 w 9"/>
              <a:gd name="T3" fmla="*/ 0 h 15"/>
              <a:gd name="T4" fmla="*/ 1 w 9"/>
              <a:gd name="T5" fmla="*/ 2 h 15"/>
              <a:gd name="T6" fmla="*/ 0 w 9"/>
              <a:gd name="T7" fmla="*/ 4 h 15"/>
              <a:gd name="T8" fmla="*/ 0 w 9"/>
              <a:gd name="T9" fmla="*/ 4 h 15"/>
              <a:gd name="T10" fmla="*/ 1 w 9"/>
              <a:gd name="T11" fmla="*/ 5 h 15"/>
              <a:gd name="T12" fmla="*/ 1 w 9"/>
              <a:gd name="T13" fmla="*/ 6 h 15"/>
              <a:gd name="T14" fmla="*/ 2 w 9"/>
              <a:gd name="T15" fmla="*/ 7 h 15"/>
              <a:gd name="T16" fmla="*/ 3 w 9"/>
              <a:gd name="T17" fmla="*/ 9 h 15"/>
              <a:gd name="T18" fmla="*/ 4 w 9"/>
              <a:gd name="T19" fmla="*/ 10 h 15"/>
              <a:gd name="T20" fmla="*/ 5 w 9"/>
              <a:gd name="T21" fmla="*/ 12 h 15"/>
              <a:gd name="T22" fmla="*/ 5 w 9"/>
              <a:gd name="T23" fmla="*/ 14 h 15"/>
              <a:gd name="T24" fmla="*/ 6 w 9"/>
              <a:gd name="T25" fmla="*/ 15 h 15"/>
              <a:gd name="T26" fmla="*/ 6 w 9"/>
              <a:gd name="T27" fmla="*/ 15 h 15"/>
              <a:gd name="T28" fmla="*/ 7 w 9"/>
              <a:gd name="T29" fmla="*/ 13 h 15"/>
              <a:gd name="T30" fmla="*/ 9 w 9"/>
              <a:gd name="T31" fmla="*/ 9 h 15"/>
              <a:gd name="T32" fmla="*/ 9 w 9"/>
              <a:gd name="T33" fmla="*/ 8 h 15"/>
              <a:gd name="T34" fmla="*/ 8 w 9"/>
              <a:gd name="T35" fmla="*/ 6 h 15"/>
              <a:gd name="T36" fmla="*/ 7 w 9"/>
              <a:gd name="T37" fmla="*/ 5 h 15"/>
              <a:gd name="T38" fmla="*/ 6 w 9"/>
              <a:gd name="T39" fmla="*/ 4 h 15"/>
              <a:gd name="T40" fmla="*/ 6 w 9"/>
              <a:gd name="T41" fmla="*/ 4 h 15"/>
              <a:gd name="T42" fmla="*/ 5 w 9"/>
              <a:gd name="T43" fmla="*/ 3 h 15"/>
              <a:gd name="T44" fmla="*/ 5 w 9"/>
              <a:gd name="T45" fmla="*/ 3 h 15"/>
              <a:gd name="T46" fmla="*/ 3 w 9"/>
              <a:gd name="T47" fmla="*/ 1 h 15"/>
              <a:gd name="T48" fmla="*/ 2 w 9"/>
              <a:gd name="T49" fmla="*/ 1 h 15"/>
              <a:gd name="T50" fmla="*/ 2 w 9"/>
              <a:gd name="T51" fmla="*/ 0 h 15"/>
              <a:gd name="T52" fmla="*/ 1 w 9"/>
              <a:gd name="T5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5">
                <a:moveTo>
                  <a:pt x="1" y="0"/>
                </a:moveTo>
                <a:cubicBezTo>
                  <a:pt x="1" y="0"/>
                  <a:pt x="1" y="0"/>
                  <a:pt x="1" y="0"/>
                </a:cubicBezTo>
                <a:cubicBezTo>
                  <a:pt x="1" y="1"/>
                  <a:pt x="1" y="2"/>
                  <a:pt x="1" y="2"/>
                </a:cubicBezTo>
                <a:cubicBezTo>
                  <a:pt x="1" y="3"/>
                  <a:pt x="0" y="3"/>
                  <a:pt x="0" y="4"/>
                </a:cubicBezTo>
                <a:cubicBezTo>
                  <a:pt x="0" y="4"/>
                  <a:pt x="0" y="4"/>
                  <a:pt x="0" y="4"/>
                </a:cubicBezTo>
                <a:cubicBezTo>
                  <a:pt x="0" y="4"/>
                  <a:pt x="1" y="5"/>
                  <a:pt x="1" y="5"/>
                </a:cubicBezTo>
                <a:cubicBezTo>
                  <a:pt x="1" y="6"/>
                  <a:pt x="1" y="6"/>
                  <a:pt x="1" y="6"/>
                </a:cubicBezTo>
                <a:cubicBezTo>
                  <a:pt x="2" y="7"/>
                  <a:pt x="2" y="7"/>
                  <a:pt x="2" y="7"/>
                </a:cubicBezTo>
                <a:cubicBezTo>
                  <a:pt x="2" y="8"/>
                  <a:pt x="3" y="9"/>
                  <a:pt x="3" y="9"/>
                </a:cubicBezTo>
                <a:cubicBezTo>
                  <a:pt x="4" y="10"/>
                  <a:pt x="4" y="10"/>
                  <a:pt x="4" y="10"/>
                </a:cubicBezTo>
                <a:cubicBezTo>
                  <a:pt x="4" y="11"/>
                  <a:pt x="4" y="11"/>
                  <a:pt x="5" y="12"/>
                </a:cubicBezTo>
                <a:cubicBezTo>
                  <a:pt x="5" y="12"/>
                  <a:pt x="5" y="13"/>
                  <a:pt x="5" y="14"/>
                </a:cubicBezTo>
                <a:cubicBezTo>
                  <a:pt x="6" y="15"/>
                  <a:pt x="6" y="15"/>
                  <a:pt x="6" y="15"/>
                </a:cubicBezTo>
                <a:cubicBezTo>
                  <a:pt x="6" y="15"/>
                  <a:pt x="6" y="15"/>
                  <a:pt x="6" y="15"/>
                </a:cubicBezTo>
                <a:cubicBezTo>
                  <a:pt x="6" y="14"/>
                  <a:pt x="7" y="14"/>
                  <a:pt x="7" y="13"/>
                </a:cubicBezTo>
                <a:cubicBezTo>
                  <a:pt x="8" y="12"/>
                  <a:pt x="9" y="10"/>
                  <a:pt x="9" y="9"/>
                </a:cubicBezTo>
                <a:cubicBezTo>
                  <a:pt x="9" y="8"/>
                  <a:pt x="9" y="8"/>
                  <a:pt x="9" y="8"/>
                </a:cubicBezTo>
                <a:cubicBezTo>
                  <a:pt x="9" y="7"/>
                  <a:pt x="8" y="7"/>
                  <a:pt x="8" y="6"/>
                </a:cubicBezTo>
                <a:cubicBezTo>
                  <a:pt x="7" y="5"/>
                  <a:pt x="7" y="5"/>
                  <a:pt x="7" y="5"/>
                </a:cubicBezTo>
                <a:cubicBezTo>
                  <a:pt x="6" y="4"/>
                  <a:pt x="6" y="4"/>
                  <a:pt x="6" y="4"/>
                </a:cubicBezTo>
                <a:cubicBezTo>
                  <a:pt x="6" y="4"/>
                  <a:pt x="6" y="4"/>
                  <a:pt x="6" y="4"/>
                </a:cubicBezTo>
                <a:cubicBezTo>
                  <a:pt x="5" y="3"/>
                  <a:pt x="5" y="3"/>
                  <a:pt x="5" y="3"/>
                </a:cubicBezTo>
                <a:cubicBezTo>
                  <a:pt x="5" y="3"/>
                  <a:pt x="5" y="3"/>
                  <a:pt x="5" y="3"/>
                </a:cubicBezTo>
                <a:cubicBezTo>
                  <a:pt x="4" y="2"/>
                  <a:pt x="3" y="2"/>
                  <a:pt x="3" y="1"/>
                </a:cubicBezTo>
                <a:cubicBezTo>
                  <a:pt x="2" y="1"/>
                  <a:pt x="2" y="1"/>
                  <a:pt x="2" y="1"/>
                </a:cubicBezTo>
                <a:cubicBezTo>
                  <a:pt x="2" y="0"/>
                  <a:pt x="2" y="0"/>
                  <a:pt x="2" y="0"/>
                </a:cubicBezTo>
                <a:cubicBezTo>
                  <a:pt x="1"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29" name="Freeform 3277">
            <a:extLst>
              <a:ext uri="{FF2B5EF4-FFF2-40B4-BE49-F238E27FC236}">
                <a16:creationId xmlns:a16="http://schemas.microsoft.com/office/drawing/2014/main" id="{B672445A-AC27-4BE2-973D-043AC1DB24C0}"/>
              </a:ext>
            </a:extLst>
          </p:cNvPr>
          <p:cNvSpPr>
            <a:spLocks/>
          </p:cNvSpPr>
          <p:nvPr/>
        </p:nvSpPr>
        <p:spPr bwMode="auto">
          <a:xfrm>
            <a:off x="2996854" y="4820379"/>
            <a:ext cx="93673" cy="87323"/>
          </a:xfrm>
          <a:custGeom>
            <a:avLst/>
            <a:gdLst>
              <a:gd name="T0" fmla="*/ 0 w 22"/>
              <a:gd name="T1" fmla="*/ 0 h 20"/>
              <a:gd name="T2" fmla="*/ 1 w 22"/>
              <a:gd name="T3" fmla="*/ 0 h 20"/>
              <a:gd name="T4" fmla="*/ 6 w 22"/>
              <a:gd name="T5" fmla="*/ 7 h 20"/>
              <a:gd name="T6" fmla="*/ 7 w 22"/>
              <a:gd name="T7" fmla="*/ 8 h 20"/>
              <a:gd name="T8" fmla="*/ 7 w 22"/>
              <a:gd name="T9" fmla="*/ 8 h 20"/>
              <a:gd name="T10" fmla="*/ 9 w 22"/>
              <a:gd name="T11" fmla="*/ 10 h 20"/>
              <a:gd name="T12" fmla="*/ 11 w 22"/>
              <a:gd name="T13" fmla="*/ 11 h 20"/>
              <a:gd name="T14" fmla="*/ 13 w 22"/>
              <a:gd name="T15" fmla="*/ 12 h 20"/>
              <a:gd name="T16" fmla="*/ 15 w 22"/>
              <a:gd name="T17" fmla="*/ 13 h 20"/>
              <a:gd name="T18" fmla="*/ 17 w 22"/>
              <a:gd name="T19" fmla="*/ 14 h 20"/>
              <a:gd name="T20" fmla="*/ 18 w 22"/>
              <a:gd name="T21" fmla="*/ 16 h 20"/>
              <a:gd name="T22" fmla="*/ 19 w 22"/>
              <a:gd name="T23" fmla="*/ 17 h 20"/>
              <a:gd name="T24" fmla="*/ 20 w 22"/>
              <a:gd name="T25" fmla="*/ 18 h 20"/>
              <a:gd name="T26" fmla="*/ 21 w 22"/>
              <a:gd name="T27" fmla="*/ 19 h 20"/>
              <a:gd name="T28" fmla="*/ 22 w 22"/>
              <a:gd name="T29" fmla="*/ 20 h 20"/>
              <a:gd name="T30" fmla="*/ 17 w 22"/>
              <a:gd name="T31" fmla="*/ 10 h 20"/>
              <a:gd name="T32" fmla="*/ 13 w 22"/>
              <a:gd name="T33" fmla="*/ 5 h 20"/>
              <a:gd name="T34" fmla="*/ 11 w 22"/>
              <a:gd name="T35" fmla="*/ 3 h 20"/>
              <a:gd name="T36" fmla="*/ 9 w 22"/>
              <a:gd name="T37" fmla="*/ 2 h 20"/>
              <a:gd name="T38" fmla="*/ 8 w 22"/>
              <a:gd name="T39" fmla="*/ 1 h 20"/>
              <a:gd name="T40" fmla="*/ 6 w 22"/>
              <a:gd name="T41" fmla="*/ 0 h 20"/>
              <a:gd name="T42" fmla="*/ 5 w 22"/>
              <a:gd name="T43" fmla="*/ 0 h 20"/>
              <a:gd name="T44" fmla="*/ 3 w 22"/>
              <a:gd name="T45" fmla="*/ 0 h 20"/>
              <a:gd name="T46" fmla="*/ 1 w 22"/>
              <a:gd name="T47" fmla="*/ 0 h 20"/>
              <a:gd name="T48" fmla="*/ 0 w 22"/>
              <a:gd name="T49" fmla="*/ 0 h 20"/>
              <a:gd name="T50" fmla="*/ 0 w 22"/>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0">
                <a:moveTo>
                  <a:pt x="0" y="0"/>
                </a:moveTo>
                <a:cubicBezTo>
                  <a:pt x="0" y="0"/>
                  <a:pt x="0" y="0"/>
                  <a:pt x="1" y="0"/>
                </a:cubicBezTo>
                <a:cubicBezTo>
                  <a:pt x="2" y="2"/>
                  <a:pt x="4" y="4"/>
                  <a:pt x="6" y="7"/>
                </a:cubicBezTo>
                <a:cubicBezTo>
                  <a:pt x="6" y="7"/>
                  <a:pt x="6" y="8"/>
                  <a:pt x="7" y="8"/>
                </a:cubicBezTo>
                <a:cubicBezTo>
                  <a:pt x="7" y="8"/>
                  <a:pt x="7" y="8"/>
                  <a:pt x="7" y="8"/>
                </a:cubicBezTo>
                <a:cubicBezTo>
                  <a:pt x="7" y="9"/>
                  <a:pt x="8" y="9"/>
                  <a:pt x="9" y="10"/>
                </a:cubicBezTo>
                <a:cubicBezTo>
                  <a:pt x="10" y="10"/>
                  <a:pt x="10" y="11"/>
                  <a:pt x="11" y="11"/>
                </a:cubicBezTo>
                <a:cubicBezTo>
                  <a:pt x="11" y="11"/>
                  <a:pt x="12" y="11"/>
                  <a:pt x="13" y="12"/>
                </a:cubicBezTo>
                <a:cubicBezTo>
                  <a:pt x="13" y="12"/>
                  <a:pt x="14" y="13"/>
                  <a:pt x="15" y="13"/>
                </a:cubicBezTo>
                <a:cubicBezTo>
                  <a:pt x="15" y="13"/>
                  <a:pt x="16" y="14"/>
                  <a:pt x="17" y="14"/>
                </a:cubicBezTo>
                <a:cubicBezTo>
                  <a:pt x="17" y="15"/>
                  <a:pt x="18" y="15"/>
                  <a:pt x="18" y="16"/>
                </a:cubicBezTo>
                <a:cubicBezTo>
                  <a:pt x="19" y="17"/>
                  <a:pt x="19" y="17"/>
                  <a:pt x="19" y="17"/>
                </a:cubicBezTo>
                <a:cubicBezTo>
                  <a:pt x="20" y="18"/>
                  <a:pt x="20" y="18"/>
                  <a:pt x="20" y="18"/>
                </a:cubicBezTo>
                <a:cubicBezTo>
                  <a:pt x="20" y="18"/>
                  <a:pt x="21" y="19"/>
                  <a:pt x="21" y="19"/>
                </a:cubicBezTo>
                <a:cubicBezTo>
                  <a:pt x="22" y="20"/>
                  <a:pt x="22" y="20"/>
                  <a:pt x="22" y="20"/>
                </a:cubicBezTo>
                <a:cubicBezTo>
                  <a:pt x="21" y="17"/>
                  <a:pt x="19" y="14"/>
                  <a:pt x="17" y="10"/>
                </a:cubicBezTo>
                <a:cubicBezTo>
                  <a:pt x="16" y="9"/>
                  <a:pt x="15" y="7"/>
                  <a:pt x="13" y="5"/>
                </a:cubicBezTo>
                <a:cubicBezTo>
                  <a:pt x="13" y="5"/>
                  <a:pt x="12" y="4"/>
                  <a:pt x="11" y="3"/>
                </a:cubicBezTo>
                <a:cubicBezTo>
                  <a:pt x="11" y="3"/>
                  <a:pt x="10" y="2"/>
                  <a:pt x="9" y="2"/>
                </a:cubicBezTo>
                <a:cubicBezTo>
                  <a:pt x="9" y="1"/>
                  <a:pt x="8" y="1"/>
                  <a:pt x="8" y="1"/>
                </a:cubicBezTo>
                <a:cubicBezTo>
                  <a:pt x="7" y="1"/>
                  <a:pt x="7" y="0"/>
                  <a:pt x="6" y="0"/>
                </a:cubicBezTo>
                <a:cubicBezTo>
                  <a:pt x="6" y="0"/>
                  <a:pt x="5" y="0"/>
                  <a:pt x="5" y="0"/>
                </a:cubicBezTo>
                <a:cubicBezTo>
                  <a:pt x="4" y="0"/>
                  <a:pt x="3" y="0"/>
                  <a:pt x="3" y="0"/>
                </a:cubicBezTo>
                <a:cubicBezTo>
                  <a:pt x="2" y="0"/>
                  <a:pt x="2" y="0"/>
                  <a:pt x="1" y="0"/>
                </a:cubicBezTo>
                <a:cubicBezTo>
                  <a:pt x="1" y="0"/>
                  <a:pt x="1" y="0"/>
                  <a:pt x="0" y="0"/>
                </a:cubicBezTo>
                <a:cubicBezTo>
                  <a:pt x="0"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0" name="Freeform 3278">
            <a:extLst>
              <a:ext uri="{FF2B5EF4-FFF2-40B4-BE49-F238E27FC236}">
                <a16:creationId xmlns:a16="http://schemas.microsoft.com/office/drawing/2014/main" id="{3927740D-92AD-4038-99EE-CD8F88C4F59C}"/>
              </a:ext>
            </a:extLst>
          </p:cNvPr>
          <p:cNvSpPr>
            <a:spLocks/>
          </p:cNvSpPr>
          <p:nvPr/>
        </p:nvSpPr>
        <p:spPr bwMode="auto">
          <a:xfrm>
            <a:off x="2974626" y="4799739"/>
            <a:ext cx="77797" cy="42867"/>
          </a:xfrm>
          <a:custGeom>
            <a:avLst/>
            <a:gdLst>
              <a:gd name="T0" fmla="*/ 2 w 18"/>
              <a:gd name="T1" fmla="*/ 0 h 10"/>
              <a:gd name="T2" fmla="*/ 2 w 18"/>
              <a:gd name="T3" fmla="*/ 0 h 10"/>
              <a:gd name="T4" fmla="*/ 0 w 18"/>
              <a:gd name="T5" fmla="*/ 1 h 10"/>
              <a:gd name="T6" fmla="*/ 1 w 18"/>
              <a:gd name="T7" fmla="*/ 2 h 10"/>
              <a:gd name="T8" fmla="*/ 4 w 18"/>
              <a:gd name="T9" fmla="*/ 4 h 10"/>
              <a:gd name="T10" fmla="*/ 5 w 18"/>
              <a:gd name="T11" fmla="*/ 4 h 10"/>
              <a:gd name="T12" fmla="*/ 7 w 18"/>
              <a:gd name="T13" fmla="*/ 4 h 10"/>
              <a:gd name="T14" fmla="*/ 8 w 18"/>
              <a:gd name="T15" fmla="*/ 5 h 10"/>
              <a:gd name="T16" fmla="*/ 10 w 18"/>
              <a:gd name="T17" fmla="*/ 5 h 10"/>
              <a:gd name="T18" fmla="*/ 11 w 18"/>
              <a:gd name="T19" fmla="*/ 5 h 10"/>
              <a:gd name="T20" fmla="*/ 13 w 18"/>
              <a:gd name="T21" fmla="*/ 6 h 10"/>
              <a:gd name="T22" fmla="*/ 14 w 18"/>
              <a:gd name="T23" fmla="*/ 6 h 10"/>
              <a:gd name="T24" fmla="*/ 16 w 18"/>
              <a:gd name="T25" fmla="*/ 8 h 10"/>
              <a:gd name="T26" fmla="*/ 18 w 18"/>
              <a:gd name="T27" fmla="*/ 10 h 10"/>
              <a:gd name="T28" fmla="*/ 6 w 18"/>
              <a:gd name="T29" fmla="*/ 1 h 10"/>
              <a:gd name="T30" fmla="*/ 2 w 18"/>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0">
                <a:moveTo>
                  <a:pt x="2" y="0"/>
                </a:moveTo>
                <a:cubicBezTo>
                  <a:pt x="2" y="0"/>
                  <a:pt x="2" y="0"/>
                  <a:pt x="2" y="0"/>
                </a:cubicBezTo>
                <a:cubicBezTo>
                  <a:pt x="1" y="0"/>
                  <a:pt x="1" y="1"/>
                  <a:pt x="0" y="1"/>
                </a:cubicBezTo>
                <a:cubicBezTo>
                  <a:pt x="0" y="1"/>
                  <a:pt x="1" y="2"/>
                  <a:pt x="1" y="2"/>
                </a:cubicBezTo>
                <a:cubicBezTo>
                  <a:pt x="2" y="2"/>
                  <a:pt x="3" y="3"/>
                  <a:pt x="4" y="4"/>
                </a:cubicBezTo>
                <a:cubicBezTo>
                  <a:pt x="4" y="4"/>
                  <a:pt x="5" y="4"/>
                  <a:pt x="5" y="4"/>
                </a:cubicBezTo>
                <a:cubicBezTo>
                  <a:pt x="6" y="4"/>
                  <a:pt x="6" y="4"/>
                  <a:pt x="7" y="4"/>
                </a:cubicBezTo>
                <a:cubicBezTo>
                  <a:pt x="7" y="5"/>
                  <a:pt x="8" y="5"/>
                  <a:pt x="8" y="5"/>
                </a:cubicBezTo>
                <a:cubicBezTo>
                  <a:pt x="9" y="5"/>
                  <a:pt x="9" y="5"/>
                  <a:pt x="10" y="5"/>
                </a:cubicBezTo>
                <a:cubicBezTo>
                  <a:pt x="10" y="5"/>
                  <a:pt x="11" y="5"/>
                  <a:pt x="11" y="5"/>
                </a:cubicBezTo>
                <a:cubicBezTo>
                  <a:pt x="12" y="5"/>
                  <a:pt x="12" y="5"/>
                  <a:pt x="13" y="6"/>
                </a:cubicBezTo>
                <a:cubicBezTo>
                  <a:pt x="13" y="6"/>
                  <a:pt x="14" y="6"/>
                  <a:pt x="14" y="6"/>
                </a:cubicBezTo>
                <a:cubicBezTo>
                  <a:pt x="15" y="7"/>
                  <a:pt x="16" y="8"/>
                  <a:pt x="16" y="8"/>
                </a:cubicBezTo>
                <a:cubicBezTo>
                  <a:pt x="17" y="9"/>
                  <a:pt x="18" y="10"/>
                  <a:pt x="18" y="10"/>
                </a:cubicBezTo>
                <a:cubicBezTo>
                  <a:pt x="15" y="6"/>
                  <a:pt x="11" y="3"/>
                  <a:pt x="6" y="1"/>
                </a:cubicBezTo>
                <a:cubicBezTo>
                  <a:pt x="5" y="1"/>
                  <a:pt x="3" y="0"/>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1" name="Freeform 3279">
            <a:extLst>
              <a:ext uri="{FF2B5EF4-FFF2-40B4-BE49-F238E27FC236}">
                <a16:creationId xmlns:a16="http://schemas.microsoft.com/office/drawing/2014/main" id="{35B19923-7770-43E3-AF8C-A9002370F590}"/>
              </a:ext>
            </a:extLst>
          </p:cNvPr>
          <p:cNvSpPr>
            <a:spLocks/>
          </p:cNvSpPr>
          <p:nvPr/>
        </p:nvSpPr>
        <p:spPr bwMode="auto">
          <a:xfrm>
            <a:off x="3030195" y="4863246"/>
            <a:ext cx="65095" cy="107963"/>
          </a:xfrm>
          <a:custGeom>
            <a:avLst/>
            <a:gdLst>
              <a:gd name="T0" fmla="*/ 0 w 15"/>
              <a:gd name="T1" fmla="*/ 0 h 25"/>
              <a:gd name="T2" fmla="*/ 3 w 15"/>
              <a:gd name="T3" fmla="*/ 4 h 25"/>
              <a:gd name="T4" fmla="*/ 7 w 15"/>
              <a:gd name="T5" fmla="*/ 13 h 25"/>
              <a:gd name="T6" fmla="*/ 10 w 15"/>
              <a:gd name="T7" fmla="*/ 20 h 25"/>
              <a:gd name="T8" fmla="*/ 11 w 15"/>
              <a:gd name="T9" fmla="*/ 25 h 25"/>
              <a:gd name="T10" fmla="*/ 11 w 15"/>
              <a:gd name="T11" fmla="*/ 25 h 25"/>
              <a:gd name="T12" fmla="*/ 13 w 15"/>
              <a:gd name="T13" fmla="*/ 24 h 25"/>
              <a:gd name="T14" fmla="*/ 14 w 15"/>
              <a:gd name="T15" fmla="*/ 21 h 25"/>
              <a:gd name="T16" fmla="*/ 14 w 15"/>
              <a:gd name="T17" fmla="*/ 11 h 25"/>
              <a:gd name="T18" fmla="*/ 13 w 15"/>
              <a:gd name="T19" fmla="*/ 9 h 25"/>
              <a:gd name="T20" fmla="*/ 12 w 15"/>
              <a:gd name="T21" fmla="*/ 8 h 25"/>
              <a:gd name="T22" fmla="*/ 11 w 15"/>
              <a:gd name="T23" fmla="*/ 7 h 25"/>
              <a:gd name="T24" fmla="*/ 10 w 15"/>
              <a:gd name="T25" fmla="*/ 6 h 25"/>
              <a:gd name="T26" fmla="*/ 8 w 15"/>
              <a:gd name="T27" fmla="*/ 5 h 25"/>
              <a:gd name="T28" fmla="*/ 6 w 15"/>
              <a:gd name="T29" fmla="*/ 3 h 25"/>
              <a:gd name="T30" fmla="*/ 5 w 15"/>
              <a:gd name="T31" fmla="*/ 2 h 25"/>
              <a:gd name="T32" fmla="*/ 3 w 15"/>
              <a:gd name="T33" fmla="*/ 1 h 25"/>
              <a:gd name="T34" fmla="*/ 1 w 15"/>
              <a:gd name="T35" fmla="*/ 0 h 25"/>
              <a:gd name="T36" fmla="*/ 0 w 1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5">
                <a:moveTo>
                  <a:pt x="0" y="0"/>
                </a:moveTo>
                <a:cubicBezTo>
                  <a:pt x="1" y="1"/>
                  <a:pt x="2" y="3"/>
                  <a:pt x="3" y="4"/>
                </a:cubicBezTo>
                <a:cubicBezTo>
                  <a:pt x="4" y="7"/>
                  <a:pt x="6" y="10"/>
                  <a:pt x="7" y="13"/>
                </a:cubicBezTo>
                <a:cubicBezTo>
                  <a:pt x="8" y="15"/>
                  <a:pt x="9" y="18"/>
                  <a:pt x="10" y="20"/>
                </a:cubicBezTo>
                <a:cubicBezTo>
                  <a:pt x="10" y="22"/>
                  <a:pt x="11" y="23"/>
                  <a:pt x="11" y="25"/>
                </a:cubicBezTo>
                <a:cubicBezTo>
                  <a:pt x="11" y="25"/>
                  <a:pt x="11" y="25"/>
                  <a:pt x="11" y="25"/>
                </a:cubicBezTo>
                <a:cubicBezTo>
                  <a:pt x="12" y="25"/>
                  <a:pt x="13" y="24"/>
                  <a:pt x="13" y="24"/>
                </a:cubicBezTo>
                <a:cubicBezTo>
                  <a:pt x="14" y="23"/>
                  <a:pt x="14" y="22"/>
                  <a:pt x="14" y="21"/>
                </a:cubicBezTo>
                <a:cubicBezTo>
                  <a:pt x="15" y="18"/>
                  <a:pt x="15" y="14"/>
                  <a:pt x="14" y="11"/>
                </a:cubicBezTo>
                <a:cubicBezTo>
                  <a:pt x="13" y="10"/>
                  <a:pt x="13" y="10"/>
                  <a:pt x="13" y="9"/>
                </a:cubicBezTo>
                <a:cubicBezTo>
                  <a:pt x="12" y="9"/>
                  <a:pt x="12" y="8"/>
                  <a:pt x="12" y="8"/>
                </a:cubicBezTo>
                <a:cubicBezTo>
                  <a:pt x="11" y="7"/>
                  <a:pt x="11" y="7"/>
                  <a:pt x="11" y="7"/>
                </a:cubicBezTo>
                <a:cubicBezTo>
                  <a:pt x="10" y="6"/>
                  <a:pt x="10" y="6"/>
                  <a:pt x="10" y="6"/>
                </a:cubicBezTo>
                <a:cubicBezTo>
                  <a:pt x="10" y="6"/>
                  <a:pt x="9" y="5"/>
                  <a:pt x="8" y="5"/>
                </a:cubicBezTo>
                <a:cubicBezTo>
                  <a:pt x="8" y="4"/>
                  <a:pt x="7" y="4"/>
                  <a:pt x="6" y="3"/>
                </a:cubicBezTo>
                <a:cubicBezTo>
                  <a:pt x="6" y="3"/>
                  <a:pt x="5" y="2"/>
                  <a:pt x="5" y="2"/>
                </a:cubicBezTo>
                <a:cubicBezTo>
                  <a:pt x="4" y="2"/>
                  <a:pt x="3" y="2"/>
                  <a:pt x="3" y="1"/>
                </a:cubicBezTo>
                <a:cubicBezTo>
                  <a:pt x="2" y="1"/>
                  <a:pt x="1" y="1"/>
                  <a:pt x="1" y="0"/>
                </a:cubicBezTo>
                <a:cubicBezTo>
                  <a:pt x="1" y="0"/>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2" name="Freeform 3280">
            <a:extLst>
              <a:ext uri="{FF2B5EF4-FFF2-40B4-BE49-F238E27FC236}">
                <a16:creationId xmlns:a16="http://schemas.microsoft.com/office/drawing/2014/main" id="{C3CB9E08-C6B1-40C7-9E34-BBBD4A71DB69}"/>
              </a:ext>
            </a:extLst>
          </p:cNvPr>
          <p:cNvSpPr>
            <a:spLocks/>
          </p:cNvSpPr>
          <p:nvPr/>
        </p:nvSpPr>
        <p:spPr bwMode="auto">
          <a:xfrm>
            <a:off x="3012731" y="4842606"/>
            <a:ext cx="65095" cy="128602"/>
          </a:xfrm>
          <a:custGeom>
            <a:avLst/>
            <a:gdLst>
              <a:gd name="T0" fmla="*/ 0 w 15"/>
              <a:gd name="T1" fmla="*/ 0 h 30"/>
              <a:gd name="T2" fmla="*/ 0 w 15"/>
              <a:gd name="T3" fmla="*/ 3 h 30"/>
              <a:gd name="T4" fmla="*/ 1 w 15"/>
              <a:gd name="T5" fmla="*/ 5 h 30"/>
              <a:gd name="T6" fmla="*/ 1 w 15"/>
              <a:gd name="T7" fmla="*/ 8 h 30"/>
              <a:gd name="T8" fmla="*/ 1 w 15"/>
              <a:gd name="T9" fmla="*/ 15 h 30"/>
              <a:gd name="T10" fmla="*/ 1 w 15"/>
              <a:gd name="T11" fmla="*/ 18 h 30"/>
              <a:gd name="T12" fmla="*/ 1 w 15"/>
              <a:gd name="T13" fmla="*/ 22 h 30"/>
              <a:gd name="T14" fmla="*/ 2 w 15"/>
              <a:gd name="T15" fmla="*/ 27 h 30"/>
              <a:gd name="T16" fmla="*/ 3 w 15"/>
              <a:gd name="T17" fmla="*/ 30 h 30"/>
              <a:gd name="T18" fmla="*/ 3 w 15"/>
              <a:gd name="T19" fmla="*/ 30 h 30"/>
              <a:gd name="T20" fmla="*/ 5 w 15"/>
              <a:gd name="T21" fmla="*/ 30 h 30"/>
              <a:gd name="T22" fmla="*/ 10 w 15"/>
              <a:gd name="T23" fmla="*/ 30 h 30"/>
              <a:gd name="T24" fmla="*/ 12 w 15"/>
              <a:gd name="T25" fmla="*/ 29 h 30"/>
              <a:gd name="T26" fmla="*/ 13 w 15"/>
              <a:gd name="T27" fmla="*/ 29 h 30"/>
              <a:gd name="T28" fmla="*/ 15 w 15"/>
              <a:gd name="T29" fmla="*/ 30 h 30"/>
              <a:gd name="T30" fmla="*/ 14 w 15"/>
              <a:gd name="T31" fmla="*/ 26 h 30"/>
              <a:gd name="T32" fmla="*/ 11 w 15"/>
              <a:gd name="T33" fmla="*/ 18 h 30"/>
              <a:gd name="T34" fmla="*/ 6 w 15"/>
              <a:gd name="T35" fmla="*/ 10 h 30"/>
              <a:gd name="T36" fmla="*/ 1 w 15"/>
              <a:gd name="T37" fmla="*/ 2 h 30"/>
              <a:gd name="T38" fmla="*/ 0 w 15"/>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30">
                <a:moveTo>
                  <a:pt x="0" y="0"/>
                </a:moveTo>
                <a:cubicBezTo>
                  <a:pt x="0" y="1"/>
                  <a:pt x="0" y="2"/>
                  <a:pt x="0" y="3"/>
                </a:cubicBezTo>
                <a:cubicBezTo>
                  <a:pt x="0" y="3"/>
                  <a:pt x="0" y="4"/>
                  <a:pt x="1" y="5"/>
                </a:cubicBezTo>
                <a:cubicBezTo>
                  <a:pt x="1" y="6"/>
                  <a:pt x="1" y="7"/>
                  <a:pt x="1" y="8"/>
                </a:cubicBezTo>
                <a:cubicBezTo>
                  <a:pt x="1" y="11"/>
                  <a:pt x="1" y="13"/>
                  <a:pt x="1" y="15"/>
                </a:cubicBezTo>
                <a:cubicBezTo>
                  <a:pt x="1" y="16"/>
                  <a:pt x="1" y="17"/>
                  <a:pt x="1" y="18"/>
                </a:cubicBezTo>
                <a:cubicBezTo>
                  <a:pt x="1" y="20"/>
                  <a:pt x="1" y="21"/>
                  <a:pt x="1" y="22"/>
                </a:cubicBezTo>
                <a:cubicBezTo>
                  <a:pt x="1" y="24"/>
                  <a:pt x="1" y="26"/>
                  <a:pt x="2" y="27"/>
                </a:cubicBezTo>
                <a:cubicBezTo>
                  <a:pt x="2" y="28"/>
                  <a:pt x="2" y="29"/>
                  <a:pt x="3" y="30"/>
                </a:cubicBezTo>
                <a:cubicBezTo>
                  <a:pt x="3" y="30"/>
                  <a:pt x="3" y="30"/>
                  <a:pt x="3" y="30"/>
                </a:cubicBezTo>
                <a:cubicBezTo>
                  <a:pt x="4" y="30"/>
                  <a:pt x="5" y="30"/>
                  <a:pt x="5" y="30"/>
                </a:cubicBezTo>
                <a:cubicBezTo>
                  <a:pt x="7" y="30"/>
                  <a:pt x="8" y="30"/>
                  <a:pt x="10" y="30"/>
                </a:cubicBezTo>
                <a:cubicBezTo>
                  <a:pt x="11" y="29"/>
                  <a:pt x="11" y="29"/>
                  <a:pt x="12" y="29"/>
                </a:cubicBezTo>
                <a:cubicBezTo>
                  <a:pt x="13" y="29"/>
                  <a:pt x="13" y="29"/>
                  <a:pt x="13" y="29"/>
                </a:cubicBezTo>
                <a:cubicBezTo>
                  <a:pt x="14" y="30"/>
                  <a:pt x="14" y="30"/>
                  <a:pt x="15" y="30"/>
                </a:cubicBezTo>
                <a:cubicBezTo>
                  <a:pt x="14" y="28"/>
                  <a:pt x="14" y="27"/>
                  <a:pt x="14" y="26"/>
                </a:cubicBezTo>
                <a:cubicBezTo>
                  <a:pt x="13" y="23"/>
                  <a:pt x="12" y="21"/>
                  <a:pt x="11" y="18"/>
                </a:cubicBezTo>
                <a:cubicBezTo>
                  <a:pt x="9" y="15"/>
                  <a:pt x="8" y="12"/>
                  <a:pt x="6" y="10"/>
                </a:cubicBezTo>
                <a:cubicBezTo>
                  <a:pt x="4" y="7"/>
                  <a:pt x="3" y="5"/>
                  <a:pt x="1" y="2"/>
                </a:cubicBezTo>
                <a:cubicBezTo>
                  <a:pt x="1" y="1"/>
                  <a:pt x="0"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3" name="Freeform 3281">
            <a:extLst>
              <a:ext uri="{FF2B5EF4-FFF2-40B4-BE49-F238E27FC236}">
                <a16:creationId xmlns:a16="http://schemas.microsoft.com/office/drawing/2014/main" id="{CB9095B7-9402-4E0D-A75A-E916F8470C87}"/>
              </a:ext>
            </a:extLst>
          </p:cNvPr>
          <p:cNvSpPr>
            <a:spLocks/>
          </p:cNvSpPr>
          <p:nvPr/>
        </p:nvSpPr>
        <p:spPr bwMode="auto">
          <a:xfrm>
            <a:off x="2919057" y="4794976"/>
            <a:ext cx="50806" cy="142892"/>
          </a:xfrm>
          <a:custGeom>
            <a:avLst/>
            <a:gdLst>
              <a:gd name="T0" fmla="*/ 5 w 12"/>
              <a:gd name="T1" fmla="*/ 0 h 33"/>
              <a:gd name="T2" fmla="*/ 4 w 12"/>
              <a:gd name="T3" fmla="*/ 0 h 33"/>
              <a:gd name="T4" fmla="*/ 4 w 12"/>
              <a:gd name="T5" fmla="*/ 1 h 33"/>
              <a:gd name="T6" fmla="*/ 3 w 12"/>
              <a:gd name="T7" fmla="*/ 5 h 33"/>
              <a:gd name="T8" fmla="*/ 0 w 12"/>
              <a:gd name="T9" fmla="*/ 21 h 33"/>
              <a:gd name="T10" fmla="*/ 2 w 12"/>
              <a:gd name="T11" fmla="*/ 22 h 33"/>
              <a:gd name="T12" fmla="*/ 4 w 12"/>
              <a:gd name="T13" fmla="*/ 29 h 33"/>
              <a:gd name="T14" fmla="*/ 8 w 12"/>
              <a:gd name="T15" fmla="*/ 32 h 33"/>
              <a:gd name="T16" fmla="*/ 9 w 12"/>
              <a:gd name="T17" fmla="*/ 33 h 33"/>
              <a:gd name="T18" fmla="*/ 8 w 12"/>
              <a:gd name="T19" fmla="*/ 31 h 33"/>
              <a:gd name="T20" fmla="*/ 7 w 12"/>
              <a:gd name="T21" fmla="*/ 26 h 33"/>
              <a:gd name="T22" fmla="*/ 7 w 12"/>
              <a:gd name="T23" fmla="*/ 23 h 33"/>
              <a:gd name="T24" fmla="*/ 8 w 12"/>
              <a:gd name="T25" fmla="*/ 19 h 33"/>
              <a:gd name="T26" fmla="*/ 8 w 12"/>
              <a:gd name="T27" fmla="*/ 18 h 33"/>
              <a:gd name="T28" fmla="*/ 9 w 12"/>
              <a:gd name="T29" fmla="*/ 16 h 33"/>
              <a:gd name="T30" fmla="*/ 9 w 12"/>
              <a:gd name="T31" fmla="*/ 13 h 33"/>
              <a:gd name="T32" fmla="*/ 11 w 12"/>
              <a:gd name="T33" fmla="*/ 8 h 33"/>
              <a:gd name="T34" fmla="*/ 12 w 12"/>
              <a:gd name="T35" fmla="*/ 6 h 33"/>
              <a:gd name="T36" fmla="*/ 12 w 12"/>
              <a:gd name="T37" fmla="*/ 4 h 33"/>
              <a:gd name="T38" fmla="*/ 12 w 12"/>
              <a:gd name="T39" fmla="*/ 3 h 33"/>
              <a:gd name="T40" fmla="*/ 12 w 12"/>
              <a:gd name="T41" fmla="*/ 3 h 33"/>
              <a:gd name="T42" fmla="*/ 12 w 12"/>
              <a:gd name="T43" fmla="*/ 3 h 33"/>
              <a:gd name="T44" fmla="*/ 12 w 12"/>
              <a:gd name="T45" fmla="*/ 3 h 33"/>
              <a:gd name="T46" fmla="*/ 5 w 12"/>
              <a:gd name="T4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33">
                <a:moveTo>
                  <a:pt x="5" y="0"/>
                </a:moveTo>
                <a:cubicBezTo>
                  <a:pt x="4" y="0"/>
                  <a:pt x="4" y="0"/>
                  <a:pt x="4" y="0"/>
                </a:cubicBezTo>
                <a:cubicBezTo>
                  <a:pt x="4" y="0"/>
                  <a:pt x="4" y="1"/>
                  <a:pt x="4" y="1"/>
                </a:cubicBezTo>
                <a:cubicBezTo>
                  <a:pt x="3" y="5"/>
                  <a:pt x="3" y="5"/>
                  <a:pt x="3" y="5"/>
                </a:cubicBezTo>
                <a:cubicBezTo>
                  <a:pt x="2" y="10"/>
                  <a:pt x="1" y="15"/>
                  <a:pt x="0" y="21"/>
                </a:cubicBezTo>
                <a:cubicBezTo>
                  <a:pt x="1" y="21"/>
                  <a:pt x="1" y="22"/>
                  <a:pt x="2" y="22"/>
                </a:cubicBezTo>
                <a:cubicBezTo>
                  <a:pt x="3" y="24"/>
                  <a:pt x="3" y="26"/>
                  <a:pt x="4" y="29"/>
                </a:cubicBezTo>
                <a:cubicBezTo>
                  <a:pt x="5" y="30"/>
                  <a:pt x="7" y="31"/>
                  <a:pt x="8" y="32"/>
                </a:cubicBezTo>
                <a:cubicBezTo>
                  <a:pt x="9" y="33"/>
                  <a:pt x="9" y="33"/>
                  <a:pt x="9" y="33"/>
                </a:cubicBezTo>
                <a:cubicBezTo>
                  <a:pt x="8" y="32"/>
                  <a:pt x="8" y="32"/>
                  <a:pt x="8" y="31"/>
                </a:cubicBezTo>
                <a:cubicBezTo>
                  <a:pt x="8" y="30"/>
                  <a:pt x="7" y="28"/>
                  <a:pt x="7" y="26"/>
                </a:cubicBezTo>
                <a:cubicBezTo>
                  <a:pt x="7" y="25"/>
                  <a:pt x="7" y="24"/>
                  <a:pt x="7" y="23"/>
                </a:cubicBezTo>
                <a:cubicBezTo>
                  <a:pt x="7" y="22"/>
                  <a:pt x="8" y="21"/>
                  <a:pt x="8" y="19"/>
                </a:cubicBezTo>
                <a:cubicBezTo>
                  <a:pt x="8" y="18"/>
                  <a:pt x="8" y="18"/>
                  <a:pt x="8" y="18"/>
                </a:cubicBezTo>
                <a:cubicBezTo>
                  <a:pt x="9" y="16"/>
                  <a:pt x="9" y="16"/>
                  <a:pt x="9" y="16"/>
                </a:cubicBezTo>
                <a:cubicBezTo>
                  <a:pt x="9" y="15"/>
                  <a:pt x="9" y="14"/>
                  <a:pt x="9" y="13"/>
                </a:cubicBezTo>
                <a:cubicBezTo>
                  <a:pt x="10" y="11"/>
                  <a:pt x="11" y="9"/>
                  <a:pt x="11" y="8"/>
                </a:cubicBezTo>
                <a:cubicBezTo>
                  <a:pt x="11" y="7"/>
                  <a:pt x="12" y="6"/>
                  <a:pt x="12" y="6"/>
                </a:cubicBezTo>
                <a:cubicBezTo>
                  <a:pt x="12" y="5"/>
                  <a:pt x="12" y="5"/>
                  <a:pt x="12" y="4"/>
                </a:cubicBezTo>
                <a:cubicBezTo>
                  <a:pt x="12" y="3"/>
                  <a:pt x="12" y="3"/>
                  <a:pt x="12" y="3"/>
                </a:cubicBezTo>
                <a:cubicBezTo>
                  <a:pt x="12" y="3"/>
                  <a:pt x="12" y="3"/>
                  <a:pt x="12" y="3"/>
                </a:cubicBezTo>
                <a:cubicBezTo>
                  <a:pt x="12" y="3"/>
                  <a:pt x="12" y="3"/>
                  <a:pt x="12" y="3"/>
                </a:cubicBezTo>
                <a:cubicBezTo>
                  <a:pt x="12" y="3"/>
                  <a:pt x="12" y="3"/>
                  <a:pt x="12" y="3"/>
                </a:cubicBezTo>
                <a:cubicBezTo>
                  <a:pt x="10" y="1"/>
                  <a:pt x="7"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4" name="Freeform 3282">
            <a:extLst>
              <a:ext uri="{FF2B5EF4-FFF2-40B4-BE49-F238E27FC236}">
                <a16:creationId xmlns:a16="http://schemas.microsoft.com/office/drawing/2014/main" id="{5BF8A01D-BE5C-4C27-90E6-68ED918174D8}"/>
              </a:ext>
            </a:extLst>
          </p:cNvPr>
          <p:cNvSpPr>
            <a:spLocks/>
          </p:cNvSpPr>
          <p:nvPr/>
        </p:nvSpPr>
        <p:spPr bwMode="auto">
          <a:xfrm>
            <a:off x="2936522" y="4794976"/>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5" name="Freeform 3283">
            <a:extLst>
              <a:ext uri="{FF2B5EF4-FFF2-40B4-BE49-F238E27FC236}">
                <a16:creationId xmlns:a16="http://schemas.microsoft.com/office/drawing/2014/main" id="{735FEAD1-8CFC-4796-8A99-1D7C2F1E2C5F}"/>
              </a:ext>
            </a:extLst>
          </p:cNvPr>
          <p:cNvSpPr>
            <a:spLocks/>
          </p:cNvSpPr>
          <p:nvPr/>
        </p:nvSpPr>
        <p:spPr bwMode="auto">
          <a:xfrm>
            <a:off x="2892067" y="4799739"/>
            <a:ext cx="39692" cy="80972"/>
          </a:xfrm>
          <a:custGeom>
            <a:avLst/>
            <a:gdLst>
              <a:gd name="T0" fmla="*/ 9 w 9"/>
              <a:gd name="T1" fmla="*/ 0 h 19"/>
              <a:gd name="T2" fmla="*/ 8 w 9"/>
              <a:gd name="T3" fmla="*/ 0 h 19"/>
              <a:gd name="T4" fmla="*/ 8 w 9"/>
              <a:gd name="T5" fmla="*/ 0 h 19"/>
              <a:gd name="T6" fmla="*/ 3 w 9"/>
              <a:gd name="T7" fmla="*/ 2 h 19"/>
              <a:gd name="T8" fmla="*/ 0 w 9"/>
              <a:gd name="T9" fmla="*/ 6 h 19"/>
              <a:gd name="T10" fmla="*/ 3 w 9"/>
              <a:gd name="T11" fmla="*/ 15 h 19"/>
              <a:gd name="T12" fmla="*/ 3 w 9"/>
              <a:gd name="T13" fmla="*/ 16 h 19"/>
              <a:gd name="T14" fmla="*/ 3 w 9"/>
              <a:gd name="T15" fmla="*/ 16 h 19"/>
              <a:gd name="T16" fmla="*/ 6 w 9"/>
              <a:gd name="T17" fmla="*/ 19 h 19"/>
              <a:gd name="T18" fmla="*/ 8 w 9"/>
              <a:gd name="T19" fmla="*/ 4 h 19"/>
              <a:gd name="T20" fmla="*/ 9 w 9"/>
              <a:gd name="T21" fmla="*/ 0 h 19"/>
              <a:gd name="T22" fmla="*/ 8 w 9"/>
              <a:gd name="T23" fmla="*/ 0 h 19"/>
              <a:gd name="T24" fmla="*/ 9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9" y="0"/>
                </a:moveTo>
                <a:cubicBezTo>
                  <a:pt x="9" y="0"/>
                  <a:pt x="9" y="0"/>
                  <a:pt x="8" y="0"/>
                </a:cubicBezTo>
                <a:cubicBezTo>
                  <a:pt x="8" y="0"/>
                  <a:pt x="8" y="0"/>
                  <a:pt x="8" y="0"/>
                </a:cubicBezTo>
                <a:cubicBezTo>
                  <a:pt x="6" y="1"/>
                  <a:pt x="5" y="2"/>
                  <a:pt x="3" y="2"/>
                </a:cubicBezTo>
                <a:cubicBezTo>
                  <a:pt x="2" y="3"/>
                  <a:pt x="1" y="4"/>
                  <a:pt x="0" y="6"/>
                </a:cubicBezTo>
                <a:cubicBezTo>
                  <a:pt x="3" y="8"/>
                  <a:pt x="4" y="12"/>
                  <a:pt x="3" y="15"/>
                </a:cubicBezTo>
                <a:cubicBezTo>
                  <a:pt x="3" y="16"/>
                  <a:pt x="3" y="16"/>
                  <a:pt x="3" y="16"/>
                </a:cubicBezTo>
                <a:cubicBezTo>
                  <a:pt x="3" y="16"/>
                  <a:pt x="3" y="16"/>
                  <a:pt x="3" y="16"/>
                </a:cubicBezTo>
                <a:cubicBezTo>
                  <a:pt x="4" y="17"/>
                  <a:pt x="5" y="18"/>
                  <a:pt x="6" y="19"/>
                </a:cubicBezTo>
                <a:cubicBezTo>
                  <a:pt x="6" y="14"/>
                  <a:pt x="7" y="9"/>
                  <a:pt x="8" y="4"/>
                </a:cubicBezTo>
                <a:cubicBezTo>
                  <a:pt x="9" y="0"/>
                  <a:pt x="9" y="0"/>
                  <a:pt x="9" y="0"/>
                </a:cubicBezTo>
                <a:cubicBezTo>
                  <a:pt x="8" y="0"/>
                  <a:pt x="8" y="0"/>
                  <a:pt x="8" y="0"/>
                </a:cubicBezTo>
                <a:cubicBezTo>
                  <a:pt x="9" y="0"/>
                  <a:pt x="9" y="0"/>
                  <a:pt x="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6" name="Freeform 3284">
            <a:extLst>
              <a:ext uri="{FF2B5EF4-FFF2-40B4-BE49-F238E27FC236}">
                <a16:creationId xmlns:a16="http://schemas.microsoft.com/office/drawing/2014/main" id="{96411822-FA2A-4850-A9FE-741B2157F7FC}"/>
              </a:ext>
            </a:extLst>
          </p:cNvPr>
          <p:cNvSpPr>
            <a:spLocks/>
          </p:cNvSpPr>
          <p:nvPr/>
        </p:nvSpPr>
        <p:spPr bwMode="auto">
          <a:xfrm>
            <a:off x="2888891" y="4825142"/>
            <a:ext cx="20640" cy="42867"/>
          </a:xfrm>
          <a:custGeom>
            <a:avLst/>
            <a:gdLst>
              <a:gd name="T0" fmla="*/ 1 w 5"/>
              <a:gd name="T1" fmla="*/ 0 h 10"/>
              <a:gd name="T2" fmla="*/ 0 w 5"/>
              <a:gd name="T3" fmla="*/ 4 h 10"/>
              <a:gd name="T4" fmla="*/ 1 w 5"/>
              <a:gd name="T5" fmla="*/ 9 h 10"/>
              <a:gd name="T6" fmla="*/ 4 w 5"/>
              <a:gd name="T7" fmla="*/ 10 h 10"/>
              <a:gd name="T8" fmla="*/ 4 w 5"/>
              <a:gd name="T9" fmla="*/ 9 h 10"/>
              <a:gd name="T10" fmla="*/ 1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1" y="0"/>
                </a:moveTo>
                <a:cubicBezTo>
                  <a:pt x="1" y="1"/>
                  <a:pt x="0" y="3"/>
                  <a:pt x="0" y="4"/>
                </a:cubicBezTo>
                <a:cubicBezTo>
                  <a:pt x="0" y="6"/>
                  <a:pt x="0" y="7"/>
                  <a:pt x="1" y="9"/>
                </a:cubicBezTo>
                <a:cubicBezTo>
                  <a:pt x="2" y="9"/>
                  <a:pt x="3" y="10"/>
                  <a:pt x="4" y="10"/>
                </a:cubicBezTo>
                <a:cubicBezTo>
                  <a:pt x="4" y="10"/>
                  <a:pt x="4" y="10"/>
                  <a:pt x="4" y="9"/>
                </a:cubicBezTo>
                <a:cubicBezTo>
                  <a:pt x="5" y="6"/>
                  <a:pt x="4" y="2"/>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7" name="Freeform 3285">
            <a:extLst>
              <a:ext uri="{FF2B5EF4-FFF2-40B4-BE49-F238E27FC236}">
                <a16:creationId xmlns:a16="http://schemas.microsoft.com/office/drawing/2014/main" id="{35061D5B-12BF-4B1F-9B2C-C852C4A20437}"/>
              </a:ext>
            </a:extLst>
          </p:cNvPr>
          <p:cNvSpPr>
            <a:spLocks/>
          </p:cNvSpPr>
          <p:nvPr/>
        </p:nvSpPr>
        <p:spPr bwMode="auto">
          <a:xfrm>
            <a:off x="2926996" y="4799739"/>
            <a:ext cx="4763"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1" y="0"/>
                  <a:pt x="1" y="0"/>
                  <a:pt x="1" y="0"/>
                </a:cubicBezTo>
                <a:cubicBezTo>
                  <a:pt x="1"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8" name="Freeform 3286">
            <a:extLst>
              <a:ext uri="{FF2B5EF4-FFF2-40B4-BE49-F238E27FC236}">
                <a16:creationId xmlns:a16="http://schemas.microsoft.com/office/drawing/2014/main" id="{4CC36291-A389-492C-84A1-D86B93FB0D54}"/>
              </a:ext>
            </a:extLst>
          </p:cNvPr>
          <p:cNvSpPr>
            <a:spLocks/>
          </p:cNvSpPr>
          <p:nvPr/>
        </p:nvSpPr>
        <p:spPr bwMode="auto">
          <a:xfrm>
            <a:off x="2906356" y="4799739"/>
            <a:ext cx="20640" cy="7938"/>
          </a:xfrm>
          <a:custGeom>
            <a:avLst/>
            <a:gdLst>
              <a:gd name="T0" fmla="*/ 5 w 5"/>
              <a:gd name="T1" fmla="*/ 0 h 2"/>
              <a:gd name="T2" fmla="*/ 3 w 5"/>
              <a:gd name="T3" fmla="*/ 0 h 2"/>
              <a:gd name="T4" fmla="*/ 0 w 5"/>
              <a:gd name="T5" fmla="*/ 2 h 2"/>
              <a:gd name="T6" fmla="*/ 5 w 5"/>
              <a:gd name="T7" fmla="*/ 0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cubicBezTo>
                  <a:pt x="5" y="0"/>
                  <a:pt x="4" y="0"/>
                  <a:pt x="3" y="0"/>
                </a:cubicBezTo>
                <a:cubicBezTo>
                  <a:pt x="2" y="1"/>
                  <a:pt x="1" y="1"/>
                  <a:pt x="0" y="2"/>
                </a:cubicBezTo>
                <a:cubicBezTo>
                  <a:pt x="2" y="2"/>
                  <a:pt x="3" y="1"/>
                  <a:pt x="5" y="0"/>
                </a:cubicBezTo>
                <a:cubicBezTo>
                  <a:pt x="5" y="0"/>
                  <a:pt x="5" y="0"/>
                  <a:pt x="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39" name="Freeform 3287">
            <a:extLst>
              <a:ext uri="{FF2B5EF4-FFF2-40B4-BE49-F238E27FC236}">
                <a16:creationId xmlns:a16="http://schemas.microsoft.com/office/drawing/2014/main" id="{210C36FA-ED1C-40CB-80BB-82195FDDADDC}"/>
              </a:ext>
            </a:extLst>
          </p:cNvPr>
          <p:cNvSpPr>
            <a:spLocks/>
          </p:cNvSpPr>
          <p:nvPr/>
        </p:nvSpPr>
        <p:spPr bwMode="auto">
          <a:xfrm>
            <a:off x="2949223" y="4812440"/>
            <a:ext cx="77797" cy="158768"/>
          </a:xfrm>
          <a:custGeom>
            <a:avLst/>
            <a:gdLst>
              <a:gd name="T0" fmla="*/ 6 w 18"/>
              <a:gd name="T1" fmla="*/ 0 h 37"/>
              <a:gd name="T2" fmla="*/ 6 w 18"/>
              <a:gd name="T3" fmla="*/ 0 h 37"/>
              <a:gd name="T4" fmla="*/ 5 w 18"/>
              <a:gd name="T5" fmla="*/ 2 h 37"/>
              <a:gd name="T6" fmla="*/ 5 w 18"/>
              <a:gd name="T7" fmla="*/ 4 h 37"/>
              <a:gd name="T8" fmla="*/ 3 w 18"/>
              <a:gd name="T9" fmla="*/ 9 h 37"/>
              <a:gd name="T10" fmla="*/ 2 w 18"/>
              <a:gd name="T11" fmla="*/ 12 h 37"/>
              <a:gd name="T12" fmla="*/ 2 w 18"/>
              <a:gd name="T13" fmla="*/ 14 h 37"/>
              <a:gd name="T14" fmla="*/ 1 w 18"/>
              <a:gd name="T15" fmla="*/ 15 h 37"/>
              <a:gd name="T16" fmla="*/ 1 w 18"/>
              <a:gd name="T17" fmla="*/ 19 h 37"/>
              <a:gd name="T18" fmla="*/ 0 w 18"/>
              <a:gd name="T19" fmla="*/ 22 h 37"/>
              <a:gd name="T20" fmla="*/ 1 w 18"/>
              <a:gd name="T21" fmla="*/ 27 h 37"/>
              <a:gd name="T22" fmla="*/ 2 w 18"/>
              <a:gd name="T23" fmla="*/ 29 h 37"/>
              <a:gd name="T24" fmla="*/ 12 w 18"/>
              <a:gd name="T25" fmla="*/ 35 h 37"/>
              <a:gd name="T26" fmla="*/ 18 w 18"/>
              <a:gd name="T27" fmla="*/ 37 h 37"/>
              <a:gd name="T28" fmla="*/ 18 w 18"/>
              <a:gd name="T29" fmla="*/ 37 h 37"/>
              <a:gd name="T30" fmla="*/ 17 w 18"/>
              <a:gd name="T31" fmla="*/ 34 h 37"/>
              <a:gd name="T32" fmla="*/ 15 w 18"/>
              <a:gd name="T33" fmla="*/ 29 h 37"/>
              <a:gd name="T34" fmla="*/ 15 w 18"/>
              <a:gd name="T35" fmla="*/ 25 h 37"/>
              <a:gd name="T36" fmla="*/ 15 w 18"/>
              <a:gd name="T37" fmla="*/ 22 h 37"/>
              <a:gd name="T38" fmla="*/ 15 w 18"/>
              <a:gd name="T39" fmla="*/ 15 h 37"/>
              <a:gd name="T40" fmla="*/ 15 w 18"/>
              <a:gd name="T41" fmla="*/ 12 h 37"/>
              <a:gd name="T42" fmla="*/ 15 w 18"/>
              <a:gd name="T43" fmla="*/ 10 h 37"/>
              <a:gd name="T44" fmla="*/ 13 w 18"/>
              <a:gd name="T45" fmla="*/ 6 h 37"/>
              <a:gd name="T46" fmla="*/ 13 w 18"/>
              <a:gd name="T47" fmla="*/ 6 h 37"/>
              <a:gd name="T48" fmla="*/ 11 w 18"/>
              <a:gd name="T49" fmla="*/ 3 h 37"/>
              <a:gd name="T50" fmla="*/ 7 w 18"/>
              <a:gd name="T51" fmla="*/ 0 h 37"/>
              <a:gd name="T52" fmla="*/ 6 w 18"/>
              <a:gd name="T5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7">
                <a:moveTo>
                  <a:pt x="6" y="0"/>
                </a:moveTo>
                <a:cubicBezTo>
                  <a:pt x="6" y="0"/>
                  <a:pt x="6" y="0"/>
                  <a:pt x="6" y="0"/>
                </a:cubicBezTo>
                <a:cubicBezTo>
                  <a:pt x="6" y="1"/>
                  <a:pt x="6" y="1"/>
                  <a:pt x="5" y="2"/>
                </a:cubicBezTo>
                <a:cubicBezTo>
                  <a:pt x="5" y="3"/>
                  <a:pt x="5" y="3"/>
                  <a:pt x="5" y="4"/>
                </a:cubicBezTo>
                <a:cubicBezTo>
                  <a:pt x="4" y="6"/>
                  <a:pt x="4" y="7"/>
                  <a:pt x="3" y="9"/>
                </a:cubicBezTo>
                <a:cubicBezTo>
                  <a:pt x="3" y="10"/>
                  <a:pt x="2" y="11"/>
                  <a:pt x="2" y="12"/>
                </a:cubicBezTo>
                <a:cubicBezTo>
                  <a:pt x="2" y="14"/>
                  <a:pt x="2" y="14"/>
                  <a:pt x="2" y="14"/>
                </a:cubicBezTo>
                <a:cubicBezTo>
                  <a:pt x="1" y="15"/>
                  <a:pt x="1" y="15"/>
                  <a:pt x="1" y="15"/>
                </a:cubicBezTo>
                <a:cubicBezTo>
                  <a:pt x="1" y="17"/>
                  <a:pt x="1" y="18"/>
                  <a:pt x="1" y="19"/>
                </a:cubicBezTo>
                <a:cubicBezTo>
                  <a:pt x="0" y="20"/>
                  <a:pt x="0" y="21"/>
                  <a:pt x="0" y="22"/>
                </a:cubicBezTo>
                <a:cubicBezTo>
                  <a:pt x="0" y="24"/>
                  <a:pt x="1" y="26"/>
                  <a:pt x="1" y="27"/>
                </a:cubicBezTo>
                <a:cubicBezTo>
                  <a:pt x="1" y="28"/>
                  <a:pt x="2" y="28"/>
                  <a:pt x="2" y="29"/>
                </a:cubicBezTo>
                <a:cubicBezTo>
                  <a:pt x="5" y="31"/>
                  <a:pt x="8" y="34"/>
                  <a:pt x="12" y="35"/>
                </a:cubicBezTo>
                <a:cubicBezTo>
                  <a:pt x="14" y="36"/>
                  <a:pt x="16" y="37"/>
                  <a:pt x="18" y="37"/>
                </a:cubicBezTo>
                <a:cubicBezTo>
                  <a:pt x="18" y="37"/>
                  <a:pt x="18" y="37"/>
                  <a:pt x="18" y="37"/>
                </a:cubicBezTo>
                <a:cubicBezTo>
                  <a:pt x="17" y="36"/>
                  <a:pt x="17" y="35"/>
                  <a:pt x="17" y="34"/>
                </a:cubicBezTo>
                <a:cubicBezTo>
                  <a:pt x="16" y="33"/>
                  <a:pt x="16" y="31"/>
                  <a:pt x="15" y="29"/>
                </a:cubicBezTo>
                <a:cubicBezTo>
                  <a:pt x="15" y="28"/>
                  <a:pt x="15" y="27"/>
                  <a:pt x="15" y="25"/>
                </a:cubicBezTo>
                <a:cubicBezTo>
                  <a:pt x="15" y="24"/>
                  <a:pt x="15" y="23"/>
                  <a:pt x="15" y="22"/>
                </a:cubicBezTo>
                <a:cubicBezTo>
                  <a:pt x="15" y="20"/>
                  <a:pt x="15" y="18"/>
                  <a:pt x="15" y="15"/>
                </a:cubicBezTo>
                <a:cubicBezTo>
                  <a:pt x="15" y="14"/>
                  <a:pt x="15" y="13"/>
                  <a:pt x="15" y="12"/>
                </a:cubicBezTo>
                <a:cubicBezTo>
                  <a:pt x="15" y="11"/>
                  <a:pt x="15" y="11"/>
                  <a:pt x="15" y="10"/>
                </a:cubicBezTo>
                <a:cubicBezTo>
                  <a:pt x="14" y="8"/>
                  <a:pt x="14" y="7"/>
                  <a:pt x="13" y="6"/>
                </a:cubicBezTo>
                <a:cubicBezTo>
                  <a:pt x="13" y="6"/>
                  <a:pt x="13" y="6"/>
                  <a:pt x="13" y="6"/>
                </a:cubicBezTo>
                <a:cubicBezTo>
                  <a:pt x="12" y="5"/>
                  <a:pt x="12" y="4"/>
                  <a:pt x="11" y="3"/>
                </a:cubicBezTo>
                <a:cubicBezTo>
                  <a:pt x="9" y="2"/>
                  <a:pt x="8" y="1"/>
                  <a:pt x="7" y="0"/>
                </a:cubicBezTo>
                <a:cubicBezTo>
                  <a:pt x="6" y="0"/>
                  <a:pt x="6" y="0"/>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0" name="Freeform 3288">
            <a:extLst>
              <a:ext uri="{FF2B5EF4-FFF2-40B4-BE49-F238E27FC236}">
                <a16:creationId xmlns:a16="http://schemas.microsoft.com/office/drawing/2014/main" id="{464F9E86-7264-4943-A4CC-801525717AD4}"/>
              </a:ext>
            </a:extLst>
          </p:cNvPr>
          <p:cNvSpPr>
            <a:spLocks/>
          </p:cNvSpPr>
          <p:nvPr/>
        </p:nvSpPr>
        <p:spPr bwMode="auto">
          <a:xfrm>
            <a:off x="2672966" y="4920403"/>
            <a:ext cx="100024" cy="163531"/>
          </a:xfrm>
          <a:custGeom>
            <a:avLst/>
            <a:gdLst>
              <a:gd name="T0" fmla="*/ 23 w 23"/>
              <a:gd name="T1" fmla="*/ 0 h 38"/>
              <a:gd name="T2" fmla="*/ 22 w 23"/>
              <a:gd name="T3" fmla="*/ 0 h 38"/>
              <a:gd name="T4" fmla="*/ 21 w 23"/>
              <a:gd name="T5" fmla="*/ 2 h 38"/>
              <a:gd name="T6" fmla="*/ 20 w 23"/>
              <a:gd name="T7" fmla="*/ 4 h 38"/>
              <a:gd name="T8" fmla="*/ 19 w 23"/>
              <a:gd name="T9" fmla="*/ 4 h 38"/>
              <a:gd name="T10" fmla="*/ 15 w 23"/>
              <a:gd name="T11" fmla="*/ 3 h 38"/>
              <a:gd name="T12" fmla="*/ 14 w 23"/>
              <a:gd name="T13" fmla="*/ 4 h 38"/>
              <a:gd name="T14" fmla="*/ 12 w 23"/>
              <a:gd name="T15" fmla="*/ 6 h 38"/>
              <a:gd name="T16" fmla="*/ 10 w 23"/>
              <a:gd name="T17" fmla="*/ 9 h 38"/>
              <a:gd name="T18" fmla="*/ 8 w 23"/>
              <a:gd name="T19" fmla="*/ 12 h 38"/>
              <a:gd name="T20" fmla="*/ 4 w 23"/>
              <a:gd name="T21" fmla="*/ 21 h 38"/>
              <a:gd name="T22" fmla="*/ 0 w 23"/>
              <a:gd name="T23" fmla="*/ 38 h 38"/>
              <a:gd name="T24" fmla="*/ 1 w 23"/>
              <a:gd name="T25" fmla="*/ 36 h 38"/>
              <a:gd name="T26" fmla="*/ 2 w 23"/>
              <a:gd name="T27" fmla="*/ 33 h 38"/>
              <a:gd name="T28" fmla="*/ 3 w 23"/>
              <a:gd name="T29" fmla="*/ 32 h 38"/>
              <a:gd name="T30" fmla="*/ 4 w 23"/>
              <a:gd name="T31" fmla="*/ 30 h 38"/>
              <a:gd name="T32" fmla="*/ 6 w 23"/>
              <a:gd name="T33" fmla="*/ 27 h 38"/>
              <a:gd name="T34" fmla="*/ 9 w 23"/>
              <a:gd name="T35" fmla="*/ 24 h 38"/>
              <a:gd name="T36" fmla="*/ 11 w 23"/>
              <a:gd name="T37" fmla="*/ 22 h 38"/>
              <a:gd name="T38" fmla="*/ 14 w 23"/>
              <a:gd name="T39" fmla="*/ 20 h 38"/>
              <a:gd name="T40" fmla="*/ 16 w 23"/>
              <a:gd name="T41" fmla="*/ 18 h 38"/>
              <a:gd name="T42" fmla="*/ 18 w 23"/>
              <a:gd name="T43" fmla="*/ 15 h 38"/>
              <a:gd name="T44" fmla="*/ 18 w 23"/>
              <a:gd name="T45" fmla="*/ 15 h 38"/>
              <a:gd name="T46" fmla="*/ 19 w 23"/>
              <a:gd name="T47" fmla="*/ 12 h 38"/>
              <a:gd name="T48" fmla="*/ 21 w 23"/>
              <a:gd name="T49" fmla="*/ 5 h 38"/>
              <a:gd name="T50" fmla="*/ 19 w 23"/>
              <a:gd name="T51" fmla="*/ 4 h 38"/>
              <a:gd name="T52" fmla="*/ 20 w 23"/>
              <a:gd name="T53" fmla="*/ 4 h 38"/>
              <a:gd name="T54" fmla="*/ 21 w 23"/>
              <a:gd name="T55" fmla="*/ 2 h 38"/>
              <a:gd name="T56" fmla="*/ 23 w 23"/>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8">
                <a:moveTo>
                  <a:pt x="23" y="0"/>
                </a:moveTo>
                <a:cubicBezTo>
                  <a:pt x="22" y="0"/>
                  <a:pt x="22" y="0"/>
                  <a:pt x="22" y="0"/>
                </a:cubicBezTo>
                <a:cubicBezTo>
                  <a:pt x="22" y="1"/>
                  <a:pt x="22" y="2"/>
                  <a:pt x="21" y="2"/>
                </a:cubicBezTo>
                <a:cubicBezTo>
                  <a:pt x="21" y="3"/>
                  <a:pt x="20" y="3"/>
                  <a:pt x="20" y="4"/>
                </a:cubicBezTo>
                <a:cubicBezTo>
                  <a:pt x="19" y="4"/>
                  <a:pt x="19" y="4"/>
                  <a:pt x="19" y="4"/>
                </a:cubicBezTo>
                <a:cubicBezTo>
                  <a:pt x="18" y="4"/>
                  <a:pt x="17" y="4"/>
                  <a:pt x="15" y="3"/>
                </a:cubicBezTo>
                <a:cubicBezTo>
                  <a:pt x="15" y="3"/>
                  <a:pt x="14" y="4"/>
                  <a:pt x="14" y="4"/>
                </a:cubicBezTo>
                <a:cubicBezTo>
                  <a:pt x="13" y="5"/>
                  <a:pt x="13" y="5"/>
                  <a:pt x="12" y="6"/>
                </a:cubicBezTo>
                <a:cubicBezTo>
                  <a:pt x="11" y="7"/>
                  <a:pt x="11" y="8"/>
                  <a:pt x="10" y="9"/>
                </a:cubicBezTo>
                <a:cubicBezTo>
                  <a:pt x="9" y="11"/>
                  <a:pt x="8" y="12"/>
                  <a:pt x="8" y="12"/>
                </a:cubicBezTo>
                <a:cubicBezTo>
                  <a:pt x="6" y="15"/>
                  <a:pt x="5" y="18"/>
                  <a:pt x="4" y="21"/>
                </a:cubicBezTo>
                <a:cubicBezTo>
                  <a:pt x="2" y="27"/>
                  <a:pt x="0" y="32"/>
                  <a:pt x="0" y="38"/>
                </a:cubicBezTo>
                <a:cubicBezTo>
                  <a:pt x="0" y="37"/>
                  <a:pt x="0" y="37"/>
                  <a:pt x="1" y="36"/>
                </a:cubicBezTo>
                <a:cubicBezTo>
                  <a:pt x="1" y="35"/>
                  <a:pt x="2" y="34"/>
                  <a:pt x="2" y="33"/>
                </a:cubicBezTo>
                <a:cubicBezTo>
                  <a:pt x="2" y="33"/>
                  <a:pt x="3" y="32"/>
                  <a:pt x="3" y="32"/>
                </a:cubicBezTo>
                <a:cubicBezTo>
                  <a:pt x="3" y="31"/>
                  <a:pt x="4" y="31"/>
                  <a:pt x="4" y="30"/>
                </a:cubicBezTo>
                <a:cubicBezTo>
                  <a:pt x="5" y="29"/>
                  <a:pt x="5" y="28"/>
                  <a:pt x="6" y="27"/>
                </a:cubicBezTo>
                <a:cubicBezTo>
                  <a:pt x="7" y="26"/>
                  <a:pt x="8" y="25"/>
                  <a:pt x="9" y="24"/>
                </a:cubicBezTo>
                <a:cubicBezTo>
                  <a:pt x="9" y="24"/>
                  <a:pt x="10" y="23"/>
                  <a:pt x="11" y="22"/>
                </a:cubicBezTo>
                <a:cubicBezTo>
                  <a:pt x="12" y="21"/>
                  <a:pt x="13" y="21"/>
                  <a:pt x="14" y="20"/>
                </a:cubicBezTo>
                <a:cubicBezTo>
                  <a:pt x="14" y="19"/>
                  <a:pt x="15" y="19"/>
                  <a:pt x="16" y="18"/>
                </a:cubicBezTo>
                <a:cubicBezTo>
                  <a:pt x="17" y="17"/>
                  <a:pt x="18" y="16"/>
                  <a:pt x="18" y="15"/>
                </a:cubicBezTo>
                <a:cubicBezTo>
                  <a:pt x="18" y="15"/>
                  <a:pt x="18" y="15"/>
                  <a:pt x="18" y="15"/>
                </a:cubicBezTo>
                <a:cubicBezTo>
                  <a:pt x="19" y="14"/>
                  <a:pt x="19" y="13"/>
                  <a:pt x="19" y="12"/>
                </a:cubicBezTo>
                <a:cubicBezTo>
                  <a:pt x="20" y="9"/>
                  <a:pt x="21" y="7"/>
                  <a:pt x="21" y="5"/>
                </a:cubicBezTo>
                <a:cubicBezTo>
                  <a:pt x="21" y="5"/>
                  <a:pt x="20" y="4"/>
                  <a:pt x="19" y="4"/>
                </a:cubicBezTo>
                <a:cubicBezTo>
                  <a:pt x="20" y="4"/>
                  <a:pt x="20" y="4"/>
                  <a:pt x="20" y="4"/>
                </a:cubicBezTo>
                <a:cubicBezTo>
                  <a:pt x="20" y="3"/>
                  <a:pt x="21" y="3"/>
                  <a:pt x="21" y="2"/>
                </a:cubicBezTo>
                <a:cubicBezTo>
                  <a:pt x="22" y="2"/>
                  <a:pt x="22" y="1"/>
                  <a:pt x="2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1" name="Freeform 3289">
            <a:extLst>
              <a:ext uri="{FF2B5EF4-FFF2-40B4-BE49-F238E27FC236}">
                <a16:creationId xmlns:a16="http://schemas.microsoft.com/office/drawing/2014/main" id="{48456F55-F731-4582-BEA3-6C04DF292B27}"/>
              </a:ext>
            </a:extLst>
          </p:cNvPr>
          <p:cNvSpPr>
            <a:spLocks/>
          </p:cNvSpPr>
          <p:nvPr/>
        </p:nvSpPr>
        <p:spPr bwMode="auto">
          <a:xfrm>
            <a:off x="2738061" y="4920403"/>
            <a:ext cx="30166" cy="17465"/>
          </a:xfrm>
          <a:custGeom>
            <a:avLst/>
            <a:gdLst>
              <a:gd name="T0" fmla="*/ 7 w 7"/>
              <a:gd name="T1" fmla="*/ 0 h 4"/>
              <a:gd name="T2" fmla="*/ 7 w 7"/>
              <a:gd name="T3" fmla="*/ 0 h 4"/>
              <a:gd name="T4" fmla="*/ 6 w 7"/>
              <a:gd name="T5" fmla="*/ 1 h 4"/>
              <a:gd name="T6" fmla="*/ 4 w 7"/>
              <a:gd name="T7" fmla="*/ 2 h 4"/>
              <a:gd name="T8" fmla="*/ 2 w 7"/>
              <a:gd name="T9" fmla="*/ 2 h 4"/>
              <a:gd name="T10" fmla="*/ 0 w 7"/>
              <a:gd name="T11" fmla="*/ 3 h 4"/>
              <a:gd name="T12" fmla="*/ 0 w 7"/>
              <a:gd name="T13" fmla="*/ 3 h 4"/>
              <a:gd name="T14" fmla="*/ 4 w 7"/>
              <a:gd name="T15" fmla="*/ 4 h 4"/>
              <a:gd name="T16" fmla="*/ 5 w 7"/>
              <a:gd name="T17" fmla="*/ 4 h 4"/>
              <a:gd name="T18" fmla="*/ 6 w 7"/>
              <a:gd name="T19" fmla="*/ 2 h 4"/>
              <a:gd name="T20" fmla="*/ 7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7" y="0"/>
                </a:moveTo>
                <a:cubicBezTo>
                  <a:pt x="7" y="0"/>
                  <a:pt x="7" y="0"/>
                  <a:pt x="7" y="0"/>
                </a:cubicBezTo>
                <a:cubicBezTo>
                  <a:pt x="7" y="0"/>
                  <a:pt x="6" y="1"/>
                  <a:pt x="6" y="1"/>
                </a:cubicBezTo>
                <a:cubicBezTo>
                  <a:pt x="5" y="1"/>
                  <a:pt x="5" y="1"/>
                  <a:pt x="4" y="2"/>
                </a:cubicBezTo>
                <a:cubicBezTo>
                  <a:pt x="4" y="2"/>
                  <a:pt x="3" y="2"/>
                  <a:pt x="2" y="2"/>
                </a:cubicBezTo>
                <a:cubicBezTo>
                  <a:pt x="2" y="3"/>
                  <a:pt x="1" y="3"/>
                  <a:pt x="0" y="3"/>
                </a:cubicBezTo>
                <a:cubicBezTo>
                  <a:pt x="0" y="3"/>
                  <a:pt x="0" y="3"/>
                  <a:pt x="0" y="3"/>
                </a:cubicBezTo>
                <a:cubicBezTo>
                  <a:pt x="2" y="4"/>
                  <a:pt x="3" y="4"/>
                  <a:pt x="4" y="4"/>
                </a:cubicBezTo>
                <a:cubicBezTo>
                  <a:pt x="5" y="4"/>
                  <a:pt x="5" y="4"/>
                  <a:pt x="5" y="4"/>
                </a:cubicBezTo>
                <a:cubicBezTo>
                  <a:pt x="5" y="3"/>
                  <a:pt x="6" y="3"/>
                  <a:pt x="6" y="2"/>
                </a:cubicBezTo>
                <a:cubicBezTo>
                  <a:pt x="7" y="2"/>
                  <a:pt x="7" y="1"/>
                  <a:pt x="7"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2" name="Freeform 3290">
            <a:extLst>
              <a:ext uri="{FF2B5EF4-FFF2-40B4-BE49-F238E27FC236}">
                <a16:creationId xmlns:a16="http://schemas.microsoft.com/office/drawing/2014/main" id="{4C5414D4-93E3-4E4A-8B2F-986722ACB2FB}"/>
              </a:ext>
            </a:extLst>
          </p:cNvPr>
          <p:cNvSpPr>
            <a:spLocks/>
          </p:cNvSpPr>
          <p:nvPr/>
        </p:nvSpPr>
        <p:spPr bwMode="auto">
          <a:xfrm>
            <a:off x="2755526" y="4920403"/>
            <a:ext cx="17465" cy="20640"/>
          </a:xfrm>
          <a:custGeom>
            <a:avLst/>
            <a:gdLst>
              <a:gd name="T0" fmla="*/ 4 w 4"/>
              <a:gd name="T1" fmla="*/ 0 h 5"/>
              <a:gd name="T2" fmla="*/ 4 w 4"/>
              <a:gd name="T3" fmla="*/ 0 h 5"/>
              <a:gd name="T4" fmla="*/ 2 w 4"/>
              <a:gd name="T5" fmla="*/ 2 h 5"/>
              <a:gd name="T6" fmla="*/ 1 w 4"/>
              <a:gd name="T7" fmla="*/ 4 h 5"/>
              <a:gd name="T8" fmla="*/ 0 w 4"/>
              <a:gd name="T9" fmla="*/ 4 h 5"/>
              <a:gd name="T10" fmla="*/ 2 w 4"/>
              <a:gd name="T11" fmla="*/ 5 h 5"/>
              <a:gd name="T12" fmla="*/ 3 w 4"/>
              <a:gd name="T13" fmla="*/ 1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cubicBezTo>
                  <a:pt x="4" y="0"/>
                  <a:pt x="4" y="0"/>
                  <a:pt x="4" y="0"/>
                </a:cubicBezTo>
                <a:cubicBezTo>
                  <a:pt x="3" y="1"/>
                  <a:pt x="3" y="2"/>
                  <a:pt x="2" y="2"/>
                </a:cubicBezTo>
                <a:cubicBezTo>
                  <a:pt x="2" y="3"/>
                  <a:pt x="1" y="3"/>
                  <a:pt x="1" y="4"/>
                </a:cubicBezTo>
                <a:cubicBezTo>
                  <a:pt x="0" y="4"/>
                  <a:pt x="0" y="4"/>
                  <a:pt x="0" y="4"/>
                </a:cubicBezTo>
                <a:cubicBezTo>
                  <a:pt x="1" y="4"/>
                  <a:pt x="2" y="5"/>
                  <a:pt x="2" y="5"/>
                </a:cubicBezTo>
                <a:cubicBezTo>
                  <a:pt x="3" y="3"/>
                  <a:pt x="3" y="2"/>
                  <a:pt x="3" y="1"/>
                </a:cubicBezTo>
                <a:cubicBezTo>
                  <a:pt x="3" y="1"/>
                  <a:pt x="4" y="0"/>
                  <a:pt x="4"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3" name="Freeform 3291">
            <a:extLst>
              <a:ext uri="{FF2B5EF4-FFF2-40B4-BE49-F238E27FC236}">
                <a16:creationId xmlns:a16="http://schemas.microsoft.com/office/drawing/2014/main" id="{6574DA57-086B-49B9-897F-104029909CB3}"/>
              </a:ext>
            </a:extLst>
          </p:cNvPr>
          <p:cNvSpPr>
            <a:spLocks noEditPoints="1"/>
          </p:cNvSpPr>
          <p:nvPr/>
        </p:nvSpPr>
        <p:spPr bwMode="auto">
          <a:xfrm>
            <a:off x="2715834" y="4893412"/>
            <a:ext cx="65095" cy="60332"/>
          </a:xfrm>
          <a:custGeom>
            <a:avLst/>
            <a:gdLst>
              <a:gd name="T0" fmla="*/ 4 w 15"/>
              <a:gd name="T1" fmla="*/ 8 h 14"/>
              <a:gd name="T2" fmla="*/ 0 w 15"/>
              <a:gd name="T3" fmla="*/ 14 h 14"/>
              <a:gd name="T4" fmla="*/ 2 w 15"/>
              <a:gd name="T5" fmla="*/ 11 h 14"/>
              <a:gd name="T6" fmla="*/ 3 w 15"/>
              <a:gd name="T7" fmla="*/ 10 h 14"/>
              <a:gd name="T8" fmla="*/ 5 w 15"/>
              <a:gd name="T9" fmla="*/ 9 h 14"/>
              <a:gd name="T10" fmla="*/ 4 w 15"/>
              <a:gd name="T11" fmla="*/ 8 h 14"/>
              <a:gd name="T12" fmla="*/ 13 w 15"/>
              <a:gd name="T13" fmla="*/ 4 h 14"/>
              <a:gd name="T14" fmla="*/ 13 w 15"/>
              <a:gd name="T15" fmla="*/ 4 h 14"/>
              <a:gd name="T16" fmla="*/ 13 w 15"/>
              <a:gd name="T17" fmla="*/ 4 h 14"/>
              <a:gd name="T18" fmla="*/ 13 w 15"/>
              <a:gd name="T19" fmla="*/ 4 h 14"/>
              <a:gd name="T20" fmla="*/ 15 w 15"/>
              <a:gd name="T21" fmla="*/ 0 h 14"/>
              <a:gd name="T22" fmla="*/ 14 w 15"/>
              <a:gd name="T23" fmla="*/ 1 h 14"/>
              <a:gd name="T24" fmla="*/ 14 w 15"/>
              <a:gd name="T25" fmla="*/ 1 h 14"/>
              <a:gd name="T26" fmla="*/ 14 w 15"/>
              <a:gd name="T27" fmla="*/ 1 h 14"/>
              <a:gd name="T28" fmla="*/ 15 w 15"/>
              <a:gd name="T29" fmla="*/ 0 h 14"/>
              <a:gd name="T30" fmla="*/ 15 w 15"/>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4">
                <a:moveTo>
                  <a:pt x="4" y="8"/>
                </a:moveTo>
                <a:cubicBezTo>
                  <a:pt x="3" y="10"/>
                  <a:pt x="2" y="12"/>
                  <a:pt x="0" y="14"/>
                </a:cubicBezTo>
                <a:cubicBezTo>
                  <a:pt x="1" y="13"/>
                  <a:pt x="1" y="12"/>
                  <a:pt x="2" y="11"/>
                </a:cubicBezTo>
                <a:cubicBezTo>
                  <a:pt x="2" y="11"/>
                  <a:pt x="3" y="10"/>
                  <a:pt x="3" y="10"/>
                </a:cubicBezTo>
                <a:cubicBezTo>
                  <a:pt x="4" y="9"/>
                  <a:pt x="4" y="9"/>
                  <a:pt x="5" y="9"/>
                </a:cubicBezTo>
                <a:cubicBezTo>
                  <a:pt x="5" y="9"/>
                  <a:pt x="4" y="8"/>
                  <a:pt x="4" y="8"/>
                </a:cubicBezTo>
                <a:moveTo>
                  <a:pt x="13" y="4"/>
                </a:moveTo>
                <a:cubicBezTo>
                  <a:pt x="13" y="4"/>
                  <a:pt x="13" y="4"/>
                  <a:pt x="13" y="4"/>
                </a:cubicBezTo>
                <a:cubicBezTo>
                  <a:pt x="13" y="4"/>
                  <a:pt x="13" y="4"/>
                  <a:pt x="13" y="4"/>
                </a:cubicBezTo>
                <a:cubicBezTo>
                  <a:pt x="13" y="4"/>
                  <a:pt x="13" y="4"/>
                  <a:pt x="13" y="4"/>
                </a:cubicBezTo>
                <a:moveTo>
                  <a:pt x="15" y="0"/>
                </a:moveTo>
                <a:cubicBezTo>
                  <a:pt x="15" y="0"/>
                  <a:pt x="15" y="1"/>
                  <a:pt x="14" y="1"/>
                </a:cubicBezTo>
                <a:cubicBezTo>
                  <a:pt x="14" y="1"/>
                  <a:pt x="14" y="1"/>
                  <a:pt x="14" y="1"/>
                </a:cubicBezTo>
                <a:cubicBezTo>
                  <a:pt x="14" y="1"/>
                  <a:pt x="14" y="1"/>
                  <a:pt x="14" y="1"/>
                </a:cubicBezTo>
                <a:cubicBezTo>
                  <a:pt x="15" y="1"/>
                  <a:pt x="15" y="0"/>
                  <a:pt x="15" y="0"/>
                </a:cubicBezTo>
                <a:cubicBezTo>
                  <a:pt x="15" y="0"/>
                  <a:pt x="15" y="0"/>
                  <a:pt x="15"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4" name="Freeform 3292">
            <a:extLst>
              <a:ext uri="{FF2B5EF4-FFF2-40B4-BE49-F238E27FC236}">
                <a16:creationId xmlns:a16="http://schemas.microsoft.com/office/drawing/2014/main" id="{F74912AB-3A0A-4EA3-98D0-3EA97C5D6612}"/>
              </a:ext>
            </a:extLst>
          </p:cNvPr>
          <p:cNvSpPr>
            <a:spLocks/>
          </p:cNvSpPr>
          <p:nvPr/>
        </p:nvSpPr>
        <p:spPr bwMode="auto">
          <a:xfrm>
            <a:off x="2733298" y="4890237"/>
            <a:ext cx="47631" cy="42867"/>
          </a:xfrm>
          <a:custGeom>
            <a:avLst/>
            <a:gdLst>
              <a:gd name="T0" fmla="*/ 9 w 11"/>
              <a:gd name="T1" fmla="*/ 0 h 10"/>
              <a:gd name="T2" fmla="*/ 8 w 11"/>
              <a:gd name="T3" fmla="*/ 0 h 10"/>
              <a:gd name="T4" fmla="*/ 5 w 11"/>
              <a:gd name="T5" fmla="*/ 3 h 10"/>
              <a:gd name="T6" fmla="*/ 0 w 11"/>
              <a:gd name="T7" fmla="*/ 9 h 10"/>
              <a:gd name="T8" fmla="*/ 1 w 11"/>
              <a:gd name="T9" fmla="*/ 10 h 10"/>
              <a:gd name="T10" fmla="*/ 1 w 11"/>
              <a:gd name="T11" fmla="*/ 10 h 10"/>
              <a:gd name="T12" fmla="*/ 3 w 11"/>
              <a:gd name="T13" fmla="*/ 9 h 10"/>
              <a:gd name="T14" fmla="*/ 5 w 11"/>
              <a:gd name="T15" fmla="*/ 8 h 10"/>
              <a:gd name="T16" fmla="*/ 7 w 11"/>
              <a:gd name="T17" fmla="*/ 7 h 10"/>
              <a:gd name="T18" fmla="*/ 8 w 11"/>
              <a:gd name="T19" fmla="*/ 6 h 10"/>
              <a:gd name="T20" fmla="*/ 9 w 11"/>
              <a:gd name="T21" fmla="*/ 5 h 10"/>
              <a:gd name="T22" fmla="*/ 9 w 11"/>
              <a:gd name="T23" fmla="*/ 5 h 10"/>
              <a:gd name="T24" fmla="*/ 10 w 11"/>
              <a:gd name="T25" fmla="*/ 2 h 10"/>
              <a:gd name="T26" fmla="*/ 10 w 11"/>
              <a:gd name="T27" fmla="*/ 2 h 10"/>
              <a:gd name="T28" fmla="*/ 11 w 11"/>
              <a:gd name="T29" fmla="*/ 1 h 10"/>
              <a:gd name="T30" fmla="*/ 9 w 11"/>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0">
                <a:moveTo>
                  <a:pt x="9" y="0"/>
                </a:moveTo>
                <a:cubicBezTo>
                  <a:pt x="9" y="0"/>
                  <a:pt x="8" y="0"/>
                  <a:pt x="8" y="0"/>
                </a:cubicBezTo>
                <a:cubicBezTo>
                  <a:pt x="7" y="1"/>
                  <a:pt x="6" y="2"/>
                  <a:pt x="5" y="3"/>
                </a:cubicBezTo>
                <a:cubicBezTo>
                  <a:pt x="4" y="5"/>
                  <a:pt x="2" y="7"/>
                  <a:pt x="0" y="9"/>
                </a:cubicBezTo>
                <a:cubicBezTo>
                  <a:pt x="0" y="9"/>
                  <a:pt x="1" y="10"/>
                  <a:pt x="1" y="10"/>
                </a:cubicBezTo>
                <a:cubicBezTo>
                  <a:pt x="1" y="10"/>
                  <a:pt x="1" y="10"/>
                  <a:pt x="1" y="10"/>
                </a:cubicBezTo>
                <a:cubicBezTo>
                  <a:pt x="2" y="9"/>
                  <a:pt x="3" y="9"/>
                  <a:pt x="3" y="9"/>
                </a:cubicBezTo>
                <a:cubicBezTo>
                  <a:pt x="4" y="9"/>
                  <a:pt x="4" y="8"/>
                  <a:pt x="5" y="8"/>
                </a:cubicBezTo>
                <a:cubicBezTo>
                  <a:pt x="6" y="8"/>
                  <a:pt x="6" y="8"/>
                  <a:pt x="7" y="7"/>
                </a:cubicBezTo>
                <a:cubicBezTo>
                  <a:pt x="7" y="7"/>
                  <a:pt x="7" y="7"/>
                  <a:pt x="8" y="6"/>
                </a:cubicBezTo>
                <a:cubicBezTo>
                  <a:pt x="8" y="6"/>
                  <a:pt x="9" y="6"/>
                  <a:pt x="9" y="5"/>
                </a:cubicBezTo>
                <a:cubicBezTo>
                  <a:pt x="9" y="5"/>
                  <a:pt x="9" y="5"/>
                  <a:pt x="9" y="5"/>
                </a:cubicBezTo>
                <a:cubicBezTo>
                  <a:pt x="10" y="4"/>
                  <a:pt x="10" y="3"/>
                  <a:pt x="10" y="2"/>
                </a:cubicBezTo>
                <a:cubicBezTo>
                  <a:pt x="10" y="2"/>
                  <a:pt x="10" y="2"/>
                  <a:pt x="10" y="2"/>
                </a:cubicBezTo>
                <a:cubicBezTo>
                  <a:pt x="11" y="2"/>
                  <a:pt x="11" y="1"/>
                  <a:pt x="11" y="1"/>
                </a:cubicBezTo>
                <a:cubicBezTo>
                  <a:pt x="10" y="0"/>
                  <a:pt x="10" y="0"/>
                  <a:pt x="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5" name="Freeform 3293">
            <a:extLst>
              <a:ext uri="{FF2B5EF4-FFF2-40B4-BE49-F238E27FC236}">
                <a16:creationId xmlns:a16="http://schemas.microsoft.com/office/drawing/2014/main" id="{6A5214C9-137E-42C8-A648-D718C638D6BB}"/>
              </a:ext>
            </a:extLst>
          </p:cNvPr>
          <p:cNvSpPr>
            <a:spLocks noEditPoints="1"/>
          </p:cNvSpPr>
          <p:nvPr/>
        </p:nvSpPr>
        <p:spPr bwMode="auto">
          <a:xfrm>
            <a:off x="2707895" y="4953744"/>
            <a:ext cx="7938" cy="17465"/>
          </a:xfrm>
          <a:custGeom>
            <a:avLst/>
            <a:gdLst>
              <a:gd name="T0" fmla="*/ 2 w 2"/>
              <a:gd name="T1" fmla="*/ 1 h 4"/>
              <a:gd name="T2" fmla="*/ 0 w 2"/>
              <a:gd name="T3" fmla="*/ 4 h 4"/>
              <a:gd name="T4" fmla="*/ 2 w 2"/>
              <a:gd name="T5" fmla="*/ 1 h 4"/>
              <a:gd name="T6" fmla="*/ 2 w 2"/>
              <a:gd name="T7" fmla="*/ 0 h 4"/>
              <a:gd name="T8" fmla="*/ 2 w 2"/>
              <a:gd name="T9" fmla="*/ 1 h 4"/>
              <a:gd name="T10" fmla="*/ 2 w 2"/>
              <a:gd name="T11" fmla="*/ 1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1" y="2"/>
                  <a:pt x="0" y="3"/>
                  <a:pt x="0" y="4"/>
                </a:cubicBezTo>
                <a:cubicBezTo>
                  <a:pt x="0" y="4"/>
                  <a:pt x="1" y="3"/>
                  <a:pt x="2" y="1"/>
                </a:cubicBezTo>
                <a:moveTo>
                  <a:pt x="2" y="0"/>
                </a:moveTo>
                <a:cubicBezTo>
                  <a:pt x="2" y="0"/>
                  <a:pt x="2" y="1"/>
                  <a:pt x="2" y="1"/>
                </a:cubicBezTo>
                <a:cubicBezTo>
                  <a:pt x="2" y="1"/>
                  <a:pt x="2" y="1"/>
                  <a:pt x="2" y="1"/>
                </a:cubicBezTo>
                <a:cubicBezTo>
                  <a:pt x="2" y="1"/>
                  <a:pt x="2" y="1"/>
                  <a:pt x="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6" name="Freeform 3294">
            <a:extLst>
              <a:ext uri="{FF2B5EF4-FFF2-40B4-BE49-F238E27FC236}">
                <a16:creationId xmlns:a16="http://schemas.microsoft.com/office/drawing/2014/main" id="{AF9A913E-930E-4126-81E6-FB9B9AF5E8D1}"/>
              </a:ext>
            </a:extLst>
          </p:cNvPr>
          <p:cNvSpPr>
            <a:spLocks/>
          </p:cNvSpPr>
          <p:nvPr/>
        </p:nvSpPr>
        <p:spPr bwMode="auto">
          <a:xfrm>
            <a:off x="2672966" y="4993436"/>
            <a:ext cx="77797" cy="180996"/>
          </a:xfrm>
          <a:custGeom>
            <a:avLst/>
            <a:gdLst>
              <a:gd name="T0" fmla="*/ 18 w 18"/>
              <a:gd name="T1" fmla="*/ 0 h 42"/>
              <a:gd name="T2" fmla="*/ 16 w 18"/>
              <a:gd name="T3" fmla="*/ 2 h 42"/>
              <a:gd name="T4" fmla="*/ 14 w 18"/>
              <a:gd name="T5" fmla="*/ 4 h 42"/>
              <a:gd name="T6" fmla="*/ 11 w 18"/>
              <a:gd name="T7" fmla="*/ 6 h 42"/>
              <a:gd name="T8" fmla="*/ 9 w 18"/>
              <a:gd name="T9" fmla="*/ 8 h 42"/>
              <a:gd name="T10" fmla="*/ 7 w 18"/>
              <a:gd name="T11" fmla="*/ 11 h 42"/>
              <a:gd name="T12" fmla="*/ 4 w 18"/>
              <a:gd name="T13" fmla="*/ 13 h 42"/>
              <a:gd name="T14" fmla="*/ 3 w 18"/>
              <a:gd name="T15" fmla="*/ 15 h 42"/>
              <a:gd name="T16" fmla="*/ 2 w 18"/>
              <a:gd name="T17" fmla="*/ 16 h 42"/>
              <a:gd name="T18" fmla="*/ 1 w 18"/>
              <a:gd name="T19" fmla="*/ 19 h 42"/>
              <a:gd name="T20" fmla="*/ 0 w 18"/>
              <a:gd name="T21" fmla="*/ 22 h 42"/>
              <a:gd name="T22" fmla="*/ 2 w 18"/>
              <a:gd name="T23" fmla="*/ 38 h 42"/>
              <a:gd name="T24" fmla="*/ 5 w 18"/>
              <a:gd name="T25" fmla="*/ 42 h 42"/>
              <a:gd name="T26" fmla="*/ 7 w 18"/>
              <a:gd name="T27" fmla="*/ 42 h 42"/>
              <a:gd name="T28" fmla="*/ 9 w 18"/>
              <a:gd name="T29" fmla="*/ 42 h 42"/>
              <a:gd name="T30" fmla="*/ 9 w 18"/>
              <a:gd name="T31" fmla="*/ 36 h 42"/>
              <a:gd name="T32" fmla="*/ 11 w 18"/>
              <a:gd name="T33" fmla="*/ 23 h 42"/>
              <a:gd name="T34" fmla="*/ 15 w 18"/>
              <a:gd name="T35" fmla="*/ 9 h 42"/>
              <a:gd name="T36" fmla="*/ 18 w 18"/>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42">
                <a:moveTo>
                  <a:pt x="18" y="0"/>
                </a:moveTo>
                <a:cubicBezTo>
                  <a:pt x="17" y="1"/>
                  <a:pt x="17" y="1"/>
                  <a:pt x="16" y="2"/>
                </a:cubicBezTo>
                <a:cubicBezTo>
                  <a:pt x="15" y="3"/>
                  <a:pt x="15" y="3"/>
                  <a:pt x="14" y="4"/>
                </a:cubicBezTo>
                <a:cubicBezTo>
                  <a:pt x="13" y="4"/>
                  <a:pt x="12" y="5"/>
                  <a:pt x="11" y="6"/>
                </a:cubicBezTo>
                <a:cubicBezTo>
                  <a:pt x="11" y="6"/>
                  <a:pt x="10" y="7"/>
                  <a:pt x="9" y="8"/>
                </a:cubicBezTo>
                <a:cubicBezTo>
                  <a:pt x="8" y="9"/>
                  <a:pt x="7" y="10"/>
                  <a:pt x="7" y="11"/>
                </a:cubicBezTo>
                <a:cubicBezTo>
                  <a:pt x="6" y="11"/>
                  <a:pt x="5" y="12"/>
                  <a:pt x="4" y="13"/>
                </a:cubicBezTo>
                <a:cubicBezTo>
                  <a:pt x="4" y="14"/>
                  <a:pt x="4" y="14"/>
                  <a:pt x="3" y="15"/>
                </a:cubicBezTo>
                <a:cubicBezTo>
                  <a:pt x="3" y="15"/>
                  <a:pt x="3" y="16"/>
                  <a:pt x="2" y="16"/>
                </a:cubicBezTo>
                <a:cubicBezTo>
                  <a:pt x="2" y="17"/>
                  <a:pt x="1" y="18"/>
                  <a:pt x="1" y="19"/>
                </a:cubicBezTo>
                <a:cubicBezTo>
                  <a:pt x="1" y="20"/>
                  <a:pt x="0" y="21"/>
                  <a:pt x="0" y="22"/>
                </a:cubicBezTo>
                <a:cubicBezTo>
                  <a:pt x="0" y="27"/>
                  <a:pt x="0" y="33"/>
                  <a:pt x="2" y="38"/>
                </a:cubicBezTo>
                <a:cubicBezTo>
                  <a:pt x="3" y="39"/>
                  <a:pt x="4" y="41"/>
                  <a:pt x="5" y="42"/>
                </a:cubicBezTo>
                <a:cubicBezTo>
                  <a:pt x="6" y="42"/>
                  <a:pt x="7" y="42"/>
                  <a:pt x="7" y="42"/>
                </a:cubicBezTo>
                <a:cubicBezTo>
                  <a:pt x="8" y="42"/>
                  <a:pt x="9" y="42"/>
                  <a:pt x="9" y="42"/>
                </a:cubicBezTo>
                <a:cubicBezTo>
                  <a:pt x="9" y="40"/>
                  <a:pt x="9" y="38"/>
                  <a:pt x="9" y="36"/>
                </a:cubicBezTo>
                <a:cubicBezTo>
                  <a:pt x="9" y="32"/>
                  <a:pt x="10" y="27"/>
                  <a:pt x="11" y="23"/>
                </a:cubicBezTo>
                <a:cubicBezTo>
                  <a:pt x="12" y="18"/>
                  <a:pt x="14" y="13"/>
                  <a:pt x="15" y="9"/>
                </a:cubicBezTo>
                <a:cubicBezTo>
                  <a:pt x="16" y="6"/>
                  <a:pt x="17" y="3"/>
                  <a:pt x="1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7" name="Freeform 3295">
            <a:extLst>
              <a:ext uri="{FF2B5EF4-FFF2-40B4-BE49-F238E27FC236}">
                <a16:creationId xmlns:a16="http://schemas.microsoft.com/office/drawing/2014/main" id="{240255A4-8A3C-4247-84B9-8DF8600D8C8C}"/>
              </a:ext>
            </a:extLst>
          </p:cNvPr>
          <p:cNvSpPr>
            <a:spLocks/>
          </p:cNvSpPr>
          <p:nvPr/>
        </p:nvSpPr>
        <p:spPr bwMode="auto">
          <a:xfrm>
            <a:off x="2712658" y="4958507"/>
            <a:ext cx="85735" cy="215925"/>
          </a:xfrm>
          <a:custGeom>
            <a:avLst/>
            <a:gdLst>
              <a:gd name="T0" fmla="*/ 12 w 20"/>
              <a:gd name="T1" fmla="*/ 0 h 50"/>
              <a:gd name="T2" fmla="*/ 11 w 20"/>
              <a:gd name="T3" fmla="*/ 4 h 50"/>
              <a:gd name="T4" fmla="*/ 7 w 20"/>
              <a:gd name="T5" fmla="*/ 17 h 50"/>
              <a:gd name="T6" fmla="*/ 3 w 20"/>
              <a:gd name="T7" fmla="*/ 31 h 50"/>
              <a:gd name="T8" fmla="*/ 0 w 20"/>
              <a:gd name="T9" fmla="*/ 44 h 50"/>
              <a:gd name="T10" fmla="*/ 0 w 20"/>
              <a:gd name="T11" fmla="*/ 50 h 50"/>
              <a:gd name="T12" fmla="*/ 2 w 20"/>
              <a:gd name="T13" fmla="*/ 49 h 50"/>
              <a:gd name="T14" fmla="*/ 5 w 20"/>
              <a:gd name="T15" fmla="*/ 49 h 50"/>
              <a:gd name="T16" fmla="*/ 7 w 20"/>
              <a:gd name="T17" fmla="*/ 49 h 50"/>
              <a:gd name="T18" fmla="*/ 10 w 20"/>
              <a:gd name="T19" fmla="*/ 49 h 50"/>
              <a:gd name="T20" fmla="*/ 18 w 20"/>
              <a:gd name="T21" fmla="*/ 47 h 50"/>
              <a:gd name="T22" fmla="*/ 19 w 20"/>
              <a:gd name="T23" fmla="*/ 46 h 50"/>
              <a:gd name="T24" fmla="*/ 20 w 20"/>
              <a:gd name="T25" fmla="*/ 42 h 50"/>
              <a:gd name="T26" fmla="*/ 20 w 20"/>
              <a:gd name="T27" fmla="*/ 33 h 50"/>
              <a:gd name="T28" fmla="*/ 19 w 20"/>
              <a:gd name="T29" fmla="*/ 28 h 50"/>
              <a:gd name="T30" fmla="*/ 18 w 20"/>
              <a:gd name="T31" fmla="*/ 23 h 50"/>
              <a:gd name="T32" fmla="*/ 15 w 20"/>
              <a:gd name="T33" fmla="*/ 13 h 50"/>
              <a:gd name="T34" fmla="*/ 14 w 20"/>
              <a:gd name="T35" fmla="*/ 8 h 50"/>
              <a:gd name="T36" fmla="*/ 13 w 20"/>
              <a:gd name="T37" fmla="*/ 4 h 50"/>
              <a:gd name="T38" fmla="*/ 12 w 20"/>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50">
                <a:moveTo>
                  <a:pt x="12" y="0"/>
                </a:moveTo>
                <a:cubicBezTo>
                  <a:pt x="12" y="1"/>
                  <a:pt x="12" y="2"/>
                  <a:pt x="11" y="4"/>
                </a:cubicBezTo>
                <a:cubicBezTo>
                  <a:pt x="10" y="8"/>
                  <a:pt x="9" y="12"/>
                  <a:pt x="7" y="17"/>
                </a:cubicBezTo>
                <a:cubicBezTo>
                  <a:pt x="6" y="22"/>
                  <a:pt x="4" y="26"/>
                  <a:pt x="3" y="31"/>
                </a:cubicBezTo>
                <a:cubicBezTo>
                  <a:pt x="1" y="35"/>
                  <a:pt x="0" y="40"/>
                  <a:pt x="0" y="44"/>
                </a:cubicBezTo>
                <a:cubicBezTo>
                  <a:pt x="0" y="46"/>
                  <a:pt x="0" y="48"/>
                  <a:pt x="0" y="50"/>
                </a:cubicBezTo>
                <a:cubicBezTo>
                  <a:pt x="1" y="50"/>
                  <a:pt x="1" y="50"/>
                  <a:pt x="2" y="49"/>
                </a:cubicBezTo>
                <a:cubicBezTo>
                  <a:pt x="2" y="49"/>
                  <a:pt x="4" y="49"/>
                  <a:pt x="5" y="49"/>
                </a:cubicBezTo>
                <a:cubicBezTo>
                  <a:pt x="6" y="49"/>
                  <a:pt x="7" y="49"/>
                  <a:pt x="7" y="49"/>
                </a:cubicBezTo>
                <a:cubicBezTo>
                  <a:pt x="8" y="49"/>
                  <a:pt x="9" y="49"/>
                  <a:pt x="10" y="49"/>
                </a:cubicBezTo>
                <a:cubicBezTo>
                  <a:pt x="13" y="49"/>
                  <a:pt x="16" y="48"/>
                  <a:pt x="18" y="47"/>
                </a:cubicBezTo>
                <a:cubicBezTo>
                  <a:pt x="19" y="47"/>
                  <a:pt x="19" y="47"/>
                  <a:pt x="19" y="46"/>
                </a:cubicBezTo>
                <a:cubicBezTo>
                  <a:pt x="19" y="45"/>
                  <a:pt x="19" y="44"/>
                  <a:pt x="20" y="42"/>
                </a:cubicBezTo>
                <a:cubicBezTo>
                  <a:pt x="20" y="40"/>
                  <a:pt x="20" y="37"/>
                  <a:pt x="20" y="33"/>
                </a:cubicBezTo>
                <a:cubicBezTo>
                  <a:pt x="19" y="32"/>
                  <a:pt x="19" y="30"/>
                  <a:pt x="19" y="28"/>
                </a:cubicBezTo>
                <a:cubicBezTo>
                  <a:pt x="18" y="26"/>
                  <a:pt x="18" y="25"/>
                  <a:pt x="18" y="23"/>
                </a:cubicBezTo>
                <a:cubicBezTo>
                  <a:pt x="17" y="19"/>
                  <a:pt x="16" y="16"/>
                  <a:pt x="15" y="13"/>
                </a:cubicBezTo>
                <a:cubicBezTo>
                  <a:pt x="14" y="11"/>
                  <a:pt x="14" y="10"/>
                  <a:pt x="14" y="8"/>
                </a:cubicBezTo>
                <a:cubicBezTo>
                  <a:pt x="13" y="7"/>
                  <a:pt x="13" y="5"/>
                  <a:pt x="13" y="4"/>
                </a:cubicBezTo>
                <a:cubicBezTo>
                  <a:pt x="13" y="3"/>
                  <a:pt x="12" y="1"/>
                  <a:pt x="1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8" name="Freeform 3296">
            <a:extLst>
              <a:ext uri="{FF2B5EF4-FFF2-40B4-BE49-F238E27FC236}">
                <a16:creationId xmlns:a16="http://schemas.microsoft.com/office/drawing/2014/main" id="{15D88544-FF5D-4DF8-8F32-9A4549A0AF6E}"/>
              </a:ext>
            </a:extLst>
          </p:cNvPr>
          <p:cNvSpPr>
            <a:spLocks/>
          </p:cNvSpPr>
          <p:nvPr/>
        </p:nvSpPr>
        <p:spPr bwMode="auto">
          <a:xfrm>
            <a:off x="2819033" y="4860071"/>
            <a:ext cx="95261" cy="206399"/>
          </a:xfrm>
          <a:custGeom>
            <a:avLst/>
            <a:gdLst>
              <a:gd name="T0" fmla="*/ 6 w 22"/>
              <a:gd name="T1" fmla="*/ 0 h 48"/>
              <a:gd name="T2" fmla="*/ 5 w 22"/>
              <a:gd name="T3" fmla="*/ 0 h 48"/>
              <a:gd name="T4" fmla="*/ 5 w 22"/>
              <a:gd name="T5" fmla="*/ 2 h 48"/>
              <a:gd name="T6" fmla="*/ 5 w 22"/>
              <a:gd name="T7" fmla="*/ 3 h 48"/>
              <a:gd name="T8" fmla="*/ 5 w 22"/>
              <a:gd name="T9" fmla="*/ 5 h 48"/>
              <a:gd name="T10" fmla="*/ 5 w 22"/>
              <a:gd name="T11" fmla="*/ 7 h 48"/>
              <a:gd name="T12" fmla="*/ 4 w 22"/>
              <a:gd name="T13" fmla="*/ 10 h 48"/>
              <a:gd name="T14" fmla="*/ 2 w 22"/>
              <a:gd name="T15" fmla="*/ 15 h 48"/>
              <a:gd name="T16" fmla="*/ 1 w 22"/>
              <a:gd name="T17" fmla="*/ 16 h 48"/>
              <a:gd name="T18" fmla="*/ 0 w 22"/>
              <a:gd name="T19" fmla="*/ 16 h 48"/>
              <a:gd name="T20" fmla="*/ 4 w 22"/>
              <a:gd name="T21" fmla="*/ 20 h 48"/>
              <a:gd name="T22" fmla="*/ 8 w 22"/>
              <a:gd name="T23" fmla="*/ 24 h 48"/>
              <a:gd name="T24" fmla="*/ 10 w 22"/>
              <a:gd name="T25" fmla="*/ 26 h 48"/>
              <a:gd name="T26" fmla="*/ 11 w 22"/>
              <a:gd name="T27" fmla="*/ 28 h 48"/>
              <a:gd name="T28" fmla="*/ 14 w 22"/>
              <a:gd name="T29" fmla="*/ 32 h 48"/>
              <a:gd name="T30" fmla="*/ 17 w 22"/>
              <a:gd name="T31" fmla="*/ 36 h 48"/>
              <a:gd name="T32" fmla="*/ 19 w 22"/>
              <a:gd name="T33" fmla="*/ 45 h 48"/>
              <a:gd name="T34" fmla="*/ 18 w 22"/>
              <a:gd name="T35" fmla="*/ 48 h 48"/>
              <a:gd name="T36" fmla="*/ 19 w 22"/>
              <a:gd name="T37" fmla="*/ 46 h 48"/>
              <a:gd name="T38" fmla="*/ 22 w 22"/>
              <a:gd name="T39" fmla="*/ 41 h 48"/>
              <a:gd name="T40" fmla="*/ 22 w 22"/>
              <a:gd name="T41" fmla="*/ 22 h 48"/>
              <a:gd name="T42" fmla="*/ 22 w 22"/>
              <a:gd name="T43" fmla="*/ 9 h 48"/>
              <a:gd name="T44" fmla="*/ 19 w 22"/>
              <a:gd name="T45" fmla="*/ 4 h 48"/>
              <a:gd name="T46" fmla="*/ 19 w 22"/>
              <a:gd name="T47" fmla="*/ 4 h 48"/>
              <a:gd name="T48" fmla="*/ 15 w 22"/>
              <a:gd name="T49" fmla="*/ 8 h 48"/>
              <a:gd name="T50" fmla="*/ 2 w 22"/>
              <a:gd name="T51" fmla="*/ 15 h 48"/>
              <a:gd name="T52" fmla="*/ 1 w 22"/>
              <a:gd name="T53" fmla="*/ 16 h 48"/>
              <a:gd name="T54" fmla="*/ 2 w 22"/>
              <a:gd name="T55" fmla="*/ 15 h 48"/>
              <a:gd name="T56" fmla="*/ 4 w 22"/>
              <a:gd name="T57" fmla="*/ 10 h 48"/>
              <a:gd name="T58" fmla="*/ 5 w 22"/>
              <a:gd name="T59" fmla="*/ 8 h 48"/>
              <a:gd name="T60" fmla="*/ 5 w 22"/>
              <a:gd name="T61" fmla="*/ 5 h 48"/>
              <a:gd name="T62" fmla="*/ 5 w 22"/>
              <a:gd name="T63" fmla="*/ 3 h 48"/>
              <a:gd name="T64" fmla="*/ 6 w 22"/>
              <a:gd name="T65" fmla="*/ 2 h 48"/>
              <a:gd name="T66" fmla="*/ 6 w 22"/>
              <a:gd name="T6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8">
                <a:moveTo>
                  <a:pt x="6" y="0"/>
                </a:moveTo>
                <a:cubicBezTo>
                  <a:pt x="5" y="0"/>
                  <a:pt x="5" y="0"/>
                  <a:pt x="5" y="0"/>
                </a:cubicBezTo>
                <a:cubicBezTo>
                  <a:pt x="5" y="1"/>
                  <a:pt x="5" y="1"/>
                  <a:pt x="5" y="2"/>
                </a:cubicBezTo>
                <a:cubicBezTo>
                  <a:pt x="5" y="3"/>
                  <a:pt x="5" y="3"/>
                  <a:pt x="5" y="3"/>
                </a:cubicBezTo>
                <a:cubicBezTo>
                  <a:pt x="5" y="5"/>
                  <a:pt x="5" y="5"/>
                  <a:pt x="5" y="5"/>
                </a:cubicBezTo>
                <a:cubicBezTo>
                  <a:pt x="5" y="6"/>
                  <a:pt x="5" y="7"/>
                  <a:pt x="5" y="7"/>
                </a:cubicBezTo>
                <a:cubicBezTo>
                  <a:pt x="5" y="8"/>
                  <a:pt x="4" y="9"/>
                  <a:pt x="4" y="10"/>
                </a:cubicBezTo>
                <a:cubicBezTo>
                  <a:pt x="3" y="12"/>
                  <a:pt x="3" y="13"/>
                  <a:pt x="2" y="15"/>
                </a:cubicBezTo>
                <a:cubicBezTo>
                  <a:pt x="2" y="15"/>
                  <a:pt x="1" y="15"/>
                  <a:pt x="1" y="16"/>
                </a:cubicBezTo>
                <a:cubicBezTo>
                  <a:pt x="1" y="16"/>
                  <a:pt x="0" y="16"/>
                  <a:pt x="0" y="16"/>
                </a:cubicBezTo>
                <a:cubicBezTo>
                  <a:pt x="1" y="17"/>
                  <a:pt x="3" y="19"/>
                  <a:pt x="4" y="20"/>
                </a:cubicBezTo>
                <a:cubicBezTo>
                  <a:pt x="6" y="21"/>
                  <a:pt x="7" y="22"/>
                  <a:pt x="8" y="24"/>
                </a:cubicBezTo>
                <a:cubicBezTo>
                  <a:pt x="10" y="26"/>
                  <a:pt x="10" y="26"/>
                  <a:pt x="10" y="26"/>
                </a:cubicBezTo>
                <a:cubicBezTo>
                  <a:pt x="11" y="28"/>
                  <a:pt x="11" y="28"/>
                  <a:pt x="11" y="28"/>
                </a:cubicBezTo>
                <a:cubicBezTo>
                  <a:pt x="12" y="29"/>
                  <a:pt x="14" y="30"/>
                  <a:pt x="14" y="32"/>
                </a:cubicBezTo>
                <a:cubicBezTo>
                  <a:pt x="15" y="33"/>
                  <a:pt x="16" y="35"/>
                  <a:pt x="17" y="36"/>
                </a:cubicBezTo>
                <a:cubicBezTo>
                  <a:pt x="18" y="39"/>
                  <a:pt x="19" y="42"/>
                  <a:pt x="19" y="45"/>
                </a:cubicBezTo>
                <a:cubicBezTo>
                  <a:pt x="19" y="46"/>
                  <a:pt x="19" y="47"/>
                  <a:pt x="18" y="48"/>
                </a:cubicBezTo>
                <a:cubicBezTo>
                  <a:pt x="19" y="46"/>
                  <a:pt x="19" y="46"/>
                  <a:pt x="19" y="46"/>
                </a:cubicBezTo>
                <a:cubicBezTo>
                  <a:pt x="20" y="45"/>
                  <a:pt x="21" y="43"/>
                  <a:pt x="22" y="41"/>
                </a:cubicBezTo>
                <a:cubicBezTo>
                  <a:pt x="22" y="22"/>
                  <a:pt x="22" y="22"/>
                  <a:pt x="22" y="22"/>
                </a:cubicBezTo>
                <a:cubicBezTo>
                  <a:pt x="22" y="18"/>
                  <a:pt x="22" y="13"/>
                  <a:pt x="22" y="9"/>
                </a:cubicBezTo>
                <a:cubicBezTo>
                  <a:pt x="21" y="7"/>
                  <a:pt x="20" y="6"/>
                  <a:pt x="19" y="4"/>
                </a:cubicBezTo>
                <a:cubicBezTo>
                  <a:pt x="19" y="4"/>
                  <a:pt x="19" y="4"/>
                  <a:pt x="19" y="4"/>
                </a:cubicBezTo>
                <a:cubicBezTo>
                  <a:pt x="18" y="5"/>
                  <a:pt x="17" y="7"/>
                  <a:pt x="15" y="8"/>
                </a:cubicBezTo>
                <a:cubicBezTo>
                  <a:pt x="12" y="11"/>
                  <a:pt x="7" y="13"/>
                  <a:pt x="2" y="15"/>
                </a:cubicBezTo>
                <a:cubicBezTo>
                  <a:pt x="1" y="16"/>
                  <a:pt x="1" y="16"/>
                  <a:pt x="1" y="16"/>
                </a:cubicBezTo>
                <a:cubicBezTo>
                  <a:pt x="2" y="15"/>
                  <a:pt x="2" y="15"/>
                  <a:pt x="2" y="15"/>
                </a:cubicBezTo>
                <a:cubicBezTo>
                  <a:pt x="3" y="13"/>
                  <a:pt x="4" y="12"/>
                  <a:pt x="4" y="10"/>
                </a:cubicBezTo>
                <a:cubicBezTo>
                  <a:pt x="4" y="9"/>
                  <a:pt x="5" y="8"/>
                  <a:pt x="5" y="8"/>
                </a:cubicBezTo>
                <a:cubicBezTo>
                  <a:pt x="5" y="7"/>
                  <a:pt x="5" y="6"/>
                  <a:pt x="5" y="5"/>
                </a:cubicBezTo>
                <a:cubicBezTo>
                  <a:pt x="5" y="3"/>
                  <a:pt x="5" y="3"/>
                  <a:pt x="5" y="3"/>
                </a:cubicBezTo>
                <a:cubicBezTo>
                  <a:pt x="6" y="2"/>
                  <a:pt x="6" y="2"/>
                  <a:pt x="6" y="2"/>
                </a:cubicBezTo>
                <a:cubicBezTo>
                  <a:pt x="6" y="1"/>
                  <a:pt x="6" y="1"/>
                  <a:pt x="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49" name="Freeform 3297">
            <a:extLst>
              <a:ext uri="{FF2B5EF4-FFF2-40B4-BE49-F238E27FC236}">
                <a16:creationId xmlns:a16="http://schemas.microsoft.com/office/drawing/2014/main" id="{208A4C21-22CF-458C-BBBA-3C4A76751B3C}"/>
              </a:ext>
            </a:extLst>
          </p:cNvPr>
          <p:cNvSpPr>
            <a:spLocks/>
          </p:cNvSpPr>
          <p:nvPr/>
        </p:nvSpPr>
        <p:spPr bwMode="auto">
          <a:xfrm>
            <a:off x="2823796" y="4860071"/>
            <a:ext cx="77797" cy="68270"/>
          </a:xfrm>
          <a:custGeom>
            <a:avLst/>
            <a:gdLst>
              <a:gd name="T0" fmla="*/ 9 w 18"/>
              <a:gd name="T1" fmla="*/ 0 h 16"/>
              <a:gd name="T2" fmla="*/ 5 w 18"/>
              <a:gd name="T3" fmla="*/ 0 h 16"/>
              <a:gd name="T4" fmla="*/ 5 w 18"/>
              <a:gd name="T5" fmla="*/ 2 h 16"/>
              <a:gd name="T6" fmla="*/ 4 w 18"/>
              <a:gd name="T7" fmla="*/ 3 h 16"/>
              <a:gd name="T8" fmla="*/ 4 w 18"/>
              <a:gd name="T9" fmla="*/ 5 h 16"/>
              <a:gd name="T10" fmla="*/ 4 w 18"/>
              <a:gd name="T11" fmla="*/ 8 h 16"/>
              <a:gd name="T12" fmla="*/ 3 w 18"/>
              <a:gd name="T13" fmla="*/ 10 h 16"/>
              <a:gd name="T14" fmla="*/ 1 w 18"/>
              <a:gd name="T15" fmla="*/ 15 h 16"/>
              <a:gd name="T16" fmla="*/ 0 w 18"/>
              <a:gd name="T17" fmla="*/ 16 h 16"/>
              <a:gd name="T18" fmla="*/ 1 w 18"/>
              <a:gd name="T19" fmla="*/ 15 h 16"/>
              <a:gd name="T20" fmla="*/ 14 w 18"/>
              <a:gd name="T21" fmla="*/ 8 h 16"/>
              <a:gd name="T22" fmla="*/ 18 w 18"/>
              <a:gd name="T23" fmla="*/ 4 h 16"/>
              <a:gd name="T24" fmla="*/ 16 w 18"/>
              <a:gd name="T25" fmla="*/ 1 h 16"/>
              <a:gd name="T26" fmla="*/ 9 w 18"/>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6">
                <a:moveTo>
                  <a:pt x="9" y="0"/>
                </a:moveTo>
                <a:cubicBezTo>
                  <a:pt x="7" y="0"/>
                  <a:pt x="6" y="0"/>
                  <a:pt x="5" y="0"/>
                </a:cubicBezTo>
                <a:cubicBezTo>
                  <a:pt x="5" y="1"/>
                  <a:pt x="5" y="1"/>
                  <a:pt x="5" y="2"/>
                </a:cubicBezTo>
                <a:cubicBezTo>
                  <a:pt x="4" y="3"/>
                  <a:pt x="4" y="3"/>
                  <a:pt x="4" y="3"/>
                </a:cubicBezTo>
                <a:cubicBezTo>
                  <a:pt x="4" y="5"/>
                  <a:pt x="4" y="5"/>
                  <a:pt x="4" y="5"/>
                </a:cubicBezTo>
                <a:cubicBezTo>
                  <a:pt x="4" y="6"/>
                  <a:pt x="4" y="7"/>
                  <a:pt x="4" y="8"/>
                </a:cubicBezTo>
                <a:cubicBezTo>
                  <a:pt x="4" y="8"/>
                  <a:pt x="3" y="9"/>
                  <a:pt x="3" y="10"/>
                </a:cubicBezTo>
                <a:cubicBezTo>
                  <a:pt x="3" y="12"/>
                  <a:pt x="2" y="13"/>
                  <a:pt x="1" y="15"/>
                </a:cubicBezTo>
                <a:cubicBezTo>
                  <a:pt x="0" y="16"/>
                  <a:pt x="0" y="16"/>
                  <a:pt x="0" y="16"/>
                </a:cubicBezTo>
                <a:cubicBezTo>
                  <a:pt x="1" y="15"/>
                  <a:pt x="1" y="15"/>
                  <a:pt x="1" y="15"/>
                </a:cubicBezTo>
                <a:cubicBezTo>
                  <a:pt x="6" y="13"/>
                  <a:pt x="11" y="11"/>
                  <a:pt x="14" y="8"/>
                </a:cubicBezTo>
                <a:cubicBezTo>
                  <a:pt x="16" y="7"/>
                  <a:pt x="17" y="5"/>
                  <a:pt x="18" y="4"/>
                </a:cubicBezTo>
                <a:cubicBezTo>
                  <a:pt x="17" y="3"/>
                  <a:pt x="17" y="2"/>
                  <a:pt x="16" y="1"/>
                </a:cubicBezTo>
                <a:cubicBezTo>
                  <a:pt x="14" y="0"/>
                  <a:pt x="11" y="0"/>
                  <a:pt x="9"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0" name="Freeform 3298">
            <a:extLst>
              <a:ext uri="{FF2B5EF4-FFF2-40B4-BE49-F238E27FC236}">
                <a16:creationId xmlns:a16="http://schemas.microsoft.com/office/drawing/2014/main" id="{08823F38-A41D-422D-B182-BFF9ADD4EA0F}"/>
              </a:ext>
            </a:extLst>
          </p:cNvPr>
          <p:cNvSpPr>
            <a:spLocks/>
          </p:cNvSpPr>
          <p:nvPr/>
        </p:nvSpPr>
        <p:spPr bwMode="auto">
          <a:xfrm>
            <a:off x="2788867" y="4860071"/>
            <a:ext cx="52394" cy="68270"/>
          </a:xfrm>
          <a:custGeom>
            <a:avLst/>
            <a:gdLst>
              <a:gd name="T0" fmla="*/ 12 w 12"/>
              <a:gd name="T1" fmla="*/ 0 h 16"/>
              <a:gd name="T2" fmla="*/ 9 w 12"/>
              <a:gd name="T3" fmla="*/ 1 h 16"/>
              <a:gd name="T4" fmla="*/ 0 w 12"/>
              <a:gd name="T5" fmla="*/ 8 h 16"/>
              <a:gd name="T6" fmla="*/ 0 w 12"/>
              <a:gd name="T7" fmla="*/ 8 h 16"/>
              <a:gd name="T8" fmla="*/ 0 w 12"/>
              <a:gd name="T9" fmla="*/ 9 h 16"/>
              <a:gd name="T10" fmla="*/ 0 w 12"/>
              <a:gd name="T11" fmla="*/ 9 h 16"/>
              <a:gd name="T12" fmla="*/ 0 w 12"/>
              <a:gd name="T13" fmla="*/ 10 h 16"/>
              <a:gd name="T14" fmla="*/ 2 w 12"/>
              <a:gd name="T15" fmla="*/ 12 h 16"/>
              <a:gd name="T16" fmla="*/ 5 w 12"/>
              <a:gd name="T17" fmla="*/ 14 h 16"/>
              <a:gd name="T18" fmla="*/ 7 w 12"/>
              <a:gd name="T19" fmla="*/ 16 h 16"/>
              <a:gd name="T20" fmla="*/ 8 w 12"/>
              <a:gd name="T21" fmla="*/ 16 h 16"/>
              <a:gd name="T22" fmla="*/ 9 w 12"/>
              <a:gd name="T23" fmla="*/ 15 h 16"/>
              <a:gd name="T24" fmla="*/ 11 w 12"/>
              <a:gd name="T25" fmla="*/ 10 h 16"/>
              <a:gd name="T26" fmla="*/ 12 w 12"/>
              <a:gd name="T27" fmla="*/ 7 h 16"/>
              <a:gd name="T28" fmla="*/ 12 w 12"/>
              <a:gd name="T29" fmla="*/ 5 h 16"/>
              <a:gd name="T30" fmla="*/ 12 w 12"/>
              <a:gd name="T31" fmla="*/ 3 h 16"/>
              <a:gd name="T32" fmla="*/ 12 w 12"/>
              <a:gd name="T33" fmla="*/ 2 h 16"/>
              <a:gd name="T34" fmla="*/ 12 w 12"/>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12" y="0"/>
                </a:moveTo>
                <a:cubicBezTo>
                  <a:pt x="11" y="0"/>
                  <a:pt x="10" y="0"/>
                  <a:pt x="9" y="1"/>
                </a:cubicBezTo>
                <a:cubicBezTo>
                  <a:pt x="3" y="2"/>
                  <a:pt x="1" y="4"/>
                  <a:pt x="0" y="8"/>
                </a:cubicBezTo>
                <a:cubicBezTo>
                  <a:pt x="0" y="8"/>
                  <a:pt x="0" y="8"/>
                  <a:pt x="0" y="8"/>
                </a:cubicBezTo>
                <a:cubicBezTo>
                  <a:pt x="0" y="9"/>
                  <a:pt x="0" y="9"/>
                  <a:pt x="0" y="9"/>
                </a:cubicBezTo>
                <a:cubicBezTo>
                  <a:pt x="0" y="9"/>
                  <a:pt x="0" y="9"/>
                  <a:pt x="0" y="9"/>
                </a:cubicBezTo>
                <a:cubicBezTo>
                  <a:pt x="0" y="9"/>
                  <a:pt x="0" y="10"/>
                  <a:pt x="0" y="10"/>
                </a:cubicBezTo>
                <a:cubicBezTo>
                  <a:pt x="1" y="10"/>
                  <a:pt x="2" y="11"/>
                  <a:pt x="2" y="12"/>
                </a:cubicBezTo>
                <a:cubicBezTo>
                  <a:pt x="3" y="12"/>
                  <a:pt x="4" y="13"/>
                  <a:pt x="5" y="14"/>
                </a:cubicBezTo>
                <a:cubicBezTo>
                  <a:pt x="6" y="15"/>
                  <a:pt x="6" y="15"/>
                  <a:pt x="7" y="16"/>
                </a:cubicBezTo>
                <a:cubicBezTo>
                  <a:pt x="7" y="16"/>
                  <a:pt x="8" y="16"/>
                  <a:pt x="8" y="16"/>
                </a:cubicBezTo>
                <a:cubicBezTo>
                  <a:pt x="8" y="15"/>
                  <a:pt x="9" y="15"/>
                  <a:pt x="9" y="15"/>
                </a:cubicBezTo>
                <a:cubicBezTo>
                  <a:pt x="10" y="13"/>
                  <a:pt x="10" y="12"/>
                  <a:pt x="11" y="10"/>
                </a:cubicBezTo>
                <a:cubicBezTo>
                  <a:pt x="11" y="9"/>
                  <a:pt x="12" y="8"/>
                  <a:pt x="12" y="7"/>
                </a:cubicBezTo>
                <a:cubicBezTo>
                  <a:pt x="12" y="7"/>
                  <a:pt x="12" y="6"/>
                  <a:pt x="12" y="5"/>
                </a:cubicBezTo>
                <a:cubicBezTo>
                  <a:pt x="12" y="3"/>
                  <a:pt x="12" y="3"/>
                  <a:pt x="12" y="3"/>
                </a:cubicBezTo>
                <a:cubicBezTo>
                  <a:pt x="12" y="2"/>
                  <a:pt x="12" y="2"/>
                  <a:pt x="12" y="2"/>
                </a:cubicBezTo>
                <a:cubicBezTo>
                  <a:pt x="12" y="1"/>
                  <a:pt x="12" y="1"/>
                  <a:pt x="12"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1" name="Freeform 3299">
            <a:extLst>
              <a:ext uri="{FF2B5EF4-FFF2-40B4-BE49-F238E27FC236}">
                <a16:creationId xmlns:a16="http://schemas.microsoft.com/office/drawing/2014/main" id="{6F326219-C83D-49D8-87FF-5ED35338E69B}"/>
              </a:ext>
            </a:extLst>
          </p:cNvPr>
          <p:cNvSpPr>
            <a:spLocks/>
          </p:cNvSpPr>
          <p:nvPr/>
        </p:nvSpPr>
        <p:spPr bwMode="auto">
          <a:xfrm>
            <a:off x="2919057" y="4902938"/>
            <a:ext cx="25403" cy="128602"/>
          </a:xfrm>
          <a:custGeom>
            <a:avLst/>
            <a:gdLst>
              <a:gd name="T0" fmla="*/ 0 w 6"/>
              <a:gd name="T1" fmla="*/ 0 h 30"/>
              <a:gd name="T2" fmla="*/ 0 w 6"/>
              <a:gd name="T3" fmla="*/ 12 h 30"/>
              <a:gd name="T4" fmla="*/ 0 w 6"/>
              <a:gd name="T5" fmla="*/ 30 h 30"/>
              <a:gd name="T6" fmla="*/ 4 w 6"/>
              <a:gd name="T7" fmla="*/ 5 h 30"/>
              <a:gd name="T8" fmla="*/ 4 w 6"/>
              <a:gd name="T9" fmla="*/ 4 h 30"/>
              <a:gd name="T10" fmla="*/ 0 w 6"/>
              <a:gd name="T11" fmla="*/ 0 h 30"/>
            </a:gdLst>
            <a:ahLst/>
            <a:cxnLst>
              <a:cxn ang="0">
                <a:pos x="T0" y="T1"/>
              </a:cxn>
              <a:cxn ang="0">
                <a:pos x="T2" y="T3"/>
              </a:cxn>
              <a:cxn ang="0">
                <a:pos x="T4" y="T5"/>
              </a:cxn>
              <a:cxn ang="0">
                <a:pos x="T6" y="T7"/>
              </a:cxn>
              <a:cxn ang="0">
                <a:pos x="T8" y="T9"/>
              </a:cxn>
              <a:cxn ang="0">
                <a:pos x="T10" y="T11"/>
              </a:cxn>
            </a:cxnLst>
            <a:rect l="0" t="0" r="r" b="b"/>
            <a:pathLst>
              <a:path w="6" h="30">
                <a:moveTo>
                  <a:pt x="0" y="0"/>
                </a:moveTo>
                <a:cubicBezTo>
                  <a:pt x="0" y="4"/>
                  <a:pt x="0" y="8"/>
                  <a:pt x="0" y="12"/>
                </a:cubicBezTo>
                <a:cubicBezTo>
                  <a:pt x="0" y="30"/>
                  <a:pt x="0" y="30"/>
                  <a:pt x="0" y="30"/>
                </a:cubicBezTo>
                <a:cubicBezTo>
                  <a:pt x="4" y="21"/>
                  <a:pt x="6" y="12"/>
                  <a:pt x="4" y="5"/>
                </a:cubicBezTo>
                <a:cubicBezTo>
                  <a:pt x="4" y="4"/>
                  <a:pt x="4" y="4"/>
                  <a:pt x="4" y="4"/>
                </a:cubicBezTo>
                <a:cubicBezTo>
                  <a:pt x="3" y="2"/>
                  <a:pt x="1" y="1"/>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2" name="Freeform 3300">
            <a:extLst>
              <a:ext uri="{FF2B5EF4-FFF2-40B4-BE49-F238E27FC236}">
                <a16:creationId xmlns:a16="http://schemas.microsoft.com/office/drawing/2014/main" id="{1C52DC06-411C-400A-9598-7048CB1BA173}"/>
              </a:ext>
            </a:extLst>
          </p:cNvPr>
          <p:cNvSpPr>
            <a:spLocks/>
          </p:cNvSpPr>
          <p:nvPr/>
        </p:nvSpPr>
        <p:spPr bwMode="auto">
          <a:xfrm>
            <a:off x="2901593" y="4868009"/>
            <a:ext cx="17465" cy="30166"/>
          </a:xfrm>
          <a:custGeom>
            <a:avLst/>
            <a:gdLst>
              <a:gd name="T0" fmla="*/ 1 w 4"/>
              <a:gd name="T1" fmla="*/ 0 h 7"/>
              <a:gd name="T2" fmla="*/ 0 w 4"/>
              <a:gd name="T3" fmla="*/ 2 h 7"/>
              <a:gd name="T4" fmla="*/ 0 w 4"/>
              <a:gd name="T5" fmla="*/ 2 h 7"/>
              <a:gd name="T6" fmla="*/ 3 w 4"/>
              <a:gd name="T7" fmla="*/ 7 h 7"/>
              <a:gd name="T8" fmla="*/ 3 w 4"/>
              <a:gd name="T9" fmla="*/ 4 h 7"/>
              <a:gd name="T10" fmla="*/ 4 w 4"/>
              <a:gd name="T11" fmla="*/ 3 h 7"/>
              <a:gd name="T12" fmla="*/ 1 w 4"/>
              <a:gd name="T13" fmla="*/ 0 h 7"/>
              <a:gd name="T14" fmla="*/ 1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0"/>
                </a:moveTo>
                <a:cubicBezTo>
                  <a:pt x="0" y="1"/>
                  <a:pt x="0" y="1"/>
                  <a:pt x="0" y="2"/>
                </a:cubicBezTo>
                <a:cubicBezTo>
                  <a:pt x="0" y="2"/>
                  <a:pt x="0" y="2"/>
                  <a:pt x="0" y="2"/>
                </a:cubicBezTo>
                <a:cubicBezTo>
                  <a:pt x="1" y="4"/>
                  <a:pt x="2" y="5"/>
                  <a:pt x="3" y="7"/>
                </a:cubicBezTo>
                <a:cubicBezTo>
                  <a:pt x="3" y="6"/>
                  <a:pt x="3" y="5"/>
                  <a:pt x="3" y="4"/>
                </a:cubicBezTo>
                <a:cubicBezTo>
                  <a:pt x="3" y="4"/>
                  <a:pt x="4" y="3"/>
                  <a:pt x="4" y="3"/>
                </a:cubicBezTo>
                <a:cubicBezTo>
                  <a:pt x="3" y="2"/>
                  <a:pt x="2" y="1"/>
                  <a:pt x="1" y="0"/>
                </a:cubicBezTo>
                <a:cubicBezTo>
                  <a:pt x="1" y="0"/>
                  <a:pt x="1" y="0"/>
                  <a:pt x="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3" name="Freeform 3301">
            <a:extLst>
              <a:ext uri="{FF2B5EF4-FFF2-40B4-BE49-F238E27FC236}">
                <a16:creationId xmlns:a16="http://schemas.microsoft.com/office/drawing/2014/main" id="{6AC244EA-0957-4FC3-8685-81C1A0A239DD}"/>
              </a:ext>
            </a:extLst>
          </p:cNvPr>
          <p:cNvSpPr>
            <a:spLocks/>
          </p:cNvSpPr>
          <p:nvPr/>
        </p:nvSpPr>
        <p:spPr bwMode="auto">
          <a:xfrm>
            <a:off x="2892067" y="4863246"/>
            <a:ext cx="14289" cy="14289"/>
          </a:xfrm>
          <a:custGeom>
            <a:avLst/>
            <a:gdLst>
              <a:gd name="T0" fmla="*/ 0 w 3"/>
              <a:gd name="T1" fmla="*/ 0 h 3"/>
              <a:gd name="T2" fmla="*/ 2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cubicBezTo>
                  <a:pt x="1" y="1"/>
                  <a:pt x="1" y="2"/>
                  <a:pt x="2" y="3"/>
                </a:cubicBezTo>
                <a:cubicBezTo>
                  <a:pt x="2" y="2"/>
                  <a:pt x="2" y="2"/>
                  <a:pt x="3" y="1"/>
                </a:cubicBezTo>
                <a:cubicBezTo>
                  <a:pt x="2"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4" name="Freeform 3302">
            <a:extLst>
              <a:ext uri="{FF2B5EF4-FFF2-40B4-BE49-F238E27FC236}">
                <a16:creationId xmlns:a16="http://schemas.microsoft.com/office/drawing/2014/main" id="{9E67B99F-E870-480A-B702-4B0E35F31642}"/>
              </a:ext>
            </a:extLst>
          </p:cNvPr>
          <p:cNvSpPr>
            <a:spLocks/>
          </p:cNvSpPr>
          <p:nvPr/>
        </p:nvSpPr>
        <p:spPr bwMode="auto">
          <a:xfrm>
            <a:off x="2919057" y="4885474"/>
            <a:ext cx="17465" cy="34929"/>
          </a:xfrm>
          <a:custGeom>
            <a:avLst/>
            <a:gdLst>
              <a:gd name="T0" fmla="*/ 0 w 4"/>
              <a:gd name="T1" fmla="*/ 0 h 8"/>
              <a:gd name="T2" fmla="*/ 0 w 4"/>
              <a:gd name="T3" fmla="*/ 0 h 8"/>
              <a:gd name="T4" fmla="*/ 0 w 4"/>
              <a:gd name="T5" fmla="*/ 4 h 8"/>
              <a:gd name="T6" fmla="*/ 4 w 4"/>
              <a:gd name="T7" fmla="*/ 8 h 8"/>
              <a:gd name="T8" fmla="*/ 2 w 4"/>
              <a:gd name="T9" fmla="*/ 1 h 8"/>
              <a:gd name="T10" fmla="*/ 0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0" y="0"/>
                </a:moveTo>
                <a:cubicBezTo>
                  <a:pt x="0" y="0"/>
                  <a:pt x="0" y="0"/>
                  <a:pt x="0" y="0"/>
                </a:cubicBezTo>
                <a:cubicBezTo>
                  <a:pt x="0" y="1"/>
                  <a:pt x="0" y="2"/>
                  <a:pt x="0" y="4"/>
                </a:cubicBezTo>
                <a:cubicBezTo>
                  <a:pt x="1" y="5"/>
                  <a:pt x="3" y="6"/>
                  <a:pt x="4" y="8"/>
                </a:cubicBezTo>
                <a:cubicBezTo>
                  <a:pt x="3" y="5"/>
                  <a:pt x="3" y="3"/>
                  <a:pt x="2" y="1"/>
                </a:cubicBezTo>
                <a:cubicBezTo>
                  <a:pt x="1" y="1"/>
                  <a:pt x="1" y="0"/>
                  <a:pt x="0"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5" name="Freeform 3303">
            <a:extLst>
              <a:ext uri="{FF2B5EF4-FFF2-40B4-BE49-F238E27FC236}">
                <a16:creationId xmlns:a16="http://schemas.microsoft.com/office/drawing/2014/main" id="{736AE034-DCD2-4968-800C-F2AF7A8CECBB}"/>
              </a:ext>
            </a:extLst>
          </p:cNvPr>
          <p:cNvSpPr>
            <a:spLocks/>
          </p:cNvSpPr>
          <p:nvPr/>
        </p:nvSpPr>
        <p:spPr bwMode="auto">
          <a:xfrm>
            <a:off x="2768227" y="4928341"/>
            <a:ext cx="128602" cy="233390"/>
          </a:xfrm>
          <a:custGeom>
            <a:avLst/>
            <a:gdLst>
              <a:gd name="T0" fmla="*/ 11 w 30"/>
              <a:gd name="T1" fmla="*/ 0 h 54"/>
              <a:gd name="T2" fmla="*/ 3 w 30"/>
              <a:gd name="T3" fmla="*/ 2 h 54"/>
              <a:gd name="T4" fmla="*/ 1 w 30"/>
              <a:gd name="T5" fmla="*/ 3 h 54"/>
              <a:gd name="T6" fmla="*/ 0 w 30"/>
              <a:gd name="T7" fmla="*/ 5 h 54"/>
              <a:gd name="T8" fmla="*/ 0 w 30"/>
              <a:gd name="T9" fmla="*/ 5 h 54"/>
              <a:gd name="T10" fmla="*/ 1 w 30"/>
              <a:gd name="T11" fmla="*/ 11 h 54"/>
              <a:gd name="T12" fmla="*/ 1 w 30"/>
              <a:gd name="T13" fmla="*/ 15 h 54"/>
              <a:gd name="T14" fmla="*/ 2 w 30"/>
              <a:gd name="T15" fmla="*/ 20 h 54"/>
              <a:gd name="T16" fmla="*/ 5 w 30"/>
              <a:gd name="T17" fmla="*/ 30 h 54"/>
              <a:gd name="T18" fmla="*/ 6 w 30"/>
              <a:gd name="T19" fmla="*/ 35 h 54"/>
              <a:gd name="T20" fmla="*/ 7 w 30"/>
              <a:gd name="T21" fmla="*/ 40 h 54"/>
              <a:gd name="T22" fmla="*/ 7 w 30"/>
              <a:gd name="T23" fmla="*/ 49 h 54"/>
              <a:gd name="T24" fmla="*/ 6 w 30"/>
              <a:gd name="T25" fmla="*/ 53 h 54"/>
              <a:gd name="T26" fmla="*/ 6 w 30"/>
              <a:gd name="T27" fmla="*/ 54 h 54"/>
              <a:gd name="T28" fmla="*/ 16 w 30"/>
              <a:gd name="T29" fmla="*/ 49 h 54"/>
              <a:gd name="T30" fmla="*/ 30 w 30"/>
              <a:gd name="T31" fmla="*/ 32 h 54"/>
              <a:gd name="T32" fmla="*/ 30 w 30"/>
              <a:gd name="T33" fmla="*/ 29 h 54"/>
              <a:gd name="T34" fmla="*/ 28 w 30"/>
              <a:gd name="T35" fmla="*/ 20 h 54"/>
              <a:gd name="T36" fmla="*/ 26 w 30"/>
              <a:gd name="T37" fmla="*/ 16 h 54"/>
              <a:gd name="T38" fmla="*/ 23 w 30"/>
              <a:gd name="T39" fmla="*/ 12 h 54"/>
              <a:gd name="T40" fmla="*/ 21 w 30"/>
              <a:gd name="T41" fmla="*/ 10 h 54"/>
              <a:gd name="T42" fmla="*/ 20 w 30"/>
              <a:gd name="T43" fmla="*/ 8 h 54"/>
              <a:gd name="T44" fmla="*/ 16 w 30"/>
              <a:gd name="T45" fmla="*/ 5 h 54"/>
              <a:gd name="T46" fmla="*/ 11 w 30"/>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54">
                <a:moveTo>
                  <a:pt x="11" y="0"/>
                </a:moveTo>
                <a:cubicBezTo>
                  <a:pt x="9" y="1"/>
                  <a:pt x="6" y="2"/>
                  <a:pt x="3" y="2"/>
                </a:cubicBezTo>
                <a:cubicBezTo>
                  <a:pt x="2" y="3"/>
                  <a:pt x="2" y="3"/>
                  <a:pt x="1" y="3"/>
                </a:cubicBezTo>
                <a:cubicBezTo>
                  <a:pt x="1" y="3"/>
                  <a:pt x="0" y="4"/>
                  <a:pt x="0" y="5"/>
                </a:cubicBezTo>
                <a:cubicBezTo>
                  <a:pt x="0" y="5"/>
                  <a:pt x="0" y="5"/>
                  <a:pt x="0" y="5"/>
                </a:cubicBezTo>
                <a:cubicBezTo>
                  <a:pt x="0" y="6"/>
                  <a:pt x="0" y="8"/>
                  <a:pt x="1" y="11"/>
                </a:cubicBezTo>
                <a:cubicBezTo>
                  <a:pt x="1" y="12"/>
                  <a:pt x="1" y="14"/>
                  <a:pt x="1" y="15"/>
                </a:cubicBezTo>
                <a:cubicBezTo>
                  <a:pt x="2" y="17"/>
                  <a:pt x="2" y="18"/>
                  <a:pt x="2" y="20"/>
                </a:cubicBezTo>
                <a:cubicBezTo>
                  <a:pt x="3" y="23"/>
                  <a:pt x="4" y="26"/>
                  <a:pt x="5" y="30"/>
                </a:cubicBezTo>
                <a:cubicBezTo>
                  <a:pt x="5" y="31"/>
                  <a:pt x="6" y="33"/>
                  <a:pt x="6" y="35"/>
                </a:cubicBezTo>
                <a:cubicBezTo>
                  <a:pt x="7" y="37"/>
                  <a:pt x="7" y="38"/>
                  <a:pt x="7" y="40"/>
                </a:cubicBezTo>
                <a:cubicBezTo>
                  <a:pt x="7" y="43"/>
                  <a:pt x="7" y="47"/>
                  <a:pt x="7" y="49"/>
                </a:cubicBezTo>
                <a:cubicBezTo>
                  <a:pt x="7" y="51"/>
                  <a:pt x="6" y="52"/>
                  <a:pt x="6" y="53"/>
                </a:cubicBezTo>
                <a:cubicBezTo>
                  <a:pt x="6" y="54"/>
                  <a:pt x="6" y="54"/>
                  <a:pt x="6" y="54"/>
                </a:cubicBezTo>
                <a:cubicBezTo>
                  <a:pt x="9" y="53"/>
                  <a:pt x="13" y="51"/>
                  <a:pt x="16" y="49"/>
                </a:cubicBezTo>
                <a:cubicBezTo>
                  <a:pt x="22" y="44"/>
                  <a:pt x="26" y="38"/>
                  <a:pt x="30" y="32"/>
                </a:cubicBezTo>
                <a:cubicBezTo>
                  <a:pt x="30" y="31"/>
                  <a:pt x="30" y="30"/>
                  <a:pt x="30" y="29"/>
                </a:cubicBezTo>
                <a:cubicBezTo>
                  <a:pt x="30" y="27"/>
                  <a:pt x="30" y="23"/>
                  <a:pt x="28" y="20"/>
                </a:cubicBezTo>
                <a:cubicBezTo>
                  <a:pt x="28" y="19"/>
                  <a:pt x="27" y="17"/>
                  <a:pt x="26" y="16"/>
                </a:cubicBezTo>
                <a:cubicBezTo>
                  <a:pt x="25" y="15"/>
                  <a:pt x="24" y="13"/>
                  <a:pt x="23" y="12"/>
                </a:cubicBezTo>
                <a:cubicBezTo>
                  <a:pt x="21" y="10"/>
                  <a:pt x="21" y="10"/>
                  <a:pt x="21" y="10"/>
                </a:cubicBezTo>
                <a:cubicBezTo>
                  <a:pt x="20" y="8"/>
                  <a:pt x="20" y="8"/>
                  <a:pt x="20" y="8"/>
                </a:cubicBezTo>
                <a:cubicBezTo>
                  <a:pt x="18" y="7"/>
                  <a:pt x="17" y="6"/>
                  <a:pt x="16" y="5"/>
                </a:cubicBezTo>
                <a:cubicBezTo>
                  <a:pt x="14" y="3"/>
                  <a:pt x="13" y="2"/>
                  <a:pt x="11"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6" name="Freeform 3304">
            <a:extLst>
              <a:ext uri="{FF2B5EF4-FFF2-40B4-BE49-F238E27FC236}">
                <a16:creationId xmlns:a16="http://schemas.microsoft.com/office/drawing/2014/main" id="{40F74C58-D913-4740-AEAC-8FED4E0236EB}"/>
              </a:ext>
            </a:extLst>
          </p:cNvPr>
          <p:cNvSpPr>
            <a:spLocks/>
          </p:cNvSpPr>
          <p:nvPr/>
        </p:nvSpPr>
        <p:spPr bwMode="auto">
          <a:xfrm>
            <a:off x="2772990" y="4902938"/>
            <a:ext cx="42867" cy="38104"/>
          </a:xfrm>
          <a:custGeom>
            <a:avLst/>
            <a:gdLst>
              <a:gd name="T0" fmla="*/ 3 w 10"/>
              <a:gd name="T1" fmla="*/ 0 h 9"/>
              <a:gd name="T2" fmla="*/ 3 w 10"/>
              <a:gd name="T3" fmla="*/ 0 h 9"/>
              <a:gd name="T4" fmla="*/ 1 w 10"/>
              <a:gd name="T5" fmla="*/ 6 h 9"/>
              <a:gd name="T6" fmla="*/ 0 w 10"/>
              <a:gd name="T7" fmla="*/ 9 h 9"/>
              <a:gd name="T8" fmla="*/ 2 w 10"/>
              <a:gd name="T9" fmla="*/ 8 h 9"/>
              <a:gd name="T10" fmla="*/ 10 w 10"/>
              <a:gd name="T11" fmla="*/ 6 h 9"/>
              <a:gd name="T12" fmla="*/ 8 w 10"/>
              <a:gd name="T13" fmla="*/ 5 h 9"/>
              <a:gd name="T14" fmla="*/ 6 w 10"/>
              <a:gd name="T15" fmla="*/ 2 h 9"/>
              <a:gd name="T16" fmla="*/ 4 w 10"/>
              <a:gd name="T17" fmla="*/ 0 h 9"/>
              <a:gd name="T18" fmla="*/ 3 w 1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3" y="0"/>
                </a:moveTo>
                <a:cubicBezTo>
                  <a:pt x="3" y="0"/>
                  <a:pt x="3" y="0"/>
                  <a:pt x="3" y="0"/>
                </a:cubicBezTo>
                <a:cubicBezTo>
                  <a:pt x="2" y="1"/>
                  <a:pt x="2" y="3"/>
                  <a:pt x="1" y="6"/>
                </a:cubicBezTo>
                <a:cubicBezTo>
                  <a:pt x="0" y="7"/>
                  <a:pt x="0" y="8"/>
                  <a:pt x="0" y="9"/>
                </a:cubicBezTo>
                <a:cubicBezTo>
                  <a:pt x="1" y="9"/>
                  <a:pt x="1" y="9"/>
                  <a:pt x="2" y="8"/>
                </a:cubicBezTo>
                <a:cubicBezTo>
                  <a:pt x="5" y="8"/>
                  <a:pt x="8" y="7"/>
                  <a:pt x="10" y="6"/>
                </a:cubicBezTo>
                <a:cubicBezTo>
                  <a:pt x="10" y="6"/>
                  <a:pt x="9" y="5"/>
                  <a:pt x="8" y="5"/>
                </a:cubicBezTo>
                <a:cubicBezTo>
                  <a:pt x="8" y="4"/>
                  <a:pt x="7" y="3"/>
                  <a:pt x="6" y="2"/>
                </a:cubicBezTo>
                <a:cubicBezTo>
                  <a:pt x="5" y="1"/>
                  <a:pt x="4" y="1"/>
                  <a:pt x="4" y="0"/>
                </a:cubicBezTo>
                <a:cubicBezTo>
                  <a:pt x="3" y="0"/>
                  <a:pt x="3" y="0"/>
                  <a:pt x="3"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7" name="Freeform 3305">
            <a:extLst>
              <a:ext uri="{FF2B5EF4-FFF2-40B4-BE49-F238E27FC236}">
                <a16:creationId xmlns:a16="http://schemas.microsoft.com/office/drawing/2014/main" id="{62688D1B-180F-4025-A975-5FC44AC92D9C}"/>
              </a:ext>
            </a:extLst>
          </p:cNvPr>
          <p:cNvSpPr>
            <a:spLocks noEditPoints="1"/>
          </p:cNvSpPr>
          <p:nvPr/>
        </p:nvSpPr>
        <p:spPr bwMode="auto">
          <a:xfrm>
            <a:off x="2914294" y="2353118"/>
            <a:ext cx="809719" cy="4143855"/>
          </a:xfrm>
          <a:custGeom>
            <a:avLst/>
            <a:gdLst>
              <a:gd name="T0" fmla="*/ 26 w 188"/>
              <a:gd name="T1" fmla="*/ 478 h 962"/>
              <a:gd name="T2" fmla="*/ 19 w 188"/>
              <a:gd name="T3" fmla="*/ 491 h 962"/>
              <a:gd name="T4" fmla="*/ 14 w 188"/>
              <a:gd name="T5" fmla="*/ 508 h 962"/>
              <a:gd name="T6" fmla="*/ 9 w 188"/>
              <a:gd name="T7" fmla="*/ 532 h 962"/>
              <a:gd name="T8" fmla="*/ 7 w 188"/>
              <a:gd name="T9" fmla="*/ 547 h 962"/>
              <a:gd name="T10" fmla="*/ 4 w 188"/>
              <a:gd name="T11" fmla="*/ 568 h 962"/>
              <a:gd name="T12" fmla="*/ 0 w 188"/>
              <a:gd name="T13" fmla="*/ 588 h 962"/>
              <a:gd name="T14" fmla="*/ 0 w 188"/>
              <a:gd name="T15" fmla="*/ 636 h 962"/>
              <a:gd name="T16" fmla="*/ 0 w 188"/>
              <a:gd name="T17" fmla="*/ 658 h 962"/>
              <a:gd name="T18" fmla="*/ 1 w 188"/>
              <a:gd name="T19" fmla="*/ 686 h 962"/>
              <a:gd name="T20" fmla="*/ 11 w 188"/>
              <a:gd name="T21" fmla="*/ 733 h 962"/>
              <a:gd name="T22" fmla="*/ 25 w 188"/>
              <a:gd name="T23" fmla="*/ 763 h 962"/>
              <a:gd name="T24" fmla="*/ 33 w 188"/>
              <a:gd name="T25" fmla="*/ 778 h 962"/>
              <a:gd name="T26" fmla="*/ 54 w 188"/>
              <a:gd name="T27" fmla="*/ 814 h 962"/>
              <a:gd name="T28" fmla="*/ 57 w 188"/>
              <a:gd name="T29" fmla="*/ 821 h 962"/>
              <a:gd name="T30" fmla="*/ 64 w 188"/>
              <a:gd name="T31" fmla="*/ 831 h 962"/>
              <a:gd name="T32" fmla="*/ 81 w 188"/>
              <a:gd name="T33" fmla="*/ 858 h 962"/>
              <a:gd name="T34" fmla="*/ 100 w 188"/>
              <a:gd name="T35" fmla="*/ 878 h 962"/>
              <a:gd name="T36" fmla="*/ 188 w 188"/>
              <a:gd name="T37" fmla="*/ 962 h 962"/>
              <a:gd name="T38" fmla="*/ 100 w 188"/>
              <a:gd name="T39" fmla="*/ 878 h 962"/>
              <a:gd name="T40" fmla="*/ 81 w 188"/>
              <a:gd name="T41" fmla="*/ 858 h 962"/>
              <a:gd name="T42" fmla="*/ 64 w 188"/>
              <a:gd name="T43" fmla="*/ 831 h 962"/>
              <a:gd name="T44" fmla="*/ 57 w 188"/>
              <a:gd name="T45" fmla="*/ 818 h 962"/>
              <a:gd name="T46" fmla="*/ 44 w 188"/>
              <a:gd name="T47" fmla="*/ 796 h 962"/>
              <a:gd name="T48" fmla="*/ 26 w 188"/>
              <a:gd name="T49" fmla="*/ 762 h 962"/>
              <a:gd name="T50" fmla="*/ 12 w 188"/>
              <a:gd name="T51" fmla="*/ 733 h 962"/>
              <a:gd name="T52" fmla="*/ 1 w 188"/>
              <a:gd name="T53" fmla="*/ 686 h 962"/>
              <a:gd name="T54" fmla="*/ 1 w 188"/>
              <a:gd name="T55" fmla="*/ 659 h 962"/>
              <a:gd name="T56" fmla="*/ 1 w 188"/>
              <a:gd name="T57" fmla="*/ 635 h 962"/>
              <a:gd name="T58" fmla="*/ 1 w 188"/>
              <a:gd name="T59" fmla="*/ 588 h 962"/>
              <a:gd name="T60" fmla="*/ 5 w 188"/>
              <a:gd name="T61" fmla="*/ 567 h 962"/>
              <a:gd name="T62" fmla="*/ 7 w 188"/>
              <a:gd name="T63" fmla="*/ 550 h 962"/>
              <a:gd name="T64" fmla="*/ 11 w 188"/>
              <a:gd name="T65" fmla="*/ 531 h 962"/>
              <a:gd name="T66" fmla="*/ 18 w 188"/>
              <a:gd name="T67" fmla="*/ 496 h 962"/>
              <a:gd name="T68" fmla="*/ 27 w 188"/>
              <a:gd name="T69" fmla="*/ 478 h 962"/>
              <a:gd name="T70" fmla="*/ 105 w 188"/>
              <a:gd name="T71" fmla="*/ 0 h 962"/>
              <a:gd name="T72" fmla="*/ 82 w 188"/>
              <a:gd name="T73" fmla="*/ 147 h 962"/>
              <a:gd name="T74" fmla="*/ 78 w 188"/>
              <a:gd name="T75" fmla="*/ 202 h 962"/>
              <a:gd name="T76" fmla="*/ 78 w 188"/>
              <a:gd name="T77" fmla="*/ 210 h 962"/>
              <a:gd name="T78" fmla="*/ 74 w 188"/>
              <a:gd name="T79" fmla="*/ 258 h 962"/>
              <a:gd name="T80" fmla="*/ 71 w 188"/>
              <a:gd name="T81" fmla="*/ 292 h 962"/>
              <a:gd name="T82" fmla="*/ 65 w 188"/>
              <a:gd name="T83" fmla="*/ 346 h 962"/>
              <a:gd name="T84" fmla="*/ 63 w 188"/>
              <a:gd name="T85" fmla="*/ 356 h 962"/>
              <a:gd name="T86" fmla="*/ 60 w 188"/>
              <a:gd name="T87" fmla="*/ 388 h 962"/>
              <a:gd name="T88" fmla="*/ 57 w 188"/>
              <a:gd name="T89" fmla="*/ 412 h 962"/>
              <a:gd name="T90" fmla="*/ 53 w 188"/>
              <a:gd name="T91" fmla="*/ 425 h 962"/>
              <a:gd name="T92" fmla="*/ 42 w 188"/>
              <a:gd name="T93" fmla="*/ 449 h 962"/>
              <a:gd name="T94" fmla="*/ 38 w 188"/>
              <a:gd name="T95" fmla="*/ 459 h 962"/>
              <a:gd name="T96" fmla="*/ 47 w 188"/>
              <a:gd name="T97" fmla="*/ 441 h 962"/>
              <a:gd name="T98" fmla="*/ 57 w 188"/>
              <a:gd name="T99" fmla="*/ 417 h 962"/>
              <a:gd name="T100" fmla="*/ 60 w 188"/>
              <a:gd name="T101" fmla="*/ 395 h 962"/>
              <a:gd name="T102" fmla="*/ 64 w 188"/>
              <a:gd name="T103" fmla="*/ 362 h 962"/>
              <a:gd name="T104" fmla="*/ 66 w 188"/>
              <a:gd name="T105" fmla="*/ 345 h 962"/>
              <a:gd name="T106" fmla="*/ 71 w 188"/>
              <a:gd name="T107" fmla="*/ 306 h 962"/>
              <a:gd name="T108" fmla="*/ 76 w 188"/>
              <a:gd name="T109" fmla="*/ 261 h 962"/>
              <a:gd name="T110" fmla="*/ 79 w 188"/>
              <a:gd name="T111" fmla="*/ 211 h 962"/>
              <a:gd name="T112" fmla="*/ 80 w 188"/>
              <a:gd name="T113" fmla="*/ 205 h 962"/>
              <a:gd name="T114" fmla="*/ 81 w 188"/>
              <a:gd name="T115" fmla="*/ 181 h 962"/>
              <a:gd name="T116" fmla="*/ 96 w 188"/>
              <a:gd name="T117" fmla="*/ 65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962">
                <a:moveTo>
                  <a:pt x="36" y="459"/>
                </a:moveTo>
                <a:cubicBezTo>
                  <a:pt x="36" y="459"/>
                  <a:pt x="36" y="459"/>
                  <a:pt x="36" y="459"/>
                </a:cubicBezTo>
                <a:cubicBezTo>
                  <a:pt x="27" y="476"/>
                  <a:pt x="27" y="476"/>
                  <a:pt x="27" y="476"/>
                </a:cubicBezTo>
                <a:cubicBezTo>
                  <a:pt x="26" y="478"/>
                  <a:pt x="26" y="478"/>
                  <a:pt x="26" y="478"/>
                </a:cubicBezTo>
                <a:cubicBezTo>
                  <a:pt x="25" y="480"/>
                  <a:pt x="24" y="482"/>
                  <a:pt x="23" y="484"/>
                </a:cubicBezTo>
                <a:cubicBezTo>
                  <a:pt x="23" y="484"/>
                  <a:pt x="23" y="484"/>
                  <a:pt x="23" y="484"/>
                </a:cubicBezTo>
                <a:cubicBezTo>
                  <a:pt x="23" y="484"/>
                  <a:pt x="23" y="485"/>
                  <a:pt x="23" y="485"/>
                </a:cubicBezTo>
                <a:cubicBezTo>
                  <a:pt x="21" y="487"/>
                  <a:pt x="20" y="489"/>
                  <a:pt x="19" y="491"/>
                </a:cubicBezTo>
                <a:cubicBezTo>
                  <a:pt x="19" y="492"/>
                  <a:pt x="19" y="492"/>
                  <a:pt x="19" y="492"/>
                </a:cubicBezTo>
                <a:cubicBezTo>
                  <a:pt x="19" y="493"/>
                  <a:pt x="18" y="493"/>
                  <a:pt x="18" y="494"/>
                </a:cubicBezTo>
                <a:cubicBezTo>
                  <a:pt x="17" y="498"/>
                  <a:pt x="15" y="502"/>
                  <a:pt x="14" y="506"/>
                </a:cubicBezTo>
                <a:cubicBezTo>
                  <a:pt x="14" y="507"/>
                  <a:pt x="14" y="507"/>
                  <a:pt x="14" y="508"/>
                </a:cubicBezTo>
                <a:cubicBezTo>
                  <a:pt x="13" y="509"/>
                  <a:pt x="13" y="511"/>
                  <a:pt x="13" y="512"/>
                </a:cubicBezTo>
                <a:cubicBezTo>
                  <a:pt x="12" y="514"/>
                  <a:pt x="12" y="516"/>
                  <a:pt x="12" y="518"/>
                </a:cubicBezTo>
                <a:cubicBezTo>
                  <a:pt x="11" y="520"/>
                  <a:pt x="11" y="522"/>
                  <a:pt x="11" y="524"/>
                </a:cubicBezTo>
                <a:cubicBezTo>
                  <a:pt x="9" y="532"/>
                  <a:pt x="9" y="532"/>
                  <a:pt x="9" y="532"/>
                </a:cubicBezTo>
                <a:cubicBezTo>
                  <a:pt x="8" y="540"/>
                  <a:pt x="8" y="540"/>
                  <a:pt x="8" y="540"/>
                </a:cubicBezTo>
                <a:cubicBezTo>
                  <a:pt x="8" y="543"/>
                  <a:pt x="8" y="543"/>
                  <a:pt x="8" y="543"/>
                </a:cubicBezTo>
                <a:cubicBezTo>
                  <a:pt x="8" y="544"/>
                  <a:pt x="8" y="544"/>
                  <a:pt x="8" y="544"/>
                </a:cubicBezTo>
                <a:cubicBezTo>
                  <a:pt x="7" y="547"/>
                  <a:pt x="7" y="547"/>
                  <a:pt x="7" y="547"/>
                </a:cubicBezTo>
                <a:cubicBezTo>
                  <a:pt x="7" y="548"/>
                  <a:pt x="7" y="548"/>
                  <a:pt x="7" y="548"/>
                </a:cubicBezTo>
                <a:cubicBezTo>
                  <a:pt x="4" y="567"/>
                  <a:pt x="4" y="567"/>
                  <a:pt x="4" y="567"/>
                </a:cubicBezTo>
                <a:cubicBezTo>
                  <a:pt x="4" y="567"/>
                  <a:pt x="4" y="567"/>
                  <a:pt x="4" y="567"/>
                </a:cubicBezTo>
                <a:cubicBezTo>
                  <a:pt x="4" y="568"/>
                  <a:pt x="4" y="568"/>
                  <a:pt x="4" y="568"/>
                </a:cubicBezTo>
                <a:cubicBezTo>
                  <a:pt x="4" y="568"/>
                  <a:pt x="4" y="568"/>
                  <a:pt x="4" y="568"/>
                </a:cubicBezTo>
                <a:cubicBezTo>
                  <a:pt x="3" y="572"/>
                  <a:pt x="3" y="572"/>
                  <a:pt x="3" y="572"/>
                </a:cubicBezTo>
                <a:cubicBezTo>
                  <a:pt x="2" y="577"/>
                  <a:pt x="1" y="582"/>
                  <a:pt x="1" y="587"/>
                </a:cubicBezTo>
                <a:cubicBezTo>
                  <a:pt x="1" y="587"/>
                  <a:pt x="0" y="588"/>
                  <a:pt x="0" y="588"/>
                </a:cubicBezTo>
                <a:cubicBezTo>
                  <a:pt x="0" y="589"/>
                  <a:pt x="0" y="590"/>
                  <a:pt x="0" y="591"/>
                </a:cubicBezTo>
                <a:cubicBezTo>
                  <a:pt x="0" y="595"/>
                  <a:pt x="0" y="600"/>
                  <a:pt x="0" y="604"/>
                </a:cubicBezTo>
                <a:cubicBezTo>
                  <a:pt x="0" y="623"/>
                  <a:pt x="0" y="623"/>
                  <a:pt x="0" y="623"/>
                </a:cubicBezTo>
                <a:cubicBezTo>
                  <a:pt x="0" y="636"/>
                  <a:pt x="0" y="636"/>
                  <a:pt x="0" y="636"/>
                </a:cubicBezTo>
                <a:cubicBezTo>
                  <a:pt x="0" y="637"/>
                  <a:pt x="0" y="637"/>
                  <a:pt x="0" y="637"/>
                </a:cubicBezTo>
                <a:cubicBezTo>
                  <a:pt x="0" y="642"/>
                  <a:pt x="0" y="642"/>
                  <a:pt x="0" y="642"/>
                </a:cubicBezTo>
                <a:cubicBezTo>
                  <a:pt x="0" y="643"/>
                  <a:pt x="0" y="643"/>
                  <a:pt x="0" y="643"/>
                </a:cubicBezTo>
                <a:cubicBezTo>
                  <a:pt x="0" y="658"/>
                  <a:pt x="0" y="658"/>
                  <a:pt x="0" y="658"/>
                </a:cubicBezTo>
                <a:cubicBezTo>
                  <a:pt x="0" y="658"/>
                  <a:pt x="0" y="658"/>
                  <a:pt x="0" y="658"/>
                </a:cubicBezTo>
                <a:cubicBezTo>
                  <a:pt x="0" y="669"/>
                  <a:pt x="0" y="669"/>
                  <a:pt x="0" y="669"/>
                </a:cubicBezTo>
                <a:cubicBezTo>
                  <a:pt x="0" y="671"/>
                  <a:pt x="0" y="672"/>
                  <a:pt x="0" y="674"/>
                </a:cubicBezTo>
                <a:cubicBezTo>
                  <a:pt x="0" y="678"/>
                  <a:pt x="0" y="682"/>
                  <a:pt x="1" y="686"/>
                </a:cubicBezTo>
                <a:cubicBezTo>
                  <a:pt x="2" y="691"/>
                  <a:pt x="3" y="696"/>
                  <a:pt x="4" y="702"/>
                </a:cubicBezTo>
                <a:cubicBezTo>
                  <a:pt x="5" y="707"/>
                  <a:pt x="5" y="707"/>
                  <a:pt x="5" y="707"/>
                </a:cubicBezTo>
                <a:cubicBezTo>
                  <a:pt x="7" y="718"/>
                  <a:pt x="7" y="718"/>
                  <a:pt x="7" y="718"/>
                </a:cubicBezTo>
                <a:cubicBezTo>
                  <a:pt x="8" y="723"/>
                  <a:pt x="9" y="728"/>
                  <a:pt x="11" y="733"/>
                </a:cubicBezTo>
                <a:cubicBezTo>
                  <a:pt x="12" y="735"/>
                  <a:pt x="13" y="737"/>
                  <a:pt x="13" y="739"/>
                </a:cubicBezTo>
                <a:cubicBezTo>
                  <a:pt x="15" y="742"/>
                  <a:pt x="16" y="745"/>
                  <a:pt x="18" y="748"/>
                </a:cubicBezTo>
                <a:cubicBezTo>
                  <a:pt x="25" y="761"/>
                  <a:pt x="25" y="761"/>
                  <a:pt x="25" y="761"/>
                </a:cubicBezTo>
                <a:cubicBezTo>
                  <a:pt x="25" y="763"/>
                  <a:pt x="25" y="763"/>
                  <a:pt x="25" y="763"/>
                </a:cubicBezTo>
                <a:cubicBezTo>
                  <a:pt x="29" y="771"/>
                  <a:pt x="29" y="771"/>
                  <a:pt x="29" y="771"/>
                </a:cubicBezTo>
                <a:cubicBezTo>
                  <a:pt x="32" y="775"/>
                  <a:pt x="32" y="775"/>
                  <a:pt x="32" y="775"/>
                </a:cubicBezTo>
                <a:cubicBezTo>
                  <a:pt x="33" y="777"/>
                  <a:pt x="33" y="777"/>
                  <a:pt x="33" y="777"/>
                </a:cubicBezTo>
                <a:cubicBezTo>
                  <a:pt x="33" y="778"/>
                  <a:pt x="33" y="778"/>
                  <a:pt x="33" y="778"/>
                </a:cubicBezTo>
                <a:cubicBezTo>
                  <a:pt x="40" y="792"/>
                  <a:pt x="40" y="792"/>
                  <a:pt x="40" y="792"/>
                </a:cubicBezTo>
                <a:cubicBezTo>
                  <a:pt x="43" y="796"/>
                  <a:pt x="43" y="796"/>
                  <a:pt x="43" y="796"/>
                </a:cubicBezTo>
                <a:cubicBezTo>
                  <a:pt x="49" y="806"/>
                  <a:pt x="49" y="806"/>
                  <a:pt x="49" y="806"/>
                </a:cubicBezTo>
                <a:cubicBezTo>
                  <a:pt x="54" y="814"/>
                  <a:pt x="54" y="814"/>
                  <a:pt x="54" y="814"/>
                </a:cubicBezTo>
                <a:cubicBezTo>
                  <a:pt x="56" y="819"/>
                  <a:pt x="56" y="819"/>
                  <a:pt x="56" y="819"/>
                </a:cubicBezTo>
                <a:cubicBezTo>
                  <a:pt x="57" y="819"/>
                  <a:pt x="57" y="819"/>
                  <a:pt x="57" y="819"/>
                </a:cubicBezTo>
                <a:cubicBezTo>
                  <a:pt x="57" y="820"/>
                  <a:pt x="57" y="820"/>
                  <a:pt x="57" y="820"/>
                </a:cubicBezTo>
                <a:cubicBezTo>
                  <a:pt x="57" y="820"/>
                  <a:pt x="57" y="820"/>
                  <a:pt x="57" y="821"/>
                </a:cubicBezTo>
                <a:cubicBezTo>
                  <a:pt x="59" y="824"/>
                  <a:pt x="61" y="827"/>
                  <a:pt x="63" y="831"/>
                </a:cubicBezTo>
                <a:cubicBezTo>
                  <a:pt x="63" y="831"/>
                  <a:pt x="63" y="831"/>
                  <a:pt x="63" y="831"/>
                </a:cubicBezTo>
                <a:cubicBezTo>
                  <a:pt x="63" y="831"/>
                  <a:pt x="63" y="831"/>
                  <a:pt x="64" y="831"/>
                </a:cubicBezTo>
                <a:cubicBezTo>
                  <a:pt x="64" y="831"/>
                  <a:pt x="64" y="831"/>
                  <a:pt x="64" y="831"/>
                </a:cubicBezTo>
                <a:cubicBezTo>
                  <a:pt x="66" y="835"/>
                  <a:pt x="68" y="839"/>
                  <a:pt x="70" y="843"/>
                </a:cubicBezTo>
                <a:cubicBezTo>
                  <a:pt x="71" y="844"/>
                  <a:pt x="71" y="844"/>
                  <a:pt x="72" y="845"/>
                </a:cubicBezTo>
                <a:cubicBezTo>
                  <a:pt x="72" y="846"/>
                  <a:pt x="73" y="847"/>
                  <a:pt x="73" y="848"/>
                </a:cubicBezTo>
                <a:cubicBezTo>
                  <a:pt x="76" y="851"/>
                  <a:pt x="78" y="855"/>
                  <a:pt x="81" y="858"/>
                </a:cubicBezTo>
                <a:cubicBezTo>
                  <a:pt x="81" y="858"/>
                  <a:pt x="81" y="858"/>
                  <a:pt x="81" y="858"/>
                </a:cubicBezTo>
                <a:cubicBezTo>
                  <a:pt x="82" y="859"/>
                  <a:pt x="83" y="860"/>
                  <a:pt x="83" y="861"/>
                </a:cubicBezTo>
                <a:cubicBezTo>
                  <a:pt x="87" y="864"/>
                  <a:pt x="91" y="868"/>
                  <a:pt x="95" y="872"/>
                </a:cubicBezTo>
                <a:cubicBezTo>
                  <a:pt x="100" y="878"/>
                  <a:pt x="100" y="878"/>
                  <a:pt x="100" y="878"/>
                </a:cubicBezTo>
                <a:cubicBezTo>
                  <a:pt x="140" y="919"/>
                  <a:pt x="140" y="919"/>
                  <a:pt x="140" y="919"/>
                </a:cubicBezTo>
                <a:cubicBezTo>
                  <a:pt x="144" y="922"/>
                  <a:pt x="148" y="926"/>
                  <a:pt x="152" y="930"/>
                </a:cubicBezTo>
                <a:cubicBezTo>
                  <a:pt x="164" y="941"/>
                  <a:pt x="164" y="941"/>
                  <a:pt x="164" y="941"/>
                </a:cubicBezTo>
                <a:cubicBezTo>
                  <a:pt x="188" y="962"/>
                  <a:pt x="188" y="962"/>
                  <a:pt x="188" y="962"/>
                </a:cubicBezTo>
                <a:cubicBezTo>
                  <a:pt x="164" y="941"/>
                  <a:pt x="164" y="941"/>
                  <a:pt x="164" y="941"/>
                </a:cubicBezTo>
                <a:cubicBezTo>
                  <a:pt x="152" y="930"/>
                  <a:pt x="152" y="930"/>
                  <a:pt x="152" y="930"/>
                </a:cubicBezTo>
                <a:cubicBezTo>
                  <a:pt x="148" y="926"/>
                  <a:pt x="144" y="922"/>
                  <a:pt x="140" y="919"/>
                </a:cubicBezTo>
                <a:cubicBezTo>
                  <a:pt x="100" y="878"/>
                  <a:pt x="100" y="878"/>
                  <a:pt x="100" y="878"/>
                </a:cubicBezTo>
                <a:cubicBezTo>
                  <a:pt x="95" y="872"/>
                  <a:pt x="95" y="872"/>
                  <a:pt x="95" y="872"/>
                </a:cubicBezTo>
                <a:cubicBezTo>
                  <a:pt x="91" y="868"/>
                  <a:pt x="87" y="864"/>
                  <a:pt x="83" y="860"/>
                </a:cubicBezTo>
                <a:cubicBezTo>
                  <a:pt x="83" y="860"/>
                  <a:pt x="82" y="859"/>
                  <a:pt x="81" y="858"/>
                </a:cubicBezTo>
                <a:cubicBezTo>
                  <a:pt x="81" y="858"/>
                  <a:pt x="81" y="858"/>
                  <a:pt x="81" y="858"/>
                </a:cubicBezTo>
                <a:cubicBezTo>
                  <a:pt x="78" y="855"/>
                  <a:pt x="76" y="851"/>
                  <a:pt x="74" y="847"/>
                </a:cubicBezTo>
                <a:cubicBezTo>
                  <a:pt x="73" y="846"/>
                  <a:pt x="72" y="845"/>
                  <a:pt x="72" y="844"/>
                </a:cubicBezTo>
                <a:cubicBezTo>
                  <a:pt x="71" y="844"/>
                  <a:pt x="71" y="843"/>
                  <a:pt x="71" y="842"/>
                </a:cubicBezTo>
                <a:cubicBezTo>
                  <a:pt x="68" y="839"/>
                  <a:pt x="66" y="835"/>
                  <a:pt x="64" y="831"/>
                </a:cubicBezTo>
                <a:cubicBezTo>
                  <a:pt x="64" y="831"/>
                  <a:pt x="64" y="831"/>
                  <a:pt x="64" y="831"/>
                </a:cubicBezTo>
                <a:cubicBezTo>
                  <a:pt x="62" y="827"/>
                  <a:pt x="59" y="823"/>
                  <a:pt x="57" y="819"/>
                </a:cubicBezTo>
                <a:cubicBezTo>
                  <a:pt x="57" y="819"/>
                  <a:pt x="57" y="819"/>
                  <a:pt x="57" y="819"/>
                </a:cubicBezTo>
                <a:cubicBezTo>
                  <a:pt x="57" y="818"/>
                  <a:pt x="57" y="818"/>
                  <a:pt x="57" y="818"/>
                </a:cubicBezTo>
                <a:cubicBezTo>
                  <a:pt x="56" y="817"/>
                  <a:pt x="56" y="817"/>
                  <a:pt x="56" y="817"/>
                </a:cubicBezTo>
                <a:cubicBezTo>
                  <a:pt x="54" y="814"/>
                  <a:pt x="54" y="814"/>
                  <a:pt x="54" y="814"/>
                </a:cubicBezTo>
                <a:cubicBezTo>
                  <a:pt x="50" y="806"/>
                  <a:pt x="50" y="806"/>
                  <a:pt x="50" y="806"/>
                </a:cubicBezTo>
                <a:cubicBezTo>
                  <a:pt x="44" y="796"/>
                  <a:pt x="44" y="796"/>
                  <a:pt x="44" y="796"/>
                </a:cubicBezTo>
                <a:cubicBezTo>
                  <a:pt x="41" y="791"/>
                  <a:pt x="41" y="791"/>
                  <a:pt x="41" y="791"/>
                </a:cubicBezTo>
                <a:cubicBezTo>
                  <a:pt x="34" y="777"/>
                  <a:pt x="34" y="777"/>
                  <a:pt x="34" y="777"/>
                </a:cubicBezTo>
                <a:cubicBezTo>
                  <a:pt x="30" y="770"/>
                  <a:pt x="30" y="770"/>
                  <a:pt x="30" y="770"/>
                </a:cubicBezTo>
                <a:cubicBezTo>
                  <a:pt x="26" y="762"/>
                  <a:pt x="26" y="762"/>
                  <a:pt x="26" y="762"/>
                </a:cubicBezTo>
                <a:cubicBezTo>
                  <a:pt x="25" y="760"/>
                  <a:pt x="25" y="760"/>
                  <a:pt x="25" y="760"/>
                </a:cubicBezTo>
                <a:cubicBezTo>
                  <a:pt x="18" y="748"/>
                  <a:pt x="18" y="748"/>
                  <a:pt x="18" y="748"/>
                </a:cubicBezTo>
                <a:cubicBezTo>
                  <a:pt x="16" y="745"/>
                  <a:pt x="15" y="741"/>
                  <a:pt x="13" y="738"/>
                </a:cubicBezTo>
                <a:cubicBezTo>
                  <a:pt x="13" y="736"/>
                  <a:pt x="12" y="735"/>
                  <a:pt x="12" y="733"/>
                </a:cubicBezTo>
                <a:cubicBezTo>
                  <a:pt x="10" y="728"/>
                  <a:pt x="9" y="723"/>
                  <a:pt x="8" y="718"/>
                </a:cubicBezTo>
                <a:cubicBezTo>
                  <a:pt x="6" y="708"/>
                  <a:pt x="6" y="708"/>
                  <a:pt x="6" y="708"/>
                </a:cubicBezTo>
                <a:cubicBezTo>
                  <a:pt x="4" y="702"/>
                  <a:pt x="4" y="702"/>
                  <a:pt x="4" y="702"/>
                </a:cubicBezTo>
                <a:cubicBezTo>
                  <a:pt x="3" y="696"/>
                  <a:pt x="2" y="691"/>
                  <a:pt x="1" y="686"/>
                </a:cubicBezTo>
                <a:cubicBezTo>
                  <a:pt x="1" y="682"/>
                  <a:pt x="1" y="677"/>
                  <a:pt x="1" y="673"/>
                </a:cubicBezTo>
                <a:cubicBezTo>
                  <a:pt x="1" y="672"/>
                  <a:pt x="1" y="671"/>
                  <a:pt x="1" y="669"/>
                </a:cubicBezTo>
                <a:cubicBezTo>
                  <a:pt x="1" y="659"/>
                  <a:pt x="1" y="659"/>
                  <a:pt x="1" y="659"/>
                </a:cubicBezTo>
                <a:cubicBezTo>
                  <a:pt x="1" y="659"/>
                  <a:pt x="1" y="659"/>
                  <a:pt x="1" y="659"/>
                </a:cubicBezTo>
                <a:cubicBezTo>
                  <a:pt x="1" y="643"/>
                  <a:pt x="1" y="643"/>
                  <a:pt x="1" y="643"/>
                </a:cubicBezTo>
                <a:cubicBezTo>
                  <a:pt x="1" y="643"/>
                  <a:pt x="1" y="643"/>
                  <a:pt x="1" y="643"/>
                </a:cubicBezTo>
                <a:cubicBezTo>
                  <a:pt x="1" y="637"/>
                  <a:pt x="1" y="637"/>
                  <a:pt x="1" y="637"/>
                </a:cubicBezTo>
                <a:cubicBezTo>
                  <a:pt x="1" y="635"/>
                  <a:pt x="1" y="635"/>
                  <a:pt x="1" y="635"/>
                </a:cubicBezTo>
                <a:cubicBezTo>
                  <a:pt x="1" y="622"/>
                  <a:pt x="1" y="622"/>
                  <a:pt x="1" y="622"/>
                </a:cubicBezTo>
                <a:cubicBezTo>
                  <a:pt x="1" y="604"/>
                  <a:pt x="1" y="604"/>
                  <a:pt x="1" y="604"/>
                </a:cubicBezTo>
                <a:cubicBezTo>
                  <a:pt x="1" y="600"/>
                  <a:pt x="1" y="596"/>
                  <a:pt x="1" y="592"/>
                </a:cubicBezTo>
                <a:cubicBezTo>
                  <a:pt x="1" y="590"/>
                  <a:pt x="1" y="589"/>
                  <a:pt x="1" y="588"/>
                </a:cubicBezTo>
                <a:cubicBezTo>
                  <a:pt x="1" y="588"/>
                  <a:pt x="1" y="588"/>
                  <a:pt x="1" y="588"/>
                </a:cubicBezTo>
                <a:cubicBezTo>
                  <a:pt x="2" y="582"/>
                  <a:pt x="3" y="577"/>
                  <a:pt x="4" y="572"/>
                </a:cubicBezTo>
                <a:cubicBezTo>
                  <a:pt x="5" y="568"/>
                  <a:pt x="5" y="568"/>
                  <a:pt x="5" y="568"/>
                </a:cubicBezTo>
                <a:cubicBezTo>
                  <a:pt x="5" y="567"/>
                  <a:pt x="5" y="567"/>
                  <a:pt x="5" y="567"/>
                </a:cubicBezTo>
                <a:cubicBezTo>
                  <a:pt x="5" y="565"/>
                  <a:pt x="5" y="565"/>
                  <a:pt x="5" y="565"/>
                </a:cubicBezTo>
                <a:cubicBezTo>
                  <a:pt x="5" y="565"/>
                  <a:pt x="5" y="565"/>
                  <a:pt x="5" y="565"/>
                </a:cubicBezTo>
                <a:cubicBezTo>
                  <a:pt x="7" y="552"/>
                  <a:pt x="7" y="552"/>
                  <a:pt x="7" y="552"/>
                </a:cubicBezTo>
                <a:cubicBezTo>
                  <a:pt x="7" y="550"/>
                  <a:pt x="7" y="550"/>
                  <a:pt x="7" y="550"/>
                </a:cubicBezTo>
                <a:cubicBezTo>
                  <a:pt x="8" y="549"/>
                  <a:pt x="8" y="549"/>
                  <a:pt x="8" y="549"/>
                </a:cubicBezTo>
                <a:cubicBezTo>
                  <a:pt x="9" y="542"/>
                  <a:pt x="9" y="542"/>
                  <a:pt x="9" y="542"/>
                </a:cubicBezTo>
                <a:cubicBezTo>
                  <a:pt x="9" y="540"/>
                  <a:pt x="9" y="540"/>
                  <a:pt x="9" y="540"/>
                </a:cubicBezTo>
                <a:cubicBezTo>
                  <a:pt x="11" y="531"/>
                  <a:pt x="11" y="531"/>
                  <a:pt x="11" y="531"/>
                </a:cubicBezTo>
                <a:cubicBezTo>
                  <a:pt x="12" y="524"/>
                  <a:pt x="12" y="524"/>
                  <a:pt x="12" y="524"/>
                </a:cubicBezTo>
                <a:cubicBezTo>
                  <a:pt x="12" y="522"/>
                  <a:pt x="12" y="520"/>
                  <a:pt x="13" y="518"/>
                </a:cubicBezTo>
                <a:cubicBezTo>
                  <a:pt x="13" y="515"/>
                  <a:pt x="14" y="511"/>
                  <a:pt x="15" y="508"/>
                </a:cubicBezTo>
                <a:cubicBezTo>
                  <a:pt x="16" y="504"/>
                  <a:pt x="17" y="500"/>
                  <a:pt x="18" y="496"/>
                </a:cubicBezTo>
                <a:cubicBezTo>
                  <a:pt x="19" y="495"/>
                  <a:pt x="19" y="494"/>
                  <a:pt x="20" y="493"/>
                </a:cubicBezTo>
                <a:cubicBezTo>
                  <a:pt x="21" y="490"/>
                  <a:pt x="22" y="488"/>
                  <a:pt x="24" y="485"/>
                </a:cubicBezTo>
                <a:cubicBezTo>
                  <a:pt x="24" y="484"/>
                  <a:pt x="24" y="483"/>
                  <a:pt x="25" y="483"/>
                </a:cubicBezTo>
                <a:cubicBezTo>
                  <a:pt x="26" y="481"/>
                  <a:pt x="26" y="480"/>
                  <a:pt x="27" y="478"/>
                </a:cubicBezTo>
                <a:cubicBezTo>
                  <a:pt x="28" y="477"/>
                  <a:pt x="28" y="477"/>
                  <a:pt x="28" y="477"/>
                </a:cubicBezTo>
                <a:cubicBezTo>
                  <a:pt x="38" y="459"/>
                  <a:pt x="38" y="459"/>
                  <a:pt x="38" y="459"/>
                </a:cubicBezTo>
                <a:cubicBezTo>
                  <a:pt x="37" y="459"/>
                  <a:pt x="37" y="459"/>
                  <a:pt x="36" y="459"/>
                </a:cubicBezTo>
                <a:moveTo>
                  <a:pt x="105" y="0"/>
                </a:moveTo>
                <a:cubicBezTo>
                  <a:pt x="101" y="22"/>
                  <a:pt x="97" y="43"/>
                  <a:pt x="94" y="64"/>
                </a:cubicBezTo>
                <a:cubicBezTo>
                  <a:pt x="90" y="86"/>
                  <a:pt x="87" y="107"/>
                  <a:pt x="84" y="129"/>
                </a:cubicBezTo>
                <a:cubicBezTo>
                  <a:pt x="84" y="133"/>
                  <a:pt x="83" y="137"/>
                  <a:pt x="83" y="142"/>
                </a:cubicBezTo>
                <a:cubicBezTo>
                  <a:pt x="83" y="143"/>
                  <a:pt x="82" y="145"/>
                  <a:pt x="82" y="147"/>
                </a:cubicBezTo>
                <a:cubicBezTo>
                  <a:pt x="81" y="158"/>
                  <a:pt x="80" y="169"/>
                  <a:pt x="79" y="179"/>
                </a:cubicBezTo>
                <a:cubicBezTo>
                  <a:pt x="79" y="181"/>
                  <a:pt x="79" y="183"/>
                  <a:pt x="79" y="184"/>
                </a:cubicBezTo>
                <a:cubicBezTo>
                  <a:pt x="79" y="187"/>
                  <a:pt x="79" y="191"/>
                  <a:pt x="78" y="194"/>
                </a:cubicBezTo>
                <a:cubicBezTo>
                  <a:pt x="78" y="202"/>
                  <a:pt x="78" y="202"/>
                  <a:pt x="78" y="202"/>
                </a:cubicBezTo>
                <a:cubicBezTo>
                  <a:pt x="78" y="205"/>
                  <a:pt x="78" y="205"/>
                  <a:pt x="78" y="205"/>
                </a:cubicBezTo>
                <a:cubicBezTo>
                  <a:pt x="78" y="206"/>
                  <a:pt x="78" y="206"/>
                  <a:pt x="78" y="206"/>
                </a:cubicBezTo>
                <a:cubicBezTo>
                  <a:pt x="78" y="209"/>
                  <a:pt x="78" y="209"/>
                  <a:pt x="78" y="209"/>
                </a:cubicBezTo>
                <a:cubicBezTo>
                  <a:pt x="78" y="210"/>
                  <a:pt x="78" y="210"/>
                  <a:pt x="78" y="210"/>
                </a:cubicBezTo>
                <a:cubicBezTo>
                  <a:pt x="78" y="211"/>
                  <a:pt x="78" y="211"/>
                  <a:pt x="78" y="211"/>
                </a:cubicBezTo>
                <a:cubicBezTo>
                  <a:pt x="78" y="226"/>
                  <a:pt x="78" y="226"/>
                  <a:pt x="78" y="226"/>
                </a:cubicBezTo>
                <a:cubicBezTo>
                  <a:pt x="78" y="232"/>
                  <a:pt x="77" y="237"/>
                  <a:pt x="76" y="242"/>
                </a:cubicBezTo>
                <a:cubicBezTo>
                  <a:pt x="74" y="258"/>
                  <a:pt x="74" y="258"/>
                  <a:pt x="74" y="258"/>
                </a:cubicBezTo>
                <a:cubicBezTo>
                  <a:pt x="74" y="262"/>
                  <a:pt x="74" y="262"/>
                  <a:pt x="74" y="262"/>
                </a:cubicBezTo>
                <a:cubicBezTo>
                  <a:pt x="72" y="281"/>
                  <a:pt x="72" y="281"/>
                  <a:pt x="72" y="281"/>
                </a:cubicBezTo>
                <a:cubicBezTo>
                  <a:pt x="71" y="291"/>
                  <a:pt x="71" y="291"/>
                  <a:pt x="71" y="291"/>
                </a:cubicBezTo>
                <a:cubicBezTo>
                  <a:pt x="71" y="292"/>
                  <a:pt x="71" y="292"/>
                  <a:pt x="71" y="292"/>
                </a:cubicBezTo>
                <a:cubicBezTo>
                  <a:pt x="69" y="311"/>
                  <a:pt x="69" y="311"/>
                  <a:pt x="69" y="311"/>
                </a:cubicBezTo>
                <a:cubicBezTo>
                  <a:pt x="68" y="312"/>
                  <a:pt x="68" y="312"/>
                  <a:pt x="68" y="312"/>
                </a:cubicBezTo>
                <a:cubicBezTo>
                  <a:pt x="67" y="321"/>
                  <a:pt x="67" y="321"/>
                  <a:pt x="67" y="321"/>
                </a:cubicBezTo>
                <a:cubicBezTo>
                  <a:pt x="65" y="346"/>
                  <a:pt x="65" y="346"/>
                  <a:pt x="65" y="346"/>
                </a:cubicBezTo>
                <a:cubicBezTo>
                  <a:pt x="65" y="346"/>
                  <a:pt x="65" y="346"/>
                  <a:pt x="65" y="346"/>
                </a:cubicBezTo>
                <a:cubicBezTo>
                  <a:pt x="65" y="346"/>
                  <a:pt x="65" y="346"/>
                  <a:pt x="65" y="346"/>
                </a:cubicBezTo>
                <a:cubicBezTo>
                  <a:pt x="64" y="355"/>
                  <a:pt x="64" y="355"/>
                  <a:pt x="64" y="355"/>
                </a:cubicBezTo>
                <a:cubicBezTo>
                  <a:pt x="63" y="356"/>
                  <a:pt x="63" y="356"/>
                  <a:pt x="63" y="356"/>
                </a:cubicBezTo>
                <a:cubicBezTo>
                  <a:pt x="62" y="365"/>
                  <a:pt x="62" y="365"/>
                  <a:pt x="62" y="365"/>
                </a:cubicBezTo>
                <a:cubicBezTo>
                  <a:pt x="62" y="366"/>
                  <a:pt x="62" y="366"/>
                  <a:pt x="62" y="366"/>
                </a:cubicBezTo>
                <a:cubicBezTo>
                  <a:pt x="61" y="381"/>
                  <a:pt x="61" y="381"/>
                  <a:pt x="61" y="381"/>
                </a:cubicBezTo>
                <a:cubicBezTo>
                  <a:pt x="60" y="388"/>
                  <a:pt x="60" y="388"/>
                  <a:pt x="60" y="388"/>
                </a:cubicBezTo>
                <a:cubicBezTo>
                  <a:pt x="60" y="390"/>
                  <a:pt x="59" y="392"/>
                  <a:pt x="59" y="395"/>
                </a:cubicBezTo>
                <a:cubicBezTo>
                  <a:pt x="59" y="397"/>
                  <a:pt x="59" y="399"/>
                  <a:pt x="58" y="401"/>
                </a:cubicBezTo>
                <a:cubicBezTo>
                  <a:pt x="58" y="402"/>
                  <a:pt x="58" y="403"/>
                  <a:pt x="58" y="404"/>
                </a:cubicBezTo>
                <a:cubicBezTo>
                  <a:pt x="58" y="407"/>
                  <a:pt x="57" y="409"/>
                  <a:pt x="57" y="412"/>
                </a:cubicBezTo>
                <a:cubicBezTo>
                  <a:pt x="57" y="413"/>
                  <a:pt x="56" y="415"/>
                  <a:pt x="56" y="417"/>
                </a:cubicBezTo>
                <a:cubicBezTo>
                  <a:pt x="55" y="418"/>
                  <a:pt x="55" y="419"/>
                  <a:pt x="55" y="420"/>
                </a:cubicBezTo>
                <a:cubicBezTo>
                  <a:pt x="55" y="421"/>
                  <a:pt x="54" y="421"/>
                  <a:pt x="54" y="422"/>
                </a:cubicBezTo>
                <a:cubicBezTo>
                  <a:pt x="54" y="423"/>
                  <a:pt x="54" y="424"/>
                  <a:pt x="53" y="425"/>
                </a:cubicBezTo>
                <a:cubicBezTo>
                  <a:pt x="52" y="428"/>
                  <a:pt x="51" y="432"/>
                  <a:pt x="49" y="435"/>
                </a:cubicBezTo>
                <a:cubicBezTo>
                  <a:pt x="48" y="437"/>
                  <a:pt x="47" y="439"/>
                  <a:pt x="46" y="441"/>
                </a:cubicBezTo>
                <a:cubicBezTo>
                  <a:pt x="46" y="441"/>
                  <a:pt x="46" y="441"/>
                  <a:pt x="46" y="442"/>
                </a:cubicBezTo>
                <a:cubicBezTo>
                  <a:pt x="44" y="444"/>
                  <a:pt x="43" y="447"/>
                  <a:pt x="42" y="449"/>
                </a:cubicBezTo>
                <a:cubicBezTo>
                  <a:pt x="39" y="455"/>
                  <a:pt x="39" y="455"/>
                  <a:pt x="39" y="455"/>
                </a:cubicBezTo>
                <a:cubicBezTo>
                  <a:pt x="37" y="458"/>
                  <a:pt x="37" y="458"/>
                  <a:pt x="37" y="458"/>
                </a:cubicBezTo>
                <a:cubicBezTo>
                  <a:pt x="37" y="459"/>
                  <a:pt x="37" y="459"/>
                  <a:pt x="38" y="459"/>
                </a:cubicBezTo>
                <a:cubicBezTo>
                  <a:pt x="38" y="459"/>
                  <a:pt x="38" y="459"/>
                  <a:pt x="38" y="459"/>
                </a:cubicBezTo>
                <a:cubicBezTo>
                  <a:pt x="40" y="454"/>
                  <a:pt x="40" y="454"/>
                  <a:pt x="40" y="454"/>
                </a:cubicBezTo>
                <a:cubicBezTo>
                  <a:pt x="43" y="450"/>
                  <a:pt x="43" y="450"/>
                  <a:pt x="43" y="450"/>
                </a:cubicBezTo>
                <a:cubicBezTo>
                  <a:pt x="44" y="447"/>
                  <a:pt x="45" y="445"/>
                  <a:pt x="47" y="442"/>
                </a:cubicBezTo>
                <a:cubicBezTo>
                  <a:pt x="47" y="442"/>
                  <a:pt x="47" y="441"/>
                  <a:pt x="47" y="441"/>
                </a:cubicBezTo>
                <a:cubicBezTo>
                  <a:pt x="48" y="439"/>
                  <a:pt x="49" y="437"/>
                  <a:pt x="50" y="435"/>
                </a:cubicBezTo>
                <a:cubicBezTo>
                  <a:pt x="52" y="432"/>
                  <a:pt x="53" y="428"/>
                  <a:pt x="55" y="425"/>
                </a:cubicBezTo>
                <a:cubicBezTo>
                  <a:pt x="55" y="423"/>
                  <a:pt x="56" y="422"/>
                  <a:pt x="56" y="420"/>
                </a:cubicBezTo>
                <a:cubicBezTo>
                  <a:pt x="57" y="419"/>
                  <a:pt x="57" y="418"/>
                  <a:pt x="57" y="417"/>
                </a:cubicBezTo>
                <a:cubicBezTo>
                  <a:pt x="58" y="413"/>
                  <a:pt x="59" y="408"/>
                  <a:pt x="59" y="404"/>
                </a:cubicBezTo>
                <a:cubicBezTo>
                  <a:pt x="60" y="400"/>
                  <a:pt x="60" y="400"/>
                  <a:pt x="60" y="400"/>
                </a:cubicBezTo>
                <a:cubicBezTo>
                  <a:pt x="60" y="399"/>
                  <a:pt x="60" y="399"/>
                  <a:pt x="60" y="399"/>
                </a:cubicBezTo>
                <a:cubicBezTo>
                  <a:pt x="60" y="395"/>
                  <a:pt x="60" y="395"/>
                  <a:pt x="60" y="395"/>
                </a:cubicBezTo>
                <a:cubicBezTo>
                  <a:pt x="61" y="388"/>
                  <a:pt x="61" y="388"/>
                  <a:pt x="61" y="388"/>
                </a:cubicBezTo>
                <a:cubicBezTo>
                  <a:pt x="62" y="381"/>
                  <a:pt x="62" y="381"/>
                  <a:pt x="62" y="381"/>
                </a:cubicBezTo>
                <a:cubicBezTo>
                  <a:pt x="64" y="363"/>
                  <a:pt x="64" y="363"/>
                  <a:pt x="64" y="363"/>
                </a:cubicBezTo>
                <a:cubicBezTo>
                  <a:pt x="64" y="362"/>
                  <a:pt x="64" y="362"/>
                  <a:pt x="64" y="362"/>
                </a:cubicBezTo>
                <a:cubicBezTo>
                  <a:pt x="65" y="355"/>
                  <a:pt x="65" y="355"/>
                  <a:pt x="65" y="355"/>
                </a:cubicBezTo>
                <a:cubicBezTo>
                  <a:pt x="65" y="355"/>
                  <a:pt x="65" y="355"/>
                  <a:pt x="65" y="355"/>
                </a:cubicBezTo>
                <a:cubicBezTo>
                  <a:pt x="66" y="345"/>
                  <a:pt x="66" y="345"/>
                  <a:pt x="66" y="345"/>
                </a:cubicBezTo>
                <a:cubicBezTo>
                  <a:pt x="66" y="345"/>
                  <a:pt x="66" y="345"/>
                  <a:pt x="66" y="345"/>
                </a:cubicBezTo>
                <a:cubicBezTo>
                  <a:pt x="66" y="345"/>
                  <a:pt x="66" y="345"/>
                  <a:pt x="66" y="345"/>
                </a:cubicBezTo>
                <a:cubicBezTo>
                  <a:pt x="69" y="321"/>
                  <a:pt x="69" y="321"/>
                  <a:pt x="69" y="321"/>
                </a:cubicBezTo>
                <a:cubicBezTo>
                  <a:pt x="70" y="307"/>
                  <a:pt x="70" y="307"/>
                  <a:pt x="70" y="307"/>
                </a:cubicBezTo>
                <a:cubicBezTo>
                  <a:pt x="71" y="306"/>
                  <a:pt x="71" y="306"/>
                  <a:pt x="71" y="306"/>
                </a:cubicBezTo>
                <a:cubicBezTo>
                  <a:pt x="72" y="291"/>
                  <a:pt x="72" y="291"/>
                  <a:pt x="72" y="291"/>
                </a:cubicBezTo>
                <a:cubicBezTo>
                  <a:pt x="72" y="290"/>
                  <a:pt x="72" y="290"/>
                  <a:pt x="72" y="290"/>
                </a:cubicBezTo>
                <a:cubicBezTo>
                  <a:pt x="74" y="279"/>
                  <a:pt x="74" y="279"/>
                  <a:pt x="74" y="279"/>
                </a:cubicBezTo>
                <a:cubicBezTo>
                  <a:pt x="76" y="261"/>
                  <a:pt x="76" y="261"/>
                  <a:pt x="76" y="261"/>
                </a:cubicBezTo>
                <a:cubicBezTo>
                  <a:pt x="76" y="259"/>
                  <a:pt x="76" y="259"/>
                  <a:pt x="76" y="259"/>
                </a:cubicBezTo>
                <a:cubicBezTo>
                  <a:pt x="78" y="243"/>
                  <a:pt x="78" y="243"/>
                  <a:pt x="78" y="243"/>
                </a:cubicBezTo>
                <a:cubicBezTo>
                  <a:pt x="78" y="237"/>
                  <a:pt x="79" y="232"/>
                  <a:pt x="79" y="226"/>
                </a:cubicBezTo>
                <a:cubicBezTo>
                  <a:pt x="79" y="211"/>
                  <a:pt x="79" y="211"/>
                  <a:pt x="79" y="211"/>
                </a:cubicBezTo>
                <a:cubicBezTo>
                  <a:pt x="80" y="210"/>
                  <a:pt x="80" y="210"/>
                  <a:pt x="80" y="210"/>
                </a:cubicBezTo>
                <a:cubicBezTo>
                  <a:pt x="80" y="209"/>
                  <a:pt x="80" y="209"/>
                  <a:pt x="80" y="209"/>
                </a:cubicBezTo>
                <a:cubicBezTo>
                  <a:pt x="80" y="206"/>
                  <a:pt x="80" y="206"/>
                  <a:pt x="80" y="206"/>
                </a:cubicBezTo>
                <a:cubicBezTo>
                  <a:pt x="80" y="205"/>
                  <a:pt x="80" y="205"/>
                  <a:pt x="80" y="205"/>
                </a:cubicBezTo>
                <a:cubicBezTo>
                  <a:pt x="80" y="202"/>
                  <a:pt x="80" y="202"/>
                  <a:pt x="80" y="202"/>
                </a:cubicBezTo>
                <a:cubicBezTo>
                  <a:pt x="80" y="194"/>
                  <a:pt x="80" y="194"/>
                  <a:pt x="80" y="194"/>
                </a:cubicBezTo>
                <a:cubicBezTo>
                  <a:pt x="80" y="190"/>
                  <a:pt x="81" y="186"/>
                  <a:pt x="81" y="182"/>
                </a:cubicBezTo>
                <a:cubicBezTo>
                  <a:pt x="81" y="182"/>
                  <a:pt x="81" y="181"/>
                  <a:pt x="81" y="181"/>
                </a:cubicBezTo>
                <a:cubicBezTo>
                  <a:pt x="82" y="169"/>
                  <a:pt x="83" y="158"/>
                  <a:pt x="84" y="146"/>
                </a:cubicBezTo>
                <a:cubicBezTo>
                  <a:pt x="84" y="145"/>
                  <a:pt x="84" y="144"/>
                  <a:pt x="85" y="143"/>
                </a:cubicBezTo>
                <a:cubicBezTo>
                  <a:pt x="85" y="138"/>
                  <a:pt x="86" y="134"/>
                  <a:pt x="86" y="129"/>
                </a:cubicBezTo>
                <a:cubicBezTo>
                  <a:pt x="89" y="108"/>
                  <a:pt x="92" y="86"/>
                  <a:pt x="96" y="65"/>
                </a:cubicBezTo>
                <a:cubicBezTo>
                  <a:pt x="99" y="43"/>
                  <a:pt x="103" y="22"/>
                  <a:pt x="108" y="1"/>
                </a:cubicBezTo>
                <a:cubicBezTo>
                  <a:pt x="105" y="0"/>
                  <a:pt x="105" y="0"/>
                  <a:pt x="10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9" name="Freeform 3317">
            <a:extLst>
              <a:ext uri="{FF2B5EF4-FFF2-40B4-BE49-F238E27FC236}">
                <a16:creationId xmlns:a16="http://schemas.microsoft.com/office/drawing/2014/main" id="{50E12DBA-6624-4E16-A222-575733802584}"/>
              </a:ext>
            </a:extLst>
          </p:cNvPr>
          <p:cNvSpPr>
            <a:spLocks/>
          </p:cNvSpPr>
          <p:nvPr/>
        </p:nvSpPr>
        <p:spPr bwMode="auto">
          <a:xfrm>
            <a:off x="2458629" y="3050111"/>
            <a:ext cx="214337" cy="311186"/>
          </a:xfrm>
          <a:custGeom>
            <a:avLst/>
            <a:gdLst>
              <a:gd name="T0" fmla="*/ 0 w 50"/>
              <a:gd name="T1" fmla="*/ 0 h 72"/>
              <a:gd name="T2" fmla="*/ 0 w 50"/>
              <a:gd name="T3" fmla="*/ 1 h 72"/>
              <a:gd name="T4" fmla="*/ 0 w 50"/>
              <a:gd name="T5" fmla="*/ 5 h 72"/>
              <a:gd name="T6" fmla="*/ 0 w 50"/>
              <a:gd name="T7" fmla="*/ 10 h 72"/>
              <a:gd name="T8" fmla="*/ 0 w 50"/>
              <a:gd name="T9" fmla="*/ 22 h 72"/>
              <a:gd name="T10" fmla="*/ 0 w 50"/>
              <a:gd name="T11" fmla="*/ 28 h 72"/>
              <a:gd name="T12" fmla="*/ 8 w 50"/>
              <a:gd name="T13" fmla="*/ 32 h 72"/>
              <a:gd name="T14" fmla="*/ 4 w 50"/>
              <a:gd name="T15" fmla="*/ 30 h 72"/>
              <a:gd name="T16" fmla="*/ 0 w 50"/>
              <a:gd name="T17" fmla="*/ 28 h 72"/>
              <a:gd name="T18" fmla="*/ 0 w 50"/>
              <a:gd name="T19" fmla="*/ 28 h 72"/>
              <a:gd name="T20" fmla="*/ 0 w 50"/>
              <a:gd name="T21" fmla="*/ 29 h 72"/>
              <a:gd name="T22" fmla="*/ 0 w 50"/>
              <a:gd name="T23" fmla="*/ 29 h 72"/>
              <a:gd name="T24" fmla="*/ 4 w 50"/>
              <a:gd name="T25" fmla="*/ 30 h 72"/>
              <a:gd name="T26" fmla="*/ 8 w 50"/>
              <a:gd name="T27" fmla="*/ 32 h 72"/>
              <a:gd name="T28" fmla="*/ 17 w 50"/>
              <a:gd name="T29" fmla="*/ 39 h 72"/>
              <a:gd name="T30" fmla="*/ 29 w 50"/>
              <a:gd name="T31" fmla="*/ 52 h 72"/>
              <a:gd name="T32" fmla="*/ 28 w 50"/>
              <a:gd name="T33" fmla="*/ 51 h 72"/>
              <a:gd name="T34" fmla="*/ 25 w 50"/>
              <a:gd name="T35" fmla="*/ 49 h 72"/>
              <a:gd name="T36" fmla="*/ 23 w 50"/>
              <a:gd name="T37" fmla="*/ 48 h 72"/>
              <a:gd name="T38" fmla="*/ 21 w 50"/>
              <a:gd name="T39" fmla="*/ 47 h 72"/>
              <a:gd name="T40" fmla="*/ 18 w 50"/>
              <a:gd name="T41" fmla="*/ 45 h 72"/>
              <a:gd name="T42" fmla="*/ 14 w 50"/>
              <a:gd name="T43" fmla="*/ 44 h 72"/>
              <a:gd name="T44" fmla="*/ 11 w 50"/>
              <a:gd name="T45" fmla="*/ 43 h 72"/>
              <a:gd name="T46" fmla="*/ 7 w 50"/>
              <a:gd name="T47" fmla="*/ 42 h 72"/>
              <a:gd name="T48" fmla="*/ 4 w 50"/>
              <a:gd name="T49" fmla="*/ 42 h 72"/>
              <a:gd name="T50" fmla="*/ 1 w 50"/>
              <a:gd name="T51" fmla="*/ 41 h 72"/>
              <a:gd name="T52" fmla="*/ 1 w 50"/>
              <a:gd name="T53" fmla="*/ 43 h 72"/>
              <a:gd name="T54" fmla="*/ 8 w 50"/>
              <a:gd name="T55" fmla="*/ 49 h 72"/>
              <a:gd name="T56" fmla="*/ 19 w 50"/>
              <a:gd name="T57" fmla="*/ 60 h 72"/>
              <a:gd name="T58" fmla="*/ 28 w 50"/>
              <a:gd name="T59" fmla="*/ 70 h 72"/>
              <a:gd name="T60" fmla="*/ 28 w 50"/>
              <a:gd name="T61" fmla="*/ 70 h 72"/>
              <a:gd name="T62" fmla="*/ 20 w 50"/>
              <a:gd name="T63" fmla="*/ 59 h 72"/>
              <a:gd name="T64" fmla="*/ 9 w 50"/>
              <a:gd name="T65" fmla="*/ 48 h 72"/>
              <a:gd name="T66" fmla="*/ 2 w 50"/>
              <a:gd name="T67" fmla="*/ 42 h 72"/>
              <a:gd name="T68" fmla="*/ 4 w 50"/>
              <a:gd name="T69" fmla="*/ 43 h 72"/>
              <a:gd name="T70" fmla="*/ 7 w 50"/>
              <a:gd name="T71" fmla="*/ 43 h 72"/>
              <a:gd name="T72" fmla="*/ 11 w 50"/>
              <a:gd name="T73" fmla="*/ 44 h 72"/>
              <a:gd name="T74" fmla="*/ 14 w 50"/>
              <a:gd name="T75" fmla="*/ 44 h 72"/>
              <a:gd name="T76" fmla="*/ 18 w 50"/>
              <a:gd name="T77" fmla="*/ 46 h 72"/>
              <a:gd name="T78" fmla="*/ 21 w 50"/>
              <a:gd name="T79" fmla="*/ 47 h 72"/>
              <a:gd name="T80" fmla="*/ 23 w 50"/>
              <a:gd name="T81" fmla="*/ 48 h 72"/>
              <a:gd name="T82" fmla="*/ 25 w 50"/>
              <a:gd name="T83" fmla="*/ 49 h 72"/>
              <a:gd name="T84" fmla="*/ 27 w 50"/>
              <a:gd name="T85" fmla="*/ 51 h 72"/>
              <a:gd name="T86" fmla="*/ 29 w 50"/>
              <a:gd name="T87" fmla="*/ 53 h 72"/>
              <a:gd name="T88" fmla="*/ 36 w 50"/>
              <a:gd name="T89" fmla="*/ 69 h 72"/>
              <a:gd name="T90" fmla="*/ 36 w 50"/>
              <a:gd name="T91" fmla="*/ 71 h 72"/>
              <a:gd name="T92" fmla="*/ 41 w 50"/>
              <a:gd name="T93" fmla="*/ 72 h 72"/>
              <a:gd name="T94" fmla="*/ 50 w 50"/>
              <a:gd name="T95" fmla="*/ 71 h 72"/>
              <a:gd name="T96" fmla="*/ 49 w 50"/>
              <a:gd name="T97" fmla="*/ 70 h 72"/>
              <a:gd name="T98" fmla="*/ 46 w 50"/>
              <a:gd name="T99" fmla="*/ 66 h 72"/>
              <a:gd name="T100" fmla="*/ 39 w 50"/>
              <a:gd name="T101" fmla="*/ 55 h 72"/>
              <a:gd name="T102" fmla="*/ 36 w 50"/>
              <a:gd name="T103" fmla="*/ 48 h 72"/>
              <a:gd name="T104" fmla="*/ 34 w 50"/>
              <a:gd name="T105" fmla="*/ 41 h 72"/>
              <a:gd name="T106" fmla="*/ 30 w 50"/>
              <a:gd name="T107" fmla="*/ 27 h 72"/>
              <a:gd name="T108" fmla="*/ 27 w 50"/>
              <a:gd name="T109" fmla="*/ 21 h 72"/>
              <a:gd name="T110" fmla="*/ 25 w 50"/>
              <a:gd name="T111" fmla="*/ 15 h 72"/>
              <a:gd name="T112" fmla="*/ 20 w 50"/>
              <a:gd name="T113" fmla="*/ 8 h 72"/>
              <a:gd name="T114" fmla="*/ 19 w 50"/>
              <a:gd name="T115" fmla="*/ 8 h 72"/>
              <a:gd name="T116" fmla="*/ 13 w 50"/>
              <a:gd name="T117" fmla="*/ 4 h 72"/>
              <a:gd name="T118" fmla="*/ 1 w 50"/>
              <a:gd name="T119" fmla="*/ 0 h 72"/>
              <a:gd name="T120" fmla="*/ 0 w 50"/>
              <a:gd name="T1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72">
                <a:moveTo>
                  <a:pt x="0" y="0"/>
                </a:moveTo>
                <a:cubicBezTo>
                  <a:pt x="0" y="0"/>
                  <a:pt x="0" y="0"/>
                  <a:pt x="0" y="1"/>
                </a:cubicBezTo>
                <a:cubicBezTo>
                  <a:pt x="0" y="2"/>
                  <a:pt x="0" y="3"/>
                  <a:pt x="0" y="5"/>
                </a:cubicBezTo>
                <a:cubicBezTo>
                  <a:pt x="0" y="6"/>
                  <a:pt x="0" y="8"/>
                  <a:pt x="0" y="10"/>
                </a:cubicBezTo>
                <a:cubicBezTo>
                  <a:pt x="0" y="13"/>
                  <a:pt x="0" y="18"/>
                  <a:pt x="0" y="22"/>
                </a:cubicBezTo>
                <a:cubicBezTo>
                  <a:pt x="0" y="24"/>
                  <a:pt x="0" y="26"/>
                  <a:pt x="0" y="28"/>
                </a:cubicBezTo>
                <a:cubicBezTo>
                  <a:pt x="3" y="29"/>
                  <a:pt x="5" y="31"/>
                  <a:pt x="8" y="32"/>
                </a:cubicBezTo>
                <a:cubicBezTo>
                  <a:pt x="8" y="32"/>
                  <a:pt x="6" y="31"/>
                  <a:pt x="4" y="30"/>
                </a:cubicBezTo>
                <a:cubicBezTo>
                  <a:pt x="3" y="30"/>
                  <a:pt x="2" y="29"/>
                  <a:pt x="0" y="28"/>
                </a:cubicBezTo>
                <a:cubicBezTo>
                  <a:pt x="0" y="28"/>
                  <a:pt x="0" y="28"/>
                  <a:pt x="0" y="28"/>
                </a:cubicBezTo>
                <a:cubicBezTo>
                  <a:pt x="0" y="28"/>
                  <a:pt x="0" y="28"/>
                  <a:pt x="0" y="29"/>
                </a:cubicBezTo>
                <a:cubicBezTo>
                  <a:pt x="0" y="29"/>
                  <a:pt x="0" y="29"/>
                  <a:pt x="0" y="29"/>
                </a:cubicBezTo>
                <a:cubicBezTo>
                  <a:pt x="1" y="29"/>
                  <a:pt x="3" y="30"/>
                  <a:pt x="4" y="30"/>
                </a:cubicBezTo>
                <a:cubicBezTo>
                  <a:pt x="6" y="31"/>
                  <a:pt x="8" y="32"/>
                  <a:pt x="8" y="32"/>
                </a:cubicBezTo>
                <a:cubicBezTo>
                  <a:pt x="12" y="34"/>
                  <a:pt x="15" y="36"/>
                  <a:pt x="17" y="39"/>
                </a:cubicBezTo>
                <a:cubicBezTo>
                  <a:pt x="22" y="42"/>
                  <a:pt x="26" y="47"/>
                  <a:pt x="29" y="52"/>
                </a:cubicBezTo>
                <a:cubicBezTo>
                  <a:pt x="29" y="52"/>
                  <a:pt x="28" y="51"/>
                  <a:pt x="28" y="51"/>
                </a:cubicBezTo>
                <a:cubicBezTo>
                  <a:pt x="27" y="50"/>
                  <a:pt x="26" y="49"/>
                  <a:pt x="25" y="49"/>
                </a:cubicBezTo>
                <a:cubicBezTo>
                  <a:pt x="24" y="48"/>
                  <a:pt x="24" y="48"/>
                  <a:pt x="23" y="48"/>
                </a:cubicBezTo>
                <a:cubicBezTo>
                  <a:pt x="23" y="47"/>
                  <a:pt x="22" y="47"/>
                  <a:pt x="21" y="47"/>
                </a:cubicBezTo>
                <a:cubicBezTo>
                  <a:pt x="20" y="46"/>
                  <a:pt x="19" y="46"/>
                  <a:pt x="18" y="45"/>
                </a:cubicBezTo>
                <a:cubicBezTo>
                  <a:pt x="17" y="45"/>
                  <a:pt x="16" y="44"/>
                  <a:pt x="14" y="44"/>
                </a:cubicBezTo>
                <a:cubicBezTo>
                  <a:pt x="13" y="43"/>
                  <a:pt x="12" y="43"/>
                  <a:pt x="11" y="43"/>
                </a:cubicBezTo>
                <a:cubicBezTo>
                  <a:pt x="9" y="43"/>
                  <a:pt x="8" y="43"/>
                  <a:pt x="7" y="42"/>
                </a:cubicBezTo>
                <a:cubicBezTo>
                  <a:pt x="6" y="42"/>
                  <a:pt x="5" y="42"/>
                  <a:pt x="4" y="42"/>
                </a:cubicBezTo>
                <a:cubicBezTo>
                  <a:pt x="3" y="42"/>
                  <a:pt x="2" y="41"/>
                  <a:pt x="1" y="41"/>
                </a:cubicBezTo>
                <a:cubicBezTo>
                  <a:pt x="1" y="42"/>
                  <a:pt x="1" y="43"/>
                  <a:pt x="1" y="43"/>
                </a:cubicBezTo>
                <a:cubicBezTo>
                  <a:pt x="3" y="45"/>
                  <a:pt x="6" y="47"/>
                  <a:pt x="8" y="49"/>
                </a:cubicBezTo>
                <a:cubicBezTo>
                  <a:pt x="12" y="53"/>
                  <a:pt x="16" y="56"/>
                  <a:pt x="19" y="60"/>
                </a:cubicBezTo>
                <a:cubicBezTo>
                  <a:pt x="23" y="63"/>
                  <a:pt x="25" y="67"/>
                  <a:pt x="28" y="70"/>
                </a:cubicBezTo>
                <a:cubicBezTo>
                  <a:pt x="28" y="70"/>
                  <a:pt x="28" y="70"/>
                  <a:pt x="28" y="70"/>
                </a:cubicBezTo>
                <a:cubicBezTo>
                  <a:pt x="26" y="67"/>
                  <a:pt x="23" y="63"/>
                  <a:pt x="20" y="59"/>
                </a:cubicBezTo>
                <a:cubicBezTo>
                  <a:pt x="16" y="56"/>
                  <a:pt x="13" y="52"/>
                  <a:pt x="9" y="48"/>
                </a:cubicBezTo>
                <a:cubicBezTo>
                  <a:pt x="6" y="46"/>
                  <a:pt x="4" y="44"/>
                  <a:pt x="2" y="42"/>
                </a:cubicBezTo>
                <a:cubicBezTo>
                  <a:pt x="2" y="42"/>
                  <a:pt x="3" y="43"/>
                  <a:pt x="4" y="43"/>
                </a:cubicBezTo>
                <a:cubicBezTo>
                  <a:pt x="5" y="43"/>
                  <a:pt x="6" y="43"/>
                  <a:pt x="7" y="43"/>
                </a:cubicBezTo>
                <a:cubicBezTo>
                  <a:pt x="8" y="43"/>
                  <a:pt x="9" y="43"/>
                  <a:pt x="11" y="44"/>
                </a:cubicBezTo>
                <a:cubicBezTo>
                  <a:pt x="12" y="44"/>
                  <a:pt x="13" y="44"/>
                  <a:pt x="14" y="44"/>
                </a:cubicBezTo>
                <a:cubicBezTo>
                  <a:pt x="15" y="45"/>
                  <a:pt x="17" y="45"/>
                  <a:pt x="18" y="46"/>
                </a:cubicBezTo>
                <a:cubicBezTo>
                  <a:pt x="19" y="46"/>
                  <a:pt x="20" y="47"/>
                  <a:pt x="21" y="47"/>
                </a:cubicBezTo>
                <a:cubicBezTo>
                  <a:pt x="22" y="47"/>
                  <a:pt x="22" y="48"/>
                  <a:pt x="23" y="48"/>
                </a:cubicBezTo>
                <a:cubicBezTo>
                  <a:pt x="23" y="48"/>
                  <a:pt x="24" y="49"/>
                  <a:pt x="25" y="49"/>
                </a:cubicBezTo>
                <a:cubicBezTo>
                  <a:pt x="26" y="50"/>
                  <a:pt x="27" y="50"/>
                  <a:pt x="27" y="51"/>
                </a:cubicBezTo>
                <a:cubicBezTo>
                  <a:pt x="28" y="52"/>
                  <a:pt x="29" y="52"/>
                  <a:pt x="29" y="53"/>
                </a:cubicBezTo>
                <a:cubicBezTo>
                  <a:pt x="33" y="58"/>
                  <a:pt x="35" y="63"/>
                  <a:pt x="36" y="69"/>
                </a:cubicBezTo>
                <a:cubicBezTo>
                  <a:pt x="36" y="70"/>
                  <a:pt x="36" y="71"/>
                  <a:pt x="36" y="71"/>
                </a:cubicBezTo>
                <a:cubicBezTo>
                  <a:pt x="38" y="72"/>
                  <a:pt x="39" y="72"/>
                  <a:pt x="41" y="72"/>
                </a:cubicBezTo>
                <a:cubicBezTo>
                  <a:pt x="44" y="72"/>
                  <a:pt x="47" y="71"/>
                  <a:pt x="50" y="71"/>
                </a:cubicBezTo>
                <a:cubicBezTo>
                  <a:pt x="50" y="71"/>
                  <a:pt x="49" y="70"/>
                  <a:pt x="49" y="70"/>
                </a:cubicBezTo>
                <a:cubicBezTo>
                  <a:pt x="48" y="69"/>
                  <a:pt x="47" y="67"/>
                  <a:pt x="46" y="66"/>
                </a:cubicBezTo>
                <a:cubicBezTo>
                  <a:pt x="43" y="63"/>
                  <a:pt x="41" y="59"/>
                  <a:pt x="39" y="55"/>
                </a:cubicBezTo>
                <a:cubicBezTo>
                  <a:pt x="38" y="52"/>
                  <a:pt x="37" y="50"/>
                  <a:pt x="36" y="48"/>
                </a:cubicBezTo>
                <a:cubicBezTo>
                  <a:pt x="36" y="46"/>
                  <a:pt x="35" y="43"/>
                  <a:pt x="34" y="41"/>
                </a:cubicBezTo>
                <a:cubicBezTo>
                  <a:pt x="33" y="36"/>
                  <a:pt x="31" y="31"/>
                  <a:pt x="30" y="27"/>
                </a:cubicBezTo>
                <a:cubicBezTo>
                  <a:pt x="29" y="25"/>
                  <a:pt x="28" y="22"/>
                  <a:pt x="27" y="21"/>
                </a:cubicBezTo>
                <a:cubicBezTo>
                  <a:pt x="27" y="19"/>
                  <a:pt x="26" y="17"/>
                  <a:pt x="25" y="15"/>
                </a:cubicBezTo>
                <a:cubicBezTo>
                  <a:pt x="23" y="12"/>
                  <a:pt x="21" y="10"/>
                  <a:pt x="20" y="8"/>
                </a:cubicBezTo>
                <a:cubicBezTo>
                  <a:pt x="19" y="8"/>
                  <a:pt x="19" y="8"/>
                  <a:pt x="19" y="8"/>
                </a:cubicBezTo>
                <a:cubicBezTo>
                  <a:pt x="17" y="6"/>
                  <a:pt x="15" y="5"/>
                  <a:pt x="13" y="4"/>
                </a:cubicBezTo>
                <a:cubicBezTo>
                  <a:pt x="8" y="2"/>
                  <a:pt x="4" y="1"/>
                  <a:pt x="1" y="0"/>
                </a:cubicBezTo>
                <a:cubicBezTo>
                  <a:pt x="1"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0" name="Freeform 3318">
            <a:extLst>
              <a:ext uri="{FF2B5EF4-FFF2-40B4-BE49-F238E27FC236}">
                <a16:creationId xmlns:a16="http://schemas.microsoft.com/office/drawing/2014/main" id="{ACF95895-C0A9-4006-95B6-B0693B785E0A}"/>
              </a:ext>
            </a:extLst>
          </p:cNvPr>
          <p:cNvSpPr>
            <a:spLocks/>
          </p:cNvSpPr>
          <p:nvPr/>
        </p:nvSpPr>
        <p:spPr bwMode="auto">
          <a:xfrm>
            <a:off x="2453866" y="3170775"/>
            <a:ext cx="7938" cy="55569"/>
          </a:xfrm>
          <a:custGeom>
            <a:avLst/>
            <a:gdLst>
              <a:gd name="T0" fmla="*/ 0 w 2"/>
              <a:gd name="T1" fmla="*/ 0 h 13"/>
              <a:gd name="T2" fmla="*/ 0 w 2"/>
              <a:gd name="T3" fmla="*/ 1 h 13"/>
              <a:gd name="T4" fmla="*/ 0 w 2"/>
              <a:gd name="T5" fmla="*/ 5 h 13"/>
              <a:gd name="T6" fmla="*/ 0 w 2"/>
              <a:gd name="T7" fmla="*/ 8 h 13"/>
              <a:gd name="T8" fmla="*/ 1 w 2"/>
              <a:gd name="T9" fmla="*/ 13 h 13"/>
              <a:gd name="T10" fmla="*/ 2 w 2"/>
              <a:gd name="T11" fmla="*/ 13 h 13"/>
              <a:gd name="T12" fmla="*/ 1 w 2"/>
              <a:gd name="T13" fmla="*/ 8 h 13"/>
              <a:gd name="T14" fmla="*/ 1 w 2"/>
              <a:gd name="T15" fmla="*/ 5 h 13"/>
              <a:gd name="T16" fmla="*/ 1 w 2"/>
              <a:gd name="T17" fmla="*/ 1 h 13"/>
              <a:gd name="T18" fmla="*/ 1 w 2"/>
              <a:gd name="T19" fmla="*/ 1 h 13"/>
              <a:gd name="T20" fmla="*/ 0 w 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0" y="0"/>
                </a:moveTo>
                <a:cubicBezTo>
                  <a:pt x="0" y="1"/>
                  <a:pt x="0" y="1"/>
                  <a:pt x="0" y="1"/>
                </a:cubicBezTo>
                <a:cubicBezTo>
                  <a:pt x="0" y="5"/>
                  <a:pt x="0" y="5"/>
                  <a:pt x="0" y="5"/>
                </a:cubicBezTo>
                <a:cubicBezTo>
                  <a:pt x="0" y="8"/>
                  <a:pt x="0" y="8"/>
                  <a:pt x="0" y="8"/>
                </a:cubicBezTo>
                <a:cubicBezTo>
                  <a:pt x="1" y="10"/>
                  <a:pt x="1" y="11"/>
                  <a:pt x="1" y="13"/>
                </a:cubicBezTo>
                <a:cubicBezTo>
                  <a:pt x="1" y="13"/>
                  <a:pt x="1" y="13"/>
                  <a:pt x="2" y="13"/>
                </a:cubicBezTo>
                <a:cubicBezTo>
                  <a:pt x="1" y="11"/>
                  <a:pt x="1" y="10"/>
                  <a:pt x="1" y="8"/>
                </a:cubicBezTo>
                <a:cubicBezTo>
                  <a:pt x="1" y="5"/>
                  <a:pt x="1" y="5"/>
                  <a:pt x="1" y="5"/>
                </a:cubicBezTo>
                <a:cubicBezTo>
                  <a:pt x="1" y="1"/>
                  <a:pt x="1" y="1"/>
                  <a:pt x="1" y="1"/>
                </a:cubicBezTo>
                <a:cubicBezTo>
                  <a:pt x="1" y="1"/>
                  <a:pt x="1" y="1"/>
                  <a:pt x="1"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1" name="Freeform 3319">
            <a:extLst>
              <a:ext uri="{FF2B5EF4-FFF2-40B4-BE49-F238E27FC236}">
                <a16:creationId xmlns:a16="http://schemas.microsoft.com/office/drawing/2014/main" id="{E5BF62D8-DC7D-4ACF-BB34-6EE5FF344721}"/>
              </a:ext>
            </a:extLst>
          </p:cNvPr>
          <p:cNvSpPr>
            <a:spLocks/>
          </p:cNvSpPr>
          <p:nvPr/>
        </p:nvSpPr>
        <p:spPr bwMode="auto">
          <a:xfrm>
            <a:off x="2388771" y="3170775"/>
            <a:ext cx="69858" cy="55569"/>
          </a:xfrm>
          <a:custGeom>
            <a:avLst/>
            <a:gdLst>
              <a:gd name="T0" fmla="*/ 12 w 16"/>
              <a:gd name="T1" fmla="*/ 0 h 13"/>
              <a:gd name="T2" fmla="*/ 11 w 16"/>
              <a:gd name="T3" fmla="*/ 0 h 13"/>
              <a:gd name="T4" fmla="*/ 8 w 16"/>
              <a:gd name="T5" fmla="*/ 1 h 13"/>
              <a:gd name="T6" fmla="*/ 5 w 16"/>
              <a:gd name="T7" fmla="*/ 1 h 13"/>
              <a:gd name="T8" fmla="*/ 3 w 16"/>
              <a:gd name="T9" fmla="*/ 2 h 13"/>
              <a:gd name="T10" fmla="*/ 0 w 16"/>
              <a:gd name="T11" fmla="*/ 2 h 13"/>
              <a:gd name="T12" fmla="*/ 0 w 16"/>
              <a:gd name="T13" fmla="*/ 2 h 13"/>
              <a:gd name="T14" fmla="*/ 2 w 16"/>
              <a:gd name="T15" fmla="*/ 3 h 13"/>
              <a:gd name="T16" fmla="*/ 13 w 16"/>
              <a:gd name="T17" fmla="*/ 10 h 13"/>
              <a:gd name="T18" fmla="*/ 15 w 16"/>
              <a:gd name="T19" fmla="*/ 12 h 13"/>
              <a:gd name="T20" fmla="*/ 16 w 16"/>
              <a:gd name="T21" fmla="*/ 13 h 13"/>
              <a:gd name="T22" fmla="*/ 16 w 16"/>
              <a:gd name="T23" fmla="*/ 13 h 13"/>
              <a:gd name="T24" fmla="*/ 15 w 16"/>
              <a:gd name="T25" fmla="*/ 8 h 13"/>
              <a:gd name="T26" fmla="*/ 15 w 16"/>
              <a:gd name="T27" fmla="*/ 5 h 13"/>
              <a:gd name="T28" fmla="*/ 15 w 16"/>
              <a:gd name="T29" fmla="*/ 1 h 13"/>
              <a:gd name="T30" fmla="*/ 15 w 16"/>
              <a:gd name="T31" fmla="*/ 0 h 13"/>
              <a:gd name="T32" fmla="*/ 13 w 16"/>
              <a:gd name="T33" fmla="*/ 0 h 13"/>
              <a:gd name="T34" fmla="*/ 12 w 16"/>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3">
                <a:moveTo>
                  <a:pt x="12" y="0"/>
                </a:moveTo>
                <a:cubicBezTo>
                  <a:pt x="12" y="0"/>
                  <a:pt x="11" y="0"/>
                  <a:pt x="11" y="0"/>
                </a:cubicBezTo>
                <a:cubicBezTo>
                  <a:pt x="10" y="0"/>
                  <a:pt x="9" y="0"/>
                  <a:pt x="8" y="1"/>
                </a:cubicBezTo>
                <a:cubicBezTo>
                  <a:pt x="7" y="1"/>
                  <a:pt x="6" y="1"/>
                  <a:pt x="5" y="1"/>
                </a:cubicBezTo>
                <a:cubicBezTo>
                  <a:pt x="4" y="1"/>
                  <a:pt x="4" y="2"/>
                  <a:pt x="3" y="2"/>
                </a:cubicBezTo>
                <a:cubicBezTo>
                  <a:pt x="2" y="2"/>
                  <a:pt x="1" y="2"/>
                  <a:pt x="0" y="2"/>
                </a:cubicBezTo>
                <a:cubicBezTo>
                  <a:pt x="0" y="2"/>
                  <a:pt x="0" y="2"/>
                  <a:pt x="0" y="2"/>
                </a:cubicBezTo>
                <a:cubicBezTo>
                  <a:pt x="0" y="2"/>
                  <a:pt x="1" y="3"/>
                  <a:pt x="2" y="3"/>
                </a:cubicBezTo>
                <a:cubicBezTo>
                  <a:pt x="5" y="5"/>
                  <a:pt x="9" y="7"/>
                  <a:pt x="13" y="10"/>
                </a:cubicBezTo>
                <a:cubicBezTo>
                  <a:pt x="14" y="11"/>
                  <a:pt x="15" y="12"/>
                  <a:pt x="15" y="12"/>
                </a:cubicBezTo>
                <a:cubicBezTo>
                  <a:pt x="16" y="13"/>
                  <a:pt x="16" y="13"/>
                  <a:pt x="16" y="13"/>
                </a:cubicBezTo>
                <a:cubicBezTo>
                  <a:pt x="16" y="13"/>
                  <a:pt x="16" y="13"/>
                  <a:pt x="16" y="13"/>
                </a:cubicBezTo>
                <a:cubicBezTo>
                  <a:pt x="16" y="11"/>
                  <a:pt x="16" y="10"/>
                  <a:pt x="15" y="8"/>
                </a:cubicBezTo>
                <a:cubicBezTo>
                  <a:pt x="15" y="5"/>
                  <a:pt x="15" y="5"/>
                  <a:pt x="15" y="5"/>
                </a:cubicBezTo>
                <a:cubicBezTo>
                  <a:pt x="15" y="1"/>
                  <a:pt x="15" y="1"/>
                  <a:pt x="15" y="1"/>
                </a:cubicBezTo>
                <a:cubicBezTo>
                  <a:pt x="15" y="1"/>
                  <a:pt x="15" y="1"/>
                  <a:pt x="15" y="0"/>
                </a:cubicBezTo>
                <a:cubicBezTo>
                  <a:pt x="14" y="0"/>
                  <a:pt x="14" y="0"/>
                  <a:pt x="13" y="0"/>
                </a:cubicBezTo>
                <a:cubicBezTo>
                  <a:pt x="13" y="0"/>
                  <a:pt x="13" y="0"/>
                  <a:pt x="1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3" name="Freeform 3321">
            <a:extLst>
              <a:ext uri="{FF2B5EF4-FFF2-40B4-BE49-F238E27FC236}">
                <a16:creationId xmlns:a16="http://schemas.microsoft.com/office/drawing/2014/main" id="{5B6F254B-77AA-447D-9261-F3B8AEACCE04}"/>
              </a:ext>
            </a:extLst>
          </p:cNvPr>
          <p:cNvSpPr>
            <a:spLocks/>
          </p:cNvSpPr>
          <p:nvPr/>
        </p:nvSpPr>
        <p:spPr bwMode="auto">
          <a:xfrm>
            <a:off x="2453866" y="3170775"/>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4" name="Freeform 3322">
            <a:extLst>
              <a:ext uri="{FF2B5EF4-FFF2-40B4-BE49-F238E27FC236}">
                <a16:creationId xmlns:a16="http://schemas.microsoft.com/office/drawing/2014/main" id="{56DAF4C0-B76C-4A80-BE8F-E4CD3D84E032}"/>
              </a:ext>
            </a:extLst>
          </p:cNvPr>
          <p:cNvSpPr>
            <a:spLocks/>
          </p:cNvSpPr>
          <p:nvPr/>
        </p:nvSpPr>
        <p:spPr bwMode="auto">
          <a:xfrm>
            <a:off x="2345903" y="3153311"/>
            <a:ext cx="107963" cy="22228"/>
          </a:xfrm>
          <a:custGeom>
            <a:avLst/>
            <a:gdLst>
              <a:gd name="T0" fmla="*/ 7 w 25"/>
              <a:gd name="T1" fmla="*/ 0 h 5"/>
              <a:gd name="T2" fmla="*/ 4 w 25"/>
              <a:gd name="T3" fmla="*/ 1 h 5"/>
              <a:gd name="T4" fmla="*/ 0 w 25"/>
              <a:gd name="T5" fmla="*/ 3 h 5"/>
              <a:gd name="T6" fmla="*/ 3 w 25"/>
              <a:gd name="T7" fmla="*/ 4 h 5"/>
              <a:gd name="T8" fmla="*/ 7 w 25"/>
              <a:gd name="T9" fmla="*/ 5 h 5"/>
              <a:gd name="T10" fmla="*/ 10 w 25"/>
              <a:gd name="T11" fmla="*/ 5 h 5"/>
              <a:gd name="T12" fmla="*/ 13 w 25"/>
              <a:gd name="T13" fmla="*/ 5 h 5"/>
              <a:gd name="T14" fmla="*/ 15 w 25"/>
              <a:gd name="T15" fmla="*/ 5 h 5"/>
              <a:gd name="T16" fmla="*/ 18 w 25"/>
              <a:gd name="T17" fmla="*/ 4 h 5"/>
              <a:gd name="T18" fmla="*/ 20 w 25"/>
              <a:gd name="T19" fmla="*/ 4 h 5"/>
              <a:gd name="T20" fmla="*/ 22 w 25"/>
              <a:gd name="T21" fmla="*/ 4 h 5"/>
              <a:gd name="T22" fmla="*/ 23 w 25"/>
              <a:gd name="T23" fmla="*/ 4 h 5"/>
              <a:gd name="T24" fmla="*/ 25 w 25"/>
              <a:gd name="T25" fmla="*/ 4 h 5"/>
              <a:gd name="T26" fmla="*/ 25 w 25"/>
              <a:gd name="T27" fmla="*/ 4 h 5"/>
              <a:gd name="T28" fmla="*/ 10 w 25"/>
              <a:gd name="T29" fmla="*/ 0 h 5"/>
              <a:gd name="T30" fmla="*/ 7 w 25"/>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5">
                <a:moveTo>
                  <a:pt x="7" y="0"/>
                </a:moveTo>
                <a:cubicBezTo>
                  <a:pt x="6" y="0"/>
                  <a:pt x="5" y="0"/>
                  <a:pt x="4" y="1"/>
                </a:cubicBezTo>
                <a:cubicBezTo>
                  <a:pt x="2" y="1"/>
                  <a:pt x="1" y="2"/>
                  <a:pt x="0" y="3"/>
                </a:cubicBezTo>
                <a:cubicBezTo>
                  <a:pt x="1" y="3"/>
                  <a:pt x="2" y="3"/>
                  <a:pt x="3" y="4"/>
                </a:cubicBezTo>
                <a:cubicBezTo>
                  <a:pt x="4" y="4"/>
                  <a:pt x="6" y="4"/>
                  <a:pt x="7" y="5"/>
                </a:cubicBezTo>
                <a:cubicBezTo>
                  <a:pt x="8" y="5"/>
                  <a:pt x="9" y="5"/>
                  <a:pt x="10" y="5"/>
                </a:cubicBezTo>
                <a:cubicBezTo>
                  <a:pt x="11" y="5"/>
                  <a:pt x="12" y="5"/>
                  <a:pt x="13" y="5"/>
                </a:cubicBezTo>
                <a:cubicBezTo>
                  <a:pt x="13" y="5"/>
                  <a:pt x="14" y="5"/>
                  <a:pt x="15" y="5"/>
                </a:cubicBezTo>
                <a:cubicBezTo>
                  <a:pt x="16" y="5"/>
                  <a:pt x="17" y="4"/>
                  <a:pt x="18" y="4"/>
                </a:cubicBezTo>
                <a:cubicBezTo>
                  <a:pt x="19" y="4"/>
                  <a:pt x="20" y="4"/>
                  <a:pt x="20" y="4"/>
                </a:cubicBezTo>
                <a:cubicBezTo>
                  <a:pt x="21" y="4"/>
                  <a:pt x="21" y="4"/>
                  <a:pt x="22" y="4"/>
                </a:cubicBezTo>
                <a:cubicBezTo>
                  <a:pt x="22" y="4"/>
                  <a:pt x="23" y="4"/>
                  <a:pt x="23" y="4"/>
                </a:cubicBezTo>
                <a:cubicBezTo>
                  <a:pt x="24" y="4"/>
                  <a:pt x="24" y="4"/>
                  <a:pt x="25" y="4"/>
                </a:cubicBezTo>
                <a:cubicBezTo>
                  <a:pt x="25" y="4"/>
                  <a:pt x="25" y="4"/>
                  <a:pt x="25" y="4"/>
                </a:cubicBezTo>
                <a:cubicBezTo>
                  <a:pt x="20" y="2"/>
                  <a:pt x="15" y="1"/>
                  <a:pt x="10" y="0"/>
                </a:cubicBezTo>
                <a:cubicBezTo>
                  <a:pt x="9" y="0"/>
                  <a:pt x="8" y="0"/>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5" name="Freeform 3323">
            <a:extLst>
              <a:ext uri="{FF2B5EF4-FFF2-40B4-BE49-F238E27FC236}">
                <a16:creationId xmlns:a16="http://schemas.microsoft.com/office/drawing/2014/main" id="{A2575AF6-EF5A-49A4-898D-990EC5F418D3}"/>
              </a:ext>
            </a:extLst>
          </p:cNvPr>
          <p:cNvSpPr>
            <a:spLocks/>
          </p:cNvSpPr>
          <p:nvPr/>
        </p:nvSpPr>
        <p:spPr bwMode="auto">
          <a:xfrm>
            <a:off x="2458629" y="3170775"/>
            <a:ext cx="33341" cy="17465"/>
          </a:xfrm>
          <a:custGeom>
            <a:avLst/>
            <a:gdLst>
              <a:gd name="T0" fmla="*/ 0 w 8"/>
              <a:gd name="T1" fmla="*/ 0 h 4"/>
              <a:gd name="T2" fmla="*/ 0 w 8"/>
              <a:gd name="T3" fmla="*/ 0 h 4"/>
              <a:gd name="T4" fmla="*/ 0 w 8"/>
              <a:gd name="T5" fmla="*/ 0 h 4"/>
              <a:gd name="T6" fmla="*/ 4 w 8"/>
              <a:gd name="T7" fmla="*/ 2 h 4"/>
              <a:gd name="T8" fmla="*/ 8 w 8"/>
              <a:gd name="T9" fmla="*/ 4 h 4"/>
              <a:gd name="T10" fmla="*/ 0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0" y="0"/>
                </a:moveTo>
                <a:cubicBezTo>
                  <a:pt x="0" y="0"/>
                  <a:pt x="0" y="0"/>
                  <a:pt x="0" y="0"/>
                </a:cubicBezTo>
                <a:cubicBezTo>
                  <a:pt x="0" y="0"/>
                  <a:pt x="0" y="0"/>
                  <a:pt x="0" y="0"/>
                </a:cubicBezTo>
                <a:cubicBezTo>
                  <a:pt x="2" y="1"/>
                  <a:pt x="3" y="2"/>
                  <a:pt x="4" y="2"/>
                </a:cubicBezTo>
                <a:cubicBezTo>
                  <a:pt x="6" y="3"/>
                  <a:pt x="8" y="4"/>
                  <a:pt x="8" y="4"/>
                </a:cubicBezTo>
                <a:cubicBezTo>
                  <a:pt x="5" y="3"/>
                  <a:pt x="3"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6" name="Freeform 3324">
            <a:extLst>
              <a:ext uri="{FF2B5EF4-FFF2-40B4-BE49-F238E27FC236}">
                <a16:creationId xmlns:a16="http://schemas.microsoft.com/office/drawing/2014/main" id="{C91D6B83-3FAE-41E3-A931-77E2211E47BB}"/>
              </a:ext>
            </a:extLst>
          </p:cNvPr>
          <p:cNvSpPr>
            <a:spLocks/>
          </p:cNvSpPr>
          <p:nvPr/>
        </p:nvSpPr>
        <p:spPr bwMode="auto">
          <a:xfrm>
            <a:off x="2577705" y="3351771"/>
            <a:ext cx="34929" cy="25403"/>
          </a:xfrm>
          <a:custGeom>
            <a:avLst/>
            <a:gdLst>
              <a:gd name="T0" fmla="*/ 0 w 8"/>
              <a:gd name="T1" fmla="*/ 0 h 6"/>
              <a:gd name="T2" fmla="*/ 0 w 8"/>
              <a:gd name="T3" fmla="*/ 0 h 6"/>
              <a:gd name="T4" fmla="*/ 4 w 8"/>
              <a:gd name="T5" fmla="*/ 6 h 6"/>
              <a:gd name="T6" fmla="*/ 7 w 8"/>
              <a:gd name="T7" fmla="*/ 4 h 6"/>
              <a:gd name="T8" fmla="*/ 8 w 8"/>
              <a:gd name="T9" fmla="*/ 1 h 6"/>
              <a:gd name="T10" fmla="*/ 7 w 8"/>
              <a:gd name="T11" fmla="*/ 1 h 6"/>
              <a:gd name="T12" fmla="*/ 0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0" y="0"/>
                </a:moveTo>
                <a:cubicBezTo>
                  <a:pt x="0" y="0"/>
                  <a:pt x="0" y="0"/>
                  <a:pt x="0" y="0"/>
                </a:cubicBezTo>
                <a:cubicBezTo>
                  <a:pt x="2" y="2"/>
                  <a:pt x="3" y="5"/>
                  <a:pt x="4" y="6"/>
                </a:cubicBezTo>
                <a:cubicBezTo>
                  <a:pt x="5" y="6"/>
                  <a:pt x="7" y="5"/>
                  <a:pt x="7" y="4"/>
                </a:cubicBezTo>
                <a:cubicBezTo>
                  <a:pt x="8" y="3"/>
                  <a:pt x="8" y="2"/>
                  <a:pt x="8" y="1"/>
                </a:cubicBezTo>
                <a:cubicBezTo>
                  <a:pt x="8" y="1"/>
                  <a:pt x="8" y="1"/>
                  <a:pt x="7" y="1"/>
                </a:cubicBezTo>
                <a:cubicBezTo>
                  <a:pt x="5" y="1"/>
                  <a:pt x="3"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7" name="Freeform 3325">
            <a:extLst>
              <a:ext uri="{FF2B5EF4-FFF2-40B4-BE49-F238E27FC236}">
                <a16:creationId xmlns:a16="http://schemas.microsoft.com/office/drawing/2014/main" id="{EC8170AF-1551-4AE5-96D5-738BCB9029EF}"/>
              </a:ext>
            </a:extLst>
          </p:cNvPr>
          <p:cNvSpPr>
            <a:spLocks/>
          </p:cNvSpPr>
          <p:nvPr/>
        </p:nvSpPr>
        <p:spPr bwMode="auto">
          <a:xfrm>
            <a:off x="2466567" y="3231107"/>
            <a:ext cx="146067" cy="125427"/>
          </a:xfrm>
          <a:custGeom>
            <a:avLst/>
            <a:gdLst>
              <a:gd name="T0" fmla="*/ 0 w 34"/>
              <a:gd name="T1" fmla="*/ 0 h 29"/>
              <a:gd name="T2" fmla="*/ 7 w 34"/>
              <a:gd name="T3" fmla="*/ 6 h 29"/>
              <a:gd name="T4" fmla="*/ 18 w 34"/>
              <a:gd name="T5" fmla="*/ 17 h 29"/>
              <a:gd name="T6" fmla="*/ 26 w 34"/>
              <a:gd name="T7" fmla="*/ 28 h 29"/>
              <a:gd name="T8" fmla="*/ 33 w 34"/>
              <a:gd name="T9" fmla="*/ 29 h 29"/>
              <a:gd name="T10" fmla="*/ 34 w 34"/>
              <a:gd name="T11" fmla="*/ 29 h 29"/>
              <a:gd name="T12" fmla="*/ 34 w 34"/>
              <a:gd name="T13" fmla="*/ 27 h 29"/>
              <a:gd name="T14" fmla="*/ 27 w 34"/>
              <a:gd name="T15" fmla="*/ 11 h 29"/>
              <a:gd name="T16" fmla="*/ 25 w 34"/>
              <a:gd name="T17" fmla="*/ 9 h 29"/>
              <a:gd name="T18" fmla="*/ 23 w 34"/>
              <a:gd name="T19" fmla="*/ 7 h 29"/>
              <a:gd name="T20" fmla="*/ 21 w 34"/>
              <a:gd name="T21" fmla="*/ 6 h 29"/>
              <a:gd name="T22" fmla="*/ 19 w 34"/>
              <a:gd name="T23" fmla="*/ 5 h 29"/>
              <a:gd name="T24" fmla="*/ 16 w 34"/>
              <a:gd name="T25" fmla="*/ 4 h 29"/>
              <a:gd name="T26" fmla="*/ 12 w 34"/>
              <a:gd name="T27" fmla="*/ 2 h 29"/>
              <a:gd name="T28" fmla="*/ 9 w 34"/>
              <a:gd name="T29" fmla="*/ 2 h 29"/>
              <a:gd name="T30" fmla="*/ 5 w 34"/>
              <a:gd name="T31" fmla="*/ 1 h 29"/>
              <a:gd name="T32" fmla="*/ 2 w 34"/>
              <a:gd name="T33" fmla="*/ 1 h 29"/>
              <a:gd name="T34" fmla="*/ 0 w 34"/>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9">
                <a:moveTo>
                  <a:pt x="0" y="0"/>
                </a:moveTo>
                <a:cubicBezTo>
                  <a:pt x="2" y="2"/>
                  <a:pt x="4" y="4"/>
                  <a:pt x="7" y="6"/>
                </a:cubicBezTo>
                <a:cubicBezTo>
                  <a:pt x="11" y="10"/>
                  <a:pt x="14" y="14"/>
                  <a:pt x="18" y="17"/>
                </a:cubicBezTo>
                <a:cubicBezTo>
                  <a:pt x="21" y="21"/>
                  <a:pt x="24" y="25"/>
                  <a:pt x="26" y="28"/>
                </a:cubicBezTo>
                <a:cubicBezTo>
                  <a:pt x="29" y="29"/>
                  <a:pt x="31" y="29"/>
                  <a:pt x="33" y="29"/>
                </a:cubicBezTo>
                <a:cubicBezTo>
                  <a:pt x="34" y="29"/>
                  <a:pt x="34" y="29"/>
                  <a:pt x="34" y="29"/>
                </a:cubicBezTo>
                <a:cubicBezTo>
                  <a:pt x="34" y="29"/>
                  <a:pt x="34" y="28"/>
                  <a:pt x="34" y="27"/>
                </a:cubicBezTo>
                <a:cubicBezTo>
                  <a:pt x="33" y="21"/>
                  <a:pt x="31" y="16"/>
                  <a:pt x="27" y="11"/>
                </a:cubicBezTo>
                <a:cubicBezTo>
                  <a:pt x="27" y="10"/>
                  <a:pt x="26" y="10"/>
                  <a:pt x="25" y="9"/>
                </a:cubicBezTo>
                <a:cubicBezTo>
                  <a:pt x="25" y="8"/>
                  <a:pt x="24" y="8"/>
                  <a:pt x="23" y="7"/>
                </a:cubicBezTo>
                <a:cubicBezTo>
                  <a:pt x="22" y="7"/>
                  <a:pt x="21" y="6"/>
                  <a:pt x="21" y="6"/>
                </a:cubicBezTo>
                <a:cubicBezTo>
                  <a:pt x="20" y="6"/>
                  <a:pt x="20" y="5"/>
                  <a:pt x="19" y="5"/>
                </a:cubicBezTo>
                <a:cubicBezTo>
                  <a:pt x="18" y="5"/>
                  <a:pt x="17" y="4"/>
                  <a:pt x="16" y="4"/>
                </a:cubicBezTo>
                <a:cubicBezTo>
                  <a:pt x="15" y="3"/>
                  <a:pt x="13" y="3"/>
                  <a:pt x="12" y="2"/>
                </a:cubicBezTo>
                <a:cubicBezTo>
                  <a:pt x="11" y="2"/>
                  <a:pt x="10" y="2"/>
                  <a:pt x="9" y="2"/>
                </a:cubicBezTo>
                <a:cubicBezTo>
                  <a:pt x="7" y="1"/>
                  <a:pt x="6" y="1"/>
                  <a:pt x="5" y="1"/>
                </a:cubicBezTo>
                <a:cubicBezTo>
                  <a:pt x="4" y="1"/>
                  <a:pt x="3" y="1"/>
                  <a:pt x="2" y="1"/>
                </a:cubicBezTo>
                <a:cubicBezTo>
                  <a:pt x="1" y="1"/>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8" name="Freeform 3326">
            <a:extLst>
              <a:ext uri="{FF2B5EF4-FFF2-40B4-BE49-F238E27FC236}">
                <a16:creationId xmlns:a16="http://schemas.microsoft.com/office/drawing/2014/main" id="{360CD6B6-F756-4CA5-AAE8-06EBE5191F68}"/>
              </a:ext>
            </a:extLst>
          </p:cNvPr>
          <p:cNvSpPr>
            <a:spLocks/>
          </p:cNvSpPr>
          <p:nvPr/>
        </p:nvSpPr>
        <p:spPr bwMode="auto">
          <a:xfrm>
            <a:off x="2458629" y="3235870"/>
            <a:ext cx="133365" cy="171470"/>
          </a:xfrm>
          <a:custGeom>
            <a:avLst/>
            <a:gdLst>
              <a:gd name="T0" fmla="*/ 0 w 31"/>
              <a:gd name="T1" fmla="*/ 0 h 40"/>
              <a:gd name="T2" fmla="*/ 1 w 31"/>
              <a:gd name="T3" fmla="*/ 1 h 40"/>
              <a:gd name="T4" fmla="*/ 2 w 31"/>
              <a:gd name="T5" fmla="*/ 7 h 40"/>
              <a:gd name="T6" fmla="*/ 8 w 31"/>
              <a:gd name="T7" fmla="*/ 18 h 40"/>
              <a:gd name="T8" fmla="*/ 10 w 31"/>
              <a:gd name="T9" fmla="*/ 21 h 40"/>
              <a:gd name="T10" fmla="*/ 8 w 31"/>
              <a:gd name="T11" fmla="*/ 20 h 40"/>
              <a:gd name="T12" fmla="*/ 2 w 31"/>
              <a:gd name="T13" fmla="*/ 17 h 40"/>
              <a:gd name="T14" fmla="*/ 3 w 31"/>
              <a:gd name="T15" fmla="*/ 23 h 40"/>
              <a:gd name="T16" fmla="*/ 5 w 31"/>
              <a:gd name="T17" fmla="*/ 28 h 40"/>
              <a:gd name="T18" fmla="*/ 10 w 31"/>
              <a:gd name="T19" fmla="*/ 36 h 40"/>
              <a:gd name="T20" fmla="*/ 12 w 31"/>
              <a:gd name="T21" fmla="*/ 39 h 40"/>
              <a:gd name="T22" fmla="*/ 13 w 31"/>
              <a:gd name="T23" fmla="*/ 40 h 40"/>
              <a:gd name="T24" fmla="*/ 24 w 31"/>
              <a:gd name="T25" fmla="*/ 36 h 40"/>
              <a:gd name="T26" fmla="*/ 29 w 31"/>
              <a:gd name="T27" fmla="*/ 34 h 40"/>
              <a:gd name="T28" fmla="*/ 30 w 31"/>
              <a:gd name="T29" fmla="*/ 34 h 40"/>
              <a:gd name="T30" fmla="*/ 30 w 31"/>
              <a:gd name="T31" fmla="*/ 34 h 40"/>
              <a:gd name="T32" fmla="*/ 31 w 31"/>
              <a:gd name="T33" fmla="*/ 33 h 40"/>
              <a:gd name="T34" fmla="*/ 28 w 31"/>
              <a:gd name="T35" fmla="*/ 27 h 40"/>
              <a:gd name="T36" fmla="*/ 28 w 31"/>
              <a:gd name="T37" fmla="*/ 27 h 40"/>
              <a:gd name="T38" fmla="*/ 10 w 31"/>
              <a:gd name="T39" fmla="*/ 21 h 40"/>
              <a:gd name="T40" fmla="*/ 8 w 31"/>
              <a:gd name="T41" fmla="*/ 18 h 40"/>
              <a:gd name="T42" fmla="*/ 3 w 31"/>
              <a:gd name="T43" fmla="*/ 7 h 40"/>
              <a:gd name="T44" fmla="*/ 1 w 31"/>
              <a:gd name="T45" fmla="*/ 0 h 40"/>
              <a:gd name="T46" fmla="*/ 1 w 31"/>
              <a:gd name="T47" fmla="*/ 0 h 40"/>
              <a:gd name="T48" fmla="*/ 0 w 31"/>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40">
                <a:moveTo>
                  <a:pt x="0" y="0"/>
                </a:moveTo>
                <a:cubicBezTo>
                  <a:pt x="0" y="0"/>
                  <a:pt x="0" y="0"/>
                  <a:pt x="1" y="1"/>
                </a:cubicBezTo>
                <a:cubicBezTo>
                  <a:pt x="1" y="3"/>
                  <a:pt x="2" y="5"/>
                  <a:pt x="2" y="7"/>
                </a:cubicBezTo>
                <a:cubicBezTo>
                  <a:pt x="4" y="12"/>
                  <a:pt x="6" y="15"/>
                  <a:pt x="8" y="18"/>
                </a:cubicBezTo>
                <a:cubicBezTo>
                  <a:pt x="9" y="19"/>
                  <a:pt x="9" y="20"/>
                  <a:pt x="10" y="21"/>
                </a:cubicBezTo>
                <a:cubicBezTo>
                  <a:pt x="8" y="20"/>
                  <a:pt x="8" y="20"/>
                  <a:pt x="8" y="20"/>
                </a:cubicBezTo>
                <a:cubicBezTo>
                  <a:pt x="6" y="19"/>
                  <a:pt x="4" y="18"/>
                  <a:pt x="2" y="17"/>
                </a:cubicBezTo>
                <a:cubicBezTo>
                  <a:pt x="2" y="19"/>
                  <a:pt x="3" y="21"/>
                  <a:pt x="3" y="23"/>
                </a:cubicBezTo>
                <a:cubicBezTo>
                  <a:pt x="4" y="24"/>
                  <a:pt x="5" y="26"/>
                  <a:pt x="5" y="28"/>
                </a:cubicBezTo>
                <a:cubicBezTo>
                  <a:pt x="7" y="31"/>
                  <a:pt x="8" y="34"/>
                  <a:pt x="10" y="36"/>
                </a:cubicBezTo>
                <a:cubicBezTo>
                  <a:pt x="11" y="37"/>
                  <a:pt x="12" y="38"/>
                  <a:pt x="12" y="39"/>
                </a:cubicBezTo>
                <a:cubicBezTo>
                  <a:pt x="13" y="40"/>
                  <a:pt x="13" y="40"/>
                  <a:pt x="13" y="40"/>
                </a:cubicBezTo>
                <a:cubicBezTo>
                  <a:pt x="17" y="39"/>
                  <a:pt x="21" y="38"/>
                  <a:pt x="24" y="36"/>
                </a:cubicBezTo>
                <a:cubicBezTo>
                  <a:pt x="25" y="35"/>
                  <a:pt x="27" y="34"/>
                  <a:pt x="29" y="34"/>
                </a:cubicBezTo>
                <a:cubicBezTo>
                  <a:pt x="29" y="34"/>
                  <a:pt x="29" y="34"/>
                  <a:pt x="30" y="34"/>
                </a:cubicBezTo>
                <a:cubicBezTo>
                  <a:pt x="30" y="34"/>
                  <a:pt x="30" y="34"/>
                  <a:pt x="30" y="34"/>
                </a:cubicBezTo>
                <a:cubicBezTo>
                  <a:pt x="31" y="34"/>
                  <a:pt x="31" y="34"/>
                  <a:pt x="31" y="33"/>
                </a:cubicBezTo>
                <a:cubicBezTo>
                  <a:pt x="31" y="32"/>
                  <a:pt x="29" y="30"/>
                  <a:pt x="28" y="27"/>
                </a:cubicBezTo>
                <a:cubicBezTo>
                  <a:pt x="28" y="27"/>
                  <a:pt x="28" y="27"/>
                  <a:pt x="28" y="27"/>
                </a:cubicBezTo>
                <a:cubicBezTo>
                  <a:pt x="22" y="25"/>
                  <a:pt x="16" y="23"/>
                  <a:pt x="10" y="21"/>
                </a:cubicBezTo>
                <a:cubicBezTo>
                  <a:pt x="10" y="20"/>
                  <a:pt x="9" y="19"/>
                  <a:pt x="8" y="18"/>
                </a:cubicBezTo>
                <a:cubicBezTo>
                  <a:pt x="6" y="15"/>
                  <a:pt x="4" y="12"/>
                  <a:pt x="3" y="7"/>
                </a:cubicBezTo>
                <a:cubicBezTo>
                  <a:pt x="2" y="5"/>
                  <a:pt x="2" y="3"/>
                  <a:pt x="1" y="0"/>
                </a:cubicBezTo>
                <a:cubicBezTo>
                  <a:pt x="1" y="0"/>
                  <a:pt x="1" y="0"/>
                  <a:pt x="1"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9" name="Freeform 3327">
            <a:extLst>
              <a:ext uri="{FF2B5EF4-FFF2-40B4-BE49-F238E27FC236}">
                <a16:creationId xmlns:a16="http://schemas.microsoft.com/office/drawing/2014/main" id="{39218BDC-D8E9-4CC9-8B49-D333B50670B9}"/>
              </a:ext>
            </a:extLst>
          </p:cNvPr>
          <p:cNvSpPr>
            <a:spLocks/>
          </p:cNvSpPr>
          <p:nvPr/>
        </p:nvSpPr>
        <p:spPr bwMode="auto">
          <a:xfrm>
            <a:off x="2428463" y="3210467"/>
            <a:ext cx="73033" cy="115901"/>
          </a:xfrm>
          <a:custGeom>
            <a:avLst/>
            <a:gdLst>
              <a:gd name="T0" fmla="*/ 0 w 17"/>
              <a:gd name="T1" fmla="*/ 0 h 27"/>
              <a:gd name="T2" fmla="*/ 2 w 17"/>
              <a:gd name="T3" fmla="*/ 4 h 27"/>
              <a:gd name="T4" fmla="*/ 4 w 17"/>
              <a:gd name="T5" fmla="*/ 8 h 27"/>
              <a:gd name="T6" fmla="*/ 6 w 17"/>
              <a:gd name="T7" fmla="*/ 13 h 27"/>
              <a:gd name="T8" fmla="*/ 9 w 17"/>
              <a:gd name="T9" fmla="*/ 23 h 27"/>
              <a:gd name="T10" fmla="*/ 9 w 17"/>
              <a:gd name="T11" fmla="*/ 23 h 27"/>
              <a:gd name="T12" fmla="*/ 15 w 17"/>
              <a:gd name="T13" fmla="*/ 26 h 27"/>
              <a:gd name="T14" fmla="*/ 17 w 17"/>
              <a:gd name="T15" fmla="*/ 27 h 27"/>
              <a:gd name="T16" fmla="*/ 15 w 17"/>
              <a:gd name="T17" fmla="*/ 24 h 27"/>
              <a:gd name="T18" fmla="*/ 9 w 17"/>
              <a:gd name="T19" fmla="*/ 13 h 27"/>
              <a:gd name="T20" fmla="*/ 8 w 17"/>
              <a:gd name="T21" fmla="*/ 7 h 27"/>
              <a:gd name="T22" fmla="*/ 7 w 17"/>
              <a:gd name="T23" fmla="*/ 6 h 27"/>
              <a:gd name="T24" fmla="*/ 3 w 17"/>
              <a:gd name="T25" fmla="*/ 2 h 27"/>
              <a:gd name="T26" fmla="*/ 0 w 17"/>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0" y="0"/>
                </a:moveTo>
                <a:cubicBezTo>
                  <a:pt x="0" y="1"/>
                  <a:pt x="1" y="2"/>
                  <a:pt x="2" y="4"/>
                </a:cubicBezTo>
                <a:cubicBezTo>
                  <a:pt x="3" y="5"/>
                  <a:pt x="3" y="6"/>
                  <a:pt x="4" y="8"/>
                </a:cubicBezTo>
                <a:cubicBezTo>
                  <a:pt x="4" y="9"/>
                  <a:pt x="5" y="11"/>
                  <a:pt x="6" y="13"/>
                </a:cubicBezTo>
                <a:cubicBezTo>
                  <a:pt x="7" y="16"/>
                  <a:pt x="8" y="20"/>
                  <a:pt x="9" y="23"/>
                </a:cubicBezTo>
                <a:cubicBezTo>
                  <a:pt x="9" y="23"/>
                  <a:pt x="9" y="23"/>
                  <a:pt x="9" y="23"/>
                </a:cubicBezTo>
                <a:cubicBezTo>
                  <a:pt x="11" y="24"/>
                  <a:pt x="13" y="25"/>
                  <a:pt x="15" y="26"/>
                </a:cubicBezTo>
                <a:cubicBezTo>
                  <a:pt x="17" y="27"/>
                  <a:pt x="17" y="27"/>
                  <a:pt x="17" y="27"/>
                </a:cubicBezTo>
                <a:cubicBezTo>
                  <a:pt x="16" y="26"/>
                  <a:pt x="16" y="25"/>
                  <a:pt x="15" y="24"/>
                </a:cubicBezTo>
                <a:cubicBezTo>
                  <a:pt x="13" y="21"/>
                  <a:pt x="11" y="18"/>
                  <a:pt x="9" y="13"/>
                </a:cubicBezTo>
                <a:cubicBezTo>
                  <a:pt x="9" y="11"/>
                  <a:pt x="8" y="9"/>
                  <a:pt x="8" y="7"/>
                </a:cubicBezTo>
                <a:cubicBezTo>
                  <a:pt x="7" y="6"/>
                  <a:pt x="7" y="6"/>
                  <a:pt x="7" y="6"/>
                </a:cubicBezTo>
                <a:cubicBezTo>
                  <a:pt x="6" y="5"/>
                  <a:pt x="4" y="4"/>
                  <a:pt x="3" y="2"/>
                </a:cubicBezTo>
                <a:cubicBezTo>
                  <a:pt x="2" y="2"/>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1" name="Freeform 3329">
            <a:extLst>
              <a:ext uri="{FF2B5EF4-FFF2-40B4-BE49-F238E27FC236}">
                <a16:creationId xmlns:a16="http://schemas.microsoft.com/office/drawing/2014/main" id="{A8D7F58B-546D-4614-877C-E4474F01EC56}"/>
              </a:ext>
            </a:extLst>
          </p:cNvPr>
          <p:cNvSpPr>
            <a:spLocks noEditPoints="1"/>
          </p:cNvSpPr>
          <p:nvPr/>
        </p:nvSpPr>
        <p:spPr bwMode="auto">
          <a:xfrm>
            <a:off x="2272870" y="3218406"/>
            <a:ext cx="111138" cy="168294"/>
          </a:xfrm>
          <a:custGeom>
            <a:avLst/>
            <a:gdLst>
              <a:gd name="T0" fmla="*/ 7 w 26"/>
              <a:gd name="T1" fmla="*/ 16 h 39"/>
              <a:gd name="T2" fmla="*/ 0 w 26"/>
              <a:gd name="T3" fmla="*/ 25 h 39"/>
              <a:gd name="T4" fmla="*/ 12 w 26"/>
              <a:gd name="T5" fmla="*/ 32 h 39"/>
              <a:gd name="T6" fmla="*/ 9 w 26"/>
              <a:gd name="T7" fmla="*/ 24 h 39"/>
              <a:gd name="T8" fmla="*/ 7 w 26"/>
              <a:gd name="T9" fmla="*/ 16 h 39"/>
              <a:gd name="T10" fmla="*/ 12 w 26"/>
              <a:gd name="T11" fmla="*/ 0 h 39"/>
              <a:gd name="T12" fmla="*/ 12 w 26"/>
              <a:gd name="T13" fmla="*/ 1 h 39"/>
              <a:gd name="T14" fmla="*/ 8 w 26"/>
              <a:gd name="T15" fmla="*/ 15 h 39"/>
              <a:gd name="T16" fmla="*/ 10 w 26"/>
              <a:gd name="T17" fmla="*/ 24 h 39"/>
              <a:gd name="T18" fmla="*/ 14 w 26"/>
              <a:gd name="T19" fmla="*/ 33 h 39"/>
              <a:gd name="T20" fmla="*/ 24 w 26"/>
              <a:gd name="T21" fmla="*/ 38 h 39"/>
              <a:gd name="T22" fmla="*/ 26 w 26"/>
              <a:gd name="T23" fmla="*/ 39 h 39"/>
              <a:gd name="T24" fmla="*/ 24 w 26"/>
              <a:gd name="T25" fmla="*/ 37 h 39"/>
              <a:gd name="T26" fmla="*/ 20 w 26"/>
              <a:gd name="T27" fmla="*/ 29 h 39"/>
              <a:gd name="T28" fmla="*/ 19 w 26"/>
              <a:gd name="T29" fmla="*/ 23 h 39"/>
              <a:gd name="T30" fmla="*/ 18 w 26"/>
              <a:gd name="T31" fmla="*/ 18 h 39"/>
              <a:gd name="T32" fmla="*/ 18 w 26"/>
              <a:gd name="T33" fmla="*/ 15 h 39"/>
              <a:gd name="T34" fmla="*/ 18 w 26"/>
              <a:gd name="T35" fmla="*/ 13 h 39"/>
              <a:gd name="T36" fmla="*/ 17 w 26"/>
              <a:gd name="T37" fmla="*/ 7 h 39"/>
              <a:gd name="T38" fmla="*/ 17 w 26"/>
              <a:gd name="T39" fmla="*/ 5 h 39"/>
              <a:gd name="T40" fmla="*/ 17 w 26"/>
              <a:gd name="T41" fmla="*/ 5 h 39"/>
              <a:gd name="T42" fmla="*/ 12 w 26"/>
              <a:gd name="T4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9">
                <a:moveTo>
                  <a:pt x="7" y="16"/>
                </a:moveTo>
                <a:cubicBezTo>
                  <a:pt x="5" y="19"/>
                  <a:pt x="3" y="22"/>
                  <a:pt x="0" y="25"/>
                </a:cubicBezTo>
                <a:cubicBezTo>
                  <a:pt x="4" y="28"/>
                  <a:pt x="8" y="30"/>
                  <a:pt x="12" y="32"/>
                </a:cubicBezTo>
                <a:cubicBezTo>
                  <a:pt x="9" y="24"/>
                  <a:pt x="9" y="24"/>
                  <a:pt x="9" y="24"/>
                </a:cubicBezTo>
                <a:cubicBezTo>
                  <a:pt x="8" y="22"/>
                  <a:pt x="7" y="19"/>
                  <a:pt x="7" y="16"/>
                </a:cubicBezTo>
                <a:moveTo>
                  <a:pt x="12" y="0"/>
                </a:moveTo>
                <a:cubicBezTo>
                  <a:pt x="12" y="0"/>
                  <a:pt x="12" y="1"/>
                  <a:pt x="12" y="1"/>
                </a:cubicBezTo>
                <a:cubicBezTo>
                  <a:pt x="12" y="6"/>
                  <a:pt x="10" y="11"/>
                  <a:pt x="8" y="15"/>
                </a:cubicBezTo>
                <a:cubicBezTo>
                  <a:pt x="9" y="18"/>
                  <a:pt x="9" y="21"/>
                  <a:pt x="10" y="24"/>
                </a:cubicBezTo>
                <a:cubicBezTo>
                  <a:pt x="14" y="33"/>
                  <a:pt x="14" y="33"/>
                  <a:pt x="14" y="33"/>
                </a:cubicBezTo>
                <a:cubicBezTo>
                  <a:pt x="17" y="35"/>
                  <a:pt x="21" y="37"/>
                  <a:pt x="24" y="38"/>
                </a:cubicBezTo>
                <a:cubicBezTo>
                  <a:pt x="26" y="39"/>
                  <a:pt x="26" y="39"/>
                  <a:pt x="26" y="39"/>
                </a:cubicBezTo>
                <a:cubicBezTo>
                  <a:pt x="25" y="38"/>
                  <a:pt x="25" y="38"/>
                  <a:pt x="24" y="37"/>
                </a:cubicBezTo>
                <a:cubicBezTo>
                  <a:pt x="23" y="35"/>
                  <a:pt x="21" y="32"/>
                  <a:pt x="20" y="29"/>
                </a:cubicBezTo>
                <a:cubicBezTo>
                  <a:pt x="20" y="27"/>
                  <a:pt x="19" y="25"/>
                  <a:pt x="19" y="23"/>
                </a:cubicBezTo>
                <a:cubicBezTo>
                  <a:pt x="18" y="22"/>
                  <a:pt x="18" y="20"/>
                  <a:pt x="18" y="18"/>
                </a:cubicBezTo>
                <a:cubicBezTo>
                  <a:pt x="18" y="15"/>
                  <a:pt x="18" y="15"/>
                  <a:pt x="18" y="15"/>
                </a:cubicBezTo>
                <a:cubicBezTo>
                  <a:pt x="18" y="13"/>
                  <a:pt x="18" y="13"/>
                  <a:pt x="18" y="13"/>
                </a:cubicBezTo>
                <a:cubicBezTo>
                  <a:pt x="18" y="11"/>
                  <a:pt x="17" y="9"/>
                  <a:pt x="17" y="7"/>
                </a:cubicBezTo>
                <a:cubicBezTo>
                  <a:pt x="17" y="7"/>
                  <a:pt x="17" y="6"/>
                  <a:pt x="17" y="5"/>
                </a:cubicBezTo>
                <a:cubicBezTo>
                  <a:pt x="17" y="5"/>
                  <a:pt x="17" y="5"/>
                  <a:pt x="17" y="5"/>
                </a:cubicBezTo>
                <a:cubicBezTo>
                  <a:pt x="15" y="4"/>
                  <a:pt x="14" y="2"/>
                  <a:pt x="1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2" name="Freeform 3330">
            <a:extLst>
              <a:ext uri="{FF2B5EF4-FFF2-40B4-BE49-F238E27FC236}">
                <a16:creationId xmlns:a16="http://schemas.microsoft.com/office/drawing/2014/main" id="{A894A03E-E058-480D-9341-7272062DC406}"/>
              </a:ext>
            </a:extLst>
          </p:cNvPr>
          <p:cNvSpPr>
            <a:spLocks/>
          </p:cNvSpPr>
          <p:nvPr/>
        </p:nvSpPr>
        <p:spPr bwMode="auto">
          <a:xfrm>
            <a:off x="2298273" y="3166012"/>
            <a:ext cx="47631" cy="74621"/>
          </a:xfrm>
          <a:custGeom>
            <a:avLst/>
            <a:gdLst>
              <a:gd name="T0" fmla="*/ 4 w 11"/>
              <a:gd name="T1" fmla="*/ 0 h 17"/>
              <a:gd name="T2" fmla="*/ 0 w 11"/>
              <a:gd name="T3" fmla="*/ 1 h 17"/>
              <a:gd name="T4" fmla="*/ 6 w 11"/>
              <a:gd name="T5" fmla="*/ 12 h 17"/>
              <a:gd name="T6" fmla="*/ 11 w 11"/>
              <a:gd name="T7" fmla="*/ 17 h 17"/>
              <a:gd name="T8" fmla="*/ 11 w 11"/>
              <a:gd name="T9" fmla="*/ 17 h 17"/>
              <a:gd name="T10" fmla="*/ 11 w 11"/>
              <a:gd name="T11" fmla="*/ 10 h 17"/>
              <a:gd name="T12" fmla="*/ 11 w 11"/>
              <a:gd name="T13" fmla="*/ 6 h 17"/>
              <a:gd name="T14" fmla="*/ 11 w 11"/>
              <a:gd name="T15" fmla="*/ 3 h 17"/>
              <a:gd name="T16" fmla="*/ 11 w 11"/>
              <a:gd name="T17" fmla="*/ 2 h 17"/>
              <a:gd name="T18" fmla="*/ 11 w 11"/>
              <a:gd name="T19" fmla="*/ 2 h 17"/>
              <a:gd name="T20" fmla="*/ 10 w 11"/>
              <a:gd name="T21" fmla="*/ 2 h 17"/>
              <a:gd name="T22" fmla="*/ 10 w 11"/>
              <a:gd name="T23" fmla="*/ 1 h 17"/>
              <a:gd name="T24" fmla="*/ 4 w 11"/>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7">
                <a:moveTo>
                  <a:pt x="4" y="0"/>
                </a:moveTo>
                <a:cubicBezTo>
                  <a:pt x="3" y="0"/>
                  <a:pt x="1" y="0"/>
                  <a:pt x="0" y="1"/>
                </a:cubicBezTo>
                <a:cubicBezTo>
                  <a:pt x="3" y="4"/>
                  <a:pt x="5" y="8"/>
                  <a:pt x="6" y="12"/>
                </a:cubicBezTo>
                <a:cubicBezTo>
                  <a:pt x="8" y="14"/>
                  <a:pt x="9" y="16"/>
                  <a:pt x="11" y="17"/>
                </a:cubicBezTo>
                <a:cubicBezTo>
                  <a:pt x="11" y="17"/>
                  <a:pt x="11" y="17"/>
                  <a:pt x="11" y="17"/>
                </a:cubicBezTo>
                <a:cubicBezTo>
                  <a:pt x="11" y="15"/>
                  <a:pt x="11" y="12"/>
                  <a:pt x="11" y="10"/>
                </a:cubicBezTo>
                <a:cubicBezTo>
                  <a:pt x="11" y="9"/>
                  <a:pt x="11" y="7"/>
                  <a:pt x="11" y="6"/>
                </a:cubicBezTo>
                <a:cubicBezTo>
                  <a:pt x="11" y="5"/>
                  <a:pt x="11" y="4"/>
                  <a:pt x="11" y="3"/>
                </a:cubicBezTo>
                <a:cubicBezTo>
                  <a:pt x="11" y="3"/>
                  <a:pt x="11" y="2"/>
                  <a:pt x="11" y="2"/>
                </a:cubicBezTo>
                <a:cubicBezTo>
                  <a:pt x="11" y="2"/>
                  <a:pt x="11" y="2"/>
                  <a:pt x="11" y="2"/>
                </a:cubicBezTo>
                <a:cubicBezTo>
                  <a:pt x="10" y="2"/>
                  <a:pt x="10" y="2"/>
                  <a:pt x="10" y="2"/>
                </a:cubicBezTo>
                <a:cubicBezTo>
                  <a:pt x="10" y="1"/>
                  <a:pt x="10" y="1"/>
                  <a:pt x="10" y="1"/>
                </a:cubicBezTo>
                <a:cubicBezTo>
                  <a:pt x="8" y="1"/>
                  <a:pt x="6"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3" name="Freeform 3331">
            <a:extLst>
              <a:ext uri="{FF2B5EF4-FFF2-40B4-BE49-F238E27FC236}">
                <a16:creationId xmlns:a16="http://schemas.microsoft.com/office/drawing/2014/main" id="{0DEA4E3B-65DB-480F-94D9-53C5B6320D94}"/>
              </a:ext>
            </a:extLst>
          </p:cNvPr>
          <p:cNvSpPr>
            <a:spLocks/>
          </p:cNvSpPr>
          <p:nvPr/>
        </p:nvSpPr>
        <p:spPr bwMode="auto">
          <a:xfrm>
            <a:off x="2350666" y="3243809"/>
            <a:ext cx="163531" cy="168294"/>
          </a:xfrm>
          <a:custGeom>
            <a:avLst/>
            <a:gdLst>
              <a:gd name="T0" fmla="*/ 0 w 38"/>
              <a:gd name="T1" fmla="*/ 0 h 39"/>
              <a:gd name="T2" fmla="*/ 0 w 38"/>
              <a:gd name="T3" fmla="*/ 1 h 39"/>
              <a:gd name="T4" fmla="*/ 0 w 38"/>
              <a:gd name="T5" fmla="*/ 7 h 39"/>
              <a:gd name="T6" fmla="*/ 0 w 38"/>
              <a:gd name="T7" fmla="*/ 9 h 39"/>
              <a:gd name="T8" fmla="*/ 1 w 38"/>
              <a:gd name="T9" fmla="*/ 12 h 39"/>
              <a:gd name="T10" fmla="*/ 1 w 38"/>
              <a:gd name="T11" fmla="*/ 17 h 39"/>
              <a:gd name="T12" fmla="*/ 3 w 38"/>
              <a:gd name="T13" fmla="*/ 23 h 39"/>
              <a:gd name="T14" fmla="*/ 7 w 38"/>
              <a:gd name="T15" fmla="*/ 31 h 39"/>
              <a:gd name="T16" fmla="*/ 8 w 38"/>
              <a:gd name="T17" fmla="*/ 33 h 39"/>
              <a:gd name="T18" fmla="*/ 27 w 38"/>
              <a:gd name="T19" fmla="*/ 38 h 39"/>
              <a:gd name="T20" fmla="*/ 32 w 38"/>
              <a:gd name="T21" fmla="*/ 39 h 39"/>
              <a:gd name="T22" fmla="*/ 38 w 38"/>
              <a:gd name="T23" fmla="*/ 38 h 39"/>
              <a:gd name="T24" fmla="*/ 37 w 38"/>
              <a:gd name="T25" fmla="*/ 37 h 39"/>
              <a:gd name="T26" fmla="*/ 35 w 38"/>
              <a:gd name="T27" fmla="*/ 34 h 39"/>
              <a:gd name="T28" fmla="*/ 30 w 38"/>
              <a:gd name="T29" fmla="*/ 26 h 39"/>
              <a:gd name="T30" fmla="*/ 28 w 38"/>
              <a:gd name="T31" fmla="*/ 21 h 39"/>
              <a:gd name="T32" fmla="*/ 26 w 38"/>
              <a:gd name="T33" fmla="*/ 15 h 39"/>
              <a:gd name="T34" fmla="*/ 26 w 38"/>
              <a:gd name="T35" fmla="*/ 15 h 39"/>
              <a:gd name="T36" fmla="*/ 0 w 38"/>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9">
                <a:moveTo>
                  <a:pt x="0" y="0"/>
                </a:moveTo>
                <a:cubicBezTo>
                  <a:pt x="0" y="0"/>
                  <a:pt x="0" y="1"/>
                  <a:pt x="0" y="1"/>
                </a:cubicBezTo>
                <a:cubicBezTo>
                  <a:pt x="0" y="3"/>
                  <a:pt x="0" y="5"/>
                  <a:pt x="0" y="7"/>
                </a:cubicBezTo>
                <a:cubicBezTo>
                  <a:pt x="0" y="9"/>
                  <a:pt x="0" y="9"/>
                  <a:pt x="0" y="9"/>
                </a:cubicBezTo>
                <a:cubicBezTo>
                  <a:pt x="1" y="12"/>
                  <a:pt x="1" y="12"/>
                  <a:pt x="1" y="12"/>
                </a:cubicBezTo>
                <a:cubicBezTo>
                  <a:pt x="1" y="14"/>
                  <a:pt x="1" y="16"/>
                  <a:pt x="1" y="17"/>
                </a:cubicBezTo>
                <a:cubicBezTo>
                  <a:pt x="2" y="19"/>
                  <a:pt x="2" y="21"/>
                  <a:pt x="3" y="23"/>
                </a:cubicBezTo>
                <a:cubicBezTo>
                  <a:pt x="4" y="26"/>
                  <a:pt x="5" y="29"/>
                  <a:pt x="7" y="31"/>
                </a:cubicBezTo>
                <a:cubicBezTo>
                  <a:pt x="7" y="32"/>
                  <a:pt x="8" y="32"/>
                  <a:pt x="8" y="33"/>
                </a:cubicBezTo>
                <a:cubicBezTo>
                  <a:pt x="14" y="35"/>
                  <a:pt x="20" y="38"/>
                  <a:pt x="27" y="38"/>
                </a:cubicBezTo>
                <a:cubicBezTo>
                  <a:pt x="29" y="39"/>
                  <a:pt x="30" y="39"/>
                  <a:pt x="32" y="39"/>
                </a:cubicBezTo>
                <a:cubicBezTo>
                  <a:pt x="34" y="39"/>
                  <a:pt x="36" y="38"/>
                  <a:pt x="38" y="38"/>
                </a:cubicBezTo>
                <a:cubicBezTo>
                  <a:pt x="37" y="37"/>
                  <a:pt x="37" y="37"/>
                  <a:pt x="37" y="37"/>
                </a:cubicBezTo>
                <a:cubicBezTo>
                  <a:pt x="37" y="36"/>
                  <a:pt x="36" y="35"/>
                  <a:pt x="35" y="34"/>
                </a:cubicBezTo>
                <a:cubicBezTo>
                  <a:pt x="33" y="32"/>
                  <a:pt x="31" y="29"/>
                  <a:pt x="30" y="26"/>
                </a:cubicBezTo>
                <a:cubicBezTo>
                  <a:pt x="29" y="24"/>
                  <a:pt x="29" y="22"/>
                  <a:pt x="28" y="21"/>
                </a:cubicBezTo>
                <a:cubicBezTo>
                  <a:pt x="27" y="19"/>
                  <a:pt x="27" y="17"/>
                  <a:pt x="26" y="15"/>
                </a:cubicBezTo>
                <a:cubicBezTo>
                  <a:pt x="26" y="15"/>
                  <a:pt x="26" y="15"/>
                  <a:pt x="26" y="15"/>
                </a:cubicBezTo>
                <a:cubicBezTo>
                  <a:pt x="17" y="11"/>
                  <a:pt x="8" y="6"/>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4" name="Freeform 3332">
            <a:extLst>
              <a:ext uri="{FF2B5EF4-FFF2-40B4-BE49-F238E27FC236}">
                <a16:creationId xmlns:a16="http://schemas.microsoft.com/office/drawing/2014/main" id="{A14F0174-77C0-4178-AFB3-45C21C688BDF}"/>
              </a:ext>
            </a:extLst>
          </p:cNvPr>
          <p:cNvSpPr>
            <a:spLocks/>
          </p:cNvSpPr>
          <p:nvPr/>
        </p:nvSpPr>
        <p:spPr bwMode="auto">
          <a:xfrm>
            <a:off x="2350666" y="3175538"/>
            <a:ext cx="111138" cy="133365"/>
          </a:xfrm>
          <a:custGeom>
            <a:avLst/>
            <a:gdLst>
              <a:gd name="T0" fmla="*/ 0 w 26"/>
              <a:gd name="T1" fmla="*/ 0 h 31"/>
              <a:gd name="T2" fmla="*/ 0 w 26"/>
              <a:gd name="T3" fmla="*/ 1 h 31"/>
              <a:gd name="T4" fmla="*/ 0 w 26"/>
              <a:gd name="T5" fmla="*/ 4 h 31"/>
              <a:gd name="T6" fmla="*/ 0 w 26"/>
              <a:gd name="T7" fmla="*/ 8 h 31"/>
              <a:gd name="T8" fmla="*/ 0 w 26"/>
              <a:gd name="T9" fmla="*/ 16 h 31"/>
              <a:gd name="T10" fmla="*/ 26 w 26"/>
              <a:gd name="T11" fmla="*/ 31 h 31"/>
              <a:gd name="T12" fmla="*/ 23 w 26"/>
              <a:gd name="T13" fmla="*/ 21 h 31"/>
              <a:gd name="T14" fmla="*/ 21 w 26"/>
              <a:gd name="T15" fmla="*/ 16 h 31"/>
              <a:gd name="T16" fmla="*/ 19 w 26"/>
              <a:gd name="T17" fmla="*/ 12 h 31"/>
              <a:gd name="T18" fmla="*/ 15 w 26"/>
              <a:gd name="T19" fmla="*/ 7 h 31"/>
              <a:gd name="T20" fmla="*/ 15 w 26"/>
              <a:gd name="T21" fmla="*/ 6 h 31"/>
              <a:gd name="T22" fmla="*/ 10 w 26"/>
              <a:gd name="T23" fmla="*/ 4 h 31"/>
              <a:gd name="T24" fmla="*/ 1 w 26"/>
              <a:gd name="T25" fmla="*/ 0 h 31"/>
              <a:gd name="T26" fmla="*/ 0 w 26"/>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1">
                <a:moveTo>
                  <a:pt x="0" y="0"/>
                </a:moveTo>
                <a:cubicBezTo>
                  <a:pt x="0" y="1"/>
                  <a:pt x="0" y="1"/>
                  <a:pt x="0" y="1"/>
                </a:cubicBezTo>
                <a:cubicBezTo>
                  <a:pt x="0" y="2"/>
                  <a:pt x="0" y="3"/>
                  <a:pt x="0" y="4"/>
                </a:cubicBezTo>
                <a:cubicBezTo>
                  <a:pt x="0" y="5"/>
                  <a:pt x="0" y="7"/>
                  <a:pt x="0" y="8"/>
                </a:cubicBezTo>
                <a:cubicBezTo>
                  <a:pt x="0" y="10"/>
                  <a:pt x="0" y="13"/>
                  <a:pt x="0" y="16"/>
                </a:cubicBezTo>
                <a:cubicBezTo>
                  <a:pt x="8" y="22"/>
                  <a:pt x="17" y="27"/>
                  <a:pt x="26" y="31"/>
                </a:cubicBezTo>
                <a:cubicBezTo>
                  <a:pt x="25" y="28"/>
                  <a:pt x="24" y="24"/>
                  <a:pt x="23" y="21"/>
                </a:cubicBezTo>
                <a:cubicBezTo>
                  <a:pt x="22" y="19"/>
                  <a:pt x="22" y="18"/>
                  <a:pt x="21" y="16"/>
                </a:cubicBezTo>
                <a:cubicBezTo>
                  <a:pt x="20" y="15"/>
                  <a:pt x="20" y="13"/>
                  <a:pt x="19" y="12"/>
                </a:cubicBezTo>
                <a:cubicBezTo>
                  <a:pt x="18" y="10"/>
                  <a:pt x="16" y="8"/>
                  <a:pt x="15" y="7"/>
                </a:cubicBezTo>
                <a:cubicBezTo>
                  <a:pt x="15" y="6"/>
                  <a:pt x="15" y="6"/>
                  <a:pt x="15" y="6"/>
                </a:cubicBezTo>
                <a:cubicBezTo>
                  <a:pt x="13" y="5"/>
                  <a:pt x="11" y="4"/>
                  <a:pt x="10" y="4"/>
                </a:cubicBezTo>
                <a:cubicBezTo>
                  <a:pt x="6" y="2"/>
                  <a:pt x="3" y="1"/>
                  <a:pt x="1"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5" name="Freeform 3333">
            <a:extLst>
              <a:ext uri="{FF2B5EF4-FFF2-40B4-BE49-F238E27FC236}">
                <a16:creationId xmlns:a16="http://schemas.microsoft.com/office/drawing/2014/main" id="{9D66663B-36DA-4CFD-AFDE-5635F7976DF8}"/>
              </a:ext>
            </a:extLst>
          </p:cNvPr>
          <p:cNvSpPr>
            <a:spLocks noEditPoints="1"/>
          </p:cNvSpPr>
          <p:nvPr/>
        </p:nvSpPr>
        <p:spPr bwMode="auto">
          <a:xfrm>
            <a:off x="2591994" y="3489900"/>
            <a:ext cx="196873" cy="107963"/>
          </a:xfrm>
          <a:custGeom>
            <a:avLst/>
            <a:gdLst>
              <a:gd name="T0" fmla="*/ 38 w 46"/>
              <a:gd name="T1" fmla="*/ 14 h 25"/>
              <a:gd name="T2" fmla="*/ 37 w 46"/>
              <a:gd name="T3" fmla="*/ 14 h 25"/>
              <a:gd name="T4" fmla="*/ 37 w 46"/>
              <a:gd name="T5" fmla="*/ 18 h 25"/>
              <a:gd name="T6" fmla="*/ 38 w 46"/>
              <a:gd name="T7" fmla="*/ 19 h 25"/>
              <a:gd name="T8" fmla="*/ 40 w 46"/>
              <a:gd name="T9" fmla="*/ 20 h 25"/>
              <a:gd name="T10" fmla="*/ 42 w 46"/>
              <a:gd name="T11" fmla="*/ 21 h 25"/>
              <a:gd name="T12" fmla="*/ 44 w 46"/>
              <a:gd name="T13" fmla="*/ 23 h 25"/>
              <a:gd name="T14" fmla="*/ 46 w 46"/>
              <a:gd name="T15" fmla="*/ 25 h 25"/>
              <a:gd name="T16" fmla="*/ 38 w 46"/>
              <a:gd name="T17" fmla="*/ 14 h 25"/>
              <a:gd name="T18" fmla="*/ 13 w 46"/>
              <a:gd name="T19" fmla="*/ 0 h 25"/>
              <a:gd name="T20" fmla="*/ 11 w 46"/>
              <a:gd name="T21" fmla="*/ 1 h 25"/>
              <a:gd name="T22" fmla="*/ 9 w 46"/>
              <a:gd name="T23" fmla="*/ 1 h 25"/>
              <a:gd name="T24" fmla="*/ 6 w 46"/>
              <a:gd name="T25" fmla="*/ 2 h 25"/>
              <a:gd name="T26" fmla="*/ 4 w 46"/>
              <a:gd name="T27" fmla="*/ 2 h 25"/>
              <a:gd name="T28" fmla="*/ 1 w 46"/>
              <a:gd name="T29" fmla="*/ 2 h 25"/>
              <a:gd name="T30" fmla="*/ 0 w 46"/>
              <a:gd name="T31" fmla="*/ 3 h 25"/>
              <a:gd name="T32" fmla="*/ 2 w 46"/>
              <a:gd name="T33" fmla="*/ 4 h 25"/>
              <a:gd name="T34" fmla="*/ 14 w 46"/>
              <a:gd name="T35" fmla="*/ 11 h 25"/>
              <a:gd name="T36" fmla="*/ 16 w 46"/>
              <a:gd name="T37" fmla="*/ 13 h 25"/>
              <a:gd name="T38" fmla="*/ 17 w 46"/>
              <a:gd name="T39" fmla="*/ 13 h 25"/>
              <a:gd name="T40" fmla="*/ 21 w 46"/>
              <a:gd name="T41" fmla="*/ 14 h 25"/>
              <a:gd name="T42" fmla="*/ 24 w 46"/>
              <a:gd name="T43" fmla="*/ 15 h 25"/>
              <a:gd name="T44" fmla="*/ 27 w 46"/>
              <a:gd name="T45" fmla="*/ 15 h 25"/>
              <a:gd name="T46" fmla="*/ 31 w 46"/>
              <a:gd name="T47" fmla="*/ 16 h 25"/>
              <a:gd name="T48" fmla="*/ 35 w 46"/>
              <a:gd name="T49" fmla="*/ 18 h 25"/>
              <a:gd name="T50" fmla="*/ 36 w 46"/>
              <a:gd name="T51" fmla="*/ 18 h 25"/>
              <a:gd name="T52" fmla="*/ 36 w 46"/>
              <a:gd name="T53" fmla="*/ 14 h 25"/>
              <a:gd name="T54" fmla="*/ 37 w 46"/>
              <a:gd name="T55" fmla="*/ 13 h 25"/>
              <a:gd name="T56" fmla="*/ 34 w 46"/>
              <a:gd name="T57" fmla="*/ 11 h 25"/>
              <a:gd name="T58" fmla="*/ 25 w 46"/>
              <a:gd name="T59" fmla="*/ 5 h 25"/>
              <a:gd name="T60" fmla="*/ 21 w 46"/>
              <a:gd name="T61" fmla="*/ 3 h 25"/>
              <a:gd name="T62" fmla="*/ 17 w 46"/>
              <a:gd name="T63" fmla="*/ 1 h 25"/>
              <a:gd name="T64" fmla="*/ 14 w 46"/>
              <a:gd name="T65" fmla="*/ 1 h 25"/>
              <a:gd name="T66" fmla="*/ 13 w 46"/>
              <a:gd name="T6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5">
                <a:moveTo>
                  <a:pt x="38" y="14"/>
                </a:moveTo>
                <a:cubicBezTo>
                  <a:pt x="37" y="14"/>
                  <a:pt x="37" y="14"/>
                  <a:pt x="37" y="14"/>
                </a:cubicBezTo>
                <a:cubicBezTo>
                  <a:pt x="37" y="16"/>
                  <a:pt x="37" y="17"/>
                  <a:pt x="37" y="18"/>
                </a:cubicBezTo>
                <a:cubicBezTo>
                  <a:pt x="37" y="19"/>
                  <a:pt x="38" y="19"/>
                  <a:pt x="38" y="19"/>
                </a:cubicBezTo>
                <a:cubicBezTo>
                  <a:pt x="39" y="20"/>
                  <a:pt x="39" y="20"/>
                  <a:pt x="40" y="20"/>
                </a:cubicBezTo>
                <a:cubicBezTo>
                  <a:pt x="41" y="21"/>
                  <a:pt x="41" y="21"/>
                  <a:pt x="42" y="21"/>
                </a:cubicBezTo>
                <a:cubicBezTo>
                  <a:pt x="43" y="22"/>
                  <a:pt x="44" y="23"/>
                  <a:pt x="44" y="23"/>
                </a:cubicBezTo>
                <a:cubicBezTo>
                  <a:pt x="45" y="24"/>
                  <a:pt x="45" y="24"/>
                  <a:pt x="46" y="25"/>
                </a:cubicBezTo>
                <a:cubicBezTo>
                  <a:pt x="44" y="21"/>
                  <a:pt x="41" y="17"/>
                  <a:pt x="38" y="14"/>
                </a:cubicBezTo>
                <a:moveTo>
                  <a:pt x="13" y="0"/>
                </a:moveTo>
                <a:cubicBezTo>
                  <a:pt x="13" y="0"/>
                  <a:pt x="12" y="1"/>
                  <a:pt x="11" y="1"/>
                </a:cubicBezTo>
                <a:cubicBezTo>
                  <a:pt x="10" y="1"/>
                  <a:pt x="10" y="1"/>
                  <a:pt x="9" y="1"/>
                </a:cubicBezTo>
                <a:cubicBezTo>
                  <a:pt x="8" y="2"/>
                  <a:pt x="7" y="2"/>
                  <a:pt x="6" y="2"/>
                </a:cubicBezTo>
                <a:cubicBezTo>
                  <a:pt x="5" y="2"/>
                  <a:pt x="4" y="2"/>
                  <a:pt x="4" y="2"/>
                </a:cubicBezTo>
                <a:cubicBezTo>
                  <a:pt x="3" y="2"/>
                  <a:pt x="2" y="2"/>
                  <a:pt x="1" y="2"/>
                </a:cubicBezTo>
                <a:cubicBezTo>
                  <a:pt x="0" y="3"/>
                  <a:pt x="0" y="3"/>
                  <a:pt x="0" y="3"/>
                </a:cubicBezTo>
                <a:cubicBezTo>
                  <a:pt x="1" y="3"/>
                  <a:pt x="2" y="3"/>
                  <a:pt x="2" y="4"/>
                </a:cubicBezTo>
                <a:cubicBezTo>
                  <a:pt x="6" y="5"/>
                  <a:pt x="10" y="8"/>
                  <a:pt x="14" y="11"/>
                </a:cubicBezTo>
                <a:cubicBezTo>
                  <a:pt x="15" y="12"/>
                  <a:pt x="15" y="12"/>
                  <a:pt x="16" y="13"/>
                </a:cubicBezTo>
                <a:cubicBezTo>
                  <a:pt x="17" y="13"/>
                  <a:pt x="17" y="13"/>
                  <a:pt x="17" y="13"/>
                </a:cubicBezTo>
                <a:cubicBezTo>
                  <a:pt x="18" y="14"/>
                  <a:pt x="19" y="14"/>
                  <a:pt x="21" y="14"/>
                </a:cubicBezTo>
                <a:cubicBezTo>
                  <a:pt x="22" y="15"/>
                  <a:pt x="23" y="15"/>
                  <a:pt x="24" y="15"/>
                </a:cubicBezTo>
                <a:cubicBezTo>
                  <a:pt x="25" y="15"/>
                  <a:pt x="26" y="15"/>
                  <a:pt x="27" y="15"/>
                </a:cubicBezTo>
                <a:cubicBezTo>
                  <a:pt x="29" y="16"/>
                  <a:pt x="30" y="16"/>
                  <a:pt x="31" y="16"/>
                </a:cubicBezTo>
                <a:cubicBezTo>
                  <a:pt x="32" y="17"/>
                  <a:pt x="34" y="17"/>
                  <a:pt x="35" y="18"/>
                </a:cubicBezTo>
                <a:cubicBezTo>
                  <a:pt x="35" y="18"/>
                  <a:pt x="35" y="18"/>
                  <a:pt x="36" y="18"/>
                </a:cubicBezTo>
                <a:cubicBezTo>
                  <a:pt x="36" y="17"/>
                  <a:pt x="36" y="15"/>
                  <a:pt x="36" y="14"/>
                </a:cubicBezTo>
                <a:cubicBezTo>
                  <a:pt x="37" y="13"/>
                  <a:pt x="37" y="13"/>
                  <a:pt x="37" y="13"/>
                </a:cubicBezTo>
                <a:cubicBezTo>
                  <a:pt x="36" y="12"/>
                  <a:pt x="35" y="12"/>
                  <a:pt x="34" y="11"/>
                </a:cubicBezTo>
                <a:cubicBezTo>
                  <a:pt x="31" y="9"/>
                  <a:pt x="28" y="7"/>
                  <a:pt x="25" y="5"/>
                </a:cubicBezTo>
                <a:cubicBezTo>
                  <a:pt x="25" y="5"/>
                  <a:pt x="23" y="4"/>
                  <a:pt x="21" y="3"/>
                </a:cubicBezTo>
                <a:cubicBezTo>
                  <a:pt x="20" y="2"/>
                  <a:pt x="18" y="2"/>
                  <a:pt x="17" y="1"/>
                </a:cubicBezTo>
                <a:cubicBezTo>
                  <a:pt x="16" y="1"/>
                  <a:pt x="15" y="1"/>
                  <a:pt x="14" y="1"/>
                </a:cubicBezTo>
                <a:cubicBezTo>
                  <a:pt x="14" y="0"/>
                  <a:pt x="13" y="0"/>
                  <a:pt x="1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6" name="Freeform 3334">
            <a:extLst>
              <a:ext uri="{FF2B5EF4-FFF2-40B4-BE49-F238E27FC236}">
                <a16:creationId xmlns:a16="http://schemas.microsoft.com/office/drawing/2014/main" id="{220D4006-2310-47DB-8A46-DC2FFDDCE35E}"/>
              </a:ext>
            </a:extLst>
          </p:cNvPr>
          <p:cNvSpPr>
            <a:spLocks/>
          </p:cNvSpPr>
          <p:nvPr/>
        </p:nvSpPr>
        <p:spPr bwMode="auto">
          <a:xfrm>
            <a:off x="2552302" y="3477198"/>
            <a:ext cx="146067" cy="33341"/>
          </a:xfrm>
          <a:custGeom>
            <a:avLst/>
            <a:gdLst>
              <a:gd name="T0" fmla="*/ 7 w 34"/>
              <a:gd name="T1" fmla="*/ 0 h 8"/>
              <a:gd name="T2" fmla="*/ 3 w 34"/>
              <a:gd name="T3" fmla="*/ 0 h 8"/>
              <a:gd name="T4" fmla="*/ 0 w 34"/>
              <a:gd name="T5" fmla="*/ 3 h 8"/>
              <a:gd name="T6" fmla="*/ 3 w 34"/>
              <a:gd name="T7" fmla="*/ 3 h 8"/>
              <a:gd name="T8" fmla="*/ 7 w 34"/>
              <a:gd name="T9" fmla="*/ 5 h 8"/>
              <a:gd name="T10" fmla="*/ 10 w 34"/>
              <a:gd name="T11" fmla="*/ 5 h 8"/>
              <a:gd name="T12" fmla="*/ 12 w 34"/>
              <a:gd name="T13" fmla="*/ 5 h 8"/>
              <a:gd name="T14" fmla="*/ 15 w 34"/>
              <a:gd name="T15" fmla="*/ 4 h 8"/>
              <a:gd name="T16" fmla="*/ 18 w 34"/>
              <a:gd name="T17" fmla="*/ 4 h 8"/>
              <a:gd name="T18" fmla="*/ 20 w 34"/>
              <a:gd name="T19" fmla="*/ 3 h 8"/>
              <a:gd name="T20" fmla="*/ 22 w 34"/>
              <a:gd name="T21" fmla="*/ 3 h 8"/>
              <a:gd name="T22" fmla="*/ 23 w 34"/>
              <a:gd name="T23" fmla="*/ 3 h 8"/>
              <a:gd name="T24" fmla="*/ 26 w 34"/>
              <a:gd name="T25" fmla="*/ 4 h 8"/>
              <a:gd name="T26" fmla="*/ 30 w 34"/>
              <a:gd name="T27" fmla="*/ 6 h 8"/>
              <a:gd name="T28" fmla="*/ 34 w 34"/>
              <a:gd name="T29" fmla="*/ 8 h 8"/>
              <a:gd name="T30" fmla="*/ 10 w 34"/>
              <a:gd name="T31" fmla="*/ 0 h 8"/>
              <a:gd name="T32" fmla="*/ 7 w 3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8">
                <a:moveTo>
                  <a:pt x="7" y="0"/>
                </a:moveTo>
                <a:cubicBezTo>
                  <a:pt x="6" y="0"/>
                  <a:pt x="4" y="0"/>
                  <a:pt x="3" y="0"/>
                </a:cubicBezTo>
                <a:cubicBezTo>
                  <a:pt x="2" y="1"/>
                  <a:pt x="1" y="1"/>
                  <a:pt x="0" y="3"/>
                </a:cubicBezTo>
                <a:cubicBezTo>
                  <a:pt x="1" y="3"/>
                  <a:pt x="2" y="3"/>
                  <a:pt x="3" y="3"/>
                </a:cubicBezTo>
                <a:cubicBezTo>
                  <a:pt x="4" y="3"/>
                  <a:pt x="6" y="4"/>
                  <a:pt x="7" y="5"/>
                </a:cubicBezTo>
                <a:cubicBezTo>
                  <a:pt x="8" y="5"/>
                  <a:pt x="9" y="5"/>
                  <a:pt x="10" y="5"/>
                </a:cubicBezTo>
                <a:cubicBezTo>
                  <a:pt x="11" y="5"/>
                  <a:pt x="12" y="5"/>
                  <a:pt x="12" y="5"/>
                </a:cubicBezTo>
                <a:cubicBezTo>
                  <a:pt x="13" y="4"/>
                  <a:pt x="14" y="4"/>
                  <a:pt x="15" y="4"/>
                </a:cubicBezTo>
                <a:cubicBezTo>
                  <a:pt x="16" y="4"/>
                  <a:pt x="17" y="4"/>
                  <a:pt x="18" y="4"/>
                </a:cubicBezTo>
                <a:cubicBezTo>
                  <a:pt x="18" y="4"/>
                  <a:pt x="19" y="3"/>
                  <a:pt x="20" y="3"/>
                </a:cubicBezTo>
                <a:cubicBezTo>
                  <a:pt x="21" y="3"/>
                  <a:pt x="21" y="3"/>
                  <a:pt x="22" y="3"/>
                </a:cubicBezTo>
                <a:cubicBezTo>
                  <a:pt x="22" y="3"/>
                  <a:pt x="23" y="3"/>
                  <a:pt x="23" y="3"/>
                </a:cubicBezTo>
                <a:cubicBezTo>
                  <a:pt x="24" y="3"/>
                  <a:pt x="25" y="4"/>
                  <a:pt x="26" y="4"/>
                </a:cubicBezTo>
                <a:cubicBezTo>
                  <a:pt x="27" y="4"/>
                  <a:pt x="29" y="5"/>
                  <a:pt x="30" y="6"/>
                </a:cubicBezTo>
                <a:cubicBezTo>
                  <a:pt x="32" y="7"/>
                  <a:pt x="33" y="7"/>
                  <a:pt x="34" y="8"/>
                </a:cubicBezTo>
                <a:cubicBezTo>
                  <a:pt x="27" y="4"/>
                  <a:pt x="18" y="1"/>
                  <a:pt x="10" y="0"/>
                </a:cubicBezTo>
                <a:cubicBezTo>
                  <a:pt x="9" y="0"/>
                  <a:pt x="8" y="0"/>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7" name="Freeform 3335">
            <a:extLst>
              <a:ext uri="{FF2B5EF4-FFF2-40B4-BE49-F238E27FC236}">
                <a16:creationId xmlns:a16="http://schemas.microsoft.com/office/drawing/2014/main" id="{3084FAF2-A7F5-4C25-8C64-28264FA75C52}"/>
              </a:ext>
            </a:extLst>
          </p:cNvPr>
          <p:cNvSpPr>
            <a:spLocks noEditPoints="1"/>
          </p:cNvSpPr>
          <p:nvPr/>
        </p:nvSpPr>
        <p:spPr bwMode="auto">
          <a:xfrm>
            <a:off x="2672966" y="3554995"/>
            <a:ext cx="146067" cy="146067"/>
          </a:xfrm>
          <a:custGeom>
            <a:avLst/>
            <a:gdLst>
              <a:gd name="T0" fmla="*/ 17 w 34"/>
              <a:gd name="T1" fmla="*/ 4 h 34"/>
              <a:gd name="T2" fmla="*/ 17 w 34"/>
              <a:gd name="T3" fmla="*/ 8 h 34"/>
              <a:gd name="T4" fmla="*/ 16 w 34"/>
              <a:gd name="T5" fmla="*/ 15 h 34"/>
              <a:gd name="T6" fmla="*/ 18 w 34"/>
              <a:gd name="T7" fmla="*/ 17 h 34"/>
              <a:gd name="T8" fmla="*/ 26 w 34"/>
              <a:gd name="T9" fmla="*/ 28 h 34"/>
              <a:gd name="T10" fmla="*/ 29 w 34"/>
              <a:gd name="T11" fmla="*/ 34 h 34"/>
              <a:gd name="T12" fmla="*/ 33 w 34"/>
              <a:gd name="T13" fmla="*/ 32 h 34"/>
              <a:gd name="T14" fmla="*/ 34 w 34"/>
              <a:gd name="T15" fmla="*/ 27 h 34"/>
              <a:gd name="T16" fmla="*/ 27 w 34"/>
              <a:gd name="T17" fmla="*/ 10 h 34"/>
              <a:gd name="T18" fmla="*/ 25 w 34"/>
              <a:gd name="T19" fmla="*/ 9 h 34"/>
              <a:gd name="T20" fmla="*/ 22 w 34"/>
              <a:gd name="T21" fmla="*/ 7 h 34"/>
              <a:gd name="T22" fmla="*/ 21 w 34"/>
              <a:gd name="T23" fmla="*/ 6 h 34"/>
              <a:gd name="T24" fmla="*/ 19 w 34"/>
              <a:gd name="T25" fmla="*/ 5 h 34"/>
              <a:gd name="T26" fmla="*/ 17 w 34"/>
              <a:gd name="T27" fmla="*/ 4 h 34"/>
              <a:gd name="T28" fmla="*/ 0 w 34"/>
              <a:gd name="T29" fmla="*/ 0 h 34"/>
              <a:gd name="T30" fmla="*/ 6 w 34"/>
              <a:gd name="T31" fmla="*/ 6 h 34"/>
              <a:gd name="T32" fmla="*/ 15 w 34"/>
              <a:gd name="T33" fmla="*/ 14 h 34"/>
              <a:gd name="T34" fmla="*/ 16 w 34"/>
              <a:gd name="T35" fmla="*/ 8 h 34"/>
              <a:gd name="T36" fmla="*/ 16 w 34"/>
              <a:gd name="T37" fmla="*/ 4 h 34"/>
              <a:gd name="T38" fmla="*/ 16 w 34"/>
              <a:gd name="T39" fmla="*/ 3 h 34"/>
              <a:gd name="T40" fmla="*/ 12 w 34"/>
              <a:gd name="T41" fmla="*/ 2 h 34"/>
              <a:gd name="T42" fmla="*/ 8 w 34"/>
              <a:gd name="T43" fmla="*/ 1 h 34"/>
              <a:gd name="T44" fmla="*/ 5 w 34"/>
              <a:gd name="T45" fmla="*/ 1 h 34"/>
              <a:gd name="T46" fmla="*/ 2 w 34"/>
              <a:gd name="T47" fmla="*/ 0 h 34"/>
              <a:gd name="T48" fmla="*/ 0 w 34"/>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17" y="4"/>
                </a:moveTo>
                <a:cubicBezTo>
                  <a:pt x="17" y="5"/>
                  <a:pt x="17" y="7"/>
                  <a:pt x="17" y="8"/>
                </a:cubicBezTo>
                <a:cubicBezTo>
                  <a:pt x="16" y="15"/>
                  <a:pt x="16" y="15"/>
                  <a:pt x="16" y="15"/>
                </a:cubicBezTo>
                <a:cubicBezTo>
                  <a:pt x="16" y="15"/>
                  <a:pt x="17" y="16"/>
                  <a:pt x="18" y="17"/>
                </a:cubicBezTo>
                <a:cubicBezTo>
                  <a:pt x="21" y="21"/>
                  <a:pt x="24" y="24"/>
                  <a:pt x="26" y="28"/>
                </a:cubicBezTo>
                <a:cubicBezTo>
                  <a:pt x="28" y="30"/>
                  <a:pt x="29" y="32"/>
                  <a:pt x="29" y="34"/>
                </a:cubicBezTo>
                <a:cubicBezTo>
                  <a:pt x="31" y="34"/>
                  <a:pt x="33" y="33"/>
                  <a:pt x="33" y="32"/>
                </a:cubicBezTo>
                <a:cubicBezTo>
                  <a:pt x="34" y="30"/>
                  <a:pt x="34" y="28"/>
                  <a:pt x="34" y="27"/>
                </a:cubicBezTo>
                <a:cubicBezTo>
                  <a:pt x="33" y="21"/>
                  <a:pt x="30" y="15"/>
                  <a:pt x="27" y="10"/>
                </a:cubicBezTo>
                <a:cubicBezTo>
                  <a:pt x="27" y="10"/>
                  <a:pt x="26" y="9"/>
                  <a:pt x="25" y="9"/>
                </a:cubicBezTo>
                <a:cubicBezTo>
                  <a:pt x="24" y="8"/>
                  <a:pt x="23" y="7"/>
                  <a:pt x="22" y="7"/>
                </a:cubicBezTo>
                <a:cubicBezTo>
                  <a:pt x="22" y="6"/>
                  <a:pt x="21" y="6"/>
                  <a:pt x="21" y="6"/>
                </a:cubicBezTo>
                <a:cubicBezTo>
                  <a:pt x="20" y="5"/>
                  <a:pt x="20" y="5"/>
                  <a:pt x="19" y="5"/>
                </a:cubicBezTo>
                <a:cubicBezTo>
                  <a:pt x="19" y="4"/>
                  <a:pt x="18" y="4"/>
                  <a:pt x="17" y="4"/>
                </a:cubicBezTo>
                <a:moveTo>
                  <a:pt x="0" y="0"/>
                </a:moveTo>
                <a:cubicBezTo>
                  <a:pt x="2" y="2"/>
                  <a:pt x="4" y="4"/>
                  <a:pt x="6" y="6"/>
                </a:cubicBezTo>
                <a:cubicBezTo>
                  <a:pt x="9" y="8"/>
                  <a:pt x="12" y="11"/>
                  <a:pt x="15" y="14"/>
                </a:cubicBezTo>
                <a:cubicBezTo>
                  <a:pt x="16" y="8"/>
                  <a:pt x="16" y="8"/>
                  <a:pt x="16" y="8"/>
                </a:cubicBezTo>
                <a:cubicBezTo>
                  <a:pt x="16" y="7"/>
                  <a:pt x="16" y="5"/>
                  <a:pt x="16" y="4"/>
                </a:cubicBezTo>
                <a:cubicBezTo>
                  <a:pt x="16" y="3"/>
                  <a:pt x="16" y="3"/>
                  <a:pt x="16" y="3"/>
                </a:cubicBezTo>
                <a:cubicBezTo>
                  <a:pt x="14" y="3"/>
                  <a:pt x="13" y="2"/>
                  <a:pt x="12" y="2"/>
                </a:cubicBezTo>
                <a:cubicBezTo>
                  <a:pt x="11" y="2"/>
                  <a:pt x="10" y="1"/>
                  <a:pt x="8" y="1"/>
                </a:cubicBezTo>
                <a:cubicBezTo>
                  <a:pt x="7" y="1"/>
                  <a:pt x="6" y="1"/>
                  <a:pt x="5" y="1"/>
                </a:cubicBezTo>
                <a:cubicBezTo>
                  <a:pt x="4" y="1"/>
                  <a:pt x="3" y="1"/>
                  <a:pt x="2" y="0"/>
                </a:cubicBezTo>
                <a:cubicBezTo>
                  <a:pt x="1"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8" name="Freeform 3336">
            <a:extLst>
              <a:ext uri="{FF2B5EF4-FFF2-40B4-BE49-F238E27FC236}">
                <a16:creationId xmlns:a16="http://schemas.microsoft.com/office/drawing/2014/main" id="{028C2CDA-1FB8-4A56-901F-AF9227D56AF3}"/>
              </a:ext>
            </a:extLst>
          </p:cNvPr>
          <p:cNvSpPr>
            <a:spLocks noEditPoints="1"/>
          </p:cNvSpPr>
          <p:nvPr/>
        </p:nvSpPr>
        <p:spPr bwMode="auto">
          <a:xfrm>
            <a:off x="2630099" y="3532767"/>
            <a:ext cx="168295" cy="198460"/>
          </a:xfrm>
          <a:custGeom>
            <a:avLst/>
            <a:gdLst>
              <a:gd name="T0" fmla="*/ 25 w 39"/>
              <a:gd name="T1" fmla="*/ 21 h 46"/>
              <a:gd name="T2" fmla="*/ 25 w 39"/>
              <a:gd name="T3" fmla="*/ 23 h 46"/>
              <a:gd name="T4" fmla="*/ 22 w 39"/>
              <a:gd name="T5" fmla="*/ 46 h 46"/>
              <a:gd name="T6" fmla="*/ 32 w 39"/>
              <a:gd name="T7" fmla="*/ 41 h 46"/>
              <a:gd name="T8" fmla="*/ 37 w 39"/>
              <a:gd name="T9" fmla="*/ 39 h 46"/>
              <a:gd name="T10" fmla="*/ 37 w 39"/>
              <a:gd name="T11" fmla="*/ 39 h 46"/>
              <a:gd name="T12" fmla="*/ 38 w 39"/>
              <a:gd name="T13" fmla="*/ 39 h 46"/>
              <a:gd name="T14" fmla="*/ 39 w 39"/>
              <a:gd name="T15" fmla="*/ 39 h 46"/>
              <a:gd name="T16" fmla="*/ 36 w 39"/>
              <a:gd name="T17" fmla="*/ 33 h 46"/>
              <a:gd name="T18" fmla="*/ 27 w 39"/>
              <a:gd name="T19" fmla="*/ 22 h 46"/>
              <a:gd name="T20" fmla="*/ 25 w 39"/>
              <a:gd name="T21" fmla="*/ 21 h 46"/>
              <a:gd name="T22" fmla="*/ 0 w 39"/>
              <a:gd name="T23" fmla="*/ 0 h 46"/>
              <a:gd name="T24" fmla="*/ 3 w 39"/>
              <a:gd name="T25" fmla="*/ 3 h 46"/>
              <a:gd name="T26" fmla="*/ 5 w 39"/>
              <a:gd name="T27" fmla="*/ 7 h 46"/>
              <a:gd name="T28" fmla="*/ 6 w 39"/>
              <a:gd name="T29" fmla="*/ 12 h 46"/>
              <a:gd name="T30" fmla="*/ 10 w 39"/>
              <a:gd name="T31" fmla="*/ 23 h 46"/>
              <a:gd name="T32" fmla="*/ 11 w 39"/>
              <a:gd name="T33" fmla="*/ 28 h 46"/>
              <a:gd name="T34" fmla="*/ 13 w 39"/>
              <a:gd name="T35" fmla="*/ 33 h 46"/>
              <a:gd name="T36" fmla="*/ 18 w 39"/>
              <a:gd name="T37" fmla="*/ 42 h 46"/>
              <a:gd name="T38" fmla="*/ 20 w 39"/>
              <a:gd name="T39" fmla="*/ 45 h 46"/>
              <a:gd name="T40" fmla="*/ 21 w 39"/>
              <a:gd name="T41" fmla="*/ 45 h 46"/>
              <a:gd name="T42" fmla="*/ 24 w 39"/>
              <a:gd name="T43" fmla="*/ 22 h 46"/>
              <a:gd name="T44" fmla="*/ 25 w 39"/>
              <a:gd name="T45" fmla="*/ 20 h 46"/>
              <a:gd name="T46" fmla="*/ 16 w 39"/>
              <a:gd name="T47" fmla="*/ 12 h 46"/>
              <a:gd name="T48" fmla="*/ 4 w 39"/>
              <a:gd name="T49" fmla="*/ 2 h 46"/>
              <a:gd name="T50" fmla="*/ 0 w 39"/>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6">
                <a:moveTo>
                  <a:pt x="25" y="21"/>
                </a:moveTo>
                <a:cubicBezTo>
                  <a:pt x="25" y="23"/>
                  <a:pt x="25" y="23"/>
                  <a:pt x="25" y="23"/>
                </a:cubicBezTo>
                <a:cubicBezTo>
                  <a:pt x="22" y="46"/>
                  <a:pt x="22" y="46"/>
                  <a:pt x="22" y="46"/>
                </a:cubicBezTo>
                <a:cubicBezTo>
                  <a:pt x="25" y="45"/>
                  <a:pt x="29" y="43"/>
                  <a:pt x="32" y="41"/>
                </a:cubicBezTo>
                <a:cubicBezTo>
                  <a:pt x="33" y="40"/>
                  <a:pt x="35" y="39"/>
                  <a:pt x="37" y="39"/>
                </a:cubicBezTo>
                <a:cubicBezTo>
                  <a:pt x="37" y="39"/>
                  <a:pt x="37" y="39"/>
                  <a:pt x="37" y="39"/>
                </a:cubicBezTo>
                <a:cubicBezTo>
                  <a:pt x="38" y="39"/>
                  <a:pt x="38" y="39"/>
                  <a:pt x="38" y="39"/>
                </a:cubicBezTo>
                <a:cubicBezTo>
                  <a:pt x="38" y="39"/>
                  <a:pt x="39" y="39"/>
                  <a:pt x="39" y="39"/>
                </a:cubicBezTo>
                <a:cubicBezTo>
                  <a:pt x="38" y="37"/>
                  <a:pt x="37" y="35"/>
                  <a:pt x="36" y="33"/>
                </a:cubicBezTo>
                <a:cubicBezTo>
                  <a:pt x="34" y="29"/>
                  <a:pt x="31" y="26"/>
                  <a:pt x="27" y="22"/>
                </a:cubicBezTo>
                <a:cubicBezTo>
                  <a:pt x="27" y="22"/>
                  <a:pt x="26" y="21"/>
                  <a:pt x="25" y="21"/>
                </a:cubicBezTo>
                <a:moveTo>
                  <a:pt x="0" y="0"/>
                </a:moveTo>
                <a:cubicBezTo>
                  <a:pt x="1" y="1"/>
                  <a:pt x="2" y="2"/>
                  <a:pt x="3" y="3"/>
                </a:cubicBezTo>
                <a:cubicBezTo>
                  <a:pt x="3" y="4"/>
                  <a:pt x="4" y="6"/>
                  <a:pt x="5" y="7"/>
                </a:cubicBezTo>
                <a:cubicBezTo>
                  <a:pt x="5" y="9"/>
                  <a:pt x="6" y="10"/>
                  <a:pt x="6" y="12"/>
                </a:cubicBezTo>
                <a:cubicBezTo>
                  <a:pt x="8" y="16"/>
                  <a:pt x="8" y="19"/>
                  <a:pt x="10" y="23"/>
                </a:cubicBezTo>
                <a:cubicBezTo>
                  <a:pt x="10" y="25"/>
                  <a:pt x="11" y="26"/>
                  <a:pt x="11" y="28"/>
                </a:cubicBezTo>
                <a:cubicBezTo>
                  <a:pt x="12" y="30"/>
                  <a:pt x="12" y="32"/>
                  <a:pt x="13" y="33"/>
                </a:cubicBezTo>
                <a:cubicBezTo>
                  <a:pt x="14" y="37"/>
                  <a:pt x="16" y="39"/>
                  <a:pt x="18" y="42"/>
                </a:cubicBezTo>
                <a:cubicBezTo>
                  <a:pt x="19" y="43"/>
                  <a:pt x="19" y="44"/>
                  <a:pt x="20" y="45"/>
                </a:cubicBezTo>
                <a:cubicBezTo>
                  <a:pt x="21" y="45"/>
                  <a:pt x="21" y="45"/>
                  <a:pt x="21" y="45"/>
                </a:cubicBezTo>
                <a:cubicBezTo>
                  <a:pt x="24" y="22"/>
                  <a:pt x="24" y="22"/>
                  <a:pt x="24" y="22"/>
                </a:cubicBezTo>
                <a:cubicBezTo>
                  <a:pt x="25" y="20"/>
                  <a:pt x="25" y="20"/>
                  <a:pt x="25" y="20"/>
                </a:cubicBezTo>
                <a:cubicBezTo>
                  <a:pt x="22" y="17"/>
                  <a:pt x="19" y="14"/>
                  <a:pt x="16" y="12"/>
                </a:cubicBezTo>
                <a:cubicBezTo>
                  <a:pt x="12" y="8"/>
                  <a:pt x="8" y="5"/>
                  <a:pt x="4" y="2"/>
                </a:cubicBezTo>
                <a:cubicBezTo>
                  <a:pt x="3" y="1"/>
                  <a:pt x="2"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9" name="Freeform 3337">
            <a:extLst>
              <a:ext uri="{FF2B5EF4-FFF2-40B4-BE49-F238E27FC236}">
                <a16:creationId xmlns:a16="http://schemas.microsoft.com/office/drawing/2014/main" id="{4A095F16-BDBA-41A1-B099-0A899F293F63}"/>
              </a:ext>
            </a:extLst>
          </p:cNvPr>
          <p:cNvSpPr>
            <a:spLocks noEditPoints="1"/>
          </p:cNvSpPr>
          <p:nvPr/>
        </p:nvSpPr>
        <p:spPr bwMode="auto">
          <a:xfrm>
            <a:off x="2441164" y="3489900"/>
            <a:ext cx="141304" cy="206399"/>
          </a:xfrm>
          <a:custGeom>
            <a:avLst/>
            <a:gdLst>
              <a:gd name="T0" fmla="*/ 26 w 33"/>
              <a:gd name="T1" fmla="*/ 46 h 48"/>
              <a:gd name="T2" fmla="*/ 27 w 33"/>
              <a:gd name="T3" fmla="*/ 47 h 48"/>
              <a:gd name="T4" fmla="*/ 30 w 33"/>
              <a:gd name="T5" fmla="*/ 47 h 48"/>
              <a:gd name="T6" fmla="*/ 31 w 33"/>
              <a:gd name="T7" fmla="*/ 44 h 48"/>
              <a:gd name="T8" fmla="*/ 30 w 33"/>
              <a:gd name="T9" fmla="*/ 44 h 48"/>
              <a:gd name="T10" fmla="*/ 0 w 33"/>
              <a:gd name="T11" fmla="*/ 12 h 48"/>
              <a:gd name="T12" fmla="*/ 0 w 33"/>
              <a:gd name="T13" fmla="*/ 13 h 48"/>
              <a:gd name="T14" fmla="*/ 3 w 33"/>
              <a:gd name="T15" fmla="*/ 18 h 48"/>
              <a:gd name="T16" fmla="*/ 6 w 33"/>
              <a:gd name="T17" fmla="*/ 24 h 48"/>
              <a:gd name="T18" fmla="*/ 10 w 33"/>
              <a:gd name="T19" fmla="*/ 36 h 48"/>
              <a:gd name="T20" fmla="*/ 11 w 33"/>
              <a:gd name="T21" fmla="*/ 38 h 48"/>
              <a:gd name="T22" fmla="*/ 9 w 33"/>
              <a:gd name="T23" fmla="*/ 32 h 48"/>
              <a:gd name="T24" fmla="*/ 5 w 33"/>
              <a:gd name="T25" fmla="*/ 21 h 48"/>
              <a:gd name="T26" fmla="*/ 2 w 33"/>
              <a:gd name="T27" fmla="*/ 15 h 48"/>
              <a:gd name="T28" fmla="*/ 14 w 33"/>
              <a:gd name="T29" fmla="*/ 24 h 48"/>
              <a:gd name="T30" fmla="*/ 29 w 33"/>
              <a:gd name="T31" fmla="*/ 40 h 48"/>
              <a:gd name="T32" fmla="*/ 29 w 33"/>
              <a:gd name="T33" fmla="*/ 40 h 48"/>
              <a:gd name="T34" fmla="*/ 23 w 33"/>
              <a:gd name="T35" fmla="*/ 31 h 48"/>
              <a:gd name="T36" fmla="*/ 9 w 33"/>
              <a:gd name="T37" fmla="*/ 19 h 48"/>
              <a:gd name="T38" fmla="*/ 13 w 33"/>
              <a:gd name="T39" fmla="*/ 19 h 48"/>
              <a:gd name="T40" fmla="*/ 18 w 33"/>
              <a:gd name="T41" fmla="*/ 20 h 48"/>
              <a:gd name="T42" fmla="*/ 24 w 33"/>
              <a:gd name="T43" fmla="*/ 22 h 48"/>
              <a:gd name="T44" fmla="*/ 26 w 33"/>
              <a:gd name="T45" fmla="*/ 24 h 48"/>
              <a:gd name="T46" fmla="*/ 26 w 33"/>
              <a:gd name="T47" fmla="*/ 24 h 48"/>
              <a:gd name="T48" fmla="*/ 25 w 33"/>
              <a:gd name="T49" fmla="*/ 23 h 48"/>
              <a:gd name="T50" fmla="*/ 21 w 33"/>
              <a:gd name="T51" fmla="*/ 21 h 48"/>
              <a:gd name="T52" fmla="*/ 16 w 33"/>
              <a:gd name="T53" fmla="*/ 19 h 48"/>
              <a:gd name="T54" fmla="*/ 11 w 33"/>
              <a:gd name="T55" fmla="*/ 18 h 48"/>
              <a:gd name="T56" fmla="*/ 7 w 33"/>
              <a:gd name="T57" fmla="*/ 17 h 48"/>
              <a:gd name="T58" fmla="*/ 0 w 33"/>
              <a:gd name="T59" fmla="*/ 12 h 48"/>
              <a:gd name="T60" fmla="*/ 5 w 33"/>
              <a:gd name="T61" fmla="*/ 5 h 48"/>
              <a:gd name="T62" fmla="*/ 14 w 33"/>
              <a:gd name="T63" fmla="*/ 11 h 48"/>
              <a:gd name="T64" fmla="*/ 8 w 33"/>
              <a:gd name="T65" fmla="*/ 8 h 48"/>
              <a:gd name="T66" fmla="*/ 5 w 33"/>
              <a:gd name="T67" fmla="*/ 8 h 48"/>
              <a:gd name="T68" fmla="*/ 2 w 33"/>
              <a:gd name="T69" fmla="*/ 8 h 48"/>
              <a:gd name="T70" fmla="*/ 4 w 33"/>
              <a:gd name="T71" fmla="*/ 8 h 48"/>
              <a:gd name="T72" fmla="*/ 6 w 33"/>
              <a:gd name="T73" fmla="*/ 8 h 48"/>
              <a:gd name="T74" fmla="*/ 11 w 33"/>
              <a:gd name="T75" fmla="*/ 10 h 48"/>
              <a:gd name="T76" fmla="*/ 21 w 33"/>
              <a:gd name="T77" fmla="*/ 16 h 48"/>
              <a:gd name="T78" fmla="*/ 26 w 33"/>
              <a:gd name="T79" fmla="*/ 19 h 48"/>
              <a:gd name="T80" fmla="*/ 26 w 33"/>
              <a:gd name="T81" fmla="*/ 6 h 48"/>
              <a:gd name="T82" fmla="*/ 26 w 33"/>
              <a:gd name="T83" fmla="*/ 2 h 48"/>
              <a:gd name="T84" fmla="*/ 25 w 33"/>
              <a:gd name="T85" fmla="*/ 1 h 48"/>
              <a:gd name="T86" fmla="*/ 19 w 33"/>
              <a:gd name="T8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48">
                <a:moveTo>
                  <a:pt x="30" y="44"/>
                </a:moveTo>
                <a:cubicBezTo>
                  <a:pt x="28" y="44"/>
                  <a:pt x="27" y="45"/>
                  <a:pt x="26" y="46"/>
                </a:cubicBezTo>
                <a:cubicBezTo>
                  <a:pt x="26" y="46"/>
                  <a:pt x="25" y="46"/>
                  <a:pt x="25" y="46"/>
                </a:cubicBezTo>
                <a:cubicBezTo>
                  <a:pt x="26" y="47"/>
                  <a:pt x="26" y="47"/>
                  <a:pt x="27" y="47"/>
                </a:cubicBezTo>
                <a:cubicBezTo>
                  <a:pt x="27" y="47"/>
                  <a:pt x="27" y="47"/>
                  <a:pt x="28" y="47"/>
                </a:cubicBezTo>
                <a:cubicBezTo>
                  <a:pt x="28" y="47"/>
                  <a:pt x="29" y="47"/>
                  <a:pt x="30" y="47"/>
                </a:cubicBezTo>
                <a:cubicBezTo>
                  <a:pt x="31" y="47"/>
                  <a:pt x="32" y="47"/>
                  <a:pt x="33" y="48"/>
                </a:cubicBezTo>
                <a:cubicBezTo>
                  <a:pt x="32" y="47"/>
                  <a:pt x="31" y="46"/>
                  <a:pt x="31" y="44"/>
                </a:cubicBezTo>
                <a:cubicBezTo>
                  <a:pt x="31" y="45"/>
                  <a:pt x="31" y="45"/>
                  <a:pt x="30" y="45"/>
                </a:cubicBezTo>
                <a:cubicBezTo>
                  <a:pt x="30" y="45"/>
                  <a:pt x="30" y="45"/>
                  <a:pt x="30" y="44"/>
                </a:cubicBezTo>
                <a:cubicBezTo>
                  <a:pt x="30" y="44"/>
                  <a:pt x="30" y="44"/>
                  <a:pt x="30" y="44"/>
                </a:cubicBezTo>
                <a:moveTo>
                  <a:pt x="0" y="12"/>
                </a:moveTo>
                <a:cubicBezTo>
                  <a:pt x="0" y="12"/>
                  <a:pt x="0" y="13"/>
                  <a:pt x="0" y="13"/>
                </a:cubicBezTo>
                <a:cubicBezTo>
                  <a:pt x="0" y="13"/>
                  <a:pt x="0" y="13"/>
                  <a:pt x="0" y="13"/>
                </a:cubicBezTo>
                <a:cubicBezTo>
                  <a:pt x="0" y="14"/>
                  <a:pt x="0" y="14"/>
                  <a:pt x="0" y="14"/>
                </a:cubicBezTo>
                <a:cubicBezTo>
                  <a:pt x="1" y="15"/>
                  <a:pt x="2" y="16"/>
                  <a:pt x="3" y="18"/>
                </a:cubicBezTo>
                <a:cubicBezTo>
                  <a:pt x="4" y="19"/>
                  <a:pt x="4" y="20"/>
                  <a:pt x="5" y="21"/>
                </a:cubicBezTo>
                <a:cubicBezTo>
                  <a:pt x="5" y="22"/>
                  <a:pt x="6" y="23"/>
                  <a:pt x="6" y="24"/>
                </a:cubicBezTo>
                <a:cubicBezTo>
                  <a:pt x="7" y="27"/>
                  <a:pt x="8" y="30"/>
                  <a:pt x="9" y="32"/>
                </a:cubicBezTo>
                <a:cubicBezTo>
                  <a:pt x="9" y="34"/>
                  <a:pt x="9" y="35"/>
                  <a:pt x="10" y="36"/>
                </a:cubicBezTo>
                <a:cubicBezTo>
                  <a:pt x="10" y="37"/>
                  <a:pt x="10" y="37"/>
                  <a:pt x="10" y="38"/>
                </a:cubicBezTo>
                <a:cubicBezTo>
                  <a:pt x="11" y="38"/>
                  <a:pt x="11" y="38"/>
                  <a:pt x="11" y="38"/>
                </a:cubicBezTo>
                <a:cubicBezTo>
                  <a:pt x="11" y="37"/>
                  <a:pt x="10" y="37"/>
                  <a:pt x="10" y="36"/>
                </a:cubicBezTo>
                <a:cubicBezTo>
                  <a:pt x="10" y="35"/>
                  <a:pt x="9" y="34"/>
                  <a:pt x="9" y="32"/>
                </a:cubicBezTo>
                <a:cubicBezTo>
                  <a:pt x="8" y="29"/>
                  <a:pt x="7" y="27"/>
                  <a:pt x="7" y="24"/>
                </a:cubicBezTo>
                <a:cubicBezTo>
                  <a:pt x="6" y="23"/>
                  <a:pt x="6" y="22"/>
                  <a:pt x="5" y="21"/>
                </a:cubicBezTo>
                <a:cubicBezTo>
                  <a:pt x="5" y="19"/>
                  <a:pt x="4" y="18"/>
                  <a:pt x="4" y="17"/>
                </a:cubicBezTo>
                <a:cubicBezTo>
                  <a:pt x="3" y="16"/>
                  <a:pt x="3" y="16"/>
                  <a:pt x="2" y="15"/>
                </a:cubicBezTo>
                <a:cubicBezTo>
                  <a:pt x="3" y="15"/>
                  <a:pt x="4" y="16"/>
                  <a:pt x="5" y="17"/>
                </a:cubicBezTo>
                <a:cubicBezTo>
                  <a:pt x="8" y="19"/>
                  <a:pt x="11" y="21"/>
                  <a:pt x="14" y="24"/>
                </a:cubicBezTo>
                <a:cubicBezTo>
                  <a:pt x="17" y="26"/>
                  <a:pt x="20" y="29"/>
                  <a:pt x="22" y="32"/>
                </a:cubicBezTo>
                <a:cubicBezTo>
                  <a:pt x="25" y="34"/>
                  <a:pt x="27" y="37"/>
                  <a:pt x="29" y="40"/>
                </a:cubicBezTo>
                <a:cubicBezTo>
                  <a:pt x="29" y="40"/>
                  <a:pt x="29" y="40"/>
                  <a:pt x="29" y="40"/>
                </a:cubicBezTo>
                <a:cubicBezTo>
                  <a:pt x="29" y="40"/>
                  <a:pt x="29" y="40"/>
                  <a:pt x="29" y="40"/>
                </a:cubicBezTo>
                <a:cubicBezTo>
                  <a:pt x="29" y="40"/>
                  <a:pt x="29" y="40"/>
                  <a:pt x="29" y="39"/>
                </a:cubicBezTo>
                <a:cubicBezTo>
                  <a:pt x="27" y="37"/>
                  <a:pt x="25" y="34"/>
                  <a:pt x="23" y="31"/>
                </a:cubicBezTo>
                <a:cubicBezTo>
                  <a:pt x="20" y="29"/>
                  <a:pt x="17" y="26"/>
                  <a:pt x="14" y="23"/>
                </a:cubicBezTo>
                <a:cubicBezTo>
                  <a:pt x="12" y="22"/>
                  <a:pt x="11" y="20"/>
                  <a:pt x="9" y="19"/>
                </a:cubicBezTo>
                <a:cubicBezTo>
                  <a:pt x="10" y="19"/>
                  <a:pt x="10" y="19"/>
                  <a:pt x="11" y="19"/>
                </a:cubicBezTo>
                <a:cubicBezTo>
                  <a:pt x="11" y="19"/>
                  <a:pt x="12" y="19"/>
                  <a:pt x="13" y="19"/>
                </a:cubicBezTo>
                <a:cubicBezTo>
                  <a:pt x="14" y="19"/>
                  <a:pt x="15" y="20"/>
                  <a:pt x="16" y="20"/>
                </a:cubicBezTo>
                <a:cubicBezTo>
                  <a:pt x="17" y="20"/>
                  <a:pt x="17" y="20"/>
                  <a:pt x="18" y="20"/>
                </a:cubicBezTo>
                <a:cubicBezTo>
                  <a:pt x="19" y="21"/>
                  <a:pt x="20" y="21"/>
                  <a:pt x="21" y="21"/>
                </a:cubicBezTo>
                <a:cubicBezTo>
                  <a:pt x="22" y="22"/>
                  <a:pt x="23" y="22"/>
                  <a:pt x="24" y="22"/>
                </a:cubicBezTo>
                <a:cubicBezTo>
                  <a:pt x="24" y="23"/>
                  <a:pt x="25" y="23"/>
                  <a:pt x="25" y="23"/>
                </a:cubicBezTo>
                <a:cubicBezTo>
                  <a:pt x="25" y="23"/>
                  <a:pt x="26" y="24"/>
                  <a:pt x="26" y="24"/>
                </a:cubicBezTo>
                <a:cubicBezTo>
                  <a:pt x="26" y="24"/>
                  <a:pt x="26" y="24"/>
                  <a:pt x="26" y="24"/>
                </a:cubicBezTo>
                <a:cubicBezTo>
                  <a:pt x="26" y="24"/>
                  <a:pt x="26" y="24"/>
                  <a:pt x="26" y="24"/>
                </a:cubicBezTo>
                <a:cubicBezTo>
                  <a:pt x="26" y="24"/>
                  <a:pt x="26" y="24"/>
                  <a:pt x="26" y="24"/>
                </a:cubicBezTo>
                <a:cubicBezTo>
                  <a:pt x="26" y="23"/>
                  <a:pt x="26" y="23"/>
                  <a:pt x="25" y="23"/>
                </a:cubicBezTo>
                <a:cubicBezTo>
                  <a:pt x="25" y="23"/>
                  <a:pt x="24" y="22"/>
                  <a:pt x="24" y="22"/>
                </a:cubicBezTo>
                <a:cubicBezTo>
                  <a:pt x="23" y="22"/>
                  <a:pt x="22" y="21"/>
                  <a:pt x="21" y="21"/>
                </a:cubicBezTo>
                <a:cubicBezTo>
                  <a:pt x="20" y="20"/>
                  <a:pt x="19" y="20"/>
                  <a:pt x="18" y="20"/>
                </a:cubicBezTo>
                <a:cubicBezTo>
                  <a:pt x="18" y="20"/>
                  <a:pt x="17" y="19"/>
                  <a:pt x="16" y="19"/>
                </a:cubicBezTo>
                <a:cubicBezTo>
                  <a:pt x="15" y="19"/>
                  <a:pt x="14" y="19"/>
                  <a:pt x="13" y="19"/>
                </a:cubicBezTo>
                <a:cubicBezTo>
                  <a:pt x="12" y="19"/>
                  <a:pt x="12" y="19"/>
                  <a:pt x="11" y="18"/>
                </a:cubicBezTo>
                <a:cubicBezTo>
                  <a:pt x="9" y="18"/>
                  <a:pt x="8" y="18"/>
                  <a:pt x="8" y="17"/>
                </a:cubicBezTo>
                <a:cubicBezTo>
                  <a:pt x="7" y="17"/>
                  <a:pt x="7" y="17"/>
                  <a:pt x="7" y="17"/>
                </a:cubicBezTo>
                <a:cubicBezTo>
                  <a:pt x="7" y="17"/>
                  <a:pt x="6" y="16"/>
                  <a:pt x="5" y="16"/>
                </a:cubicBezTo>
                <a:cubicBezTo>
                  <a:pt x="4" y="14"/>
                  <a:pt x="2" y="13"/>
                  <a:pt x="0" y="12"/>
                </a:cubicBezTo>
                <a:moveTo>
                  <a:pt x="19" y="0"/>
                </a:moveTo>
                <a:cubicBezTo>
                  <a:pt x="14" y="0"/>
                  <a:pt x="9" y="2"/>
                  <a:pt x="5" y="5"/>
                </a:cubicBezTo>
                <a:cubicBezTo>
                  <a:pt x="5" y="5"/>
                  <a:pt x="4" y="6"/>
                  <a:pt x="3" y="7"/>
                </a:cubicBezTo>
                <a:cubicBezTo>
                  <a:pt x="7" y="8"/>
                  <a:pt x="11" y="9"/>
                  <a:pt x="14" y="11"/>
                </a:cubicBezTo>
                <a:cubicBezTo>
                  <a:pt x="13" y="11"/>
                  <a:pt x="12" y="10"/>
                  <a:pt x="11" y="10"/>
                </a:cubicBezTo>
                <a:cubicBezTo>
                  <a:pt x="10" y="9"/>
                  <a:pt x="9" y="9"/>
                  <a:pt x="8" y="8"/>
                </a:cubicBezTo>
                <a:cubicBezTo>
                  <a:pt x="7" y="8"/>
                  <a:pt x="6" y="8"/>
                  <a:pt x="6" y="8"/>
                </a:cubicBezTo>
                <a:cubicBezTo>
                  <a:pt x="5" y="8"/>
                  <a:pt x="5" y="8"/>
                  <a:pt x="5" y="8"/>
                </a:cubicBezTo>
                <a:cubicBezTo>
                  <a:pt x="4" y="8"/>
                  <a:pt x="4" y="8"/>
                  <a:pt x="4" y="8"/>
                </a:cubicBezTo>
                <a:cubicBezTo>
                  <a:pt x="3" y="8"/>
                  <a:pt x="3" y="8"/>
                  <a:pt x="2" y="8"/>
                </a:cubicBezTo>
                <a:cubicBezTo>
                  <a:pt x="2" y="8"/>
                  <a:pt x="2" y="8"/>
                  <a:pt x="2" y="8"/>
                </a:cubicBezTo>
                <a:cubicBezTo>
                  <a:pt x="2" y="8"/>
                  <a:pt x="3" y="8"/>
                  <a:pt x="4" y="8"/>
                </a:cubicBezTo>
                <a:cubicBezTo>
                  <a:pt x="4" y="8"/>
                  <a:pt x="4" y="8"/>
                  <a:pt x="5" y="8"/>
                </a:cubicBezTo>
                <a:cubicBezTo>
                  <a:pt x="5" y="8"/>
                  <a:pt x="5" y="8"/>
                  <a:pt x="6" y="8"/>
                </a:cubicBezTo>
                <a:cubicBezTo>
                  <a:pt x="6" y="8"/>
                  <a:pt x="7" y="8"/>
                  <a:pt x="8" y="8"/>
                </a:cubicBezTo>
                <a:cubicBezTo>
                  <a:pt x="9" y="9"/>
                  <a:pt x="10" y="9"/>
                  <a:pt x="11" y="10"/>
                </a:cubicBezTo>
                <a:cubicBezTo>
                  <a:pt x="13" y="10"/>
                  <a:pt x="14" y="11"/>
                  <a:pt x="14" y="11"/>
                </a:cubicBezTo>
                <a:cubicBezTo>
                  <a:pt x="16" y="13"/>
                  <a:pt x="19" y="14"/>
                  <a:pt x="21" y="16"/>
                </a:cubicBezTo>
                <a:cubicBezTo>
                  <a:pt x="23" y="18"/>
                  <a:pt x="25" y="19"/>
                  <a:pt x="26" y="22"/>
                </a:cubicBezTo>
                <a:cubicBezTo>
                  <a:pt x="26" y="21"/>
                  <a:pt x="26" y="20"/>
                  <a:pt x="26" y="19"/>
                </a:cubicBezTo>
                <a:cubicBezTo>
                  <a:pt x="26" y="15"/>
                  <a:pt x="26" y="12"/>
                  <a:pt x="26" y="10"/>
                </a:cubicBezTo>
                <a:cubicBezTo>
                  <a:pt x="26" y="8"/>
                  <a:pt x="26" y="7"/>
                  <a:pt x="26" y="6"/>
                </a:cubicBezTo>
                <a:cubicBezTo>
                  <a:pt x="26" y="5"/>
                  <a:pt x="26" y="4"/>
                  <a:pt x="26" y="3"/>
                </a:cubicBezTo>
                <a:cubicBezTo>
                  <a:pt x="26" y="2"/>
                  <a:pt x="26" y="2"/>
                  <a:pt x="26" y="2"/>
                </a:cubicBezTo>
                <a:cubicBezTo>
                  <a:pt x="26" y="2"/>
                  <a:pt x="26" y="2"/>
                  <a:pt x="26" y="2"/>
                </a:cubicBezTo>
                <a:cubicBezTo>
                  <a:pt x="25" y="1"/>
                  <a:pt x="25" y="1"/>
                  <a:pt x="25" y="1"/>
                </a:cubicBezTo>
                <a:cubicBezTo>
                  <a:pt x="25" y="1"/>
                  <a:pt x="25" y="1"/>
                  <a:pt x="25" y="1"/>
                </a:cubicBezTo>
                <a:cubicBezTo>
                  <a:pt x="23" y="0"/>
                  <a:pt x="21" y="0"/>
                  <a:pt x="1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0" name="Freeform 3338">
            <a:extLst>
              <a:ext uri="{FF2B5EF4-FFF2-40B4-BE49-F238E27FC236}">
                <a16:creationId xmlns:a16="http://schemas.microsoft.com/office/drawing/2014/main" id="{DCE00E4F-11D6-49ED-ADCF-0A35F48A8D99}"/>
              </a:ext>
            </a:extLst>
          </p:cNvPr>
          <p:cNvSpPr>
            <a:spLocks/>
          </p:cNvSpPr>
          <p:nvPr/>
        </p:nvSpPr>
        <p:spPr bwMode="auto">
          <a:xfrm>
            <a:off x="2557065" y="3497838"/>
            <a:ext cx="163531" cy="233390"/>
          </a:xfrm>
          <a:custGeom>
            <a:avLst/>
            <a:gdLst>
              <a:gd name="T0" fmla="*/ 0 w 38"/>
              <a:gd name="T1" fmla="*/ 0 h 54"/>
              <a:gd name="T2" fmla="*/ 0 w 38"/>
              <a:gd name="T3" fmla="*/ 1 h 54"/>
              <a:gd name="T4" fmla="*/ 0 w 38"/>
              <a:gd name="T5" fmla="*/ 4 h 54"/>
              <a:gd name="T6" fmla="*/ 0 w 38"/>
              <a:gd name="T7" fmla="*/ 8 h 54"/>
              <a:gd name="T8" fmla="*/ 0 w 38"/>
              <a:gd name="T9" fmla="*/ 17 h 54"/>
              <a:gd name="T10" fmla="*/ 0 w 38"/>
              <a:gd name="T11" fmla="*/ 20 h 54"/>
              <a:gd name="T12" fmla="*/ 3 w 38"/>
              <a:gd name="T13" fmla="*/ 24 h 54"/>
              <a:gd name="T14" fmla="*/ 1 w 38"/>
              <a:gd name="T15" fmla="*/ 23 h 54"/>
              <a:gd name="T16" fmla="*/ 0 w 38"/>
              <a:gd name="T17" fmla="*/ 22 h 54"/>
              <a:gd name="T18" fmla="*/ 0 w 38"/>
              <a:gd name="T19" fmla="*/ 22 h 54"/>
              <a:gd name="T20" fmla="*/ 0 w 38"/>
              <a:gd name="T21" fmla="*/ 22 h 54"/>
              <a:gd name="T22" fmla="*/ 1 w 38"/>
              <a:gd name="T23" fmla="*/ 23 h 54"/>
              <a:gd name="T24" fmla="*/ 3 w 38"/>
              <a:gd name="T25" fmla="*/ 25 h 54"/>
              <a:gd name="T26" fmla="*/ 8 w 38"/>
              <a:gd name="T27" fmla="*/ 37 h 54"/>
              <a:gd name="T28" fmla="*/ 7 w 38"/>
              <a:gd name="T29" fmla="*/ 40 h 54"/>
              <a:gd name="T30" fmla="*/ 5 w 38"/>
              <a:gd name="T31" fmla="*/ 42 h 54"/>
              <a:gd name="T32" fmla="*/ 3 w 38"/>
              <a:gd name="T33" fmla="*/ 39 h 54"/>
              <a:gd name="T34" fmla="*/ 3 w 38"/>
              <a:gd name="T35" fmla="*/ 40 h 54"/>
              <a:gd name="T36" fmla="*/ 4 w 38"/>
              <a:gd name="T37" fmla="*/ 42 h 54"/>
              <a:gd name="T38" fmla="*/ 4 w 38"/>
              <a:gd name="T39" fmla="*/ 42 h 54"/>
              <a:gd name="T40" fmla="*/ 6 w 38"/>
              <a:gd name="T41" fmla="*/ 46 h 54"/>
              <a:gd name="T42" fmla="*/ 21 w 38"/>
              <a:gd name="T43" fmla="*/ 51 h 54"/>
              <a:gd name="T44" fmla="*/ 18 w 38"/>
              <a:gd name="T45" fmla="*/ 50 h 54"/>
              <a:gd name="T46" fmla="*/ 15 w 38"/>
              <a:gd name="T47" fmla="*/ 48 h 54"/>
              <a:gd name="T48" fmla="*/ 13 w 38"/>
              <a:gd name="T49" fmla="*/ 48 h 54"/>
              <a:gd name="T50" fmla="*/ 12 w 38"/>
              <a:gd name="T51" fmla="*/ 48 h 54"/>
              <a:gd name="T52" fmla="*/ 11 w 38"/>
              <a:gd name="T53" fmla="*/ 48 h 54"/>
              <a:gd name="T54" fmla="*/ 9 w 38"/>
              <a:gd name="T55" fmla="*/ 48 h 54"/>
              <a:gd name="T56" fmla="*/ 8 w 38"/>
              <a:gd name="T57" fmla="*/ 48 h 54"/>
              <a:gd name="T58" fmla="*/ 8 w 38"/>
              <a:gd name="T59" fmla="*/ 48 h 54"/>
              <a:gd name="T60" fmla="*/ 8 w 38"/>
              <a:gd name="T61" fmla="*/ 49 h 54"/>
              <a:gd name="T62" fmla="*/ 9 w 38"/>
              <a:gd name="T63" fmla="*/ 49 h 54"/>
              <a:gd name="T64" fmla="*/ 11 w 38"/>
              <a:gd name="T65" fmla="*/ 48 h 54"/>
              <a:gd name="T66" fmla="*/ 12 w 38"/>
              <a:gd name="T67" fmla="*/ 48 h 54"/>
              <a:gd name="T68" fmla="*/ 13 w 38"/>
              <a:gd name="T69" fmla="*/ 48 h 54"/>
              <a:gd name="T70" fmla="*/ 15 w 38"/>
              <a:gd name="T71" fmla="*/ 48 h 54"/>
              <a:gd name="T72" fmla="*/ 18 w 38"/>
              <a:gd name="T73" fmla="*/ 50 h 54"/>
              <a:gd name="T74" fmla="*/ 21 w 38"/>
              <a:gd name="T75" fmla="*/ 51 h 54"/>
              <a:gd name="T76" fmla="*/ 25 w 38"/>
              <a:gd name="T77" fmla="*/ 54 h 54"/>
              <a:gd name="T78" fmla="*/ 27 w 38"/>
              <a:gd name="T79" fmla="*/ 54 h 54"/>
              <a:gd name="T80" fmla="*/ 31 w 38"/>
              <a:gd name="T81" fmla="*/ 54 h 54"/>
              <a:gd name="T82" fmla="*/ 38 w 38"/>
              <a:gd name="T83" fmla="*/ 54 h 54"/>
              <a:gd name="T84" fmla="*/ 38 w 38"/>
              <a:gd name="T85" fmla="*/ 53 h 54"/>
              <a:gd name="T86" fmla="*/ 37 w 38"/>
              <a:gd name="T87" fmla="*/ 53 h 54"/>
              <a:gd name="T88" fmla="*/ 35 w 38"/>
              <a:gd name="T89" fmla="*/ 50 h 54"/>
              <a:gd name="T90" fmla="*/ 30 w 38"/>
              <a:gd name="T91" fmla="*/ 41 h 54"/>
              <a:gd name="T92" fmla="*/ 28 w 38"/>
              <a:gd name="T93" fmla="*/ 36 h 54"/>
              <a:gd name="T94" fmla="*/ 26 w 38"/>
              <a:gd name="T95" fmla="*/ 31 h 54"/>
              <a:gd name="T96" fmla="*/ 23 w 38"/>
              <a:gd name="T97" fmla="*/ 20 h 54"/>
              <a:gd name="T98" fmla="*/ 21 w 38"/>
              <a:gd name="T99" fmla="*/ 16 h 54"/>
              <a:gd name="T100" fmla="*/ 19 w 38"/>
              <a:gd name="T101" fmla="*/ 12 h 54"/>
              <a:gd name="T102" fmla="*/ 15 w 38"/>
              <a:gd name="T103" fmla="*/ 6 h 54"/>
              <a:gd name="T104" fmla="*/ 15 w 38"/>
              <a:gd name="T105" fmla="*/ 6 h 54"/>
              <a:gd name="T106" fmla="*/ 10 w 38"/>
              <a:gd name="T107" fmla="*/ 3 h 54"/>
              <a:gd name="T108" fmla="*/ 1 w 38"/>
              <a:gd name="T109" fmla="*/ 0 h 54"/>
              <a:gd name="T110" fmla="*/ 0 w 38"/>
              <a:gd name="T11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54">
                <a:moveTo>
                  <a:pt x="0" y="0"/>
                </a:moveTo>
                <a:cubicBezTo>
                  <a:pt x="0" y="0"/>
                  <a:pt x="0" y="0"/>
                  <a:pt x="0" y="1"/>
                </a:cubicBezTo>
                <a:cubicBezTo>
                  <a:pt x="0" y="2"/>
                  <a:pt x="0" y="3"/>
                  <a:pt x="0" y="4"/>
                </a:cubicBezTo>
                <a:cubicBezTo>
                  <a:pt x="0" y="5"/>
                  <a:pt x="0" y="6"/>
                  <a:pt x="0" y="8"/>
                </a:cubicBezTo>
                <a:cubicBezTo>
                  <a:pt x="0" y="10"/>
                  <a:pt x="0" y="13"/>
                  <a:pt x="0" y="17"/>
                </a:cubicBezTo>
                <a:cubicBezTo>
                  <a:pt x="0" y="18"/>
                  <a:pt x="0" y="19"/>
                  <a:pt x="0" y="20"/>
                </a:cubicBezTo>
                <a:cubicBezTo>
                  <a:pt x="1" y="22"/>
                  <a:pt x="2" y="23"/>
                  <a:pt x="3" y="24"/>
                </a:cubicBezTo>
                <a:cubicBezTo>
                  <a:pt x="2" y="24"/>
                  <a:pt x="2" y="23"/>
                  <a:pt x="1" y="23"/>
                </a:cubicBezTo>
                <a:cubicBezTo>
                  <a:pt x="1" y="23"/>
                  <a:pt x="1" y="22"/>
                  <a:pt x="0" y="22"/>
                </a:cubicBezTo>
                <a:cubicBezTo>
                  <a:pt x="0" y="22"/>
                  <a:pt x="0" y="22"/>
                  <a:pt x="0" y="22"/>
                </a:cubicBezTo>
                <a:cubicBezTo>
                  <a:pt x="0" y="22"/>
                  <a:pt x="0" y="22"/>
                  <a:pt x="0" y="22"/>
                </a:cubicBezTo>
                <a:cubicBezTo>
                  <a:pt x="0" y="23"/>
                  <a:pt x="1" y="23"/>
                  <a:pt x="1" y="23"/>
                </a:cubicBezTo>
                <a:cubicBezTo>
                  <a:pt x="2" y="24"/>
                  <a:pt x="2" y="24"/>
                  <a:pt x="3" y="25"/>
                </a:cubicBezTo>
                <a:cubicBezTo>
                  <a:pt x="5" y="28"/>
                  <a:pt x="7" y="32"/>
                  <a:pt x="8" y="37"/>
                </a:cubicBezTo>
                <a:cubicBezTo>
                  <a:pt x="8" y="38"/>
                  <a:pt x="8" y="39"/>
                  <a:pt x="7" y="40"/>
                </a:cubicBezTo>
                <a:cubicBezTo>
                  <a:pt x="7" y="41"/>
                  <a:pt x="6" y="42"/>
                  <a:pt x="5" y="42"/>
                </a:cubicBezTo>
                <a:cubicBezTo>
                  <a:pt x="4" y="41"/>
                  <a:pt x="3" y="40"/>
                  <a:pt x="3" y="39"/>
                </a:cubicBezTo>
                <a:cubicBezTo>
                  <a:pt x="3" y="39"/>
                  <a:pt x="3" y="39"/>
                  <a:pt x="3" y="40"/>
                </a:cubicBezTo>
                <a:cubicBezTo>
                  <a:pt x="4" y="41"/>
                  <a:pt x="4" y="42"/>
                  <a:pt x="4" y="42"/>
                </a:cubicBezTo>
                <a:cubicBezTo>
                  <a:pt x="4" y="42"/>
                  <a:pt x="4" y="42"/>
                  <a:pt x="4" y="42"/>
                </a:cubicBezTo>
                <a:cubicBezTo>
                  <a:pt x="5" y="44"/>
                  <a:pt x="5" y="45"/>
                  <a:pt x="6" y="46"/>
                </a:cubicBezTo>
                <a:cubicBezTo>
                  <a:pt x="11" y="47"/>
                  <a:pt x="16" y="48"/>
                  <a:pt x="21" y="51"/>
                </a:cubicBezTo>
                <a:cubicBezTo>
                  <a:pt x="21" y="51"/>
                  <a:pt x="20" y="50"/>
                  <a:pt x="18" y="50"/>
                </a:cubicBezTo>
                <a:cubicBezTo>
                  <a:pt x="17" y="49"/>
                  <a:pt x="16" y="49"/>
                  <a:pt x="15" y="48"/>
                </a:cubicBezTo>
                <a:cubicBezTo>
                  <a:pt x="14" y="48"/>
                  <a:pt x="14" y="48"/>
                  <a:pt x="13" y="48"/>
                </a:cubicBezTo>
                <a:cubicBezTo>
                  <a:pt x="13" y="48"/>
                  <a:pt x="12" y="48"/>
                  <a:pt x="12" y="48"/>
                </a:cubicBezTo>
                <a:cubicBezTo>
                  <a:pt x="11" y="48"/>
                  <a:pt x="11" y="48"/>
                  <a:pt x="11" y="48"/>
                </a:cubicBezTo>
                <a:cubicBezTo>
                  <a:pt x="10" y="48"/>
                  <a:pt x="9" y="48"/>
                  <a:pt x="9" y="48"/>
                </a:cubicBezTo>
                <a:cubicBezTo>
                  <a:pt x="8" y="48"/>
                  <a:pt x="8" y="48"/>
                  <a:pt x="8" y="48"/>
                </a:cubicBezTo>
                <a:cubicBezTo>
                  <a:pt x="8" y="48"/>
                  <a:pt x="8" y="48"/>
                  <a:pt x="8" y="48"/>
                </a:cubicBezTo>
                <a:cubicBezTo>
                  <a:pt x="8" y="48"/>
                  <a:pt x="8" y="49"/>
                  <a:pt x="8" y="49"/>
                </a:cubicBezTo>
                <a:cubicBezTo>
                  <a:pt x="9" y="49"/>
                  <a:pt x="9" y="49"/>
                  <a:pt x="9" y="49"/>
                </a:cubicBezTo>
                <a:cubicBezTo>
                  <a:pt x="9" y="48"/>
                  <a:pt x="10" y="48"/>
                  <a:pt x="11" y="48"/>
                </a:cubicBezTo>
                <a:cubicBezTo>
                  <a:pt x="11" y="48"/>
                  <a:pt x="12" y="48"/>
                  <a:pt x="12" y="48"/>
                </a:cubicBezTo>
                <a:cubicBezTo>
                  <a:pt x="12" y="48"/>
                  <a:pt x="13" y="48"/>
                  <a:pt x="13" y="48"/>
                </a:cubicBezTo>
                <a:cubicBezTo>
                  <a:pt x="13" y="48"/>
                  <a:pt x="14" y="48"/>
                  <a:pt x="15" y="48"/>
                </a:cubicBezTo>
                <a:cubicBezTo>
                  <a:pt x="16" y="49"/>
                  <a:pt x="17" y="49"/>
                  <a:pt x="18" y="50"/>
                </a:cubicBezTo>
                <a:cubicBezTo>
                  <a:pt x="20" y="50"/>
                  <a:pt x="21" y="51"/>
                  <a:pt x="21" y="51"/>
                </a:cubicBezTo>
                <a:cubicBezTo>
                  <a:pt x="23" y="52"/>
                  <a:pt x="24" y="53"/>
                  <a:pt x="25" y="54"/>
                </a:cubicBezTo>
                <a:cubicBezTo>
                  <a:pt x="26" y="54"/>
                  <a:pt x="26" y="54"/>
                  <a:pt x="27" y="54"/>
                </a:cubicBezTo>
                <a:cubicBezTo>
                  <a:pt x="28" y="54"/>
                  <a:pt x="30" y="54"/>
                  <a:pt x="31" y="54"/>
                </a:cubicBezTo>
                <a:cubicBezTo>
                  <a:pt x="33" y="54"/>
                  <a:pt x="36" y="54"/>
                  <a:pt x="38" y="54"/>
                </a:cubicBezTo>
                <a:cubicBezTo>
                  <a:pt x="38" y="53"/>
                  <a:pt x="38" y="53"/>
                  <a:pt x="38" y="53"/>
                </a:cubicBezTo>
                <a:cubicBezTo>
                  <a:pt x="37" y="53"/>
                  <a:pt x="37" y="53"/>
                  <a:pt x="37" y="53"/>
                </a:cubicBezTo>
                <a:cubicBezTo>
                  <a:pt x="36" y="52"/>
                  <a:pt x="35" y="51"/>
                  <a:pt x="35" y="50"/>
                </a:cubicBezTo>
                <a:cubicBezTo>
                  <a:pt x="33" y="48"/>
                  <a:pt x="31" y="45"/>
                  <a:pt x="30" y="41"/>
                </a:cubicBezTo>
                <a:cubicBezTo>
                  <a:pt x="29" y="40"/>
                  <a:pt x="28" y="38"/>
                  <a:pt x="28" y="36"/>
                </a:cubicBezTo>
                <a:cubicBezTo>
                  <a:pt x="27" y="35"/>
                  <a:pt x="27" y="33"/>
                  <a:pt x="26" y="31"/>
                </a:cubicBezTo>
                <a:cubicBezTo>
                  <a:pt x="25" y="27"/>
                  <a:pt x="24" y="24"/>
                  <a:pt x="23" y="20"/>
                </a:cubicBezTo>
                <a:cubicBezTo>
                  <a:pt x="22" y="19"/>
                  <a:pt x="22" y="17"/>
                  <a:pt x="21" y="16"/>
                </a:cubicBezTo>
                <a:cubicBezTo>
                  <a:pt x="20" y="14"/>
                  <a:pt x="20" y="13"/>
                  <a:pt x="19" y="12"/>
                </a:cubicBezTo>
                <a:cubicBezTo>
                  <a:pt x="18" y="9"/>
                  <a:pt x="16" y="7"/>
                  <a:pt x="15" y="6"/>
                </a:cubicBezTo>
                <a:cubicBezTo>
                  <a:pt x="15" y="6"/>
                  <a:pt x="15" y="6"/>
                  <a:pt x="15" y="6"/>
                </a:cubicBezTo>
                <a:cubicBezTo>
                  <a:pt x="13" y="5"/>
                  <a:pt x="11" y="4"/>
                  <a:pt x="10" y="3"/>
                </a:cubicBezTo>
                <a:cubicBezTo>
                  <a:pt x="6" y="2"/>
                  <a:pt x="3" y="1"/>
                  <a:pt x="1" y="0"/>
                </a:cubicBezTo>
                <a:cubicBezTo>
                  <a:pt x="1"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1" name="Freeform 3339">
            <a:extLst>
              <a:ext uri="{FF2B5EF4-FFF2-40B4-BE49-F238E27FC236}">
                <a16:creationId xmlns:a16="http://schemas.microsoft.com/office/drawing/2014/main" id="{4D855BAF-CB7F-4695-894A-8D6E2FC5107C}"/>
              </a:ext>
            </a:extLst>
          </p:cNvPr>
          <p:cNvSpPr>
            <a:spLocks noEditPoints="1"/>
          </p:cNvSpPr>
          <p:nvPr/>
        </p:nvSpPr>
        <p:spPr bwMode="auto">
          <a:xfrm>
            <a:off x="2569767" y="3709000"/>
            <a:ext cx="146067" cy="73033"/>
          </a:xfrm>
          <a:custGeom>
            <a:avLst/>
            <a:gdLst>
              <a:gd name="T0" fmla="*/ 34 w 34"/>
              <a:gd name="T1" fmla="*/ 17 h 17"/>
              <a:gd name="T2" fmla="*/ 34 w 34"/>
              <a:gd name="T3" fmla="*/ 17 h 17"/>
              <a:gd name="T4" fmla="*/ 34 w 34"/>
              <a:gd name="T5" fmla="*/ 17 h 17"/>
              <a:gd name="T6" fmla="*/ 34 w 34"/>
              <a:gd name="T7" fmla="*/ 17 h 17"/>
              <a:gd name="T8" fmla="*/ 5 w 34"/>
              <a:gd name="T9" fmla="*/ 0 h 17"/>
              <a:gd name="T10" fmla="*/ 4 w 34"/>
              <a:gd name="T11" fmla="*/ 0 h 17"/>
              <a:gd name="T12" fmla="*/ 2 w 34"/>
              <a:gd name="T13" fmla="*/ 0 h 17"/>
              <a:gd name="T14" fmla="*/ 0 w 34"/>
              <a:gd name="T15" fmla="*/ 0 h 17"/>
              <a:gd name="T16" fmla="*/ 0 w 34"/>
              <a:gd name="T17" fmla="*/ 0 h 17"/>
              <a:gd name="T18" fmla="*/ 1 w 34"/>
              <a:gd name="T19" fmla="*/ 1 h 17"/>
              <a:gd name="T20" fmla="*/ 10 w 34"/>
              <a:gd name="T21" fmla="*/ 7 h 17"/>
              <a:gd name="T22" fmla="*/ 11 w 34"/>
              <a:gd name="T23" fmla="*/ 8 h 17"/>
              <a:gd name="T24" fmla="*/ 12 w 34"/>
              <a:gd name="T25" fmla="*/ 8 h 17"/>
              <a:gd name="T26" fmla="*/ 15 w 34"/>
              <a:gd name="T27" fmla="*/ 9 h 17"/>
              <a:gd name="T28" fmla="*/ 17 w 34"/>
              <a:gd name="T29" fmla="*/ 10 h 17"/>
              <a:gd name="T30" fmla="*/ 20 w 34"/>
              <a:gd name="T31" fmla="*/ 10 h 17"/>
              <a:gd name="T32" fmla="*/ 23 w 34"/>
              <a:gd name="T33" fmla="*/ 11 h 17"/>
              <a:gd name="T34" fmla="*/ 25 w 34"/>
              <a:gd name="T35" fmla="*/ 12 h 17"/>
              <a:gd name="T36" fmla="*/ 28 w 34"/>
              <a:gd name="T37" fmla="*/ 13 h 17"/>
              <a:gd name="T38" fmla="*/ 29 w 34"/>
              <a:gd name="T39" fmla="*/ 14 h 17"/>
              <a:gd name="T40" fmla="*/ 30 w 34"/>
              <a:gd name="T41" fmla="*/ 15 h 17"/>
              <a:gd name="T42" fmla="*/ 33 w 34"/>
              <a:gd name="T43" fmla="*/ 16 h 17"/>
              <a:gd name="T44" fmla="*/ 33 w 34"/>
              <a:gd name="T45" fmla="*/ 16 h 17"/>
              <a:gd name="T46" fmla="*/ 33 w 34"/>
              <a:gd name="T47" fmla="*/ 16 h 17"/>
              <a:gd name="T48" fmla="*/ 25 w 34"/>
              <a:gd name="T49" fmla="*/ 7 h 17"/>
              <a:gd name="T50" fmla="*/ 22 w 34"/>
              <a:gd name="T51" fmla="*/ 5 h 17"/>
              <a:gd name="T52" fmla="*/ 5 w 34"/>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17">
                <a:moveTo>
                  <a:pt x="34" y="17"/>
                </a:moveTo>
                <a:cubicBezTo>
                  <a:pt x="34" y="17"/>
                  <a:pt x="34" y="17"/>
                  <a:pt x="34" y="17"/>
                </a:cubicBezTo>
                <a:cubicBezTo>
                  <a:pt x="34" y="17"/>
                  <a:pt x="34" y="17"/>
                  <a:pt x="34" y="17"/>
                </a:cubicBezTo>
                <a:cubicBezTo>
                  <a:pt x="34" y="17"/>
                  <a:pt x="34" y="17"/>
                  <a:pt x="34" y="17"/>
                </a:cubicBezTo>
                <a:moveTo>
                  <a:pt x="5" y="0"/>
                </a:moveTo>
                <a:cubicBezTo>
                  <a:pt x="5" y="0"/>
                  <a:pt x="4" y="0"/>
                  <a:pt x="4" y="0"/>
                </a:cubicBezTo>
                <a:cubicBezTo>
                  <a:pt x="3" y="0"/>
                  <a:pt x="3" y="0"/>
                  <a:pt x="2" y="0"/>
                </a:cubicBezTo>
                <a:cubicBezTo>
                  <a:pt x="1" y="0"/>
                  <a:pt x="1" y="0"/>
                  <a:pt x="0" y="0"/>
                </a:cubicBezTo>
                <a:cubicBezTo>
                  <a:pt x="0" y="0"/>
                  <a:pt x="0" y="0"/>
                  <a:pt x="0" y="0"/>
                </a:cubicBezTo>
                <a:cubicBezTo>
                  <a:pt x="0" y="1"/>
                  <a:pt x="1" y="1"/>
                  <a:pt x="1" y="1"/>
                </a:cubicBezTo>
                <a:cubicBezTo>
                  <a:pt x="4" y="3"/>
                  <a:pt x="7" y="4"/>
                  <a:pt x="10" y="7"/>
                </a:cubicBezTo>
                <a:cubicBezTo>
                  <a:pt x="10" y="7"/>
                  <a:pt x="11" y="8"/>
                  <a:pt x="11" y="8"/>
                </a:cubicBezTo>
                <a:cubicBezTo>
                  <a:pt x="12" y="8"/>
                  <a:pt x="12" y="8"/>
                  <a:pt x="12" y="8"/>
                </a:cubicBezTo>
                <a:cubicBezTo>
                  <a:pt x="12" y="9"/>
                  <a:pt x="14" y="9"/>
                  <a:pt x="15" y="9"/>
                </a:cubicBezTo>
                <a:cubicBezTo>
                  <a:pt x="16" y="10"/>
                  <a:pt x="16" y="10"/>
                  <a:pt x="17" y="10"/>
                </a:cubicBezTo>
                <a:cubicBezTo>
                  <a:pt x="18" y="10"/>
                  <a:pt x="19" y="10"/>
                  <a:pt x="20" y="10"/>
                </a:cubicBezTo>
                <a:cubicBezTo>
                  <a:pt x="21" y="10"/>
                  <a:pt x="22" y="11"/>
                  <a:pt x="23" y="11"/>
                </a:cubicBezTo>
                <a:cubicBezTo>
                  <a:pt x="24" y="11"/>
                  <a:pt x="24" y="11"/>
                  <a:pt x="25" y="12"/>
                </a:cubicBezTo>
                <a:cubicBezTo>
                  <a:pt x="26" y="12"/>
                  <a:pt x="27" y="13"/>
                  <a:pt x="28" y="13"/>
                </a:cubicBezTo>
                <a:cubicBezTo>
                  <a:pt x="28" y="13"/>
                  <a:pt x="29" y="14"/>
                  <a:pt x="29" y="14"/>
                </a:cubicBezTo>
                <a:cubicBezTo>
                  <a:pt x="30" y="14"/>
                  <a:pt x="30" y="14"/>
                  <a:pt x="30" y="15"/>
                </a:cubicBezTo>
                <a:cubicBezTo>
                  <a:pt x="31" y="15"/>
                  <a:pt x="32" y="16"/>
                  <a:pt x="33" y="16"/>
                </a:cubicBezTo>
                <a:cubicBezTo>
                  <a:pt x="33" y="16"/>
                  <a:pt x="33" y="16"/>
                  <a:pt x="33" y="16"/>
                </a:cubicBezTo>
                <a:cubicBezTo>
                  <a:pt x="33" y="16"/>
                  <a:pt x="33" y="16"/>
                  <a:pt x="33" y="16"/>
                </a:cubicBezTo>
                <a:cubicBezTo>
                  <a:pt x="31" y="12"/>
                  <a:pt x="28" y="9"/>
                  <a:pt x="25" y="7"/>
                </a:cubicBezTo>
                <a:cubicBezTo>
                  <a:pt x="24" y="6"/>
                  <a:pt x="23" y="5"/>
                  <a:pt x="22" y="5"/>
                </a:cubicBezTo>
                <a:cubicBezTo>
                  <a:pt x="16" y="4"/>
                  <a:pt x="11" y="2"/>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2" name="Freeform 3340">
            <a:extLst>
              <a:ext uri="{FF2B5EF4-FFF2-40B4-BE49-F238E27FC236}">
                <a16:creationId xmlns:a16="http://schemas.microsoft.com/office/drawing/2014/main" id="{1958907D-EF1C-4CFF-8B99-39DD7B243ACB}"/>
              </a:ext>
            </a:extLst>
          </p:cNvPr>
          <p:cNvSpPr>
            <a:spLocks/>
          </p:cNvSpPr>
          <p:nvPr/>
        </p:nvSpPr>
        <p:spPr bwMode="auto">
          <a:xfrm>
            <a:off x="2591994" y="3705825"/>
            <a:ext cx="73033" cy="25403"/>
          </a:xfrm>
          <a:custGeom>
            <a:avLst/>
            <a:gdLst>
              <a:gd name="T0" fmla="*/ 4 w 17"/>
              <a:gd name="T1" fmla="*/ 0 h 6"/>
              <a:gd name="T2" fmla="*/ 3 w 17"/>
              <a:gd name="T3" fmla="*/ 0 h 6"/>
              <a:gd name="T4" fmla="*/ 1 w 17"/>
              <a:gd name="T5" fmla="*/ 1 h 6"/>
              <a:gd name="T6" fmla="*/ 0 w 17"/>
              <a:gd name="T7" fmla="*/ 1 h 6"/>
              <a:gd name="T8" fmla="*/ 17 w 17"/>
              <a:gd name="T9" fmla="*/ 6 h 6"/>
              <a:gd name="T10" fmla="*/ 13 w 17"/>
              <a:gd name="T11" fmla="*/ 3 h 6"/>
              <a:gd name="T12" fmla="*/ 10 w 17"/>
              <a:gd name="T13" fmla="*/ 2 h 6"/>
              <a:gd name="T14" fmla="*/ 7 w 17"/>
              <a:gd name="T15" fmla="*/ 0 h 6"/>
              <a:gd name="T16" fmla="*/ 5 w 17"/>
              <a:gd name="T17" fmla="*/ 0 h 6"/>
              <a:gd name="T18" fmla="*/ 4 w 1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
                <a:moveTo>
                  <a:pt x="4" y="0"/>
                </a:moveTo>
                <a:cubicBezTo>
                  <a:pt x="4" y="0"/>
                  <a:pt x="3" y="0"/>
                  <a:pt x="3" y="0"/>
                </a:cubicBezTo>
                <a:cubicBezTo>
                  <a:pt x="2" y="0"/>
                  <a:pt x="1" y="0"/>
                  <a:pt x="1" y="1"/>
                </a:cubicBezTo>
                <a:cubicBezTo>
                  <a:pt x="1" y="1"/>
                  <a:pt x="1" y="1"/>
                  <a:pt x="0" y="1"/>
                </a:cubicBezTo>
                <a:cubicBezTo>
                  <a:pt x="6" y="3"/>
                  <a:pt x="11" y="5"/>
                  <a:pt x="17" y="6"/>
                </a:cubicBezTo>
                <a:cubicBezTo>
                  <a:pt x="16" y="5"/>
                  <a:pt x="15" y="4"/>
                  <a:pt x="13" y="3"/>
                </a:cubicBezTo>
                <a:cubicBezTo>
                  <a:pt x="13" y="3"/>
                  <a:pt x="12" y="2"/>
                  <a:pt x="10" y="2"/>
                </a:cubicBezTo>
                <a:cubicBezTo>
                  <a:pt x="9" y="1"/>
                  <a:pt x="8" y="1"/>
                  <a:pt x="7" y="0"/>
                </a:cubicBezTo>
                <a:cubicBezTo>
                  <a:pt x="6" y="0"/>
                  <a:pt x="5" y="0"/>
                  <a:pt x="5" y="0"/>
                </a:cubicBezTo>
                <a:cubicBezTo>
                  <a:pt x="5"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3" name="Freeform 3341">
            <a:extLst>
              <a:ext uri="{FF2B5EF4-FFF2-40B4-BE49-F238E27FC236}">
                <a16:creationId xmlns:a16="http://schemas.microsoft.com/office/drawing/2014/main" id="{CFDECA73-11EE-43F5-BE10-4F5126B1AF86}"/>
              </a:ext>
            </a:extLst>
          </p:cNvPr>
          <p:cNvSpPr>
            <a:spLocks/>
          </p:cNvSpPr>
          <p:nvPr/>
        </p:nvSpPr>
        <p:spPr bwMode="auto">
          <a:xfrm>
            <a:off x="2539601" y="3691536"/>
            <a:ext cx="52394" cy="17465"/>
          </a:xfrm>
          <a:custGeom>
            <a:avLst/>
            <a:gdLst>
              <a:gd name="T0" fmla="*/ 4 w 12"/>
              <a:gd name="T1" fmla="*/ 0 h 4"/>
              <a:gd name="T2" fmla="*/ 2 w 12"/>
              <a:gd name="T3" fmla="*/ 0 h 4"/>
              <a:gd name="T4" fmla="*/ 0 w 12"/>
              <a:gd name="T5" fmla="*/ 2 h 4"/>
              <a:gd name="T6" fmla="*/ 1 w 12"/>
              <a:gd name="T7" fmla="*/ 3 h 4"/>
              <a:gd name="T8" fmla="*/ 5 w 12"/>
              <a:gd name="T9" fmla="*/ 4 h 4"/>
              <a:gd name="T10" fmla="*/ 7 w 12"/>
              <a:gd name="T11" fmla="*/ 4 h 4"/>
              <a:gd name="T12" fmla="*/ 9 w 12"/>
              <a:gd name="T13" fmla="*/ 4 h 4"/>
              <a:gd name="T14" fmla="*/ 11 w 12"/>
              <a:gd name="T15" fmla="*/ 3 h 4"/>
              <a:gd name="T16" fmla="*/ 12 w 12"/>
              <a:gd name="T17" fmla="*/ 3 h 4"/>
              <a:gd name="T18" fmla="*/ 10 w 12"/>
              <a:gd name="T19" fmla="*/ 1 h 4"/>
              <a:gd name="T20" fmla="*/ 10 w 12"/>
              <a:gd name="T21" fmla="*/ 1 h 4"/>
              <a:gd name="T22" fmla="*/ 10 w 12"/>
              <a:gd name="T23" fmla="*/ 1 h 4"/>
              <a:gd name="T24" fmla="*/ 10 w 12"/>
              <a:gd name="T25" fmla="*/ 2 h 4"/>
              <a:gd name="T26" fmla="*/ 12 w 12"/>
              <a:gd name="T27" fmla="*/ 3 h 4"/>
              <a:gd name="T28" fmla="*/ 10 w 12"/>
              <a:gd name="T29" fmla="*/ 3 h 4"/>
              <a:gd name="T30" fmla="*/ 4 w 12"/>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4">
                <a:moveTo>
                  <a:pt x="4" y="0"/>
                </a:moveTo>
                <a:cubicBezTo>
                  <a:pt x="3" y="0"/>
                  <a:pt x="3" y="0"/>
                  <a:pt x="2" y="0"/>
                </a:cubicBezTo>
                <a:cubicBezTo>
                  <a:pt x="1" y="1"/>
                  <a:pt x="0" y="1"/>
                  <a:pt x="0" y="2"/>
                </a:cubicBezTo>
                <a:cubicBezTo>
                  <a:pt x="0" y="2"/>
                  <a:pt x="1" y="2"/>
                  <a:pt x="1" y="3"/>
                </a:cubicBezTo>
                <a:cubicBezTo>
                  <a:pt x="2" y="3"/>
                  <a:pt x="4" y="3"/>
                  <a:pt x="5" y="4"/>
                </a:cubicBezTo>
                <a:cubicBezTo>
                  <a:pt x="6" y="4"/>
                  <a:pt x="6" y="4"/>
                  <a:pt x="7" y="4"/>
                </a:cubicBezTo>
                <a:cubicBezTo>
                  <a:pt x="8" y="4"/>
                  <a:pt x="8" y="4"/>
                  <a:pt x="9" y="4"/>
                </a:cubicBezTo>
                <a:cubicBezTo>
                  <a:pt x="9" y="4"/>
                  <a:pt x="10" y="4"/>
                  <a:pt x="11" y="3"/>
                </a:cubicBezTo>
                <a:cubicBezTo>
                  <a:pt x="11" y="3"/>
                  <a:pt x="11" y="3"/>
                  <a:pt x="12" y="3"/>
                </a:cubicBezTo>
                <a:cubicBezTo>
                  <a:pt x="11" y="3"/>
                  <a:pt x="11" y="2"/>
                  <a:pt x="10" y="1"/>
                </a:cubicBezTo>
                <a:cubicBezTo>
                  <a:pt x="10" y="1"/>
                  <a:pt x="10" y="1"/>
                  <a:pt x="10" y="1"/>
                </a:cubicBezTo>
                <a:cubicBezTo>
                  <a:pt x="10" y="1"/>
                  <a:pt x="10" y="1"/>
                  <a:pt x="10" y="1"/>
                </a:cubicBezTo>
                <a:cubicBezTo>
                  <a:pt x="10" y="1"/>
                  <a:pt x="10" y="1"/>
                  <a:pt x="10" y="2"/>
                </a:cubicBezTo>
                <a:cubicBezTo>
                  <a:pt x="11" y="2"/>
                  <a:pt x="11" y="3"/>
                  <a:pt x="12" y="3"/>
                </a:cubicBezTo>
                <a:cubicBezTo>
                  <a:pt x="10" y="3"/>
                  <a:pt x="10" y="3"/>
                  <a:pt x="10" y="3"/>
                </a:cubicBezTo>
                <a:cubicBezTo>
                  <a:pt x="8" y="2"/>
                  <a:pt x="6" y="1"/>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4" name="Freeform 3342">
            <a:extLst>
              <a:ext uri="{FF2B5EF4-FFF2-40B4-BE49-F238E27FC236}">
                <a16:creationId xmlns:a16="http://schemas.microsoft.com/office/drawing/2014/main" id="{11374AF8-DEFB-4C23-85F3-F3C75960D003}"/>
              </a:ext>
            </a:extLst>
          </p:cNvPr>
          <p:cNvSpPr>
            <a:spLocks/>
          </p:cNvSpPr>
          <p:nvPr/>
        </p:nvSpPr>
        <p:spPr bwMode="auto">
          <a:xfrm>
            <a:off x="2557065" y="3691536"/>
            <a:ext cx="34929" cy="14289"/>
          </a:xfrm>
          <a:custGeom>
            <a:avLst/>
            <a:gdLst>
              <a:gd name="T0" fmla="*/ 1 w 8"/>
              <a:gd name="T1" fmla="*/ 0 h 3"/>
              <a:gd name="T2" fmla="*/ 0 w 8"/>
              <a:gd name="T3" fmla="*/ 0 h 3"/>
              <a:gd name="T4" fmla="*/ 6 w 8"/>
              <a:gd name="T5" fmla="*/ 3 h 3"/>
              <a:gd name="T6" fmla="*/ 8 w 8"/>
              <a:gd name="T7" fmla="*/ 3 h 3"/>
              <a:gd name="T8" fmla="*/ 6 w 8"/>
              <a:gd name="T9" fmla="*/ 2 h 3"/>
              <a:gd name="T10" fmla="*/ 6 w 8"/>
              <a:gd name="T11" fmla="*/ 1 h 3"/>
              <a:gd name="T12" fmla="*/ 3 w 8"/>
              <a:gd name="T13" fmla="*/ 0 h 3"/>
              <a:gd name="T14" fmla="*/ 1 w 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1" y="0"/>
                </a:moveTo>
                <a:cubicBezTo>
                  <a:pt x="0" y="0"/>
                  <a:pt x="0" y="0"/>
                  <a:pt x="0" y="0"/>
                </a:cubicBezTo>
                <a:cubicBezTo>
                  <a:pt x="2" y="1"/>
                  <a:pt x="4" y="2"/>
                  <a:pt x="6" y="3"/>
                </a:cubicBezTo>
                <a:cubicBezTo>
                  <a:pt x="8" y="3"/>
                  <a:pt x="8" y="3"/>
                  <a:pt x="8" y="3"/>
                </a:cubicBezTo>
                <a:cubicBezTo>
                  <a:pt x="7" y="3"/>
                  <a:pt x="7" y="2"/>
                  <a:pt x="6" y="2"/>
                </a:cubicBezTo>
                <a:cubicBezTo>
                  <a:pt x="6" y="1"/>
                  <a:pt x="6" y="1"/>
                  <a:pt x="6" y="1"/>
                </a:cubicBezTo>
                <a:cubicBezTo>
                  <a:pt x="5" y="0"/>
                  <a:pt x="4" y="0"/>
                  <a:pt x="3" y="0"/>
                </a:cubicBezTo>
                <a:cubicBezTo>
                  <a:pt x="2" y="0"/>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5" name="Freeform 3343">
            <a:extLst>
              <a:ext uri="{FF2B5EF4-FFF2-40B4-BE49-F238E27FC236}">
                <a16:creationId xmlns:a16="http://schemas.microsoft.com/office/drawing/2014/main" id="{27454847-8F70-41B9-8D55-B855C34FA471}"/>
              </a:ext>
            </a:extLst>
          </p:cNvPr>
          <p:cNvSpPr>
            <a:spLocks/>
          </p:cNvSpPr>
          <p:nvPr/>
        </p:nvSpPr>
        <p:spPr bwMode="auto">
          <a:xfrm>
            <a:off x="2582468" y="3696299"/>
            <a:ext cx="65095" cy="22228"/>
          </a:xfrm>
          <a:custGeom>
            <a:avLst/>
            <a:gdLst>
              <a:gd name="T0" fmla="*/ 0 w 15"/>
              <a:gd name="T1" fmla="*/ 0 h 5"/>
              <a:gd name="T2" fmla="*/ 0 w 15"/>
              <a:gd name="T3" fmla="*/ 0 h 5"/>
              <a:gd name="T4" fmla="*/ 2 w 15"/>
              <a:gd name="T5" fmla="*/ 2 h 5"/>
              <a:gd name="T6" fmla="*/ 3 w 15"/>
              <a:gd name="T7" fmla="*/ 2 h 5"/>
              <a:gd name="T8" fmla="*/ 5 w 15"/>
              <a:gd name="T9" fmla="*/ 2 h 5"/>
              <a:gd name="T10" fmla="*/ 6 w 15"/>
              <a:gd name="T11" fmla="*/ 2 h 5"/>
              <a:gd name="T12" fmla="*/ 7 w 15"/>
              <a:gd name="T13" fmla="*/ 2 h 5"/>
              <a:gd name="T14" fmla="*/ 9 w 15"/>
              <a:gd name="T15" fmla="*/ 2 h 5"/>
              <a:gd name="T16" fmla="*/ 12 w 15"/>
              <a:gd name="T17" fmla="*/ 4 h 5"/>
              <a:gd name="T18" fmla="*/ 15 w 15"/>
              <a:gd name="T19" fmla="*/ 5 h 5"/>
              <a:gd name="T20" fmla="*/ 0 w 1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5">
                <a:moveTo>
                  <a:pt x="0" y="0"/>
                </a:moveTo>
                <a:cubicBezTo>
                  <a:pt x="0" y="0"/>
                  <a:pt x="0" y="0"/>
                  <a:pt x="0" y="0"/>
                </a:cubicBezTo>
                <a:cubicBezTo>
                  <a:pt x="1" y="1"/>
                  <a:pt x="1" y="2"/>
                  <a:pt x="2" y="2"/>
                </a:cubicBezTo>
                <a:cubicBezTo>
                  <a:pt x="2" y="2"/>
                  <a:pt x="2" y="2"/>
                  <a:pt x="3" y="2"/>
                </a:cubicBezTo>
                <a:cubicBezTo>
                  <a:pt x="3" y="2"/>
                  <a:pt x="4" y="2"/>
                  <a:pt x="5" y="2"/>
                </a:cubicBezTo>
                <a:cubicBezTo>
                  <a:pt x="5" y="2"/>
                  <a:pt x="5" y="2"/>
                  <a:pt x="6" y="2"/>
                </a:cubicBezTo>
                <a:cubicBezTo>
                  <a:pt x="6" y="2"/>
                  <a:pt x="7" y="2"/>
                  <a:pt x="7" y="2"/>
                </a:cubicBezTo>
                <a:cubicBezTo>
                  <a:pt x="8" y="2"/>
                  <a:pt x="8" y="2"/>
                  <a:pt x="9" y="2"/>
                </a:cubicBezTo>
                <a:cubicBezTo>
                  <a:pt x="10" y="3"/>
                  <a:pt x="11" y="3"/>
                  <a:pt x="12" y="4"/>
                </a:cubicBezTo>
                <a:cubicBezTo>
                  <a:pt x="14" y="4"/>
                  <a:pt x="15" y="5"/>
                  <a:pt x="15" y="5"/>
                </a:cubicBezTo>
                <a:cubicBezTo>
                  <a:pt x="10" y="2"/>
                  <a:pt x="5"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6" name="Freeform 3344">
            <a:extLst>
              <a:ext uri="{FF2B5EF4-FFF2-40B4-BE49-F238E27FC236}">
                <a16:creationId xmlns:a16="http://schemas.microsoft.com/office/drawing/2014/main" id="{FBDD44B7-4FF8-466E-A1DA-E9F80774585C}"/>
              </a:ext>
            </a:extLst>
          </p:cNvPr>
          <p:cNvSpPr>
            <a:spLocks noEditPoints="1"/>
          </p:cNvSpPr>
          <p:nvPr/>
        </p:nvSpPr>
        <p:spPr bwMode="auto">
          <a:xfrm>
            <a:off x="2625336" y="3751868"/>
            <a:ext cx="112726" cy="107963"/>
          </a:xfrm>
          <a:custGeom>
            <a:avLst/>
            <a:gdLst>
              <a:gd name="T0" fmla="*/ 21 w 26"/>
              <a:gd name="T1" fmla="*/ 7 h 25"/>
              <a:gd name="T2" fmla="*/ 20 w 26"/>
              <a:gd name="T3" fmla="*/ 9 h 25"/>
              <a:gd name="T4" fmla="*/ 19 w 26"/>
              <a:gd name="T5" fmla="*/ 19 h 25"/>
              <a:gd name="T6" fmla="*/ 20 w 26"/>
              <a:gd name="T7" fmla="*/ 21 h 25"/>
              <a:gd name="T8" fmla="*/ 23 w 26"/>
              <a:gd name="T9" fmla="*/ 25 h 25"/>
              <a:gd name="T10" fmla="*/ 25 w 26"/>
              <a:gd name="T11" fmla="*/ 23 h 25"/>
              <a:gd name="T12" fmla="*/ 26 w 26"/>
              <a:gd name="T13" fmla="*/ 20 h 25"/>
              <a:gd name="T14" fmla="*/ 21 w 26"/>
              <a:gd name="T15" fmla="*/ 8 h 25"/>
              <a:gd name="T16" fmla="*/ 21 w 26"/>
              <a:gd name="T17" fmla="*/ 7 h 25"/>
              <a:gd name="T18" fmla="*/ 0 w 26"/>
              <a:gd name="T19" fmla="*/ 0 h 25"/>
              <a:gd name="T20" fmla="*/ 5 w 26"/>
              <a:gd name="T21" fmla="*/ 4 h 25"/>
              <a:gd name="T22" fmla="*/ 14 w 26"/>
              <a:gd name="T23" fmla="*/ 12 h 25"/>
              <a:gd name="T24" fmla="*/ 18 w 26"/>
              <a:gd name="T25" fmla="*/ 18 h 25"/>
              <a:gd name="T26" fmla="*/ 19 w 26"/>
              <a:gd name="T27" fmla="*/ 8 h 25"/>
              <a:gd name="T28" fmla="*/ 20 w 26"/>
              <a:gd name="T29" fmla="*/ 6 h 25"/>
              <a:gd name="T30" fmla="*/ 20 w 26"/>
              <a:gd name="T31" fmla="*/ 6 h 25"/>
              <a:gd name="T32" fmla="*/ 17 w 26"/>
              <a:gd name="T33" fmla="*/ 5 h 25"/>
              <a:gd name="T34" fmla="*/ 16 w 26"/>
              <a:gd name="T35" fmla="*/ 4 h 25"/>
              <a:gd name="T36" fmla="*/ 15 w 26"/>
              <a:gd name="T37" fmla="*/ 3 h 25"/>
              <a:gd name="T38" fmla="*/ 12 w 26"/>
              <a:gd name="T39" fmla="*/ 2 h 25"/>
              <a:gd name="T40" fmla="*/ 10 w 26"/>
              <a:gd name="T41" fmla="*/ 1 h 25"/>
              <a:gd name="T42" fmla="*/ 7 w 26"/>
              <a:gd name="T43" fmla="*/ 1 h 25"/>
              <a:gd name="T44" fmla="*/ 4 w 26"/>
              <a:gd name="T45" fmla="*/ 0 h 25"/>
              <a:gd name="T46" fmla="*/ 2 w 26"/>
              <a:gd name="T47" fmla="*/ 0 h 25"/>
              <a:gd name="T48" fmla="*/ 0 w 2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21" y="7"/>
                </a:moveTo>
                <a:cubicBezTo>
                  <a:pt x="20" y="9"/>
                  <a:pt x="20" y="9"/>
                  <a:pt x="20" y="9"/>
                </a:cubicBezTo>
                <a:cubicBezTo>
                  <a:pt x="19" y="19"/>
                  <a:pt x="19" y="19"/>
                  <a:pt x="19" y="19"/>
                </a:cubicBezTo>
                <a:cubicBezTo>
                  <a:pt x="19" y="19"/>
                  <a:pt x="20" y="20"/>
                  <a:pt x="20" y="21"/>
                </a:cubicBezTo>
                <a:cubicBezTo>
                  <a:pt x="21" y="22"/>
                  <a:pt x="22" y="24"/>
                  <a:pt x="23" y="25"/>
                </a:cubicBezTo>
                <a:cubicBezTo>
                  <a:pt x="24" y="25"/>
                  <a:pt x="25" y="24"/>
                  <a:pt x="25" y="23"/>
                </a:cubicBezTo>
                <a:cubicBezTo>
                  <a:pt x="26" y="22"/>
                  <a:pt x="26" y="21"/>
                  <a:pt x="26" y="20"/>
                </a:cubicBezTo>
                <a:cubicBezTo>
                  <a:pt x="25" y="15"/>
                  <a:pt x="23" y="11"/>
                  <a:pt x="21" y="8"/>
                </a:cubicBezTo>
                <a:cubicBezTo>
                  <a:pt x="21" y="7"/>
                  <a:pt x="21" y="7"/>
                  <a:pt x="21" y="7"/>
                </a:cubicBezTo>
                <a:moveTo>
                  <a:pt x="0" y="0"/>
                </a:moveTo>
                <a:cubicBezTo>
                  <a:pt x="2" y="1"/>
                  <a:pt x="4" y="3"/>
                  <a:pt x="5" y="4"/>
                </a:cubicBezTo>
                <a:cubicBezTo>
                  <a:pt x="8" y="7"/>
                  <a:pt x="11" y="10"/>
                  <a:pt x="14" y="12"/>
                </a:cubicBezTo>
                <a:cubicBezTo>
                  <a:pt x="15" y="14"/>
                  <a:pt x="17" y="16"/>
                  <a:pt x="18" y="18"/>
                </a:cubicBezTo>
                <a:cubicBezTo>
                  <a:pt x="19" y="8"/>
                  <a:pt x="19" y="8"/>
                  <a:pt x="19" y="8"/>
                </a:cubicBezTo>
                <a:cubicBezTo>
                  <a:pt x="20" y="6"/>
                  <a:pt x="20" y="6"/>
                  <a:pt x="20" y="6"/>
                </a:cubicBezTo>
                <a:cubicBezTo>
                  <a:pt x="20" y="6"/>
                  <a:pt x="20" y="6"/>
                  <a:pt x="20" y="6"/>
                </a:cubicBezTo>
                <a:cubicBezTo>
                  <a:pt x="19" y="6"/>
                  <a:pt x="18" y="5"/>
                  <a:pt x="17" y="5"/>
                </a:cubicBezTo>
                <a:cubicBezTo>
                  <a:pt x="17" y="5"/>
                  <a:pt x="17" y="4"/>
                  <a:pt x="16" y="4"/>
                </a:cubicBezTo>
                <a:cubicBezTo>
                  <a:pt x="16" y="4"/>
                  <a:pt x="15" y="4"/>
                  <a:pt x="15" y="3"/>
                </a:cubicBezTo>
                <a:cubicBezTo>
                  <a:pt x="14" y="3"/>
                  <a:pt x="13" y="3"/>
                  <a:pt x="12" y="2"/>
                </a:cubicBezTo>
                <a:cubicBezTo>
                  <a:pt x="11" y="2"/>
                  <a:pt x="10" y="2"/>
                  <a:pt x="10" y="1"/>
                </a:cubicBezTo>
                <a:cubicBezTo>
                  <a:pt x="9" y="1"/>
                  <a:pt x="8" y="1"/>
                  <a:pt x="7" y="1"/>
                </a:cubicBezTo>
                <a:cubicBezTo>
                  <a:pt x="6" y="1"/>
                  <a:pt x="5" y="0"/>
                  <a:pt x="4" y="0"/>
                </a:cubicBezTo>
                <a:cubicBezTo>
                  <a:pt x="3" y="0"/>
                  <a:pt x="3" y="0"/>
                  <a:pt x="2"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7" name="Freeform 3345">
            <a:extLst>
              <a:ext uri="{FF2B5EF4-FFF2-40B4-BE49-F238E27FC236}">
                <a16:creationId xmlns:a16="http://schemas.microsoft.com/office/drawing/2014/main" id="{C243EDA6-81F4-4217-816C-A5B21B9626F2}"/>
              </a:ext>
            </a:extLst>
          </p:cNvPr>
          <p:cNvSpPr>
            <a:spLocks noEditPoints="1"/>
          </p:cNvSpPr>
          <p:nvPr/>
        </p:nvSpPr>
        <p:spPr bwMode="auto">
          <a:xfrm>
            <a:off x="2595170" y="3735991"/>
            <a:ext cx="130190" cy="141304"/>
          </a:xfrm>
          <a:custGeom>
            <a:avLst/>
            <a:gdLst>
              <a:gd name="T0" fmla="*/ 10 w 30"/>
              <a:gd name="T1" fmla="*/ 26 h 33"/>
              <a:gd name="T2" fmla="*/ 11 w 30"/>
              <a:gd name="T3" fmla="*/ 28 h 33"/>
              <a:gd name="T4" fmla="*/ 12 w 30"/>
              <a:gd name="T5" fmla="*/ 28 h 33"/>
              <a:gd name="T6" fmla="*/ 13 w 30"/>
              <a:gd name="T7" fmla="*/ 29 h 33"/>
              <a:gd name="T8" fmla="*/ 16 w 30"/>
              <a:gd name="T9" fmla="*/ 31 h 33"/>
              <a:gd name="T10" fmla="*/ 19 w 30"/>
              <a:gd name="T11" fmla="*/ 32 h 33"/>
              <a:gd name="T12" fmla="*/ 21 w 30"/>
              <a:gd name="T13" fmla="*/ 32 h 33"/>
              <a:gd name="T14" fmla="*/ 21 w 30"/>
              <a:gd name="T15" fmla="*/ 33 h 33"/>
              <a:gd name="T16" fmla="*/ 22 w 30"/>
              <a:gd name="T17" fmla="*/ 32 h 33"/>
              <a:gd name="T18" fmla="*/ 22 w 30"/>
              <a:gd name="T19" fmla="*/ 32 h 33"/>
              <a:gd name="T20" fmla="*/ 19 w 30"/>
              <a:gd name="T21" fmla="*/ 31 h 33"/>
              <a:gd name="T22" fmla="*/ 16 w 30"/>
              <a:gd name="T23" fmla="*/ 30 h 33"/>
              <a:gd name="T24" fmla="*/ 14 w 30"/>
              <a:gd name="T25" fmla="*/ 29 h 33"/>
              <a:gd name="T26" fmla="*/ 12 w 30"/>
              <a:gd name="T27" fmla="*/ 27 h 33"/>
              <a:gd name="T28" fmla="*/ 10 w 30"/>
              <a:gd name="T29" fmla="*/ 26 h 33"/>
              <a:gd name="T30" fmla="*/ 26 w 30"/>
              <a:gd name="T31" fmla="*/ 23 h 33"/>
              <a:gd name="T32" fmla="*/ 25 w 30"/>
              <a:gd name="T33" fmla="*/ 31 h 33"/>
              <a:gd name="T34" fmla="*/ 28 w 30"/>
              <a:gd name="T35" fmla="*/ 29 h 33"/>
              <a:gd name="T36" fmla="*/ 28 w 30"/>
              <a:gd name="T37" fmla="*/ 29 h 33"/>
              <a:gd name="T38" fmla="*/ 29 w 30"/>
              <a:gd name="T39" fmla="*/ 30 h 33"/>
              <a:gd name="T40" fmla="*/ 30 w 30"/>
              <a:gd name="T41" fmla="*/ 29 h 33"/>
              <a:gd name="T42" fmla="*/ 27 w 30"/>
              <a:gd name="T43" fmla="*/ 25 h 33"/>
              <a:gd name="T44" fmla="*/ 26 w 30"/>
              <a:gd name="T45" fmla="*/ 23 h 33"/>
              <a:gd name="T46" fmla="*/ 8 w 30"/>
              <a:gd name="T47" fmla="*/ 21 h 33"/>
              <a:gd name="T48" fmla="*/ 10 w 30"/>
              <a:gd name="T49" fmla="*/ 25 h 33"/>
              <a:gd name="T50" fmla="*/ 10 w 30"/>
              <a:gd name="T51" fmla="*/ 25 h 33"/>
              <a:gd name="T52" fmla="*/ 8 w 30"/>
              <a:gd name="T53" fmla="*/ 21 h 33"/>
              <a:gd name="T54" fmla="*/ 0 w 30"/>
              <a:gd name="T55" fmla="*/ 0 h 33"/>
              <a:gd name="T56" fmla="*/ 2 w 30"/>
              <a:gd name="T57" fmla="*/ 2 h 33"/>
              <a:gd name="T58" fmla="*/ 4 w 30"/>
              <a:gd name="T59" fmla="*/ 6 h 33"/>
              <a:gd name="T60" fmla="*/ 5 w 30"/>
              <a:gd name="T61" fmla="*/ 9 h 33"/>
              <a:gd name="T62" fmla="*/ 7 w 30"/>
              <a:gd name="T63" fmla="*/ 17 h 33"/>
              <a:gd name="T64" fmla="*/ 8 w 30"/>
              <a:gd name="T65" fmla="*/ 19 h 33"/>
              <a:gd name="T66" fmla="*/ 10 w 30"/>
              <a:gd name="T67" fmla="*/ 19 h 33"/>
              <a:gd name="T68" fmla="*/ 12 w 30"/>
              <a:gd name="T69" fmla="*/ 19 h 33"/>
              <a:gd name="T70" fmla="*/ 16 w 30"/>
              <a:gd name="T71" fmla="*/ 22 h 33"/>
              <a:gd name="T72" fmla="*/ 23 w 30"/>
              <a:gd name="T73" fmla="*/ 32 h 33"/>
              <a:gd name="T74" fmla="*/ 24 w 30"/>
              <a:gd name="T75" fmla="*/ 31 h 33"/>
              <a:gd name="T76" fmla="*/ 24 w 30"/>
              <a:gd name="T77" fmla="*/ 31 h 33"/>
              <a:gd name="T78" fmla="*/ 25 w 30"/>
              <a:gd name="T79" fmla="*/ 22 h 33"/>
              <a:gd name="T80" fmla="*/ 20 w 30"/>
              <a:gd name="T81" fmla="*/ 17 h 33"/>
              <a:gd name="T82" fmla="*/ 12 w 30"/>
              <a:gd name="T83" fmla="*/ 9 h 33"/>
              <a:gd name="T84" fmla="*/ 3 w 30"/>
              <a:gd name="T85" fmla="*/ 2 h 33"/>
              <a:gd name="T86" fmla="*/ 0 w 30"/>
              <a:gd name="T8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3">
                <a:moveTo>
                  <a:pt x="10" y="26"/>
                </a:moveTo>
                <a:cubicBezTo>
                  <a:pt x="11" y="26"/>
                  <a:pt x="11" y="27"/>
                  <a:pt x="11" y="28"/>
                </a:cubicBezTo>
                <a:cubicBezTo>
                  <a:pt x="12" y="28"/>
                  <a:pt x="12" y="28"/>
                  <a:pt x="12" y="28"/>
                </a:cubicBezTo>
                <a:cubicBezTo>
                  <a:pt x="12" y="29"/>
                  <a:pt x="13" y="29"/>
                  <a:pt x="13" y="29"/>
                </a:cubicBezTo>
                <a:cubicBezTo>
                  <a:pt x="14" y="30"/>
                  <a:pt x="15" y="30"/>
                  <a:pt x="16" y="31"/>
                </a:cubicBezTo>
                <a:cubicBezTo>
                  <a:pt x="17" y="31"/>
                  <a:pt x="18" y="31"/>
                  <a:pt x="19" y="32"/>
                </a:cubicBezTo>
                <a:cubicBezTo>
                  <a:pt x="19" y="32"/>
                  <a:pt x="20" y="32"/>
                  <a:pt x="21" y="32"/>
                </a:cubicBezTo>
                <a:cubicBezTo>
                  <a:pt x="21" y="32"/>
                  <a:pt x="21" y="33"/>
                  <a:pt x="21" y="33"/>
                </a:cubicBezTo>
                <a:cubicBezTo>
                  <a:pt x="22" y="32"/>
                  <a:pt x="22" y="32"/>
                  <a:pt x="22" y="32"/>
                </a:cubicBezTo>
                <a:cubicBezTo>
                  <a:pt x="22" y="32"/>
                  <a:pt x="22" y="32"/>
                  <a:pt x="22" y="32"/>
                </a:cubicBezTo>
                <a:cubicBezTo>
                  <a:pt x="21" y="32"/>
                  <a:pt x="20" y="31"/>
                  <a:pt x="19" y="31"/>
                </a:cubicBezTo>
                <a:cubicBezTo>
                  <a:pt x="18" y="31"/>
                  <a:pt x="17" y="30"/>
                  <a:pt x="16" y="30"/>
                </a:cubicBezTo>
                <a:cubicBezTo>
                  <a:pt x="15" y="29"/>
                  <a:pt x="15" y="29"/>
                  <a:pt x="14" y="29"/>
                </a:cubicBezTo>
                <a:cubicBezTo>
                  <a:pt x="13" y="28"/>
                  <a:pt x="13" y="28"/>
                  <a:pt x="12" y="27"/>
                </a:cubicBezTo>
                <a:cubicBezTo>
                  <a:pt x="11" y="27"/>
                  <a:pt x="11" y="26"/>
                  <a:pt x="10" y="26"/>
                </a:cubicBezTo>
                <a:moveTo>
                  <a:pt x="26" y="23"/>
                </a:moveTo>
                <a:cubicBezTo>
                  <a:pt x="25" y="31"/>
                  <a:pt x="25" y="31"/>
                  <a:pt x="25" y="31"/>
                </a:cubicBezTo>
                <a:cubicBezTo>
                  <a:pt x="26" y="30"/>
                  <a:pt x="27" y="29"/>
                  <a:pt x="28" y="29"/>
                </a:cubicBezTo>
                <a:cubicBezTo>
                  <a:pt x="28" y="29"/>
                  <a:pt x="28" y="29"/>
                  <a:pt x="28" y="29"/>
                </a:cubicBezTo>
                <a:cubicBezTo>
                  <a:pt x="28" y="30"/>
                  <a:pt x="28" y="30"/>
                  <a:pt x="29" y="30"/>
                </a:cubicBezTo>
                <a:cubicBezTo>
                  <a:pt x="29" y="30"/>
                  <a:pt x="29" y="29"/>
                  <a:pt x="30" y="29"/>
                </a:cubicBezTo>
                <a:cubicBezTo>
                  <a:pt x="29" y="28"/>
                  <a:pt x="28" y="26"/>
                  <a:pt x="27" y="25"/>
                </a:cubicBezTo>
                <a:cubicBezTo>
                  <a:pt x="27" y="24"/>
                  <a:pt x="26" y="24"/>
                  <a:pt x="26" y="23"/>
                </a:cubicBezTo>
                <a:moveTo>
                  <a:pt x="8" y="21"/>
                </a:moveTo>
                <a:cubicBezTo>
                  <a:pt x="9" y="23"/>
                  <a:pt x="9" y="24"/>
                  <a:pt x="10" y="25"/>
                </a:cubicBezTo>
                <a:cubicBezTo>
                  <a:pt x="10" y="25"/>
                  <a:pt x="10" y="25"/>
                  <a:pt x="10" y="25"/>
                </a:cubicBezTo>
                <a:cubicBezTo>
                  <a:pt x="9" y="24"/>
                  <a:pt x="9" y="22"/>
                  <a:pt x="8" y="21"/>
                </a:cubicBezTo>
                <a:moveTo>
                  <a:pt x="0" y="0"/>
                </a:moveTo>
                <a:cubicBezTo>
                  <a:pt x="1" y="1"/>
                  <a:pt x="1" y="1"/>
                  <a:pt x="2" y="2"/>
                </a:cubicBezTo>
                <a:cubicBezTo>
                  <a:pt x="3" y="3"/>
                  <a:pt x="3" y="4"/>
                  <a:pt x="4" y="6"/>
                </a:cubicBezTo>
                <a:cubicBezTo>
                  <a:pt x="4" y="7"/>
                  <a:pt x="4" y="8"/>
                  <a:pt x="5" y="9"/>
                </a:cubicBezTo>
                <a:cubicBezTo>
                  <a:pt x="6" y="12"/>
                  <a:pt x="6" y="14"/>
                  <a:pt x="7" y="17"/>
                </a:cubicBezTo>
                <a:cubicBezTo>
                  <a:pt x="7" y="18"/>
                  <a:pt x="8" y="19"/>
                  <a:pt x="8" y="19"/>
                </a:cubicBezTo>
                <a:cubicBezTo>
                  <a:pt x="9" y="19"/>
                  <a:pt x="10" y="19"/>
                  <a:pt x="10" y="19"/>
                </a:cubicBezTo>
                <a:cubicBezTo>
                  <a:pt x="11" y="19"/>
                  <a:pt x="11" y="19"/>
                  <a:pt x="12" y="19"/>
                </a:cubicBezTo>
                <a:cubicBezTo>
                  <a:pt x="14" y="19"/>
                  <a:pt x="15" y="21"/>
                  <a:pt x="16" y="22"/>
                </a:cubicBezTo>
                <a:cubicBezTo>
                  <a:pt x="18" y="25"/>
                  <a:pt x="21" y="28"/>
                  <a:pt x="23" y="32"/>
                </a:cubicBezTo>
                <a:cubicBezTo>
                  <a:pt x="23" y="31"/>
                  <a:pt x="23" y="31"/>
                  <a:pt x="24" y="31"/>
                </a:cubicBezTo>
                <a:cubicBezTo>
                  <a:pt x="24" y="31"/>
                  <a:pt x="24" y="31"/>
                  <a:pt x="24" y="31"/>
                </a:cubicBezTo>
                <a:cubicBezTo>
                  <a:pt x="25" y="22"/>
                  <a:pt x="25" y="22"/>
                  <a:pt x="25" y="22"/>
                </a:cubicBezTo>
                <a:cubicBezTo>
                  <a:pt x="24" y="20"/>
                  <a:pt x="22" y="19"/>
                  <a:pt x="20" y="17"/>
                </a:cubicBezTo>
                <a:cubicBezTo>
                  <a:pt x="18" y="14"/>
                  <a:pt x="15" y="11"/>
                  <a:pt x="12" y="9"/>
                </a:cubicBezTo>
                <a:cubicBezTo>
                  <a:pt x="9" y="6"/>
                  <a:pt x="6" y="4"/>
                  <a:pt x="3" y="2"/>
                </a:cubicBezTo>
                <a:cubicBezTo>
                  <a:pt x="2" y="1"/>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8" name="Freeform 3346">
            <a:extLst>
              <a:ext uri="{FF2B5EF4-FFF2-40B4-BE49-F238E27FC236}">
                <a16:creationId xmlns:a16="http://schemas.microsoft.com/office/drawing/2014/main" id="{A6BE354A-F7A8-44EE-BD3B-304E1C3DB936}"/>
              </a:ext>
            </a:extLst>
          </p:cNvPr>
          <p:cNvSpPr>
            <a:spLocks noEditPoints="1"/>
          </p:cNvSpPr>
          <p:nvPr/>
        </p:nvSpPr>
        <p:spPr bwMode="auto">
          <a:xfrm>
            <a:off x="2466567" y="3705825"/>
            <a:ext cx="73033" cy="68270"/>
          </a:xfrm>
          <a:custGeom>
            <a:avLst/>
            <a:gdLst>
              <a:gd name="T0" fmla="*/ 1 w 17"/>
              <a:gd name="T1" fmla="*/ 12 h 16"/>
              <a:gd name="T2" fmla="*/ 0 w 17"/>
              <a:gd name="T3" fmla="*/ 16 h 16"/>
              <a:gd name="T4" fmla="*/ 3 w 17"/>
              <a:gd name="T5" fmla="*/ 16 h 16"/>
              <a:gd name="T6" fmla="*/ 1 w 17"/>
              <a:gd name="T7" fmla="*/ 12 h 16"/>
              <a:gd name="T8" fmla="*/ 11 w 17"/>
              <a:gd name="T9" fmla="*/ 0 h 16"/>
              <a:gd name="T10" fmla="*/ 11 w 17"/>
              <a:gd name="T11" fmla="*/ 0 h 16"/>
              <a:gd name="T12" fmla="*/ 8 w 17"/>
              <a:gd name="T13" fmla="*/ 0 h 16"/>
              <a:gd name="T14" fmla="*/ 1 w 17"/>
              <a:gd name="T15" fmla="*/ 3 h 16"/>
              <a:gd name="T16" fmla="*/ 0 w 17"/>
              <a:gd name="T17" fmla="*/ 4 h 16"/>
              <a:gd name="T18" fmla="*/ 2 w 17"/>
              <a:gd name="T19" fmla="*/ 9 h 16"/>
              <a:gd name="T20" fmla="*/ 2 w 17"/>
              <a:gd name="T21" fmla="*/ 9 h 16"/>
              <a:gd name="T22" fmla="*/ 4 w 17"/>
              <a:gd name="T23" fmla="*/ 15 h 16"/>
              <a:gd name="T24" fmla="*/ 11 w 17"/>
              <a:gd name="T25" fmla="*/ 15 h 16"/>
              <a:gd name="T26" fmla="*/ 17 w 17"/>
              <a:gd name="T27" fmla="*/ 15 h 16"/>
              <a:gd name="T28" fmla="*/ 17 w 17"/>
              <a:gd name="T29" fmla="*/ 14 h 16"/>
              <a:gd name="T30" fmla="*/ 17 w 17"/>
              <a:gd name="T31" fmla="*/ 7 h 16"/>
              <a:gd name="T32" fmla="*/ 17 w 17"/>
              <a:gd name="T33" fmla="*/ 4 h 16"/>
              <a:gd name="T34" fmla="*/ 17 w 17"/>
              <a:gd name="T35" fmla="*/ 2 h 16"/>
              <a:gd name="T36" fmla="*/ 16 w 17"/>
              <a:gd name="T37" fmla="*/ 1 h 16"/>
              <a:gd name="T38" fmla="*/ 16 w 17"/>
              <a:gd name="T39" fmla="*/ 1 h 16"/>
              <a:gd name="T40" fmla="*/ 16 w 17"/>
              <a:gd name="T41" fmla="*/ 1 h 16"/>
              <a:gd name="T42" fmla="*/ 16 w 17"/>
              <a:gd name="T43" fmla="*/ 0 h 16"/>
              <a:gd name="T44" fmla="*/ 11 w 17"/>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6">
                <a:moveTo>
                  <a:pt x="1" y="12"/>
                </a:moveTo>
                <a:cubicBezTo>
                  <a:pt x="1" y="13"/>
                  <a:pt x="1" y="15"/>
                  <a:pt x="0" y="16"/>
                </a:cubicBezTo>
                <a:cubicBezTo>
                  <a:pt x="1" y="16"/>
                  <a:pt x="2" y="16"/>
                  <a:pt x="3" y="16"/>
                </a:cubicBezTo>
                <a:cubicBezTo>
                  <a:pt x="3" y="14"/>
                  <a:pt x="2" y="13"/>
                  <a:pt x="1" y="12"/>
                </a:cubicBezTo>
                <a:moveTo>
                  <a:pt x="11" y="0"/>
                </a:moveTo>
                <a:cubicBezTo>
                  <a:pt x="11" y="0"/>
                  <a:pt x="11" y="0"/>
                  <a:pt x="11" y="0"/>
                </a:cubicBezTo>
                <a:cubicBezTo>
                  <a:pt x="10" y="0"/>
                  <a:pt x="9" y="0"/>
                  <a:pt x="8" y="0"/>
                </a:cubicBezTo>
                <a:cubicBezTo>
                  <a:pt x="6" y="0"/>
                  <a:pt x="3" y="1"/>
                  <a:pt x="1" y="3"/>
                </a:cubicBezTo>
                <a:cubicBezTo>
                  <a:pt x="1" y="3"/>
                  <a:pt x="0" y="3"/>
                  <a:pt x="0" y="4"/>
                </a:cubicBezTo>
                <a:cubicBezTo>
                  <a:pt x="1" y="5"/>
                  <a:pt x="2" y="7"/>
                  <a:pt x="2" y="9"/>
                </a:cubicBezTo>
                <a:cubicBezTo>
                  <a:pt x="2" y="9"/>
                  <a:pt x="2" y="9"/>
                  <a:pt x="2" y="9"/>
                </a:cubicBezTo>
                <a:cubicBezTo>
                  <a:pt x="2" y="11"/>
                  <a:pt x="3" y="13"/>
                  <a:pt x="4" y="15"/>
                </a:cubicBezTo>
                <a:cubicBezTo>
                  <a:pt x="6" y="15"/>
                  <a:pt x="9" y="15"/>
                  <a:pt x="11" y="15"/>
                </a:cubicBezTo>
                <a:cubicBezTo>
                  <a:pt x="13" y="15"/>
                  <a:pt x="15" y="15"/>
                  <a:pt x="17" y="15"/>
                </a:cubicBezTo>
                <a:cubicBezTo>
                  <a:pt x="17" y="15"/>
                  <a:pt x="17" y="14"/>
                  <a:pt x="17" y="14"/>
                </a:cubicBezTo>
                <a:cubicBezTo>
                  <a:pt x="17" y="11"/>
                  <a:pt x="17" y="9"/>
                  <a:pt x="17" y="7"/>
                </a:cubicBezTo>
                <a:cubicBezTo>
                  <a:pt x="17" y="6"/>
                  <a:pt x="17" y="5"/>
                  <a:pt x="17" y="4"/>
                </a:cubicBezTo>
                <a:cubicBezTo>
                  <a:pt x="17" y="3"/>
                  <a:pt x="17" y="2"/>
                  <a:pt x="17" y="2"/>
                </a:cubicBezTo>
                <a:cubicBezTo>
                  <a:pt x="17" y="1"/>
                  <a:pt x="17" y="1"/>
                  <a:pt x="16" y="1"/>
                </a:cubicBezTo>
                <a:cubicBezTo>
                  <a:pt x="16" y="1"/>
                  <a:pt x="16" y="1"/>
                  <a:pt x="16" y="1"/>
                </a:cubicBezTo>
                <a:cubicBezTo>
                  <a:pt x="16" y="1"/>
                  <a:pt x="16" y="1"/>
                  <a:pt x="16" y="1"/>
                </a:cubicBezTo>
                <a:cubicBezTo>
                  <a:pt x="16" y="0"/>
                  <a:pt x="16" y="0"/>
                  <a:pt x="16" y="0"/>
                </a:cubicBezTo>
                <a:cubicBezTo>
                  <a:pt x="14" y="0"/>
                  <a:pt x="13" y="0"/>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99" name="Freeform 3347">
            <a:extLst>
              <a:ext uri="{FF2B5EF4-FFF2-40B4-BE49-F238E27FC236}">
                <a16:creationId xmlns:a16="http://schemas.microsoft.com/office/drawing/2014/main" id="{68535553-BA35-4E44-9E25-69E54284F22F}"/>
              </a:ext>
            </a:extLst>
          </p:cNvPr>
          <p:cNvSpPr>
            <a:spLocks/>
          </p:cNvSpPr>
          <p:nvPr/>
        </p:nvSpPr>
        <p:spPr bwMode="auto">
          <a:xfrm>
            <a:off x="2539601" y="3709000"/>
            <a:ext cx="112726" cy="177821"/>
          </a:xfrm>
          <a:custGeom>
            <a:avLst/>
            <a:gdLst>
              <a:gd name="T0" fmla="*/ 0 w 26"/>
              <a:gd name="T1" fmla="*/ 0 h 41"/>
              <a:gd name="T2" fmla="*/ 0 w 26"/>
              <a:gd name="T3" fmla="*/ 1 h 41"/>
              <a:gd name="T4" fmla="*/ 0 w 26"/>
              <a:gd name="T5" fmla="*/ 3 h 41"/>
              <a:gd name="T6" fmla="*/ 0 w 26"/>
              <a:gd name="T7" fmla="*/ 6 h 41"/>
              <a:gd name="T8" fmla="*/ 0 w 26"/>
              <a:gd name="T9" fmla="*/ 13 h 41"/>
              <a:gd name="T10" fmla="*/ 0 w 26"/>
              <a:gd name="T11" fmla="*/ 14 h 41"/>
              <a:gd name="T12" fmla="*/ 6 w 26"/>
              <a:gd name="T13" fmla="*/ 15 h 41"/>
              <a:gd name="T14" fmla="*/ 18 w 26"/>
              <a:gd name="T15" fmla="*/ 26 h 41"/>
              <a:gd name="T16" fmla="*/ 18 w 26"/>
              <a:gd name="T17" fmla="*/ 26 h 41"/>
              <a:gd name="T18" fmla="*/ 18 w 26"/>
              <a:gd name="T19" fmla="*/ 27 h 41"/>
              <a:gd name="T20" fmla="*/ 18 w 26"/>
              <a:gd name="T21" fmla="*/ 27 h 41"/>
              <a:gd name="T22" fmla="*/ 17 w 26"/>
              <a:gd name="T23" fmla="*/ 28 h 41"/>
              <a:gd name="T24" fmla="*/ 14 w 26"/>
              <a:gd name="T25" fmla="*/ 31 h 41"/>
              <a:gd name="T26" fmla="*/ 11 w 26"/>
              <a:gd name="T27" fmla="*/ 34 h 41"/>
              <a:gd name="T28" fmla="*/ 8 w 26"/>
              <a:gd name="T29" fmla="*/ 37 h 41"/>
              <a:gd name="T30" fmla="*/ 9 w 26"/>
              <a:gd name="T31" fmla="*/ 37 h 41"/>
              <a:gd name="T32" fmla="*/ 11 w 26"/>
              <a:gd name="T33" fmla="*/ 35 h 41"/>
              <a:gd name="T34" fmla="*/ 15 w 26"/>
              <a:gd name="T35" fmla="*/ 32 h 41"/>
              <a:gd name="T36" fmla="*/ 18 w 26"/>
              <a:gd name="T37" fmla="*/ 29 h 41"/>
              <a:gd name="T38" fmla="*/ 19 w 26"/>
              <a:gd name="T39" fmla="*/ 28 h 41"/>
              <a:gd name="T40" fmla="*/ 19 w 26"/>
              <a:gd name="T41" fmla="*/ 29 h 41"/>
              <a:gd name="T42" fmla="*/ 23 w 26"/>
              <a:gd name="T43" fmla="*/ 37 h 41"/>
              <a:gd name="T44" fmla="*/ 24 w 26"/>
              <a:gd name="T45" fmla="*/ 41 h 41"/>
              <a:gd name="T46" fmla="*/ 24 w 26"/>
              <a:gd name="T47" fmla="*/ 41 h 41"/>
              <a:gd name="T48" fmla="*/ 26 w 26"/>
              <a:gd name="T49" fmla="*/ 41 h 41"/>
              <a:gd name="T50" fmla="*/ 25 w 26"/>
              <a:gd name="T51" fmla="*/ 36 h 41"/>
              <a:gd name="T52" fmla="*/ 24 w 26"/>
              <a:gd name="T53" fmla="*/ 34 h 41"/>
              <a:gd name="T54" fmla="*/ 24 w 26"/>
              <a:gd name="T55" fmla="*/ 34 h 41"/>
              <a:gd name="T56" fmla="*/ 23 w 26"/>
              <a:gd name="T57" fmla="*/ 31 h 41"/>
              <a:gd name="T58" fmla="*/ 21 w 26"/>
              <a:gd name="T59" fmla="*/ 27 h 41"/>
              <a:gd name="T60" fmla="*/ 20 w 26"/>
              <a:gd name="T61" fmla="*/ 23 h 41"/>
              <a:gd name="T62" fmla="*/ 17 w 26"/>
              <a:gd name="T63" fmla="*/ 15 h 41"/>
              <a:gd name="T64" fmla="*/ 16 w 26"/>
              <a:gd name="T65" fmla="*/ 12 h 41"/>
              <a:gd name="T66" fmla="*/ 14 w 26"/>
              <a:gd name="T67" fmla="*/ 9 h 41"/>
              <a:gd name="T68" fmla="*/ 12 w 26"/>
              <a:gd name="T69" fmla="*/ 5 h 41"/>
              <a:gd name="T70" fmla="*/ 11 w 26"/>
              <a:gd name="T71" fmla="*/ 4 h 41"/>
              <a:gd name="T72" fmla="*/ 8 w 26"/>
              <a:gd name="T73" fmla="*/ 2 h 41"/>
              <a:gd name="T74" fmla="*/ 1 w 26"/>
              <a:gd name="T75" fmla="*/ 0 h 41"/>
              <a:gd name="T76" fmla="*/ 0 w 26"/>
              <a:gd name="T7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41">
                <a:moveTo>
                  <a:pt x="0" y="0"/>
                </a:moveTo>
                <a:cubicBezTo>
                  <a:pt x="0" y="1"/>
                  <a:pt x="0" y="1"/>
                  <a:pt x="0" y="1"/>
                </a:cubicBezTo>
                <a:cubicBezTo>
                  <a:pt x="0" y="1"/>
                  <a:pt x="0" y="2"/>
                  <a:pt x="0" y="3"/>
                </a:cubicBezTo>
                <a:cubicBezTo>
                  <a:pt x="0" y="4"/>
                  <a:pt x="0" y="5"/>
                  <a:pt x="0" y="6"/>
                </a:cubicBezTo>
                <a:cubicBezTo>
                  <a:pt x="0" y="8"/>
                  <a:pt x="0" y="10"/>
                  <a:pt x="0" y="13"/>
                </a:cubicBezTo>
                <a:cubicBezTo>
                  <a:pt x="0" y="13"/>
                  <a:pt x="0" y="14"/>
                  <a:pt x="0" y="14"/>
                </a:cubicBezTo>
                <a:cubicBezTo>
                  <a:pt x="2" y="14"/>
                  <a:pt x="4" y="15"/>
                  <a:pt x="6" y="15"/>
                </a:cubicBezTo>
                <a:cubicBezTo>
                  <a:pt x="13" y="17"/>
                  <a:pt x="17" y="20"/>
                  <a:pt x="18" y="26"/>
                </a:cubicBezTo>
                <a:cubicBezTo>
                  <a:pt x="18" y="26"/>
                  <a:pt x="18" y="26"/>
                  <a:pt x="18" y="26"/>
                </a:cubicBezTo>
                <a:cubicBezTo>
                  <a:pt x="18" y="26"/>
                  <a:pt x="18" y="26"/>
                  <a:pt x="18" y="27"/>
                </a:cubicBezTo>
                <a:cubicBezTo>
                  <a:pt x="18" y="27"/>
                  <a:pt x="18" y="27"/>
                  <a:pt x="18" y="27"/>
                </a:cubicBezTo>
                <a:cubicBezTo>
                  <a:pt x="18" y="27"/>
                  <a:pt x="18" y="28"/>
                  <a:pt x="17" y="28"/>
                </a:cubicBezTo>
                <a:cubicBezTo>
                  <a:pt x="17" y="29"/>
                  <a:pt x="16" y="30"/>
                  <a:pt x="14" y="31"/>
                </a:cubicBezTo>
                <a:cubicBezTo>
                  <a:pt x="13" y="32"/>
                  <a:pt x="12" y="33"/>
                  <a:pt x="11" y="34"/>
                </a:cubicBezTo>
                <a:cubicBezTo>
                  <a:pt x="10" y="35"/>
                  <a:pt x="9" y="36"/>
                  <a:pt x="8" y="37"/>
                </a:cubicBezTo>
                <a:cubicBezTo>
                  <a:pt x="8" y="37"/>
                  <a:pt x="8" y="37"/>
                  <a:pt x="9" y="37"/>
                </a:cubicBezTo>
                <a:cubicBezTo>
                  <a:pt x="10" y="37"/>
                  <a:pt x="11" y="36"/>
                  <a:pt x="11" y="35"/>
                </a:cubicBezTo>
                <a:cubicBezTo>
                  <a:pt x="13" y="34"/>
                  <a:pt x="14" y="33"/>
                  <a:pt x="15" y="32"/>
                </a:cubicBezTo>
                <a:cubicBezTo>
                  <a:pt x="16" y="31"/>
                  <a:pt x="17" y="30"/>
                  <a:pt x="18" y="29"/>
                </a:cubicBezTo>
                <a:cubicBezTo>
                  <a:pt x="18" y="28"/>
                  <a:pt x="19" y="28"/>
                  <a:pt x="19" y="28"/>
                </a:cubicBezTo>
                <a:cubicBezTo>
                  <a:pt x="19" y="28"/>
                  <a:pt x="19" y="28"/>
                  <a:pt x="19" y="29"/>
                </a:cubicBezTo>
                <a:cubicBezTo>
                  <a:pt x="20" y="31"/>
                  <a:pt x="21" y="33"/>
                  <a:pt x="23" y="37"/>
                </a:cubicBezTo>
                <a:cubicBezTo>
                  <a:pt x="23" y="38"/>
                  <a:pt x="23" y="40"/>
                  <a:pt x="24" y="41"/>
                </a:cubicBezTo>
                <a:cubicBezTo>
                  <a:pt x="24" y="41"/>
                  <a:pt x="24" y="41"/>
                  <a:pt x="24" y="41"/>
                </a:cubicBezTo>
                <a:cubicBezTo>
                  <a:pt x="25" y="41"/>
                  <a:pt x="25" y="41"/>
                  <a:pt x="26" y="41"/>
                </a:cubicBezTo>
                <a:cubicBezTo>
                  <a:pt x="25" y="39"/>
                  <a:pt x="25" y="38"/>
                  <a:pt x="25" y="36"/>
                </a:cubicBezTo>
                <a:cubicBezTo>
                  <a:pt x="24" y="35"/>
                  <a:pt x="24" y="34"/>
                  <a:pt x="24" y="34"/>
                </a:cubicBezTo>
                <a:cubicBezTo>
                  <a:pt x="24" y="34"/>
                  <a:pt x="24" y="34"/>
                  <a:pt x="24" y="34"/>
                </a:cubicBezTo>
                <a:cubicBezTo>
                  <a:pt x="23" y="33"/>
                  <a:pt x="23" y="32"/>
                  <a:pt x="23" y="31"/>
                </a:cubicBezTo>
                <a:cubicBezTo>
                  <a:pt x="22" y="30"/>
                  <a:pt x="22" y="29"/>
                  <a:pt x="21" y="27"/>
                </a:cubicBezTo>
                <a:cubicBezTo>
                  <a:pt x="21" y="26"/>
                  <a:pt x="20" y="25"/>
                  <a:pt x="20" y="23"/>
                </a:cubicBezTo>
                <a:cubicBezTo>
                  <a:pt x="19" y="21"/>
                  <a:pt x="18" y="18"/>
                  <a:pt x="17" y="15"/>
                </a:cubicBezTo>
                <a:cubicBezTo>
                  <a:pt x="17" y="14"/>
                  <a:pt x="16" y="13"/>
                  <a:pt x="16" y="12"/>
                </a:cubicBezTo>
                <a:cubicBezTo>
                  <a:pt x="15" y="11"/>
                  <a:pt x="15" y="10"/>
                  <a:pt x="14" y="9"/>
                </a:cubicBezTo>
                <a:cubicBezTo>
                  <a:pt x="13" y="7"/>
                  <a:pt x="12" y="6"/>
                  <a:pt x="12" y="5"/>
                </a:cubicBezTo>
                <a:cubicBezTo>
                  <a:pt x="11" y="4"/>
                  <a:pt x="11" y="4"/>
                  <a:pt x="11" y="4"/>
                </a:cubicBezTo>
                <a:cubicBezTo>
                  <a:pt x="10" y="4"/>
                  <a:pt x="9" y="3"/>
                  <a:pt x="8" y="2"/>
                </a:cubicBezTo>
                <a:cubicBezTo>
                  <a:pt x="5" y="1"/>
                  <a:pt x="3"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0" name="Freeform 3348">
            <a:extLst>
              <a:ext uri="{FF2B5EF4-FFF2-40B4-BE49-F238E27FC236}">
                <a16:creationId xmlns:a16="http://schemas.microsoft.com/office/drawing/2014/main" id="{7C99B52C-8517-4B56-8A6B-CC9E28E03BA3}"/>
              </a:ext>
            </a:extLst>
          </p:cNvPr>
          <p:cNvSpPr>
            <a:spLocks noEditPoints="1"/>
          </p:cNvSpPr>
          <p:nvPr/>
        </p:nvSpPr>
        <p:spPr bwMode="auto">
          <a:xfrm>
            <a:off x="2418937" y="3524829"/>
            <a:ext cx="138129" cy="68270"/>
          </a:xfrm>
          <a:custGeom>
            <a:avLst/>
            <a:gdLst>
              <a:gd name="T0" fmla="*/ 31 w 32"/>
              <a:gd name="T1" fmla="*/ 14 h 16"/>
              <a:gd name="T2" fmla="*/ 31 w 32"/>
              <a:gd name="T3" fmla="*/ 16 h 16"/>
              <a:gd name="T4" fmla="*/ 32 w 32"/>
              <a:gd name="T5" fmla="*/ 16 h 16"/>
              <a:gd name="T6" fmla="*/ 32 w 32"/>
              <a:gd name="T7" fmla="*/ 14 h 16"/>
              <a:gd name="T8" fmla="*/ 31 w 32"/>
              <a:gd name="T9" fmla="*/ 14 h 16"/>
              <a:gd name="T10" fmla="*/ 7 w 32"/>
              <a:gd name="T11" fmla="*/ 0 h 16"/>
              <a:gd name="T12" fmla="*/ 7 w 32"/>
              <a:gd name="T13" fmla="*/ 1 h 16"/>
              <a:gd name="T14" fmla="*/ 5 w 32"/>
              <a:gd name="T15" fmla="*/ 1 h 16"/>
              <a:gd name="T16" fmla="*/ 3 w 32"/>
              <a:gd name="T17" fmla="*/ 1 h 16"/>
              <a:gd name="T18" fmla="*/ 1 w 32"/>
              <a:gd name="T19" fmla="*/ 1 h 16"/>
              <a:gd name="T20" fmla="*/ 0 w 32"/>
              <a:gd name="T21" fmla="*/ 1 h 16"/>
              <a:gd name="T22" fmla="*/ 2 w 32"/>
              <a:gd name="T23" fmla="*/ 2 h 16"/>
              <a:gd name="T24" fmla="*/ 5 w 32"/>
              <a:gd name="T25" fmla="*/ 4 h 16"/>
              <a:gd name="T26" fmla="*/ 7 w 32"/>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6">
                <a:moveTo>
                  <a:pt x="31" y="14"/>
                </a:moveTo>
                <a:cubicBezTo>
                  <a:pt x="31" y="14"/>
                  <a:pt x="31" y="15"/>
                  <a:pt x="31" y="16"/>
                </a:cubicBezTo>
                <a:cubicBezTo>
                  <a:pt x="32" y="16"/>
                  <a:pt x="32" y="16"/>
                  <a:pt x="32" y="16"/>
                </a:cubicBezTo>
                <a:cubicBezTo>
                  <a:pt x="32" y="16"/>
                  <a:pt x="32" y="15"/>
                  <a:pt x="32" y="14"/>
                </a:cubicBezTo>
                <a:cubicBezTo>
                  <a:pt x="32" y="14"/>
                  <a:pt x="32" y="14"/>
                  <a:pt x="31" y="14"/>
                </a:cubicBezTo>
                <a:moveTo>
                  <a:pt x="7" y="0"/>
                </a:moveTo>
                <a:cubicBezTo>
                  <a:pt x="7" y="0"/>
                  <a:pt x="7" y="1"/>
                  <a:pt x="7" y="1"/>
                </a:cubicBezTo>
                <a:cubicBezTo>
                  <a:pt x="6" y="1"/>
                  <a:pt x="5" y="1"/>
                  <a:pt x="5" y="1"/>
                </a:cubicBezTo>
                <a:cubicBezTo>
                  <a:pt x="4" y="1"/>
                  <a:pt x="3" y="1"/>
                  <a:pt x="3" y="1"/>
                </a:cubicBezTo>
                <a:cubicBezTo>
                  <a:pt x="2" y="1"/>
                  <a:pt x="2" y="1"/>
                  <a:pt x="1" y="1"/>
                </a:cubicBezTo>
                <a:cubicBezTo>
                  <a:pt x="0" y="1"/>
                  <a:pt x="0" y="1"/>
                  <a:pt x="0" y="1"/>
                </a:cubicBezTo>
                <a:cubicBezTo>
                  <a:pt x="1" y="2"/>
                  <a:pt x="1" y="2"/>
                  <a:pt x="2" y="2"/>
                </a:cubicBezTo>
                <a:cubicBezTo>
                  <a:pt x="3" y="3"/>
                  <a:pt x="4" y="3"/>
                  <a:pt x="5" y="4"/>
                </a:cubicBezTo>
                <a:cubicBezTo>
                  <a:pt x="5" y="3"/>
                  <a:pt x="6" y="2"/>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1" name="Freeform 3349">
            <a:extLst>
              <a:ext uri="{FF2B5EF4-FFF2-40B4-BE49-F238E27FC236}">
                <a16:creationId xmlns:a16="http://schemas.microsoft.com/office/drawing/2014/main" id="{AB460470-D135-48C6-8309-0C3AE233EC6B}"/>
              </a:ext>
            </a:extLst>
          </p:cNvPr>
          <p:cNvSpPr>
            <a:spLocks/>
          </p:cNvSpPr>
          <p:nvPr/>
        </p:nvSpPr>
        <p:spPr bwMode="auto">
          <a:xfrm>
            <a:off x="2441164" y="3524829"/>
            <a:ext cx="111138" cy="68270"/>
          </a:xfrm>
          <a:custGeom>
            <a:avLst/>
            <a:gdLst>
              <a:gd name="T0" fmla="*/ 5 w 26"/>
              <a:gd name="T1" fmla="*/ 0 h 16"/>
              <a:gd name="T2" fmla="*/ 4 w 26"/>
              <a:gd name="T3" fmla="*/ 0 h 16"/>
              <a:gd name="T4" fmla="*/ 2 w 26"/>
              <a:gd name="T5" fmla="*/ 0 h 16"/>
              <a:gd name="T6" fmla="*/ 0 w 26"/>
              <a:gd name="T7" fmla="*/ 4 h 16"/>
              <a:gd name="T8" fmla="*/ 5 w 26"/>
              <a:gd name="T9" fmla="*/ 8 h 16"/>
              <a:gd name="T10" fmla="*/ 7 w 26"/>
              <a:gd name="T11" fmla="*/ 9 h 16"/>
              <a:gd name="T12" fmla="*/ 8 w 26"/>
              <a:gd name="T13" fmla="*/ 9 h 16"/>
              <a:gd name="T14" fmla="*/ 11 w 26"/>
              <a:gd name="T15" fmla="*/ 10 h 16"/>
              <a:gd name="T16" fmla="*/ 13 w 26"/>
              <a:gd name="T17" fmla="*/ 11 h 16"/>
              <a:gd name="T18" fmla="*/ 16 w 26"/>
              <a:gd name="T19" fmla="*/ 11 h 16"/>
              <a:gd name="T20" fmla="*/ 18 w 26"/>
              <a:gd name="T21" fmla="*/ 12 h 16"/>
              <a:gd name="T22" fmla="*/ 21 w 26"/>
              <a:gd name="T23" fmla="*/ 13 h 16"/>
              <a:gd name="T24" fmla="*/ 24 w 26"/>
              <a:gd name="T25" fmla="*/ 14 h 16"/>
              <a:gd name="T26" fmla="*/ 25 w 26"/>
              <a:gd name="T27" fmla="*/ 15 h 16"/>
              <a:gd name="T28" fmla="*/ 26 w 26"/>
              <a:gd name="T29" fmla="*/ 16 h 16"/>
              <a:gd name="T30" fmla="*/ 26 w 26"/>
              <a:gd name="T31" fmla="*/ 16 h 16"/>
              <a:gd name="T32" fmla="*/ 26 w 26"/>
              <a:gd name="T33" fmla="*/ 14 h 16"/>
              <a:gd name="T34" fmla="*/ 21 w 26"/>
              <a:gd name="T35" fmla="*/ 8 h 16"/>
              <a:gd name="T36" fmla="*/ 14 w 26"/>
              <a:gd name="T37" fmla="*/ 3 h 16"/>
              <a:gd name="T38" fmla="*/ 11 w 26"/>
              <a:gd name="T39" fmla="*/ 2 h 16"/>
              <a:gd name="T40" fmla="*/ 8 w 26"/>
              <a:gd name="T41" fmla="*/ 0 h 16"/>
              <a:gd name="T42" fmla="*/ 6 w 26"/>
              <a:gd name="T43" fmla="*/ 0 h 16"/>
              <a:gd name="T44" fmla="*/ 5 w 26"/>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6">
                <a:moveTo>
                  <a:pt x="5" y="0"/>
                </a:moveTo>
                <a:cubicBezTo>
                  <a:pt x="4" y="0"/>
                  <a:pt x="4" y="0"/>
                  <a:pt x="4" y="0"/>
                </a:cubicBezTo>
                <a:cubicBezTo>
                  <a:pt x="3" y="0"/>
                  <a:pt x="2" y="0"/>
                  <a:pt x="2" y="0"/>
                </a:cubicBezTo>
                <a:cubicBezTo>
                  <a:pt x="1" y="2"/>
                  <a:pt x="0" y="3"/>
                  <a:pt x="0" y="4"/>
                </a:cubicBezTo>
                <a:cubicBezTo>
                  <a:pt x="2" y="5"/>
                  <a:pt x="4" y="6"/>
                  <a:pt x="5" y="8"/>
                </a:cubicBezTo>
                <a:cubicBezTo>
                  <a:pt x="6" y="8"/>
                  <a:pt x="7" y="9"/>
                  <a:pt x="7" y="9"/>
                </a:cubicBezTo>
                <a:cubicBezTo>
                  <a:pt x="8" y="9"/>
                  <a:pt x="8" y="9"/>
                  <a:pt x="8" y="9"/>
                </a:cubicBezTo>
                <a:cubicBezTo>
                  <a:pt x="8" y="10"/>
                  <a:pt x="9" y="10"/>
                  <a:pt x="11" y="10"/>
                </a:cubicBezTo>
                <a:cubicBezTo>
                  <a:pt x="12" y="11"/>
                  <a:pt x="12" y="11"/>
                  <a:pt x="13" y="11"/>
                </a:cubicBezTo>
                <a:cubicBezTo>
                  <a:pt x="14" y="11"/>
                  <a:pt x="15" y="11"/>
                  <a:pt x="16" y="11"/>
                </a:cubicBezTo>
                <a:cubicBezTo>
                  <a:pt x="17" y="11"/>
                  <a:pt x="18" y="12"/>
                  <a:pt x="18" y="12"/>
                </a:cubicBezTo>
                <a:cubicBezTo>
                  <a:pt x="19" y="12"/>
                  <a:pt x="20" y="12"/>
                  <a:pt x="21" y="13"/>
                </a:cubicBezTo>
                <a:cubicBezTo>
                  <a:pt x="22" y="13"/>
                  <a:pt x="23" y="14"/>
                  <a:pt x="24" y="14"/>
                </a:cubicBezTo>
                <a:cubicBezTo>
                  <a:pt x="24" y="14"/>
                  <a:pt x="25" y="15"/>
                  <a:pt x="25" y="15"/>
                </a:cubicBezTo>
                <a:cubicBezTo>
                  <a:pt x="26" y="15"/>
                  <a:pt x="26" y="15"/>
                  <a:pt x="26" y="16"/>
                </a:cubicBezTo>
                <a:cubicBezTo>
                  <a:pt x="26" y="16"/>
                  <a:pt x="26" y="16"/>
                  <a:pt x="26" y="16"/>
                </a:cubicBezTo>
                <a:cubicBezTo>
                  <a:pt x="26" y="15"/>
                  <a:pt x="26" y="14"/>
                  <a:pt x="26" y="14"/>
                </a:cubicBezTo>
                <a:cubicBezTo>
                  <a:pt x="25" y="11"/>
                  <a:pt x="23" y="10"/>
                  <a:pt x="21" y="8"/>
                </a:cubicBezTo>
                <a:cubicBezTo>
                  <a:pt x="19" y="6"/>
                  <a:pt x="16" y="5"/>
                  <a:pt x="14" y="3"/>
                </a:cubicBezTo>
                <a:cubicBezTo>
                  <a:pt x="14" y="3"/>
                  <a:pt x="13" y="2"/>
                  <a:pt x="11" y="2"/>
                </a:cubicBezTo>
                <a:cubicBezTo>
                  <a:pt x="10" y="1"/>
                  <a:pt x="9" y="1"/>
                  <a:pt x="8" y="0"/>
                </a:cubicBezTo>
                <a:cubicBezTo>
                  <a:pt x="7" y="0"/>
                  <a:pt x="6" y="0"/>
                  <a:pt x="6" y="0"/>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2" name="Freeform 3350">
            <a:extLst>
              <a:ext uri="{FF2B5EF4-FFF2-40B4-BE49-F238E27FC236}">
                <a16:creationId xmlns:a16="http://schemas.microsoft.com/office/drawing/2014/main" id="{3D6A0716-A662-4572-8B82-3B805E50C601}"/>
              </a:ext>
            </a:extLst>
          </p:cNvPr>
          <p:cNvSpPr>
            <a:spLocks/>
          </p:cNvSpPr>
          <p:nvPr/>
        </p:nvSpPr>
        <p:spPr bwMode="auto">
          <a:xfrm>
            <a:off x="2557065" y="3585161"/>
            <a:ext cx="12701" cy="15877"/>
          </a:xfrm>
          <a:custGeom>
            <a:avLst/>
            <a:gdLst>
              <a:gd name="T0" fmla="*/ 0 w 3"/>
              <a:gd name="T1" fmla="*/ 0 h 4"/>
              <a:gd name="T2" fmla="*/ 0 w 3"/>
              <a:gd name="T3" fmla="*/ 2 h 4"/>
              <a:gd name="T4" fmla="*/ 1 w 3"/>
              <a:gd name="T5" fmla="*/ 3 h 4"/>
              <a:gd name="T6" fmla="*/ 3 w 3"/>
              <a:gd name="T7" fmla="*/ 4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1"/>
                  <a:pt x="0" y="2"/>
                  <a:pt x="0" y="2"/>
                </a:cubicBezTo>
                <a:cubicBezTo>
                  <a:pt x="1" y="2"/>
                  <a:pt x="1" y="3"/>
                  <a:pt x="1" y="3"/>
                </a:cubicBezTo>
                <a:cubicBezTo>
                  <a:pt x="2" y="3"/>
                  <a:pt x="2" y="4"/>
                  <a:pt x="3" y="4"/>
                </a:cubicBezTo>
                <a:cubicBezTo>
                  <a:pt x="2" y="3"/>
                  <a:pt x="1" y="2"/>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3" name="Freeform 3351">
            <a:extLst>
              <a:ext uri="{FF2B5EF4-FFF2-40B4-BE49-F238E27FC236}">
                <a16:creationId xmlns:a16="http://schemas.microsoft.com/office/drawing/2014/main" id="{31ECEFD6-3C9E-43C5-B13F-8A8D11BD5605}"/>
              </a:ext>
            </a:extLst>
          </p:cNvPr>
          <p:cNvSpPr>
            <a:spLocks/>
          </p:cNvSpPr>
          <p:nvPr/>
        </p:nvSpPr>
        <p:spPr bwMode="auto">
          <a:xfrm>
            <a:off x="2401472" y="3510540"/>
            <a:ext cx="52394" cy="17465"/>
          </a:xfrm>
          <a:custGeom>
            <a:avLst/>
            <a:gdLst>
              <a:gd name="T0" fmla="*/ 2 w 12"/>
              <a:gd name="T1" fmla="*/ 0 h 4"/>
              <a:gd name="T2" fmla="*/ 0 w 12"/>
              <a:gd name="T3" fmla="*/ 0 h 4"/>
              <a:gd name="T4" fmla="*/ 1 w 12"/>
              <a:gd name="T5" fmla="*/ 3 h 4"/>
              <a:gd name="T6" fmla="*/ 3 w 12"/>
              <a:gd name="T7" fmla="*/ 4 h 4"/>
              <a:gd name="T8" fmla="*/ 5 w 12"/>
              <a:gd name="T9" fmla="*/ 4 h 4"/>
              <a:gd name="T10" fmla="*/ 7 w 12"/>
              <a:gd name="T11" fmla="*/ 4 h 4"/>
              <a:gd name="T12" fmla="*/ 9 w 12"/>
              <a:gd name="T13" fmla="*/ 3 h 4"/>
              <a:gd name="T14" fmla="*/ 11 w 12"/>
              <a:gd name="T15" fmla="*/ 3 h 4"/>
              <a:gd name="T16" fmla="*/ 11 w 12"/>
              <a:gd name="T17" fmla="*/ 3 h 4"/>
              <a:gd name="T18" fmla="*/ 12 w 12"/>
              <a:gd name="T19" fmla="*/ 2 h 4"/>
              <a:gd name="T20" fmla="*/ 5 w 12"/>
              <a:gd name="T21" fmla="*/ 0 h 4"/>
              <a:gd name="T22" fmla="*/ 2 w 1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2" y="0"/>
                </a:moveTo>
                <a:cubicBezTo>
                  <a:pt x="2" y="0"/>
                  <a:pt x="1" y="0"/>
                  <a:pt x="0" y="0"/>
                </a:cubicBezTo>
                <a:cubicBezTo>
                  <a:pt x="1" y="1"/>
                  <a:pt x="1" y="2"/>
                  <a:pt x="1" y="3"/>
                </a:cubicBezTo>
                <a:cubicBezTo>
                  <a:pt x="1" y="3"/>
                  <a:pt x="2" y="3"/>
                  <a:pt x="3" y="4"/>
                </a:cubicBezTo>
                <a:cubicBezTo>
                  <a:pt x="3" y="4"/>
                  <a:pt x="4" y="4"/>
                  <a:pt x="5" y="4"/>
                </a:cubicBezTo>
                <a:cubicBezTo>
                  <a:pt x="6" y="4"/>
                  <a:pt x="6" y="4"/>
                  <a:pt x="7" y="4"/>
                </a:cubicBezTo>
                <a:cubicBezTo>
                  <a:pt x="7" y="4"/>
                  <a:pt x="8" y="4"/>
                  <a:pt x="9" y="3"/>
                </a:cubicBezTo>
                <a:cubicBezTo>
                  <a:pt x="9" y="3"/>
                  <a:pt x="10" y="3"/>
                  <a:pt x="11" y="3"/>
                </a:cubicBezTo>
                <a:cubicBezTo>
                  <a:pt x="11" y="3"/>
                  <a:pt x="11" y="3"/>
                  <a:pt x="11" y="3"/>
                </a:cubicBezTo>
                <a:cubicBezTo>
                  <a:pt x="12" y="3"/>
                  <a:pt x="12" y="2"/>
                  <a:pt x="12" y="2"/>
                </a:cubicBezTo>
                <a:cubicBezTo>
                  <a:pt x="10" y="1"/>
                  <a:pt x="7" y="0"/>
                  <a:pt x="5" y="0"/>
                </a:cubicBezTo>
                <a:cubicBezTo>
                  <a:pt x="4" y="0"/>
                  <a:pt x="3"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4" name="Freeform 3352">
            <a:extLst>
              <a:ext uri="{FF2B5EF4-FFF2-40B4-BE49-F238E27FC236}">
                <a16:creationId xmlns:a16="http://schemas.microsoft.com/office/drawing/2014/main" id="{93061AAF-1753-4F75-8FFD-903325B9F593}"/>
              </a:ext>
            </a:extLst>
          </p:cNvPr>
          <p:cNvSpPr>
            <a:spLocks/>
          </p:cNvSpPr>
          <p:nvPr/>
        </p:nvSpPr>
        <p:spPr bwMode="auto">
          <a:xfrm>
            <a:off x="2449103" y="3520066"/>
            <a:ext cx="52394" cy="17465"/>
          </a:xfrm>
          <a:custGeom>
            <a:avLst/>
            <a:gdLst>
              <a:gd name="T0" fmla="*/ 1 w 12"/>
              <a:gd name="T1" fmla="*/ 0 h 4"/>
              <a:gd name="T2" fmla="*/ 0 w 12"/>
              <a:gd name="T3" fmla="*/ 1 h 4"/>
              <a:gd name="T4" fmla="*/ 2 w 12"/>
              <a:gd name="T5" fmla="*/ 1 h 4"/>
              <a:gd name="T6" fmla="*/ 3 w 12"/>
              <a:gd name="T7" fmla="*/ 1 h 4"/>
              <a:gd name="T8" fmla="*/ 4 w 12"/>
              <a:gd name="T9" fmla="*/ 1 h 4"/>
              <a:gd name="T10" fmla="*/ 6 w 12"/>
              <a:gd name="T11" fmla="*/ 1 h 4"/>
              <a:gd name="T12" fmla="*/ 9 w 12"/>
              <a:gd name="T13" fmla="*/ 3 h 4"/>
              <a:gd name="T14" fmla="*/ 12 w 12"/>
              <a:gd name="T15" fmla="*/ 4 h 4"/>
              <a:gd name="T16" fmla="*/ 1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 y="0"/>
                </a:moveTo>
                <a:cubicBezTo>
                  <a:pt x="1" y="0"/>
                  <a:pt x="1" y="1"/>
                  <a:pt x="0" y="1"/>
                </a:cubicBezTo>
                <a:cubicBezTo>
                  <a:pt x="1" y="1"/>
                  <a:pt x="1" y="1"/>
                  <a:pt x="2" y="1"/>
                </a:cubicBezTo>
                <a:cubicBezTo>
                  <a:pt x="2" y="1"/>
                  <a:pt x="2" y="1"/>
                  <a:pt x="3" y="1"/>
                </a:cubicBezTo>
                <a:cubicBezTo>
                  <a:pt x="3" y="1"/>
                  <a:pt x="3" y="1"/>
                  <a:pt x="4" y="1"/>
                </a:cubicBezTo>
                <a:cubicBezTo>
                  <a:pt x="4" y="1"/>
                  <a:pt x="5" y="1"/>
                  <a:pt x="6" y="1"/>
                </a:cubicBezTo>
                <a:cubicBezTo>
                  <a:pt x="7" y="2"/>
                  <a:pt x="8" y="2"/>
                  <a:pt x="9" y="3"/>
                </a:cubicBezTo>
                <a:cubicBezTo>
                  <a:pt x="10" y="3"/>
                  <a:pt x="11" y="4"/>
                  <a:pt x="12" y="4"/>
                </a:cubicBezTo>
                <a:cubicBezTo>
                  <a:pt x="9" y="2"/>
                  <a:pt x="5" y="1"/>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5" name="Freeform 3353">
            <a:extLst>
              <a:ext uri="{FF2B5EF4-FFF2-40B4-BE49-F238E27FC236}">
                <a16:creationId xmlns:a16="http://schemas.microsoft.com/office/drawing/2014/main" id="{C8BDFAEC-4A48-49D9-9285-044DD22A0F04}"/>
              </a:ext>
            </a:extLst>
          </p:cNvPr>
          <p:cNvSpPr>
            <a:spLocks/>
          </p:cNvSpPr>
          <p:nvPr/>
        </p:nvSpPr>
        <p:spPr bwMode="auto">
          <a:xfrm>
            <a:off x="2552302" y="3593099"/>
            <a:ext cx="17465" cy="73033"/>
          </a:xfrm>
          <a:custGeom>
            <a:avLst/>
            <a:gdLst>
              <a:gd name="T0" fmla="*/ 0 w 4"/>
              <a:gd name="T1" fmla="*/ 0 h 17"/>
              <a:gd name="T2" fmla="*/ 0 w 4"/>
              <a:gd name="T3" fmla="*/ 0 h 17"/>
              <a:gd name="T4" fmla="*/ 1 w 4"/>
              <a:gd name="T5" fmla="*/ 3 h 17"/>
              <a:gd name="T6" fmla="*/ 1 w 4"/>
              <a:gd name="T7" fmla="*/ 6 h 17"/>
              <a:gd name="T8" fmla="*/ 2 w 4"/>
              <a:gd name="T9" fmla="*/ 11 h 17"/>
              <a:gd name="T10" fmla="*/ 3 w 4"/>
              <a:gd name="T11" fmla="*/ 15 h 17"/>
              <a:gd name="T12" fmla="*/ 3 w 4"/>
              <a:gd name="T13" fmla="*/ 16 h 17"/>
              <a:gd name="T14" fmla="*/ 4 w 4"/>
              <a:gd name="T15" fmla="*/ 17 h 17"/>
              <a:gd name="T16" fmla="*/ 3 w 4"/>
              <a:gd name="T17" fmla="*/ 16 h 17"/>
              <a:gd name="T18" fmla="*/ 2 w 4"/>
              <a:gd name="T19" fmla="*/ 11 h 17"/>
              <a:gd name="T20" fmla="*/ 1 w 4"/>
              <a:gd name="T21" fmla="*/ 6 h 17"/>
              <a:gd name="T22" fmla="*/ 1 w 4"/>
              <a:gd name="T23" fmla="*/ 3 h 17"/>
              <a:gd name="T24" fmla="*/ 1 w 4"/>
              <a:gd name="T25" fmla="*/ 0 h 17"/>
              <a:gd name="T26" fmla="*/ 0 w 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7">
                <a:moveTo>
                  <a:pt x="0" y="0"/>
                </a:moveTo>
                <a:cubicBezTo>
                  <a:pt x="0" y="0"/>
                  <a:pt x="0" y="0"/>
                  <a:pt x="0" y="0"/>
                </a:cubicBezTo>
                <a:cubicBezTo>
                  <a:pt x="1" y="3"/>
                  <a:pt x="1" y="3"/>
                  <a:pt x="1" y="3"/>
                </a:cubicBezTo>
                <a:cubicBezTo>
                  <a:pt x="1" y="6"/>
                  <a:pt x="1" y="6"/>
                  <a:pt x="1" y="6"/>
                </a:cubicBezTo>
                <a:cubicBezTo>
                  <a:pt x="1" y="7"/>
                  <a:pt x="1" y="9"/>
                  <a:pt x="2" y="11"/>
                </a:cubicBezTo>
                <a:cubicBezTo>
                  <a:pt x="2" y="13"/>
                  <a:pt x="2" y="14"/>
                  <a:pt x="3" y="15"/>
                </a:cubicBezTo>
                <a:cubicBezTo>
                  <a:pt x="3" y="15"/>
                  <a:pt x="3" y="16"/>
                  <a:pt x="3" y="16"/>
                </a:cubicBezTo>
                <a:cubicBezTo>
                  <a:pt x="3" y="16"/>
                  <a:pt x="3" y="16"/>
                  <a:pt x="4" y="17"/>
                </a:cubicBezTo>
                <a:cubicBezTo>
                  <a:pt x="3" y="16"/>
                  <a:pt x="3" y="16"/>
                  <a:pt x="3" y="16"/>
                </a:cubicBezTo>
                <a:cubicBezTo>
                  <a:pt x="3" y="14"/>
                  <a:pt x="2" y="13"/>
                  <a:pt x="2" y="11"/>
                </a:cubicBezTo>
                <a:cubicBezTo>
                  <a:pt x="2" y="9"/>
                  <a:pt x="2" y="7"/>
                  <a:pt x="1" y="6"/>
                </a:cubicBezTo>
                <a:cubicBezTo>
                  <a:pt x="1" y="3"/>
                  <a:pt x="1" y="3"/>
                  <a:pt x="1" y="3"/>
                </a:cubicBezTo>
                <a:cubicBezTo>
                  <a:pt x="1" y="0"/>
                  <a:pt x="1" y="0"/>
                  <a:pt x="1"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6" name="Freeform 3354">
            <a:extLst>
              <a:ext uri="{FF2B5EF4-FFF2-40B4-BE49-F238E27FC236}">
                <a16:creationId xmlns:a16="http://schemas.microsoft.com/office/drawing/2014/main" id="{6BA36EFA-47ED-4D39-83FC-AEC0C5339EE9}"/>
              </a:ext>
            </a:extLst>
          </p:cNvPr>
          <p:cNvSpPr>
            <a:spLocks/>
          </p:cNvSpPr>
          <p:nvPr/>
        </p:nvSpPr>
        <p:spPr bwMode="auto">
          <a:xfrm>
            <a:off x="2479269" y="3570872"/>
            <a:ext cx="85735" cy="87323"/>
          </a:xfrm>
          <a:custGeom>
            <a:avLst/>
            <a:gdLst>
              <a:gd name="T0" fmla="*/ 0 w 20"/>
              <a:gd name="T1" fmla="*/ 0 h 20"/>
              <a:gd name="T2" fmla="*/ 5 w 20"/>
              <a:gd name="T3" fmla="*/ 4 h 20"/>
              <a:gd name="T4" fmla="*/ 14 w 20"/>
              <a:gd name="T5" fmla="*/ 12 h 20"/>
              <a:gd name="T6" fmla="*/ 20 w 20"/>
              <a:gd name="T7" fmla="*/ 20 h 20"/>
              <a:gd name="T8" fmla="*/ 19 w 20"/>
              <a:gd name="T9" fmla="*/ 16 h 20"/>
              <a:gd name="T10" fmla="*/ 18 w 20"/>
              <a:gd name="T11" fmla="*/ 11 h 20"/>
              <a:gd name="T12" fmla="*/ 18 w 20"/>
              <a:gd name="T13" fmla="*/ 8 h 20"/>
              <a:gd name="T14" fmla="*/ 17 w 20"/>
              <a:gd name="T15" fmla="*/ 5 h 20"/>
              <a:gd name="T16" fmla="*/ 17 w 20"/>
              <a:gd name="T17" fmla="*/ 5 h 20"/>
              <a:gd name="T18" fmla="*/ 17 w 20"/>
              <a:gd name="T19" fmla="*/ 5 h 20"/>
              <a:gd name="T20" fmla="*/ 16 w 20"/>
              <a:gd name="T21" fmla="*/ 4 h 20"/>
              <a:gd name="T22" fmla="*/ 15 w 20"/>
              <a:gd name="T23" fmla="*/ 3 h 20"/>
              <a:gd name="T24" fmla="*/ 12 w 20"/>
              <a:gd name="T25" fmla="*/ 2 h 20"/>
              <a:gd name="T26" fmla="*/ 9 w 20"/>
              <a:gd name="T27" fmla="*/ 1 h 20"/>
              <a:gd name="T28" fmla="*/ 7 w 20"/>
              <a:gd name="T29" fmla="*/ 1 h 20"/>
              <a:gd name="T30" fmla="*/ 4 w 20"/>
              <a:gd name="T31" fmla="*/ 0 h 20"/>
              <a:gd name="T32" fmla="*/ 2 w 20"/>
              <a:gd name="T33" fmla="*/ 0 h 20"/>
              <a:gd name="T34" fmla="*/ 0 w 20"/>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0">
                <a:moveTo>
                  <a:pt x="0" y="0"/>
                </a:moveTo>
                <a:cubicBezTo>
                  <a:pt x="2" y="1"/>
                  <a:pt x="3" y="3"/>
                  <a:pt x="5" y="4"/>
                </a:cubicBezTo>
                <a:cubicBezTo>
                  <a:pt x="8" y="7"/>
                  <a:pt x="11" y="10"/>
                  <a:pt x="14" y="12"/>
                </a:cubicBezTo>
                <a:cubicBezTo>
                  <a:pt x="16" y="15"/>
                  <a:pt x="18" y="18"/>
                  <a:pt x="20" y="20"/>
                </a:cubicBezTo>
                <a:cubicBezTo>
                  <a:pt x="19" y="19"/>
                  <a:pt x="19" y="18"/>
                  <a:pt x="19" y="16"/>
                </a:cubicBezTo>
                <a:cubicBezTo>
                  <a:pt x="18" y="14"/>
                  <a:pt x="18" y="12"/>
                  <a:pt x="18" y="11"/>
                </a:cubicBezTo>
                <a:cubicBezTo>
                  <a:pt x="18" y="8"/>
                  <a:pt x="18" y="8"/>
                  <a:pt x="18" y="8"/>
                </a:cubicBezTo>
                <a:cubicBezTo>
                  <a:pt x="17" y="5"/>
                  <a:pt x="17" y="5"/>
                  <a:pt x="17" y="5"/>
                </a:cubicBezTo>
                <a:cubicBezTo>
                  <a:pt x="17" y="5"/>
                  <a:pt x="17" y="5"/>
                  <a:pt x="17" y="5"/>
                </a:cubicBezTo>
                <a:cubicBezTo>
                  <a:pt x="17" y="5"/>
                  <a:pt x="17" y="5"/>
                  <a:pt x="17" y="5"/>
                </a:cubicBezTo>
                <a:cubicBezTo>
                  <a:pt x="17" y="5"/>
                  <a:pt x="16" y="4"/>
                  <a:pt x="16" y="4"/>
                </a:cubicBezTo>
                <a:cubicBezTo>
                  <a:pt x="16" y="4"/>
                  <a:pt x="15" y="4"/>
                  <a:pt x="15" y="3"/>
                </a:cubicBezTo>
                <a:cubicBezTo>
                  <a:pt x="14" y="3"/>
                  <a:pt x="13" y="3"/>
                  <a:pt x="12" y="2"/>
                </a:cubicBezTo>
                <a:cubicBezTo>
                  <a:pt x="11" y="2"/>
                  <a:pt x="10" y="2"/>
                  <a:pt x="9" y="1"/>
                </a:cubicBezTo>
                <a:cubicBezTo>
                  <a:pt x="8" y="1"/>
                  <a:pt x="8" y="1"/>
                  <a:pt x="7" y="1"/>
                </a:cubicBezTo>
                <a:cubicBezTo>
                  <a:pt x="6" y="1"/>
                  <a:pt x="5" y="0"/>
                  <a:pt x="4" y="0"/>
                </a:cubicBezTo>
                <a:cubicBezTo>
                  <a:pt x="3" y="0"/>
                  <a:pt x="2" y="0"/>
                  <a:pt x="2"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7" name="Freeform 3355">
            <a:extLst>
              <a:ext uri="{FF2B5EF4-FFF2-40B4-BE49-F238E27FC236}">
                <a16:creationId xmlns:a16="http://schemas.microsoft.com/office/drawing/2014/main" id="{7091AB0C-5F5B-4195-B613-2B228E75AE68}"/>
              </a:ext>
            </a:extLst>
          </p:cNvPr>
          <p:cNvSpPr>
            <a:spLocks/>
          </p:cNvSpPr>
          <p:nvPr/>
        </p:nvSpPr>
        <p:spPr bwMode="auto">
          <a:xfrm>
            <a:off x="2557065" y="3593099"/>
            <a:ext cx="34929" cy="85735"/>
          </a:xfrm>
          <a:custGeom>
            <a:avLst/>
            <a:gdLst>
              <a:gd name="T0" fmla="*/ 0 w 8"/>
              <a:gd name="T1" fmla="*/ 0 h 20"/>
              <a:gd name="T2" fmla="*/ 0 w 8"/>
              <a:gd name="T3" fmla="*/ 3 h 20"/>
              <a:gd name="T4" fmla="*/ 0 w 8"/>
              <a:gd name="T5" fmla="*/ 6 h 20"/>
              <a:gd name="T6" fmla="*/ 1 w 8"/>
              <a:gd name="T7" fmla="*/ 11 h 20"/>
              <a:gd name="T8" fmla="*/ 2 w 8"/>
              <a:gd name="T9" fmla="*/ 16 h 20"/>
              <a:gd name="T10" fmla="*/ 3 w 8"/>
              <a:gd name="T11" fmla="*/ 17 h 20"/>
              <a:gd name="T12" fmla="*/ 5 w 8"/>
              <a:gd name="T13" fmla="*/ 20 h 20"/>
              <a:gd name="T14" fmla="*/ 7 w 8"/>
              <a:gd name="T15" fmla="*/ 18 h 20"/>
              <a:gd name="T16" fmla="*/ 8 w 8"/>
              <a:gd name="T17" fmla="*/ 15 h 20"/>
              <a:gd name="T18" fmla="*/ 3 w 8"/>
              <a:gd name="T19" fmla="*/ 3 h 20"/>
              <a:gd name="T20" fmla="*/ 1 w 8"/>
              <a:gd name="T21" fmla="*/ 1 h 20"/>
              <a:gd name="T22" fmla="*/ 0 w 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0">
                <a:moveTo>
                  <a:pt x="0" y="0"/>
                </a:moveTo>
                <a:cubicBezTo>
                  <a:pt x="0" y="3"/>
                  <a:pt x="0" y="3"/>
                  <a:pt x="0" y="3"/>
                </a:cubicBezTo>
                <a:cubicBezTo>
                  <a:pt x="0" y="6"/>
                  <a:pt x="0" y="6"/>
                  <a:pt x="0" y="6"/>
                </a:cubicBezTo>
                <a:cubicBezTo>
                  <a:pt x="1" y="7"/>
                  <a:pt x="1" y="9"/>
                  <a:pt x="1" y="11"/>
                </a:cubicBezTo>
                <a:cubicBezTo>
                  <a:pt x="1" y="13"/>
                  <a:pt x="2" y="14"/>
                  <a:pt x="2" y="16"/>
                </a:cubicBezTo>
                <a:cubicBezTo>
                  <a:pt x="2" y="16"/>
                  <a:pt x="2" y="16"/>
                  <a:pt x="3" y="17"/>
                </a:cubicBezTo>
                <a:cubicBezTo>
                  <a:pt x="3" y="18"/>
                  <a:pt x="4" y="19"/>
                  <a:pt x="5" y="20"/>
                </a:cubicBezTo>
                <a:cubicBezTo>
                  <a:pt x="6" y="20"/>
                  <a:pt x="7" y="19"/>
                  <a:pt x="7" y="18"/>
                </a:cubicBezTo>
                <a:cubicBezTo>
                  <a:pt x="8" y="17"/>
                  <a:pt x="8" y="16"/>
                  <a:pt x="8" y="15"/>
                </a:cubicBezTo>
                <a:cubicBezTo>
                  <a:pt x="7" y="10"/>
                  <a:pt x="5" y="6"/>
                  <a:pt x="3" y="3"/>
                </a:cubicBezTo>
                <a:cubicBezTo>
                  <a:pt x="2" y="2"/>
                  <a:pt x="2" y="2"/>
                  <a:pt x="1" y="1"/>
                </a:cubicBezTo>
                <a:cubicBezTo>
                  <a:pt x="1" y="1"/>
                  <a:pt x="0"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8" name="Freeform 3356">
            <a:extLst>
              <a:ext uri="{FF2B5EF4-FFF2-40B4-BE49-F238E27FC236}">
                <a16:creationId xmlns:a16="http://schemas.microsoft.com/office/drawing/2014/main" id="{B9851AB6-EB3F-4A79-BCE3-3EACB459ABC9}"/>
              </a:ext>
            </a:extLst>
          </p:cNvPr>
          <p:cNvSpPr>
            <a:spLocks noEditPoints="1"/>
          </p:cNvSpPr>
          <p:nvPr/>
        </p:nvSpPr>
        <p:spPr bwMode="auto">
          <a:xfrm>
            <a:off x="2488795" y="3653431"/>
            <a:ext cx="85735" cy="47631"/>
          </a:xfrm>
          <a:custGeom>
            <a:avLst/>
            <a:gdLst>
              <a:gd name="T0" fmla="*/ 18 w 20"/>
              <a:gd name="T1" fmla="*/ 2 h 11"/>
              <a:gd name="T2" fmla="*/ 20 w 20"/>
              <a:gd name="T3" fmla="*/ 6 h 11"/>
              <a:gd name="T4" fmla="*/ 20 w 20"/>
              <a:gd name="T5" fmla="*/ 6 h 11"/>
              <a:gd name="T6" fmla="*/ 19 w 20"/>
              <a:gd name="T7" fmla="*/ 4 h 11"/>
              <a:gd name="T8" fmla="*/ 18 w 20"/>
              <a:gd name="T9" fmla="*/ 2 h 11"/>
              <a:gd name="T10" fmla="*/ 0 w 20"/>
              <a:gd name="T11" fmla="*/ 0 h 11"/>
              <a:gd name="T12" fmla="*/ 1 w 20"/>
              <a:gd name="T13" fmla="*/ 2 h 11"/>
              <a:gd name="T14" fmla="*/ 4 w 20"/>
              <a:gd name="T15" fmla="*/ 8 h 11"/>
              <a:gd name="T16" fmla="*/ 6 w 20"/>
              <a:gd name="T17" fmla="*/ 11 h 11"/>
              <a:gd name="T18" fmla="*/ 7 w 20"/>
              <a:gd name="T19" fmla="*/ 11 h 11"/>
              <a:gd name="T20" fmla="*/ 14 w 20"/>
              <a:gd name="T21" fmla="*/ 8 h 11"/>
              <a:gd name="T22" fmla="*/ 0 w 20"/>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1">
                <a:moveTo>
                  <a:pt x="18" y="2"/>
                </a:moveTo>
                <a:cubicBezTo>
                  <a:pt x="19" y="4"/>
                  <a:pt x="19" y="5"/>
                  <a:pt x="20" y="6"/>
                </a:cubicBezTo>
                <a:cubicBezTo>
                  <a:pt x="20" y="6"/>
                  <a:pt x="20" y="6"/>
                  <a:pt x="20" y="6"/>
                </a:cubicBezTo>
                <a:cubicBezTo>
                  <a:pt x="20" y="6"/>
                  <a:pt x="19" y="5"/>
                  <a:pt x="19" y="4"/>
                </a:cubicBezTo>
                <a:cubicBezTo>
                  <a:pt x="19" y="3"/>
                  <a:pt x="18" y="3"/>
                  <a:pt x="18" y="2"/>
                </a:cubicBezTo>
                <a:moveTo>
                  <a:pt x="0" y="0"/>
                </a:moveTo>
                <a:cubicBezTo>
                  <a:pt x="0" y="1"/>
                  <a:pt x="0" y="1"/>
                  <a:pt x="1" y="2"/>
                </a:cubicBezTo>
                <a:cubicBezTo>
                  <a:pt x="2" y="5"/>
                  <a:pt x="3" y="7"/>
                  <a:pt x="4" y="8"/>
                </a:cubicBezTo>
                <a:cubicBezTo>
                  <a:pt x="5" y="9"/>
                  <a:pt x="5" y="10"/>
                  <a:pt x="6" y="11"/>
                </a:cubicBezTo>
                <a:cubicBezTo>
                  <a:pt x="7" y="11"/>
                  <a:pt x="7" y="11"/>
                  <a:pt x="7" y="11"/>
                </a:cubicBezTo>
                <a:cubicBezTo>
                  <a:pt x="9" y="11"/>
                  <a:pt x="12" y="10"/>
                  <a:pt x="14" y="8"/>
                </a:cubicBezTo>
                <a:cubicBezTo>
                  <a:pt x="9" y="6"/>
                  <a:pt x="4" y="3"/>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09" name="Freeform 3357">
            <a:extLst>
              <a:ext uri="{FF2B5EF4-FFF2-40B4-BE49-F238E27FC236}">
                <a16:creationId xmlns:a16="http://schemas.microsoft.com/office/drawing/2014/main" id="{D4773678-8E26-46F9-B462-ECA78985FBE5}"/>
              </a:ext>
            </a:extLst>
          </p:cNvPr>
          <p:cNvSpPr>
            <a:spLocks/>
          </p:cNvSpPr>
          <p:nvPr/>
        </p:nvSpPr>
        <p:spPr bwMode="auto">
          <a:xfrm>
            <a:off x="2449103" y="3554995"/>
            <a:ext cx="125427" cy="133365"/>
          </a:xfrm>
          <a:custGeom>
            <a:avLst/>
            <a:gdLst>
              <a:gd name="T0" fmla="*/ 0 w 29"/>
              <a:gd name="T1" fmla="*/ 0 h 31"/>
              <a:gd name="T2" fmla="*/ 2 w 29"/>
              <a:gd name="T3" fmla="*/ 2 h 31"/>
              <a:gd name="T4" fmla="*/ 3 w 29"/>
              <a:gd name="T5" fmla="*/ 6 h 31"/>
              <a:gd name="T6" fmla="*/ 5 w 29"/>
              <a:gd name="T7" fmla="*/ 9 h 31"/>
              <a:gd name="T8" fmla="*/ 7 w 29"/>
              <a:gd name="T9" fmla="*/ 17 h 31"/>
              <a:gd name="T10" fmla="*/ 8 w 29"/>
              <a:gd name="T11" fmla="*/ 21 h 31"/>
              <a:gd name="T12" fmla="*/ 9 w 29"/>
              <a:gd name="T13" fmla="*/ 23 h 31"/>
              <a:gd name="T14" fmla="*/ 23 w 29"/>
              <a:gd name="T15" fmla="*/ 31 h 31"/>
              <a:gd name="T16" fmla="*/ 24 w 29"/>
              <a:gd name="T17" fmla="*/ 31 h 31"/>
              <a:gd name="T18" fmla="*/ 28 w 29"/>
              <a:gd name="T19" fmla="*/ 29 h 31"/>
              <a:gd name="T20" fmla="*/ 28 w 29"/>
              <a:gd name="T21" fmla="*/ 29 h 31"/>
              <a:gd name="T22" fmla="*/ 28 w 29"/>
              <a:gd name="T23" fmla="*/ 30 h 31"/>
              <a:gd name="T24" fmla="*/ 29 w 29"/>
              <a:gd name="T25" fmla="*/ 29 h 31"/>
              <a:gd name="T26" fmla="*/ 27 w 29"/>
              <a:gd name="T27" fmla="*/ 25 h 31"/>
              <a:gd name="T28" fmla="*/ 27 w 29"/>
              <a:gd name="T29" fmla="*/ 25 h 31"/>
              <a:gd name="T30" fmla="*/ 20 w 29"/>
              <a:gd name="T31" fmla="*/ 17 h 31"/>
              <a:gd name="T32" fmla="*/ 12 w 29"/>
              <a:gd name="T33" fmla="*/ 9 h 31"/>
              <a:gd name="T34" fmla="*/ 3 w 29"/>
              <a:gd name="T35" fmla="*/ 2 h 31"/>
              <a:gd name="T36" fmla="*/ 0 w 29"/>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1">
                <a:moveTo>
                  <a:pt x="0" y="0"/>
                </a:moveTo>
                <a:cubicBezTo>
                  <a:pt x="1" y="1"/>
                  <a:pt x="1" y="1"/>
                  <a:pt x="2" y="2"/>
                </a:cubicBezTo>
                <a:cubicBezTo>
                  <a:pt x="2" y="3"/>
                  <a:pt x="3" y="4"/>
                  <a:pt x="3" y="6"/>
                </a:cubicBezTo>
                <a:cubicBezTo>
                  <a:pt x="4" y="7"/>
                  <a:pt x="4" y="8"/>
                  <a:pt x="5" y="9"/>
                </a:cubicBezTo>
                <a:cubicBezTo>
                  <a:pt x="5" y="12"/>
                  <a:pt x="6" y="14"/>
                  <a:pt x="7" y="17"/>
                </a:cubicBezTo>
                <a:cubicBezTo>
                  <a:pt x="7" y="19"/>
                  <a:pt x="8" y="20"/>
                  <a:pt x="8" y="21"/>
                </a:cubicBezTo>
                <a:cubicBezTo>
                  <a:pt x="8" y="22"/>
                  <a:pt x="9" y="22"/>
                  <a:pt x="9" y="23"/>
                </a:cubicBezTo>
                <a:cubicBezTo>
                  <a:pt x="13" y="26"/>
                  <a:pt x="18" y="29"/>
                  <a:pt x="23" y="31"/>
                </a:cubicBezTo>
                <a:cubicBezTo>
                  <a:pt x="23" y="31"/>
                  <a:pt x="24" y="31"/>
                  <a:pt x="24" y="31"/>
                </a:cubicBezTo>
                <a:cubicBezTo>
                  <a:pt x="25" y="30"/>
                  <a:pt x="26" y="29"/>
                  <a:pt x="28" y="29"/>
                </a:cubicBezTo>
                <a:cubicBezTo>
                  <a:pt x="28" y="29"/>
                  <a:pt x="28" y="29"/>
                  <a:pt x="28" y="29"/>
                </a:cubicBezTo>
                <a:cubicBezTo>
                  <a:pt x="28" y="30"/>
                  <a:pt x="28" y="30"/>
                  <a:pt x="28" y="30"/>
                </a:cubicBezTo>
                <a:cubicBezTo>
                  <a:pt x="29" y="30"/>
                  <a:pt x="29" y="30"/>
                  <a:pt x="29" y="29"/>
                </a:cubicBezTo>
                <a:cubicBezTo>
                  <a:pt x="28" y="28"/>
                  <a:pt x="28" y="27"/>
                  <a:pt x="27" y="25"/>
                </a:cubicBezTo>
                <a:cubicBezTo>
                  <a:pt x="27" y="25"/>
                  <a:pt x="27" y="25"/>
                  <a:pt x="27" y="25"/>
                </a:cubicBezTo>
                <a:cubicBezTo>
                  <a:pt x="25" y="22"/>
                  <a:pt x="23" y="19"/>
                  <a:pt x="20" y="17"/>
                </a:cubicBezTo>
                <a:cubicBezTo>
                  <a:pt x="18" y="14"/>
                  <a:pt x="15" y="11"/>
                  <a:pt x="12" y="9"/>
                </a:cubicBezTo>
                <a:cubicBezTo>
                  <a:pt x="9" y="6"/>
                  <a:pt x="6" y="4"/>
                  <a:pt x="3" y="2"/>
                </a:cubicBezTo>
                <a:cubicBezTo>
                  <a:pt x="2" y="1"/>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0" name="Freeform 3358">
            <a:extLst>
              <a:ext uri="{FF2B5EF4-FFF2-40B4-BE49-F238E27FC236}">
                <a16:creationId xmlns:a16="http://schemas.microsoft.com/office/drawing/2014/main" id="{5B73C4BE-1196-4B2E-B5CD-ABC8C279463C}"/>
              </a:ext>
            </a:extLst>
          </p:cNvPr>
          <p:cNvSpPr>
            <a:spLocks/>
          </p:cNvSpPr>
          <p:nvPr/>
        </p:nvSpPr>
        <p:spPr bwMode="auto">
          <a:xfrm>
            <a:off x="2569767" y="3670896"/>
            <a:ext cx="4763" cy="7938"/>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2"/>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1" name="Freeform 3359">
            <a:extLst>
              <a:ext uri="{FF2B5EF4-FFF2-40B4-BE49-F238E27FC236}">
                <a16:creationId xmlns:a16="http://schemas.microsoft.com/office/drawing/2014/main" id="{9EFB6529-ACF7-4D81-A718-8C6101D5EE97}"/>
              </a:ext>
            </a:extLst>
          </p:cNvPr>
          <p:cNvSpPr>
            <a:spLocks/>
          </p:cNvSpPr>
          <p:nvPr/>
        </p:nvSpPr>
        <p:spPr bwMode="auto">
          <a:xfrm>
            <a:off x="2323676" y="3567696"/>
            <a:ext cx="90498" cy="111138"/>
          </a:xfrm>
          <a:custGeom>
            <a:avLst/>
            <a:gdLst>
              <a:gd name="T0" fmla="*/ 16 w 21"/>
              <a:gd name="T1" fmla="*/ 0 h 26"/>
              <a:gd name="T2" fmla="*/ 10 w 21"/>
              <a:gd name="T3" fmla="*/ 7 h 26"/>
              <a:gd name="T4" fmla="*/ 0 w 21"/>
              <a:gd name="T5" fmla="*/ 14 h 26"/>
              <a:gd name="T6" fmla="*/ 2 w 21"/>
              <a:gd name="T7" fmla="*/ 16 h 26"/>
              <a:gd name="T8" fmla="*/ 19 w 21"/>
              <a:gd name="T9" fmla="*/ 26 h 26"/>
              <a:gd name="T10" fmla="*/ 21 w 21"/>
              <a:gd name="T11" fmla="*/ 26 h 26"/>
              <a:gd name="T12" fmla="*/ 21 w 21"/>
              <a:gd name="T13" fmla="*/ 26 h 26"/>
              <a:gd name="T14" fmla="*/ 18 w 21"/>
              <a:gd name="T15" fmla="*/ 20 h 26"/>
              <a:gd name="T16" fmla="*/ 17 w 21"/>
              <a:gd name="T17" fmla="*/ 16 h 26"/>
              <a:gd name="T18" fmla="*/ 16 w 21"/>
              <a:gd name="T19" fmla="*/ 12 h 26"/>
              <a:gd name="T20" fmla="*/ 16 w 21"/>
              <a:gd name="T21" fmla="*/ 10 h 26"/>
              <a:gd name="T22" fmla="*/ 16 w 21"/>
              <a:gd name="T23" fmla="*/ 8 h 26"/>
              <a:gd name="T24" fmla="*/ 16 w 21"/>
              <a:gd name="T25" fmla="*/ 4 h 26"/>
              <a:gd name="T26" fmla="*/ 16 w 21"/>
              <a:gd name="T2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6">
                <a:moveTo>
                  <a:pt x="16" y="0"/>
                </a:moveTo>
                <a:cubicBezTo>
                  <a:pt x="14" y="2"/>
                  <a:pt x="12" y="5"/>
                  <a:pt x="10" y="7"/>
                </a:cubicBezTo>
                <a:cubicBezTo>
                  <a:pt x="7" y="10"/>
                  <a:pt x="3" y="12"/>
                  <a:pt x="0" y="14"/>
                </a:cubicBezTo>
                <a:cubicBezTo>
                  <a:pt x="0" y="15"/>
                  <a:pt x="1" y="16"/>
                  <a:pt x="2" y="16"/>
                </a:cubicBezTo>
                <a:cubicBezTo>
                  <a:pt x="7" y="21"/>
                  <a:pt x="13" y="24"/>
                  <a:pt x="19" y="26"/>
                </a:cubicBezTo>
                <a:cubicBezTo>
                  <a:pt x="20" y="26"/>
                  <a:pt x="20" y="26"/>
                  <a:pt x="21" y="26"/>
                </a:cubicBezTo>
                <a:cubicBezTo>
                  <a:pt x="21" y="26"/>
                  <a:pt x="21" y="26"/>
                  <a:pt x="21" y="26"/>
                </a:cubicBezTo>
                <a:cubicBezTo>
                  <a:pt x="20" y="24"/>
                  <a:pt x="18" y="22"/>
                  <a:pt x="18" y="20"/>
                </a:cubicBezTo>
                <a:cubicBezTo>
                  <a:pt x="17" y="19"/>
                  <a:pt x="17" y="17"/>
                  <a:pt x="17" y="16"/>
                </a:cubicBezTo>
                <a:cubicBezTo>
                  <a:pt x="16" y="15"/>
                  <a:pt x="16" y="13"/>
                  <a:pt x="16" y="12"/>
                </a:cubicBezTo>
                <a:cubicBezTo>
                  <a:pt x="16" y="10"/>
                  <a:pt x="16" y="10"/>
                  <a:pt x="16" y="10"/>
                </a:cubicBezTo>
                <a:cubicBezTo>
                  <a:pt x="16" y="8"/>
                  <a:pt x="16" y="8"/>
                  <a:pt x="16" y="8"/>
                </a:cubicBezTo>
                <a:cubicBezTo>
                  <a:pt x="16" y="6"/>
                  <a:pt x="16" y="5"/>
                  <a:pt x="16" y="4"/>
                </a:cubicBezTo>
                <a:cubicBezTo>
                  <a:pt x="16" y="2"/>
                  <a:pt x="16" y="1"/>
                  <a:pt x="1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2" name="Freeform 3360">
            <a:extLst>
              <a:ext uri="{FF2B5EF4-FFF2-40B4-BE49-F238E27FC236}">
                <a16:creationId xmlns:a16="http://schemas.microsoft.com/office/drawing/2014/main" id="{AB5E05C9-DBDF-4A3A-A0AD-4430333BF7D7}"/>
              </a:ext>
            </a:extLst>
          </p:cNvPr>
          <p:cNvSpPr>
            <a:spLocks noEditPoints="1"/>
          </p:cNvSpPr>
          <p:nvPr/>
        </p:nvSpPr>
        <p:spPr bwMode="auto">
          <a:xfrm>
            <a:off x="2393534" y="3532767"/>
            <a:ext cx="125427" cy="173058"/>
          </a:xfrm>
          <a:custGeom>
            <a:avLst/>
            <a:gdLst>
              <a:gd name="T0" fmla="*/ 0 w 29"/>
              <a:gd name="T1" fmla="*/ 8 h 40"/>
              <a:gd name="T2" fmla="*/ 0 w 29"/>
              <a:gd name="T3" fmla="*/ 12 h 40"/>
              <a:gd name="T4" fmla="*/ 0 w 29"/>
              <a:gd name="T5" fmla="*/ 16 h 40"/>
              <a:gd name="T6" fmla="*/ 0 w 29"/>
              <a:gd name="T7" fmla="*/ 18 h 40"/>
              <a:gd name="T8" fmla="*/ 0 w 29"/>
              <a:gd name="T9" fmla="*/ 20 h 40"/>
              <a:gd name="T10" fmla="*/ 1 w 29"/>
              <a:gd name="T11" fmla="*/ 24 h 40"/>
              <a:gd name="T12" fmla="*/ 2 w 29"/>
              <a:gd name="T13" fmla="*/ 28 h 40"/>
              <a:gd name="T14" fmla="*/ 5 w 29"/>
              <a:gd name="T15" fmla="*/ 34 h 40"/>
              <a:gd name="T16" fmla="*/ 5 w 29"/>
              <a:gd name="T17" fmla="*/ 34 h 40"/>
              <a:gd name="T18" fmla="*/ 9 w 29"/>
              <a:gd name="T19" fmla="*/ 35 h 40"/>
              <a:gd name="T20" fmla="*/ 12 w 29"/>
              <a:gd name="T21" fmla="*/ 38 h 40"/>
              <a:gd name="T22" fmla="*/ 9 w 29"/>
              <a:gd name="T23" fmla="*/ 29 h 40"/>
              <a:gd name="T24" fmla="*/ 1 w 29"/>
              <a:gd name="T25" fmla="*/ 9 h 40"/>
              <a:gd name="T26" fmla="*/ 0 w 29"/>
              <a:gd name="T27" fmla="*/ 8 h 40"/>
              <a:gd name="T28" fmla="*/ 3 w 29"/>
              <a:gd name="T29" fmla="*/ 0 h 40"/>
              <a:gd name="T30" fmla="*/ 2 w 29"/>
              <a:gd name="T31" fmla="*/ 2 h 40"/>
              <a:gd name="T32" fmla="*/ 1 w 29"/>
              <a:gd name="T33" fmla="*/ 6 h 40"/>
              <a:gd name="T34" fmla="*/ 2 w 29"/>
              <a:gd name="T35" fmla="*/ 9 h 40"/>
              <a:gd name="T36" fmla="*/ 10 w 29"/>
              <a:gd name="T37" fmla="*/ 28 h 40"/>
              <a:gd name="T38" fmla="*/ 14 w 29"/>
              <a:gd name="T39" fmla="*/ 38 h 40"/>
              <a:gd name="T40" fmla="*/ 20 w 29"/>
              <a:gd name="T41" fmla="*/ 40 h 40"/>
              <a:gd name="T42" fmla="*/ 24 w 29"/>
              <a:gd name="T43" fmla="*/ 40 h 40"/>
              <a:gd name="T44" fmla="*/ 25 w 29"/>
              <a:gd name="T45" fmla="*/ 40 h 40"/>
              <a:gd name="T46" fmla="*/ 28 w 29"/>
              <a:gd name="T47" fmla="*/ 40 h 40"/>
              <a:gd name="T48" fmla="*/ 29 w 29"/>
              <a:gd name="T49" fmla="*/ 39 h 40"/>
              <a:gd name="T50" fmla="*/ 28 w 29"/>
              <a:gd name="T51" fmla="*/ 39 h 40"/>
              <a:gd name="T52" fmla="*/ 26 w 29"/>
              <a:gd name="T53" fmla="*/ 37 h 40"/>
              <a:gd name="T54" fmla="*/ 22 w 29"/>
              <a:gd name="T55" fmla="*/ 30 h 40"/>
              <a:gd name="T56" fmla="*/ 21 w 29"/>
              <a:gd name="T57" fmla="*/ 28 h 40"/>
              <a:gd name="T58" fmla="*/ 19 w 29"/>
              <a:gd name="T59" fmla="*/ 26 h 40"/>
              <a:gd name="T60" fmla="*/ 10 w 29"/>
              <a:gd name="T61" fmla="*/ 13 h 40"/>
              <a:gd name="T62" fmla="*/ 11 w 29"/>
              <a:gd name="T63" fmla="*/ 3 h 40"/>
              <a:gd name="T64" fmla="*/ 7 w 29"/>
              <a:gd name="T65" fmla="*/ 1 h 40"/>
              <a:gd name="T66" fmla="*/ 3 w 29"/>
              <a:gd name="T6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40">
                <a:moveTo>
                  <a:pt x="0" y="8"/>
                </a:moveTo>
                <a:cubicBezTo>
                  <a:pt x="0" y="9"/>
                  <a:pt x="0" y="10"/>
                  <a:pt x="0" y="12"/>
                </a:cubicBezTo>
                <a:cubicBezTo>
                  <a:pt x="0" y="13"/>
                  <a:pt x="0" y="14"/>
                  <a:pt x="0" y="16"/>
                </a:cubicBezTo>
                <a:cubicBezTo>
                  <a:pt x="0" y="18"/>
                  <a:pt x="0" y="18"/>
                  <a:pt x="0" y="18"/>
                </a:cubicBezTo>
                <a:cubicBezTo>
                  <a:pt x="0" y="20"/>
                  <a:pt x="0" y="20"/>
                  <a:pt x="0" y="20"/>
                </a:cubicBezTo>
                <a:cubicBezTo>
                  <a:pt x="0" y="21"/>
                  <a:pt x="1" y="22"/>
                  <a:pt x="1" y="24"/>
                </a:cubicBezTo>
                <a:cubicBezTo>
                  <a:pt x="1" y="25"/>
                  <a:pt x="1" y="26"/>
                  <a:pt x="2" y="28"/>
                </a:cubicBezTo>
                <a:cubicBezTo>
                  <a:pt x="3" y="30"/>
                  <a:pt x="4" y="32"/>
                  <a:pt x="5" y="34"/>
                </a:cubicBezTo>
                <a:cubicBezTo>
                  <a:pt x="5" y="34"/>
                  <a:pt x="5" y="34"/>
                  <a:pt x="5" y="34"/>
                </a:cubicBezTo>
                <a:cubicBezTo>
                  <a:pt x="6" y="35"/>
                  <a:pt x="8" y="35"/>
                  <a:pt x="9" y="35"/>
                </a:cubicBezTo>
                <a:cubicBezTo>
                  <a:pt x="10" y="36"/>
                  <a:pt x="11" y="37"/>
                  <a:pt x="12" y="38"/>
                </a:cubicBezTo>
                <a:cubicBezTo>
                  <a:pt x="9" y="29"/>
                  <a:pt x="9" y="29"/>
                  <a:pt x="9" y="29"/>
                </a:cubicBezTo>
                <a:cubicBezTo>
                  <a:pt x="6" y="22"/>
                  <a:pt x="3" y="16"/>
                  <a:pt x="1" y="9"/>
                </a:cubicBezTo>
                <a:cubicBezTo>
                  <a:pt x="0" y="8"/>
                  <a:pt x="0" y="8"/>
                  <a:pt x="0" y="8"/>
                </a:cubicBezTo>
                <a:moveTo>
                  <a:pt x="3" y="0"/>
                </a:moveTo>
                <a:cubicBezTo>
                  <a:pt x="3" y="0"/>
                  <a:pt x="2" y="1"/>
                  <a:pt x="2" y="2"/>
                </a:cubicBezTo>
                <a:cubicBezTo>
                  <a:pt x="2" y="3"/>
                  <a:pt x="1" y="5"/>
                  <a:pt x="1" y="6"/>
                </a:cubicBezTo>
                <a:cubicBezTo>
                  <a:pt x="2" y="9"/>
                  <a:pt x="2" y="9"/>
                  <a:pt x="2" y="9"/>
                </a:cubicBezTo>
                <a:cubicBezTo>
                  <a:pt x="4" y="16"/>
                  <a:pt x="7" y="22"/>
                  <a:pt x="10" y="28"/>
                </a:cubicBezTo>
                <a:cubicBezTo>
                  <a:pt x="14" y="38"/>
                  <a:pt x="14" y="38"/>
                  <a:pt x="14" y="38"/>
                </a:cubicBezTo>
                <a:cubicBezTo>
                  <a:pt x="16" y="39"/>
                  <a:pt x="18" y="39"/>
                  <a:pt x="20" y="40"/>
                </a:cubicBezTo>
                <a:cubicBezTo>
                  <a:pt x="21" y="40"/>
                  <a:pt x="23" y="40"/>
                  <a:pt x="24" y="40"/>
                </a:cubicBezTo>
                <a:cubicBezTo>
                  <a:pt x="24" y="40"/>
                  <a:pt x="25" y="40"/>
                  <a:pt x="25" y="40"/>
                </a:cubicBezTo>
                <a:cubicBezTo>
                  <a:pt x="26" y="40"/>
                  <a:pt x="27" y="40"/>
                  <a:pt x="28" y="40"/>
                </a:cubicBezTo>
                <a:cubicBezTo>
                  <a:pt x="28" y="39"/>
                  <a:pt x="28" y="39"/>
                  <a:pt x="29" y="39"/>
                </a:cubicBezTo>
                <a:cubicBezTo>
                  <a:pt x="28" y="39"/>
                  <a:pt x="28" y="39"/>
                  <a:pt x="28" y="39"/>
                </a:cubicBezTo>
                <a:cubicBezTo>
                  <a:pt x="27" y="38"/>
                  <a:pt x="27" y="37"/>
                  <a:pt x="26" y="37"/>
                </a:cubicBezTo>
                <a:cubicBezTo>
                  <a:pt x="25" y="35"/>
                  <a:pt x="24" y="33"/>
                  <a:pt x="22" y="30"/>
                </a:cubicBezTo>
                <a:cubicBezTo>
                  <a:pt x="22" y="29"/>
                  <a:pt x="22" y="28"/>
                  <a:pt x="21" y="28"/>
                </a:cubicBezTo>
                <a:cubicBezTo>
                  <a:pt x="21" y="27"/>
                  <a:pt x="20" y="26"/>
                  <a:pt x="19" y="26"/>
                </a:cubicBezTo>
                <a:cubicBezTo>
                  <a:pt x="15" y="22"/>
                  <a:pt x="11" y="18"/>
                  <a:pt x="10" y="13"/>
                </a:cubicBezTo>
                <a:cubicBezTo>
                  <a:pt x="9" y="10"/>
                  <a:pt x="9" y="6"/>
                  <a:pt x="11" y="3"/>
                </a:cubicBezTo>
                <a:cubicBezTo>
                  <a:pt x="9" y="2"/>
                  <a:pt x="8" y="2"/>
                  <a:pt x="7" y="1"/>
                </a:cubicBezTo>
                <a:cubicBezTo>
                  <a:pt x="6" y="1"/>
                  <a:pt x="4"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3" name="Freeform 3361">
            <a:extLst>
              <a:ext uri="{FF2B5EF4-FFF2-40B4-BE49-F238E27FC236}">
                <a16:creationId xmlns:a16="http://schemas.microsoft.com/office/drawing/2014/main" id="{5D159970-91E1-4094-AB6C-681CF016D59B}"/>
              </a:ext>
            </a:extLst>
          </p:cNvPr>
          <p:cNvSpPr>
            <a:spLocks/>
          </p:cNvSpPr>
          <p:nvPr/>
        </p:nvSpPr>
        <p:spPr bwMode="auto">
          <a:xfrm>
            <a:off x="2431638" y="3545469"/>
            <a:ext cx="52394" cy="107963"/>
          </a:xfrm>
          <a:custGeom>
            <a:avLst/>
            <a:gdLst>
              <a:gd name="T0" fmla="*/ 2 w 12"/>
              <a:gd name="T1" fmla="*/ 0 h 25"/>
              <a:gd name="T2" fmla="*/ 1 w 12"/>
              <a:gd name="T3" fmla="*/ 10 h 25"/>
              <a:gd name="T4" fmla="*/ 10 w 12"/>
              <a:gd name="T5" fmla="*/ 23 h 25"/>
              <a:gd name="T6" fmla="*/ 12 w 12"/>
              <a:gd name="T7" fmla="*/ 25 h 25"/>
              <a:gd name="T8" fmla="*/ 12 w 12"/>
              <a:gd name="T9" fmla="*/ 23 h 25"/>
              <a:gd name="T10" fmla="*/ 11 w 12"/>
              <a:gd name="T11" fmla="*/ 19 h 25"/>
              <a:gd name="T12" fmla="*/ 8 w 12"/>
              <a:gd name="T13" fmla="*/ 11 h 25"/>
              <a:gd name="T14" fmla="*/ 7 w 12"/>
              <a:gd name="T15" fmla="*/ 8 h 25"/>
              <a:gd name="T16" fmla="*/ 5 w 12"/>
              <a:gd name="T17" fmla="*/ 5 h 25"/>
              <a:gd name="T18" fmla="*/ 2 w 12"/>
              <a:gd name="T19" fmla="*/ 1 h 25"/>
              <a:gd name="T20" fmla="*/ 2 w 12"/>
              <a:gd name="T21" fmla="*/ 0 h 25"/>
              <a:gd name="T22" fmla="*/ 2 w 12"/>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5">
                <a:moveTo>
                  <a:pt x="2" y="0"/>
                </a:moveTo>
                <a:cubicBezTo>
                  <a:pt x="0" y="3"/>
                  <a:pt x="0" y="7"/>
                  <a:pt x="1" y="10"/>
                </a:cubicBezTo>
                <a:cubicBezTo>
                  <a:pt x="2" y="15"/>
                  <a:pt x="6" y="19"/>
                  <a:pt x="10" y="23"/>
                </a:cubicBezTo>
                <a:cubicBezTo>
                  <a:pt x="11" y="23"/>
                  <a:pt x="12" y="24"/>
                  <a:pt x="12" y="25"/>
                </a:cubicBezTo>
                <a:cubicBezTo>
                  <a:pt x="12" y="24"/>
                  <a:pt x="12" y="24"/>
                  <a:pt x="12" y="23"/>
                </a:cubicBezTo>
                <a:cubicBezTo>
                  <a:pt x="11" y="22"/>
                  <a:pt x="11" y="21"/>
                  <a:pt x="11" y="19"/>
                </a:cubicBezTo>
                <a:cubicBezTo>
                  <a:pt x="10" y="17"/>
                  <a:pt x="9" y="14"/>
                  <a:pt x="8" y="11"/>
                </a:cubicBezTo>
                <a:cubicBezTo>
                  <a:pt x="8" y="10"/>
                  <a:pt x="7" y="9"/>
                  <a:pt x="7" y="8"/>
                </a:cubicBezTo>
                <a:cubicBezTo>
                  <a:pt x="6" y="7"/>
                  <a:pt x="6" y="6"/>
                  <a:pt x="5" y="5"/>
                </a:cubicBezTo>
                <a:cubicBezTo>
                  <a:pt x="4" y="3"/>
                  <a:pt x="3" y="2"/>
                  <a:pt x="2" y="1"/>
                </a:cubicBezTo>
                <a:cubicBezTo>
                  <a:pt x="2" y="0"/>
                  <a:pt x="2" y="0"/>
                  <a:pt x="2"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4" name="Freeform 3362">
            <a:extLst>
              <a:ext uri="{FF2B5EF4-FFF2-40B4-BE49-F238E27FC236}">
                <a16:creationId xmlns:a16="http://schemas.microsoft.com/office/drawing/2014/main" id="{B895C07E-456F-4820-979F-5E6AED9B3829}"/>
              </a:ext>
            </a:extLst>
          </p:cNvPr>
          <p:cNvSpPr>
            <a:spLocks/>
          </p:cNvSpPr>
          <p:nvPr/>
        </p:nvSpPr>
        <p:spPr bwMode="auto">
          <a:xfrm>
            <a:off x="2501496" y="3705825"/>
            <a:ext cx="12701"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6" name="Freeform 3364">
            <a:extLst>
              <a:ext uri="{FF2B5EF4-FFF2-40B4-BE49-F238E27FC236}">
                <a16:creationId xmlns:a16="http://schemas.microsoft.com/office/drawing/2014/main" id="{0C003980-7EE2-4577-B6AA-7C6B295425A2}"/>
              </a:ext>
            </a:extLst>
          </p:cNvPr>
          <p:cNvSpPr>
            <a:spLocks/>
          </p:cNvSpPr>
          <p:nvPr/>
        </p:nvSpPr>
        <p:spPr bwMode="auto">
          <a:xfrm>
            <a:off x="1920404" y="2972315"/>
            <a:ext cx="149242" cy="42867"/>
          </a:xfrm>
          <a:custGeom>
            <a:avLst/>
            <a:gdLst>
              <a:gd name="T0" fmla="*/ 22 w 35"/>
              <a:gd name="T1" fmla="*/ 0 h 10"/>
              <a:gd name="T2" fmla="*/ 0 w 35"/>
              <a:gd name="T3" fmla="*/ 10 h 10"/>
              <a:gd name="T4" fmla="*/ 5 w 35"/>
              <a:gd name="T5" fmla="*/ 7 h 10"/>
              <a:gd name="T6" fmla="*/ 11 w 35"/>
              <a:gd name="T7" fmla="*/ 4 h 10"/>
              <a:gd name="T8" fmla="*/ 14 w 35"/>
              <a:gd name="T9" fmla="*/ 3 h 10"/>
              <a:gd name="T10" fmla="*/ 16 w 35"/>
              <a:gd name="T11" fmla="*/ 3 h 10"/>
              <a:gd name="T12" fmla="*/ 18 w 35"/>
              <a:gd name="T13" fmla="*/ 3 h 10"/>
              <a:gd name="T14" fmla="*/ 21 w 35"/>
              <a:gd name="T15" fmla="*/ 4 h 10"/>
              <a:gd name="T16" fmla="*/ 25 w 35"/>
              <a:gd name="T17" fmla="*/ 4 h 10"/>
              <a:gd name="T18" fmla="*/ 28 w 35"/>
              <a:gd name="T19" fmla="*/ 4 h 10"/>
              <a:gd name="T20" fmla="*/ 31 w 35"/>
              <a:gd name="T21" fmla="*/ 4 h 10"/>
              <a:gd name="T22" fmla="*/ 35 w 35"/>
              <a:gd name="T23" fmla="*/ 4 h 10"/>
              <a:gd name="T24" fmla="*/ 35 w 35"/>
              <a:gd name="T25" fmla="*/ 4 h 10"/>
              <a:gd name="T26" fmla="*/ 33 w 35"/>
              <a:gd name="T27" fmla="*/ 3 h 10"/>
              <a:gd name="T28" fmla="*/ 22 w 35"/>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0">
                <a:moveTo>
                  <a:pt x="22" y="0"/>
                </a:moveTo>
                <a:cubicBezTo>
                  <a:pt x="14" y="2"/>
                  <a:pt x="7" y="5"/>
                  <a:pt x="0" y="10"/>
                </a:cubicBezTo>
                <a:cubicBezTo>
                  <a:pt x="0" y="9"/>
                  <a:pt x="2" y="8"/>
                  <a:pt x="5" y="7"/>
                </a:cubicBezTo>
                <a:cubicBezTo>
                  <a:pt x="6" y="6"/>
                  <a:pt x="8" y="5"/>
                  <a:pt x="11" y="4"/>
                </a:cubicBezTo>
                <a:cubicBezTo>
                  <a:pt x="12" y="4"/>
                  <a:pt x="13" y="3"/>
                  <a:pt x="14" y="3"/>
                </a:cubicBezTo>
                <a:cubicBezTo>
                  <a:pt x="15" y="3"/>
                  <a:pt x="15" y="3"/>
                  <a:pt x="16" y="3"/>
                </a:cubicBezTo>
                <a:cubicBezTo>
                  <a:pt x="17" y="3"/>
                  <a:pt x="17" y="3"/>
                  <a:pt x="18" y="3"/>
                </a:cubicBezTo>
                <a:cubicBezTo>
                  <a:pt x="19" y="3"/>
                  <a:pt x="20" y="3"/>
                  <a:pt x="21" y="4"/>
                </a:cubicBezTo>
                <a:cubicBezTo>
                  <a:pt x="23" y="4"/>
                  <a:pt x="24" y="4"/>
                  <a:pt x="25" y="4"/>
                </a:cubicBezTo>
                <a:cubicBezTo>
                  <a:pt x="26" y="4"/>
                  <a:pt x="27" y="4"/>
                  <a:pt x="28" y="4"/>
                </a:cubicBezTo>
                <a:cubicBezTo>
                  <a:pt x="29" y="4"/>
                  <a:pt x="30" y="4"/>
                  <a:pt x="31" y="4"/>
                </a:cubicBezTo>
                <a:cubicBezTo>
                  <a:pt x="33" y="4"/>
                  <a:pt x="34" y="4"/>
                  <a:pt x="35" y="4"/>
                </a:cubicBezTo>
                <a:cubicBezTo>
                  <a:pt x="35" y="4"/>
                  <a:pt x="35" y="4"/>
                  <a:pt x="35" y="4"/>
                </a:cubicBezTo>
                <a:cubicBezTo>
                  <a:pt x="35" y="4"/>
                  <a:pt x="34" y="4"/>
                  <a:pt x="33" y="3"/>
                </a:cubicBezTo>
                <a:cubicBezTo>
                  <a:pt x="29" y="2"/>
                  <a:pt x="26" y="1"/>
                  <a:pt x="2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7" name="Freeform 3365">
            <a:extLst>
              <a:ext uri="{FF2B5EF4-FFF2-40B4-BE49-F238E27FC236}">
                <a16:creationId xmlns:a16="http://schemas.microsoft.com/office/drawing/2014/main" id="{C4DCAB18-B161-4CD4-8958-9819844427BA}"/>
              </a:ext>
            </a:extLst>
          </p:cNvPr>
          <p:cNvSpPr>
            <a:spLocks/>
          </p:cNvSpPr>
          <p:nvPr/>
        </p:nvSpPr>
        <p:spPr bwMode="auto">
          <a:xfrm>
            <a:off x="2014077" y="2959613"/>
            <a:ext cx="95261" cy="30166"/>
          </a:xfrm>
          <a:custGeom>
            <a:avLst/>
            <a:gdLst>
              <a:gd name="T0" fmla="*/ 14 w 22"/>
              <a:gd name="T1" fmla="*/ 0 h 7"/>
              <a:gd name="T2" fmla="*/ 9 w 22"/>
              <a:gd name="T3" fmla="*/ 1 h 7"/>
              <a:gd name="T4" fmla="*/ 0 w 22"/>
              <a:gd name="T5" fmla="*/ 3 h 7"/>
              <a:gd name="T6" fmla="*/ 11 w 22"/>
              <a:gd name="T7" fmla="*/ 6 h 7"/>
              <a:gd name="T8" fmla="*/ 13 w 22"/>
              <a:gd name="T9" fmla="*/ 7 h 7"/>
              <a:gd name="T10" fmla="*/ 19 w 22"/>
              <a:gd name="T11" fmla="*/ 5 h 7"/>
              <a:gd name="T12" fmla="*/ 22 w 22"/>
              <a:gd name="T13" fmla="*/ 4 h 7"/>
              <a:gd name="T14" fmla="*/ 18 w 22"/>
              <a:gd name="T15" fmla="*/ 1 h 7"/>
              <a:gd name="T16" fmla="*/ 14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4" y="0"/>
                </a:moveTo>
                <a:cubicBezTo>
                  <a:pt x="13" y="0"/>
                  <a:pt x="11" y="1"/>
                  <a:pt x="9" y="1"/>
                </a:cubicBezTo>
                <a:cubicBezTo>
                  <a:pt x="6" y="1"/>
                  <a:pt x="3" y="2"/>
                  <a:pt x="0" y="3"/>
                </a:cubicBezTo>
                <a:cubicBezTo>
                  <a:pt x="4" y="4"/>
                  <a:pt x="7" y="5"/>
                  <a:pt x="11" y="6"/>
                </a:cubicBezTo>
                <a:cubicBezTo>
                  <a:pt x="12" y="7"/>
                  <a:pt x="13" y="7"/>
                  <a:pt x="13" y="7"/>
                </a:cubicBezTo>
                <a:cubicBezTo>
                  <a:pt x="16" y="6"/>
                  <a:pt x="17" y="5"/>
                  <a:pt x="19" y="5"/>
                </a:cubicBezTo>
                <a:cubicBezTo>
                  <a:pt x="20" y="5"/>
                  <a:pt x="21" y="4"/>
                  <a:pt x="22" y="4"/>
                </a:cubicBezTo>
                <a:cubicBezTo>
                  <a:pt x="21" y="3"/>
                  <a:pt x="20" y="1"/>
                  <a:pt x="18" y="1"/>
                </a:cubicBezTo>
                <a:cubicBezTo>
                  <a:pt x="17" y="1"/>
                  <a:pt x="15" y="0"/>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1" name="Freeform 3369">
            <a:extLst>
              <a:ext uri="{FF2B5EF4-FFF2-40B4-BE49-F238E27FC236}">
                <a16:creationId xmlns:a16="http://schemas.microsoft.com/office/drawing/2014/main" id="{6DDB38EB-8239-4B51-9A37-5CAD7C46C667}"/>
              </a:ext>
            </a:extLst>
          </p:cNvPr>
          <p:cNvSpPr>
            <a:spLocks/>
          </p:cNvSpPr>
          <p:nvPr/>
        </p:nvSpPr>
        <p:spPr bwMode="auto">
          <a:xfrm>
            <a:off x="2109338" y="2977078"/>
            <a:ext cx="125427" cy="38104"/>
          </a:xfrm>
          <a:custGeom>
            <a:avLst/>
            <a:gdLst>
              <a:gd name="T0" fmla="*/ 11 w 29"/>
              <a:gd name="T1" fmla="*/ 0 h 9"/>
              <a:gd name="T2" fmla="*/ 2 w 29"/>
              <a:gd name="T3" fmla="*/ 2 h 9"/>
              <a:gd name="T4" fmla="*/ 2 w 29"/>
              <a:gd name="T5" fmla="*/ 2 h 9"/>
              <a:gd name="T6" fmla="*/ 1 w 29"/>
              <a:gd name="T7" fmla="*/ 3 h 9"/>
              <a:gd name="T8" fmla="*/ 1 w 29"/>
              <a:gd name="T9" fmla="*/ 3 h 9"/>
              <a:gd name="T10" fmla="*/ 0 w 29"/>
              <a:gd name="T11" fmla="*/ 5 h 9"/>
              <a:gd name="T12" fmla="*/ 0 w 29"/>
              <a:gd name="T13" fmla="*/ 5 h 9"/>
              <a:gd name="T14" fmla="*/ 24 w 29"/>
              <a:gd name="T15" fmla="*/ 8 h 9"/>
              <a:gd name="T16" fmla="*/ 27 w 29"/>
              <a:gd name="T17" fmla="*/ 9 h 9"/>
              <a:gd name="T18" fmla="*/ 27 w 29"/>
              <a:gd name="T19" fmla="*/ 9 h 9"/>
              <a:gd name="T20" fmla="*/ 29 w 29"/>
              <a:gd name="T21" fmla="*/ 8 h 9"/>
              <a:gd name="T22" fmla="*/ 29 w 29"/>
              <a:gd name="T23" fmla="*/ 7 h 9"/>
              <a:gd name="T24" fmla="*/ 29 w 29"/>
              <a:gd name="T25" fmla="*/ 7 h 9"/>
              <a:gd name="T26" fmla="*/ 28 w 29"/>
              <a:gd name="T27" fmla="*/ 6 h 9"/>
              <a:gd name="T28" fmla="*/ 11 w 29"/>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
                <a:moveTo>
                  <a:pt x="11" y="0"/>
                </a:moveTo>
                <a:cubicBezTo>
                  <a:pt x="8" y="0"/>
                  <a:pt x="5" y="1"/>
                  <a:pt x="2" y="2"/>
                </a:cubicBezTo>
                <a:cubicBezTo>
                  <a:pt x="2" y="2"/>
                  <a:pt x="2" y="2"/>
                  <a:pt x="2" y="2"/>
                </a:cubicBezTo>
                <a:cubicBezTo>
                  <a:pt x="2" y="2"/>
                  <a:pt x="2" y="3"/>
                  <a:pt x="1" y="3"/>
                </a:cubicBezTo>
                <a:cubicBezTo>
                  <a:pt x="1" y="3"/>
                  <a:pt x="1" y="3"/>
                  <a:pt x="1" y="3"/>
                </a:cubicBezTo>
                <a:cubicBezTo>
                  <a:pt x="1" y="3"/>
                  <a:pt x="0" y="4"/>
                  <a:pt x="0" y="5"/>
                </a:cubicBezTo>
                <a:cubicBezTo>
                  <a:pt x="0" y="5"/>
                  <a:pt x="0" y="5"/>
                  <a:pt x="0" y="5"/>
                </a:cubicBezTo>
                <a:cubicBezTo>
                  <a:pt x="6" y="6"/>
                  <a:pt x="12" y="7"/>
                  <a:pt x="24" y="8"/>
                </a:cubicBezTo>
                <a:cubicBezTo>
                  <a:pt x="25" y="8"/>
                  <a:pt x="25" y="9"/>
                  <a:pt x="27" y="9"/>
                </a:cubicBezTo>
                <a:cubicBezTo>
                  <a:pt x="27" y="9"/>
                  <a:pt x="27" y="9"/>
                  <a:pt x="27" y="9"/>
                </a:cubicBezTo>
                <a:cubicBezTo>
                  <a:pt x="28" y="9"/>
                  <a:pt x="29" y="8"/>
                  <a:pt x="29" y="8"/>
                </a:cubicBezTo>
                <a:cubicBezTo>
                  <a:pt x="29" y="7"/>
                  <a:pt x="29" y="7"/>
                  <a:pt x="29" y="7"/>
                </a:cubicBezTo>
                <a:cubicBezTo>
                  <a:pt x="29" y="7"/>
                  <a:pt x="29" y="7"/>
                  <a:pt x="29" y="7"/>
                </a:cubicBezTo>
                <a:cubicBezTo>
                  <a:pt x="29" y="6"/>
                  <a:pt x="29" y="6"/>
                  <a:pt x="28" y="6"/>
                </a:cubicBezTo>
                <a:cubicBezTo>
                  <a:pt x="23" y="2"/>
                  <a:pt x="17" y="0"/>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9" name="Group 18">
            <a:extLst>
              <a:ext uri="{FF2B5EF4-FFF2-40B4-BE49-F238E27FC236}">
                <a16:creationId xmlns:a16="http://schemas.microsoft.com/office/drawing/2014/main" id="{7D614583-C35E-4010-8545-6E59A21AE64B}"/>
              </a:ext>
            </a:extLst>
          </p:cNvPr>
          <p:cNvGrpSpPr/>
          <p:nvPr/>
        </p:nvGrpSpPr>
        <p:grpSpPr>
          <a:xfrm>
            <a:off x="1769574" y="2610323"/>
            <a:ext cx="1033582" cy="746212"/>
            <a:chOff x="1769574" y="2610323"/>
            <a:chExt cx="1033582" cy="746212"/>
          </a:xfrm>
        </p:grpSpPr>
        <p:sp>
          <p:nvSpPr>
            <p:cNvPr id="21358" name="Freeform 3306">
              <a:extLst>
                <a:ext uri="{FF2B5EF4-FFF2-40B4-BE49-F238E27FC236}">
                  <a16:creationId xmlns:a16="http://schemas.microsoft.com/office/drawing/2014/main" id="{2035D560-D917-4A6D-B03C-EA8E92552FC3}"/>
                </a:ext>
              </a:extLst>
            </p:cNvPr>
            <p:cNvSpPr>
              <a:spLocks/>
            </p:cNvSpPr>
            <p:nvPr/>
          </p:nvSpPr>
          <p:spPr bwMode="auto">
            <a:xfrm>
              <a:off x="2049006" y="2610323"/>
              <a:ext cx="185759" cy="250854"/>
            </a:xfrm>
            <a:custGeom>
              <a:avLst/>
              <a:gdLst>
                <a:gd name="T0" fmla="*/ 14 w 43"/>
                <a:gd name="T1" fmla="*/ 0 h 58"/>
                <a:gd name="T2" fmla="*/ 10 w 43"/>
                <a:gd name="T3" fmla="*/ 0 h 58"/>
                <a:gd name="T4" fmla="*/ 0 w 43"/>
                <a:gd name="T5" fmla="*/ 2 h 58"/>
                <a:gd name="T6" fmla="*/ 1 w 43"/>
                <a:gd name="T7" fmla="*/ 3 h 58"/>
                <a:gd name="T8" fmla="*/ 5 w 43"/>
                <a:gd name="T9" fmla="*/ 7 h 58"/>
                <a:gd name="T10" fmla="*/ 6 w 43"/>
                <a:gd name="T11" fmla="*/ 9 h 58"/>
                <a:gd name="T12" fmla="*/ 7 w 43"/>
                <a:gd name="T13" fmla="*/ 12 h 58"/>
                <a:gd name="T14" fmla="*/ 9 w 43"/>
                <a:gd name="T15" fmla="*/ 17 h 58"/>
                <a:gd name="T16" fmla="*/ 10 w 43"/>
                <a:gd name="T17" fmla="*/ 20 h 58"/>
                <a:gd name="T18" fmla="*/ 10 w 43"/>
                <a:gd name="T19" fmla="*/ 22 h 58"/>
                <a:gd name="T20" fmla="*/ 11 w 43"/>
                <a:gd name="T21" fmla="*/ 27 h 58"/>
                <a:gd name="T22" fmla="*/ 10 w 43"/>
                <a:gd name="T23" fmla="*/ 32 h 58"/>
                <a:gd name="T24" fmla="*/ 11 w 43"/>
                <a:gd name="T25" fmla="*/ 36 h 58"/>
                <a:gd name="T26" fmla="*/ 11 w 43"/>
                <a:gd name="T27" fmla="*/ 38 h 58"/>
                <a:gd name="T28" fmla="*/ 12 w 43"/>
                <a:gd name="T29" fmla="*/ 39 h 58"/>
                <a:gd name="T30" fmla="*/ 12 w 43"/>
                <a:gd name="T31" fmla="*/ 40 h 58"/>
                <a:gd name="T32" fmla="*/ 12 w 43"/>
                <a:gd name="T33" fmla="*/ 40 h 58"/>
                <a:gd name="T34" fmla="*/ 22 w 43"/>
                <a:gd name="T35" fmla="*/ 46 h 58"/>
                <a:gd name="T36" fmla="*/ 27 w 43"/>
                <a:gd name="T37" fmla="*/ 50 h 58"/>
                <a:gd name="T38" fmla="*/ 32 w 43"/>
                <a:gd name="T39" fmla="*/ 55 h 58"/>
                <a:gd name="T40" fmla="*/ 34 w 43"/>
                <a:gd name="T41" fmla="*/ 58 h 58"/>
                <a:gd name="T42" fmla="*/ 35 w 43"/>
                <a:gd name="T43" fmla="*/ 54 h 58"/>
                <a:gd name="T44" fmla="*/ 37 w 43"/>
                <a:gd name="T45" fmla="*/ 45 h 58"/>
                <a:gd name="T46" fmla="*/ 39 w 43"/>
                <a:gd name="T47" fmla="*/ 40 h 58"/>
                <a:gd name="T48" fmla="*/ 40 w 43"/>
                <a:gd name="T49" fmla="*/ 34 h 58"/>
                <a:gd name="T50" fmla="*/ 42 w 43"/>
                <a:gd name="T51" fmla="*/ 29 h 58"/>
                <a:gd name="T52" fmla="*/ 43 w 43"/>
                <a:gd name="T53" fmla="*/ 24 h 58"/>
                <a:gd name="T54" fmla="*/ 42 w 43"/>
                <a:gd name="T55" fmla="*/ 14 h 58"/>
                <a:gd name="T56" fmla="*/ 40 w 43"/>
                <a:gd name="T57" fmla="*/ 8 h 58"/>
                <a:gd name="T58" fmla="*/ 38 w 43"/>
                <a:gd name="T59" fmla="*/ 6 h 58"/>
                <a:gd name="T60" fmla="*/ 38 w 43"/>
                <a:gd name="T61" fmla="*/ 6 h 58"/>
                <a:gd name="T62" fmla="*/ 14 w 43"/>
                <a:gd name="T6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58">
                  <a:moveTo>
                    <a:pt x="14" y="0"/>
                  </a:moveTo>
                  <a:cubicBezTo>
                    <a:pt x="13" y="0"/>
                    <a:pt x="12" y="0"/>
                    <a:pt x="10" y="0"/>
                  </a:cubicBezTo>
                  <a:cubicBezTo>
                    <a:pt x="7" y="0"/>
                    <a:pt x="3" y="1"/>
                    <a:pt x="0" y="2"/>
                  </a:cubicBezTo>
                  <a:cubicBezTo>
                    <a:pt x="1" y="3"/>
                    <a:pt x="1" y="3"/>
                    <a:pt x="1" y="3"/>
                  </a:cubicBezTo>
                  <a:cubicBezTo>
                    <a:pt x="2" y="4"/>
                    <a:pt x="3" y="5"/>
                    <a:pt x="5" y="7"/>
                  </a:cubicBezTo>
                  <a:cubicBezTo>
                    <a:pt x="5" y="8"/>
                    <a:pt x="6" y="8"/>
                    <a:pt x="6" y="9"/>
                  </a:cubicBezTo>
                  <a:cubicBezTo>
                    <a:pt x="7" y="12"/>
                    <a:pt x="7" y="12"/>
                    <a:pt x="7" y="12"/>
                  </a:cubicBezTo>
                  <a:cubicBezTo>
                    <a:pt x="8" y="14"/>
                    <a:pt x="9" y="15"/>
                    <a:pt x="9" y="17"/>
                  </a:cubicBezTo>
                  <a:cubicBezTo>
                    <a:pt x="10" y="18"/>
                    <a:pt x="10" y="19"/>
                    <a:pt x="10" y="20"/>
                  </a:cubicBezTo>
                  <a:cubicBezTo>
                    <a:pt x="10" y="21"/>
                    <a:pt x="10" y="22"/>
                    <a:pt x="10" y="22"/>
                  </a:cubicBezTo>
                  <a:cubicBezTo>
                    <a:pt x="10" y="24"/>
                    <a:pt x="11" y="26"/>
                    <a:pt x="11" y="27"/>
                  </a:cubicBezTo>
                  <a:cubicBezTo>
                    <a:pt x="11" y="29"/>
                    <a:pt x="11" y="31"/>
                    <a:pt x="10" y="32"/>
                  </a:cubicBezTo>
                  <a:cubicBezTo>
                    <a:pt x="10" y="33"/>
                    <a:pt x="10" y="34"/>
                    <a:pt x="11" y="36"/>
                  </a:cubicBezTo>
                  <a:cubicBezTo>
                    <a:pt x="11" y="37"/>
                    <a:pt x="11" y="37"/>
                    <a:pt x="11" y="38"/>
                  </a:cubicBezTo>
                  <a:cubicBezTo>
                    <a:pt x="11" y="39"/>
                    <a:pt x="12" y="39"/>
                    <a:pt x="12" y="39"/>
                  </a:cubicBezTo>
                  <a:cubicBezTo>
                    <a:pt x="12" y="40"/>
                    <a:pt x="12" y="40"/>
                    <a:pt x="12" y="40"/>
                  </a:cubicBezTo>
                  <a:cubicBezTo>
                    <a:pt x="12" y="40"/>
                    <a:pt x="12" y="40"/>
                    <a:pt x="12" y="40"/>
                  </a:cubicBezTo>
                  <a:cubicBezTo>
                    <a:pt x="16" y="42"/>
                    <a:pt x="19" y="44"/>
                    <a:pt x="22" y="46"/>
                  </a:cubicBezTo>
                  <a:cubicBezTo>
                    <a:pt x="24" y="47"/>
                    <a:pt x="26" y="49"/>
                    <a:pt x="27" y="50"/>
                  </a:cubicBezTo>
                  <a:cubicBezTo>
                    <a:pt x="29" y="51"/>
                    <a:pt x="30" y="53"/>
                    <a:pt x="32" y="55"/>
                  </a:cubicBezTo>
                  <a:cubicBezTo>
                    <a:pt x="33" y="56"/>
                    <a:pt x="34" y="57"/>
                    <a:pt x="34" y="58"/>
                  </a:cubicBezTo>
                  <a:cubicBezTo>
                    <a:pt x="34" y="57"/>
                    <a:pt x="34" y="56"/>
                    <a:pt x="35" y="54"/>
                  </a:cubicBezTo>
                  <a:cubicBezTo>
                    <a:pt x="35" y="52"/>
                    <a:pt x="36" y="48"/>
                    <a:pt x="37" y="45"/>
                  </a:cubicBezTo>
                  <a:cubicBezTo>
                    <a:pt x="37" y="43"/>
                    <a:pt x="38" y="41"/>
                    <a:pt x="39" y="40"/>
                  </a:cubicBezTo>
                  <a:cubicBezTo>
                    <a:pt x="39" y="38"/>
                    <a:pt x="40" y="36"/>
                    <a:pt x="40" y="34"/>
                  </a:cubicBezTo>
                  <a:cubicBezTo>
                    <a:pt x="41" y="32"/>
                    <a:pt x="41" y="31"/>
                    <a:pt x="42" y="29"/>
                  </a:cubicBezTo>
                  <a:cubicBezTo>
                    <a:pt x="42" y="27"/>
                    <a:pt x="42" y="25"/>
                    <a:pt x="43" y="24"/>
                  </a:cubicBezTo>
                  <a:cubicBezTo>
                    <a:pt x="43" y="20"/>
                    <a:pt x="43" y="17"/>
                    <a:pt x="42" y="14"/>
                  </a:cubicBezTo>
                  <a:cubicBezTo>
                    <a:pt x="42" y="11"/>
                    <a:pt x="41" y="9"/>
                    <a:pt x="40" y="8"/>
                  </a:cubicBezTo>
                  <a:cubicBezTo>
                    <a:pt x="39" y="7"/>
                    <a:pt x="38" y="6"/>
                    <a:pt x="38" y="6"/>
                  </a:cubicBezTo>
                  <a:cubicBezTo>
                    <a:pt x="38" y="6"/>
                    <a:pt x="38" y="6"/>
                    <a:pt x="38" y="6"/>
                  </a:cubicBezTo>
                  <a:cubicBezTo>
                    <a:pt x="31" y="2"/>
                    <a:pt x="23" y="0"/>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59" name="Freeform 3307">
              <a:extLst>
                <a:ext uri="{FF2B5EF4-FFF2-40B4-BE49-F238E27FC236}">
                  <a16:creationId xmlns:a16="http://schemas.microsoft.com/office/drawing/2014/main" id="{2EC9CA69-BE83-48F6-B1F9-9F185438614C}"/>
                </a:ext>
              </a:extLst>
            </p:cNvPr>
            <p:cNvSpPr>
              <a:spLocks noEditPoints="1"/>
            </p:cNvSpPr>
            <p:nvPr/>
          </p:nvSpPr>
          <p:spPr bwMode="auto">
            <a:xfrm>
              <a:off x="2204599" y="2637313"/>
              <a:ext cx="133365" cy="352466"/>
            </a:xfrm>
            <a:custGeom>
              <a:avLst/>
              <a:gdLst>
                <a:gd name="T0" fmla="*/ 19 w 31"/>
                <a:gd name="T1" fmla="*/ 15 h 82"/>
                <a:gd name="T2" fmla="*/ 19 w 31"/>
                <a:gd name="T3" fmla="*/ 16 h 82"/>
                <a:gd name="T4" fmla="*/ 16 w 31"/>
                <a:gd name="T5" fmla="*/ 57 h 82"/>
                <a:gd name="T6" fmla="*/ 15 w 31"/>
                <a:gd name="T7" fmla="*/ 67 h 82"/>
                <a:gd name="T8" fmla="*/ 15 w 31"/>
                <a:gd name="T9" fmla="*/ 78 h 82"/>
                <a:gd name="T10" fmla="*/ 15 w 31"/>
                <a:gd name="T11" fmla="*/ 78 h 82"/>
                <a:gd name="T12" fmla="*/ 25 w 31"/>
                <a:gd name="T13" fmla="*/ 28 h 82"/>
                <a:gd name="T14" fmla="*/ 19 w 31"/>
                <a:gd name="T15" fmla="*/ 15 h 82"/>
                <a:gd name="T16" fmla="*/ 2 w 31"/>
                <a:gd name="T17" fmla="*/ 0 h 82"/>
                <a:gd name="T18" fmla="*/ 4 w 31"/>
                <a:gd name="T19" fmla="*/ 2 h 82"/>
                <a:gd name="T20" fmla="*/ 7 w 31"/>
                <a:gd name="T21" fmla="*/ 8 h 82"/>
                <a:gd name="T22" fmla="*/ 7 w 31"/>
                <a:gd name="T23" fmla="*/ 18 h 82"/>
                <a:gd name="T24" fmla="*/ 7 w 31"/>
                <a:gd name="T25" fmla="*/ 23 h 82"/>
                <a:gd name="T26" fmla="*/ 5 w 31"/>
                <a:gd name="T27" fmla="*/ 29 h 82"/>
                <a:gd name="T28" fmla="*/ 4 w 31"/>
                <a:gd name="T29" fmla="*/ 34 h 82"/>
                <a:gd name="T30" fmla="*/ 2 w 31"/>
                <a:gd name="T31" fmla="*/ 39 h 82"/>
                <a:gd name="T32" fmla="*/ 1 w 31"/>
                <a:gd name="T33" fmla="*/ 49 h 82"/>
                <a:gd name="T34" fmla="*/ 1 w 31"/>
                <a:gd name="T35" fmla="*/ 55 h 82"/>
                <a:gd name="T36" fmla="*/ 1 w 31"/>
                <a:gd name="T37" fmla="*/ 56 h 82"/>
                <a:gd name="T38" fmla="*/ 2 w 31"/>
                <a:gd name="T39" fmla="*/ 59 h 82"/>
                <a:gd name="T40" fmla="*/ 7 w 31"/>
                <a:gd name="T41" fmla="*/ 68 h 82"/>
                <a:gd name="T42" fmla="*/ 11 w 31"/>
                <a:gd name="T43" fmla="*/ 82 h 82"/>
                <a:gd name="T44" fmla="*/ 13 w 31"/>
                <a:gd name="T45" fmla="*/ 80 h 82"/>
                <a:gd name="T46" fmla="*/ 13 w 31"/>
                <a:gd name="T47" fmla="*/ 78 h 82"/>
                <a:gd name="T48" fmla="*/ 13 w 31"/>
                <a:gd name="T49" fmla="*/ 67 h 82"/>
                <a:gd name="T50" fmla="*/ 14 w 31"/>
                <a:gd name="T51" fmla="*/ 57 h 82"/>
                <a:gd name="T52" fmla="*/ 17 w 31"/>
                <a:gd name="T53" fmla="*/ 16 h 82"/>
                <a:gd name="T54" fmla="*/ 17 w 31"/>
                <a:gd name="T55" fmla="*/ 13 h 82"/>
                <a:gd name="T56" fmla="*/ 2 w 31"/>
                <a:gd name="T5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82">
                  <a:moveTo>
                    <a:pt x="19" y="15"/>
                  </a:moveTo>
                  <a:cubicBezTo>
                    <a:pt x="19" y="16"/>
                    <a:pt x="19" y="16"/>
                    <a:pt x="19" y="16"/>
                  </a:cubicBezTo>
                  <a:cubicBezTo>
                    <a:pt x="16" y="57"/>
                    <a:pt x="16" y="57"/>
                    <a:pt x="16" y="57"/>
                  </a:cubicBezTo>
                  <a:cubicBezTo>
                    <a:pt x="15" y="67"/>
                    <a:pt x="15" y="67"/>
                    <a:pt x="15" y="67"/>
                  </a:cubicBezTo>
                  <a:cubicBezTo>
                    <a:pt x="15" y="71"/>
                    <a:pt x="15" y="74"/>
                    <a:pt x="15" y="78"/>
                  </a:cubicBezTo>
                  <a:cubicBezTo>
                    <a:pt x="15" y="78"/>
                    <a:pt x="15" y="78"/>
                    <a:pt x="15" y="78"/>
                  </a:cubicBezTo>
                  <a:cubicBezTo>
                    <a:pt x="25" y="64"/>
                    <a:pt x="31" y="45"/>
                    <a:pt x="25" y="28"/>
                  </a:cubicBezTo>
                  <a:cubicBezTo>
                    <a:pt x="24" y="24"/>
                    <a:pt x="22" y="19"/>
                    <a:pt x="19" y="15"/>
                  </a:cubicBezTo>
                  <a:moveTo>
                    <a:pt x="2" y="0"/>
                  </a:moveTo>
                  <a:cubicBezTo>
                    <a:pt x="2" y="0"/>
                    <a:pt x="3" y="1"/>
                    <a:pt x="4" y="2"/>
                  </a:cubicBezTo>
                  <a:cubicBezTo>
                    <a:pt x="5" y="3"/>
                    <a:pt x="6" y="5"/>
                    <a:pt x="7" y="8"/>
                  </a:cubicBezTo>
                  <a:cubicBezTo>
                    <a:pt x="8" y="11"/>
                    <a:pt x="8" y="14"/>
                    <a:pt x="7" y="18"/>
                  </a:cubicBezTo>
                  <a:cubicBezTo>
                    <a:pt x="7" y="19"/>
                    <a:pt x="7" y="21"/>
                    <a:pt x="7" y="23"/>
                  </a:cubicBezTo>
                  <a:cubicBezTo>
                    <a:pt x="6" y="25"/>
                    <a:pt x="6" y="27"/>
                    <a:pt x="5" y="29"/>
                  </a:cubicBezTo>
                  <a:cubicBezTo>
                    <a:pt x="5" y="30"/>
                    <a:pt x="4" y="32"/>
                    <a:pt x="4" y="34"/>
                  </a:cubicBezTo>
                  <a:cubicBezTo>
                    <a:pt x="3" y="36"/>
                    <a:pt x="3" y="38"/>
                    <a:pt x="2" y="39"/>
                  </a:cubicBezTo>
                  <a:cubicBezTo>
                    <a:pt x="2" y="43"/>
                    <a:pt x="1" y="46"/>
                    <a:pt x="1" y="49"/>
                  </a:cubicBezTo>
                  <a:cubicBezTo>
                    <a:pt x="0" y="51"/>
                    <a:pt x="0" y="54"/>
                    <a:pt x="1" y="55"/>
                  </a:cubicBezTo>
                  <a:cubicBezTo>
                    <a:pt x="1" y="56"/>
                    <a:pt x="1" y="56"/>
                    <a:pt x="1" y="56"/>
                  </a:cubicBezTo>
                  <a:cubicBezTo>
                    <a:pt x="1" y="57"/>
                    <a:pt x="2" y="58"/>
                    <a:pt x="2" y="59"/>
                  </a:cubicBezTo>
                  <a:cubicBezTo>
                    <a:pt x="4" y="62"/>
                    <a:pt x="6" y="65"/>
                    <a:pt x="7" y="68"/>
                  </a:cubicBezTo>
                  <a:cubicBezTo>
                    <a:pt x="9" y="74"/>
                    <a:pt x="10" y="79"/>
                    <a:pt x="11" y="82"/>
                  </a:cubicBezTo>
                  <a:cubicBezTo>
                    <a:pt x="12" y="82"/>
                    <a:pt x="12" y="81"/>
                    <a:pt x="13" y="80"/>
                  </a:cubicBezTo>
                  <a:cubicBezTo>
                    <a:pt x="13" y="79"/>
                    <a:pt x="13" y="78"/>
                    <a:pt x="13" y="78"/>
                  </a:cubicBezTo>
                  <a:cubicBezTo>
                    <a:pt x="13" y="74"/>
                    <a:pt x="13" y="71"/>
                    <a:pt x="13" y="67"/>
                  </a:cubicBezTo>
                  <a:cubicBezTo>
                    <a:pt x="14" y="57"/>
                    <a:pt x="14" y="57"/>
                    <a:pt x="14" y="57"/>
                  </a:cubicBezTo>
                  <a:cubicBezTo>
                    <a:pt x="17" y="16"/>
                    <a:pt x="17" y="16"/>
                    <a:pt x="17" y="16"/>
                  </a:cubicBezTo>
                  <a:cubicBezTo>
                    <a:pt x="17" y="13"/>
                    <a:pt x="17" y="13"/>
                    <a:pt x="17" y="13"/>
                  </a:cubicBezTo>
                  <a:cubicBezTo>
                    <a:pt x="13" y="8"/>
                    <a:pt x="8" y="3"/>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0" name="Freeform 3308">
              <a:extLst>
                <a:ext uri="{FF2B5EF4-FFF2-40B4-BE49-F238E27FC236}">
                  <a16:creationId xmlns:a16="http://schemas.microsoft.com/office/drawing/2014/main" id="{2EC8C8F7-244C-4269-9AF5-9A8B6E3820CF}"/>
                </a:ext>
              </a:extLst>
            </p:cNvPr>
            <p:cNvSpPr>
              <a:spLocks/>
            </p:cNvSpPr>
            <p:nvPr/>
          </p:nvSpPr>
          <p:spPr bwMode="auto">
            <a:xfrm>
              <a:off x="1933105" y="2619849"/>
              <a:ext cx="154005" cy="155593"/>
            </a:xfrm>
            <a:custGeom>
              <a:avLst/>
              <a:gdLst>
                <a:gd name="T0" fmla="*/ 26 w 36"/>
                <a:gd name="T1" fmla="*/ 0 h 36"/>
                <a:gd name="T2" fmla="*/ 6 w 36"/>
                <a:gd name="T3" fmla="*/ 12 h 36"/>
                <a:gd name="T4" fmla="*/ 3 w 36"/>
                <a:gd name="T5" fmla="*/ 24 h 36"/>
                <a:gd name="T6" fmla="*/ 15 w 36"/>
                <a:gd name="T7" fmla="*/ 27 h 36"/>
                <a:gd name="T8" fmla="*/ 26 w 36"/>
                <a:gd name="T9" fmla="*/ 31 h 36"/>
                <a:gd name="T10" fmla="*/ 36 w 36"/>
                <a:gd name="T11" fmla="*/ 36 h 36"/>
                <a:gd name="T12" fmla="*/ 35 w 36"/>
                <a:gd name="T13" fmla="*/ 34 h 36"/>
                <a:gd name="T14" fmla="*/ 35 w 36"/>
                <a:gd name="T15" fmla="*/ 30 h 36"/>
                <a:gd name="T16" fmla="*/ 36 w 36"/>
                <a:gd name="T17" fmla="*/ 25 h 36"/>
                <a:gd name="T18" fmla="*/ 36 w 36"/>
                <a:gd name="T19" fmla="*/ 21 h 36"/>
                <a:gd name="T20" fmla="*/ 35 w 36"/>
                <a:gd name="T21" fmla="*/ 18 h 36"/>
                <a:gd name="T22" fmla="*/ 35 w 36"/>
                <a:gd name="T23" fmla="*/ 15 h 36"/>
                <a:gd name="T24" fmla="*/ 33 w 36"/>
                <a:gd name="T25" fmla="*/ 10 h 36"/>
                <a:gd name="T26" fmla="*/ 32 w 36"/>
                <a:gd name="T27" fmla="*/ 8 h 36"/>
                <a:gd name="T28" fmla="*/ 31 w 36"/>
                <a:gd name="T29" fmla="*/ 5 h 36"/>
                <a:gd name="T30" fmla="*/ 27 w 36"/>
                <a:gd name="T31" fmla="*/ 1 h 36"/>
                <a:gd name="T32" fmla="*/ 26 w 36"/>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26" y="0"/>
                  </a:moveTo>
                  <a:cubicBezTo>
                    <a:pt x="19" y="3"/>
                    <a:pt x="12" y="7"/>
                    <a:pt x="6" y="12"/>
                  </a:cubicBezTo>
                  <a:cubicBezTo>
                    <a:pt x="0" y="17"/>
                    <a:pt x="6" y="17"/>
                    <a:pt x="3" y="24"/>
                  </a:cubicBezTo>
                  <a:cubicBezTo>
                    <a:pt x="7" y="25"/>
                    <a:pt x="11" y="25"/>
                    <a:pt x="15" y="27"/>
                  </a:cubicBezTo>
                  <a:cubicBezTo>
                    <a:pt x="19" y="28"/>
                    <a:pt x="22" y="30"/>
                    <a:pt x="26" y="31"/>
                  </a:cubicBezTo>
                  <a:cubicBezTo>
                    <a:pt x="30" y="33"/>
                    <a:pt x="33" y="34"/>
                    <a:pt x="36" y="36"/>
                  </a:cubicBezTo>
                  <a:cubicBezTo>
                    <a:pt x="36" y="35"/>
                    <a:pt x="35" y="35"/>
                    <a:pt x="35" y="34"/>
                  </a:cubicBezTo>
                  <a:cubicBezTo>
                    <a:pt x="35" y="32"/>
                    <a:pt x="35" y="31"/>
                    <a:pt x="35" y="30"/>
                  </a:cubicBezTo>
                  <a:cubicBezTo>
                    <a:pt x="36" y="28"/>
                    <a:pt x="36" y="27"/>
                    <a:pt x="36" y="25"/>
                  </a:cubicBezTo>
                  <a:cubicBezTo>
                    <a:pt x="36" y="24"/>
                    <a:pt x="36" y="22"/>
                    <a:pt x="36" y="21"/>
                  </a:cubicBezTo>
                  <a:cubicBezTo>
                    <a:pt x="36" y="20"/>
                    <a:pt x="35" y="19"/>
                    <a:pt x="35" y="18"/>
                  </a:cubicBezTo>
                  <a:cubicBezTo>
                    <a:pt x="35" y="17"/>
                    <a:pt x="35" y="16"/>
                    <a:pt x="35" y="15"/>
                  </a:cubicBezTo>
                  <a:cubicBezTo>
                    <a:pt x="35" y="14"/>
                    <a:pt x="34" y="12"/>
                    <a:pt x="33" y="10"/>
                  </a:cubicBezTo>
                  <a:cubicBezTo>
                    <a:pt x="32" y="8"/>
                    <a:pt x="32" y="8"/>
                    <a:pt x="32" y="8"/>
                  </a:cubicBezTo>
                  <a:cubicBezTo>
                    <a:pt x="31" y="5"/>
                    <a:pt x="31" y="5"/>
                    <a:pt x="31" y="5"/>
                  </a:cubicBezTo>
                  <a:cubicBezTo>
                    <a:pt x="30" y="4"/>
                    <a:pt x="28" y="3"/>
                    <a:pt x="27" y="1"/>
                  </a:cubicBezTo>
                  <a:cubicBezTo>
                    <a:pt x="27" y="1"/>
                    <a:pt x="26" y="1"/>
                    <a:pt x="2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1" name="Freeform 3309">
              <a:extLst>
                <a:ext uri="{FF2B5EF4-FFF2-40B4-BE49-F238E27FC236}">
                  <a16:creationId xmlns:a16="http://schemas.microsoft.com/office/drawing/2014/main" id="{E02C9D81-EB28-45F8-93EC-AB776E376BAF}"/>
                </a:ext>
              </a:extLst>
            </p:cNvPr>
            <p:cNvSpPr>
              <a:spLocks/>
            </p:cNvSpPr>
            <p:nvPr/>
          </p:nvSpPr>
          <p:spPr bwMode="auto">
            <a:xfrm>
              <a:off x="1820380" y="2791319"/>
              <a:ext cx="379456" cy="142892"/>
            </a:xfrm>
            <a:custGeom>
              <a:avLst/>
              <a:gdLst>
                <a:gd name="T0" fmla="*/ 4 w 88"/>
                <a:gd name="T1" fmla="*/ 0 h 33"/>
                <a:gd name="T2" fmla="*/ 2 w 88"/>
                <a:gd name="T3" fmla="*/ 16 h 33"/>
                <a:gd name="T4" fmla="*/ 11 w 88"/>
                <a:gd name="T5" fmla="*/ 24 h 33"/>
                <a:gd name="T6" fmla="*/ 27 w 88"/>
                <a:gd name="T7" fmla="*/ 32 h 33"/>
                <a:gd name="T8" fmla="*/ 30 w 88"/>
                <a:gd name="T9" fmla="*/ 33 h 33"/>
                <a:gd name="T10" fmla="*/ 34 w 88"/>
                <a:gd name="T11" fmla="*/ 33 h 33"/>
                <a:gd name="T12" fmla="*/ 36 w 88"/>
                <a:gd name="T13" fmla="*/ 33 h 33"/>
                <a:gd name="T14" fmla="*/ 39 w 88"/>
                <a:gd name="T15" fmla="*/ 33 h 33"/>
                <a:gd name="T16" fmla="*/ 45 w 88"/>
                <a:gd name="T17" fmla="*/ 32 h 33"/>
                <a:gd name="T18" fmla="*/ 51 w 88"/>
                <a:gd name="T19" fmla="*/ 31 h 33"/>
                <a:gd name="T20" fmla="*/ 57 w 88"/>
                <a:gd name="T21" fmla="*/ 30 h 33"/>
                <a:gd name="T22" fmla="*/ 70 w 88"/>
                <a:gd name="T23" fmla="*/ 27 h 33"/>
                <a:gd name="T24" fmla="*/ 81 w 88"/>
                <a:gd name="T25" fmla="*/ 24 h 33"/>
                <a:gd name="T26" fmla="*/ 85 w 88"/>
                <a:gd name="T27" fmla="*/ 24 h 33"/>
                <a:gd name="T28" fmla="*/ 85 w 88"/>
                <a:gd name="T29" fmla="*/ 24 h 33"/>
                <a:gd name="T30" fmla="*/ 87 w 88"/>
                <a:gd name="T31" fmla="*/ 24 h 33"/>
                <a:gd name="T32" fmla="*/ 88 w 88"/>
                <a:gd name="T33" fmla="*/ 24 h 33"/>
                <a:gd name="T34" fmla="*/ 82 w 88"/>
                <a:gd name="T35" fmla="*/ 15 h 33"/>
                <a:gd name="T36" fmla="*/ 73 w 88"/>
                <a:gd name="T37" fmla="*/ 7 h 33"/>
                <a:gd name="T38" fmla="*/ 68 w 88"/>
                <a:gd name="T39" fmla="*/ 3 h 33"/>
                <a:gd name="T40" fmla="*/ 68 w 88"/>
                <a:gd name="T41" fmla="*/ 3 h 33"/>
                <a:gd name="T42" fmla="*/ 61 w 88"/>
                <a:gd name="T43" fmla="*/ 2 h 33"/>
                <a:gd name="T44" fmla="*/ 59 w 88"/>
                <a:gd name="T45" fmla="*/ 2 h 33"/>
                <a:gd name="T46" fmla="*/ 54 w 88"/>
                <a:gd name="T47" fmla="*/ 2 h 33"/>
                <a:gd name="T48" fmla="*/ 47 w 88"/>
                <a:gd name="T49" fmla="*/ 3 h 33"/>
                <a:gd name="T50" fmla="*/ 41 w 88"/>
                <a:gd name="T51" fmla="*/ 3 h 33"/>
                <a:gd name="T52" fmla="*/ 40 w 88"/>
                <a:gd name="T53" fmla="*/ 3 h 33"/>
                <a:gd name="T54" fmla="*/ 40 w 88"/>
                <a:gd name="T55" fmla="*/ 3 h 33"/>
                <a:gd name="T56" fmla="*/ 38 w 88"/>
                <a:gd name="T57" fmla="*/ 3 h 33"/>
                <a:gd name="T58" fmla="*/ 35 w 88"/>
                <a:gd name="T59" fmla="*/ 3 h 33"/>
                <a:gd name="T60" fmla="*/ 33 w 88"/>
                <a:gd name="T61" fmla="*/ 3 h 33"/>
                <a:gd name="T62" fmla="*/ 26 w 88"/>
                <a:gd name="T63" fmla="*/ 3 h 33"/>
                <a:gd name="T64" fmla="*/ 20 w 88"/>
                <a:gd name="T65" fmla="*/ 2 h 33"/>
                <a:gd name="T66" fmla="*/ 13 w 88"/>
                <a:gd name="T67" fmla="*/ 2 h 33"/>
                <a:gd name="T68" fmla="*/ 8 w 88"/>
                <a:gd name="T69" fmla="*/ 1 h 33"/>
                <a:gd name="T70" fmla="*/ 4 w 88"/>
                <a:gd name="T7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33">
                  <a:moveTo>
                    <a:pt x="4" y="0"/>
                  </a:moveTo>
                  <a:cubicBezTo>
                    <a:pt x="1" y="5"/>
                    <a:pt x="0" y="11"/>
                    <a:pt x="2" y="16"/>
                  </a:cubicBezTo>
                  <a:cubicBezTo>
                    <a:pt x="4" y="20"/>
                    <a:pt x="8" y="22"/>
                    <a:pt x="11" y="24"/>
                  </a:cubicBezTo>
                  <a:cubicBezTo>
                    <a:pt x="17" y="26"/>
                    <a:pt x="22" y="29"/>
                    <a:pt x="27" y="32"/>
                  </a:cubicBezTo>
                  <a:cubicBezTo>
                    <a:pt x="28" y="32"/>
                    <a:pt x="29" y="32"/>
                    <a:pt x="30" y="33"/>
                  </a:cubicBezTo>
                  <a:cubicBezTo>
                    <a:pt x="31" y="33"/>
                    <a:pt x="32" y="33"/>
                    <a:pt x="34" y="33"/>
                  </a:cubicBezTo>
                  <a:cubicBezTo>
                    <a:pt x="35" y="33"/>
                    <a:pt x="35" y="33"/>
                    <a:pt x="36" y="33"/>
                  </a:cubicBezTo>
                  <a:cubicBezTo>
                    <a:pt x="37" y="33"/>
                    <a:pt x="38" y="33"/>
                    <a:pt x="39" y="33"/>
                  </a:cubicBezTo>
                  <a:cubicBezTo>
                    <a:pt x="41" y="33"/>
                    <a:pt x="43" y="33"/>
                    <a:pt x="45" y="32"/>
                  </a:cubicBezTo>
                  <a:cubicBezTo>
                    <a:pt x="47" y="32"/>
                    <a:pt x="49" y="32"/>
                    <a:pt x="51" y="31"/>
                  </a:cubicBezTo>
                  <a:cubicBezTo>
                    <a:pt x="53" y="31"/>
                    <a:pt x="55" y="31"/>
                    <a:pt x="57" y="30"/>
                  </a:cubicBezTo>
                  <a:cubicBezTo>
                    <a:pt x="61" y="29"/>
                    <a:pt x="66" y="28"/>
                    <a:pt x="70" y="27"/>
                  </a:cubicBezTo>
                  <a:cubicBezTo>
                    <a:pt x="74" y="25"/>
                    <a:pt x="77" y="24"/>
                    <a:pt x="81" y="24"/>
                  </a:cubicBezTo>
                  <a:cubicBezTo>
                    <a:pt x="82" y="24"/>
                    <a:pt x="83" y="24"/>
                    <a:pt x="85" y="24"/>
                  </a:cubicBezTo>
                  <a:cubicBezTo>
                    <a:pt x="85" y="24"/>
                    <a:pt x="85" y="24"/>
                    <a:pt x="85" y="24"/>
                  </a:cubicBezTo>
                  <a:cubicBezTo>
                    <a:pt x="86" y="24"/>
                    <a:pt x="87" y="24"/>
                    <a:pt x="87" y="24"/>
                  </a:cubicBezTo>
                  <a:cubicBezTo>
                    <a:pt x="88" y="24"/>
                    <a:pt x="88" y="24"/>
                    <a:pt x="88" y="24"/>
                  </a:cubicBezTo>
                  <a:cubicBezTo>
                    <a:pt x="86" y="21"/>
                    <a:pt x="84" y="18"/>
                    <a:pt x="82" y="15"/>
                  </a:cubicBezTo>
                  <a:cubicBezTo>
                    <a:pt x="80" y="12"/>
                    <a:pt x="77" y="9"/>
                    <a:pt x="73" y="7"/>
                  </a:cubicBezTo>
                  <a:cubicBezTo>
                    <a:pt x="72" y="5"/>
                    <a:pt x="70" y="4"/>
                    <a:pt x="68" y="3"/>
                  </a:cubicBezTo>
                  <a:cubicBezTo>
                    <a:pt x="68" y="3"/>
                    <a:pt x="68" y="3"/>
                    <a:pt x="68" y="3"/>
                  </a:cubicBezTo>
                  <a:cubicBezTo>
                    <a:pt x="66" y="2"/>
                    <a:pt x="64" y="2"/>
                    <a:pt x="61" y="2"/>
                  </a:cubicBezTo>
                  <a:cubicBezTo>
                    <a:pt x="60" y="2"/>
                    <a:pt x="60" y="2"/>
                    <a:pt x="59" y="2"/>
                  </a:cubicBezTo>
                  <a:cubicBezTo>
                    <a:pt x="58" y="2"/>
                    <a:pt x="56" y="2"/>
                    <a:pt x="54" y="2"/>
                  </a:cubicBezTo>
                  <a:cubicBezTo>
                    <a:pt x="52" y="2"/>
                    <a:pt x="49" y="3"/>
                    <a:pt x="47" y="3"/>
                  </a:cubicBezTo>
                  <a:cubicBezTo>
                    <a:pt x="45" y="3"/>
                    <a:pt x="43" y="3"/>
                    <a:pt x="41" y="3"/>
                  </a:cubicBezTo>
                  <a:cubicBezTo>
                    <a:pt x="41" y="3"/>
                    <a:pt x="41" y="3"/>
                    <a:pt x="40" y="3"/>
                  </a:cubicBezTo>
                  <a:cubicBezTo>
                    <a:pt x="40" y="3"/>
                    <a:pt x="40" y="3"/>
                    <a:pt x="40" y="3"/>
                  </a:cubicBezTo>
                  <a:cubicBezTo>
                    <a:pt x="39" y="3"/>
                    <a:pt x="38" y="3"/>
                    <a:pt x="38" y="3"/>
                  </a:cubicBezTo>
                  <a:cubicBezTo>
                    <a:pt x="37" y="3"/>
                    <a:pt x="36" y="3"/>
                    <a:pt x="35" y="3"/>
                  </a:cubicBezTo>
                  <a:cubicBezTo>
                    <a:pt x="35" y="3"/>
                    <a:pt x="34" y="3"/>
                    <a:pt x="33" y="3"/>
                  </a:cubicBezTo>
                  <a:cubicBezTo>
                    <a:pt x="31" y="3"/>
                    <a:pt x="29" y="3"/>
                    <a:pt x="26" y="3"/>
                  </a:cubicBezTo>
                  <a:cubicBezTo>
                    <a:pt x="24" y="3"/>
                    <a:pt x="22" y="3"/>
                    <a:pt x="20" y="2"/>
                  </a:cubicBezTo>
                  <a:cubicBezTo>
                    <a:pt x="17" y="2"/>
                    <a:pt x="15" y="2"/>
                    <a:pt x="13" y="2"/>
                  </a:cubicBezTo>
                  <a:cubicBezTo>
                    <a:pt x="11" y="1"/>
                    <a:pt x="10" y="1"/>
                    <a:pt x="8" y="1"/>
                  </a:cubicBezTo>
                  <a:cubicBezTo>
                    <a:pt x="7" y="1"/>
                    <a:pt x="5"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2" name="Freeform 3310">
              <a:extLst>
                <a:ext uri="{FF2B5EF4-FFF2-40B4-BE49-F238E27FC236}">
                  <a16:creationId xmlns:a16="http://schemas.microsoft.com/office/drawing/2014/main" id="{91F3A80C-C2D1-4A29-B14B-89A862A5A9C2}"/>
                </a:ext>
              </a:extLst>
            </p:cNvPr>
            <p:cNvSpPr>
              <a:spLocks/>
            </p:cNvSpPr>
            <p:nvPr/>
          </p:nvSpPr>
          <p:spPr bwMode="auto">
            <a:xfrm>
              <a:off x="1936281" y="2904044"/>
              <a:ext cx="298485" cy="103199"/>
            </a:xfrm>
            <a:custGeom>
              <a:avLst/>
              <a:gdLst>
                <a:gd name="T0" fmla="*/ 57 w 69"/>
                <a:gd name="T1" fmla="*/ 0 h 24"/>
                <a:gd name="T2" fmla="*/ 54 w 69"/>
                <a:gd name="T3" fmla="*/ 0 h 24"/>
                <a:gd name="T4" fmla="*/ 43 w 69"/>
                <a:gd name="T5" fmla="*/ 2 h 24"/>
                <a:gd name="T6" fmla="*/ 30 w 69"/>
                <a:gd name="T7" fmla="*/ 5 h 24"/>
                <a:gd name="T8" fmla="*/ 24 w 69"/>
                <a:gd name="T9" fmla="*/ 6 h 24"/>
                <a:gd name="T10" fmla="*/ 18 w 69"/>
                <a:gd name="T11" fmla="*/ 7 h 24"/>
                <a:gd name="T12" fmla="*/ 12 w 69"/>
                <a:gd name="T13" fmla="*/ 8 h 24"/>
                <a:gd name="T14" fmla="*/ 7 w 69"/>
                <a:gd name="T15" fmla="*/ 7 h 24"/>
                <a:gd name="T16" fmla="*/ 3 w 69"/>
                <a:gd name="T17" fmla="*/ 7 h 24"/>
                <a:gd name="T18" fmla="*/ 0 w 69"/>
                <a:gd name="T19" fmla="*/ 6 h 24"/>
                <a:gd name="T20" fmla="*/ 18 w 69"/>
                <a:gd name="T21" fmla="*/ 16 h 24"/>
                <a:gd name="T22" fmla="*/ 27 w 69"/>
                <a:gd name="T23" fmla="*/ 14 h 24"/>
                <a:gd name="T24" fmla="*/ 32 w 69"/>
                <a:gd name="T25" fmla="*/ 13 h 24"/>
                <a:gd name="T26" fmla="*/ 36 w 69"/>
                <a:gd name="T27" fmla="*/ 14 h 24"/>
                <a:gd name="T28" fmla="*/ 40 w 69"/>
                <a:gd name="T29" fmla="*/ 17 h 24"/>
                <a:gd name="T30" fmla="*/ 37 w 69"/>
                <a:gd name="T31" fmla="*/ 18 h 24"/>
                <a:gd name="T32" fmla="*/ 31 w 69"/>
                <a:gd name="T33" fmla="*/ 20 h 24"/>
                <a:gd name="T34" fmla="*/ 36 w 69"/>
                <a:gd name="T35" fmla="*/ 21 h 24"/>
                <a:gd name="T36" fmla="*/ 38 w 69"/>
                <a:gd name="T37" fmla="*/ 20 h 24"/>
                <a:gd name="T38" fmla="*/ 39 w 69"/>
                <a:gd name="T39" fmla="*/ 20 h 24"/>
                <a:gd name="T40" fmla="*/ 39 w 69"/>
                <a:gd name="T41" fmla="*/ 20 h 24"/>
                <a:gd name="T42" fmla="*/ 39 w 69"/>
                <a:gd name="T43" fmla="*/ 20 h 24"/>
                <a:gd name="T44" fmla="*/ 39 w 69"/>
                <a:gd name="T45" fmla="*/ 21 h 24"/>
                <a:gd name="T46" fmla="*/ 39 w 69"/>
                <a:gd name="T47" fmla="*/ 22 h 24"/>
                <a:gd name="T48" fmla="*/ 40 w 69"/>
                <a:gd name="T49" fmla="*/ 22 h 24"/>
                <a:gd name="T50" fmla="*/ 40 w 69"/>
                <a:gd name="T51" fmla="*/ 22 h 24"/>
                <a:gd name="T52" fmla="*/ 41 w 69"/>
                <a:gd name="T53" fmla="*/ 20 h 24"/>
                <a:gd name="T54" fmla="*/ 41 w 69"/>
                <a:gd name="T55" fmla="*/ 20 h 24"/>
                <a:gd name="T56" fmla="*/ 42 w 69"/>
                <a:gd name="T57" fmla="*/ 19 h 24"/>
                <a:gd name="T58" fmla="*/ 42 w 69"/>
                <a:gd name="T59" fmla="*/ 19 h 24"/>
                <a:gd name="T60" fmla="*/ 51 w 69"/>
                <a:gd name="T61" fmla="*/ 17 h 24"/>
                <a:gd name="T62" fmla="*/ 68 w 69"/>
                <a:gd name="T63" fmla="*/ 23 h 24"/>
                <a:gd name="T64" fmla="*/ 69 w 69"/>
                <a:gd name="T65" fmla="*/ 24 h 24"/>
                <a:gd name="T66" fmla="*/ 69 w 69"/>
                <a:gd name="T67" fmla="*/ 22 h 24"/>
                <a:gd name="T68" fmla="*/ 65 w 69"/>
                <a:gd name="T69" fmla="*/ 8 h 24"/>
                <a:gd name="T70" fmla="*/ 62 w 69"/>
                <a:gd name="T71" fmla="*/ 0 h 24"/>
                <a:gd name="T72" fmla="*/ 62 w 69"/>
                <a:gd name="T73" fmla="*/ 0 h 24"/>
                <a:gd name="T74" fmla="*/ 60 w 69"/>
                <a:gd name="T75" fmla="*/ 0 h 24"/>
                <a:gd name="T76" fmla="*/ 58 w 69"/>
                <a:gd name="T77" fmla="*/ 0 h 24"/>
                <a:gd name="T78" fmla="*/ 57 w 69"/>
                <a:gd name="T7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24">
                  <a:moveTo>
                    <a:pt x="57" y="0"/>
                  </a:moveTo>
                  <a:cubicBezTo>
                    <a:pt x="56" y="0"/>
                    <a:pt x="55" y="0"/>
                    <a:pt x="54" y="0"/>
                  </a:cubicBezTo>
                  <a:cubicBezTo>
                    <a:pt x="51" y="0"/>
                    <a:pt x="47" y="1"/>
                    <a:pt x="43" y="2"/>
                  </a:cubicBezTo>
                  <a:cubicBezTo>
                    <a:pt x="39" y="3"/>
                    <a:pt x="35" y="4"/>
                    <a:pt x="30" y="5"/>
                  </a:cubicBezTo>
                  <a:cubicBezTo>
                    <a:pt x="28" y="6"/>
                    <a:pt x="26" y="6"/>
                    <a:pt x="24" y="6"/>
                  </a:cubicBezTo>
                  <a:cubicBezTo>
                    <a:pt x="22" y="7"/>
                    <a:pt x="20" y="7"/>
                    <a:pt x="18" y="7"/>
                  </a:cubicBezTo>
                  <a:cubicBezTo>
                    <a:pt x="16" y="7"/>
                    <a:pt x="14" y="8"/>
                    <a:pt x="12" y="8"/>
                  </a:cubicBezTo>
                  <a:cubicBezTo>
                    <a:pt x="10" y="8"/>
                    <a:pt x="8" y="8"/>
                    <a:pt x="7" y="7"/>
                  </a:cubicBezTo>
                  <a:cubicBezTo>
                    <a:pt x="5" y="7"/>
                    <a:pt x="4" y="7"/>
                    <a:pt x="3" y="7"/>
                  </a:cubicBezTo>
                  <a:cubicBezTo>
                    <a:pt x="2" y="7"/>
                    <a:pt x="1" y="6"/>
                    <a:pt x="0" y="6"/>
                  </a:cubicBezTo>
                  <a:cubicBezTo>
                    <a:pt x="6" y="10"/>
                    <a:pt x="11" y="13"/>
                    <a:pt x="18" y="16"/>
                  </a:cubicBezTo>
                  <a:cubicBezTo>
                    <a:pt x="21" y="15"/>
                    <a:pt x="24" y="14"/>
                    <a:pt x="27" y="14"/>
                  </a:cubicBezTo>
                  <a:cubicBezTo>
                    <a:pt x="29" y="14"/>
                    <a:pt x="31" y="13"/>
                    <a:pt x="32" y="13"/>
                  </a:cubicBezTo>
                  <a:cubicBezTo>
                    <a:pt x="33" y="13"/>
                    <a:pt x="35" y="14"/>
                    <a:pt x="36" y="14"/>
                  </a:cubicBezTo>
                  <a:cubicBezTo>
                    <a:pt x="38" y="14"/>
                    <a:pt x="39" y="16"/>
                    <a:pt x="40" y="17"/>
                  </a:cubicBezTo>
                  <a:cubicBezTo>
                    <a:pt x="39" y="17"/>
                    <a:pt x="38" y="18"/>
                    <a:pt x="37" y="18"/>
                  </a:cubicBezTo>
                  <a:cubicBezTo>
                    <a:pt x="35" y="18"/>
                    <a:pt x="34" y="19"/>
                    <a:pt x="31" y="20"/>
                  </a:cubicBezTo>
                  <a:cubicBezTo>
                    <a:pt x="33" y="20"/>
                    <a:pt x="34" y="21"/>
                    <a:pt x="36" y="21"/>
                  </a:cubicBezTo>
                  <a:cubicBezTo>
                    <a:pt x="36" y="21"/>
                    <a:pt x="37" y="21"/>
                    <a:pt x="38" y="20"/>
                  </a:cubicBezTo>
                  <a:cubicBezTo>
                    <a:pt x="38" y="20"/>
                    <a:pt x="39" y="20"/>
                    <a:pt x="39" y="20"/>
                  </a:cubicBezTo>
                  <a:cubicBezTo>
                    <a:pt x="39" y="20"/>
                    <a:pt x="39" y="20"/>
                    <a:pt x="39" y="20"/>
                  </a:cubicBezTo>
                  <a:cubicBezTo>
                    <a:pt x="39" y="20"/>
                    <a:pt x="39" y="20"/>
                    <a:pt x="39" y="20"/>
                  </a:cubicBezTo>
                  <a:cubicBezTo>
                    <a:pt x="39" y="20"/>
                    <a:pt x="39" y="21"/>
                    <a:pt x="39" y="21"/>
                  </a:cubicBezTo>
                  <a:cubicBezTo>
                    <a:pt x="39" y="22"/>
                    <a:pt x="39" y="22"/>
                    <a:pt x="39" y="22"/>
                  </a:cubicBezTo>
                  <a:cubicBezTo>
                    <a:pt x="40" y="22"/>
                    <a:pt x="40" y="22"/>
                    <a:pt x="40" y="22"/>
                  </a:cubicBezTo>
                  <a:cubicBezTo>
                    <a:pt x="40" y="22"/>
                    <a:pt x="40" y="22"/>
                    <a:pt x="40" y="22"/>
                  </a:cubicBezTo>
                  <a:cubicBezTo>
                    <a:pt x="40" y="21"/>
                    <a:pt x="41" y="20"/>
                    <a:pt x="41" y="20"/>
                  </a:cubicBezTo>
                  <a:cubicBezTo>
                    <a:pt x="41" y="20"/>
                    <a:pt x="41" y="20"/>
                    <a:pt x="41" y="20"/>
                  </a:cubicBezTo>
                  <a:cubicBezTo>
                    <a:pt x="42" y="20"/>
                    <a:pt x="42" y="19"/>
                    <a:pt x="42" y="19"/>
                  </a:cubicBezTo>
                  <a:cubicBezTo>
                    <a:pt x="42" y="19"/>
                    <a:pt x="42" y="19"/>
                    <a:pt x="42" y="19"/>
                  </a:cubicBezTo>
                  <a:cubicBezTo>
                    <a:pt x="45" y="18"/>
                    <a:pt x="48" y="17"/>
                    <a:pt x="51" y="17"/>
                  </a:cubicBezTo>
                  <a:cubicBezTo>
                    <a:pt x="57" y="17"/>
                    <a:pt x="63" y="19"/>
                    <a:pt x="68" y="23"/>
                  </a:cubicBezTo>
                  <a:cubicBezTo>
                    <a:pt x="69" y="23"/>
                    <a:pt x="69" y="23"/>
                    <a:pt x="69" y="24"/>
                  </a:cubicBezTo>
                  <a:cubicBezTo>
                    <a:pt x="69" y="23"/>
                    <a:pt x="69" y="23"/>
                    <a:pt x="69" y="22"/>
                  </a:cubicBezTo>
                  <a:cubicBezTo>
                    <a:pt x="68" y="19"/>
                    <a:pt x="67" y="14"/>
                    <a:pt x="65" y="8"/>
                  </a:cubicBezTo>
                  <a:cubicBezTo>
                    <a:pt x="64" y="5"/>
                    <a:pt x="63" y="3"/>
                    <a:pt x="62" y="0"/>
                  </a:cubicBezTo>
                  <a:cubicBezTo>
                    <a:pt x="62" y="0"/>
                    <a:pt x="62" y="0"/>
                    <a:pt x="62" y="0"/>
                  </a:cubicBezTo>
                  <a:cubicBezTo>
                    <a:pt x="61" y="0"/>
                    <a:pt x="61" y="0"/>
                    <a:pt x="60" y="0"/>
                  </a:cubicBezTo>
                  <a:cubicBezTo>
                    <a:pt x="59" y="0"/>
                    <a:pt x="59" y="0"/>
                    <a:pt x="58" y="0"/>
                  </a:cubicBezTo>
                  <a:cubicBezTo>
                    <a:pt x="58" y="0"/>
                    <a:pt x="57" y="0"/>
                    <a:pt x="5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3" name="Freeform 3311">
              <a:extLst>
                <a:ext uri="{FF2B5EF4-FFF2-40B4-BE49-F238E27FC236}">
                  <a16:creationId xmlns:a16="http://schemas.microsoft.com/office/drawing/2014/main" id="{E6F912DE-15A3-41F7-BEE9-50634A3E45FC}"/>
                </a:ext>
              </a:extLst>
            </p:cNvPr>
            <p:cNvSpPr>
              <a:spLocks/>
            </p:cNvSpPr>
            <p:nvPr/>
          </p:nvSpPr>
          <p:spPr bwMode="auto">
            <a:xfrm>
              <a:off x="1837844" y="2727811"/>
              <a:ext cx="254029" cy="73033"/>
            </a:xfrm>
            <a:custGeom>
              <a:avLst/>
              <a:gdLst>
                <a:gd name="T0" fmla="*/ 21 w 59"/>
                <a:gd name="T1" fmla="*/ 0 h 17"/>
                <a:gd name="T2" fmla="*/ 4 w 59"/>
                <a:gd name="T3" fmla="*/ 10 h 17"/>
                <a:gd name="T4" fmla="*/ 0 w 59"/>
                <a:gd name="T5" fmla="*/ 15 h 17"/>
                <a:gd name="T6" fmla="*/ 4 w 59"/>
                <a:gd name="T7" fmla="*/ 15 h 17"/>
                <a:gd name="T8" fmla="*/ 9 w 59"/>
                <a:gd name="T9" fmla="*/ 16 h 17"/>
                <a:gd name="T10" fmla="*/ 16 w 59"/>
                <a:gd name="T11" fmla="*/ 16 h 17"/>
                <a:gd name="T12" fmla="*/ 22 w 59"/>
                <a:gd name="T13" fmla="*/ 17 h 17"/>
                <a:gd name="T14" fmla="*/ 26 w 59"/>
                <a:gd name="T15" fmla="*/ 17 h 17"/>
                <a:gd name="T16" fmla="*/ 29 w 59"/>
                <a:gd name="T17" fmla="*/ 17 h 17"/>
                <a:gd name="T18" fmla="*/ 30 w 59"/>
                <a:gd name="T19" fmla="*/ 17 h 17"/>
                <a:gd name="T20" fmla="*/ 36 w 59"/>
                <a:gd name="T21" fmla="*/ 17 h 17"/>
                <a:gd name="T22" fmla="*/ 43 w 59"/>
                <a:gd name="T23" fmla="*/ 16 h 17"/>
                <a:gd name="T24" fmla="*/ 49 w 59"/>
                <a:gd name="T25" fmla="*/ 15 h 17"/>
                <a:gd name="T26" fmla="*/ 55 w 59"/>
                <a:gd name="T27" fmla="*/ 15 h 17"/>
                <a:gd name="T28" fmla="*/ 58 w 59"/>
                <a:gd name="T29" fmla="*/ 15 h 17"/>
                <a:gd name="T30" fmla="*/ 59 w 59"/>
                <a:gd name="T31" fmla="*/ 15 h 17"/>
                <a:gd name="T32" fmla="*/ 59 w 59"/>
                <a:gd name="T33" fmla="*/ 14 h 17"/>
                <a:gd name="T34" fmla="*/ 36 w 59"/>
                <a:gd name="T35" fmla="*/ 3 h 17"/>
                <a:gd name="T36" fmla="*/ 25 w 59"/>
                <a:gd name="T37" fmla="*/ 0 h 17"/>
                <a:gd name="T38" fmla="*/ 21 w 59"/>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17">
                  <a:moveTo>
                    <a:pt x="21" y="0"/>
                  </a:moveTo>
                  <a:cubicBezTo>
                    <a:pt x="15" y="2"/>
                    <a:pt x="6" y="8"/>
                    <a:pt x="4" y="10"/>
                  </a:cubicBezTo>
                  <a:cubicBezTo>
                    <a:pt x="2" y="12"/>
                    <a:pt x="1" y="13"/>
                    <a:pt x="0" y="15"/>
                  </a:cubicBezTo>
                  <a:cubicBezTo>
                    <a:pt x="1" y="15"/>
                    <a:pt x="3" y="15"/>
                    <a:pt x="4" y="15"/>
                  </a:cubicBezTo>
                  <a:cubicBezTo>
                    <a:pt x="6" y="16"/>
                    <a:pt x="7" y="16"/>
                    <a:pt x="9" y="16"/>
                  </a:cubicBezTo>
                  <a:cubicBezTo>
                    <a:pt x="11" y="16"/>
                    <a:pt x="13" y="16"/>
                    <a:pt x="16" y="16"/>
                  </a:cubicBezTo>
                  <a:cubicBezTo>
                    <a:pt x="18" y="17"/>
                    <a:pt x="20" y="17"/>
                    <a:pt x="22" y="17"/>
                  </a:cubicBezTo>
                  <a:cubicBezTo>
                    <a:pt x="24" y="17"/>
                    <a:pt x="25" y="17"/>
                    <a:pt x="26" y="17"/>
                  </a:cubicBezTo>
                  <a:cubicBezTo>
                    <a:pt x="27" y="17"/>
                    <a:pt x="28" y="17"/>
                    <a:pt x="29" y="17"/>
                  </a:cubicBezTo>
                  <a:cubicBezTo>
                    <a:pt x="30" y="17"/>
                    <a:pt x="30" y="17"/>
                    <a:pt x="30" y="17"/>
                  </a:cubicBezTo>
                  <a:cubicBezTo>
                    <a:pt x="32" y="17"/>
                    <a:pt x="34" y="17"/>
                    <a:pt x="36" y="17"/>
                  </a:cubicBezTo>
                  <a:cubicBezTo>
                    <a:pt x="39" y="17"/>
                    <a:pt x="41" y="16"/>
                    <a:pt x="43" y="16"/>
                  </a:cubicBezTo>
                  <a:cubicBezTo>
                    <a:pt x="45" y="16"/>
                    <a:pt x="47" y="16"/>
                    <a:pt x="49" y="15"/>
                  </a:cubicBezTo>
                  <a:cubicBezTo>
                    <a:pt x="52" y="15"/>
                    <a:pt x="53" y="15"/>
                    <a:pt x="55" y="15"/>
                  </a:cubicBezTo>
                  <a:cubicBezTo>
                    <a:pt x="56" y="15"/>
                    <a:pt x="57" y="15"/>
                    <a:pt x="58" y="15"/>
                  </a:cubicBezTo>
                  <a:cubicBezTo>
                    <a:pt x="58" y="15"/>
                    <a:pt x="59" y="15"/>
                    <a:pt x="59" y="15"/>
                  </a:cubicBezTo>
                  <a:cubicBezTo>
                    <a:pt x="59" y="14"/>
                    <a:pt x="59" y="14"/>
                    <a:pt x="59" y="14"/>
                  </a:cubicBezTo>
                  <a:cubicBezTo>
                    <a:pt x="51" y="10"/>
                    <a:pt x="44" y="6"/>
                    <a:pt x="36" y="3"/>
                  </a:cubicBezTo>
                  <a:cubicBezTo>
                    <a:pt x="32" y="2"/>
                    <a:pt x="28" y="1"/>
                    <a:pt x="25" y="0"/>
                  </a:cubicBezTo>
                  <a:cubicBezTo>
                    <a:pt x="24" y="0"/>
                    <a:pt x="23" y="0"/>
                    <a:pt x="2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4" name="Freeform 3312">
              <a:extLst>
                <a:ext uri="{FF2B5EF4-FFF2-40B4-BE49-F238E27FC236}">
                  <a16:creationId xmlns:a16="http://schemas.microsoft.com/office/drawing/2014/main" id="{BB212806-034F-4564-A559-F7986FC14BAC}"/>
                </a:ext>
              </a:extLst>
            </p:cNvPr>
            <p:cNvSpPr>
              <a:spLocks/>
            </p:cNvSpPr>
            <p:nvPr/>
          </p:nvSpPr>
          <p:spPr bwMode="auto">
            <a:xfrm>
              <a:off x="2504672" y="3042173"/>
              <a:ext cx="258792" cy="138129"/>
            </a:xfrm>
            <a:custGeom>
              <a:avLst/>
              <a:gdLst>
                <a:gd name="T0" fmla="*/ 17 w 60"/>
                <a:gd name="T1" fmla="*/ 0 h 32"/>
                <a:gd name="T2" fmla="*/ 14 w 60"/>
                <a:gd name="T3" fmla="*/ 0 h 32"/>
                <a:gd name="T4" fmla="*/ 11 w 60"/>
                <a:gd name="T5" fmla="*/ 1 h 32"/>
                <a:gd name="T6" fmla="*/ 7 w 60"/>
                <a:gd name="T7" fmla="*/ 2 h 32"/>
                <a:gd name="T8" fmla="*/ 4 w 60"/>
                <a:gd name="T9" fmla="*/ 2 h 32"/>
                <a:gd name="T10" fmla="*/ 1 w 60"/>
                <a:gd name="T11" fmla="*/ 2 h 32"/>
                <a:gd name="T12" fmla="*/ 0 w 60"/>
                <a:gd name="T13" fmla="*/ 3 h 32"/>
                <a:gd name="T14" fmla="*/ 3 w 60"/>
                <a:gd name="T15" fmla="*/ 4 h 32"/>
                <a:gd name="T16" fmla="*/ 17 w 60"/>
                <a:gd name="T17" fmla="*/ 14 h 32"/>
                <a:gd name="T18" fmla="*/ 21 w 60"/>
                <a:gd name="T19" fmla="*/ 16 h 32"/>
                <a:gd name="T20" fmla="*/ 21 w 60"/>
                <a:gd name="T21" fmla="*/ 16 h 32"/>
                <a:gd name="T22" fmla="*/ 27 w 60"/>
                <a:gd name="T23" fmla="*/ 18 h 32"/>
                <a:gd name="T24" fmla="*/ 31 w 60"/>
                <a:gd name="T25" fmla="*/ 19 h 32"/>
                <a:gd name="T26" fmla="*/ 36 w 60"/>
                <a:gd name="T27" fmla="*/ 20 h 32"/>
                <a:gd name="T28" fmla="*/ 41 w 60"/>
                <a:gd name="T29" fmla="*/ 21 h 32"/>
                <a:gd name="T30" fmla="*/ 45 w 60"/>
                <a:gd name="T31" fmla="*/ 23 h 32"/>
                <a:gd name="T32" fmla="*/ 50 w 60"/>
                <a:gd name="T33" fmla="*/ 25 h 32"/>
                <a:gd name="T34" fmla="*/ 52 w 60"/>
                <a:gd name="T35" fmla="*/ 26 h 32"/>
                <a:gd name="T36" fmla="*/ 54 w 60"/>
                <a:gd name="T37" fmla="*/ 27 h 32"/>
                <a:gd name="T38" fmla="*/ 58 w 60"/>
                <a:gd name="T39" fmla="*/ 30 h 32"/>
                <a:gd name="T40" fmla="*/ 60 w 60"/>
                <a:gd name="T41" fmla="*/ 32 h 32"/>
                <a:gd name="T42" fmla="*/ 45 w 60"/>
                <a:gd name="T43" fmla="*/ 14 h 32"/>
                <a:gd name="T44" fmla="*/ 33 w 60"/>
                <a:gd name="T45" fmla="*/ 5 h 32"/>
                <a:gd name="T46" fmla="*/ 27 w 60"/>
                <a:gd name="T47" fmla="*/ 3 h 32"/>
                <a:gd name="T48" fmla="*/ 21 w 60"/>
                <a:gd name="T49" fmla="*/ 1 h 32"/>
                <a:gd name="T50" fmla="*/ 18 w 60"/>
                <a:gd name="T51" fmla="*/ 0 h 32"/>
                <a:gd name="T52" fmla="*/ 17 w 60"/>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32">
                  <a:moveTo>
                    <a:pt x="17" y="0"/>
                  </a:moveTo>
                  <a:cubicBezTo>
                    <a:pt x="16" y="0"/>
                    <a:pt x="15" y="0"/>
                    <a:pt x="14" y="0"/>
                  </a:cubicBezTo>
                  <a:cubicBezTo>
                    <a:pt x="13" y="0"/>
                    <a:pt x="12" y="1"/>
                    <a:pt x="11" y="1"/>
                  </a:cubicBezTo>
                  <a:cubicBezTo>
                    <a:pt x="10" y="1"/>
                    <a:pt x="8" y="1"/>
                    <a:pt x="7" y="2"/>
                  </a:cubicBezTo>
                  <a:cubicBezTo>
                    <a:pt x="6" y="2"/>
                    <a:pt x="5" y="2"/>
                    <a:pt x="4" y="2"/>
                  </a:cubicBezTo>
                  <a:cubicBezTo>
                    <a:pt x="3" y="2"/>
                    <a:pt x="2" y="2"/>
                    <a:pt x="1" y="2"/>
                  </a:cubicBezTo>
                  <a:cubicBezTo>
                    <a:pt x="1" y="2"/>
                    <a:pt x="0" y="3"/>
                    <a:pt x="0" y="3"/>
                  </a:cubicBezTo>
                  <a:cubicBezTo>
                    <a:pt x="1" y="3"/>
                    <a:pt x="2" y="3"/>
                    <a:pt x="3" y="4"/>
                  </a:cubicBezTo>
                  <a:cubicBezTo>
                    <a:pt x="7" y="6"/>
                    <a:pt x="12" y="10"/>
                    <a:pt x="17" y="14"/>
                  </a:cubicBezTo>
                  <a:cubicBezTo>
                    <a:pt x="19" y="14"/>
                    <a:pt x="20" y="15"/>
                    <a:pt x="21" y="16"/>
                  </a:cubicBezTo>
                  <a:cubicBezTo>
                    <a:pt x="21" y="16"/>
                    <a:pt x="21" y="16"/>
                    <a:pt x="21" y="16"/>
                  </a:cubicBezTo>
                  <a:cubicBezTo>
                    <a:pt x="23" y="17"/>
                    <a:pt x="25" y="18"/>
                    <a:pt x="27" y="18"/>
                  </a:cubicBezTo>
                  <a:cubicBezTo>
                    <a:pt x="28" y="19"/>
                    <a:pt x="30" y="19"/>
                    <a:pt x="31" y="19"/>
                  </a:cubicBezTo>
                  <a:cubicBezTo>
                    <a:pt x="33" y="19"/>
                    <a:pt x="34" y="19"/>
                    <a:pt x="36" y="20"/>
                  </a:cubicBezTo>
                  <a:cubicBezTo>
                    <a:pt x="37" y="20"/>
                    <a:pt x="39" y="20"/>
                    <a:pt x="41" y="21"/>
                  </a:cubicBezTo>
                  <a:cubicBezTo>
                    <a:pt x="42" y="21"/>
                    <a:pt x="44" y="22"/>
                    <a:pt x="45" y="23"/>
                  </a:cubicBezTo>
                  <a:cubicBezTo>
                    <a:pt x="47" y="23"/>
                    <a:pt x="49" y="24"/>
                    <a:pt x="50" y="25"/>
                  </a:cubicBezTo>
                  <a:cubicBezTo>
                    <a:pt x="51" y="25"/>
                    <a:pt x="51" y="26"/>
                    <a:pt x="52" y="26"/>
                  </a:cubicBezTo>
                  <a:cubicBezTo>
                    <a:pt x="53" y="26"/>
                    <a:pt x="54" y="27"/>
                    <a:pt x="54" y="27"/>
                  </a:cubicBezTo>
                  <a:cubicBezTo>
                    <a:pt x="56" y="28"/>
                    <a:pt x="57" y="29"/>
                    <a:pt x="58" y="30"/>
                  </a:cubicBezTo>
                  <a:cubicBezTo>
                    <a:pt x="59" y="31"/>
                    <a:pt x="59" y="31"/>
                    <a:pt x="60" y="32"/>
                  </a:cubicBezTo>
                  <a:cubicBezTo>
                    <a:pt x="56" y="25"/>
                    <a:pt x="51" y="19"/>
                    <a:pt x="45" y="14"/>
                  </a:cubicBezTo>
                  <a:cubicBezTo>
                    <a:pt x="41" y="11"/>
                    <a:pt x="37" y="8"/>
                    <a:pt x="33" y="5"/>
                  </a:cubicBezTo>
                  <a:cubicBezTo>
                    <a:pt x="32" y="5"/>
                    <a:pt x="30" y="4"/>
                    <a:pt x="27" y="3"/>
                  </a:cubicBezTo>
                  <a:cubicBezTo>
                    <a:pt x="25" y="2"/>
                    <a:pt x="24" y="1"/>
                    <a:pt x="21" y="1"/>
                  </a:cubicBezTo>
                  <a:cubicBezTo>
                    <a:pt x="20" y="0"/>
                    <a:pt x="19" y="0"/>
                    <a:pt x="18" y="0"/>
                  </a:cubicBezTo>
                  <a:cubicBezTo>
                    <a:pt x="17" y="0"/>
                    <a:pt x="17" y="0"/>
                    <a:pt x="1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5" name="Freeform 3313">
              <a:extLst>
                <a:ext uri="{FF2B5EF4-FFF2-40B4-BE49-F238E27FC236}">
                  <a16:creationId xmlns:a16="http://schemas.microsoft.com/office/drawing/2014/main" id="{90FAE73A-3D48-4702-AA44-6DE4A2BAD90C}"/>
                </a:ext>
              </a:extLst>
            </p:cNvPr>
            <p:cNvSpPr>
              <a:spLocks/>
            </p:cNvSpPr>
            <p:nvPr/>
          </p:nvSpPr>
          <p:spPr bwMode="auto">
            <a:xfrm>
              <a:off x="2453866" y="3019945"/>
              <a:ext cx="188934" cy="42867"/>
            </a:xfrm>
            <a:custGeom>
              <a:avLst/>
              <a:gdLst>
                <a:gd name="T0" fmla="*/ 8 w 44"/>
                <a:gd name="T1" fmla="*/ 0 h 10"/>
                <a:gd name="T2" fmla="*/ 4 w 44"/>
                <a:gd name="T3" fmla="*/ 0 h 10"/>
                <a:gd name="T4" fmla="*/ 0 w 44"/>
                <a:gd name="T5" fmla="*/ 4 h 10"/>
                <a:gd name="T6" fmla="*/ 3 w 44"/>
                <a:gd name="T7" fmla="*/ 4 h 10"/>
                <a:gd name="T8" fmla="*/ 9 w 44"/>
                <a:gd name="T9" fmla="*/ 6 h 10"/>
                <a:gd name="T10" fmla="*/ 13 w 44"/>
                <a:gd name="T11" fmla="*/ 6 h 10"/>
                <a:gd name="T12" fmla="*/ 16 w 44"/>
                <a:gd name="T13" fmla="*/ 6 h 10"/>
                <a:gd name="T14" fmla="*/ 19 w 44"/>
                <a:gd name="T15" fmla="*/ 6 h 10"/>
                <a:gd name="T16" fmla="*/ 23 w 44"/>
                <a:gd name="T17" fmla="*/ 5 h 10"/>
                <a:gd name="T18" fmla="*/ 26 w 44"/>
                <a:gd name="T19" fmla="*/ 4 h 10"/>
                <a:gd name="T20" fmla="*/ 28 w 44"/>
                <a:gd name="T21" fmla="*/ 4 h 10"/>
                <a:gd name="T22" fmla="*/ 30 w 44"/>
                <a:gd name="T23" fmla="*/ 4 h 10"/>
                <a:gd name="T24" fmla="*/ 33 w 44"/>
                <a:gd name="T25" fmla="*/ 5 h 10"/>
                <a:gd name="T26" fmla="*/ 39 w 44"/>
                <a:gd name="T27" fmla="*/ 8 h 10"/>
                <a:gd name="T28" fmla="*/ 44 w 44"/>
                <a:gd name="T29" fmla="*/ 10 h 10"/>
                <a:gd name="T30" fmla="*/ 12 w 44"/>
                <a:gd name="T31" fmla="*/ 0 h 10"/>
                <a:gd name="T32" fmla="*/ 8 w 4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10">
                  <a:moveTo>
                    <a:pt x="8" y="0"/>
                  </a:moveTo>
                  <a:cubicBezTo>
                    <a:pt x="7" y="0"/>
                    <a:pt x="5" y="0"/>
                    <a:pt x="4" y="0"/>
                  </a:cubicBezTo>
                  <a:cubicBezTo>
                    <a:pt x="2" y="1"/>
                    <a:pt x="1" y="2"/>
                    <a:pt x="0" y="4"/>
                  </a:cubicBezTo>
                  <a:cubicBezTo>
                    <a:pt x="1" y="4"/>
                    <a:pt x="2" y="4"/>
                    <a:pt x="3" y="4"/>
                  </a:cubicBezTo>
                  <a:cubicBezTo>
                    <a:pt x="5" y="5"/>
                    <a:pt x="7" y="5"/>
                    <a:pt x="9" y="6"/>
                  </a:cubicBezTo>
                  <a:cubicBezTo>
                    <a:pt x="10" y="6"/>
                    <a:pt x="11" y="6"/>
                    <a:pt x="13" y="6"/>
                  </a:cubicBezTo>
                  <a:cubicBezTo>
                    <a:pt x="14" y="6"/>
                    <a:pt x="15" y="6"/>
                    <a:pt x="16" y="6"/>
                  </a:cubicBezTo>
                  <a:cubicBezTo>
                    <a:pt x="17" y="6"/>
                    <a:pt x="18" y="6"/>
                    <a:pt x="19" y="6"/>
                  </a:cubicBezTo>
                  <a:cubicBezTo>
                    <a:pt x="20" y="6"/>
                    <a:pt x="21" y="5"/>
                    <a:pt x="23" y="5"/>
                  </a:cubicBezTo>
                  <a:cubicBezTo>
                    <a:pt x="24" y="5"/>
                    <a:pt x="25" y="5"/>
                    <a:pt x="26" y="4"/>
                  </a:cubicBezTo>
                  <a:cubicBezTo>
                    <a:pt x="27" y="4"/>
                    <a:pt x="28" y="4"/>
                    <a:pt x="28" y="4"/>
                  </a:cubicBezTo>
                  <a:cubicBezTo>
                    <a:pt x="29" y="4"/>
                    <a:pt x="29" y="4"/>
                    <a:pt x="30" y="4"/>
                  </a:cubicBezTo>
                  <a:cubicBezTo>
                    <a:pt x="31" y="5"/>
                    <a:pt x="32" y="5"/>
                    <a:pt x="33" y="5"/>
                  </a:cubicBezTo>
                  <a:cubicBezTo>
                    <a:pt x="36" y="6"/>
                    <a:pt x="38" y="7"/>
                    <a:pt x="39" y="8"/>
                  </a:cubicBezTo>
                  <a:cubicBezTo>
                    <a:pt x="42" y="9"/>
                    <a:pt x="44" y="10"/>
                    <a:pt x="44" y="10"/>
                  </a:cubicBezTo>
                  <a:cubicBezTo>
                    <a:pt x="35" y="5"/>
                    <a:pt x="24" y="1"/>
                    <a:pt x="12" y="0"/>
                  </a:cubicBezTo>
                  <a:cubicBezTo>
                    <a:pt x="11" y="0"/>
                    <a:pt x="10" y="0"/>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6" name="Freeform 3314">
              <a:extLst>
                <a:ext uri="{FF2B5EF4-FFF2-40B4-BE49-F238E27FC236}">
                  <a16:creationId xmlns:a16="http://schemas.microsoft.com/office/drawing/2014/main" id="{5685DFCF-D947-4E2B-BAD5-E0C99A78526D}"/>
                </a:ext>
              </a:extLst>
            </p:cNvPr>
            <p:cNvSpPr>
              <a:spLocks/>
            </p:cNvSpPr>
            <p:nvPr/>
          </p:nvSpPr>
          <p:spPr bwMode="auto">
            <a:xfrm>
              <a:off x="2607871" y="3123145"/>
              <a:ext cx="195285" cy="193697"/>
            </a:xfrm>
            <a:custGeom>
              <a:avLst/>
              <a:gdLst>
                <a:gd name="T0" fmla="*/ 0 w 45"/>
                <a:gd name="T1" fmla="*/ 0 h 45"/>
                <a:gd name="T2" fmla="*/ 9 w 45"/>
                <a:gd name="T3" fmla="*/ 8 h 45"/>
                <a:gd name="T4" fmla="*/ 24 w 45"/>
                <a:gd name="T5" fmla="*/ 22 h 45"/>
                <a:gd name="T6" fmla="*/ 35 w 45"/>
                <a:gd name="T7" fmla="*/ 37 h 45"/>
                <a:gd name="T8" fmla="*/ 39 w 45"/>
                <a:gd name="T9" fmla="*/ 45 h 45"/>
                <a:gd name="T10" fmla="*/ 44 w 45"/>
                <a:gd name="T11" fmla="*/ 42 h 45"/>
                <a:gd name="T12" fmla="*/ 45 w 45"/>
                <a:gd name="T13" fmla="*/ 35 h 45"/>
                <a:gd name="T14" fmla="*/ 37 w 45"/>
                <a:gd name="T15" fmla="*/ 14 h 45"/>
                <a:gd name="T16" fmla="*/ 34 w 45"/>
                <a:gd name="T17" fmla="*/ 11 h 45"/>
                <a:gd name="T18" fmla="*/ 30 w 45"/>
                <a:gd name="T19" fmla="*/ 9 h 45"/>
                <a:gd name="T20" fmla="*/ 28 w 45"/>
                <a:gd name="T21" fmla="*/ 7 h 45"/>
                <a:gd name="T22" fmla="*/ 26 w 45"/>
                <a:gd name="T23" fmla="*/ 6 h 45"/>
                <a:gd name="T24" fmla="*/ 21 w 45"/>
                <a:gd name="T25" fmla="*/ 4 h 45"/>
                <a:gd name="T26" fmla="*/ 16 w 45"/>
                <a:gd name="T27" fmla="*/ 3 h 45"/>
                <a:gd name="T28" fmla="*/ 12 w 45"/>
                <a:gd name="T29" fmla="*/ 2 h 45"/>
                <a:gd name="T30" fmla="*/ 7 w 45"/>
                <a:gd name="T31" fmla="*/ 1 h 45"/>
                <a:gd name="T32" fmla="*/ 3 w 45"/>
                <a:gd name="T33" fmla="*/ 0 h 45"/>
                <a:gd name="T34" fmla="*/ 0 w 45"/>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45">
                  <a:moveTo>
                    <a:pt x="0" y="0"/>
                  </a:moveTo>
                  <a:cubicBezTo>
                    <a:pt x="3" y="2"/>
                    <a:pt x="6" y="5"/>
                    <a:pt x="9" y="8"/>
                  </a:cubicBezTo>
                  <a:cubicBezTo>
                    <a:pt x="14" y="13"/>
                    <a:pt x="19" y="17"/>
                    <a:pt x="24" y="22"/>
                  </a:cubicBezTo>
                  <a:cubicBezTo>
                    <a:pt x="28" y="27"/>
                    <a:pt x="32" y="32"/>
                    <a:pt x="35" y="37"/>
                  </a:cubicBezTo>
                  <a:cubicBezTo>
                    <a:pt x="37" y="40"/>
                    <a:pt x="38" y="43"/>
                    <a:pt x="39" y="45"/>
                  </a:cubicBezTo>
                  <a:cubicBezTo>
                    <a:pt x="42" y="44"/>
                    <a:pt x="44" y="43"/>
                    <a:pt x="44" y="42"/>
                  </a:cubicBezTo>
                  <a:cubicBezTo>
                    <a:pt x="45" y="40"/>
                    <a:pt x="45" y="37"/>
                    <a:pt x="45" y="35"/>
                  </a:cubicBezTo>
                  <a:cubicBezTo>
                    <a:pt x="44" y="28"/>
                    <a:pt x="41" y="20"/>
                    <a:pt x="37" y="14"/>
                  </a:cubicBezTo>
                  <a:cubicBezTo>
                    <a:pt x="36" y="13"/>
                    <a:pt x="35" y="12"/>
                    <a:pt x="34" y="11"/>
                  </a:cubicBezTo>
                  <a:cubicBezTo>
                    <a:pt x="33" y="11"/>
                    <a:pt x="31" y="10"/>
                    <a:pt x="30" y="9"/>
                  </a:cubicBezTo>
                  <a:cubicBezTo>
                    <a:pt x="29" y="8"/>
                    <a:pt x="29" y="8"/>
                    <a:pt x="28" y="7"/>
                  </a:cubicBezTo>
                  <a:cubicBezTo>
                    <a:pt x="27" y="7"/>
                    <a:pt x="26" y="7"/>
                    <a:pt x="26" y="6"/>
                  </a:cubicBezTo>
                  <a:cubicBezTo>
                    <a:pt x="24" y="6"/>
                    <a:pt x="23" y="5"/>
                    <a:pt x="21" y="4"/>
                  </a:cubicBezTo>
                  <a:cubicBezTo>
                    <a:pt x="20" y="4"/>
                    <a:pt x="18" y="3"/>
                    <a:pt x="16" y="3"/>
                  </a:cubicBezTo>
                  <a:cubicBezTo>
                    <a:pt x="15" y="2"/>
                    <a:pt x="13" y="2"/>
                    <a:pt x="12" y="2"/>
                  </a:cubicBezTo>
                  <a:cubicBezTo>
                    <a:pt x="10" y="1"/>
                    <a:pt x="8" y="1"/>
                    <a:pt x="7" y="1"/>
                  </a:cubicBezTo>
                  <a:cubicBezTo>
                    <a:pt x="6" y="1"/>
                    <a:pt x="4" y="1"/>
                    <a:pt x="3" y="0"/>
                  </a:cubicBezTo>
                  <a:cubicBezTo>
                    <a:pt x="2"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7" name="Freeform 3315">
              <a:extLst>
                <a:ext uri="{FF2B5EF4-FFF2-40B4-BE49-F238E27FC236}">
                  <a16:creationId xmlns:a16="http://schemas.microsoft.com/office/drawing/2014/main" id="{07E548E7-276C-4F30-B9FD-C4F13F9D98CA}"/>
                </a:ext>
              </a:extLst>
            </p:cNvPr>
            <p:cNvSpPr>
              <a:spLocks/>
            </p:cNvSpPr>
            <p:nvPr/>
          </p:nvSpPr>
          <p:spPr bwMode="auto">
            <a:xfrm>
              <a:off x="2557065" y="3092979"/>
              <a:ext cx="219100" cy="263556"/>
            </a:xfrm>
            <a:custGeom>
              <a:avLst/>
              <a:gdLst>
                <a:gd name="T0" fmla="*/ 0 w 51"/>
                <a:gd name="T1" fmla="*/ 0 h 61"/>
                <a:gd name="T2" fmla="*/ 3 w 51"/>
                <a:gd name="T3" fmla="*/ 5 h 61"/>
                <a:gd name="T4" fmla="*/ 5 w 51"/>
                <a:gd name="T5" fmla="*/ 10 h 61"/>
                <a:gd name="T6" fmla="*/ 8 w 51"/>
                <a:gd name="T7" fmla="*/ 16 h 61"/>
                <a:gd name="T8" fmla="*/ 12 w 51"/>
                <a:gd name="T9" fmla="*/ 31 h 61"/>
                <a:gd name="T10" fmla="*/ 14 w 51"/>
                <a:gd name="T11" fmla="*/ 38 h 61"/>
                <a:gd name="T12" fmla="*/ 17 w 51"/>
                <a:gd name="T13" fmla="*/ 44 h 61"/>
                <a:gd name="T14" fmla="*/ 23 w 51"/>
                <a:gd name="T15" fmla="*/ 56 h 61"/>
                <a:gd name="T16" fmla="*/ 26 w 51"/>
                <a:gd name="T17" fmla="*/ 60 h 61"/>
                <a:gd name="T18" fmla="*/ 27 w 51"/>
                <a:gd name="T19" fmla="*/ 61 h 61"/>
                <a:gd name="T20" fmla="*/ 41 w 51"/>
                <a:gd name="T21" fmla="*/ 55 h 61"/>
                <a:gd name="T22" fmla="*/ 48 w 51"/>
                <a:gd name="T23" fmla="*/ 52 h 61"/>
                <a:gd name="T24" fmla="*/ 49 w 51"/>
                <a:gd name="T25" fmla="*/ 52 h 61"/>
                <a:gd name="T26" fmla="*/ 49 w 51"/>
                <a:gd name="T27" fmla="*/ 52 h 61"/>
                <a:gd name="T28" fmla="*/ 51 w 51"/>
                <a:gd name="T29" fmla="*/ 52 h 61"/>
                <a:gd name="T30" fmla="*/ 47 w 51"/>
                <a:gd name="T31" fmla="*/ 44 h 61"/>
                <a:gd name="T32" fmla="*/ 35 w 51"/>
                <a:gd name="T33" fmla="*/ 30 h 61"/>
                <a:gd name="T34" fmla="*/ 20 w 51"/>
                <a:gd name="T35" fmla="*/ 16 h 61"/>
                <a:gd name="T36" fmla="*/ 4 w 51"/>
                <a:gd name="T37" fmla="*/ 3 h 61"/>
                <a:gd name="T38" fmla="*/ 0 w 51"/>
                <a:gd name="T3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61">
                  <a:moveTo>
                    <a:pt x="0" y="0"/>
                  </a:moveTo>
                  <a:cubicBezTo>
                    <a:pt x="1" y="1"/>
                    <a:pt x="2" y="3"/>
                    <a:pt x="3" y="5"/>
                  </a:cubicBezTo>
                  <a:cubicBezTo>
                    <a:pt x="4" y="6"/>
                    <a:pt x="5" y="8"/>
                    <a:pt x="5" y="10"/>
                  </a:cubicBezTo>
                  <a:cubicBezTo>
                    <a:pt x="6" y="12"/>
                    <a:pt x="7" y="14"/>
                    <a:pt x="8" y="16"/>
                  </a:cubicBezTo>
                  <a:cubicBezTo>
                    <a:pt x="9" y="21"/>
                    <a:pt x="10" y="26"/>
                    <a:pt x="12" y="31"/>
                  </a:cubicBezTo>
                  <a:cubicBezTo>
                    <a:pt x="13" y="33"/>
                    <a:pt x="13" y="35"/>
                    <a:pt x="14" y="38"/>
                  </a:cubicBezTo>
                  <a:cubicBezTo>
                    <a:pt x="15" y="40"/>
                    <a:pt x="16" y="42"/>
                    <a:pt x="17" y="44"/>
                  </a:cubicBezTo>
                  <a:cubicBezTo>
                    <a:pt x="18" y="49"/>
                    <a:pt x="21" y="53"/>
                    <a:pt x="23" y="56"/>
                  </a:cubicBezTo>
                  <a:cubicBezTo>
                    <a:pt x="24" y="57"/>
                    <a:pt x="25" y="59"/>
                    <a:pt x="26" y="60"/>
                  </a:cubicBezTo>
                  <a:cubicBezTo>
                    <a:pt x="26" y="60"/>
                    <a:pt x="27" y="60"/>
                    <a:pt x="27" y="61"/>
                  </a:cubicBezTo>
                  <a:cubicBezTo>
                    <a:pt x="32" y="60"/>
                    <a:pt x="37" y="58"/>
                    <a:pt x="41" y="55"/>
                  </a:cubicBezTo>
                  <a:cubicBezTo>
                    <a:pt x="43" y="54"/>
                    <a:pt x="46" y="52"/>
                    <a:pt x="48" y="52"/>
                  </a:cubicBezTo>
                  <a:cubicBezTo>
                    <a:pt x="48" y="52"/>
                    <a:pt x="48" y="52"/>
                    <a:pt x="49" y="52"/>
                  </a:cubicBezTo>
                  <a:cubicBezTo>
                    <a:pt x="49" y="52"/>
                    <a:pt x="49" y="52"/>
                    <a:pt x="49" y="52"/>
                  </a:cubicBezTo>
                  <a:cubicBezTo>
                    <a:pt x="50" y="52"/>
                    <a:pt x="51" y="52"/>
                    <a:pt x="51" y="52"/>
                  </a:cubicBezTo>
                  <a:cubicBezTo>
                    <a:pt x="50" y="50"/>
                    <a:pt x="49" y="47"/>
                    <a:pt x="47" y="44"/>
                  </a:cubicBezTo>
                  <a:cubicBezTo>
                    <a:pt x="44" y="39"/>
                    <a:pt x="40" y="35"/>
                    <a:pt x="35" y="30"/>
                  </a:cubicBezTo>
                  <a:cubicBezTo>
                    <a:pt x="30" y="25"/>
                    <a:pt x="25" y="20"/>
                    <a:pt x="20" y="16"/>
                  </a:cubicBezTo>
                  <a:cubicBezTo>
                    <a:pt x="15" y="11"/>
                    <a:pt x="10" y="7"/>
                    <a:pt x="4" y="3"/>
                  </a:cubicBezTo>
                  <a:cubicBezTo>
                    <a:pt x="3" y="2"/>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68" name="Freeform 3316">
              <a:extLst>
                <a:ext uri="{FF2B5EF4-FFF2-40B4-BE49-F238E27FC236}">
                  <a16:creationId xmlns:a16="http://schemas.microsoft.com/office/drawing/2014/main" id="{AAA8FBB5-05BA-44EC-958B-80C117EE223D}"/>
                </a:ext>
              </a:extLst>
            </p:cNvPr>
            <p:cNvSpPr>
              <a:spLocks/>
            </p:cNvSpPr>
            <p:nvPr/>
          </p:nvSpPr>
          <p:spPr bwMode="auto">
            <a:xfrm>
              <a:off x="2290334" y="3037410"/>
              <a:ext cx="176233" cy="271494"/>
            </a:xfrm>
            <a:custGeom>
              <a:avLst/>
              <a:gdLst>
                <a:gd name="T0" fmla="*/ 10 w 41"/>
                <a:gd name="T1" fmla="*/ 6 h 63"/>
                <a:gd name="T2" fmla="*/ 2 w 41"/>
                <a:gd name="T3" fmla="*/ 31 h 63"/>
                <a:gd name="T4" fmla="*/ 12 w 41"/>
                <a:gd name="T5" fmla="*/ 31 h 63"/>
                <a:gd name="T6" fmla="*/ 13 w 41"/>
                <a:gd name="T7" fmla="*/ 32 h 63"/>
                <a:gd name="T8" fmla="*/ 13 w 41"/>
                <a:gd name="T9" fmla="*/ 33 h 63"/>
                <a:gd name="T10" fmla="*/ 13 w 41"/>
                <a:gd name="T11" fmla="*/ 40 h 63"/>
                <a:gd name="T12" fmla="*/ 14 w 41"/>
                <a:gd name="T13" fmla="*/ 48 h 63"/>
                <a:gd name="T14" fmla="*/ 14 w 41"/>
                <a:gd name="T15" fmla="*/ 36 h 63"/>
                <a:gd name="T16" fmla="*/ 14 w 41"/>
                <a:gd name="T17" fmla="*/ 32 h 63"/>
                <a:gd name="T18" fmla="*/ 24 w 41"/>
                <a:gd name="T19" fmla="*/ 36 h 63"/>
                <a:gd name="T20" fmla="*/ 29 w 41"/>
                <a:gd name="T21" fmla="*/ 39 h 63"/>
                <a:gd name="T22" fmla="*/ 35 w 41"/>
                <a:gd name="T23" fmla="*/ 48 h 63"/>
                <a:gd name="T24" fmla="*/ 40 w 41"/>
                <a:gd name="T25" fmla="*/ 63 h 63"/>
                <a:gd name="T26" fmla="*/ 41 w 41"/>
                <a:gd name="T27" fmla="*/ 63 h 63"/>
                <a:gd name="T28" fmla="*/ 36 w 41"/>
                <a:gd name="T29" fmla="*/ 48 h 63"/>
                <a:gd name="T30" fmla="*/ 32 w 41"/>
                <a:gd name="T31" fmla="*/ 40 h 63"/>
                <a:gd name="T32" fmla="*/ 39 w 41"/>
                <a:gd name="T33" fmla="*/ 46 h 63"/>
                <a:gd name="T34" fmla="*/ 39 w 41"/>
                <a:gd name="T35" fmla="*/ 44 h 63"/>
                <a:gd name="T36" fmla="*/ 36 w 41"/>
                <a:gd name="T37" fmla="*/ 41 h 63"/>
                <a:gd name="T38" fmla="*/ 23 w 41"/>
                <a:gd name="T39" fmla="*/ 33 h 63"/>
                <a:gd name="T40" fmla="*/ 26 w 41"/>
                <a:gd name="T41" fmla="*/ 33 h 63"/>
                <a:gd name="T42" fmla="*/ 31 w 41"/>
                <a:gd name="T43" fmla="*/ 32 h 63"/>
                <a:gd name="T44" fmla="*/ 35 w 41"/>
                <a:gd name="T45" fmla="*/ 31 h 63"/>
                <a:gd name="T46" fmla="*/ 38 w 41"/>
                <a:gd name="T47" fmla="*/ 31 h 63"/>
                <a:gd name="T48" fmla="*/ 36 w 41"/>
                <a:gd name="T49" fmla="*/ 31 h 63"/>
                <a:gd name="T50" fmla="*/ 33 w 41"/>
                <a:gd name="T51" fmla="*/ 31 h 63"/>
                <a:gd name="T52" fmla="*/ 28 w 41"/>
                <a:gd name="T53" fmla="*/ 32 h 63"/>
                <a:gd name="T54" fmla="*/ 23 w 41"/>
                <a:gd name="T55" fmla="*/ 32 h 63"/>
                <a:gd name="T56" fmla="*/ 16 w 41"/>
                <a:gd name="T57" fmla="*/ 31 h 63"/>
                <a:gd name="T58" fmla="*/ 17 w 41"/>
                <a:gd name="T59" fmla="*/ 28 h 63"/>
                <a:gd name="T60" fmla="*/ 23 w 41"/>
                <a:gd name="T61" fmla="*/ 27 h 63"/>
                <a:gd name="T62" fmla="*/ 38 w 41"/>
                <a:gd name="T63" fmla="*/ 25 h 63"/>
                <a:gd name="T64" fmla="*/ 38 w 41"/>
                <a:gd name="T65" fmla="*/ 8 h 63"/>
                <a:gd name="T66" fmla="*/ 37 w 41"/>
                <a:gd name="T67" fmla="*/ 2 h 63"/>
                <a:gd name="T68" fmla="*/ 36 w 41"/>
                <a:gd name="T69" fmla="*/ 2 h 63"/>
                <a:gd name="T70" fmla="*/ 28 w 41"/>
                <a:gd name="T7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63">
                  <a:moveTo>
                    <a:pt x="28" y="0"/>
                  </a:moveTo>
                  <a:cubicBezTo>
                    <a:pt x="21" y="0"/>
                    <a:pt x="15" y="2"/>
                    <a:pt x="10" y="6"/>
                  </a:cubicBezTo>
                  <a:cubicBezTo>
                    <a:pt x="3" y="12"/>
                    <a:pt x="0" y="21"/>
                    <a:pt x="2" y="30"/>
                  </a:cubicBezTo>
                  <a:cubicBezTo>
                    <a:pt x="2" y="30"/>
                    <a:pt x="2" y="30"/>
                    <a:pt x="2" y="31"/>
                  </a:cubicBezTo>
                  <a:cubicBezTo>
                    <a:pt x="3" y="30"/>
                    <a:pt x="5" y="30"/>
                    <a:pt x="6" y="30"/>
                  </a:cubicBezTo>
                  <a:cubicBezTo>
                    <a:pt x="8" y="30"/>
                    <a:pt x="10" y="31"/>
                    <a:pt x="12" y="31"/>
                  </a:cubicBezTo>
                  <a:cubicBezTo>
                    <a:pt x="12" y="32"/>
                    <a:pt x="12" y="32"/>
                    <a:pt x="12" y="32"/>
                  </a:cubicBezTo>
                  <a:cubicBezTo>
                    <a:pt x="12" y="32"/>
                    <a:pt x="12" y="32"/>
                    <a:pt x="13" y="32"/>
                  </a:cubicBezTo>
                  <a:cubicBezTo>
                    <a:pt x="13" y="32"/>
                    <a:pt x="13" y="32"/>
                    <a:pt x="13" y="32"/>
                  </a:cubicBezTo>
                  <a:cubicBezTo>
                    <a:pt x="13" y="32"/>
                    <a:pt x="13" y="33"/>
                    <a:pt x="13" y="33"/>
                  </a:cubicBezTo>
                  <a:cubicBezTo>
                    <a:pt x="13" y="34"/>
                    <a:pt x="13" y="35"/>
                    <a:pt x="13" y="36"/>
                  </a:cubicBezTo>
                  <a:cubicBezTo>
                    <a:pt x="13" y="37"/>
                    <a:pt x="13" y="39"/>
                    <a:pt x="13" y="40"/>
                  </a:cubicBezTo>
                  <a:cubicBezTo>
                    <a:pt x="13" y="42"/>
                    <a:pt x="13" y="45"/>
                    <a:pt x="13" y="47"/>
                  </a:cubicBezTo>
                  <a:cubicBezTo>
                    <a:pt x="14" y="48"/>
                    <a:pt x="14" y="48"/>
                    <a:pt x="14" y="48"/>
                  </a:cubicBezTo>
                  <a:cubicBezTo>
                    <a:pt x="14" y="45"/>
                    <a:pt x="14" y="42"/>
                    <a:pt x="14" y="40"/>
                  </a:cubicBezTo>
                  <a:cubicBezTo>
                    <a:pt x="14" y="39"/>
                    <a:pt x="14" y="37"/>
                    <a:pt x="14" y="36"/>
                  </a:cubicBezTo>
                  <a:cubicBezTo>
                    <a:pt x="14" y="35"/>
                    <a:pt x="14" y="34"/>
                    <a:pt x="14" y="33"/>
                  </a:cubicBezTo>
                  <a:cubicBezTo>
                    <a:pt x="14" y="33"/>
                    <a:pt x="14" y="33"/>
                    <a:pt x="14" y="32"/>
                  </a:cubicBezTo>
                  <a:cubicBezTo>
                    <a:pt x="15" y="32"/>
                    <a:pt x="15" y="32"/>
                    <a:pt x="15" y="32"/>
                  </a:cubicBezTo>
                  <a:cubicBezTo>
                    <a:pt x="17" y="33"/>
                    <a:pt x="20" y="34"/>
                    <a:pt x="24" y="36"/>
                  </a:cubicBezTo>
                  <a:cubicBezTo>
                    <a:pt x="25" y="36"/>
                    <a:pt x="27" y="37"/>
                    <a:pt x="29" y="38"/>
                  </a:cubicBezTo>
                  <a:cubicBezTo>
                    <a:pt x="29" y="39"/>
                    <a:pt x="29" y="39"/>
                    <a:pt x="29" y="39"/>
                  </a:cubicBezTo>
                  <a:cubicBezTo>
                    <a:pt x="30" y="40"/>
                    <a:pt x="32" y="42"/>
                    <a:pt x="33" y="44"/>
                  </a:cubicBezTo>
                  <a:cubicBezTo>
                    <a:pt x="34" y="45"/>
                    <a:pt x="34" y="47"/>
                    <a:pt x="35" y="48"/>
                  </a:cubicBezTo>
                  <a:cubicBezTo>
                    <a:pt x="36" y="50"/>
                    <a:pt x="36" y="51"/>
                    <a:pt x="37" y="53"/>
                  </a:cubicBezTo>
                  <a:cubicBezTo>
                    <a:pt x="38" y="56"/>
                    <a:pt x="39" y="60"/>
                    <a:pt x="40" y="63"/>
                  </a:cubicBezTo>
                  <a:cubicBezTo>
                    <a:pt x="40" y="63"/>
                    <a:pt x="41" y="63"/>
                    <a:pt x="41" y="63"/>
                  </a:cubicBezTo>
                  <a:cubicBezTo>
                    <a:pt x="41" y="63"/>
                    <a:pt x="41" y="63"/>
                    <a:pt x="41" y="63"/>
                  </a:cubicBezTo>
                  <a:cubicBezTo>
                    <a:pt x="40" y="60"/>
                    <a:pt x="39" y="56"/>
                    <a:pt x="38" y="53"/>
                  </a:cubicBezTo>
                  <a:cubicBezTo>
                    <a:pt x="37" y="51"/>
                    <a:pt x="36" y="49"/>
                    <a:pt x="36" y="48"/>
                  </a:cubicBezTo>
                  <a:cubicBezTo>
                    <a:pt x="35" y="46"/>
                    <a:pt x="35" y="45"/>
                    <a:pt x="34" y="44"/>
                  </a:cubicBezTo>
                  <a:cubicBezTo>
                    <a:pt x="33" y="42"/>
                    <a:pt x="32" y="41"/>
                    <a:pt x="32" y="40"/>
                  </a:cubicBezTo>
                  <a:cubicBezTo>
                    <a:pt x="33" y="41"/>
                    <a:pt x="34" y="42"/>
                    <a:pt x="35" y="42"/>
                  </a:cubicBezTo>
                  <a:cubicBezTo>
                    <a:pt x="36" y="44"/>
                    <a:pt x="38" y="45"/>
                    <a:pt x="39" y="46"/>
                  </a:cubicBezTo>
                  <a:cubicBezTo>
                    <a:pt x="39" y="45"/>
                    <a:pt x="39" y="44"/>
                    <a:pt x="39" y="44"/>
                  </a:cubicBezTo>
                  <a:cubicBezTo>
                    <a:pt x="39" y="44"/>
                    <a:pt x="39" y="44"/>
                    <a:pt x="39" y="44"/>
                  </a:cubicBezTo>
                  <a:cubicBezTo>
                    <a:pt x="38" y="43"/>
                    <a:pt x="38" y="43"/>
                    <a:pt x="38" y="43"/>
                  </a:cubicBezTo>
                  <a:cubicBezTo>
                    <a:pt x="38" y="43"/>
                    <a:pt x="37" y="42"/>
                    <a:pt x="36" y="41"/>
                  </a:cubicBezTo>
                  <a:cubicBezTo>
                    <a:pt x="32" y="38"/>
                    <a:pt x="28" y="36"/>
                    <a:pt x="25" y="34"/>
                  </a:cubicBezTo>
                  <a:cubicBezTo>
                    <a:pt x="24" y="34"/>
                    <a:pt x="23" y="33"/>
                    <a:pt x="23" y="33"/>
                  </a:cubicBezTo>
                  <a:cubicBezTo>
                    <a:pt x="23" y="33"/>
                    <a:pt x="23" y="33"/>
                    <a:pt x="23" y="33"/>
                  </a:cubicBezTo>
                  <a:cubicBezTo>
                    <a:pt x="24" y="33"/>
                    <a:pt x="25" y="33"/>
                    <a:pt x="26" y="33"/>
                  </a:cubicBezTo>
                  <a:cubicBezTo>
                    <a:pt x="27" y="33"/>
                    <a:pt x="27" y="32"/>
                    <a:pt x="28" y="32"/>
                  </a:cubicBezTo>
                  <a:cubicBezTo>
                    <a:pt x="29" y="32"/>
                    <a:pt x="30" y="32"/>
                    <a:pt x="31" y="32"/>
                  </a:cubicBezTo>
                  <a:cubicBezTo>
                    <a:pt x="32" y="31"/>
                    <a:pt x="33" y="31"/>
                    <a:pt x="34" y="31"/>
                  </a:cubicBezTo>
                  <a:cubicBezTo>
                    <a:pt x="34" y="31"/>
                    <a:pt x="35" y="31"/>
                    <a:pt x="35" y="31"/>
                  </a:cubicBezTo>
                  <a:cubicBezTo>
                    <a:pt x="36" y="31"/>
                    <a:pt x="36" y="31"/>
                    <a:pt x="36" y="31"/>
                  </a:cubicBezTo>
                  <a:cubicBezTo>
                    <a:pt x="37" y="31"/>
                    <a:pt x="37" y="31"/>
                    <a:pt x="38" y="31"/>
                  </a:cubicBezTo>
                  <a:cubicBezTo>
                    <a:pt x="38" y="31"/>
                    <a:pt x="38" y="31"/>
                    <a:pt x="38" y="31"/>
                  </a:cubicBezTo>
                  <a:cubicBezTo>
                    <a:pt x="37" y="31"/>
                    <a:pt x="37" y="31"/>
                    <a:pt x="36" y="31"/>
                  </a:cubicBezTo>
                  <a:cubicBezTo>
                    <a:pt x="36" y="31"/>
                    <a:pt x="35" y="31"/>
                    <a:pt x="35" y="31"/>
                  </a:cubicBezTo>
                  <a:cubicBezTo>
                    <a:pt x="34" y="31"/>
                    <a:pt x="34" y="31"/>
                    <a:pt x="33" y="31"/>
                  </a:cubicBezTo>
                  <a:cubicBezTo>
                    <a:pt x="33" y="31"/>
                    <a:pt x="32" y="31"/>
                    <a:pt x="31" y="31"/>
                  </a:cubicBezTo>
                  <a:cubicBezTo>
                    <a:pt x="30" y="31"/>
                    <a:pt x="29" y="32"/>
                    <a:pt x="28" y="32"/>
                  </a:cubicBezTo>
                  <a:cubicBezTo>
                    <a:pt x="27" y="32"/>
                    <a:pt x="26" y="32"/>
                    <a:pt x="26" y="32"/>
                  </a:cubicBezTo>
                  <a:cubicBezTo>
                    <a:pt x="25" y="32"/>
                    <a:pt x="24" y="32"/>
                    <a:pt x="23" y="32"/>
                  </a:cubicBezTo>
                  <a:cubicBezTo>
                    <a:pt x="22" y="32"/>
                    <a:pt x="21" y="32"/>
                    <a:pt x="20" y="32"/>
                  </a:cubicBezTo>
                  <a:cubicBezTo>
                    <a:pt x="19" y="31"/>
                    <a:pt x="17" y="31"/>
                    <a:pt x="16" y="31"/>
                  </a:cubicBezTo>
                  <a:cubicBezTo>
                    <a:pt x="15" y="30"/>
                    <a:pt x="14" y="30"/>
                    <a:pt x="13" y="30"/>
                  </a:cubicBezTo>
                  <a:cubicBezTo>
                    <a:pt x="14" y="29"/>
                    <a:pt x="15" y="28"/>
                    <a:pt x="17" y="28"/>
                  </a:cubicBezTo>
                  <a:cubicBezTo>
                    <a:pt x="18" y="27"/>
                    <a:pt x="19" y="27"/>
                    <a:pt x="20" y="27"/>
                  </a:cubicBezTo>
                  <a:cubicBezTo>
                    <a:pt x="21" y="27"/>
                    <a:pt x="22" y="27"/>
                    <a:pt x="23" y="27"/>
                  </a:cubicBezTo>
                  <a:cubicBezTo>
                    <a:pt x="28" y="28"/>
                    <a:pt x="33" y="29"/>
                    <a:pt x="38" y="31"/>
                  </a:cubicBezTo>
                  <a:cubicBezTo>
                    <a:pt x="38" y="29"/>
                    <a:pt x="38" y="27"/>
                    <a:pt x="38" y="25"/>
                  </a:cubicBezTo>
                  <a:cubicBezTo>
                    <a:pt x="38" y="21"/>
                    <a:pt x="38" y="16"/>
                    <a:pt x="38" y="13"/>
                  </a:cubicBezTo>
                  <a:cubicBezTo>
                    <a:pt x="38" y="11"/>
                    <a:pt x="38" y="9"/>
                    <a:pt x="38" y="8"/>
                  </a:cubicBezTo>
                  <a:cubicBezTo>
                    <a:pt x="38" y="6"/>
                    <a:pt x="38" y="5"/>
                    <a:pt x="38" y="4"/>
                  </a:cubicBezTo>
                  <a:cubicBezTo>
                    <a:pt x="38" y="3"/>
                    <a:pt x="37" y="3"/>
                    <a:pt x="37" y="2"/>
                  </a:cubicBezTo>
                  <a:cubicBezTo>
                    <a:pt x="37" y="2"/>
                    <a:pt x="37" y="2"/>
                    <a:pt x="37" y="2"/>
                  </a:cubicBezTo>
                  <a:cubicBezTo>
                    <a:pt x="36" y="2"/>
                    <a:pt x="36" y="2"/>
                    <a:pt x="36" y="2"/>
                  </a:cubicBezTo>
                  <a:cubicBezTo>
                    <a:pt x="36" y="1"/>
                    <a:pt x="36" y="1"/>
                    <a:pt x="36" y="1"/>
                  </a:cubicBezTo>
                  <a:cubicBezTo>
                    <a:pt x="33" y="1"/>
                    <a:pt x="31" y="0"/>
                    <a:pt x="2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72" name="Freeform 3320">
              <a:extLst>
                <a:ext uri="{FF2B5EF4-FFF2-40B4-BE49-F238E27FC236}">
                  <a16:creationId xmlns:a16="http://schemas.microsoft.com/office/drawing/2014/main" id="{C514541B-C13F-4AC6-BFDB-22BBAC21469B}"/>
                </a:ext>
              </a:extLst>
            </p:cNvPr>
            <p:cNvSpPr>
              <a:spLocks/>
            </p:cNvSpPr>
            <p:nvPr/>
          </p:nvSpPr>
          <p:spPr bwMode="auto">
            <a:xfrm>
              <a:off x="2458629" y="3175538"/>
              <a:ext cx="123839" cy="98436"/>
            </a:xfrm>
            <a:custGeom>
              <a:avLst/>
              <a:gdLst>
                <a:gd name="T0" fmla="*/ 0 w 29"/>
                <a:gd name="T1" fmla="*/ 0 h 23"/>
                <a:gd name="T2" fmla="*/ 0 w 29"/>
                <a:gd name="T3" fmla="*/ 0 h 23"/>
                <a:gd name="T4" fmla="*/ 0 w 29"/>
                <a:gd name="T5" fmla="*/ 4 h 23"/>
                <a:gd name="T6" fmla="*/ 0 w 29"/>
                <a:gd name="T7" fmla="*/ 7 h 23"/>
                <a:gd name="T8" fmla="*/ 1 w 29"/>
                <a:gd name="T9" fmla="*/ 12 h 23"/>
                <a:gd name="T10" fmla="*/ 4 w 29"/>
                <a:gd name="T11" fmla="*/ 13 h 23"/>
                <a:gd name="T12" fmla="*/ 7 w 29"/>
                <a:gd name="T13" fmla="*/ 13 h 23"/>
                <a:gd name="T14" fmla="*/ 11 w 29"/>
                <a:gd name="T15" fmla="*/ 14 h 23"/>
                <a:gd name="T16" fmla="*/ 14 w 29"/>
                <a:gd name="T17" fmla="*/ 15 h 23"/>
                <a:gd name="T18" fmla="*/ 18 w 29"/>
                <a:gd name="T19" fmla="*/ 16 h 23"/>
                <a:gd name="T20" fmla="*/ 21 w 29"/>
                <a:gd name="T21" fmla="*/ 18 h 23"/>
                <a:gd name="T22" fmla="*/ 23 w 29"/>
                <a:gd name="T23" fmla="*/ 19 h 23"/>
                <a:gd name="T24" fmla="*/ 25 w 29"/>
                <a:gd name="T25" fmla="*/ 20 h 23"/>
                <a:gd name="T26" fmla="*/ 28 w 29"/>
                <a:gd name="T27" fmla="*/ 22 h 23"/>
                <a:gd name="T28" fmla="*/ 29 w 29"/>
                <a:gd name="T29" fmla="*/ 23 h 23"/>
                <a:gd name="T30" fmla="*/ 17 w 29"/>
                <a:gd name="T31" fmla="*/ 10 h 23"/>
                <a:gd name="T32" fmla="*/ 8 w 29"/>
                <a:gd name="T33" fmla="*/ 3 h 23"/>
                <a:gd name="T34" fmla="*/ 4 w 29"/>
                <a:gd name="T35" fmla="*/ 1 h 23"/>
                <a:gd name="T36" fmla="*/ 0 w 29"/>
                <a:gd name="T37" fmla="*/ 0 h 23"/>
                <a:gd name="T38" fmla="*/ 0 w 29"/>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3">
                  <a:moveTo>
                    <a:pt x="0" y="0"/>
                  </a:moveTo>
                  <a:cubicBezTo>
                    <a:pt x="0" y="0"/>
                    <a:pt x="0" y="0"/>
                    <a:pt x="0" y="0"/>
                  </a:cubicBezTo>
                  <a:cubicBezTo>
                    <a:pt x="0" y="4"/>
                    <a:pt x="0" y="4"/>
                    <a:pt x="0" y="4"/>
                  </a:cubicBezTo>
                  <a:cubicBezTo>
                    <a:pt x="0" y="7"/>
                    <a:pt x="0" y="7"/>
                    <a:pt x="0" y="7"/>
                  </a:cubicBezTo>
                  <a:cubicBezTo>
                    <a:pt x="0" y="9"/>
                    <a:pt x="0" y="10"/>
                    <a:pt x="1" y="12"/>
                  </a:cubicBezTo>
                  <a:cubicBezTo>
                    <a:pt x="2" y="12"/>
                    <a:pt x="3" y="13"/>
                    <a:pt x="4" y="13"/>
                  </a:cubicBezTo>
                  <a:cubicBezTo>
                    <a:pt x="5" y="13"/>
                    <a:pt x="6" y="13"/>
                    <a:pt x="7" y="13"/>
                  </a:cubicBezTo>
                  <a:cubicBezTo>
                    <a:pt x="8" y="14"/>
                    <a:pt x="9" y="14"/>
                    <a:pt x="11" y="14"/>
                  </a:cubicBezTo>
                  <a:cubicBezTo>
                    <a:pt x="12" y="14"/>
                    <a:pt x="13" y="14"/>
                    <a:pt x="14" y="15"/>
                  </a:cubicBezTo>
                  <a:cubicBezTo>
                    <a:pt x="16" y="15"/>
                    <a:pt x="17" y="16"/>
                    <a:pt x="18" y="16"/>
                  </a:cubicBezTo>
                  <a:cubicBezTo>
                    <a:pt x="19" y="17"/>
                    <a:pt x="20" y="17"/>
                    <a:pt x="21" y="18"/>
                  </a:cubicBezTo>
                  <a:cubicBezTo>
                    <a:pt x="22" y="18"/>
                    <a:pt x="23" y="18"/>
                    <a:pt x="23" y="19"/>
                  </a:cubicBezTo>
                  <a:cubicBezTo>
                    <a:pt x="24" y="19"/>
                    <a:pt x="24" y="19"/>
                    <a:pt x="25" y="20"/>
                  </a:cubicBezTo>
                  <a:cubicBezTo>
                    <a:pt x="26" y="20"/>
                    <a:pt x="27" y="21"/>
                    <a:pt x="28" y="22"/>
                  </a:cubicBezTo>
                  <a:cubicBezTo>
                    <a:pt x="28" y="22"/>
                    <a:pt x="29" y="23"/>
                    <a:pt x="29" y="23"/>
                  </a:cubicBezTo>
                  <a:cubicBezTo>
                    <a:pt x="26" y="18"/>
                    <a:pt x="22" y="13"/>
                    <a:pt x="17" y="10"/>
                  </a:cubicBezTo>
                  <a:cubicBezTo>
                    <a:pt x="15" y="7"/>
                    <a:pt x="12" y="5"/>
                    <a:pt x="8" y="3"/>
                  </a:cubicBezTo>
                  <a:cubicBezTo>
                    <a:pt x="8" y="3"/>
                    <a:pt x="6" y="2"/>
                    <a:pt x="4" y="1"/>
                  </a:cubicBezTo>
                  <a:cubicBezTo>
                    <a:pt x="3" y="1"/>
                    <a:pt x="1"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80" name="Freeform 3328">
              <a:extLst>
                <a:ext uri="{FF2B5EF4-FFF2-40B4-BE49-F238E27FC236}">
                  <a16:creationId xmlns:a16="http://schemas.microsoft.com/office/drawing/2014/main" id="{3768FC5E-FFFA-46BF-B34D-BF33B90C2FDE}"/>
                </a:ext>
              </a:extLst>
            </p:cNvPr>
            <p:cNvSpPr>
              <a:spLocks/>
            </p:cNvSpPr>
            <p:nvPr/>
          </p:nvSpPr>
          <p:spPr bwMode="auto">
            <a:xfrm>
              <a:off x="2461804" y="3235870"/>
              <a:ext cx="115901" cy="115901"/>
            </a:xfrm>
            <a:custGeom>
              <a:avLst/>
              <a:gdLst>
                <a:gd name="T0" fmla="*/ 0 w 27"/>
                <a:gd name="T1" fmla="*/ 0 h 27"/>
                <a:gd name="T2" fmla="*/ 0 w 27"/>
                <a:gd name="T3" fmla="*/ 0 h 27"/>
                <a:gd name="T4" fmla="*/ 2 w 27"/>
                <a:gd name="T5" fmla="*/ 7 h 27"/>
                <a:gd name="T6" fmla="*/ 7 w 27"/>
                <a:gd name="T7" fmla="*/ 18 h 27"/>
                <a:gd name="T8" fmla="*/ 9 w 27"/>
                <a:gd name="T9" fmla="*/ 21 h 27"/>
                <a:gd name="T10" fmla="*/ 27 w 27"/>
                <a:gd name="T11" fmla="*/ 27 h 27"/>
                <a:gd name="T12" fmla="*/ 18 w 27"/>
                <a:gd name="T13" fmla="*/ 17 h 27"/>
                <a:gd name="T14" fmla="*/ 7 w 27"/>
                <a:gd name="T15" fmla="*/ 6 h 27"/>
                <a:gd name="T16" fmla="*/ 0 w 2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0" y="0"/>
                  </a:moveTo>
                  <a:cubicBezTo>
                    <a:pt x="0" y="0"/>
                    <a:pt x="0" y="0"/>
                    <a:pt x="0" y="0"/>
                  </a:cubicBezTo>
                  <a:cubicBezTo>
                    <a:pt x="1" y="3"/>
                    <a:pt x="1" y="5"/>
                    <a:pt x="2" y="7"/>
                  </a:cubicBezTo>
                  <a:cubicBezTo>
                    <a:pt x="3" y="12"/>
                    <a:pt x="5" y="15"/>
                    <a:pt x="7" y="18"/>
                  </a:cubicBezTo>
                  <a:cubicBezTo>
                    <a:pt x="8" y="19"/>
                    <a:pt x="9" y="20"/>
                    <a:pt x="9" y="21"/>
                  </a:cubicBezTo>
                  <a:cubicBezTo>
                    <a:pt x="15" y="23"/>
                    <a:pt x="21" y="25"/>
                    <a:pt x="27" y="27"/>
                  </a:cubicBezTo>
                  <a:cubicBezTo>
                    <a:pt x="24" y="24"/>
                    <a:pt x="22" y="20"/>
                    <a:pt x="18" y="17"/>
                  </a:cubicBezTo>
                  <a:cubicBezTo>
                    <a:pt x="15" y="13"/>
                    <a:pt x="11" y="10"/>
                    <a:pt x="7" y="6"/>
                  </a:cubicBezTo>
                  <a:cubicBezTo>
                    <a:pt x="5" y="4"/>
                    <a:pt x="2" y="2"/>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5" name="Freeform 3363">
              <a:extLst>
                <a:ext uri="{FF2B5EF4-FFF2-40B4-BE49-F238E27FC236}">
                  <a16:creationId xmlns:a16="http://schemas.microsoft.com/office/drawing/2014/main" id="{62AB4D41-2ADF-4803-8274-EC484A0280CF}"/>
                </a:ext>
              </a:extLst>
            </p:cNvPr>
            <p:cNvSpPr>
              <a:spLocks/>
            </p:cNvSpPr>
            <p:nvPr/>
          </p:nvSpPr>
          <p:spPr bwMode="auto">
            <a:xfrm>
              <a:off x="1802915" y="2985016"/>
              <a:ext cx="254029" cy="147655"/>
            </a:xfrm>
            <a:custGeom>
              <a:avLst/>
              <a:gdLst>
                <a:gd name="T0" fmla="*/ 43 w 59"/>
                <a:gd name="T1" fmla="*/ 0 h 34"/>
                <a:gd name="T2" fmla="*/ 41 w 59"/>
                <a:gd name="T3" fmla="*/ 0 h 34"/>
                <a:gd name="T4" fmla="*/ 38 w 59"/>
                <a:gd name="T5" fmla="*/ 1 h 34"/>
                <a:gd name="T6" fmla="*/ 32 w 59"/>
                <a:gd name="T7" fmla="*/ 4 h 34"/>
                <a:gd name="T8" fmla="*/ 27 w 59"/>
                <a:gd name="T9" fmla="*/ 7 h 34"/>
                <a:gd name="T10" fmla="*/ 15 w 59"/>
                <a:gd name="T11" fmla="*/ 15 h 34"/>
                <a:gd name="T12" fmla="*/ 0 w 59"/>
                <a:gd name="T13" fmla="*/ 34 h 34"/>
                <a:gd name="T14" fmla="*/ 2 w 59"/>
                <a:gd name="T15" fmla="*/ 32 h 34"/>
                <a:gd name="T16" fmla="*/ 6 w 59"/>
                <a:gd name="T17" fmla="*/ 29 h 34"/>
                <a:gd name="T18" fmla="*/ 8 w 59"/>
                <a:gd name="T19" fmla="*/ 28 h 34"/>
                <a:gd name="T20" fmla="*/ 10 w 59"/>
                <a:gd name="T21" fmla="*/ 27 h 34"/>
                <a:gd name="T22" fmla="*/ 14 w 59"/>
                <a:gd name="T23" fmla="*/ 24 h 34"/>
                <a:gd name="T24" fmla="*/ 19 w 59"/>
                <a:gd name="T25" fmla="*/ 22 h 34"/>
                <a:gd name="T26" fmla="*/ 24 w 59"/>
                <a:gd name="T27" fmla="*/ 21 h 34"/>
                <a:gd name="T28" fmla="*/ 29 w 59"/>
                <a:gd name="T29" fmla="*/ 20 h 34"/>
                <a:gd name="T30" fmla="*/ 33 w 59"/>
                <a:gd name="T31" fmla="*/ 19 h 34"/>
                <a:gd name="T32" fmla="*/ 38 w 59"/>
                <a:gd name="T33" fmla="*/ 17 h 34"/>
                <a:gd name="T34" fmla="*/ 39 w 59"/>
                <a:gd name="T35" fmla="*/ 17 h 34"/>
                <a:gd name="T36" fmla="*/ 42 w 59"/>
                <a:gd name="T37" fmla="*/ 14 h 34"/>
                <a:gd name="T38" fmla="*/ 57 w 59"/>
                <a:gd name="T39" fmla="*/ 4 h 34"/>
                <a:gd name="T40" fmla="*/ 59 w 59"/>
                <a:gd name="T41" fmla="*/ 2 h 34"/>
                <a:gd name="T42" fmla="*/ 58 w 59"/>
                <a:gd name="T43" fmla="*/ 2 h 34"/>
                <a:gd name="T44" fmla="*/ 55 w 59"/>
                <a:gd name="T45" fmla="*/ 2 h 34"/>
                <a:gd name="T46" fmla="*/ 52 w 59"/>
                <a:gd name="T47" fmla="*/ 2 h 34"/>
                <a:gd name="T48" fmla="*/ 48 w 59"/>
                <a:gd name="T49" fmla="*/ 1 h 34"/>
                <a:gd name="T50" fmla="*/ 45 w 59"/>
                <a:gd name="T51" fmla="*/ 0 h 34"/>
                <a:gd name="T52" fmla="*/ 43 w 59"/>
                <a:gd name="T5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34">
                  <a:moveTo>
                    <a:pt x="43" y="0"/>
                  </a:moveTo>
                  <a:cubicBezTo>
                    <a:pt x="42" y="0"/>
                    <a:pt x="42" y="0"/>
                    <a:pt x="41" y="0"/>
                  </a:cubicBezTo>
                  <a:cubicBezTo>
                    <a:pt x="40" y="1"/>
                    <a:pt x="39" y="1"/>
                    <a:pt x="38" y="1"/>
                  </a:cubicBezTo>
                  <a:cubicBezTo>
                    <a:pt x="36" y="2"/>
                    <a:pt x="34" y="3"/>
                    <a:pt x="32" y="4"/>
                  </a:cubicBezTo>
                  <a:cubicBezTo>
                    <a:pt x="29" y="5"/>
                    <a:pt x="27" y="6"/>
                    <a:pt x="27" y="7"/>
                  </a:cubicBezTo>
                  <a:cubicBezTo>
                    <a:pt x="22" y="9"/>
                    <a:pt x="19" y="12"/>
                    <a:pt x="15" y="15"/>
                  </a:cubicBezTo>
                  <a:cubicBezTo>
                    <a:pt x="9" y="21"/>
                    <a:pt x="4" y="27"/>
                    <a:pt x="0" y="34"/>
                  </a:cubicBezTo>
                  <a:cubicBezTo>
                    <a:pt x="1" y="33"/>
                    <a:pt x="1" y="33"/>
                    <a:pt x="2" y="32"/>
                  </a:cubicBezTo>
                  <a:cubicBezTo>
                    <a:pt x="3" y="31"/>
                    <a:pt x="4" y="30"/>
                    <a:pt x="6" y="29"/>
                  </a:cubicBezTo>
                  <a:cubicBezTo>
                    <a:pt x="6" y="29"/>
                    <a:pt x="7" y="28"/>
                    <a:pt x="8" y="28"/>
                  </a:cubicBezTo>
                  <a:cubicBezTo>
                    <a:pt x="8" y="27"/>
                    <a:pt x="9" y="27"/>
                    <a:pt x="10" y="27"/>
                  </a:cubicBezTo>
                  <a:cubicBezTo>
                    <a:pt x="11" y="26"/>
                    <a:pt x="13" y="25"/>
                    <a:pt x="14" y="24"/>
                  </a:cubicBezTo>
                  <a:cubicBezTo>
                    <a:pt x="16" y="23"/>
                    <a:pt x="18" y="23"/>
                    <a:pt x="19" y="22"/>
                  </a:cubicBezTo>
                  <a:cubicBezTo>
                    <a:pt x="21" y="22"/>
                    <a:pt x="22" y="21"/>
                    <a:pt x="24" y="21"/>
                  </a:cubicBezTo>
                  <a:cubicBezTo>
                    <a:pt x="26" y="21"/>
                    <a:pt x="27" y="20"/>
                    <a:pt x="29" y="20"/>
                  </a:cubicBezTo>
                  <a:cubicBezTo>
                    <a:pt x="30" y="20"/>
                    <a:pt x="31" y="20"/>
                    <a:pt x="33" y="19"/>
                  </a:cubicBezTo>
                  <a:cubicBezTo>
                    <a:pt x="35" y="19"/>
                    <a:pt x="37" y="18"/>
                    <a:pt x="38" y="17"/>
                  </a:cubicBezTo>
                  <a:cubicBezTo>
                    <a:pt x="39" y="17"/>
                    <a:pt x="39" y="17"/>
                    <a:pt x="39" y="17"/>
                  </a:cubicBezTo>
                  <a:cubicBezTo>
                    <a:pt x="40" y="16"/>
                    <a:pt x="41" y="15"/>
                    <a:pt x="42" y="14"/>
                  </a:cubicBezTo>
                  <a:cubicBezTo>
                    <a:pt x="47" y="10"/>
                    <a:pt x="52" y="6"/>
                    <a:pt x="57" y="4"/>
                  </a:cubicBezTo>
                  <a:cubicBezTo>
                    <a:pt x="58" y="3"/>
                    <a:pt x="58" y="3"/>
                    <a:pt x="59" y="2"/>
                  </a:cubicBezTo>
                  <a:cubicBezTo>
                    <a:pt x="59" y="2"/>
                    <a:pt x="59" y="2"/>
                    <a:pt x="58" y="2"/>
                  </a:cubicBezTo>
                  <a:cubicBezTo>
                    <a:pt x="57" y="2"/>
                    <a:pt x="56" y="2"/>
                    <a:pt x="55" y="2"/>
                  </a:cubicBezTo>
                  <a:cubicBezTo>
                    <a:pt x="54" y="2"/>
                    <a:pt x="53" y="2"/>
                    <a:pt x="52" y="2"/>
                  </a:cubicBezTo>
                  <a:cubicBezTo>
                    <a:pt x="51" y="2"/>
                    <a:pt x="49" y="1"/>
                    <a:pt x="48" y="1"/>
                  </a:cubicBezTo>
                  <a:cubicBezTo>
                    <a:pt x="47" y="1"/>
                    <a:pt x="46" y="1"/>
                    <a:pt x="45" y="0"/>
                  </a:cubicBezTo>
                  <a:cubicBezTo>
                    <a:pt x="44" y="0"/>
                    <a:pt x="43" y="0"/>
                    <a:pt x="4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8" name="Freeform 3366">
              <a:extLst>
                <a:ext uri="{FF2B5EF4-FFF2-40B4-BE49-F238E27FC236}">
                  <a16:creationId xmlns:a16="http://schemas.microsoft.com/office/drawing/2014/main" id="{4307FA57-0ADB-4615-84E5-3A2E21894C48}"/>
                </a:ext>
              </a:extLst>
            </p:cNvPr>
            <p:cNvSpPr>
              <a:spLocks/>
            </p:cNvSpPr>
            <p:nvPr/>
          </p:nvSpPr>
          <p:spPr bwMode="auto">
            <a:xfrm>
              <a:off x="1769574" y="3072339"/>
              <a:ext cx="188934" cy="198460"/>
            </a:xfrm>
            <a:custGeom>
              <a:avLst/>
              <a:gdLst>
                <a:gd name="T0" fmla="*/ 44 w 44"/>
                <a:gd name="T1" fmla="*/ 0 h 46"/>
                <a:gd name="T2" fmla="*/ 41 w 44"/>
                <a:gd name="T3" fmla="*/ 0 h 46"/>
                <a:gd name="T4" fmla="*/ 37 w 44"/>
                <a:gd name="T5" fmla="*/ 1 h 46"/>
                <a:gd name="T6" fmla="*/ 32 w 44"/>
                <a:gd name="T7" fmla="*/ 2 h 46"/>
                <a:gd name="T8" fmla="*/ 28 w 44"/>
                <a:gd name="T9" fmla="*/ 3 h 46"/>
                <a:gd name="T10" fmla="*/ 23 w 44"/>
                <a:gd name="T11" fmla="*/ 5 h 46"/>
                <a:gd name="T12" fmla="*/ 18 w 44"/>
                <a:gd name="T13" fmla="*/ 7 h 46"/>
                <a:gd name="T14" fmla="*/ 16 w 44"/>
                <a:gd name="T15" fmla="*/ 8 h 46"/>
                <a:gd name="T16" fmla="*/ 14 w 44"/>
                <a:gd name="T17" fmla="*/ 10 h 46"/>
                <a:gd name="T18" fmla="*/ 10 w 44"/>
                <a:gd name="T19" fmla="*/ 13 h 46"/>
                <a:gd name="T20" fmla="*/ 8 w 44"/>
                <a:gd name="T21" fmla="*/ 15 h 46"/>
                <a:gd name="T22" fmla="*/ 0 w 44"/>
                <a:gd name="T23" fmla="*/ 37 h 46"/>
                <a:gd name="T24" fmla="*/ 1 w 44"/>
                <a:gd name="T25" fmla="*/ 43 h 46"/>
                <a:gd name="T26" fmla="*/ 6 w 44"/>
                <a:gd name="T27" fmla="*/ 46 h 46"/>
                <a:gd name="T28" fmla="*/ 10 w 44"/>
                <a:gd name="T29" fmla="*/ 38 h 46"/>
                <a:gd name="T30" fmla="*/ 21 w 44"/>
                <a:gd name="T31" fmla="*/ 23 h 46"/>
                <a:gd name="T32" fmla="*/ 35 w 44"/>
                <a:gd name="T33" fmla="*/ 8 h 46"/>
                <a:gd name="T34" fmla="*/ 44 w 44"/>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44" y="0"/>
                  </a:moveTo>
                  <a:cubicBezTo>
                    <a:pt x="43" y="0"/>
                    <a:pt x="42" y="0"/>
                    <a:pt x="41" y="0"/>
                  </a:cubicBezTo>
                  <a:cubicBezTo>
                    <a:pt x="40" y="1"/>
                    <a:pt x="38" y="1"/>
                    <a:pt x="37" y="1"/>
                  </a:cubicBezTo>
                  <a:cubicBezTo>
                    <a:pt x="35" y="1"/>
                    <a:pt x="34" y="2"/>
                    <a:pt x="32" y="2"/>
                  </a:cubicBezTo>
                  <a:cubicBezTo>
                    <a:pt x="31" y="2"/>
                    <a:pt x="29" y="3"/>
                    <a:pt x="28" y="3"/>
                  </a:cubicBezTo>
                  <a:cubicBezTo>
                    <a:pt x="26" y="4"/>
                    <a:pt x="24" y="4"/>
                    <a:pt x="23" y="5"/>
                  </a:cubicBezTo>
                  <a:cubicBezTo>
                    <a:pt x="21" y="6"/>
                    <a:pt x="20" y="6"/>
                    <a:pt x="18" y="7"/>
                  </a:cubicBezTo>
                  <a:cubicBezTo>
                    <a:pt x="17" y="7"/>
                    <a:pt x="17" y="8"/>
                    <a:pt x="16" y="8"/>
                  </a:cubicBezTo>
                  <a:cubicBezTo>
                    <a:pt x="15" y="9"/>
                    <a:pt x="15" y="9"/>
                    <a:pt x="14" y="10"/>
                  </a:cubicBezTo>
                  <a:cubicBezTo>
                    <a:pt x="13" y="11"/>
                    <a:pt x="11" y="12"/>
                    <a:pt x="10" y="13"/>
                  </a:cubicBezTo>
                  <a:cubicBezTo>
                    <a:pt x="9" y="13"/>
                    <a:pt x="8" y="14"/>
                    <a:pt x="8" y="15"/>
                  </a:cubicBezTo>
                  <a:cubicBezTo>
                    <a:pt x="4" y="22"/>
                    <a:pt x="1" y="29"/>
                    <a:pt x="0" y="37"/>
                  </a:cubicBezTo>
                  <a:cubicBezTo>
                    <a:pt x="0" y="39"/>
                    <a:pt x="0" y="41"/>
                    <a:pt x="1" y="43"/>
                  </a:cubicBezTo>
                  <a:cubicBezTo>
                    <a:pt x="2" y="44"/>
                    <a:pt x="4" y="46"/>
                    <a:pt x="6" y="46"/>
                  </a:cubicBezTo>
                  <a:cubicBezTo>
                    <a:pt x="7" y="44"/>
                    <a:pt x="8" y="41"/>
                    <a:pt x="10" y="38"/>
                  </a:cubicBezTo>
                  <a:cubicBezTo>
                    <a:pt x="13" y="33"/>
                    <a:pt x="16" y="28"/>
                    <a:pt x="21" y="23"/>
                  </a:cubicBezTo>
                  <a:cubicBezTo>
                    <a:pt x="25" y="18"/>
                    <a:pt x="30" y="13"/>
                    <a:pt x="35" y="8"/>
                  </a:cubicBezTo>
                  <a:cubicBezTo>
                    <a:pt x="38" y="5"/>
                    <a:pt x="41" y="2"/>
                    <a:pt x="4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19" name="Freeform 3367">
              <a:extLst>
                <a:ext uri="{FF2B5EF4-FFF2-40B4-BE49-F238E27FC236}">
                  <a16:creationId xmlns:a16="http://schemas.microsoft.com/office/drawing/2014/main" id="{0A59637B-C39A-416B-856D-AD41E291491C}"/>
                </a:ext>
              </a:extLst>
            </p:cNvPr>
            <p:cNvSpPr>
              <a:spLocks/>
            </p:cNvSpPr>
            <p:nvPr/>
          </p:nvSpPr>
          <p:spPr bwMode="auto">
            <a:xfrm>
              <a:off x="1794977" y="3037410"/>
              <a:ext cx="214337" cy="266731"/>
            </a:xfrm>
            <a:custGeom>
              <a:avLst/>
              <a:gdLst>
                <a:gd name="T0" fmla="*/ 50 w 50"/>
                <a:gd name="T1" fmla="*/ 0 h 62"/>
                <a:gd name="T2" fmla="*/ 45 w 50"/>
                <a:gd name="T3" fmla="*/ 4 h 62"/>
                <a:gd name="T4" fmla="*/ 30 w 50"/>
                <a:gd name="T5" fmla="*/ 17 h 62"/>
                <a:gd name="T6" fmla="*/ 15 w 50"/>
                <a:gd name="T7" fmla="*/ 32 h 62"/>
                <a:gd name="T8" fmla="*/ 5 w 50"/>
                <a:gd name="T9" fmla="*/ 46 h 62"/>
                <a:gd name="T10" fmla="*/ 0 w 50"/>
                <a:gd name="T11" fmla="*/ 54 h 62"/>
                <a:gd name="T12" fmla="*/ 2 w 50"/>
                <a:gd name="T13" fmla="*/ 54 h 62"/>
                <a:gd name="T14" fmla="*/ 3 w 50"/>
                <a:gd name="T15" fmla="*/ 54 h 62"/>
                <a:gd name="T16" fmla="*/ 4 w 50"/>
                <a:gd name="T17" fmla="*/ 54 h 62"/>
                <a:gd name="T18" fmla="*/ 10 w 50"/>
                <a:gd name="T19" fmla="*/ 57 h 62"/>
                <a:gd name="T20" fmla="*/ 25 w 50"/>
                <a:gd name="T21" fmla="*/ 62 h 62"/>
                <a:gd name="T22" fmla="*/ 26 w 50"/>
                <a:gd name="T23" fmla="*/ 61 h 62"/>
                <a:gd name="T24" fmla="*/ 29 w 50"/>
                <a:gd name="T25" fmla="*/ 57 h 62"/>
                <a:gd name="T26" fmla="*/ 34 w 50"/>
                <a:gd name="T27" fmla="*/ 45 h 62"/>
                <a:gd name="T28" fmla="*/ 37 w 50"/>
                <a:gd name="T29" fmla="*/ 39 h 62"/>
                <a:gd name="T30" fmla="*/ 39 w 50"/>
                <a:gd name="T31" fmla="*/ 31 h 62"/>
                <a:gd name="T32" fmla="*/ 42 w 50"/>
                <a:gd name="T33" fmla="*/ 17 h 62"/>
                <a:gd name="T34" fmla="*/ 44 w 50"/>
                <a:gd name="T35" fmla="*/ 11 h 62"/>
                <a:gd name="T36" fmla="*/ 47 w 50"/>
                <a:gd name="T37" fmla="*/ 5 h 62"/>
                <a:gd name="T38" fmla="*/ 50 w 50"/>
                <a:gd name="T3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62">
                  <a:moveTo>
                    <a:pt x="50" y="0"/>
                  </a:moveTo>
                  <a:cubicBezTo>
                    <a:pt x="48" y="1"/>
                    <a:pt x="47" y="2"/>
                    <a:pt x="45" y="4"/>
                  </a:cubicBezTo>
                  <a:cubicBezTo>
                    <a:pt x="40" y="8"/>
                    <a:pt x="35" y="12"/>
                    <a:pt x="30" y="17"/>
                  </a:cubicBezTo>
                  <a:cubicBezTo>
                    <a:pt x="25" y="22"/>
                    <a:pt x="20" y="27"/>
                    <a:pt x="15" y="32"/>
                  </a:cubicBezTo>
                  <a:cubicBezTo>
                    <a:pt x="11" y="36"/>
                    <a:pt x="7" y="41"/>
                    <a:pt x="5" y="46"/>
                  </a:cubicBezTo>
                  <a:cubicBezTo>
                    <a:pt x="3" y="49"/>
                    <a:pt x="1" y="52"/>
                    <a:pt x="0" y="54"/>
                  </a:cubicBezTo>
                  <a:cubicBezTo>
                    <a:pt x="1" y="54"/>
                    <a:pt x="1" y="54"/>
                    <a:pt x="2" y="54"/>
                  </a:cubicBezTo>
                  <a:cubicBezTo>
                    <a:pt x="2" y="54"/>
                    <a:pt x="2" y="54"/>
                    <a:pt x="3" y="54"/>
                  </a:cubicBezTo>
                  <a:cubicBezTo>
                    <a:pt x="3" y="54"/>
                    <a:pt x="3" y="54"/>
                    <a:pt x="4" y="54"/>
                  </a:cubicBezTo>
                  <a:cubicBezTo>
                    <a:pt x="6" y="54"/>
                    <a:pt x="9" y="56"/>
                    <a:pt x="10" y="57"/>
                  </a:cubicBezTo>
                  <a:cubicBezTo>
                    <a:pt x="15" y="60"/>
                    <a:pt x="20" y="61"/>
                    <a:pt x="25" y="62"/>
                  </a:cubicBezTo>
                  <a:cubicBezTo>
                    <a:pt x="25" y="62"/>
                    <a:pt x="25" y="61"/>
                    <a:pt x="26" y="61"/>
                  </a:cubicBezTo>
                  <a:cubicBezTo>
                    <a:pt x="27" y="60"/>
                    <a:pt x="28" y="58"/>
                    <a:pt x="29" y="57"/>
                  </a:cubicBezTo>
                  <a:cubicBezTo>
                    <a:pt x="31" y="54"/>
                    <a:pt x="33" y="50"/>
                    <a:pt x="34" y="45"/>
                  </a:cubicBezTo>
                  <a:cubicBezTo>
                    <a:pt x="35" y="43"/>
                    <a:pt x="36" y="41"/>
                    <a:pt x="37" y="39"/>
                  </a:cubicBezTo>
                  <a:cubicBezTo>
                    <a:pt x="37" y="36"/>
                    <a:pt x="38" y="34"/>
                    <a:pt x="39" y="31"/>
                  </a:cubicBezTo>
                  <a:cubicBezTo>
                    <a:pt x="40" y="27"/>
                    <a:pt x="41" y="22"/>
                    <a:pt x="42" y="17"/>
                  </a:cubicBezTo>
                  <a:cubicBezTo>
                    <a:pt x="43" y="15"/>
                    <a:pt x="44" y="13"/>
                    <a:pt x="44" y="11"/>
                  </a:cubicBezTo>
                  <a:cubicBezTo>
                    <a:pt x="45" y="9"/>
                    <a:pt x="46" y="7"/>
                    <a:pt x="47" y="5"/>
                  </a:cubicBezTo>
                  <a:cubicBezTo>
                    <a:pt x="48" y="3"/>
                    <a:pt x="49" y="2"/>
                    <a:pt x="5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0" name="Freeform 3368">
              <a:extLst>
                <a:ext uri="{FF2B5EF4-FFF2-40B4-BE49-F238E27FC236}">
                  <a16:creationId xmlns:a16="http://schemas.microsoft.com/office/drawing/2014/main" id="{1907ADFF-A7A7-4152-9FBF-2AC9A75775A5}"/>
                </a:ext>
              </a:extLst>
            </p:cNvPr>
            <p:cNvSpPr>
              <a:spLocks/>
            </p:cNvSpPr>
            <p:nvPr/>
          </p:nvSpPr>
          <p:spPr bwMode="auto">
            <a:xfrm>
              <a:off x="2074409" y="2999305"/>
              <a:ext cx="198460" cy="266731"/>
            </a:xfrm>
            <a:custGeom>
              <a:avLst/>
              <a:gdLst>
                <a:gd name="T0" fmla="*/ 8 w 46"/>
                <a:gd name="T1" fmla="*/ 3 h 62"/>
                <a:gd name="T2" fmla="*/ 9 w 46"/>
                <a:gd name="T3" fmla="*/ 21 h 62"/>
                <a:gd name="T4" fmla="*/ 9 w 46"/>
                <a:gd name="T5" fmla="*/ 31 h 62"/>
                <a:gd name="T6" fmla="*/ 8 w 46"/>
                <a:gd name="T7" fmla="*/ 40 h 62"/>
                <a:gd name="T8" fmla="*/ 20 w 46"/>
                <a:gd name="T9" fmla="*/ 35 h 62"/>
                <a:gd name="T10" fmla="*/ 24 w 46"/>
                <a:gd name="T11" fmla="*/ 37 h 62"/>
                <a:gd name="T12" fmla="*/ 18 w 46"/>
                <a:gd name="T13" fmla="*/ 41 h 62"/>
                <a:gd name="T14" fmla="*/ 13 w 46"/>
                <a:gd name="T15" fmla="*/ 43 h 62"/>
                <a:gd name="T16" fmla="*/ 8 w 46"/>
                <a:gd name="T17" fmla="*/ 43 h 62"/>
                <a:gd name="T18" fmla="*/ 10 w 46"/>
                <a:gd name="T19" fmla="*/ 44 h 62"/>
                <a:gd name="T20" fmla="*/ 15 w 46"/>
                <a:gd name="T21" fmla="*/ 43 h 62"/>
                <a:gd name="T22" fmla="*/ 16 w 46"/>
                <a:gd name="T23" fmla="*/ 43 h 62"/>
                <a:gd name="T24" fmla="*/ 5 w 46"/>
                <a:gd name="T25" fmla="*/ 55 h 62"/>
                <a:gd name="T26" fmla="*/ 3 w 46"/>
                <a:gd name="T27" fmla="*/ 58 h 62"/>
                <a:gd name="T28" fmla="*/ 1 w 46"/>
                <a:gd name="T29" fmla="*/ 60 h 62"/>
                <a:gd name="T30" fmla="*/ 2 w 46"/>
                <a:gd name="T31" fmla="*/ 60 h 62"/>
                <a:gd name="T32" fmla="*/ 2 w 46"/>
                <a:gd name="T33" fmla="*/ 60 h 62"/>
                <a:gd name="T34" fmla="*/ 1 w 46"/>
                <a:gd name="T35" fmla="*/ 62 h 62"/>
                <a:gd name="T36" fmla="*/ 6 w 46"/>
                <a:gd name="T37" fmla="*/ 56 h 62"/>
                <a:gd name="T38" fmla="*/ 9 w 46"/>
                <a:gd name="T39" fmla="*/ 52 h 62"/>
                <a:gd name="T40" fmla="*/ 8 w 46"/>
                <a:gd name="T41" fmla="*/ 57 h 62"/>
                <a:gd name="T42" fmla="*/ 8 w 46"/>
                <a:gd name="T43" fmla="*/ 58 h 62"/>
                <a:gd name="T44" fmla="*/ 11 w 46"/>
                <a:gd name="T45" fmla="*/ 50 h 62"/>
                <a:gd name="T46" fmla="*/ 15 w 46"/>
                <a:gd name="T47" fmla="*/ 46 h 62"/>
                <a:gd name="T48" fmla="*/ 24 w 46"/>
                <a:gd name="T49" fmla="*/ 39 h 62"/>
                <a:gd name="T50" fmla="*/ 25 w 46"/>
                <a:gd name="T51" fmla="*/ 43 h 62"/>
                <a:gd name="T52" fmla="*/ 26 w 46"/>
                <a:gd name="T53" fmla="*/ 48 h 62"/>
                <a:gd name="T54" fmla="*/ 27 w 46"/>
                <a:gd name="T55" fmla="*/ 47 h 62"/>
                <a:gd name="T56" fmla="*/ 25 w 46"/>
                <a:gd name="T57" fmla="*/ 40 h 62"/>
                <a:gd name="T58" fmla="*/ 25 w 46"/>
                <a:gd name="T59" fmla="*/ 39 h 62"/>
                <a:gd name="T60" fmla="*/ 26 w 46"/>
                <a:gd name="T61" fmla="*/ 38 h 62"/>
                <a:gd name="T62" fmla="*/ 41 w 46"/>
                <a:gd name="T63" fmla="*/ 34 h 62"/>
                <a:gd name="T64" fmla="*/ 46 w 46"/>
                <a:gd name="T65" fmla="*/ 20 h 62"/>
                <a:gd name="T66" fmla="*/ 37 w 46"/>
                <a:gd name="T67" fmla="*/ 2 h 62"/>
                <a:gd name="T68" fmla="*/ 37 w 46"/>
                <a:gd name="T69" fmla="*/ 3 h 62"/>
                <a:gd name="T70" fmla="*/ 35 w 46"/>
                <a:gd name="T71" fmla="*/ 4 h 62"/>
                <a:gd name="T72" fmla="*/ 8 w 46"/>
                <a:gd name="T7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62">
                  <a:moveTo>
                    <a:pt x="8" y="0"/>
                  </a:moveTo>
                  <a:cubicBezTo>
                    <a:pt x="8" y="1"/>
                    <a:pt x="8" y="2"/>
                    <a:pt x="8" y="3"/>
                  </a:cubicBezTo>
                  <a:cubicBezTo>
                    <a:pt x="9" y="5"/>
                    <a:pt x="9" y="6"/>
                    <a:pt x="9" y="8"/>
                  </a:cubicBezTo>
                  <a:cubicBezTo>
                    <a:pt x="9" y="12"/>
                    <a:pt x="9" y="16"/>
                    <a:pt x="9" y="21"/>
                  </a:cubicBezTo>
                  <a:cubicBezTo>
                    <a:pt x="9" y="23"/>
                    <a:pt x="9" y="25"/>
                    <a:pt x="9" y="28"/>
                  </a:cubicBezTo>
                  <a:cubicBezTo>
                    <a:pt x="9" y="31"/>
                    <a:pt x="9" y="31"/>
                    <a:pt x="9" y="31"/>
                  </a:cubicBezTo>
                  <a:cubicBezTo>
                    <a:pt x="9" y="35"/>
                    <a:pt x="9" y="35"/>
                    <a:pt x="9" y="35"/>
                  </a:cubicBezTo>
                  <a:cubicBezTo>
                    <a:pt x="9" y="36"/>
                    <a:pt x="9" y="38"/>
                    <a:pt x="8" y="40"/>
                  </a:cubicBezTo>
                  <a:cubicBezTo>
                    <a:pt x="10" y="39"/>
                    <a:pt x="12" y="38"/>
                    <a:pt x="14" y="37"/>
                  </a:cubicBezTo>
                  <a:cubicBezTo>
                    <a:pt x="16" y="36"/>
                    <a:pt x="18" y="35"/>
                    <a:pt x="20" y="35"/>
                  </a:cubicBezTo>
                  <a:cubicBezTo>
                    <a:pt x="20" y="35"/>
                    <a:pt x="20" y="35"/>
                    <a:pt x="20" y="35"/>
                  </a:cubicBezTo>
                  <a:cubicBezTo>
                    <a:pt x="22" y="35"/>
                    <a:pt x="23" y="36"/>
                    <a:pt x="24" y="37"/>
                  </a:cubicBezTo>
                  <a:cubicBezTo>
                    <a:pt x="23" y="37"/>
                    <a:pt x="23" y="38"/>
                    <a:pt x="22" y="38"/>
                  </a:cubicBezTo>
                  <a:cubicBezTo>
                    <a:pt x="21" y="39"/>
                    <a:pt x="19" y="40"/>
                    <a:pt x="18" y="41"/>
                  </a:cubicBezTo>
                  <a:cubicBezTo>
                    <a:pt x="17" y="41"/>
                    <a:pt x="16" y="42"/>
                    <a:pt x="15" y="42"/>
                  </a:cubicBezTo>
                  <a:cubicBezTo>
                    <a:pt x="14" y="42"/>
                    <a:pt x="13" y="42"/>
                    <a:pt x="13" y="43"/>
                  </a:cubicBezTo>
                  <a:cubicBezTo>
                    <a:pt x="12" y="43"/>
                    <a:pt x="11" y="43"/>
                    <a:pt x="10" y="43"/>
                  </a:cubicBezTo>
                  <a:cubicBezTo>
                    <a:pt x="9" y="43"/>
                    <a:pt x="9" y="43"/>
                    <a:pt x="8" y="43"/>
                  </a:cubicBezTo>
                  <a:cubicBezTo>
                    <a:pt x="8" y="43"/>
                    <a:pt x="8" y="44"/>
                    <a:pt x="8" y="44"/>
                  </a:cubicBezTo>
                  <a:cubicBezTo>
                    <a:pt x="9" y="44"/>
                    <a:pt x="9" y="44"/>
                    <a:pt x="10" y="44"/>
                  </a:cubicBezTo>
                  <a:cubicBezTo>
                    <a:pt x="11" y="44"/>
                    <a:pt x="12" y="43"/>
                    <a:pt x="13" y="43"/>
                  </a:cubicBezTo>
                  <a:cubicBezTo>
                    <a:pt x="14" y="43"/>
                    <a:pt x="14" y="43"/>
                    <a:pt x="15" y="43"/>
                  </a:cubicBezTo>
                  <a:cubicBezTo>
                    <a:pt x="16" y="43"/>
                    <a:pt x="16" y="43"/>
                    <a:pt x="16" y="43"/>
                  </a:cubicBezTo>
                  <a:cubicBezTo>
                    <a:pt x="16" y="43"/>
                    <a:pt x="16" y="43"/>
                    <a:pt x="16" y="43"/>
                  </a:cubicBezTo>
                  <a:cubicBezTo>
                    <a:pt x="15" y="43"/>
                    <a:pt x="15" y="44"/>
                    <a:pt x="14" y="44"/>
                  </a:cubicBezTo>
                  <a:cubicBezTo>
                    <a:pt x="11" y="47"/>
                    <a:pt x="8" y="51"/>
                    <a:pt x="5" y="55"/>
                  </a:cubicBezTo>
                  <a:cubicBezTo>
                    <a:pt x="5" y="56"/>
                    <a:pt x="4" y="57"/>
                    <a:pt x="3" y="58"/>
                  </a:cubicBezTo>
                  <a:cubicBezTo>
                    <a:pt x="3" y="58"/>
                    <a:pt x="3" y="58"/>
                    <a:pt x="3" y="58"/>
                  </a:cubicBezTo>
                  <a:cubicBezTo>
                    <a:pt x="3" y="58"/>
                    <a:pt x="3" y="58"/>
                    <a:pt x="2" y="58"/>
                  </a:cubicBezTo>
                  <a:cubicBezTo>
                    <a:pt x="2" y="59"/>
                    <a:pt x="2" y="60"/>
                    <a:pt x="1" y="60"/>
                  </a:cubicBezTo>
                  <a:cubicBezTo>
                    <a:pt x="1" y="60"/>
                    <a:pt x="1" y="60"/>
                    <a:pt x="1" y="60"/>
                  </a:cubicBezTo>
                  <a:cubicBezTo>
                    <a:pt x="1" y="60"/>
                    <a:pt x="1" y="60"/>
                    <a:pt x="2" y="60"/>
                  </a:cubicBezTo>
                  <a:cubicBezTo>
                    <a:pt x="2" y="60"/>
                    <a:pt x="2" y="60"/>
                    <a:pt x="2" y="60"/>
                  </a:cubicBezTo>
                  <a:cubicBezTo>
                    <a:pt x="2" y="60"/>
                    <a:pt x="2" y="60"/>
                    <a:pt x="2" y="60"/>
                  </a:cubicBezTo>
                  <a:cubicBezTo>
                    <a:pt x="1" y="61"/>
                    <a:pt x="1" y="62"/>
                    <a:pt x="0" y="62"/>
                  </a:cubicBezTo>
                  <a:cubicBezTo>
                    <a:pt x="1" y="62"/>
                    <a:pt x="1" y="62"/>
                    <a:pt x="1" y="62"/>
                  </a:cubicBezTo>
                  <a:cubicBezTo>
                    <a:pt x="2" y="62"/>
                    <a:pt x="2" y="61"/>
                    <a:pt x="2" y="61"/>
                  </a:cubicBezTo>
                  <a:cubicBezTo>
                    <a:pt x="4" y="59"/>
                    <a:pt x="5" y="57"/>
                    <a:pt x="6" y="56"/>
                  </a:cubicBezTo>
                  <a:cubicBezTo>
                    <a:pt x="7" y="55"/>
                    <a:pt x="8" y="53"/>
                    <a:pt x="9" y="52"/>
                  </a:cubicBezTo>
                  <a:cubicBezTo>
                    <a:pt x="9" y="52"/>
                    <a:pt x="9" y="52"/>
                    <a:pt x="9" y="52"/>
                  </a:cubicBezTo>
                  <a:cubicBezTo>
                    <a:pt x="9" y="52"/>
                    <a:pt x="9" y="52"/>
                    <a:pt x="9" y="52"/>
                  </a:cubicBezTo>
                  <a:cubicBezTo>
                    <a:pt x="9" y="54"/>
                    <a:pt x="8" y="55"/>
                    <a:pt x="8" y="57"/>
                  </a:cubicBezTo>
                  <a:cubicBezTo>
                    <a:pt x="8" y="57"/>
                    <a:pt x="8" y="58"/>
                    <a:pt x="7" y="59"/>
                  </a:cubicBezTo>
                  <a:cubicBezTo>
                    <a:pt x="8" y="59"/>
                    <a:pt x="8" y="59"/>
                    <a:pt x="8" y="58"/>
                  </a:cubicBezTo>
                  <a:cubicBezTo>
                    <a:pt x="9" y="58"/>
                    <a:pt x="9" y="57"/>
                    <a:pt x="9" y="57"/>
                  </a:cubicBezTo>
                  <a:cubicBezTo>
                    <a:pt x="9" y="54"/>
                    <a:pt x="10" y="52"/>
                    <a:pt x="11" y="50"/>
                  </a:cubicBezTo>
                  <a:cubicBezTo>
                    <a:pt x="11" y="50"/>
                    <a:pt x="11" y="50"/>
                    <a:pt x="11" y="50"/>
                  </a:cubicBezTo>
                  <a:cubicBezTo>
                    <a:pt x="13" y="48"/>
                    <a:pt x="14" y="47"/>
                    <a:pt x="15" y="46"/>
                  </a:cubicBezTo>
                  <a:cubicBezTo>
                    <a:pt x="18" y="43"/>
                    <a:pt x="21" y="41"/>
                    <a:pt x="23" y="40"/>
                  </a:cubicBezTo>
                  <a:cubicBezTo>
                    <a:pt x="23" y="40"/>
                    <a:pt x="24" y="40"/>
                    <a:pt x="24" y="39"/>
                  </a:cubicBezTo>
                  <a:cubicBezTo>
                    <a:pt x="24" y="40"/>
                    <a:pt x="24" y="40"/>
                    <a:pt x="24" y="40"/>
                  </a:cubicBezTo>
                  <a:cubicBezTo>
                    <a:pt x="24" y="41"/>
                    <a:pt x="25" y="42"/>
                    <a:pt x="25" y="43"/>
                  </a:cubicBezTo>
                  <a:cubicBezTo>
                    <a:pt x="25" y="44"/>
                    <a:pt x="26" y="46"/>
                    <a:pt x="26" y="47"/>
                  </a:cubicBezTo>
                  <a:cubicBezTo>
                    <a:pt x="26" y="47"/>
                    <a:pt x="26" y="48"/>
                    <a:pt x="26" y="48"/>
                  </a:cubicBezTo>
                  <a:cubicBezTo>
                    <a:pt x="27" y="48"/>
                    <a:pt x="27" y="48"/>
                    <a:pt x="27" y="47"/>
                  </a:cubicBezTo>
                  <a:cubicBezTo>
                    <a:pt x="27" y="47"/>
                    <a:pt x="27" y="47"/>
                    <a:pt x="27" y="47"/>
                  </a:cubicBezTo>
                  <a:cubicBezTo>
                    <a:pt x="27" y="45"/>
                    <a:pt x="26" y="44"/>
                    <a:pt x="26" y="43"/>
                  </a:cubicBezTo>
                  <a:cubicBezTo>
                    <a:pt x="26" y="42"/>
                    <a:pt x="25" y="41"/>
                    <a:pt x="25" y="40"/>
                  </a:cubicBezTo>
                  <a:cubicBezTo>
                    <a:pt x="25" y="40"/>
                    <a:pt x="25" y="39"/>
                    <a:pt x="25" y="39"/>
                  </a:cubicBezTo>
                  <a:cubicBezTo>
                    <a:pt x="25" y="39"/>
                    <a:pt x="25" y="39"/>
                    <a:pt x="25" y="39"/>
                  </a:cubicBezTo>
                  <a:cubicBezTo>
                    <a:pt x="26" y="38"/>
                    <a:pt x="26" y="38"/>
                    <a:pt x="26" y="38"/>
                  </a:cubicBezTo>
                  <a:cubicBezTo>
                    <a:pt x="26" y="38"/>
                    <a:pt x="26" y="38"/>
                    <a:pt x="26" y="38"/>
                  </a:cubicBezTo>
                  <a:cubicBezTo>
                    <a:pt x="29" y="35"/>
                    <a:pt x="34" y="34"/>
                    <a:pt x="38" y="34"/>
                  </a:cubicBezTo>
                  <a:cubicBezTo>
                    <a:pt x="39" y="34"/>
                    <a:pt x="40" y="34"/>
                    <a:pt x="41" y="34"/>
                  </a:cubicBezTo>
                  <a:cubicBezTo>
                    <a:pt x="43" y="32"/>
                    <a:pt x="44" y="28"/>
                    <a:pt x="45" y="25"/>
                  </a:cubicBezTo>
                  <a:cubicBezTo>
                    <a:pt x="46" y="24"/>
                    <a:pt x="46" y="22"/>
                    <a:pt x="46" y="20"/>
                  </a:cubicBezTo>
                  <a:cubicBezTo>
                    <a:pt x="45" y="14"/>
                    <a:pt x="45" y="14"/>
                    <a:pt x="45" y="14"/>
                  </a:cubicBezTo>
                  <a:cubicBezTo>
                    <a:pt x="44" y="10"/>
                    <a:pt x="41" y="5"/>
                    <a:pt x="37" y="2"/>
                  </a:cubicBezTo>
                  <a:cubicBezTo>
                    <a:pt x="37" y="2"/>
                    <a:pt x="37" y="2"/>
                    <a:pt x="37" y="2"/>
                  </a:cubicBezTo>
                  <a:cubicBezTo>
                    <a:pt x="37" y="3"/>
                    <a:pt x="37" y="3"/>
                    <a:pt x="37" y="3"/>
                  </a:cubicBezTo>
                  <a:cubicBezTo>
                    <a:pt x="37" y="3"/>
                    <a:pt x="36" y="4"/>
                    <a:pt x="35" y="4"/>
                  </a:cubicBezTo>
                  <a:cubicBezTo>
                    <a:pt x="35" y="4"/>
                    <a:pt x="35" y="4"/>
                    <a:pt x="35" y="4"/>
                  </a:cubicBezTo>
                  <a:cubicBezTo>
                    <a:pt x="33" y="4"/>
                    <a:pt x="33" y="3"/>
                    <a:pt x="32" y="3"/>
                  </a:cubicBezTo>
                  <a:cubicBezTo>
                    <a:pt x="20" y="2"/>
                    <a:pt x="14" y="1"/>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2" name="Freeform 3370">
              <a:extLst>
                <a:ext uri="{FF2B5EF4-FFF2-40B4-BE49-F238E27FC236}">
                  <a16:creationId xmlns:a16="http://schemas.microsoft.com/office/drawing/2014/main" id="{21DA5ABD-724E-4580-8756-E31301255CF0}"/>
                </a:ext>
              </a:extLst>
            </p:cNvPr>
            <p:cNvSpPr>
              <a:spLocks noEditPoints="1"/>
            </p:cNvSpPr>
            <p:nvPr/>
          </p:nvSpPr>
          <p:spPr bwMode="auto">
            <a:xfrm>
              <a:off x="1902939" y="2994542"/>
              <a:ext cx="206399" cy="314361"/>
            </a:xfrm>
            <a:custGeom>
              <a:avLst/>
              <a:gdLst>
                <a:gd name="T0" fmla="*/ 42 w 48"/>
                <a:gd name="T1" fmla="*/ 60 h 73"/>
                <a:gd name="T2" fmla="*/ 39 w 48"/>
                <a:gd name="T3" fmla="*/ 62 h 73"/>
                <a:gd name="T4" fmla="*/ 36 w 48"/>
                <a:gd name="T5" fmla="*/ 63 h 73"/>
                <a:gd name="T6" fmla="*/ 33 w 48"/>
                <a:gd name="T7" fmla="*/ 64 h 73"/>
                <a:gd name="T8" fmla="*/ 30 w 48"/>
                <a:gd name="T9" fmla="*/ 66 h 73"/>
                <a:gd name="T10" fmla="*/ 26 w 48"/>
                <a:gd name="T11" fmla="*/ 69 h 73"/>
                <a:gd name="T12" fmla="*/ 26 w 48"/>
                <a:gd name="T13" fmla="*/ 69 h 73"/>
                <a:gd name="T14" fmla="*/ 28 w 48"/>
                <a:gd name="T15" fmla="*/ 69 h 73"/>
                <a:gd name="T16" fmla="*/ 30 w 48"/>
                <a:gd name="T17" fmla="*/ 67 h 73"/>
                <a:gd name="T18" fmla="*/ 33 w 48"/>
                <a:gd name="T19" fmla="*/ 65 h 73"/>
                <a:gd name="T20" fmla="*/ 37 w 48"/>
                <a:gd name="T21" fmla="*/ 64 h 73"/>
                <a:gd name="T22" fmla="*/ 39 w 48"/>
                <a:gd name="T23" fmla="*/ 62 h 73"/>
                <a:gd name="T24" fmla="*/ 41 w 48"/>
                <a:gd name="T25" fmla="*/ 62 h 73"/>
                <a:gd name="T26" fmla="*/ 41 w 48"/>
                <a:gd name="T27" fmla="*/ 61 h 73"/>
                <a:gd name="T28" fmla="*/ 42 w 48"/>
                <a:gd name="T29" fmla="*/ 60 h 73"/>
                <a:gd name="T30" fmla="*/ 44 w 48"/>
                <a:gd name="T31" fmla="*/ 0 h 73"/>
                <a:gd name="T32" fmla="*/ 35 w 48"/>
                <a:gd name="T33" fmla="*/ 4 h 73"/>
                <a:gd name="T34" fmla="*/ 28 w 48"/>
                <a:gd name="T35" fmla="*/ 8 h 73"/>
                <a:gd name="T36" fmla="*/ 28 w 48"/>
                <a:gd name="T37" fmla="*/ 8 h 73"/>
                <a:gd name="T38" fmla="*/ 23 w 48"/>
                <a:gd name="T39" fmla="*/ 16 h 73"/>
                <a:gd name="T40" fmla="*/ 20 w 48"/>
                <a:gd name="T41" fmla="*/ 21 h 73"/>
                <a:gd name="T42" fmla="*/ 18 w 48"/>
                <a:gd name="T43" fmla="*/ 27 h 73"/>
                <a:gd name="T44" fmla="*/ 14 w 48"/>
                <a:gd name="T45" fmla="*/ 42 h 73"/>
                <a:gd name="T46" fmla="*/ 12 w 48"/>
                <a:gd name="T47" fmla="*/ 49 h 73"/>
                <a:gd name="T48" fmla="*/ 10 w 48"/>
                <a:gd name="T49" fmla="*/ 56 h 73"/>
                <a:gd name="T50" fmla="*/ 4 w 48"/>
                <a:gd name="T51" fmla="*/ 67 h 73"/>
                <a:gd name="T52" fmla="*/ 1 w 48"/>
                <a:gd name="T53" fmla="*/ 71 h 73"/>
                <a:gd name="T54" fmla="*/ 0 w 48"/>
                <a:gd name="T55" fmla="*/ 72 h 73"/>
                <a:gd name="T56" fmla="*/ 7 w 48"/>
                <a:gd name="T57" fmla="*/ 73 h 73"/>
                <a:gd name="T58" fmla="*/ 14 w 48"/>
                <a:gd name="T59" fmla="*/ 72 h 73"/>
                <a:gd name="T60" fmla="*/ 20 w 48"/>
                <a:gd name="T61" fmla="*/ 71 h 73"/>
                <a:gd name="T62" fmla="*/ 25 w 48"/>
                <a:gd name="T63" fmla="*/ 62 h 73"/>
                <a:gd name="T64" fmla="*/ 32 w 48"/>
                <a:gd name="T65" fmla="*/ 53 h 73"/>
                <a:gd name="T66" fmla="*/ 36 w 48"/>
                <a:gd name="T67" fmla="*/ 50 h 73"/>
                <a:gd name="T68" fmla="*/ 39 w 48"/>
                <a:gd name="T69" fmla="*/ 47 h 73"/>
                <a:gd name="T70" fmla="*/ 42 w 48"/>
                <a:gd name="T71" fmla="*/ 46 h 73"/>
                <a:gd name="T72" fmla="*/ 44 w 48"/>
                <a:gd name="T73" fmla="*/ 45 h 73"/>
                <a:gd name="T74" fmla="*/ 47 w 48"/>
                <a:gd name="T75" fmla="*/ 45 h 73"/>
                <a:gd name="T76" fmla="*/ 47 w 48"/>
                <a:gd name="T77" fmla="*/ 44 h 73"/>
                <a:gd name="T78" fmla="*/ 47 w 48"/>
                <a:gd name="T79" fmla="*/ 44 h 73"/>
                <a:gd name="T80" fmla="*/ 44 w 48"/>
                <a:gd name="T81" fmla="*/ 45 h 73"/>
                <a:gd name="T82" fmla="*/ 42 w 48"/>
                <a:gd name="T83" fmla="*/ 45 h 73"/>
                <a:gd name="T84" fmla="*/ 39 w 48"/>
                <a:gd name="T85" fmla="*/ 47 h 73"/>
                <a:gd name="T86" fmla="*/ 35 w 48"/>
                <a:gd name="T87" fmla="*/ 50 h 73"/>
                <a:gd name="T88" fmla="*/ 32 w 48"/>
                <a:gd name="T89" fmla="*/ 53 h 73"/>
                <a:gd name="T90" fmla="*/ 48 w 48"/>
                <a:gd name="T91" fmla="*/ 41 h 73"/>
                <a:gd name="T92" fmla="*/ 48 w 48"/>
                <a:gd name="T93" fmla="*/ 36 h 73"/>
                <a:gd name="T94" fmla="*/ 48 w 48"/>
                <a:gd name="T95" fmla="*/ 32 h 73"/>
                <a:gd name="T96" fmla="*/ 48 w 48"/>
                <a:gd name="T97" fmla="*/ 29 h 73"/>
                <a:gd name="T98" fmla="*/ 48 w 48"/>
                <a:gd name="T99" fmla="*/ 22 h 73"/>
                <a:gd name="T100" fmla="*/ 47 w 48"/>
                <a:gd name="T101" fmla="*/ 9 h 73"/>
                <a:gd name="T102" fmla="*/ 47 w 48"/>
                <a:gd name="T103" fmla="*/ 4 h 73"/>
                <a:gd name="T104" fmla="*/ 47 w 48"/>
                <a:gd name="T105" fmla="*/ 1 h 73"/>
                <a:gd name="T106" fmla="*/ 44 w 48"/>
                <a:gd name="T10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73">
                  <a:moveTo>
                    <a:pt x="42" y="60"/>
                  </a:moveTo>
                  <a:cubicBezTo>
                    <a:pt x="41" y="60"/>
                    <a:pt x="40" y="61"/>
                    <a:pt x="39" y="62"/>
                  </a:cubicBezTo>
                  <a:cubicBezTo>
                    <a:pt x="38" y="62"/>
                    <a:pt x="37" y="62"/>
                    <a:pt x="36" y="63"/>
                  </a:cubicBezTo>
                  <a:cubicBezTo>
                    <a:pt x="35" y="63"/>
                    <a:pt x="34" y="64"/>
                    <a:pt x="33" y="64"/>
                  </a:cubicBezTo>
                  <a:cubicBezTo>
                    <a:pt x="32" y="65"/>
                    <a:pt x="31" y="66"/>
                    <a:pt x="30" y="66"/>
                  </a:cubicBezTo>
                  <a:cubicBezTo>
                    <a:pt x="28" y="67"/>
                    <a:pt x="27" y="68"/>
                    <a:pt x="26" y="69"/>
                  </a:cubicBezTo>
                  <a:cubicBezTo>
                    <a:pt x="26" y="69"/>
                    <a:pt x="26" y="69"/>
                    <a:pt x="26" y="69"/>
                  </a:cubicBezTo>
                  <a:cubicBezTo>
                    <a:pt x="27" y="69"/>
                    <a:pt x="27" y="69"/>
                    <a:pt x="28" y="69"/>
                  </a:cubicBezTo>
                  <a:cubicBezTo>
                    <a:pt x="28" y="68"/>
                    <a:pt x="29" y="68"/>
                    <a:pt x="30" y="67"/>
                  </a:cubicBezTo>
                  <a:cubicBezTo>
                    <a:pt x="31" y="66"/>
                    <a:pt x="32" y="66"/>
                    <a:pt x="33" y="65"/>
                  </a:cubicBezTo>
                  <a:cubicBezTo>
                    <a:pt x="34" y="65"/>
                    <a:pt x="35" y="64"/>
                    <a:pt x="37" y="64"/>
                  </a:cubicBezTo>
                  <a:cubicBezTo>
                    <a:pt x="38" y="63"/>
                    <a:pt x="39" y="63"/>
                    <a:pt x="39" y="62"/>
                  </a:cubicBezTo>
                  <a:cubicBezTo>
                    <a:pt x="40" y="62"/>
                    <a:pt x="40" y="62"/>
                    <a:pt x="41" y="62"/>
                  </a:cubicBezTo>
                  <a:cubicBezTo>
                    <a:pt x="41" y="62"/>
                    <a:pt x="41" y="61"/>
                    <a:pt x="41" y="61"/>
                  </a:cubicBezTo>
                  <a:cubicBezTo>
                    <a:pt x="41" y="61"/>
                    <a:pt x="42" y="60"/>
                    <a:pt x="42" y="60"/>
                  </a:cubicBezTo>
                  <a:moveTo>
                    <a:pt x="44" y="0"/>
                  </a:moveTo>
                  <a:cubicBezTo>
                    <a:pt x="41" y="1"/>
                    <a:pt x="38" y="2"/>
                    <a:pt x="35" y="4"/>
                  </a:cubicBezTo>
                  <a:cubicBezTo>
                    <a:pt x="33" y="5"/>
                    <a:pt x="30" y="6"/>
                    <a:pt x="28" y="8"/>
                  </a:cubicBezTo>
                  <a:cubicBezTo>
                    <a:pt x="28" y="8"/>
                    <a:pt x="28" y="8"/>
                    <a:pt x="28" y="8"/>
                  </a:cubicBezTo>
                  <a:cubicBezTo>
                    <a:pt x="26" y="10"/>
                    <a:pt x="25" y="12"/>
                    <a:pt x="23" y="16"/>
                  </a:cubicBezTo>
                  <a:cubicBezTo>
                    <a:pt x="22" y="17"/>
                    <a:pt x="21" y="19"/>
                    <a:pt x="20" y="21"/>
                  </a:cubicBezTo>
                  <a:cubicBezTo>
                    <a:pt x="20" y="23"/>
                    <a:pt x="19" y="25"/>
                    <a:pt x="18" y="27"/>
                  </a:cubicBezTo>
                  <a:cubicBezTo>
                    <a:pt x="17" y="32"/>
                    <a:pt x="16" y="37"/>
                    <a:pt x="14" y="42"/>
                  </a:cubicBezTo>
                  <a:cubicBezTo>
                    <a:pt x="14" y="44"/>
                    <a:pt x="13" y="46"/>
                    <a:pt x="12" y="49"/>
                  </a:cubicBezTo>
                  <a:cubicBezTo>
                    <a:pt x="12" y="51"/>
                    <a:pt x="11" y="53"/>
                    <a:pt x="10" y="56"/>
                  </a:cubicBezTo>
                  <a:cubicBezTo>
                    <a:pt x="8" y="60"/>
                    <a:pt x="6" y="64"/>
                    <a:pt x="4" y="67"/>
                  </a:cubicBezTo>
                  <a:cubicBezTo>
                    <a:pt x="3" y="69"/>
                    <a:pt x="2" y="70"/>
                    <a:pt x="1" y="71"/>
                  </a:cubicBezTo>
                  <a:cubicBezTo>
                    <a:pt x="0" y="71"/>
                    <a:pt x="0" y="72"/>
                    <a:pt x="0" y="72"/>
                  </a:cubicBezTo>
                  <a:cubicBezTo>
                    <a:pt x="2" y="72"/>
                    <a:pt x="4" y="73"/>
                    <a:pt x="7" y="73"/>
                  </a:cubicBezTo>
                  <a:cubicBezTo>
                    <a:pt x="9" y="73"/>
                    <a:pt x="12" y="72"/>
                    <a:pt x="14" y="72"/>
                  </a:cubicBezTo>
                  <a:cubicBezTo>
                    <a:pt x="16" y="72"/>
                    <a:pt x="18" y="71"/>
                    <a:pt x="20" y="71"/>
                  </a:cubicBezTo>
                  <a:cubicBezTo>
                    <a:pt x="22" y="68"/>
                    <a:pt x="23" y="65"/>
                    <a:pt x="25" y="62"/>
                  </a:cubicBezTo>
                  <a:cubicBezTo>
                    <a:pt x="27" y="59"/>
                    <a:pt x="29" y="56"/>
                    <a:pt x="32" y="53"/>
                  </a:cubicBezTo>
                  <a:cubicBezTo>
                    <a:pt x="32" y="53"/>
                    <a:pt x="34" y="52"/>
                    <a:pt x="36" y="50"/>
                  </a:cubicBezTo>
                  <a:cubicBezTo>
                    <a:pt x="37" y="49"/>
                    <a:pt x="38" y="48"/>
                    <a:pt x="39" y="47"/>
                  </a:cubicBezTo>
                  <a:cubicBezTo>
                    <a:pt x="40" y="47"/>
                    <a:pt x="41" y="46"/>
                    <a:pt x="42" y="46"/>
                  </a:cubicBezTo>
                  <a:cubicBezTo>
                    <a:pt x="43" y="45"/>
                    <a:pt x="44" y="45"/>
                    <a:pt x="44" y="45"/>
                  </a:cubicBezTo>
                  <a:cubicBezTo>
                    <a:pt x="45" y="45"/>
                    <a:pt x="46" y="45"/>
                    <a:pt x="47" y="45"/>
                  </a:cubicBezTo>
                  <a:cubicBezTo>
                    <a:pt x="47" y="45"/>
                    <a:pt x="47" y="44"/>
                    <a:pt x="47" y="44"/>
                  </a:cubicBezTo>
                  <a:cubicBezTo>
                    <a:pt x="47" y="44"/>
                    <a:pt x="47" y="44"/>
                    <a:pt x="47" y="44"/>
                  </a:cubicBezTo>
                  <a:cubicBezTo>
                    <a:pt x="46" y="44"/>
                    <a:pt x="45" y="44"/>
                    <a:pt x="44" y="45"/>
                  </a:cubicBezTo>
                  <a:cubicBezTo>
                    <a:pt x="43" y="45"/>
                    <a:pt x="42" y="45"/>
                    <a:pt x="42" y="45"/>
                  </a:cubicBezTo>
                  <a:cubicBezTo>
                    <a:pt x="41" y="46"/>
                    <a:pt x="40" y="46"/>
                    <a:pt x="39" y="47"/>
                  </a:cubicBezTo>
                  <a:cubicBezTo>
                    <a:pt x="38" y="48"/>
                    <a:pt x="36" y="49"/>
                    <a:pt x="35" y="50"/>
                  </a:cubicBezTo>
                  <a:cubicBezTo>
                    <a:pt x="34" y="51"/>
                    <a:pt x="33" y="53"/>
                    <a:pt x="32" y="53"/>
                  </a:cubicBezTo>
                  <a:cubicBezTo>
                    <a:pt x="37" y="48"/>
                    <a:pt x="42" y="44"/>
                    <a:pt x="48" y="41"/>
                  </a:cubicBezTo>
                  <a:cubicBezTo>
                    <a:pt x="48" y="39"/>
                    <a:pt x="48" y="38"/>
                    <a:pt x="48" y="36"/>
                  </a:cubicBezTo>
                  <a:cubicBezTo>
                    <a:pt x="48" y="32"/>
                    <a:pt x="48" y="32"/>
                    <a:pt x="48" y="32"/>
                  </a:cubicBezTo>
                  <a:cubicBezTo>
                    <a:pt x="48" y="29"/>
                    <a:pt x="48" y="29"/>
                    <a:pt x="48" y="29"/>
                  </a:cubicBezTo>
                  <a:cubicBezTo>
                    <a:pt x="48" y="26"/>
                    <a:pt x="48" y="24"/>
                    <a:pt x="48" y="22"/>
                  </a:cubicBezTo>
                  <a:cubicBezTo>
                    <a:pt x="48" y="17"/>
                    <a:pt x="48" y="13"/>
                    <a:pt x="47" y="9"/>
                  </a:cubicBezTo>
                  <a:cubicBezTo>
                    <a:pt x="47" y="7"/>
                    <a:pt x="47" y="6"/>
                    <a:pt x="47" y="4"/>
                  </a:cubicBezTo>
                  <a:cubicBezTo>
                    <a:pt x="47" y="3"/>
                    <a:pt x="47" y="2"/>
                    <a:pt x="47" y="1"/>
                  </a:cubicBezTo>
                  <a:cubicBezTo>
                    <a:pt x="46" y="1"/>
                    <a:pt x="45" y="0"/>
                    <a:pt x="4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21423" name="Freeform 3371">
            <a:extLst>
              <a:ext uri="{FF2B5EF4-FFF2-40B4-BE49-F238E27FC236}">
                <a16:creationId xmlns:a16="http://schemas.microsoft.com/office/drawing/2014/main" id="{E10E99CB-8819-4756-B5E9-157B1B2556D7}"/>
              </a:ext>
            </a:extLst>
          </p:cNvPr>
          <p:cNvSpPr>
            <a:spLocks/>
          </p:cNvSpPr>
          <p:nvPr/>
        </p:nvSpPr>
        <p:spPr bwMode="auto">
          <a:xfrm>
            <a:off x="2091874" y="2989779"/>
            <a:ext cx="12701" cy="9526"/>
          </a:xfrm>
          <a:custGeom>
            <a:avLst/>
            <a:gdLst>
              <a:gd name="T0" fmla="*/ 3 w 3"/>
              <a:gd name="T1" fmla="*/ 0 h 2"/>
              <a:gd name="T2" fmla="*/ 2 w 3"/>
              <a:gd name="T3" fmla="*/ 0 h 2"/>
              <a:gd name="T4" fmla="*/ 0 w 3"/>
              <a:gd name="T5" fmla="*/ 1 h 2"/>
              <a:gd name="T6" fmla="*/ 3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3" y="0"/>
                  <a:pt x="2" y="0"/>
                  <a:pt x="2" y="0"/>
                </a:cubicBezTo>
                <a:cubicBezTo>
                  <a:pt x="1" y="1"/>
                  <a:pt x="0" y="1"/>
                  <a:pt x="0" y="1"/>
                </a:cubicBezTo>
                <a:cubicBezTo>
                  <a:pt x="1" y="1"/>
                  <a:pt x="2" y="2"/>
                  <a:pt x="3" y="2"/>
                </a:cubicBezTo>
                <a:cubicBezTo>
                  <a:pt x="3" y="2"/>
                  <a:pt x="3" y="2"/>
                  <a:pt x="3" y="1"/>
                </a:cubicBezTo>
                <a:cubicBezTo>
                  <a:pt x="3" y="1"/>
                  <a:pt x="3"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4" name="Freeform 3372">
            <a:extLst>
              <a:ext uri="{FF2B5EF4-FFF2-40B4-BE49-F238E27FC236}">
                <a16:creationId xmlns:a16="http://schemas.microsoft.com/office/drawing/2014/main" id="{96E2AB86-EF1C-4D1F-B059-535DD38BCB8B}"/>
              </a:ext>
            </a:extLst>
          </p:cNvPr>
          <p:cNvSpPr>
            <a:spLocks noEditPoints="1"/>
          </p:cNvSpPr>
          <p:nvPr/>
        </p:nvSpPr>
        <p:spPr bwMode="auto">
          <a:xfrm>
            <a:off x="1975973" y="3188240"/>
            <a:ext cx="133365" cy="146067"/>
          </a:xfrm>
          <a:custGeom>
            <a:avLst/>
            <a:gdLst>
              <a:gd name="T0" fmla="*/ 9 w 31"/>
              <a:gd name="T1" fmla="*/ 24 h 34"/>
              <a:gd name="T2" fmla="*/ 3 w 31"/>
              <a:gd name="T3" fmla="*/ 26 h 34"/>
              <a:gd name="T4" fmla="*/ 0 w 31"/>
              <a:gd name="T5" fmla="*/ 34 h 34"/>
              <a:gd name="T6" fmla="*/ 1 w 31"/>
              <a:gd name="T7" fmla="*/ 32 h 34"/>
              <a:gd name="T8" fmla="*/ 4 w 31"/>
              <a:gd name="T9" fmla="*/ 29 h 34"/>
              <a:gd name="T10" fmla="*/ 5 w 31"/>
              <a:gd name="T11" fmla="*/ 28 h 34"/>
              <a:gd name="T12" fmla="*/ 6 w 31"/>
              <a:gd name="T13" fmla="*/ 27 h 34"/>
              <a:gd name="T14" fmla="*/ 9 w 31"/>
              <a:gd name="T15" fmla="*/ 24 h 34"/>
              <a:gd name="T16" fmla="*/ 31 w 31"/>
              <a:gd name="T17" fmla="*/ 0 h 34"/>
              <a:gd name="T18" fmla="*/ 30 w 31"/>
              <a:gd name="T19" fmla="*/ 0 h 34"/>
              <a:gd name="T20" fmla="*/ 30 w 31"/>
              <a:gd name="T21" fmla="*/ 0 h 34"/>
              <a:gd name="T22" fmla="*/ 29 w 31"/>
              <a:gd name="T23" fmla="*/ 5 h 34"/>
              <a:gd name="T24" fmla="*/ 25 w 31"/>
              <a:gd name="T25" fmla="*/ 15 h 34"/>
              <a:gd name="T26" fmla="*/ 25 w 31"/>
              <a:gd name="T27" fmla="*/ 14 h 34"/>
              <a:gd name="T28" fmla="*/ 29 w 31"/>
              <a:gd name="T29" fmla="*/ 5 h 34"/>
              <a:gd name="T30" fmla="*/ 31 w 31"/>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4">
                <a:moveTo>
                  <a:pt x="9" y="24"/>
                </a:moveTo>
                <a:cubicBezTo>
                  <a:pt x="7" y="25"/>
                  <a:pt x="5" y="25"/>
                  <a:pt x="3" y="26"/>
                </a:cubicBezTo>
                <a:cubicBezTo>
                  <a:pt x="2" y="29"/>
                  <a:pt x="1" y="31"/>
                  <a:pt x="0" y="34"/>
                </a:cubicBezTo>
                <a:cubicBezTo>
                  <a:pt x="1" y="34"/>
                  <a:pt x="1" y="33"/>
                  <a:pt x="1" y="32"/>
                </a:cubicBezTo>
                <a:cubicBezTo>
                  <a:pt x="2" y="31"/>
                  <a:pt x="3" y="30"/>
                  <a:pt x="4" y="29"/>
                </a:cubicBezTo>
                <a:cubicBezTo>
                  <a:pt x="4" y="29"/>
                  <a:pt x="5" y="28"/>
                  <a:pt x="5" y="28"/>
                </a:cubicBezTo>
                <a:cubicBezTo>
                  <a:pt x="5" y="28"/>
                  <a:pt x="6" y="27"/>
                  <a:pt x="6" y="27"/>
                </a:cubicBezTo>
                <a:cubicBezTo>
                  <a:pt x="7" y="26"/>
                  <a:pt x="8" y="25"/>
                  <a:pt x="9" y="24"/>
                </a:cubicBezTo>
                <a:moveTo>
                  <a:pt x="31" y="0"/>
                </a:moveTo>
                <a:cubicBezTo>
                  <a:pt x="31" y="0"/>
                  <a:pt x="30" y="0"/>
                  <a:pt x="30" y="0"/>
                </a:cubicBezTo>
                <a:cubicBezTo>
                  <a:pt x="30" y="0"/>
                  <a:pt x="30" y="0"/>
                  <a:pt x="30" y="0"/>
                </a:cubicBezTo>
                <a:cubicBezTo>
                  <a:pt x="30" y="2"/>
                  <a:pt x="29" y="3"/>
                  <a:pt x="29" y="5"/>
                </a:cubicBezTo>
                <a:cubicBezTo>
                  <a:pt x="28" y="9"/>
                  <a:pt x="27" y="12"/>
                  <a:pt x="25" y="15"/>
                </a:cubicBezTo>
                <a:cubicBezTo>
                  <a:pt x="25" y="15"/>
                  <a:pt x="25" y="14"/>
                  <a:pt x="25" y="14"/>
                </a:cubicBezTo>
                <a:cubicBezTo>
                  <a:pt x="27" y="12"/>
                  <a:pt x="28" y="8"/>
                  <a:pt x="29" y="5"/>
                </a:cubicBezTo>
                <a:cubicBezTo>
                  <a:pt x="30" y="3"/>
                  <a:pt x="30" y="2"/>
                  <a:pt x="3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5" name="Freeform 3373">
            <a:extLst>
              <a:ext uri="{FF2B5EF4-FFF2-40B4-BE49-F238E27FC236}">
                <a16:creationId xmlns:a16="http://schemas.microsoft.com/office/drawing/2014/main" id="{9887740A-F31A-41D3-A7CC-459C6C184DB0}"/>
              </a:ext>
            </a:extLst>
          </p:cNvPr>
          <p:cNvSpPr>
            <a:spLocks/>
          </p:cNvSpPr>
          <p:nvPr/>
        </p:nvSpPr>
        <p:spPr bwMode="auto">
          <a:xfrm>
            <a:off x="2083935" y="3183477"/>
            <a:ext cx="60332" cy="65095"/>
          </a:xfrm>
          <a:custGeom>
            <a:avLst/>
            <a:gdLst>
              <a:gd name="T0" fmla="*/ 14 w 14"/>
              <a:gd name="T1" fmla="*/ 0 h 15"/>
              <a:gd name="T2" fmla="*/ 13 w 14"/>
              <a:gd name="T3" fmla="*/ 0 h 15"/>
              <a:gd name="T4" fmla="*/ 11 w 14"/>
              <a:gd name="T5" fmla="*/ 0 h 15"/>
              <a:gd name="T6" fmla="*/ 8 w 14"/>
              <a:gd name="T7" fmla="*/ 1 h 15"/>
              <a:gd name="T8" fmla="*/ 6 w 14"/>
              <a:gd name="T9" fmla="*/ 1 h 15"/>
              <a:gd name="T10" fmla="*/ 4 w 14"/>
              <a:gd name="T11" fmla="*/ 6 h 15"/>
              <a:gd name="T12" fmla="*/ 0 w 14"/>
              <a:gd name="T13" fmla="*/ 15 h 15"/>
              <a:gd name="T14" fmla="*/ 1 w 14"/>
              <a:gd name="T15" fmla="*/ 15 h 15"/>
              <a:gd name="T16" fmla="*/ 1 w 14"/>
              <a:gd name="T17" fmla="*/ 15 h 15"/>
              <a:gd name="T18" fmla="*/ 3 w 14"/>
              <a:gd name="T19" fmla="*/ 12 h 15"/>
              <a:gd name="T20" fmla="*/ 12 w 14"/>
              <a:gd name="T21" fmla="*/ 1 h 15"/>
              <a:gd name="T22" fmla="*/ 14 w 14"/>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5">
                <a:moveTo>
                  <a:pt x="14" y="0"/>
                </a:moveTo>
                <a:cubicBezTo>
                  <a:pt x="13" y="0"/>
                  <a:pt x="13" y="0"/>
                  <a:pt x="13" y="0"/>
                </a:cubicBezTo>
                <a:cubicBezTo>
                  <a:pt x="12" y="0"/>
                  <a:pt x="12" y="0"/>
                  <a:pt x="11" y="0"/>
                </a:cubicBezTo>
                <a:cubicBezTo>
                  <a:pt x="10" y="0"/>
                  <a:pt x="9" y="1"/>
                  <a:pt x="8" y="1"/>
                </a:cubicBezTo>
                <a:cubicBezTo>
                  <a:pt x="7" y="1"/>
                  <a:pt x="7" y="1"/>
                  <a:pt x="6" y="1"/>
                </a:cubicBezTo>
                <a:cubicBezTo>
                  <a:pt x="5" y="3"/>
                  <a:pt x="5" y="4"/>
                  <a:pt x="4" y="6"/>
                </a:cubicBezTo>
                <a:cubicBezTo>
                  <a:pt x="3" y="9"/>
                  <a:pt x="2" y="13"/>
                  <a:pt x="0" y="15"/>
                </a:cubicBezTo>
                <a:cubicBezTo>
                  <a:pt x="1" y="15"/>
                  <a:pt x="1" y="15"/>
                  <a:pt x="1" y="15"/>
                </a:cubicBezTo>
                <a:cubicBezTo>
                  <a:pt x="1" y="15"/>
                  <a:pt x="1" y="15"/>
                  <a:pt x="1" y="15"/>
                </a:cubicBezTo>
                <a:cubicBezTo>
                  <a:pt x="2" y="14"/>
                  <a:pt x="3" y="13"/>
                  <a:pt x="3" y="12"/>
                </a:cubicBezTo>
                <a:cubicBezTo>
                  <a:pt x="6" y="8"/>
                  <a:pt x="9" y="4"/>
                  <a:pt x="12" y="1"/>
                </a:cubicBezTo>
                <a:cubicBezTo>
                  <a:pt x="13" y="1"/>
                  <a:pt x="13" y="0"/>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6" name="Freeform 3374">
            <a:extLst>
              <a:ext uri="{FF2B5EF4-FFF2-40B4-BE49-F238E27FC236}">
                <a16:creationId xmlns:a16="http://schemas.microsoft.com/office/drawing/2014/main" id="{CACE8F27-BD1E-43E4-87DB-45FF6E0A83EA}"/>
              </a:ext>
            </a:extLst>
          </p:cNvPr>
          <p:cNvSpPr>
            <a:spLocks/>
          </p:cNvSpPr>
          <p:nvPr/>
        </p:nvSpPr>
        <p:spPr bwMode="auto">
          <a:xfrm>
            <a:off x="1988674" y="3188240"/>
            <a:ext cx="115901" cy="112726"/>
          </a:xfrm>
          <a:custGeom>
            <a:avLst/>
            <a:gdLst>
              <a:gd name="T0" fmla="*/ 27 w 27"/>
              <a:gd name="T1" fmla="*/ 0 h 26"/>
              <a:gd name="T2" fmla="*/ 24 w 27"/>
              <a:gd name="T3" fmla="*/ 0 h 26"/>
              <a:gd name="T4" fmla="*/ 22 w 27"/>
              <a:gd name="T5" fmla="*/ 1 h 26"/>
              <a:gd name="T6" fmla="*/ 19 w 27"/>
              <a:gd name="T7" fmla="*/ 2 h 26"/>
              <a:gd name="T8" fmla="*/ 16 w 27"/>
              <a:gd name="T9" fmla="*/ 5 h 26"/>
              <a:gd name="T10" fmla="*/ 12 w 27"/>
              <a:gd name="T11" fmla="*/ 8 h 26"/>
              <a:gd name="T12" fmla="*/ 5 w 27"/>
              <a:gd name="T13" fmla="*/ 17 h 26"/>
              <a:gd name="T14" fmla="*/ 0 w 27"/>
              <a:gd name="T15" fmla="*/ 26 h 26"/>
              <a:gd name="T16" fmla="*/ 6 w 27"/>
              <a:gd name="T17" fmla="*/ 24 h 26"/>
              <a:gd name="T18" fmla="*/ 6 w 27"/>
              <a:gd name="T19" fmla="*/ 24 h 26"/>
              <a:gd name="T20" fmla="*/ 10 w 27"/>
              <a:gd name="T21" fmla="*/ 21 h 26"/>
              <a:gd name="T22" fmla="*/ 13 w 27"/>
              <a:gd name="T23" fmla="*/ 19 h 26"/>
              <a:gd name="T24" fmla="*/ 16 w 27"/>
              <a:gd name="T25" fmla="*/ 18 h 26"/>
              <a:gd name="T26" fmla="*/ 19 w 27"/>
              <a:gd name="T27" fmla="*/ 17 h 26"/>
              <a:gd name="T28" fmla="*/ 22 w 27"/>
              <a:gd name="T29" fmla="*/ 15 h 26"/>
              <a:gd name="T30" fmla="*/ 26 w 27"/>
              <a:gd name="T31" fmla="*/ 5 h 26"/>
              <a:gd name="T32" fmla="*/ 27 w 27"/>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6">
                <a:moveTo>
                  <a:pt x="27" y="0"/>
                </a:moveTo>
                <a:cubicBezTo>
                  <a:pt x="26" y="0"/>
                  <a:pt x="25" y="0"/>
                  <a:pt x="24" y="0"/>
                </a:cubicBezTo>
                <a:cubicBezTo>
                  <a:pt x="24" y="0"/>
                  <a:pt x="23" y="0"/>
                  <a:pt x="22" y="1"/>
                </a:cubicBezTo>
                <a:cubicBezTo>
                  <a:pt x="21" y="1"/>
                  <a:pt x="20" y="2"/>
                  <a:pt x="19" y="2"/>
                </a:cubicBezTo>
                <a:cubicBezTo>
                  <a:pt x="18" y="3"/>
                  <a:pt x="17" y="4"/>
                  <a:pt x="16" y="5"/>
                </a:cubicBezTo>
                <a:cubicBezTo>
                  <a:pt x="14" y="7"/>
                  <a:pt x="12" y="8"/>
                  <a:pt x="12" y="8"/>
                </a:cubicBezTo>
                <a:cubicBezTo>
                  <a:pt x="9" y="11"/>
                  <a:pt x="7" y="14"/>
                  <a:pt x="5" y="17"/>
                </a:cubicBezTo>
                <a:cubicBezTo>
                  <a:pt x="3" y="20"/>
                  <a:pt x="2" y="23"/>
                  <a:pt x="0" y="26"/>
                </a:cubicBezTo>
                <a:cubicBezTo>
                  <a:pt x="2" y="25"/>
                  <a:pt x="4" y="25"/>
                  <a:pt x="6" y="24"/>
                </a:cubicBezTo>
                <a:cubicBezTo>
                  <a:pt x="6" y="24"/>
                  <a:pt x="6" y="24"/>
                  <a:pt x="6" y="24"/>
                </a:cubicBezTo>
                <a:cubicBezTo>
                  <a:pt x="7" y="23"/>
                  <a:pt x="8" y="22"/>
                  <a:pt x="10" y="21"/>
                </a:cubicBezTo>
                <a:cubicBezTo>
                  <a:pt x="11" y="21"/>
                  <a:pt x="12" y="20"/>
                  <a:pt x="13" y="19"/>
                </a:cubicBezTo>
                <a:cubicBezTo>
                  <a:pt x="14" y="19"/>
                  <a:pt x="15" y="18"/>
                  <a:pt x="16" y="18"/>
                </a:cubicBezTo>
                <a:cubicBezTo>
                  <a:pt x="17" y="17"/>
                  <a:pt x="18" y="17"/>
                  <a:pt x="19" y="17"/>
                </a:cubicBezTo>
                <a:cubicBezTo>
                  <a:pt x="20" y="16"/>
                  <a:pt x="21" y="15"/>
                  <a:pt x="22" y="15"/>
                </a:cubicBezTo>
                <a:cubicBezTo>
                  <a:pt x="24" y="12"/>
                  <a:pt x="25" y="9"/>
                  <a:pt x="26" y="5"/>
                </a:cubicBezTo>
                <a:cubicBezTo>
                  <a:pt x="26" y="3"/>
                  <a:pt x="27" y="2"/>
                  <a:pt x="2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7" name="Freeform 3375">
            <a:extLst>
              <a:ext uri="{FF2B5EF4-FFF2-40B4-BE49-F238E27FC236}">
                <a16:creationId xmlns:a16="http://schemas.microsoft.com/office/drawing/2014/main" id="{EA53C012-00E1-423A-80B0-600D40CACB2A}"/>
              </a:ext>
            </a:extLst>
          </p:cNvPr>
          <p:cNvSpPr>
            <a:spLocks/>
          </p:cNvSpPr>
          <p:nvPr/>
        </p:nvSpPr>
        <p:spPr bwMode="auto">
          <a:xfrm>
            <a:off x="2104575" y="3170775"/>
            <a:ext cx="4763" cy="12701"/>
          </a:xfrm>
          <a:custGeom>
            <a:avLst/>
            <a:gdLst>
              <a:gd name="T0" fmla="*/ 1 w 1"/>
              <a:gd name="T1" fmla="*/ 0 h 3"/>
              <a:gd name="T2" fmla="*/ 1 w 1"/>
              <a:gd name="T3" fmla="*/ 0 h 3"/>
              <a:gd name="T4" fmla="*/ 1 w 1"/>
              <a:gd name="T5" fmla="*/ 2 h 3"/>
              <a:gd name="T6" fmla="*/ 0 w 1"/>
              <a:gd name="T7" fmla="*/ 3 h 3"/>
              <a:gd name="T8" fmla="*/ 1 w 1"/>
              <a:gd name="T9" fmla="*/ 3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1" y="1"/>
                  <a:pt x="1" y="1"/>
                  <a:pt x="1" y="2"/>
                </a:cubicBezTo>
                <a:cubicBezTo>
                  <a:pt x="0" y="2"/>
                  <a:pt x="0" y="3"/>
                  <a:pt x="0" y="3"/>
                </a:cubicBezTo>
                <a:cubicBezTo>
                  <a:pt x="1" y="3"/>
                  <a:pt x="1" y="3"/>
                  <a:pt x="1" y="3"/>
                </a:cubicBezTo>
                <a:cubicBezTo>
                  <a:pt x="1" y="3"/>
                  <a:pt x="1" y="2"/>
                  <a:pt x="1" y="2"/>
                </a:cubicBezTo>
                <a:cubicBezTo>
                  <a:pt x="1" y="1"/>
                  <a:pt x="1" y="1"/>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8" name="Freeform 3376">
            <a:extLst>
              <a:ext uri="{FF2B5EF4-FFF2-40B4-BE49-F238E27FC236}">
                <a16:creationId xmlns:a16="http://schemas.microsoft.com/office/drawing/2014/main" id="{9DF91B47-5534-4CC4-BAB1-38A4FA6D8831}"/>
              </a:ext>
            </a:extLst>
          </p:cNvPr>
          <p:cNvSpPr>
            <a:spLocks/>
          </p:cNvSpPr>
          <p:nvPr/>
        </p:nvSpPr>
        <p:spPr bwMode="auto">
          <a:xfrm>
            <a:off x="2109338" y="3150135"/>
            <a:ext cx="68270" cy="33341"/>
          </a:xfrm>
          <a:custGeom>
            <a:avLst/>
            <a:gdLst>
              <a:gd name="T0" fmla="*/ 12 w 16"/>
              <a:gd name="T1" fmla="*/ 0 h 8"/>
              <a:gd name="T2" fmla="*/ 6 w 16"/>
              <a:gd name="T3" fmla="*/ 2 h 8"/>
              <a:gd name="T4" fmla="*/ 0 w 16"/>
              <a:gd name="T5" fmla="*/ 5 h 8"/>
              <a:gd name="T6" fmla="*/ 0 w 16"/>
              <a:gd name="T7" fmla="*/ 7 h 8"/>
              <a:gd name="T8" fmla="*/ 0 w 16"/>
              <a:gd name="T9" fmla="*/ 8 h 8"/>
              <a:gd name="T10" fmla="*/ 2 w 16"/>
              <a:gd name="T11" fmla="*/ 8 h 8"/>
              <a:gd name="T12" fmla="*/ 5 w 16"/>
              <a:gd name="T13" fmla="*/ 8 h 8"/>
              <a:gd name="T14" fmla="*/ 7 w 16"/>
              <a:gd name="T15" fmla="*/ 7 h 8"/>
              <a:gd name="T16" fmla="*/ 10 w 16"/>
              <a:gd name="T17" fmla="*/ 6 h 8"/>
              <a:gd name="T18" fmla="*/ 14 w 16"/>
              <a:gd name="T19" fmla="*/ 3 h 8"/>
              <a:gd name="T20" fmla="*/ 16 w 16"/>
              <a:gd name="T21" fmla="*/ 2 h 8"/>
              <a:gd name="T22" fmla="*/ 12 w 16"/>
              <a:gd name="T23" fmla="*/ 0 h 8"/>
              <a:gd name="T24" fmla="*/ 12 w 1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8">
                <a:moveTo>
                  <a:pt x="12" y="0"/>
                </a:moveTo>
                <a:cubicBezTo>
                  <a:pt x="10" y="0"/>
                  <a:pt x="8" y="1"/>
                  <a:pt x="6" y="2"/>
                </a:cubicBezTo>
                <a:cubicBezTo>
                  <a:pt x="4" y="3"/>
                  <a:pt x="2" y="4"/>
                  <a:pt x="0" y="5"/>
                </a:cubicBezTo>
                <a:cubicBezTo>
                  <a:pt x="0" y="6"/>
                  <a:pt x="0" y="6"/>
                  <a:pt x="0" y="7"/>
                </a:cubicBezTo>
                <a:cubicBezTo>
                  <a:pt x="0" y="7"/>
                  <a:pt x="0" y="8"/>
                  <a:pt x="0" y="8"/>
                </a:cubicBezTo>
                <a:cubicBezTo>
                  <a:pt x="1" y="8"/>
                  <a:pt x="1" y="8"/>
                  <a:pt x="2" y="8"/>
                </a:cubicBezTo>
                <a:cubicBezTo>
                  <a:pt x="3" y="8"/>
                  <a:pt x="4" y="8"/>
                  <a:pt x="5" y="8"/>
                </a:cubicBezTo>
                <a:cubicBezTo>
                  <a:pt x="5" y="7"/>
                  <a:pt x="6" y="7"/>
                  <a:pt x="7" y="7"/>
                </a:cubicBezTo>
                <a:cubicBezTo>
                  <a:pt x="8" y="7"/>
                  <a:pt x="9" y="6"/>
                  <a:pt x="10" y="6"/>
                </a:cubicBezTo>
                <a:cubicBezTo>
                  <a:pt x="11" y="5"/>
                  <a:pt x="13" y="4"/>
                  <a:pt x="14" y="3"/>
                </a:cubicBezTo>
                <a:cubicBezTo>
                  <a:pt x="15" y="3"/>
                  <a:pt x="15" y="2"/>
                  <a:pt x="16" y="2"/>
                </a:cubicBezTo>
                <a:cubicBezTo>
                  <a:pt x="15" y="1"/>
                  <a:pt x="14" y="0"/>
                  <a:pt x="12" y="0"/>
                </a:cubicBezTo>
                <a:cubicBezTo>
                  <a:pt x="12" y="0"/>
                  <a:pt x="12" y="0"/>
                  <a:pt x="1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29" name="Freeform 3377">
            <a:extLst>
              <a:ext uri="{FF2B5EF4-FFF2-40B4-BE49-F238E27FC236}">
                <a16:creationId xmlns:a16="http://schemas.microsoft.com/office/drawing/2014/main" id="{F701E6E3-FED0-4EE1-B093-C82011A27692}"/>
              </a:ext>
            </a:extLst>
          </p:cNvPr>
          <p:cNvSpPr>
            <a:spLocks/>
          </p:cNvSpPr>
          <p:nvPr/>
        </p:nvSpPr>
        <p:spPr bwMode="auto">
          <a:xfrm>
            <a:off x="2039480" y="3170775"/>
            <a:ext cx="69858" cy="52394"/>
          </a:xfrm>
          <a:custGeom>
            <a:avLst/>
            <a:gdLst>
              <a:gd name="T0" fmla="*/ 16 w 16"/>
              <a:gd name="T1" fmla="*/ 0 h 12"/>
              <a:gd name="T2" fmla="*/ 0 w 16"/>
              <a:gd name="T3" fmla="*/ 12 h 12"/>
              <a:gd name="T4" fmla="*/ 3 w 16"/>
              <a:gd name="T5" fmla="*/ 9 h 12"/>
              <a:gd name="T6" fmla="*/ 7 w 16"/>
              <a:gd name="T7" fmla="*/ 6 h 12"/>
              <a:gd name="T8" fmla="*/ 10 w 16"/>
              <a:gd name="T9" fmla="*/ 4 h 12"/>
              <a:gd name="T10" fmla="*/ 12 w 16"/>
              <a:gd name="T11" fmla="*/ 4 h 12"/>
              <a:gd name="T12" fmla="*/ 15 w 16"/>
              <a:gd name="T13" fmla="*/ 3 h 12"/>
              <a:gd name="T14" fmla="*/ 15 w 16"/>
              <a:gd name="T15" fmla="*/ 3 h 12"/>
              <a:gd name="T16" fmla="*/ 16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0" y="3"/>
                  <a:pt x="5" y="7"/>
                  <a:pt x="0" y="12"/>
                </a:cubicBezTo>
                <a:cubicBezTo>
                  <a:pt x="1" y="12"/>
                  <a:pt x="2" y="10"/>
                  <a:pt x="3" y="9"/>
                </a:cubicBezTo>
                <a:cubicBezTo>
                  <a:pt x="4" y="8"/>
                  <a:pt x="6" y="7"/>
                  <a:pt x="7" y="6"/>
                </a:cubicBezTo>
                <a:cubicBezTo>
                  <a:pt x="8" y="5"/>
                  <a:pt x="9" y="5"/>
                  <a:pt x="10" y="4"/>
                </a:cubicBezTo>
                <a:cubicBezTo>
                  <a:pt x="10" y="4"/>
                  <a:pt x="11" y="4"/>
                  <a:pt x="12" y="4"/>
                </a:cubicBezTo>
                <a:cubicBezTo>
                  <a:pt x="13" y="3"/>
                  <a:pt x="14" y="3"/>
                  <a:pt x="15" y="3"/>
                </a:cubicBezTo>
                <a:cubicBezTo>
                  <a:pt x="15" y="3"/>
                  <a:pt x="15" y="3"/>
                  <a:pt x="15" y="3"/>
                </a:cubicBezTo>
                <a:cubicBezTo>
                  <a:pt x="15" y="3"/>
                  <a:pt x="15" y="2"/>
                  <a:pt x="16" y="2"/>
                </a:cubicBezTo>
                <a:cubicBezTo>
                  <a:pt x="16" y="1"/>
                  <a:pt x="16" y="1"/>
                  <a:pt x="1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0" name="Freeform 3378">
            <a:extLst>
              <a:ext uri="{FF2B5EF4-FFF2-40B4-BE49-F238E27FC236}">
                <a16:creationId xmlns:a16="http://schemas.microsoft.com/office/drawing/2014/main" id="{128AC34C-3DB4-400E-A0AE-27533F8F53B7}"/>
              </a:ext>
            </a:extLst>
          </p:cNvPr>
          <p:cNvSpPr>
            <a:spLocks/>
          </p:cNvSpPr>
          <p:nvPr/>
        </p:nvSpPr>
        <p:spPr bwMode="auto">
          <a:xfrm>
            <a:off x="1966447" y="3256510"/>
            <a:ext cx="112726" cy="185759"/>
          </a:xfrm>
          <a:custGeom>
            <a:avLst/>
            <a:gdLst>
              <a:gd name="T0" fmla="*/ 26 w 26"/>
              <a:gd name="T1" fmla="*/ 0 h 43"/>
              <a:gd name="T2" fmla="*/ 26 w 26"/>
              <a:gd name="T3" fmla="*/ 1 h 43"/>
              <a:gd name="T4" fmla="*/ 24 w 26"/>
              <a:gd name="T5" fmla="*/ 3 h 43"/>
              <a:gd name="T6" fmla="*/ 13 w 26"/>
              <a:gd name="T7" fmla="*/ 8 h 43"/>
              <a:gd name="T8" fmla="*/ 12 w 26"/>
              <a:gd name="T9" fmla="*/ 8 h 43"/>
              <a:gd name="T10" fmla="*/ 9 w 26"/>
              <a:gd name="T11" fmla="*/ 11 h 43"/>
              <a:gd name="T12" fmla="*/ 7 w 26"/>
              <a:gd name="T13" fmla="*/ 12 h 43"/>
              <a:gd name="T14" fmla="*/ 6 w 26"/>
              <a:gd name="T15" fmla="*/ 14 h 43"/>
              <a:gd name="T16" fmla="*/ 4 w 26"/>
              <a:gd name="T17" fmla="*/ 17 h 43"/>
              <a:gd name="T18" fmla="*/ 2 w 26"/>
              <a:gd name="T19" fmla="*/ 19 h 43"/>
              <a:gd name="T20" fmla="*/ 1 w 26"/>
              <a:gd name="T21" fmla="*/ 37 h 43"/>
              <a:gd name="T22" fmla="*/ 3 w 26"/>
              <a:gd name="T23" fmla="*/ 42 h 43"/>
              <a:gd name="T24" fmla="*/ 7 w 26"/>
              <a:gd name="T25" fmla="*/ 43 h 43"/>
              <a:gd name="T26" fmla="*/ 7 w 26"/>
              <a:gd name="T27" fmla="*/ 43 h 43"/>
              <a:gd name="T28" fmla="*/ 9 w 26"/>
              <a:gd name="T29" fmla="*/ 36 h 43"/>
              <a:gd name="T30" fmla="*/ 14 w 26"/>
              <a:gd name="T31" fmla="*/ 22 h 43"/>
              <a:gd name="T32" fmla="*/ 22 w 26"/>
              <a:gd name="T33" fmla="*/ 8 h 43"/>
              <a:gd name="T34" fmla="*/ 25 w 26"/>
              <a:gd name="T35" fmla="*/ 2 h 43"/>
              <a:gd name="T36" fmla="*/ 25 w 26"/>
              <a:gd name="T37" fmla="*/ 3 h 43"/>
              <a:gd name="T38" fmla="*/ 26 w 26"/>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43">
                <a:moveTo>
                  <a:pt x="26" y="0"/>
                </a:moveTo>
                <a:cubicBezTo>
                  <a:pt x="26" y="1"/>
                  <a:pt x="26" y="1"/>
                  <a:pt x="26" y="1"/>
                </a:cubicBezTo>
                <a:cubicBezTo>
                  <a:pt x="25" y="1"/>
                  <a:pt x="25" y="2"/>
                  <a:pt x="24" y="3"/>
                </a:cubicBezTo>
                <a:cubicBezTo>
                  <a:pt x="20" y="4"/>
                  <a:pt x="17" y="6"/>
                  <a:pt x="13" y="8"/>
                </a:cubicBezTo>
                <a:cubicBezTo>
                  <a:pt x="12" y="8"/>
                  <a:pt x="12" y="8"/>
                  <a:pt x="12" y="8"/>
                </a:cubicBezTo>
                <a:cubicBezTo>
                  <a:pt x="11" y="9"/>
                  <a:pt x="10" y="10"/>
                  <a:pt x="9" y="11"/>
                </a:cubicBezTo>
                <a:cubicBezTo>
                  <a:pt x="8" y="11"/>
                  <a:pt x="8" y="12"/>
                  <a:pt x="7" y="12"/>
                </a:cubicBezTo>
                <a:cubicBezTo>
                  <a:pt x="7" y="13"/>
                  <a:pt x="6" y="13"/>
                  <a:pt x="6" y="14"/>
                </a:cubicBezTo>
                <a:cubicBezTo>
                  <a:pt x="5" y="15"/>
                  <a:pt x="4" y="16"/>
                  <a:pt x="4" y="17"/>
                </a:cubicBezTo>
                <a:cubicBezTo>
                  <a:pt x="3" y="17"/>
                  <a:pt x="3" y="18"/>
                  <a:pt x="2" y="19"/>
                </a:cubicBezTo>
                <a:cubicBezTo>
                  <a:pt x="1" y="25"/>
                  <a:pt x="0" y="31"/>
                  <a:pt x="1" y="37"/>
                </a:cubicBezTo>
                <a:cubicBezTo>
                  <a:pt x="1" y="39"/>
                  <a:pt x="1" y="40"/>
                  <a:pt x="3" y="42"/>
                </a:cubicBezTo>
                <a:cubicBezTo>
                  <a:pt x="4" y="42"/>
                  <a:pt x="5" y="43"/>
                  <a:pt x="7" y="43"/>
                </a:cubicBezTo>
                <a:cubicBezTo>
                  <a:pt x="7" y="43"/>
                  <a:pt x="7" y="43"/>
                  <a:pt x="7" y="43"/>
                </a:cubicBezTo>
                <a:cubicBezTo>
                  <a:pt x="7" y="41"/>
                  <a:pt x="8" y="38"/>
                  <a:pt x="9" y="36"/>
                </a:cubicBezTo>
                <a:cubicBezTo>
                  <a:pt x="10" y="32"/>
                  <a:pt x="11" y="27"/>
                  <a:pt x="14" y="22"/>
                </a:cubicBezTo>
                <a:cubicBezTo>
                  <a:pt x="16" y="18"/>
                  <a:pt x="19" y="13"/>
                  <a:pt x="22" y="8"/>
                </a:cubicBezTo>
                <a:cubicBezTo>
                  <a:pt x="23" y="6"/>
                  <a:pt x="24" y="4"/>
                  <a:pt x="25" y="2"/>
                </a:cubicBezTo>
                <a:cubicBezTo>
                  <a:pt x="25" y="3"/>
                  <a:pt x="25" y="3"/>
                  <a:pt x="25" y="3"/>
                </a:cubicBezTo>
                <a:cubicBezTo>
                  <a:pt x="25" y="2"/>
                  <a:pt x="26" y="1"/>
                  <a:pt x="2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1" name="Freeform 3379">
            <a:extLst>
              <a:ext uri="{FF2B5EF4-FFF2-40B4-BE49-F238E27FC236}">
                <a16:creationId xmlns:a16="http://schemas.microsoft.com/office/drawing/2014/main" id="{36D595E5-066B-459A-9794-BD68C7282667}"/>
              </a:ext>
            </a:extLst>
          </p:cNvPr>
          <p:cNvSpPr>
            <a:spLocks/>
          </p:cNvSpPr>
          <p:nvPr/>
        </p:nvSpPr>
        <p:spPr bwMode="auto">
          <a:xfrm>
            <a:off x="2074409" y="3256510"/>
            <a:ext cx="9526" cy="14289"/>
          </a:xfrm>
          <a:custGeom>
            <a:avLst/>
            <a:gdLst>
              <a:gd name="T0" fmla="*/ 2 w 2"/>
              <a:gd name="T1" fmla="*/ 0 h 3"/>
              <a:gd name="T2" fmla="*/ 1 w 2"/>
              <a:gd name="T3" fmla="*/ 0 h 3"/>
              <a:gd name="T4" fmla="*/ 0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1" y="0"/>
                  <a:pt x="1" y="0"/>
                  <a:pt x="1" y="0"/>
                </a:cubicBezTo>
                <a:cubicBezTo>
                  <a:pt x="1" y="1"/>
                  <a:pt x="0" y="2"/>
                  <a:pt x="0" y="3"/>
                </a:cubicBezTo>
                <a:cubicBezTo>
                  <a:pt x="0" y="2"/>
                  <a:pt x="0" y="2"/>
                  <a:pt x="0" y="2"/>
                </a:cubicBezTo>
                <a:cubicBezTo>
                  <a:pt x="1" y="2"/>
                  <a:pt x="1" y="1"/>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2" name="Freeform 3380">
            <a:extLst>
              <a:ext uri="{FF2B5EF4-FFF2-40B4-BE49-F238E27FC236}">
                <a16:creationId xmlns:a16="http://schemas.microsoft.com/office/drawing/2014/main" id="{A1E6ED89-8AD5-4E54-BE41-5F3453EADEEE}"/>
              </a:ext>
            </a:extLst>
          </p:cNvPr>
          <p:cNvSpPr>
            <a:spLocks/>
          </p:cNvSpPr>
          <p:nvPr/>
        </p:nvSpPr>
        <p:spPr bwMode="auto">
          <a:xfrm>
            <a:off x="2023603" y="3261273"/>
            <a:ext cx="55569" cy="30166"/>
          </a:xfrm>
          <a:custGeom>
            <a:avLst/>
            <a:gdLst>
              <a:gd name="T0" fmla="*/ 13 w 13"/>
              <a:gd name="T1" fmla="*/ 0 h 7"/>
              <a:gd name="T2" fmla="*/ 11 w 13"/>
              <a:gd name="T3" fmla="*/ 0 h 7"/>
              <a:gd name="T4" fmla="*/ 9 w 13"/>
              <a:gd name="T5" fmla="*/ 2 h 7"/>
              <a:gd name="T6" fmla="*/ 5 w 13"/>
              <a:gd name="T7" fmla="*/ 3 h 7"/>
              <a:gd name="T8" fmla="*/ 2 w 13"/>
              <a:gd name="T9" fmla="*/ 5 h 7"/>
              <a:gd name="T10" fmla="*/ 0 w 13"/>
              <a:gd name="T11" fmla="*/ 7 h 7"/>
              <a:gd name="T12" fmla="*/ 11 w 13"/>
              <a:gd name="T13" fmla="*/ 2 h 7"/>
              <a:gd name="T14" fmla="*/ 13 w 1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3" y="0"/>
                </a:moveTo>
                <a:cubicBezTo>
                  <a:pt x="12" y="0"/>
                  <a:pt x="12" y="0"/>
                  <a:pt x="11" y="0"/>
                </a:cubicBezTo>
                <a:cubicBezTo>
                  <a:pt x="11" y="1"/>
                  <a:pt x="10" y="1"/>
                  <a:pt x="9" y="2"/>
                </a:cubicBezTo>
                <a:cubicBezTo>
                  <a:pt x="7" y="2"/>
                  <a:pt x="6" y="3"/>
                  <a:pt x="5" y="3"/>
                </a:cubicBezTo>
                <a:cubicBezTo>
                  <a:pt x="4" y="4"/>
                  <a:pt x="3" y="4"/>
                  <a:pt x="2" y="5"/>
                </a:cubicBezTo>
                <a:cubicBezTo>
                  <a:pt x="1" y="6"/>
                  <a:pt x="0" y="6"/>
                  <a:pt x="0" y="7"/>
                </a:cubicBezTo>
                <a:cubicBezTo>
                  <a:pt x="4" y="5"/>
                  <a:pt x="7" y="3"/>
                  <a:pt x="11" y="2"/>
                </a:cubicBezTo>
                <a:cubicBezTo>
                  <a:pt x="12" y="1"/>
                  <a:pt x="12" y="0"/>
                  <a:pt x="1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3" name="Freeform 3381">
            <a:extLst>
              <a:ext uri="{FF2B5EF4-FFF2-40B4-BE49-F238E27FC236}">
                <a16:creationId xmlns:a16="http://schemas.microsoft.com/office/drawing/2014/main" id="{956027CA-2861-418B-AFDA-B23EF9474498}"/>
              </a:ext>
            </a:extLst>
          </p:cNvPr>
          <p:cNvSpPr>
            <a:spLocks/>
          </p:cNvSpPr>
          <p:nvPr/>
        </p:nvSpPr>
        <p:spPr bwMode="auto">
          <a:xfrm>
            <a:off x="1996613" y="3253335"/>
            <a:ext cx="107963" cy="193697"/>
          </a:xfrm>
          <a:custGeom>
            <a:avLst/>
            <a:gdLst>
              <a:gd name="T0" fmla="*/ 25 w 25"/>
              <a:gd name="T1" fmla="*/ 0 h 45"/>
              <a:gd name="T2" fmla="*/ 20 w 25"/>
              <a:gd name="T3" fmla="*/ 2 h 45"/>
              <a:gd name="T4" fmla="*/ 15 w 25"/>
              <a:gd name="T5" fmla="*/ 10 h 45"/>
              <a:gd name="T6" fmla="*/ 7 w 25"/>
              <a:gd name="T7" fmla="*/ 24 h 45"/>
              <a:gd name="T8" fmla="*/ 2 w 25"/>
              <a:gd name="T9" fmla="*/ 37 h 45"/>
              <a:gd name="T10" fmla="*/ 0 w 25"/>
              <a:gd name="T11" fmla="*/ 44 h 45"/>
              <a:gd name="T12" fmla="*/ 2 w 25"/>
              <a:gd name="T13" fmla="*/ 43 h 45"/>
              <a:gd name="T14" fmla="*/ 4 w 25"/>
              <a:gd name="T15" fmla="*/ 43 h 45"/>
              <a:gd name="T16" fmla="*/ 9 w 25"/>
              <a:gd name="T17" fmla="*/ 44 h 45"/>
              <a:gd name="T18" fmla="*/ 17 w 25"/>
              <a:gd name="T19" fmla="*/ 45 h 45"/>
              <a:gd name="T20" fmla="*/ 20 w 25"/>
              <a:gd name="T21" fmla="*/ 45 h 45"/>
              <a:gd name="T22" fmla="*/ 21 w 25"/>
              <a:gd name="T23" fmla="*/ 44 h 45"/>
              <a:gd name="T24" fmla="*/ 22 w 25"/>
              <a:gd name="T25" fmla="*/ 40 h 45"/>
              <a:gd name="T26" fmla="*/ 24 w 25"/>
              <a:gd name="T27" fmla="*/ 30 h 45"/>
              <a:gd name="T28" fmla="*/ 25 w 25"/>
              <a:gd name="T29" fmla="*/ 25 h 45"/>
              <a:gd name="T30" fmla="*/ 25 w 25"/>
              <a:gd name="T31" fmla="*/ 19 h 45"/>
              <a:gd name="T32" fmla="*/ 25 w 25"/>
              <a:gd name="T33" fmla="*/ 8 h 45"/>
              <a:gd name="T34" fmla="*/ 25 w 25"/>
              <a:gd name="T35" fmla="*/ 2 h 45"/>
              <a:gd name="T36" fmla="*/ 25 w 25"/>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45">
                <a:moveTo>
                  <a:pt x="25" y="0"/>
                </a:moveTo>
                <a:cubicBezTo>
                  <a:pt x="24" y="1"/>
                  <a:pt x="22" y="1"/>
                  <a:pt x="20" y="2"/>
                </a:cubicBezTo>
                <a:cubicBezTo>
                  <a:pt x="19" y="5"/>
                  <a:pt x="17" y="7"/>
                  <a:pt x="15" y="10"/>
                </a:cubicBezTo>
                <a:cubicBezTo>
                  <a:pt x="13" y="14"/>
                  <a:pt x="10" y="19"/>
                  <a:pt x="7" y="24"/>
                </a:cubicBezTo>
                <a:cubicBezTo>
                  <a:pt x="5" y="28"/>
                  <a:pt x="3" y="33"/>
                  <a:pt x="2" y="37"/>
                </a:cubicBezTo>
                <a:cubicBezTo>
                  <a:pt x="1" y="39"/>
                  <a:pt x="1" y="42"/>
                  <a:pt x="0" y="44"/>
                </a:cubicBezTo>
                <a:cubicBezTo>
                  <a:pt x="1" y="44"/>
                  <a:pt x="2" y="44"/>
                  <a:pt x="2" y="43"/>
                </a:cubicBezTo>
                <a:cubicBezTo>
                  <a:pt x="3" y="43"/>
                  <a:pt x="3" y="43"/>
                  <a:pt x="4" y="43"/>
                </a:cubicBezTo>
                <a:cubicBezTo>
                  <a:pt x="6" y="43"/>
                  <a:pt x="7" y="44"/>
                  <a:pt x="9" y="44"/>
                </a:cubicBezTo>
                <a:cubicBezTo>
                  <a:pt x="11" y="45"/>
                  <a:pt x="14" y="45"/>
                  <a:pt x="17" y="45"/>
                </a:cubicBezTo>
                <a:cubicBezTo>
                  <a:pt x="18" y="45"/>
                  <a:pt x="19" y="45"/>
                  <a:pt x="20" y="45"/>
                </a:cubicBezTo>
                <a:cubicBezTo>
                  <a:pt x="20" y="45"/>
                  <a:pt x="21" y="44"/>
                  <a:pt x="21" y="44"/>
                </a:cubicBezTo>
                <a:cubicBezTo>
                  <a:pt x="21" y="43"/>
                  <a:pt x="22" y="42"/>
                  <a:pt x="22" y="40"/>
                </a:cubicBezTo>
                <a:cubicBezTo>
                  <a:pt x="23" y="37"/>
                  <a:pt x="24" y="34"/>
                  <a:pt x="24" y="30"/>
                </a:cubicBezTo>
                <a:cubicBezTo>
                  <a:pt x="25" y="29"/>
                  <a:pt x="25" y="27"/>
                  <a:pt x="25" y="25"/>
                </a:cubicBezTo>
                <a:cubicBezTo>
                  <a:pt x="25" y="23"/>
                  <a:pt x="25" y="21"/>
                  <a:pt x="25" y="19"/>
                </a:cubicBezTo>
                <a:cubicBezTo>
                  <a:pt x="25" y="15"/>
                  <a:pt x="25" y="11"/>
                  <a:pt x="25" y="8"/>
                </a:cubicBezTo>
                <a:cubicBezTo>
                  <a:pt x="25" y="6"/>
                  <a:pt x="25" y="4"/>
                  <a:pt x="25" y="2"/>
                </a:cubicBezTo>
                <a:cubicBezTo>
                  <a:pt x="25" y="1"/>
                  <a:pt x="25" y="1"/>
                  <a:pt x="2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4" name="Freeform 3382">
            <a:extLst>
              <a:ext uri="{FF2B5EF4-FFF2-40B4-BE49-F238E27FC236}">
                <a16:creationId xmlns:a16="http://schemas.microsoft.com/office/drawing/2014/main" id="{9D538FEA-B70A-4F66-8DC4-90B69BE8FFB2}"/>
              </a:ext>
            </a:extLst>
          </p:cNvPr>
          <p:cNvSpPr>
            <a:spLocks/>
          </p:cNvSpPr>
          <p:nvPr/>
        </p:nvSpPr>
        <p:spPr bwMode="auto">
          <a:xfrm>
            <a:off x="2083935" y="3223169"/>
            <a:ext cx="30166" cy="38104"/>
          </a:xfrm>
          <a:custGeom>
            <a:avLst/>
            <a:gdLst>
              <a:gd name="T0" fmla="*/ 7 w 7"/>
              <a:gd name="T1" fmla="*/ 0 h 9"/>
              <a:gd name="T2" fmla="*/ 4 w 7"/>
              <a:gd name="T3" fmla="*/ 4 h 9"/>
              <a:gd name="T4" fmla="*/ 0 w 7"/>
              <a:gd name="T5" fmla="*/ 9 h 9"/>
              <a:gd name="T6" fmla="*/ 5 w 7"/>
              <a:gd name="T7" fmla="*/ 7 h 9"/>
              <a:gd name="T8" fmla="*/ 6 w 7"/>
              <a:gd name="T9" fmla="*/ 5 h 9"/>
              <a:gd name="T10" fmla="*/ 7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7" y="0"/>
                </a:moveTo>
                <a:cubicBezTo>
                  <a:pt x="6" y="1"/>
                  <a:pt x="5" y="3"/>
                  <a:pt x="4" y="4"/>
                </a:cubicBezTo>
                <a:cubicBezTo>
                  <a:pt x="3" y="5"/>
                  <a:pt x="2" y="7"/>
                  <a:pt x="0" y="9"/>
                </a:cubicBezTo>
                <a:cubicBezTo>
                  <a:pt x="2" y="8"/>
                  <a:pt x="4" y="8"/>
                  <a:pt x="5" y="7"/>
                </a:cubicBezTo>
                <a:cubicBezTo>
                  <a:pt x="6" y="6"/>
                  <a:pt x="6" y="5"/>
                  <a:pt x="6" y="5"/>
                </a:cubicBezTo>
                <a:cubicBezTo>
                  <a:pt x="6" y="3"/>
                  <a:pt x="7" y="2"/>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5" name="Freeform 3383">
            <a:extLst>
              <a:ext uri="{FF2B5EF4-FFF2-40B4-BE49-F238E27FC236}">
                <a16:creationId xmlns:a16="http://schemas.microsoft.com/office/drawing/2014/main" id="{4E6FB2D0-25EF-4AE2-9F2C-C92F869B7EC8}"/>
              </a:ext>
            </a:extLst>
          </p:cNvPr>
          <p:cNvSpPr>
            <a:spLocks noEditPoints="1"/>
          </p:cNvSpPr>
          <p:nvPr/>
        </p:nvSpPr>
        <p:spPr bwMode="auto">
          <a:xfrm>
            <a:off x="2190310" y="3145372"/>
            <a:ext cx="107963" cy="241328"/>
          </a:xfrm>
          <a:custGeom>
            <a:avLst/>
            <a:gdLst>
              <a:gd name="T0" fmla="*/ 22 w 25"/>
              <a:gd name="T1" fmla="*/ 3 h 56"/>
              <a:gd name="T2" fmla="*/ 23 w 25"/>
              <a:gd name="T3" fmla="*/ 6 h 56"/>
              <a:gd name="T4" fmla="*/ 25 w 25"/>
              <a:gd name="T5" fmla="*/ 6 h 56"/>
              <a:gd name="T6" fmla="*/ 25 w 25"/>
              <a:gd name="T7" fmla="*/ 5 h 56"/>
              <a:gd name="T8" fmla="*/ 22 w 25"/>
              <a:gd name="T9" fmla="*/ 3 h 56"/>
              <a:gd name="T10" fmla="*/ 14 w 25"/>
              <a:gd name="T11" fmla="*/ 0 h 56"/>
              <a:gd name="T12" fmla="*/ 7 w 25"/>
              <a:gd name="T13" fmla="*/ 8 h 56"/>
              <a:gd name="T14" fmla="*/ 0 w 25"/>
              <a:gd name="T15" fmla="*/ 13 h 56"/>
              <a:gd name="T16" fmla="*/ 3 w 25"/>
              <a:gd name="T17" fmla="*/ 22 h 56"/>
              <a:gd name="T18" fmla="*/ 4 w 25"/>
              <a:gd name="T19" fmla="*/ 27 h 56"/>
              <a:gd name="T20" fmla="*/ 5 w 25"/>
              <a:gd name="T21" fmla="*/ 30 h 56"/>
              <a:gd name="T22" fmla="*/ 5 w 25"/>
              <a:gd name="T23" fmla="*/ 33 h 56"/>
              <a:gd name="T24" fmla="*/ 6 w 25"/>
              <a:gd name="T25" fmla="*/ 39 h 56"/>
              <a:gd name="T26" fmla="*/ 6 w 25"/>
              <a:gd name="T27" fmla="*/ 44 h 56"/>
              <a:gd name="T28" fmla="*/ 5 w 25"/>
              <a:gd name="T29" fmla="*/ 54 h 56"/>
              <a:gd name="T30" fmla="*/ 4 w 25"/>
              <a:gd name="T31" fmla="*/ 56 h 56"/>
              <a:gd name="T32" fmla="*/ 5 w 25"/>
              <a:gd name="T33" fmla="*/ 55 h 56"/>
              <a:gd name="T34" fmla="*/ 19 w 25"/>
              <a:gd name="T35" fmla="*/ 42 h 56"/>
              <a:gd name="T36" fmla="*/ 18 w 25"/>
              <a:gd name="T37" fmla="*/ 41 h 56"/>
              <a:gd name="T38" fmla="*/ 9 w 25"/>
              <a:gd name="T39" fmla="*/ 29 h 56"/>
              <a:gd name="T40" fmla="*/ 16 w 25"/>
              <a:gd name="T41" fmla="*/ 10 h 56"/>
              <a:gd name="T42" fmla="*/ 21 w 25"/>
              <a:gd name="T43" fmla="*/ 7 h 56"/>
              <a:gd name="T44" fmla="*/ 21 w 25"/>
              <a:gd name="T45" fmla="*/ 2 h 56"/>
              <a:gd name="T46" fmla="*/ 19 w 25"/>
              <a:gd name="T47" fmla="*/ 2 h 56"/>
              <a:gd name="T48" fmla="*/ 14 w 25"/>
              <a:gd name="T4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6">
                <a:moveTo>
                  <a:pt x="22" y="3"/>
                </a:moveTo>
                <a:cubicBezTo>
                  <a:pt x="23" y="6"/>
                  <a:pt x="23" y="6"/>
                  <a:pt x="23" y="6"/>
                </a:cubicBezTo>
                <a:cubicBezTo>
                  <a:pt x="23" y="6"/>
                  <a:pt x="24" y="6"/>
                  <a:pt x="25" y="6"/>
                </a:cubicBezTo>
                <a:cubicBezTo>
                  <a:pt x="25" y="6"/>
                  <a:pt x="25" y="5"/>
                  <a:pt x="25" y="5"/>
                </a:cubicBezTo>
                <a:cubicBezTo>
                  <a:pt x="24" y="4"/>
                  <a:pt x="23" y="4"/>
                  <a:pt x="22" y="3"/>
                </a:cubicBezTo>
                <a:moveTo>
                  <a:pt x="14" y="0"/>
                </a:moveTo>
                <a:cubicBezTo>
                  <a:pt x="12" y="3"/>
                  <a:pt x="10" y="5"/>
                  <a:pt x="7" y="8"/>
                </a:cubicBezTo>
                <a:cubicBezTo>
                  <a:pt x="5" y="10"/>
                  <a:pt x="3" y="12"/>
                  <a:pt x="0" y="13"/>
                </a:cubicBezTo>
                <a:cubicBezTo>
                  <a:pt x="1" y="16"/>
                  <a:pt x="2" y="19"/>
                  <a:pt x="3" y="22"/>
                </a:cubicBezTo>
                <a:cubicBezTo>
                  <a:pt x="3" y="24"/>
                  <a:pt x="4" y="26"/>
                  <a:pt x="4" y="27"/>
                </a:cubicBezTo>
                <a:cubicBezTo>
                  <a:pt x="5" y="30"/>
                  <a:pt x="5" y="30"/>
                  <a:pt x="5" y="30"/>
                </a:cubicBezTo>
                <a:cubicBezTo>
                  <a:pt x="5" y="33"/>
                  <a:pt x="5" y="33"/>
                  <a:pt x="5" y="33"/>
                </a:cubicBezTo>
                <a:cubicBezTo>
                  <a:pt x="6" y="35"/>
                  <a:pt x="6" y="37"/>
                  <a:pt x="6" y="39"/>
                </a:cubicBezTo>
                <a:cubicBezTo>
                  <a:pt x="6" y="40"/>
                  <a:pt x="6" y="42"/>
                  <a:pt x="6" y="44"/>
                </a:cubicBezTo>
                <a:cubicBezTo>
                  <a:pt x="6" y="48"/>
                  <a:pt x="6" y="51"/>
                  <a:pt x="5" y="54"/>
                </a:cubicBezTo>
                <a:cubicBezTo>
                  <a:pt x="4" y="54"/>
                  <a:pt x="4" y="55"/>
                  <a:pt x="4" y="56"/>
                </a:cubicBezTo>
                <a:cubicBezTo>
                  <a:pt x="5" y="55"/>
                  <a:pt x="5" y="55"/>
                  <a:pt x="5" y="55"/>
                </a:cubicBezTo>
                <a:cubicBezTo>
                  <a:pt x="10" y="51"/>
                  <a:pt x="15" y="46"/>
                  <a:pt x="19" y="42"/>
                </a:cubicBezTo>
                <a:cubicBezTo>
                  <a:pt x="19" y="42"/>
                  <a:pt x="18" y="41"/>
                  <a:pt x="18" y="41"/>
                </a:cubicBezTo>
                <a:cubicBezTo>
                  <a:pt x="14" y="38"/>
                  <a:pt x="11" y="34"/>
                  <a:pt x="9" y="29"/>
                </a:cubicBezTo>
                <a:cubicBezTo>
                  <a:pt x="7" y="22"/>
                  <a:pt x="10" y="15"/>
                  <a:pt x="16" y="10"/>
                </a:cubicBezTo>
                <a:cubicBezTo>
                  <a:pt x="17" y="9"/>
                  <a:pt x="19" y="8"/>
                  <a:pt x="21" y="7"/>
                </a:cubicBezTo>
                <a:cubicBezTo>
                  <a:pt x="21" y="2"/>
                  <a:pt x="21" y="2"/>
                  <a:pt x="21" y="2"/>
                </a:cubicBezTo>
                <a:cubicBezTo>
                  <a:pt x="20" y="2"/>
                  <a:pt x="20" y="2"/>
                  <a:pt x="19" y="2"/>
                </a:cubicBezTo>
                <a:cubicBezTo>
                  <a:pt x="18" y="1"/>
                  <a:pt x="16" y="1"/>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6" name="Freeform 3384">
            <a:extLst>
              <a:ext uri="{FF2B5EF4-FFF2-40B4-BE49-F238E27FC236}">
                <a16:creationId xmlns:a16="http://schemas.microsoft.com/office/drawing/2014/main" id="{233AAEE9-785D-4CBB-AF2C-B3FC3C1F085D}"/>
              </a:ext>
            </a:extLst>
          </p:cNvPr>
          <p:cNvSpPr>
            <a:spLocks/>
          </p:cNvSpPr>
          <p:nvPr/>
        </p:nvSpPr>
        <p:spPr bwMode="auto">
          <a:xfrm>
            <a:off x="2298273" y="3166012"/>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7" name="Freeform 3385">
            <a:extLst>
              <a:ext uri="{FF2B5EF4-FFF2-40B4-BE49-F238E27FC236}">
                <a16:creationId xmlns:a16="http://schemas.microsoft.com/office/drawing/2014/main" id="{CAC1AA05-D7D2-4DA7-B8A2-DC5B9EFD6C7E}"/>
              </a:ext>
            </a:extLst>
          </p:cNvPr>
          <p:cNvSpPr>
            <a:spLocks noEditPoints="1"/>
          </p:cNvSpPr>
          <p:nvPr/>
        </p:nvSpPr>
        <p:spPr bwMode="auto">
          <a:xfrm>
            <a:off x="2220476" y="3170775"/>
            <a:ext cx="103199" cy="155593"/>
          </a:xfrm>
          <a:custGeom>
            <a:avLst/>
            <a:gdLst>
              <a:gd name="T0" fmla="*/ 14 w 24"/>
              <a:gd name="T1" fmla="*/ 1 h 36"/>
              <a:gd name="T2" fmla="*/ 9 w 24"/>
              <a:gd name="T3" fmla="*/ 4 h 36"/>
              <a:gd name="T4" fmla="*/ 2 w 24"/>
              <a:gd name="T5" fmla="*/ 23 h 36"/>
              <a:gd name="T6" fmla="*/ 11 w 24"/>
              <a:gd name="T7" fmla="*/ 35 h 36"/>
              <a:gd name="T8" fmla="*/ 12 w 24"/>
              <a:gd name="T9" fmla="*/ 36 h 36"/>
              <a:gd name="T10" fmla="*/ 19 w 24"/>
              <a:gd name="T11" fmla="*/ 27 h 36"/>
              <a:gd name="T12" fmla="*/ 16 w 24"/>
              <a:gd name="T13" fmla="*/ 15 h 36"/>
              <a:gd name="T14" fmla="*/ 14 w 24"/>
              <a:gd name="T15" fmla="*/ 1 h 36"/>
              <a:gd name="T16" fmla="*/ 18 w 24"/>
              <a:gd name="T17" fmla="*/ 0 h 36"/>
              <a:gd name="T18" fmla="*/ 16 w 24"/>
              <a:gd name="T19" fmla="*/ 0 h 36"/>
              <a:gd name="T20" fmla="*/ 18 w 24"/>
              <a:gd name="T21" fmla="*/ 15 h 36"/>
              <a:gd name="T22" fmla="*/ 20 w 24"/>
              <a:gd name="T23" fmla="*/ 26 h 36"/>
              <a:gd name="T24" fmla="*/ 24 w 24"/>
              <a:gd name="T25" fmla="*/ 12 h 36"/>
              <a:gd name="T26" fmla="*/ 24 w 24"/>
              <a:gd name="T27" fmla="*/ 11 h 36"/>
              <a:gd name="T28" fmla="*/ 18 w 24"/>
              <a:gd name="T29" fmla="*/ 0 h 36"/>
              <a:gd name="T30" fmla="*/ 18 w 24"/>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6">
                <a:moveTo>
                  <a:pt x="14" y="1"/>
                </a:moveTo>
                <a:cubicBezTo>
                  <a:pt x="12" y="2"/>
                  <a:pt x="10" y="3"/>
                  <a:pt x="9" y="4"/>
                </a:cubicBezTo>
                <a:cubicBezTo>
                  <a:pt x="3" y="9"/>
                  <a:pt x="0" y="16"/>
                  <a:pt x="2" y="23"/>
                </a:cubicBezTo>
                <a:cubicBezTo>
                  <a:pt x="4" y="28"/>
                  <a:pt x="7" y="32"/>
                  <a:pt x="11" y="35"/>
                </a:cubicBezTo>
                <a:cubicBezTo>
                  <a:pt x="11" y="35"/>
                  <a:pt x="12" y="36"/>
                  <a:pt x="12" y="36"/>
                </a:cubicBezTo>
                <a:cubicBezTo>
                  <a:pt x="15" y="33"/>
                  <a:pt x="17" y="30"/>
                  <a:pt x="19" y="27"/>
                </a:cubicBezTo>
                <a:cubicBezTo>
                  <a:pt x="18" y="23"/>
                  <a:pt x="17" y="19"/>
                  <a:pt x="16" y="15"/>
                </a:cubicBezTo>
                <a:cubicBezTo>
                  <a:pt x="14" y="1"/>
                  <a:pt x="14" y="1"/>
                  <a:pt x="14" y="1"/>
                </a:cubicBezTo>
                <a:moveTo>
                  <a:pt x="18" y="0"/>
                </a:moveTo>
                <a:cubicBezTo>
                  <a:pt x="17" y="0"/>
                  <a:pt x="16" y="0"/>
                  <a:pt x="16" y="0"/>
                </a:cubicBezTo>
                <a:cubicBezTo>
                  <a:pt x="18" y="15"/>
                  <a:pt x="18" y="15"/>
                  <a:pt x="18" y="15"/>
                </a:cubicBezTo>
                <a:cubicBezTo>
                  <a:pt x="18" y="18"/>
                  <a:pt x="19" y="22"/>
                  <a:pt x="20" y="26"/>
                </a:cubicBezTo>
                <a:cubicBezTo>
                  <a:pt x="22" y="22"/>
                  <a:pt x="24" y="17"/>
                  <a:pt x="24" y="12"/>
                </a:cubicBezTo>
                <a:cubicBezTo>
                  <a:pt x="24" y="12"/>
                  <a:pt x="24" y="11"/>
                  <a:pt x="24" y="11"/>
                </a:cubicBezTo>
                <a:cubicBezTo>
                  <a:pt x="21" y="8"/>
                  <a:pt x="19" y="4"/>
                  <a:pt x="18" y="0"/>
                </a:cubicBezTo>
                <a:cubicBezTo>
                  <a:pt x="18" y="0"/>
                  <a:pt x="18" y="0"/>
                  <a:pt x="1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8" name="Freeform 3386">
            <a:extLst>
              <a:ext uri="{FF2B5EF4-FFF2-40B4-BE49-F238E27FC236}">
                <a16:creationId xmlns:a16="http://schemas.microsoft.com/office/drawing/2014/main" id="{305CE582-480B-40C6-84B3-736E8DD2A294}"/>
              </a:ext>
            </a:extLst>
          </p:cNvPr>
          <p:cNvSpPr>
            <a:spLocks/>
          </p:cNvSpPr>
          <p:nvPr/>
        </p:nvSpPr>
        <p:spPr bwMode="auto">
          <a:xfrm>
            <a:off x="2298273" y="3170775"/>
            <a:ext cx="25403" cy="47631"/>
          </a:xfrm>
          <a:custGeom>
            <a:avLst/>
            <a:gdLst>
              <a:gd name="T0" fmla="*/ 0 w 6"/>
              <a:gd name="T1" fmla="*/ 0 h 11"/>
              <a:gd name="T2" fmla="*/ 0 w 6"/>
              <a:gd name="T3" fmla="*/ 0 h 11"/>
              <a:gd name="T4" fmla="*/ 0 w 6"/>
              <a:gd name="T5" fmla="*/ 0 h 11"/>
              <a:gd name="T6" fmla="*/ 6 w 6"/>
              <a:gd name="T7" fmla="*/ 11 h 11"/>
              <a:gd name="T8" fmla="*/ 0 w 6"/>
              <a:gd name="T9" fmla="*/ 0 h 11"/>
            </a:gdLst>
            <a:ahLst/>
            <a:cxnLst>
              <a:cxn ang="0">
                <a:pos x="T0" y="T1"/>
              </a:cxn>
              <a:cxn ang="0">
                <a:pos x="T2" y="T3"/>
              </a:cxn>
              <a:cxn ang="0">
                <a:pos x="T4" y="T5"/>
              </a:cxn>
              <a:cxn ang="0">
                <a:pos x="T6" y="T7"/>
              </a:cxn>
              <a:cxn ang="0">
                <a:pos x="T8" y="T9"/>
              </a:cxn>
            </a:cxnLst>
            <a:rect l="0" t="0" r="r" b="b"/>
            <a:pathLst>
              <a:path w="6" h="11">
                <a:moveTo>
                  <a:pt x="0" y="0"/>
                </a:moveTo>
                <a:cubicBezTo>
                  <a:pt x="0" y="0"/>
                  <a:pt x="0" y="0"/>
                  <a:pt x="0" y="0"/>
                </a:cubicBezTo>
                <a:cubicBezTo>
                  <a:pt x="0" y="0"/>
                  <a:pt x="0" y="0"/>
                  <a:pt x="0" y="0"/>
                </a:cubicBezTo>
                <a:cubicBezTo>
                  <a:pt x="1" y="4"/>
                  <a:pt x="3" y="8"/>
                  <a:pt x="6" y="11"/>
                </a:cubicBezTo>
                <a:cubicBezTo>
                  <a:pt x="5" y="7"/>
                  <a:pt x="3" y="3"/>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39" name="Freeform 3387">
            <a:extLst>
              <a:ext uri="{FF2B5EF4-FFF2-40B4-BE49-F238E27FC236}">
                <a16:creationId xmlns:a16="http://schemas.microsoft.com/office/drawing/2014/main" id="{E980C883-89E2-402C-8CBA-A1256D1E0EA3}"/>
              </a:ext>
            </a:extLst>
          </p:cNvPr>
          <p:cNvSpPr>
            <a:spLocks/>
          </p:cNvSpPr>
          <p:nvPr/>
        </p:nvSpPr>
        <p:spPr bwMode="auto">
          <a:xfrm>
            <a:off x="2182372" y="3145372"/>
            <a:ext cx="68270" cy="55569"/>
          </a:xfrm>
          <a:custGeom>
            <a:avLst/>
            <a:gdLst>
              <a:gd name="T0" fmla="*/ 13 w 16"/>
              <a:gd name="T1" fmla="*/ 0 h 13"/>
              <a:gd name="T2" fmla="*/ 1 w 16"/>
              <a:gd name="T3" fmla="*/ 4 h 13"/>
              <a:gd name="T4" fmla="*/ 1 w 16"/>
              <a:gd name="T5" fmla="*/ 4 h 13"/>
              <a:gd name="T6" fmla="*/ 0 w 16"/>
              <a:gd name="T7" fmla="*/ 5 h 13"/>
              <a:gd name="T8" fmla="*/ 0 w 16"/>
              <a:gd name="T9" fmla="*/ 5 h 13"/>
              <a:gd name="T10" fmla="*/ 0 w 16"/>
              <a:gd name="T11" fmla="*/ 6 h 13"/>
              <a:gd name="T12" fmla="*/ 1 w 16"/>
              <a:gd name="T13" fmla="*/ 9 h 13"/>
              <a:gd name="T14" fmla="*/ 2 w 16"/>
              <a:gd name="T15" fmla="*/ 13 h 13"/>
              <a:gd name="T16" fmla="*/ 2 w 16"/>
              <a:gd name="T17" fmla="*/ 13 h 13"/>
              <a:gd name="T18" fmla="*/ 9 w 16"/>
              <a:gd name="T19" fmla="*/ 8 h 13"/>
              <a:gd name="T20" fmla="*/ 16 w 16"/>
              <a:gd name="T21" fmla="*/ 0 h 13"/>
              <a:gd name="T22" fmla="*/ 13 w 16"/>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3" y="0"/>
                </a:moveTo>
                <a:cubicBezTo>
                  <a:pt x="9" y="0"/>
                  <a:pt x="4" y="1"/>
                  <a:pt x="1" y="4"/>
                </a:cubicBezTo>
                <a:cubicBezTo>
                  <a:pt x="1" y="4"/>
                  <a:pt x="1" y="4"/>
                  <a:pt x="1" y="4"/>
                </a:cubicBezTo>
                <a:cubicBezTo>
                  <a:pt x="1" y="4"/>
                  <a:pt x="1" y="4"/>
                  <a:pt x="0" y="5"/>
                </a:cubicBezTo>
                <a:cubicBezTo>
                  <a:pt x="0" y="5"/>
                  <a:pt x="0" y="5"/>
                  <a:pt x="0" y="5"/>
                </a:cubicBezTo>
                <a:cubicBezTo>
                  <a:pt x="0" y="5"/>
                  <a:pt x="0" y="6"/>
                  <a:pt x="0" y="6"/>
                </a:cubicBezTo>
                <a:cubicBezTo>
                  <a:pt x="0" y="7"/>
                  <a:pt x="1" y="8"/>
                  <a:pt x="1" y="9"/>
                </a:cubicBezTo>
                <a:cubicBezTo>
                  <a:pt x="1" y="10"/>
                  <a:pt x="2" y="11"/>
                  <a:pt x="2" y="13"/>
                </a:cubicBezTo>
                <a:cubicBezTo>
                  <a:pt x="2" y="13"/>
                  <a:pt x="2" y="13"/>
                  <a:pt x="2" y="13"/>
                </a:cubicBezTo>
                <a:cubicBezTo>
                  <a:pt x="5" y="12"/>
                  <a:pt x="7" y="10"/>
                  <a:pt x="9" y="8"/>
                </a:cubicBezTo>
                <a:cubicBezTo>
                  <a:pt x="12" y="5"/>
                  <a:pt x="14" y="3"/>
                  <a:pt x="16" y="0"/>
                </a:cubicBezTo>
                <a:cubicBezTo>
                  <a:pt x="15" y="0"/>
                  <a:pt x="14" y="0"/>
                  <a:pt x="1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0" name="Freeform 3388">
            <a:extLst>
              <a:ext uri="{FF2B5EF4-FFF2-40B4-BE49-F238E27FC236}">
                <a16:creationId xmlns:a16="http://schemas.microsoft.com/office/drawing/2014/main" id="{13EBAB47-DB81-4DE3-A16E-BB839ACB1D9E}"/>
              </a:ext>
            </a:extLst>
          </p:cNvPr>
          <p:cNvSpPr>
            <a:spLocks/>
          </p:cNvSpPr>
          <p:nvPr/>
        </p:nvSpPr>
        <p:spPr bwMode="auto">
          <a:xfrm>
            <a:off x="2083935" y="3205704"/>
            <a:ext cx="133365" cy="241328"/>
          </a:xfrm>
          <a:custGeom>
            <a:avLst/>
            <a:gdLst>
              <a:gd name="T0" fmla="*/ 24 w 31"/>
              <a:gd name="T1" fmla="*/ 0 h 56"/>
              <a:gd name="T2" fmla="*/ 6 w 31"/>
              <a:gd name="T3" fmla="*/ 10 h 56"/>
              <a:gd name="T4" fmla="*/ 6 w 31"/>
              <a:gd name="T5" fmla="*/ 13 h 56"/>
              <a:gd name="T6" fmla="*/ 6 w 31"/>
              <a:gd name="T7" fmla="*/ 19 h 56"/>
              <a:gd name="T8" fmla="*/ 5 w 31"/>
              <a:gd name="T9" fmla="*/ 30 h 56"/>
              <a:gd name="T10" fmla="*/ 5 w 31"/>
              <a:gd name="T11" fmla="*/ 36 h 56"/>
              <a:gd name="T12" fmla="*/ 5 w 31"/>
              <a:gd name="T13" fmla="*/ 41 h 56"/>
              <a:gd name="T14" fmla="*/ 3 w 31"/>
              <a:gd name="T15" fmla="*/ 51 h 56"/>
              <a:gd name="T16" fmla="*/ 1 w 31"/>
              <a:gd name="T17" fmla="*/ 55 h 56"/>
              <a:gd name="T18" fmla="*/ 0 w 31"/>
              <a:gd name="T19" fmla="*/ 56 h 56"/>
              <a:gd name="T20" fmla="*/ 11 w 31"/>
              <a:gd name="T21" fmla="*/ 53 h 56"/>
              <a:gd name="T22" fmla="*/ 29 w 31"/>
              <a:gd name="T23" fmla="*/ 42 h 56"/>
              <a:gd name="T24" fmla="*/ 29 w 31"/>
              <a:gd name="T25" fmla="*/ 40 h 56"/>
              <a:gd name="T26" fmla="*/ 31 w 31"/>
              <a:gd name="T27" fmla="*/ 30 h 56"/>
              <a:gd name="T28" fmla="*/ 31 w 31"/>
              <a:gd name="T29" fmla="*/ 25 h 56"/>
              <a:gd name="T30" fmla="*/ 30 w 31"/>
              <a:gd name="T31" fmla="*/ 19 h 56"/>
              <a:gd name="T32" fmla="*/ 29 w 31"/>
              <a:gd name="T33" fmla="*/ 16 h 56"/>
              <a:gd name="T34" fmla="*/ 29 w 31"/>
              <a:gd name="T35" fmla="*/ 14 h 56"/>
              <a:gd name="T36" fmla="*/ 27 w 31"/>
              <a:gd name="T37" fmla="*/ 8 h 56"/>
              <a:gd name="T38" fmla="*/ 24 w 31"/>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56">
                <a:moveTo>
                  <a:pt x="24" y="0"/>
                </a:moveTo>
                <a:cubicBezTo>
                  <a:pt x="19" y="4"/>
                  <a:pt x="13" y="7"/>
                  <a:pt x="6" y="10"/>
                </a:cubicBezTo>
                <a:cubicBezTo>
                  <a:pt x="6" y="11"/>
                  <a:pt x="6" y="12"/>
                  <a:pt x="6" y="13"/>
                </a:cubicBezTo>
                <a:cubicBezTo>
                  <a:pt x="6" y="15"/>
                  <a:pt x="6" y="17"/>
                  <a:pt x="6" y="19"/>
                </a:cubicBezTo>
                <a:cubicBezTo>
                  <a:pt x="5" y="22"/>
                  <a:pt x="6" y="26"/>
                  <a:pt x="5" y="30"/>
                </a:cubicBezTo>
                <a:cubicBezTo>
                  <a:pt x="5" y="32"/>
                  <a:pt x="5" y="34"/>
                  <a:pt x="5" y="36"/>
                </a:cubicBezTo>
                <a:cubicBezTo>
                  <a:pt x="5" y="38"/>
                  <a:pt x="5" y="40"/>
                  <a:pt x="5" y="41"/>
                </a:cubicBezTo>
                <a:cubicBezTo>
                  <a:pt x="4" y="45"/>
                  <a:pt x="4" y="48"/>
                  <a:pt x="3" y="51"/>
                </a:cubicBezTo>
                <a:cubicBezTo>
                  <a:pt x="2" y="53"/>
                  <a:pt x="2" y="54"/>
                  <a:pt x="1" y="55"/>
                </a:cubicBezTo>
                <a:cubicBezTo>
                  <a:pt x="0" y="56"/>
                  <a:pt x="0" y="56"/>
                  <a:pt x="0" y="56"/>
                </a:cubicBezTo>
                <a:cubicBezTo>
                  <a:pt x="4" y="56"/>
                  <a:pt x="8" y="55"/>
                  <a:pt x="11" y="53"/>
                </a:cubicBezTo>
                <a:cubicBezTo>
                  <a:pt x="18" y="50"/>
                  <a:pt x="23" y="46"/>
                  <a:pt x="29" y="42"/>
                </a:cubicBezTo>
                <a:cubicBezTo>
                  <a:pt x="29" y="41"/>
                  <a:pt x="29" y="40"/>
                  <a:pt x="29" y="40"/>
                </a:cubicBezTo>
                <a:cubicBezTo>
                  <a:pt x="30" y="37"/>
                  <a:pt x="31" y="34"/>
                  <a:pt x="31" y="30"/>
                </a:cubicBezTo>
                <a:cubicBezTo>
                  <a:pt x="31" y="28"/>
                  <a:pt x="31" y="26"/>
                  <a:pt x="31" y="25"/>
                </a:cubicBezTo>
                <a:cubicBezTo>
                  <a:pt x="31" y="23"/>
                  <a:pt x="30" y="21"/>
                  <a:pt x="30" y="19"/>
                </a:cubicBezTo>
                <a:cubicBezTo>
                  <a:pt x="29" y="16"/>
                  <a:pt x="29" y="16"/>
                  <a:pt x="29" y="16"/>
                </a:cubicBezTo>
                <a:cubicBezTo>
                  <a:pt x="29" y="14"/>
                  <a:pt x="29" y="14"/>
                  <a:pt x="29" y="14"/>
                </a:cubicBezTo>
                <a:cubicBezTo>
                  <a:pt x="28" y="12"/>
                  <a:pt x="28" y="10"/>
                  <a:pt x="27" y="8"/>
                </a:cubicBezTo>
                <a:cubicBezTo>
                  <a:pt x="26" y="5"/>
                  <a:pt x="25" y="3"/>
                  <a:pt x="2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1" name="Freeform 3389">
            <a:extLst>
              <a:ext uri="{FF2B5EF4-FFF2-40B4-BE49-F238E27FC236}">
                <a16:creationId xmlns:a16="http://schemas.microsoft.com/office/drawing/2014/main" id="{7CEFD388-9326-4AB2-A0C9-3B891821BF60}"/>
              </a:ext>
            </a:extLst>
          </p:cNvPr>
          <p:cNvSpPr>
            <a:spLocks/>
          </p:cNvSpPr>
          <p:nvPr/>
        </p:nvSpPr>
        <p:spPr bwMode="auto">
          <a:xfrm>
            <a:off x="2109338" y="3166012"/>
            <a:ext cx="77797" cy="82560"/>
          </a:xfrm>
          <a:custGeom>
            <a:avLst/>
            <a:gdLst>
              <a:gd name="T0" fmla="*/ 16 w 18"/>
              <a:gd name="T1" fmla="*/ 0 h 19"/>
              <a:gd name="T2" fmla="*/ 15 w 18"/>
              <a:gd name="T3" fmla="*/ 1 h 19"/>
              <a:gd name="T4" fmla="*/ 7 w 18"/>
              <a:gd name="T5" fmla="*/ 7 h 19"/>
              <a:gd name="T6" fmla="*/ 3 w 18"/>
              <a:gd name="T7" fmla="*/ 11 h 19"/>
              <a:gd name="T8" fmla="*/ 3 w 18"/>
              <a:gd name="T9" fmla="*/ 11 h 19"/>
              <a:gd name="T10" fmla="*/ 1 w 18"/>
              <a:gd name="T11" fmla="*/ 18 h 19"/>
              <a:gd name="T12" fmla="*/ 0 w 18"/>
              <a:gd name="T13" fmla="*/ 19 h 19"/>
              <a:gd name="T14" fmla="*/ 18 w 18"/>
              <a:gd name="T15" fmla="*/ 9 h 19"/>
              <a:gd name="T16" fmla="*/ 18 w 18"/>
              <a:gd name="T17" fmla="*/ 8 h 19"/>
              <a:gd name="T18" fmla="*/ 17 w 18"/>
              <a:gd name="T19" fmla="*/ 4 h 19"/>
              <a:gd name="T20" fmla="*/ 16 w 18"/>
              <a:gd name="T21" fmla="*/ 1 h 19"/>
              <a:gd name="T22" fmla="*/ 16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16" y="0"/>
                </a:moveTo>
                <a:cubicBezTo>
                  <a:pt x="16" y="1"/>
                  <a:pt x="15" y="1"/>
                  <a:pt x="15" y="1"/>
                </a:cubicBezTo>
                <a:cubicBezTo>
                  <a:pt x="13" y="2"/>
                  <a:pt x="10" y="4"/>
                  <a:pt x="7" y="7"/>
                </a:cubicBezTo>
                <a:cubicBezTo>
                  <a:pt x="6" y="8"/>
                  <a:pt x="5" y="9"/>
                  <a:pt x="3" y="11"/>
                </a:cubicBezTo>
                <a:cubicBezTo>
                  <a:pt x="3" y="11"/>
                  <a:pt x="3" y="11"/>
                  <a:pt x="3" y="11"/>
                </a:cubicBezTo>
                <a:cubicBezTo>
                  <a:pt x="2" y="13"/>
                  <a:pt x="1" y="15"/>
                  <a:pt x="1" y="18"/>
                </a:cubicBezTo>
                <a:cubicBezTo>
                  <a:pt x="1" y="18"/>
                  <a:pt x="1" y="19"/>
                  <a:pt x="0" y="19"/>
                </a:cubicBezTo>
                <a:cubicBezTo>
                  <a:pt x="7" y="16"/>
                  <a:pt x="13" y="13"/>
                  <a:pt x="18" y="9"/>
                </a:cubicBezTo>
                <a:cubicBezTo>
                  <a:pt x="18" y="9"/>
                  <a:pt x="18" y="8"/>
                  <a:pt x="18" y="8"/>
                </a:cubicBezTo>
                <a:cubicBezTo>
                  <a:pt x="18" y="7"/>
                  <a:pt x="17" y="5"/>
                  <a:pt x="17" y="4"/>
                </a:cubicBezTo>
                <a:cubicBezTo>
                  <a:pt x="17" y="3"/>
                  <a:pt x="16" y="2"/>
                  <a:pt x="16" y="1"/>
                </a:cubicBezTo>
                <a:cubicBezTo>
                  <a:pt x="16" y="1"/>
                  <a:pt x="16" y="1"/>
                  <a:pt x="1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2" name="Freeform 3390">
            <a:extLst>
              <a:ext uri="{FF2B5EF4-FFF2-40B4-BE49-F238E27FC236}">
                <a16:creationId xmlns:a16="http://schemas.microsoft.com/office/drawing/2014/main" id="{BDD6B6E6-3350-42D2-9635-D33D2958D714}"/>
              </a:ext>
            </a:extLst>
          </p:cNvPr>
          <p:cNvSpPr>
            <a:spLocks/>
          </p:cNvSpPr>
          <p:nvPr/>
        </p:nvSpPr>
        <p:spPr bwMode="auto">
          <a:xfrm>
            <a:off x="2039480" y="3447032"/>
            <a:ext cx="198460" cy="111138"/>
          </a:xfrm>
          <a:custGeom>
            <a:avLst/>
            <a:gdLst>
              <a:gd name="T0" fmla="*/ 33 w 46"/>
              <a:gd name="T1" fmla="*/ 0 h 26"/>
              <a:gd name="T2" fmla="*/ 32 w 46"/>
              <a:gd name="T3" fmla="*/ 0 h 26"/>
              <a:gd name="T4" fmla="*/ 29 w 46"/>
              <a:gd name="T5" fmla="*/ 1 h 26"/>
              <a:gd name="T6" fmla="*/ 25 w 46"/>
              <a:gd name="T7" fmla="*/ 3 h 26"/>
              <a:gd name="T8" fmla="*/ 20 w 46"/>
              <a:gd name="T9" fmla="*/ 5 h 26"/>
              <a:gd name="T10" fmla="*/ 11 w 46"/>
              <a:gd name="T11" fmla="*/ 12 h 26"/>
              <a:gd name="T12" fmla="*/ 0 w 46"/>
              <a:gd name="T13" fmla="*/ 26 h 26"/>
              <a:gd name="T14" fmla="*/ 1 w 46"/>
              <a:gd name="T15" fmla="*/ 25 h 26"/>
              <a:gd name="T16" fmla="*/ 4 w 46"/>
              <a:gd name="T17" fmla="*/ 23 h 26"/>
              <a:gd name="T18" fmla="*/ 6 w 46"/>
              <a:gd name="T19" fmla="*/ 22 h 26"/>
              <a:gd name="T20" fmla="*/ 7 w 46"/>
              <a:gd name="T21" fmla="*/ 20 h 26"/>
              <a:gd name="T22" fmla="*/ 11 w 46"/>
              <a:gd name="T23" fmla="*/ 19 h 26"/>
              <a:gd name="T24" fmla="*/ 15 w 46"/>
              <a:gd name="T25" fmla="*/ 17 h 26"/>
              <a:gd name="T26" fmla="*/ 18 w 46"/>
              <a:gd name="T27" fmla="*/ 16 h 26"/>
              <a:gd name="T28" fmla="*/ 22 w 46"/>
              <a:gd name="T29" fmla="*/ 15 h 26"/>
              <a:gd name="T30" fmla="*/ 25 w 46"/>
              <a:gd name="T31" fmla="*/ 15 h 26"/>
              <a:gd name="T32" fmla="*/ 30 w 46"/>
              <a:gd name="T33" fmla="*/ 13 h 26"/>
              <a:gd name="T34" fmla="*/ 30 w 46"/>
              <a:gd name="T35" fmla="*/ 13 h 26"/>
              <a:gd name="T36" fmla="*/ 32 w 46"/>
              <a:gd name="T37" fmla="*/ 11 h 26"/>
              <a:gd name="T38" fmla="*/ 44 w 46"/>
              <a:gd name="T39" fmla="*/ 3 h 26"/>
              <a:gd name="T40" fmla="*/ 46 w 46"/>
              <a:gd name="T41" fmla="*/ 2 h 26"/>
              <a:gd name="T42" fmla="*/ 45 w 46"/>
              <a:gd name="T43" fmla="*/ 2 h 26"/>
              <a:gd name="T44" fmla="*/ 43 w 46"/>
              <a:gd name="T45" fmla="*/ 1 h 26"/>
              <a:gd name="T46" fmla="*/ 40 w 46"/>
              <a:gd name="T47" fmla="*/ 1 h 26"/>
              <a:gd name="T48" fmla="*/ 37 w 46"/>
              <a:gd name="T49" fmla="*/ 1 h 26"/>
              <a:gd name="T50" fmla="*/ 34 w 46"/>
              <a:gd name="T51" fmla="*/ 0 h 26"/>
              <a:gd name="T52" fmla="*/ 33 w 46"/>
              <a:gd name="T5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26">
                <a:moveTo>
                  <a:pt x="33" y="0"/>
                </a:moveTo>
                <a:cubicBezTo>
                  <a:pt x="33" y="0"/>
                  <a:pt x="32" y="0"/>
                  <a:pt x="32" y="0"/>
                </a:cubicBezTo>
                <a:cubicBezTo>
                  <a:pt x="31" y="0"/>
                  <a:pt x="30" y="0"/>
                  <a:pt x="29" y="1"/>
                </a:cubicBezTo>
                <a:cubicBezTo>
                  <a:pt x="27" y="1"/>
                  <a:pt x="26" y="2"/>
                  <a:pt x="25" y="3"/>
                </a:cubicBezTo>
                <a:cubicBezTo>
                  <a:pt x="22" y="4"/>
                  <a:pt x="21" y="5"/>
                  <a:pt x="20" y="5"/>
                </a:cubicBezTo>
                <a:cubicBezTo>
                  <a:pt x="17" y="7"/>
                  <a:pt x="14" y="9"/>
                  <a:pt x="11" y="12"/>
                </a:cubicBezTo>
                <a:cubicBezTo>
                  <a:pt x="7" y="16"/>
                  <a:pt x="3" y="21"/>
                  <a:pt x="0" y="26"/>
                </a:cubicBezTo>
                <a:cubicBezTo>
                  <a:pt x="0" y="26"/>
                  <a:pt x="1" y="25"/>
                  <a:pt x="1" y="25"/>
                </a:cubicBezTo>
                <a:cubicBezTo>
                  <a:pt x="2" y="24"/>
                  <a:pt x="3" y="23"/>
                  <a:pt x="4" y="23"/>
                </a:cubicBezTo>
                <a:cubicBezTo>
                  <a:pt x="5" y="22"/>
                  <a:pt x="5" y="22"/>
                  <a:pt x="6" y="22"/>
                </a:cubicBezTo>
                <a:cubicBezTo>
                  <a:pt x="6" y="21"/>
                  <a:pt x="7" y="21"/>
                  <a:pt x="7" y="20"/>
                </a:cubicBezTo>
                <a:cubicBezTo>
                  <a:pt x="8" y="20"/>
                  <a:pt x="10" y="19"/>
                  <a:pt x="11" y="19"/>
                </a:cubicBezTo>
                <a:cubicBezTo>
                  <a:pt x="12" y="18"/>
                  <a:pt x="13" y="18"/>
                  <a:pt x="15" y="17"/>
                </a:cubicBezTo>
                <a:cubicBezTo>
                  <a:pt x="16" y="17"/>
                  <a:pt x="17" y="16"/>
                  <a:pt x="18" y="16"/>
                </a:cubicBezTo>
                <a:cubicBezTo>
                  <a:pt x="20" y="16"/>
                  <a:pt x="21" y="16"/>
                  <a:pt x="22" y="15"/>
                </a:cubicBezTo>
                <a:cubicBezTo>
                  <a:pt x="23" y="15"/>
                  <a:pt x="24" y="15"/>
                  <a:pt x="25" y="15"/>
                </a:cubicBezTo>
                <a:cubicBezTo>
                  <a:pt x="27" y="14"/>
                  <a:pt x="29" y="14"/>
                  <a:pt x="30" y="13"/>
                </a:cubicBezTo>
                <a:cubicBezTo>
                  <a:pt x="30" y="13"/>
                  <a:pt x="30" y="13"/>
                  <a:pt x="30" y="13"/>
                </a:cubicBezTo>
                <a:cubicBezTo>
                  <a:pt x="31" y="12"/>
                  <a:pt x="32" y="11"/>
                  <a:pt x="32" y="11"/>
                </a:cubicBezTo>
                <a:cubicBezTo>
                  <a:pt x="36" y="7"/>
                  <a:pt x="40" y="5"/>
                  <a:pt x="44" y="3"/>
                </a:cubicBezTo>
                <a:cubicBezTo>
                  <a:pt x="45" y="2"/>
                  <a:pt x="45" y="2"/>
                  <a:pt x="46" y="2"/>
                </a:cubicBezTo>
                <a:cubicBezTo>
                  <a:pt x="45" y="2"/>
                  <a:pt x="45" y="2"/>
                  <a:pt x="45" y="2"/>
                </a:cubicBezTo>
                <a:cubicBezTo>
                  <a:pt x="44" y="2"/>
                  <a:pt x="44" y="2"/>
                  <a:pt x="43" y="1"/>
                </a:cubicBezTo>
                <a:cubicBezTo>
                  <a:pt x="42" y="1"/>
                  <a:pt x="41" y="1"/>
                  <a:pt x="40" y="1"/>
                </a:cubicBezTo>
                <a:cubicBezTo>
                  <a:pt x="39" y="1"/>
                  <a:pt x="38" y="1"/>
                  <a:pt x="37" y="1"/>
                </a:cubicBezTo>
                <a:cubicBezTo>
                  <a:pt x="36" y="0"/>
                  <a:pt x="35" y="0"/>
                  <a:pt x="34" y="0"/>
                </a:cubicBezTo>
                <a:cubicBezTo>
                  <a:pt x="34" y="0"/>
                  <a:pt x="34" y="0"/>
                  <a:pt x="3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3" name="Freeform 3391">
            <a:extLst>
              <a:ext uri="{FF2B5EF4-FFF2-40B4-BE49-F238E27FC236}">
                <a16:creationId xmlns:a16="http://schemas.microsoft.com/office/drawing/2014/main" id="{C6882102-1AAB-4738-8CB1-7847D8242E5F}"/>
              </a:ext>
            </a:extLst>
          </p:cNvPr>
          <p:cNvSpPr>
            <a:spLocks/>
          </p:cNvSpPr>
          <p:nvPr/>
        </p:nvSpPr>
        <p:spPr bwMode="auto">
          <a:xfrm>
            <a:off x="2129978" y="3424805"/>
            <a:ext cx="147655" cy="42867"/>
          </a:xfrm>
          <a:custGeom>
            <a:avLst/>
            <a:gdLst>
              <a:gd name="T0" fmla="*/ 28 w 34"/>
              <a:gd name="T1" fmla="*/ 0 h 10"/>
              <a:gd name="T2" fmla="*/ 24 w 34"/>
              <a:gd name="T3" fmla="*/ 1 h 10"/>
              <a:gd name="T4" fmla="*/ 0 w 34"/>
              <a:gd name="T5" fmla="*/ 10 h 10"/>
              <a:gd name="T6" fmla="*/ 3 w 34"/>
              <a:gd name="T7" fmla="*/ 8 h 10"/>
              <a:gd name="T8" fmla="*/ 8 w 34"/>
              <a:gd name="T9" fmla="*/ 5 h 10"/>
              <a:gd name="T10" fmla="*/ 11 w 34"/>
              <a:gd name="T11" fmla="*/ 5 h 10"/>
              <a:gd name="T12" fmla="*/ 12 w 34"/>
              <a:gd name="T13" fmla="*/ 5 h 10"/>
              <a:gd name="T14" fmla="*/ 14 w 34"/>
              <a:gd name="T15" fmla="*/ 5 h 10"/>
              <a:gd name="T16" fmla="*/ 16 w 34"/>
              <a:gd name="T17" fmla="*/ 5 h 10"/>
              <a:gd name="T18" fmla="*/ 19 w 34"/>
              <a:gd name="T19" fmla="*/ 5 h 10"/>
              <a:gd name="T20" fmla="*/ 22 w 34"/>
              <a:gd name="T21" fmla="*/ 6 h 10"/>
              <a:gd name="T22" fmla="*/ 24 w 34"/>
              <a:gd name="T23" fmla="*/ 6 h 10"/>
              <a:gd name="T24" fmla="*/ 27 w 34"/>
              <a:gd name="T25" fmla="*/ 6 h 10"/>
              <a:gd name="T26" fmla="*/ 32 w 34"/>
              <a:gd name="T27" fmla="*/ 4 h 10"/>
              <a:gd name="T28" fmla="*/ 34 w 34"/>
              <a:gd name="T29" fmla="*/ 3 h 10"/>
              <a:gd name="T30" fmla="*/ 31 w 34"/>
              <a:gd name="T31" fmla="*/ 1 h 10"/>
              <a:gd name="T32" fmla="*/ 28 w 3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0">
                <a:moveTo>
                  <a:pt x="28" y="0"/>
                </a:moveTo>
                <a:cubicBezTo>
                  <a:pt x="27" y="0"/>
                  <a:pt x="25" y="1"/>
                  <a:pt x="24" y="1"/>
                </a:cubicBezTo>
                <a:cubicBezTo>
                  <a:pt x="15" y="2"/>
                  <a:pt x="7" y="5"/>
                  <a:pt x="0" y="10"/>
                </a:cubicBezTo>
                <a:cubicBezTo>
                  <a:pt x="0" y="9"/>
                  <a:pt x="1" y="9"/>
                  <a:pt x="3" y="8"/>
                </a:cubicBezTo>
                <a:cubicBezTo>
                  <a:pt x="5" y="7"/>
                  <a:pt x="6" y="6"/>
                  <a:pt x="8" y="5"/>
                </a:cubicBezTo>
                <a:cubicBezTo>
                  <a:pt x="9" y="5"/>
                  <a:pt x="10" y="5"/>
                  <a:pt x="11" y="5"/>
                </a:cubicBezTo>
                <a:cubicBezTo>
                  <a:pt x="11" y="5"/>
                  <a:pt x="12" y="5"/>
                  <a:pt x="12" y="5"/>
                </a:cubicBezTo>
                <a:cubicBezTo>
                  <a:pt x="13" y="5"/>
                  <a:pt x="13" y="5"/>
                  <a:pt x="14" y="5"/>
                </a:cubicBezTo>
                <a:cubicBezTo>
                  <a:pt x="15" y="5"/>
                  <a:pt x="15" y="5"/>
                  <a:pt x="16" y="5"/>
                </a:cubicBezTo>
                <a:cubicBezTo>
                  <a:pt x="17" y="5"/>
                  <a:pt x="18" y="5"/>
                  <a:pt x="19" y="5"/>
                </a:cubicBezTo>
                <a:cubicBezTo>
                  <a:pt x="20" y="6"/>
                  <a:pt x="21" y="6"/>
                  <a:pt x="22" y="6"/>
                </a:cubicBezTo>
                <a:cubicBezTo>
                  <a:pt x="23" y="6"/>
                  <a:pt x="23" y="6"/>
                  <a:pt x="24" y="6"/>
                </a:cubicBezTo>
                <a:cubicBezTo>
                  <a:pt x="25" y="6"/>
                  <a:pt x="26" y="6"/>
                  <a:pt x="27" y="6"/>
                </a:cubicBezTo>
                <a:cubicBezTo>
                  <a:pt x="29" y="5"/>
                  <a:pt x="30" y="4"/>
                  <a:pt x="32" y="4"/>
                </a:cubicBezTo>
                <a:cubicBezTo>
                  <a:pt x="33" y="4"/>
                  <a:pt x="34" y="3"/>
                  <a:pt x="34" y="3"/>
                </a:cubicBezTo>
                <a:cubicBezTo>
                  <a:pt x="34" y="2"/>
                  <a:pt x="32" y="1"/>
                  <a:pt x="31" y="1"/>
                </a:cubicBezTo>
                <a:cubicBezTo>
                  <a:pt x="30" y="0"/>
                  <a:pt x="29" y="0"/>
                  <a:pt x="2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4" name="Freeform 3392">
            <a:extLst>
              <a:ext uri="{FF2B5EF4-FFF2-40B4-BE49-F238E27FC236}">
                <a16:creationId xmlns:a16="http://schemas.microsoft.com/office/drawing/2014/main" id="{B56275C4-C94C-486E-ABB3-6F19B80E7CAC}"/>
              </a:ext>
            </a:extLst>
          </p:cNvPr>
          <p:cNvSpPr>
            <a:spLocks/>
          </p:cNvSpPr>
          <p:nvPr/>
        </p:nvSpPr>
        <p:spPr bwMode="auto">
          <a:xfrm>
            <a:off x="2009314" y="3510540"/>
            <a:ext cx="150830" cy="160356"/>
          </a:xfrm>
          <a:custGeom>
            <a:avLst/>
            <a:gdLst>
              <a:gd name="T0" fmla="*/ 35 w 35"/>
              <a:gd name="T1" fmla="*/ 0 h 37"/>
              <a:gd name="T2" fmla="*/ 32 w 35"/>
              <a:gd name="T3" fmla="*/ 1 h 37"/>
              <a:gd name="T4" fmla="*/ 29 w 35"/>
              <a:gd name="T5" fmla="*/ 1 h 37"/>
              <a:gd name="T6" fmla="*/ 26 w 35"/>
              <a:gd name="T7" fmla="*/ 2 h 37"/>
              <a:gd name="T8" fmla="*/ 22 w 35"/>
              <a:gd name="T9" fmla="*/ 3 h 37"/>
              <a:gd name="T10" fmla="*/ 18 w 35"/>
              <a:gd name="T11" fmla="*/ 4 h 37"/>
              <a:gd name="T12" fmla="*/ 15 w 35"/>
              <a:gd name="T13" fmla="*/ 6 h 37"/>
              <a:gd name="T14" fmla="*/ 13 w 35"/>
              <a:gd name="T15" fmla="*/ 7 h 37"/>
              <a:gd name="T16" fmla="*/ 11 w 35"/>
              <a:gd name="T17" fmla="*/ 8 h 37"/>
              <a:gd name="T18" fmla="*/ 8 w 35"/>
              <a:gd name="T19" fmla="*/ 10 h 37"/>
              <a:gd name="T20" fmla="*/ 6 w 35"/>
              <a:gd name="T21" fmla="*/ 12 h 37"/>
              <a:gd name="T22" fmla="*/ 0 w 35"/>
              <a:gd name="T23" fmla="*/ 29 h 37"/>
              <a:gd name="T24" fmla="*/ 1 w 35"/>
              <a:gd name="T25" fmla="*/ 34 h 37"/>
              <a:gd name="T26" fmla="*/ 5 w 35"/>
              <a:gd name="T27" fmla="*/ 37 h 37"/>
              <a:gd name="T28" fmla="*/ 8 w 35"/>
              <a:gd name="T29" fmla="*/ 30 h 37"/>
              <a:gd name="T30" fmla="*/ 17 w 35"/>
              <a:gd name="T31" fmla="*/ 18 h 37"/>
              <a:gd name="T32" fmla="*/ 28 w 35"/>
              <a:gd name="T33" fmla="*/ 7 h 37"/>
              <a:gd name="T34" fmla="*/ 35 w 3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7">
                <a:moveTo>
                  <a:pt x="35" y="0"/>
                </a:moveTo>
                <a:cubicBezTo>
                  <a:pt x="34" y="0"/>
                  <a:pt x="33" y="0"/>
                  <a:pt x="32" y="1"/>
                </a:cubicBezTo>
                <a:cubicBezTo>
                  <a:pt x="31" y="1"/>
                  <a:pt x="30" y="1"/>
                  <a:pt x="29" y="1"/>
                </a:cubicBezTo>
                <a:cubicBezTo>
                  <a:pt x="28" y="1"/>
                  <a:pt x="27" y="2"/>
                  <a:pt x="26" y="2"/>
                </a:cubicBezTo>
                <a:cubicBezTo>
                  <a:pt x="24" y="2"/>
                  <a:pt x="23" y="2"/>
                  <a:pt x="22" y="3"/>
                </a:cubicBezTo>
                <a:cubicBezTo>
                  <a:pt x="21" y="3"/>
                  <a:pt x="19" y="4"/>
                  <a:pt x="18" y="4"/>
                </a:cubicBezTo>
                <a:cubicBezTo>
                  <a:pt x="17" y="5"/>
                  <a:pt x="16" y="5"/>
                  <a:pt x="15" y="6"/>
                </a:cubicBezTo>
                <a:cubicBezTo>
                  <a:pt x="14" y="6"/>
                  <a:pt x="13" y="7"/>
                  <a:pt x="13" y="7"/>
                </a:cubicBezTo>
                <a:cubicBezTo>
                  <a:pt x="12" y="7"/>
                  <a:pt x="12" y="8"/>
                  <a:pt x="11" y="8"/>
                </a:cubicBezTo>
                <a:cubicBezTo>
                  <a:pt x="10" y="9"/>
                  <a:pt x="9" y="9"/>
                  <a:pt x="8" y="10"/>
                </a:cubicBezTo>
                <a:cubicBezTo>
                  <a:pt x="8" y="11"/>
                  <a:pt x="7" y="11"/>
                  <a:pt x="6" y="12"/>
                </a:cubicBezTo>
                <a:cubicBezTo>
                  <a:pt x="3" y="17"/>
                  <a:pt x="1" y="23"/>
                  <a:pt x="0" y="29"/>
                </a:cubicBezTo>
                <a:cubicBezTo>
                  <a:pt x="0" y="31"/>
                  <a:pt x="0" y="33"/>
                  <a:pt x="1" y="34"/>
                </a:cubicBezTo>
                <a:cubicBezTo>
                  <a:pt x="2" y="35"/>
                  <a:pt x="3" y="36"/>
                  <a:pt x="5" y="37"/>
                </a:cubicBezTo>
                <a:cubicBezTo>
                  <a:pt x="6" y="35"/>
                  <a:pt x="7" y="32"/>
                  <a:pt x="8" y="30"/>
                </a:cubicBezTo>
                <a:cubicBezTo>
                  <a:pt x="10" y="26"/>
                  <a:pt x="13" y="22"/>
                  <a:pt x="17" y="18"/>
                </a:cubicBezTo>
                <a:cubicBezTo>
                  <a:pt x="20" y="14"/>
                  <a:pt x="24" y="10"/>
                  <a:pt x="28" y="7"/>
                </a:cubicBezTo>
                <a:cubicBezTo>
                  <a:pt x="30" y="4"/>
                  <a:pt x="32" y="2"/>
                  <a:pt x="3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5" name="Freeform 3393">
            <a:extLst>
              <a:ext uri="{FF2B5EF4-FFF2-40B4-BE49-F238E27FC236}">
                <a16:creationId xmlns:a16="http://schemas.microsoft.com/office/drawing/2014/main" id="{C8F1E4B1-4FB0-4816-A2C6-4312EA54A418}"/>
              </a:ext>
            </a:extLst>
          </p:cNvPr>
          <p:cNvSpPr>
            <a:spLocks/>
          </p:cNvSpPr>
          <p:nvPr/>
        </p:nvSpPr>
        <p:spPr bwMode="auto">
          <a:xfrm>
            <a:off x="2031542" y="3485137"/>
            <a:ext cx="168295" cy="211162"/>
          </a:xfrm>
          <a:custGeom>
            <a:avLst/>
            <a:gdLst>
              <a:gd name="T0" fmla="*/ 39 w 39"/>
              <a:gd name="T1" fmla="*/ 0 h 49"/>
              <a:gd name="T2" fmla="*/ 35 w 39"/>
              <a:gd name="T3" fmla="*/ 3 h 49"/>
              <a:gd name="T4" fmla="*/ 23 w 39"/>
              <a:gd name="T5" fmla="*/ 13 h 49"/>
              <a:gd name="T6" fmla="*/ 12 w 39"/>
              <a:gd name="T7" fmla="*/ 25 h 49"/>
              <a:gd name="T8" fmla="*/ 4 w 39"/>
              <a:gd name="T9" fmla="*/ 36 h 49"/>
              <a:gd name="T10" fmla="*/ 0 w 39"/>
              <a:gd name="T11" fmla="*/ 43 h 49"/>
              <a:gd name="T12" fmla="*/ 1 w 39"/>
              <a:gd name="T13" fmla="*/ 43 h 49"/>
              <a:gd name="T14" fmla="*/ 2 w 39"/>
              <a:gd name="T15" fmla="*/ 43 h 49"/>
              <a:gd name="T16" fmla="*/ 3 w 39"/>
              <a:gd name="T17" fmla="*/ 43 h 49"/>
              <a:gd name="T18" fmla="*/ 8 w 39"/>
              <a:gd name="T19" fmla="*/ 45 h 49"/>
              <a:gd name="T20" fmla="*/ 19 w 39"/>
              <a:gd name="T21" fmla="*/ 49 h 49"/>
              <a:gd name="T22" fmla="*/ 20 w 39"/>
              <a:gd name="T23" fmla="*/ 48 h 49"/>
              <a:gd name="T24" fmla="*/ 23 w 39"/>
              <a:gd name="T25" fmla="*/ 45 h 49"/>
              <a:gd name="T26" fmla="*/ 27 w 39"/>
              <a:gd name="T27" fmla="*/ 36 h 49"/>
              <a:gd name="T28" fmla="*/ 29 w 39"/>
              <a:gd name="T29" fmla="*/ 30 h 49"/>
              <a:gd name="T30" fmla="*/ 30 w 39"/>
              <a:gd name="T31" fmla="*/ 25 h 49"/>
              <a:gd name="T32" fmla="*/ 33 w 39"/>
              <a:gd name="T33" fmla="*/ 13 h 49"/>
              <a:gd name="T34" fmla="*/ 35 w 39"/>
              <a:gd name="T35" fmla="*/ 8 h 49"/>
              <a:gd name="T36" fmla="*/ 37 w 39"/>
              <a:gd name="T37" fmla="*/ 4 h 49"/>
              <a:gd name="T38" fmla="*/ 39 w 39"/>
              <a:gd name="T3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9">
                <a:moveTo>
                  <a:pt x="39" y="0"/>
                </a:moveTo>
                <a:cubicBezTo>
                  <a:pt x="38" y="1"/>
                  <a:pt x="37" y="2"/>
                  <a:pt x="35" y="3"/>
                </a:cubicBezTo>
                <a:cubicBezTo>
                  <a:pt x="31" y="6"/>
                  <a:pt x="27" y="10"/>
                  <a:pt x="23" y="13"/>
                </a:cubicBezTo>
                <a:cubicBezTo>
                  <a:pt x="19" y="17"/>
                  <a:pt x="16" y="21"/>
                  <a:pt x="12" y="25"/>
                </a:cubicBezTo>
                <a:cubicBezTo>
                  <a:pt x="9" y="29"/>
                  <a:pt x="6" y="32"/>
                  <a:pt x="4" y="36"/>
                </a:cubicBezTo>
                <a:cubicBezTo>
                  <a:pt x="2" y="38"/>
                  <a:pt x="1" y="41"/>
                  <a:pt x="0" y="43"/>
                </a:cubicBezTo>
                <a:cubicBezTo>
                  <a:pt x="1" y="43"/>
                  <a:pt x="1" y="43"/>
                  <a:pt x="1" y="43"/>
                </a:cubicBezTo>
                <a:cubicBezTo>
                  <a:pt x="2" y="43"/>
                  <a:pt x="2" y="43"/>
                  <a:pt x="2" y="43"/>
                </a:cubicBezTo>
                <a:cubicBezTo>
                  <a:pt x="2" y="43"/>
                  <a:pt x="3" y="43"/>
                  <a:pt x="3" y="43"/>
                </a:cubicBezTo>
                <a:cubicBezTo>
                  <a:pt x="4" y="43"/>
                  <a:pt x="7" y="44"/>
                  <a:pt x="8" y="45"/>
                </a:cubicBezTo>
                <a:cubicBezTo>
                  <a:pt x="11" y="47"/>
                  <a:pt x="15" y="48"/>
                  <a:pt x="19" y="49"/>
                </a:cubicBezTo>
                <a:cubicBezTo>
                  <a:pt x="20" y="48"/>
                  <a:pt x="20" y="48"/>
                  <a:pt x="20" y="48"/>
                </a:cubicBezTo>
                <a:cubicBezTo>
                  <a:pt x="21" y="47"/>
                  <a:pt x="22" y="46"/>
                  <a:pt x="23" y="45"/>
                </a:cubicBezTo>
                <a:cubicBezTo>
                  <a:pt x="24" y="42"/>
                  <a:pt x="26" y="39"/>
                  <a:pt x="27" y="36"/>
                </a:cubicBezTo>
                <a:cubicBezTo>
                  <a:pt x="28" y="34"/>
                  <a:pt x="28" y="32"/>
                  <a:pt x="29" y="30"/>
                </a:cubicBezTo>
                <a:cubicBezTo>
                  <a:pt x="29" y="28"/>
                  <a:pt x="30" y="26"/>
                  <a:pt x="30" y="25"/>
                </a:cubicBezTo>
                <a:cubicBezTo>
                  <a:pt x="31" y="21"/>
                  <a:pt x="32" y="17"/>
                  <a:pt x="33" y="13"/>
                </a:cubicBezTo>
                <a:cubicBezTo>
                  <a:pt x="34" y="12"/>
                  <a:pt x="34" y="10"/>
                  <a:pt x="35" y="8"/>
                </a:cubicBezTo>
                <a:cubicBezTo>
                  <a:pt x="35" y="7"/>
                  <a:pt x="36" y="5"/>
                  <a:pt x="37" y="4"/>
                </a:cubicBezTo>
                <a:cubicBezTo>
                  <a:pt x="37" y="3"/>
                  <a:pt x="38" y="1"/>
                  <a:pt x="3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6" name="Freeform 3394">
            <a:extLst>
              <a:ext uri="{FF2B5EF4-FFF2-40B4-BE49-F238E27FC236}">
                <a16:creationId xmlns:a16="http://schemas.microsoft.com/office/drawing/2014/main" id="{E65833F3-93AF-4C6E-934C-A7260F5C8575}"/>
              </a:ext>
            </a:extLst>
          </p:cNvPr>
          <p:cNvSpPr>
            <a:spLocks noEditPoints="1"/>
          </p:cNvSpPr>
          <p:nvPr/>
        </p:nvSpPr>
        <p:spPr bwMode="auto">
          <a:xfrm>
            <a:off x="2250642" y="3437506"/>
            <a:ext cx="155593" cy="228626"/>
          </a:xfrm>
          <a:custGeom>
            <a:avLst/>
            <a:gdLst>
              <a:gd name="T0" fmla="*/ 33 w 36"/>
              <a:gd name="T1" fmla="*/ 28 h 53"/>
              <a:gd name="T2" fmla="*/ 33 w 36"/>
              <a:gd name="T3" fmla="*/ 30 h 53"/>
              <a:gd name="T4" fmla="*/ 33 w 36"/>
              <a:gd name="T5" fmla="*/ 29 h 53"/>
              <a:gd name="T6" fmla="*/ 33 w 36"/>
              <a:gd name="T7" fmla="*/ 28 h 53"/>
              <a:gd name="T8" fmla="*/ 26 w 36"/>
              <a:gd name="T9" fmla="*/ 3 h 53"/>
              <a:gd name="T10" fmla="*/ 31 w 36"/>
              <a:gd name="T11" fmla="*/ 20 h 53"/>
              <a:gd name="T12" fmla="*/ 31 w 36"/>
              <a:gd name="T13" fmla="*/ 20 h 53"/>
              <a:gd name="T14" fmla="*/ 31 w 36"/>
              <a:gd name="T15" fmla="*/ 21 h 53"/>
              <a:gd name="T16" fmla="*/ 32 w 36"/>
              <a:gd name="T17" fmla="*/ 21 h 53"/>
              <a:gd name="T18" fmla="*/ 32 w 36"/>
              <a:gd name="T19" fmla="*/ 21 h 53"/>
              <a:gd name="T20" fmla="*/ 32 w 36"/>
              <a:gd name="T21" fmla="*/ 22 h 53"/>
              <a:gd name="T22" fmla="*/ 32 w 36"/>
              <a:gd name="T23" fmla="*/ 24 h 53"/>
              <a:gd name="T24" fmla="*/ 32 w 36"/>
              <a:gd name="T25" fmla="*/ 24 h 53"/>
              <a:gd name="T26" fmla="*/ 33 w 36"/>
              <a:gd name="T27" fmla="*/ 26 h 53"/>
              <a:gd name="T28" fmla="*/ 33 w 36"/>
              <a:gd name="T29" fmla="*/ 24 h 53"/>
              <a:gd name="T30" fmla="*/ 33 w 36"/>
              <a:gd name="T31" fmla="*/ 22 h 53"/>
              <a:gd name="T32" fmla="*/ 33 w 36"/>
              <a:gd name="T33" fmla="*/ 21 h 53"/>
              <a:gd name="T34" fmla="*/ 34 w 36"/>
              <a:gd name="T35" fmla="*/ 21 h 53"/>
              <a:gd name="T36" fmla="*/ 36 w 36"/>
              <a:gd name="T37" fmla="*/ 22 h 53"/>
              <a:gd name="T38" fmla="*/ 36 w 36"/>
              <a:gd name="T39" fmla="*/ 20 h 53"/>
              <a:gd name="T40" fmla="*/ 34 w 36"/>
              <a:gd name="T41" fmla="*/ 20 h 53"/>
              <a:gd name="T42" fmla="*/ 33 w 36"/>
              <a:gd name="T43" fmla="*/ 19 h 53"/>
              <a:gd name="T44" fmla="*/ 35 w 36"/>
              <a:gd name="T45" fmla="*/ 17 h 53"/>
              <a:gd name="T46" fmla="*/ 35 w 36"/>
              <a:gd name="T47" fmla="*/ 17 h 53"/>
              <a:gd name="T48" fmla="*/ 28 w 36"/>
              <a:gd name="T49" fmla="*/ 5 h 53"/>
              <a:gd name="T50" fmla="*/ 26 w 36"/>
              <a:gd name="T51" fmla="*/ 3 h 53"/>
              <a:gd name="T52" fmla="*/ 15 w 36"/>
              <a:gd name="T53" fmla="*/ 0 h 53"/>
              <a:gd name="T54" fmla="*/ 8 w 36"/>
              <a:gd name="T55" fmla="*/ 2 h 53"/>
              <a:gd name="T56" fmla="*/ 8 w 36"/>
              <a:gd name="T57" fmla="*/ 2 h 53"/>
              <a:gd name="T58" fmla="*/ 7 w 36"/>
              <a:gd name="T59" fmla="*/ 2 h 53"/>
              <a:gd name="T60" fmla="*/ 7 w 36"/>
              <a:gd name="T61" fmla="*/ 2 h 53"/>
              <a:gd name="T62" fmla="*/ 6 w 36"/>
              <a:gd name="T63" fmla="*/ 4 h 53"/>
              <a:gd name="T64" fmla="*/ 7 w 36"/>
              <a:gd name="T65" fmla="*/ 7 h 53"/>
              <a:gd name="T66" fmla="*/ 7 w 36"/>
              <a:gd name="T67" fmla="*/ 10 h 53"/>
              <a:gd name="T68" fmla="*/ 7 w 36"/>
              <a:gd name="T69" fmla="*/ 20 h 53"/>
              <a:gd name="T70" fmla="*/ 7 w 36"/>
              <a:gd name="T71" fmla="*/ 26 h 53"/>
              <a:gd name="T72" fmla="*/ 7 w 36"/>
              <a:gd name="T73" fmla="*/ 28 h 53"/>
              <a:gd name="T74" fmla="*/ 7 w 36"/>
              <a:gd name="T75" fmla="*/ 31 h 53"/>
              <a:gd name="T76" fmla="*/ 6 w 36"/>
              <a:gd name="T77" fmla="*/ 37 h 53"/>
              <a:gd name="T78" fmla="*/ 5 w 36"/>
              <a:gd name="T79" fmla="*/ 42 h 53"/>
              <a:gd name="T80" fmla="*/ 1 w 36"/>
              <a:gd name="T81" fmla="*/ 51 h 53"/>
              <a:gd name="T82" fmla="*/ 0 w 36"/>
              <a:gd name="T83" fmla="*/ 53 h 53"/>
              <a:gd name="T84" fmla="*/ 1 w 36"/>
              <a:gd name="T85" fmla="*/ 52 h 53"/>
              <a:gd name="T86" fmla="*/ 17 w 36"/>
              <a:gd name="T87" fmla="*/ 44 h 53"/>
              <a:gd name="T88" fmla="*/ 12 w 36"/>
              <a:gd name="T89" fmla="*/ 37 h 53"/>
              <a:gd name="T90" fmla="*/ 17 w 36"/>
              <a:gd name="T91" fmla="*/ 23 h 53"/>
              <a:gd name="T92" fmla="*/ 27 w 36"/>
              <a:gd name="T93" fmla="*/ 20 h 53"/>
              <a:gd name="T94" fmla="*/ 30 w 36"/>
              <a:gd name="T95" fmla="*/ 20 h 53"/>
              <a:gd name="T96" fmla="*/ 24 w 36"/>
              <a:gd name="T97" fmla="*/ 2 h 53"/>
              <a:gd name="T98" fmla="*/ 15 w 36"/>
              <a:gd name="T9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53">
                <a:moveTo>
                  <a:pt x="33" y="28"/>
                </a:moveTo>
                <a:cubicBezTo>
                  <a:pt x="33" y="29"/>
                  <a:pt x="33" y="29"/>
                  <a:pt x="33" y="30"/>
                </a:cubicBezTo>
                <a:cubicBezTo>
                  <a:pt x="33" y="30"/>
                  <a:pt x="33" y="30"/>
                  <a:pt x="33" y="29"/>
                </a:cubicBezTo>
                <a:cubicBezTo>
                  <a:pt x="33" y="28"/>
                  <a:pt x="33" y="28"/>
                  <a:pt x="33" y="28"/>
                </a:cubicBezTo>
                <a:moveTo>
                  <a:pt x="26" y="3"/>
                </a:moveTo>
                <a:cubicBezTo>
                  <a:pt x="31" y="20"/>
                  <a:pt x="31" y="20"/>
                  <a:pt x="31" y="20"/>
                </a:cubicBezTo>
                <a:cubicBezTo>
                  <a:pt x="31" y="20"/>
                  <a:pt x="31" y="20"/>
                  <a:pt x="31" y="20"/>
                </a:cubicBezTo>
                <a:cubicBezTo>
                  <a:pt x="31" y="21"/>
                  <a:pt x="31" y="21"/>
                  <a:pt x="31" y="21"/>
                </a:cubicBezTo>
                <a:cubicBezTo>
                  <a:pt x="31" y="21"/>
                  <a:pt x="32" y="21"/>
                  <a:pt x="32" y="21"/>
                </a:cubicBezTo>
                <a:cubicBezTo>
                  <a:pt x="32" y="21"/>
                  <a:pt x="32" y="21"/>
                  <a:pt x="32" y="21"/>
                </a:cubicBezTo>
                <a:cubicBezTo>
                  <a:pt x="32" y="21"/>
                  <a:pt x="32" y="21"/>
                  <a:pt x="32" y="22"/>
                </a:cubicBezTo>
                <a:cubicBezTo>
                  <a:pt x="33" y="22"/>
                  <a:pt x="33" y="23"/>
                  <a:pt x="32" y="24"/>
                </a:cubicBezTo>
                <a:cubicBezTo>
                  <a:pt x="32" y="24"/>
                  <a:pt x="32" y="24"/>
                  <a:pt x="32" y="24"/>
                </a:cubicBezTo>
                <a:cubicBezTo>
                  <a:pt x="33" y="26"/>
                  <a:pt x="33" y="26"/>
                  <a:pt x="33" y="26"/>
                </a:cubicBezTo>
                <a:cubicBezTo>
                  <a:pt x="33" y="25"/>
                  <a:pt x="33" y="25"/>
                  <a:pt x="33" y="24"/>
                </a:cubicBezTo>
                <a:cubicBezTo>
                  <a:pt x="33" y="23"/>
                  <a:pt x="33" y="22"/>
                  <a:pt x="33" y="22"/>
                </a:cubicBezTo>
                <a:cubicBezTo>
                  <a:pt x="33" y="21"/>
                  <a:pt x="33" y="21"/>
                  <a:pt x="33" y="21"/>
                </a:cubicBezTo>
                <a:cubicBezTo>
                  <a:pt x="34" y="21"/>
                  <a:pt x="34" y="21"/>
                  <a:pt x="34" y="21"/>
                </a:cubicBezTo>
                <a:cubicBezTo>
                  <a:pt x="34" y="21"/>
                  <a:pt x="35" y="21"/>
                  <a:pt x="36" y="22"/>
                </a:cubicBezTo>
                <a:cubicBezTo>
                  <a:pt x="36" y="21"/>
                  <a:pt x="36" y="21"/>
                  <a:pt x="36" y="20"/>
                </a:cubicBezTo>
                <a:cubicBezTo>
                  <a:pt x="35" y="20"/>
                  <a:pt x="35" y="20"/>
                  <a:pt x="34" y="20"/>
                </a:cubicBezTo>
                <a:cubicBezTo>
                  <a:pt x="34" y="19"/>
                  <a:pt x="33" y="19"/>
                  <a:pt x="33" y="19"/>
                </a:cubicBezTo>
                <a:cubicBezTo>
                  <a:pt x="33" y="18"/>
                  <a:pt x="34" y="18"/>
                  <a:pt x="35" y="17"/>
                </a:cubicBezTo>
                <a:cubicBezTo>
                  <a:pt x="35" y="17"/>
                  <a:pt x="35" y="17"/>
                  <a:pt x="35" y="17"/>
                </a:cubicBezTo>
                <a:cubicBezTo>
                  <a:pt x="35" y="12"/>
                  <a:pt x="32" y="8"/>
                  <a:pt x="28" y="5"/>
                </a:cubicBezTo>
                <a:cubicBezTo>
                  <a:pt x="27" y="4"/>
                  <a:pt x="26" y="3"/>
                  <a:pt x="26" y="3"/>
                </a:cubicBezTo>
                <a:moveTo>
                  <a:pt x="15" y="0"/>
                </a:moveTo>
                <a:cubicBezTo>
                  <a:pt x="12" y="0"/>
                  <a:pt x="10" y="1"/>
                  <a:pt x="8" y="2"/>
                </a:cubicBezTo>
                <a:cubicBezTo>
                  <a:pt x="8" y="2"/>
                  <a:pt x="8" y="2"/>
                  <a:pt x="8" y="2"/>
                </a:cubicBezTo>
                <a:cubicBezTo>
                  <a:pt x="8" y="2"/>
                  <a:pt x="7" y="2"/>
                  <a:pt x="7" y="2"/>
                </a:cubicBezTo>
                <a:cubicBezTo>
                  <a:pt x="7" y="2"/>
                  <a:pt x="7" y="2"/>
                  <a:pt x="7" y="2"/>
                </a:cubicBezTo>
                <a:cubicBezTo>
                  <a:pt x="7" y="3"/>
                  <a:pt x="6" y="3"/>
                  <a:pt x="6" y="4"/>
                </a:cubicBezTo>
                <a:cubicBezTo>
                  <a:pt x="6" y="4"/>
                  <a:pt x="6" y="5"/>
                  <a:pt x="7" y="7"/>
                </a:cubicBezTo>
                <a:cubicBezTo>
                  <a:pt x="7" y="8"/>
                  <a:pt x="7" y="9"/>
                  <a:pt x="7" y="10"/>
                </a:cubicBezTo>
                <a:cubicBezTo>
                  <a:pt x="7" y="13"/>
                  <a:pt x="7" y="17"/>
                  <a:pt x="7" y="20"/>
                </a:cubicBezTo>
                <a:cubicBezTo>
                  <a:pt x="7" y="22"/>
                  <a:pt x="7" y="24"/>
                  <a:pt x="7" y="26"/>
                </a:cubicBezTo>
                <a:cubicBezTo>
                  <a:pt x="7" y="28"/>
                  <a:pt x="7" y="28"/>
                  <a:pt x="7" y="28"/>
                </a:cubicBezTo>
                <a:cubicBezTo>
                  <a:pt x="7" y="31"/>
                  <a:pt x="7" y="31"/>
                  <a:pt x="7" y="31"/>
                </a:cubicBezTo>
                <a:cubicBezTo>
                  <a:pt x="7" y="33"/>
                  <a:pt x="7" y="35"/>
                  <a:pt x="6" y="37"/>
                </a:cubicBezTo>
                <a:cubicBezTo>
                  <a:pt x="6" y="39"/>
                  <a:pt x="5" y="41"/>
                  <a:pt x="5" y="42"/>
                </a:cubicBezTo>
                <a:cubicBezTo>
                  <a:pt x="4" y="46"/>
                  <a:pt x="2" y="49"/>
                  <a:pt x="1" y="51"/>
                </a:cubicBezTo>
                <a:cubicBezTo>
                  <a:pt x="0" y="52"/>
                  <a:pt x="0" y="52"/>
                  <a:pt x="0" y="53"/>
                </a:cubicBezTo>
                <a:cubicBezTo>
                  <a:pt x="1" y="52"/>
                  <a:pt x="1" y="52"/>
                  <a:pt x="1" y="52"/>
                </a:cubicBezTo>
                <a:cubicBezTo>
                  <a:pt x="6" y="50"/>
                  <a:pt x="12" y="47"/>
                  <a:pt x="17" y="44"/>
                </a:cubicBezTo>
                <a:cubicBezTo>
                  <a:pt x="14" y="42"/>
                  <a:pt x="13" y="40"/>
                  <a:pt x="12" y="37"/>
                </a:cubicBezTo>
                <a:cubicBezTo>
                  <a:pt x="11" y="32"/>
                  <a:pt x="13" y="26"/>
                  <a:pt x="17" y="23"/>
                </a:cubicBezTo>
                <a:cubicBezTo>
                  <a:pt x="20" y="21"/>
                  <a:pt x="23" y="20"/>
                  <a:pt x="27" y="20"/>
                </a:cubicBezTo>
                <a:cubicBezTo>
                  <a:pt x="28" y="20"/>
                  <a:pt x="29" y="20"/>
                  <a:pt x="30" y="20"/>
                </a:cubicBezTo>
                <a:cubicBezTo>
                  <a:pt x="24" y="2"/>
                  <a:pt x="24" y="2"/>
                  <a:pt x="24" y="2"/>
                </a:cubicBezTo>
                <a:cubicBezTo>
                  <a:pt x="21" y="1"/>
                  <a:pt x="18" y="0"/>
                  <a:pt x="1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7" name="Freeform 3395">
            <a:extLst>
              <a:ext uri="{FF2B5EF4-FFF2-40B4-BE49-F238E27FC236}">
                <a16:creationId xmlns:a16="http://schemas.microsoft.com/office/drawing/2014/main" id="{42CCEB7F-3D51-4088-96A4-1E69FE646BF7}"/>
              </a:ext>
            </a:extLst>
          </p:cNvPr>
          <p:cNvSpPr>
            <a:spLocks/>
          </p:cNvSpPr>
          <p:nvPr/>
        </p:nvSpPr>
        <p:spPr bwMode="auto">
          <a:xfrm>
            <a:off x="2393534" y="3510540"/>
            <a:ext cx="12701" cy="14289"/>
          </a:xfrm>
          <a:custGeom>
            <a:avLst/>
            <a:gdLst>
              <a:gd name="T0" fmla="*/ 2 w 3"/>
              <a:gd name="T1" fmla="*/ 0 h 3"/>
              <a:gd name="T2" fmla="*/ 2 w 3"/>
              <a:gd name="T3" fmla="*/ 0 h 3"/>
              <a:gd name="T4" fmla="*/ 0 w 3"/>
              <a:gd name="T5" fmla="*/ 2 h 3"/>
              <a:gd name="T6" fmla="*/ 1 w 3"/>
              <a:gd name="T7" fmla="*/ 3 h 3"/>
              <a:gd name="T8" fmla="*/ 3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2" y="0"/>
                  <a:pt x="2" y="0"/>
                  <a:pt x="2" y="0"/>
                </a:cubicBezTo>
                <a:cubicBezTo>
                  <a:pt x="1" y="1"/>
                  <a:pt x="0" y="1"/>
                  <a:pt x="0" y="2"/>
                </a:cubicBezTo>
                <a:cubicBezTo>
                  <a:pt x="0" y="2"/>
                  <a:pt x="1" y="2"/>
                  <a:pt x="1" y="3"/>
                </a:cubicBezTo>
                <a:cubicBezTo>
                  <a:pt x="2" y="3"/>
                  <a:pt x="2" y="3"/>
                  <a:pt x="3" y="3"/>
                </a:cubicBezTo>
                <a:cubicBezTo>
                  <a:pt x="3" y="2"/>
                  <a:pt x="3" y="1"/>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8" name="Freeform 3396">
            <a:extLst>
              <a:ext uri="{FF2B5EF4-FFF2-40B4-BE49-F238E27FC236}">
                <a16:creationId xmlns:a16="http://schemas.microsoft.com/office/drawing/2014/main" id="{58BEF6E2-35AB-4F0C-BCD8-BFD9A611A8F9}"/>
              </a:ext>
            </a:extLst>
          </p:cNvPr>
          <p:cNvSpPr>
            <a:spLocks noEditPoints="1"/>
          </p:cNvSpPr>
          <p:nvPr/>
        </p:nvSpPr>
        <p:spPr bwMode="auto">
          <a:xfrm>
            <a:off x="2298273" y="3524829"/>
            <a:ext cx="95261" cy="103199"/>
          </a:xfrm>
          <a:custGeom>
            <a:avLst/>
            <a:gdLst>
              <a:gd name="T0" fmla="*/ 20 w 22"/>
              <a:gd name="T1" fmla="*/ 0 h 24"/>
              <a:gd name="T2" fmla="*/ 21 w 22"/>
              <a:gd name="T3" fmla="*/ 4 h 24"/>
              <a:gd name="T4" fmla="*/ 21 w 22"/>
              <a:gd name="T5" fmla="*/ 4 h 24"/>
              <a:gd name="T6" fmla="*/ 21 w 22"/>
              <a:gd name="T7" fmla="*/ 2 h 24"/>
              <a:gd name="T8" fmla="*/ 21 w 22"/>
              <a:gd name="T9" fmla="*/ 1 h 24"/>
              <a:gd name="T10" fmla="*/ 21 w 22"/>
              <a:gd name="T11" fmla="*/ 1 h 24"/>
              <a:gd name="T12" fmla="*/ 20 w 22"/>
              <a:gd name="T13" fmla="*/ 1 h 24"/>
              <a:gd name="T14" fmla="*/ 20 w 22"/>
              <a:gd name="T15" fmla="*/ 0 h 24"/>
              <a:gd name="T16" fmla="*/ 20 w 22"/>
              <a:gd name="T17" fmla="*/ 0 h 24"/>
              <a:gd name="T18" fmla="*/ 16 w 22"/>
              <a:gd name="T19" fmla="*/ 0 h 24"/>
              <a:gd name="T20" fmla="*/ 6 w 22"/>
              <a:gd name="T21" fmla="*/ 3 h 24"/>
              <a:gd name="T22" fmla="*/ 1 w 22"/>
              <a:gd name="T23" fmla="*/ 17 h 24"/>
              <a:gd name="T24" fmla="*/ 6 w 22"/>
              <a:gd name="T25" fmla="*/ 24 h 24"/>
              <a:gd name="T26" fmla="*/ 16 w 22"/>
              <a:gd name="T27" fmla="*/ 17 h 24"/>
              <a:gd name="T28" fmla="*/ 22 w 22"/>
              <a:gd name="T29" fmla="*/ 10 h 24"/>
              <a:gd name="T30" fmla="*/ 22 w 22"/>
              <a:gd name="T31" fmla="*/ 8 h 24"/>
              <a:gd name="T32" fmla="*/ 19 w 22"/>
              <a:gd name="T33" fmla="*/ 0 h 24"/>
              <a:gd name="T34" fmla="*/ 16 w 22"/>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20" y="0"/>
                </a:moveTo>
                <a:cubicBezTo>
                  <a:pt x="21" y="4"/>
                  <a:pt x="21" y="4"/>
                  <a:pt x="21" y="4"/>
                </a:cubicBezTo>
                <a:cubicBezTo>
                  <a:pt x="21" y="4"/>
                  <a:pt x="21" y="4"/>
                  <a:pt x="21" y="4"/>
                </a:cubicBezTo>
                <a:cubicBezTo>
                  <a:pt x="22" y="3"/>
                  <a:pt x="22" y="2"/>
                  <a:pt x="21" y="2"/>
                </a:cubicBezTo>
                <a:cubicBezTo>
                  <a:pt x="21" y="1"/>
                  <a:pt x="21" y="1"/>
                  <a:pt x="21" y="1"/>
                </a:cubicBezTo>
                <a:cubicBezTo>
                  <a:pt x="21" y="1"/>
                  <a:pt x="21" y="1"/>
                  <a:pt x="21" y="1"/>
                </a:cubicBezTo>
                <a:cubicBezTo>
                  <a:pt x="21" y="1"/>
                  <a:pt x="20" y="1"/>
                  <a:pt x="20" y="1"/>
                </a:cubicBezTo>
                <a:cubicBezTo>
                  <a:pt x="20" y="0"/>
                  <a:pt x="20" y="0"/>
                  <a:pt x="20" y="0"/>
                </a:cubicBezTo>
                <a:cubicBezTo>
                  <a:pt x="20" y="0"/>
                  <a:pt x="20" y="0"/>
                  <a:pt x="20" y="0"/>
                </a:cubicBezTo>
                <a:moveTo>
                  <a:pt x="16" y="0"/>
                </a:moveTo>
                <a:cubicBezTo>
                  <a:pt x="12" y="0"/>
                  <a:pt x="9" y="1"/>
                  <a:pt x="6" y="3"/>
                </a:cubicBezTo>
                <a:cubicBezTo>
                  <a:pt x="2" y="6"/>
                  <a:pt x="0" y="12"/>
                  <a:pt x="1" y="17"/>
                </a:cubicBezTo>
                <a:cubicBezTo>
                  <a:pt x="2" y="20"/>
                  <a:pt x="3" y="22"/>
                  <a:pt x="6" y="24"/>
                </a:cubicBezTo>
                <a:cubicBezTo>
                  <a:pt x="9" y="22"/>
                  <a:pt x="13" y="20"/>
                  <a:pt x="16" y="17"/>
                </a:cubicBezTo>
                <a:cubicBezTo>
                  <a:pt x="18" y="15"/>
                  <a:pt x="20" y="12"/>
                  <a:pt x="22" y="10"/>
                </a:cubicBezTo>
                <a:cubicBezTo>
                  <a:pt x="22" y="9"/>
                  <a:pt x="22" y="9"/>
                  <a:pt x="22" y="8"/>
                </a:cubicBezTo>
                <a:cubicBezTo>
                  <a:pt x="19" y="0"/>
                  <a:pt x="19" y="0"/>
                  <a:pt x="19" y="0"/>
                </a:cubicBezTo>
                <a:cubicBezTo>
                  <a:pt x="18" y="0"/>
                  <a:pt x="17" y="0"/>
                  <a:pt x="1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49" name="Freeform 3397">
            <a:extLst>
              <a:ext uri="{FF2B5EF4-FFF2-40B4-BE49-F238E27FC236}">
                <a16:creationId xmlns:a16="http://schemas.microsoft.com/office/drawing/2014/main" id="{5197BA72-B917-4D1B-87FC-FE99EEC8FEAD}"/>
              </a:ext>
            </a:extLst>
          </p:cNvPr>
          <p:cNvSpPr>
            <a:spLocks/>
          </p:cNvSpPr>
          <p:nvPr/>
        </p:nvSpPr>
        <p:spPr bwMode="auto">
          <a:xfrm>
            <a:off x="2393534" y="3528004"/>
            <a:ext cx="12701" cy="30166"/>
          </a:xfrm>
          <a:custGeom>
            <a:avLst/>
            <a:gdLst>
              <a:gd name="T0" fmla="*/ 0 w 3"/>
              <a:gd name="T1" fmla="*/ 0 h 7"/>
              <a:gd name="T2" fmla="*/ 0 w 3"/>
              <a:gd name="T3" fmla="*/ 1 h 7"/>
              <a:gd name="T4" fmla="*/ 0 w 3"/>
              <a:gd name="T5" fmla="*/ 3 h 7"/>
              <a:gd name="T6" fmla="*/ 0 w 3"/>
              <a:gd name="T7" fmla="*/ 5 h 7"/>
              <a:gd name="T8" fmla="*/ 1 w 3"/>
              <a:gd name="T9" fmla="*/ 7 h 7"/>
              <a:gd name="T10" fmla="*/ 2 w 3"/>
              <a:gd name="T11" fmla="*/ 3 h 7"/>
              <a:gd name="T12" fmla="*/ 3 w 3"/>
              <a:gd name="T13" fmla="*/ 1 h 7"/>
              <a:gd name="T14" fmla="*/ 1 w 3"/>
              <a:gd name="T15" fmla="*/ 0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1"/>
                  <a:pt x="0" y="1"/>
                  <a:pt x="0" y="1"/>
                </a:cubicBezTo>
                <a:cubicBezTo>
                  <a:pt x="0" y="1"/>
                  <a:pt x="0" y="2"/>
                  <a:pt x="0" y="3"/>
                </a:cubicBezTo>
                <a:cubicBezTo>
                  <a:pt x="0" y="4"/>
                  <a:pt x="0" y="4"/>
                  <a:pt x="0" y="5"/>
                </a:cubicBezTo>
                <a:cubicBezTo>
                  <a:pt x="1" y="7"/>
                  <a:pt x="1" y="7"/>
                  <a:pt x="1" y="7"/>
                </a:cubicBezTo>
                <a:cubicBezTo>
                  <a:pt x="1" y="6"/>
                  <a:pt x="2" y="4"/>
                  <a:pt x="2" y="3"/>
                </a:cubicBezTo>
                <a:cubicBezTo>
                  <a:pt x="2" y="2"/>
                  <a:pt x="3" y="1"/>
                  <a:pt x="3" y="1"/>
                </a:cubicBezTo>
                <a:cubicBezTo>
                  <a:pt x="2"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0" name="Freeform 3398">
            <a:extLst>
              <a:ext uri="{FF2B5EF4-FFF2-40B4-BE49-F238E27FC236}">
                <a16:creationId xmlns:a16="http://schemas.microsoft.com/office/drawing/2014/main" id="{2176C677-8286-454E-8CAC-F2567BD1EA72}"/>
              </a:ext>
            </a:extLst>
          </p:cNvPr>
          <p:cNvSpPr>
            <a:spLocks/>
          </p:cNvSpPr>
          <p:nvPr/>
        </p:nvSpPr>
        <p:spPr bwMode="auto">
          <a:xfrm>
            <a:off x="2114101" y="3450208"/>
            <a:ext cx="163531" cy="246091"/>
          </a:xfrm>
          <a:custGeom>
            <a:avLst/>
            <a:gdLst>
              <a:gd name="T0" fmla="*/ 38 w 38"/>
              <a:gd name="T1" fmla="*/ 0 h 57"/>
              <a:gd name="T2" fmla="*/ 36 w 38"/>
              <a:gd name="T3" fmla="*/ 0 h 57"/>
              <a:gd name="T4" fmla="*/ 28 w 38"/>
              <a:gd name="T5" fmla="*/ 3 h 57"/>
              <a:gd name="T6" fmla="*/ 23 w 38"/>
              <a:gd name="T7" fmla="*/ 6 h 57"/>
              <a:gd name="T8" fmla="*/ 22 w 38"/>
              <a:gd name="T9" fmla="*/ 7 h 57"/>
              <a:gd name="T10" fmla="*/ 18 w 38"/>
              <a:gd name="T11" fmla="*/ 13 h 57"/>
              <a:gd name="T12" fmla="*/ 17 w 38"/>
              <a:gd name="T13" fmla="*/ 17 h 57"/>
              <a:gd name="T14" fmla="*/ 15 w 38"/>
              <a:gd name="T15" fmla="*/ 22 h 57"/>
              <a:gd name="T16" fmla="*/ 12 w 38"/>
              <a:gd name="T17" fmla="*/ 33 h 57"/>
              <a:gd name="T18" fmla="*/ 10 w 38"/>
              <a:gd name="T19" fmla="*/ 38 h 57"/>
              <a:gd name="T20" fmla="*/ 8 w 38"/>
              <a:gd name="T21" fmla="*/ 44 h 57"/>
              <a:gd name="T22" fmla="*/ 4 w 38"/>
              <a:gd name="T23" fmla="*/ 53 h 57"/>
              <a:gd name="T24" fmla="*/ 1 w 38"/>
              <a:gd name="T25" fmla="*/ 56 h 57"/>
              <a:gd name="T26" fmla="*/ 0 w 38"/>
              <a:gd name="T27" fmla="*/ 57 h 57"/>
              <a:gd name="T28" fmla="*/ 6 w 38"/>
              <a:gd name="T29" fmla="*/ 57 h 57"/>
              <a:gd name="T30" fmla="*/ 12 w 38"/>
              <a:gd name="T31" fmla="*/ 57 h 57"/>
              <a:gd name="T32" fmla="*/ 31 w 38"/>
              <a:gd name="T33" fmla="*/ 50 h 57"/>
              <a:gd name="T34" fmla="*/ 33 w 38"/>
              <a:gd name="T35" fmla="*/ 48 h 57"/>
              <a:gd name="T36" fmla="*/ 37 w 38"/>
              <a:gd name="T37" fmla="*/ 39 h 57"/>
              <a:gd name="T38" fmla="*/ 38 w 38"/>
              <a:gd name="T39" fmla="*/ 34 h 57"/>
              <a:gd name="T40" fmla="*/ 38 w 38"/>
              <a:gd name="T41" fmla="*/ 28 h 57"/>
              <a:gd name="T42" fmla="*/ 38 w 38"/>
              <a:gd name="T43" fmla="*/ 25 h 57"/>
              <a:gd name="T44" fmla="*/ 38 w 38"/>
              <a:gd name="T45" fmla="*/ 23 h 57"/>
              <a:gd name="T46" fmla="*/ 38 w 38"/>
              <a:gd name="T47" fmla="*/ 17 h 57"/>
              <a:gd name="T48" fmla="*/ 38 w 38"/>
              <a:gd name="T49" fmla="*/ 8 h 57"/>
              <a:gd name="T50" fmla="*/ 38 w 38"/>
              <a:gd name="T51" fmla="*/ 4 h 57"/>
              <a:gd name="T52" fmla="*/ 37 w 38"/>
              <a:gd name="T53" fmla="*/ 1 h 57"/>
              <a:gd name="T54" fmla="*/ 38 w 38"/>
              <a:gd name="T5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57">
                <a:moveTo>
                  <a:pt x="38" y="0"/>
                </a:moveTo>
                <a:cubicBezTo>
                  <a:pt x="37" y="0"/>
                  <a:pt x="37" y="0"/>
                  <a:pt x="36" y="0"/>
                </a:cubicBezTo>
                <a:cubicBezTo>
                  <a:pt x="34" y="0"/>
                  <a:pt x="31" y="2"/>
                  <a:pt x="28" y="3"/>
                </a:cubicBezTo>
                <a:cubicBezTo>
                  <a:pt x="26" y="4"/>
                  <a:pt x="24" y="5"/>
                  <a:pt x="23" y="6"/>
                </a:cubicBezTo>
                <a:cubicBezTo>
                  <a:pt x="22" y="7"/>
                  <a:pt x="22" y="7"/>
                  <a:pt x="22" y="7"/>
                </a:cubicBezTo>
                <a:cubicBezTo>
                  <a:pt x="21" y="8"/>
                  <a:pt x="20" y="10"/>
                  <a:pt x="18" y="13"/>
                </a:cubicBezTo>
                <a:cubicBezTo>
                  <a:pt x="18" y="14"/>
                  <a:pt x="17" y="15"/>
                  <a:pt x="17" y="17"/>
                </a:cubicBezTo>
                <a:cubicBezTo>
                  <a:pt x="16" y="18"/>
                  <a:pt x="15" y="20"/>
                  <a:pt x="15" y="22"/>
                </a:cubicBezTo>
                <a:cubicBezTo>
                  <a:pt x="14" y="25"/>
                  <a:pt x="13" y="29"/>
                  <a:pt x="12" y="33"/>
                </a:cubicBezTo>
                <a:cubicBezTo>
                  <a:pt x="11" y="35"/>
                  <a:pt x="11" y="36"/>
                  <a:pt x="10" y="38"/>
                </a:cubicBezTo>
                <a:cubicBezTo>
                  <a:pt x="10" y="40"/>
                  <a:pt x="9" y="42"/>
                  <a:pt x="8" y="44"/>
                </a:cubicBezTo>
                <a:cubicBezTo>
                  <a:pt x="7" y="47"/>
                  <a:pt x="5" y="50"/>
                  <a:pt x="4" y="53"/>
                </a:cubicBezTo>
                <a:cubicBezTo>
                  <a:pt x="3" y="54"/>
                  <a:pt x="2" y="55"/>
                  <a:pt x="1" y="56"/>
                </a:cubicBezTo>
                <a:cubicBezTo>
                  <a:pt x="0" y="57"/>
                  <a:pt x="0" y="57"/>
                  <a:pt x="0" y="57"/>
                </a:cubicBezTo>
                <a:cubicBezTo>
                  <a:pt x="2" y="57"/>
                  <a:pt x="4" y="57"/>
                  <a:pt x="6" y="57"/>
                </a:cubicBezTo>
                <a:cubicBezTo>
                  <a:pt x="8" y="57"/>
                  <a:pt x="10" y="57"/>
                  <a:pt x="12" y="57"/>
                </a:cubicBezTo>
                <a:cubicBezTo>
                  <a:pt x="19" y="56"/>
                  <a:pt x="25" y="53"/>
                  <a:pt x="31" y="50"/>
                </a:cubicBezTo>
                <a:cubicBezTo>
                  <a:pt x="32" y="49"/>
                  <a:pt x="32" y="49"/>
                  <a:pt x="33" y="48"/>
                </a:cubicBezTo>
                <a:cubicBezTo>
                  <a:pt x="34" y="46"/>
                  <a:pt x="36" y="43"/>
                  <a:pt x="37" y="39"/>
                </a:cubicBezTo>
                <a:cubicBezTo>
                  <a:pt x="37" y="38"/>
                  <a:pt x="37" y="36"/>
                  <a:pt x="38" y="34"/>
                </a:cubicBezTo>
                <a:cubicBezTo>
                  <a:pt x="38" y="32"/>
                  <a:pt x="38" y="30"/>
                  <a:pt x="38" y="28"/>
                </a:cubicBezTo>
                <a:cubicBezTo>
                  <a:pt x="38" y="25"/>
                  <a:pt x="38" y="25"/>
                  <a:pt x="38" y="25"/>
                </a:cubicBezTo>
                <a:cubicBezTo>
                  <a:pt x="38" y="23"/>
                  <a:pt x="38" y="23"/>
                  <a:pt x="38" y="23"/>
                </a:cubicBezTo>
                <a:cubicBezTo>
                  <a:pt x="38" y="21"/>
                  <a:pt x="38" y="19"/>
                  <a:pt x="38" y="17"/>
                </a:cubicBezTo>
                <a:cubicBezTo>
                  <a:pt x="38" y="14"/>
                  <a:pt x="38" y="10"/>
                  <a:pt x="38" y="8"/>
                </a:cubicBezTo>
                <a:cubicBezTo>
                  <a:pt x="38" y="6"/>
                  <a:pt x="38" y="5"/>
                  <a:pt x="38" y="4"/>
                </a:cubicBezTo>
                <a:cubicBezTo>
                  <a:pt x="37" y="3"/>
                  <a:pt x="37" y="1"/>
                  <a:pt x="37" y="1"/>
                </a:cubicBezTo>
                <a:cubicBezTo>
                  <a:pt x="37" y="0"/>
                  <a:pt x="38" y="0"/>
                  <a:pt x="3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1" name="Freeform 3399">
            <a:extLst>
              <a:ext uri="{FF2B5EF4-FFF2-40B4-BE49-F238E27FC236}">
                <a16:creationId xmlns:a16="http://schemas.microsoft.com/office/drawing/2014/main" id="{D0EB87F5-7E35-426E-804E-6F065BF229B9}"/>
              </a:ext>
            </a:extLst>
          </p:cNvPr>
          <p:cNvSpPr>
            <a:spLocks/>
          </p:cNvSpPr>
          <p:nvPr/>
        </p:nvSpPr>
        <p:spPr bwMode="auto">
          <a:xfrm>
            <a:off x="2152206" y="4015423"/>
            <a:ext cx="107963" cy="103199"/>
          </a:xfrm>
          <a:custGeom>
            <a:avLst/>
            <a:gdLst>
              <a:gd name="T0" fmla="*/ 25 w 25"/>
              <a:gd name="T1" fmla="*/ 0 h 24"/>
              <a:gd name="T2" fmla="*/ 24 w 25"/>
              <a:gd name="T3" fmla="*/ 0 h 24"/>
              <a:gd name="T4" fmla="*/ 23 w 25"/>
              <a:gd name="T5" fmla="*/ 0 h 24"/>
              <a:gd name="T6" fmla="*/ 21 w 25"/>
              <a:gd name="T7" fmla="*/ 1 h 24"/>
              <a:gd name="T8" fmla="*/ 19 w 25"/>
              <a:gd name="T9" fmla="*/ 1 h 24"/>
              <a:gd name="T10" fmla="*/ 17 w 25"/>
              <a:gd name="T11" fmla="*/ 1 h 24"/>
              <a:gd name="T12" fmla="*/ 16 w 25"/>
              <a:gd name="T13" fmla="*/ 1 h 24"/>
              <a:gd name="T14" fmla="*/ 14 w 25"/>
              <a:gd name="T15" fmla="*/ 2 h 24"/>
              <a:gd name="T16" fmla="*/ 11 w 25"/>
              <a:gd name="T17" fmla="*/ 4 h 24"/>
              <a:gd name="T18" fmla="*/ 9 w 25"/>
              <a:gd name="T19" fmla="*/ 6 h 24"/>
              <a:gd name="T20" fmla="*/ 5 w 25"/>
              <a:gd name="T21" fmla="*/ 12 h 24"/>
              <a:gd name="T22" fmla="*/ 0 w 25"/>
              <a:gd name="T23" fmla="*/ 24 h 24"/>
              <a:gd name="T24" fmla="*/ 0 w 25"/>
              <a:gd name="T25" fmla="*/ 23 h 24"/>
              <a:gd name="T26" fmla="*/ 2 w 25"/>
              <a:gd name="T27" fmla="*/ 21 h 24"/>
              <a:gd name="T28" fmla="*/ 3 w 25"/>
              <a:gd name="T29" fmla="*/ 20 h 24"/>
              <a:gd name="T30" fmla="*/ 4 w 25"/>
              <a:gd name="T31" fmla="*/ 19 h 24"/>
              <a:gd name="T32" fmla="*/ 6 w 25"/>
              <a:gd name="T33" fmla="*/ 17 h 24"/>
              <a:gd name="T34" fmla="*/ 8 w 25"/>
              <a:gd name="T35" fmla="*/ 15 h 24"/>
              <a:gd name="T36" fmla="*/ 10 w 25"/>
              <a:gd name="T37" fmla="*/ 14 h 24"/>
              <a:gd name="T38" fmla="*/ 12 w 25"/>
              <a:gd name="T39" fmla="*/ 13 h 24"/>
              <a:gd name="T40" fmla="*/ 14 w 25"/>
              <a:gd name="T41" fmla="*/ 12 h 24"/>
              <a:gd name="T42" fmla="*/ 16 w 25"/>
              <a:gd name="T43" fmla="*/ 10 h 24"/>
              <a:gd name="T44" fmla="*/ 17 w 25"/>
              <a:gd name="T45" fmla="*/ 10 h 24"/>
              <a:gd name="T46" fmla="*/ 18 w 25"/>
              <a:gd name="T47" fmla="*/ 8 h 24"/>
              <a:gd name="T48" fmla="*/ 24 w 25"/>
              <a:gd name="T49" fmla="*/ 1 h 24"/>
              <a:gd name="T50" fmla="*/ 25 w 25"/>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4">
                <a:moveTo>
                  <a:pt x="25" y="0"/>
                </a:moveTo>
                <a:cubicBezTo>
                  <a:pt x="24" y="0"/>
                  <a:pt x="24" y="0"/>
                  <a:pt x="24" y="0"/>
                </a:cubicBezTo>
                <a:cubicBezTo>
                  <a:pt x="24" y="0"/>
                  <a:pt x="23" y="0"/>
                  <a:pt x="23" y="0"/>
                </a:cubicBezTo>
                <a:cubicBezTo>
                  <a:pt x="22" y="1"/>
                  <a:pt x="22" y="1"/>
                  <a:pt x="21" y="1"/>
                </a:cubicBezTo>
                <a:cubicBezTo>
                  <a:pt x="20" y="1"/>
                  <a:pt x="20" y="1"/>
                  <a:pt x="19" y="1"/>
                </a:cubicBezTo>
                <a:cubicBezTo>
                  <a:pt x="19" y="1"/>
                  <a:pt x="18" y="1"/>
                  <a:pt x="17" y="1"/>
                </a:cubicBezTo>
                <a:cubicBezTo>
                  <a:pt x="17" y="1"/>
                  <a:pt x="16" y="1"/>
                  <a:pt x="16" y="1"/>
                </a:cubicBezTo>
                <a:cubicBezTo>
                  <a:pt x="15" y="2"/>
                  <a:pt x="14" y="2"/>
                  <a:pt x="14" y="2"/>
                </a:cubicBezTo>
                <a:cubicBezTo>
                  <a:pt x="13" y="3"/>
                  <a:pt x="12" y="4"/>
                  <a:pt x="11" y="4"/>
                </a:cubicBezTo>
                <a:cubicBezTo>
                  <a:pt x="10" y="5"/>
                  <a:pt x="9" y="6"/>
                  <a:pt x="9" y="6"/>
                </a:cubicBezTo>
                <a:cubicBezTo>
                  <a:pt x="7" y="8"/>
                  <a:pt x="6" y="10"/>
                  <a:pt x="5" y="12"/>
                </a:cubicBezTo>
                <a:cubicBezTo>
                  <a:pt x="2" y="16"/>
                  <a:pt x="1" y="20"/>
                  <a:pt x="0" y="24"/>
                </a:cubicBezTo>
                <a:cubicBezTo>
                  <a:pt x="0" y="23"/>
                  <a:pt x="0" y="23"/>
                  <a:pt x="0" y="23"/>
                </a:cubicBezTo>
                <a:cubicBezTo>
                  <a:pt x="1" y="22"/>
                  <a:pt x="1" y="21"/>
                  <a:pt x="2" y="21"/>
                </a:cubicBezTo>
                <a:cubicBezTo>
                  <a:pt x="3" y="20"/>
                  <a:pt x="3" y="20"/>
                  <a:pt x="3" y="20"/>
                </a:cubicBezTo>
                <a:cubicBezTo>
                  <a:pt x="4" y="19"/>
                  <a:pt x="4" y="19"/>
                  <a:pt x="4" y="19"/>
                </a:cubicBezTo>
                <a:cubicBezTo>
                  <a:pt x="4" y="18"/>
                  <a:pt x="5" y="17"/>
                  <a:pt x="6" y="17"/>
                </a:cubicBezTo>
                <a:cubicBezTo>
                  <a:pt x="6" y="16"/>
                  <a:pt x="7" y="16"/>
                  <a:pt x="8" y="15"/>
                </a:cubicBezTo>
                <a:cubicBezTo>
                  <a:pt x="8" y="15"/>
                  <a:pt x="9" y="14"/>
                  <a:pt x="10" y="14"/>
                </a:cubicBezTo>
                <a:cubicBezTo>
                  <a:pt x="11" y="14"/>
                  <a:pt x="11" y="13"/>
                  <a:pt x="12" y="13"/>
                </a:cubicBezTo>
                <a:cubicBezTo>
                  <a:pt x="13" y="13"/>
                  <a:pt x="13" y="12"/>
                  <a:pt x="14" y="12"/>
                </a:cubicBezTo>
                <a:cubicBezTo>
                  <a:pt x="15" y="11"/>
                  <a:pt x="16" y="11"/>
                  <a:pt x="16" y="10"/>
                </a:cubicBezTo>
                <a:cubicBezTo>
                  <a:pt x="17" y="10"/>
                  <a:pt x="17" y="10"/>
                  <a:pt x="17" y="10"/>
                </a:cubicBezTo>
                <a:cubicBezTo>
                  <a:pt x="17" y="9"/>
                  <a:pt x="17" y="9"/>
                  <a:pt x="18" y="8"/>
                </a:cubicBezTo>
                <a:cubicBezTo>
                  <a:pt x="20" y="5"/>
                  <a:pt x="22" y="3"/>
                  <a:pt x="24" y="1"/>
                </a:cubicBezTo>
                <a:cubicBezTo>
                  <a:pt x="24" y="1"/>
                  <a:pt x="24" y="0"/>
                  <a:pt x="2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2" name="Freeform 3400">
            <a:extLst>
              <a:ext uri="{FF2B5EF4-FFF2-40B4-BE49-F238E27FC236}">
                <a16:creationId xmlns:a16="http://schemas.microsoft.com/office/drawing/2014/main" id="{27900947-3AFB-4CAF-A10E-93F1CAE0CD70}"/>
              </a:ext>
            </a:extLst>
          </p:cNvPr>
          <p:cNvSpPr>
            <a:spLocks/>
          </p:cNvSpPr>
          <p:nvPr/>
        </p:nvSpPr>
        <p:spPr bwMode="auto">
          <a:xfrm>
            <a:off x="2190310" y="3993195"/>
            <a:ext cx="90498" cy="47631"/>
          </a:xfrm>
          <a:custGeom>
            <a:avLst/>
            <a:gdLst>
              <a:gd name="T0" fmla="*/ 19 w 21"/>
              <a:gd name="T1" fmla="*/ 0 h 11"/>
              <a:gd name="T2" fmla="*/ 14 w 21"/>
              <a:gd name="T3" fmla="*/ 1 h 11"/>
              <a:gd name="T4" fmla="*/ 0 w 21"/>
              <a:gd name="T5" fmla="*/ 11 h 11"/>
              <a:gd name="T6" fmla="*/ 2 w 21"/>
              <a:gd name="T7" fmla="*/ 9 h 11"/>
              <a:gd name="T8" fmla="*/ 5 w 21"/>
              <a:gd name="T9" fmla="*/ 7 h 11"/>
              <a:gd name="T10" fmla="*/ 6 w 21"/>
              <a:gd name="T11" fmla="*/ 6 h 11"/>
              <a:gd name="T12" fmla="*/ 8 w 21"/>
              <a:gd name="T13" fmla="*/ 6 h 11"/>
              <a:gd name="T14" fmla="*/ 10 w 21"/>
              <a:gd name="T15" fmla="*/ 5 h 11"/>
              <a:gd name="T16" fmla="*/ 12 w 21"/>
              <a:gd name="T17" fmla="*/ 5 h 11"/>
              <a:gd name="T18" fmla="*/ 14 w 21"/>
              <a:gd name="T19" fmla="*/ 5 h 11"/>
              <a:gd name="T20" fmla="*/ 15 w 21"/>
              <a:gd name="T21" fmla="*/ 5 h 11"/>
              <a:gd name="T22" fmla="*/ 17 w 21"/>
              <a:gd name="T23" fmla="*/ 4 h 11"/>
              <a:gd name="T24" fmla="*/ 20 w 21"/>
              <a:gd name="T25" fmla="*/ 2 h 11"/>
              <a:gd name="T26" fmla="*/ 21 w 21"/>
              <a:gd name="T27" fmla="*/ 1 h 11"/>
              <a:gd name="T28" fmla="*/ 19 w 21"/>
              <a:gd name="T29" fmla="*/ 0 h 11"/>
              <a:gd name="T30" fmla="*/ 19 w 21"/>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19" y="0"/>
                </a:moveTo>
                <a:cubicBezTo>
                  <a:pt x="17" y="0"/>
                  <a:pt x="16" y="1"/>
                  <a:pt x="14" y="1"/>
                </a:cubicBezTo>
                <a:cubicBezTo>
                  <a:pt x="9" y="4"/>
                  <a:pt x="4" y="7"/>
                  <a:pt x="0" y="11"/>
                </a:cubicBezTo>
                <a:cubicBezTo>
                  <a:pt x="1" y="11"/>
                  <a:pt x="1" y="10"/>
                  <a:pt x="2" y="9"/>
                </a:cubicBezTo>
                <a:cubicBezTo>
                  <a:pt x="3" y="9"/>
                  <a:pt x="4" y="8"/>
                  <a:pt x="5" y="7"/>
                </a:cubicBezTo>
                <a:cubicBezTo>
                  <a:pt x="5" y="7"/>
                  <a:pt x="6" y="6"/>
                  <a:pt x="6" y="6"/>
                </a:cubicBezTo>
                <a:cubicBezTo>
                  <a:pt x="7" y="6"/>
                  <a:pt x="8" y="6"/>
                  <a:pt x="8" y="6"/>
                </a:cubicBezTo>
                <a:cubicBezTo>
                  <a:pt x="9" y="6"/>
                  <a:pt x="10" y="6"/>
                  <a:pt x="10" y="5"/>
                </a:cubicBezTo>
                <a:cubicBezTo>
                  <a:pt x="11" y="5"/>
                  <a:pt x="11" y="5"/>
                  <a:pt x="12" y="5"/>
                </a:cubicBezTo>
                <a:cubicBezTo>
                  <a:pt x="13" y="5"/>
                  <a:pt x="13" y="5"/>
                  <a:pt x="14" y="5"/>
                </a:cubicBezTo>
                <a:cubicBezTo>
                  <a:pt x="14" y="5"/>
                  <a:pt x="15" y="5"/>
                  <a:pt x="15" y="5"/>
                </a:cubicBezTo>
                <a:cubicBezTo>
                  <a:pt x="16" y="4"/>
                  <a:pt x="16" y="4"/>
                  <a:pt x="17" y="4"/>
                </a:cubicBezTo>
                <a:cubicBezTo>
                  <a:pt x="18" y="3"/>
                  <a:pt x="19" y="2"/>
                  <a:pt x="20" y="2"/>
                </a:cubicBezTo>
                <a:cubicBezTo>
                  <a:pt x="20" y="2"/>
                  <a:pt x="21" y="1"/>
                  <a:pt x="21" y="1"/>
                </a:cubicBezTo>
                <a:cubicBezTo>
                  <a:pt x="21" y="0"/>
                  <a:pt x="20" y="0"/>
                  <a:pt x="19" y="0"/>
                </a:cubicBezTo>
                <a:cubicBezTo>
                  <a:pt x="19" y="0"/>
                  <a:pt x="19" y="0"/>
                  <a:pt x="1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3" name="Freeform 3401">
            <a:extLst>
              <a:ext uri="{FF2B5EF4-FFF2-40B4-BE49-F238E27FC236}">
                <a16:creationId xmlns:a16="http://schemas.microsoft.com/office/drawing/2014/main" id="{481696B6-1A9B-4270-A8F4-849B8946149A}"/>
              </a:ext>
            </a:extLst>
          </p:cNvPr>
          <p:cNvSpPr>
            <a:spLocks/>
          </p:cNvSpPr>
          <p:nvPr/>
        </p:nvSpPr>
        <p:spPr bwMode="auto">
          <a:xfrm>
            <a:off x="2144267" y="4066229"/>
            <a:ext cx="76209" cy="120664"/>
          </a:xfrm>
          <a:custGeom>
            <a:avLst/>
            <a:gdLst>
              <a:gd name="T0" fmla="*/ 18 w 18"/>
              <a:gd name="T1" fmla="*/ 0 h 28"/>
              <a:gd name="T2" fmla="*/ 16 w 18"/>
              <a:gd name="T3" fmla="*/ 0 h 28"/>
              <a:gd name="T4" fmla="*/ 14 w 18"/>
              <a:gd name="T5" fmla="*/ 1 h 28"/>
              <a:gd name="T6" fmla="*/ 12 w 18"/>
              <a:gd name="T7" fmla="*/ 2 h 28"/>
              <a:gd name="T8" fmla="*/ 10 w 18"/>
              <a:gd name="T9" fmla="*/ 4 h 28"/>
              <a:gd name="T10" fmla="*/ 8 w 18"/>
              <a:gd name="T11" fmla="*/ 5 h 28"/>
              <a:gd name="T12" fmla="*/ 6 w 18"/>
              <a:gd name="T13" fmla="*/ 7 h 28"/>
              <a:gd name="T14" fmla="*/ 5 w 18"/>
              <a:gd name="T15" fmla="*/ 8 h 28"/>
              <a:gd name="T16" fmla="*/ 4 w 18"/>
              <a:gd name="T17" fmla="*/ 9 h 28"/>
              <a:gd name="T18" fmla="*/ 3 w 18"/>
              <a:gd name="T19" fmla="*/ 11 h 28"/>
              <a:gd name="T20" fmla="*/ 2 w 18"/>
              <a:gd name="T21" fmla="*/ 12 h 28"/>
              <a:gd name="T22" fmla="*/ 1 w 18"/>
              <a:gd name="T23" fmla="*/ 24 h 28"/>
              <a:gd name="T24" fmla="*/ 2 w 18"/>
              <a:gd name="T25" fmla="*/ 27 h 28"/>
              <a:gd name="T26" fmla="*/ 5 w 18"/>
              <a:gd name="T27" fmla="*/ 28 h 28"/>
              <a:gd name="T28" fmla="*/ 5 w 18"/>
              <a:gd name="T29" fmla="*/ 28 h 28"/>
              <a:gd name="T30" fmla="*/ 6 w 18"/>
              <a:gd name="T31" fmla="*/ 23 h 28"/>
              <a:gd name="T32" fmla="*/ 9 w 18"/>
              <a:gd name="T33" fmla="*/ 14 h 28"/>
              <a:gd name="T34" fmla="*/ 14 w 18"/>
              <a:gd name="T35" fmla="*/ 5 h 28"/>
              <a:gd name="T36" fmla="*/ 18 w 18"/>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8">
                <a:moveTo>
                  <a:pt x="18" y="0"/>
                </a:moveTo>
                <a:cubicBezTo>
                  <a:pt x="17" y="0"/>
                  <a:pt x="17" y="0"/>
                  <a:pt x="16" y="0"/>
                </a:cubicBezTo>
                <a:cubicBezTo>
                  <a:pt x="16" y="1"/>
                  <a:pt x="15" y="1"/>
                  <a:pt x="14" y="1"/>
                </a:cubicBezTo>
                <a:cubicBezTo>
                  <a:pt x="14" y="2"/>
                  <a:pt x="13" y="2"/>
                  <a:pt x="12" y="2"/>
                </a:cubicBezTo>
                <a:cubicBezTo>
                  <a:pt x="11" y="3"/>
                  <a:pt x="11" y="3"/>
                  <a:pt x="10" y="4"/>
                </a:cubicBezTo>
                <a:cubicBezTo>
                  <a:pt x="9" y="4"/>
                  <a:pt x="8" y="5"/>
                  <a:pt x="8" y="5"/>
                </a:cubicBezTo>
                <a:cubicBezTo>
                  <a:pt x="7" y="6"/>
                  <a:pt x="6" y="6"/>
                  <a:pt x="6" y="7"/>
                </a:cubicBezTo>
                <a:cubicBezTo>
                  <a:pt x="5" y="8"/>
                  <a:pt x="5" y="8"/>
                  <a:pt x="5" y="8"/>
                </a:cubicBezTo>
                <a:cubicBezTo>
                  <a:pt x="4" y="9"/>
                  <a:pt x="4" y="9"/>
                  <a:pt x="4" y="9"/>
                </a:cubicBezTo>
                <a:cubicBezTo>
                  <a:pt x="4" y="9"/>
                  <a:pt x="3" y="10"/>
                  <a:pt x="3" y="11"/>
                </a:cubicBezTo>
                <a:cubicBezTo>
                  <a:pt x="2" y="11"/>
                  <a:pt x="2" y="12"/>
                  <a:pt x="2" y="12"/>
                </a:cubicBezTo>
                <a:cubicBezTo>
                  <a:pt x="1" y="16"/>
                  <a:pt x="0" y="20"/>
                  <a:pt x="1" y="24"/>
                </a:cubicBezTo>
                <a:cubicBezTo>
                  <a:pt x="1" y="25"/>
                  <a:pt x="1" y="26"/>
                  <a:pt x="2" y="27"/>
                </a:cubicBezTo>
                <a:cubicBezTo>
                  <a:pt x="3" y="28"/>
                  <a:pt x="4" y="28"/>
                  <a:pt x="5" y="28"/>
                </a:cubicBezTo>
                <a:cubicBezTo>
                  <a:pt x="5" y="28"/>
                  <a:pt x="5" y="28"/>
                  <a:pt x="5" y="28"/>
                </a:cubicBezTo>
                <a:cubicBezTo>
                  <a:pt x="5" y="27"/>
                  <a:pt x="5" y="25"/>
                  <a:pt x="6" y="23"/>
                </a:cubicBezTo>
                <a:cubicBezTo>
                  <a:pt x="7" y="21"/>
                  <a:pt x="8" y="17"/>
                  <a:pt x="9" y="14"/>
                </a:cubicBezTo>
                <a:cubicBezTo>
                  <a:pt x="11" y="11"/>
                  <a:pt x="12" y="8"/>
                  <a:pt x="14" y="5"/>
                </a:cubicBezTo>
                <a:cubicBezTo>
                  <a:pt x="15" y="3"/>
                  <a:pt x="16" y="1"/>
                  <a:pt x="1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4" name="Freeform 3402">
            <a:extLst>
              <a:ext uri="{FF2B5EF4-FFF2-40B4-BE49-F238E27FC236}">
                <a16:creationId xmlns:a16="http://schemas.microsoft.com/office/drawing/2014/main" id="{DCD76FD6-160F-4C7D-808C-9D6C076BC116}"/>
              </a:ext>
            </a:extLst>
          </p:cNvPr>
          <p:cNvSpPr>
            <a:spLocks/>
          </p:cNvSpPr>
          <p:nvPr/>
        </p:nvSpPr>
        <p:spPr bwMode="auto">
          <a:xfrm>
            <a:off x="2164907" y="4040826"/>
            <a:ext cx="73033" cy="150830"/>
          </a:xfrm>
          <a:custGeom>
            <a:avLst/>
            <a:gdLst>
              <a:gd name="T0" fmla="*/ 17 w 17"/>
              <a:gd name="T1" fmla="*/ 0 h 35"/>
              <a:gd name="T2" fmla="*/ 16 w 17"/>
              <a:gd name="T3" fmla="*/ 3 h 35"/>
              <a:gd name="T4" fmla="*/ 10 w 17"/>
              <a:gd name="T5" fmla="*/ 11 h 35"/>
              <a:gd name="T6" fmla="*/ 5 w 17"/>
              <a:gd name="T7" fmla="*/ 21 h 35"/>
              <a:gd name="T8" fmla="*/ 1 w 17"/>
              <a:gd name="T9" fmla="*/ 29 h 35"/>
              <a:gd name="T10" fmla="*/ 0 w 17"/>
              <a:gd name="T11" fmla="*/ 34 h 35"/>
              <a:gd name="T12" fmla="*/ 1 w 17"/>
              <a:gd name="T13" fmla="*/ 34 h 35"/>
              <a:gd name="T14" fmla="*/ 3 w 17"/>
              <a:gd name="T15" fmla="*/ 33 h 35"/>
              <a:gd name="T16" fmla="*/ 6 w 17"/>
              <a:gd name="T17" fmla="*/ 34 h 35"/>
              <a:gd name="T18" fmla="*/ 11 w 17"/>
              <a:gd name="T19" fmla="*/ 35 h 35"/>
              <a:gd name="T20" fmla="*/ 13 w 17"/>
              <a:gd name="T21" fmla="*/ 35 h 35"/>
              <a:gd name="T22" fmla="*/ 14 w 17"/>
              <a:gd name="T23" fmla="*/ 34 h 35"/>
              <a:gd name="T24" fmla="*/ 15 w 17"/>
              <a:gd name="T25" fmla="*/ 31 h 35"/>
              <a:gd name="T26" fmla="*/ 16 w 17"/>
              <a:gd name="T27" fmla="*/ 25 h 35"/>
              <a:gd name="T28" fmla="*/ 16 w 17"/>
              <a:gd name="T29" fmla="*/ 21 h 35"/>
              <a:gd name="T30" fmla="*/ 16 w 17"/>
              <a:gd name="T31" fmla="*/ 17 h 35"/>
              <a:gd name="T32" fmla="*/ 16 w 17"/>
              <a:gd name="T33" fmla="*/ 10 h 35"/>
              <a:gd name="T34" fmla="*/ 16 w 17"/>
              <a:gd name="T35" fmla="*/ 6 h 35"/>
              <a:gd name="T36" fmla="*/ 17 w 17"/>
              <a:gd name="T37" fmla="*/ 3 h 35"/>
              <a:gd name="T38" fmla="*/ 17 w 17"/>
              <a:gd name="T3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5">
                <a:moveTo>
                  <a:pt x="17" y="0"/>
                </a:moveTo>
                <a:cubicBezTo>
                  <a:pt x="17" y="1"/>
                  <a:pt x="16" y="2"/>
                  <a:pt x="16" y="3"/>
                </a:cubicBezTo>
                <a:cubicBezTo>
                  <a:pt x="14" y="5"/>
                  <a:pt x="12" y="8"/>
                  <a:pt x="10" y="11"/>
                </a:cubicBezTo>
                <a:cubicBezTo>
                  <a:pt x="8" y="14"/>
                  <a:pt x="6" y="18"/>
                  <a:pt x="5" y="21"/>
                </a:cubicBezTo>
                <a:cubicBezTo>
                  <a:pt x="3" y="24"/>
                  <a:pt x="2" y="27"/>
                  <a:pt x="1" y="29"/>
                </a:cubicBezTo>
                <a:cubicBezTo>
                  <a:pt x="1" y="31"/>
                  <a:pt x="0" y="33"/>
                  <a:pt x="0" y="34"/>
                </a:cubicBezTo>
                <a:cubicBezTo>
                  <a:pt x="1" y="34"/>
                  <a:pt x="1" y="34"/>
                  <a:pt x="1" y="34"/>
                </a:cubicBezTo>
                <a:cubicBezTo>
                  <a:pt x="2" y="34"/>
                  <a:pt x="2" y="33"/>
                  <a:pt x="3" y="33"/>
                </a:cubicBezTo>
                <a:cubicBezTo>
                  <a:pt x="4" y="33"/>
                  <a:pt x="5" y="34"/>
                  <a:pt x="6" y="34"/>
                </a:cubicBezTo>
                <a:cubicBezTo>
                  <a:pt x="7" y="34"/>
                  <a:pt x="9" y="35"/>
                  <a:pt x="11" y="35"/>
                </a:cubicBezTo>
                <a:cubicBezTo>
                  <a:pt x="12" y="35"/>
                  <a:pt x="13" y="35"/>
                  <a:pt x="13" y="35"/>
                </a:cubicBezTo>
                <a:cubicBezTo>
                  <a:pt x="14" y="34"/>
                  <a:pt x="14" y="34"/>
                  <a:pt x="14" y="34"/>
                </a:cubicBezTo>
                <a:cubicBezTo>
                  <a:pt x="14" y="33"/>
                  <a:pt x="14" y="32"/>
                  <a:pt x="15" y="31"/>
                </a:cubicBezTo>
                <a:cubicBezTo>
                  <a:pt x="15" y="29"/>
                  <a:pt x="16" y="27"/>
                  <a:pt x="16" y="25"/>
                </a:cubicBezTo>
                <a:cubicBezTo>
                  <a:pt x="16" y="24"/>
                  <a:pt x="16" y="22"/>
                  <a:pt x="16" y="21"/>
                </a:cubicBezTo>
                <a:cubicBezTo>
                  <a:pt x="16" y="20"/>
                  <a:pt x="16" y="19"/>
                  <a:pt x="16" y="17"/>
                </a:cubicBezTo>
                <a:cubicBezTo>
                  <a:pt x="16" y="15"/>
                  <a:pt x="16" y="12"/>
                  <a:pt x="16" y="10"/>
                </a:cubicBezTo>
                <a:cubicBezTo>
                  <a:pt x="16" y="9"/>
                  <a:pt x="16" y="7"/>
                  <a:pt x="16" y="6"/>
                </a:cubicBezTo>
                <a:cubicBezTo>
                  <a:pt x="16" y="5"/>
                  <a:pt x="16" y="4"/>
                  <a:pt x="17" y="3"/>
                </a:cubicBezTo>
                <a:cubicBezTo>
                  <a:pt x="17" y="2"/>
                  <a:pt x="17" y="1"/>
                  <a:pt x="1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5" name="Freeform 3403">
            <a:extLst>
              <a:ext uri="{FF2B5EF4-FFF2-40B4-BE49-F238E27FC236}">
                <a16:creationId xmlns:a16="http://schemas.microsoft.com/office/drawing/2014/main" id="{A740C472-7BA3-435E-A54E-78BA87931C7C}"/>
              </a:ext>
            </a:extLst>
          </p:cNvPr>
          <p:cNvSpPr>
            <a:spLocks/>
          </p:cNvSpPr>
          <p:nvPr/>
        </p:nvSpPr>
        <p:spPr bwMode="auto">
          <a:xfrm>
            <a:off x="2285571" y="3990020"/>
            <a:ext cx="95261" cy="158768"/>
          </a:xfrm>
          <a:custGeom>
            <a:avLst/>
            <a:gdLst>
              <a:gd name="T0" fmla="*/ 9 w 22"/>
              <a:gd name="T1" fmla="*/ 0 h 37"/>
              <a:gd name="T2" fmla="*/ 0 w 22"/>
              <a:gd name="T3" fmla="*/ 3 h 37"/>
              <a:gd name="T4" fmla="*/ 0 w 22"/>
              <a:gd name="T5" fmla="*/ 3 h 37"/>
              <a:gd name="T6" fmla="*/ 0 w 22"/>
              <a:gd name="T7" fmla="*/ 3 h 37"/>
              <a:gd name="T8" fmla="*/ 0 w 22"/>
              <a:gd name="T9" fmla="*/ 3 h 37"/>
              <a:gd name="T10" fmla="*/ 0 w 22"/>
              <a:gd name="T11" fmla="*/ 4 h 37"/>
              <a:gd name="T12" fmla="*/ 0 w 22"/>
              <a:gd name="T13" fmla="*/ 6 h 37"/>
              <a:gd name="T14" fmla="*/ 1 w 22"/>
              <a:gd name="T15" fmla="*/ 9 h 37"/>
              <a:gd name="T16" fmla="*/ 3 w 22"/>
              <a:gd name="T17" fmla="*/ 15 h 37"/>
              <a:gd name="T18" fmla="*/ 4 w 22"/>
              <a:gd name="T19" fmla="*/ 18 h 37"/>
              <a:gd name="T20" fmla="*/ 5 w 22"/>
              <a:gd name="T21" fmla="*/ 20 h 37"/>
              <a:gd name="T22" fmla="*/ 5 w 22"/>
              <a:gd name="T23" fmla="*/ 22 h 37"/>
              <a:gd name="T24" fmla="*/ 6 w 22"/>
              <a:gd name="T25" fmla="*/ 25 h 37"/>
              <a:gd name="T26" fmla="*/ 6 w 22"/>
              <a:gd name="T27" fmla="*/ 29 h 37"/>
              <a:gd name="T28" fmla="*/ 5 w 22"/>
              <a:gd name="T29" fmla="*/ 35 h 37"/>
              <a:gd name="T30" fmla="*/ 4 w 22"/>
              <a:gd name="T31" fmla="*/ 37 h 37"/>
              <a:gd name="T32" fmla="*/ 5 w 22"/>
              <a:gd name="T33" fmla="*/ 36 h 37"/>
              <a:gd name="T34" fmla="*/ 19 w 22"/>
              <a:gd name="T35" fmla="*/ 22 h 37"/>
              <a:gd name="T36" fmla="*/ 22 w 22"/>
              <a:gd name="T37" fmla="*/ 12 h 37"/>
              <a:gd name="T38" fmla="*/ 14 w 22"/>
              <a:gd name="T39" fmla="*/ 1 h 37"/>
              <a:gd name="T40" fmla="*/ 9 w 22"/>
              <a:gd name="T4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7">
                <a:moveTo>
                  <a:pt x="9" y="0"/>
                </a:moveTo>
                <a:cubicBezTo>
                  <a:pt x="6" y="0"/>
                  <a:pt x="3" y="1"/>
                  <a:pt x="0" y="3"/>
                </a:cubicBezTo>
                <a:cubicBezTo>
                  <a:pt x="0" y="3"/>
                  <a:pt x="0" y="3"/>
                  <a:pt x="0" y="3"/>
                </a:cubicBezTo>
                <a:cubicBezTo>
                  <a:pt x="0" y="3"/>
                  <a:pt x="0" y="3"/>
                  <a:pt x="0" y="3"/>
                </a:cubicBezTo>
                <a:cubicBezTo>
                  <a:pt x="0" y="3"/>
                  <a:pt x="0" y="3"/>
                  <a:pt x="0" y="3"/>
                </a:cubicBezTo>
                <a:cubicBezTo>
                  <a:pt x="0" y="4"/>
                  <a:pt x="0" y="4"/>
                  <a:pt x="0" y="4"/>
                </a:cubicBezTo>
                <a:cubicBezTo>
                  <a:pt x="0" y="5"/>
                  <a:pt x="0" y="5"/>
                  <a:pt x="0" y="6"/>
                </a:cubicBezTo>
                <a:cubicBezTo>
                  <a:pt x="1" y="7"/>
                  <a:pt x="1" y="8"/>
                  <a:pt x="1" y="9"/>
                </a:cubicBezTo>
                <a:cubicBezTo>
                  <a:pt x="2" y="10"/>
                  <a:pt x="2" y="12"/>
                  <a:pt x="3" y="15"/>
                </a:cubicBezTo>
                <a:cubicBezTo>
                  <a:pt x="3" y="16"/>
                  <a:pt x="4" y="17"/>
                  <a:pt x="4" y="18"/>
                </a:cubicBezTo>
                <a:cubicBezTo>
                  <a:pt x="5" y="20"/>
                  <a:pt x="5" y="20"/>
                  <a:pt x="5" y="20"/>
                </a:cubicBezTo>
                <a:cubicBezTo>
                  <a:pt x="5" y="22"/>
                  <a:pt x="5" y="22"/>
                  <a:pt x="5" y="22"/>
                </a:cubicBezTo>
                <a:cubicBezTo>
                  <a:pt x="5" y="23"/>
                  <a:pt x="5" y="24"/>
                  <a:pt x="6" y="25"/>
                </a:cubicBezTo>
                <a:cubicBezTo>
                  <a:pt x="6" y="27"/>
                  <a:pt x="6" y="28"/>
                  <a:pt x="6" y="29"/>
                </a:cubicBezTo>
                <a:cubicBezTo>
                  <a:pt x="6" y="31"/>
                  <a:pt x="5" y="34"/>
                  <a:pt x="5" y="35"/>
                </a:cubicBezTo>
                <a:cubicBezTo>
                  <a:pt x="4" y="36"/>
                  <a:pt x="4" y="36"/>
                  <a:pt x="4" y="37"/>
                </a:cubicBezTo>
                <a:cubicBezTo>
                  <a:pt x="5" y="36"/>
                  <a:pt x="5" y="36"/>
                  <a:pt x="5" y="36"/>
                </a:cubicBezTo>
                <a:cubicBezTo>
                  <a:pt x="10" y="32"/>
                  <a:pt x="15" y="27"/>
                  <a:pt x="19" y="22"/>
                </a:cubicBezTo>
                <a:cubicBezTo>
                  <a:pt x="20" y="19"/>
                  <a:pt x="22" y="15"/>
                  <a:pt x="22" y="12"/>
                </a:cubicBezTo>
                <a:cubicBezTo>
                  <a:pt x="22" y="7"/>
                  <a:pt x="18" y="3"/>
                  <a:pt x="14" y="1"/>
                </a:cubicBezTo>
                <a:cubicBezTo>
                  <a:pt x="12" y="0"/>
                  <a:pt x="10" y="0"/>
                  <a:pt x="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6" name="Freeform 3404">
            <a:extLst>
              <a:ext uri="{FF2B5EF4-FFF2-40B4-BE49-F238E27FC236}">
                <a16:creationId xmlns:a16="http://schemas.microsoft.com/office/drawing/2014/main" id="{658C973C-B110-4745-93F9-CF3452382216}"/>
              </a:ext>
            </a:extLst>
          </p:cNvPr>
          <p:cNvSpPr>
            <a:spLocks/>
          </p:cNvSpPr>
          <p:nvPr/>
        </p:nvSpPr>
        <p:spPr bwMode="auto">
          <a:xfrm>
            <a:off x="2220476" y="4005897"/>
            <a:ext cx="87323" cy="185759"/>
          </a:xfrm>
          <a:custGeom>
            <a:avLst/>
            <a:gdLst>
              <a:gd name="T0" fmla="*/ 14 w 20"/>
              <a:gd name="T1" fmla="*/ 0 h 43"/>
              <a:gd name="T2" fmla="*/ 13 w 20"/>
              <a:gd name="T3" fmla="*/ 0 h 43"/>
              <a:gd name="T4" fmla="*/ 8 w 20"/>
              <a:gd name="T5" fmla="*/ 4 h 43"/>
              <a:gd name="T6" fmla="*/ 6 w 20"/>
              <a:gd name="T7" fmla="*/ 7 h 43"/>
              <a:gd name="T8" fmla="*/ 6 w 20"/>
              <a:gd name="T9" fmla="*/ 7 h 43"/>
              <a:gd name="T10" fmla="*/ 4 w 20"/>
              <a:gd name="T11" fmla="*/ 11 h 43"/>
              <a:gd name="T12" fmla="*/ 4 w 20"/>
              <a:gd name="T13" fmla="*/ 14 h 43"/>
              <a:gd name="T14" fmla="*/ 4 w 20"/>
              <a:gd name="T15" fmla="*/ 18 h 43"/>
              <a:gd name="T16" fmla="*/ 4 w 20"/>
              <a:gd name="T17" fmla="*/ 25 h 43"/>
              <a:gd name="T18" fmla="*/ 4 w 20"/>
              <a:gd name="T19" fmla="*/ 29 h 43"/>
              <a:gd name="T20" fmla="*/ 3 w 20"/>
              <a:gd name="T21" fmla="*/ 33 h 43"/>
              <a:gd name="T22" fmla="*/ 2 w 20"/>
              <a:gd name="T23" fmla="*/ 39 h 43"/>
              <a:gd name="T24" fmla="*/ 1 w 20"/>
              <a:gd name="T25" fmla="*/ 42 h 43"/>
              <a:gd name="T26" fmla="*/ 0 w 20"/>
              <a:gd name="T27" fmla="*/ 43 h 43"/>
              <a:gd name="T28" fmla="*/ 8 w 20"/>
              <a:gd name="T29" fmla="*/ 40 h 43"/>
              <a:gd name="T30" fmla="*/ 19 w 20"/>
              <a:gd name="T31" fmla="*/ 33 h 43"/>
              <a:gd name="T32" fmla="*/ 20 w 20"/>
              <a:gd name="T33" fmla="*/ 31 h 43"/>
              <a:gd name="T34" fmla="*/ 20 w 20"/>
              <a:gd name="T35" fmla="*/ 25 h 43"/>
              <a:gd name="T36" fmla="*/ 20 w 20"/>
              <a:gd name="T37" fmla="*/ 22 h 43"/>
              <a:gd name="T38" fmla="*/ 20 w 20"/>
              <a:gd name="T39" fmla="*/ 18 h 43"/>
              <a:gd name="T40" fmla="*/ 19 w 20"/>
              <a:gd name="T41" fmla="*/ 16 h 43"/>
              <a:gd name="T42" fmla="*/ 19 w 20"/>
              <a:gd name="T43" fmla="*/ 14 h 43"/>
              <a:gd name="T44" fmla="*/ 18 w 20"/>
              <a:gd name="T45" fmla="*/ 11 h 43"/>
              <a:gd name="T46" fmla="*/ 16 w 20"/>
              <a:gd name="T47" fmla="*/ 5 h 43"/>
              <a:gd name="T48" fmla="*/ 15 w 20"/>
              <a:gd name="T49" fmla="*/ 2 h 43"/>
              <a:gd name="T50" fmla="*/ 14 w 20"/>
              <a:gd name="T51" fmla="*/ 0 h 43"/>
              <a:gd name="T52" fmla="*/ 14 w 20"/>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3">
                <a:moveTo>
                  <a:pt x="14" y="0"/>
                </a:moveTo>
                <a:cubicBezTo>
                  <a:pt x="13" y="0"/>
                  <a:pt x="13" y="0"/>
                  <a:pt x="13" y="0"/>
                </a:cubicBezTo>
                <a:cubicBezTo>
                  <a:pt x="12" y="1"/>
                  <a:pt x="10" y="2"/>
                  <a:pt x="8" y="4"/>
                </a:cubicBezTo>
                <a:cubicBezTo>
                  <a:pt x="8" y="5"/>
                  <a:pt x="7" y="6"/>
                  <a:pt x="6" y="7"/>
                </a:cubicBezTo>
                <a:cubicBezTo>
                  <a:pt x="6" y="7"/>
                  <a:pt x="6" y="7"/>
                  <a:pt x="6" y="7"/>
                </a:cubicBezTo>
                <a:cubicBezTo>
                  <a:pt x="5" y="8"/>
                  <a:pt x="5" y="9"/>
                  <a:pt x="4" y="11"/>
                </a:cubicBezTo>
                <a:cubicBezTo>
                  <a:pt x="4" y="12"/>
                  <a:pt x="4" y="13"/>
                  <a:pt x="4" y="14"/>
                </a:cubicBezTo>
                <a:cubicBezTo>
                  <a:pt x="4" y="15"/>
                  <a:pt x="4" y="17"/>
                  <a:pt x="4" y="18"/>
                </a:cubicBezTo>
                <a:cubicBezTo>
                  <a:pt x="4" y="20"/>
                  <a:pt x="4" y="23"/>
                  <a:pt x="4" y="25"/>
                </a:cubicBezTo>
                <a:cubicBezTo>
                  <a:pt x="4" y="27"/>
                  <a:pt x="4" y="28"/>
                  <a:pt x="4" y="29"/>
                </a:cubicBezTo>
                <a:cubicBezTo>
                  <a:pt x="3" y="30"/>
                  <a:pt x="3" y="32"/>
                  <a:pt x="3" y="33"/>
                </a:cubicBezTo>
                <a:cubicBezTo>
                  <a:pt x="3" y="35"/>
                  <a:pt x="3" y="38"/>
                  <a:pt x="2" y="39"/>
                </a:cubicBezTo>
                <a:cubicBezTo>
                  <a:pt x="2" y="40"/>
                  <a:pt x="1" y="41"/>
                  <a:pt x="1" y="42"/>
                </a:cubicBezTo>
                <a:cubicBezTo>
                  <a:pt x="0" y="43"/>
                  <a:pt x="0" y="43"/>
                  <a:pt x="0" y="43"/>
                </a:cubicBezTo>
                <a:cubicBezTo>
                  <a:pt x="3" y="42"/>
                  <a:pt x="5" y="42"/>
                  <a:pt x="8" y="40"/>
                </a:cubicBezTo>
                <a:cubicBezTo>
                  <a:pt x="12" y="39"/>
                  <a:pt x="16" y="36"/>
                  <a:pt x="19" y="33"/>
                </a:cubicBezTo>
                <a:cubicBezTo>
                  <a:pt x="19" y="32"/>
                  <a:pt x="19" y="32"/>
                  <a:pt x="20" y="31"/>
                </a:cubicBezTo>
                <a:cubicBezTo>
                  <a:pt x="20" y="30"/>
                  <a:pt x="20" y="27"/>
                  <a:pt x="20" y="25"/>
                </a:cubicBezTo>
                <a:cubicBezTo>
                  <a:pt x="20" y="24"/>
                  <a:pt x="20" y="23"/>
                  <a:pt x="20" y="22"/>
                </a:cubicBezTo>
                <a:cubicBezTo>
                  <a:pt x="20" y="20"/>
                  <a:pt x="20" y="19"/>
                  <a:pt x="20" y="18"/>
                </a:cubicBezTo>
                <a:cubicBezTo>
                  <a:pt x="19" y="16"/>
                  <a:pt x="19" y="16"/>
                  <a:pt x="19" y="16"/>
                </a:cubicBezTo>
                <a:cubicBezTo>
                  <a:pt x="19" y="14"/>
                  <a:pt x="19" y="14"/>
                  <a:pt x="19" y="14"/>
                </a:cubicBezTo>
                <a:cubicBezTo>
                  <a:pt x="18" y="13"/>
                  <a:pt x="18" y="12"/>
                  <a:pt x="18" y="11"/>
                </a:cubicBezTo>
                <a:cubicBezTo>
                  <a:pt x="17" y="9"/>
                  <a:pt x="16" y="7"/>
                  <a:pt x="16" y="5"/>
                </a:cubicBezTo>
                <a:cubicBezTo>
                  <a:pt x="15" y="4"/>
                  <a:pt x="15" y="3"/>
                  <a:pt x="15" y="2"/>
                </a:cubicBezTo>
                <a:cubicBezTo>
                  <a:pt x="15" y="2"/>
                  <a:pt x="14" y="1"/>
                  <a:pt x="14" y="0"/>
                </a:cubicBezTo>
                <a:cubicBezTo>
                  <a:pt x="14" y="0"/>
                  <a:pt x="14" y="0"/>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7" name="Freeform 3405">
            <a:extLst>
              <a:ext uri="{FF2B5EF4-FFF2-40B4-BE49-F238E27FC236}">
                <a16:creationId xmlns:a16="http://schemas.microsoft.com/office/drawing/2014/main" id="{0A38FF55-620C-4D1D-BA11-69B930D8ABD9}"/>
              </a:ext>
            </a:extLst>
          </p:cNvPr>
          <p:cNvSpPr>
            <a:spLocks/>
          </p:cNvSpPr>
          <p:nvPr/>
        </p:nvSpPr>
        <p:spPr bwMode="auto">
          <a:xfrm>
            <a:off x="2466567" y="4153552"/>
            <a:ext cx="42867" cy="141304"/>
          </a:xfrm>
          <a:custGeom>
            <a:avLst/>
            <a:gdLst>
              <a:gd name="T0" fmla="*/ 0 w 10"/>
              <a:gd name="T1" fmla="*/ 0 h 33"/>
              <a:gd name="T2" fmla="*/ 1 w 10"/>
              <a:gd name="T3" fmla="*/ 1 h 33"/>
              <a:gd name="T4" fmla="*/ 2 w 10"/>
              <a:gd name="T5" fmla="*/ 10 h 33"/>
              <a:gd name="T6" fmla="*/ 2 w 10"/>
              <a:gd name="T7" fmla="*/ 12 h 33"/>
              <a:gd name="T8" fmla="*/ 2 w 10"/>
              <a:gd name="T9" fmla="*/ 13 h 33"/>
              <a:gd name="T10" fmla="*/ 3 w 10"/>
              <a:gd name="T11" fmla="*/ 16 h 33"/>
              <a:gd name="T12" fmla="*/ 4 w 10"/>
              <a:gd name="T13" fmla="*/ 17 h 33"/>
              <a:gd name="T14" fmla="*/ 5 w 10"/>
              <a:gd name="T15" fmla="*/ 19 h 33"/>
              <a:gd name="T16" fmla="*/ 6 w 10"/>
              <a:gd name="T17" fmla="*/ 22 h 33"/>
              <a:gd name="T18" fmla="*/ 7 w 10"/>
              <a:gd name="T19" fmla="*/ 24 h 33"/>
              <a:gd name="T20" fmla="*/ 8 w 10"/>
              <a:gd name="T21" fmla="*/ 27 h 33"/>
              <a:gd name="T22" fmla="*/ 8 w 10"/>
              <a:gd name="T23" fmla="*/ 28 h 33"/>
              <a:gd name="T24" fmla="*/ 8 w 10"/>
              <a:gd name="T25" fmla="*/ 29 h 33"/>
              <a:gd name="T26" fmla="*/ 8 w 10"/>
              <a:gd name="T27" fmla="*/ 32 h 33"/>
              <a:gd name="T28" fmla="*/ 8 w 10"/>
              <a:gd name="T29" fmla="*/ 33 h 33"/>
              <a:gd name="T30" fmla="*/ 10 w 10"/>
              <a:gd name="T31" fmla="*/ 21 h 33"/>
              <a:gd name="T32" fmla="*/ 10 w 10"/>
              <a:gd name="T33" fmla="*/ 14 h 33"/>
              <a:gd name="T34" fmla="*/ 9 w 10"/>
              <a:gd name="T35" fmla="*/ 11 h 33"/>
              <a:gd name="T36" fmla="*/ 8 w 10"/>
              <a:gd name="T37" fmla="*/ 8 h 33"/>
              <a:gd name="T38" fmla="*/ 7 w 10"/>
              <a:gd name="T39" fmla="*/ 6 h 33"/>
              <a:gd name="T40" fmla="*/ 6 w 10"/>
              <a:gd name="T41" fmla="*/ 5 h 33"/>
              <a:gd name="T42" fmla="*/ 5 w 10"/>
              <a:gd name="T43" fmla="*/ 3 h 33"/>
              <a:gd name="T44" fmla="*/ 3 w 10"/>
              <a:gd name="T45" fmla="*/ 2 h 33"/>
              <a:gd name="T46" fmla="*/ 2 w 10"/>
              <a:gd name="T47" fmla="*/ 1 h 33"/>
              <a:gd name="T48" fmla="*/ 1 w 10"/>
              <a:gd name="T49" fmla="*/ 0 h 33"/>
              <a:gd name="T50" fmla="*/ 0 w 10"/>
              <a:gd name="T5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33">
                <a:moveTo>
                  <a:pt x="0" y="0"/>
                </a:moveTo>
                <a:cubicBezTo>
                  <a:pt x="0" y="0"/>
                  <a:pt x="1" y="1"/>
                  <a:pt x="1" y="1"/>
                </a:cubicBezTo>
                <a:cubicBezTo>
                  <a:pt x="1" y="4"/>
                  <a:pt x="2" y="7"/>
                  <a:pt x="2" y="10"/>
                </a:cubicBezTo>
                <a:cubicBezTo>
                  <a:pt x="2" y="11"/>
                  <a:pt x="2" y="12"/>
                  <a:pt x="2" y="12"/>
                </a:cubicBezTo>
                <a:cubicBezTo>
                  <a:pt x="2" y="13"/>
                  <a:pt x="2" y="13"/>
                  <a:pt x="2" y="13"/>
                </a:cubicBezTo>
                <a:cubicBezTo>
                  <a:pt x="2" y="13"/>
                  <a:pt x="2" y="14"/>
                  <a:pt x="3" y="16"/>
                </a:cubicBezTo>
                <a:cubicBezTo>
                  <a:pt x="3" y="16"/>
                  <a:pt x="3" y="17"/>
                  <a:pt x="4" y="17"/>
                </a:cubicBezTo>
                <a:cubicBezTo>
                  <a:pt x="4" y="18"/>
                  <a:pt x="5" y="19"/>
                  <a:pt x="5" y="19"/>
                </a:cubicBezTo>
                <a:cubicBezTo>
                  <a:pt x="5" y="20"/>
                  <a:pt x="6" y="21"/>
                  <a:pt x="6" y="22"/>
                </a:cubicBezTo>
                <a:cubicBezTo>
                  <a:pt x="6" y="23"/>
                  <a:pt x="7" y="23"/>
                  <a:pt x="7" y="24"/>
                </a:cubicBezTo>
                <a:cubicBezTo>
                  <a:pt x="7" y="25"/>
                  <a:pt x="7" y="26"/>
                  <a:pt x="8" y="27"/>
                </a:cubicBezTo>
                <a:cubicBezTo>
                  <a:pt x="8" y="27"/>
                  <a:pt x="8" y="28"/>
                  <a:pt x="8" y="28"/>
                </a:cubicBezTo>
                <a:cubicBezTo>
                  <a:pt x="8" y="29"/>
                  <a:pt x="8" y="29"/>
                  <a:pt x="8" y="29"/>
                </a:cubicBezTo>
                <a:cubicBezTo>
                  <a:pt x="8" y="30"/>
                  <a:pt x="8" y="31"/>
                  <a:pt x="8" y="32"/>
                </a:cubicBezTo>
                <a:cubicBezTo>
                  <a:pt x="8" y="32"/>
                  <a:pt x="8" y="33"/>
                  <a:pt x="8" y="33"/>
                </a:cubicBezTo>
                <a:cubicBezTo>
                  <a:pt x="9" y="29"/>
                  <a:pt x="10" y="25"/>
                  <a:pt x="10" y="21"/>
                </a:cubicBezTo>
                <a:cubicBezTo>
                  <a:pt x="10" y="19"/>
                  <a:pt x="10" y="16"/>
                  <a:pt x="10" y="14"/>
                </a:cubicBezTo>
                <a:cubicBezTo>
                  <a:pt x="10" y="13"/>
                  <a:pt x="9" y="12"/>
                  <a:pt x="9" y="11"/>
                </a:cubicBezTo>
                <a:cubicBezTo>
                  <a:pt x="9" y="10"/>
                  <a:pt x="9" y="9"/>
                  <a:pt x="8" y="8"/>
                </a:cubicBezTo>
                <a:cubicBezTo>
                  <a:pt x="8" y="7"/>
                  <a:pt x="8" y="6"/>
                  <a:pt x="7" y="6"/>
                </a:cubicBezTo>
                <a:cubicBezTo>
                  <a:pt x="7" y="5"/>
                  <a:pt x="7" y="5"/>
                  <a:pt x="6" y="5"/>
                </a:cubicBezTo>
                <a:cubicBezTo>
                  <a:pt x="6" y="4"/>
                  <a:pt x="5" y="4"/>
                  <a:pt x="5" y="3"/>
                </a:cubicBezTo>
                <a:cubicBezTo>
                  <a:pt x="4" y="3"/>
                  <a:pt x="4" y="3"/>
                  <a:pt x="3" y="2"/>
                </a:cubicBezTo>
                <a:cubicBezTo>
                  <a:pt x="3" y="2"/>
                  <a:pt x="2" y="1"/>
                  <a:pt x="2" y="1"/>
                </a:cubicBezTo>
                <a:cubicBezTo>
                  <a:pt x="1" y="1"/>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8" name="Freeform 3406">
            <a:extLst>
              <a:ext uri="{FF2B5EF4-FFF2-40B4-BE49-F238E27FC236}">
                <a16:creationId xmlns:a16="http://schemas.microsoft.com/office/drawing/2014/main" id="{628C5BAB-3CAD-4BF6-A78B-EA5EAE949194}"/>
              </a:ext>
            </a:extLst>
          </p:cNvPr>
          <p:cNvSpPr>
            <a:spLocks/>
          </p:cNvSpPr>
          <p:nvPr/>
        </p:nvSpPr>
        <p:spPr bwMode="auto">
          <a:xfrm>
            <a:off x="2458629" y="4123386"/>
            <a:ext cx="50806" cy="90498"/>
          </a:xfrm>
          <a:custGeom>
            <a:avLst/>
            <a:gdLst>
              <a:gd name="T0" fmla="*/ 1 w 12"/>
              <a:gd name="T1" fmla="*/ 0 h 21"/>
              <a:gd name="T2" fmla="*/ 0 w 12"/>
              <a:gd name="T3" fmla="*/ 0 h 21"/>
              <a:gd name="T4" fmla="*/ 1 w 12"/>
              <a:gd name="T5" fmla="*/ 2 h 21"/>
              <a:gd name="T6" fmla="*/ 2 w 12"/>
              <a:gd name="T7" fmla="*/ 5 h 21"/>
              <a:gd name="T8" fmla="*/ 3 w 12"/>
              <a:gd name="T9" fmla="*/ 7 h 21"/>
              <a:gd name="T10" fmla="*/ 4 w 12"/>
              <a:gd name="T11" fmla="*/ 8 h 21"/>
              <a:gd name="T12" fmla="*/ 5 w 12"/>
              <a:gd name="T13" fmla="*/ 9 h 21"/>
              <a:gd name="T14" fmla="*/ 7 w 12"/>
              <a:gd name="T15" fmla="*/ 10 h 21"/>
              <a:gd name="T16" fmla="*/ 8 w 12"/>
              <a:gd name="T17" fmla="*/ 11 h 21"/>
              <a:gd name="T18" fmla="*/ 9 w 12"/>
              <a:gd name="T19" fmla="*/ 13 h 21"/>
              <a:gd name="T20" fmla="*/ 10 w 12"/>
              <a:gd name="T21" fmla="*/ 15 h 21"/>
              <a:gd name="T22" fmla="*/ 11 w 12"/>
              <a:gd name="T23" fmla="*/ 18 h 21"/>
              <a:gd name="T24" fmla="*/ 12 w 12"/>
              <a:gd name="T25" fmla="*/ 21 h 21"/>
              <a:gd name="T26" fmla="*/ 6 w 12"/>
              <a:gd name="T27" fmla="*/ 4 h 21"/>
              <a:gd name="T28" fmla="*/ 3 w 12"/>
              <a:gd name="T29" fmla="*/ 1 h 21"/>
              <a:gd name="T30" fmla="*/ 1 w 1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1">
                <a:moveTo>
                  <a:pt x="1" y="0"/>
                </a:moveTo>
                <a:cubicBezTo>
                  <a:pt x="1" y="0"/>
                  <a:pt x="0" y="0"/>
                  <a:pt x="0" y="0"/>
                </a:cubicBezTo>
                <a:cubicBezTo>
                  <a:pt x="0" y="1"/>
                  <a:pt x="1" y="1"/>
                  <a:pt x="1" y="2"/>
                </a:cubicBezTo>
                <a:cubicBezTo>
                  <a:pt x="1" y="3"/>
                  <a:pt x="2" y="4"/>
                  <a:pt x="2" y="5"/>
                </a:cubicBezTo>
                <a:cubicBezTo>
                  <a:pt x="2" y="5"/>
                  <a:pt x="3" y="6"/>
                  <a:pt x="3" y="7"/>
                </a:cubicBezTo>
                <a:cubicBezTo>
                  <a:pt x="4" y="7"/>
                  <a:pt x="4" y="7"/>
                  <a:pt x="4" y="8"/>
                </a:cubicBezTo>
                <a:cubicBezTo>
                  <a:pt x="5" y="8"/>
                  <a:pt x="5" y="9"/>
                  <a:pt x="5" y="9"/>
                </a:cubicBezTo>
                <a:cubicBezTo>
                  <a:pt x="6" y="9"/>
                  <a:pt x="6" y="10"/>
                  <a:pt x="7" y="10"/>
                </a:cubicBezTo>
                <a:cubicBezTo>
                  <a:pt x="7" y="11"/>
                  <a:pt x="8" y="11"/>
                  <a:pt x="8" y="11"/>
                </a:cubicBezTo>
                <a:cubicBezTo>
                  <a:pt x="9" y="12"/>
                  <a:pt x="9" y="12"/>
                  <a:pt x="9" y="13"/>
                </a:cubicBezTo>
                <a:cubicBezTo>
                  <a:pt x="10" y="13"/>
                  <a:pt x="10" y="14"/>
                  <a:pt x="10" y="15"/>
                </a:cubicBezTo>
                <a:cubicBezTo>
                  <a:pt x="11" y="16"/>
                  <a:pt x="11" y="17"/>
                  <a:pt x="11" y="18"/>
                </a:cubicBezTo>
                <a:cubicBezTo>
                  <a:pt x="11" y="19"/>
                  <a:pt x="12" y="20"/>
                  <a:pt x="12" y="21"/>
                </a:cubicBezTo>
                <a:cubicBezTo>
                  <a:pt x="11" y="15"/>
                  <a:pt x="9" y="9"/>
                  <a:pt x="6" y="4"/>
                </a:cubicBezTo>
                <a:cubicBezTo>
                  <a:pt x="5" y="3"/>
                  <a:pt x="4" y="2"/>
                  <a:pt x="3" y="1"/>
                </a:cubicBezTo>
                <a:cubicBezTo>
                  <a:pt x="2" y="1"/>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59" name="Freeform 3407">
            <a:extLst>
              <a:ext uri="{FF2B5EF4-FFF2-40B4-BE49-F238E27FC236}">
                <a16:creationId xmlns:a16="http://schemas.microsoft.com/office/drawing/2014/main" id="{C7A04682-BCB9-4AA2-87DE-0EFFAC0AF87B}"/>
              </a:ext>
            </a:extLst>
          </p:cNvPr>
          <p:cNvSpPr>
            <a:spLocks/>
          </p:cNvSpPr>
          <p:nvPr/>
        </p:nvSpPr>
        <p:spPr bwMode="auto">
          <a:xfrm>
            <a:off x="2449103" y="4213884"/>
            <a:ext cx="52394" cy="138129"/>
          </a:xfrm>
          <a:custGeom>
            <a:avLst/>
            <a:gdLst>
              <a:gd name="T0" fmla="*/ 6 w 12"/>
              <a:gd name="T1" fmla="*/ 0 h 32"/>
              <a:gd name="T2" fmla="*/ 5 w 12"/>
              <a:gd name="T3" fmla="*/ 7 h 32"/>
              <a:gd name="T4" fmla="*/ 4 w 12"/>
              <a:gd name="T5" fmla="*/ 17 h 32"/>
              <a:gd name="T6" fmla="*/ 2 w 12"/>
              <a:gd name="T7" fmla="*/ 26 h 32"/>
              <a:gd name="T8" fmla="*/ 0 w 12"/>
              <a:gd name="T9" fmla="*/ 31 h 32"/>
              <a:gd name="T10" fmla="*/ 3 w 12"/>
              <a:gd name="T11" fmla="*/ 32 h 32"/>
              <a:gd name="T12" fmla="*/ 3 w 12"/>
              <a:gd name="T13" fmla="*/ 32 h 32"/>
              <a:gd name="T14" fmla="*/ 6 w 12"/>
              <a:gd name="T15" fmla="*/ 30 h 32"/>
              <a:gd name="T16" fmla="*/ 12 w 12"/>
              <a:gd name="T17" fmla="*/ 20 h 32"/>
              <a:gd name="T18" fmla="*/ 12 w 12"/>
              <a:gd name="T19" fmla="*/ 18 h 32"/>
              <a:gd name="T20" fmla="*/ 12 w 12"/>
              <a:gd name="T21" fmla="*/ 15 h 32"/>
              <a:gd name="T22" fmla="*/ 12 w 12"/>
              <a:gd name="T23" fmla="*/ 14 h 32"/>
              <a:gd name="T24" fmla="*/ 11 w 12"/>
              <a:gd name="T25" fmla="*/ 13 h 32"/>
              <a:gd name="T26" fmla="*/ 11 w 12"/>
              <a:gd name="T27" fmla="*/ 10 h 32"/>
              <a:gd name="T28" fmla="*/ 10 w 12"/>
              <a:gd name="T29" fmla="*/ 8 h 32"/>
              <a:gd name="T30" fmla="*/ 9 w 12"/>
              <a:gd name="T31" fmla="*/ 6 h 32"/>
              <a:gd name="T32" fmla="*/ 7 w 12"/>
              <a:gd name="T33" fmla="*/ 4 h 32"/>
              <a:gd name="T34" fmla="*/ 6 w 12"/>
              <a:gd name="T35" fmla="*/ 2 h 32"/>
              <a:gd name="T36" fmla="*/ 6 w 1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32">
                <a:moveTo>
                  <a:pt x="6" y="0"/>
                </a:moveTo>
                <a:cubicBezTo>
                  <a:pt x="6" y="2"/>
                  <a:pt x="5" y="5"/>
                  <a:pt x="5" y="7"/>
                </a:cubicBezTo>
                <a:cubicBezTo>
                  <a:pt x="5" y="10"/>
                  <a:pt x="5" y="14"/>
                  <a:pt x="4" y="17"/>
                </a:cubicBezTo>
                <a:cubicBezTo>
                  <a:pt x="4" y="21"/>
                  <a:pt x="3" y="24"/>
                  <a:pt x="2" y="26"/>
                </a:cubicBezTo>
                <a:cubicBezTo>
                  <a:pt x="1" y="28"/>
                  <a:pt x="1" y="30"/>
                  <a:pt x="0" y="31"/>
                </a:cubicBezTo>
                <a:cubicBezTo>
                  <a:pt x="1" y="31"/>
                  <a:pt x="2" y="32"/>
                  <a:pt x="3" y="32"/>
                </a:cubicBezTo>
                <a:cubicBezTo>
                  <a:pt x="3" y="32"/>
                  <a:pt x="3" y="32"/>
                  <a:pt x="3" y="32"/>
                </a:cubicBezTo>
                <a:cubicBezTo>
                  <a:pt x="4" y="32"/>
                  <a:pt x="5" y="31"/>
                  <a:pt x="6" y="30"/>
                </a:cubicBezTo>
                <a:cubicBezTo>
                  <a:pt x="8" y="27"/>
                  <a:pt x="10" y="23"/>
                  <a:pt x="12" y="20"/>
                </a:cubicBezTo>
                <a:cubicBezTo>
                  <a:pt x="12" y="19"/>
                  <a:pt x="12" y="19"/>
                  <a:pt x="12" y="18"/>
                </a:cubicBezTo>
                <a:cubicBezTo>
                  <a:pt x="12" y="17"/>
                  <a:pt x="12" y="16"/>
                  <a:pt x="12" y="15"/>
                </a:cubicBezTo>
                <a:cubicBezTo>
                  <a:pt x="12" y="15"/>
                  <a:pt x="12" y="15"/>
                  <a:pt x="12" y="14"/>
                </a:cubicBezTo>
                <a:cubicBezTo>
                  <a:pt x="11" y="14"/>
                  <a:pt x="11" y="13"/>
                  <a:pt x="11" y="13"/>
                </a:cubicBezTo>
                <a:cubicBezTo>
                  <a:pt x="11" y="12"/>
                  <a:pt x="11" y="11"/>
                  <a:pt x="11" y="10"/>
                </a:cubicBezTo>
                <a:cubicBezTo>
                  <a:pt x="10" y="10"/>
                  <a:pt x="10" y="9"/>
                  <a:pt x="10" y="8"/>
                </a:cubicBezTo>
                <a:cubicBezTo>
                  <a:pt x="9" y="7"/>
                  <a:pt x="9" y="6"/>
                  <a:pt x="9" y="6"/>
                </a:cubicBezTo>
                <a:cubicBezTo>
                  <a:pt x="8" y="5"/>
                  <a:pt x="8" y="4"/>
                  <a:pt x="7" y="4"/>
                </a:cubicBezTo>
                <a:cubicBezTo>
                  <a:pt x="7" y="3"/>
                  <a:pt x="7" y="2"/>
                  <a:pt x="6" y="2"/>
                </a:cubicBezTo>
                <a:cubicBezTo>
                  <a:pt x="6" y="1"/>
                  <a:pt x="6" y="1"/>
                  <a:pt x="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0" name="Freeform 3408">
            <a:extLst>
              <a:ext uri="{FF2B5EF4-FFF2-40B4-BE49-F238E27FC236}">
                <a16:creationId xmlns:a16="http://schemas.microsoft.com/office/drawing/2014/main" id="{351FE04E-334C-4279-94B4-B0FCCFC7F293}"/>
              </a:ext>
            </a:extLst>
          </p:cNvPr>
          <p:cNvSpPr>
            <a:spLocks/>
          </p:cNvSpPr>
          <p:nvPr/>
        </p:nvSpPr>
        <p:spPr bwMode="auto">
          <a:xfrm>
            <a:off x="2401472" y="4183718"/>
            <a:ext cx="69858" cy="163531"/>
          </a:xfrm>
          <a:custGeom>
            <a:avLst/>
            <a:gdLst>
              <a:gd name="T0" fmla="*/ 15 w 16"/>
              <a:gd name="T1" fmla="*/ 0 h 38"/>
              <a:gd name="T2" fmla="*/ 15 w 16"/>
              <a:gd name="T3" fmla="*/ 3 h 38"/>
              <a:gd name="T4" fmla="*/ 13 w 16"/>
              <a:gd name="T5" fmla="*/ 6 h 38"/>
              <a:gd name="T6" fmla="*/ 11 w 16"/>
              <a:gd name="T7" fmla="*/ 9 h 38"/>
              <a:gd name="T8" fmla="*/ 7 w 16"/>
              <a:gd name="T9" fmla="*/ 15 h 38"/>
              <a:gd name="T10" fmla="*/ 5 w 16"/>
              <a:gd name="T11" fmla="*/ 18 h 38"/>
              <a:gd name="T12" fmla="*/ 3 w 16"/>
              <a:gd name="T13" fmla="*/ 21 h 38"/>
              <a:gd name="T14" fmla="*/ 0 w 16"/>
              <a:gd name="T15" fmla="*/ 28 h 38"/>
              <a:gd name="T16" fmla="*/ 0 w 16"/>
              <a:gd name="T17" fmla="*/ 30 h 38"/>
              <a:gd name="T18" fmla="*/ 0 w 16"/>
              <a:gd name="T19" fmla="*/ 31 h 38"/>
              <a:gd name="T20" fmla="*/ 6 w 16"/>
              <a:gd name="T21" fmla="*/ 35 h 38"/>
              <a:gd name="T22" fmla="*/ 10 w 16"/>
              <a:gd name="T23" fmla="*/ 37 h 38"/>
              <a:gd name="T24" fmla="*/ 11 w 16"/>
              <a:gd name="T25" fmla="*/ 38 h 38"/>
              <a:gd name="T26" fmla="*/ 13 w 16"/>
              <a:gd name="T27" fmla="*/ 33 h 38"/>
              <a:gd name="T28" fmla="*/ 15 w 16"/>
              <a:gd name="T29" fmla="*/ 24 h 38"/>
              <a:gd name="T30" fmla="*/ 16 w 16"/>
              <a:gd name="T31" fmla="*/ 14 h 38"/>
              <a:gd name="T32" fmla="*/ 16 w 16"/>
              <a:gd name="T33" fmla="*/ 3 h 38"/>
              <a:gd name="T34" fmla="*/ 15 w 1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8">
                <a:moveTo>
                  <a:pt x="15" y="0"/>
                </a:moveTo>
                <a:cubicBezTo>
                  <a:pt x="15" y="1"/>
                  <a:pt x="15" y="2"/>
                  <a:pt x="15" y="3"/>
                </a:cubicBezTo>
                <a:cubicBezTo>
                  <a:pt x="14" y="4"/>
                  <a:pt x="14" y="5"/>
                  <a:pt x="13" y="6"/>
                </a:cubicBezTo>
                <a:cubicBezTo>
                  <a:pt x="13" y="7"/>
                  <a:pt x="12" y="8"/>
                  <a:pt x="11" y="9"/>
                </a:cubicBezTo>
                <a:cubicBezTo>
                  <a:pt x="10" y="11"/>
                  <a:pt x="8" y="13"/>
                  <a:pt x="7" y="15"/>
                </a:cubicBezTo>
                <a:cubicBezTo>
                  <a:pt x="6" y="16"/>
                  <a:pt x="6" y="17"/>
                  <a:pt x="5" y="18"/>
                </a:cubicBezTo>
                <a:cubicBezTo>
                  <a:pt x="4" y="19"/>
                  <a:pt x="4" y="20"/>
                  <a:pt x="3" y="21"/>
                </a:cubicBezTo>
                <a:cubicBezTo>
                  <a:pt x="2" y="24"/>
                  <a:pt x="1" y="26"/>
                  <a:pt x="0" y="28"/>
                </a:cubicBezTo>
                <a:cubicBezTo>
                  <a:pt x="0" y="28"/>
                  <a:pt x="0" y="29"/>
                  <a:pt x="0" y="30"/>
                </a:cubicBezTo>
                <a:cubicBezTo>
                  <a:pt x="0" y="31"/>
                  <a:pt x="0" y="31"/>
                  <a:pt x="0" y="31"/>
                </a:cubicBezTo>
                <a:cubicBezTo>
                  <a:pt x="2" y="33"/>
                  <a:pt x="4" y="34"/>
                  <a:pt x="6" y="35"/>
                </a:cubicBezTo>
                <a:cubicBezTo>
                  <a:pt x="8" y="35"/>
                  <a:pt x="10" y="36"/>
                  <a:pt x="10" y="37"/>
                </a:cubicBezTo>
                <a:cubicBezTo>
                  <a:pt x="10" y="37"/>
                  <a:pt x="11" y="38"/>
                  <a:pt x="11" y="38"/>
                </a:cubicBezTo>
                <a:cubicBezTo>
                  <a:pt x="12" y="37"/>
                  <a:pt x="12" y="35"/>
                  <a:pt x="13" y="33"/>
                </a:cubicBezTo>
                <a:cubicBezTo>
                  <a:pt x="14" y="31"/>
                  <a:pt x="14" y="28"/>
                  <a:pt x="15" y="24"/>
                </a:cubicBezTo>
                <a:cubicBezTo>
                  <a:pt x="15" y="21"/>
                  <a:pt x="15" y="17"/>
                  <a:pt x="16" y="14"/>
                </a:cubicBezTo>
                <a:cubicBezTo>
                  <a:pt x="16" y="10"/>
                  <a:pt x="16" y="7"/>
                  <a:pt x="16" y="3"/>
                </a:cubicBezTo>
                <a:cubicBezTo>
                  <a:pt x="16" y="2"/>
                  <a:pt x="16" y="1"/>
                  <a:pt x="1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1" name="Freeform 3409">
            <a:extLst>
              <a:ext uri="{FF2B5EF4-FFF2-40B4-BE49-F238E27FC236}">
                <a16:creationId xmlns:a16="http://schemas.microsoft.com/office/drawing/2014/main" id="{95118C66-7462-42CC-B1A4-AF40AC38CC43}"/>
              </a:ext>
            </a:extLst>
          </p:cNvPr>
          <p:cNvSpPr>
            <a:spLocks/>
          </p:cNvSpPr>
          <p:nvPr/>
        </p:nvSpPr>
        <p:spPr bwMode="auto">
          <a:xfrm>
            <a:off x="2341140" y="4083693"/>
            <a:ext cx="112726" cy="150830"/>
          </a:xfrm>
          <a:custGeom>
            <a:avLst/>
            <a:gdLst>
              <a:gd name="T0" fmla="*/ 13 w 26"/>
              <a:gd name="T1" fmla="*/ 0 h 35"/>
              <a:gd name="T2" fmla="*/ 3 w 26"/>
              <a:gd name="T3" fmla="*/ 5 h 35"/>
              <a:gd name="T4" fmla="*/ 0 w 26"/>
              <a:gd name="T5" fmla="*/ 15 h 35"/>
              <a:gd name="T6" fmla="*/ 3 w 26"/>
              <a:gd name="T7" fmla="*/ 34 h 35"/>
              <a:gd name="T8" fmla="*/ 4 w 26"/>
              <a:gd name="T9" fmla="*/ 35 h 35"/>
              <a:gd name="T10" fmla="*/ 4 w 26"/>
              <a:gd name="T11" fmla="*/ 34 h 35"/>
              <a:gd name="T12" fmla="*/ 7 w 26"/>
              <a:gd name="T13" fmla="*/ 28 h 35"/>
              <a:gd name="T14" fmla="*/ 9 w 26"/>
              <a:gd name="T15" fmla="*/ 25 h 35"/>
              <a:gd name="T16" fmla="*/ 11 w 26"/>
              <a:gd name="T17" fmla="*/ 22 h 35"/>
              <a:gd name="T18" fmla="*/ 13 w 26"/>
              <a:gd name="T19" fmla="*/ 21 h 35"/>
              <a:gd name="T20" fmla="*/ 14 w 26"/>
              <a:gd name="T21" fmla="*/ 20 h 35"/>
              <a:gd name="T22" fmla="*/ 17 w 26"/>
              <a:gd name="T23" fmla="*/ 18 h 35"/>
              <a:gd name="T24" fmla="*/ 22 w 26"/>
              <a:gd name="T25" fmla="*/ 14 h 35"/>
              <a:gd name="T26" fmla="*/ 24 w 26"/>
              <a:gd name="T27" fmla="*/ 12 h 35"/>
              <a:gd name="T28" fmla="*/ 25 w 26"/>
              <a:gd name="T29" fmla="*/ 11 h 35"/>
              <a:gd name="T30" fmla="*/ 26 w 26"/>
              <a:gd name="T31" fmla="*/ 10 h 35"/>
              <a:gd name="T32" fmla="*/ 26 w 26"/>
              <a:gd name="T33" fmla="*/ 10 h 35"/>
              <a:gd name="T34" fmla="*/ 26 w 26"/>
              <a:gd name="T35" fmla="*/ 9 h 35"/>
              <a:gd name="T36" fmla="*/ 26 w 26"/>
              <a:gd name="T37" fmla="*/ 9 h 35"/>
              <a:gd name="T38" fmla="*/ 16 w 26"/>
              <a:gd name="T39" fmla="*/ 0 h 35"/>
              <a:gd name="T40" fmla="*/ 13 w 26"/>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13" y="0"/>
                </a:moveTo>
                <a:cubicBezTo>
                  <a:pt x="9" y="0"/>
                  <a:pt x="5" y="2"/>
                  <a:pt x="3" y="5"/>
                </a:cubicBezTo>
                <a:cubicBezTo>
                  <a:pt x="1" y="8"/>
                  <a:pt x="0" y="11"/>
                  <a:pt x="0" y="15"/>
                </a:cubicBezTo>
                <a:cubicBezTo>
                  <a:pt x="0" y="21"/>
                  <a:pt x="1" y="28"/>
                  <a:pt x="3" y="34"/>
                </a:cubicBezTo>
                <a:cubicBezTo>
                  <a:pt x="4" y="35"/>
                  <a:pt x="4" y="35"/>
                  <a:pt x="4" y="35"/>
                </a:cubicBezTo>
                <a:cubicBezTo>
                  <a:pt x="4" y="35"/>
                  <a:pt x="4" y="35"/>
                  <a:pt x="4" y="34"/>
                </a:cubicBezTo>
                <a:cubicBezTo>
                  <a:pt x="4" y="32"/>
                  <a:pt x="5" y="30"/>
                  <a:pt x="7" y="28"/>
                </a:cubicBezTo>
                <a:cubicBezTo>
                  <a:pt x="7" y="27"/>
                  <a:pt x="8" y="26"/>
                  <a:pt x="9" y="25"/>
                </a:cubicBezTo>
                <a:cubicBezTo>
                  <a:pt x="10" y="24"/>
                  <a:pt x="10" y="23"/>
                  <a:pt x="11" y="22"/>
                </a:cubicBezTo>
                <a:cubicBezTo>
                  <a:pt x="13" y="21"/>
                  <a:pt x="13" y="21"/>
                  <a:pt x="13" y="21"/>
                </a:cubicBezTo>
                <a:cubicBezTo>
                  <a:pt x="14" y="20"/>
                  <a:pt x="14" y="20"/>
                  <a:pt x="14" y="20"/>
                </a:cubicBezTo>
                <a:cubicBezTo>
                  <a:pt x="15" y="19"/>
                  <a:pt x="16" y="18"/>
                  <a:pt x="17" y="18"/>
                </a:cubicBezTo>
                <a:cubicBezTo>
                  <a:pt x="19" y="16"/>
                  <a:pt x="20" y="15"/>
                  <a:pt x="22" y="14"/>
                </a:cubicBezTo>
                <a:cubicBezTo>
                  <a:pt x="23" y="13"/>
                  <a:pt x="23" y="12"/>
                  <a:pt x="24" y="12"/>
                </a:cubicBezTo>
                <a:cubicBezTo>
                  <a:pt x="24" y="12"/>
                  <a:pt x="25" y="11"/>
                  <a:pt x="25" y="11"/>
                </a:cubicBezTo>
                <a:cubicBezTo>
                  <a:pt x="26" y="10"/>
                  <a:pt x="26" y="10"/>
                  <a:pt x="26" y="10"/>
                </a:cubicBezTo>
                <a:cubicBezTo>
                  <a:pt x="26" y="10"/>
                  <a:pt x="26" y="10"/>
                  <a:pt x="26" y="10"/>
                </a:cubicBezTo>
                <a:cubicBezTo>
                  <a:pt x="26" y="9"/>
                  <a:pt x="26" y="9"/>
                  <a:pt x="26" y="9"/>
                </a:cubicBezTo>
                <a:cubicBezTo>
                  <a:pt x="26" y="9"/>
                  <a:pt x="26" y="9"/>
                  <a:pt x="26" y="9"/>
                </a:cubicBezTo>
                <a:cubicBezTo>
                  <a:pt x="24" y="5"/>
                  <a:pt x="20" y="1"/>
                  <a:pt x="16" y="0"/>
                </a:cubicBezTo>
                <a:cubicBezTo>
                  <a:pt x="15" y="0"/>
                  <a:pt x="14" y="0"/>
                  <a:pt x="1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2" name="Freeform 3410">
            <a:extLst>
              <a:ext uri="{FF2B5EF4-FFF2-40B4-BE49-F238E27FC236}">
                <a16:creationId xmlns:a16="http://schemas.microsoft.com/office/drawing/2014/main" id="{33B4C411-93B4-4A4F-BDEC-D00A301BE215}"/>
              </a:ext>
            </a:extLst>
          </p:cNvPr>
          <p:cNvSpPr>
            <a:spLocks/>
          </p:cNvSpPr>
          <p:nvPr/>
        </p:nvSpPr>
        <p:spPr bwMode="auto">
          <a:xfrm>
            <a:off x="2358605" y="4131324"/>
            <a:ext cx="107963" cy="185759"/>
          </a:xfrm>
          <a:custGeom>
            <a:avLst/>
            <a:gdLst>
              <a:gd name="T0" fmla="*/ 22 w 25"/>
              <a:gd name="T1" fmla="*/ 0 h 43"/>
              <a:gd name="T2" fmla="*/ 22 w 25"/>
              <a:gd name="T3" fmla="*/ 0 h 43"/>
              <a:gd name="T4" fmla="*/ 20 w 25"/>
              <a:gd name="T5" fmla="*/ 2 h 43"/>
              <a:gd name="T6" fmla="*/ 18 w 25"/>
              <a:gd name="T7" fmla="*/ 3 h 43"/>
              <a:gd name="T8" fmla="*/ 13 w 25"/>
              <a:gd name="T9" fmla="*/ 7 h 43"/>
              <a:gd name="T10" fmla="*/ 10 w 25"/>
              <a:gd name="T11" fmla="*/ 9 h 43"/>
              <a:gd name="T12" fmla="*/ 9 w 25"/>
              <a:gd name="T13" fmla="*/ 10 h 43"/>
              <a:gd name="T14" fmla="*/ 8 w 25"/>
              <a:gd name="T15" fmla="*/ 12 h 43"/>
              <a:gd name="T16" fmla="*/ 5 w 25"/>
              <a:gd name="T17" fmla="*/ 14 h 43"/>
              <a:gd name="T18" fmla="*/ 3 w 25"/>
              <a:gd name="T19" fmla="*/ 17 h 43"/>
              <a:gd name="T20" fmla="*/ 0 w 25"/>
              <a:gd name="T21" fmla="*/ 23 h 43"/>
              <a:gd name="T22" fmla="*/ 0 w 25"/>
              <a:gd name="T23" fmla="*/ 25 h 43"/>
              <a:gd name="T24" fmla="*/ 5 w 25"/>
              <a:gd name="T25" fmla="*/ 37 h 43"/>
              <a:gd name="T26" fmla="*/ 10 w 25"/>
              <a:gd name="T27" fmla="*/ 43 h 43"/>
              <a:gd name="T28" fmla="*/ 10 w 25"/>
              <a:gd name="T29" fmla="*/ 42 h 43"/>
              <a:gd name="T30" fmla="*/ 10 w 25"/>
              <a:gd name="T31" fmla="*/ 39 h 43"/>
              <a:gd name="T32" fmla="*/ 13 w 25"/>
              <a:gd name="T33" fmla="*/ 33 h 43"/>
              <a:gd name="T34" fmla="*/ 15 w 25"/>
              <a:gd name="T35" fmla="*/ 30 h 43"/>
              <a:gd name="T36" fmla="*/ 17 w 25"/>
              <a:gd name="T37" fmla="*/ 27 h 43"/>
              <a:gd name="T38" fmla="*/ 21 w 25"/>
              <a:gd name="T39" fmla="*/ 21 h 43"/>
              <a:gd name="T40" fmla="*/ 23 w 25"/>
              <a:gd name="T41" fmla="*/ 18 h 43"/>
              <a:gd name="T42" fmla="*/ 24 w 25"/>
              <a:gd name="T43" fmla="*/ 15 h 43"/>
              <a:gd name="T44" fmla="*/ 25 w 25"/>
              <a:gd name="T45" fmla="*/ 11 h 43"/>
              <a:gd name="T46" fmla="*/ 25 w 25"/>
              <a:gd name="T47" fmla="*/ 10 h 43"/>
              <a:gd name="T48" fmla="*/ 25 w 25"/>
              <a:gd name="T49" fmla="*/ 6 h 43"/>
              <a:gd name="T50" fmla="*/ 23 w 25"/>
              <a:gd name="T51" fmla="*/ 0 h 43"/>
              <a:gd name="T52" fmla="*/ 22 w 25"/>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3">
                <a:moveTo>
                  <a:pt x="22" y="0"/>
                </a:moveTo>
                <a:cubicBezTo>
                  <a:pt x="22" y="0"/>
                  <a:pt x="22" y="0"/>
                  <a:pt x="22" y="0"/>
                </a:cubicBezTo>
                <a:cubicBezTo>
                  <a:pt x="21" y="1"/>
                  <a:pt x="21" y="1"/>
                  <a:pt x="20" y="2"/>
                </a:cubicBezTo>
                <a:cubicBezTo>
                  <a:pt x="20" y="2"/>
                  <a:pt x="19" y="3"/>
                  <a:pt x="18" y="3"/>
                </a:cubicBezTo>
                <a:cubicBezTo>
                  <a:pt x="17" y="4"/>
                  <a:pt x="15" y="6"/>
                  <a:pt x="13" y="7"/>
                </a:cubicBezTo>
                <a:cubicBezTo>
                  <a:pt x="12" y="8"/>
                  <a:pt x="11" y="8"/>
                  <a:pt x="10" y="9"/>
                </a:cubicBezTo>
                <a:cubicBezTo>
                  <a:pt x="9" y="10"/>
                  <a:pt x="9" y="10"/>
                  <a:pt x="9" y="10"/>
                </a:cubicBezTo>
                <a:cubicBezTo>
                  <a:pt x="8" y="12"/>
                  <a:pt x="8" y="12"/>
                  <a:pt x="8" y="12"/>
                </a:cubicBezTo>
                <a:cubicBezTo>
                  <a:pt x="7" y="13"/>
                  <a:pt x="6" y="13"/>
                  <a:pt x="5" y="14"/>
                </a:cubicBezTo>
                <a:cubicBezTo>
                  <a:pt x="4" y="15"/>
                  <a:pt x="3" y="16"/>
                  <a:pt x="3" y="17"/>
                </a:cubicBezTo>
                <a:cubicBezTo>
                  <a:pt x="2" y="19"/>
                  <a:pt x="1" y="21"/>
                  <a:pt x="0" y="23"/>
                </a:cubicBezTo>
                <a:cubicBezTo>
                  <a:pt x="0" y="24"/>
                  <a:pt x="0" y="24"/>
                  <a:pt x="0" y="25"/>
                </a:cubicBezTo>
                <a:cubicBezTo>
                  <a:pt x="1" y="29"/>
                  <a:pt x="2" y="33"/>
                  <a:pt x="5" y="37"/>
                </a:cubicBezTo>
                <a:cubicBezTo>
                  <a:pt x="6" y="39"/>
                  <a:pt x="8" y="41"/>
                  <a:pt x="10" y="43"/>
                </a:cubicBezTo>
                <a:cubicBezTo>
                  <a:pt x="10" y="42"/>
                  <a:pt x="10" y="42"/>
                  <a:pt x="10" y="42"/>
                </a:cubicBezTo>
                <a:cubicBezTo>
                  <a:pt x="10" y="41"/>
                  <a:pt x="10" y="40"/>
                  <a:pt x="10" y="39"/>
                </a:cubicBezTo>
                <a:cubicBezTo>
                  <a:pt x="11" y="38"/>
                  <a:pt x="12" y="35"/>
                  <a:pt x="13" y="33"/>
                </a:cubicBezTo>
                <a:cubicBezTo>
                  <a:pt x="13" y="32"/>
                  <a:pt x="14" y="31"/>
                  <a:pt x="15" y="30"/>
                </a:cubicBezTo>
                <a:cubicBezTo>
                  <a:pt x="15" y="29"/>
                  <a:pt x="16" y="28"/>
                  <a:pt x="17" y="27"/>
                </a:cubicBezTo>
                <a:cubicBezTo>
                  <a:pt x="18" y="25"/>
                  <a:pt x="20" y="23"/>
                  <a:pt x="21" y="21"/>
                </a:cubicBezTo>
                <a:cubicBezTo>
                  <a:pt x="22" y="20"/>
                  <a:pt x="22" y="19"/>
                  <a:pt x="23" y="18"/>
                </a:cubicBezTo>
                <a:cubicBezTo>
                  <a:pt x="23" y="17"/>
                  <a:pt x="24" y="16"/>
                  <a:pt x="24" y="15"/>
                </a:cubicBezTo>
                <a:cubicBezTo>
                  <a:pt x="25" y="13"/>
                  <a:pt x="25" y="12"/>
                  <a:pt x="25" y="11"/>
                </a:cubicBezTo>
                <a:cubicBezTo>
                  <a:pt x="25" y="10"/>
                  <a:pt x="25" y="10"/>
                  <a:pt x="25" y="10"/>
                </a:cubicBezTo>
                <a:cubicBezTo>
                  <a:pt x="25" y="9"/>
                  <a:pt x="25" y="8"/>
                  <a:pt x="25" y="6"/>
                </a:cubicBezTo>
                <a:cubicBezTo>
                  <a:pt x="24" y="4"/>
                  <a:pt x="23" y="2"/>
                  <a:pt x="23" y="0"/>
                </a:cubicBezTo>
                <a:cubicBezTo>
                  <a:pt x="22" y="0"/>
                  <a:pt x="22" y="0"/>
                  <a:pt x="2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3" name="Freeform 3411">
            <a:extLst>
              <a:ext uri="{FF2B5EF4-FFF2-40B4-BE49-F238E27FC236}">
                <a16:creationId xmlns:a16="http://schemas.microsoft.com/office/drawing/2014/main" id="{C946D1FA-75F2-495D-A915-C603E82B722C}"/>
              </a:ext>
            </a:extLst>
          </p:cNvPr>
          <p:cNvSpPr>
            <a:spLocks/>
          </p:cNvSpPr>
          <p:nvPr/>
        </p:nvSpPr>
        <p:spPr bwMode="auto">
          <a:xfrm>
            <a:off x="2350666" y="4342486"/>
            <a:ext cx="17465" cy="69858"/>
          </a:xfrm>
          <a:custGeom>
            <a:avLst/>
            <a:gdLst>
              <a:gd name="T0" fmla="*/ 0 w 4"/>
              <a:gd name="T1" fmla="*/ 0 h 16"/>
              <a:gd name="T2" fmla="*/ 0 w 4"/>
              <a:gd name="T3" fmla="*/ 1 h 16"/>
              <a:gd name="T4" fmla="*/ 0 w 4"/>
              <a:gd name="T5" fmla="*/ 5 h 16"/>
              <a:gd name="T6" fmla="*/ 0 w 4"/>
              <a:gd name="T7" fmla="*/ 6 h 16"/>
              <a:gd name="T8" fmla="*/ 0 w 4"/>
              <a:gd name="T9" fmla="*/ 6 h 16"/>
              <a:gd name="T10" fmla="*/ 1 w 4"/>
              <a:gd name="T11" fmla="*/ 8 h 16"/>
              <a:gd name="T12" fmla="*/ 1 w 4"/>
              <a:gd name="T13" fmla="*/ 9 h 16"/>
              <a:gd name="T14" fmla="*/ 2 w 4"/>
              <a:gd name="T15" fmla="*/ 10 h 16"/>
              <a:gd name="T16" fmla="*/ 2 w 4"/>
              <a:gd name="T17" fmla="*/ 11 h 16"/>
              <a:gd name="T18" fmla="*/ 3 w 4"/>
              <a:gd name="T19" fmla="*/ 12 h 16"/>
              <a:gd name="T20" fmla="*/ 3 w 4"/>
              <a:gd name="T21" fmla="*/ 13 h 16"/>
              <a:gd name="T22" fmla="*/ 3 w 4"/>
              <a:gd name="T23" fmla="*/ 14 h 16"/>
              <a:gd name="T24" fmla="*/ 3 w 4"/>
              <a:gd name="T25" fmla="*/ 15 h 16"/>
              <a:gd name="T26" fmla="*/ 3 w 4"/>
              <a:gd name="T27" fmla="*/ 16 h 16"/>
              <a:gd name="T28" fmla="*/ 3 w 4"/>
              <a:gd name="T29" fmla="*/ 16 h 16"/>
              <a:gd name="T30" fmla="*/ 4 w 4"/>
              <a:gd name="T31" fmla="*/ 11 h 16"/>
              <a:gd name="T32" fmla="*/ 4 w 4"/>
              <a:gd name="T33" fmla="*/ 7 h 16"/>
              <a:gd name="T34" fmla="*/ 4 w 4"/>
              <a:gd name="T35" fmla="*/ 6 h 16"/>
              <a:gd name="T36" fmla="*/ 3 w 4"/>
              <a:gd name="T37" fmla="*/ 4 h 16"/>
              <a:gd name="T38" fmla="*/ 3 w 4"/>
              <a:gd name="T39" fmla="*/ 3 h 16"/>
              <a:gd name="T40" fmla="*/ 2 w 4"/>
              <a:gd name="T41" fmla="*/ 3 h 16"/>
              <a:gd name="T42" fmla="*/ 2 w 4"/>
              <a:gd name="T43" fmla="*/ 2 h 16"/>
              <a:gd name="T44" fmla="*/ 1 w 4"/>
              <a:gd name="T45" fmla="*/ 1 h 16"/>
              <a:gd name="T46" fmla="*/ 0 w 4"/>
              <a:gd name="T47" fmla="*/ 1 h 16"/>
              <a:gd name="T48" fmla="*/ 0 w 4"/>
              <a:gd name="T49" fmla="*/ 0 h 16"/>
              <a:gd name="T50" fmla="*/ 0 w 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6">
                <a:moveTo>
                  <a:pt x="0" y="0"/>
                </a:moveTo>
                <a:cubicBezTo>
                  <a:pt x="0" y="1"/>
                  <a:pt x="0" y="1"/>
                  <a:pt x="0" y="1"/>
                </a:cubicBezTo>
                <a:cubicBezTo>
                  <a:pt x="0" y="2"/>
                  <a:pt x="0" y="4"/>
                  <a:pt x="0" y="5"/>
                </a:cubicBezTo>
                <a:cubicBezTo>
                  <a:pt x="0" y="6"/>
                  <a:pt x="0" y="6"/>
                  <a:pt x="0" y="6"/>
                </a:cubicBezTo>
                <a:cubicBezTo>
                  <a:pt x="0" y="6"/>
                  <a:pt x="0" y="6"/>
                  <a:pt x="0" y="6"/>
                </a:cubicBezTo>
                <a:cubicBezTo>
                  <a:pt x="0" y="7"/>
                  <a:pt x="1" y="7"/>
                  <a:pt x="1" y="8"/>
                </a:cubicBezTo>
                <a:cubicBezTo>
                  <a:pt x="1" y="9"/>
                  <a:pt x="1" y="9"/>
                  <a:pt x="1" y="9"/>
                </a:cubicBezTo>
                <a:cubicBezTo>
                  <a:pt x="2" y="10"/>
                  <a:pt x="2" y="10"/>
                  <a:pt x="2" y="10"/>
                </a:cubicBezTo>
                <a:cubicBezTo>
                  <a:pt x="2" y="10"/>
                  <a:pt x="2" y="11"/>
                  <a:pt x="2" y="11"/>
                </a:cubicBezTo>
                <a:cubicBezTo>
                  <a:pt x="3" y="11"/>
                  <a:pt x="3" y="12"/>
                  <a:pt x="3" y="12"/>
                </a:cubicBezTo>
                <a:cubicBezTo>
                  <a:pt x="3" y="13"/>
                  <a:pt x="3" y="13"/>
                  <a:pt x="3" y="13"/>
                </a:cubicBezTo>
                <a:cubicBezTo>
                  <a:pt x="3" y="14"/>
                  <a:pt x="3" y="14"/>
                  <a:pt x="3" y="14"/>
                </a:cubicBezTo>
                <a:cubicBezTo>
                  <a:pt x="3" y="15"/>
                  <a:pt x="3" y="15"/>
                  <a:pt x="3" y="15"/>
                </a:cubicBezTo>
                <a:cubicBezTo>
                  <a:pt x="3" y="15"/>
                  <a:pt x="3" y="15"/>
                  <a:pt x="3" y="16"/>
                </a:cubicBezTo>
                <a:cubicBezTo>
                  <a:pt x="3" y="16"/>
                  <a:pt x="3" y="16"/>
                  <a:pt x="3" y="16"/>
                </a:cubicBezTo>
                <a:cubicBezTo>
                  <a:pt x="4" y="15"/>
                  <a:pt x="4" y="13"/>
                  <a:pt x="4" y="11"/>
                </a:cubicBezTo>
                <a:cubicBezTo>
                  <a:pt x="4" y="9"/>
                  <a:pt x="4" y="8"/>
                  <a:pt x="4" y="7"/>
                </a:cubicBezTo>
                <a:cubicBezTo>
                  <a:pt x="4" y="7"/>
                  <a:pt x="4" y="6"/>
                  <a:pt x="4" y="6"/>
                </a:cubicBezTo>
                <a:cubicBezTo>
                  <a:pt x="4" y="5"/>
                  <a:pt x="4" y="5"/>
                  <a:pt x="3" y="4"/>
                </a:cubicBezTo>
                <a:cubicBezTo>
                  <a:pt x="3" y="3"/>
                  <a:pt x="3" y="3"/>
                  <a:pt x="3" y="3"/>
                </a:cubicBezTo>
                <a:cubicBezTo>
                  <a:pt x="2" y="3"/>
                  <a:pt x="2" y="3"/>
                  <a:pt x="2" y="3"/>
                </a:cubicBezTo>
                <a:cubicBezTo>
                  <a:pt x="2" y="2"/>
                  <a:pt x="2" y="2"/>
                  <a:pt x="2" y="2"/>
                </a:cubicBezTo>
                <a:cubicBezTo>
                  <a:pt x="1" y="1"/>
                  <a:pt x="1" y="1"/>
                  <a:pt x="1" y="1"/>
                </a:cubicBezTo>
                <a:cubicBezTo>
                  <a:pt x="0" y="1"/>
                  <a:pt x="0" y="1"/>
                  <a:pt x="0" y="1"/>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4" name="Freeform 3412">
            <a:extLst>
              <a:ext uri="{FF2B5EF4-FFF2-40B4-BE49-F238E27FC236}">
                <a16:creationId xmlns:a16="http://schemas.microsoft.com/office/drawing/2014/main" id="{4F624A2E-3E10-4920-A758-EE845340E979}"/>
              </a:ext>
            </a:extLst>
          </p:cNvPr>
          <p:cNvSpPr>
            <a:spLocks noEditPoints="1"/>
          </p:cNvSpPr>
          <p:nvPr/>
        </p:nvSpPr>
        <p:spPr bwMode="auto">
          <a:xfrm>
            <a:off x="2345903" y="4329784"/>
            <a:ext cx="22228" cy="42867"/>
          </a:xfrm>
          <a:custGeom>
            <a:avLst/>
            <a:gdLst>
              <a:gd name="T0" fmla="*/ 5 w 5"/>
              <a:gd name="T1" fmla="*/ 10 h 10"/>
              <a:gd name="T2" fmla="*/ 5 w 5"/>
              <a:gd name="T3" fmla="*/ 10 h 10"/>
              <a:gd name="T4" fmla="*/ 5 w 5"/>
              <a:gd name="T5" fmla="*/ 10 h 10"/>
              <a:gd name="T6" fmla="*/ 0 w 5"/>
              <a:gd name="T7" fmla="*/ 0 h 10"/>
              <a:gd name="T8" fmla="*/ 0 w 5"/>
              <a:gd name="T9" fmla="*/ 0 h 10"/>
              <a:gd name="T10" fmla="*/ 0 w 5"/>
              <a:gd name="T11" fmla="*/ 1 h 10"/>
              <a:gd name="T12" fmla="*/ 0 w 5"/>
              <a:gd name="T13" fmla="*/ 2 h 10"/>
              <a:gd name="T14" fmla="*/ 1 w 5"/>
              <a:gd name="T15" fmla="*/ 3 h 10"/>
              <a:gd name="T16" fmla="*/ 2 w 5"/>
              <a:gd name="T17" fmla="*/ 4 h 10"/>
              <a:gd name="T18" fmla="*/ 2 w 5"/>
              <a:gd name="T19" fmla="*/ 4 h 10"/>
              <a:gd name="T20" fmla="*/ 3 w 5"/>
              <a:gd name="T21" fmla="*/ 5 h 10"/>
              <a:gd name="T22" fmla="*/ 4 w 5"/>
              <a:gd name="T23" fmla="*/ 5 h 10"/>
              <a:gd name="T24" fmla="*/ 4 w 5"/>
              <a:gd name="T25" fmla="*/ 6 h 10"/>
              <a:gd name="T26" fmla="*/ 4 w 5"/>
              <a:gd name="T27" fmla="*/ 7 h 10"/>
              <a:gd name="T28" fmla="*/ 5 w 5"/>
              <a:gd name="T29" fmla="*/ 8 h 10"/>
              <a:gd name="T30" fmla="*/ 5 w 5"/>
              <a:gd name="T31" fmla="*/ 10 h 10"/>
              <a:gd name="T32" fmla="*/ 2 w 5"/>
              <a:gd name="T33" fmla="*/ 2 h 10"/>
              <a:gd name="T34" fmla="*/ 1 w 5"/>
              <a:gd name="T35" fmla="*/ 0 h 10"/>
              <a:gd name="T36" fmla="*/ 0 w 5"/>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0">
                <a:moveTo>
                  <a:pt x="5" y="10"/>
                </a:moveTo>
                <a:cubicBezTo>
                  <a:pt x="5" y="10"/>
                  <a:pt x="5" y="10"/>
                  <a:pt x="5" y="10"/>
                </a:cubicBezTo>
                <a:cubicBezTo>
                  <a:pt x="5" y="10"/>
                  <a:pt x="5" y="10"/>
                  <a:pt x="5" y="10"/>
                </a:cubicBezTo>
                <a:moveTo>
                  <a:pt x="0" y="0"/>
                </a:moveTo>
                <a:cubicBezTo>
                  <a:pt x="0" y="0"/>
                  <a:pt x="0" y="0"/>
                  <a:pt x="0" y="0"/>
                </a:cubicBezTo>
                <a:cubicBezTo>
                  <a:pt x="0" y="1"/>
                  <a:pt x="0" y="1"/>
                  <a:pt x="0" y="1"/>
                </a:cubicBezTo>
                <a:cubicBezTo>
                  <a:pt x="0" y="1"/>
                  <a:pt x="0" y="2"/>
                  <a:pt x="0" y="2"/>
                </a:cubicBezTo>
                <a:cubicBezTo>
                  <a:pt x="1" y="3"/>
                  <a:pt x="1" y="3"/>
                  <a:pt x="1" y="3"/>
                </a:cubicBezTo>
                <a:cubicBezTo>
                  <a:pt x="2" y="4"/>
                  <a:pt x="2" y="4"/>
                  <a:pt x="2" y="4"/>
                </a:cubicBezTo>
                <a:cubicBezTo>
                  <a:pt x="2" y="4"/>
                  <a:pt x="2" y="4"/>
                  <a:pt x="2" y="4"/>
                </a:cubicBezTo>
                <a:cubicBezTo>
                  <a:pt x="3" y="5"/>
                  <a:pt x="3" y="5"/>
                  <a:pt x="3" y="5"/>
                </a:cubicBezTo>
                <a:cubicBezTo>
                  <a:pt x="4" y="5"/>
                  <a:pt x="4" y="5"/>
                  <a:pt x="4" y="5"/>
                </a:cubicBezTo>
                <a:cubicBezTo>
                  <a:pt x="4" y="6"/>
                  <a:pt x="4" y="6"/>
                  <a:pt x="4" y="6"/>
                </a:cubicBezTo>
                <a:cubicBezTo>
                  <a:pt x="4" y="7"/>
                  <a:pt x="4" y="7"/>
                  <a:pt x="4" y="7"/>
                </a:cubicBezTo>
                <a:cubicBezTo>
                  <a:pt x="5" y="8"/>
                  <a:pt x="5" y="8"/>
                  <a:pt x="5" y="8"/>
                </a:cubicBezTo>
                <a:cubicBezTo>
                  <a:pt x="5" y="9"/>
                  <a:pt x="5" y="10"/>
                  <a:pt x="5" y="10"/>
                </a:cubicBezTo>
                <a:cubicBezTo>
                  <a:pt x="5" y="7"/>
                  <a:pt x="4" y="4"/>
                  <a:pt x="2" y="2"/>
                </a:cubicBezTo>
                <a:cubicBezTo>
                  <a:pt x="2" y="1"/>
                  <a:pt x="1" y="1"/>
                  <a:pt x="1" y="0"/>
                </a:cubicBezTo>
                <a:cubicBezTo>
                  <a:pt x="1"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5" name="Freeform 3413">
            <a:extLst>
              <a:ext uri="{FF2B5EF4-FFF2-40B4-BE49-F238E27FC236}">
                <a16:creationId xmlns:a16="http://schemas.microsoft.com/office/drawing/2014/main" id="{7BD1E655-1C51-4FFD-94FE-5D19EEC32D10}"/>
              </a:ext>
            </a:extLst>
          </p:cNvPr>
          <p:cNvSpPr>
            <a:spLocks/>
          </p:cNvSpPr>
          <p:nvPr/>
        </p:nvSpPr>
        <p:spPr bwMode="auto">
          <a:xfrm>
            <a:off x="2341140" y="4372652"/>
            <a:ext cx="22228" cy="69858"/>
          </a:xfrm>
          <a:custGeom>
            <a:avLst/>
            <a:gdLst>
              <a:gd name="T0" fmla="*/ 2 w 5"/>
              <a:gd name="T1" fmla="*/ 0 h 16"/>
              <a:gd name="T2" fmla="*/ 2 w 5"/>
              <a:gd name="T3" fmla="*/ 3 h 16"/>
              <a:gd name="T4" fmla="*/ 2 w 5"/>
              <a:gd name="T5" fmla="*/ 8 h 16"/>
              <a:gd name="T6" fmla="*/ 1 w 5"/>
              <a:gd name="T7" fmla="*/ 13 h 16"/>
              <a:gd name="T8" fmla="*/ 0 w 5"/>
              <a:gd name="T9" fmla="*/ 15 h 16"/>
              <a:gd name="T10" fmla="*/ 1 w 5"/>
              <a:gd name="T11" fmla="*/ 16 h 16"/>
              <a:gd name="T12" fmla="*/ 1 w 5"/>
              <a:gd name="T13" fmla="*/ 16 h 16"/>
              <a:gd name="T14" fmla="*/ 2 w 5"/>
              <a:gd name="T15" fmla="*/ 15 h 16"/>
              <a:gd name="T16" fmla="*/ 5 w 5"/>
              <a:gd name="T17" fmla="*/ 10 h 16"/>
              <a:gd name="T18" fmla="*/ 5 w 5"/>
              <a:gd name="T19" fmla="*/ 9 h 16"/>
              <a:gd name="T20" fmla="*/ 5 w 5"/>
              <a:gd name="T21" fmla="*/ 8 h 16"/>
              <a:gd name="T22" fmla="*/ 5 w 5"/>
              <a:gd name="T23" fmla="*/ 7 h 16"/>
              <a:gd name="T24" fmla="*/ 5 w 5"/>
              <a:gd name="T25" fmla="*/ 6 h 16"/>
              <a:gd name="T26" fmla="*/ 5 w 5"/>
              <a:gd name="T27" fmla="*/ 5 h 16"/>
              <a:gd name="T28" fmla="*/ 4 w 5"/>
              <a:gd name="T29" fmla="*/ 4 h 16"/>
              <a:gd name="T30" fmla="*/ 4 w 5"/>
              <a:gd name="T31" fmla="*/ 3 h 16"/>
              <a:gd name="T32" fmla="*/ 3 w 5"/>
              <a:gd name="T33" fmla="*/ 2 h 16"/>
              <a:gd name="T34" fmla="*/ 3 w 5"/>
              <a:gd name="T35" fmla="*/ 1 h 16"/>
              <a:gd name="T36" fmla="*/ 2 w 5"/>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6">
                <a:moveTo>
                  <a:pt x="2" y="0"/>
                </a:moveTo>
                <a:cubicBezTo>
                  <a:pt x="2" y="1"/>
                  <a:pt x="2" y="2"/>
                  <a:pt x="2" y="3"/>
                </a:cubicBezTo>
                <a:cubicBezTo>
                  <a:pt x="2" y="5"/>
                  <a:pt x="2" y="7"/>
                  <a:pt x="2" y="8"/>
                </a:cubicBezTo>
                <a:cubicBezTo>
                  <a:pt x="1" y="10"/>
                  <a:pt x="1" y="12"/>
                  <a:pt x="1" y="13"/>
                </a:cubicBezTo>
                <a:cubicBezTo>
                  <a:pt x="0" y="14"/>
                  <a:pt x="0" y="15"/>
                  <a:pt x="0" y="15"/>
                </a:cubicBezTo>
                <a:cubicBezTo>
                  <a:pt x="0" y="15"/>
                  <a:pt x="0" y="16"/>
                  <a:pt x="1" y="16"/>
                </a:cubicBezTo>
                <a:cubicBezTo>
                  <a:pt x="1" y="16"/>
                  <a:pt x="1" y="16"/>
                  <a:pt x="1" y="16"/>
                </a:cubicBezTo>
                <a:cubicBezTo>
                  <a:pt x="2" y="15"/>
                  <a:pt x="2" y="15"/>
                  <a:pt x="2" y="15"/>
                </a:cubicBezTo>
                <a:cubicBezTo>
                  <a:pt x="4" y="13"/>
                  <a:pt x="5" y="11"/>
                  <a:pt x="5" y="10"/>
                </a:cubicBezTo>
                <a:cubicBezTo>
                  <a:pt x="5" y="9"/>
                  <a:pt x="5" y="9"/>
                  <a:pt x="5" y="9"/>
                </a:cubicBezTo>
                <a:cubicBezTo>
                  <a:pt x="5" y="8"/>
                  <a:pt x="5" y="8"/>
                  <a:pt x="5" y="8"/>
                </a:cubicBezTo>
                <a:cubicBezTo>
                  <a:pt x="5" y="7"/>
                  <a:pt x="5" y="7"/>
                  <a:pt x="5" y="7"/>
                </a:cubicBezTo>
                <a:cubicBezTo>
                  <a:pt x="5" y="6"/>
                  <a:pt x="5" y="6"/>
                  <a:pt x="5" y="6"/>
                </a:cubicBezTo>
                <a:cubicBezTo>
                  <a:pt x="5" y="6"/>
                  <a:pt x="5" y="6"/>
                  <a:pt x="5" y="5"/>
                </a:cubicBezTo>
                <a:cubicBezTo>
                  <a:pt x="5" y="5"/>
                  <a:pt x="4" y="4"/>
                  <a:pt x="4" y="4"/>
                </a:cubicBezTo>
                <a:cubicBezTo>
                  <a:pt x="4" y="4"/>
                  <a:pt x="4" y="3"/>
                  <a:pt x="4" y="3"/>
                </a:cubicBezTo>
                <a:cubicBezTo>
                  <a:pt x="3" y="2"/>
                  <a:pt x="3" y="2"/>
                  <a:pt x="3" y="2"/>
                </a:cubicBezTo>
                <a:cubicBezTo>
                  <a:pt x="3" y="1"/>
                  <a:pt x="3" y="1"/>
                  <a:pt x="3" y="1"/>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6" name="Freeform 3414">
            <a:extLst>
              <a:ext uri="{FF2B5EF4-FFF2-40B4-BE49-F238E27FC236}">
                <a16:creationId xmlns:a16="http://schemas.microsoft.com/office/drawing/2014/main" id="{709C29D2-3ECA-4AA8-BFE2-E2E8E721C3C6}"/>
              </a:ext>
            </a:extLst>
          </p:cNvPr>
          <p:cNvSpPr>
            <a:spLocks/>
          </p:cNvSpPr>
          <p:nvPr/>
        </p:nvSpPr>
        <p:spPr bwMode="auto">
          <a:xfrm>
            <a:off x="2315737" y="4359950"/>
            <a:ext cx="34929" cy="77797"/>
          </a:xfrm>
          <a:custGeom>
            <a:avLst/>
            <a:gdLst>
              <a:gd name="T0" fmla="*/ 8 w 8"/>
              <a:gd name="T1" fmla="*/ 0 h 18"/>
              <a:gd name="T2" fmla="*/ 7 w 8"/>
              <a:gd name="T3" fmla="*/ 1 h 18"/>
              <a:gd name="T4" fmla="*/ 7 w 8"/>
              <a:gd name="T5" fmla="*/ 3 h 18"/>
              <a:gd name="T6" fmla="*/ 6 w 8"/>
              <a:gd name="T7" fmla="*/ 4 h 18"/>
              <a:gd name="T8" fmla="*/ 4 w 8"/>
              <a:gd name="T9" fmla="*/ 7 h 18"/>
              <a:gd name="T10" fmla="*/ 3 w 8"/>
              <a:gd name="T11" fmla="*/ 9 h 18"/>
              <a:gd name="T12" fmla="*/ 2 w 8"/>
              <a:gd name="T13" fmla="*/ 10 h 18"/>
              <a:gd name="T14" fmla="*/ 0 w 8"/>
              <a:gd name="T15" fmla="*/ 13 h 18"/>
              <a:gd name="T16" fmla="*/ 0 w 8"/>
              <a:gd name="T17" fmla="*/ 14 h 18"/>
              <a:gd name="T18" fmla="*/ 0 w 8"/>
              <a:gd name="T19" fmla="*/ 15 h 18"/>
              <a:gd name="T20" fmla="*/ 3 w 8"/>
              <a:gd name="T21" fmla="*/ 17 h 18"/>
              <a:gd name="T22" fmla="*/ 5 w 8"/>
              <a:gd name="T23" fmla="*/ 18 h 18"/>
              <a:gd name="T24" fmla="*/ 6 w 8"/>
              <a:gd name="T25" fmla="*/ 18 h 18"/>
              <a:gd name="T26" fmla="*/ 6 w 8"/>
              <a:gd name="T27" fmla="*/ 16 h 18"/>
              <a:gd name="T28" fmla="*/ 7 w 8"/>
              <a:gd name="T29" fmla="*/ 11 h 18"/>
              <a:gd name="T30" fmla="*/ 8 w 8"/>
              <a:gd name="T31" fmla="*/ 6 h 18"/>
              <a:gd name="T32" fmla="*/ 8 w 8"/>
              <a:gd name="T33" fmla="*/ 1 h 18"/>
              <a:gd name="T34" fmla="*/ 8 w 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8" y="0"/>
                </a:moveTo>
                <a:cubicBezTo>
                  <a:pt x="8" y="0"/>
                  <a:pt x="7" y="1"/>
                  <a:pt x="7" y="1"/>
                </a:cubicBezTo>
                <a:cubicBezTo>
                  <a:pt x="7" y="2"/>
                  <a:pt x="7" y="2"/>
                  <a:pt x="7" y="3"/>
                </a:cubicBezTo>
                <a:cubicBezTo>
                  <a:pt x="6" y="3"/>
                  <a:pt x="6" y="4"/>
                  <a:pt x="6" y="4"/>
                </a:cubicBezTo>
                <a:cubicBezTo>
                  <a:pt x="5" y="5"/>
                  <a:pt x="4" y="6"/>
                  <a:pt x="4" y="7"/>
                </a:cubicBezTo>
                <a:cubicBezTo>
                  <a:pt x="3" y="8"/>
                  <a:pt x="3" y="8"/>
                  <a:pt x="3" y="9"/>
                </a:cubicBezTo>
                <a:cubicBezTo>
                  <a:pt x="2" y="9"/>
                  <a:pt x="2" y="10"/>
                  <a:pt x="2" y="10"/>
                </a:cubicBezTo>
                <a:cubicBezTo>
                  <a:pt x="1" y="11"/>
                  <a:pt x="1" y="12"/>
                  <a:pt x="0" y="13"/>
                </a:cubicBezTo>
                <a:cubicBezTo>
                  <a:pt x="0" y="14"/>
                  <a:pt x="0" y="14"/>
                  <a:pt x="0" y="14"/>
                </a:cubicBezTo>
                <a:cubicBezTo>
                  <a:pt x="0" y="15"/>
                  <a:pt x="0" y="15"/>
                  <a:pt x="0" y="15"/>
                </a:cubicBezTo>
                <a:cubicBezTo>
                  <a:pt x="1" y="16"/>
                  <a:pt x="2" y="16"/>
                  <a:pt x="3" y="17"/>
                </a:cubicBezTo>
                <a:cubicBezTo>
                  <a:pt x="4" y="17"/>
                  <a:pt x="5" y="17"/>
                  <a:pt x="5" y="18"/>
                </a:cubicBezTo>
                <a:cubicBezTo>
                  <a:pt x="6" y="18"/>
                  <a:pt x="6" y="18"/>
                  <a:pt x="6" y="18"/>
                </a:cubicBezTo>
                <a:cubicBezTo>
                  <a:pt x="6" y="17"/>
                  <a:pt x="6" y="17"/>
                  <a:pt x="6" y="16"/>
                </a:cubicBezTo>
                <a:cubicBezTo>
                  <a:pt x="7" y="15"/>
                  <a:pt x="7" y="13"/>
                  <a:pt x="7" y="11"/>
                </a:cubicBezTo>
                <a:cubicBezTo>
                  <a:pt x="8" y="10"/>
                  <a:pt x="8" y="8"/>
                  <a:pt x="8" y="6"/>
                </a:cubicBezTo>
                <a:cubicBezTo>
                  <a:pt x="8" y="5"/>
                  <a:pt x="8" y="3"/>
                  <a:pt x="8" y="1"/>
                </a:cubicBezTo>
                <a:cubicBezTo>
                  <a:pt x="8" y="1"/>
                  <a:pt x="8" y="0"/>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7" name="Freeform 3415">
            <a:extLst>
              <a:ext uri="{FF2B5EF4-FFF2-40B4-BE49-F238E27FC236}">
                <a16:creationId xmlns:a16="http://schemas.microsoft.com/office/drawing/2014/main" id="{D246DFCE-7041-471C-A3AE-D5884AAA367C}"/>
              </a:ext>
            </a:extLst>
          </p:cNvPr>
          <p:cNvSpPr>
            <a:spLocks/>
          </p:cNvSpPr>
          <p:nvPr/>
        </p:nvSpPr>
        <p:spPr bwMode="auto">
          <a:xfrm>
            <a:off x="2285571" y="4312320"/>
            <a:ext cx="55569" cy="73033"/>
          </a:xfrm>
          <a:custGeom>
            <a:avLst/>
            <a:gdLst>
              <a:gd name="T0" fmla="*/ 7 w 13"/>
              <a:gd name="T1" fmla="*/ 0 h 17"/>
              <a:gd name="T2" fmla="*/ 2 w 13"/>
              <a:gd name="T3" fmla="*/ 2 h 17"/>
              <a:gd name="T4" fmla="*/ 0 w 13"/>
              <a:gd name="T5" fmla="*/ 7 h 17"/>
              <a:gd name="T6" fmla="*/ 2 w 13"/>
              <a:gd name="T7" fmla="*/ 16 h 17"/>
              <a:gd name="T8" fmla="*/ 2 w 13"/>
              <a:gd name="T9" fmla="*/ 17 h 17"/>
              <a:gd name="T10" fmla="*/ 2 w 13"/>
              <a:gd name="T11" fmla="*/ 16 h 17"/>
              <a:gd name="T12" fmla="*/ 4 w 13"/>
              <a:gd name="T13" fmla="*/ 13 h 17"/>
              <a:gd name="T14" fmla="*/ 5 w 13"/>
              <a:gd name="T15" fmla="*/ 12 h 17"/>
              <a:gd name="T16" fmla="*/ 6 w 13"/>
              <a:gd name="T17" fmla="*/ 10 h 17"/>
              <a:gd name="T18" fmla="*/ 7 w 13"/>
              <a:gd name="T19" fmla="*/ 10 h 17"/>
              <a:gd name="T20" fmla="*/ 7 w 13"/>
              <a:gd name="T21" fmla="*/ 9 h 17"/>
              <a:gd name="T22" fmla="*/ 9 w 13"/>
              <a:gd name="T23" fmla="*/ 8 h 17"/>
              <a:gd name="T24" fmla="*/ 11 w 13"/>
              <a:gd name="T25" fmla="*/ 6 h 17"/>
              <a:gd name="T26" fmla="*/ 12 w 13"/>
              <a:gd name="T27" fmla="*/ 5 h 17"/>
              <a:gd name="T28" fmla="*/ 13 w 13"/>
              <a:gd name="T29" fmla="*/ 5 h 17"/>
              <a:gd name="T30" fmla="*/ 13 w 13"/>
              <a:gd name="T31" fmla="*/ 4 h 17"/>
              <a:gd name="T32" fmla="*/ 13 w 13"/>
              <a:gd name="T33" fmla="*/ 4 h 17"/>
              <a:gd name="T34" fmla="*/ 13 w 13"/>
              <a:gd name="T35" fmla="*/ 4 h 17"/>
              <a:gd name="T36" fmla="*/ 13 w 13"/>
              <a:gd name="T37" fmla="*/ 4 h 17"/>
              <a:gd name="T38" fmla="*/ 8 w 13"/>
              <a:gd name="T39" fmla="*/ 0 h 17"/>
              <a:gd name="T40" fmla="*/ 7 w 13"/>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7">
                <a:moveTo>
                  <a:pt x="7" y="0"/>
                </a:moveTo>
                <a:cubicBezTo>
                  <a:pt x="5" y="0"/>
                  <a:pt x="3" y="1"/>
                  <a:pt x="2" y="2"/>
                </a:cubicBezTo>
                <a:cubicBezTo>
                  <a:pt x="1" y="3"/>
                  <a:pt x="1" y="5"/>
                  <a:pt x="0" y="7"/>
                </a:cubicBezTo>
                <a:cubicBezTo>
                  <a:pt x="0" y="10"/>
                  <a:pt x="1" y="13"/>
                  <a:pt x="2" y="16"/>
                </a:cubicBezTo>
                <a:cubicBezTo>
                  <a:pt x="2" y="17"/>
                  <a:pt x="2" y="17"/>
                  <a:pt x="2" y="17"/>
                </a:cubicBezTo>
                <a:cubicBezTo>
                  <a:pt x="2" y="16"/>
                  <a:pt x="2" y="16"/>
                  <a:pt x="2" y="16"/>
                </a:cubicBezTo>
                <a:cubicBezTo>
                  <a:pt x="3" y="15"/>
                  <a:pt x="3" y="14"/>
                  <a:pt x="4" y="13"/>
                </a:cubicBezTo>
                <a:cubicBezTo>
                  <a:pt x="4" y="13"/>
                  <a:pt x="4" y="12"/>
                  <a:pt x="5" y="12"/>
                </a:cubicBezTo>
                <a:cubicBezTo>
                  <a:pt x="5" y="11"/>
                  <a:pt x="6" y="11"/>
                  <a:pt x="6" y="10"/>
                </a:cubicBezTo>
                <a:cubicBezTo>
                  <a:pt x="7" y="10"/>
                  <a:pt x="7" y="10"/>
                  <a:pt x="7" y="10"/>
                </a:cubicBezTo>
                <a:cubicBezTo>
                  <a:pt x="7" y="9"/>
                  <a:pt x="7" y="9"/>
                  <a:pt x="7" y="9"/>
                </a:cubicBezTo>
                <a:cubicBezTo>
                  <a:pt x="8" y="9"/>
                  <a:pt x="8" y="8"/>
                  <a:pt x="9" y="8"/>
                </a:cubicBezTo>
                <a:cubicBezTo>
                  <a:pt x="9" y="7"/>
                  <a:pt x="10" y="7"/>
                  <a:pt x="11" y="6"/>
                </a:cubicBezTo>
                <a:cubicBezTo>
                  <a:pt x="12" y="5"/>
                  <a:pt x="12" y="5"/>
                  <a:pt x="12"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2" y="2"/>
                  <a:pt x="10" y="0"/>
                  <a:pt x="8" y="0"/>
                </a:cubicBezTo>
                <a:cubicBezTo>
                  <a:pt x="8" y="0"/>
                  <a:pt x="7" y="0"/>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8" name="Freeform 3416">
            <a:extLst>
              <a:ext uri="{FF2B5EF4-FFF2-40B4-BE49-F238E27FC236}">
                <a16:creationId xmlns:a16="http://schemas.microsoft.com/office/drawing/2014/main" id="{ACD6CB86-785D-469B-B8D1-7982778F48EC}"/>
              </a:ext>
            </a:extLst>
          </p:cNvPr>
          <p:cNvSpPr>
            <a:spLocks/>
          </p:cNvSpPr>
          <p:nvPr/>
        </p:nvSpPr>
        <p:spPr bwMode="auto">
          <a:xfrm>
            <a:off x="2293510" y="4334548"/>
            <a:ext cx="57157" cy="90498"/>
          </a:xfrm>
          <a:custGeom>
            <a:avLst/>
            <a:gdLst>
              <a:gd name="T0" fmla="*/ 11 w 13"/>
              <a:gd name="T1" fmla="*/ 0 h 21"/>
              <a:gd name="T2" fmla="*/ 11 w 13"/>
              <a:gd name="T3" fmla="*/ 0 h 21"/>
              <a:gd name="T4" fmla="*/ 10 w 13"/>
              <a:gd name="T5" fmla="*/ 1 h 21"/>
              <a:gd name="T6" fmla="*/ 9 w 13"/>
              <a:gd name="T7" fmla="*/ 1 h 21"/>
              <a:gd name="T8" fmla="*/ 7 w 13"/>
              <a:gd name="T9" fmla="*/ 3 h 21"/>
              <a:gd name="T10" fmla="*/ 5 w 13"/>
              <a:gd name="T11" fmla="*/ 4 h 21"/>
              <a:gd name="T12" fmla="*/ 5 w 13"/>
              <a:gd name="T13" fmla="*/ 5 h 21"/>
              <a:gd name="T14" fmla="*/ 4 w 13"/>
              <a:gd name="T15" fmla="*/ 6 h 21"/>
              <a:gd name="T16" fmla="*/ 3 w 13"/>
              <a:gd name="T17" fmla="*/ 7 h 21"/>
              <a:gd name="T18" fmla="*/ 2 w 13"/>
              <a:gd name="T19" fmla="*/ 8 h 21"/>
              <a:gd name="T20" fmla="*/ 0 w 13"/>
              <a:gd name="T21" fmla="*/ 11 h 21"/>
              <a:gd name="T22" fmla="*/ 0 w 13"/>
              <a:gd name="T23" fmla="*/ 12 h 21"/>
              <a:gd name="T24" fmla="*/ 3 w 13"/>
              <a:gd name="T25" fmla="*/ 18 h 21"/>
              <a:gd name="T26" fmla="*/ 5 w 13"/>
              <a:gd name="T27" fmla="*/ 21 h 21"/>
              <a:gd name="T28" fmla="*/ 5 w 13"/>
              <a:gd name="T29" fmla="*/ 20 h 21"/>
              <a:gd name="T30" fmla="*/ 5 w 13"/>
              <a:gd name="T31" fmla="*/ 19 h 21"/>
              <a:gd name="T32" fmla="*/ 7 w 13"/>
              <a:gd name="T33" fmla="*/ 16 h 21"/>
              <a:gd name="T34" fmla="*/ 7 w 13"/>
              <a:gd name="T35" fmla="*/ 14 h 21"/>
              <a:gd name="T36" fmla="*/ 8 w 13"/>
              <a:gd name="T37" fmla="*/ 13 h 21"/>
              <a:gd name="T38" fmla="*/ 11 w 13"/>
              <a:gd name="T39" fmla="*/ 10 h 21"/>
              <a:gd name="T40" fmla="*/ 11 w 13"/>
              <a:gd name="T41" fmla="*/ 8 h 21"/>
              <a:gd name="T42" fmla="*/ 12 w 13"/>
              <a:gd name="T43" fmla="*/ 7 h 21"/>
              <a:gd name="T44" fmla="*/ 13 w 13"/>
              <a:gd name="T45" fmla="*/ 5 h 21"/>
              <a:gd name="T46" fmla="*/ 13 w 13"/>
              <a:gd name="T47" fmla="*/ 5 h 21"/>
              <a:gd name="T48" fmla="*/ 12 w 13"/>
              <a:gd name="T49" fmla="*/ 3 h 21"/>
              <a:gd name="T50" fmla="*/ 11 w 13"/>
              <a:gd name="T51" fmla="*/ 0 h 21"/>
              <a:gd name="T52" fmla="*/ 11 w 13"/>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21">
                <a:moveTo>
                  <a:pt x="11" y="0"/>
                </a:moveTo>
                <a:cubicBezTo>
                  <a:pt x="11" y="0"/>
                  <a:pt x="11" y="0"/>
                  <a:pt x="11" y="0"/>
                </a:cubicBezTo>
                <a:cubicBezTo>
                  <a:pt x="10" y="1"/>
                  <a:pt x="10" y="1"/>
                  <a:pt x="10" y="1"/>
                </a:cubicBezTo>
                <a:cubicBezTo>
                  <a:pt x="9" y="1"/>
                  <a:pt x="9" y="1"/>
                  <a:pt x="9" y="1"/>
                </a:cubicBezTo>
                <a:cubicBezTo>
                  <a:pt x="8" y="2"/>
                  <a:pt x="8" y="3"/>
                  <a:pt x="7" y="3"/>
                </a:cubicBezTo>
                <a:cubicBezTo>
                  <a:pt x="6" y="4"/>
                  <a:pt x="6" y="4"/>
                  <a:pt x="5" y="4"/>
                </a:cubicBezTo>
                <a:cubicBezTo>
                  <a:pt x="5" y="5"/>
                  <a:pt x="5" y="5"/>
                  <a:pt x="5" y="5"/>
                </a:cubicBezTo>
                <a:cubicBezTo>
                  <a:pt x="4" y="6"/>
                  <a:pt x="4" y="6"/>
                  <a:pt x="4" y="6"/>
                </a:cubicBezTo>
                <a:cubicBezTo>
                  <a:pt x="4" y="6"/>
                  <a:pt x="3" y="6"/>
                  <a:pt x="3" y="7"/>
                </a:cubicBezTo>
                <a:cubicBezTo>
                  <a:pt x="2" y="7"/>
                  <a:pt x="2" y="8"/>
                  <a:pt x="2" y="8"/>
                </a:cubicBezTo>
                <a:cubicBezTo>
                  <a:pt x="1" y="9"/>
                  <a:pt x="1" y="10"/>
                  <a:pt x="0" y="11"/>
                </a:cubicBezTo>
                <a:cubicBezTo>
                  <a:pt x="0" y="12"/>
                  <a:pt x="0" y="12"/>
                  <a:pt x="0" y="12"/>
                </a:cubicBezTo>
                <a:cubicBezTo>
                  <a:pt x="1" y="14"/>
                  <a:pt x="2" y="16"/>
                  <a:pt x="3" y="18"/>
                </a:cubicBezTo>
                <a:cubicBezTo>
                  <a:pt x="3" y="19"/>
                  <a:pt x="4" y="20"/>
                  <a:pt x="5" y="21"/>
                </a:cubicBezTo>
                <a:cubicBezTo>
                  <a:pt x="5" y="20"/>
                  <a:pt x="5" y="20"/>
                  <a:pt x="5" y="20"/>
                </a:cubicBezTo>
                <a:cubicBezTo>
                  <a:pt x="5" y="20"/>
                  <a:pt x="5" y="20"/>
                  <a:pt x="5" y="19"/>
                </a:cubicBezTo>
                <a:cubicBezTo>
                  <a:pt x="6" y="18"/>
                  <a:pt x="6" y="17"/>
                  <a:pt x="7" y="16"/>
                </a:cubicBezTo>
                <a:cubicBezTo>
                  <a:pt x="7" y="16"/>
                  <a:pt x="7" y="15"/>
                  <a:pt x="7" y="14"/>
                </a:cubicBezTo>
                <a:cubicBezTo>
                  <a:pt x="8" y="14"/>
                  <a:pt x="8" y="13"/>
                  <a:pt x="8" y="13"/>
                </a:cubicBezTo>
                <a:cubicBezTo>
                  <a:pt x="9" y="12"/>
                  <a:pt x="10" y="11"/>
                  <a:pt x="11" y="10"/>
                </a:cubicBezTo>
                <a:cubicBezTo>
                  <a:pt x="11" y="9"/>
                  <a:pt x="11" y="9"/>
                  <a:pt x="11" y="8"/>
                </a:cubicBezTo>
                <a:cubicBezTo>
                  <a:pt x="12" y="8"/>
                  <a:pt x="12" y="8"/>
                  <a:pt x="12" y="7"/>
                </a:cubicBezTo>
                <a:cubicBezTo>
                  <a:pt x="12" y="6"/>
                  <a:pt x="13" y="6"/>
                  <a:pt x="13" y="5"/>
                </a:cubicBezTo>
                <a:cubicBezTo>
                  <a:pt x="13" y="5"/>
                  <a:pt x="13" y="5"/>
                  <a:pt x="13" y="5"/>
                </a:cubicBezTo>
                <a:cubicBezTo>
                  <a:pt x="13" y="4"/>
                  <a:pt x="12" y="4"/>
                  <a:pt x="12" y="3"/>
                </a:cubicBezTo>
                <a:cubicBezTo>
                  <a:pt x="12" y="2"/>
                  <a:pt x="12" y="1"/>
                  <a:pt x="11" y="0"/>
                </a:cubicBezTo>
                <a:cubicBezTo>
                  <a:pt x="11" y="0"/>
                  <a:pt x="11" y="0"/>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69" name="Freeform 3417">
            <a:extLst>
              <a:ext uri="{FF2B5EF4-FFF2-40B4-BE49-F238E27FC236}">
                <a16:creationId xmlns:a16="http://schemas.microsoft.com/office/drawing/2014/main" id="{8EAF5BAF-029A-4296-AAB1-DB1A619B9DBC}"/>
              </a:ext>
            </a:extLst>
          </p:cNvPr>
          <p:cNvSpPr>
            <a:spLocks/>
          </p:cNvSpPr>
          <p:nvPr/>
        </p:nvSpPr>
        <p:spPr bwMode="auto">
          <a:xfrm>
            <a:off x="2187135" y="3709000"/>
            <a:ext cx="136541" cy="130190"/>
          </a:xfrm>
          <a:custGeom>
            <a:avLst/>
            <a:gdLst>
              <a:gd name="T0" fmla="*/ 32 w 32"/>
              <a:gd name="T1" fmla="*/ 0 h 30"/>
              <a:gd name="T2" fmla="*/ 31 w 32"/>
              <a:gd name="T3" fmla="*/ 1 h 30"/>
              <a:gd name="T4" fmla="*/ 29 w 32"/>
              <a:gd name="T5" fmla="*/ 1 h 30"/>
              <a:gd name="T6" fmla="*/ 27 w 32"/>
              <a:gd name="T7" fmla="*/ 1 h 30"/>
              <a:gd name="T8" fmla="*/ 24 w 32"/>
              <a:gd name="T9" fmla="*/ 2 h 30"/>
              <a:gd name="T10" fmla="*/ 22 w 32"/>
              <a:gd name="T11" fmla="*/ 2 h 30"/>
              <a:gd name="T12" fmla="*/ 20 w 32"/>
              <a:gd name="T13" fmla="*/ 2 h 30"/>
              <a:gd name="T14" fmla="*/ 18 w 32"/>
              <a:gd name="T15" fmla="*/ 4 h 30"/>
              <a:gd name="T16" fmla="*/ 15 w 32"/>
              <a:gd name="T17" fmla="*/ 6 h 30"/>
              <a:gd name="T18" fmla="*/ 12 w 32"/>
              <a:gd name="T19" fmla="*/ 9 h 30"/>
              <a:gd name="T20" fmla="*/ 6 w 32"/>
              <a:gd name="T21" fmla="*/ 16 h 30"/>
              <a:gd name="T22" fmla="*/ 0 w 32"/>
              <a:gd name="T23" fmla="*/ 30 h 30"/>
              <a:gd name="T24" fmla="*/ 1 w 32"/>
              <a:gd name="T25" fmla="*/ 29 h 30"/>
              <a:gd name="T26" fmla="*/ 3 w 32"/>
              <a:gd name="T27" fmla="*/ 26 h 30"/>
              <a:gd name="T28" fmla="*/ 4 w 32"/>
              <a:gd name="T29" fmla="*/ 25 h 30"/>
              <a:gd name="T30" fmla="*/ 5 w 32"/>
              <a:gd name="T31" fmla="*/ 24 h 30"/>
              <a:gd name="T32" fmla="*/ 7 w 32"/>
              <a:gd name="T33" fmla="*/ 22 h 30"/>
              <a:gd name="T34" fmla="*/ 10 w 32"/>
              <a:gd name="T35" fmla="*/ 20 h 30"/>
              <a:gd name="T36" fmla="*/ 13 w 32"/>
              <a:gd name="T37" fmla="*/ 18 h 30"/>
              <a:gd name="T38" fmla="*/ 15 w 32"/>
              <a:gd name="T39" fmla="*/ 17 h 30"/>
              <a:gd name="T40" fmla="*/ 18 w 32"/>
              <a:gd name="T41" fmla="*/ 16 h 30"/>
              <a:gd name="T42" fmla="*/ 21 w 32"/>
              <a:gd name="T43" fmla="*/ 13 h 30"/>
              <a:gd name="T44" fmla="*/ 21 w 32"/>
              <a:gd name="T45" fmla="*/ 13 h 30"/>
              <a:gd name="T46" fmla="*/ 23 w 32"/>
              <a:gd name="T47" fmla="*/ 11 h 30"/>
              <a:gd name="T48" fmla="*/ 30 w 32"/>
              <a:gd name="T49" fmla="*/ 2 h 30"/>
              <a:gd name="T50" fmla="*/ 32 w 32"/>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0"/>
                </a:moveTo>
                <a:cubicBezTo>
                  <a:pt x="31" y="1"/>
                  <a:pt x="31" y="1"/>
                  <a:pt x="31" y="1"/>
                </a:cubicBezTo>
                <a:cubicBezTo>
                  <a:pt x="30" y="1"/>
                  <a:pt x="30" y="1"/>
                  <a:pt x="29" y="1"/>
                </a:cubicBezTo>
                <a:cubicBezTo>
                  <a:pt x="28" y="1"/>
                  <a:pt x="28" y="1"/>
                  <a:pt x="27" y="1"/>
                </a:cubicBezTo>
                <a:cubicBezTo>
                  <a:pt x="26" y="2"/>
                  <a:pt x="25" y="2"/>
                  <a:pt x="24" y="2"/>
                </a:cubicBezTo>
                <a:cubicBezTo>
                  <a:pt x="24" y="2"/>
                  <a:pt x="23" y="2"/>
                  <a:pt x="22" y="2"/>
                </a:cubicBezTo>
                <a:cubicBezTo>
                  <a:pt x="21" y="2"/>
                  <a:pt x="21" y="2"/>
                  <a:pt x="20" y="2"/>
                </a:cubicBezTo>
                <a:cubicBezTo>
                  <a:pt x="19" y="3"/>
                  <a:pt x="19" y="3"/>
                  <a:pt x="18" y="4"/>
                </a:cubicBezTo>
                <a:cubicBezTo>
                  <a:pt x="17" y="4"/>
                  <a:pt x="16" y="5"/>
                  <a:pt x="15" y="6"/>
                </a:cubicBezTo>
                <a:cubicBezTo>
                  <a:pt x="13" y="7"/>
                  <a:pt x="12" y="8"/>
                  <a:pt x="12" y="9"/>
                </a:cubicBezTo>
                <a:cubicBezTo>
                  <a:pt x="10" y="11"/>
                  <a:pt x="8" y="14"/>
                  <a:pt x="6" y="16"/>
                </a:cubicBezTo>
                <a:cubicBezTo>
                  <a:pt x="3" y="21"/>
                  <a:pt x="1" y="25"/>
                  <a:pt x="0" y="30"/>
                </a:cubicBezTo>
                <a:cubicBezTo>
                  <a:pt x="0" y="30"/>
                  <a:pt x="1" y="29"/>
                  <a:pt x="1" y="29"/>
                </a:cubicBezTo>
                <a:cubicBezTo>
                  <a:pt x="1" y="28"/>
                  <a:pt x="2" y="27"/>
                  <a:pt x="3" y="26"/>
                </a:cubicBezTo>
                <a:cubicBezTo>
                  <a:pt x="3" y="26"/>
                  <a:pt x="3" y="26"/>
                  <a:pt x="4" y="25"/>
                </a:cubicBezTo>
                <a:cubicBezTo>
                  <a:pt x="4" y="25"/>
                  <a:pt x="5" y="24"/>
                  <a:pt x="5" y="24"/>
                </a:cubicBezTo>
                <a:cubicBezTo>
                  <a:pt x="6" y="23"/>
                  <a:pt x="6" y="23"/>
                  <a:pt x="7" y="22"/>
                </a:cubicBezTo>
                <a:cubicBezTo>
                  <a:pt x="8" y="21"/>
                  <a:pt x="9" y="20"/>
                  <a:pt x="10" y="20"/>
                </a:cubicBezTo>
                <a:cubicBezTo>
                  <a:pt x="11" y="19"/>
                  <a:pt x="12" y="19"/>
                  <a:pt x="13" y="18"/>
                </a:cubicBezTo>
                <a:cubicBezTo>
                  <a:pt x="14" y="18"/>
                  <a:pt x="15" y="17"/>
                  <a:pt x="15" y="17"/>
                </a:cubicBezTo>
                <a:cubicBezTo>
                  <a:pt x="16" y="16"/>
                  <a:pt x="17" y="16"/>
                  <a:pt x="18" y="16"/>
                </a:cubicBezTo>
                <a:cubicBezTo>
                  <a:pt x="19" y="15"/>
                  <a:pt x="20" y="14"/>
                  <a:pt x="21" y="13"/>
                </a:cubicBezTo>
                <a:cubicBezTo>
                  <a:pt x="21" y="13"/>
                  <a:pt x="21" y="13"/>
                  <a:pt x="21" y="13"/>
                </a:cubicBezTo>
                <a:cubicBezTo>
                  <a:pt x="22" y="12"/>
                  <a:pt x="22" y="11"/>
                  <a:pt x="23" y="11"/>
                </a:cubicBezTo>
                <a:cubicBezTo>
                  <a:pt x="25" y="7"/>
                  <a:pt x="28" y="4"/>
                  <a:pt x="30" y="2"/>
                </a:cubicBezTo>
                <a:cubicBezTo>
                  <a:pt x="31" y="1"/>
                  <a:pt x="31" y="1"/>
                  <a:pt x="3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0" name="Freeform 3418">
            <a:extLst>
              <a:ext uri="{FF2B5EF4-FFF2-40B4-BE49-F238E27FC236}">
                <a16:creationId xmlns:a16="http://schemas.microsoft.com/office/drawing/2014/main" id="{9DA09B3B-6D93-4AEA-AF97-3E440BF9D4E3}"/>
              </a:ext>
            </a:extLst>
          </p:cNvPr>
          <p:cNvSpPr>
            <a:spLocks/>
          </p:cNvSpPr>
          <p:nvPr/>
        </p:nvSpPr>
        <p:spPr bwMode="auto">
          <a:xfrm>
            <a:off x="2237941" y="3683597"/>
            <a:ext cx="112726" cy="65095"/>
          </a:xfrm>
          <a:custGeom>
            <a:avLst/>
            <a:gdLst>
              <a:gd name="T0" fmla="*/ 23 w 26"/>
              <a:gd name="T1" fmla="*/ 0 h 15"/>
              <a:gd name="T2" fmla="*/ 18 w 26"/>
              <a:gd name="T3" fmla="*/ 2 h 15"/>
              <a:gd name="T4" fmla="*/ 0 w 26"/>
              <a:gd name="T5" fmla="*/ 15 h 15"/>
              <a:gd name="T6" fmla="*/ 3 w 26"/>
              <a:gd name="T7" fmla="*/ 12 h 15"/>
              <a:gd name="T8" fmla="*/ 6 w 26"/>
              <a:gd name="T9" fmla="*/ 9 h 15"/>
              <a:gd name="T10" fmla="*/ 8 w 26"/>
              <a:gd name="T11" fmla="*/ 8 h 15"/>
              <a:gd name="T12" fmla="*/ 10 w 26"/>
              <a:gd name="T13" fmla="*/ 7 h 15"/>
              <a:gd name="T14" fmla="*/ 12 w 26"/>
              <a:gd name="T15" fmla="*/ 7 h 15"/>
              <a:gd name="T16" fmla="*/ 15 w 26"/>
              <a:gd name="T17" fmla="*/ 7 h 15"/>
              <a:gd name="T18" fmla="*/ 17 w 26"/>
              <a:gd name="T19" fmla="*/ 6 h 15"/>
              <a:gd name="T20" fmla="*/ 19 w 26"/>
              <a:gd name="T21" fmla="*/ 6 h 15"/>
              <a:gd name="T22" fmla="*/ 21 w 26"/>
              <a:gd name="T23" fmla="*/ 5 h 15"/>
              <a:gd name="T24" fmla="*/ 24 w 26"/>
              <a:gd name="T25" fmla="*/ 3 h 15"/>
              <a:gd name="T26" fmla="*/ 26 w 26"/>
              <a:gd name="T27" fmla="*/ 2 h 15"/>
              <a:gd name="T28" fmla="*/ 23 w 26"/>
              <a:gd name="T29" fmla="*/ 0 h 15"/>
              <a:gd name="T30" fmla="*/ 23 w 26"/>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5">
                <a:moveTo>
                  <a:pt x="23" y="0"/>
                </a:moveTo>
                <a:cubicBezTo>
                  <a:pt x="21" y="0"/>
                  <a:pt x="19" y="1"/>
                  <a:pt x="18" y="2"/>
                </a:cubicBezTo>
                <a:cubicBezTo>
                  <a:pt x="11" y="5"/>
                  <a:pt x="5" y="9"/>
                  <a:pt x="0" y="15"/>
                </a:cubicBezTo>
                <a:cubicBezTo>
                  <a:pt x="0" y="14"/>
                  <a:pt x="1" y="13"/>
                  <a:pt x="3" y="12"/>
                </a:cubicBezTo>
                <a:cubicBezTo>
                  <a:pt x="4" y="11"/>
                  <a:pt x="5" y="10"/>
                  <a:pt x="6" y="9"/>
                </a:cubicBezTo>
                <a:cubicBezTo>
                  <a:pt x="6" y="9"/>
                  <a:pt x="7" y="8"/>
                  <a:pt x="8" y="8"/>
                </a:cubicBezTo>
                <a:cubicBezTo>
                  <a:pt x="8" y="8"/>
                  <a:pt x="9" y="8"/>
                  <a:pt x="10" y="7"/>
                </a:cubicBezTo>
                <a:cubicBezTo>
                  <a:pt x="11" y="7"/>
                  <a:pt x="12" y="7"/>
                  <a:pt x="12" y="7"/>
                </a:cubicBezTo>
                <a:cubicBezTo>
                  <a:pt x="13" y="7"/>
                  <a:pt x="14" y="7"/>
                  <a:pt x="15" y="7"/>
                </a:cubicBezTo>
                <a:cubicBezTo>
                  <a:pt x="15" y="7"/>
                  <a:pt x="16" y="7"/>
                  <a:pt x="17" y="6"/>
                </a:cubicBezTo>
                <a:cubicBezTo>
                  <a:pt x="17" y="6"/>
                  <a:pt x="18" y="6"/>
                  <a:pt x="19" y="6"/>
                </a:cubicBezTo>
                <a:cubicBezTo>
                  <a:pt x="20" y="6"/>
                  <a:pt x="20" y="5"/>
                  <a:pt x="21" y="5"/>
                </a:cubicBezTo>
                <a:cubicBezTo>
                  <a:pt x="22" y="4"/>
                  <a:pt x="23" y="3"/>
                  <a:pt x="24" y="3"/>
                </a:cubicBezTo>
                <a:cubicBezTo>
                  <a:pt x="25" y="2"/>
                  <a:pt x="26" y="2"/>
                  <a:pt x="26" y="2"/>
                </a:cubicBezTo>
                <a:cubicBezTo>
                  <a:pt x="25" y="1"/>
                  <a:pt x="24" y="0"/>
                  <a:pt x="23" y="0"/>
                </a:cubicBezTo>
                <a:cubicBezTo>
                  <a:pt x="23" y="0"/>
                  <a:pt x="23" y="0"/>
                  <a:pt x="2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1" name="Freeform 3419">
            <a:extLst>
              <a:ext uri="{FF2B5EF4-FFF2-40B4-BE49-F238E27FC236}">
                <a16:creationId xmlns:a16="http://schemas.microsoft.com/office/drawing/2014/main" id="{3E838D6F-4D1C-40B0-B589-BED62AFFEA4F}"/>
              </a:ext>
            </a:extLst>
          </p:cNvPr>
          <p:cNvSpPr>
            <a:spLocks/>
          </p:cNvSpPr>
          <p:nvPr/>
        </p:nvSpPr>
        <p:spPr bwMode="auto">
          <a:xfrm>
            <a:off x="2177609" y="3774095"/>
            <a:ext cx="95261" cy="155593"/>
          </a:xfrm>
          <a:custGeom>
            <a:avLst/>
            <a:gdLst>
              <a:gd name="T0" fmla="*/ 22 w 22"/>
              <a:gd name="T1" fmla="*/ 0 h 36"/>
              <a:gd name="T2" fmla="*/ 20 w 22"/>
              <a:gd name="T3" fmla="*/ 1 h 36"/>
              <a:gd name="T4" fmla="*/ 18 w 22"/>
              <a:gd name="T5" fmla="*/ 2 h 36"/>
              <a:gd name="T6" fmla="*/ 15 w 22"/>
              <a:gd name="T7" fmla="*/ 4 h 36"/>
              <a:gd name="T8" fmla="*/ 12 w 22"/>
              <a:gd name="T9" fmla="*/ 5 h 36"/>
              <a:gd name="T10" fmla="*/ 10 w 22"/>
              <a:gd name="T11" fmla="*/ 7 h 36"/>
              <a:gd name="T12" fmla="*/ 7 w 22"/>
              <a:gd name="T13" fmla="*/ 9 h 36"/>
              <a:gd name="T14" fmla="*/ 6 w 22"/>
              <a:gd name="T15" fmla="*/ 10 h 36"/>
              <a:gd name="T16" fmla="*/ 5 w 22"/>
              <a:gd name="T17" fmla="*/ 12 h 36"/>
              <a:gd name="T18" fmla="*/ 3 w 22"/>
              <a:gd name="T19" fmla="*/ 14 h 36"/>
              <a:gd name="T20" fmla="*/ 2 w 22"/>
              <a:gd name="T21" fmla="*/ 16 h 36"/>
              <a:gd name="T22" fmla="*/ 1 w 22"/>
              <a:gd name="T23" fmla="*/ 31 h 36"/>
              <a:gd name="T24" fmla="*/ 3 w 22"/>
              <a:gd name="T25" fmla="*/ 35 h 36"/>
              <a:gd name="T26" fmla="*/ 6 w 22"/>
              <a:gd name="T27" fmla="*/ 36 h 36"/>
              <a:gd name="T28" fmla="*/ 6 w 22"/>
              <a:gd name="T29" fmla="*/ 36 h 36"/>
              <a:gd name="T30" fmla="*/ 7 w 22"/>
              <a:gd name="T31" fmla="*/ 30 h 36"/>
              <a:gd name="T32" fmla="*/ 12 w 22"/>
              <a:gd name="T33" fmla="*/ 19 h 36"/>
              <a:gd name="T34" fmla="*/ 18 w 22"/>
              <a:gd name="T35" fmla="*/ 7 h 36"/>
              <a:gd name="T36" fmla="*/ 22 w 22"/>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6">
                <a:moveTo>
                  <a:pt x="22" y="0"/>
                </a:moveTo>
                <a:cubicBezTo>
                  <a:pt x="21" y="1"/>
                  <a:pt x="21" y="1"/>
                  <a:pt x="20" y="1"/>
                </a:cubicBezTo>
                <a:cubicBezTo>
                  <a:pt x="19" y="2"/>
                  <a:pt x="19" y="2"/>
                  <a:pt x="18" y="2"/>
                </a:cubicBezTo>
                <a:cubicBezTo>
                  <a:pt x="17" y="3"/>
                  <a:pt x="16" y="3"/>
                  <a:pt x="15" y="4"/>
                </a:cubicBezTo>
                <a:cubicBezTo>
                  <a:pt x="14" y="4"/>
                  <a:pt x="13" y="5"/>
                  <a:pt x="12" y="5"/>
                </a:cubicBezTo>
                <a:cubicBezTo>
                  <a:pt x="11" y="6"/>
                  <a:pt x="10" y="6"/>
                  <a:pt x="10" y="7"/>
                </a:cubicBezTo>
                <a:cubicBezTo>
                  <a:pt x="9" y="8"/>
                  <a:pt x="8" y="9"/>
                  <a:pt x="7" y="9"/>
                </a:cubicBezTo>
                <a:cubicBezTo>
                  <a:pt x="7" y="10"/>
                  <a:pt x="6" y="10"/>
                  <a:pt x="6" y="10"/>
                </a:cubicBezTo>
                <a:cubicBezTo>
                  <a:pt x="6" y="11"/>
                  <a:pt x="5" y="11"/>
                  <a:pt x="5" y="12"/>
                </a:cubicBezTo>
                <a:cubicBezTo>
                  <a:pt x="4" y="12"/>
                  <a:pt x="4" y="13"/>
                  <a:pt x="3" y="14"/>
                </a:cubicBezTo>
                <a:cubicBezTo>
                  <a:pt x="3" y="15"/>
                  <a:pt x="2" y="15"/>
                  <a:pt x="2" y="16"/>
                </a:cubicBezTo>
                <a:cubicBezTo>
                  <a:pt x="1" y="21"/>
                  <a:pt x="0" y="26"/>
                  <a:pt x="1" y="31"/>
                </a:cubicBezTo>
                <a:cubicBezTo>
                  <a:pt x="1" y="32"/>
                  <a:pt x="2" y="34"/>
                  <a:pt x="3" y="35"/>
                </a:cubicBezTo>
                <a:cubicBezTo>
                  <a:pt x="3" y="35"/>
                  <a:pt x="5" y="36"/>
                  <a:pt x="6" y="36"/>
                </a:cubicBezTo>
                <a:cubicBezTo>
                  <a:pt x="6" y="36"/>
                  <a:pt x="6" y="36"/>
                  <a:pt x="6" y="36"/>
                </a:cubicBezTo>
                <a:cubicBezTo>
                  <a:pt x="6" y="34"/>
                  <a:pt x="7" y="32"/>
                  <a:pt x="7" y="30"/>
                </a:cubicBezTo>
                <a:cubicBezTo>
                  <a:pt x="8" y="26"/>
                  <a:pt x="10" y="23"/>
                  <a:pt x="12" y="19"/>
                </a:cubicBezTo>
                <a:cubicBezTo>
                  <a:pt x="13" y="15"/>
                  <a:pt x="16" y="11"/>
                  <a:pt x="18" y="7"/>
                </a:cubicBezTo>
                <a:cubicBezTo>
                  <a:pt x="19" y="5"/>
                  <a:pt x="21" y="2"/>
                  <a:pt x="2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2" name="Freeform 3420">
            <a:extLst>
              <a:ext uri="{FF2B5EF4-FFF2-40B4-BE49-F238E27FC236}">
                <a16:creationId xmlns:a16="http://schemas.microsoft.com/office/drawing/2014/main" id="{000179B7-2A10-4EC2-A456-080E7660E4CC}"/>
              </a:ext>
            </a:extLst>
          </p:cNvPr>
          <p:cNvSpPr>
            <a:spLocks/>
          </p:cNvSpPr>
          <p:nvPr/>
        </p:nvSpPr>
        <p:spPr bwMode="auto">
          <a:xfrm>
            <a:off x="2204599" y="3748692"/>
            <a:ext cx="93673" cy="184171"/>
          </a:xfrm>
          <a:custGeom>
            <a:avLst/>
            <a:gdLst>
              <a:gd name="T0" fmla="*/ 22 w 22"/>
              <a:gd name="T1" fmla="*/ 0 h 43"/>
              <a:gd name="T2" fmla="*/ 20 w 22"/>
              <a:gd name="T3" fmla="*/ 2 h 43"/>
              <a:gd name="T4" fmla="*/ 13 w 22"/>
              <a:gd name="T5" fmla="*/ 13 h 43"/>
              <a:gd name="T6" fmla="*/ 6 w 22"/>
              <a:gd name="T7" fmla="*/ 25 h 43"/>
              <a:gd name="T8" fmla="*/ 2 w 22"/>
              <a:gd name="T9" fmla="*/ 36 h 43"/>
              <a:gd name="T10" fmla="*/ 0 w 22"/>
              <a:gd name="T11" fmla="*/ 42 h 43"/>
              <a:gd name="T12" fmla="*/ 2 w 22"/>
              <a:gd name="T13" fmla="*/ 41 h 43"/>
              <a:gd name="T14" fmla="*/ 4 w 22"/>
              <a:gd name="T15" fmla="*/ 41 h 43"/>
              <a:gd name="T16" fmla="*/ 7 w 22"/>
              <a:gd name="T17" fmla="*/ 42 h 43"/>
              <a:gd name="T18" fmla="*/ 14 w 22"/>
              <a:gd name="T19" fmla="*/ 43 h 43"/>
              <a:gd name="T20" fmla="*/ 17 w 22"/>
              <a:gd name="T21" fmla="*/ 43 h 43"/>
              <a:gd name="T22" fmla="*/ 17 w 22"/>
              <a:gd name="T23" fmla="*/ 42 h 43"/>
              <a:gd name="T24" fmla="*/ 19 w 22"/>
              <a:gd name="T25" fmla="*/ 39 h 43"/>
              <a:gd name="T26" fmla="*/ 20 w 22"/>
              <a:gd name="T27" fmla="*/ 30 h 43"/>
              <a:gd name="T28" fmla="*/ 21 w 22"/>
              <a:gd name="T29" fmla="*/ 26 h 43"/>
              <a:gd name="T30" fmla="*/ 21 w 22"/>
              <a:gd name="T31" fmla="*/ 21 h 43"/>
              <a:gd name="T32" fmla="*/ 20 w 22"/>
              <a:gd name="T33" fmla="*/ 11 h 43"/>
              <a:gd name="T34" fmla="*/ 21 w 22"/>
              <a:gd name="T35" fmla="*/ 7 h 43"/>
              <a:gd name="T36" fmla="*/ 21 w 22"/>
              <a:gd name="T37" fmla="*/ 3 h 43"/>
              <a:gd name="T38" fmla="*/ 22 w 22"/>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43">
                <a:moveTo>
                  <a:pt x="22" y="0"/>
                </a:moveTo>
                <a:cubicBezTo>
                  <a:pt x="21" y="1"/>
                  <a:pt x="21" y="2"/>
                  <a:pt x="20" y="2"/>
                </a:cubicBezTo>
                <a:cubicBezTo>
                  <a:pt x="17" y="6"/>
                  <a:pt x="15" y="10"/>
                  <a:pt x="13" y="13"/>
                </a:cubicBezTo>
                <a:cubicBezTo>
                  <a:pt x="10" y="17"/>
                  <a:pt x="8" y="21"/>
                  <a:pt x="6" y="25"/>
                </a:cubicBezTo>
                <a:cubicBezTo>
                  <a:pt x="4" y="29"/>
                  <a:pt x="3" y="33"/>
                  <a:pt x="2" y="36"/>
                </a:cubicBezTo>
                <a:cubicBezTo>
                  <a:pt x="1" y="38"/>
                  <a:pt x="1" y="40"/>
                  <a:pt x="0" y="42"/>
                </a:cubicBezTo>
                <a:cubicBezTo>
                  <a:pt x="1" y="42"/>
                  <a:pt x="2" y="42"/>
                  <a:pt x="2" y="41"/>
                </a:cubicBezTo>
                <a:cubicBezTo>
                  <a:pt x="2" y="41"/>
                  <a:pt x="3" y="41"/>
                  <a:pt x="4" y="41"/>
                </a:cubicBezTo>
                <a:cubicBezTo>
                  <a:pt x="5" y="41"/>
                  <a:pt x="6" y="42"/>
                  <a:pt x="7" y="42"/>
                </a:cubicBezTo>
                <a:cubicBezTo>
                  <a:pt x="9" y="42"/>
                  <a:pt x="12" y="43"/>
                  <a:pt x="14" y="43"/>
                </a:cubicBezTo>
                <a:cubicBezTo>
                  <a:pt x="15" y="43"/>
                  <a:pt x="16" y="43"/>
                  <a:pt x="17" y="43"/>
                </a:cubicBezTo>
                <a:cubicBezTo>
                  <a:pt x="17" y="42"/>
                  <a:pt x="17" y="42"/>
                  <a:pt x="17" y="42"/>
                </a:cubicBezTo>
                <a:cubicBezTo>
                  <a:pt x="18" y="41"/>
                  <a:pt x="18" y="40"/>
                  <a:pt x="19" y="39"/>
                </a:cubicBezTo>
                <a:cubicBezTo>
                  <a:pt x="19" y="36"/>
                  <a:pt x="20" y="33"/>
                  <a:pt x="20" y="30"/>
                </a:cubicBezTo>
                <a:cubicBezTo>
                  <a:pt x="20" y="29"/>
                  <a:pt x="21" y="27"/>
                  <a:pt x="21" y="26"/>
                </a:cubicBezTo>
                <a:cubicBezTo>
                  <a:pt x="21" y="24"/>
                  <a:pt x="21" y="23"/>
                  <a:pt x="21" y="21"/>
                </a:cubicBezTo>
                <a:cubicBezTo>
                  <a:pt x="20" y="18"/>
                  <a:pt x="20" y="14"/>
                  <a:pt x="20" y="11"/>
                </a:cubicBezTo>
                <a:cubicBezTo>
                  <a:pt x="20" y="10"/>
                  <a:pt x="20" y="8"/>
                  <a:pt x="21" y="7"/>
                </a:cubicBezTo>
                <a:cubicBezTo>
                  <a:pt x="21" y="6"/>
                  <a:pt x="21" y="4"/>
                  <a:pt x="21" y="3"/>
                </a:cubicBezTo>
                <a:cubicBezTo>
                  <a:pt x="21" y="2"/>
                  <a:pt x="22" y="1"/>
                  <a:pt x="2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3" name="Freeform 3421">
            <a:extLst>
              <a:ext uri="{FF2B5EF4-FFF2-40B4-BE49-F238E27FC236}">
                <a16:creationId xmlns:a16="http://schemas.microsoft.com/office/drawing/2014/main" id="{5966E4E9-FF54-4C36-9698-468A3012A5F2}"/>
              </a:ext>
            </a:extLst>
          </p:cNvPr>
          <p:cNvSpPr>
            <a:spLocks noEditPoints="1"/>
          </p:cNvSpPr>
          <p:nvPr/>
        </p:nvSpPr>
        <p:spPr bwMode="auto">
          <a:xfrm>
            <a:off x="2353842" y="3678834"/>
            <a:ext cx="112726" cy="198460"/>
          </a:xfrm>
          <a:custGeom>
            <a:avLst/>
            <a:gdLst>
              <a:gd name="T0" fmla="*/ 23 w 26"/>
              <a:gd name="T1" fmla="*/ 5 h 46"/>
              <a:gd name="T2" fmla="*/ 26 w 26"/>
              <a:gd name="T3" fmla="*/ 10 h 46"/>
              <a:gd name="T4" fmla="*/ 26 w 26"/>
              <a:gd name="T5" fmla="*/ 10 h 46"/>
              <a:gd name="T6" fmla="*/ 23 w 26"/>
              <a:gd name="T7" fmla="*/ 5 h 46"/>
              <a:gd name="T8" fmla="*/ 11 w 26"/>
              <a:gd name="T9" fmla="*/ 0 h 46"/>
              <a:gd name="T10" fmla="*/ 1 w 26"/>
              <a:gd name="T11" fmla="*/ 3 h 46"/>
              <a:gd name="T12" fmla="*/ 1 w 26"/>
              <a:gd name="T13" fmla="*/ 4 h 46"/>
              <a:gd name="T14" fmla="*/ 0 w 26"/>
              <a:gd name="T15" fmla="*/ 4 h 46"/>
              <a:gd name="T16" fmla="*/ 0 w 26"/>
              <a:gd name="T17" fmla="*/ 4 h 46"/>
              <a:gd name="T18" fmla="*/ 0 w 26"/>
              <a:gd name="T19" fmla="*/ 5 h 46"/>
              <a:gd name="T20" fmla="*/ 1 w 26"/>
              <a:gd name="T21" fmla="*/ 8 h 46"/>
              <a:gd name="T22" fmla="*/ 2 w 26"/>
              <a:gd name="T23" fmla="*/ 11 h 46"/>
              <a:gd name="T24" fmla="*/ 4 w 26"/>
              <a:gd name="T25" fmla="*/ 19 h 46"/>
              <a:gd name="T26" fmla="*/ 6 w 26"/>
              <a:gd name="T27" fmla="*/ 23 h 46"/>
              <a:gd name="T28" fmla="*/ 6 w 26"/>
              <a:gd name="T29" fmla="*/ 25 h 46"/>
              <a:gd name="T30" fmla="*/ 7 w 26"/>
              <a:gd name="T31" fmla="*/ 27 h 46"/>
              <a:gd name="T32" fmla="*/ 7 w 26"/>
              <a:gd name="T33" fmla="*/ 32 h 46"/>
              <a:gd name="T34" fmla="*/ 7 w 26"/>
              <a:gd name="T35" fmla="*/ 37 h 46"/>
              <a:gd name="T36" fmla="*/ 6 w 26"/>
              <a:gd name="T37" fmla="*/ 45 h 46"/>
              <a:gd name="T38" fmla="*/ 6 w 26"/>
              <a:gd name="T39" fmla="*/ 46 h 46"/>
              <a:gd name="T40" fmla="*/ 7 w 26"/>
              <a:gd name="T41" fmla="*/ 46 h 46"/>
              <a:gd name="T42" fmla="*/ 12 w 26"/>
              <a:gd name="T43" fmla="*/ 41 h 46"/>
              <a:gd name="T44" fmla="*/ 15 w 26"/>
              <a:gd name="T45" fmla="*/ 32 h 46"/>
              <a:gd name="T46" fmla="*/ 22 w 26"/>
              <a:gd name="T47" fmla="*/ 24 h 46"/>
              <a:gd name="T48" fmla="*/ 23 w 26"/>
              <a:gd name="T49" fmla="*/ 24 h 46"/>
              <a:gd name="T50" fmla="*/ 22 w 26"/>
              <a:gd name="T51" fmla="*/ 23 h 46"/>
              <a:gd name="T52" fmla="*/ 25 w 26"/>
              <a:gd name="T53" fmla="*/ 11 h 46"/>
              <a:gd name="T54" fmla="*/ 22 w 26"/>
              <a:gd name="T55" fmla="*/ 4 h 46"/>
              <a:gd name="T56" fmla="*/ 15 w 26"/>
              <a:gd name="T57" fmla="*/ 1 h 46"/>
              <a:gd name="T58" fmla="*/ 14 w 26"/>
              <a:gd name="T59" fmla="*/ 0 h 46"/>
              <a:gd name="T60" fmla="*/ 14 w 26"/>
              <a:gd name="T61" fmla="*/ 0 h 46"/>
              <a:gd name="T62" fmla="*/ 15 w 26"/>
              <a:gd name="T63" fmla="*/ 1 h 46"/>
              <a:gd name="T64" fmla="*/ 14 w 26"/>
              <a:gd name="T65" fmla="*/ 1 h 46"/>
              <a:gd name="T66" fmla="*/ 12 w 26"/>
              <a:gd name="T67" fmla="*/ 0 h 46"/>
              <a:gd name="T68" fmla="*/ 11 w 26"/>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46">
                <a:moveTo>
                  <a:pt x="23" y="5"/>
                </a:moveTo>
                <a:cubicBezTo>
                  <a:pt x="26" y="10"/>
                  <a:pt x="26" y="10"/>
                  <a:pt x="26" y="10"/>
                </a:cubicBezTo>
                <a:cubicBezTo>
                  <a:pt x="26" y="10"/>
                  <a:pt x="26" y="10"/>
                  <a:pt x="26" y="10"/>
                </a:cubicBezTo>
                <a:cubicBezTo>
                  <a:pt x="26" y="8"/>
                  <a:pt x="25" y="7"/>
                  <a:pt x="23" y="5"/>
                </a:cubicBezTo>
                <a:moveTo>
                  <a:pt x="11" y="0"/>
                </a:moveTo>
                <a:cubicBezTo>
                  <a:pt x="8" y="0"/>
                  <a:pt x="4" y="1"/>
                  <a:pt x="1" y="3"/>
                </a:cubicBezTo>
                <a:cubicBezTo>
                  <a:pt x="1" y="4"/>
                  <a:pt x="1" y="4"/>
                  <a:pt x="1" y="4"/>
                </a:cubicBezTo>
                <a:cubicBezTo>
                  <a:pt x="1" y="4"/>
                  <a:pt x="1" y="4"/>
                  <a:pt x="0" y="4"/>
                </a:cubicBezTo>
                <a:cubicBezTo>
                  <a:pt x="0" y="4"/>
                  <a:pt x="0" y="4"/>
                  <a:pt x="0" y="4"/>
                </a:cubicBezTo>
                <a:cubicBezTo>
                  <a:pt x="0" y="5"/>
                  <a:pt x="0" y="5"/>
                  <a:pt x="0" y="5"/>
                </a:cubicBezTo>
                <a:cubicBezTo>
                  <a:pt x="0" y="6"/>
                  <a:pt x="1" y="7"/>
                  <a:pt x="1" y="8"/>
                </a:cubicBezTo>
                <a:cubicBezTo>
                  <a:pt x="1" y="9"/>
                  <a:pt x="2" y="10"/>
                  <a:pt x="2" y="11"/>
                </a:cubicBezTo>
                <a:cubicBezTo>
                  <a:pt x="3" y="13"/>
                  <a:pt x="3" y="16"/>
                  <a:pt x="4" y="19"/>
                </a:cubicBezTo>
                <a:cubicBezTo>
                  <a:pt x="5" y="20"/>
                  <a:pt x="5" y="21"/>
                  <a:pt x="6" y="23"/>
                </a:cubicBezTo>
                <a:cubicBezTo>
                  <a:pt x="6" y="25"/>
                  <a:pt x="6" y="25"/>
                  <a:pt x="6" y="25"/>
                </a:cubicBezTo>
                <a:cubicBezTo>
                  <a:pt x="7" y="27"/>
                  <a:pt x="7" y="27"/>
                  <a:pt x="7" y="27"/>
                </a:cubicBezTo>
                <a:cubicBezTo>
                  <a:pt x="7" y="29"/>
                  <a:pt x="7" y="31"/>
                  <a:pt x="7" y="32"/>
                </a:cubicBezTo>
                <a:cubicBezTo>
                  <a:pt x="7" y="34"/>
                  <a:pt x="8" y="35"/>
                  <a:pt x="7" y="37"/>
                </a:cubicBezTo>
                <a:cubicBezTo>
                  <a:pt x="7" y="40"/>
                  <a:pt x="7" y="42"/>
                  <a:pt x="6" y="45"/>
                </a:cubicBezTo>
                <a:cubicBezTo>
                  <a:pt x="6" y="45"/>
                  <a:pt x="6" y="46"/>
                  <a:pt x="6" y="46"/>
                </a:cubicBezTo>
                <a:cubicBezTo>
                  <a:pt x="7" y="46"/>
                  <a:pt x="7" y="46"/>
                  <a:pt x="7" y="46"/>
                </a:cubicBezTo>
                <a:cubicBezTo>
                  <a:pt x="8" y="44"/>
                  <a:pt x="10" y="42"/>
                  <a:pt x="12" y="41"/>
                </a:cubicBezTo>
                <a:cubicBezTo>
                  <a:pt x="13" y="37"/>
                  <a:pt x="14" y="34"/>
                  <a:pt x="15" y="32"/>
                </a:cubicBezTo>
                <a:cubicBezTo>
                  <a:pt x="17" y="29"/>
                  <a:pt x="20" y="26"/>
                  <a:pt x="22" y="24"/>
                </a:cubicBezTo>
                <a:cubicBezTo>
                  <a:pt x="22" y="24"/>
                  <a:pt x="23" y="24"/>
                  <a:pt x="23" y="24"/>
                </a:cubicBezTo>
                <a:cubicBezTo>
                  <a:pt x="23" y="24"/>
                  <a:pt x="22" y="23"/>
                  <a:pt x="22" y="23"/>
                </a:cubicBezTo>
                <a:cubicBezTo>
                  <a:pt x="21" y="19"/>
                  <a:pt x="22" y="15"/>
                  <a:pt x="25" y="11"/>
                </a:cubicBezTo>
                <a:cubicBezTo>
                  <a:pt x="22" y="4"/>
                  <a:pt x="22" y="4"/>
                  <a:pt x="22" y="4"/>
                </a:cubicBezTo>
                <a:cubicBezTo>
                  <a:pt x="19" y="3"/>
                  <a:pt x="17" y="2"/>
                  <a:pt x="15" y="1"/>
                </a:cubicBezTo>
                <a:cubicBezTo>
                  <a:pt x="15" y="1"/>
                  <a:pt x="15" y="1"/>
                  <a:pt x="14" y="0"/>
                </a:cubicBezTo>
                <a:cubicBezTo>
                  <a:pt x="14" y="0"/>
                  <a:pt x="14" y="0"/>
                  <a:pt x="14" y="0"/>
                </a:cubicBezTo>
                <a:cubicBezTo>
                  <a:pt x="14" y="1"/>
                  <a:pt x="15" y="1"/>
                  <a:pt x="15" y="1"/>
                </a:cubicBezTo>
                <a:cubicBezTo>
                  <a:pt x="14" y="1"/>
                  <a:pt x="14" y="1"/>
                  <a:pt x="14" y="1"/>
                </a:cubicBezTo>
                <a:cubicBezTo>
                  <a:pt x="13" y="1"/>
                  <a:pt x="13" y="0"/>
                  <a:pt x="12" y="0"/>
                </a:cubicBezTo>
                <a:cubicBezTo>
                  <a:pt x="12" y="0"/>
                  <a:pt x="12" y="0"/>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4" name="Freeform 3422">
            <a:extLst>
              <a:ext uri="{FF2B5EF4-FFF2-40B4-BE49-F238E27FC236}">
                <a16:creationId xmlns:a16="http://schemas.microsoft.com/office/drawing/2014/main" id="{13A1B361-65D2-4D74-927A-7C707221FFFA}"/>
              </a:ext>
            </a:extLst>
          </p:cNvPr>
          <p:cNvSpPr>
            <a:spLocks noEditPoints="1"/>
          </p:cNvSpPr>
          <p:nvPr/>
        </p:nvSpPr>
        <p:spPr bwMode="auto">
          <a:xfrm>
            <a:off x="2444340" y="3721702"/>
            <a:ext cx="30166" cy="60332"/>
          </a:xfrm>
          <a:custGeom>
            <a:avLst/>
            <a:gdLst>
              <a:gd name="T0" fmla="*/ 4 w 7"/>
              <a:gd name="T1" fmla="*/ 1 h 14"/>
              <a:gd name="T2" fmla="*/ 1 w 7"/>
              <a:gd name="T3" fmla="*/ 13 h 14"/>
              <a:gd name="T4" fmla="*/ 2 w 7"/>
              <a:gd name="T5" fmla="*/ 14 h 14"/>
              <a:gd name="T6" fmla="*/ 5 w 7"/>
              <a:gd name="T7" fmla="*/ 12 h 14"/>
              <a:gd name="T8" fmla="*/ 6 w 7"/>
              <a:gd name="T9" fmla="*/ 8 h 14"/>
              <a:gd name="T10" fmla="*/ 5 w 7"/>
              <a:gd name="T11" fmla="*/ 3 h 14"/>
              <a:gd name="T12" fmla="*/ 4 w 7"/>
              <a:gd name="T13" fmla="*/ 1 h 14"/>
              <a:gd name="T14" fmla="*/ 5 w 7"/>
              <a:gd name="T15" fmla="*/ 0 h 14"/>
              <a:gd name="T16" fmla="*/ 5 w 7"/>
              <a:gd name="T17" fmla="*/ 0 h 14"/>
              <a:gd name="T18" fmla="*/ 6 w 7"/>
              <a:gd name="T19" fmla="*/ 3 h 14"/>
              <a:gd name="T20" fmla="*/ 7 w 7"/>
              <a:gd name="T21" fmla="*/ 5 h 14"/>
              <a:gd name="T22" fmla="*/ 7 w 7"/>
              <a:gd name="T23" fmla="*/ 5 h 14"/>
              <a:gd name="T24" fmla="*/ 5 w 7"/>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4" y="1"/>
                </a:moveTo>
                <a:cubicBezTo>
                  <a:pt x="1" y="5"/>
                  <a:pt x="0" y="9"/>
                  <a:pt x="1" y="13"/>
                </a:cubicBezTo>
                <a:cubicBezTo>
                  <a:pt x="1" y="13"/>
                  <a:pt x="2" y="14"/>
                  <a:pt x="2" y="14"/>
                </a:cubicBezTo>
                <a:cubicBezTo>
                  <a:pt x="3" y="14"/>
                  <a:pt x="4" y="13"/>
                  <a:pt x="5" y="12"/>
                </a:cubicBezTo>
                <a:cubicBezTo>
                  <a:pt x="6" y="11"/>
                  <a:pt x="6" y="9"/>
                  <a:pt x="6" y="8"/>
                </a:cubicBezTo>
                <a:cubicBezTo>
                  <a:pt x="6" y="6"/>
                  <a:pt x="5" y="5"/>
                  <a:pt x="5" y="3"/>
                </a:cubicBezTo>
                <a:cubicBezTo>
                  <a:pt x="4" y="1"/>
                  <a:pt x="4" y="1"/>
                  <a:pt x="4" y="1"/>
                </a:cubicBezTo>
                <a:moveTo>
                  <a:pt x="5" y="0"/>
                </a:moveTo>
                <a:cubicBezTo>
                  <a:pt x="5" y="0"/>
                  <a:pt x="5" y="0"/>
                  <a:pt x="5" y="0"/>
                </a:cubicBezTo>
                <a:cubicBezTo>
                  <a:pt x="6" y="3"/>
                  <a:pt x="6" y="3"/>
                  <a:pt x="6" y="3"/>
                </a:cubicBezTo>
                <a:cubicBezTo>
                  <a:pt x="6" y="4"/>
                  <a:pt x="6" y="5"/>
                  <a:pt x="7" y="5"/>
                </a:cubicBezTo>
                <a:cubicBezTo>
                  <a:pt x="7" y="5"/>
                  <a:pt x="7" y="5"/>
                  <a:pt x="7" y="5"/>
                </a:cubicBezTo>
                <a:cubicBezTo>
                  <a:pt x="7" y="3"/>
                  <a:pt x="6" y="1"/>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5" name="Freeform 3423">
            <a:extLst>
              <a:ext uri="{FF2B5EF4-FFF2-40B4-BE49-F238E27FC236}">
                <a16:creationId xmlns:a16="http://schemas.microsoft.com/office/drawing/2014/main" id="{E076B7E1-DA11-42D5-86E3-6651BB639297}"/>
              </a:ext>
            </a:extLst>
          </p:cNvPr>
          <p:cNvSpPr>
            <a:spLocks/>
          </p:cNvSpPr>
          <p:nvPr/>
        </p:nvSpPr>
        <p:spPr bwMode="auto">
          <a:xfrm>
            <a:off x="2406235" y="3678834"/>
            <a:ext cx="12701" cy="4763"/>
          </a:xfrm>
          <a:custGeom>
            <a:avLst/>
            <a:gdLst>
              <a:gd name="T0" fmla="*/ 0 w 3"/>
              <a:gd name="T1" fmla="*/ 0 h 1"/>
              <a:gd name="T2" fmla="*/ 2 w 3"/>
              <a:gd name="T3" fmla="*/ 1 h 1"/>
              <a:gd name="T4" fmla="*/ 3 w 3"/>
              <a:gd name="T5" fmla="*/ 1 h 1"/>
              <a:gd name="T6" fmla="*/ 2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0"/>
                  <a:pt x="1" y="1"/>
                  <a:pt x="2" y="1"/>
                </a:cubicBezTo>
                <a:cubicBezTo>
                  <a:pt x="3" y="1"/>
                  <a:pt x="3" y="1"/>
                  <a:pt x="3" y="1"/>
                </a:cubicBezTo>
                <a:cubicBezTo>
                  <a:pt x="3" y="1"/>
                  <a:pt x="2" y="1"/>
                  <a:pt x="2"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6" name="Freeform 3424">
            <a:extLst>
              <a:ext uri="{FF2B5EF4-FFF2-40B4-BE49-F238E27FC236}">
                <a16:creationId xmlns:a16="http://schemas.microsoft.com/office/drawing/2014/main" id="{E28CB4DC-F642-4B97-B5C5-45353DFE2019}"/>
              </a:ext>
            </a:extLst>
          </p:cNvPr>
          <p:cNvSpPr>
            <a:spLocks/>
          </p:cNvSpPr>
          <p:nvPr/>
        </p:nvSpPr>
        <p:spPr bwMode="auto">
          <a:xfrm>
            <a:off x="2414174" y="3678834"/>
            <a:ext cx="34929" cy="17465"/>
          </a:xfrm>
          <a:custGeom>
            <a:avLst/>
            <a:gdLst>
              <a:gd name="T0" fmla="*/ 0 w 8"/>
              <a:gd name="T1" fmla="*/ 0 h 4"/>
              <a:gd name="T2" fmla="*/ 1 w 8"/>
              <a:gd name="T3" fmla="*/ 1 h 4"/>
              <a:gd name="T4" fmla="*/ 8 w 8"/>
              <a:gd name="T5" fmla="*/ 4 h 4"/>
              <a:gd name="T6" fmla="*/ 7 w 8"/>
              <a:gd name="T7" fmla="*/ 4 h 4"/>
              <a:gd name="T8" fmla="*/ 4 w 8"/>
              <a:gd name="T9" fmla="*/ 1 h 4"/>
              <a:gd name="T10" fmla="*/ 0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0" y="0"/>
                </a:moveTo>
                <a:cubicBezTo>
                  <a:pt x="1" y="1"/>
                  <a:pt x="1" y="1"/>
                  <a:pt x="1" y="1"/>
                </a:cubicBezTo>
                <a:cubicBezTo>
                  <a:pt x="3" y="2"/>
                  <a:pt x="5" y="3"/>
                  <a:pt x="8" y="4"/>
                </a:cubicBezTo>
                <a:cubicBezTo>
                  <a:pt x="7" y="4"/>
                  <a:pt x="7" y="4"/>
                  <a:pt x="7" y="4"/>
                </a:cubicBezTo>
                <a:cubicBezTo>
                  <a:pt x="6" y="3"/>
                  <a:pt x="5" y="2"/>
                  <a:pt x="4" y="1"/>
                </a:cubicBezTo>
                <a:cubicBezTo>
                  <a:pt x="3" y="1"/>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7" name="Freeform 3425">
            <a:extLst>
              <a:ext uri="{FF2B5EF4-FFF2-40B4-BE49-F238E27FC236}">
                <a16:creationId xmlns:a16="http://schemas.microsoft.com/office/drawing/2014/main" id="{B5492D4B-5EFA-4F1E-9488-79173BA5E5A6}"/>
              </a:ext>
            </a:extLst>
          </p:cNvPr>
          <p:cNvSpPr>
            <a:spLocks/>
          </p:cNvSpPr>
          <p:nvPr/>
        </p:nvSpPr>
        <p:spPr bwMode="auto">
          <a:xfrm>
            <a:off x="2277633" y="3701062"/>
            <a:ext cx="106375" cy="231802"/>
          </a:xfrm>
          <a:custGeom>
            <a:avLst/>
            <a:gdLst>
              <a:gd name="T0" fmla="*/ 17 w 25"/>
              <a:gd name="T1" fmla="*/ 0 h 54"/>
              <a:gd name="T2" fmla="*/ 16 w 25"/>
              <a:gd name="T3" fmla="*/ 0 h 54"/>
              <a:gd name="T4" fmla="*/ 10 w 25"/>
              <a:gd name="T5" fmla="*/ 5 h 54"/>
              <a:gd name="T6" fmla="*/ 7 w 25"/>
              <a:gd name="T7" fmla="*/ 9 h 54"/>
              <a:gd name="T8" fmla="*/ 7 w 25"/>
              <a:gd name="T9" fmla="*/ 9 h 54"/>
              <a:gd name="T10" fmla="*/ 5 w 25"/>
              <a:gd name="T11" fmla="*/ 14 h 54"/>
              <a:gd name="T12" fmla="*/ 4 w 25"/>
              <a:gd name="T13" fmla="*/ 18 h 54"/>
              <a:gd name="T14" fmla="*/ 4 w 25"/>
              <a:gd name="T15" fmla="*/ 22 h 54"/>
              <a:gd name="T16" fmla="*/ 4 w 25"/>
              <a:gd name="T17" fmla="*/ 32 h 54"/>
              <a:gd name="T18" fmla="*/ 4 w 25"/>
              <a:gd name="T19" fmla="*/ 37 h 54"/>
              <a:gd name="T20" fmla="*/ 4 w 25"/>
              <a:gd name="T21" fmla="*/ 41 h 54"/>
              <a:gd name="T22" fmla="*/ 2 w 25"/>
              <a:gd name="T23" fmla="*/ 50 h 54"/>
              <a:gd name="T24" fmla="*/ 1 w 25"/>
              <a:gd name="T25" fmla="*/ 53 h 54"/>
              <a:gd name="T26" fmla="*/ 0 w 25"/>
              <a:gd name="T27" fmla="*/ 54 h 54"/>
              <a:gd name="T28" fmla="*/ 9 w 25"/>
              <a:gd name="T29" fmla="*/ 51 h 54"/>
              <a:gd name="T30" fmla="*/ 23 w 25"/>
              <a:gd name="T31" fmla="*/ 42 h 54"/>
              <a:gd name="T32" fmla="*/ 24 w 25"/>
              <a:gd name="T33" fmla="*/ 40 h 54"/>
              <a:gd name="T34" fmla="*/ 25 w 25"/>
              <a:gd name="T35" fmla="*/ 32 h 54"/>
              <a:gd name="T36" fmla="*/ 25 w 25"/>
              <a:gd name="T37" fmla="*/ 27 h 54"/>
              <a:gd name="T38" fmla="*/ 24 w 25"/>
              <a:gd name="T39" fmla="*/ 23 h 54"/>
              <a:gd name="T40" fmla="*/ 24 w 25"/>
              <a:gd name="T41" fmla="*/ 20 h 54"/>
              <a:gd name="T42" fmla="*/ 23 w 25"/>
              <a:gd name="T43" fmla="*/ 18 h 54"/>
              <a:gd name="T44" fmla="*/ 22 w 25"/>
              <a:gd name="T45" fmla="*/ 14 h 54"/>
              <a:gd name="T46" fmla="*/ 19 w 25"/>
              <a:gd name="T47" fmla="*/ 6 h 54"/>
              <a:gd name="T48" fmla="*/ 18 w 25"/>
              <a:gd name="T49" fmla="*/ 3 h 54"/>
              <a:gd name="T50" fmla="*/ 17 w 25"/>
              <a:gd name="T51" fmla="*/ 1 h 54"/>
              <a:gd name="T52" fmla="*/ 17 w 25"/>
              <a:gd name="T5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54">
                <a:moveTo>
                  <a:pt x="17" y="0"/>
                </a:moveTo>
                <a:cubicBezTo>
                  <a:pt x="16" y="0"/>
                  <a:pt x="16" y="0"/>
                  <a:pt x="16" y="0"/>
                </a:cubicBezTo>
                <a:cubicBezTo>
                  <a:pt x="15" y="1"/>
                  <a:pt x="13" y="3"/>
                  <a:pt x="10" y="5"/>
                </a:cubicBezTo>
                <a:cubicBezTo>
                  <a:pt x="9" y="6"/>
                  <a:pt x="8" y="7"/>
                  <a:pt x="7" y="9"/>
                </a:cubicBezTo>
                <a:cubicBezTo>
                  <a:pt x="7" y="9"/>
                  <a:pt x="7" y="9"/>
                  <a:pt x="7" y="9"/>
                </a:cubicBezTo>
                <a:cubicBezTo>
                  <a:pt x="6" y="10"/>
                  <a:pt x="5" y="12"/>
                  <a:pt x="5" y="14"/>
                </a:cubicBezTo>
                <a:cubicBezTo>
                  <a:pt x="5" y="15"/>
                  <a:pt x="4" y="17"/>
                  <a:pt x="4" y="18"/>
                </a:cubicBezTo>
                <a:cubicBezTo>
                  <a:pt x="4" y="19"/>
                  <a:pt x="4" y="21"/>
                  <a:pt x="4" y="22"/>
                </a:cubicBezTo>
                <a:cubicBezTo>
                  <a:pt x="4" y="25"/>
                  <a:pt x="4" y="29"/>
                  <a:pt x="4" y="32"/>
                </a:cubicBezTo>
                <a:cubicBezTo>
                  <a:pt x="4" y="34"/>
                  <a:pt x="4" y="35"/>
                  <a:pt x="4" y="37"/>
                </a:cubicBezTo>
                <a:cubicBezTo>
                  <a:pt x="4" y="38"/>
                  <a:pt x="4" y="40"/>
                  <a:pt x="4" y="41"/>
                </a:cubicBezTo>
                <a:cubicBezTo>
                  <a:pt x="3" y="44"/>
                  <a:pt x="3" y="47"/>
                  <a:pt x="2" y="50"/>
                </a:cubicBezTo>
                <a:cubicBezTo>
                  <a:pt x="1" y="51"/>
                  <a:pt x="1" y="52"/>
                  <a:pt x="1" y="53"/>
                </a:cubicBezTo>
                <a:cubicBezTo>
                  <a:pt x="0" y="54"/>
                  <a:pt x="0" y="54"/>
                  <a:pt x="0" y="54"/>
                </a:cubicBezTo>
                <a:cubicBezTo>
                  <a:pt x="3" y="53"/>
                  <a:pt x="6" y="52"/>
                  <a:pt x="9" y="51"/>
                </a:cubicBezTo>
                <a:cubicBezTo>
                  <a:pt x="15" y="49"/>
                  <a:pt x="19" y="45"/>
                  <a:pt x="23" y="42"/>
                </a:cubicBezTo>
                <a:cubicBezTo>
                  <a:pt x="24" y="41"/>
                  <a:pt x="24" y="40"/>
                  <a:pt x="24" y="40"/>
                </a:cubicBezTo>
                <a:cubicBezTo>
                  <a:pt x="25" y="37"/>
                  <a:pt x="25" y="35"/>
                  <a:pt x="25" y="32"/>
                </a:cubicBezTo>
                <a:cubicBezTo>
                  <a:pt x="25" y="30"/>
                  <a:pt x="25" y="29"/>
                  <a:pt x="25" y="27"/>
                </a:cubicBezTo>
                <a:cubicBezTo>
                  <a:pt x="25" y="26"/>
                  <a:pt x="24" y="24"/>
                  <a:pt x="24" y="23"/>
                </a:cubicBezTo>
                <a:cubicBezTo>
                  <a:pt x="24" y="20"/>
                  <a:pt x="24" y="20"/>
                  <a:pt x="24" y="20"/>
                </a:cubicBezTo>
                <a:cubicBezTo>
                  <a:pt x="23" y="18"/>
                  <a:pt x="23" y="18"/>
                  <a:pt x="23" y="18"/>
                </a:cubicBezTo>
                <a:cubicBezTo>
                  <a:pt x="23" y="17"/>
                  <a:pt x="22" y="15"/>
                  <a:pt x="22" y="14"/>
                </a:cubicBezTo>
                <a:cubicBezTo>
                  <a:pt x="21" y="11"/>
                  <a:pt x="20" y="8"/>
                  <a:pt x="19" y="6"/>
                </a:cubicBezTo>
                <a:cubicBezTo>
                  <a:pt x="19" y="5"/>
                  <a:pt x="18" y="4"/>
                  <a:pt x="18" y="3"/>
                </a:cubicBezTo>
                <a:cubicBezTo>
                  <a:pt x="18" y="2"/>
                  <a:pt x="18" y="1"/>
                  <a:pt x="17" y="1"/>
                </a:cubicBezTo>
                <a:cubicBezTo>
                  <a:pt x="17" y="0"/>
                  <a:pt x="17" y="0"/>
                  <a:pt x="1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8" name="Freeform 3426">
            <a:extLst>
              <a:ext uri="{FF2B5EF4-FFF2-40B4-BE49-F238E27FC236}">
                <a16:creationId xmlns:a16="http://schemas.microsoft.com/office/drawing/2014/main" id="{34A0D430-7BC4-4ACC-9D72-4586CB93F976}"/>
              </a:ext>
            </a:extLst>
          </p:cNvPr>
          <p:cNvSpPr>
            <a:spLocks noEditPoints="1"/>
          </p:cNvSpPr>
          <p:nvPr/>
        </p:nvSpPr>
        <p:spPr bwMode="auto">
          <a:xfrm>
            <a:off x="2642800" y="3856655"/>
            <a:ext cx="138129" cy="236565"/>
          </a:xfrm>
          <a:custGeom>
            <a:avLst/>
            <a:gdLst>
              <a:gd name="T0" fmla="*/ 13 w 32"/>
              <a:gd name="T1" fmla="*/ 6 h 55"/>
              <a:gd name="T2" fmla="*/ 9 w 32"/>
              <a:gd name="T3" fmla="*/ 21 h 55"/>
              <a:gd name="T4" fmla="*/ 7 w 32"/>
              <a:gd name="T5" fmla="*/ 24 h 55"/>
              <a:gd name="T6" fmla="*/ 10 w 32"/>
              <a:gd name="T7" fmla="*/ 26 h 55"/>
              <a:gd name="T8" fmla="*/ 13 w 32"/>
              <a:gd name="T9" fmla="*/ 29 h 55"/>
              <a:gd name="T10" fmla="*/ 17 w 32"/>
              <a:gd name="T11" fmla="*/ 32 h 55"/>
              <a:gd name="T12" fmla="*/ 20 w 32"/>
              <a:gd name="T13" fmla="*/ 35 h 55"/>
              <a:gd name="T14" fmla="*/ 24 w 32"/>
              <a:gd name="T15" fmla="*/ 39 h 55"/>
              <a:gd name="T16" fmla="*/ 27 w 32"/>
              <a:gd name="T17" fmla="*/ 43 h 55"/>
              <a:gd name="T18" fmla="*/ 28 w 32"/>
              <a:gd name="T19" fmla="*/ 46 h 55"/>
              <a:gd name="T20" fmla="*/ 29 w 32"/>
              <a:gd name="T21" fmla="*/ 48 h 55"/>
              <a:gd name="T22" fmla="*/ 31 w 32"/>
              <a:gd name="T23" fmla="*/ 52 h 55"/>
              <a:gd name="T24" fmla="*/ 32 w 32"/>
              <a:gd name="T25" fmla="*/ 55 h 55"/>
              <a:gd name="T26" fmla="*/ 27 w 32"/>
              <a:gd name="T27" fmla="*/ 31 h 55"/>
              <a:gd name="T28" fmla="*/ 21 w 32"/>
              <a:gd name="T29" fmla="*/ 18 h 55"/>
              <a:gd name="T30" fmla="*/ 18 w 32"/>
              <a:gd name="T31" fmla="*/ 13 h 55"/>
              <a:gd name="T32" fmla="*/ 15 w 32"/>
              <a:gd name="T33" fmla="*/ 8 h 55"/>
              <a:gd name="T34" fmla="*/ 13 w 32"/>
              <a:gd name="T35" fmla="*/ 6 h 55"/>
              <a:gd name="T36" fmla="*/ 0 w 32"/>
              <a:gd name="T37" fmla="*/ 0 h 55"/>
              <a:gd name="T38" fmla="*/ 2 w 32"/>
              <a:gd name="T39" fmla="*/ 3 h 55"/>
              <a:gd name="T40" fmla="*/ 4 w 32"/>
              <a:gd name="T41" fmla="*/ 6 h 55"/>
              <a:gd name="T42" fmla="*/ 5 w 32"/>
              <a:gd name="T43" fmla="*/ 6 h 55"/>
              <a:gd name="T44" fmla="*/ 2 w 32"/>
              <a:gd name="T45" fmla="*/ 7 h 55"/>
              <a:gd name="T46" fmla="*/ 5 w 32"/>
              <a:gd name="T47" fmla="*/ 18 h 55"/>
              <a:gd name="T48" fmla="*/ 6 w 32"/>
              <a:gd name="T49" fmla="*/ 21 h 55"/>
              <a:gd name="T50" fmla="*/ 6 w 32"/>
              <a:gd name="T51" fmla="*/ 22 h 55"/>
              <a:gd name="T52" fmla="*/ 7 w 32"/>
              <a:gd name="T53" fmla="*/ 23 h 55"/>
              <a:gd name="T54" fmla="*/ 8 w 32"/>
              <a:gd name="T55" fmla="*/ 21 h 55"/>
              <a:gd name="T56" fmla="*/ 12 w 32"/>
              <a:gd name="T57" fmla="*/ 5 h 55"/>
              <a:gd name="T58" fmla="*/ 10 w 32"/>
              <a:gd name="T59" fmla="*/ 5 h 55"/>
              <a:gd name="T60" fmla="*/ 5 w 32"/>
              <a:gd name="T61" fmla="*/ 6 h 55"/>
              <a:gd name="T62" fmla="*/ 4 w 32"/>
              <a:gd name="T63" fmla="*/ 6 h 55"/>
              <a:gd name="T64" fmla="*/ 2 w 32"/>
              <a:gd name="T65" fmla="*/ 3 h 55"/>
              <a:gd name="T66" fmla="*/ 0 w 32"/>
              <a:gd name="T67" fmla="*/ 0 h 55"/>
              <a:gd name="T68" fmla="*/ 0 w 32"/>
              <a:gd name="T6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55">
                <a:moveTo>
                  <a:pt x="13" y="6"/>
                </a:moveTo>
                <a:cubicBezTo>
                  <a:pt x="12" y="11"/>
                  <a:pt x="10" y="16"/>
                  <a:pt x="9" y="21"/>
                </a:cubicBezTo>
                <a:cubicBezTo>
                  <a:pt x="8" y="22"/>
                  <a:pt x="8" y="23"/>
                  <a:pt x="7" y="24"/>
                </a:cubicBezTo>
                <a:cubicBezTo>
                  <a:pt x="8" y="24"/>
                  <a:pt x="9" y="25"/>
                  <a:pt x="10" y="26"/>
                </a:cubicBezTo>
                <a:cubicBezTo>
                  <a:pt x="11" y="27"/>
                  <a:pt x="12" y="28"/>
                  <a:pt x="13" y="29"/>
                </a:cubicBezTo>
                <a:cubicBezTo>
                  <a:pt x="14" y="30"/>
                  <a:pt x="15" y="31"/>
                  <a:pt x="17" y="32"/>
                </a:cubicBezTo>
                <a:cubicBezTo>
                  <a:pt x="18" y="33"/>
                  <a:pt x="19" y="34"/>
                  <a:pt x="20" y="35"/>
                </a:cubicBezTo>
                <a:cubicBezTo>
                  <a:pt x="21" y="36"/>
                  <a:pt x="23" y="38"/>
                  <a:pt x="24" y="39"/>
                </a:cubicBezTo>
                <a:cubicBezTo>
                  <a:pt x="25" y="40"/>
                  <a:pt x="26" y="42"/>
                  <a:pt x="27" y="43"/>
                </a:cubicBezTo>
                <a:cubicBezTo>
                  <a:pt x="27" y="44"/>
                  <a:pt x="28" y="45"/>
                  <a:pt x="28" y="46"/>
                </a:cubicBezTo>
                <a:cubicBezTo>
                  <a:pt x="29" y="46"/>
                  <a:pt x="29" y="47"/>
                  <a:pt x="29" y="48"/>
                </a:cubicBezTo>
                <a:cubicBezTo>
                  <a:pt x="30" y="49"/>
                  <a:pt x="31" y="51"/>
                  <a:pt x="31" y="52"/>
                </a:cubicBezTo>
                <a:cubicBezTo>
                  <a:pt x="32" y="53"/>
                  <a:pt x="32" y="54"/>
                  <a:pt x="32" y="55"/>
                </a:cubicBezTo>
                <a:cubicBezTo>
                  <a:pt x="32" y="47"/>
                  <a:pt x="30" y="38"/>
                  <a:pt x="27" y="31"/>
                </a:cubicBezTo>
                <a:cubicBezTo>
                  <a:pt x="26" y="26"/>
                  <a:pt x="23" y="22"/>
                  <a:pt x="21" y="18"/>
                </a:cubicBezTo>
                <a:cubicBezTo>
                  <a:pt x="21" y="17"/>
                  <a:pt x="20" y="15"/>
                  <a:pt x="18" y="13"/>
                </a:cubicBezTo>
                <a:cubicBezTo>
                  <a:pt x="17" y="12"/>
                  <a:pt x="16" y="10"/>
                  <a:pt x="15" y="8"/>
                </a:cubicBezTo>
                <a:cubicBezTo>
                  <a:pt x="14" y="7"/>
                  <a:pt x="14" y="7"/>
                  <a:pt x="13" y="6"/>
                </a:cubicBezTo>
                <a:moveTo>
                  <a:pt x="0" y="0"/>
                </a:moveTo>
                <a:cubicBezTo>
                  <a:pt x="1" y="1"/>
                  <a:pt x="1" y="2"/>
                  <a:pt x="2" y="3"/>
                </a:cubicBezTo>
                <a:cubicBezTo>
                  <a:pt x="3" y="4"/>
                  <a:pt x="4" y="5"/>
                  <a:pt x="4" y="6"/>
                </a:cubicBezTo>
                <a:cubicBezTo>
                  <a:pt x="5" y="6"/>
                  <a:pt x="5" y="6"/>
                  <a:pt x="5" y="6"/>
                </a:cubicBezTo>
                <a:cubicBezTo>
                  <a:pt x="4" y="7"/>
                  <a:pt x="3" y="7"/>
                  <a:pt x="2" y="7"/>
                </a:cubicBezTo>
                <a:cubicBezTo>
                  <a:pt x="3" y="10"/>
                  <a:pt x="4" y="14"/>
                  <a:pt x="5" y="18"/>
                </a:cubicBezTo>
                <a:cubicBezTo>
                  <a:pt x="5" y="19"/>
                  <a:pt x="6" y="20"/>
                  <a:pt x="6" y="21"/>
                </a:cubicBezTo>
                <a:cubicBezTo>
                  <a:pt x="6" y="22"/>
                  <a:pt x="6" y="22"/>
                  <a:pt x="6" y="22"/>
                </a:cubicBezTo>
                <a:cubicBezTo>
                  <a:pt x="7" y="22"/>
                  <a:pt x="7" y="23"/>
                  <a:pt x="7" y="23"/>
                </a:cubicBezTo>
                <a:cubicBezTo>
                  <a:pt x="7" y="22"/>
                  <a:pt x="8" y="22"/>
                  <a:pt x="8" y="21"/>
                </a:cubicBezTo>
                <a:cubicBezTo>
                  <a:pt x="10" y="16"/>
                  <a:pt x="11" y="11"/>
                  <a:pt x="12" y="5"/>
                </a:cubicBezTo>
                <a:cubicBezTo>
                  <a:pt x="12" y="5"/>
                  <a:pt x="11" y="5"/>
                  <a:pt x="10" y="5"/>
                </a:cubicBezTo>
                <a:cubicBezTo>
                  <a:pt x="9" y="5"/>
                  <a:pt x="7" y="6"/>
                  <a:pt x="5" y="6"/>
                </a:cubicBezTo>
                <a:cubicBezTo>
                  <a:pt x="4" y="6"/>
                  <a:pt x="4" y="6"/>
                  <a:pt x="4" y="6"/>
                </a:cubicBezTo>
                <a:cubicBezTo>
                  <a:pt x="4" y="5"/>
                  <a:pt x="3" y="4"/>
                  <a:pt x="2" y="3"/>
                </a:cubicBezTo>
                <a:cubicBezTo>
                  <a:pt x="2" y="2"/>
                  <a:pt x="1" y="1"/>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79" name="Freeform 3427">
            <a:extLst>
              <a:ext uri="{FF2B5EF4-FFF2-40B4-BE49-F238E27FC236}">
                <a16:creationId xmlns:a16="http://schemas.microsoft.com/office/drawing/2014/main" id="{0F564EEC-D817-48BE-B685-7E1EB26C34F8}"/>
              </a:ext>
            </a:extLst>
          </p:cNvPr>
          <p:cNvSpPr>
            <a:spLocks/>
          </p:cNvSpPr>
          <p:nvPr/>
        </p:nvSpPr>
        <p:spPr bwMode="auto">
          <a:xfrm>
            <a:off x="2642800" y="3856655"/>
            <a:ext cx="42867" cy="25403"/>
          </a:xfrm>
          <a:custGeom>
            <a:avLst/>
            <a:gdLst>
              <a:gd name="T0" fmla="*/ 0 w 10"/>
              <a:gd name="T1" fmla="*/ 0 h 6"/>
              <a:gd name="T2" fmla="*/ 2 w 10"/>
              <a:gd name="T3" fmla="*/ 3 h 6"/>
              <a:gd name="T4" fmla="*/ 4 w 10"/>
              <a:gd name="T5" fmla="*/ 6 h 6"/>
              <a:gd name="T6" fmla="*/ 5 w 10"/>
              <a:gd name="T7" fmla="*/ 6 h 6"/>
              <a:gd name="T8" fmla="*/ 10 w 10"/>
              <a:gd name="T9" fmla="*/ 5 h 6"/>
              <a:gd name="T10" fmla="*/ 10 w 10"/>
              <a:gd name="T11" fmla="*/ 4 h 6"/>
              <a:gd name="T12" fmla="*/ 8 w 10"/>
              <a:gd name="T13" fmla="*/ 4 h 6"/>
              <a:gd name="T14" fmla="*/ 5 w 10"/>
              <a:gd name="T15" fmla="*/ 3 h 6"/>
              <a:gd name="T16" fmla="*/ 2 w 10"/>
              <a:gd name="T17" fmla="*/ 1 h 6"/>
              <a:gd name="T18" fmla="*/ 1 w 10"/>
              <a:gd name="T19" fmla="*/ 0 h 6"/>
              <a:gd name="T20" fmla="*/ 0 w 1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0" y="0"/>
                </a:moveTo>
                <a:cubicBezTo>
                  <a:pt x="1" y="1"/>
                  <a:pt x="2" y="2"/>
                  <a:pt x="2" y="3"/>
                </a:cubicBezTo>
                <a:cubicBezTo>
                  <a:pt x="3" y="4"/>
                  <a:pt x="4" y="5"/>
                  <a:pt x="4" y="6"/>
                </a:cubicBezTo>
                <a:cubicBezTo>
                  <a:pt x="5" y="6"/>
                  <a:pt x="5" y="6"/>
                  <a:pt x="5" y="6"/>
                </a:cubicBezTo>
                <a:cubicBezTo>
                  <a:pt x="7" y="6"/>
                  <a:pt x="9" y="5"/>
                  <a:pt x="10" y="5"/>
                </a:cubicBezTo>
                <a:cubicBezTo>
                  <a:pt x="10" y="5"/>
                  <a:pt x="10" y="4"/>
                  <a:pt x="10" y="4"/>
                </a:cubicBezTo>
                <a:cubicBezTo>
                  <a:pt x="9" y="4"/>
                  <a:pt x="8" y="4"/>
                  <a:pt x="8" y="4"/>
                </a:cubicBezTo>
                <a:cubicBezTo>
                  <a:pt x="7" y="3"/>
                  <a:pt x="6" y="3"/>
                  <a:pt x="5" y="3"/>
                </a:cubicBezTo>
                <a:cubicBezTo>
                  <a:pt x="4" y="2"/>
                  <a:pt x="3" y="2"/>
                  <a:pt x="2" y="1"/>
                </a:cubicBezTo>
                <a:cubicBezTo>
                  <a:pt x="2" y="1"/>
                  <a:pt x="1" y="1"/>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0" name="Freeform 3428">
            <a:extLst>
              <a:ext uri="{FF2B5EF4-FFF2-40B4-BE49-F238E27FC236}">
                <a16:creationId xmlns:a16="http://schemas.microsoft.com/office/drawing/2014/main" id="{6EE66EED-48B0-40D4-A090-CEB47D274A2E}"/>
              </a:ext>
            </a:extLst>
          </p:cNvPr>
          <p:cNvSpPr>
            <a:spLocks/>
          </p:cNvSpPr>
          <p:nvPr/>
        </p:nvSpPr>
        <p:spPr bwMode="auto">
          <a:xfrm>
            <a:off x="2642800" y="3856655"/>
            <a:ext cx="22228" cy="30166"/>
          </a:xfrm>
          <a:custGeom>
            <a:avLst/>
            <a:gdLst>
              <a:gd name="T0" fmla="*/ 0 w 5"/>
              <a:gd name="T1" fmla="*/ 0 h 7"/>
              <a:gd name="T2" fmla="*/ 1 w 5"/>
              <a:gd name="T3" fmla="*/ 2 h 7"/>
              <a:gd name="T4" fmla="*/ 2 w 5"/>
              <a:gd name="T5" fmla="*/ 7 h 7"/>
              <a:gd name="T6" fmla="*/ 5 w 5"/>
              <a:gd name="T7" fmla="*/ 6 h 7"/>
              <a:gd name="T8" fmla="*/ 4 w 5"/>
              <a:gd name="T9" fmla="*/ 6 h 7"/>
              <a:gd name="T10" fmla="*/ 2 w 5"/>
              <a:gd name="T11" fmla="*/ 3 h 7"/>
              <a:gd name="T12" fmla="*/ 0 w 5"/>
              <a:gd name="T13" fmla="*/ 0 h 7"/>
              <a:gd name="T14" fmla="*/ 0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0"/>
                </a:moveTo>
                <a:cubicBezTo>
                  <a:pt x="0" y="0"/>
                  <a:pt x="0" y="1"/>
                  <a:pt x="1" y="2"/>
                </a:cubicBezTo>
                <a:cubicBezTo>
                  <a:pt x="1" y="4"/>
                  <a:pt x="1" y="5"/>
                  <a:pt x="2" y="7"/>
                </a:cubicBezTo>
                <a:cubicBezTo>
                  <a:pt x="3" y="7"/>
                  <a:pt x="4" y="7"/>
                  <a:pt x="5" y="6"/>
                </a:cubicBezTo>
                <a:cubicBezTo>
                  <a:pt x="4" y="6"/>
                  <a:pt x="4" y="6"/>
                  <a:pt x="4" y="6"/>
                </a:cubicBezTo>
                <a:cubicBezTo>
                  <a:pt x="4" y="5"/>
                  <a:pt x="3" y="4"/>
                  <a:pt x="2" y="3"/>
                </a:cubicBezTo>
                <a:cubicBezTo>
                  <a:pt x="1" y="2"/>
                  <a:pt x="1" y="1"/>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1" name="Freeform 3429">
            <a:extLst>
              <a:ext uri="{FF2B5EF4-FFF2-40B4-BE49-F238E27FC236}">
                <a16:creationId xmlns:a16="http://schemas.microsoft.com/office/drawing/2014/main" id="{81E2A0A4-419B-4850-833A-9E6A86CCAC34}"/>
              </a:ext>
            </a:extLst>
          </p:cNvPr>
          <p:cNvSpPr>
            <a:spLocks noEditPoints="1"/>
          </p:cNvSpPr>
          <p:nvPr/>
        </p:nvSpPr>
        <p:spPr bwMode="auto">
          <a:xfrm>
            <a:off x="2630099" y="3816963"/>
            <a:ext cx="90498" cy="90498"/>
          </a:xfrm>
          <a:custGeom>
            <a:avLst/>
            <a:gdLst>
              <a:gd name="T0" fmla="*/ 16 w 21"/>
              <a:gd name="T1" fmla="*/ 14 h 21"/>
              <a:gd name="T2" fmla="*/ 16 w 21"/>
              <a:gd name="T3" fmla="*/ 14 h 21"/>
              <a:gd name="T4" fmla="*/ 16 w 21"/>
              <a:gd name="T5" fmla="*/ 15 h 21"/>
              <a:gd name="T6" fmla="*/ 18 w 21"/>
              <a:gd name="T7" fmla="*/ 17 h 21"/>
              <a:gd name="T8" fmla="*/ 21 w 21"/>
              <a:gd name="T9" fmla="*/ 21 h 21"/>
              <a:gd name="T10" fmla="*/ 16 w 21"/>
              <a:gd name="T11" fmla="*/ 14 h 21"/>
              <a:gd name="T12" fmla="*/ 15 w 21"/>
              <a:gd name="T13" fmla="*/ 13 h 21"/>
              <a:gd name="T14" fmla="*/ 14 w 21"/>
              <a:gd name="T15" fmla="*/ 13 h 21"/>
              <a:gd name="T16" fmla="*/ 15 w 21"/>
              <a:gd name="T17" fmla="*/ 14 h 21"/>
              <a:gd name="T18" fmla="*/ 15 w 21"/>
              <a:gd name="T19" fmla="*/ 13 h 21"/>
              <a:gd name="T20" fmla="*/ 15 w 21"/>
              <a:gd name="T21" fmla="*/ 13 h 21"/>
              <a:gd name="T22" fmla="*/ 2 w 21"/>
              <a:gd name="T23" fmla="*/ 6 h 21"/>
              <a:gd name="T24" fmla="*/ 2 w 21"/>
              <a:gd name="T25" fmla="*/ 7 h 21"/>
              <a:gd name="T26" fmla="*/ 2 w 21"/>
              <a:gd name="T27" fmla="*/ 7 h 21"/>
              <a:gd name="T28" fmla="*/ 2 w 21"/>
              <a:gd name="T29" fmla="*/ 6 h 21"/>
              <a:gd name="T30" fmla="*/ 0 w 21"/>
              <a:gd name="T31" fmla="*/ 0 h 21"/>
              <a:gd name="T32" fmla="*/ 0 w 21"/>
              <a:gd name="T33" fmla="*/ 0 h 21"/>
              <a:gd name="T34" fmla="*/ 0 w 21"/>
              <a:gd name="T35" fmla="*/ 2 h 21"/>
              <a:gd name="T36" fmla="*/ 0 w 21"/>
              <a:gd name="T37" fmla="*/ 2 h 21"/>
              <a:gd name="T38" fmla="*/ 0 w 21"/>
              <a:gd name="T39" fmla="*/ 2 h 21"/>
              <a:gd name="T40" fmla="*/ 0 w 21"/>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6" y="14"/>
                </a:moveTo>
                <a:cubicBezTo>
                  <a:pt x="16" y="14"/>
                  <a:pt x="16" y="14"/>
                  <a:pt x="16" y="14"/>
                </a:cubicBezTo>
                <a:cubicBezTo>
                  <a:pt x="16" y="15"/>
                  <a:pt x="16" y="15"/>
                  <a:pt x="16" y="15"/>
                </a:cubicBezTo>
                <a:cubicBezTo>
                  <a:pt x="17" y="15"/>
                  <a:pt x="18" y="16"/>
                  <a:pt x="18" y="17"/>
                </a:cubicBezTo>
                <a:cubicBezTo>
                  <a:pt x="19" y="18"/>
                  <a:pt x="20" y="20"/>
                  <a:pt x="21" y="21"/>
                </a:cubicBezTo>
                <a:cubicBezTo>
                  <a:pt x="19" y="18"/>
                  <a:pt x="18" y="16"/>
                  <a:pt x="16" y="14"/>
                </a:cubicBezTo>
                <a:moveTo>
                  <a:pt x="15" y="13"/>
                </a:moveTo>
                <a:cubicBezTo>
                  <a:pt x="15" y="13"/>
                  <a:pt x="15" y="13"/>
                  <a:pt x="14" y="13"/>
                </a:cubicBezTo>
                <a:cubicBezTo>
                  <a:pt x="15" y="13"/>
                  <a:pt x="15" y="14"/>
                  <a:pt x="15" y="14"/>
                </a:cubicBezTo>
                <a:cubicBezTo>
                  <a:pt x="15" y="14"/>
                  <a:pt x="15" y="13"/>
                  <a:pt x="15" y="13"/>
                </a:cubicBezTo>
                <a:cubicBezTo>
                  <a:pt x="15" y="13"/>
                  <a:pt x="15" y="13"/>
                  <a:pt x="15" y="13"/>
                </a:cubicBezTo>
                <a:moveTo>
                  <a:pt x="2" y="6"/>
                </a:moveTo>
                <a:cubicBezTo>
                  <a:pt x="2" y="6"/>
                  <a:pt x="2" y="6"/>
                  <a:pt x="2" y="7"/>
                </a:cubicBezTo>
                <a:cubicBezTo>
                  <a:pt x="2" y="7"/>
                  <a:pt x="2" y="7"/>
                  <a:pt x="2" y="7"/>
                </a:cubicBezTo>
                <a:cubicBezTo>
                  <a:pt x="2" y="6"/>
                  <a:pt x="2" y="6"/>
                  <a:pt x="2" y="6"/>
                </a:cubicBezTo>
                <a:moveTo>
                  <a:pt x="0" y="0"/>
                </a:moveTo>
                <a:cubicBezTo>
                  <a:pt x="0" y="0"/>
                  <a:pt x="0" y="0"/>
                  <a:pt x="0" y="0"/>
                </a:cubicBezTo>
                <a:cubicBezTo>
                  <a:pt x="0" y="1"/>
                  <a:pt x="0" y="1"/>
                  <a:pt x="0" y="2"/>
                </a:cubicBezTo>
                <a:cubicBezTo>
                  <a:pt x="0" y="2"/>
                  <a:pt x="0" y="2"/>
                  <a:pt x="0" y="2"/>
                </a:cubicBezTo>
                <a:cubicBezTo>
                  <a:pt x="0" y="2"/>
                  <a:pt x="0" y="2"/>
                  <a:pt x="0" y="2"/>
                </a:cubicBezTo>
                <a:cubicBezTo>
                  <a:pt x="0" y="2"/>
                  <a:pt x="0"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2" name="Freeform 3430">
            <a:extLst>
              <a:ext uri="{FF2B5EF4-FFF2-40B4-BE49-F238E27FC236}">
                <a16:creationId xmlns:a16="http://schemas.microsoft.com/office/drawing/2014/main" id="{FBA8C942-9A73-4298-91F6-EB6E04645CEE}"/>
              </a:ext>
            </a:extLst>
          </p:cNvPr>
          <p:cNvSpPr>
            <a:spLocks/>
          </p:cNvSpPr>
          <p:nvPr/>
        </p:nvSpPr>
        <p:spPr bwMode="auto">
          <a:xfrm>
            <a:off x="2630099" y="3816963"/>
            <a:ext cx="65095" cy="55569"/>
          </a:xfrm>
          <a:custGeom>
            <a:avLst/>
            <a:gdLst>
              <a:gd name="T0" fmla="*/ 2 w 15"/>
              <a:gd name="T1" fmla="*/ 0 h 13"/>
              <a:gd name="T2" fmla="*/ 0 w 15"/>
              <a:gd name="T3" fmla="*/ 0 h 13"/>
              <a:gd name="T4" fmla="*/ 0 w 15"/>
              <a:gd name="T5" fmla="*/ 2 h 13"/>
              <a:gd name="T6" fmla="*/ 0 w 15"/>
              <a:gd name="T7" fmla="*/ 2 h 13"/>
              <a:gd name="T8" fmla="*/ 2 w 15"/>
              <a:gd name="T9" fmla="*/ 6 h 13"/>
              <a:gd name="T10" fmla="*/ 2 w 15"/>
              <a:gd name="T11" fmla="*/ 7 h 13"/>
              <a:gd name="T12" fmla="*/ 4 w 15"/>
              <a:gd name="T13" fmla="*/ 8 h 13"/>
              <a:gd name="T14" fmla="*/ 6 w 15"/>
              <a:gd name="T15" fmla="*/ 10 h 13"/>
              <a:gd name="T16" fmla="*/ 8 w 15"/>
              <a:gd name="T17" fmla="*/ 11 h 13"/>
              <a:gd name="T18" fmla="*/ 11 w 15"/>
              <a:gd name="T19" fmla="*/ 12 h 13"/>
              <a:gd name="T20" fmla="*/ 14 w 15"/>
              <a:gd name="T21" fmla="*/ 13 h 13"/>
              <a:gd name="T22" fmla="*/ 14 w 15"/>
              <a:gd name="T23" fmla="*/ 13 h 13"/>
              <a:gd name="T24" fmla="*/ 15 w 15"/>
              <a:gd name="T25" fmla="*/ 13 h 13"/>
              <a:gd name="T26" fmla="*/ 8 w 15"/>
              <a:gd name="T27" fmla="*/ 3 h 13"/>
              <a:gd name="T28" fmla="*/ 4 w 15"/>
              <a:gd name="T29" fmla="*/ 0 h 13"/>
              <a:gd name="T30" fmla="*/ 2 w 15"/>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2" y="0"/>
                </a:moveTo>
                <a:cubicBezTo>
                  <a:pt x="2" y="0"/>
                  <a:pt x="1" y="0"/>
                  <a:pt x="0" y="0"/>
                </a:cubicBezTo>
                <a:cubicBezTo>
                  <a:pt x="0" y="1"/>
                  <a:pt x="0" y="2"/>
                  <a:pt x="0" y="2"/>
                </a:cubicBezTo>
                <a:cubicBezTo>
                  <a:pt x="0" y="2"/>
                  <a:pt x="0" y="2"/>
                  <a:pt x="0" y="2"/>
                </a:cubicBezTo>
                <a:cubicBezTo>
                  <a:pt x="1" y="3"/>
                  <a:pt x="1" y="5"/>
                  <a:pt x="2" y="6"/>
                </a:cubicBezTo>
                <a:cubicBezTo>
                  <a:pt x="2" y="6"/>
                  <a:pt x="2" y="6"/>
                  <a:pt x="2" y="7"/>
                </a:cubicBezTo>
                <a:cubicBezTo>
                  <a:pt x="3" y="7"/>
                  <a:pt x="3" y="8"/>
                  <a:pt x="4" y="8"/>
                </a:cubicBezTo>
                <a:cubicBezTo>
                  <a:pt x="5" y="9"/>
                  <a:pt x="5" y="9"/>
                  <a:pt x="6" y="10"/>
                </a:cubicBezTo>
                <a:cubicBezTo>
                  <a:pt x="7" y="10"/>
                  <a:pt x="7" y="10"/>
                  <a:pt x="8" y="11"/>
                </a:cubicBezTo>
                <a:cubicBezTo>
                  <a:pt x="9" y="11"/>
                  <a:pt x="10" y="12"/>
                  <a:pt x="11" y="12"/>
                </a:cubicBezTo>
                <a:cubicBezTo>
                  <a:pt x="12" y="12"/>
                  <a:pt x="13" y="13"/>
                  <a:pt x="14" y="13"/>
                </a:cubicBezTo>
                <a:cubicBezTo>
                  <a:pt x="14" y="13"/>
                  <a:pt x="14" y="13"/>
                  <a:pt x="14" y="13"/>
                </a:cubicBezTo>
                <a:cubicBezTo>
                  <a:pt x="15" y="13"/>
                  <a:pt x="15" y="13"/>
                  <a:pt x="15" y="13"/>
                </a:cubicBezTo>
                <a:cubicBezTo>
                  <a:pt x="13" y="9"/>
                  <a:pt x="10" y="6"/>
                  <a:pt x="8" y="3"/>
                </a:cubicBezTo>
                <a:cubicBezTo>
                  <a:pt x="7" y="2"/>
                  <a:pt x="6" y="0"/>
                  <a:pt x="4" y="0"/>
                </a:cubicBezTo>
                <a:cubicBezTo>
                  <a:pt x="3" y="0"/>
                  <a:pt x="3"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3" name="Freeform 3431">
            <a:extLst>
              <a:ext uri="{FF2B5EF4-FFF2-40B4-BE49-F238E27FC236}">
                <a16:creationId xmlns:a16="http://schemas.microsoft.com/office/drawing/2014/main" id="{5C7715CC-202E-463C-9CF5-2C9351968332}"/>
              </a:ext>
            </a:extLst>
          </p:cNvPr>
          <p:cNvSpPr>
            <a:spLocks noEditPoints="1"/>
          </p:cNvSpPr>
          <p:nvPr/>
        </p:nvSpPr>
        <p:spPr bwMode="auto">
          <a:xfrm>
            <a:off x="2720597" y="3907461"/>
            <a:ext cx="12701" cy="25403"/>
          </a:xfrm>
          <a:custGeom>
            <a:avLst/>
            <a:gdLst>
              <a:gd name="T0" fmla="*/ 1 w 3"/>
              <a:gd name="T1" fmla="*/ 2 h 6"/>
              <a:gd name="T2" fmla="*/ 3 w 3"/>
              <a:gd name="T3" fmla="*/ 6 h 6"/>
              <a:gd name="T4" fmla="*/ 1 w 3"/>
              <a:gd name="T5" fmla="*/ 2 h 6"/>
              <a:gd name="T6" fmla="*/ 0 w 3"/>
              <a:gd name="T7" fmla="*/ 0 h 6"/>
              <a:gd name="T8" fmla="*/ 1 w 3"/>
              <a:gd name="T9" fmla="*/ 2 h 6"/>
              <a:gd name="T10" fmla="*/ 0 w 3"/>
              <a:gd name="T11" fmla="*/ 1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2"/>
                </a:moveTo>
                <a:cubicBezTo>
                  <a:pt x="2" y="4"/>
                  <a:pt x="3" y="5"/>
                  <a:pt x="3" y="6"/>
                </a:cubicBezTo>
                <a:cubicBezTo>
                  <a:pt x="2" y="4"/>
                  <a:pt x="2" y="3"/>
                  <a:pt x="1" y="2"/>
                </a:cubicBezTo>
                <a:moveTo>
                  <a:pt x="0" y="0"/>
                </a:moveTo>
                <a:cubicBezTo>
                  <a:pt x="0" y="0"/>
                  <a:pt x="0" y="1"/>
                  <a:pt x="1" y="2"/>
                </a:cubicBezTo>
                <a:cubicBezTo>
                  <a:pt x="1" y="1"/>
                  <a:pt x="0" y="1"/>
                  <a:pt x="0" y="1"/>
                </a:cubicBezTo>
                <a:cubicBezTo>
                  <a:pt x="0" y="1"/>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4" name="Freeform 3432">
            <a:extLst>
              <a:ext uri="{FF2B5EF4-FFF2-40B4-BE49-F238E27FC236}">
                <a16:creationId xmlns:a16="http://schemas.microsoft.com/office/drawing/2014/main" id="{882307E0-A225-4AA1-88A5-2254171DEFF5}"/>
              </a:ext>
            </a:extLst>
          </p:cNvPr>
          <p:cNvSpPr>
            <a:spLocks noEditPoints="1"/>
          </p:cNvSpPr>
          <p:nvPr/>
        </p:nvSpPr>
        <p:spPr bwMode="auto">
          <a:xfrm>
            <a:off x="2672966" y="3963029"/>
            <a:ext cx="112726" cy="258792"/>
          </a:xfrm>
          <a:custGeom>
            <a:avLst/>
            <a:gdLst>
              <a:gd name="T0" fmla="*/ 11 w 26"/>
              <a:gd name="T1" fmla="*/ 39 h 60"/>
              <a:gd name="T2" fmla="*/ 13 w 26"/>
              <a:gd name="T3" fmla="*/ 50 h 60"/>
              <a:gd name="T4" fmla="*/ 13 w 26"/>
              <a:gd name="T5" fmla="*/ 60 h 60"/>
              <a:gd name="T6" fmla="*/ 15 w 26"/>
              <a:gd name="T7" fmla="*/ 60 h 60"/>
              <a:gd name="T8" fmla="*/ 18 w 26"/>
              <a:gd name="T9" fmla="*/ 59 h 60"/>
              <a:gd name="T10" fmla="*/ 22 w 26"/>
              <a:gd name="T11" fmla="*/ 54 h 60"/>
              <a:gd name="T12" fmla="*/ 24 w 26"/>
              <a:gd name="T13" fmla="*/ 47 h 60"/>
              <a:gd name="T14" fmla="*/ 22 w 26"/>
              <a:gd name="T15" fmla="*/ 46 h 60"/>
              <a:gd name="T16" fmla="*/ 11 w 26"/>
              <a:gd name="T17" fmla="*/ 39 h 60"/>
              <a:gd name="T18" fmla="*/ 0 w 26"/>
              <a:gd name="T19" fmla="*/ 0 h 60"/>
              <a:gd name="T20" fmla="*/ 4 w 26"/>
              <a:gd name="T21" fmla="*/ 12 h 60"/>
              <a:gd name="T22" fmla="*/ 10 w 26"/>
              <a:gd name="T23" fmla="*/ 32 h 60"/>
              <a:gd name="T24" fmla="*/ 11 w 26"/>
              <a:gd name="T25" fmla="*/ 38 h 60"/>
              <a:gd name="T26" fmla="*/ 23 w 26"/>
              <a:gd name="T27" fmla="*/ 46 h 60"/>
              <a:gd name="T28" fmla="*/ 24 w 26"/>
              <a:gd name="T29" fmla="*/ 47 h 60"/>
              <a:gd name="T30" fmla="*/ 25 w 26"/>
              <a:gd name="T31" fmla="*/ 31 h 60"/>
              <a:gd name="T32" fmla="*/ 24 w 26"/>
              <a:gd name="T33" fmla="*/ 27 h 60"/>
              <a:gd name="T34" fmla="*/ 22 w 26"/>
              <a:gd name="T35" fmla="*/ 23 h 60"/>
              <a:gd name="T36" fmla="*/ 21 w 26"/>
              <a:gd name="T37" fmla="*/ 21 h 60"/>
              <a:gd name="T38" fmla="*/ 19 w 26"/>
              <a:gd name="T39" fmla="*/ 19 h 60"/>
              <a:gd name="T40" fmla="*/ 16 w 26"/>
              <a:gd name="T41" fmla="*/ 15 h 60"/>
              <a:gd name="T42" fmla="*/ 13 w 26"/>
              <a:gd name="T43" fmla="*/ 11 h 60"/>
              <a:gd name="T44" fmla="*/ 9 w 26"/>
              <a:gd name="T45" fmla="*/ 8 h 60"/>
              <a:gd name="T46" fmla="*/ 5 w 26"/>
              <a:gd name="T47" fmla="*/ 5 h 60"/>
              <a:gd name="T48" fmla="*/ 2 w 26"/>
              <a:gd name="T49" fmla="*/ 2 h 60"/>
              <a:gd name="T50" fmla="*/ 0 w 26"/>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60">
                <a:moveTo>
                  <a:pt x="11" y="39"/>
                </a:moveTo>
                <a:cubicBezTo>
                  <a:pt x="12" y="43"/>
                  <a:pt x="13" y="47"/>
                  <a:pt x="13" y="50"/>
                </a:cubicBezTo>
                <a:cubicBezTo>
                  <a:pt x="13" y="54"/>
                  <a:pt x="13" y="57"/>
                  <a:pt x="13" y="60"/>
                </a:cubicBezTo>
                <a:cubicBezTo>
                  <a:pt x="13" y="60"/>
                  <a:pt x="14" y="60"/>
                  <a:pt x="15" y="60"/>
                </a:cubicBezTo>
                <a:cubicBezTo>
                  <a:pt x="16" y="60"/>
                  <a:pt x="17" y="60"/>
                  <a:pt x="18" y="59"/>
                </a:cubicBezTo>
                <a:cubicBezTo>
                  <a:pt x="20" y="58"/>
                  <a:pt x="21" y="56"/>
                  <a:pt x="22" y="54"/>
                </a:cubicBezTo>
                <a:cubicBezTo>
                  <a:pt x="23" y="52"/>
                  <a:pt x="23" y="50"/>
                  <a:pt x="24" y="47"/>
                </a:cubicBezTo>
                <a:cubicBezTo>
                  <a:pt x="23" y="47"/>
                  <a:pt x="23" y="47"/>
                  <a:pt x="22" y="46"/>
                </a:cubicBezTo>
                <a:cubicBezTo>
                  <a:pt x="19" y="44"/>
                  <a:pt x="15" y="42"/>
                  <a:pt x="11" y="39"/>
                </a:cubicBezTo>
                <a:moveTo>
                  <a:pt x="0" y="0"/>
                </a:moveTo>
                <a:cubicBezTo>
                  <a:pt x="1" y="4"/>
                  <a:pt x="3" y="8"/>
                  <a:pt x="4" y="12"/>
                </a:cubicBezTo>
                <a:cubicBezTo>
                  <a:pt x="6" y="19"/>
                  <a:pt x="8" y="25"/>
                  <a:pt x="10" y="32"/>
                </a:cubicBezTo>
                <a:cubicBezTo>
                  <a:pt x="10" y="34"/>
                  <a:pt x="11" y="36"/>
                  <a:pt x="11" y="38"/>
                </a:cubicBezTo>
                <a:cubicBezTo>
                  <a:pt x="15" y="41"/>
                  <a:pt x="19" y="43"/>
                  <a:pt x="23" y="46"/>
                </a:cubicBezTo>
                <a:cubicBezTo>
                  <a:pt x="23" y="46"/>
                  <a:pt x="24" y="46"/>
                  <a:pt x="24" y="47"/>
                </a:cubicBezTo>
                <a:cubicBezTo>
                  <a:pt x="25" y="41"/>
                  <a:pt x="26" y="36"/>
                  <a:pt x="25" y="31"/>
                </a:cubicBezTo>
                <a:cubicBezTo>
                  <a:pt x="25" y="29"/>
                  <a:pt x="25" y="28"/>
                  <a:pt x="24" y="27"/>
                </a:cubicBezTo>
                <a:cubicBezTo>
                  <a:pt x="24" y="26"/>
                  <a:pt x="23" y="24"/>
                  <a:pt x="22" y="23"/>
                </a:cubicBezTo>
                <a:cubicBezTo>
                  <a:pt x="22" y="22"/>
                  <a:pt x="21" y="22"/>
                  <a:pt x="21" y="21"/>
                </a:cubicBezTo>
                <a:cubicBezTo>
                  <a:pt x="20" y="20"/>
                  <a:pt x="20" y="19"/>
                  <a:pt x="19" y="19"/>
                </a:cubicBezTo>
                <a:cubicBezTo>
                  <a:pt x="18" y="17"/>
                  <a:pt x="17" y="16"/>
                  <a:pt x="16" y="15"/>
                </a:cubicBezTo>
                <a:cubicBezTo>
                  <a:pt x="15" y="13"/>
                  <a:pt x="14" y="12"/>
                  <a:pt x="13" y="11"/>
                </a:cubicBezTo>
                <a:cubicBezTo>
                  <a:pt x="11" y="10"/>
                  <a:pt x="10" y="9"/>
                  <a:pt x="9" y="8"/>
                </a:cubicBezTo>
                <a:cubicBezTo>
                  <a:pt x="8" y="7"/>
                  <a:pt x="7" y="6"/>
                  <a:pt x="5" y="5"/>
                </a:cubicBezTo>
                <a:cubicBezTo>
                  <a:pt x="4" y="4"/>
                  <a:pt x="3" y="3"/>
                  <a:pt x="2" y="2"/>
                </a:cubicBezTo>
                <a:cubicBezTo>
                  <a:pt x="1" y="2"/>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5" name="Freeform 3433">
            <a:extLst>
              <a:ext uri="{FF2B5EF4-FFF2-40B4-BE49-F238E27FC236}">
                <a16:creationId xmlns:a16="http://schemas.microsoft.com/office/drawing/2014/main" id="{0297A760-88AE-4B20-8473-730183839C5C}"/>
              </a:ext>
            </a:extLst>
          </p:cNvPr>
          <p:cNvSpPr>
            <a:spLocks noEditPoints="1"/>
          </p:cNvSpPr>
          <p:nvPr/>
        </p:nvSpPr>
        <p:spPr bwMode="auto">
          <a:xfrm>
            <a:off x="2604696" y="3912224"/>
            <a:ext cx="123839" cy="309598"/>
          </a:xfrm>
          <a:custGeom>
            <a:avLst/>
            <a:gdLst>
              <a:gd name="T0" fmla="*/ 6 w 29"/>
              <a:gd name="T1" fmla="*/ 31 h 72"/>
              <a:gd name="T2" fmla="*/ 2 w 29"/>
              <a:gd name="T3" fmla="*/ 41 h 72"/>
              <a:gd name="T4" fmla="*/ 1 w 29"/>
              <a:gd name="T5" fmla="*/ 48 h 72"/>
              <a:gd name="T6" fmla="*/ 1 w 29"/>
              <a:gd name="T7" fmla="*/ 61 h 72"/>
              <a:gd name="T8" fmla="*/ 2 w 29"/>
              <a:gd name="T9" fmla="*/ 66 h 72"/>
              <a:gd name="T10" fmla="*/ 2 w 29"/>
              <a:gd name="T11" fmla="*/ 68 h 72"/>
              <a:gd name="T12" fmla="*/ 15 w 29"/>
              <a:gd name="T13" fmla="*/ 70 h 72"/>
              <a:gd name="T14" fmla="*/ 18 w 29"/>
              <a:gd name="T15" fmla="*/ 70 h 72"/>
              <a:gd name="T16" fmla="*/ 21 w 29"/>
              <a:gd name="T17" fmla="*/ 70 h 72"/>
              <a:gd name="T18" fmla="*/ 26 w 29"/>
              <a:gd name="T19" fmla="*/ 71 h 72"/>
              <a:gd name="T20" fmla="*/ 28 w 29"/>
              <a:gd name="T21" fmla="*/ 72 h 72"/>
              <a:gd name="T22" fmla="*/ 28 w 29"/>
              <a:gd name="T23" fmla="*/ 62 h 72"/>
              <a:gd name="T24" fmla="*/ 26 w 29"/>
              <a:gd name="T25" fmla="*/ 51 h 72"/>
              <a:gd name="T26" fmla="*/ 21 w 29"/>
              <a:gd name="T27" fmla="*/ 47 h 72"/>
              <a:gd name="T28" fmla="*/ 7 w 29"/>
              <a:gd name="T29" fmla="*/ 32 h 72"/>
              <a:gd name="T30" fmla="*/ 6 w 29"/>
              <a:gd name="T31" fmla="*/ 31 h 72"/>
              <a:gd name="T32" fmla="*/ 5 w 29"/>
              <a:gd name="T33" fmla="*/ 29 h 72"/>
              <a:gd name="T34" fmla="*/ 4 w 29"/>
              <a:gd name="T35" fmla="*/ 33 h 72"/>
              <a:gd name="T36" fmla="*/ 2 w 29"/>
              <a:gd name="T37" fmla="*/ 38 h 72"/>
              <a:gd name="T38" fmla="*/ 6 w 29"/>
              <a:gd name="T39" fmla="*/ 31 h 72"/>
              <a:gd name="T40" fmla="*/ 5 w 29"/>
              <a:gd name="T41" fmla="*/ 29 h 72"/>
              <a:gd name="T42" fmla="*/ 15 w 29"/>
              <a:gd name="T43" fmla="*/ 14 h 72"/>
              <a:gd name="T44" fmla="*/ 7 w 29"/>
              <a:gd name="T45" fmla="*/ 30 h 72"/>
              <a:gd name="T46" fmla="*/ 8 w 29"/>
              <a:gd name="T47" fmla="*/ 31 h 72"/>
              <a:gd name="T48" fmla="*/ 22 w 29"/>
              <a:gd name="T49" fmla="*/ 46 h 72"/>
              <a:gd name="T50" fmla="*/ 26 w 29"/>
              <a:gd name="T51" fmla="*/ 50 h 72"/>
              <a:gd name="T52" fmla="*/ 25 w 29"/>
              <a:gd name="T53" fmla="*/ 44 h 72"/>
              <a:gd name="T54" fmla="*/ 18 w 29"/>
              <a:gd name="T55" fmla="*/ 24 h 72"/>
              <a:gd name="T56" fmla="*/ 15 w 29"/>
              <a:gd name="T57" fmla="*/ 14 h 72"/>
              <a:gd name="T58" fmla="*/ 11 w 29"/>
              <a:gd name="T59" fmla="*/ 0 h 72"/>
              <a:gd name="T60" fmla="*/ 10 w 29"/>
              <a:gd name="T61" fmla="*/ 6 h 72"/>
              <a:gd name="T62" fmla="*/ 9 w 29"/>
              <a:gd name="T63" fmla="*/ 12 h 72"/>
              <a:gd name="T64" fmla="*/ 8 w 29"/>
              <a:gd name="T65" fmla="*/ 18 h 72"/>
              <a:gd name="T66" fmla="*/ 5 w 29"/>
              <a:gd name="T67" fmla="*/ 28 h 72"/>
              <a:gd name="T68" fmla="*/ 6 w 29"/>
              <a:gd name="T69" fmla="*/ 30 h 72"/>
              <a:gd name="T70" fmla="*/ 15 w 29"/>
              <a:gd name="T71" fmla="*/ 13 h 72"/>
              <a:gd name="T72" fmla="*/ 12 w 29"/>
              <a:gd name="T73" fmla="*/ 5 h 72"/>
              <a:gd name="T74" fmla="*/ 11 w 29"/>
              <a:gd name="T7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72">
                <a:moveTo>
                  <a:pt x="6" y="31"/>
                </a:moveTo>
                <a:cubicBezTo>
                  <a:pt x="5" y="34"/>
                  <a:pt x="3" y="37"/>
                  <a:pt x="2" y="41"/>
                </a:cubicBezTo>
                <a:cubicBezTo>
                  <a:pt x="1" y="43"/>
                  <a:pt x="1" y="45"/>
                  <a:pt x="1" y="48"/>
                </a:cubicBezTo>
                <a:cubicBezTo>
                  <a:pt x="0" y="52"/>
                  <a:pt x="0" y="57"/>
                  <a:pt x="1" y="61"/>
                </a:cubicBezTo>
                <a:cubicBezTo>
                  <a:pt x="1" y="63"/>
                  <a:pt x="1" y="65"/>
                  <a:pt x="2" y="66"/>
                </a:cubicBezTo>
                <a:cubicBezTo>
                  <a:pt x="2" y="67"/>
                  <a:pt x="2" y="67"/>
                  <a:pt x="2" y="68"/>
                </a:cubicBezTo>
                <a:cubicBezTo>
                  <a:pt x="6" y="69"/>
                  <a:pt x="11" y="70"/>
                  <a:pt x="15" y="70"/>
                </a:cubicBezTo>
                <a:cubicBezTo>
                  <a:pt x="16" y="70"/>
                  <a:pt x="17" y="70"/>
                  <a:pt x="18" y="70"/>
                </a:cubicBezTo>
                <a:cubicBezTo>
                  <a:pt x="19" y="70"/>
                  <a:pt x="20" y="70"/>
                  <a:pt x="21" y="70"/>
                </a:cubicBezTo>
                <a:cubicBezTo>
                  <a:pt x="23" y="70"/>
                  <a:pt x="25" y="70"/>
                  <a:pt x="26" y="71"/>
                </a:cubicBezTo>
                <a:cubicBezTo>
                  <a:pt x="27" y="71"/>
                  <a:pt x="28" y="72"/>
                  <a:pt x="28" y="72"/>
                </a:cubicBezTo>
                <a:cubicBezTo>
                  <a:pt x="29" y="69"/>
                  <a:pt x="29" y="66"/>
                  <a:pt x="28" y="62"/>
                </a:cubicBezTo>
                <a:cubicBezTo>
                  <a:pt x="28" y="59"/>
                  <a:pt x="27" y="55"/>
                  <a:pt x="26" y="51"/>
                </a:cubicBezTo>
                <a:cubicBezTo>
                  <a:pt x="25" y="49"/>
                  <a:pt x="23" y="48"/>
                  <a:pt x="21" y="47"/>
                </a:cubicBezTo>
                <a:cubicBezTo>
                  <a:pt x="16" y="42"/>
                  <a:pt x="11" y="37"/>
                  <a:pt x="7" y="32"/>
                </a:cubicBezTo>
                <a:cubicBezTo>
                  <a:pt x="7" y="32"/>
                  <a:pt x="7" y="31"/>
                  <a:pt x="6" y="31"/>
                </a:cubicBezTo>
                <a:moveTo>
                  <a:pt x="5" y="29"/>
                </a:moveTo>
                <a:cubicBezTo>
                  <a:pt x="4" y="30"/>
                  <a:pt x="4" y="31"/>
                  <a:pt x="4" y="33"/>
                </a:cubicBezTo>
                <a:cubicBezTo>
                  <a:pt x="3" y="35"/>
                  <a:pt x="3" y="36"/>
                  <a:pt x="2" y="38"/>
                </a:cubicBezTo>
                <a:cubicBezTo>
                  <a:pt x="3" y="36"/>
                  <a:pt x="5" y="33"/>
                  <a:pt x="6" y="31"/>
                </a:cubicBezTo>
                <a:cubicBezTo>
                  <a:pt x="6" y="30"/>
                  <a:pt x="5" y="29"/>
                  <a:pt x="5" y="29"/>
                </a:cubicBezTo>
                <a:moveTo>
                  <a:pt x="15" y="14"/>
                </a:moveTo>
                <a:cubicBezTo>
                  <a:pt x="12" y="19"/>
                  <a:pt x="10" y="25"/>
                  <a:pt x="7" y="30"/>
                </a:cubicBezTo>
                <a:cubicBezTo>
                  <a:pt x="7" y="31"/>
                  <a:pt x="7" y="31"/>
                  <a:pt x="8" y="31"/>
                </a:cubicBezTo>
                <a:cubicBezTo>
                  <a:pt x="12" y="37"/>
                  <a:pt x="16" y="42"/>
                  <a:pt x="22" y="46"/>
                </a:cubicBezTo>
                <a:cubicBezTo>
                  <a:pt x="23" y="47"/>
                  <a:pt x="25" y="48"/>
                  <a:pt x="26" y="50"/>
                </a:cubicBezTo>
                <a:cubicBezTo>
                  <a:pt x="26" y="48"/>
                  <a:pt x="25" y="46"/>
                  <a:pt x="25" y="44"/>
                </a:cubicBezTo>
                <a:cubicBezTo>
                  <a:pt x="23" y="38"/>
                  <a:pt x="21" y="31"/>
                  <a:pt x="18" y="24"/>
                </a:cubicBezTo>
                <a:cubicBezTo>
                  <a:pt x="17" y="21"/>
                  <a:pt x="16" y="17"/>
                  <a:pt x="15" y="14"/>
                </a:cubicBezTo>
                <a:moveTo>
                  <a:pt x="11" y="0"/>
                </a:moveTo>
                <a:cubicBezTo>
                  <a:pt x="11" y="2"/>
                  <a:pt x="11" y="4"/>
                  <a:pt x="10" y="6"/>
                </a:cubicBezTo>
                <a:cubicBezTo>
                  <a:pt x="10" y="8"/>
                  <a:pt x="10" y="10"/>
                  <a:pt x="9" y="12"/>
                </a:cubicBezTo>
                <a:cubicBezTo>
                  <a:pt x="9" y="14"/>
                  <a:pt x="8" y="16"/>
                  <a:pt x="8" y="18"/>
                </a:cubicBezTo>
                <a:cubicBezTo>
                  <a:pt x="7" y="21"/>
                  <a:pt x="6" y="25"/>
                  <a:pt x="5" y="28"/>
                </a:cubicBezTo>
                <a:cubicBezTo>
                  <a:pt x="5" y="28"/>
                  <a:pt x="6" y="29"/>
                  <a:pt x="6" y="30"/>
                </a:cubicBezTo>
                <a:cubicBezTo>
                  <a:pt x="9" y="24"/>
                  <a:pt x="12" y="18"/>
                  <a:pt x="15" y="13"/>
                </a:cubicBezTo>
                <a:cubicBezTo>
                  <a:pt x="14" y="10"/>
                  <a:pt x="13" y="8"/>
                  <a:pt x="12" y="5"/>
                </a:cubicBezTo>
                <a:cubicBezTo>
                  <a:pt x="12" y="4"/>
                  <a:pt x="11" y="2"/>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6" name="Freeform 3434">
            <a:extLst>
              <a:ext uri="{FF2B5EF4-FFF2-40B4-BE49-F238E27FC236}">
                <a16:creationId xmlns:a16="http://schemas.microsoft.com/office/drawing/2014/main" id="{85E45602-6BD8-4AC2-B973-F8B088FEDEC1}"/>
              </a:ext>
            </a:extLst>
          </p:cNvPr>
          <p:cNvSpPr>
            <a:spLocks noEditPoints="1"/>
          </p:cNvSpPr>
          <p:nvPr/>
        </p:nvSpPr>
        <p:spPr bwMode="auto">
          <a:xfrm>
            <a:off x="2393534" y="3769332"/>
            <a:ext cx="180996" cy="293722"/>
          </a:xfrm>
          <a:custGeom>
            <a:avLst/>
            <a:gdLst>
              <a:gd name="T0" fmla="*/ 15 w 42"/>
              <a:gd name="T1" fmla="*/ 6 h 68"/>
              <a:gd name="T2" fmla="*/ 15 w 42"/>
              <a:gd name="T3" fmla="*/ 6 h 68"/>
              <a:gd name="T4" fmla="*/ 3 w 42"/>
              <a:gd name="T5" fmla="*/ 20 h 68"/>
              <a:gd name="T6" fmla="*/ 3 w 42"/>
              <a:gd name="T7" fmla="*/ 21 h 68"/>
              <a:gd name="T8" fmla="*/ 14 w 42"/>
              <a:gd name="T9" fmla="*/ 66 h 68"/>
              <a:gd name="T10" fmla="*/ 15 w 42"/>
              <a:gd name="T11" fmla="*/ 68 h 68"/>
              <a:gd name="T12" fmla="*/ 15 w 42"/>
              <a:gd name="T13" fmla="*/ 65 h 68"/>
              <a:gd name="T14" fmla="*/ 18 w 42"/>
              <a:gd name="T15" fmla="*/ 52 h 68"/>
              <a:gd name="T16" fmla="*/ 21 w 42"/>
              <a:gd name="T17" fmla="*/ 46 h 68"/>
              <a:gd name="T18" fmla="*/ 25 w 42"/>
              <a:gd name="T19" fmla="*/ 40 h 68"/>
              <a:gd name="T20" fmla="*/ 28 w 42"/>
              <a:gd name="T21" fmla="*/ 37 h 68"/>
              <a:gd name="T22" fmla="*/ 30 w 42"/>
              <a:gd name="T23" fmla="*/ 34 h 68"/>
              <a:gd name="T24" fmla="*/ 35 w 42"/>
              <a:gd name="T25" fmla="*/ 29 h 68"/>
              <a:gd name="T26" fmla="*/ 35 w 42"/>
              <a:gd name="T27" fmla="*/ 29 h 68"/>
              <a:gd name="T28" fmla="*/ 29 w 42"/>
              <a:gd name="T29" fmla="*/ 17 h 68"/>
              <a:gd name="T30" fmla="*/ 20 w 42"/>
              <a:gd name="T31" fmla="*/ 11 h 68"/>
              <a:gd name="T32" fmla="*/ 15 w 42"/>
              <a:gd name="T33" fmla="*/ 6 h 68"/>
              <a:gd name="T34" fmla="*/ 34 w 42"/>
              <a:gd name="T35" fmla="*/ 0 h 68"/>
              <a:gd name="T36" fmla="*/ 34 w 42"/>
              <a:gd name="T37" fmla="*/ 3 h 68"/>
              <a:gd name="T38" fmla="*/ 34 w 42"/>
              <a:gd name="T39" fmla="*/ 5 h 68"/>
              <a:gd name="T40" fmla="*/ 34 w 42"/>
              <a:gd name="T41" fmla="*/ 7 h 68"/>
              <a:gd name="T42" fmla="*/ 35 w 42"/>
              <a:gd name="T43" fmla="*/ 11 h 68"/>
              <a:gd name="T44" fmla="*/ 36 w 42"/>
              <a:gd name="T45" fmla="*/ 15 h 68"/>
              <a:gd name="T46" fmla="*/ 39 w 42"/>
              <a:gd name="T47" fmla="*/ 21 h 68"/>
              <a:gd name="T48" fmla="*/ 40 w 42"/>
              <a:gd name="T49" fmla="*/ 22 h 68"/>
              <a:gd name="T50" fmla="*/ 39 w 42"/>
              <a:gd name="T51" fmla="*/ 22 h 68"/>
              <a:gd name="T52" fmla="*/ 30 w 42"/>
              <a:gd name="T53" fmla="*/ 18 h 68"/>
              <a:gd name="T54" fmla="*/ 36 w 42"/>
              <a:gd name="T55" fmla="*/ 29 h 68"/>
              <a:gd name="T56" fmla="*/ 42 w 42"/>
              <a:gd name="T57" fmla="*/ 23 h 68"/>
              <a:gd name="T58" fmla="*/ 40 w 42"/>
              <a:gd name="T59" fmla="*/ 22 h 68"/>
              <a:gd name="T60" fmla="*/ 39 w 42"/>
              <a:gd name="T61" fmla="*/ 21 h 68"/>
              <a:gd name="T62" fmla="*/ 36 w 42"/>
              <a:gd name="T63" fmla="*/ 15 h 68"/>
              <a:gd name="T64" fmla="*/ 35 w 42"/>
              <a:gd name="T65" fmla="*/ 11 h 68"/>
              <a:gd name="T66" fmla="*/ 34 w 42"/>
              <a:gd name="T67" fmla="*/ 7 h 68"/>
              <a:gd name="T68" fmla="*/ 34 w 42"/>
              <a:gd name="T69" fmla="*/ 5 h 68"/>
              <a:gd name="T70" fmla="*/ 34 w 42"/>
              <a:gd name="T71" fmla="*/ 3 h 68"/>
              <a:gd name="T72" fmla="*/ 34 w 42"/>
              <a:gd name="T73" fmla="*/ 0 h 68"/>
              <a:gd name="T74" fmla="*/ 34 w 42"/>
              <a:gd name="T7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68">
                <a:moveTo>
                  <a:pt x="15" y="6"/>
                </a:moveTo>
                <a:cubicBezTo>
                  <a:pt x="15" y="6"/>
                  <a:pt x="15" y="6"/>
                  <a:pt x="15" y="6"/>
                </a:cubicBezTo>
                <a:cubicBezTo>
                  <a:pt x="12" y="11"/>
                  <a:pt x="8" y="16"/>
                  <a:pt x="3" y="20"/>
                </a:cubicBezTo>
                <a:cubicBezTo>
                  <a:pt x="3" y="20"/>
                  <a:pt x="3" y="21"/>
                  <a:pt x="3" y="21"/>
                </a:cubicBezTo>
                <a:cubicBezTo>
                  <a:pt x="0" y="35"/>
                  <a:pt x="6" y="52"/>
                  <a:pt x="14" y="66"/>
                </a:cubicBezTo>
                <a:cubicBezTo>
                  <a:pt x="15" y="68"/>
                  <a:pt x="15" y="68"/>
                  <a:pt x="15" y="68"/>
                </a:cubicBezTo>
                <a:cubicBezTo>
                  <a:pt x="15" y="67"/>
                  <a:pt x="15" y="66"/>
                  <a:pt x="15" y="65"/>
                </a:cubicBezTo>
                <a:cubicBezTo>
                  <a:pt x="15" y="61"/>
                  <a:pt x="16" y="56"/>
                  <a:pt x="18" y="52"/>
                </a:cubicBezTo>
                <a:cubicBezTo>
                  <a:pt x="19" y="50"/>
                  <a:pt x="20" y="48"/>
                  <a:pt x="21" y="46"/>
                </a:cubicBezTo>
                <a:cubicBezTo>
                  <a:pt x="22" y="43"/>
                  <a:pt x="24" y="41"/>
                  <a:pt x="25" y="40"/>
                </a:cubicBezTo>
                <a:cubicBezTo>
                  <a:pt x="28" y="37"/>
                  <a:pt x="28" y="37"/>
                  <a:pt x="28" y="37"/>
                </a:cubicBezTo>
                <a:cubicBezTo>
                  <a:pt x="30" y="34"/>
                  <a:pt x="30" y="34"/>
                  <a:pt x="30" y="34"/>
                </a:cubicBezTo>
                <a:cubicBezTo>
                  <a:pt x="32" y="32"/>
                  <a:pt x="34" y="31"/>
                  <a:pt x="35" y="29"/>
                </a:cubicBezTo>
                <a:cubicBezTo>
                  <a:pt x="35" y="29"/>
                  <a:pt x="35" y="29"/>
                  <a:pt x="35" y="29"/>
                </a:cubicBezTo>
                <a:cubicBezTo>
                  <a:pt x="29" y="17"/>
                  <a:pt x="29" y="17"/>
                  <a:pt x="29" y="17"/>
                </a:cubicBezTo>
                <a:cubicBezTo>
                  <a:pt x="26" y="16"/>
                  <a:pt x="23" y="14"/>
                  <a:pt x="20" y="11"/>
                </a:cubicBezTo>
                <a:cubicBezTo>
                  <a:pt x="18" y="10"/>
                  <a:pt x="16" y="8"/>
                  <a:pt x="15" y="6"/>
                </a:cubicBezTo>
                <a:moveTo>
                  <a:pt x="34" y="0"/>
                </a:moveTo>
                <a:cubicBezTo>
                  <a:pt x="34" y="1"/>
                  <a:pt x="34" y="2"/>
                  <a:pt x="34" y="3"/>
                </a:cubicBezTo>
                <a:cubicBezTo>
                  <a:pt x="34" y="5"/>
                  <a:pt x="34" y="5"/>
                  <a:pt x="34" y="5"/>
                </a:cubicBezTo>
                <a:cubicBezTo>
                  <a:pt x="34" y="7"/>
                  <a:pt x="34" y="7"/>
                  <a:pt x="34" y="7"/>
                </a:cubicBezTo>
                <a:cubicBezTo>
                  <a:pt x="34" y="8"/>
                  <a:pt x="34" y="10"/>
                  <a:pt x="35" y="11"/>
                </a:cubicBezTo>
                <a:cubicBezTo>
                  <a:pt x="35" y="12"/>
                  <a:pt x="35" y="14"/>
                  <a:pt x="36" y="15"/>
                </a:cubicBezTo>
                <a:cubicBezTo>
                  <a:pt x="37" y="17"/>
                  <a:pt x="38" y="19"/>
                  <a:pt x="39" y="21"/>
                </a:cubicBezTo>
                <a:cubicBezTo>
                  <a:pt x="39" y="22"/>
                  <a:pt x="40" y="22"/>
                  <a:pt x="40" y="22"/>
                </a:cubicBezTo>
                <a:cubicBezTo>
                  <a:pt x="39" y="22"/>
                  <a:pt x="39" y="22"/>
                  <a:pt x="39" y="22"/>
                </a:cubicBezTo>
                <a:cubicBezTo>
                  <a:pt x="36" y="21"/>
                  <a:pt x="33" y="19"/>
                  <a:pt x="30" y="18"/>
                </a:cubicBezTo>
                <a:cubicBezTo>
                  <a:pt x="36" y="29"/>
                  <a:pt x="36" y="29"/>
                  <a:pt x="36" y="29"/>
                </a:cubicBezTo>
                <a:cubicBezTo>
                  <a:pt x="38" y="27"/>
                  <a:pt x="40" y="25"/>
                  <a:pt x="42" y="23"/>
                </a:cubicBezTo>
                <a:cubicBezTo>
                  <a:pt x="41" y="23"/>
                  <a:pt x="41" y="23"/>
                  <a:pt x="40" y="22"/>
                </a:cubicBezTo>
                <a:cubicBezTo>
                  <a:pt x="40" y="22"/>
                  <a:pt x="39" y="21"/>
                  <a:pt x="39" y="21"/>
                </a:cubicBezTo>
                <a:cubicBezTo>
                  <a:pt x="38" y="19"/>
                  <a:pt x="37" y="17"/>
                  <a:pt x="36" y="15"/>
                </a:cubicBezTo>
                <a:cubicBezTo>
                  <a:pt x="36" y="13"/>
                  <a:pt x="35" y="12"/>
                  <a:pt x="35" y="11"/>
                </a:cubicBezTo>
                <a:cubicBezTo>
                  <a:pt x="35" y="9"/>
                  <a:pt x="35" y="8"/>
                  <a:pt x="34" y="7"/>
                </a:cubicBezTo>
                <a:cubicBezTo>
                  <a:pt x="34" y="5"/>
                  <a:pt x="34" y="5"/>
                  <a:pt x="34" y="5"/>
                </a:cubicBezTo>
                <a:cubicBezTo>
                  <a:pt x="34" y="3"/>
                  <a:pt x="34" y="3"/>
                  <a:pt x="34" y="3"/>
                </a:cubicBezTo>
                <a:cubicBezTo>
                  <a:pt x="34" y="2"/>
                  <a:pt x="34" y="1"/>
                  <a:pt x="34" y="0"/>
                </a:cubicBezTo>
                <a:cubicBezTo>
                  <a:pt x="34" y="0"/>
                  <a:pt x="34" y="0"/>
                  <a:pt x="3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7" name="Freeform 3435">
            <a:extLst>
              <a:ext uri="{FF2B5EF4-FFF2-40B4-BE49-F238E27FC236}">
                <a16:creationId xmlns:a16="http://schemas.microsoft.com/office/drawing/2014/main" id="{58186673-052E-4B2A-BCDF-EF396B4C70DF}"/>
              </a:ext>
            </a:extLst>
          </p:cNvPr>
          <p:cNvSpPr>
            <a:spLocks noEditPoints="1"/>
          </p:cNvSpPr>
          <p:nvPr/>
        </p:nvSpPr>
        <p:spPr bwMode="auto">
          <a:xfrm>
            <a:off x="2458629" y="3769332"/>
            <a:ext cx="106375" cy="95261"/>
          </a:xfrm>
          <a:custGeom>
            <a:avLst/>
            <a:gdLst>
              <a:gd name="T0" fmla="*/ 5 w 25"/>
              <a:gd name="T1" fmla="*/ 1 h 22"/>
              <a:gd name="T2" fmla="*/ 2 w 25"/>
              <a:gd name="T3" fmla="*/ 1 h 22"/>
              <a:gd name="T4" fmla="*/ 0 w 25"/>
              <a:gd name="T5" fmla="*/ 6 h 22"/>
              <a:gd name="T6" fmla="*/ 5 w 25"/>
              <a:gd name="T7" fmla="*/ 11 h 22"/>
              <a:gd name="T8" fmla="*/ 14 w 25"/>
              <a:gd name="T9" fmla="*/ 17 h 22"/>
              <a:gd name="T10" fmla="*/ 11 w 25"/>
              <a:gd name="T11" fmla="*/ 11 h 22"/>
              <a:gd name="T12" fmla="*/ 6 w 25"/>
              <a:gd name="T13" fmla="*/ 2 h 22"/>
              <a:gd name="T14" fmla="*/ 5 w 25"/>
              <a:gd name="T15" fmla="*/ 1 h 22"/>
              <a:gd name="T16" fmla="*/ 13 w 25"/>
              <a:gd name="T17" fmla="*/ 0 h 22"/>
              <a:gd name="T18" fmla="*/ 6 w 25"/>
              <a:gd name="T19" fmla="*/ 0 h 22"/>
              <a:gd name="T20" fmla="*/ 7 w 25"/>
              <a:gd name="T21" fmla="*/ 1 h 22"/>
              <a:gd name="T22" fmla="*/ 11 w 25"/>
              <a:gd name="T23" fmla="*/ 11 h 22"/>
              <a:gd name="T24" fmla="*/ 15 w 25"/>
              <a:gd name="T25" fmla="*/ 18 h 22"/>
              <a:gd name="T26" fmla="*/ 24 w 25"/>
              <a:gd name="T27" fmla="*/ 22 h 22"/>
              <a:gd name="T28" fmla="*/ 25 w 25"/>
              <a:gd name="T29" fmla="*/ 22 h 22"/>
              <a:gd name="T30" fmla="*/ 24 w 25"/>
              <a:gd name="T31" fmla="*/ 21 h 22"/>
              <a:gd name="T32" fmla="*/ 21 w 25"/>
              <a:gd name="T33" fmla="*/ 15 h 22"/>
              <a:gd name="T34" fmla="*/ 20 w 25"/>
              <a:gd name="T35" fmla="*/ 11 h 22"/>
              <a:gd name="T36" fmla="*/ 19 w 25"/>
              <a:gd name="T37" fmla="*/ 7 h 22"/>
              <a:gd name="T38" fmla="*/ 19 w 25"/>
              <a:gd name="T39" fmla="*/ 5 h 22"/>
              <a:gd name="T40" fmla="*/ 19 w 25"/>
              <a:gd name="T41" fmla="*/ 3 h 22"/>
              <a:gd name="T42" fmla="*/ 19 w 25"/>
              <a:gd name="T43" fmla="*/ 0 h 22"/>
              <a:gd name="T44" fmla="*/ 13 w 25"/>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2">
                <a:moveTo>
                  <a:pt x="5" y="1"/>
                </a:moveTo>
                <a:cubicBezTo>
                  <a:pt x="4" y="1"/>
                  <a:pt x="3" y="1"/>
                  <a:pt x="2" y="1"/>
                </a:cubicBezTo>
                <a:cubicBezTo>
                  <a:pt x="2" y="3"/>
                  <a:pt x="1" y="4"/>
                  <a:pt x="0" y="6"/>
                </a:cubicBezTo>
                <a:cubicBezTo>
                  <a:pt x="1" y="8"/>
                  <a:pt x="3" y="10"/>
                  <a:pt x="5" y="11"/>
                </a:cubicBezTo>
                <a:cubicBezTo>
                  <a:pt x="8" y="14"/>
                  <a:pt x="11" y="16"/>
                  <a:pt x="14" y="17"/>
                </a:cubicBezTo>
                <a:cubicBezTo>
                  <a:pt x="11" y="11"/>
                  <a:pt x="11" y="11"/>
                  <a:pt x="11" y="11"/>
                </a:cubicBezTo>
                <a:cubicBezTo>
                  <a:pt x="9" y="8"/>
                  <a:pt x="7" y="5"/>
                  <a:pt x="6" y="2"/>
                </a:cubicBezTo>
                <a:cubicBezTo>
                  <a:pt x="6" y="1"/>
                  <a:pt x="5" y="1"/>
                  <a:pt x="5" y="1"/>
                </a:cubicBezTo>
                <a:moveTo>
                  <a:pt x="13" y="0"/>
                </a:moveTo>
                <a:cubicBezTo>
                  <a:pt x="11" y="0"/>
                  <a:pt x="8" y="0"/>
                  <a:pt x="6" y="0"/>
                </a:cubicBezTo>
                <a:cubicBezTo>
                  <a:pt x="6" y="1"/>
                  <a:pt x="7" y="1"/>
                  <a:pt x="7" y="1"/>
                </a:cubicBezTo>
                <a:cubicBezTo>
                  <a:pt x="8" y="5"/>
                  <a:pt x="10" y="8"/>
                  <a:pt x="11" y="11"/>
                </a:cubicBezTo>
                <a:cubicBezTo>
                  <a:pt x="15" y="18"/>
                  <a:pt x="15" y="18"/>
                  <a:pt x="15" y="18"/>
                </a:cubicBezTo>
                <a:cubicBezTo>
                  <a:pt x="18" y="19"/>
                  <a:pt x="21" y="21"/>
                  <a:pt x="24" y="22"/>
                </a:cubicBezTo>
                <a:cubicBezTo>
                  <a:pt x="25" y="22"/>
                  <a:pt x="25" y="22"/>
                  <a:pt x="25" y="22"/>
                </a:cubicBezTo>
                <a:cubicBezTo>
                  <a:pt x="25" y="22"/>
                  <a:pt x="24" y="22"/>
                  <a:pt x="24" y="21"/>
                </a:cubicBezTo>
                <a:cubicBezTo>
                  <a:pt x="23" y="19"/>
                  <a:pt x="22" y="17"/>
                  <a:pt x="21" y="15"/>
                </a:cubicBezTo>
                <a:cubicBezTo>
                  <a:pt x="20" y="14"/>
                  <a:pt x="20" y="12"/>
                  <a:pt x="20" y="11"/>
                </a:cubicBezTo>
                <a:cubicBezTo>
                  <a:pt x="19" y="10"/>
                  <a:pt x="19" y="8"/>
                  <a:pt x="19" y="7"/>
                </a:cubicBezTo>
                <a:cubicBezTo>
                  <a:pt x="19" y="5"/>
                  <a:pt x="19" y="5"/>
                  <a:pt x="19" y="5"/>
                </a:cubicBezTo>
                <a:cubicBezTo>
                  <a:pt x="19" y="3"/>
                  <a:pt x="19" y="3"/>
                  <a:pt x="19" y="3"/>
                </a:cubicBezTo>
                <a:cubicBezTo>
                  <a:pt x="19" y="2"/>
                  <a:pt x="19" y="1"/>
                  <a:pt x="19" y="0"/>
                </a:cubicBezTo>
                <a:cubicBezTo>
                  <a:pt x="17" y="0"/>
                  <a:pt x="15" y="0"/>
                  <a:pt x="1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8" name="Freeform 3436">
            <a:extLst>
              <a:ext uri="{FF2B5EF4-FFF2-40B4-BE49-F238E27FC236}">
                <a16:creationId xmlns:a16="http://schemas.microsoft.com/office/drawing/2014/main" id="{DAC4ACC4-F6FF-47B7-84F6-ECE94F41B6BD}"/>
              </a:ext>
            </a:extLst>
          </p:cNvPr>
          <p:cNvSpPr>
            <a:spLocks/>
          </p:cNvSpPr>
          <p:nvPr/>
        </p:nvSpPr>
        <p:spPr bwMode="auto">
          <a:xfrm>
            <a:off x="2539601" y="3769332"/>
            <a:ext cx="77797" cy="100024"/>
          </a:xfrm>
          <a:custGeom>
            <a:avLst/>
            <a:gdLst>
              <a:gd name="T0" fmla="*/ 0 w 18"/>
              <a:gd name="T1" fmla="*/ 0 h 23"/>
              <a:gd name="T2" fmla="*/ 0 w 18"/>
              <a:gd name="T3" fmla="*/ 3 h 23"/>
              <a:gd name="T4" fmla="*/ 0 w 18"/>
              <a:gd name="T5" fmla="*/ 5 h 23"/>
              <a:gd name="T6" fmla="*/ 0 w 18"/>
              <a:gd name="T7" fmla="*/ 7 h 23"/>
              <a:gd name="T8" fmla="*/ 1 w 18"/>
              <a:gd name="T9" fmla="*/ 11 h 23"/>
              <a:gd name="T10" fmla="*/ 2 w 18"/>
              <a:gd name="T11" fmla="*/ 15 h 23"/>
              <a:gd name="T12" fmla="*/ 5 w 18"/>
              <a:gd name="T13" fmla="*/ 21 h 23"/>
              <a:gd name="T14" fmla="*/ 6 w 18"/>
              <a:gd name="T15" fmla="*/ 22 h 23"/>
              <a:gd name="T16" fmla="*/ 8 w 18"/>
              <a:gd name="T17" fmla="*/ 23 h 23"/>
              <a:gd name="T18" fmla="*/ 11 w 18"/>
              <a:gd name="T19" fmla="*/ 20 h 23"/>
              <a:gd name="T20" fmla="*/ 14 w 18"/>
              <a:gd name="T21" fmla="*/ 17 h 23"/>
              <a:gd name="T22" fmla="*/ 17 w 18"/>
              <a:gd name="T23" fmla="*/ 14 h 23"/>
              <a:gd name="T24" fmla="*/ 18 w 18"/>
              <a:gd name="T25" fmla="*/ 13 h 23"/>
              <a:gd name="T26" fmla="*/ 18 w 18"/>
              <a:gd name="T27" fmla="*/ 13 h 23"/>
              <a:gd name="T28" fmla="*/ 18 w 18"/>
              <a:gd name="T29" fmla="*/ 12 h 23"/>
              <a:gd name="T30" fmla="*/ 18 w 18"/>
              <a:gd name="T31" fmla="*/ 12 h 23"/>
              <a:gd name="T32" fmla="*/ 6 w 18"/>
              <a:gd name="T33" fmla="*/ 1 h 23"/>
              <a:gd name="T34" fmla="*/ 0 w 18"/>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3">
                <a:moveTo>
                  <a:pt x="0" y="0"/>
                </a:moveTo>
                <a:cubicBezTo>
                  <a:pt x="0" y="1"/>
                  <a:pt x="0" y="2"/>
                  <a:pt x="0" y="3"/>
                </a:cubicBezTo>
                <a:cubicBezTo>
                  <a:pt x="0" y="5"/>
                  <a:pt x="0" y="5"/>
                  <a:pt x="0" y="5"/>
                </a:cubicBezTo>
                <a:cubicBezTo>
                  <a:pt x="0" y="7"/>
                  <a:pt x="0" y="7"/>
                  <a:pt x="0" y="7"/>
                </a:cubicBezTo>
                <a:cubicBezTo>
                  <a:pt x="1" y="8"/>
                  <a:pt x="1" y="9"/>
                  <a:pt x="1" y="11"/>
                </a:cubicBezTo>
                <a:cubicBezTo>
                  <a:pt x="1" y="12"/>
                  <a:pt x="2" y="13"/>
                  <a:pt x="2" y="15"/>
                </a:cubicBezTo>
                <a:cubicBezTo>
                  <a:pt x="3" y="17"/>
                  <a:pt x="4" y="19"/>
                  <a:pt x="5" y="21"/>
                </a:cubicBezTo>
                <a:cubicBezTo>
                  <a:pt x="5" y="21"/>
                  <a:pt x="6" y="22"/>
                  <a:pt x="6" y="22"/>
                </a:cubicBezTo>
                <a:cubicBezTo>
                  <a:pt x="7" y="23"/>
                  <a:pt x="7" y="23"/>
                  <a:pt x="8" y="23"/>
                </a:cubicBezTo>
                <a:cubicBezTo>
                  <a:pt x="9" y="22"/>
                  <a:pt x="10" y="21"/>
                  <a:pt x="11" y="20"/>
                </a:cubicBezTo>
                <a:cubicBezTo>
                  <a:pt x="12" y="19"/>
                  <a:pt x="13" y="18"/>
                  <a:pt x="14" y="17"/>
                </a:cubicBezTo>
                <a:cubicBezTo>
                  <a:pt x="16" y="16"/>
                  <a:pt x="17" y="15"/>
                  <a:pt x="17" y="14"/>
                </a:cubicBezTo>
                <a:cubicBezTo>
                  <a:pt x="18" y="14"/>
                  <a:pt x="18" y="13"/>
                  <a:pt x="18" y="13"/>
                </a:cubicBezTo>
                <a:cubicBezTo>
                  <a:pt x="18" y="13"/>
                  <a:pt x="18" y="13"/>
                  <a:pt x="18" y="13"/>
                </a:cubicBezTo>
                <a:cubicBezTo>
                  <a:pt x="18" y="12"/>
                  <a:pt x="18" y="12"/>
                  <a:pt x="18" y="12"/>
                </a:cubicBezTo>
                <a:cubicBezTo>
                  <a:pt x="18" y="12"/>
                  <a:pt x="18" y="12"/>
                  <a:pt x="18" y="12"/>
                </a:cubicBezTo>
                <a:cubicBezTo>
                  <a:pt x="17" y="6"/>
                  <a:pt x="13" y="3"/>
                  <a:pt x="6" y="1"/>
                </a:cubicBezTo>
                <a:cubicBezTo>
                  <a:pt x="4" y="1"/>
                  <a:pt x="2"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89" name="Freeform 3437">
            <a:extLst>
              <a:ext uri="{FF2B5EF4-FFF2-40B4-BE49-F238E27FC236}">
                <a16:creationId xmlns:a16="http://schemas.microsoft.com/office/drawing/2014/main" id="{D0D1921A-BC85-4ACB-86DD-7D108A11C153}"/>
              </a:ext>
            </a:extLst>
          </p:cNvPr>
          <p:cNvSpPr>
            <a:spLocks/>
          </p:cNvSpPr>
          <p:nvPr/>
        </p:nvSpPr>
        <p:spPr bwMode="auto">
          <a:xfrm>
            <a:off x="2406235" y="3782034"/>
            <a:ext cx="52394" cy="74621"/>
          </a:xfrm>
          <a:custGeom>
            <a:avLst/>
            <a:gdLst>
              <a:gd name="T0" fmla="*/ 11 w 12"/>
              <a:gd name="T1" fmla="*/ 0 h 17"/>
              <a:gd name="T2" fmla="*/ 10 w 12"/>
              <a:gd name="T3" fmla="*/ 0 h 17"/>
              <a:gd name="T4" fmla="*/ 3 w 12"/>
              <a:gd name="T5" fmla="*/ 8 h 17"/>
              <a:gd name="T6" fmla="*/ 0 w 12"/>
              <a:gd name="T7" fmla="*/ 17 h 17"/>
              <a:gd name="T8" fmla="*/ 12 w 12"/>
              <a:gd name="T9" fmla="*/ 3 h 17"/>
              <a:gd name="T10" fmla="*/ 12 w 12"/>
              <a:gd name="T11" fmla="*/ 3 h 17"/>
              <a:gd name="T12" fmla="*/ 11 w 12"/>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0"/>
                </a:moveTo>
                <a:cubicBezTo>
                  <a:pt x="11" y="0"/>
                  <a:pt x="10" y="0"/>
                  <a:pt x="10" y="0"/>
                </a:cubicBezTo>
                <a:cubicBezTo>
                  <a:pt x="8" y="2"/>
                  <a:pt x="5" y="5"/>
                  <a:pt x="3" y="8"/>
                </a:cubicBezTo>
                <a:cubicBezTo>
                  <a:pt x="2" y="10"/>
                  <a:pt x="1" y="13"/>
                  <a:pt x="0" y="17"/>
                </a:cubicBezTo>
                <a:cubicBezTo>
                  <a:pt x="5" y="13"/>
                  <a:pt x="9" y="8"/>
                  <a:pt x="12" y="3"/>
                </a:cubicBezTo>
                <a:cubicBezTo>
                  <a:pt x="12" y="3"/>
                  <a:pt x="12" y="3"/>
                  <a:pt x="12" y="3"/>
                </a:cubicBezTo>
                <a:cubicBezTo>
                  <a:pt x="11" y="2"/>
                  <a:pt x="11" y="1"/>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0" name="Freeform 3438">
            <a:extLst>
              <a:ext uri="{FF2B5EF4-FFF2-40B4-BE49-F238E27FC236}">
                <a16:creationId xmlns:a16="http://schemas.microsoft.com/office/drawing/2014/main" id="{D0A112E0-6AB2-4FC7-BE6F-B4D0C56A707A}"/>
              </a:ext>
            </a:extLst>
          </p:cNvPr>
          <p:cNvSpPr>
            <a:spLocks/>
          </p:cNvSpPr>
          <p:nvPr/>
        </p:nvSpPr>
        <p:spPr bwMode="auto">
          <a:xfrm>
            <a:off x="2453866" y="3774095"/>
            <a:ext cx="12701" cy="22228"/>
          </a:xfrm>
          <a:custGeom>
            <a:avLst/>
            <a:gdLst>
              <a:gd name="T0" fmla="*/ 3 w 3"/>
              <a:gd name="T1" fmla="*/ 0 h 5"/>
              <a:gd name="T2" fmla="*/ 0 w 3"/>
              <a:gd name="T3" fmla="*/ 2 h 5"/>
              <a:gd name="T4" fmla="*/ 1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2" y="1"/>
                  <a:pt x="1" y="2"/>
                  <a:pt x="0" y="2"/>
                </a:cubicBezTo>
                <a:cubicBezTo>
                  <a:pt x="0" y="3"/>
                  <a:pt x="0" y="4"/>
                  <a:pt x="1" y="5"/>
                </a:cubicBezTo>
                <a:cubicBezTo>
                  <a:pt x="2" y="3"/>
                  <a:pt x="3" y="2"/>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1" name="Freeform 3439">
            <a:extLst>
              <a:ext uri="{FF2B5EF4-FFF2-40B4-BE49-F238E27FC236}">
                <a16:creationId xmlns:a16="http://schemas.microsoft.com/office/drawing/2014/main" id="{94E32DD3-8313-45A1-B77E-1DC72F3E652E}"/>
              </a:ext>
            </a:extLst>
          </p:cNvPr>
          <p:cNvSpPr>
            <a:spLocks noEditPoints="1"/>
          </p:cNvSpPr>
          <p:nvPr/>
        </p:nvSpPr>
        <p:spPr bwMode="auto">
          <a:xfrm>
            <a:off x="2458629" y="3869356"/>
            <a:ext cx="188934" cy="335001"/>
          </a:xfrm>
          <a:custGeom>
            <a:avLst/>
            <a:gdLst>
              <a:gd name="T0" fmla="*/ 35 w 44"/>
              <a:gd name="T1" fmla="*/ 53 h 78"/>
              <a:gd name="T2" fmla="*/ 25 w 44"/>
              <a:gd name="T3" fmla="*/ 72 h 78"/>
              <a:gd name="T4" fmla="*/ 36 w 44"/>
              <a:gd name="T5" fmla="*/ 78 h 78"/>
              <a:gd name="T6" fmla="*/ 35 w 44"/>
              <a:gd name="T7" fmla="*/ 76 h 78"/>
              <a:gd name="T8" fmla="*/ 34 w 44"/>
              <a:gd name="T9" fmla="*/ 71 h 78"/>
              <a:gd name="T10" fmla="*/ 34 w 44"/>
              <a:gd name="T11" fmla="*/ 57 h 78"/>
              <a:gd name="T12" fmla="*/ 35 w 44"/>
              <a:gd name="T13" fmla="*/ 53 h 78"/>
              <a:gd name="T14" fmla="*/ 21 w 44"/>
              <a:gd name="T15" fmla="*/ 7 h 78"/>
              <a:gd name="T16" fmla="*/ 16 w 44"/>
              <a:gd name="T17" fmla="*/ 12 h 78"/>
              <a:gd name="T18" fmla="*/ 13 w 44"/>
              <a:gd name="T19" fmla="*/ 14 h 78"/>
              <a:gd name="T20" fmla="*/ 11 w 44"/>
              <a:gd name="T21" fmla="*/ 17 h 78"/>
              <a:gd name="T22" fmla="*/ 7 w 44"/>
              <a:gd name="T23" fmla="*/ 23 h 78"/>
              <a:gd name="T24" fmla="*/ 3 w 44"/>
              <a:gd name="T25" fmla="*/ 29 h 78"/>
              <a:gd name="T26" fmla="*/ 0 w 44"/>
              <a:gd name="T27" fmla="*/ 42 h 78"/>
              <a:gd name="T28" fmla="*/ 1 w 44"/>
              <a:gd name="T29" fmla="*/ 46 h 78"/>
              <a:gd name="T30" fmla="*/ 21 w 44"/>
              <a:gd name="T31" fmla="*/ 70 h 78"/>
              <a:gd name="T32" fmla="*/ 24 w 44"/>
              <a:gd name="T33" fmla="*/ 72 h 78"/>
              <a:gd name="T34" fmla="*/ 35 w 44"/>
              <a:gd name="T35" fmla="*/ 50 h 78"/>
              <a:gd name="T36" fmla="*/ 35 w 44"/>
              <a:gd name="T37" fmla="*/ 50 h 78"/>
              <a:gd name="T38" fmla="*/ 37 w 44"/>
              <a:gd name="T39" fmla="*/ 43 h 78"/>
              <a:gd name="T40" fmla="*/ 38 w 44"/>
              <a:gd name="T41" fmla="*/ 38 h 78"/>
              <a:gd name="T42" fmla="*/ 35 w 44"/>
              <a:gd name="T43" fmla="*/ 33 h 78"/>
              <a:gd name="T44" fmla="*/ 30 w 44"/>
              <a:gd name="T45" fmla="*/ 24 h 78"/>
              <a:gd name="T46" fmla="*/ 21 w 44"/>
              <a:gd name="T47" fmla="*/ 7 h 78"/>
              <a:gd name="T48" fmla="*/ 28 w 44"/>
              <a:gd name="T49" fmla="*/ 0 h 78"/>
              <a:gd name="T50" fmla="*/ 21 w 44"/>
              <a:gd name="T51" fmla="*/ 6 h 78"/>
              <a:gd name="T52" fmla="*/ 31 w 44"/>
              <a:gd name="T53" fmla="*/ 24 h 78"/>
              <a:gd name="T54" fmla="*/ 36 w 44"/>
              <a:gd name="T55" fmla="*/ 33 h 78"/>
              <a:gd name="T56" fmla="*/ 38 w 44"/>
              <a:gd name="T57" fmla="*/ 37 h 78"/>
              <a:gd name="T58" fmla="*/ 41 w 44"/>
              <a:gd name="T59" fmla="*/ 28 h 78"/>
              <a:gd name="T60" fmla="*/ 42 w 44"/>
              <a:gd name="T61" fmla="*/ 22 h 78"/>
              <a:gd name="T62" fmla="*/ 43 w 44"/>
              <a:gd name="T63" fmla="*/ 16 h 78"/>
              <a:gd name="T64" fmla="*/ 44 w 44"/>
              <a:gd name="T65" fmla="*/ 7 h 78"/>
              <a:gd name="T66" fmla="*/ 44 w 44"/>
              <a:gd name="T67" fmla="*/ 7 h 78"/>
              <a:gd name="T68" fmla="*/ 43 w 44"/>
              <a:gd name="T69" fmla="*/ 4 h 78"/>
              <a:gd name="T70" fmla="*/ 39 w 44"/>
              <a:gd name="T71" fmla="*/ 4 h 78"/>
              <a:gd name="T72" fmla="*/ 28 w 44"/>
              <a:gd name="T7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78">
                <a:moveTo>
                  <a:pt x="35" y="53"/>
                </a:moveTo>
                <a:cubicBezTo>
                  <a:pt x="31" y="59"/>
                  <a:pt x="28" y="66"/>
                  <a:pt x="25" y="72"/>
                </a:cubicBezTo>
                <a:cubicBezTo>
                  <a:pt x="28" y="74"/>
                  <a:pt x="32" y="76"/>
                  <a:pt x="36" y="78"/>
                </a:cubicBezTo>
                <a:cubicBezTo>
                  <a:pt x="36" y="77"/>
                  <a:pt x="36" y="77"/>
                  <a:pt x="35" y="76"/>
                </a:cubicBezTo>
                <a:cubicBezTo>
                  <a:pt x="35" y="75"/>
                  <a:pt x="35" y="73"/>
                  <a:pt x="34" y="71"/>
                </a:cubicBezTo>
                <a:cubicBezTo>
                  <a:pt x="34" y="67"/>
                  <a:pt x="34" y="62"/>
                  <a:pt x="34" y="57"/>
                </a:cubicBezTo>
                <a:cubicBezTo>
                  <a:pt x="34" y="56"/>
                  <a:pt x="34" y="54"/>
                  <a:pt x="35" y="53"/>
                </a:cubicBezTo>
                <a:moveTo>
                  <a:pt x="21" y="7"/>
                </a:moveTo>
                <a:cubicBezTo>
                  <a:pt x="19" y="8"/>
                  <a:pt x="18" y="10"/>
                  <a:pt x="16" y="12"/>
                </a:cubicBezTo>
                <a:cubicBezTo>
                  <a:pt x="13" y="14"/>
                  <a:pt x="13" y="14"/>
                  <a:pt x="13" y="14"/>
                </a:cubicBezTo>
                <a:cubicBezTo>
                  <a:pt x="11" y="17"/>
                  <a:pt x="11" y="17"/>
                  <a:pt x="11" y="17"/>
                </a:cubicBezTo>
                <a:cubicBezTo>
                  <a:pt x="9" y="19"/>
                  <a:pt x="8" y="21"/>
                  <a:pt x="7" y="23"/>
                </a:cubicBezTo>
                <a:cubicBezTo>
                  <a:pt x="5" y="25"/>
                  <a:pt x="4" y="27"/>
                  <a:pt x="3" y="29"/>
                </a:cubicBezTo>
                <a:cubicBezTo>
                  <a:pt x="1" y="34"/>
                  <a:pt x="0" y="38"/>
                  <a:pt x="0" y="42"/>
                </a:cubicBezTo>
                <a:cubicBezTo>
                  <a:pt x="0" y="43"/>
                  <a:pt x="1" y="45"/>
                  <a:pt x="1" y="46"/>
                </a:cubicBezTo>
                <a:cubicBezTo>
                  <a:pt x="6" y="55"/>
                  <a:pt x="13" y="63"/>
                  <a:pt x="21" y="70"/>
                </a:cubicBezTo>
                <a:cubicBezTo>
                  <a:pt x="22" y="70"/>
                  <a:pt x="23" y="71"/>
                  <a:pt x="24" y="72"/>
                </a:cubicBezTo>
                <a:cubicBezTo>
                  <a:pt x="28" y="65"/>
                  <a:pt x="31" y="57"/>
                  <a:pt x="35" y="50"/>
                </a:cubicBezTo>
                <a:cubicBezTo>
                  <a:pt x="35" y="50"/>
                  <a:pt x="35" y="50"/>
                  <a:pt x="35" y="50"/>
                </a:cubicBezTo>
                <a:cubicBezTo>
                  <a:pt x="36" y="48"/>
                  <a:pt x="36" y="45"/>
                  <a:pt x="37" y="43"/>
                </a:cubicBezTo>
                <a:cubicBezTo>
                  <a:pt x="37" y="41"/>
                  <a:pt x="38" y="39"/>
                  <a:pt x="38" y="38"/>
                </a:cubicBezTo>
                <a:cubicBezTo>
                  <a:pt x="37" y="36"/>
                  <a:pt x="36" y="35"/>
                  <a:pt x="35" y="33"/>
                </a:cubicBezTo>
                <a:cubicBezTo>
                  <a:pt x="33" y="30"/>
                  <a:pt x="32" y="27"/>
                  <a:pt x="30" y="24"/>
                </a:cubicBezTo>
                <a:cubicBezTo>
                  <a:pt x="21" y="7"/>
                  <a:pt x="21" y="7"/>
                  <a:pt x="21" y="7"/>
                </a:cubicBezTo>
                <a:moveTo>
                  <a:pt x="28" y="0"/>
                </a:moveTo>
                <a:cubicBezTo>
                  <a:pt x="26" y="2"/>
                  <a:pt x="24" y="4"/>
                  <a:pt x="21" y="6"/>
                </a:cubicBezTo>
                <a:cubicBezTo>
                  <a:pt x="31" y="24"/>
                  <a:pt x="31" y="24"/>
                  <a:pt x="31" y="24"/>
                </a:cubicBezTo>
                <a:cubicBezTo>
                  <a:pt x="32" y="27"/>
                  <a:pt x="34" y="30"/>
                  <a:pt x="36" y="33"/>
                </a:cubicBezTo>
                <a:cubicBezTo>
                  <a:pt x="37" y="34"/>
                  <a:pt x="37" y="36"/>
                  <a:pt x="38" y="37"/>
                </a:cubicBezTo>
                <a:cubicBezTo>
                  <a:pt x="39" y="34"/>
                  <a:pt x="40" y="31"/>
                  <a:pt x="41" y="28"/>
                </a:cubicBezTo>
                <a:cubicBezTo>
                  <a:pt x="41" y="26"/>
                  <a:pt x="42" y="24"/>
                  <a:pt x="42" y="22"/>
                </a:cubicBezTo>
                <a:cubicBezTo>
                  <a:pt x="43" y="20"/>
                  <a:pt x="43" y="18"/>
                  <a:pt x="43" y="16"/>
                </a:cubicBezTo>
                <a:cubicBezTo>
                  <a:pt x="44" y="12"/>
                  <a:pt x="44" y="9"/>
                  <a:pt x="44" y="7"/>
                </a:cubicBezTo>
                <a:cubicBezTo>
                  <a:pt x="44" y="7"/>
                  <a:pt x="44" y="7"/>
                  <a:pt x="44" y="7"/>
                </a:cubicBezTo>
                <a:cubicBezTo>
                  <a:pt x="43" y="6"/>
                  <a:pt x="43" y="5"/>
                  <a:pt x="43" y="4"/>
                </a:cubicBezTo>
                <a:cubicBezTo>
                  <a:pt x="42" y="4"/>
                  <a:pt x="41" y="4"/>
                  <a:pt x="39" y="4"/>
                </a:cubicBezTo>
                <a:cubicBezTo>
                  <a:pt x="35" y="3"/>
                  <a:pt x="31" y="2"/>
                  <a:pt x="2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2" name="Freeform 3440">
            <a:extLst>
              <a:ext uri="{FF2B5EF4-FFF2-40B4-BE49-F238E27FC236}">
                <a16:creationId xmlns:a16="http://schemas.microsoft.com/office/drawing/2014/main" id="{67429DDA-E4E1-462A-8672-1494041EBE9C}"/>
              </a:ext>
            </a:extLst>
          </p:cNvPr>
          <p:cNvSpPr>
            <a:spLocks/>
          </p:cNvSpPr>
          <p:nvPr/>
        </p:nvSpPr>
        <p:spPr bwMode="auto">
          <a:xfrm>
            <a:off x="2577705" y="3829664"/>
            <a:ext cx="65095" cy="57157"/>
          </a:xfrm>
          <a:custGeom>
            <a:avLst/>
            <a:gdLst>
              <a:gd name="T0" fmla="*/ 10 w 15"/>
              <a:gd name="T1" fmla="*/ 0 h 13"/>
              <a:gd name="T2" fmla="*/ 9 w 15"/>
              <a:gd name="T3" fmla="*/ 1 h 13"/>
              <a:gd name="T4" fmla="*/ 6 w 15"/>
              <a:gd name="T5" fmla="*/ 4 h 13"/>
              <a:gd name="T6" fmla="*/ 2 w 15"/>
              <a:gd name="T7" fmla="*/ 7 h 13"/>
              <a:gd name="T8" fmla="*/ 0 w 15"/>
              <a:gd name="T9" fmla="*/ 9 h 13"/>
              <a:gd name="T10" fmla="*/ 11 w 15"/>
              <a:gd name="T11" fmla="*/ 13 h 13"/>
              <a:gd name="T12" fmla="*/ 15 w 15"/>
              <a:gd name="T13" fmla="*/ 13 h 13"/>
              <a:gd name="T14" fmla="*/ 14 w 15"/>
              <a:gd name="T15" fmla="*/ 9 h 13"/>
              <a:gd name="T16" fmla="*/ 10 w 15"/>
              <a:gd name="T17" fmla="*/ 1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10" y="0"/>
                  <a:pt x="9" y="0"/>
                  <a:pt x="9" y="1"/>
                </a:cubicBezTo>
                <a:cubicBezTo>
                  <a:pt x="8" y="2"/>
                  <a:pt x="7" y="3"/>
                  <a:pt x="6" y="4"/>
                </a:cubicBezTo>
                <a:cubicBezTo>
                  <a:pt x="5" y="5"/>
                  <a:pt x="4" y="6"/>
                  <a:pt x="2" y="7"/>
                </a:cubicBezTo>
                <a:cubicBezTo>
                  <a:pt x="2" y="8"/>
                  <a:pt x="1" y="9"/>
                  <a:pt x="0" y="9"/>
                </a:cubicBezTo>
                <a:cubicBezTo>
                  <a:pt x="3" y="11"/>
                  <a:pt x="7" y="12"/>
                  <a:pt x="11" y="13"/>
                </a:cubicBezTo>
                <a:cubicBezTo>
                  <a:pt x="13" y="13"/>
                  <a:pt x="14" y="13"/>
                  <a:pt x="15" y="13"/>
                </a:cubicBezTo>
                <a:cubicBezTo>
                  <a:pt x="14" y="12"/>
                  <a:pt x="14" y="10"/>
                  <a:pt x="14" y="9"/>
                </a:cubicBezTo>
                <a:cubicBezTo>
                  <a:pt x="12" y="5"/>
                  <a:pt x="11" y="3"/>
                  <a:pt x="10" y="1"/>
                </a:cubicBezTo>
                <a:cubicBezTo>
                  <a:pt x="10" y="0"/>
                  <a:pt x="10" y="0"/>
                  <a:pt x="1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3" name="Freeform 3441">
            <a:extLst>
              <a:ext uri="{FF2B5EF4-FFF2-40B4-BE49-F238E27FC236}">
                <a16:creationId xmlns:a16="http://schemas.microsoft.com/office/drawing/2014/main" id="{2D385BBA-8484-49CD-86C9-734E8639FA36}"/>
              </a:ext>
            </a:extLst>
          </p:cNvPr>
          <p:cNvSpPr>
            <a:spLocks/>
          </p:cNvSpPr>
          <p:nvPr/>
        </p:nvSpPr>
        <p:spPr bwMode="auto">
          <a:xfrm>
            <a:off x="2293510" y="4458387"/>
            <a:ext cx="60332" cy="82560"/>
          </a:xfrm>
          <a:custGeom>
            <a:avLst/>
            <a:gdLst>
              <a:gd name="T0" fmla="*/ 5 w 14"/>
              <a:gd name="T1" fmla="*/ 0 h 19"/>
              <a:gd name="T2" fmla="*/ 4 w 14"/>
              <a:gd name="T3" fmla="*/ 1 h 19"/>
              <a:gd name="T4" fmla="*/ 0 w 14"/>
              <a:gd name="T5" fmla="*/ 1 h 19"/>
              <a:gd name="T6" fmla="*/ 1 w 14"/>
              <a:gd name="T7" fmla="*/ 1 h 19"/>
              <a:gd name="T8" fmla="*/ 2 w 14"/>
              <a:gd name="T9" fmla="*/ 3 h 19"/>
              <a:gd name="T10" fmla="*/ 2 w 14"/>
              <a:gd name="T11" fmla="*/ 4 h 19"/>
              <a:gd name="T12" fmla="*/ 3 w 14"/>
              <a:gd name="T13" fmla="*/ 4 h 19"/>
              <a:gd name="T14" fmla="*/ 3 w 14"/>
              <a:gd name="T15" fmla="*/ 6 h 19"/>
              <a:gd name="T16" fmla="*/ 3 w 14"/>
              <a:gd name="T17" fmla="*/ 7 h 19"/>
              <a:gd name="T18" fmla="*/ 4 w 14"/>
              <a:gd name="T19" fmla="*/ 8 h 19"/>
              <a:gd name="T20" fmla="*/ 4 w 14"/>
              <a:gd name="T21" fmla="*/ 9 h 19"/>
              <a:gd name="T22" fmla="*/ 4 w 14"/>
              <a:gd name="T23" fmla="*/ 11 h 19"/>
              <a:gd name="T24" fmla="*/ 4 w 14"/>
              <a:gd name="T25" fmla="*/ 12 h 19"/>
              <a:gd name="T26" fmla="*/ 4 w 14"/>
              <a:gd name="T27" fmla="*/ 13 h 19"/>
              <a:gd name="T28" fmla="*/ 4 w 14"/>
              <a:gd name="T29" fmla="*/ 13 h 19"/>
              <a:gd name="T30" fmla="*/ 4 w 14"/>
              <a:gd name="T31" fmla="*/ 13 h 19"/>
              <a:gd name="T32" fmla="*/ 4 w 14"/>
              <a:gd name="T33" fmla="*/ 13 h 19"/>
              <a:gd name="T34" fmla="*/ 7 w 14"/>
              <a:gd name="T35" fmla="*/ 15 h 19"/>
              <a:gd name="T36" fmla="*/ 9 w 14"/>
              <a:gd name="T37" fmla="*/ 16 h 19"/>
              <a:gd name="T38" fmla="*/ 10 w 14"/>
              <a:gd name="T39" fmla="*/ 18 h 19"/>
              <a:gd name="T40" fmla="*/ 11 w 14"/>
              <a:gd name="T41" fmla="*/ 19 h 19"/>
              <a:gd name="T42" fmla="*/ 11 w 14"/>
              <a:gd name="T43" fmla="*/ 18 h 19"/>
              <a:gd name="T44" fmla="*/ 12 w 14"/>
              <a:gd name="T45" fmla="*/ 15 h 19"/>
              <a:gd name="T46" fmla="*/ 13 w 14"/>
              <a:gd name="T47" fmla="*/ 13 h 19"/>
              <a:gd name="T48" fmla="*/ 13 w 14"/>
              <a:gd name="T49" fmla="*/ 11 h 19"/>
              <a:gd name="T50" fmla="*/ 14 w 14"/>
              <a:gd name="T51" fmla="*/ 10 h 19"/>
              <a:gd name="T52" fmla="*/ 14 w 14"/>
              <a:gd name="T53" fmla="*/ 8 h 19"/>
              <a:gd name="T54" fmla="*/ 14 w 14"/>
              <a:gd name="T55" fmla="*/ 5 h 19"/>
              <a:gd name="T56" fmla="*/ 13 w 14"/>
              <a:gd name="T57" fmla="*/ 3 h 19"/>
              <a:gd name="T58" fmla="*/ 12 w 14"/>
              <a:gd name="T59" fmla="*/ 2 h 19"/>
              <a:gd name="T60" fmla="*/ 12 w 14"/>
              <a:gd name="T61" fmla="*/ 2 h 19"/>
              <a:gd name="T62" fmla="*/ 5 w 14"/>
              <a:gd name="T6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9">
                <a:moveTo>
                  <a:pt x="5" y="0"/>
                </a:moveTo>
                <a:cubicBezTo>
                  <a:pt x="4" y="0"/>
                  <a:pt x="4" y="1"/>
                  <a:pt x="4" y="1"/>
                </a:cubicBezTo>
                <a:cubicBezTo>
                  <a:pt x="2" y="1"/>
                  <a:pt x="1" y="1"/>
                  <a:pt x="0" y="1"/>
                </a:cubicBezTo>
                <a:cubicBezTo>
                  <a:pt x="1" y="1"/>
                  <a:pt x="1" y="1"/>
                  <a:pt x="1" y="1"/>
                </a:cubicBezTo>
                <a:cubicBezTo>
                  <a:pt x="1" y="2"/>
                  <a:pt x="1" y="2"/>
                  <a:pt x="2" y="3"/>
                </a:cubicBezTo>
                <a:cubicBezTo>
                  <a:pt x="2" y="4"/>
                  <a:pt x="2" y="4"/>
                  <a:pt x="2" y="4"/>
                </a:cubicBezTo>
                <a:cubicBezTo>
                  <a:pt x="3" y="4"/>
                  <a:pt x="3" y="4"/>
                  <a:pt x="3" y="4"/>
                </a:cubicBezTo>
                <a:cubicBezTo>
                  <a:pt x="3" y="5"/>
                  <a:pt x="3" y="5"/>
                  <a:pt x="3" y="6"/>
                </a:cubicBezTo>
                <a:cubicBezTo>
                  <a:pt x="3" y="7"/>
                  <a:pt x="3" y="7"/>
                  <a:pt x="3" y="7"/>
                </a:cubicBezTo>
                <a:cubicBezTo>
                  <a:pt x="4" y="8"/>
                  <a:pt x="4" y="8"/>
                  <a:pt x="4" y="8"/>
                </a:cubicBezTo>
                <a:cubicBezTo>
                  <a:pt x="4" y="8"/>
                  <a:pt x="4" y="9"/>
                  <a:pt x="4" y="9"/>
                </a:cubicBezTo>
                <a:cubicBezTo>
                  <a:pt x="4" y="10"/>
                  <a:pt x="4" y="10"/>
                  <a:pt x="4" y="11"/>
                </a:cubicBezTo>
                <a:cubicBezTo>
                  <a:pt x="4" y="11"/>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5" y="14"/>
                  <a:pt x="6" y="15"/>
                  <a:pt x="7" y="15"/>
                </a:cubicBezTo>
                <a:cubicBezTo>
                  <a:pt x="8" y="16"/>
                  <a:pt x="8" y="16"/>
                  <a:pt x="9" y="16"/>
                </a:cubicBezTo>
                <a:cubicBezTo>
                  <a:pt x="9" y="17"/>
                  <a:pt x="10" y="17"/>
                  <a:pt x="10" y="18"/>
                </a:cubicBezTo>
                <a:cubicBezTo>
                  <a:pt x="11" y="18"/>
                  <a:pt x="11" y="19"/>
                  <a:pt x="11" y="19"/>
                </a:cubicBezTo>
                <a:cubicBezTo>
                  <a:pt x="11" y="19"/>
                  <a:pt x="11" y="18"/>
                  <a:pt x="11" y="18"/>
                </a:cubicBezTo>
                <a:cubicBezTo>
                  <a:pt x="11" y="17"/>
                  <a:pt x="12" y="16"/>
                  <a:pt x="12" y="15"/>
                </a:cubicBezTo>
                <a:cubicBezTo>
                  <a:pt x="12" y="14"/>
                  <a:pt x="12" y="14"/>
                  <a:pt x="13" y="13"/>
                </a:cubicBezTo>
                <a:cubicBezTo>
                  <a:pt x="13" y="13"/>
                  <a:pt x="13" y="12"/>
                  <a:pt x="13" y="11"/>
                </a:cubicBezTo>
                <a:cubicBezTo>
                  <a:pt x="13" y="11"/>
                  <a:pt x="13" y="10"/>
                  <a:pt x="14" y="10"/>
                </a:cubicBezTo>
                <a:cubicBezTo>
                  <a:pt x="14" y="9"/>
                  <a:pt x="14" y="9"/>
                  <a:pt x="14" y="8"/>
                </a:cubicBezTo>
                <a:cubicBezTo>
                  <a:pt x="14" y="7"/>
                  <a:pt x="14" y="6"/>
                  <a:pt x="14" y="5"/>
                </a:cubicBezTo>
                <a:cubicBezTo>
                  <a:pt x="14" y="4"/>
                  <a:pt x="13" y="3"/>
                  <a:pt x="13" y="3"/>
                </a:cubicBezTo>
                <a:cubicBezTo>
                  <a:pt x="12" y="2"/>
                  <a:pt x="12" y="2"/>
                  <a:pt x="12" y="2"/>
                </a:cubicBezTo>
                <a:cubicBezTo>
                  <a:pt x="12" y="2"/>
                  <a:pt x="12" y="2"/>
                  <a:pt x="12" y="2"/>
                </a:cubicBezTo>
                <a:cubicBezTo>
                  <a:pt x="10" y="1"/>
                  <a:pt x="8"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4" name="Freeform 3442">
            <a:extLst>
              <a:ext uri="{FF2B5EF4-FFF2-40B4-BE49-F238E27FC236}">
                <a16:creationId xmlns:a16="http://schemas.microsoft.com/office/drawing/2014/main" id="{1EA6EA88-1B55-473D-8E45-E86421AF048F}"/>
              </a:ext>
            </a:extLst>
          </p:cNvPr>
          <p:cNvSpPr>
            <a:spLocks/>
          </p:cNvSpPr>
          <p:nvPr/>
        </p:nvSpPr>
        <p:spPr bwMode="auto">
          <a:xfrm>
            <a:off x="2345903" y="4471088"/>
            <a:ext cx="42867" cy="112726"/>
          </a:xfrm>
          <a:custGeom>
            <a:avLst/>
            <a:gdLst>
              <a:gd name="T0" fmla="*/ 0 w 10"/>
              <a:gd name="T1" fmla="*/ 0 h 26"/>
              <a:gd name="T2" fmla="*/ 1 w 10"/>
              <a:gd name="T3" fmla="*/ 0 h 26"/>
              <a:gd name="T4" fmla="*/ 2 w 10"/>
              <a:gd name="T5" fmla="*/ 2 h 26"/>
              <a:gd name="T6" fmla="*/ 2 w 10"/>
              <a:gd name="T7" fmla="*/ 5 h 26"/>
              <a:gd name="T8" fmla="*/ 2 w 10"/>
              <a:gd name="T9" fmla="*/ 7 h 26"/>
              <a:gd name="T10" fmla="*/ 1 w 10"/>
              <a:gd name="T11" fmla="*/ 9 h 26"/>
              <a:gd name="T12" fmla="*/ 1 w 10"/>
              <a:gd name="T13" fmla="*/ 10 h 26"/>
              <a:gd name="T14" fmla="*/ 1 w 10"/>
              <a:gd name="T15" fmla="*/ 12 h 26"/>
              <a:gd name="T16" fmla="*/ 0 w 10"/>
              <a:gd name="T17" fmla="*/ 15 h 26"/>
              <a:gd name="T18" fmla="*/ 0 w 10"/>
              <a:gd name="T19" fmla="*/ 17 h 26"/>
              <a:gd name="T20" fmla="*/ 0 w 10"/>
              <a:gd name="T21" fmla="*/ 17 h 26"/>
              <a:gd name="T22" fmla="*/ 1 w 10"/>
              <a:gd name="T23" fmla="*/ 18 h 26"/>
              <a:gd name="T24" fmla="*/ 2 w 10"/>
              <a:gd name="T25" fmla="*/ 21 h 26"/>
              <a:gd name="T26" fmla="*/ 3 w 10"/>
              <a:gd name="T27" fmla="*/ 26 h 26"/>
              <a:gd name="T28" fmla="*/ 8 w 10"/>
              <a:gd name="T29" fmla="*/ 8 h 26"/>
              <a:gd name="T30" fmla="*/ 0 w 10"/>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6">
                <a:moveTo>
                  <a:pt x="0" y="0"/>
                </a:moveTo>
                <a:cubicBezTo>
                  <a:pt x="1" y="0"/>
                  <a:pt x="1" y="0"/>
                  <a:pt x="1" y="0"/>
                </a:cubicBezTo>
                <a:cubicBezTo>
                  <a:pt x="1" y="0"/>
                  <a:pt x="2" y="1"/>
                  <a:pt x="2" y="2"/>
                </a:cubicBezTo>
                <a:cubicBezTo>
                  <a:pt x="2" y="3"/>
                  <a:pt x="2" y="4"/>
                  <a:pt x="2" y="5"/>
                </a:cubicBezTo>
                <a:cubicBezTo>
                  <a:pt x="2" y="6"/>
                  <a:pt x="2" y="6"/>
                  <a:pt x="2" y="7"/>
                </a:cubicBezTo>
                <a:cubicBezTo>
                  <a:pt x="2" y="7"/>
                  <a:pt x="2" y="8"/>
                  <a:pt x="1" y="9"/>
                </a:cubicBezTo>
                <a:cubicBezTo>
                  <a:pt x="1" y="9"/>
                  <a:pt x="1" y="10"/>
                  <a:pt x="1" y="10"/>
                </a:cubicBezTo>
                <a:cubicBezTo>
                  <a:pt x="1" y="11"/>
                  <a:pt x="1" y="11"/>
                  <a:pt x="1" y="12"/>
                </a:cubicBezTo>
                <a:cubicBezTo>
                  <a:pt x="0" y="13"/>
                  <a:pt x="0" y="14"/>
                  <a:pt x="0" y="15"/>
                </a:cubicBezTo>
                <a:cubicBezTo>
                  <a:pt x="0" y="16"/>
                  <a:pt x="0" y="17"/>
                  <a:pt x="0" y="17"/>
                </a:cubicBezTo>
                <a:cubicBezTo>
                  <a:pt x="0" y="17"/>
                  <a:pt x="0" y="17"/>
                  <a:pt x="0" y="17"/>
                </a:cubicBezTo>
                <a:cubicBezTo>
                  <a:pt x="1" y="18"/>
                  <a:pt x="1" y="18"/>
                  <a:pt x="1" y="18"/>
                </a:cubicBezTo>
                <a:cubicBezTo>
                  <a:pt x="1" y="19"/>
                  <a:pt x="2" y="20"/>
                  <a:pt x="2" y="21"/>
                </a:cubicBezTo>
                <a:cubicBezTo>
                  <a:pt x="3" y="23"/>
                  <a:pt x="3" y="24"/>
                  <a:pt x="3" y="26"/>
                </a:cubicBezTo>
                <a:cubicBezTo>
                  <a:pt x="7" y="21"/>
                  <a:pt x="10" y="14"/>
                  <a:pt x="8" y="8"/>
                </a:cubicBezTo>
                <a:cubicBezTo>
                  <a:pt x="7" y="5"/>
                  <a:pt x="4"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5" name="Freeform 3443">
            <a:extLst>
              <a:ext uri="{FF2B5EF4-FFF2-40B4-BE49-F238E27FC236}">
                <a16:creationId xmlns:a16="http://schemas.microsoft.com/office/drawing/2014/main" id="{16F6645D-055A-4F24-98DA-1E75F5C14F63}"/>
              </a:ext>
            </a:extLst>
          </p:cNvPr>
          <p:cNvSpPr>
            <a:spLocks/>
          </p:cNvSpPr>
          <p:nvPr/>
        </p:nvSpPr>
        <p:spPr bwMode="auto">
          <a:xfrm>
            <a:off x="2260168" y="4463150"/>
            <a:ext cx="47631" cy="52394"/>
          </a:xfrm>
          <a:custGeom>
            <a:avLst/>
            <a:gdLst>
              <a:gd name="T0" fmla="*/ 8 w 11"/>
              <a:gd name="T1" fmla="*/ 0 h 12"/>
              <a:gd name="T2" fmla="*/ 2 w 11"/>
              <a:gd name="T3" fmla="*/ 4 h 12"/>
              <a:gd name="T4" fmla="*/ 1 w 11"/>
              <a:gd name="T5" fmla="*/ 8 h 12"/>
              <a:gd name="T6" fmla="*/ 4 w 11"/>
              <a:gd name="T7" fmla="*/ 9 h 12"/>
              <a:gd name="T8" fmla="*/ 8 w 11"/>
              <a:gd name="T9" fmla="*/ 10 h 12"/>
              <a:gd name="T10" fmla="*/ 11 w 11"/>
              <a:gd name="T11" fmla="*/ 12 h 12"/>
              <a:gd name="T12" fmla="*/ 11 w 11"/>
              <a:gd name="T13" fmla="*/ 11 h 12"/>
              <a:gd name="T14" fmla="*/ 11 w 11"/>
              <a:gd name="T15" fmla="*/ 10 h 12"/>
              <a:gd name="T16" fmla="*/ 11 w 11"/>
              <a:gd name="T17" fmla="*/ 8 h 12"/>
              <a:gd name="T18" fmla="*/ 11 w 11"/>
              <a:gd name="T19" fmla="*/ 7 h 12"/>
              <a:gd name="T20" fmla="*/ 11 w 11"/>
              <a:gd name="T21" fmla="*/ 6 h 12"/>
              <a:gd name="T22" fmla="*/ 11 w 11"/>
              <a:gd name="T23" fmla="*/ 5 h 12"/>
              <a:gd name="T24" fmla="*/ 10 w 11"/>
              <a:gd name="T25" fmla="*/ 3 h 12"/>
              <a:gd name="T26" fmla="*/ 10 w 11"/>
              <a:gd name="T27" fmla="*/ 3 h 12"/>
              <a:gd name="T28" fmla="*/ 10 w 11"/>
              <a:gd name="T29" fmla="*/ 2 h 12"/>
              <a:gd name="T30" fmla="*/ 8 w 11"/>
              <a:gd name="T31" fmla="*/ 1 h 12"/>
              <a:gd name="T32" fmla="*/ 8 w 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8" y="0"/>
                </a:moveTo>
                <a:cubicBezTo>
                  <a:pt x="6" y="1"/>
                  <a:pt x="3" y="3"/>
                  <a:pt x="2" y="4"/>
                </a:cubicBezTo>
                <a:cubicBezTo>
                  <a:pt x="0" y="6"/>
                  <a:pt x="2" y="6"/>
                  <a:pt x="1" y="8"/>
                </a:cubicBezTo>
                <a:cubicBezTo>
                  <a:pt x="2" y="8"/>
                  <a:pt x="3" y="8"/>
                  <a:pt x="4" y="9"/>
                </a:cubicBezTo>
                <a:cubicBezTo>
                  <a:pt x="6" y="9"/>
                  <a:pt x="7" y="10"/>
                  <a:pt x="8" y="10"/>
                </a:cubicBezTo>
                <a:cubicBezTo>
                  <a:pt x="9" y="11"/>
                  <a:pt x="10" y="11"/>
                  <a:pt x="11" y="12"/>
                </a:cubicBezTo>
                <a:cubicBezTo>
                  <a:pt x="11" y="11"/>
                  <a:pt x="11" y="11"/>
                  <a:pt x="11" y="11"/>
                </a:cubicBezTo>
                <a:cubicBezTo>
                  <a:pt x="11" y="11"/>
                  <a:pt x="11" y="10"/>
                  <a:pt x="11" y="10"/>
                </a:cubicBezTo>
                <a:cubicBezTo>
                  <a:pt x="11" y="9"/>
                  <a:pt x="11" y="9"/>
                  <a:pt x="11" y="8"/>
                </a:cubicBezTo>
                <a:cubicBezTo>
                  <a:pt x="11" y="8"/>
                  <a:pt x="11" y="7"/>
                  <a:pt x="11" y="7"/>
                </a:cubicBezTo>
                <a:cubicBezTo>
                  <a:pt x="11" y="6"/>
                  <a:pt x="11" y="6"/>
                  <a:pt x="11" y="6"/>
                </a:cubicBezTo>
                <a:cubicBezTo>
                  <a:pt x="11" y="5"/>
                  <a:pt x="11" y="5"/>
                  <a:pt x="11" y="5"/>
                </a:cubicBezTo>
                <a:cubicBezTo>
                  <a:pt x="11" y="5"/>
                  <a:pt x="11" y="4"/>
                  <a:pt x="10" y="3"/>
                </a:cubicBezTo>
                <a:cubicBezTo>
                  <a:pt x="10" y="3"/>
                  <a:pt x="10" y="3"/>
                  <a:pt x="10" y="3"/>
                </a:cubicBezTo>
                <a:cubicBezTo>
                  <a:pt x="10" y="2"/>
                  <a:pt x="10" y="2"/>
                  <a:pt x="10" y="2"/>
                </a:cubicBezTo>
                <a:cubicBezTo>
                  <a:pt x="9" y="1"/>
                  <a:pt x="9" y="1"/>
                  <a:pt x="8" y="1"/>
                </a:cubicBezTo>
                <a:cubicBezTo>
                  <a:pt x="8" y="0"/>
                  <a:pt x="8" y="0"/>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6" name="Freeform 3444">
            <a:extLst>
              <a:ext uri="{FF2B5EF4-FFF2-40B4-BE49-F238E27FC236}">
                <a16:creationId xmlns:a16="http://schemas.microsoft.com/office/drawing/2014/main" id="{5F8DCD17-419E-4E74-817E-017BC96E37A3}"/>
              </a:ext>
            </a:extLst>
          </p:cNvPr>
          <p:cNvSpPr>
            <a:spLocks/>
          </p:cNvSpPr>
          <p:nvPr/>
        </p:nvSpPr>
        <p:spPr bwMode="auto">
          <a:xfrm>
            <a:off x="2220476" y="4518719"/>
            <a:ext cx="120664" cy="42867"/>
          </a:xfrm>
          <a:custGeom>
            <a:avLst/>
            <a:gdLst>
              <a:gd name="T0" fmla="*/ 2 w 28"/>
              <a:gd name="T1" fmla="*/ 0 h 10"/>
              <a:gd name="T2" fmla="*/ 1 w 28"/>
              <a:gd name="T3" fmla="*/ 5 h 10"/>
              <a:gd name="T4" fmla="*/ 4 w 28"/>
              <a:gd name="T5" fmla="*/ 7 h 10"/>
              <a:gd name="T6" fmla="*/ 9 w 28"/>
              <a:gd name="T7" fmla="*/ 10 h 10"/>
              <a:gd name="T8" fmla="*/ 10 w 28"/>
              <a:gd name="T9" fmla="*/ 10 h 10"/>
              <a:gd name="T10" fmla="*/ 11 w 28"/>
              <a:gd name="T11" fmla="*/ 10 h 10"/>
              <a:gd name="T12" fmla="*/ 12 w 28"/>
              <a:gd name="T13" fmla="*/ 10 h 10"/>
              <a:gd name="T14" fmla="*/ 13 w 28"/>
              <a:gd name="T15" fmla="*/ 10 h 10"/>
              <a:gd name="T16" fmla="*/ 15 w 28"/>
              <a:gd name="T17" fmla="*/ 10 h 10"/>
              <a:gd name="T18" fmla="*/ 17 w 28"/>
              <a:gd name="T19" fmla="*/ 10 h 10"/>
              <a:gd name="T20" fmla="*/ 19 w 28"/>
              <a:gd name="T21" fmla="*/ 9 h 10"/>
              <a:gd name="T22" fmla="*/ 23 w 28"/>
              <a:gd name="T23" fmla="*/ 8 h 10"/>
              <a:gd name="T24" fmla="*/ 26 w 28"/>
              <a:gd name="T25" fmla="*/ 7 h 10"/>
              <a:gd name="T26" fmla="*/ 27 w 28"/>
              <a:gd name="T27" fmla="*/ 7 h 10"/>
              <a:gd name="T28" fmla="*/ 28 w 28"/>
              <a:gd name="T29" fmla="*/ 7 h 10"/>
              <a:gd name="T30" fmla="*/ 28 w 28"/>
              <a:gd name="T31" fmla="*/ 7 h 10"/>
              <a:gd name="T32" fmla="*/ 28 w 28"/>
              <a:gd name="T33" fmla="*/ 7 h 10"/>
              <a:gd name="T34" fmla="*/ 27 w 28"/>
              <a:gd name="T35" fmla="*/ 5 h 10"/>
              <a:gd name="T36" fmla="*/ 24 w 28"/>
              <a:gd name="T37" fmla="*/ 2 h 10"/>
              <a:gd name="T38" fmla="*/ 22 w 28"/>
              <a:gd name="T39" fmla="*/ 1 h 10"/>
              <a:gd name="T40" fmla="*/ 22 w 28"/>
              <a:gd name="T41" fmla="*/ 1 h 10"/>
              <a:gd name="T42" fmla="*/ 20 w 28"/>
              <a:gd name="T43" fmla="*/ 0 h 10"/>
              <a:gd name="T44" fmla="*/ 19 w 28"/>
              <a:gd name="T45" fmla="*/ 0 h 10"/>
              <a:gd name="T46" fmla="*/ 18 w 28"/>
              <a:gd name="T47" fmla="*/ 1 h 10"/>
              <a:gd name="T48" fmla="*/ 16 w 28"/>
              <a:gd name="T49" fmla="*/ 1 h 10"/>
              <a:gd name="T50" fmla="*/ 14 w 28"/>
              <a:gd name="T51" fmla="*/ 1 h 10"/>
              <a:gd name="T52" fmla="*/ 13 w 28"/>
              <a:gd name="T53" fmla="*/ 1 h 10"/>
              <a:gd name="T54" fmla="*/ 13 w 28"/>
              <a:gd name="T55" fmla="*/ 1 h 10"/>
              <a:gd name="T56" fmla="*/ 12 w 28"/>
              <a:gd name="T57" fmla="*/ 1 h 10"/>
              <a:gd name="T58" fmla="*/ 12 w 28"/>
              <a:gd name="T59" fmla="*/ 1 h 10"/>
              <a:gd name="T60" fmla="*/ 11 w 28"/>
              <a:gd name="T61" fmla="*/ 1 h 10"/>
              <a:gd name="T62" fmla="*/ 9 w 28"/>
              <a:gd name="T63" fmla="*/ 1 h 10"/>
              <a:gd name="T64" fmla="*/ 7 w 28"/>
              <a:gd name="T65" fmla="*/ 1 h 10"/>
              <a:gd name="T66" fmla="*/ 5 w 28"/>
              <a:gd name="T67" fmla="*/ 0 h 10"/>
              <a:gd name="T68" fmla="*/ 3 w 28"/>
              <a:gd name="T69" fmla="*/ 0 h 10"/>
              <a:gd name="T70" fmla="*/ 2 w 28"/>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0">
                <a:moveTo>
                  <a:pt x="2" y="0"/>
                </a:moveTo>
                <a:cubicBezTo>
                  <a:pt x="1" y="2"/>
                  <a:pt x="0" y="3"/>
                  <a:pt x="1" y="5"/>
                </a:cubicBezTo>
                <a:cubicBezTo>
                  <a:pt x="2" y="6"/>
                  <a:pt x="3" y="7"/>
                  <a:pt x="4" y="7"/>
                </a:cubicBezTo>
                <a:cubicBezTo>
                  <a:pt x="6" y="8"/>
                  <a:pt x="8" y="9"/>
                  <a:pt x="9" y="10"/>
                </a:cubicBezTo>
                <a:cubicBezTo>
                  <a:pt x="10" y="10"/>
                  <a:pt x="10" y="10"/>
                  <a:pt x="10" y="10"/>
                </a:cubicBezTo>
                <a:cubicBezTo>
                  <a:pt x="10" y="10"/>
                  <a:pt x="11" y="10"/>
                  <a:pt x="11" y="10"/>
                </a:cubicBezTo>
                <a:cubicBezTo>
                  <a:pt x="11" y="10"/>
                  <a:pt x="12" y="10"/>
                  <a:pt x="12" y="10"/>
                </a:cubicBezTo>
                <a:cubicBezTo>
                  <a:pt x="12" y="10"/>
                  <a:pt x="13" y="10"/>
                  <a:pt x="13" y="10"/>
                </a:cubicBezTo>
                <a:cubicBezTo>
                  <a:pt x="13" y="10"/>
                  <a:pt x="14" y="10"/>
                  <a:pt x="15" y="10"/>
                </a:cubicBezTo>
                <a:cubicBezTo>
                  <a:pt x="15" y="10"/>
                  <a:pt x="16" y="10"/>
                  <a:pt x="17" y="10"/>
                </a:cubicBezTo>
                <a:cubicBezTo>
                  <a:pt x="17" y="10"/>
                  <a:pt x="18" y="10"/>
                  <a:pt x="19" y="9"/>
                </a:cubicBezTo>
                <a:cubicBezTo>
                  <a:pt x="20" y="9"/>
                  <a:pt x="21" y="9"/>
                  <a:pt x="23" y="8"/>
                </a:cubicBezTo>
                <a:cubicBezTo>
                  <a:pt x="24" y="8"/>
                  <a:pt x="25" y="8"/>
                  <a:pt x="26" y="7"/>
                </a:cubicBezTo>
                <a:cubicBezTo>
                  <a:pt x="27" y="7"/>
                  <a:pt x="27" y="7"/>
                  <a:pt x="27" y="7"/>
                </a:cubicBezTo>
                <a:cubicBezTo>
                  <a:pt x="27" y="7"/>
                  <a:pt x="28" y="7"/>
                  <a:pt x="28" y="7"/>
                </a:cubicBezTo>
                <a:cubicBezTo>
                  <a:pt x="28" y="7"/>
                  <a:pt x="28" y="7"/>
                  <a:pt x="28" y="7"/>
                </a:cubicBezTo>
                <a:cubicBezTo>
                  <a:pt x="28" y="7"/>
                  <a:pt x="28" y="7"/>
                  <a:pt x="28" y="7"/>
                </a:cubicBezTo>
                <a:cubicBezTo>
                  <a:pt x="28" y="6"/>
                  <a:pt x="27" y="6"/>
                  <a:pt x="27" y="5"/>
                </a:cubicBezTo>
                <a:cubicBezTo>
                  <a:pt x="26" y="4"/>
                  <a:pt x="25" y="3"/>
                  <a:pt x="24" y="2"/>
                </a:cubicBezTo>
                <a:cubicBezTo>
                  <a:pt x="23" y="2"/>
                  <a:pt x="23" y="1"/>
                  <a:pt x="22" y="1"/>
                </a:cubicBezTo>
                <a:cubicBezTo>
                  <a:pt x="22" y="1"/>
                  <a:pt x="22" y="1"/>
                  <a:pt x="22" y="1"/>
                </a:cubicBezTo>
                <a:cubicBezTo>
                  <a:pt x="21" y="1"/>
                  <a:pt x="21" y="0"/>
                  <a:pt x="20" y="0"/>
                </a:cubicBezTo>
                <a:cubicBezTo>
                  <a:pt x="20" y="0"/>
                  <a:pt x="20" y="0"/>
                  <a:pt x="19" y="0"/>
                </a:cubicBezTo>
                <a:cubicBezTo>
                  <a:pt x="19" y="1"/>
                  <a:pt x="18" y="1"/>
                  <a:pt x="18" y="1"/>
                </a:cubicBezTo>
                <a:cubicBezTo>
                  <a:pt x="17" y="1"/>
                  <a:pt x="16" y="1"/>
                  <a:pt x="16" y="1"/>
                </a:cubicBezTo>
                <a:cubicBezTo>
                  <a:pt x="15" y="1"/>
                  <a:pt x="14" y="1"/>
                  <a:pt x="14" y="1"/>
                </a:cubicBezTo>
                <a:cubicBezTo>
                  <a:pt x="13" y="1"/>
                  <a:pt x="13" y="1"/>
                  <a:pt x="13" y="1"/>
                </a:cubicBezTo>
                <a:cubicBezTo>
                  <a:pt x="13" y="1"/>
                  <a:pt x="13" y="1"/>
                  <a:pt x="13" y="1"/>
                </a:cubicBezTo>
                <a:cubicBezTo>
                  <a:pt x="13" y="1"/>
                  <a:pt x="13" y="1"/>
                  <a:pt x="12" y="1"/>
                </a:cubicBezTo>
                <a:cubicBezTo>
                  <a:pt x="12" y="1"/>
                  <a:pt x="12" y="1"/>
                  <a:pt x="12" y="1"/>
                </a:cubicBezTo>
                <a:cubicBezTo>
                  <a:pt x="12" y="1"/>
                  <a:pt x="11" y="1"/>
                  <a:pt x="11" y="1"/>
                </a:cubicBezTo>
                <a:cubicBezTo>
                  <a:pt x="10" y="1"/>
                  <a:pt x="10" y="1"/>
                  <a:pt x="9" y="1"/>
                </a:cubicBezTo>
                <a:cubicBezTo>
                  <a:pt x="8" y="1"/>
                  <a:pt x="7" y="1"/>
                  <a:pt x="7" y="1"/>
                </a:cubicBezTo>
                <a:cubicBezTo>
                  <a:pt x="6" y="1"/>
                  <a:pt x="5" y="1"/>
                  <a:pt x="5" y="0"/>
                </a:cubicBezTo>
                <a:cubicBezTo>
                  <a:pt x="4" y="0"/>
                  <a:pt x="4" y="0"/>
                  <a:pt x="3" y="0"/>
                </a:cubicBezTo>
                <a:cubicBezTo>
                  <a:pt x="3"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7" name="Freeform 3445">
            <a:extLst>
              <a:ext uri="{FF2B5EF4-FFF2-40B4-BE49-F238E27FC236}">
                <a16:creationId xmlns:a16="http://schemas.microsoft.com/office/drawing/2014/main" id="{81D29202-AA3D-4E97-AFAB-6B59A63419FC}"/>
              </a:ext>
            </a:extLst>
          </p:cNvPr>
          <p:cNvSpPr>
            <a:spLocks/>
          </p:cNvSpPr>
          <p:nvPr/>
        </p:nvSpPr>
        <p:spPr bwMode="auto">
          <a:xfrm>
            <a:off x="2260168" y="4553648"/>
            <a:ext cx="93673" cy="34929"/>
          </a:xfrm>
          <a:custGeom>
            <a:avLst/>
            <a:gdLst>
              <a:gd name="T0" fmla="*/ 18 w 22"/>
              <a:gd name="T1" fmla="*/ 0 h 8"/>
              <a:gd name="T2" fmla="*/ 17 w 22"/>
              <a:gd name="T3" fmla="*/ 0 h 8"/>
              <a:gd name="T4" fmla="*/ 14 w 22"/>
              <a:gd name="T5" fmla="*/ 1 h 8"/>
              <a:gd name="T6" fmla="*/ 10 w 22"/>
              <a:gd name="T7" fmla="*/ 2 h 8"/>
              <a:gd name="T8" fmla="*/ 8 w 22"/>
              <a:gd name="T9" fmla="*/ 2 h 8"/>
              <a:gd name="T10" fmla="*/ 6 w 22"/>
              <a:gd name="T11" fmla="*/ 2 h 8"/>
              <a:gd name="T12" fmla="*/ 4 w 22"/>
              <a:gd name="T13" fmla="*/ 3 h 8"/>
              <a:gd name="T14" fmla="*/ 4 w 22"/>
              <a:gd name="T15" fmla="*/ 3 h 8"/>
              <a:gd name="T16" fmla="*/ 2 w 22"/>
              <a:gd name="T17" fmla="*/ 3 h 8"/>
              <a:gd name="T18" fmla="*/ 1 w 22"/>
              <a:gd name="T19" fmla="*/ 2 h 8"/>
              <a:gd name="T20" fmla="*/ 0 w 22"/>
              <a:gd name="T21" fmla="*/ 2 h 8"/>
              <a:gd name="T22" fmla="*/ 6 w 22"/>
              <a:gd name="T23" fmla="*/ 5 h 8"/>
              <a:gd name="T24" fmla="*/ 9 w 22"/>
              <a:gd name="T25" fmla="*/ 5 h 8"/>
              <a:gd name="T26" fmla="*/ 10 w 22"/>
              <a:gd name="T27" fmla="*/ 4 h 8"/>
              <a:gd name="T28" fmla="*/ 11 w 22"/>
              <a:gd name="T29" fmla="*/ 5 h 8"/>
              <a:gd name="T30" fmla="*/ 13 w 22"/>
              <a:gd name="T31" fmla="*/ 6 h 8"/>
              <a:gd name="T32" fmla="*/ 12 w 22"/>
              <a:gd name="T33" fmla="*/ 6 h 8"/>
              <a:gd name="T34" fmla="*/ 10 w 22"/>
              <a:gd name="T35" fmla="*/ 7 h 8"/>
              <a:gd name="T36" fmla="*/ 11 w 22"/>
              <a:gd name="T37" fmla="*/ 7 h 8"/>
              <a:gd name="T38" fmla="*/ 12 w 22"/>
              <a:gd name="T39" fmla="*/ 7 h 8"/>
              <a:gd name="T40" fmla="*/ 13 w 22"/>
              <a:gd name="T41" fmla="*/ 7 h 8"/>
              <a:gd name="T42" fmla="*/ 13 w 22"/>
              <a:gd name="T43" fmla="*/ 7 h 8"/>
              <a:gd name="T44" fmla="*/ 13 w 22"/>
              <a:gd name="T45" fmla="*/ 7 h 8"/>
              <a:gd name="T46" fmla="*/ 13 w 22"/>
              <a:gd name="T47" fmla="*/ 7 h 8"/>
              <a:gd name="T48" fmla="*/ 13 w 22"/>
              <a:gd name="T49" fmla="*/ 7 h 8"/>
              <a:gd name="T50" fmla="*/ 13 w 22"/>
              <a:gd name="T51" fmla="*/ 6 h 8"/>
              <a:gd name="T52" fmla="*/ 13 w 22"/>
              <a:gd name="T53" fmla="*/ 6 h 8"/>
              <a:gd name="T54" fmla="*/ 13 w 22"/>
              <a:gd name="T55" fmla="*/ 6 h 8"/>
              <a:gd name="T56" fmla="*/ 13 w 22"/>
              <a:gd name="T57" fmla="*/ 6 h 8"/>
              <a:gd name="T58" fmla="*/ 16 w 22"/>
              <a:gd name="T59" fmla="*/ 6 h 8"/>
              <a:gd name="T60" fmla="*/ 22 w 22"/>
              <a:gd name="T61" fmla="*/ 7 h 8"/>
              <a:gd name="T62" fmla="*/ 22 w 22"/>
              <a:gd name="T63" fmla="*/ 8 h 8"/>
              <a:gd name="T64" fmla="*/ 22 w 22"/>
              <a:gd name="T65" fmla="*/ 7 h 8"/>
              <a:gd name="T66" fmla="*/ 21 w 22"/>
              <a:gd name="T67" fmla="*/ 3 h 8"/>
              <a:gd name="T68" fmla="*/ 20 w 22"/>
              <a:gd name="T69" fmla="*/ 0 h 8"/>
              <a:gd name="T70" fmla="*/ 20 w 22"/>
              <a:gd name="T71" fmla="*/ 0 h 8"/>
              <a:gd name="T72" fmla="*/ 19 w 22"/>
              <a:gd name="T73" fmla="*/ 0 h 8"/>
              <a:gd name="T74" fmla="*/ 19 w 22"/>
              <a:gd name="T75" fmla="*/ 0 h 8"/>
              <a:gd name="T76" fmla="*/ 18 w 22"/>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8">
                <a:moveTo>
                  <a:pt x="18" y="0"/>
                </a:moveTo>
                <a:cubicBezTo>
                  <a:pt x="18" y="0"/>
                  <a:pt x="18" y="0"/>
                  <a:pt x="17" y="0"/>
                </a:cubicBezTo>
                <a:cubicBezTo>
                  <a:pt x="16" y="0"/>
                  <a:pt x="15" y="1"/>
                  <a:pt x="14" y="1"/>
                </a:cubicBezTo>
                <a:cubicBezTo>
                  <a:pt x="12" y="1"/>
                  <a:pt x="11" y="2"/>
                  <a:pt x="10" y="2"/>
                </a:cubicBezTo>
                <a:cubicBezTo>
                  <a:pt x="9" y="2"/>
                  <a:pt x="8" y="2"/>
                  <a:pt x="8" y="2"/>
                </a:cubicBezTo>
                <a:cubicBezTo>
                  <a:pt x="7" y="2"/>
                  <a:pt x="6" y="2"/>
                  <a:pt x="6" y="2"/>
                </a:cubicBezTo>
                <a:cubicBezTo>
                  <a:pt x="5" y="3"/>
                  <a:pt x="4" y="3"/>
                  <a:pt x="4" y="3"/>
                </a:cubicBezTo>
                <a:cubicBezTo>
                  <a:pt x="4" y="3"/>
                  <a:pt x="4" y="3"/>
                  <a:pt x="4" y="3"/>
                </a:cubicBezTo>
                <a:cubicBezTo>
                  <a:pt x="3" y="3"/>
                  <a:pt x="3" y="3"/>
                  <a:pt x="2" y="3"/>
                </a:cubicBezTo>
                <a:cubicBezTo>
                  <a:pt x="2" y="2"/>
                  <a:pt x="1" y="2"/>
                  <a:pt x="1" y="2"/>
                </a:cubicBezTo>
                <a:cubicBezTo>
                  <a:pt x="0" y="2"/>
                  <a:pt x="0" y="2"/>
                  <a:pt x="0" y="2"/>
                </a:cubicBezTo>
                <a:cubicBezTo>
                  <a:pt x="2" y="3"/>
                  <a:pt x="4" y="4"/>
                  <a:pt x="6" y="5"/>
                </a:cubicBezTo>
                <a:cubicBezTo>
                  <a:pt x="7" y="5"/>
                  <a:pt x="8" y="5"/>
                  <a:pt x="9" y="5"/>
                </a:cubicBezTo>
                <a:cubicBezTo>
                  <a:pt x="9" y="4"/>
                  <a:pt x="10" y="4"/>
                  <a:pt x="10" y="4"/>
                </a:cubicBezTo>
                <a:cubicBezTo>
                  <a:pt x="11" y="4"/>
                  <a:pt x="11" y="4"/>
                  <a:pt x="11" y="5"/>
                </a:cubicBezTo>
                <a:cubicBezTo>
                  <a:pt x="12" y="5"/>
                  <a:pt x="13" y="5"/>
                  <a:pt x="13" y="6"/>
                </a:cubicBezTo>
                <a:cubicBezTo>
                  <a:pt x="13" y="6"/>
                  <a:pt x="12" y="6"/>
                  <a:pt x="12" y="6"/>
                </a:cubicBezTo>
                <a:cubicBezTo>
                  <a:pt x="11" y="6"/>
                  <a:pt x="11" y="6"/>
                  <a:pt x="10" y="7"/>
                </a:cubicBezTo>
                <a:cubicBezTo>
                  <a:pt x="11" y="7"/>
                  <a:pt x="11" y="7"/>
                  <a:pt x="11"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4" y="6"/>
                  <a:pt x="15" y="6"/>
                  <a:pt x="16" y="6"/>
                </a:cubicBezTo>
                <a:cubicBezTo>
                  <a:pt x="18" y="6"/>
                  <a:pt x="20" y="6"/>
                  <a:pt x="22" y="7"/>
                </a:cubicBezTo>
                <a:cubicBezTo>
                  <a:pt x="22" y="7"/>
                  <a:pt x="22" y="8"/>
                  <a:pt x="22" y="8"/>
                </a:cubicBezTo>
                <a:cubicBezTo>
                  <a:pt x="22" y="7"/>
                  <a:pt x="22" y="7"/>
                  <a:pt x="22" y="7"/>
                </a:cubicBezTo>
                <a:cubicBezTo>
                  <a:pt x="22" y="6"/>
                  <a:pt x="21" y="4"/>
                  <a:pt x="21" y="3"/>
                </a:cubicBezTo>
                <a:cubicBezTo>
                  <a:pt x="20" y="2"/>
                  <a:pt x="20" y="1"/>
                  <a:pt x="20" y="0"/>
                </a:cubicBezTo>
                <a:cubicBezTo>
                  <a:pt x="20" y="0"/>
                  <a:pt x="20" y="0"/>
                  <a:pt x="20" y="0"/>
                </a:cubicBezTo>
                <a:cubicBezTo>
                  <a:pt x="19" y="0"/>
                  <a:pt x="19" y="0"/>
                  <a:pt x="19" y="0"/>
                </a:cubicBezTo>
                <a:cubicBezTo>
                  <a:pt x="19" y="0"/>
                  <a:pt x="19" y="0"/>
                  <a:pt x="19" y="0"/>
                </a:cubicBezTo>
                <a:cubicBezTo>
                  <a:pt x="18" y="0"/>
                  <a:pt x="18" y="0"/>
                  <a:pt x="1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8" name="Freeform 3446">
            <a:extLst>
              <a:ext uri="{FF2B5EF4-FFF2-40B4-BE49-F238E27FC236}">
                <a16:creationId xmlns:a16="http://schemas.microsoft.com/office/drawing/2014/main" id="{0425B29A-38C0-44B4-85C9-D6D639069521}"/>
              </a:ext>
            </a:extLst>
          </p:cNvPr>
          <p:cNvSpPr>
            <a:spLocks/>
          </p:cNvSpPr>
          <p:nvPr/>
        </p:nvSpPr>
        <p:spPr bwMode="auto">
          <a:xfrm>
            <a:off x="2230002" y="4498079"/>
            <a:ext cx="80972" cy="20640"/>
          </a:xfrm>
          <a:custGeom>
            <a:avLst/>
            <a:gdLst>
              <a:gd name="T0" fmla="*/ 7 w 19"/>
              <a:gd name="T1" fmla="*/ 0 h 5"/>
              <a:gd name="T2" fmla="*/ 1 w 19"/>
              <a:gd name="T3" fmla="*/ 3 h 5"/>
              <a:gd name="T4" fmla="*/ 0 w 19"/>
              <a:gd name="T5" fmla="*/ 5 h 5"/>
              <a:gd name="T6" fmla="*/ 1 w 19"/>
              <a:gd name="T7" fmla="*/ 5 h 5"/>
              <a:gd name="T8" fmla="*/ 3 w 19"/>
              <a:gd name="T9" fmla="*/ 5 h 5"/>
              <a:gd name="T10" fmla="*/ 5 w 19"/>
              <a:gd name="T11" fmla="*/ 5 h 5"/>
              <a:gd name="T12" fmla="*/ 7 w 19"/>
              <a:gd name="T13" fmla="*/ 5 h 5"/>
              <a:gd name="T14" fmla="*/ 8 w 19"/>
              <a:gd name="T15" fmla="*/ 5 h 5"/>
              <a:gd name="T16" fmla="*/ 9 w 19"/>
              <a:gd name="T17" fmla="*/ 5 h 5"/>
              <a:gd name="T18" fmla="*/ 9 w 19"/>
              <a:gd name="T19" fmla="*/ 5 h 5"/>
              <a:gd name="T20" fmla="*/ 11 w 19"/>
              <a:gd name="T21" fmla="*/ 5 h 5"/>
              <a:gd name="T22" fmla="*/ 13 w 19"/>
              <a:gd name="T23" fmla="*/ 5 h 5"/>
              <a:gd name="T24" fmla="*/ 15 w 19"/>
              <a:gd name="T25" fmla="*/ 5 h 5"/>
              <a:gd name="T26" fmla="*/ 17 w 19"/>
              <a:gd name="T27" fmla="*/ 5 h 5"/>
              <a:gd name="T28" fmla="*/ 18 w 19"/>
              <a:gd name="T29" fmla="*/ 5 h 5"/>
              <a:gd name="T30" fmla="*/ 19 w 19"/>
              <a:gd name="T31" fmla="*/ 5 h 5"/>
              <a:gd name="T32" fmla="*/ 18 w 19"/>
              <a:gd name="T33" fmla="*/ 5 h 5"/>
              <a:gd name="T34" fmla="*/ 11 w 19"/>
              <a:gd name="T35" fmla="*/ 1 h 5"/>
              <a:gd name="T36" fmla="*/ 8 w 19"/>
              <a:gd name="T37" fmla="*/ 0 h 5"/>
              <a:gd name="T38" fmla="*/ 7 w 19"/>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5">
                <a:moveTo>
                  <a:pt x="7" y="0"/>
                </a:moveTo>
                <a:cubicBezTo>
                  <a:pt x="5" y="1"/>
                  <a:pt x="2" y="3"/>
                  <a:pt x="1" y="3"/>
                </a:cubicBezTo>
                <a:cubicBezTo>
                  <a:pt x="1" y="4"/>
                  <a:pt x="0" y="4"/>
                  <a:pt x="0" y="5"/>
                </a:cubicBezTo>
                <a:cubicBezTo>
                  <a:pt x="0" y="5"/>
                  <a:pt x="1" y="5"/>
                  <a:pt x="1" y="5"/>
                </a:cubicBezTo>
                <a:cubicBezTo>
                  <a:pt x="2" y="5"/>
                  <a:pt x="2" y="5"/>
                  <a:pt x="3" y="5"/>
                </a:cubicBezTo>
                <a:cubicBezTo>
                  <a:pt x="3" y="5"/>
                  <a:pt x="4" y="5"/>
                  <a:pt x="5" y="5"/>
                </a:cubicBezTo>
                <a:cubicBezTo>
                  <a:pt x="5" y="5"/>
                  <a:pt x="6" y="5"/>
                  <a:pt x="7" y="5"/>
                </a:cubicBezTo>
                <a:cubicBezTo>
                  <a:pt x="7" y="5"/>
                  <a:pt x="8" y="5"/>
                  <a:pt x="8" y="5"/>
                </a:cubicBezTo>
                <a:cubicBezTo>
                  <a:pt x="8" y="5"/>
                  <a:pt x="9" y="5"/>
                  <a:pt x="9" y="5"/>
                </a:cubicBezTo>
                <a:cubicBezTo>
                  <a:pt x="9" y="5"/>
                  <a:pt x="9" y="5"/>
                  <a:pt x="9" y="5"/>
                </a:cubicBezTo>
                <a:cubicBezTo>
                  <a:pt x="10" y="5"/>
                  <a:pt x="11" y="5"/>
                  <a:pt x="11" y="5"/>
                </a:cubicBezTo>
                <a:cubicBezTo>
                  <a:pt x="12" y="5"/>
                  <a:pt x="13" y="5"/>
                  <a:pt x="13" y="5"/>
                </a:cubicBezTo>
                <a:cubicBezTo>
                  <a:pt x="14" y="5"/>
                  <a:pt x="15" y="5"/>
                  <a:pt x="15" y="5"/>
                </a:cubicBezTo>
                <a:cubicBezTo>
                  <a:pt x="16" y="5"/>
                  <a:pt x="17" y="5"/>
                  <a:pt x="17" y="5"/>
                </a:cubicBezTo>
                <a:cubicBezTo>
                  <a:pt x="18" y="5"/>
                  <a:pt x="18" y="5"/>
                  <a:pt x="18" y="5"/>
                </a:cubicBezTo>
                <a:cubicBezTo>
                  <a:pt x="18" y="5"/>
                  <a:pt x="18" y="5"/>
                  <a:pt x="19" y="5"/>
                </a:cubicBezTo>
                <a:cubicBezTo>
                  <a:pt x="18" y="5"/>
                  <a:pt x="18" y="5"/>
                  <a:pt x="18" y="5"/>
                </a:cubicBezTo>
                <a:cubicBezTo>
                  <a:pt x="16" y="3"/>
                  <a:pt x="14" y="2"/>
                  <a:pt x="11" y="1"/>
                </a:cubicBezTo>
                <a:cubicBezTo>
                  <a:pt x="10" y="1"/>
                  <a:pt x="9" y="0"/>
                  <a:pt x="8" y="0"/>
                </a:cubicBezTo>
                <a:cubicBezTo>
                  <a:pt x="7" y="0"/>
                  <a:pt x="7" y="0"/>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499" name="Freeform 3447">
            <a:extLst>
              <a:ext uri="{FF2B5EF4-FFF2-40B4-BE49-F238E27FC236}">
                <a16:creationId xmlns:a16="http://schemas.microsoft.com/office/drawing/2014/main" id="{FC1D53E8-FBD8-4660-9FD9-395490B4D78B}"/>
              </a:ext>
            </a:extLst>
          </p:cNvPr>
          <p:cNvSpPr>
            <a:spLocks/>
          </p:cNvSpPr>
          <p:nvPr/>
        </p:nvSpPr>
        <p:spPr bwMode="auto">
          <a:xfrm>
            <a:off x="2441164" y="4596515"/>
            <a:ext cx="80972" cy="42867"/>
          </a:xfrm>
          <a:custGeom>
            <a:avLst/>
            <a:gdLst>
              <a:gd name="T0" fmla="*/ 5 w 19"/>
              <a:gd name="T1" fmla="*/ 0 h 10"/>
              <a:gd name="T2" fmla="*/ 5 w 19"/>
              <a:gd name="T3" fmla="*/ 0 h 10"/>
              <a:gd name="T4" fmla="*/ 3 w 19"/>
              <a:gd name="T5" fmla="*/ 1 h 10"/>
              <a:gd name="T6" fmla="*/ 2 w 19"/>
              <a:gd name="T7" fmla="*/ 1 h 10"/>
              <a:gd name="T8" fmla="*/ 1 w 19"/>
              <a:gd name="T9" fmla="*/ 1 h 10"/>
              <a:gd name="T10" fmla="*/ 0 w 19"/>
              <a:gd name="T11" fmla="*/ 1 h 10"/>
              <a:gd name="T12" fmla="*/ 0 w 19"/>
              <a:gd name="T13" fmla="*/ 1 h 10"/>
              <a:gd name="T14" fmla="*/ 1 w 19"/>
              <a:gd name="T15" fmla="*/ 2 h 10"/>
              <a:gd name="T16" fmla="*/ 6 w 19"/>
              <a:gd name="T17" fmla="*/ 5 h 10"/>
              <a:gd name="T18" fmla="*/ 7 w 19"/>
              <a:gd name="T19" fmla="*/ 5 h 10"/>
              <a:gd name="T20" fmla="*/ 7 w 19"/>
              <a:gd name="T21" fmla="*/ 6 h 10"/>
              <a:gd name="T22" fmla="*/ 9 w 19"/>
              <a:gd name="T23" fmla="*/ 6 h 10"/>
              <a:gd name="T24" fmla="*/ 10 w 19"/>
              <a:gd name="T25" fmla="*/ 6 h 10"/>
              <a:gd name="T26" fmla="*/ 11 w 19"/>
              <a:gd name="T27" fmla="*/ 7 h 10"/>
              <a:gd name="T28" fmla="*/ 13 w 19"/>
              <a:gd name="T29" fmla="*/ 7 h 10"/>
              <a:gd name="T30" fmla="*/ 14 w 19"/>
              <a:gd name="T31" fmla="*/ 7 h 10"/>
              <a:gd name="T32" fmla="*/ 16 w 19"/>
              <a:gd name="T33" fmla="*/ 8 h 10"/>
              <a:gd name="T34" fmla="*/ 17 w 19"/>
              <a:gd name="T35" fmla="*/ 9 h 10"/>
              <a:gd name="T36" fmla="*/ 17 w 19"/>
              <a:gd name="T37" fmla="*/ 9 h 10"/>
              <a:gd name="T38" fmla="*/ 18 w 19"/>
              <a:gd name="T39" fmla="*/ 10 h 10"/>
              <a:gd name="T40" fmla="*/ 19 w 19"/>
              <a:gd name="T41" fmla="*/ 10 h 10"/>
              <a:gd name="T42" fmla="*/ 14 w 19"/>
              <a:gd name="T43" fmla="*/ 5 h 10"/>
              <a:gd name="T44" fmla="*/ 10 w 19"/>
              <a:gd name="T45" fmla="*/ 2 h 10"/>
              <a:gd name="T46" fmla="*/ 9 w 19"/>
              <a:gd name="T47" fmla="*/ 1 h 10"/>
              <a:gd name="T48" fmla="*/ 7 w 19"/>
              <a:gd name="T49" fmla="*/ 1 h 10"/>
              <a:gd name="T50" fmla="*/ 6 w 19"/>
              <a:gd name="T51" fmla="*/ 0 h 10"/>
              <a:gd name="T52" fmla="*/ 5 w 19"/>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0">
                <a:moveTo>
                  <a:pt x="5" y="0"/>
                </a:moveTo>
                <a:cubicBezTo>
                  <a:pt x="5" y="0"/>
                  <a:pt x="5" y="0"/>
                  <a:pt x="5" y="0"/>
                </a:cubicBezTo>
                <a:cubicBezTo>
                  <a:pt x="4" y="0"/>
                  <a:pt x="4" y="0"/>
                  <a:pt x="3" y="1"/>
                </a:cubicBezTo>
                <a:cubicBezTo>
                  <a:pt x="3" y="1"/>
                  <a:pt x="3" y="1"/>
                  <a:pt x="2" y="1"/>
                </a:cubicBezTo>
                <a:cubicBezTo>
                  <a:pt x="2" y="1"/>
                  <a:pt x="2" y="1"/>
                  <a:pt x="1" y="1"/>
                </a:cubicBezTo>
                <a:cubicBezTo>
                  <a:pt x="0" y="1"/>
                  <a:pt x="0" y="1"/>
                  <a:pt x="0" y="1"/>
                </a:cubicBezTo>
                <a:cubicBezTo>
                  <a:pt x="0" y="1"/>
                  <a:pt x="0" y="1"/>
                  <a:pt x="0" y="1"/>
                </a:cubicBezTo>
                <a:cubicBezTo>
                  <a:pt x="1" y="2"/>
                  <a:pt x="1" y="2"/>
                  <a:pt x="1" y="2"/>
                </a:cubicBezTo>
                <a:cubicBezTo>
                  <a:pt x="2" y="2"/>
                  <a:pt x="4" y="3"/>
                  <a:pt x="6" y="5"/>
                </a:cubicBezTo>
                <a:cubicBezTo>
                  <a:pt x="6" y="5"/>
                  <a:pt x="6" y="5"/>
                  <a:pt x="7" y="5"/>
                </a:cubicBezTo>
                <a:cubicBezTo>
                  <a:pt x="7" y="6"/>
                  <a:pt x="7" y="6"/>
                  <a:pt x="7" y="6"/>
                </a:cubicBezTo>
                <a:cubicBezTo>
                  <a:pt x="7" y="6"/>
                  <a:pt x="8" y="6"/>
                  <a:pt x="9" y="6"/>
                </a:cubicBezTo>
                <a:cubicBezTo>
                  <a:pt x="9" y="6"/>
                  <a:pt x="9" y="6"/>
                  <a:pt x="10" y="6"/>
                </a:cubicBezTo>
                <a:cubicBezTo>
                  <a:pt x="10" y="6"/>
                  <a:pt x="11" y="6"/>
                  <a:pt x="11" y="7"/>
                </a:cubicBezTo>
                <a:cubicBezTo>
                  <a:pt x="12" y="7"/>
                  <a:pt x="12" y="7"/>
                  <a:pt x="13" y="7"/>
                </a:cubicBezTo>
                <a:cubicBezTo>
                  <a:pt x="13" y="7"/>
                  <a:pt x="14" y="7"/>
                  <a:pt x="14" y="7"/>
                </a:cubicBezTo>
                <a:cubicBezTo>
                  <a:pt x="15" y="8"/>
                  <a:pt x="15" y="8"/>
                  <a:pt x="16" y="8"/>
                </a:cubicBezTo>
                <a:cubicBezTo>
                  <a:pt x="17" y="9"/>
                  <a:pt x="17" y="9"/>
                  <a:pt x="17" y="9"/>
                </a:cubicBezTo>
                <a:cubicBezTo>
                  <a:pt x="17" y="9"/>
                  <a:pt x="17" y="9"/>
                  <a:pt x="17" y="9"/>
                </a:cubicBezTo>
                <a:cubicBezTo>
                  <a:pt x="18" y="9"/>
                  <a:pt x="18" y="10"/>
                  <a:pt x="18" y="10"/>
                </a:cubicBezTo>
                <a:cubicBezTo>
                  <a:pt x="19" y="10"/>
                  <a:pt x="19" y="10"/>
                  <a:pt x="19" y="10"/>
                </a:cubicBezTo>
                <a:cubicBezTo>
                  <a:pt x="18" y="8"/>
                  <a:pt x="16" y="6"/>
                  <a:pt x="14" y="5"/>
                </a:cubicBezTo>
                <a:cubicBezTo>
                  <a:pt x="13" y="4"/>
                  <a:pt x="12" y="3"/>
                  <a:pt x="10" y="2"/>
                </a:cubicBezTo>
                <a:cubicBezTo>
                  <a:pt x="10" y="2"/>
                  <a:pt x="10" y="2"/>
                  <a:pt x="9" y="1"/>
                </a:cubicBezTo>
                <a:cubicBezTo>
                  <a:pt x="8" y="1"/>
                  <a:pt x="7" y="1"/>
                  <a:pt x="7" y="1"/>
                </a:cubicBezTo>
                <a:cubicBezTo>
                  <a:pt x="6" y="0"/>
                  <a:pt x="6" y="0"/>
                  <a:pt x="6" y="0"/>
                </a:cubicBezTo>
                <a:cubicBezTo>
                  <a:pt x="6"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0" name="Freeform 3448">
            <a:extLst>
              <a:ext uri="{FF2B5EF4-FFF2-40B4-BE49-F238E27FC236}">
                <a16:creationId xmlns:a16="http://schemas.microsoft.com/office/drawing/2014/main" id="{7B2780F0-BC9B-4973-BB68-7984A59A4758}"/>
              </a:ext>
            </a:extLst>
          </p:cNvPr>
          <p:cNvSpPr>
            <a:spLocks/>
          </p:cNvSpPr>
          <p:nvPr/>
        </p:nvSpPr>
        <p:spPr bwMode="auto">
          <a:xfrm>
            <a:off x="2423700" y="4591752"/>
            <a:ext cx="60332" cy="14289"/>
          </a:xfrm>
          <a:custGeom>
            <a:avLst/>
            <a:gdLst>
              <a:gd name="T0" fmla="*/ 3 w 14"/>
              <a:gd name="T1" fmla="*/ 0 h 3"/>
              <a:gd name="T2" fmla="*/ 1 w 14"/>
              <a:gd name="T3" fmla="*/ 0 h 3"/>
              <a:gd name="T4" fmla="*/ 0 w 14"/>
              <a:gd name="T5" fmla="*/ 1 h 3"/>
              <a:gd name="T6" fmla="*/ 1 w 14"/>
              <a:gd name="T7" fmla="*/ 1 h 3"/>
              <a:gd name="T8" fmla="*/ 3 w 14"/>
              <a:gd name="T9" fmla="*/ 2 h 3"/>
              <a:gd name="T10" fmla="*/ 4 w 14"/>
              <a:gd name="T11" fmla="*/ 2 h 3"/>
              <a:gd name="T12" fmla="*/ 5 w 14"/>
              <a:gd name="T13" fmla="*/ 2 h 3"/>
              <a:gd name="T14" fmla="*/ 6 w 14"/>
              <a:gd name="T15" fmla="*/ 2 h 3"/>
              <a:gd name="T16" fmla="*/ 7 w 14"/>
              <a:gd name="T17" fmla="*/ 1 h 3"/>
              <a:gd name="T18" fmla="*/ 9 w 14"/>
              <a:gd name="T19" fmla="*/ 1 h 3"/>
              <a:gd name="T20" fmla="*/ 9 w 14"/>
              <a:gd name="T21" fmla="*/ 1 h 3"/>
              <a:gd name="T22" fmla="*/ 10 w 14"/>
              <a:gd name="T23" fmla="*/ 1 h 3"/>
              <a:gd name="T24" fmla="*/ 11 w 14"/>
              <a:gd name="T25" fmla="*/ 1 h 3"/>
              <a:gd name="T26" fmla="*/ 13 w 14"/>
              <a:gd name="T27" fmla="*/ 2 h 3"/>
              <a:gd name="T28" fmla="*/ 14 w 14"/>
              <a:gd name="T29" fmla="*/ 3 h 3"/>
              <a:gd name="T30" fmla="*/ 4 w 14"/>
              <a:gd name="T31" fmla="*/ 0 h 3"/>
              <a:gd name="T32" fmla="*/ 3 w 1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
                <a:moveTo>
                  <a:pt x="3" y="0"/>
                </a:moveTo>
                <a:cubicBezTo>
                  <a:pt x="2" y="0"/>
                  <a:pt x="2" y="0"/>
                  <a:pt x="1" y="0"/>
                </a:cubicBezTo>
                <a:cubicBezTo>
                  <a:pt x="1" y="0"/>
                  <a:pt x="0" y="0"/>
                  <a:pt x="0" y="1"/>
                </a:cubicBezTo>
                <a:cubicBezTo>
                  <a:pt x="0" y="1"/>
                  <a:pt x="1" y="1"/>
                  <a:pt x="1" y="1"/>
                </a:cubicBezTo>
                <a:cubicBezTo>
                  <a:pt x="2" y="1"/>
                  <a:pt x="2" y="1"/>
                  <a:pt x="3" y="2"/>
                </a:cubicBezTo>
                <a:cubicBezTo>
                  <a:pt x="3" y="2"/>
                  <a:pt x="4" y="2"/>
                  <a:pt x="4" y="2"/>
                </a:cubicBezTo>
                <a:cubicBezTo>
                  <a:pt x="5" y="2"/>
                  <a:pt x="5" y="2"/>
                  <a:pt x="5" y="2"/>
                </a:cubicBezTo>
                <a:cubicBezTo>
                  <a:pt x="6" y="2"/>
                  <a:pt x="6" y="2"/>
                  <a:pt x="6" y="2"/>
                </a:cubicBezTo>
                <a:cubicBezTo>
                  <a:pt x="7" y="2"/>
                  <a:pt x="7" y="1"/>
                  <a:pt x="7" y="1"/>
                </a:cubicBezTo>
                <a:cubicBezTo>
                  <a:pt x="8" y="1"/>
                  <a:pt x="8" y="1"/>
                  <a:pt x="9" y="1"/>
                </a:cubicBezTo>
                <a:cubicBezTo>
                  <a:pt x="9" y="1"/>
                  <a:pt x="9" y="1"/>
                  <a:pt x="9" y="1"/>
                </a:cubicBezTo>
                <a:cubicBezTo>
                  <a:pt x="9" y="1"/>
                  <a:pt x="10" y="1"/>
                  <a:pt x="10" y="1"/>
                </a:cubicBezTo>
                <a:cubicBezTo>
                  <a:pt x="10" y="1"/>
                  <a:pt x="10" y="1"/>
                  <a:pt x="11" y="1"/>
                </a:cubicBezTo>
                <a:cubicBezTo>
                  <a:pt x="11" y="2"/>
                  <a:pt x="12" y="2"/>
                  <a:pt x="13" y="2"/>
                </a:cubicBezTo>
                <a:cubicBezTo>
                  <a:pt x="13" y="3"/>
                  <a:pt x="14" y="3"/>
                  <a:pt x="14" y="3"/>
                </a:cubicBezTo>
                <a:cubicBezTo>
                  <a:pt x="11" y="1"/>
                  <a:pt x="8" y="0"/>
                  <a:pt x="4" y="0"/>
                </a:cubicBezTo>
                <a:cubicBezTo>
                  <a:pt x="4" y="0"/>
                  <a:pt x="3"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1" name="Freeform 3449">
            <a:extLst>
              <a:ext uri="{FF2B5EF4-FFF2-40B4-BE49-F238E27FC236}">
                <a16:creationId xmlns:a16="http://schemas.microsoft.com/office/drawing/2014/main" id="{7FAF218A-2467-4AF4-B3A5-520874583FB5}"/>
              </a:ext>
            </a:extLst>
          </p:cNvPr>
          <p:cNvSpPr>
            <a:spLocks/>
          </p:cNvSpPr>
          <p:nvPr/>
        </p:nvSpPr>
        <p:spPr bwMode="auto">
          <a:xfrm>
            <a:off x="2474506" y="4621918"/>
            <a:ext cx="60332" cy="65095"/>
          </a:xfrm>
          <a:custGeom>
            <a:avLst/>
            <a:gdLst>
              <a:gd name="T0" fmla="*/ 0 w 14"/>
              <a:gd name="T1" fmla="*/ 0 h 15"/>
              <a:gd name="T2" fmla="*/ 2 w 14"/>
              <a:gd name="T3" fmla="*/ 3 h 15"/>
              <a:gd name="T4" fmla="*/ 7 w 14"/>
              <a:gd name="T5" fmla="*/ 7 h 15"/>
              <a:gd name="T6" fmla="*/ 11 w 14"/>
              <a:gd name="T7" fmla="*/ 12 h 15"/>
              <a:gd name="T8" fmla="*/ 12 w 14"/>
              <a:gd name="T9" fmla="*/ 15 h 15"/>
              <a:gd name="T10" fmla="*/ 14 w 14"/>
              <a:gd name="T11" fmla="*/ 14 h 15"/>
              <a:gd name="T12" fmla="*/ 14 w 14"/>
              <a:gd name="T13" fmla="*/ 12 h 15"/>
              <a:gd name="T14" fmla="*/ 11 w 14"/>
              <a:gd name="T15" fmla="*/ 5 h 15"/>
              <a:gd name="T16" fmla="*/ 10 w 14"/>
              <a:gd name="T17" fmla="*/ 4 h 15"/>
              <a:gd name="T18" fmla="*/ 9 w 14"/>
              <a:gd name="T19" fmla="*/ 3 h 15"/>
              <a:gd name="T20" fmla="*/ 8 w 14"/>
              <a:gd name="T21" fmla="*/ 3 h 15"/>
              <a:gd name="T22" fmla="*/ 8 w 14"/>
              <a:gd name="T23" fmla="*/ 2 h 15"/>
              <a:gd name="T24" fmla="*/ 6 w 14"/>
              <a:gd name="T25" fmla="*/ 2 h 15"/>
              <a:gd name="T26" fmla="*/ 5 w 14"/>
              <a:gd name="T27" fmla="*/ 1 h 15"/>
              <a:gd name="T28" fmla="*/ 3 w 14"/>
              <a:gd name="T29" fmla="*/ 1 h 15"/>
              <a:gd name="T30" fmla="*/ 2 w 14"/>
              <a:gd name="T31" fmla="*/ 1 h 15"/>
              <a:gd name="T32" fmla="*/ 1 w 14"/>
              <a:gd name="T33" fmla="*/ 0 h 15"/>
              <a:gd name="T34" fmla="*/ 0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0" y="0"/>
                </a:moveTo>
                <a:cubicBezTo>
                  <a:pt x="1" y="1"/>
                  <a:pt x="1" y="2"/>
                  <a:pt x="2" y="3"/>
                </a:cubicBezTo>
                <a:cubicBezTo>
                  <a:pt x="4" y="4"/>
                  <a:pt x="6" y="6"/>
                  <a:pt x="7" y="7"/>
                </a:cubicBezTo>
                <a:cubicBezTo>
                  <a:pt x="9" y="9"/>
                  <a:pt x="10" y="11"/>
                  <a:pt x="11" y="12"/>
                </a:cubicBezTo>
                <a:cubicBezTo>
                  <a:pt x="11" y="13"/>
                  <a:pt x="12" y="14"/>
                  <a:pt x="12" y="15"/>
                </a:cubicBezTo>
                <a:cubicBezTo>
                  <a:pt x="13" y="14"/>
                  <a:pt x="13" y="14"/>
                  <a:pt x="14" y="14"/>
                </a:cubicBezTo>
                <a:cubicBezTo>
                  <a:pt x="14" y="13"/>
                  <a:pt x="14" y="12"/>
                  <a:pt x="14" y="12"/>
                </a:cubicBezTo>
                <a:cubicBezTo>
                  <a:pt x="13" y="9"/>
                  <a:pt x="13" y="7"/>
                  <a:pt x="11" y="5"/>
                </a:cubicBezTo>
                <a:cubicBezTo>
                  <a:pt x="10" y="4"/>
                  <a:pt x="10" y="4"/>
                  <a:pt x="10" y="4"/>
                </a:cubicBezTo>
                <a:cubicBezTo>
                  <a:pt x="10" y="4"/>
                  <a:pt x="10" y="3"/>
                  <a:pt x="9" y="3"/>
                </a:cubicBezTo>
                <a:cubicBezTo>
                  <a:pt x="8" y="3"/>
                  <a:pt x="8" y="3"/>
                  <a:pt x="8" y="3"/>
                </a:cubicBezTo>
                <a:cubicBezTo>
                  <a:pt x="8" y="2"/>
                  <a:pt x="8" y="2"/>
                  <a:pt x="8" y="2"/>
                </a:cubicBezTo>
                <a:cubicBezTo>
                  <a:pt x="7" y="2"/>
                  <a:pt x="7" y="2"/>
                  <a:pt x="6" y="2"/>
                </a:cubicBezTo>
                <a:cubicBezTo>
                  <a:pt x="6" y="1"/>
                  <a:pt x="5" y="1"/>
                  <a:pt x="5" y="1"/>
                </a:cubicBezTo>
                <a:cubicBezTo>
                  <a:pt x="4" y="1"/>
                  <a:pt x="4" y="1"/>
                  <a:pt x="3" y="1"/>
                </a:cubicBezTo>
                <a:cubicBezTo>
                  <a:pt x="3" y="1"/>
                  <a:pt x="2" y="1"/>
                  <a:pt x="2" y="1"/>
                </a:cubicBezTo>
                <a:cubicBezTo>
                  <a:pt x="1" y="1"/>
                  <a:pt x="1" y="1"/>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2" name="Freeform 3450">
            <a:extLst>
              <a:ext uri="{FF2B5EF4-FFF2-40B4-BE49-F238E27FC236}">
                <a16:creationId xmlns:a16="http://schemas.microsoft.com/office/drawing/2014/main" id="{283B16F0-D7FB-48BD-8328-50AEF61B94A9}"/>
              </a:ext>
            </a:extLst>
          </p:cNvPr>
          <p:cNvSpPr>
            <a:spLocks/>
          </p:cNvSpPr>
          <p:nvPr/>
        </p:nvSpPr>
        <p:spPr bwMode="auto">
          <a:xfrm>
            <a:off x="2458629" y="4613980"/>
            <a:ext cx="68270" cy="82560"/>
          </a:xfrm>
          <a:custGeom>
            <a:avLst/>
            <a:gdLst>
              <a:gd name="T0" fmla="*/ 0 w 16"/>
              <a:gd name="T1" fmla="*/ 0 h 19"/>
              <a:gd name="T2" fmla="*/ 1 w 16"/>
              <a:gd name="T3" fmla="*/ 2 h 19"/>
              <a:gd name="T4" fmla="*/ 2 w 16"/>
              <a:gd name="T5" fmla="*/ 3 h 19"/>
              <a:gd name="T6" fmla="*/ 2 w 16"/>
              <a:gd name="T7" fmla="*/ 5 h 19"/>
              <a:gd name="T8" fmla="*/ 4 w 16"/>
              <a:gd name="T9" fmla="*/ 10 h 19"/>
              <a:gd name="T10" fmla="*/ 4 w 16"/>
              <a:gd name="T11" fmla="*/ 12 h 19"/>
              <a:gd name="T12" fmla="*/ 5 w 16"/>
              <a:gd name="T13" fmla="*/ 14 h 19"/>
              <a:gd name="T14" fmla="*/ 7 w 16"/>
              <a:gd name="T15" fmla="*/ 18 h 19"/>
              <a:gd name="T16" fmla="*/ 8 w 16"/>
              <a:gd name="T17" fmla="*/ 19 h 19"/>
              <a:gd name="T18" fmla="*/ 8 w 16"/>
              <a:gd name="T19" fmla="*/ 19 h 19"/>
              <a:gd name="T20" fmla="*/ 13 w 16"/>
              <a:gd name="T21" fmla="*/ 18 h 19"/>
              <a:gd name="T22" fmla="*/ 15 w 16"/>
              <a:gd name="T23" fmla="*/ 17 h 19"/>
              <a:gd name="T24" fmla="*/ 15 w 16"/>
              <a:gd name="T25" fmla="*/ 17 h 19"/>
              <a:gd name="T26" fmla="*/ 16 w 16"/>
              <a:gd name="T27" fmla="*/ 17 h 19"/>
              <a:gd name="T28" fmla="*/ 15 w 16"/>
              <a:gd name="T29" fmla="*/ 14 h 19"/>
              <a:gd name="T30" fmla="*/ 11 w 16"/>
              <a:gd name="T31" fmla="*/ 10 h 19"/>
              <a:gd name="T32" fmla="*/ 6 w 16"/>
              <a:gd name="T33" fmla="*/ 5 h 19"/>
              <a:gd name="T34" fmla="*/ 1 w 16"/>
              <a:gd name="T35" fmla="*/ 1 h 19"/>
              <a:gd name="T36" fmla="*/ 0 w 1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9">
                <a:moveTo>
                  <a:pt x="0" y="0"/>
                </a:moveTo>
                <a:cubicBezTo>
                  <a:pt x="0" y="1"/>
                  <a:pt x="0" y="1"/>
                  <a:pt x="1" y="2"/>
                </a:cubicBezTo>
                <a:cubicBezTo>
                  <a:pt x="1" y="2"/>
                  <a:pt x="1" y="3"/>
                  <a:pt x="2" y="3"/>
                </a:cubicBezTo>
                <a:cubicBezTo>
                  <a:pt x="2" y="4"/>
                  <a:pt x="2" y="5"/>
                  <a:pt x="2" y="5"/>
                </a:cubicBezTo>
                <a:cubicBezTo>
                  <a:pt x="3" y="7"/>
                  <a:pt x="3" y="8"/>
                  <a:pt x="4" y="10"/>
                </a:cubicBezTo>
                <a:cubicBezTo>
                  <a:pt x="4" y="11"/>
                  <a:pt x="4" y="11"/>
                  <a:pt x="4" y="12"/>
                </a:cubicBezTo>
                <a:cubicBezTo>
                  <a:pt x="5" y="13"/>
                  <a:pt x="5" y="14"/>
                  <a:pt x="5" y="14"/>
                </a:cubicBezTo>
                <a:cubicBezTo>
                  <a:pt x="6" y="16"/>
                  <a:pt x="6" y="17"/>
                  <a:pt x="7" y="18"/>
                </a:cubicBezTo>
                <a:cubicBezTo>
                  <a:pt x="7" y="18"/>
                  <a:pt x="8" y="19"/>
                  <a:pt x="8" y="19"/>
                </a:cubicBezTo>
                <a:cubicBezTo>
                  <a:pt x="8" y="19"/>
                  <a:pt x="8" y="19"/>
                  <a:pt x="8" y="19"/>
                </a:cubicBezTo>
                <a:cubicBezTo>
                  <a:pt x="10" y="19"/>
                  <a:pt x="12" y="19"/>
                  <a:pt x="13" y="18"/>
                </a:cubicBezTo>
                <a:cubicBezTo>
                  <a:pt x="13" y="17"/>
                  <a:pt x="14" y="17"/>
                  <a:pt x="15" y="17"/>
                </a:cubicBezTo>
                <a:cubicBezTo>
                  <a:pt x="15" y="17"/>
                  <a:pt x="15" y="17"/>
                  <a:pt x="15" y="17"/>
                </a:cubicBezTo>
                <a:cubicBezTo>
                  <a:pt x="16" y="17"/>
                  <a:pt x="16" y="17"/>
                  <a:pt x="16" y="17"/>
                </a:cubicBezTo>
                <a:cubicBezTo>
                  <a:pt x="16" y="16"/>
                  <a:pt x="15" y="15"/>
                  <a:pt x="15" y="14"/>
                </a:cubicBezTo>
                <a:cubicBezTo>
                  <a:pt x="14" y="13"/>
                  <a:pt x="12" y="11"/>
                  <a:pt x="11" y="10"/>
                </a:cubicBezTo>
                <a:cubicBezTo>
                  <a:pt x="9" y="8"/>
                  <a:pt x="8" y="7"/>
                  <a:pt x="6" y="5"/>
                </a:cubicBezTo>
                <a:cubicBezTo>
                  <a:pt x="4" y="4"/>
                  <a:pt x="3" y="2"/>
                  <a:pt x="1" y="1"/>
                </a:cubicBezTo>
                <a:cubicBezTo>
                  <a:pt x="1" y="1"/>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3" name="Freeform 3451">
            <a:extLst>
              <a:ext uri="{FF2B5EF4-FFF2-40B4-BE49-F238E27FC236}">
                <a16:creationId xmlns:a16="http://schemas.microsoft.com/office/drawing/2014/main" id="{1C50D58A-4C0F-4647-B92F-1CD12E77CF1B}"/>
              </a:ext>
            </a:extLst>
          </p:cNvPr>
          <p:cNvSpPr>
            <a:spLocks/>
          </p:cNvSpPr>
          <p:nvPr/>
        </p:nvSpPr>
        <p:spPr bwMode="auto">
          <a:xfrm>
            <a:off x="2371306" y="4596515"/>
            <a:ext cx="57157" cy="85735"/>
          </a:xfrm>
          <a:custGeom>
            <a:avLst/>
            <a:gdLst>
              <a:gd name="T0" fmla="*/ 3 w 13"/>
              <a:gd name="T1" fmla="*/ 2 h 20"/>
              <a:gd name="T2" fmla="*/ 1 w 13"/>
              <a:gd name="T3" fmla="*/ 10 h 20"/>
              <a:gd name="T4" fmla="*/ 4 w 13"/>
              <a:gd name="T5" fmla="*/ 10 h 20"/>
              <a:gd name="T6" fmla="*/ 4 w 13"/>
              <a:gd name="T7" fmla="*/ 10 h 20"/>
              <a:gd name="T8" fmla="*/ 4 w 13"/>
              <a:gd name="T9" fmla="*/ 11 h 20"/>
              <a:gd name="T10" fmla="*/ 4 w 13"/>
              <a:gd name="T11" fmla="*/ 13 h 20"/>
              <a:gd name="T12" fmla="*/ 5 w 13"/>
              <a:gd name="T13" fmla="*/ 15 h 20"/>
              <a:gd name="T14" fmla="*/ 5 w 13"/>
              <a:gd name="T15" fmla="*/ 11 h 20"/>
              <a:gd name="T16" fmla="*/ 5 w 13"/>
              <a:gd name="T17" fmla="*/ 10 h 20"/>
              <a:gd name="T18" fmla="*/ 8 w 13"/>
              <a:gd name="T19" fmla="*/ 11 h 20"/>
              <a:gd name="T20" fmla="*/ 9 w 13"/>
              <a:gd name="T21" fmla="*/ 12 h 20"/>
              <a:gd name="T22" fmla="*/ 11 w 13"/>
              <a:gd name="T23" fmla="*/ 15 h 20"/>
              <a:gd name="T24" fmla="*/ 13 w 13"/>
              <a:gd name="T25" fmla="*/ 20 h 20"/>
              <a:gd name="T26" fmla="*/ 13 w 13"/>
              <a:gd name="T27" fmla="*/ 20 h 20"/>
              <a:gd name="T28" fmla="*/ 11 w 13"/>
              <a:gd name="T29" fmla="*/ 15 h 20"/>
              <a:gd name="T30" fmla="*/ 10 w 13"/>
              <a:gd name="T31" fmla="*/ 13 h 20"/>
              <a:gd name="T32" fmla="*/ 13 w 13"/>
              <a:gd name="T33" fmla="*/ 15 h 20"/>
              <a:gd name="T34" fmla="*/ 12 w 13"/>
              <a:gd name="T35" fmla="*/ 14 h 20"/>
              <a:gd name="T36" fmla="*/ 12 w 13"/>
              <a:gd name="T37" fmla="*/ 13 h 20"/>
              <a:gd name="T38" fmla="*/ 7 w 13"/>
              <a:gd name="T39" fmla="*/ 10 h 20"/>
              <a:gd name="T40" fmla="*/ 8 w 13"/>
              <a:gd name="T41" fmla="*/ 10 h 20"/>
              <a:gd name="T42" fmla="*/ 10 w 13"/>
              <a:gd name="T43" fmla="*/ 10 h 20"/>
              <a:gd name="T44" fmla="*/ 12 w 13"/>
              <a:gd name="T45" fmla="*/ 10 h 20"/>
              <a:gd name="T46" fmla="*/ 12 w 13"/>
              <a:gd name="T47" fmla="*/ 10 h 20"/>
              <a:gd name="T48" fmla="*/ 11 w 13"/>
              <a:gd name="T49" fmla="*/ 10 h 20"/>
              <a:gd name="T50" fmla="*/ 9 w 13"/>
              <a:gd name="T51" fmla="*/ 10 h 20"/>
              <a:gd name="T52" fmla="*/ 8 w 13"/>
              <a:gd name="T53" fmla="*/ 10 h 20"/>
              <a:gd name="T54" fmla="*/ 5 w 13"/>
              <a:gd name="T55" fmla="*/ 10 h 20"/>
              <a:gd name="T56" fmla="*/ 5 w 13"/>
              <a:gd name="T57" fmla="*/ 9 h 20"/>
              <a:gd name="T58" fmla="*/ 7 w 13"/>
              <a:gd name="T59" fmla="*/ 9 h 20"/>
              <a:gd name="T60" fmla="*/ 12 w 13"/>
              <a:gd name="T61" fmla="*/ 8 h 20"/>
              <a:gd name="T62" fmla="*/ 12 w 13"/>
              <a:gd name="T63" fmla="*/ 2 h 20"/>
              <a:gd name="T64" fmla="*/ 12 w 13"/>
              <a:gd name="T65" fmla="*/ 1 h 20"/>
              <a:gd name="T66" fmla="*/ 11 w 13"/>
              <a:gd name="T67" fmla="*/ 1 h 20"/>
              <a:gd name="T68" fmla="*/ 9 w 13"/>
              <a:gd name="T6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20">
                <a:moveTo>
                  <a:pt x="9" y="0"/>
                </a:moveTo>
                <a:cubicBezTo>
                  <a:pt x="7" y="0"/>
                  <a:pt x="5" y="1"/>
                  <a:pt x="3" y="2"/>
                </a:cubicBezTo>
                <a:cubicBezTo>
                  <a:pt x="1" y="4"/>
                  <a:pt x="0" y="7"/>
                  <a:pt x="1" y="10"/>
                </a:cubicBezTo>
                <a:cubicBezTo>
                  <a:pt x="1" y="10"/>
                  <a:pt x="1" y="10"/>
                  <a:pt x="1" y="10"/>
                </a:cubicBezTo>
                <a:cubicBezTo>
                  <a:pt x="1" y="10"/>
                  <a:pt x="2" y="10"/>
                  <a:pt x="2" y="10"/>
                </a:cubicBezTo>
                <a:cubicBezTo>
                  <a:pt x="3" y="10"/>
                  <a:pt x="3"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2"/>
                  <a:pt x="4" y="12"/>
                  <a:pt x="4" y="13"/>
                </a:cubicBezTo>
                <a:cubicBezTo>
                  <a:pt x="4" y="13"/>
                  <a:pt x="4" y="14"/>
                  <a:pt x="4" y="15"/>
                </a:cubicBezTo>
                <a:cubicBezTo>
                  <a:pt x="4" y="15"/>
                  <a:pt x="5" y="15"/>
                  <a:pt x="5" y="15"/>
                </a:cubicBezTo>
                <a:cubicBezTo>
                  <a:pt x="5" y="14"/>
                  <a:pt x="5" y="13"/>
                  <a:pt x="5" y="13"/>
                </a:cubicBezTo>
                <a:cubicBezTo>
                  <a:pt x="5" y="12"/>
                  <a:pt x="5" y="12"/>
                  <a:pt x="5" y="11"/>
                </a:cubicBezTo>
                <a:cubicBezTo>
                  <a:pt x="5" y="11"/>
                  <a:pt x="5" y="11"/>
                  <a:pt x="5" y="11"/>
                </a:cubicBezTo>
                <a:cubicBezTo>
                  <a:pt x="5" y="10"/>
                  <a:pt x="5" y="10"/>
                  <a:pt x="5" y="10"/>
                </a:cubicBezTo>
                <a:cubicBezTo>
                  <a:pt x="5" y="10"/>
                  <a:pt x="5" y="10"/>
                  <a:pt x="5" y="10"/>
                </a:cubicBezTo>
                <a:cubicBezTo>
                  <a:pt x="6" y="10"/>
                  <a:pt x="7" y="11"/>
                  <a:pt x="8" y="11"/>
                </a:cubicBezTo>
                <a:cubicBezTo>
                  <a:pt x="8" y="12"/>
                  <a:pt x="9" y="12"/>
                  <a:pt x="9" y="12"/>
                </a:cubicBezTo>
                <a:cubicBezTo>
                  <a:pt x="9" y="12"/>
                  <a:pt x="9" y="12"/>
                  <a:pt x="9" y="12"/>
                </a:cubicBezTo>
                <a:cubicBezTo>
                  <a:pt x="10" y="13"/>
                  <a:pt x="10" y="13"/>
                  <a:pt x="11" y="14"/>
                </a:cubicBezTo>
                <a:cubicBezTo>
                  <a:pt x="11" y="14"/>
                  <a:pt x="11" y="15"/>
                  <a:pt x="11" y="15"/>
                </a:cubicBezTo>
                <a:cubicBezTo>
                  <a:pt x="11" y="16"/>
                  <a:pt x="12" y="16"/>
                  <a:pt x="12" y="17"/>
                </a:cubicBezTo>
                <a:cubicBezTo>
                  <a:pt x="12" y="18"/>
                  <a:pt x="12" y="19"/>
                  <a:pt x="13" y="20"/>
                </a:cubicBezTo>
                <a:cubicBezTo>
                  <a:pt x="13" y="20"/>
                  <a:pt x="13" y="20"/>
                  <a:pt x="13" y="20"/>
                </a:cubicBezTo>
                <a:cubicBezTo>
                  <a:pt x="13" y="20"/>
                  <a:pt x="13" y="20"/>
                  <a:pt x="13" y="20"/>
                </a:cubicBezTo>
                <a:cubicBezTo>
                  <a:pt x="13" y="19"/>
                  <a:pt x="12" y="18"/>
                  <a:pt x="12" y="17"/>
                </a:cubicBezTo>
                <a:cubicBezTo>
                  <a:pt x="12" y="16"/>
                  <a:pt x="12" y="16"/>
                  <a:pt x="11" y="15"/>
                </a:cubicBezTo>
                <a:cubicBezTo>
                  <a:pt x="11" y="15"/>
                  <a:pt x="11" y="14"/>
                  <a:pt x="11" y="14"/>
                </a:cubicBezTo>
                <a:cubicBezTo>
                  <a:pt x="11" y="13"/>
                  <a:pt x="10" y="13"/>
                  <a:pt x="10" y="13"/>
                </a:cubicBezTo>
                <a:cubicBezTo>
                  <a:pt x="11" y="13"/>
                  <a:pt x="11" y="13"/>
                  <a:pt x="11" y="13"/>
                </a:cubicBezTo>
                <a:cubicBezTo>
                  <a:pt x="12" y="14"/>
                  <a:pt x="12" y="14"/>
                  <a:pt x="13" y="15"/>
                </a:cubicBezTo>
                <a:cubicBezTo>
                  <a:pt x="13" y="14"/>
                  <a:pt x="13" y="14"/>
                  <a:pt x="12" y="14"/>
                </a:cubicBezTo>
                <a:cubicBezTo>
                  <a:pt x="12" y="14"/>
                  <a:pt x="12" y="14"/>
                  <a:pt x="12" y="14"/>
                </a:cubicBezTo>
                <a:cubicBezTo>
                  <a:pt x="12" y="14"/>
                  <a:pt x="12" y="14"/>
                  <a:pt x="12" y="14"/>
                </a:cubicBezTo>
                <a:cubicBezTo>
                  <a:pt x="12" y="13"/>
                  <a:pt x="12" y="13"/>
                  <a:pt x="12" y="13"/>
                </a:cubicBezTo>
                <a:cubicBezTo>
                  <a:pt x="10" y="12"/>
                  <a:pt x="9" y="11"/>
                  <a:pt x="8" y="11"/>
                </a:cubicBezTo>
                <a:cubicBezTo>
                  <a:pt x="7" y="10"/>
                  <a:pt x="7" y="10"/>
                  <a:pt x="7" y="10"/>
                </a:cubicBezTo>
                <a:cubicBezTo>
                  <a:pt x="8" y="10"/>
                  <a:pt x="8" y="10"/>
                  <a:pt x="8" y="10"/>
                </a:cubicBezTo>
                <a:cubicBezTo>
                  <a:pt x="8" y="10"/>
                  <a:pt x="8" y="10"/>
                  <a:pt x="8" y="10"/>
                </a:cubicBezTo>
                <a:cubicBezTo>
                  <a:pt x="9" y="10"/>
                  <a:pt x="9" y="10"/>
                  <a:pt x="9" y="10"/>
                </a:cubicBezTo>
                <a:cubicBezTo>
                  <a:pt x="10" y="10"/>
                  <a:pt x="10" y="10"/>
                  <a:pt x="10"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0" y="10"/>
                  <a:pt x="10" y="10"/>
                  <a:pt x="10" y="10"/>
                </a:cubicBezTo>
                <a:cubicBezTo>
                  <a:pt x="9" y="10"/>
                  <a:pt x="9" y="10"/>
                  <a:pt x="9" y="10"/>
                </a:cubicBezTo>
                <a:cubicBezTo>
                  <a:pt x="8" y="10"/>
                  <a:pt x="8" y="10"/>
                  <a:pt x="8" y="10"/>
                </a:cubicBezTo>
                <a:cubicBezTo>
                  <a:pt x="8" y="10"/>
                  <a:pt x="8" y="10"/>
                  <a:pt x="8" y="10"/>
                </a:cubicBezTo>
                <a:cubicBezTo>
                  <a:pt x="7" y="10"/>
                  <a:pt x="7" y="10"/>
                  <a:pt x="7" y="10"/>
                </a:cubicBezTo>
                <a:cubicBezTo>
                  <a:pt x="6" y="10"/>
                  <a:pt x="6" y="10"/>
                  <a:pt x="5" y="10"/>
                </a:cubicBezTo>
                <a:cubicBezTo>
                  <a:pt x="4" y="10"/>
                  <a:pt x="4" y="10"/>
                  <a:pt x="4" y="10"/>
                </a:cubicBezTo>
                <a:cubicBezTo>
                  <a:pt x="5" y="9"/>
                  <a:pt x="5" y="9"/>
                  <a:pt x="5" y="9"/>
                </a:cubicBezTo>
                <a:cubicBezTo>
                  <a:pt x="6" y="9"/>
                  <a:pt x="6" y="9"/>
                  <a:pt x="6" y="9"/>
                </a:cubicBezTo>
                <a:cubicBezTo>
                  <a:pt x="7" y="9"/>
                  <a:pt x="7" y="9"/>
                  <a:pt x="7" y="9"/>
                </a:cubicBezTo>
                <a:cubicBezTo>
                  <a:pt x="9" y="9"/>
                  <a:pt x="11" y="9"/>
                  <a:pt x="12" y="10"/>
                </a:cubicBezTo>
                <a:cubicBezTo>
                  <a:pt x="12" y="9"/>
                  <a:pt x="12" y="9"/>
                  <a:pt x="12" y="8"/>
                </a:cubicBezTo>
                <a:cubicBezTo>
                  <a:pt x="12" y="7"/>
                  <a:pt x="12" y="5"/>
                  <a:pt x="12" y="4"/>
                </a:cubicBezTo>
                <a:cubicBezTo>
                  <a:pt x="12" y="3"/>
                  <a:pt x="12" y="3"/>
                  <a:pt x="12" y="2"/>
                </a:cubicBezTo>
                <a:cubicBezTo>
                  <a:pt x="12" y="2"/>
                  <a:pt x="12" y="2"/>
                  <a:pt x="12" y="1"/>
                </a:cubicBezTo>
                <a:cubicBezTo>
                  <a:pt x="12" y="1"/>
                  <a:pt x="12" y="1"/>
                  <a:pt x="12" y="1"/>
                </a:cubicBezTo>
                <a:cubicBezTo>
                  <a:pt x="12" y="1"/>
                  <a:pt x="12" y="1"/>
                  <a:pt x="12" y="1"/>
                </a:cubicBezTo>
                <a:cubicBezTo>
                  <a:pt x="11" y="1"/>
                  <a:pt x="11" y="1"/>
                  <a:pt x="11" y="1"/>
                </a:cubicBezTo>
                <a:cubicBezTo>
                  <a:pt x="12" y="0"/>
                  <a:pt x="12" y="0"/>
                  <a:pt x="12" y="0"/>
                </a:cubicBezTo>
                <a:cubicBezTo>
                  <a:pt x="11" y="0"/>
                  <a:pt x="10" y="0"/>
                  <a:pt x="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4" name="Freeform 3452">
            <a:extLst>
              <a:ext uri="{FF2B5EF4-FFF2-40B4-BE49-F238E27FC236}">
                <a16:creationId xmlns:a16="http://schemas.microsoft.com/office/drawing/2014/main" id="{A05E9288-C7A0-49F8-949D-5B54C3B620E4}"/>
              </a:ext>
            </a:extLst>
          </p:cNvPr>
          <p:cNvSpPr>
            <a:spLocks/>
          </p:cNvSpPr>
          <p:nvPr/>
        </p:nvSpPr>
        <p:spPr bwMode="auto">
          <a:xfrm>
            <a:off x="2423700" y="4601278"/>
            <a:ext cx="68270" cy="98436"/>
          </a:xfrm>
          <a:custGeom>
            <a:avLst/>
            <a:gdLst>
              <a:gd name="T0" fmla="*/ 0 w 16"/>
              <a:gd name="T1" fmla="*/ 0 h 23"/>
              <a:gd name="T2" fmla="*/ 0 w 16"/>
              <a:gd name="T3" fmla="*/ 0 h 23"/>
              <a:gd name="T4" fmla="*/ 0 w 16"/>
              <a:gd name="T5" fmla="*/ 1 h 23"/>
              <a:gd name="T6" fmla="*/ 0 w 16"/>
              <a:gd name="T7" fmla="*/ 3 h 23"/>
              <a:gd name="T8" fmla="*/ 0 w 16"/>
              <a:gd name="T9" fmla="*/ 7 h 23"/>
              <a:gd name="T10" fmla="*/ 0 w 16"/>
              <a:gd name="T11" fmla="*/ 9 h 23"/>
              <a:gd name="T12" fmla="*/ 3 w 16"/>
              <a:gd name="T13" fmla="*/ 10 h 23"/>
              <a:gd name="T14" fmla="*/ 2 w 16"/>
              <a:gd name="T15" fmla="*/ 10 h 23"/>
              <a:gd name="T16" fmla="*/ 0 w 16"/>
              <a:gd name="T17" fmla="*/ 9 h 23"/>
              <a:gd name="T18" fmla="*/ 0 w 16"/>
              <a:gd name="T19" fmla="*/ 9 h 23"/>
              <a:gd name="T20" fmla="*/ 0 w 16"/>
              <a:gd name="T21" fmla="*/ 9 h 23"/>
              <a:gd name="T22" fmla="*/ 0 w 16"/>
              <a:gd name="T23" fmla="*/ 9 h 23"/>
              <a:gd name="T24" fmla="*/ 2 w 16"/>
              <a:gd name="T25" fmla="*/ 10 h 23"/>
              <a:gd name="T26" fmla="*/ 3 w 16"/>
              <a:gd name="T27" fmla="*/ 10 h 23"/>
              <a:gd name="T28" fmla="*/ 6 w 16"/>
              <a:gd name="T29" fmla="*/ 12 h 23"/>
              <a:gd name="T30" fmla="*/ 10 w 16"/>
              <a:gd name="T31" fmla="*/ 16 h 23"/>
              <a:gd name="T32" fmla="*/ 9 w 16"/>
              <a:gd name="T33" fmla="*/ 16 h 23"/>
              <a:gd name="T34" fmla="*/ 8 w 16"/>
              <a:gd name="T35" fmla="*/ 15 h 23"/>
              <a:gd name="T36" fmla="*/ 8 w 16"/>
              <a:gd name="T37" fmla="*/ 15 h 23"/>
              <a:gd name="T38" fmla="*/ 7 w 16"/>
              <a:gd name="T39" fmla="*/ 15 h 23"/>
              <a:gd name="T40" fmla="*/ 6 w 16"/>
              <a:gd name="T41" fmla="*/ 14 h 23"/>
              <a:gd name="T42" fmla="*/ 5 w 16"/>
              <a:gd name="T43" fmla="*/ 14 h 23"/>
              <a:gd name="T44" fmla="*/ 4 w 16"/>
              <a:gd name="T45" fmla="*/ 14 h 23"/>
              <a:gd name="T46" fmla="*/ 3 w 16"/>
              <a:gd name="T47" fmla="*/ 13 h 23"/>
              <a:gd name="T48" fmla="*/ 2 w 16"/>
              <a:gd name="T49" fmla="*/ 13 h 23"/>
              <a:gd name="T50" fmla="*/ 1 w 16"/>
              <a:gd name="T51" fmla="*/ 13 h 23"/>
              <a:gd name="T52" fmla="*/ 1 w 16"/>
              <a:gd name="T53" fmla="*/ 14 h 23"/>
              <a:gd name="T54" fmla="*/ 3 w 16"/>
              <a:gd name="T55" fmla="*/ 16 h 23"/>
              <a:gd name="T56" fmla="*/ 7 w 16"/>
              <a:gd name="T57" fmla="*/ 19 h 23"/>
              <a:gd name="T58" fmla="*/ 9 w 16"/>
              <a:gd name="T59" fmla="*/ 22 h 23"/>
              <a:gd name="T60" fmla="*/ 9 w 16"/>
              <a:gd name="T61" fmla="*/ 22 h 23"/>
              <a:gd name="T62" fmla="*/ 7 w 16"/>
              <a:gd name="T63" fmla="*/ 19 h 23"/>
              <a:gd name="T64" fmla="*/ 3 w 16"/>
              <a:gd name="T65" fmla="*/ 15 h 23"/>
              <a:gd name="T66" fmla="*/ 1 w 16"/>
              <a:gd name="T67" fmla="*/ 13 h 23"/>
              <a:gd name="T68" fmla="*/ 2 w 16"/>
              <a:gd name="T69" fmla="*/ 14 h 23"/>
              <a:gd name="T70" fmla="*/ 3 w 16"/>
              <a:gd name="T71" fmla="*/ 14 h 23"/>
              <a:gd name="T72" fmla="*/ 4 w 16"/>
              <a:gd name="T73" fmla="*/ 14 h 23"/>
              <a:gd name="T74" fmla="*/ 5 w 16"/>
              <a:gd name="T75" fmla="*/ 14 h 23"/>
              <a:gd name="T76" fmla="*/ 6 w 16"/>
              <a:gd name="T77" fmla="*/ 14 h 23"/>
              <a:gd name="T78" fmla="*/ 7 w 16"/>
              <a:gd name="T79" fmla="*/ 15 h 23"/>
              <a:gd name="T80" fmla="*/ 8 w 16"/>
              <a:gd name="T81" fmla="*/ 15 h 23"/>
              <a:gd name="T82" fmla="*/ 8 w 16"/>
              <a:gd name="T83" fmla="*/ 16 h 23"/>
              <a:gd name="T84" fmla="*/ 9 w 16"/>
              <a:gd name="T85" fmla="*/ 16 h 23"/>
              <a:gd name="T86" fmla="*/ 10 w 16"/>
              <a:gd name="T87" fmla="*/ 17 h 23"/>
              <a:gd name="T88" fmla="*/ 12 w 16"/>
              <a:gd name="T89" fmla="*/ 22 h 23"/>
              <a:gd name="T90" fmla="*/ 12 w 16"/>
              <a:gd name="T91" fmla="*/ 23 h 23"/>
              <a:gd name="T92" fmla="*/ 14 w 16"/>
              <a:gd name="T93" fmla="*/ 23 h 23"/>
              <a:gd name="T94" fmla="*/ 16 w 16"/>
              <a:gd name="T95" fmla="*/ 22 h 23"/>
              <a:gd name="T96" fmla="*/ 16 w 16"/>
              <a:gd name="T97" fmla="*/ 22 h 23"/>
              <a:gd name="T98" fmla="*/ 15 w 16"/>
              <a:gd name="T99" fmla="*/ 21 h 23"/>
              <a:gd name="T100" fmla="*/ 13 w 16"/>
              <a:gd name="T101" fmla="*/ 17 h 23"/>
              <a:gd name="T102" fmla="*/ 12 w 16"/>
              <a:gd name="T103" fmla="*/ 15 h 23"/>
              <a:gd name="T104" fmla="*/ 11 w 16"/>
              <a:gd name="T105" fmla="*/ 13 h 23"/>
              <a:gd name="T106" fmla="*/ 10 w 16"/>
              <a:gd name="T107" fmla="*/ 8 h 23"/>
              <a:gd name="T108" fmla="*/ 9 w 16"/>
              <a:gd name="T109" fmla="*/ 6 h 23"/>
              <a:gd name="T110" fmla="*/ 8 w 16"/>
              <a:gd name="T111" fmla="*/ 5 h 23"/>
              <a:gd name="T112" fmla="*/ 7 w 16"/>
              <a:gd name="T113" fmla="*/ 3 h 23"/>
              <a:gd name="T114" fmla="*/ 7 w 16"/>
              <a:gd name="T115" fmla="*/ 2 h 23"/>
              <a:gd name="T116" fmla="*/ 4 w 16"/>
              <a:gd name="T117" fmla="*/ 1 h 23"/>
              <a:gd name="T118" fmla="*/ 1 w 16"/>
              <a:gd name="T119" fmla="*/ 0 h 23"/>
              <a:gd name="T120" fmla="*/ 0 w 1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23">
                <a:moveTo>
                  <a:pt x="0" y="0"/>
                </a:moveTo>
                <a:cubicBezTo>
                  <a:pt x="0" y="0"/>
                  <a:pt x="0" y="0"/>
                  <a:pt x="0" y="0"/>
                </a:cubicBezTo>
                <a:cubicBezTo>
                  <a:pt x="1" y="1"/>
                  <a:pt x="1" y="1"/>
                  <a:pt x="0" y="1"/>
                </a:cubicBezTo>
                <a:cubicBezTo>
                  <a:pt x="0" y="2"/>
                  <a:pt x="0" y="2"/>
                  <a:pt x="0" y="3"/>
                </a:cubicBezTo>
                <a:cubicBezTo>
                  <a:pt x="0" y="4"/>
                  <a:pt x="0" y="6"/>
                  <a:pt x="0" y="7"/>
                </a:cubicBezTo>
                <a:cubicBezTo>
                  <a:pt x="0" y="8"/>
                  <a:pt x="0" y="8"/>
                  <a:pt x="0" y="9"/>
                </a:cubicBezTo>
                <a:cubicBezTo>
                  <a:pt x="1" y="9"/>
                  <a:pt x="2" y="10"/>
                  <a:pt x="3" y="10"/>
                </a:cubicBezTo>
                <a:cubicBezTo>
                  <a:pt x="3" y="10"/>
                  <a:pt x="2" y="10"/>
                  <a:pt x="2" y="10"/>
                </a:cubicBezTo>
                <a:cubicBezTo>
                  <a:pt x="1" y="9"/>
                  <a:pt x="1" y="9"/>
                  <a:pt x="0" y="9"/>
                </a:cubicBezTo>
                <a:cubicBezTo>
                  <a:pt x="0" y="9"/>
                  <a:pt x="0" y="9"/>
                  <a:pt x="0" y="9"/>
                </a:cubicBezTo>
                <a:cubicBezTo>
                  <a:pt x="0" y="9"/>
                  <a:pt x="0" y="9"/>
                  <a:pt x="0" y="9"/>
                </a:cubicBezTo>
                <a:cubicBezTo>
                  <a:pt x="0" y="9"/>
                  <a:pt x="0" y="9"/>
                  <a:pt x="0" y="9"/>
                </a:cubicBezTo>
                <a:cubicBezTo>
                  <a:pt x="1" y="9"/>
                  <a:pt x="1" y="9"/>
                  <a:pt x="2" y="10"/>
                </a:cubicBezTo>
                <a:cubicBezTo>
                  <a:pt x="3" y="10"/>
                  <a:pt x="3" y="10"/>
                  <a:pt x="3" y="10"/>
                </a:cubicBezTo>
                <a:cubicBezTo>
                  <a:pt x="4" y="11"/>
                  <a:pt x="5" y="11"/>
                  <a:pt x="6" y="12"/>
                </a:cubicBezTo>
                <a:cubicBezTo>
                  <a:pt x="7" y="13"/>
                  <a:pt x="9" y="15"/>
                  <a:pt x="10" y="16"/>
                </a:cubicBezTo>
                <a:cubicBezTo>
                  <a:pt x="9" y="16"/>
                  <a:pt x="9" y="16"/>
                  <a:pt x="9" y="16"/>
                </a:cubicBezTo>
                <a:cubicBezTo>
                  <a:pt x="8" y="15"/>
                  <a:pt x="8" y="15"/>
                  <a:pt x="8" y="15"/>
                </a:cubicBezTo>
                <a:cubicBezTo>
                  <a:pt x="8" y="15"/>
                  <a:pt x="8" y="15"/>
                  <a:pt x="8" y="15"/>
                </a:cubicBezTo>
                <a:cubicBezTo>
                  <a:pt x="7" y="15"/>
                  <a:pt x="7" y="15"/>
                  <a:pt x="7" y="15"/>
                </a:cubicBezTo>
                <a:cubicBezTo>
                  <a:pt x="7" y="15"/>
                  <a:pt x="7" y="14"/>
                  <a:pt x="6" y="14"/>
                </a:cubicBezTo>
                <a:cubicBezTo>
                  <a:pt x="6" y="14"/>
                  <a:pt x="5" y="14"/>
                  <a:pt x="5" y="14"/>
                </a:cubicBezTo>
                <a:cubicBezTo>
                  <a:pt x="5" y="14"/>
                  <a:pt x="4" y="14"/>
                  <a:pt x="4" y="14"/>
                </a:cubicBezTo>
                <a:cubicBezTo>
                  <a:pt x="4" y="13"/>
                  <a:pt x="3" y="13"/>
                  <a:pt x="3" y="13"/>
                </a:cubicBezTo>
                <a:cubicBezTo>
                  <a:pt x="2" y="13"/>
                  <a:pt x="2" y="13"/>
                  <a:pt x="2" y="13"/>
                </a:cubicBezTo>
                <a:cubicBezTo>
                  <a:pt x="1" y="13"/>
                  <a:pt x="1" y="13"/>
                  <a:pt x="1" y="13"/>
                </a:cubicBezTo>
                <a:cubicBezTo>
                  <a:pt x="1" y="13"/>
                  <a:pt x="1" y="13"/>
                  <a:pt x="1" y="14"/>
                </a:cubicBezTo>
                <a:cubicBezTo>
                  <a:pt x="2" y="14"/>
                  <a:pt x="2" y="15"/>
                  <a:pt x="3" y="16"/>
                </a:cubicBezTo>
                <a:cubicBezTo>
                  <a:pt x="4" y="17"/>
                  <a:pt x="6" y="18"/>
                  <a:pt x="7" y="19"/>
                </a:cubicBezTo>
                <a:cubicBezTo>
                  <a:pt x="8" y="20"/>
                  <a:pt x="9" y="21"/>
                  <a:pt x="9" y="22"/>
                </a:cubicBezTo>
                <a:cubicBezTo>
                  <a:pt x="9" y="22"/>
                  <a:pt x="9" y="22"/>
                  <a:pt x="9" y="22"/>
                </a:cubicBezTo>
                <a:cubicBezTo>
                  <a:pt x="9" y="21"/>
                  <a:pt x="8" y="20"/>
                  <a:pt x="7" y="19"/>
                </a:cubicBezTo>
                <a:cubicBezTo>
                  <a:pt x="6" y="18"/>
                  <a:pt x="4" y="16"/>
                  <a:pt x="3" y="15"/>
                </a:cubicBezTo>
                <a:cubicBezTo>
                  <a:pt x="2" y="15"/>
                  <a:pt x="2" y="14"/>
                  <a:pt x="1" y="13"/>
                </a:cubicBezTo>
                <a:cubicBezTo>
                  <a:pt x="2" y="14"/>
                  <a:pt x="2" y="14"/>
                  <a:pt x="2" y="14"/>
                </a:cubicBezTo>
                <a:cubicBezTo>
                  <a:pt x="3" y="14"/>
                  <a:pt x="3" y="14"/>
                  <a:pt x="3" y="14"/>
                </a:cubicBezTo>
                <a:cubicBezTo>
                  <a:pt x="3" y="14"/>
                  <a:pt x="3" y="14"/>
                  <a:pt x="4" y="14"/>
                </a:cubicBezTo>
                <a:cubicBezTo>
                  <a:pt x="4" y="14"/>
                  <a:pt x="5" y="14"/>
                  <a:pt x="5" y="14"/>
                </a:cubicBezTo>
                <a:cubicBezTo>
                  <a:pt x="5" y="14"/>
                  <a:pt x="6" y="14"/>
                  <a:pt x="6" y="14"/>
                </a:cubicBezTo>
                <a:cubicBezTo>
                  <a:pt x="7" y="15"/>
                  <a:pt x="7" y="15"/>
                  <a:pt x="7" y="15"/>
                </a:cubicBezTo>
                <a:cubicBezTo>
                  <a:pt x="8" y="15"/>
                  <a:pt x="8" y="15"/>
                  <a:pt x="8" y="15"/>
                </a:cubicBezTo>
                <a:cubicBezTo>
                  <a:pt x="8" y="16"/>
                  <a:pt x="8" y="16"/>
                  <a:pt x="8" y="16"/>
                </a:cubicBezTo>
                <a:cubicBezTo>
                  <a:pt x="9" y="16"/>
                  <a:pt x="9" y="16"/>
                  <a:pt x="9" y="16"/>
                </a:cubicBezTo>
                <a:cubicBezTo>
                  <a:pt x="10" y="17"/>
                  <a:pt x="10" y="17"/>
                  <a:pt x="10" y="17"/>
                </a:cubicBezTo>
                <a:cubicBezTo>
                  <a:pt x="11" y="18"/>
                  <a:pt x="12" y="20"/>
                  <a:pt x="12" y="22"/>
                </a:cubicBezTo>
                <a:cubicBezTo>
                  <a:pt x="12" y="22"/>
                  <a:pt x="12" y="22"/>
                  <a:pt x="12" y="23"/>
                </a:cubicBezTo>
                <a:cubicBezTo>
                  <a:pt x="12" y="23"/>
                  <a:pt x="13" y="23"/>
                  <a:pt x="14" y="23"/>
                </a:cubicBezTo>
                <a:cubicBezTo>
                  <a:pt x="15" y="23"/>
                  <a:pt x="15" y="23"/>
                  <a:pt x="16" y="22"/>
                </a:cubicBezTo>
                <a:cubicBezTo>
                  <a:pt x="16" y="22"/>
                  <a:pt x="16" y="22"/>
                  <a:pt x="16" y="22"/>
                </a:cubicBezTo>
                <a:cubicBezTo>
                  <a:pt x="16" y="22"/>
                  <a:pt x="15" y="21"/>
                  <a:pt x="15" y="21"/>
                </a:cubicBezTo>
                <a:cubicBezTo>
                  <a:pt x="14" y="20"/>
                  <a:pt x="14" y="19"/>
                  <a:pt x="13" y="17"/>
                </a:cubicBezTo>
                <a:cubicBezTo>
                  <a:pt x="13" y="17"/>
                  <a:pt x="12" y="16"/>
                  <a:pt x="12" y="15"/>
                </a:cubicBezTo>
                <a:cubicBezTo>
                  <a:pt x="12" y="14"/>
                  <a:pt x="12" y="14"/>
                  <a:pt x="11" y="13"/>
                </a:cubicBezTo>
                <a:cubicBezTo>
                  <a:pt x="11" y="11"/>
                  <a:pt x="10" y="10"/>
                  <a:pt x="10" y="8"/>
                </a:cubicBezTo>
                <a:cubicBezTo>
                  <a:pt x="10" y="8"/>
                  <a:pt x="9" y="7"/>
                  <a:pt x="9" y="6"/>
                </a:cubicBezTo>
                <a:cubicBezTo>
                  <a:pt x="9" y="6"/>
                  <a:pt x="9" y="5"/>
                  <a:pt x="8" y="5"/>
                </a:cubicBezTo>
                <a:cubicBezTo>
                  <a:pt x="8" y="4"/>
                  <a:pt x="7" y="3"/>
                  <a:pt x="7" y="3"/>
                </a:cubicBezTo>
                <a:cubicBezTo>
                  <a:pt x="7" y="2"/>
                  <a:pt x="7" y="2"/>
                  <a:pt x="7" y="2"/>
                </a:cubicBezTo>
                <a:cubicBezTo>
                  <a:pt x="6" y="2"/>
                  <a:pt x="5" y="2"/>
                  <a:pt x="4" y="1"/>
                </a:cubicBezTo>
                <a:cubicBezTo>
                  <a:pt x="3" y="1"/>
                  <a:pt x="2"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5" name="Freeform 3453">
            <a:extLst>
              <a:ext uri="{FF2B5EF4-FFF2-40B4-BE49-F238E27FC236}">
                <a16:creationId xmlns:a16="http://schemas.microsoft.com/office/drawing/2014/main" id="{17408516-50F4-48A9-AFE7-AEE34E55264F}"/>
              </a:ext>
            </a:extLst>
          </p:cNvPr>
          <p:cNvSpPr>
            <a:spLocks/>
          </p:cNvSpPr>
          <p:nvPr/>
        </p:nvSpPr>
        <p:spPr bwMode="auto">
          <a:xfrm>
            <a:off x="2423700" y="4639383"/>
            <a:ext cx="4763" cy="17465"/>
          </a:xfrm>
          <a:custGeom>
            <a:avLst/>
            <a:gdLst>
              <a:gd name="T0" fmla="*/ 0 w 1"/>
              <a:gd name="T1" fmla="*/ 0 h 4"/>
              <a:gd name="T2" fmla="*/ 0 w 1"/>
              <a:gd name="T3" fmla="*/ 0 h 4"/>
              <a:gd name="T4" fmla="*/ 0 w 1"/>
              <a:gd name="T5" fmla="*/ 1 h 4"/>
              <a:gd name="T6" fmla="*/ 0 w 1"/>
              <a:gd name="T7" fmla="*/ 2 h 4"/>
              <a:gd name="T8" fmla="*/ 0 w 1"/>
              <a:gd name="T9" fmla="*/ 4 h 4"/>
              <a:gd name="T10" fmla="*/ 1 w 1"/>
              <a:gd name="T11" fmla="*/ 4 h 4"/>
              <a:gd name="T12" fmla="*/ 1 w 1"/>
              <a:gd name="T13" fmla="*/ 2 h 4"/>
              <a:gd name="T14" fmla="*/ 0 w 1"/>
              <a:gd name="T15" fmla="*/ 1 h 4"/>
              <a:gd name="T16" fmla="*/ 0 w 1"/>
              <a:gd name="T17" fmla="*/ 0 h 4"/>
              <a:gd name="T18" fmla="*/ 0 w 1"/>
              <a:gd name="T19" fmla="*/ 0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0"/>
                  <a:pt x="0" y="0"/>
                  <a:pt x="0" y="0"/>
                </a:cubicBezTo>
                <a:cubicBezTo>
                  <a:pt x="0" y="1"/>
                  <a:pt x="0" y="1"/>
                  <a:pt x="0" y="1"/>
                </a:cubicBezTo>
                <a:cubicBezTo>
                  <a:pt x="0" y="2"/>
                  <a:pt x="0" y="2"/>
                  <a:pt x="0" y="2"/>
                </a:cubicBezTo>
                <a:cubicBezTo>
                  <a:pt x="0" y="3"/>
                  <a:pt x="0" y="3"/>
                  <a:pt x="0" y="4"/>
                </a:cubicBezTo>
                <a:cubicBezTo>
                  <a:pt x="1" y="4"/>
                  <a:pt x="1" y="4"/>
                  <a:pt x="1" y="4"/>
                </a:cubicBezTo>
                <a:cubicBezTo>
                  <a:pt x="1" y="3"/>
                  <a:pt x="1" y="3"/>
                  <a:pt x="1" y="2"/>
                </a:cubicBezTo>
                <a:cubicBezTo>
                  <a:pt x="0" y="1"/>
                  <a:pt x="0" y="1"/>
                  <a:pt x="0" y="1"/>
                </a:cubicBezTo>
                <a:cubicBezTo>
                  <a:pt x="0" y="0"/>
                  <a:pt x="0" y="0"/>
                  <a:pt x="0" y="0"/>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6" name="Freeform 3454">
            <a:extLst>
              <a:ext uri="{FF2B5EF4-FFF2-40B4-BE49-F238E27FC236}">
                <a16:creationId xmlns:a16="http://schemas.microsoft.com/office/drawing/2014/main" id="{DE0EE9D5-1F6F-4A85-9C8E-50CA68E1558B}"/>
              </a:ext>
            </a:extLst>
          </p:cNvPr>
          <p:cNvSpPr>
            <a:spLocks/>
          </p:cNvSpPr>
          <p:nvPr/>
        </p:nvSpPr>
        <p:spPr bwMode="auto">
          <a:xfrm>
            <a:off x="2401472" y="4639383"/>
            <a:ext cx="22228" cy="17465"/>
          </a:xfrm>
          <a:custGeom>
            <a:avLst/>
            <a:gdLst>
              <a:gd name="T0" fmla="*/ 5 w 5"/>
              <a:gd name="T1" fmla="*/ 0 h 4"/>
              <a:gd name="T2" fmla="*/ 4 w 5"/>
              <a:gd name="T3" fmla="*/ 0 h 4"/>
              <a:gd name="T4" fmla="*/ 3 w 5"/>
              <a:gd name="T5" fmla="*/ 0 h 4"/>
              <a:gd name="T6" fmla="*/ 2 w 5"/>
              <a:gd name="T7" fmla="*/ 0 h 4"/>
              <a:gd name="T8" fmla="*/ 1 w 5"/>
              <a:gd name="T9" fmla="*/ 0 h 4"/>
              <a:gd name="T10" fmla="*/ 1 w 5"/>
              <a:gd name="T11" fmla="*/ 0 h 4"/>
              <a:gd name="T12" fmla="*/ 0 w 5"/>
              <a:gd name="T13" fmla="*/ 0 h 4"/>
              <a:gd name="T14" fmla="*/ 1 w 5"/>
              <a:gd name="T15" fmla="*/ 1 h 4"/>
              <a:gd name="T16" fmla="*/ 5 w 5"/>
              <a:gd name="T17" fmla="*/ 3 h 4"/>
              <a:gd name="T18" fmla="*/ 5 w 5"/>
              <a:gd name="T19" fmla="*/ 4 h 4"/>
              <a:gd name="T20" fmla="*/ 5 w 5"/>
              <a:gd name="T21" fmla="*/ 4 h 4"/>
              <a:gd name="T22" fmla="*/ 5 w 5"/>
              <a:gd name="T23" fmla="*/ 4 h 4"/>
              <a:gd name="T24" fmla="*/ 5 w 5"/>
              <a:gd name="T25" fmla="*/ 2 h 4"/>
              <a:gd name="T26" fmla="*/ 5 w 5"/>
              <a:gd name="T27" fmla="*/ 1 h 4"/>
              <a:gd name="T28" fmla="*/ 5 w 5"/>
              <a:gd name="T29" fmla="*/ 0 h 4"/>
              <a:gd name="T30" fmla="*/ 5 w 5"/>
              <a:gd name="T31" fmla="*/ 0 h 4"/>
              <a:gd name="T32" fmla="*/ 5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5" y="0"/>
                </a:moveTo>
                <a:cubicBezTo>
                  <a:pt x="4" y="0"/>
                  <a:pt x="4" y="0"/>
                  <a:pt x="4" y="0"/>
                </a:cubicBezTo>
                <a:cubicBezTo>
                  <a:pt x="3" y="0"/>
                  <a:pt x="3" y="0"/>
                  <a:pt x="3" y="0"/>
                </a:cubicBezTo>
                <a:cubicBezTo>
                  <a:pt x="2" y="0"/>
                  <a:pt x="2" y="0"/>
                  <a:pt x="2" y="0"/>
                </a:cubicBezTo>
                <a:cubicBezTo>
                  <a:pt x="1" y="0"/>
                  <a:pt x="1" y="0"/>
                  <a:pt x="1" y="0"/>
                </a:cubicBezTo>
                <a:cubicBezTo>
                  <a:pt x="1" y="0"/>
                  <a:pt x="1" y="0"/>
                  <a:pt x="1" y="0"/>
                </a:cubicBezTo>
                <a:cubicBezTo>
                  <a:pt x="0" y="0"/>
                  <a:pt x="0" y="0"/>
                  <a:pt x="0" y="0"/>
                </a:cubicBezTo>
                <a:cubicBezTo>
                  <a:pt x="1" y="1"/>
                  <a:pt x="1" y="1"/>
                  <a:pt x="1" y="1"/>
                </a:cubicBezTo>
                <a:cubicBezTo>
                  <a:pt x="2" y="1"/>
                  <a:pt x="3" y="2"/>
                  <a:pt x="5" y="3"/>
                </a:cubicBezTo>
                <a:cubicBezTo>
                  <a:pt x="5" y="4"/>
                  <a:pt x="5" y="4"/>
                  <a:pt x="5" y="4"/>
                </a:cubicBezTo>
                <a:cubicBezTo>
                  <a:pt x="5" y="4"/>
                  <a:pt x="5" y="4"/>
                  <a:pt x="5" y="4"/>
                </a:cubicBezTo>
                <a:cubicBezTo>
                  <a:pt x="5" y="4"/>
                  <a:pt x="5" y="4"/>
                  <a:pt x="5" y="4"/>
                </a:cubicBezTo>
                <a:cubicBezTo>
                  <a:pt x="5" y="3"/>
                  <a:pt x="5" y="3"/>
                  <a:pt x="5" y="2"/>
                </a:cubicBezTo>
                <a:cubicBezTo>
                  <a:pt x="5" y="1"/>
                  <a:pt x="5" y="1"/>
                  <a:pt x="5" y="1"/>
                </a:cubicBezTo>
                <a:cubicBezTo>
                  <a:pt x="5" y="0"/>
                  <a:pt x="5" y="0"/>
                  <a:pt x="5" y="0"/>
                </a:cubicBezTo>
                <a:cubicBezTo>
                  <a:pt x="5" y="0"/>
                  <a:pt x="5" y="0"/>
                  <a:pt x="5" y="0"/>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7" name="Freeform 3455">
            <a:extLst>
              <a:ext uri="{FF2B5EF4-FFF2-40B4-BE49-F238E27FC236}">
                <a16:creationId xmlns:a16="http://schemas.microsoft.com/office/drawing/2014/main" id="{03A8C3E1-7D78-49D1-A69C-C619FD9EA5B7}"/>
              </a:ext>
            </a:extLst>
          </p:cNvPr>
          <p:cNvSpPr>
            <a:spLocks/>
          </p:cNvSpPr>
          <p:nvPr/>
        </p:nvSpPr>
        <p:spPr bwMode="auto">
          <a:xfrm>
            <a:off x="2423700" y="4639383"/>
            <a:ext cx="42867" cy="30166"/>
          </a:xfrm>
          <a:custGeom>
            <a:avLst/>
            <a:gdLst>
              <a:gd name="T0" fmla="*/ 0 w 10"/>
              <a:gd name="T1" fmla="*/ 0 h 7"/>
              <a:gd name="T2" fmla="*/ 0 w 10"/>
              <a:gd name="T3" fmla="*/ 0 h 7"/>
              <a:gd name="T4" fmla="*/ 0 w 10"/>
              <a:gd name="T5" fmla="*/ 1 h 7"/>
              <a:gd name="T6" fmla="*/ 1 w 10"/>
              <a:gd name="T7" fmla="*/ 2 h 7"/>
              <a:gd name="T8" fmla="*/ 1 w 10"/>
              <a:gd name="T9" fmla="*/ 4 h 7"/>
              <a:gd name="T10" fmla="*/ 2 w 10"/>
              <a:gd name="T11" fmla="*/ 4 h 7"/>
              <a:gd name="T12" fmla="*/ 3 w 10"/>
              <a:gd name="T13" fmla="*/ 4 h 7"/>
              <a:gd name="T14" fmla="*/ 4 w 10"/>
              <a:gd name="T15" fmla="*/ 5 h 7"/>
              <a:gd name="T16" fmla="*/ 5 w 10"/>
              <a:gd name="T17" fmla="*/ 5 h 7"/>
              <a:gd name="T18" fmla="*/ 6 w 10"/>
              <a:gd name="T19" fmla="*/ 5 h 7"/>
              <a:gd name="T20" fmla="*/ 7 w 10"/>
              <a:gd name="T21" fmla="*/ 6 h 7"/>
              <a:gd name="T22" fmla="*/ 8 w 10"/>
              <a:gd name="T23" fmla="*/ 6 h 7"/>
              <a:gd name="T24" fmla="*/ 8 w 10"/>
              <a:gd name="T25" fmla="*/ 6 h 7"/>
              <a:gd name="T26" fmla="*/ 9 w 10"/>
              <a:gd name="T27" fmla="*/ 7 h 7"/>
              <a:gd name="T28" fmla="*/ 10 w 10"/>
              <a:gd name="T29" fmla="*/ 7 h 7"/>
              <a:gd name="T30" fmla="*/ 6 w 10"/>
              <a:gd name="T31" fmla="*/ 3 h 7"/>
              <a:gd name="T32" fmla="*/ 3 w 10"/>
              <a:gd name="T33" fmla="*/ 1 h 7"/>
              <a:gd name="T34" fmla="*/ 2 w 10"/>
              <a:gd name="T35" fmla="*/ 1 h 7"/>
              <a:gd name="T36" fmla="*/ 0 w 10"/>
              <a:gd name="T37" fmla="*/ 0 h 7"/>
              <a:gd name="T38" fmla="*/ 0 w 10"/>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7">
                <a:moveTo>
                  <a:pt x="0" y="0"/>
                </a:moveTo>
                <a:cubicBezTo>
                  <a:pt x="0" y="0"/>
                  <a:pt x="0" y="0"/>
                  <a:pt x="0" y="0"/>
                </a:cubicBezTo>
                <a:cubicBezTo>
                  <a:pt x="0" y="1"/>
                  <a:pt x="0" y="1"/>
                  <a:pt x="0" y="1"/>
                </a:cubicBezTo>
                <a:cubicBezTo>
                  <a:pt x="1" y="2"/>
                  <a:pt x="1" y="2"/>
                  <a:pt x="1" y="2"/>
                </a:cubicBezTo>
                <a:cubicBezTo>
                  <a:pt x="1" y="3"/>
                  <a:pt x="1" y="3"/>
                  <a:pt x="1" y="4"/>
                </a:cubicBezTo>
                <a:cubicBezTo>
                  <a:pt x="1" y="4"/>
                  <a:pt x="1" y="4"/>
                  <a:pt x="2" y="4"/>
                </a:cubicBezTo>
                <a:cubicBezTo>
                  <a:pt x="3" y="4"/>
                  <a:pt x="3" y="4"/>
                  <a:pt x="3" y="4"/>
                </a:cubicBezTo>
                <a:cubicBezTo>
                  <a:pt x="3" y="4"/>
                  <a:pt x="4" y="4"/>
                  <a:pt x="4" y="5"/>
                </a:cubicBezTo>
                <a:cubicBezTo>
                  <a:pt x="4" y="5"/>
                  <a:pt x="5" y="5"/>
                  <a:pt x="5" y="5"/>
                </a:cubicBezTo>
                <a:cubicBezTo>
                  <a:pt x="5" y="5"/>
                  <a:pt x="6" y="5"/>
                  <a:pt x="6" y="5"/>
                </a:cubicBezTo>
                <a:cubicBezTo>
                  <a:pt x="7" y="5"/>
                  <a:pt x="7" y="6"/>
                  <a:pt x="7" y="6"/>
                </a:cubicBezTo>
                <a:cubicBezTo>
                  <a:pt x="8" y="6"/>
                  <a:pt x="8" y="6"/>
                  <a:pt x="8" y="6"/>
                </a:cubicBezTo>
                <a:cubicBezTo>
                  <a:pt x="8" y="6"/>
                  <a:pt x="8" y="6"/>
                  <a:pt x="8" y="6"/>
                </a:cubicBezTo>
                <a:cubicBezTo>
                  <a:pt x="9" y="7"/>
                  <a:pt x="9" y="7"/>
                  <a:pt x="9" y="7"/>
                </a:cubicBezTo>
                <a:cubicBezTo>
                  <a:pt x="10" y="7"/>
                  <a:pt x="10" y="7"/>
                  <a:pt x="10" y="7"/>
                </a:cubicBezTo>
                <a:cubicBezTo>
                  <a:pt x="9" y="6"/>
                  <a:pt x="7" y="4"/>
                  <a:pt x="6" y="3"/>
                </a:cubicBezTo>
                <a:cubicBezTo>
                  <a:pt x="5" y="2"/>
                  <a:pt x="4" y="2"/>
                  <a:pt x="3" y="1"/>
                </a:cubicBezTo>
                <a:cubicBezTo>
                  <a:pt x="3" y="1"/>
                  <a:pt x="3" y="1"/>
                  <a:pt x="2" y="1"/>
                </a:cubicBezTo>
                <a:cubicBezTo>
                  <a:pt x="1" y="0"/>
                  <a:pt x="1"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8" name="Oval 3456">
            <a:extLst>
              <a:ext uri="{FF2B5EF4-FFF2-40B4-BE49-F238E27FC236}">
                <a16:creationId xmlns:a16="http://schemas.microsoft.com/office/drawing/2014/main" id="{034D6397-5AD0-40BB-80F7-346BAB59C69C}"/>
              </a:ext>
            </a:extLst>
          </p:cNvPr>
          <p:cNvSpPr>
            <a:spLocks noChangeArrowheads="1"/>
          </p:cNvSpPr>
          <p:nvPr/>
        </p:nvSpPr>
        <p:spPr bwMode="auto">
          <a:xfrm>
            <a:off x="2423700" y="4639383"/>
            <a:ext cx="1588" cy="1588"/>
          </a:xfrm>
          <a:prstGeom prst="ellipse">
            <a:avLst/>
          </a:pr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09" name="Freeform 3457">
            <a:extLst>
              <a:ext uri="{FF2B5EF4-FFF2-40B4-BE49-F238E27FC236}">
                <a16:creationId xmlns:a16="http://schemas.microsoft.com/office/drawing/2014/main" id="{534B1046-2A7D-4A5C-ABB9-2344E2252ACF}"/>
              </a:ext>
            </a:extLst>
          </p:cNvPr>
          <p:cNvSpPr>
            <a:spLocks/>
          </p:cNvSpPr>
          <p:nvPr/>
        </p:nvSpPr>
        <p:spPr bwMode="auto">
          <a:xfrm>
            <a:off x="2388771" y="4636207"/>
            <a:ext cx="34929" cy="3175"/>
          </a:xfrm>
          <a:custGeom>
            <a:avLst/>
            <a:gdLst>
              <a:gd name="T0" fmla="*/ 2 w 8"/>
              <a:gd name="T1" fmla="*/ 0 h 1"/>
              <a:gd name="T2" fmla="*/ 1 w 8"/>
              <a:gd name="T3" fmla="*/ 0 h 1"/>
              <a:gd name="T4" fmla="*/ 0 w 8"/>
              <a:gd name="T5" fmla="*/ 1 h 1"/>
              <a:gd name="T6" fmla="*/ 1 w 8"/>
              <a:gd name="T7" fmla="*/ 1 h 1"/>
              <a:gd name="T8" fmla="*/ 3 w 8"/>
              <a:gd name="T9" fmla="*/ 1 h 1"/>
              <a:gd name="T10" fmla="*/ 4 w 8"/>
              <a:gd name="T11" fmla="*/ 1 h 1"/>
              <a:gd name="T12" fmla="*/ 4 w 8"/>
              <a:gd name="T13" fmla="*/ 1 h 1"/>
              <a:gd name="T14" fmla="*/ 5 w 8"/>
              <a:gd name="T15" fmla="*/ 1 h 1"/>
              <a:gd name="T16" fmla="*/ 6 w 8"/>
              <a:gd name="T17" fmla="*/ 1 h 1"/>
              <a:gd name="T18" fmla="*/ 7 w 8"/>
              <a:gd name="T19" fmla="*/ 1 h 1"/>
              <a:gd name="T20" fmla="*/ 8 w 8"/>
              <a:gd name="T21" fmla="*/ 1 h 1"/>
              <a:gd name="T22" fmla="*/ 8 w 8"/>
              <a:gd name="T23" fmla="*/ 1 h 1"/>
              <a:gd name="T24" fmla="*/ 8 w 8"/>
              <a:gd name="T25" fmla="*/ 1 h 1"/>
              <a:gd name="T26" fmla="*/ 3 w 8"/>
              <a:gd name="T27" fmla="*/ 0 h 1"/>
              <a:gd name="T28" fmla="*/ 2 w 8"/>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
                <a:moveTo>
                  <a:pt x="2" y="0"/>
                </a:moveTo>
                <a:cubicBezTo>
                  <a:pt x="2" y="0"/>
                  <a:pt x="2" y="0"/>
                  <a:pt x="1" y="0"/>
                </a:cubicBezTo>
                <a:cubicBezTo>
                  <a:pt x="1" y="0"/>
                  <a:pt x="1" y="0"/>
                  <a:pt x="0" y="1"/>
                </a:cubicBezTo>
                <a:cubicBezTo>
                  <a:pt x="1" y="1"/>
                  <a:pt x="1" y="1"/>
                  <a:pt x="1" y="1"/>
                </a:cubicBezTo>
                <a:cubicBezTo>
                  <a:pt x="2" y="1"/>
                  <a:pt x="2" y="1"/>
                  <a:pt x="3" y="1"/>
                </a:cubicBezTo>
                <a:cubicBezTo>
                  <a:pt x="3" y="1"/>
                  <a:pt x="3" y="1"/>
                  <a:pt x="4" y="1"/>
                </a:cubicBezTo>
                <a:cubicBezTo>
                  <a:pt x="4" y="1"/>
                  <a:pt x="4" y="1"/>
                  <a:pt x="4" y="1"/>
                </a:cubicBezTo>
                <a:cubicBezTo>
                  <a:pt x="5" y="1"/>
                  <a:pt x="5" y="1"/>
                  <a:pt x="5" y="1"/>
                </a:cubicBezTo>
                <a:cubicBezTo>
                  <a:pt x="6" y="1"/>
                  <a:pt x="6" y="1"/>
                  <a:pt x="6" y="1"/>
                </a:cubicBezTo>
                <a:cubicBezTo>
                  <a:pt x="7" y="1"/>
                  <a:pt x="7" y="1"/>
                  <a:pt x="7" y="1"/>
                </a:cubicBezTo>
                <a:cubicBezTo>
                  <a:pt x="8" y="1"/>
                  <a:pt x="8" y="1"/>
                  <a:pt x="8" y="1"/>
                </a:cubicBezTo>
                <a:cubicBezTo>
                  <a:pt x="8" y="1"/>
                  <a:pt x="8" y="1"/>
                  <a:pt x="8" y="1"/>
                </a:cubicBezTo>
                <a:cubicBezTo>
                  <a:pt x="8" y="1"/>
                  <a:pt x="8" y="1"/>
                  <a:pt x="8" y="1"/>
                </a:cubicBezTo>
                <a:cubicBezTo>
                  <a:pt x="7" y="0"/>
                  <a:pt x="5" y="0"/>
                  <a:pt x="3" y="0"/>
                </a:cubicBezTo>
                <a:cubicBezTo>
                  <a:pt x="3" y="0"/>
                  <a:pt x="3"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0" name="Freeform 3458">
            <a:extLst>
              <a:ext uri="{FF2B5EF4-FFF2-40B4-BE49-F238E27FC236}">
                <a16:creationId xmlns:a16="http://schemas.microsoft.com/office/drawing/2014/main" id="{5DEF4283-4654-43C1-A204-A5B85AC49F7A}"/>
              </a:ext>
            </a:extLst>
          </p:cNvPr>
          <p:cNvSpPr>
            <a:spLocks/>
          </p:cNvSpPr>
          <p:nvPr/>
        </p:nvSpPr>
        <p:spPr bwMode="auto">
          <a:xfrm>
            <a:off x="2423700" y="4639383"/>
            <a:ext cx="12701" cy="4763"/>
          </a:xfrm>
          <a:custGeom>
            <a:avLst/>
            <a:gdLst>
              <a:gd name="T0" fmla="*/ 0 w 3"/>
              <a:gd name="T1" fmla="*/ 0 h 1"/>
              <a:gd name="T2" fmla="*/ 0 w 3"/>
              <a:gd name="T3" fmla="*/ 0 h 1"/>
              <a:gd name="T4" fmla="*/ 0 w 3"/>
              <a:gd name="T5" fmla="*/ 0 h 1"/>
              <a:gd name="T6" fmla="*/ 2 w 3"/>
              <a:gd name="T7" fmla="*/ 1 h 1"/>
              <a:gd name="T8" fmla="*/ 3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0"/>
                  <a:pt x="0" y="0"/>
                  <a:pt x="0" y="0"/>
                </a:cubicBezTo>
                <a:cubicBezTo>
                  <a:pt x="0" y="0"/>
                  <a:pt x="0" y="0"/>
                  <a:pt x="0" y="0"/>
                </a:cubicBezTo>
                <a:cubicBezTo>
                  <a:pt x="1" y="0"/>
                  <a:pt x="1" y="0"/>
                  <a:pt x="2" y="1"/>
                </a:cubicBezTo>
                <a:cubicBezTo>
                  <a:pt x="2" y="1"/>
                  <a:pt x="3" y="1"/>
                  <a:pt x="3" y="1"/>
                </a:cubicBezTo>
                <a:cubicBezTo>
                  <a:pt x="2" y="1"/>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1" name="Freeform 3459">
            <a:extLst>
              <a:ext uri="{FF2B5EF4-FFF2-40B4-BE49-F238E27FC236}">
                <a16:creationId xmlns:a16="http://schemas.microsoft.com/office/drawing/2014/main" id="{C39F9408-833C-4489-AF90-EA6A6AEB41E5}"/>
              </a:ext>
            </a:extLst>
          </p:cNvPr>
          <p:cNvSpPr>
            <a:spLocks/>
          </p:cNvSpPr>
          <p:nvPr/>
        </p:nvSpPr>
        <p:spPr bwMode="auto">
          <a:xfrm>
            <a:off x="2461804" y="4696539"/>
            <a:ext cx="12701" cy="7938"/>
          </a:xfrm>
          <a:custGeom>
            <a:avLst/>
            <a:gdLst>
              <a:gd name="T0" fmla="*/ 0 w 3"/>
              <a:gd name="T1" fmla="*/ 0 h 2"/>
              <a:gd name="T2" fmla="*/ 0 w 3"/>
              <a:gd name="T3" fmla="*/ 0 h 2"/>
              <a:gd name="T4" fmla="*/ 2 w 3"/>
              <a:gd name="T5" fmla="*/ 2 h 2"/>
              <a:gd name="T6" fmla="*/ 3 w 3"/>
              <a:gd name="T7" fmla="*/ 1 h 2"/>
              <a:gd name="T8" fmla="*/ 3 w 3"/>
              <a:gd name="T9" fmla="*/ 1 h 2"/>
              <a:gd name="T10" fmla="*/ 3 w 3"/>
              <a:gd name="T11" fmla="*/ 1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0" y="0"/>
                  <a:pt x="0" y="0"/>
                </a:cubicBezTo>
                <a:cubicBezTo>
                  <a:pt x="1" y="1"/>
                  <a:pt x="1" y="2"/>
                  <a:pt x="2" y="2"/>
                </a:cubicBezTo>
                <a:cubicBezTo>
                  <a:pt x="2" y="2"/>
                  <a:pt x="3" y="2"/>
                  <a:pt x="3" y="1"/>
                </a:cubicBezTo>
                <a:cubicBezTo>
                  <a:pt x="3" y="1"/>
                  <a:pt x="3" y="1"/>
                  <a:pt x="3" y="1"/>
                </a:cubicBezTo>
                <a:cubicBezTo>
                  <a:pt x="3" y="1"/>
                  <a:pt x="3" y="1"/>
                  <a:pt x="3" y="1"/>
                </a:cubicBezTo>
                <a:cubicBezTo>
                  <a:pt x="2"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2" name="Freeform 3460">
            <a:extLst>
              <a:ext uri="{FF2B5EF4-FFF2-40B4-BE49-F238E27FC236}">
                <a16:creationId xmlns:a16="http://schemas.microsoft.com/office/drawing/2014/main" id="{0CD0A384-E710-4360-A792-62E0BC8ADAFD}"/>
              </a:ext>
            </a:extLst>
          </p:cNvPr>
          <p:cNvSpPr>
            <a:spLocks/>
          </p:cNvSpPr>
          <p:nvPr/>
        </p:nvSpPr>
        <p:spPr bwMode="auto">
          <a:xfrm>
            <a:off x="2428463" y="4656847"/>
            <a:ext cx="46043" cy="42867"/>
          </a:xfrm>
          <a:custGeom>
            <a:avLst/>
            <a:gdLst>
              <a:gd name="T0" fmla="*/ 0 w 11"/>
              <a:gd name="T1" fmla="*/ 0 h 10"/>
              <a:gd name="T2" fmla="*/ 2 w 11"/>
              <a:gd name="T3" fmla="*/ 2 h 10"/>
              <a:gd name="T4" fmla="*/ 6 w 11"/>
              <a:gd name="T5" fmla="*/ 6 h 10"/>
              <a:gd name="T6" fmla="*/ 8 w 11"/>
              <a:gd name="T7" fmla="*/ 9 h 10"/>
              <a:gd name="T8" fmla="*/ 11 w 11"/>
              <a:gd name="T9" fmla="*/ 10 h 10"/>
              <a:gd name="T10" fmla="*/ 11 w 11"/>
              <a:gd name="T11" fmla="*/ 10 h 10"/>
              <a:gd name="T12" fmla="*/ 11 w 11"/>
              <a:gd name="T13" fmla="*/ 9 h 10"/>
              <a:gd name="T14" fmla="*/ 9 w 11"/>
              <a:gd name="T15" fmla="*/ 4 h 10"/>
              <a:gd name="T16" fmla="*/ 8 w 11"/>
              <a:gd name="T17" fmla="*/ 3 h 10"/>
              <a:gd name="T18" fmla="*/ 7 w 11"/>
              <a:gd name="T19" fmla="*/ 3 h 10"/>
              <a:gd name="T20" fmla="*/ 7 w 11"/>
              <a:gd name="T21" fmla="*/ 2 h 10"/>
              <a:gd name="T22" fmla="*/ 6 w 11"/>
              <a:gd name="T23" fmla="*/ 2 h 10"/>
              <a:gd name="T24" fmla="*/ 5 w 11"/>
              <a:gd name="T25" fmla="*/ 1 h 10"/>
              <a:gd name="T26" fmla="*/ 4 w 11"/>
              <a:gd name="T27" fmla="*/ 1 h 10"/>
              <a:gd name="T28" fmla="*/ 3 w 11"/>
              <a:gd name="T29" fmla="*/ 1 h 10"/>
              <a:gd name="T30" fmla="*/ 2 w 11"/>
              <a:gd name="T31" fmla="*/ 1 h 10"/>
              <a:gd name="T32" fmla="*/ 1 w 11"/>
              <a:gd name="T33" fmla="*/ 1 h 10"/>
              <a:gd name="T34" fmla="*/ 0 w 11"/>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0">
                <a:moveTo>
                  <a:pt x="0" y="0"/>
                </a:moveTo>
                <a:cubicBezTo>
                  <a:pt x="1" y="1"/>
                  <a:pt x="1" y="2"/>
                  <a:pt x="2" y="2"/>
                </a:cubicBezTo>
                <a:cubicBezTo>
                  <a:pt x="3" y="3"/>
                  <a:pt x="5" y="5"/>
                  <a:pt x="6" y="6"/>
                </a:cubicBezTo>
                <a:cubicBezTo>
                  <a:pt x="7" y="7"/>
                  <a:pt x="8" y="8"/>
                  <a:pt x="8" y="9"/>
                </a:cubicBezTo>
                <a:cubicBezTo>
                  <a:pt x="9" y="9"/>
                  <a:pt x="10" y="9"/>
                  <a:pt x="11" y="10"/>
                </a:cubicBezTo>
                <a:cubicBezTo>
                  <a:pt x="11" y="10"/>
                  <a:pt x="11" y="10"/>
                  <a:pt x="11" y="10"/>
                </a:cubicBezTo>
                <a:cubicBezTo>
                  <a:pt x="11" y="9"/>
                  <a:pt x="11" y="9"/>
                  <a:pt x="11" y="9"/>
                </a:cubicBezTo>
                <a:cubicBezTo>
                  <a:pt x="11" y="7"/>
                  <a:pt x="10" y="5"/>
                  <a:pt x="9" y="4"/>
                </a:cubicBezTo>
                <a:cubicBezTo>
                  <a:pt x="8" y="3"/>
                  <a:pt x="8" y="3"/>
                  <a:pt x="8" y="3"/>
                </a:cubicBezTo>
                <a:cubicBezTo>
                  <a:pt x="7" y="3"/>
                  <a:pt x="7" y="3"/>
                  <a:pt x="7" y="3"/>
                </a:cubicBezTo>
                <a:cubicBezTo>
                  <a:pt x="7" y="2"/>
                  <a:pt x="7" y="2"/>
                  <a:pt x="7" y="2"/>
                </a:cubicBezTo>
                <a:cubicBezTo>
                  <a:pt x="6" y="2"/>
                  <a:pt x="6" y="2"/>
                  <a:pt x="6" y="2"/>
                </a:cubicBezTo>
                <a:cubicBezTo>
                  <a:pt x="6" y="2"/>
                  <a:pt x="6" y="2"/>
                  <a:pt x="5" y="1"/>
                </a:cubicBezTo>
                <a:cubicBezTo>
                  <a:pt x="5" y="1"/>
                  <a:pt x="4" y="1"/>
                  <a:pt x="4" y="1"/>
                </a:cubicBezTo>
                <a:cubicBezTo>
                  <a:pt x="4" y="1"/>
                  <a:pt x="3" y="1"/>
                  <a:pt x="3" y="1"/>
                </a:cubicBezTo>
                <a:cubicBezTo>
                  <a:pt x="2" y="1"/>
                  <a:pt x="2" y="1"/>
                  <a:pt x="2" y="1"/>
                </a:cubicBezTo>
                <a:cubicBezTo>
                  <a:pt x="1" y="1"/>
                  <a:pt x="1" y="1"/>
                  <a:pt x="1"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3" name="Freeform 3461">
            <a:extLst>
              <a:ext uri="{FF2B5EF4-FFF2-40B4-BE49-F238E27FC236}">
                <a16:creationId xmlns:a16="http://schemas.microsoft.com/office/drawing/2014/main" id="{BF76E0A1-3252-4AFC-BB04-54744A377CEE}"/>
              </a:ext>
            </a:extLst>
          </p:cNvPr>
          <p:cNvSpPr>
            <a:spLocks/>
          </p:cNvSpPr>
          <p:nvPr/>
        </p:nvSpPr>
        <p:spPr bwMode="auto">
          <a:xfrm>
            <a:off x="2428463" y="4661610"/>
            <a:ext cx="38104" cy="50806"/>
          </a:xfrm>
          <a:custGeom>
            <a:avLst/>
            <a:gdLst>
              <a:gd name="T0" fmla="*/ 0 w 9"/>
              <a:gd name="T1" fmla="*/ 0 h 12"/>
              <a:gd name="T2" fmla="*/ 0 w 9"/>
              <a:gd name="T3" fmla="*/ 0 h 12"/>
              <a:gd name="T4" fmla="*/ 0 w 9"/>
              <a:gd name="T5" fmla="*/ 2 h 12"/>
              <a:gd name="T6" fmla="*/ 2 w 9"/>
              <a:gd name="T7" fmla="*/ 5 h 12"/>
              <a:gd name="T8" fmla="*/ 3 w 9"/>
              <a:gd name="T9" fmla="*/ 6 h 12"/>
              <a:gd name="T10" fmla="*/ 2 w 9"/>
              <a:gd name="T11" fmla="*/ 6 h 12"/>
              <a:gd name="T12" fmla="*/ 0 w 9"/>
              <a:gd name="T13" fmla="*/ 5 h 12"/>
              <a:gd name="T14" fmla="*/ 1 w 9"/>
              <a:gd name="T15" fmla="*/ 7 h 12"/>
              <a:gd name="T16" fmla="*/ 1 w 9"/>
              <a:gd name="T17" fmla="*/ 8 h 12"/>
              <a:gd name="T18" fmla="*/ 3 w 9"/>
              <a:gd name="T19" fmla="*/ 11 h 12"/>
              <a:gd name="T20" fmla="*/ 3 w 9"/>
              <a:gd name="T21" fmla="*/ 12 h 12"/>
              <a:gd name="T22" fmla="*/ 4 w 9"/>
              <a:gd name="T23" fmla="*/ 12 h 12"/>
              <a:gd name="T24" fmla="*/ 7 w 9"/>
              <a:gd name="T25" fmla="*/ 11 h 12"/>
              <a:gd name="T26" fmla="*/ 9 w 9"/>
              <a:gd name="T27" fmla="*/ 10 h 12"/>
              <a:gd name="T28" fmla="*/ 9 w 9"/>
              <a:gd name="T29" fmla="*/ 10 h 12"/>
              <a:gd name="T30" fmla="*/ 9 w 9"/>
              <a:gd name="T31" fmla="*/ 10 h 12"/>
              <a:gd name="T32" fmla="*/ 8 w 9"/>
              <a:gd name="T33" fmla="*/ 8 h 12"/>
              <a:gd name="T34" fmla="*/ 8 w 9"/>
              <a:gd name="T35" fmla="*/ 8 h 12"/>
              <a:gd name="T36" fmla="*/ 3 w 9"/>
              <a:gd name="T37" fmla="*/ 6 h 12"/>
              <a:gd name="T38" fmla="*/ 2 w 9"/>
              <a:gd name="T39" fmla="*/ 5 h 12"/>
              <a:gd name="T40" fmla="*/ 0 w 9"/>
              <a:gd name="T41" fmla="*/ 2 h 12"/>
              <a:gd name="T42" fmla="*/ 0 w 9"/>
              <a:gd name="T43" fmla="*/ 0 h 12"/>
              <a:gd name="T44" fmla="*/ 0 w 9"/>
              <a:gd name="T45" fmla="*/ 0 h 12"/>
              <a:gd name="T46" fmla="*/ 0 w 9"/>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2">
                <a:moveTo>
                  <a:pt x="0" y="0"/>
                </a:moveTo>
                <a:cubicBezTo>
                  <a:pt x="0" y="0"/>
                  <a:pt x="0" y="0"/>
                  <a:pt x="0" y="0"/>
                </a:cubicBezTo>
                <a:cubicBezTo>
                  <a:pt x="0" y="1"/>
                  <a:pt x="0" y="1"/>
                  <a:pt x="0" y="2"/>
                </a:cubicBezTo>
                <a:cubicBezTo>
                  <a:pt x="1" y="3"/>
                  <a:pt x="1" y="5"/>
                  <a:pt x="2" y="5"/>
                </a:cubicBezTo>
                <a:cubicBezTo>
                  <a:pt x="3" y="6"/>
                  <a:pt x="3" y="6"/>
                  <a:pt x="3" y="6"/>
                </a:cubicBezTo>
                <a:cubicBezTo>
                  <a:pt x="2" y="6"/>
                  <a:pt x="2" y="6"/>
                  <a:pt x="2" y="6"/>
                </a:cubicBezTo>
                <a:cubicBezTo>
                  <a:pt x="1" y="6"/>
                  <a:pt x="1" y="5"/>
                  <a:pt x="0" y="5"/>
                </a:cubicBezTo>
                <a:cubicBezTo>
                  <a:pt x="0" y="6"/>
                  <a:pt x="0" y="6"/>
                  <a:pt x="1" y="7"/>
                </a:cubicBezTo>
                <a:cubicBezTo>
                  <a:pt x="1" y="7"/>
                  <a:pt x="1" y="8"/>
                  <a:pt x="1" y="8"/>
                </a:cubicBezTo>
                <a:cubicBezTo>
                  <a:pt x="2" y="9"/>
                  <a:pt x="2" y="10"/>
                  <a:pt x="3" y="11"/>
                </a:cubicBezTo>
                <a:cubicBezTo>
                  <a:pt x="3" y="11"/>
                  <a:pt x="3" y="12"/>
                  <a:pt x="3" y="12"/>
                </a:cubicBezTo>
                <a:cubicBezTo>
                  <a:pt x="4" y="12"/>
                  <a:pt x="4" y="12"/>
                  <a:pt x="4" y="12"/>
                </a:cubicBezTo>
                <a:cubicBezTo>
                  <a:pt x="5" y="12"/>
                  <a:pt x="6" y="12"/>
                  <a:pt x="7" y="11"/>
                </a:cubicBezTo>
                <a:cubicBezTo>
                  <a:pt x="7" y="11"/>
                  <a:pt x="8" y="10"/>
                  <a:pt x="9" y="10"/>
                </a:cubicBezTo>
                <a:cubicBezTo>
                  <a:pt x="9" y="10"/>
                  <a:pt x="9" y="10"/>
                  <a:pt x="9" y="10"/>
                </a:cubicBezTo>
                <a:cubicBezTo>
                  <a:pt x="9" y="10"/>
                  <a:pt x="9" y="10"/>
                  <a:pt x="9" y="10"/>
                </a:cubicBezTo>
                <a:cubicBezTo>
                  <a:pt x="9" y="10"/>
                  <a:pt x="9" y="9"/>
                  <a:pt x="8" y="8"/>
                </a:cubicBezTo>
                <a:cubicBezTo>
                  <a:pt x="8" y="8"/>
                  <a:pt x="8" y="8"/>
                  <a:pt x="8" y="8"/>
                </a:cubicBezTo>
                <a:cubicBezTo>
                  <a:pt x="6" y="8"/>
                  <a:pt x="5" y="7"/>
                  <a:pt x="3" y="6"/>
                </a:cubicBezTo>
                <a:cubicBezTo>
                  <a:pt x="2" y="5"/>
                  <a:pt x="2" y="5"/>
                  <a:pt x="2" y="5"/>
                </a:cubicBezTo>
                <a:cubicBezTo>
                  <a:pt x="1" y="4"/>
                  <a:pt x="1" y="3"/>
                  <a:pt x="0" y="2"/>
                </a:cubicBezTo>
                <a:cubicBezTo>
                  <a:pt x="0" y="1"/>
                  <a:pt x="0" y="0"/>
                  <a:pt x="0" y="0"/>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4" name="Freeform 3462">
            <a:extLst>
              <a:ext uri="{FF2B5EF4-FFF2-40B4-BE49-F238E27FC236}">
                <a16:creationId xmlns:a16="http://schemas.microsoft.com/office/drawing/2014/main" id="{BBE86C5A-6B13-41BD-9761-D097D549CEE6}"/>
              </a:ext>
            </a:extLst>
          </p:cNvPr>
          <p:cNvSpPr>
            <a:spLocks/>
          </p:cNvSpPr>
          <p:nvPr/>
        </p:nvSpPr>
        <p:spPr bwMode="auto">
          <a:xfrm>
            <a:off x="2414174" y="4652084"/>
            <a:ext cx="26991" cy="34929"/>
          </a:xfrm>
          <a:custGeom>
            <a:avLst/>
            <a:gdLst>
              <a:gd name="T0" fmla="*/ 0 w 6"/>
              <a:gd name="T1" fmla="*/ 0 h 8"/>
              <a:gd name="T2" fmla="*/ 1 w 6"/>
              <a:gd name="T3" fmla="*/ 1 h 8"/>
              <a:gd name="T4" fmla="*/ 1 w 6"/>
              <a:gd name="T5" fmla="*/ 2 h 8"/>
              <a:gd name="T6" fmla="*/ 2 w 6"/>
              <a:gd name="T7" fmla="*/ 4 h 8"/>
              <a:gd name="T8" fmla="*/ 3 w 6"/>
              <a:gd name="T9" fmla="*/ 7 h 8"/>
              <a:gd name="T10" fmla="*/ 3 w 6"/>
              <a:gd name="T11" fmla="*/ 7 h 8"/>
              <a:gd name="T12" fmla="*/ 5 w 6"/>
              <a:gd name="T13" fmla="*/ 8 h 8"/>
              <a:gd name="T14" fmla="*/ 6 w 6"/>
              <a:gd name="T15" fmla="*/ 8 h 8"/>
              <a:gd name="T16" fmla="*/ 5 w 6"/>
              <a:gd name="T17" fmla="*/ 7 h 8"/>
              <a:gd name="T18" fmla="*/ 3 w 6"/>
              <a:gd name="T19" fmla="*/ 4 h 8"/>
              <a:gd name="T20" fmla="*/ 3 w 6"/>
              <a:gd name="T21" fmla="*/ 2 h 8"/>
              <a:gd name="T22" fmla="*/ 3 w 6"/>
              <a:gd name="T23" fmla="*/ 2 h 8"/>
              <a:gd name="T24" fmla="*/ 1 w 6"/>
              <a:gd name="T25" fmla="*/ 0 h 8"/>
              <a:gd name="T26" fmla="*/ 0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0"/>
                </a:moveTo>
                <a:cubicBezTo>
                  <a:pt x="0" y="0"/>
                  <a:pt x="1" y="0"/>
                  <a:pt x="1" y="1"/>
                </a:cubicBezTo>
                <a:cubicBezTo>
                  <a:pt x="1" y="1"/>
                  <a:pt x="1" y="2"/>
                  <a:pt x="1" y="2"/>
                </a:cubicBezTo>
                <a:cubicBezTo>
                  <a:pt x="2" y="3"/>
                  <a:pt x="2" y="3"/>
                  <a:pt x="2" y="4"/>
                </a:cubicBezTo>
                <a:cubicBezTo>
                  <a:pt x="2" y="5"/>
                  <a:pt x="3" y="6"/>
                  <a:pt x="3" y="7"/>
                </a:cubicBezTo>
                <a:cubicBezTo>
                  <a:pt x="3" y="7"/>
                  <a:pt x="3" y="7"/>
                  <a:pt x="3" y="7"/>
                </a:cubicBezTo>
                <a:cubicBezTo>
                  <a:pt x="4" y="7"/>
                  <a:pt x="4" y="8"/>
                  <a:pt x="5" y="8"/>
                </a:cubicBezTo>
                <a:cubicBezTo>
                  <a:pt x="6" y="8"/>
                  <a:pt x="6" y="8"/>
                  <a:pt x="6" y="8"/>
                </a:cubicBezTo>
                <a:cubicBezTo>
                  <a:pt x="5" y="7"/>
                  <a:pt x="5" y="7"/>
                  <a:pt x="5" y="7"/>
                </a:cubicBezTo>
                <a:cubicBezTo>
                  <a:pt x="4" y="7"/>
                  <a:pt x="4" y="5"/>
                  <a:pt x="3" y="4"/>
                </a:cubicBezTo>
                <a:cubicBezTo>
                  <a:pt x="3" y="3"/>
                  <a:pt x="3" y="3"/>
                  <a:pt x="3" y="2"/>
                </a:cubicBezTo>
                <a:cubicBezTo>
                  <a:pt x="3" y="2"/>
                  <a:pt x="3" y="2"/>
                  <a:pt x="3" y="2"/>
                </a:cubicBezTo>
                <a:cubicBezTo>
                  <a:pt x="2" y="1"/>
                  <a:pt x="2" y="1"/>
                  <a:pt x="1" y="0"/>
                </a:cubicBezTo>
                <a:cubicBezTo>
                  <a:pt x="1" y="0"/>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5" name="Freeform 3463">
            <a:extLst>
              <a:ext uri="{FF2B5EF4-FFF2-40B4-BE49-F238E27FC236}">
                <a16:creationId xmlns:a16="http://schemas.microsoft.com/office/drawing/2014/main" id="{B1B168B2-F690-4A2B-AA48-583997834066}"/>
              </a:ext>
            </a:extLst>
          </p:cNvPr>
          <p:cNvSpPr>
            <a:spLocks/>
          </p:cNvSpPr>
          <p:nvPr/>
        </p:nvSpPr>
        <p:spPr bwMode="auto">
          <a:xfrm>
            <a:off x="2428463" y="4661610"/>
            <a:ext cx="33341" cy="34929"/>
          </a:xfrm>
          <a:custGeom>
            <a:avLst/>
            <a:gdLst>
              <a:gd name="T0" fmla="*/ 0 w 8"/>
              <a:gd name="T1" fmla="*/ 0 h 8"/>
              <a:gd name="T2" fmla="*/ 0 w 8"/>
              <a:gd name="T3" fmla="*/ 0 h 8"/>
              <a:gd name="T4" fmla="*/ 0 w 8"/>
              <a:gd name="T5" fmla="*/ 2 h 8"/>
              <a:gd name="T6" fmla="*/ 2 w 8"/>
              <a:gd name="T7" fmla="*/ 5 h 8"/>
              <a:gd name="T8" fmla="*/ 3 w 8"/>
              <a:gd name="T9" fmla="*/ 6 h 8"/>
              <a:gd name="T10" fmla="*/ 8 w 8"/>
              <a:gd name="T11" fmla="*/ 8 h 8"/>
              <a:gd name="T12" fmla="*/ 6 w 8"/>
              <a:gd name="T13" fmla="*/ 5 h 8"/>
              <a:gd name="T14" fmla="*/ 2 w 8"/>
              <a:gd name="T15" fmla="*/ 2 h 8"/>
              <a:gd name="T16" fmla="*/ 0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0"/>
                </a:moveTo>
                <a:cubicBezTo>
                  <a:pt x="0" y="0"/>
                  <a:pt x="0" y="0"/>
                  <a:pt x="0" y="0"/>
                </a:cubicBezTo>
                <a:cubicBezTo>
                  <a:pt x="0" y="0"/>
                  <a:pt x="0" y="1"/>
                  <a:pt x="0" y="2"/>
                </a:cubicBezTo>
                <a:cubicBezTo>
                  <a:pt x="1" y="3"/>
                  <a:pt x="1" y="4"/>
                  <a:pt x="2" y="5"/>
                </a:cubicBezTo>
                <a:cubicBezTo>
                  <a:pt x="3" y="6"/>
                  <a:pt x="3" y="6"/>
                  <a:pt x="3" y="6"/>
                </a:cubicBezTo>
                <a:cubicBezTo>
                  <a:pt x="5" y="7"/>
                  <a:pt x="6" y="8"/>
                  <a:pt x="8" y="8"/>
                </a:cubicBezTo>
                <a:cubicBezTo>
                  <a:pt x="8" y="7"/>
                  <a:pt x="7" y="6"/>
                  <a:pt x="6" y="5"/>
                </a:cubicBezTo>
                <a:cubicBezTo>
                  <a:pt x="5" y="4"/>
                  <a:pt x="3" y="3"/>
                  <a:pt x="2" y="2"/>
                </a:cubicBezTo>
                <a:cubicBezTo>
                  <a:pt x="1" y="1"/>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6" name="Freeform 3464">
            <a:extLst>
              <a:ext uri="{FF2B5EF4-FFF2-40B4-BE49-F238E27FC236}">
                <a16:creationId xmlns:a16="http://schemas.microsoft.com/office/drawing/2014/main" id="{66D6FA74-8FC3-40B3-A148-834B93E217FB}"/>
              </a:ext>
            </a:extLst>
          </p:cNvPr>
          <p:cNvSpPr>
            <a:spLocks/>
          </p:cNvSpPr>
          <p:nvPr/>
        </p:nvSpPr>
        <p:spPr bwMode="auto">
          <a:xfrm>
            <a:off x="2368131" y="4652084"/>
            <a:ext cx="33341" cy="57157"/>
          </a:xfrm>
          <a:custGeom>
            <a:avLst/>
            <a:gdLst>
              <a:gd name="T0" fmla="*/ 4 w 8"/>
              <a:gd name="T1" fmla="*/ 0 h 13"/>
              <a:gd name="T2" fmla="*/ 4 w 8"/>
              <a:gd name="T3" fmla="*/ 1 h 13"/>
              <a:gd name="T4" fmla="*/ 2 w 8"/>
              <a:gd name="T5" fmla="*/ 5 h 13"/>
              <a:gd name="T6" fmla="*/ 0 w 8"/>
              <a:gd name="T7" fmla="*/ 8 h 13"/>
              <a:gd name="T8" fmla="*/ 8 w 8"/>
              <a:gd name="T9" fmla="*/ 12 h 13"/>
              <a:gd name="T10" fmla="*/ 8 w 8"/>
              <a:gd name="T11" fmla="*/ 13 h 13"/>
              <a:gd name="T12" fmla="*/ 8 w 8"/>
              <a:gd name="T13" fmla="*/ 12 h 13"/>
              <a:gd name="T14" fmla="*/ 6 w 8"/>
              <a:gd name="T15" fmla="*/ 9 h 13"/>
              <a:gd name="T16" fmla="*/ 6 w 8"/>
              <a:gd name="T17" fmla="*/ 8 h 13"/>
              <a:gd name="T18" fmla="*/ 6 w 8"/>
              <a:gd name="T19" fmla="*/ 6 h 13"/>
              <a:gd name="T20" fmla="*/ 5 w 8"/>
              <a:gd name="T21" fmla="*/ 5 h 13"/>
              <a:gd name="T22" fmla="*/ 5 w 8"/>
              <a:gd name="T23" fmla="*/ 4 h 13"/>
              <a:gd name="T24" fmla="*/ 5 w 8"/>
              <a:gd name="T25" fmla="*/ 3 h 13"/>
              <a:gd name="T26" fmla="*/ 5 w 8"/>
              <a:gd name="T27" fmla="*/ 2 h 13"/>
              <a:gd name="T28" fmla="*/ 5 w 8"/>
              <a:gd name="T29" fmla="*/ 2 h 13"/>
              <a:gd name="T30" fmla="*/ 4 w 8"/>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3">
                <a:moveTo>
                  <a:pt x="4" y="0"/>
                </a:moveTo>
                <a:cubicBezTo>
                  <a:pt x="4" y="0"/>
                  <a:pt x="4" y="1"/>
                  <a:pt x="4" y="1"/>
                </a:cubicBezTo>
                <a:cubicBezTo>
                  <a:pt x="4" y="2"/>
                  <a:pt x="3" y="4"/>
                  <a:pt x="2" y="5"/>
                </a:cubicBezTo>
                <a:cubicBezTo>
                  <a:pt x="1" y="6"/>
                  <a:pt x="1" y="7"/>
                  <a:pt x="0" y="8"/>
                </a:cubicBezTo>
                <a:cubicBezTo>
                  <a:pt x="2" y="10"/>
                  <a:pt x="5" y="11"/>
                  <a:pt x="8" y="12"/>
                </a:cubicBezTo>
                <a:cubicBezTo>
                  <a:pt x="8" y="13"/>
                  <a:pt x="8" y="13"/>
                  <a:pt x="8" y="13"/>
                </a:cubicBezTo>
                <a:cubicBezTo>
                  <a:pt x="8" y="12"/>
                  <a:pt x="8" y="12"/>
                  <a:pt x="8" y="12"/>
                </a:cubicBezTo>
                <a:cubicBezTo>
                  <a:pt x="7" y="11"/>
                  <a:pt x="7" y="10"/>
                  <a:pt x="6" y="9"/>
                </a:cubicBezTo>
                <a:cubicBezTo>
                  <a:pt x="6" y="9"/>
                  <a:pt x="6" y="8"/>
                  <a:pt x="6" y="8"/>
                </a:cubicBezTo>
                <a:cubicBezTo>
                  <a:pt x="6" y="7"/>
                  <a:pt x="6" y="7"/>
                  <a:pt x="6" y="6"/>
                </a:cubicBezTo>
                <a:cubicBezTo>
                  <a:pt x="5" y="5"/>
                  <a:pt x="5" y="5"/>
                  <a:pt x="5" y="5"/>
                </a:cubicBezTo>
                <a:cubicBezTo>
                  <a:pt x="5" y="4"/>
                  <a:pt x="5" y="4"/>
                  <a:pt x="5" y="4"/>
                </a:cubicBezTo>
                <a:cubicBezTo>
                  <a:pt x="5" y="4"/>
                  <a:pt x="5" y="3"/>
                  <a:pt x="5" y="3"/>
                </a:cubicBezTo>
                <a:cubicBezTo>
                  <a:pt x="5" y="2"/>
                  <a:pt x="5" y="2"/>
                  <a:pt x="5" y="2"/>
                </a:cubicBezTo>
                <a:cubicBezTo>
                  <a:pt x="5" y="2"/>
                  <a:pt x="5" y="2"/>
                  <a:pt x="5" y="2"/>
                </a:cubicBezTo>
                <a:cubicBezTo>
                  <a:pt x="5" y="1"/>
                  <a:pt x="4" y="1"/>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7" name="Freeform 3465">
            <a:extLst>
              <a:ext uri="{FF2B5EF4-FFF2-40B4-BE49-F238E27FC236}">
                <a16:creationId xmlns:a16="http://schemas.microsoft.com/office/drawing/2014/main" id="{BAD42F25-2DE1-472D-A862-337535E84A2F}"/>
              </a:ext>
            </a:extLst>
          </p:cNvPr>
          <p:cNvSpPr>
            <a:spLocks/>
          </p:cNvSpPr>
          <p:nvPr/>
        </p:nvSpPr>
        <p:spPr bwMode="auto">
          <a:xfrm>
            <a:off x="2376069" y="4639383"/>
            <a:ext cx="12701" cy="22228"/>
          </a:xfrm>
          <a:custGeom>
            <a:avLst/>
            <a:gdLst>
              <a:gd name="T0" fmla="*/ 1 w 3"/>
              <a:gd name="T1" fmla="*/ 0 h 5"/>
              <a:gd name="T2" fmla="*/ 0 w 3"/>
              <a:gd name="T3" fmla="*/ 0 h 5"/>
              <a:gd name="T4" fmla="*/ 2 w 3"/>
              <a:gd name="T5" fmla="*/ 3 h 5"/>
              <a:gd name="T6" fmla="*/ 3 w 3"/>
              <a:gd name="T7" fmla="*/ 5 h 5"/>
              <a:gd name="T8" fmla="*/ 3 w 3"/>
              <a:gd name="T9" fmla="*/ 5 h 5"/>
              <a:gd name="T10" fmla="*/ 3 w 3"/>
              <a:gd name="T11" fmla="*/ 3 h 5"/>
              <a:gd name="T12" fmla="*/ 3 w 3"/>
              <a:gd name="T13" fmla="*/ 1 h 5"/>
              <a:gd name="T14" fmla="*/ 3 w 3"/>
              <a:gd name="T15" fmla="*/ 1 h 5"/>
              <a:gd name="T16" fmla="*/ 3 w 3"/>
              <a:gd name="T17" fmla="*/ 0 h 5"/>
              <a:gd name="T18" fmla="*/ 3 w 3"/>
              <a:gd name="T19" fmla="*/ 0 h 5"/>
              <a:gd name="T20" fmla="*/ 3 w 3"/>
              <a:gd name="T21" fmla="*/ 0 h 5"/>
              <a:gd name="T22" fmla="*/ 3 w 3"/>
              <a:gd name="T23" fmla="*/ 0 h 5"/>
              <a:gd name="T24" fmla="*/ 1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1" y="0"/>
                </a:moveTo>
                <a:cubicBezTo>
                  <a:pt x="1" y="0"/>
                  <a:pt x="0" y="0"/>
                  <a:pt x="0" y="0"/>
                </a:cubicBezTo>
                <a:cubicBezTo>
                  <a:pt x="1" y="1"/>
                  <a:pt x="1" y="2"/>
                  <a:pt x="2" y="3"/>
                </a:cubicBezTo>
                <a:cubicBezTo>
                  <a:pt x="2" y="4"/>
                  <a:pt x="3" y="4"/>
                  <a:pt x="3" y="5"/>
                </a:cubicBezTo>
                <a:cubicBezTo>
                  <a:pt x="3" y="5"/>
                  <a:pt x="3" y="5"/>
                  <a:pt x="3" y="5"/>
                </a:cubicBezTo>
                <a:cubicBezTo>
                  <a:pt x="3" y="4"/>
                  <a:pt x="3" y="3"/>
                  <a:pt x="3" y="3"/>
                </a:cubicBezTo>
                <a:cubicBezTo>
                  <a:pt x="3" y="2"/>
                  <a:pt x="3" y="2"/>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2" y="0"/>
                  <a:pt x="2"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8" name="Freeform 3466">
            <a:extLst>
              <a:ext uri="{FF2B5EF4-FFF2-40B4-BE49-F238E27FC236}">
                <a16:creationId xmlns:a16="http://schemas.microsoft.com/office/drawing/2014/main" id="{331BADF8-67F8-4C32-BC66-7AC3AD8F9F37}"/>
              </a:ext>
            </a:extLst>
          </p:cNvPr>
          <p:cNvSpPr>
            <a:spLocks/>
          </p:cNvSpPr>
          <p:nvPr/>
        </p:nvSpPr>
        <p:spPr bwMode="auto">
          <a:xfrm>
            <a:off x="2393534" y="4661610"/>
            <a:ext cx="50806" cy="55569"/>
          </a:xfrm>
          <a:custGeom>
            <a:avLst/>
            <a:gdLst>
              <a:gd name="T0" fmla="*/ 0 w 12"/>
              <a:gd name="T1" fmla="*/ 0 h 13"/>
              <a:gd name="T2" fmla="*/ 0 w 12"/>
              <a:gd name="T3" fmla="*/ 1 h 13"/>
              <a:gd name="T4" fmla="*/ 0 w 12"/>
              <a:gd name="T5" fmla="*/ 2 h 13"/>
              <a:gd name="T6" fmla="*/ 0 w 12"/>
              <a:gd name="T7" fmla="*/ 3 h 13"/>
              <a:gd name="T8" fmla="*/ 0 w 12"/>
              <a:gd name="T9" fmla="*/ 4 h 13"/>
              <a:gd name="T10" fmla="*/ 0 w 12"/>
              <a:gd name="T11" fmla="*/ 6 h 13"/>
              <a:gd name="T12" fmla="*/ 0 w 12"/>
              <a:gd name="T13" fmla="*/ 7 h 13"/>
              <a:gd name="T14" fmla="*/ 2 w 12"/>
              <a:gd name="T15" fmla="*/ 10 h 13"/>
              <a:gd name="T16" fmla="*/ 2 w 12"/>
              <a:gd name="T17" fmla="*/ 11 h 13"/>
              <a:gd name="T18" fmla="*/ 8 w 12"/>
              <a:gd name="T19" fmla="*/ 12 h 13"/>
              <a:gd name="T20" fmla="*/ 10 w 12"/>
              <a:gd name="T21" fmla="*/ 13 h 13"/>
              <a:gd name="T22" fmla="*/ 12 w 12"/>
              <a:gd name="T23" fmla="*/ 12 h 13"/>
              <a:gd name="T24" fmla="*/ 11 w 12"/>
              <a:gd name="T25" fmla="*/ 12 h 13"/>
              <a:gd name="T26" fmla="*/ 11 w 12"/>
              <a:gd name="T27" fmla="*/ 11 h 13"/>
              <a:gd name="T28" fmla="*/ 9 w 12"/>
              <a:gd name="T29" fmla="*/ 8 h 13"/>
              <a:gd name="T30" fmla="*/ 8 w 12"/>
              <a:gd name="T31" fmla="*/ 7 h 13"/>
              <a:gd name="T32" fmla="*/ 8 w 12"/>
              <a:gd name="T33" fmla="*/ 5 h 13"/>
              <a:gd name="T34" fmla="*/ 8 w 12"/>
              <a:gd name="T35" fmla="*/ 5 h 13"/>
              <a:gd name="T36" fmla="*/ 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0" y="0"/>
                </a:moveTo>
                <a:cubicBezTo>
                  <a:pt x="0" y="0"/>
                  <a:pt x="0" y="0"/>
                  <a:pt x="0" y="1"/>
                </a:cubicBezTo>
                <a:cubicBezTo>
                  <a:pt x="0" y="1"/>
                  <a:pt x="0" y="2"/>
                  <a:pt x="0" y="2"/>
                </a:cubicBezTo>
                <a:cubicBezTo>
                  <a:pt x="0" y="3"/>
                  <a:pt x="0" y="3"/>
                  <a:pt x="0" y="3"/>
                </a:cubicBezTo>
                <a:cubicBezTo>
                  <a:pt x="0" y="4"/>
                  <a:pt x="0" y="4"/>
                  <a:pt x="0" y="4"/>
                </a:cubicBezTo>
                <a:cubicBezTo>
                  <a:pt x="0" y="5"/>
                  <a:pt x="0" y="5"/>
                  <a:pt x="0" y="6"/>
                </a:cubicBezTo>
                <a:cubicBezTo>
                  <a:pt x="0" y="6"/>
                  <a:pt x="0" y="7"/>
                  <a:pt x="0" y="7"/>
                </a:cubicBezTo>
                <a:cubicBezTo>
                  <a:pt x="1" y="8"/>
                  <a:pt x="1" y="9"/>
                  <a:pt x="2" y="10"/>
                </a:cubicBezTo>
                <a:cubicBezTo>
                  <a:pt x="2" y="11"/>
                  <a:pt x="2" y="11"/>
                  <a:pt x="2" y="11"/>
                </a:cubicBezTo>
                <a:cubicBezTo>
                  <a:pt x="4" y="11"/>
                  <a:pt x="6" y="12"/>
                  <a:pt x="8" y="12"/>
                </a:cubicBezTo>
                <a:cubicBezTo>
                  <a:pt x="9" y="12"/>
                  <a:pt x="9" y="13"/>
                  <a:pt x="10" y="13"/>
                </a:cubicBezTo>
                <a:cubicBezTo>
                  <a:pt x="10" y="13"/>
                  <a:pt x="11" y="12"/>
                  <a:pt x="12" y="12"/>
                </a:cubicBezTo>
                <a:cubicBezTo>
                  <a:pt x="11" y="12"/>
                  <a:pt x="11" y="12"/>
                  <a:pt x="11" y="12"/>
                </a:cubicBezTo>
                <a:cubicBezTo>
                  <a:pt x="11" y="12"/>
                  <a:pt x="11" y="11"/>
                  <a:pt x="11" y="11"/>
                </a:cubicBezTo>
                <a:cubicBezTo>
                  <a:pt x="10" y="10"/>
                  <a:pt x="10" y="9"/>
                  <a:pt x="9" y="8"/>
                </a:cubicBezTo>
                <a:cubicBezTo>
                  <a:pt x="9" y="8"/>
                  <a:pt x="9" y="7"/>
                  <a:pt x="8" y="7"/>
                </a:cubicBezTo>
                <a:cubicBezTo>
                  <a:pt x="8" y="6"/>
                  <a:pt x="8" y="6"/>
                  <a:pt x="8" y="5"/>
                </a:cubicBezTo>
                <a:cubicBezTo>
                  <a:pt x="8" y="5"/>
                  <a:pt x="8" y="5"/>
                  <a:pt x="8" y="5"/>
                </a:cubicBezTo>
                <a:cubicBezTo>
                  <a:pt x="5" y="4"/>
                  <a:pt x="2" y="2"/>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19" name="Freeform 3467">
            <a:extLst>
              <a:ext uri="{FF2B5EF4-FFF2-40B4-BE49-F238E27FC236}">
                <a16:creationId xmlns:a16="http://schemas.microsoft.com/office/drawing/2014/main" id="{60FF0A93-73A0-477D-8D17-0D716C7FD710}"/>
              </a:ext>
            </a:extLst>
          </p:cNvPr>
          <p:cNvSpPr>
            <a:spLocks/>
          </p:cNvSpPr>
          <p:nvPr/>
        </p:nvSpPr>
        <p:spPr bwMode="auto">
          <a:xfrm>
            <a:off x="2393534" y="4639383"/>
            <a:ext cx="34929" cy="42867"/>
          </a:xfrm>
          <a:custGeom>
            <a:avLst/>
            <a:gdLst>
              <a:gd name="T0" fmla="*/ 0 w 8"/>
              <a:gd name="T1" fmla="*/ 0 h 10"/>
              <a:gd name="T2" fmla="*/ 0 w 8"/>
              <a:gd name="T3" fmla="*/ 1 h 10"/>
              <a:gd name="T4" fmla="*/ 0 w 8"/>
              <a:gd name="T5" fmla="*/ 1 h 10"/>
              <a:gd name="T6" fmla="*/ 0 w 8"/>
              <a:gd name="T7" fmla="*/ 3 h 10"/>
              <a:gd name="T8" fmla="*/ 0 w 8"/>
              <a:gd name="T9" fmla="*/ 5 h 10"/>
              <a:gd name="T10" fmla="*/ 8 w 8"/>
              <a:gd name="T11" fmla="*/ 10 h 10"/>
              <a:gd name="T12" fmla="*/ 7 w 8"/>
              <a:gd name="T13" fmla="*/ 7 h 10"/>
              <a:gd name="T14" fmla="*/ 6 w 8"/>
              <a:gd name="T15" fmla="*/ 5 h 10"/>
              <a:gd name="T16" fmla="*/ 6 w 8"/>
              <a:gd name="T17" fmla="*/ 4 h 10"/>
              <a:gd name="T18" fmla="*/ 4 w 8"/>
              <a:gd name="T19" fmla="*/ 2 h 10"/>
              <a:gd name="T20" fmla="*/ 4 w 8"/>
              <a:gd name="T21" fmla="*/ 2 h 10"/>
              <a:gd name="T22" fmla="*/ 3 w 8"/>
              <a:gd name="T23" fmla="*/ 1 h 10"/>
              <a:gd name="T24" fmla="*/ 0 w 8"/>
              <a:gd name="T25" fmla="*/ 0 h 10"/>
              <a:gd name="T26" fmla="*/ 0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0" y="0"/>
                </a:moveTo>
                <a:cubicBezTo>
                  <a:pt x="0" y="1"/>
                  <a:pt x="0" y="1"/>
                  <a:pt x="0" y="1"/>
                </a:cubicBezTo>
                <a:cubicBezTo>
                  <a:pt x="0" y="1"/>
                  <a:pt x="0" y="1"/>
                  <a:pt x="0" y="1"/>
                </a:cubicBezTo>
                <a:cubicBezTo>
                  <a:pt x="0" y="2"/>
                  <a:pt x="0" y="2"/>
                  <a:pt x="0" y="3"/>
                </a:cubicBezTo>
                <a:cubicBezTo>
                  <a:pt x="0" y="3"/>
                  <a:pt x="0" y="4"/>
                  <a:pt x="0" y="5"/>
                </a:cubicBezTo>
                <a:cubicBezTo>
                  <a:pt x="2" y="7"/>
                  <a:pt x="5" y="9"/>
                  <a:pt x="8" y="10"/>
                </a:cubicBezTo>
                <a:cubicBezTo>
                  <a:pt x="7" y="9"/>
                  <a:pt x="7" y="8"/>
                  <a:pt x="7" y="7"/>
                </a:cubicBezTo>
                <a:cubicBezTo>
                  <a:pt x="7" y="6"/>
                  <a:pt x="6" y="6"/>
                  <a:pt x="6" y="5"/>
                </a:cubicBezTo>
                <a:cubicBezTo>
                  <a:pt x="6" y="5"/>
                  <a:pt x="6" y="4"/>
                  <a:pt x="6" y="4"/>
                </a:cubicBezTo>
                <a:cubicBezTo>
                  <a:pt x="5" y="3"/>
                  <a:pt x="5" y="3"/>
                  <a:pt x="4" y="2"/>
                </a:cubicBezTo>
                <a:cubicBezTo>
                  <a:pt x="4" y="2"/>
                  <a:pt x="4" y="2"/>
                  <a:pt x="4" y="2"/>
                </a:cubicBezTo>
                <a:cubicBezTo>
                  <a:pt x="4" y="2"/>
                  <a:pt x="3" y="2"/>
                  <a:pt x="3" y="1"/>
                </a:cubicBezTo>
                <a:cubicBezTo>
                  <a:pt x="2" y="1"/>
                  <a:pt x="1"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0" name="Freeform 3468">
            <a:extLst>
              <a:ext uri="{FF2B5EF4-FFF2-40B4-BE49-F238E27FC236}">
                <a16:creationId xmlns:a16="http://schemas.microsoft.com/office/drawing/2014/main" id="{9EF0821E-AD3A-42DB-B21C-8C313EE1F71E}"/>
              </a:ext>
            </a:extLst>
          </p:cNvPr>
          <p:cNvSpPr>
            <a:spLocks/>
          </p:cNvSpPr>
          <p:nvPr/>
        </p:nvSpPr>
        <p:spPr bwMode="auto">
          <a:xfrm>
            <a:off x="2466567" y="4739407"/>
            <a:ext cx="65095" cy="33341"/>
          </a:xfrm>
          <a:custGeom>
            <a:avLst/>
            <a:gdLst>
              <a:gd name="T0" fmla="*/ 5 w 15"/>
              <a:gd name="T1" fmla="*/ 0 h 8"/>
              <a:gd name="T2" fmla="*/ 4 w 15"/>
              <a:gd name="T3" fmla="*/ 1 h 8"/>
              <a:gd name="T4" fmla="*/ 3 w 15"/>
              <a:gd name="T5" fmla="*/ 1 h 8"/>
              <a:gd name="T6" fmla="*/ 2 w 15"/>
              <a:gd name="T7" fmla="*/ 1 h 8"/>
              <a:gd name="T8" fmla="*/ 1 w 15"/>
              <a:gd name="T9" fmla="*/ 1 h 8"/>
              <a:gd name="T10" fmla="*/ 1 w 15"/>
              <a:gd name="T11" fmla="*/ 1 h 8"/>
              <a:gd name="T12" fmla="*/ 0 w 15"/>
              <a:gd name="T13" fmla="*/ 1 h 8"/>
              <a:gd name="T14" fmla="*/ 1 w 15"/>
              <a:gd name="T15" fmla="*/ 1 h 8"/>
              <a:gd name="T16" fmla="*/ 5 w 15"/>
              <a:gd name="T17" fmla="*/ 4 h 8"/>
              <a:gd name="T18" fmla="*/ 5 w 15"/>
              <a:gd name="T19" fmla="*/ 4 h 8"/>
              <a:gd name="T20" fmla="*/ 6 w 15"/>
              <a:gd name="T21" fmla="*/ 4 h 8"/>
              <a:gd name="T22" fmla="*/ 7 w 15"/>
              <a:gd name="T23" fmla="*/ 5 h 8"/>
              <a:gd name="T24" fmla="*/ 8 w 15"/>
              <a:gd name="T25" fmla="*/ 5 h 8"/>
              <a:gd name="T26" fmla="*/ 9 w 15"/>
              <a:gd name="T27" fmla="*/ 5 h 8"/>
              <a:gd name="T28" fmla="*/ 10 w 15"/>
              <a:gd name="T29" fmla="*/ 6 h 8"/>
              <a:gd name="T30" fmla="*/ 11 w 15"/>
              <a:gd name="T31" fmla="*/ 6 h 8"/>
              <a:gd name="T32" fmla="*/ 12 w 15"/>
              <a:gd name="T33" fmla="*/ 6 h 8"/>
              <a:gd name="T34" fmla="*/ 13 w 15"/>
              <a:gd name="T35" fmla="*/ 7 h 8"/>
              <a:gd name="T36" fmla="*/ 14 w 15"/>
              <a:gd name="T37" fmla="*/ 7 h 8"/>
              <a:gd name="T38" fmla="*/ 14 w 15"/>
              <a:gd name="T39" fmla="*/ 8 h 8"/>
              <a:gd name="T40" fmla="*/ 15 w 15"/>
              <a:gd name="T41" fmla="*/ 8 h 8"/>
              <a:gd name="T42" fmla="*/ 11 w 15"/>
              <a:gd name="T43" fmla="*/ 4 h 8"/>
              <a:gd name="T44" fmla="*/ 8 w 15"/>
              <a:gd name="T45" fmla="*/ 2 h 8"/>
              <a:gd name="T46" fmla="*/ 7 w 15"/>
              <a:gd name="T47" fmla="*/ 1 h 8"/>
              <a:gd name="T48" fmla="*/ 6 w 15"/>
              <a:gd name="T49" fmla="*/ 1 h 8"/>
              <a:gd name="T50" fmla="*/ 5 w 15"/>
              <a:gd name="T5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5" y="0"/>
                </a:moveTo>
                <a:cubicBezTo>
                  <a:pt x="4" y="1"/>
                  <a:pt x="4" y="1"/>
                  <a:pt x="4" y="1"/>
                </a:cubicBezTo>
                <a:cubicBezTo>
                  <a:pt x="3" y="1"/>
                  <a:pt x="3" y="1"/>
                  <a:pt x="3" y="1"/>
                </a:cubicBezTo>
                <a:cubicBezTo>
                  <a:pt x="2" y="1"/>
                  <a:pt x="2" y="1"/>
                  <a:pt x="2" y="1"/>
                </a:cubicBezTo>
                <a:cubicBezTo>
                  <a:pt x="1" y="1"/>
                  <a:pt x="1" y="1"/>
                  <a:pt x="1" y="1"/>
                </a:cubicBezTo>
                <a:cubicBezTo>
                  <a:pt x="1" y="1"/>
                  <a:pt x="1" y="1"/>
                  <a:pt x="1" y="1"/>
                </a:cubicBezTo>
                <a:cubicBezTo>
                  <a:pt x="0" y="1"/>
                  <a:pt x="0" y="1"/>
                  <a:pt x="0" y="1"/>
                </a:cubicBezTo>
                <a:cubicBezTo>
                  <a:pt x="1" y="1"/>
                  <a:pt x="1" y="1"/>
                  <a:pt x="1" y="1"/>
                </a:cubicBezTo>
                <a:cubicBezTo>
                  <a:pt x="2" y="2"/>
                  <a:pt x="3" y="3"/>
                  <a:pt x="5" y="4"/>
                </a:cubicBezTo>
                <a:cubicBezTo>
                  <a:pt x="5" y="4"/>
                  <a:pt x="5" y="4"/>
                  <a:pt x="5" y="4"/>
                </a:cubicBezTo>
                <a:cubicBezTo>
                  <a:pt x="6" y="4"/>
                  <a:pt x="6" y="4"/>
                  <a:pt x="6" y="4"/>
                </a:cubicBezTo>
                <a:cubicBezTo>
                  <a:pt x="6" y="5"/>
                  <a:pt x="6" y="5"/>
                  <a:pt x="7" y="5"/>
                </a:cubicBezTo>
                <a:cubicBezTo>
                  <a:pt x="8" y="5"/>
                  <a:pt x="8" y="5"/>
                  <a:pt x="8" y="5"/>
                </a:cubicBezTo>
                <a:cubicBezTo>
                  <a:pt x="8" y="5"/>
                  <a:pt x="9" y="5"/>
                  <a:pt x="9" y="5"/>
                </a:cubicBezTo>
                <a:cubicBezTo>
                  <a:pt x="9" y="5"/>
                  <a:pt x="10" y="5"/>
                  <a:pt x="10" y="6"/>
                </a:cubicBezTo>
                <a:cubicBezTo>
                  <a:pt x="11" y="6"/>
                  <a:pt x="11" y="6"/>
                  <a:pt x="11" y="6"/>
                </a:cubicBezTo>
                <a:cubicBezTo>
                  <a:pt x="12" y="6"/>
                  <a:pt x="12" y="6"/>
                  <a:pt x="12" y="6"/>
                </a:cubicBezTo>
                <a:cubicBezTo>
                  <a:pt x="13" y="7"/>
                  <a:pt x="13" y="7"/>
                  <a:pt x="13" y="7"/>
                </a:cubicBezTo>
                <a:cubicBezTo>
                  <a:pt x="14" y="7"/>
                  <a:pt x="14" y="7"/>
                  <a:pt x="14" y="7"/>
                </a:cubicBezTo>
                <a:cubicBezTo>
                  <a:pt x="14" y="8"/>
                  <a:pt x="14" y="8"/>
                  <a:pt x="14" y="8"/>
                </a:cubicBezTo>
                <a:cubicBezTo>
                  <a:pt x="15" y="8"/>
                  <a:pt x="15" y="8"/>
                  <a:pt x="15" y="8"/>
                </a:cubicBezTo>
                <a:cubicBezTo>
                  <a:pt x="14" y="7"/>
                  <a:pt x="13" y="5"/>
                  <a:pt x="11" y="4"/>
                </a:cubicBezTo>
                <a:cubicBezTo>
                  <a:pt x="10" y="3"/>
                  <a:pt x="9" y="2"/>
                  <a:pt x="8" y="2"/>
                </a:cubicBezTo>
                <a:cubicBezTo>
                  <a:pt x="8" y="2"/>
                  <a:pt x="8" y="2"/>
                  <a:pt x="7" y="1"/>
                </a:cubicBezTo>
                <a:cubicBezTo>
                  <a:pt x="7" y="1"/>
                  <a:pt x="6" y="1"/>
                  <a:pt x="6" y="1"/>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1" name="Freeform 3469">
            <a:extLst>
              <a:ext uri="{FF2B5EF4-FFF2-40B4-BE49-F238E27FC236}">
                <a16:creationId xmlns:a16="http://schemas.microsoft.com/office/drawing/2014/main" id="{318CBBF1-E165-489E-BF11-E4788BE921C3}"/>
              </a:ext>
            </a:extLst>
          </p:cNvPr>
          <p:cNvSpPr>
            <a:spLocks/>
          </p:cNvSpPr>
          <p:nvPr/>
        </p:nvSpPr>
        <p:spPr bwMode="auto">
          <a:xfrm>
            <a:off x="2458629" y="4734644"/>
            <a:ext cx="42867" cy="12701"/>
          </a:xfrm>
          <a:custGeom>
            <a:avLst/>
            <a:gdLst>
              <a:gd name="T0" fmla="*/ 2 w 10"/>
              <a:gd name="T1" fmla="*/ 0 h 3"/>
              <a:gd name="T2" fmla="*/ 1 w 10"/>
              <a:gd name="T3" fmla="*/ 0 h 3"/>
              <a:gd name="T4" fmla="*/ 0 w 10"/>
              <a:gd name="T5" fmla="*/ 1 h 3"/>
              <a:gd name="T6" fmla="*/ 0 w 10"/>
              <a:gd name="T7" fmla="*/ 1 h 3"/>
              <a:gd name="T8" fmla="*/ 2 w 10"/>
              <a:gd name="T9" fmla="*/ 2 h 3"/>
              <a:gd name="T10" fmla="*/ 3 w 10"/>
              <a:gd name="T11" fmla="*/ 2 h 3"/>
              <a:gd name="T12" fmla="*/ 3 w 10"/>
              <a:gd name="T13" fmla="*/ 2 h 3"/>
              <a:gd name="T14" fmla="*/ 4 w 10"/>
              <a:gd name="T15" fmla="*/ 2 h 3"/>
              <a:gd name="T16" fmla="*/ 5 w 10"/>
              <a:gd name="T17" fmla="*/ 2 h 3"/>
              <a:gd name="T18" fmla="*/ 6 w 10"/>
              <a:gd name="T19" fmla="*/ 1 h 3"/>
              <a:gd name="T20" fmla="*/ 7 w 10"/>
              <a:gd name="T21" fmla="*/ 1 h 3"/>
              <a:gd name="T22" fmla="*/ 8 w 10"/>
              <a:gd name="T23" fmla="*/ 2 h 3"/>
              <a:gd name="T24" fmla="*/ 9 w 10"/>
              <a:gd name="T25" fmla="*/ 2 h 3"/>
              <a:gd name="T26" fmla="*/ 10 w 10"/>
              <a:gd name="T27" fmla="*/ 3 h 3"/>
              <a:gd name="T28" fmla="*/ 3 w 10"/>
              <a:gd name="T29" fmla="*/ 0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2" y="0"/>
                </a:moveTo>
                <a:cubicBezTo>
                  <a:pt x="1" y="0"/>
                  <a:pt x="1" y="0"/>
                  <a:pt x="1" y="0"/>
                </a:cubicBezTo>
                <a:cubicBezTo>
                  <a:pt x="0" y="1"/>
                  <a:pt x="0" y="1"/>
                  <a:pt x="0" y="1"/>
                </a:cubicBezTo>
                <a:cubicBezTo>
                  <a:pt x="0" y="1"/>
                  <a:pt x="0" y="1"/>
                  <a:pt x="0" y="1"/>
                </a:cubicBezTo>
                <a:cubicBezTo>
                  <a:pt x="1" y="1"/>
                  <a:pt x="1" y="2"/>
                  <a:pt x="2" y="2"/>
                </a:cubicBezTo>
                <a:cubicBezTo>
                  <a:pt x="2" y="2"/>
                  <a:pt x="2" y="2"/>
                  <a:pt x="3" y="2"/>
                </a:cubicBezTo>
                <a:cubicBezTo>
                  <a:pt x="3" y="2"/>
                  <a:pt x="3" y="2"/>
                  <a:pt x="3" y="2"/>
                </a:cubicBezTo>
                <a:cubicBezTo>
                  <a:pt x="4" y="2"/>
                  <a:pt x="4" y="2"/>
                  <a:pt x="4" y="2"/>
                </a:cubicBezTo>
                <a:cubicBezTo>
                  <a:pt x="5" y="2"/>
                  <a:pt x="5" y="2"/>
                  <a:pt x="5" y="2"/>
                </a:cubicBezTo>
                <a:cubicBezTo>
                  <a:pt x="6" y="1"/>
                  <a:pt x="6" y="1"/>
                  <a:pt x="6" y="1"/>
                </a:cubicBezTo>
                <a:cubicBezTo>
                  <a:pt x="7" y="1"/>
                  <a:pt x="7" y="1"/>
                  <a:pt x="7" y="1"/>
                </a:cubicBezTo>
                <a:cubicBezTo>
                  <a:pt x="8" y="2"/>
                  <a:pt x="8" y="2"/>
                  <a:pt x="8" y="2"/>
                </a:cubicBezTo>
                <a:cubicBezTo>
                  <a:pt x="8" y="2"/>
                  <a:pt x="9" y="2"/>
                  <a:pt x="9" y="2"/>
                </a:cubicBezTo>
                <a:cubicBezTo>
                  <a:pt x="10" y="2"/>
                  <a:pt x="10" y="3"/>
                  <a:pt x="10" y="3"/>
                </a:cubicBezTo>
                <a:cubicBezTo>
                  <a:pt x="8" y="1"/>
                  <a:pt x="5" y="1"/>
                  <a:pt x="3"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2" name="Freeform 3470">
            <a:extLst>
              <a:ext uri="{FF2B5EF4-FFF2-40B4-BE49-F238E27FC236}">
                <a16:creationId xmlns:a16="http://schemas.microsoft.com/office/drawing/2014/main" id="{82E1C787-EA24-4F29-A21B-B4C035C80738}"/>
              </a:ext>
            </a:extLst>
          </p:cNvPr>
          <p:cNvSpPr>
            <a:spLocks/>
          </p:cNvSpPr>
          <p:nvPr/>
        </p:nvSpPr>
        <p:spPr bwMode="auto">
          <a:xfrm>
            <a:off x="2491970" y="4760047"/>
            <a:ext cx="47631" cy="47631"/>
          </a:xfrm>
          <a:custGeom>
            <a:avLst/>
            <a:gdLst>
              <a:gd name="T0" fmla="*/ 0 w 11"/>
              <a:gd name="T1" fmla="*/ 0 h 11"/>
              <a:gd name="T2" fmla="*/ 2 w 11"/>
              <a:gd name="T3" fmla="*/ 2 h 11"/>
              <a:gd name="T4" fmla="*/ 6 w 11"/>
              <a:gd name="T5" fmla="*/ 5 h 11"/>
              <a:gd name="T6" fmla="*/ 9 w 11"/>
              <a:gd name="T7" fmla="*/ 9 h 11"/>
              <a:gd name="T8" fmla="*/ 10 w 11"/>
              <a:gd name="T9" fmla="*/ 11 h 11"/>
              <a:gd name="T10" fmla="*/ 11 w 11"/>
              <a:gd name="T11" fmla="*/ 10 h 11"/>
              <a:gd name="T12" fmla="*/ 11 w 11"/>
              <a:gd name="T13" fmla="*/ 9 h 11"/>
              <a:gd name="T14" fmla="*/ 9 w 11"/>
              <a:gd name="T15" fmla="*/ 3 h 11"/>
              <a:gd name="T16" fmla="*/ 8 w 11"/>
              <a:gd name="T17" fmla="*/ 3 h 11"/>
              <a:gd name="T18" fmla="*/ 7 w 11"/>
              <a:gd name="T19" fmla="*/ 2 h 11"/>
              <a:gd name="T20" fmla="*/ 7 w 11"/>
              <a:gd name="T21" fmla="*/ 2 h 11"/>
              <a:gd name="T22" fmla="*/ 6 w 11"/>
              <a:gd name="T23" fmla="*/ 2 h 11"/>
              <a:gd name="T24" fmla="*/ 5 w 11"/>
              <a:gd name="T25" fmla="*/ 1 h 11"/>
              <a:gd name="T26" fmla="*/ 4 w 11"/>
              <a:gd name="T27" fmla="*/ 1 h 11"/>
              <a:gd name="T28" fmla="*/ 3 w 11"/>
              <a:gd name="T29" fmla="*/ 0 h 11"/>
              <a:gd name="T30" fmla="*/ 2 w 11"/>
              <a:gd name="T31" fmla="*/ 0 h 11"/>
              <a:gd name="T32" fmla="*/ 1 w 11"/>
              <a:gd name="T33" fmla="*/ 0 h 11"/>
              <a:gd name="T34" fmla="*/ 0 w 11"/>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0" y="0"/>
                </a:moveTo>
                <a:cubicBezTo>
                  <a:pt x="1" y="1"/>
                  <a:pt x="2" y="1"/>
                  <a:pt x="2" y="2"/>
                </a:cubicBezTo>
                <a:cubicBezTo>
                  <a:pt x="4" y="3"/>
                  <a:pt x="5" y="4"/>
                  <a:pt x="6" y="5"/>
                </a:cubicBezTo>
                <a:cubicBezTo>
                  <a:pt x="7" y="7"/>
                  <a:pt x="8" y="8"/>
                  <a:pt x="9" y="9"/>
                </a:cubicBezTo>
                <a:cubicBezTo>
                  <a:pt x="9" y="10"/>
                  <a:pt x="9" y="10"/>
                  <a:pt x="10" y="11"/>
                </a:cubicBezTo>
                <a:cubicBezTo>
                  <a:pt x="10" y="11"/>
                  <a:pt x="11" y="10"/>
                  <a:pt x="11" y="10"/>
                </a:cubicBezTo>
                <a:cubicBezTo>
                  <a:pt x="11" y="10"/>
                  <a:pt x="11" y="9"/>
                  <a:pt x="11" y="9"/>
                </a:cubicBezTo>
                <a:cubicBezTo>
                  <a:pt x="11" y="7"/>
                  <a:pt x="10" y="5"/>
                  <a:pt x="9" y="3"/>
                </a:cubicBezTo>
                <a:cubicBezTo>
                  <a:pt x="8" y="3"/>
                  <a:pt x="8" y="3"/>
                  <a:pt x="8" y="3"/>
                </a:cubicBezTo>
                <a:cubicBezTo>
                  <a:pt x="7" y="2"/>
                  <a:pt x="7" y="2"/>
                  <a:pt x="7" y="2"/>
                </a:cubicBezTo>
                <a:cubicBezTo>
                  <a:pt x="7" y="2"/>
                  <a:pt x="7" y="2"/>
                  <a:pt x="7" y="2"/>
                </a:cubicBezTo>
                <a:cubicBezTo>
                  <a:pt x="6" y="2"/>
                  <a:pt x="6" y="2"/>
                  <a:pt x="6" y="2"/>
                </a:cubicBezTo>
                <a:cubicBezTo>
                  <a:pt x="6" y="1"/>
                  <a:pt x="6" y="1"/>
                  <a:pt x="5" y="1"/>
                </a:cubicBezTo>
                <a:cubicBezTo>
                  <a:pt x="5" y="1"/>
                  <a:pt x="5" y="1"/>
                  <a:pt x="4" y="1"/>
                </a:cubicBezTo>
                <a:cubicBezTo>
                  <a:pt x="4" y="1"/>
                  <a:pt x="3" y="1"/>
                  <a:pt x="3" y="0"/>
                </a:cubicBezTo>
                <a:cubicBezTo>
                  <a:pt x="3" y="0"/>
                  <a:pt x="2" y="0"/>
                  <a:pt x="2" y="0"/>
                </a:cubicBezTo>
                <a:cubicBezTo>
                  <a:pt x="1"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523" name="Freeform 3471">
            <a:extLst>
              <a:ext uri="{FF2B5EF4-FFF2-40B4-BE49-F238E27FC236}">
                <a16:creationId xmlns:a16="http://schemas.microsoft.com/office/drawing/2014/main" id="{9C9BCBF1-D70B-43FD-B3F5-B5BE3342A7C6}"/>
              </a:ext>
            </a:extLst>
          </p:cNvPr>
          <p:cNvSpPr>
            <a:spLocks/>
          </p:cNvSpPr>
          <p:nvPr/>
        </p:nvSpPr>
        <p:spPr bwMode="auto">
          <a:xfrm>
            <a:off x="2479269" y="4752108"/>
            <a:ext cx="55569" cy="65095"/>
          </a:xfrm>
          <a:custGeom>
            <a:avLst/>
            <a:gdLst>
              <a:gd name="T0" fmla="*/ 0 w 13"/>
              <a:gd name="T1" fmla="*/ 0 h 15"/>
              <a:gd name="T2" fmla="*/ 1 w 13"/>
              <a:gd name="T3" fmla="*/ 2 h 15"/>
              <a:gd name="T4" fmla="*/ 2 w 13"/>
              <a:gd name="T5" fmla="*/ 3 h 15"/>
              <a:gd name="T6" fmla="*/ 2 w 13"/>
              <a:gd name="T7" fmla="*/ 4 h 15"/>
              <a:gd name="T8" fmla="*/ 3 w 13"/>
              <a:gd name="T9" fmla="*/ 8 h 15"/>
              <a:gd name="T10" fmla="*/ 4 w 13"/>
              <a:gd name="T11" fmla="*/ 9 h 15"/>
              <a:gd name="T12" fmla="*/ 4 w 13"/>
              <a:gd name="T13" fmla="*/ 11 h 15"/>
              <a:gd name="T14" fmla="*/ 6 w 13"/>
              <a:gd name="T15" fmla="*/ 14 h 15"/>
              <a:gd name="T16" fmla="*/ 7 w 13"/>
              <a:gd name="T17" fmla="*/ 15 h 15"/>
              <a:gd name="T18" fmla="*/ 7 w 13"/>
              <a:gd name="T19" fmla="*/ 15 h 15"/>
              <a:gd name="T20" fmla="*/ 10 w 13"/>
              <a:gd name="T21" fmla="*/ 14 h 15"/>
              <a:gd name="T22" fmla="*/ 12 w 13"/>
              <a:gd name="T23" fmla="*/ 13 h 15"/>
              <a:gd name="T24" fmla="*/ 12 w 13"/>
              <a:gd name="T25" fmla="*/ 13 h 15"/>
              <a:gd name="T26" fmla="*/ 13 w 13"/>
              <a:gd name="T27" fmla="*/ 13 h 15"/>
              <a:gd name="T28" fmla="*/ 12 w 13"/>
              <a:gd name="T29" fmla="*/ 11 h 15"/>
              <a:gd name="T30" fmla="*/ 9 w 13"/>
              <a:gd name="T31" fmla="*/ 8 h 15"/>
              <a:gd name="T32" fmla="*/ 5 w 13"/>
              <a:gd name="T33" fmla="*/ 4 h 15"/>
              <a:gd name="T34" fmla="*/ 1 w 13"/>
              <a:gd name="T35" fmla="*/ 1 h 15"/>
              <a:gd name="T36" fmla="*/ 0 w 13"/>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5">
                <a:moveTo>
                  <a:pt x="0" y="0"/>
                </a:moveTo>
                <a:cubicBezTo>
                  <a:pt x="1" y="1"/>
                  <a:pt x="1" y="1"/>
                  <a:pt x="1" y="2"/>
                </a:cubicBezTo>
                <a:cubicBezTo>
                  <a:pt x="1" y="2"/>
                  <a:pt x="1" y="2"/>
                  <a:pt x="2" y="3"/>
                </a:cubicBezTo>
                <a:cubicBezTo>
                  <a:pt x="2" y="3"/>
                  <a:pt x="2" y="4"/>
                  <a:pt x="2" y="4"/>
                </a:cubicBezTo>
                <a:cubicBezTo>
                  <a:pt x="3" y="5"/>
                  <a:pt x="3" y="7"/>
                  <a:pt x="3" y="8"/>
                </a:cubicBezTo>
                <a:cubicBezTo>
                  <a:pt x="3" y="8"/>
                  <a:pt x="4" y="9"/>
                  <a:pt x="4" y="9"/>
                </a:cubicBezTo>
                <a:cubicBezTo>
                  <a:pt x="4" y="10"/>
                  <a:pt x="4" y="11"/>
                  <a:pt x="4" y="11"/>
                </a:cubicBezTo>
                <a:cubicBezTo>
                  <a:pt x="5" y="12"/>
                  <a:pt x="5" y="13"/>
                  <a:pt x="6" y="14"/>
                </a:cubicBezTo>
                <a:cubicBezTo>
                  <a:pt x="6" y="14"/>
                  <a:pt x="6" y="14"/>
                  <a:pt x="7" y="15"/>
                </a:cubicBezTo>
                <a:cubicBezTo>
                  <a:pt x="7" y="15"/>
                  <a:pt x="7" y="15"/>
                  <a:pt x="7" y="15"/>
                </a:cubicBezTo>
                <a:cubicBezTo>
                  <a:pt x="8" y="15"/>
                  <a:pt x="9" y="14"/>
                  <a:pt x="10" y="14"/>
                </a:cubicBezTo>
                <a:cubicBezTo>
                  <a:pt x="11" y="13"/>
                  <a:pt x="11" y="13"/>
                  <a:pt x="12" y="13"/>
                </a:cubicBezTo>
                <a:cubicBezTo>
                  <a:pt x="12" y="13"/>
                  <a:pt x="12" y="13"/>
                  <a:pt x="12" y="13"/>
                </a:cubicBezTo>
                <a:cubicBezTo>
                  <a:pt x="13" y="13"/>
                  <a:pt x="13" y="13"/>
                  <a:pt x="13" y="13"/>
                </a:cubicBezTo>
                <a:cubicBezTo>
                  <a:pt x="12" y="12"/>
                  <a:pt x="12" y="12"/>
                  <a:pt x="12" y="11"/>
                </a:cubicBezTo>
                <a:cubicBezTo>
                  <a:pt x="11" y="10"/>
                  <a:pt x="10" y="9"/>
                  <a:pt x="9" y="8"/>
                </a:cubicBezTo>
                <a:cubicBezTo>
                  <a:pt x="8" y="6"/>
                  <a:pt x="6" y="5"/>
                  <a:pt x="5" y="4"/>
                </a:cubicBezTo>
                <a:cubicBezTo>
                  <a:pt x="4" y="3"/>
                  <a:pt x="3" y="2"/>
                  <a:pt x="1" y="1"/>
                </a:cubicBezTo>
                <a:cubicBezTo>
                  <a:pt x="1" y="1"/>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4" name="Freeform 3473">
            <a:extLst>
              <a:ext uri="{FF2B5EF4-FFF2-40B4-BE49-F238E27FC236}">
                <a16:creationId xmlns:a16="http://schemas.microsoft.com/office/drawing/2014/main" id="{E55EE364-8819-4489-9966-69DD3C48F348}"/>
              </a:ext>
            </a:extLst>
          </p:cNvPr>
          <p:cNvSpPr>
            <a:spLocks noEditPoints="1"/>
          </p:cNvSpPr>
          <p:nvPr/>
        </p:nvSpPr>
        <p:spPr bwMode="auto">
          <a:xfrm>
            <a:off x="2418937" y="4739406"/>
            <a:ext cx="47631" cy="68270"/>
          </a:xfrm>
          <a:custGeom>
            <a:avLst/>
            <a:gdLst>
              <a:gd name="T0" fmla="*/ 11 w 11"/>
              <a:gd name="T1" fmla="*/ 16 h 16"/>
              <a:gd name="T2" fmla="*/ 11 w 11"/>
              <a:gd name="T3" fmla="*/ 16 h 16"/>
              <a:gd name="T4" fmla="*/ 10 w 11"/>
              <a:gd name="T5" fmla="*/ 14 h 16"/>
              <a:gd name="T6" fmla="*/ 8 w 11"/>
              <a:gd name="T7" fmla="*/ 15 h 16"/>
              <a:gd name="T8" fmla="*/ 9 w 11"/>
              <a:gd name="T9" fmla="*/ 15 h 16"/>
              <a:gd name="T10" fmla="*/ 10 w 11"/>
              <a:gd name="T11" fmla="*/ 15 h 16"/>
              <a:gd name="T12" fmla="*/ 10 w 11"/>
              <a:gd name="T13" fmla="*/ 14 h 16"/>
              <a:gd name="T14" fmla="*/ 0 w 11"/>
              <a:gd name="T15" fmla="*/ 4 h 16"/>
              <a:gd name="T16" fmla="*/ 0 w 11"/>
              <a:gd name="T17" fmla="*/ 5 h 16"/>
              <a:gd name="T18" fmla="*/ 2 w 11"/>
              <a:gd name="T19" fmla="*/ 7 h 16"/>
              <a:gd name="T20" fmla="*/ 3 w 11"/>
              <a:gd name="T21" fmla="*/ 11 h 16"/>
              <a:gd name="T22" fmla="*/ 4 w 11"/>
              <a:gd name="T23" fmla="*/ 12 h 16"/>
              <a:gd name="T24" fmla="*/ 3 w 11"/>
              <a:gd name="T25" fmla="*/ 12 h 16"/>
              <a:gd name="T26" fmla="*/ 2 w 11"/>
              <a:gd name="T27" fmla="*/ 8 h 16"/>
              <a:gd name="T28" fmla="*/ 1 w 11"/>
              <a:gd name="T29" fmla="*/ 6 h 16"/>
              <a:gd name="T30" fmla="*/ 2 w 11"/>
              <a:gd name="T31" fmla="*/ 6 h 16"/>
              <a:gd name="T32" fmla="*/ 7 w 11"/>
              <a:gd name="T33" fmla="*/ 10 h 16"/>
              <a:gd name="T34" fmla="*/ 9 w 11"/>
              <a:gd name="T35" fmla="*/ 13 h 16"/>
              <a:gd name="T36" fmla="*/ 9 w 11"/>
              <a:gd name="T37" fmla="*/ 13 h 16"/>
              <a:gd name="T38" fmla="*/ 5 w 11"/>
              <a:gd name="T39" fmla="*/ 8 h 16"/>
              <a:gd name="T40" fmla="*/ 4 w 11"/>
              <a:gd name="T41" fmla="*/ 6 h 16"/>
              <a:gd name="T42" fmla="*/ 5 w 11"/>
              <a:gd name="T43" fmla="*/ 7 h 16"/>
              <a:gd name="T44" fmla="*/ 7 w 11"/>
              <a:gd name="T45" fmla="*/ 7 h 16"/>
              <a:gd name="T46" fmla="*/ 8 w 11"/>
              <a:gd name="T47" fmla="*/ 8 h 16"/>
              <a:gd name="T48" fmla="*/ 9 w 11"/>
              <a:gd name="T49" fmla="*/ 8 h 16"/>
              <a:gd name="T50" fmla="*/ 9 w 11"/>
              <a:gd name="T51" fmla="*/ 8 h 16"/>
              <a:gd name="T52" fmla="*/ 8 w 11"/>
              <a:gd name="T53" fmla="*/ 7 h 16"/>
              <a:gd name="T54" fmla="*/ 6 w 11"/>
              <a:gd name="T55" fmla="*/ 7 h 16"/>
              <a:gd name="T56" fmla="*/ 4 w 11"/>
              <a:gd name="T57" fmla="*/ 6 h 16"/>
              <a:gd name="T58" fmla="*/ 3 w 11"/>
              <a:gd name="T59" fmla="*/ 6 h 16"/>
              <a:gd name="T60" fmla="*/ 2 w 11"/>
              <a:gd name="T61" fmla="*/ 5 h 16"/>
              <a:gd name="T62" fmla="*/ 6 w 11"/>
              <a:gd name="T63" fmla="*/ 0 h 16"/>
              <a:gd name="T64" fmla="*/ 1 w 11"/>
              <a:gd name="T65" fmla="*/ 2 h 16"/>
              <a:gd name="T66" fmla="*/ 4 w 11"/>
              <a:gd name="T67" fmla="*/ 3 h 16"/>
              <a:gd name="T68" fmla="*/ 2 w 11"/>
              <a:gd name="T69" fmla="*/ 3 h 16"/>
              <a:gd name="T70" fmla="*/ 1 w 11"/>
              <a:gd name="T71" fmla="*/ 3 h 16"/>
              <a:gd name="T72" fmla="*/ 1 w 11"/>
              <a:gd name="T73" fmla="*/ 3 h 16"/>
              <a:gd name="T74" fmla="*/ 3 w 11"/>
              <a:gd name="T75" fmla="*/ 3 h 16"/>
              <a:gd name="T76" fmla="*/ 5 w 11"/>
              <a:gd name="T77" fmla="*/ 4 h 16"/>
              <a:gd name="T78" fmla="*/ 9 w 11"/>
              <a:gd name="T79" fmla="*/ 7 h 16"/>
              <a:gd name="T80" fmla="*/ 9 w 11"/>
              <a:gd name="T81" fmla="*/ 3 h 16"/>
              <a:gd name="T82" fmla="*/ 9 w 11"/>
              <a:gd name="T83" fmla="*/ 1 h 16"/>
              <a:gd name="T84" fmla="*/ 8 w 11"/>
              <a:gd name="T85" fmla="*/ 1 h 16"/>
              <a:gd name="T86" fmla="*/ 8 w 11"/>
              <a:gd name="T8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16">
                <a:moveTo>
                  <a:pt x="11" y="16"/>
                </a:moveTo>
                <a:cubicBezTo>
                  <a:pt x="11" y="16"/>
                  <a:pt x="11" y="16"/>
                  <a:pt x="11" y="16"/>
                </a:cubicBezTo>
                <a:cubicBezTo>
                  <a:pt x="11" y="16"/>
                  <a:pt x="11" y="16"/>
                  <a:pt x="11" y="16"/>
                </a:cubicBezTo>
                <a:cubicBezTo>
                  <a:pt x="11" y="16"/>
                  <a:pt x="11" y="16"/>
                  <a:pt x="11" y="16"/>
                </a:cubicBezTo>
                <a:moveTo>
                  <a:pt x="10" y="14"/>
                </a:moveTo>
                <a:cubicBezTo>
                  <a:pt x="10" y="14"/>
                  <a:pt x="10" y="14"/>
                  <a:pt x="10" y="14"/>
                </a:cubicBezTo>
                <a:cubicBezTo>
                  <a:pt x="10" y="14"/>
                  <a:pt x="10" y="14"/>
                  <a:pt x="10" y="14"/>
                </a:cubicBezTo>
                <a:cubicBezTo>
                  <a:pt x="9" y="14"/>
                  <a:pt x="9" y="15"/>
                  <a:pt x="8" y="15"/>
                </a:cubicBezTo>
                <a:cubicBezTo>
                  <a:pt x="8" y="15"/>
                  <a:pt x="8" y="15"/>
                  <a:pt x="8" y="15"/>
                </a:cubicBezTo>
                <a:cubicBezTo>
                  <a:pt x="8" y="15"/>
                  <a:pt x="9" y="15"/>
                  <a:pt x="9" y="15"/>
                </a:cubicBezTo>
                <a:cubicBezTo>
                  <a:pt x="9" y="15"/>
                  <a:pt x="9" y="15"/>
                  <a:pt x="9" y="15"/>
                </a:cubicBezTo>
                <a:cubicBezTo>
                  <a:pt x="9" y="15"/>
                  <a:pt x="9" y="15"/>
                  <a:pt x="10" y="15"/>
                </a:cubicBezTo>
                <a:cubicBezTo>
                  <a:pt x="10" y="15"/>
                  <a:pt x="10" y="15"/>
                  <a:pt x="11" y="15"/>
                </a:cubicBezTo>
                <a:cubicBezTo>
                  <a:pt x="10" y="15"/>
                  <a:pt x="10" y="15"/>
                  <a:pt x="10" y="14"/>
                </a:cubicBezTo>
                <a:moveTo>
                  <a:pt x="0" y="4"/>
                </a:moveTo>
                <a:cubicBezTo>
                  <a:pt x="0" y="4"/>
                  <a:pt x="0" y="4"/>
                  <a:pt x="0" y="4"/>
                </a:cubicBezTo>
                <a:cubicBezTo>
                  <a:pt x="0" y="5"/>
                  <a:pt x="0" y="5"/>
                  <a:pt x="0" y="5"/>
                </a:cubicBezTo>
                <a:cubicBezTo>
                  <a:pt x="0" y="5"/>
                  <a:pt x="0" y="5"/>
                  <a:pt x="0" y="5"/>
                </a:cubicBezTo>
                <a:cubicBezTo>
                  <a:pt x="1" y="5"/>
                  <a:pt x="1" y="5"/>
                  <a:pt x="1" y="6"/>
                </a:cubicBezTo>
                <a:cubicBezTo>
                  <a:pt x="2" y="7"/>
                  <a:pt x="2" y="7"/>
                  <a:pt x="2" y="7"/>
                </a:cubicBezTo>
                <a:cubicBezTo>
                  <a:pt x="2" y="7"/>
                  <a:pt x="2" y="8"/>
                  <a:pt x="2" y="8"/>
                </a:cubicBezTo>
                <a:cubicBezTo>
                  <a:pt x="2" y="9"/>
                  <a:pt x="3" y="10"/>
                  <a:pt x="3" y="11"/>
                </a:cubicBezTo>
                <a:cubicBezTo>
                  <a:pt x="3" y="11"/>
                  <a:pt x="3" y="11"/>
                  <a:pt x="3" y="12"/>
                </a:cubicBezTo>
                <a:cubicBezTo>
                  <a:pt x="3" y="12"/>
                  <a:pt x="3" y="12"/>
                  <a:pt x="4" y="12"/>
                </a:cubicBezTo>
                <a:cubicBezTo>
                  <a:pt x="4" y="12"/>
                  <a:pt x="4" y="12"/>
                  <a:pt x="4" y="12"/>
                </a:cubicBezTo>
                <a:cubicBezTo>
                  <a:pt x="4" y="12"/>
                  <a:pt x="4" y="12"/>
                  <a:pt x="3" y="12"/>
                </a:cubicBezTo>
                <a:cubicBezTo>
                  <a:pt x="3" y="11"/>
                  <a:pt x="3" y="11"/>
                  <a:pt x="3" y="11"/>
                </a:cubicBezTo>
                <a:cubicBezTo>
                  <a:pt x="3" y="10"/>
                  <a:pt x="3" y="9"/>
                  <a:pt x="2" y="8"/>
                </a:cubicBezTo>
                <a:cubicBezTo>
                  <a:pt x="2" y="8"/>
                  <a:pt x="2" y="7"/>
                  <a:pt x="2" y="7"/>
                </a:cubicBezTo>
                <a:cubicBezTo>
                  <a:pt x="1" y="6"/>
                  <a:pt x="1" y="6"/>
                  <a:pt x="1" y="6"/>
                </a:cubicBezTo>
                <a:cubicBezTo>
                  <a:pt x="1" y="5"/>
                  <a:pt x="1" y="5"/>
                  <a:pt x="1" y="5"/>
                </a:cubicBezTo>
                <a:cubicBezTo>
                  <a:pt x="2" y="6"/>
                  <a:pt x="2" y="6"/>
                  <a:pt x="2" y="6"/>
                </a:cubicBezTo>
                <a:cubicBezTo>
                  <a:pt x="3" y="6"/>
                  <a:pt x="4" y="7"/>
                  <a:pt x="5" y="8"/>
                </a:cubicBezTo>
                <a:cubicBezTo>
                  <a:pt x="6" y="9"/>
                  <a:pt x="6" y="10"/>
                  <a:pt x="7" y="10"/>
                </a:cubicBezTo>
                <a:cubicBezTo>
                  <a:pt x="8" y="11"/>
                  <a:pt x="9" y="12"/>
                  <a:pt x="9" y="13"/>
                </a:cubicBezTo>
                <a:cubicBezTo>
                  <a:pt x="9" y="13"/>
                  <a:pt x="9" y="13"/>
                  <a:pt x="9" y="13"/>
                </a:cubicBezTo>
                <a:cubicBezTo>
                  <a:pt x="9" y="13"/>
                  <a:pt x="9" y="13"/>
                  <a:pt x="9" y="13"/>
                </a:cubicBezTo>
                <a:cubicBezTo>
                  <a:pt x="9" y="13"/>
                  <a:pt x="9" y="13"/>
                  <a:pt x="9" y="13"/>
                </a:cubicBezTo>
                <a:cubicBezTo>
                  <a:pt x="9" y="12"/>
                  <a:pt x="8" y="11"/>
                  <a:pt x="7" y="10"/>
                </a:cubicBezTo>
                <a:cubicBezTo>
                  <a:pt x="7" y="9"/>
                  <a:pt x="6" y="9"/>
                  <a:pt x="5" y="8"/>
                </a:cubicBezTo>
                <a:cubicBezTo>
                  <a:pt x="4" y="7"/>
                  <a:pt x="4" y="7"/>
                  <a:pt x="3" y="6"/>
                </a:cubicBezTo>
                <a:cubicBezTo>
                  <a:pt x="4" y="6"/>
                  <a:pt x="4" y="6"/>
                  <a:pt x="4" y="6"/>
                </a:cubicBezTo>
                <a:cubicBezTo>
                  <a:pt x="4" y="6"/>
                  <a:pt x="4" y="6"/>
                  <a:pt x="4" y="6"/>
                </a:cubicBezTo>
                <a:cubicBezTo>
                  <a:pt x="5" y="7"/>
                  <a:pt x="5" y="7"/>
                  <a:pt x="5" y="7"/>
                </a:cubicBezTo>
                <a:cubicBezTo>
                  <a:pt x="6" y="7"/>
                  <a:pt x="6" y="7"/>
                  <a:pt x="6" y="7"/>
                </a:cubicBezTo>
                <a:cubicBezTo>
                  <a:pt x="7" y="7"/>
                  <a:pt x="7" y="7"/>
                  <a:pt x="7" y="7"/>
                </a:cubicBezTo>
                <a:cubicBezTo>
                  <a:pt x="8" y="7"/>
                  <a:pt x="8" y="7"/>
                  <a:pt x="8" y="7"/>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7"/>
                  <a:pt x="8" y="7"/>
                  <a:pt x="8" y="7"/>
                </a:cubicBezTo>
                <a:cubicBezTo>
                  <a:pt x="7" y="7"/>
                  <a:pt x="7" y="7"/>
                  <a:pt x="7" y="7"/>
                </a:cubicBezTo>
                <a:cubicBezTo>
                  <a:pt x="6" y="7"/>
                  <a:pt x="6" y="7"/>
                  <a:pt x="6" y="7"/>
                </a:cubicBezTo>
                <a:cubicBezTo>
                  <a:pt x="5" y="6"/>
                  <a:pt x="5" y="6"/>
                  <a:pt x="5" y="6"/>
                </a:cubicBezTo>
                <a:cubicBezTo>
                  <a:pt x="4" y="6"/>
                  <a:pt x="4" y="6"/>
                  <a:pt x="4" y="6"/>
                </a:cubicBezTo>
                <a:cubicBezTo>
                  <a:pt x="4" y="6"/>
                  <a:pt x="4" y="6"/>
                  <a:pt x="4" y="6"/>
                </a:cubicBezTo>
                <a:cubicBezTo>
                  <a:pt x="3" y="6"/>
                  <a:pt x="3" y="6"/>
                  <a:pt x="3" y="6"/>
                </a:cubicBezTo>
                <a:cubicBezTo>
                  <a:pt x="3" y="6"/>
                  <a:pt x="3" y="6"/>
                  <a:pt x="3" y="6"/>
                </a:cubicBezTo>
                <a:cubicBezTo>
                  <a:pt x="2" y="5"/>
                  <a:pt x="2" y="5"/>
                  <a:pt x="2" y="5"/>
                </a:cubicBezTo>
                <a:cubicBezTo>
                  <a:pt x="1" y="5"/>
                  <a:pt x="1" y="4"/>
                  <a:pt x="0" y="4"/>
                </a:cubicBezTo>
                <a:moveTo>
                  <a:pt x="6" y="0"/>
                </a:moveTo>
                <a:cubicBezTo>
                  <a:pt x="5" y="0"/>
                  <a:pt x="3" y="1"/>
                  <a:pt x="2" y="2"/>
                </a:cubicBezTo>
                <a:cubicBezTo>
                  <a:pt x="2" y="2"/>
                  <a:pt x="1" y="2"/>
                  <a:pt x="1" y="2"/>
                </a:cubicBezTo>
                <a:cubicBezTo>
                  <a:pt x="2" y="3"/>
                  <a:pt x="4" y="3"/>
                  <a:pt x="5" y="4"/>
                </a:cubicBezTo>
                <a:cubicBezTo>
                  <a:pt x="4" y="4"/>
                  <a:pt x="4" y="4"/>
                  <a:pt x="4" y="3"/>
                </a:cubicBezTo>
                <a:cubicBezTo>
                  <a:pt x="3" y="3"/>
                  <a:pt x="3" y="3"/>
                  <a:pt x="3"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3" y="3"/>
                  <a:pt x="3" y="3"/>
                  <a:pt x="3" y="3"/>
                </a:cubicBezTo>
                <a:cubicBezTo>
                  <a:pt x="3" y="3"/>
                  <a:pt x="3" y="3"/>
                  <a:pt x="4" y="3"/>
                </a:cubicBezTo>
                <a:cubicBezTo>
                  <a:pt x="4" y="4"/>
                  <a:pt x="5" y="4"/>
                  <a:pt x="5" y="4"/>
                </a:cubicBezTo>
                <a:cubicBezTo>
                  <a:pt x="5" y="4"/>
                  <a:pt x="6" y="5"/>
                  <a:pt x="7" y="5"/>
                </a:cubicBezTo>
                <a:cubicBezTo>
                  <a:pt x="7" y="6"/>
                  <a:pt x="8" y="6"/>
                  <a:pt x="9" y="7"/>
                </a:cubicBezTo>
                <a:cubicBezTo>
                  <a:pt x="9" y="7"/>
                  <a:pt x="9" y="7"/>
                  <a:pt x="9" y="6"/>
                </a:cubicBezTo>
                <a:cubicBezTo>
                  <a:pt x="9" y="5"/>
                  <a:pt x="9" y="4"/>
                  <a:pt x="9" y="3"/>
                </a:cubicBezTo>
                <a:cubicBezTo>
                  <a:pt x="9" y="3"/>
                  <a:pt x="9" y="3"/>
                  <a:pt x="9" y="2"/>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7" y="0"/>
                  <a:pt x="7" y="0"/>
                  <a:pt x="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5" name="Freeform 3474">
            <a:extLst>
              <a:ext uri="{FF2B5EF4-FFF2-40B4-BE49-F238E27FC236}">
                <a16:creationId xmlns:a16="http://schemas.microsoft.com/office/drawing/2014/main" id="{D3D6C089-6E45-4006-ADC7-7B987053DF94}"/>
              </a:ext>
            </a:extLst>
          </p:cNvPr>
          <p:cNvSpPr>
            <a:spLocks/>
          </p:cNvSpPr>
          <p:nvPr/>
        </p:nvSpPr>
        <p:spPr bwMode="auto">
          <a:xfrm>
            <a:off x="2458629" y="4742582"/>
            <a:ext cx="50806" cy="74621"/>
          </a:xfrm>
          <a:custGeom>
            <a:avLst/>
            <a:gdLst>
              <a:gd name="T0" fmla="*/ 0 w 12"/>
              <a:gd name="T1" fmla="*/ 0 h 17"/>
              <a:gd name="T2" fmla="*/ 0 w 12"/>
              <a:gd name="T3" fmla="*/ 0 h 17"/>
              <a:gd name="T4" fmla="*/ 0 w 12"/>
              <a:gd name="T5" fmla="*/ 1 h 17"/>
              <a:gd name="T6" fmla="*/ 0 w 12"/>
              <a:gd name="T7" fmla="*/ 2 h 17"/>
              <a:gd name="T8" fmla="*/ 0 w 12"/>
              <a:gd name="T9" fmla="*/ 5 h 17"/>
              <a:gd name="T10" fmla="*/ 0 w 12"/>
              <a:gd name="T11" fmla="*/ 6 h 17"/>
              <a:gd name="T12" fmla="*/ 1 w 12"/>
              <a:gd name="T13" fmla="*/ 8 h 17"/>
              <a:gd name="T14" fmla="*/ 0 w 12"/>
              <a:gd name="T15" fmla="*/ 7 h 17"/>
              <a:gd name="T16" fmla="*/ 0 w 12"/>
              <a:gd name="T17" fmla="*/ 7 h 17"/>
              <a:gd name="T18" fmla="*/ 0 w 12"/>
              <a:gd name="T19" fmla="*/ 7 h 17"/>
              <a:gd name="T20" fmla="*/ 0 w 12"/>
              <a:gd name="T21" fmla="*/ 7 h 17"/>
              <a:gd name="T22" fmla="*/ 0 w 12"/>
              <a:gd name="T23" fmla="*/ 7 h 17"/>
              <a:gd name="T24" fmla="*/ 1 w 12"/>
              <a:gd name="T25" fmla="*/ 8 h 17"/>
              <a:gd name="T26" fmla="*/ 2 w 12"/>
              <a:gd name="T27" fmla="*/ 12 h 17"/>
              <a:gd name="T28" fmla="*/ 2 w 12"/>
              <a:gd name="T29" fmla="*/ 13 h 17"/>
              <a:gd name="T30" fmla="*/ 1 w 12"/>
              <a:gd name="T31" fmla="*/ 13 h 17"/>
              <a:gd name="T32" fmla="*/ 1 w 12"/>
              <a:gd name="T33" fmla="*/ 12 h 17"/>
              <a:gd name="T34" fmla="*/ 1 w 12"/>
              <a:gd name="T35" fmla="*/ 13 h 17"/>
              <a:gd name="T36" fmla="*/ 1 w 12"/>
              <a:gd name="T37" fmla="*/ 13 h 17"/>
              <a:gd name="T38" fmla="*/ 1 w 12"/>
              <a:gd name="T39" fmla="*/ 13 h 17"/>
              <a:gd name="T40" fmla="*/ 2 w 12"/>
              <a:gd name="T41" fmla="*/ 14 h 17"/>
              <a:gd name="T42" fmla="*/ 6 w 12"/>
              <a:gd name="T43" fmla="*/ 16 h 17"/>
              <a:gd name="T44" fmla="*/ 6 w 12"/>
              <a:gd name="T45" fmla="*/ 16 h 17"/>
              <a:gd name="T46" fmla="*/ 6 w 12"/>
              <a:gd name="T47" fmla="*/ 16 h 17"/>
              <a:gd name="T48" fmla="*/ 6 w 12"/>
              <a:gd name="T49" fmla="*/ 16 h 17"/>
              <a:gd name="T50" fmla="*/ 4 w 12"/>
              <a:gd name="T51" fmla="*/ 15 h 17"/>
              <a:gd name="T52" fmla="*/ 4 w 12"/>
              <a:gd name="T53" fmla="*/ 15 h 17"/>
              <a:gd name="T54" fmla="*/ 3 w 12"/>
              <a:gd name="T55" fmla="*/ 15 h 17"/>
              <a:gd name="T56" fmla="*/ 3 w 12"/>
              <a:gd name="T57" fmla="*/ 15 h 17"/>
              <a:gd name="T58" fmla="*/ 2 w 12"/>
              <a:gd name="T59" fmla="*/ 15 h 17"/>
              <a:gd name="T60" fmla="*/ 2 w 12"/>
              <a:gd name="T61" fmla="*/ 15 h 17"/>
              <a:gd name="T62" fmla="*/ 2 w 12"/>
              <a:gd name="T63" fmla="*/ 15 h 17"/>
              <a:gd name="T64" fmla="*/ 3 w 12"/>
              <a:gd name="T65" fmla="*/ 15 h 17"/>
              <a:gd name="T66" fmla="*/ 3 w 12"/>
              <a:gd name="T67" fmla="*/ 15 h 17"/>
              <a:gd name="T68" fmla="*/ 4 w 12"/>
              <a:gd name="T69" fmla="*/ 15 h 17"/>
              <a:gd name="T70" fmla="*/ 4 w 12"/>
              <a:gd name="T71" fmla="*/ 15 h 17"/>
              <a:gd name="T72" fmla="*/ 6 w 12"/>
              <a:gd name="T73" fmla="*/ 16 h 17"/>
              <a:gd name="T74" fmla="*/ 6 w 12"/>
              <a:gd name="T75" fmla="*/ 16 h 17"/>
              <a:gd name="T76" fmla="*/ 8 w 12"/>
              <a:gd name="T77" fmla="*/ 17 h 17"/>
              <a:gd name="T78" fmla="*/ 8 w 12"/>
              <a:gd name="T79" fmla="*/ 17 h 17"/>
              <a:gd name="T80" fmla="*/ 10 w 12"/>
              <a:gd name="T81" fmla="*/ 17 h 17"/>
              <a:gd name="T82" fmla="*/ 12 w 12"/>
              <a:gd name="T83" fmla="*/ 17 h 17"/>
              <a:gd name="T84" fmla="*/ 12 w 12"/>
              <a:gd name="T85" fmla="*/ 17 h 17"/>
              <a:gd name="T86" fmla="*/ 11 w 12"/>
              <a:gd name="T87" fmla="*/ 16 h 17"/>
              <a:gd name="T88" fmla="*/ 9 w 12"/>
              <a:gd name="T89" fmla="*/ 13 h 17"/>
              <a:gd name="T90" fmla="*/ 9 w 12"/>
              <a:gd name="T91" fmla="*/ 11 h 17"/>
              <a:gd name="T92" fmla="*/ 8 w 12"/>
              <a:gd name="T93" fmla="*/ 10 h 17"/>
              <a:gd name="T94" fmla="*/ 7 w 12"/>
              <a:gd name="T95" fmla="*/ 6 h 17"/>
              <a:gd name="T96" fmla="*/ 6 w 12"/>
              <a:gd name="T97" fmla="*/ 5 h 17"/>
              <a:gd name="T98" fmla="*/ 6 w 12"/>
              <a:gd name="T99" fmla="*/ 4 h 17"/>
              <a:gd name="T100" fmla="*/ 5 w 12"/>
              <a:gd name="T101" fmla="*/ 2 h 17"/>
              <a:gd name="T102" fmla="*/ 4 w 12"/>
              <a:gd name="T103" fmla="*/ 2 h 17"/>
              <a:gd name="T104" fmla="*/ 3 w 12"/>
              <a:gd name="T105" fmla="*/ 1 h 17"/>
              <a:gd name="T106" fmla="*/ 0 w 12"/>
              <a:gd name="T107" fmla="*/ 0 h 17"/>
              <a:gd name="T108" fmla="*/ 0 w 12"/>
              <a:gd name="T10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 h="17">
                <a:moveTo>
                  <a:pt x="0" y="0"/>
                </a:moveTo>
                <a:cubicBezTo>
                  <a:pt x="0" y="0"/>
                  <a:pt x="0" y="0"/>
                  <a:pt x="0" y="0"/>
                </a:cubicBezTo>
                <a:cubicBezTo>
                  <a:pt x="0" y="1"/>
                  <a:pt x="0" y="1"/>
                  <a:pt x="0" y="1"/>
                </a:cubicBezTo>
                <a:cubicBezTo>
                  <a:pt x="0" y="2"/>
                  <a:pt x="0" y="2"/>
                  <a:pt x="0" y="2"/>
                </a:cubicBezTo>
                <a:cubicBezTo>
                  <a:pt x="0" y="3"/>
                  <a:pt x="0" y="4"/>
                  <a:pt x="0" y="5"/>
                </a:cubicBezTo>
                <a:cubicBezTo>
                  <a:pt x="0" y="6"/>
                  <a:pt x="0" y="6"/>
                  <a:pt x="0" y="6"/>
                </a:cubicBezTo>
                <a:cubicBezTo>
                  <a:pt x="0" y="7"/>
                  <a:pt x="0" y="7"/>
                  <a:pt x="1" y="8"/>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8"/>
                  <a:pt x="1" y="8"/>
                  <a:pt x="1" y="8"/>
                </a:cubicBezTo>
                <a:cubicBezTo>
                  <a:pt x="1" y="9"/>
                  <a:pt x="2" y="10"/>
                  <a:pt x="2" y="12"/>
                </a:cubicBezTo>
                <a:cubicBezTo>
                  <a:pt x="2" y="12"/>
                  <a:pt x="2" y="12"/>
                  <a:pt x="2" y="13"/>
                </a:cubicBezTo>
                <a:cubicBezTo>
                  <a:pt x="2" y="13"/>
                  <a:pt x="2" y="13"/>
                  <a:pt x="1" y="13"/>
                </a:cubicBezTo>
                <a:cubicBezTo>
                  <a:pt x="1" y="13"/>
                  <a:pt x="1" y="13"/>
                  <a:pt x="1" y="12"/>
                </a:cubicBezTo>
                <a:cubicBezTo>
                  <a:pt x="1" y="12"/>
                  <a:pt x="1" y="12"/>
                  <a:pt x="1" y="13"/>
                </a:cubicBezTo>
                <a:cubicBezTo>
                  <a:pt x="1" y="13"/>
                  <a:pt x="1" y="13"/>
                  <a:pt x="1" y="13"/>
                </a:cubicBezTo>
                <a:cubicBezTo>
                  <a:pt x="1" y="13"/>
                  <a:pt x="1" y="13"/>
                  <a:pt x="1" y="13"/>
                </a:cubicBezTo>
                <a:cubicBezTo>
                  <a:pt x="1" y="14"/>
                  <a:pt x="1" y="14"/>
                  <a:pt x="2" y="14"/>
                </a:cubicBezTo>
                <a:cubicBezTo>
                  <a:pt x="3" y="15"/>
                  <a:pt x="5" y="15"/>
                  <a:pt x="6" y="16"/>
                </a:cubicBezTo>
                <a:cubicBezTo>
                  <a:pt x="6" y="16"/>
                  <a:pt x="6" y="16"/>
                  <a:pt x="6" y="16"/>
                </a:cubicBezTo>
                <a:cubicBezTo>
                  <a:pt x="6" y="16"/>
                  <a:pt x="6" y="16"/>
                  <a:pt x="6" y="16"/>
                </a:cubicBezTo>
                <a:cubicBezTo>
                  <a:pt x="6" y="16"/>
                  <a:pt x="6" y="16"/>
                  <a:pt x="6" y="16"/>
                </a:cubicBezTo>
                <a:cubicBezTo>
                  <a:pt x="5" y="16"/>
                  <a:pt x="5" y="15"/>
                  <a:pt x="4" y="15"/>
                </a:cubicBezTo>
                <a:cubicBezTo>
                  <a:pt x="4" y="15"/>
                  <a:pt x="4" y="15"/>
                  <a:pt x="4"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4" y="15"/>
                  <a:pt x="4" y="15"/>
                  <a:pt x="4" y="15"/>
                </a:cubicBezTo>
                <a:cubicBezTo>
                  <a:pt x="4" y="15"/>
                  <a:pt x="4" y="15"/>
                  <a:pt x="4" y="15"/>
                </a:cubicBezTo>
                <a:cubicBezTo>
                  <a:pt x="5" y="15"/>
                  <a:pt x="5" y="16"/>
                  <a:pt x="6" y="16"/>
                </a:cubicBezTo>
                <a:cubicBezTo>
                  <a:pt x="6" y="16"/>
                  <a:pt x="6" y="16"/>
                  <a:pt x="6" y="16"/>
                </a:cubicBezTo>
                <a:cubicBezTo>
                  <a:pt x="7" y="16"/>
                  <a:pt x="7" y="17"/>
                  <a:pt x="8" y="17"/>
                </a:cubicBezTo>
                <a:cubicBezTo>
                  <a:pt x="8" y="17"/>
                  <a:pt x="8" y="17"/>
                  <a:pt x="8" y="17"/>
                </a:cubicBezTo>
                <a:cubicBezTo>
                  <a:pt x="9" y="17"/>
                  <a:pt x="9" y="17"/>
                  <a:pt x="10" y="17"/>
                </a:cubicBezTo>
                <a:cubicBezTo>
                  <a:pt x="10" y="17"/>
                  <a:pt x="11" y="17"/>
                  <a:pt x="12" y="17"/>
                </a:cubicBezTo>
                <a:cubicBezTo>
                  <a:pt x="12" y="17"/>
                  <a:pt x="12" y="17"/>
                  <a:pt x="12" y="17"/>
                </a:cubicBezTo>
                <a:cubicBezTo>
                  <a:pt x="11" y="16"/>
                  <a:pt x="11" y="16"/>
                  <a:pt x="11" y="16"/>
                </a:cubicBezTo>
                <a:cubicBezTo>
                  <a:pt x="10" y="15"/>
                  <a:pt x="10" y="14"/>
                  <a:pt x="9" y="13"/>
                </a:cubicBezTo>
                <a:cubicBezTo>
                  <a:pt x="9" y="13"/>
                  <a:pt x="9" y="12"/>
                  <a:pt x="9" y="11"/>
                </a:cubicBezTo>
                <a:cubicBezTo>
                  <a:pt x="8" y="11"/>
                  <a:pt x="8" y="10"/>
                  <a:pt x="8" y="10"/>
                </a:cubicBezTo>
                <a:cubicBezTo>
                  <a:pt x="8" y="9"/>
                  <a:pt x="7" y="7"/>
                  <a:pt x="7" y="6"/>
                </a:cubicBezTo>
                <a:cubicBezTo>
                  <a:pt x="7" y="6"/>
                  <a:pt x="7" y="5"/>
                  <a:pt x="6" y="5"/>
                </a:cubicBezTo>
                <a:cubicBezTo>
                  <a:pt x="6" y="4"/>
                  <a:pt x="6" y="4"/>
                  <a:pt x="6" y="4"/>
                </a:cubicBezTo>
                <a:cubicBezTo>
                  <a:pt x="5" y="3"/>
                  <a:pt x="5" y="2"/>
                  <a:pt x="5" y="2"/>
                </a:cubicBezTo>
                <a:cubicBezTo>
                  <a:pt x="4" y="2"/>
                  <a:pt x="4" y="2"/>
                  <a:pt x="4" y="2"/>
                </a:cubicBezTo>
                <a:cubicBezTo>
                  <a:pt x="4" y="1"/>
                  <a:pt x="3" y="1"/>
                  <a:pt x="3" y="1"/>
                </a:cubicBezTo>
                <a:cubicBezTo>
                  <a:pt x="2" y="0"/>
                  <a:pt x="1"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6" name="Freeform 3475">
            <a:extLst>
              <a:ext uri="{FF2B5EF4-FFF2-40B4-BE49-F238E27FC236}">
                <a16:creationId xmlns:a16="http://schemas.microsoft.com/office/drawing/2014/main" id="{1A1CE9A1-253D-4065-8AA4-720AC510AD52}"/>
              </a:ext>
            </a:extLst>
          </p:cNvPr>
          <p:cNvSpPr>
            <a:spLocks/>
          </p:cNvSpPr>
          <p:nvPr/>
        </p:nvSpPr>
        <p:spPr bwMode="auto">
          <a:xfrm>
            <a:off x="2461804" y="4807677"/>
            <a:ext cx="42868" cy="25403"/>
          </a:xfrm>
          <a:custGeom>
            <a:avLst/>
            <a:gdLst>
              <a:gd name="T0" fmla="*/ 1 w 10"/>
              <a:gd name="T1" fmla="*/ 0 h 6"/>
              <a:gd name="T2" fmla="*/ 1 w 10"/>
              <a:gd name="T3" fmla="*/ 0 h 6"/>
              <a:gd name="T4" fmla="*/ 0 w 10"/>
              <a:gd name="T5" fmla="*/ 1 h 6"/>
              <a:gd name="T6" fmla="*/ 0 w 10"/>
              <a:gd name="T7" fmla="*/ 1 h 6"/>
              <a:gd name="T8" fmla="*/ 0 w 10"/>
              <a:gd name="T9" fmla="*/ 1 h 6"/>
              <a:gd name="T10" fmla="*/ 0 w 10"/>
              <a:gd name="T11" fmla="*/ 1 h 6"/>
              <a:gd name="T12" fmla="*/ 3 w 10"/>
              <a:gd name="T13" fmla="*/ 3 h 6"/>
              <a:gd name="T14" fmla="*/ 3 w 10"/>
              <a:gd name="T15" fmla="*/ 3 h 6"/>
              <a:gd name="T16" fmla="*/ 3 w 10"/>
              <a:gd name="T17" fmla="*/ 3 h 6"/>
              <a:gd name="T18" fmla="*/ 5 w 10"/>
              <a:gd name="T19" fmla="*/ 3 h 6"/>
              <a:gd name="T20" fmla="*/ 5 w 10"/>
              <a:gd name="T21" fmla="*/ 4 h 6"/>
              <a:gd name="T22" fmla="*/ 6 w 10"/>
              <a:gd name="T23" fmla="*/ 4 h 6"/>
              <a:gd name="T24" fmla="*/ 7 w 10"/>
              <a:gd name="T25" fmla="*/ 4 h 6"/>
              <a:gd name="T26" fmla="*/ 8 w 10"/>
              <a:gd name="T27" fmla="*/ 4 h 6"/>
              <a:gd name="T28" fmla="*/ 9 w 10"/>
              <a:gd name="T29" fmla="*/ 5 h 6"/>
              <a:gd name="T30" fmla="*/ 9 w 10"/>
              <a:gd name="T31" fmla="*/ 5 h 6"/>
              <a:gd name="T32" fmla="*/ 9 w 10"/>
              <a:gd name="T33" fmla="*/ 5 h 6"/>
              <a:gd name="T34" fmla="*/ 10 w 10"/>
              <a:gd name="T35" fmla="*/ 6 h 6"/>
              <a:gd name="T36" fmla="*/ 10 w 10"/>
              <a:gd name="T37" fmla="*/ 6 h 6"/>
              <a:gd name="T38" fmla="*/ 8 w 10"/>
              <a:gd name="T39" fmla="*/ 3 h 6"/>
              <a:gd name="T40" fmla="*/ 7 w 10"/>
              <a:gd name="T41" fmla="*/ 2 h 6"/>
              <a:gd name="T42" fmla="*/ 1 w 10"/>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6">
                <a:moveTo>
                  <a:pt x="1" y="0"/>
                </a:move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1" y="1"/>
                  <a:pt x="2" y="2"/>
                  <a:pt x="3" y="3"/>
                </a:cubicBezTo>
                <a:cubicBezTo>
                  <a:pt x="3" y="3"/>
                  <a:pt x="3" y="3"/>
                  <a:pt x="3" y="3"/>
                </a:cubicBezTo>
                <a:cubicBezTo>
                  <a:pt x="3" y="3"/>
                  <a:pt x="3" y="3"/>
                  <a:pt x="3" y="3"/>
                </a:cubicBezTo>
                <a:cubicBezTo>
                  <a:pt x="4" y="3"/>
                  <a:pt x="4" y="3"/>
                  <a:pt x="5" y="3"/>
                </a:cubicBezTo>
                <a:cubicBezTo>
                  <a:pt x="5" y="4"/>
                  <a:pt x="5" y="4"/>
                  <a:pt x="5" y="4"/>
                </a:cubicBezTo>
                <a:cubicBezTo>
                  <a:pt x="6" y="4"/>
                  <a:pt x="6" y="4"/>
                  <a:pt x="6" y="4"/>
                </a:cubicBezTo>
                <a:cubicBezTo>
                  <a:pt x="7" y="4"/>
                  <a:pt x="7" y="4"/>
                  <a:pt x="7" y="4"/>
                </a:cubicBezTo>
                <a:cubicBezTo>
                  <a:pt x="8" y="4"/>
                  <a:pt x="8" y="4"/>
                  <a:pt x="8" y="4"/>
                </a:cubicBezTo>
                <a:cubicBezTo>
                  <a:pt x="9" y="5"/>
                  <a:pt x="9" y="5"/>
                  <a:pt x="9" y="5"/>
                </a:cubicBezTo>
                <a:cubicBezTo>
                  <a:pt x="9" y="5"/>
                  <a:pt x="9" y="5"/>
                  <a:pt x="9" y="5"/>
                </a:cubicBezTo>
                <a:cubicBezTo>
                  <a:pt x="9" y="5"/>
                  <a:pt x="9" y="5"/>
                  <a:pt x="9" y="5"/>
                </a:cubicBezTo>
                <a:cubicBezTo>
                  <a:pt x="10" y="6"/>
                  <a:pt x="10" y="6"/>
                  <a:pt x="10" y="6"/>
                </a:cubicBezTo>
                <a:cubicBezTo>
                  <a:pt x="10" y="6"/>
                  <a:pt x="10" y="6"/>
                  <a:pt x="10" y="6"/>
                </a:cubicBezTo>
                <a:cubicBezTo>
                  <a:pt x="10" y="5"/>
                  <a:pt x="9" y="4"/>
                  <a:pt x="8" y="3"/>
                </a:cubicBezTo>
                <a:cubicBezTo>
                  <a:pt x="7" y="2"/>
                  <a:pt x="7" y="2"/>
                  <a:pt x="7" y="2"/>
                </a:cubicBezTo>
                <a:cubicBezTo>
                  <a:pt x="5" y="2"/>
                  <a:pt x="3" y="1"/>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7" name="Freeform 3476">
            <a:extLst>
              <a:ext uri="{FF2B5EF4-FFF2-40B4-BE49-F238E27FC236}">
                <a16:creationId xmlns:a16="http://schemas.microsoft.com/office/drawing/2014/main" id="{70538FB8-D3CE-4BCC-806D-F876EC079A89}"/>
              </a:ext>
            </a:extLst>
          </p:cNvPr>
          <p:cNvSpPr>
            <a:spLocks/>
          </p:cNvSpPr>
          <p:nvPr/>
        </p:nvSpPr>
        <p:spPr bwMode="auto">
          <a:xfrm>
            <a:off x="2466568" y="4807677"/>
            <a:ext cx="25403" cy="9526"/>
          </a:xfrm>
          <a:custGeom>
            <a:avLst/>
            <a:gdLst>
              <a:gd name="T0" fmla="*/ 2 w 6"/>
              <a:gd name="T1" fmla="*/ 0 h 2"/>
              <a:gd name="T2" fmla="*/ 1 w 6"/>
              <a:gd name="T3" fmla="*/ 0 h 2"/>
              <a:gd name="T4" fmla="*/ 1 w 6"/>
              <a:gd name="T5" fmla="*/ 0 h 2"/>
              <a:gd name="T6" fmla="*/ 0 w 6"/>
              <a:gd name="T7" fmla="*/ 0 h 2"/>
              <a:gd name="T8" fmla="*/ 6 w 6"/>
              <a:gd name="T9" fmla="*/ 2 h 2"/>
              <a:gd name="T10" fmla="*/ 4 w 6"/>
              <a:gd name="T11" fmla="*/ 1 h 2"/>
              <a:gd name="T12" fmla="*/ 4 w 6"/>
              <a:gd name="T13" fmla="*/ 1 h 2"/>
              <a:gd name="T14" fmla="*/ 2 w 6"/>
              <a:gd name="T15" fmla="*/ 0 h 2"/>
              <a:gd name="T16" fmla="*/ 2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2" y="0"/>
                </a:moveTo>
                <a:cubicBezTo>
                  <a:pt x="1" y="0"/>
                  <a:pt x="1" y="0"/>
                  <a:pt x="1" y="0"/>
                </a:cubicBezTo>
                <a:cubicBezTo>
                  <a:pt x="1" y="0"/>
                  <a:pt x="1" y="0"/>
                  <a:pt x="1" y="0"/>
                </a:cubicBezTo>
                <a:cubicBezTo>
                  <a:pt x="0" y="0"/>
                  <a:pt x="0" y="0"/>
                  <a:pt x="0" y="0"/>
                </a:cubicBezTo>
                <a:cubicBezTo>
                  <a:pt x="2" y="1"/>
                  <a:pt x="4" y="2"/>
                  <a:pt x="6" y="2"/>
                </a:cubicBezTo>
                <a:cubicBezTo>
                  <a:pt x="5" y="2"/>
                  <a:pt x="5" y="1"/>
                  <a:pt x="4" y="1"/>
                </a:cubicBezTo>
                <a:cubicBezTo>
                  <a:pt x="4" y="1"/>
                  <a:pt x="4" y="1"/>
                  <a:pt x="4" y="1"/>
                </a:cubicBezTo>
                <a:cubicBezTo>
                  <a:pt x="3" y="1"/>
                  <a:pt x="3" y="0"/>
                  <a:pt x="2"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8" name="Freeform 3477">
            <a:extLst>
              <a:ext uri="{FF2B5EF4-FFF2-40B4-BE49-F238E27FC236}">
                <a16:creationId xmlns:a16="http://schemas.microsoft.com/office/drawing/2014/main" id="{82F14FA5-C754-4A22-8357-3264E34F2F0B}"/>
              </a:ext>
            </a:extLst>
          </p:cNvPr>
          <p:cNvSpPr>
            <a:spLocks noEditPoints="1"/>
          </p:cNvSpPr>
          <p:nvPr/>
        </p:nvSpPr>
        <p:spPr bwMode="auto">
          <a:xfrm>
            <a:off x="2449103" y="4802914"/>
            <a:ext cx="17465" cy="4763"/>
          </a:xfrm>
          <a:custGeom>
            <a:avLst/>
            <a:gdLst>
              <a:gd name="T0" fmla="*/ 4 w 4"/>
              <a:gd name="T1" fmla="*/ 0 h 1"/>
              <a:gd name="T2" fmla="*/ 4 w 4"/>
              <a:gd name="T3" fmla="*/ 1 h 1"/>
              <a:gd name="T4" fmla="*/ 4 w 4"/>
              <a:gd name="T5" fmla="*/ 1 h 1"/>
              <a:gd name="T6" fmla="*/ 4 w 4"/>
              <a:gd name="T7" fmla="*/ 1 h 1"/>
              <a:gd name="T8" fmla="*/ 4 w 4"/>
              <a:gd name="T9" fmla="*/ 1 h 1"/>
              <a:gd name="T10" fmla="*/ 4 w 4"/>
              <a:gd name="T11" fmla="*/ 0 h 1"/>
              <a:gd name="T12" fmla="*/ 4 w 4"/>
              <a:gd name="T13" fmla="*/ 0 h 1"/>
              <a:gd name="T14" fmla="*/ 2 w 4"/>
              <a:gd name="T15" fmla="*/ 0 h 1"/>
              <a:gd name="T16" fmla="*/ 1 w 4"/>
              <a:gd name="T17" fmla="*/ 0 h 1"/>
              <a:gd name="T18" fmla="*/ 0 w 4"/>
              <a:gd name="T19" fmla="*/ 1 h 1"/>
              <a:gd name="T20" fmla="*/ 1 w 4"/>
              <a:gd name="T21" fmla="*/ 1 h 1"/>
              <a:gd name="T22" fmla="*/ 2 w 4"/>
              <a:gd name="T23" fmla="*/ 1 h 1"/>
              <a:gd name="T24" fmla="*/ 3 w 4"/>
              <a:gd name="T25" fmla="*/ 1 h 1"/>
              <a:gd name="T26" fmla="*/ 3 w 4"/>
              <a:gd name="T27" fmla="*/ 1 h 1"/>
              <a:gd name="T28" fmla="*/ 4 w 4"/>
              <a:gd name="T29" fmla="*/ 1 h 1"/>
              <a:gd name="T30" fmla="*/ 4 w 4"/>
              <a:gd name="T31" fmla="*/ 1 h 1"/>
              <a:gd name="T32" fmla="*/ 4 w 4"/>
              <a:gd name="T33" fmla="*/ 1 h 1"/>
              <a:gd name="T34" fmla="*/ 2 w 4"/>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
                <a:moveTo>
                  <a:pt x="4" y="0"/>
                </a:moveTo>
                <a:cubicBezTo>
                  <a:pt x="4" y="1"/>
                  <a:pt x="4" y="1"/>
                  <a:pt x="4" y="1"/>
                </a:cubicBezTo>
                <a:cubicBezTo>
                  <a:pt x="4" y="1"/>
                  <a:pt x="4" y="1"/>
                  <a:pt x="4" y="1"/>
                </a:cubicBezTo>
                <a:cubicBezTo>
                  <a:pt x="4" y="1"/>
                  <a:pt x="4" y="1"/>
                  <a:pt x="4" y="1"/>
                </a:cubicBezTo>
                <a:cubicBezTo>
                  <a:pt x="4" y="1"/>
                  <a:pt x="4" y="1"/>
                  <a:pt x="4" y="1"/>
                </a:cubicBezTo>
                <a:cubicBezTo>
                  <a:pt x="4" y="1"/>
                  <a:pt x="4" y="1"/>
                  <a:pt x="4" y="0"/>
                </a:cubicBezTo>
                <a:cubicBezTo>
                  <a:pt x="4" y="0"/>
                  <a:pt x="4" y="0"/>
                  <a:pt x="4" y="0"/>
                </a:cubicBezTo>
                <a:moveTo>
                  <a:pt x="2" y="0"/>
                </a:moveTo>
                <a:cubicBezTo>
                  <a:pt x="2" y="0"/>
                  <a:pt x="1" y="0"/>
                  <a:pt x="1" y="0"/>
                </a:cubicBezTo>
                <a:cubicBezTo>
                  <a:pt x="0" y="1"/>
                  <a:pt x="0" y="1"/>
                  <a:pt x="0" y="1"/>
                </a:cubicBezTo>
                <a:cubicBezTo>
                  <a:pt x="1" y="1"/>
                  <a:pt x="1" y="1"/>
                  <a:pt x="1" y="1"/>
                </a:cubicBezTo>
                <a:cubicBezTo>
                  <a:pt x="1" y="1"/>
                  <a:pt x="2" y="1"/>
                  <a:pt x="2"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2" y="1"/>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29" name="Freeform 3478">
            <a:extLst>
              <a:ext uri="{FF2B5EF4-FFF2-40B4-BE49-F238E27FC236}">
                <a16:creationId xmlns:a16="http://schemas.microsoft.com/office/drawing/2014/main" id="{D347A69F-8D8A-4426-B277-3F4A81D02812}"/>
              </a:ext>
            </a:extLst>
          </p:cNvPr>
          <p:cNvSpPr>
            <a:spLocks/>
          </p:cNvSpPr>
          <p:nvPr/>
        </p:nvSpPr>
        <p:spPr bwMode="auto">
          <a:xfrm>
            <a:off x="2458629" y="4802914"/>
            <a:ext cx="7939" cy="4763"/>
          </a:xfrm>
          <a:custGeom>
            <a:avLst/>
            <a:gdLst>
              <a:gd name="T0" fmla="*/ 0 w 2"/>
              <a:gd name="T1" fmla="*/ 0 h 1"/>
              <a:gd name="T2" fmla="*/ 0 w 2"/>
              <a:gd name="T3" fmla="*/ 0 h 1"/>
              <a:gd name="T4" fmla="*/ 2 w 2"/>
              <a:gd name="T5" fmla="*/ 1 h 1"/>
              <a:gd name="T6" fmla="*/ 2 w 2"/>
              <a:gd name="T7" fmla="*/ 1 h 1"/>
              <a:gd name="T8" fmla="*/ 2 w 2"/>
              <a:gd name="T9" fmla="*/ 1 h 1"/>
              <a:gd name="T10" fmla="*/ 2 w 2"/>
              <a:gd name="T11" fmla="*/ 1 h 1"/>
              <a:gd name="T12" fmla="*/ 2 w 2"/>
              <a:gd name="T13" fmla="*/ 0 h 1"/>
              <a:gd name="T14" fmla="*/ 1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1"/>
                  <a:pt x="1" y="1"/>
                  <a:pt x="2" y="1"/>
                </a:cubicBezTo>
                <a:cubicBezTo>
                  <a:pt x="2" y="1"/>
                  <a:pt x="2" y="1"/>
                  <a:pt x="2" y="1"/>
                </a:cubicBezTo>
                <a:cubicBezTo>
                  <a:pt x="2" y="1"/>
                  <a:pt x="2" y="1"/>
                  <a:pt x="2" y="1"/>
                </a:cubicBezTo>
                <a:cubicBezTo>
                  <a:pt x="2" y="1"/>
                  <a:pt x="2" y="1"/>
                  <a:pt x="2" y="1"/>
                </a:cubicBezTo>
                <a:cubicBezTo>
                  <a:pt x="2" y="1"/>
                  <a:pt x="2" y="1"/>
                  <a:pt x="2" y="0"/>
                </a:cubicBezTo>
                <a:cubicBezTo>
                  <a:pt x="1"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0" name="Freeform 3479">
            <a:extLst>
              <a:ext uri="{FF2B5EF4-FFF2-40B4-BE49-F238E27FC236}">
                <a16:creationId xmlns:a16="http://schemas.microsoft.com/office/drawing/2014/main" id="{F1C971AB-D107-4C5C-BCD0-BFC006CC4143}"/>
              </a:ext>
            </a:extLst>
          </p:cNvPr>
          <p:cNvSpPr>
            <a:spLocks noEditPoints="1"/>
          </p:cNvSpPr>
          <p:nvPr/>
        </p:nvSpPr>
        <p:spPr bwMode="auto">
          <a:xfrm>
            <a:off x="2466568" y="4802914"/>
            <a:ext cx="17465" cy="9526"/>
          </a:xfrm>
          <a:custGeom>
            <a:avLst/>
            <a:gdLst>
              <a:gd name="T0" fmla="*/ 4 w 4"/>
              <a:gd name="T1" fmla="*/ 2 h 2"/>
              <a:gd name="T2" fmla="*/ 4 w 4"/>
              <a:gd name="T3" fmla="*/ 2 h 2"/>
              <a:gd name="T4" fmla="*/ 4 w 4"/>
              <a:gd name="T5" fmla="*/ 2 h 2"/>
              <a:gd name="T6" fmla="*/ 0 w 4"/>
              <a:gd name="T7" fmla="*/ 0 h 2"/>
              <a:gd name="T8" fmla="*/ 0 w 4"/>
              <a:gd name="T9" fmla="*/ 1 h 2"/>
              <a:gd name="T10" fmla="*/ 0 w 4"/>
              <a:gd name="T11" fmla="*/ 1 h 2"/>
              <a:gd name="T12" fmla="*/ 1 w 4"/>
              <a:gd name="T13" fmla="*/ 1 h 2"/>
              <a:gd name="T14" fmla="*/ 1 w 4"/>
              <a:gd name="T15" fmla="*/ 1 h 2"/>
              <a:gd name="T16" fmla="*/ 2 w 4"/>
              <a:gd name="T17" fmla="*/ 1 h 2"/>
              <a:gd name="T18" fmla="*/ 2 w 4"/>
              <a:gd name="T19" fmla="*/ 1 h 2"/>
              <a:gd name="T20" fmla="*/ 4 w 4"/>
              <a:gd name="T21" fmla="*/ 2 h 2"/>
              <a:gd name="T22" fmla="*/ 4 w 4"/>
              <a:gd name="T23" fmla="*/ 2 h 2"/>
              <a:gd name="T24" fmla="*/ 0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cubicBezTo>
                  <a:pt x="4" y="2"/>
                  <a:pt x="4" y="2"/>
                  <a:pt x="4" y="2"/>
                </a:cubicBezTo>
                <a:cubicBezTo>
                  <a:pt x="4" y="2"/>
                  <a:pt x="4" y="2"/>
                  <a:pt x="4" y="2"/>
                </a:cubicBezTo>
                <a:moveTo>
                  <a:pt x="0" y="0"/>
                </a:moveTo>
                <a:cubicBezTo>
                  <a:pt x="0" y="1"/>
                  <a:pt x="0" y="1"/>
                  <a:pt x="0" y="1"/>
                </a:cubicBezTo>
                <a:cubicBezTo>
                  <a:pt x="0" y="1"/>
                  <a:pt x="0" y="1"/>
                  <a:pt x="0" y="1"/>
                </a:cubicBezTo>
                <a:cubicBezTo>
                  <a:pt x="1" y="1"/>
                  <a:pt x="1" y="1"/>
                  <a:pt x="1" y="1"/>
                </a:cubicBezTo>
                <a:cubicBezTo>
                  <a:pt x="1" y="1"/>
                  <a:pt x="1" y="1"/>
                  <a:pt x="1" y="1"/>
                </a:cubicBezTo>
                <a:cubicBezTo>
                  <a:pt x="2" y="1"/>
                  <a:pt x="2" y="1"/>
                  <a:pt x="2" y="1"/>
                </a:cubicBezTo>
                <a:cubicBezTo>
                  <a:pt x="2" y="1"/>
                  <a:pt x="2" y="1"/>
                  <a:pt x="2" y="1"/>
                </a:cubicBezTo>
                <a:cubicBezTo>
                  <a:pt x="3" y="1"/>
                  <a:pt x="3" y="2"/>
                  <a:pt x="4" y="2"/>
                </a:cubicBezTo>
                <a:cubicBezTo>
                  <a:pt x="4" y="2"/>
                  <a:pt x="4" y="2"/>
                  <a:pt x="4" y="2"/>
                </a:cubicBezTo>
                <a:cubicBezTo>
                  <a:pt x="3" y="1"/>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1" name="Freeform 3480">
            <a:extLst>
              <a:ext uri="{FF2B5EF4-FFF2-40B4-BE49-F238E27FC236}">
                <a16:creationId xmlns:a16="http://schemas.microsoft.com/office/drawing/2014/main" id="{E92162DD-D9BB-4DE7-ACD7-471E9268FD1A}"/>
              </a:ext>
            </a:extLst>
          </p:cNvPr>
          <p:cNvSpPr>
            <a:spLocks/>
          </p:cNvSpPr>
          <p:nvPr/>
        </p:nvSpPr>
        <p:spPr bwMode="auto">
          <a:xfrm>
            <a:off x="2479269" y="4825141"/>
            <a:ext cx="34929" cy="34929"/>
          </a:xfrm>
          <a:custGeom>
            <a:avLst/>
            <a:gdLst>
              <a:gd name="T0" fmla="*/ 0 w 8"/>
              <a:gd name="T1" fmla="*/ 0 h 8"/>
              <a:gd name="T2" fmla="*/ 2 w 8"/>
              <a:gd name="T3" fmla="*/ 1 h 8"/>
              <a:gd name="T4" fmla="*/ 4 w 8"/>
              <a:gd name="T5" fmla="*/ 4 h 8"/>
              <a:gd name="T6" fmla="*/ 6 w 8"/>
              <a:gd name="T7" fmla="*/ 6 h 8"/>
              <a:gd name="T8" fmla="*/ 7 w 8"/>
              <a:gd name="T9" fmla="*/ 8 h 8"/>
              <a:gd name="T10" fmla="*/ 8 w 8"/>
              <a:gd name="T11" fmla="*/ 7 h 8"/>
              <a:gd name="T12" fmla="*/ 8 w 8"/>
              <a:gd name="T13" fmla="*/ 6 h 8"/>
              <a:gd name="T14" fmla="*/ 7 w 8"/>
              <a:gd name="T15" fmla="*/ 2 h 8"/>
              <a:gd name="T16" fmla="*/ 6 w 8"/>
              <a:gd name="T17" fmla="*/ 2 h 8"/>
              <a:gd name="T18" fmla="*/ 5 w 8"/>
              <a:gd name="T19" fmla="*/ 1 h 8"/>
              <a:gd name="T20" fmla="*/ 5 w 8"/>
              <a:gd name="T21" fmla="*/ 1 h 8"/>
              <a:gd name="T22" fmla="*/ 5 w 8"/>
              <a:gd name="T23" fmla="*/ 1 h 8"/>
              <a:gd name="T24" fmla="*/ 4 w 8"/>
              <a:gd name="T25" fmla="*/ 0 h 8"/>
              <a:gd name="T26" fmla="*/ 3 w 8"/>
              <a:gd name="T27" fmla="*/ 0 h 8"/>
              <a:gd name="T28" fmla="*/ 2 w 8"/>
              <a:gd name="T29" fmla="*/ 0 h 8"/>
              <a:gd name="T30" fmla="*/ 1 w 8"/>
              <a:gd name="T31" fmla="*/ 0 h 8"/>
              <a:gd name="T32" fmla="*/ 0 w 8"/>
              <a:gd name="T33" fmla="*/ 0 h 8"/>
              <a:gd name="T34" fmla="*/ 0 w 8"/>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0" y="0"/>
                </a:moveTo>
                <a:cubicBezTo>
                  <a:pt x="0" y="0"/>
                  <a:pt x="1" y="1"/>
                  <a:pt x="2" y="1"/>
                </a:cubicBezTo>
                <a:cubicBezTo>
                  <a:pt x="3" y="2"/>
                  <a:pt x="3" y="3"/>
                  <a:pt x="4" y="4"/>
                </a:cubicBezTo>
                <a:cubicBezTo>
                  <a:pt x="5" y="5"/>
                  <a:pt x="6" y="5"/>
                  <a:pt x="6" y="6"/>
                </a:cubicBezTo>
                <a:cubicBezTo>
                  <a:pt x="7" y="7"/>
                  <a:pt x="7" y="7"/>
                  <a:pt x="7" y="8"/>
                </a:cubicBezTo>
                <a:cubicBezTo>
                  <a:pt x="7" y="8"/>
                  <a:pt x="8" y="7"/>
                  <a:pt x="8" y="7"/>
                </a:cubicBezTo>
                <a:cubicBezTo>
                  <a:pt x="8" y="7"/>
                  <a:pt x="8" y="6"/>
                  <a:pt x="8" y="6"/>
                </a:cubicBezTo>
                <a:cubicBezTo>
                  <a:pt x="8" y="5"/>
                  <a:pt x="7" y="3"/>
                  <a:pt x="7" y="2"/>
                </a:cubicBezTo>
                <a:cubicBezTo>
                  <a:pt x="6" y="2"/>
                  <a:pt x="6" y="2"/>
                  <a:pt x="6" y="2"/>
                </a:cubicBezTo>
                <a:cubicBezTo>
                  <a:pt x="5" y="1"/>
                  <a:pt x="5" y="1"/>
                  <a:pt x="5" y="1"/>
                </a:cubicBezTo>
                <a:cubicBezTo>
                  <a:pt x="5" y="1"/>
                  <a:pt x="5" y="1"/>
                  <a:pt x="5" y="1"/>
                </a:cubicBezTo>
                <a:cubicBezTo>
                  <a:pt x="5" y="1"/>
                  <a:pt x="5" y="1"/>
                  <a:pt x="5" y="1"/>
                </a:cubicBezTo>
                <a:cubicBezTo>
                  <a:pt x="4" y="0"/>
                  <a:pt x="4" y="0"/>
                  <a:pt x="4" y="0"/>
                </a:cubicBezTo>
                <a:cubicBezTo>
                  <a:pt x="3" y="0"/>
                  <a:pt x="3" y="0"/>
                  <a:pt x="3" y="0"/>
                </a:cubicBezTo>
                <a:cubicBezTo>
                  <a:pt x="2" y="0"/>
                  <a:pt x="2" y="0"/>
                  <a:pt x="2" y="0"/>
                </a:cubicBezTo>
                <a:cubicBezTo>
                  <a:pt x="1" y="0"/>
                  <a:pt x="1" y="0"/>
                  <a:pt x="1" y="0"/>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2" name="Freeform 3481">
            <a:extLst>
              <a:ext uri="{FF2B5EF4-FFF2-40B4-BE49-F238E27FC236}">
                <a16:creationId xmlns:a16="http://schemas.microsoft.com/office/drawing/2014/main" id="{E4145C8C-FD52-4AB3-98AD-C11A86F396E6}"/>
              </a:ext>
            </a:extLst>
          </p:cNvPr>
          <p:cNvSpPr>
            <a:spLocks noEditPoints="1"/>
          </p:cNvSpPr>
          <p:nvPr/>
        </p:nvSpPr>
        <p:spPr bwMode="auto">
          <a:xfrm>
            <a:off x="2471330" y="4817203"/>
            <a:ext cx="38104" cy="46042"/>
          </a:xfrm>
          <a:custGeom>
            <a:avLst/>
            <a:gdLst>
              <a:gd name="T0" fmla="*/ 3 w 9"/>
              <a:gd name="T1" fmla="*/ 9 h 11"/>
              <a:gd name="T2" fmla="*/ 3 w 9"/>
              <a:gd name="T3" fmla="*/ 9 h 11"/>
              <a:gd name="T4" fmla="*/ 3 w 9"/>
              <a:gd name="T5" fmla="*/ 9 h 11"/>
              <a:gd name="T6" fmla="*/ 4 w 9"/>
              <a:gd name="T7" fmla="*/ 10 h 11"/>
              <a:gd name="T8" fmla="*/ 5 w 9"/>
              <a:gd name="T9" fmla="*/ 10 h 11"/>
              <a:gd name="T10" fmla="*/ 6 w 9"/>
              <a:gd name="T11" fmla="*/ 10 h 11"/>
              <a:gd name="T12" fmla="*/ 6 w 9"/>
              <a:gd name="T13" fmla="*/ 11 h 11"/>
              <a:gd name="T14" fmla="*/ 6 w 9"/>
              <a:gd name="T15" fmla="*/ 11 h 11"/>
              <a:gd name="T16" fmla="*/ 7 w 9"/>
              <a:gd name="T17" fmla="*/ 11 h 11"/>
              <a:gd name="T18" fmla="*/ 7 w 9"/>
              <a:gd name="T19" fmla="*/ 11 h 11"/>
              <a:gd name="T20" fmla="*/ 6 w 9"/>
              <a:gd name="T21" fmla="*/ 10 h 11"/>
              <a:gd name="T22" fmla="*/ 5 w 9"/>
              <a:gd name="T23" fmla="*/ 10 h 11"/>
              <a:gd name="T24" fmla="*/ 4 w 9"/>
              <a:gd name="T25" fmla="*/ 9 h 11"/>
              <a:gd name="T26" fmla="*/ 4 w 9"/>
              <a:gd name="T27" fmla="*/ 9 h 11"/>
              <a:gd name="T28" fmla="*/ 3 w 9"/>
              <a:gd name="T29" fmla="*/ 9 h 11"/>
              <a:gd name="T30" fmla="*/ 2 w 9"/>
              <a:gd name="T31" fmla="*/ 7 h 11"/>
              <a:gd name="T32" fmla="*/ 3 w 9"/>
              <a:gd name="T33" fmla="*/ 8 h 11"/>
              <a:gd name="T34" fmla="*/ 3 w 9"/>
              <a:gd name="T35" fmla="*/ 8 h 11"/>
              <a:gd name="T36" fmla="*/ 2 w 9"/>
              <a:gd name="T37" fmla="*/ 7 h 11"/>
              <a:gd name="T38" fmla="*/ 0 w 9"/>
              <a:gd name="T39" fmla="*/ 0 h 11"/>
              <a:gd name="T40" fmla="*/ 0 w 9"/>
              <a:gd name="T41" fmla="*/ 1 h 11"/>
              <a:gd name="T42" fmla="*/ 1 w 9"/>
              <a:gd name="T43" fmla="*/ 2 h 11"/>
              <a:gd name="T44" fmla="*/ 1 w 9"/>
              <a:gd name="T45" fmla="*/ 3 h 11"/>
              <a:gd name="T46" fmla="*/ 2 w 9"/>
              <a:gd name="T47" fmla="*/ 6 h 11"/>
              <a:gd name="T48" fmla="*/ 2 w 9"/>
              <a:gd name="T49" fmla="*/ 6 h 11"/>
              <a:gd name="T50" fmla="*/ 3 w 9"/>
              <a:gd name="T51" fmla="*/ 6 h 11"/>
              <a:gd name="T52" fmla="*/ 3 w 9"/>
              <a:gd name="T53" fmla="*/ 6 h 11"/>
              <a:gd name="T54" fmla="*/ 5 w 9"/>
              <a:gd name="T55" fmla="*/ 7 h 11"/>
              <a:gd name="T56" fmla="*/ 7 w 9"/>
              <a:gd name="T57" fmla="*/ 10 h 11"/>
              <a:gd name="T58" fmla="*/ 7 w 9"/>
              <a:gd name="T59" fmla="*/ 10 h 11"/>
              <a:gd name="T60" fmla="*/ 8 w 9"/>
              <a:gd name="T61" fmla="*/ 10 h 11"/>
              <a:gd name="T62" fmla="*/ 9 w 9"/>
              <a:gd name="T63" fmla="*/ 10 h 11"/>
              <a:gd name="T64" fmla="*/ 9 w 9"/>
              <a:gd name="T65" fmla="*/ 10 h 11"/>
              <a:gd name="T66" fmla="*/ 8 w 9"/>
              <a:gd name="T67" fmla="*/ 8 h 11"/>
              <a:gd name="T68" fmla="*/ 6 w 9"/>
              <a:gd name="T69" fmla="*/ 6 h 11"/>
              <a:gd name="T70" fmla="*/ 3 w 9"/>
              <a:gd name="T71" fmla="*/ 3 h 11"/>
              <a:gd name="T72" fmla="*/ 1 w 9"/>
              <a:gd name="T73" fmla="*/ 1 h 11"/>
              <a:gd name="T74" fmla="*/ 0 w 9"/>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1">
                <a:moveTo>
                  <a:pt x="3" y="9"/>
                </a:moveTo>
                <a:cubicBezTo>
                  <a:pt x="3" y="9"/>
                  <a:pt x="3" y="9"/>
                  <a:pt x="3" y="9"/>
                </a:cubicBezTo>
                <a:cubicBezTo>
                  <a:pt x="3" y="9"/>
                  <a:pt x="3" y="9"/>
                  <a:pt x="3" y="9"/>
                </a:cubicBezTo>
                <a:cubicBezTo>
                  <a:pt x="4" y="10"/>
                  <a:pt x="4" y="10"/>
                  <a:pt x="4" y="10"/>
                </a:cubicBezTo>
                <a:cubicBezTo>
                  <a:pt x="5" y="10"/>
                  <a:pt x="5" y="10"/>
                  <a:pt x="5" y="10"/>
                </a:cubicBezTo>
                <a:cubicBezTo>
                  <a:pt x="6" y="10"/>
                  <a:pt x="6" y="10"/>
                  <a:pt x="6" y="10"/>
                </a:cubicBezTo>
                <a:cubicBezTo>
                  <a:pt x="6" y="11"/>
                  <a:pt x="6" y="11"/>
                  <a:pt x="6" y="11"/>
                </a:cubicBezTo>
                <a:cubicBezTo>
                  <a:pt x="6" y="11"/>
                  <a:pt x="6" y="11"/>
                  <a:pt x="6" y="11"/>
                </a:cubicBezTo>
                <a:cubicBezTo>
                  <a:pt x="7" y="11"/>
                  <a:pt x="7" y="11"/>
                  <a:pt x="7" y="11"/>
                </a:cubicBezTo>
                <a:cubicBezTo>
                  <a:pt x="7" y="11"/>
                  <a:pt x="7" y="11"/>
                  <a:pt x="7" y="11"/>
                </a:cubicBezTo>
                <a:cubicBezTo>
                  <a:pt x="6" y="10"/>
                  <a:pt x="6" y="10"/>
                  <a:pt x="6" y="10"/>
                </a:cubicBezTo>
                <a:cubicBezTo>
                  <a:pt x="5" y="10"/>
                  <a:pt x="5" y="10"/>
                  <a:pt x="5" y="10"/>
                </a:cubicBezTo>
                <a:cubicBezTo>
                  <a:pt x="4" y="9"/>
                  <a:pt x="4" y="9"/>
                  <a:pt x="4" y="9"/>
                </a:cubicBezTo>
                <a:cubicBezTo>
                  <a:pt x="4" y="9"/>
                  <a:pt x="4" y="9"/>
                  <a:pt x="4" y="9"/>
                </a:cubicBezTo>
                <a:cubicBezTo>
                  <a:pt x="3" y="9"/>
                  <a:pt x="3" y="9"/>
                  <a:pt x="3" y="9"/>
                </a:cubicBezTo>
                <a:moveTo>
                  <a:pt x="2" y="7"/>
                </a:moveTo>
                <a:cubicBezTo>
                  <a:pt x="2" y="8"/>
                  <a:pt x="3" y="8"/>
                  <a:pt x="3" y="8"/>
                </a:cubicBezTo>
                <a:cubicBezTo>
                  <a:pt x="3" y="8"/>
                  <a:pt x="3" y="8"/>
                  <a:pt x="3" y="8"/>
                </a:cubicBezTo>
                <a:cubicBezTo>
                  <a:pt x="3" y="8"/>
                  <a:pt x="2" y="7"/>
                  <a:pt x="2" y="7"/>
                </a:cubicBezTo>
                <a:moveTo>
                  <a:pt x="0" y="0"/>
                </a:moveTo>
                <a:cubicBezTo>
                  <a:pt x="0" y="1"/>
                  <a:pt x="0" y="1"/>
                  <a:pt x="0" y="1"/>
                </a:cubicBezTo>
                <a:cubicBezTo>
                  <a:pt x="1" y="2"/>
                  <a:pt x="1" y="2"/>
                  <a:pt x="1" y="2"/>
                </a:cubicBezTo>
                <a:cubicBezTo>
                  <a:pt x="1" y="3"/>
                  <a:pt x="1" y="3"/>
                  <a:pt x="1" y="3"/>
                </a:cubicBezTo>
                <a:cubicBezTo>
                  <a:pt x="1" y="4"/>
                  <a:pt x="2" y="5"/>
                  <a:pt x="2" y="6"/>
                </a:cubicBezTo>
                <a:cubicBezTo>
                  <a:pt x="2" y="6"/>
                  <a:pt x="2" y="6"/>
                  <a:pt x="2" y="6"/>
                </a:cubicBezTo>
                <a:cubicBezTo>
                  <a:pt x="2" y="6"/>
                  <a:pt x="3" y="6"/>
                  <a:pt x="3" y="6"/>
                </a:cubicBezTo>
                <a:cubicBezTo>
                  <a:pt x="3" y="6"/>
                  <a:pt x="3" y="6"/>
                  <a:pt x="3" y="6"/>
                </a:cubicBezTo>
                <a:cubicBezTo>
                  <a:pt x="4" y="7"/>
                  <a:pt x="4" y="7"/>
                  <a:pt x="5" y="7"/>
                </a:cubicBezTo>
                <a:cubicBezTo>
                  <a:pt x="5" y="8"/>
                  <a:pt x="6" y="9"/>
                  <a:pt x="7" y="10"/>
                </a:cubicBezTo>
                <a:cubicBezTo>
                  <a:pt x="7" y="10"/>
                  <a:pt x="7" y="10"/>
                  <a:pt x="7" y="10"/>
                </a:cubicBezTo>
                <a:cubicBezTo>
                  <a:pt x="8" y="10"/>
                  <a:pt x="8" y="10"/>
                  <a:pt x="8" y="10"/>
                </a:cubicBezTo>
                <a:cubicBezTo>
                  <a:pt x="8" y="10"/>
                  <a:pt x="9" y="10"/>
                  <a:pt x="9" y="10"/>
                </a:cubicBezTo>
                <a:cubicBezTo>
                  <a:pt x="9" y="10"/>
                  <a:pt x="9" y="10"/>
                  <a:pt x="9" y="10"/>
                </a:cubicBezTo>
                <a:cubicBezTo>
                  <a:pt x="9" y="9"/>
                  <a:pt x="9" y="9"/>
                  <a:pt x="8" y="8"/>
                </a:cubicBezTo>
                <a:cubicBezTo>
                  <a:pt x="8" y="7"/>
                  <a:pt x="7" y="7"/>
                  <a:pt x="6" y="6"/>
                </a:cubicBezTo>
                <a:cubicBezTo>
                  <a:pt x="5" y="5"/>
                  <a:pt x="4" y="4"/>
                  <a:pt x="3" y="3"/>
                </a:cubicBezTo>
                <a:cubicBezTo>
                  <a:pt x="2" y="2"/>
                  <a:pt x="2" y="2"/>
                  <a:pt x="1"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3" name="Freeform 3482">
            <a:extLst>
              <a:ext uri="{FF2B5EF4-FFF2-40B4-BE49-F238E27FC236}">
                <a16:creationId xmlns:a16="http://schemas.microsoft.com/office/drawing/2014/main" id="{B46C901C-BA53-462D-9826-0FDEAB33ABEF}"/>
              </a:ext>
            </a:extLst>
          </p:cNvPr>
          <p:cNvSpPr>
            <a:spLocks/>
          </p:cNvSpPr>
          <p:nvPr/>
        </p:nvSpPr>
        <p:spPr bwMode="auto">
          <a:xfrm>
            <a:off x="2428463" y="4807677"/>
            <a:ext cx="20640" cy="22228"/>
          </a:xfrm>
          <a:custGeom>
            <a:avLst/>
            <a:gdLst>
              <a:gd name="T0" fmla="*/ 4 w 5"/>
              <a:gd name="T1" fmla="*/ 0 h 5"/>
              <a:gd name="T2" fmla="*/ 4 w 5"/>
              <a:gd name="T3" fmla="*/ 0 h 5"/>
              <a:gd name="T4" fmla="*/ 3 w 5"/>
              <a:gd name="T5" fmla="*/ 0 h 5"/>
              <a:gd name="T6" fmla="*/ 0 w 5"/>
              <a:gd name="T7" fmla="*/ 1 h 5"/>
              <a:gd name="T8" fmla="*/ 0 w 5"/>
              <a:gd name="T9" fmla="*/ 1 h 5"/>
              <a:gd name="T10" fmla="*/ 1 w 5"/>
              <a:gd name="T11" fmla="*/ 3 h 5"/>
              <a:gd name="T12" fmla="*/ 0 w 5"/>
              <a:gd name="T13" fmla="*/ 5 h 5"/>
              <a:gd name="T14" fmla="*/ 4 w 5"/>
              <a:gd name="T15" fmla="*/ 5 h 5"/>
              <a:gd name="T16" fmla="*/ 5 w 5"/>
              <a:gd name="T17" fmla="*/ 5 h 5"/>
              <a:gd name="T18" fmla="*/ 5 w 5"/>
              <a:gd name="T19" fmla="*/ 5 h 5"/>
              <a:gd name="T20" fmla="*/ 5 w 5"/>
              <a:gd name="T21" fmla="*/ 2 h 5"/>
              <a:gd name="T22" fmla="*/ 5 w 5"/>
              <a:gd name="T23" fmla="*/ 1 h 5"/>
              <a:gd name="T24" fmla="*/ 5 w 5"/>
              <a:gd name="T25" fmla="*/ 1 h 5"/>
              <a:gd name="T26" fmla="*/ 5 w 5"/>
              <a:gd name="T27" fmla="*/ 0 h 5"/>
              <a:gd name="T28" fmla="*/ 5 w 5"/>
              <a:gd name="T29" fmla="*/ 0 h 5"/>
              <a:gd name="T30" fmla="*/ 5 w 5"/>
              <a:gd name="T31" fmla="*/ 0 h 5"/>
              <a:gd name="T32" fmla="*/ 5 w 5"/>
              <a:gd name="T33" fmla="*/ 0 h 5"/>
              <a:gd name="T34" fmla="*/ 4 w 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4" y="0"/>
                </a:moveTo>
                <a:cubicBezTo>
                  <a:pt x="4" y="0"/>
                  <a:pt x="4" y="0"/>
                  <a:pt x="4" y="0"/>
                </a:cubicBezTo>
                <a:cubicBezTo>
                  <a:pt x="3" y="0"/>
                  <a:pt x="3" y="0"/>
                  <a:pt x="3" y="0"/>
                </a:cubicBezTo>
                <a:cubicBezTo>
                  <a:pt x="2" y="0"/>
                  <a:pt x="1" y="1"/>
                  <a:pt x="0" y="1"/>
                </a:cubicBezTo>
                <a:cubicBezTo>
                  <a:pt x="0" y="1"/>
                  <a:pt x="0" y="1"/>
                  <a:pt x="0" y="1"/>
                </a:cubicBezTo>
                <a:cubicBezTo>
                  <a:pt x="0" y="2"/>
                  <a:pt x="1" y="2"/>
                  <a:pt x="1" y="3"/>
                </a:cubicBezTo>
                <a:cubicBezTo>
                  <a:pt x="1" y="4"/>
                  <a:pt x="0" y="5"/>
                  <a:pt x="0" y="5"/>
                </a:cubicBezTo>
                <a:cubicBezTo>
                  <a:pt x="1" y="5"/>
                  <a:pt x="2" y="5"/>
                  <a:pt x="4" y="5"/>
                </a:cubicBezTo>
                <a:cubicBezTo>
                  <a:pt x="4" y="5"/>
                  <a:pt x="5" y="5"/>
                  <a:pt x="5" y="5"/>
                </a:cubicBezTo>
                <a:cubicBezTo>
                  <a:pt x="5" y="5"/>
                  <a:pt x="5" y="5"/>
                  <a:pt x="5" y="5"/>
                </a:cubicBezTo>
                <a:cubicBezTo>
                  <a:pt x="5" y="4"/>
                  <a:pt x="5" y="3"/>
                  <a:pt x="5" y="2"/>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4" name="Freeform 3483">
            <a:extLst>
              <a:ext uri="{FF2B5EF4-FFF2-40B4-BE49-F238E27FC236}">
                <a16:creationId xmlns:a16="http://schemas.microsoft.com/office/drawing/2014/main" id="{912827AF-9464-4EB2-8302-2A1BC766B0DA}"/>
              </a:ext>
            </a:extLst>
          </p:cNvPr>
          <p:cNvSpPr>
            <a:spLocks/>
          </p:cNvSpPr>
          <p:nvPr/>
        </p:nvSpPr>
        <p:spPr bwMode="auto">
          <a:xfrm>
            <a:off x="2453866" y="4807677"/>
            <a:ext cx="34929" cy="55568"/>
          </a:xfrm>
          <a:custGeom>
            <a:avLst/>
            <a:gdLst>
              <a:gd name="T0" fmla="*/ 0 w 8"/>
              <a:gd name="T1" fmla="*/ 0 h 13"/>
              <a:gd name="T2" fmla="*/ 0 w 8"/>
              <a:gd name="T3" fmla="*/ 1 h 13"/>
              <a:gd name="T4" fmla="*/ 0 w 8"/>
              <a:gd name="T5" fmla="*/ 1 h 13"/>
              <a:gd name="T6" fmla="*/ 0 w 8"/>
              <a:gd name="T7" fmla="*/ 2 h 13"/>
              <a:gd name="T8" fmla="*/ 0 w 8"/>
              <a:gd name="T9" fmla="*/ 5 h 13"/>
              <a:gd name="T10" fmla="*/ 0 w 8"/>
              <a:gd name="T11" fmla="*/ 5 h 13"/>
              <a:gd name="T12" fmla="*/ 1 w 8"/>
              <a:gd name="T13" fmla="*/ 5 h 13"/>
              <a:gd name="T14" fmla="*/ 5 w 8"/>
              <a:gd name="T15" fmla="*/ 9 h 13"/>
              <a:gd name="T16" fmla="*/ 5 w 8"/>
              <a:gd name="T17" fmla="*/ 9 h 13"/>
              <a:gd name="T18" fmla="*/ 5 w 8"/>
              <a:gd name="T19" fmla="*/ 9 h 13"/>
              <a:gd name="T20" fmla="*/ 5 w 8"/>
              <a:gd name="T21" fmla="*/ 9 h 13"/>
              <a:gd name="T22" fmla="*/ 5 w 8"/>
              <a:gd name="T23" fmla="*/ 9 h 13"/>
              <a:gd name="T24" fmla="*/ 4 w 8"/>
              <a:gd name="T25" fmla="*/ 10 h 13"/>
              <a:gd name="T26" fmla="*/ 3 w 8"/>
              <a:gd name="T27" fmla="*/ 11 h 13"/>
              <a:gd name="T28" fmla="*/ 2 w 8"/>
              <a:gd name="T29" fmla="*/ 12 h 13"/>
              <a:gd name="T30" fmla="*/ 2 w 8"/>
              <a:gd name="T31" fmla="*/ 12 h 13"/>
              <a:gd name="T32" fmla="*/ 3 w 8"/>
              <a:gd name="T33" fmla="*/ 12 h 13"/>
              <a:gd name="T34" fmla="*/ 4 w 8"/>
              <a:gd name="T35" fmla="*/ 11 h 13"/>
              <a:gd name="T36" fmla="*/ 5 w 8"/>
              <a:gd name="T37" fmla="*/ 10 h 13"/>
              <a:gd name="T38" fmla="*/ 5 w 8"/>
              <a:gd name="T39" fmla="*/ 9 h 13"/>
              <a:gd name="T40" fmla="*/ 6 w 8"/>
              <a:gd name="T41" fmla="*/ 10 h 13"/>
              <a:gd name="T42" fmla="*/ 7 w 8"/>
              <a:gd name="T43" fmla="*/ 12 h 13"/>
              <a:gd name="T44" fmla="*/ 7 w 8"/>
              <a:gd name="T45" fmla="*/ 13 h 13"/>
              <a:gd name="T46" fmla="*/ 7 w 8"/>
              <a:gd name="T47" fmla="*/ 13 h 13"/>
              <a:gd name="T48" fmla="*/ 8 w 8"/>
              <a:gd name="T49" fmla="*/ 13 h 13"/>
              <a:gd name="T50" fmla="*/ 7 w 8"/>
              <a:gd name="T51" fmla="*/ 12 h 13"/>
              <a:gd name="T52" fmla="*/ 7 w 8"/>
              <a:gd name="T53" fmla="*/ 11 h 13"/>
              <a:gd name="T54" fmla="*/ 7 w 8"/>
              <a:gd name="T55" fmla="*/ 11 h 13"/>
              <a:gd name="T56" fmla="*/ 7 w 8"/>
              <a:gd name="T57" fmla="*/ 10 h 13"/>
              <a:gd name="T58" fmla="*/ 6 w 8"/>
              <a:gd name="T59" fmla="*/ 9 h 13"/>
              <a:gd name="T60" fmla="*/ 6 w 8"/>
              <a:gd name="T61" fmla="*/ 8 h 13"/>
              <a:gd name="T62" fmla="*/ 5 w 8"/>
              <a:gd name="T63" fmla="*/ 5 h 13"/>
              <a:gd name="T64" fmla="*/ 5 w 8"/>
              <a:gd name="T65" fmla="*/ 4 h 13"/>
              <a:gd name="T66" fmla="*/ 4 w 8"/>
              <a:gd name="T67" fmla="*/ 3 h 13"/>
              <a:gd name="T68" fmla="*/ 3 w 8"/>
              <a:gd name="T69" fmla="*/ 2 h 13"/>
              <a:gd name="T70" fmla="*/ 3 w 8"/>
              <a:gd name="T71" fmla="*/ 2 h 13"/>
              <a:gd name="T72" fmla="*/ 2 w 8"/>
              <a:gd name="T73" fmla="*/ 1 h 13"/>
              <a:gd name="T74" fmla="*/ 0 w 8"/>
              <a:gd name="T75" fmla="*/ 1 h 13"/>
              <a:gd name="T76" fmla="*/ 0 w 8"/>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3">
                <a:moveTo>
                  <a:pt x="0" y="0"/>
                </a:moveTo>
                <a:cubicBezTo>
                  <a:pt x="0" y="1"/>
                  <a:pt x="0" y="1"/>
                  <a:pt x="0" y="1"/>
                </a:cubicBezTo>
                <a:cubicBezTo>
                  <a:pt x="0" y="1"/>
                  <a:pt x="0" y="1"/>
                  <a:pt x="0" y="1"/>
                </a:cubicBezTo>
                <a:cubicBezTo>
                  <a:pt x="0" y="2"/>
                  <a:pt x="0" y="2"/>
                  <a:pt x="0" y="2"/>
                </a:cubicBezTo>
                <a:cubicBezTo>
                  <a:pt x="0" y="3"/>
                  <a:pt x="0" y="4"/>
                  <a:pt x="0" y="5"/>
                </a:cubicBezTo>
                <a:cubicBezTo>
                  <a:pt x="0" y="5"/>
                  <a:pt x="0" y="5"/>
                  <a:pt x="0" y="5"/>
                </a:cubicBezTo>
                <a:cubicBezTo>
                  <a:pt x="0" y="5"/>
                  <a:pt x="1" y="5"/>
                  <a:pt x="1" y="5"/>
                </a:cubicBezTo>
                <a:cubicBezTo>
                  <a:pt x="4" y="6"/>
                  <a:pt x="5" y="7"/>
                  <a:pt x="5" y="9"/>
                </a:cubicBezTo>
                <a:cubicBezTo>
                  <a:pt x="5" y="9"/>
                  <a:pt x="5" y="9"/>
                  <a:pt x="5" y="9"/>
                </a:cubicBezTo>
                <a:cubicBezTo>
                  <a:pt x="5" y="9"/>
                  <a:pt x="5" y="9"/>
                  <a:pt x="5" y="9"/>
                </a:cubicBezTo>
                <a:cubicBezTo>
                  <a:pt x="5" y="9"/>
                  <a:pt x="5" y="9"/>
                  <a:pt x="5" y="9"/>
                </a:cubicBezTo>
                <a:cubicBezTo>
                  <a:pt x="5" y="9"/>
                  <a:pt x="5" y="9"/>
                  <a:pt x="5" y="9"/>
                </a:cubicBezTo>
                <a:cubicBezTo>
                  <a:pt x="4" y="10"/>
                  <a:pt x="4" y="10"/>
                  <a:pt x="4" y="10"/>
                </a:cubicBezTo>
                <a:cubicBezTo>
                  <a:pt x="4" y="11"/>
                  <a:pt x="3" y="11"/>
                  <a:pt x="3" y="11"/>
                </a:cubicBezTo>
                <a:cubicBezTo>
                  <a:pt x="3" y="12"/>
                  <a:pt x="2" y="12"/>
                  <a:pt x="2" y="12"/>
                </a:cubicBezTo>
                <a:cubicBezTo>
                  <a:pt x="2" y="12"/>
                  <a:pt x="2" y="12"/>
                  <a:pt x="2" y="12"/>
                </a:cubicBezTo>
                <a:cubicBezTo>
                  <a:pt x="3" y="12"/>
                  <a:pt x="3" y="12"/>
                  <a:pt x="3" y="12"/>
                </a:cubicBezTo>
                <a:cubicBezTo>
                  <a:pt x="4" y="11"/>
                  <a:pt x="4" y="11"/>
                  <a:pt x="4" y="11"/>
                </a:cubicBezTo>
                <a:cubicBezTo>
                  <a:pt x="5" y="10"/>
                  <a:pt x="5" y="10"/>
                  <a:pt x="5" y="10"/>
                </a:cubicBezTo>
                <a:cubicBezTo>
                  <a:pt x="5" y="9"/>
                  <a:pt x="5" y="9"/>
                  <a:pt x="5" y="9"/>
                </a:cubicBezTo>
                <a:cubicBezTo>
                  <a:pt x="6" y="10"/>
                  <a:pt x="6" y="10"/>
                  <a:pt x="6" y="10"/>
                </a:cubicBezTo>
                <a:cubicBezTo>
                  <a:pt x="6" y="10"/>
                  <a:pt x="6" y="11"/>
                  <a:pt x="7" y="12"/>
                </a:cubicBezTo>
                <a:cubicBezTo>
                  <a:pt x="7" y="13"/>
                  <a:pt x="7" y="13"/>
                  <a:pt x="7" y="13"/>
                </a:cubicBezTo>
                <a:cubicBezTo>
                  <a:pt x="7" y="13"/>
                  <a:pt x="7" y="13"/>
                  <a:pt x="7" y="13"/>
                </a:cubicBezTo>
                <a:cubicBezTo>
                  <a:pt x="7" y="13"/>
                  <a:pt x="8" y="13"/>
                  <a:pt x="8" y="13"/>
                </a:cubicBezTo>
                <a:cubicBezTo>
                  <a:pt x="8" y="13"/>
                  <a:pt x="7" y="12"/>
                  <a:pt x="7" y="12"/>
                </a:cubicBezTo>
                <a:cubicBezTo>
                  <a:pt x="7" y="11"/>
                  <a:pt x="7" y="11"/>
                  <a:pt x="7" y="11"/>
                </a:cubicBezTo>
                <a:cubicBezTo>
                  <a:pt x="7" y="11"/>
                  <a:pt x="7" y="11"/>
                  <a:pt x="7" y="11"/>
                </a:cubicBezTo>
                <a:cubicBezTo>
                  <a:pt x="7" y="11"/>
                  <a:pt x="7" y="11"/>
                  <a:pt x="7" y="10"/>
                </a:cubicBezTo>
                <a:cubicBezTo>
                  <a:pt x="7" y="10"/>
                  <a:pt x="6" y="10"/>
                  <a:pt x="6" y="9"/>
                </a:cubicBezTo>
                <a:cubicBezTo>
                  <a:pt x="6" y="9"/>
                  <a:pt x="6" y="8"/>
                  <a:pt x="6" y="8"/>
                </a:cubicBezTo>
                <a:cubicBezTo>
                  <a:pt x="6" y="7"/>
                  <a:pt x="5" y="6"/>
                  <a:pt x="5" y="5"/>
                </a:cubicBezTo>
                <a:cubicBezTo>
                  <a:pt x="5" y="5"/>
                  <a:pt x="5" y="5"/>
                  <a:pt x="5" y="4"/>
                </a:cubicBezTo>
                <a:cubicBezTo>
                  <a:pt x="4" y="3"/>
                  <a:pt x="4" y="3"/>
                  <a:pt x="4" y="3"/>
                </a:cubicBezTo>
                <a:cubicBezTo>
                  <a:pt x="4" y="3"/>
                  <a:pt x="3" y="2"/>
                  <a:pt x="3" y="2"/>
                </a:cubicBezTo>
                <a:cubicBezTo>
                  <a:pt x="3" y="2"/>
                  <a:pt x="3" y="2"/>
                  <a:pt x="3" y="2"/>
                </a:cubicBezTo>
                <a:cubicBezTo>
                  <a:pt x="3" y="2"/>
                  <a:pt x="2" y="1"/>
                  <a:pt x="2" y="1"/>
                </a:cubicBezTo>
                <a:cubicBezTo>
                  <a:pt x="1" y="1"/>
                  <a:pt x="0" y="1"/>
                  <a:pt x="0"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5" name="Freeform 3484">
            <a:extLst>
              <a:ext uri="{FF2B5EF4-FFF2-40B4-BE49-F238E27FC236}">
                <a16:creationId xmlns:a16="http://schemas.microsoft.com/office/drawing/2014/main" id="{B5812E38-E065-42A1-A2E0-72D9BCDC1861}"/>
              </a:ext>
            </a:extLst>
          </p:cNvPr>
          <p:cNvSpPr>
            <a:spLocks noEditPoints="1"/>
          </p:cNvSpPr>
          <p:nvPr/>
        </p:nvSpPr>
        <p:spPr bwMode="auto">
          <a:xfrm>
            <a:off x="2414174" y="4752108"/>
            <a:ext cx="44455" cy="20639"/>
          </a:xfrm>
          <a:custGeom>
            <a:avLst/>
            <a:gdLst>
              <a:gd name="T0" fmla="*/ 10 w 10"/>
              <a:gd name="T1" fmla="*/ 4 h 5"/>
              <a:gd name="T2" fmla="*/ 10 w 10"/>
              <a:gd name="T3" fmla="*/ 5 h 5"/>
              <a:gd name="T4" fmla="*/ 10 w 10"/>
              <a:gd name="T5" fmla="*/ 5 h 5"/>
              <a:gd name="T6" fmla="*/ 10 w 10"/>
              <a:gd name="T7" fmla="*/ 4 h 5"/>
              <a:gd name="T8" fmla="*/ 10 w 10"/>
              <a:gd name="T9" fmla="*/ 4 h 5"/>
              <a:gd name="T10" fmla="*/ 2 w 10"/>
              <a:gd name="T11" fmla="*/ 0 h 5"/>
              <a:gd name="T12" fmla="*/ 2 w 10"/>
              <a:gd name="T13" fmla="*/ 0 h 5"/>
              <a:gd name="T14" fmla="*/ 1 w 10"/>
              <a:gd name="T15" fmla="*/ 0 h 5"/>
              <a:gd name="T16" fmla="*/ 1 w 10"/>
              <a:gd name="T17" fmla="*/ 0 h 5"/>
              <a:gd name="T18" fmla="*/ 0 w 10"/>
              <a:gd name="T19" fmla="*/ 0 h 5"/>
              <a:gd name="T20" fmla="*/ 0 w 10"/>
              <a:gd name="T21" fmla="*/ 0 h 5"/>
              <a:gd name="T22" fmla="*/ 0 w 10"/>
              <a:gd name="T23" fmla="*/ 1 h 5"/>
              <a:gd name="T24" fmla="*/ 1 w 10"/>
              <a:gd name="T25" fmla="*/ 1 h 5"/>
              <a:gd name="T26" fmla="*/ 2 w 10"/>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
                <a:moveTo>
                  <a:pt x="10" y="4"/>
                </a:moveTo>
                <a:cubicBezTo>
                  <a:pt x="10" y="4"/>
                  <a:pt x="10" y="5"/>
                  <a:pt x="10" y="5"/>
                </a:cubicBezTo>
                <a:cubicBezTo>
                  <a:pt x="10" y="5"/>
                  <a:pt x="10" y="5"/>
                  <a:pt x="10" y="5"/>
                </a:cubicBezTo>
                <a:cubicBezTo>
                  <a:pt x="10" y="5"/>
                  <a:pt x="10" y="5"/>
                  <a:pt x="10" y="4"/>
                </a:cubicBezTo>
                <a:cubicBezTo>
                  <a:pt x="10" y="4"/>
                  <a:pt x="10" y="4"/>
                  <a:pt x="10" y="4"/>
                </a:cubicBezTo>
                <a:moveTo>
                  <a:pt x="2" y="0"/>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1" y="1"/>
                  <a:pt x="1" y="1"/>
                  <a:pt x="1" y="1"/>
                </a:cubicBezTo>
                <a:cubicBezTo>
                  <a:pt x="1" y="1"/>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6" name="Freeform 3485">
            <a:extLst>
              <a:ext uri="{FF2B5EF4-FFF2-40B4-BE49-F238E27FC236}">
                <a16:creationId xmlns:a16="http://schemas.microsoft.com/office/drawing/2014/main" id="{778FC0C7-8694-4E6E-B7AA-BA7BBF620FFA}"/>
              </a:ext>
            </a:extLst>
          </p:cNvPr>
          <p:cNvSpPr>
            <a:spLocks/>
          </p:cNvSpPr>
          <p:nvPr/>
        </p:nvSpPr>
        <p:spPr bwMode="auto">
          <a:xfrm>
            <a:off x="2418937" y="4752108"/>
            <a:ext cx="39693" cy="20639"/>
          </a:xfrm>
          <a:custGeom>
            <a:avLst/>
            <a:gdLst>
              <a:gd name="T0" fmla="*/ 2 w 9"/>
              <a:gd name="T1" fmla="*/ 0 h 5"/>
              <a:gd name="T2" fmla="*/ 1 w 9"/>
              <a:gd name="T3" fmla="*/ 0 h 5"/>
              <a:gd name="T4" fmla="*/ 1 w 9"/>
              <a:gd name="T5" fmla="*/ 0 h 5"/>
              <a:gd name="T6" fmla="*/ 0 w 9"/>
              <a:gd name="T7" fmla="*/ 1 h 5"/>
              <a:gd name="T8" fmla="*/ 2 w 9"/>
              <a:gd name="T9" fmla="*/ 2 h 5"/>
              <a:gd name="T10" fmla="*/ 3 w 9"/>
              <a:gd name="T11" fmla="*/ 3 h 5"/>
              <a:gd name="T12" fmla="*/ 3 w 9"/>
              <a:gd name="T13" fmla="*/ 3 h 5"/>
              <a:gd name="T14" fmla="*/ 4 w 9"/>
              <a:gd name="T15" fmla="*/ 3 h 5"/>
              <a:gd name="T16" fmla="*/ 4 w 9"/>
              <a:gd name="T17" fmla="*/ 3 h 5"/>
              <a:gd name="T18" fmla="*/ 5 w 9"/>
              <a:gd name="T19" fmla="*/ 3 h 5"/>
              <a:gd name="T20" fmla="*/ 6 w 9"/>
              <a:gd name="T21" fmla="*/ 4 h 5"/>
              <a:gd name="T22" fmla="*/ 7 w 9"/>
              <a:gd name="T23" fmla="*/ 4 h 5"/>
              <a:gd name="T24" fmla="*/ 8 w 9"/>
              <a:gd name="T25" fmla="*/ 4 h 5"/>
              <a:gd name="T26" fmla="*/ 8 w 9"/>
              <a:gd name="T27" fmla="*/ 5 h 5"/>
              <a:gd name="T28" fmla="*/ 9 w 9"/>
              <a:gd name="T29" fmla="*/ 5 h 5"/>
              <a:gd name="T30" fmla="*/ 9 w 9"/>
              <a:gd name="T31" fmla="*/ 5 h 5"/>
              <a:gd name="T32" fmla="*/ 9 w 9"/>
              <a:gd name="T33" fmla="*/ 4 h 5"/>
              <a:gd name="T34" fmla="*/ 7 w 9"/>
              <a:gd name="T35" fmla="*/ 2 h 5"/>
              <a:gd name="T36" fmla="*/ 5 w 9"/>
              <a:gd name="T37" fmla="*/ 1 h 5"/>
              <a:gd name="T38" fmla="*/ 4 w 9"/>
              <a:gd name="T39" fmla="*/ 0 h 5"/>
              <a:gd name="T40" fmla="*/ 3 w 9"/>
              <a:gd name="T41" fmla="*/ 0 h 5"/>
              <a:gd name="T42" fmla="*/ 2 w 9"/>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5">
                <a:moveTo>
                  <a:pt x="2" y="0"/>
                </a:moveTo>
                <a:cubicBezTo>
                  <a:pt x="1" y="0"/>
                  <a:pt x="1" y="0"/>
                  <a:pt x="1" y="0"/>
                </a:cubicBezTo>
                <a:cubicBezTo>
                  <a:pt x="1" y="0"/>
                  <a:pt x="1" y="0"/>
                  <a:pt x="1" y="0"/>
                </a:cubicBezTo>
                <a:cubicBezTo>
                  <a:pt x="1" y="0"/>
                  <a:pt x="0" y="1"/>
                  <a:pt x="0" y="1"/>
                </a:cubicBezTo>
                <a:cubicBezTo>
                  <a:pt x="1" y="1"/>
                  <a:pt x="1" y="2"/>
                  <a:pt x="2" y="2"/>
                </a:cubicBezTo>
                <a:cubicBezTo>
                  <a:pt x="3" y="3"/>
                  <a:pt x="3" y="3"/>
                  <a:pt x="3" y="3"/>
                </a:cubicBezTo>
                <a:cubicBezTo>
                  <a:pt x="3" y="3"/>
                  <a:pt x="3" y="3"/>
                  <a:pt x="3" y="3"/>
                </a:cubicBezTo>
                <a:cubicBezTo>
                  <a:pt x="3" y="3"/>
                  <a:pt x="3" y="3"/>
                  <a:pt x="4" y="3"/>
                </a:cubicBezTo>
                <a:cubicBezTo>
                  <a:pt x="4" y="3"/>
                  <a:pt x="4" y="3"/>
                  <a:pt x="4" y="3"/>
                </a:cubicBezTo>
                <a:cubicBezTo>
                  <a:pt x="5" y="3"/>
                  <a:pt x="5" y="3"/>
                  <a:pt x="5" y="3"/>
                </a:cubicBezTo>
                <a:cubicBezTo>
                  <a:pt x="6" y="4"/>
                  <a:pt x="6" y="4"/>
                  <a:pt x="6" y="4"/>
                </a:cubicBezTo>
                <a:cubicBezTo>
                  <a:pt x="7" y="4"/>
                  <a:pt x="7" y="4"/>
                  <a:pt x="7" y="4"/>
                </a:cubicBezTo>
                <a:cubicBezTo>
                  <a:pt x="8" y="4"/>
                  <a:pt x="8" y="4"/>
                  <a:pt x="8" y="4"/>
                </a:cubicBezTo>
                <a:cubicBezTo>
                  <a:pt x="8" y="5"/>
                  <a:pt x="8" y="5"/>
                  <a:pt x="8" y="5"/>
                </a:cubicBezTo>
                <a:cubicBezTo>
                  <a:pt x="9" y="5"/>
                  <a:pt x="9" y="5"/>
                  <a:pt x="9" y="5"/>
                </a:cubicBezTo>
                <a:cubicBezTo>
                  <a:pt x="9" y="5"/>
                  <a:pt x="9" y="5"/>
                  <a:pt x="9" y="5"/>
                </a:cubicBezTo>
                <a:cubicBezTo>
                  <a:pt x="9" y="5"/>
                  <a:pt x="9" y="4"/>
                  <a:pt x="9" y="4"/>
                </a:cubicBezTo>
                <a:cubicBezTo>
                  <a:pt x="8" y="3"/>
                  <a:pt x="7" y="3"/>
                  <a:pt x="7" y="2"/>
                </a:cubicBezTo>
                <a:cubicBezTo>
                  <a:pt x="6" y="2"/>
                  <a:pt x="5" y="1"/>
                  <a:pt x="5" y="1"/>
                </a:cubicBezTo>
                <a:cubicBezTo>
                  <a:pt x="5" y="1"/>
                  <a:pt x="4" y="1"/>
                  <a:pt x="4" y="0"/>
                </a:cubicBezTo>
                <a:cubicBezTo>
                  <a:pt x="3" y="0"/>
                  <a:pt x="3" y="0"/>
                  <a:pt x="3"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7" name="Freeform 3486">
            <a:extLst>
              <a:ext uri="{FF2B5EF4-FFF2-40B4-BE49-F238E27FC236}">
                <a16:creationId xmlns:a16="http://schemas.microsoft.com/office/drawing/2014/main" id="{C91BB694-52F5-4580-9B00-350C5B6C343E}"/>
              </a:ext>
            </a:extLst>
          </p:cNvPr>
          <p:cNvSpPr>
            <a:spLocks/>
          </p:cNvSpPr>
          <p:nvPr/>
        </p:nvSpPr>
        <p:spPr bwMode="auto">
          <a:xfrm>
            <a:off x="2458629" y="4769573"/>
            <a:ext cx="3175" cy="7938"/>
          </a:xfrm>
          <a:custGeom>
            <a:avLst/>
            <a:gdLst>
              <a:gd name="T0" fmla="*/ 0 w 1"/>
              <a:gd name="T1" fmla="*/ 0 h 2"/>
              <a:gd name="T2" fmla="*/ 0 w 1"/>
              <a:gd name="T3" fmla="*/ 1 h 2"/>
              <a:gd name="T4" fmla="*/ 0 w 1"/>
              <a:gd name="T5" fmla="*/ 1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1"/>
                </a:cubicBezTo>
                <a:cubicBezTo>
                  <a:pt x="0" y="1"/>
                  <a:pt x="0" y="1"/>
                  <a:pt x="0" y="1"/>
                </a:cubicBezTo>
                <a:cubicBezTo>
                  <a:pt x="1" y="2"/>
                  <a:pt x="1" y="2"/>
                  <a:pt x="1" y="2"/>
                </a:cubicBezTo>
                <a:cubicBezTo>
                  <a:pt x="0" y="1"/>
                  <a:pt x="0"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8" name="Freeform 3487">
            <a:extLst>
              <a:ext uri="{FF2B5EF4-FFF2-40B4-BE49-F238E27FC236}">
                <a16:creationId xmlns:a16="http://schemas.microsoft.com/office/drawing/2014/main" id="{B3362086-14EE-43A5-BB36-B5287115CA57}"/>
              </a:ext>
            </a:extLst>
          </p:cNvPr>
          <p:cNvSpPr>
            <a:spLocks/>
          </p:cNvSpPr>
          <p:nvPr/>
        </p:nvSpPr>
        <p:spPr bwMode="auto">
          <a:xfrm>
            <a:off x="2410998" y="4747345"/>
            <a:ext cx="12701" cy="4763"/>
          </a:xfrm>
          <a:custGeom>
            <a:avLst/>
            <a:gdLst>
              <a:gd name="T0" fmla="*/ 0 w 3"/>
              <a:gd name="T1" fmla="*/ 0 h 1"/>
              <a:gd name="T2" fmla="*/ 0 w 3"/>
              <a:gd name="T3" fmla="*/ 0 h 1"/>
              <a:gd name="T4" fmla="*/ 0 w 3"/>
              <a:gd name="T5" fmla="*/ 1 h 1"/>
              <a:gd name="T6" fmla="*/ 0 w 3"/>
              <a:gd name="T7" fmla="*/ 1 h 1"/>
              <a:gd name="T8" fmla="*/ 1 w 3"/>
              <a:gd name="T9" fmla="*/ 1 h 1"/>
              <a:gd name="T10" fmla="*/ 1 w 3"/>
              <a:gd name="T11" fmla="*/ 1 h 1"/>
              <a:gd name="T12" fmla="*/ 2 w 3"/>
              <a:gd name="T13" fmla="*/ 1 h 1"/>
              <a:gd name="T14" fmla="*/ 3 w 3"/>
              <a:gd name="T15" fmla="*/ 1 h 1"/>
              <a:gd name="T16" fmla="*/ 3 w 3"/>
              <a:gd name="T17" fmla="*/ 1 h 1"/>
              <a:gd name="T18" fmla="*/ 3 w 3"/>
              <a:gd name="T19" fmla="*/ 0 h 1"/>
              <a:gd name="T20" fmla="*/ 1 w 3"/>
              <a:gd name="T21" fmla="*/ 0 h 1"/>
              <a:gd name="T22" fmla="*/ 0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0" y="0"/>
                </a:moveTo>
                <a:cubicBezTo>
                  <a:pt x="0" y="0"/>
                  <a:pt x="0" y="0"/>
                  <a:pt x="0" y="0"/>
                </a:cubicBezTo>
                <a:cubicBezTo>
                  <a:pt x="0" y="0"/>
                  <a:pt x="0" y="1"/>
                  <a:pt x="0" y="1"/>
                </a:cubicBezTo>
                <a:cubicBezTo>
                  <a:pt x="0" y="1"/>
                  <a:pt x="0" y="1"/>
                  <a:pt x="0" y="1"/>
                </a:cubicBezTo>
                <a:cubicBezTo>
                  <a:pt x="1" y="1"/>
                  <a:pt x="1" y="1"/>
                  <a:pt x="1" y="1"/>
                </a:cubicBezTo>
                <a:cubicBezTo>
                  <a:pt x="1" y="1"/>
                  <a:pt x="1" y="1"/>
                  <a:pt x="1" y="1"/>
                </a:cubicBezTo>
                <a:cubicBezTo>
                  <a:pt x="2" y="1"/>
                  <a:pt x="2" y="1"/>
                  <a:pt x="2" y="1"/>
                </a:cubicBezTo>
                <a:cubicBezTo>
                  <a:pt x="3" y="1"/>
                  <a:pt x="3" y="1"/>
                  <a:pt x="3" y="1"/>
                </a:cubicBezTo>
                <a:cubicBezTo>
                  <a:pt x="3" y="1"/>
                  <a:pt x="3" y="1"/>
                  <a:pt x="3" y="1"/>
                </a:cubicBezTo>
                <a:cubicBezTo>
                  <a:pt x="3" y="1"/>
                  <a:pt x="3" y="1"/>
                  <a:pt x="3" y="0"/>
                </a:cubicBezTo>
                <a:cubicBezTo>
                  <a:pt x="2" y="0"/>
                  <a:pt x="2" y="0"/>
                  <a:pt x="1" y="0"/>
                </a:cubicBezTo>
                <a:cubicBezTo>
                  <a:pt x="1"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39" name="Freeform 3488">
            <a:extLst>
              <a:ext uri="{FF2B5EF4-FFF2-40B4-BE49-F238E27FC236}">
                <a16:creationId xmlns:a16="http://schemas.microsoft.com/office/drawing/2014/main" id="{AEFAF667-5F7D-4EA5-9C58-4290CC67184D}"/>
              </a:ext>
            </a:extLst>
          </p:cNvPr>
          <p:cNvSpPr>
            <a:spLocks/>
          </p:cNvSpPr>
          <p:nvPr/>
        </p:nvSpPr>
        <p:spPr bwMode="auto">
          <a:xfrm>
            <a:off x="2423700" y="4747345"/>
            <a:ext cx="17465" cy="9526"/>
          </a:xfrm>
          <a:custGeom>
            <a:avLst/>
            <a:gdLst>
              <a:gd name="T0" fmla="*/ 0 w 4"/>
              <a:gd name="T1" fmla="*/ 0 h 2"/>
              <a:gd name="T2" fmla="*/ 0 w 4"/>
              <a:gd name="T3" fmla="*/ 1 h 2"/>
              <a:gd name="T4" fmla="*/ 0 w 4"/>
              <a:gd name="T5" fmla="*/ 1 h 2"/>
              <a:gd name="T6" fmla="*/ 1 w 4"/>
              <a:gd name="T7" fmla="*/ 1 h 2"/>
              <a:gd name="T8" fmla="*/ 2 w 4"/>
              <a:gd name="T9" fmla="*/ 1 h 2"/>
              <a:gd name="T10" fmla="*/ 3 w 4"/>
              <a:gd name="T11" fmla="*/ 1 h 2"/>
              <a:gd name="T12" fmla="*/ 4 w 4"/>
              <a:gd name="T13" fmla="*/ 2 h 2"/>
              <a:gd name="T14" fmla="*/ 0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0"/>
                </a:moveTo>
                <a:cubicBezTo>
                  <a:pt x="0" y="1"/>
                  <a:pt x="0" y="1"/>
                  <a:pt x="0" y="1"/>
                </a:cubicBezTo>
                <a:cubicBezTo>
                  <a:pt x="0" y="1"/>
                  <a:pt x="0" y="1"/>
                  <a:pt x="0" y="1"/>
                </a:cubicBezTo>
                <a:cubicBezTo>
                  <a:pt x="1" y="1"/>
                  <a:pt x="1" y="1"/>
                  <a:pt x="1" y="1"/>
                </a:cubicBezTo>
                <a:cubicBezTo>
                  <a:pt x="2" y="1"/>
                  <a:pt x="2" y="1"/>
                  <a:pt x="2" y="1"/>
                </a:cubicBezTo>
                <a:cubicBezTo>
                  <a:pt x="2" y="1"/>
                  <a:pt x="2" y="1"/>
                  <a:pt x="3" y="1"/>
                </a:cubicBezTo>
                <a:cubicBezTo>
                  <a:pt x="3" y="2"/>
                  <a:pt x="3" y="2"/>
                  <a:pt x="4" y="2"/>
                </a:cubicBezTo>
                <a:cubicBezTo>
                  <a:pt x="3" y="1"/>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0" name="Freeform 3489">
            <a:extLst>
              <a:ext uri="{FF2B5EF4-FFF2-40B4-BE49-F238E27FC236}">
                <a16:creationId xmlns:a16="http://schemas.microsoft.com/office/drawing/2014/main" id="{FD769EF7-CDD0-4FEA-B608-3E7078F4726B}"/>
              </a:ext>
            </a:extLst>
          </p:cNvPr>
          <p:cNvSpPr>
            <a:spLocks/>
          </p:cNvSpPr>
          <p:nvPr/>
        </p:nvSpPr>
        <p:spPr bwMode="auto">
          <a:xfrm>
            <a:off x="2458629" y="4772748"/>
            <a:ext cx="3175" cy="22228"/>
          </a:xfrm>
          <a:custGeom>
            <a:avLst/>
            <a:gdLst>
              <a:gd name="T0" fmla="*/ 0 w 1"/>
              <a:gd name="T1" fmla="*/ 0 h 5"/>
              <a:gd name="T2" fmla="*/ 0 w 1"/>
              <a:gd name="T3" fmla="*/ 0 h 5"/>
              <a:gd name="T4" fmla="*/ 0 w 1"/>
              <a:gd name="T5" fmla="*/ 1 h 5"/>
              <a:gd name="T6" fmla="*/ 0 w 1"/>
              <a:gd name="T7" fmla="*/ 2 h 5"/>
              <a:gd name="T8" fmla="*/ 0 w 1"/>
              <a:gd name="T9" fmla="*/ 3 h 5"/>
              <a:gd name="T10" fmla="*/ 0 w 1"/>
              <a:gd name="T11" fmla="*/ 5 h 5"/>
              <a:gd name="T12" fmla="*/ 0 w 1"/>
              <a:gd name="T13" fmla="*/ 5 h 5"/>
              <a:gd name="T14" fmla="*/ 1 w 1"/>
              <a:gd name="T15" fmla="*/ 5 h 5"/>
              <a:gd name="T16" fmla="*/ 1 w 1"/>
              <a:gd name="T17" fmla="*/ 5 h 5"/>
              <a:gd name="T18" fmla="*/ 0 w 1"/>
              <a:gd name="T19" fmla="*/ 3 h 5"/>
              <a:gd name="T20" fmla="*/ 0 w 1"/>
              <a:gd name="T21" fmla="*/ 2 h 5"/>
              <a:gd name="T22" fmla="*/ 0 w 1"/>
              <a:gd name="T23" fmla="*/ 1 h 5"/>
              <a:gd name="T24" fmla="*/ 0 w 1"/>
              <a:gd name="T25" fmla="*/ 0 h 5"/>
              <a:gd name="T26" fmla="*/ 0 w 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5">
                <a:moveTo>
                  <a:pt x="0" y="0"/>
                </a:moveTo>
                <a:cubicBezTo>
                  <a:pt x="0" y="0"/>
                  <a:pt x="0" y="0"/>
                  <a:pt x="0" y="0"/>
                </a:cubicBezTo>
                <a:cubicBezTo>
                  <a:pt x="0" y="1"/>
                  <a:pt x="0" y="1"/>
                  <a:pt x="0" y="1"/>
                </a:cubicBezTo>
                <a:cubicBezTo>
                  <a:pt x="0" y="2"/>
                  <a:pt x="0" y="2"/>
                  <a:pt x="0" y="2"/>
                </a:cubicBezTo>
                <a:cubicBezTo>
                  <a:pt x="0" y="2"/>
                  <a:pt x="0" y="3"/>
                  <a:pt x="0" y="3"/>
                </a:cubicBezTo>
                <a:cubicBezTo>
                  <a:pt x="0" y="4"/>
                  <a:pt x="0" y="4"/>
                  <a:pt x="0" y="5"/>
                </a:cubicBezTo>
                <a:cubicBezTo>
                  <a:pt x="0" y="5"/>
                  <a:pt x="0" y="5"/>
                  <a:pt x="0" y="5"/>
                </a:cubicBezTo>
                <a:cubicBezTo>
                  <a:pt x="0" y="5"/>
                  <a:pt x="1" y="5"/>
                  <a:pt x="1" y="5"/>
                </a:cubicBezTo>
                <a:cubicBezTo>
                  <a:pt x="1" y="5"/>
                  <a:pt x="1" y="5"/>
                  <a:pt x="1" y="5"/>
                </a:cubicBezTo>
                <a:cubicBezTo>
                  <a:pt x="0" y="5"/>
                  <a:pt x="0" y="4"/>
                  <a:pt x="0" y="3"/>
                </a:cubicBezTo>
                <a:cubicBezTo>
                  <a:pt x="0" y="3"/>
                  <a:pt x="0" y="2"/>
                  <a:pt x="0" y="2"/>
                </a:cubicBezTo>
                <a:cubicBezTo>
                  <a:pt x="0" y="1"/>
                  <a:pt x="0" y="1"/>
                  <a:pt x="0" y="1"/>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1" name="Freeform 3490">
            <a:extLst>
              <a:ext uri="{FF2B5EF4-FFF2-40B4-BE49-F238E27FC236}">
                <a16:creationId xmlns:a16="http://schemas.microsoft.com/office/drawing/2014/main" id="{13C715C7-189E-4579-945F-CCC99F8CBF7D}"/>
              </a:ext>
            </a:extLst>
          </p:cNvPr>
          <p:cNvSpPr>
            <a:spLocks/>
          </p:cNvSpPr>
          <p:nvPr/>
        </p:nvSpPr>
        <p:spPr bwMode="auto">
          <a:xfrm>
            <a:off x="2431639" y="4764809"/>
            <a:ext cx="26991" cy="30165"/>
          </a:xfrm>
          <a:custGeom>
            <a:avLst/>
            <a:gdLst>
              <a:gd name="T0" fmla="*/ 0 w 6"/>
              <a:gd name="T1" fmla="*/ 0 h 7"/>
              <a:gd name="T2" fmla="*/ 2 w 6"/>
              <a:gd name="T3" fmla="*/ 2 h 7"/>
              <a:gd name="T4" fmla="*/ 4 w 6"/>
              <a:gd name="T5" fmla="*/ 4 h 7"/>
              <a:gd name="T6" fmla="*/ 6 w 6"/>
              <a:gd name="T7" fmla="*/ 7 h 7"/>
              <a:gd name="T8" fmla="*/ 6 w 6"/>
              <a:gd name="T9" fmla="*/ 5 h 7"/>
              <a:gd name="T10" fmla="*/ 6 w 6"/>
              <a:gd name="T11" fmla="*/ 4 h 7"/>
              <a:gd name="T12" fmla="*/ 6 w 6"/>
              <a:gd name="T13" fmla="*/ 3 h 7"/>
              <a:gd name="T14" fmla="*/ 6 w 6"/>
              <a:gd name="T15" fmla="*/ 2 h 7"/>
              <a:gd name="T16" fmla="*/ 6 w 6"/>
              <a:gd name="T17" fmla="*/ 2 h 7"/>
              <a:gd name="T18" fmla="*/ 6 w 6"/>
              <a:gd name="T19" fmla="*/ 2 h 7"/>
              <a:gd name="T20" fmla="*/ 5 w 6"/>
              <a:gd name="T21" fmla="*/ 2 h 7"/>
              <a:gd name="T22" fmla="*/ 5 w 6"/>
              <a:gd name="T23" fmla="*/ 1 h 7"/>
              <a:gd name="T24" fmla="*/ 4 w 6"/>
              <a:gd name="T25" fmla="*/ 1 h 7"/>
              <a:gd name="T26" fmla="*/ 3 w 6"/>
              <a:gd name="T27" fmla="*/ 1 h 7"/>
              <a:gd name="T28" fmla="*/ 2 w 6"/>
              <a:gd name="T29" fmla="*/ 1 h 7"/>
              <a:gd name="T30" fmla="*/ 1 w 6"/>
              <a:gd name="T31" fmla="*/ 0 h 7"/>
              <a:gd name="T32" fmla="*/ 1 w 6"/>
              <a:gd name="T33" fmla="*/ 0 h 7"/>
              <a:gd name="T34" fmla="*/ 0 w 6"/>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0" y="0"/>
                </a:moveTo>
                <a:cubicBezTo>
                  <a:pt x="1" y="1"/>
                  <a:pt x="1" y="1"/>
                  <a:pt x="2" y="2"/>
                </a:cubicBezTo>
                <a:cubicBezTo>
                  <a:pt x="3" y="3"/>
                  <a:pt x="4" y="3"/>
                  <a:pt x="4" y="4"/>
                </a:cubicBezTo>
                <a:cubicBezTo>
                  <a:pt x="5" y="5"/>
                  <a:pt x="6" y="6"/>
                  <a:pt x="6" y="7"/>
                </a:cubicBezTo>
                <a:cubicBezTo>
                  <a:pt x="6" y="6"/>
                  <a:pt x="6" y="6"/>
                  <a:pt x="6" y="5"/>
                </a:cubicBezTo>
                <a:cubicBezTo>
                  <a:pt x="6" y="5"/>
                  <a:pt x="6" y="4"/>
                  <a:pt x="6" y="4"/>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4" y="1"/>
                  <a:pt x="4" y="1"/>
                  <a:pt x="4" y="1"/>
                </a:cubicBezTo>
                <a:cubicBezTo>
                  <a:pt x="3" y="1"/>
                  <a:pt x="3" y="1"/>
                  <a:pt x="3" y="1"/>
                </a:cubicBezTo>
                <a:cubicBezTo>
                  <a:pt x="2" y="1"/>
                  <a:pt x="2" y="1"/>
                  <a:pt x="2" y="1"/>
                </a:cubicBezTo>
                <a:cubicBezTo>
                  <a:pt x="1" y="0"/>
                  <a:pt x="1" y="0"/>
                  <a:pt x="1" y="0"/>
                </a:cubicBezTo>
                <a:cubicBezTo>
                  <a:pt x="1"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2" name="Freeform 3491">
            <a:extLst>
              <a:ext uri="{FF2B5EF4-FFF2-40B4-BE49-F238E27FC236}">
                <a16:creationId xmlns:a16="http://schemas.microsoft.com/office/drawing/2014/main" id="{78BEA10C-E572-4100-A853-01456FDDA3E9}"/>
              </a:ext>
            </a:extLst>
          </p:cNvPr>
          <p:cNvSpPr>
            <a:spLocks/>
          </p:cNvSpPr>
          <p:nvPr/>
        </p:nvSpPr>
        <p:spPr bwMode="auto">
          <a:xfrm>
            <a:off x="2458629" y="4772748"/>
            <a:ext cx="7939" cy="26990"/>
          </a:xfrm>
          <a:custGeom>
            <a:avLst/>
            <a:gdLst>
              <a:gd name="T0" fmla="*/ 0 w 2"/>
              <a:gd name="T1" fmla="*/ 0 h 6"/>
              <a:gd name="T2" fmla="*/ 0 w 2"/>
              <a:gd name="T3" fmla="*/ 1 h 6"/>
              <a:gd name="T4" fmla="*/ 0 w 2"/>
              <a:gd name="T5" fmla="*/ 2 h 6"/>
              <a:gd name="T6" fmla="*/ 0 w 2"/>
              <a:gd name="T7" fmla="*/ 3 h 6"/>
              <a:gd name="T8" fmla="*/ 1 w 2"/>
              <a:gd name="T9" fmla="*/ 5 h 6"/>
              <a:gd name="T10" fmla="*/ 1 w 2"/>
              <a:gd name="T11" fmla="*/ 5 h 6"/>
              <a:gd name="T12" fmla="*/ 1 w 2"/>
              <a:gd name="T13" fmla="*/ 6 h 6"/>
              <a:gd name="T14" fmla="*/ 2 w 2"/>
              <a:gd name="T15" fmla="*/ 6 h 6"/>
              <a:gd name="T16" fmla="*/ 2 w 2"/>
              <a:gd name="T17" fmla="*/ 5 h 6"/>
              <a:gd name="T18" fmla="*/ 1 w 2"/>
              <a:gd name="T19" fmla="*/ 1 h 6"/>
              <a:gd name="T20" fmla="*/ 0 w 2"/>
              <a:gd name="T21" fmla="*/ 0 h 6"/>
              <a:gd name="T22" fmla="*/ 0 w 2"/>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0"/>
                </a:moveTo>
                <a:cubicBezTo>
                  <a:pt x="0" y="1"/>
                  <a:pt x="0" y="1"/>
                  <a:pt x="0" y="1"/>
                </a:cubicBezTo>
                <a:cubicBezTo>
                  <a:pt x="0" y="2"/>
                  <a:pt x="0" y="2"/>
                  <a:pt x="0" y="2"/>
                </a:cubicBezTo>
                <a:cubicBezTo>
                  <a:pt x="0" y="2"/>
                  <a:pt x="0" y="3"/>
                  <a:pt x="0" y="3"/>
                </a:cubicBezTo>
                <a:cubicBezTo>
                  <a:pt x="0" y="4"/>
                  <a:pt x="0" y="5"/>
                  <a:pt x="1" y="5"/>
                </a:cubicBezTo>
                <a:cubicBezTo>
                  <a:pt x="1" y="5"/>
                  <a:pt x="1" y="5"/>
                  <a:pt x="1" y="5"/>
                </a:cubicBezTo>
                <a:cubicBezTo>
                  <a:pt x="1" y="6"/>
                  <a:pt x="1" y="6"/>
                  <a:pt x="1" y="6"/>
                </a:cubicBezTo>
                <a:cubicBezTo>
                  <a:pt x="2" y="6"/>
                  <a:pt x="2" y="6"/>
                  <a:pt x="2" y="6"/>
                </a:cubicBezTo>
                <a:cubicBezTo>
                  <a:pt x="2" y="5"/>
                  <a:pt x="2" y="5"/>
                  <a:pt x="2" y="5"/>
                </a:cubicBezTo>
                <a:cubicBezTo>
                  <a:pt x="2" y="3"/>
                  <a:pt x="1" y="2"/>
                  <a:pt x="1" y="1"/>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3" name="Freeform 3492">
            <a:extLst>
              <a:ext uri="{FF2B5EF4-FFF2-40B4-BE49-F238E27FC236}">
                <a16:creationId xmlns:a16="http://schemas.microsoft.com/office/drawing/2014/main" id="{C7537675-920D-40FC-82A0-CBE5D22A6E2E}"/>
              </a:ext>
            </a:extLst>
          </p:cNvPr>
          <p:cNvSpPr>
            <a:spLocks noEditPoints="1"/>
          </p:cNvSpPr>
          <p:nvPr/>
        </p:nvSpPr>
        <p:spPr bwMode="auto">
          <a:xfrm>
            <a:off x="2436401" y="4790212"/>
            <a:ext cx="25403" cy="17464"/>
          </a:xfrm>
          <a:custGeom>
            <a:avLst/>
            <a:gdLst>
              <a:gd name="T0" fmla="*/ 5 w 6"/>
              <a:gd name="T1" fmla="*/ 1 h 4"/>
              <a:gd name="T2" fmla="*/ 6 w 6"/>
              <a:gd name="T3" fmla="*/ 2 h 4"/>
              <a:gd name="T4" fmla="*/ 6 w 6"/>
              <a:gd name="T5" fmla="*/ 2 h 4"/>
              <a:gd name="T6" fmla="*/ 6 w 6"/>
              <a:gd name="T7" fmla="*/ 2 h 4"/>
              <a:gd name="T8" fmla="*/ 5 w 6"/>
              <a:gd name="T9" fmla="*/ 1 h 4"/>
              <a:gd name="T10" fmla="*/ 0 w 6"/>
              <a:gd name="T11" fmla="*/ 0 h 4"/>
              <a:gd name="T12" fmla="*/ 0 w 6"/>
              <a:gd name="T13" fmla="*/ 1 h 4"/>
              <a:gd name="T14" fmla="*/ 1 w 6"/>
              <a:gd name="T15" fmla="*/ 3 h 4"/>
              <a:gd name="T16" fmla="*/ 2 w 6"/>
              <a:gd name="T17" fmla="*/ 4 h 4"/>
              <a:gd name="T18" fmla="*/ 2 w 6"/>
              <a:gd name="T19" fmla="*/ 4 h 4"/>
              <a:gd name="T20" fmla="*/ 4 w 6"/>
              <a:gd name="T21" fmla="*/ 3 h 4"/>
              <a:gd name="T22" fmla="*/ 0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1"/>
                </a:moveTo>
                <a:cubicBezTo>
                  <a:pt x="6" y="2"/>
                  <a:pt x="6" y="2"/>
                  <a:pt x="6" y="2"/>
                </a:cubicBezTo>
                <a:cubicBezTo>
                  <a:pt x="6" y="2"/>
                  <a:pt x="6" y="2"/>
                  <a:pt x="6" y="2"/>
                </a:cubicBezTo>
                <a:cubicBezTo>
                  <a:pt x="6" y="2"/>
                  <a:pt x="6" y="2"/>
                  <a:pt x="6" y="2"/>
                </a:cubicBezTo>
                <a:cubicBezTo>
                  <a:pt x="6" y="1"/>
                  <a:pt x="6" y="1"/>
                  <a:pt x="5" y="1"/>
                </a:cubicBezTo>
                <a:moveTo>
                  <a:pt x="0" y="0"/>
                </a:moveTo>
                <a:cubicBezTo>
                  <a:pt x="0" y="1"/>
                  <a:pt x="0" y="1"/>
                  <a:pt x="0" y="1"/>
                </a:cubicBezTo>
                <a:cubicBezTo>
                  <a:pt x="0" y="2"/>
                  <a:pt x="1" y="2"/>
                  <a:pt x="1" y="3"/>
                </a:cubicBezTo>
                <a:cubicBezTo>
                  <a:pt x="2" y="4"/>
                  <a:pt x="2" y="4"/>
                  <a:pt x="2" y="4"/>
                </a:cubicBezTo>
                <a:cubicBezTo>
                  <a:pt x="2" y="4"/>
                  <a:pt x="2" y="4"/>
                  <a:pt x="2" y="4"/>
                </a:cubicBezTo>
                <a:cubicBezTo>
                  <a:pt x="3" y="4"/>
                  <a:pt x="4" y="4"/>
                  <a:pt x="4" y="3"/>
                </a:cubicBezTo>
                <a:cubicBezTo>
                  <a:pt x="3" y="2"/>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4" name="Freeform 3493">
            <a:extLst>
              <a:ext uri="{FF2B5EF4-FFF2-40B4-BE49-F238E27FC236}">
                <a16:creationId xmlns:a16="http://schemas.microsoft.com/office/drawing/2014/main" id="{6189BD58-E4B9-4CCB-B900-64AA98AEBE8A}"/>
              </a:ext>
            </a:extLst>
          </p:cNvPr>
          <p:cNvSpPr>
            <a:spLocks/>
          </p:cNvSpPr>
          <p:nvPr/>
        </p:nvSpPr>
        <p:spPr bwMode="auto">
          <a:xfrm>
            <a:off x="2423700" y="4760047"/>
            <a:ext cx="38104" cy="42867"/>
          </a:xfrm>
          <a:custGeom>
            <a:avLst/>
            <a:gdLst>
              <a:gd name="T0" fmla="*/ 0 w 9"/>
              <a:gd name="T1" fmla="*/ 0 h 10"/>
              <a:gd name="T2" fmla="*/ 0 w 9"/>
              <a:gd name="T3" fmla="*/ 1 h 10"/>
              <a:gd name="T4" fmla="*/ 1 w 9"/>
              <a:gd name="T5" fmla="*/ 2 h 10"/>
              <a:gd name="T6" fmla="*/ 1 w 9"/>
              <a:gd name="T7" fmla="*/ 3 h 10"/>
              <a:gd name="T8" fmla="*/ 2 w 9"/>
              <a:gd name="T9" fmla="*/ 6 h 10"/>
              <a:gd name="T10" fmla="*/ 2 w 9"/>
              <a:gd name="T11" fmla="*/ 7 h 10"/>
              <a:gd name="T12" fmla="*/ 3 w 9"/>
              <a:gd name="T13" fmla="*/ 7 h 10"/>
              <a:gd name="T14" fmla="*/ 7 w 9"/>
              <a:gd name="T15" fmla="*/ 10 h 10"/>
              <a:gd name="T16" fmla="*/ 7 w 9"/>
              <a:gd name="T17" fmla="*/ 10 h 10"/>
              <a:gd name="T18" fmla="*/ 9 w 9"/>
              <a:gd name="T19" fmla="*/ 9 h 10"/>
              <a:gd name="T20" fmla="*/ 9 w 9"/>
              <a:gd name="T21" fmla="*/ 9 h 10"/>
              <a:gd name="T22" fmla="*/ 9 w 9"/>
              <a:gd name="T23" fmla="*/ 9 h 10"/>
              <a:gd name="T24" fmla="*/ 8 w 9"/>
              <a:gd name="T25" fmla="*/ 8 h 10"/>
              <a:gd name="T26" fmla="*/ 8 w 9"/>
              <a:gd name="T27" fmla="*/ 8 h 10"/>
              <a:gd name="T28" fmla="*/ 6 w 9"/>
              <a:gd name="T29" fmla="*/ 5 h 10"/>
              <a:gd name="T30" fmla="*/ 4 w 9"/>
              <a:gd name="T31" fmla="*/ 3 h 10"/>
              <a:gd name="T32" fmla="*/ 1 w 9"/>
              <a:gd name="T33" fmla="*/ 1 h 10"/>
              <a:gd name="T34" fmla="*/ 0 w 9"/>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0">
                <a:moveTo>
                  <a:pt x="0" y="0"/>
                </a:moveTo>
                <a:cubicBezTo>
                  <a:pt x="0" y="1"/>
                  <a:pt x="0" y="1"/>
                  <a:pt x="0" y="1"/>
                </a:cubicBezTo>
                <a:cubicBezTo>
                  <a:pt x="1" y="2"/>
                  <a:pt x="1" y="2"/>
                  <a:pt x="1" y="2"/>
                </a:cubicBezTo>
                <a:cubicBezTo>
                  <a:pt x="1" y="2"/>
                  <a:pt x="1" y="3"/>
                  <a:pt x="1" y="3"/>
                </a:cubicBezTo>
                <a:cubicBezTo>
                  <a:pt x="2" y="4"/>
                  <a:pt x="2" y="5"/>
                  <a:pt x="2" y="6"/>
                </a:cubicBezTo>
                <a:cubicBezTo>
                  <a:pt x="2" y="6"/>
                  <a:pt x="2" y="6"/>
                  <a:pt x="2" y="7"/>
                </a:cubicBezTo>
                <a:cubicBezTo>
                  <a:pt x="3" y="7"/>
                  <a:pt x="3" y="7"/>
                  <a:pt x="3" y="7"/>
                </a:cubicBezTo>
                <a:cubicBezTo>
                  <a:pt x="4" y="8"/>
                  <a:pt x="6" y="9"/>
                  <a:pt x="7" y="10"/>
                </a:cubicBezTo>
                <a:cubicBezTo>
                  <a:pt x="7" y="10"/>
                  <a:pt x="7" y="10"/>
                  <a:pt x="7" y="10"/>
                </a:cubicBezTo>
                <a:cubicBezTo>
                  <a:pt x="8" y="10"/>
                  <a:pt x="8" y="9"/>
                  <a:pt x="9" y="9"/>
                </a:cubicBezTo>
                <a:cubicBezTo>
                  <a:pt x="9" y="9"/>
                  <a:pt x="9" y="9"/>
                  <a:pt x="9" y="9"/>
                </a:cubicBezTo>
                <a:cubicBezTo>
                  <a:pt x="9" y="9"/>
                  <a:pt x="9" y="9"/>
                  <a:pt x="9" y="9"/>
                </a:cubicBezTo>
                <a:cubicBezTo>
                  <a:pt x="9" y="9"/>
                  <a:pt x="9" y="9"/>
                  <a:pt x="8" y="8"/>
                </a:cubicBezTo>
                <a:cubicBezTo>
                  <a:pt x="8" y="8"/>
                  <a:pt x="8" y="8"/>
                  <a:pt x="8" y="8"/>
                </a:cubicBezTo>
                <a:cubicBezTo>
                  <a:pt x="8" y="7"/>
                  <a:pt x="7" y="6"/>
                  <a:pt x="6" y="5"/>
                </a:cubicBezTo>
                <a:cubicBezTo>
                  <a:pt x="5" y="5"/>
                  <a:pt x="5" y="4"/>
                  <a:pt x="4" y="3"/>
                </a:cubicBezTo>
                <a:cubicBezTo>
                  <a:pt x="3" y="2"/>
                  <a:pt x="2" y="1"/>
                  <a:pt x="1"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5" name="Freeform 3494">
            <a:extLst>
              <a:ext uri="{FF2B5EF4-FFF2-40B4-BE49-F238E27FC236}">
                <a16:creationId xmlns:a16="http://schemas.microsoft.com/office/drawing/2014/main" id="{64EA8A1B-4552-414C-8B20-E87EB87581FC}"/>
              </a:ext>
            </a:extLst>
          </p:cNvPr>
          <p:cNvSpPr>
            <a:spLocks/>
          </p:cNvSpPr>
          <p:nvPr/>
        </p:nvSpPr>
        <p:spPr bwMode="auto">
          <a:xfrm>
            <a:off x="2461804" y="47997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6" name="Freeform 3495">
            <a:extLst>
              <a:ext uri="{FF2B5EF4-FFF2-40B4-BE49-F238E27FC236}">
                <a16:creationId xmlns:a16="http://schemas.microsoft.com/office/drawing/2014/main" id="{3803556F-C78A-4B40-8C2A-34223ECEE7CA}"/>
              </a:ext>
            </a:extLst>
          </p:cNvPr>
          <p:cNvSpPr>
            <a:spLocks/>
          </p:cNvSpPr>
          <p:nvPr/>
        </p:nvSpPr>
        <p:spPr bwMode="auto">
          <a:xfrm>
            <a:off x="2384008" y="4764809"/>
            <a:ext cx="26991" cy="34929"/>
          </a:xfrm>
          <a:custGeom>
            <a:avLst/>
            <a:gdLst>
              <a:gd name="T0" fmla="*/ 5 w 6"/>
              <a:gd name="T1" fmla="*/ 0 h 8"/>
              <a:gd name="T2" fmla="*/ 3 w 6"/>
              <a:gd name="T3" fmla="*/ 2 h 8"/>
              <a:gd name="T4" fmla="*/ 0 w 6"/>
              <a:gd name="T5" fmla="*/ 5 h 8"/>
              <a:gd name="T6" fmla="*/ 0 w 6"/>
              <a:gd name="T7" fmla="*/ 5 h 8"/>
              <a:gd name="T8" fmla="*/ 6 w 6"/>
              <a:gd name="T9" fmla="*/ 8 h 8"/>
              <a:gd name="T10" fmla="*/ 6 w 6"/>
              <a:gd name="T11" fmla="*/ 8 h 8"/>
              <a:gd name="T12" fmla="*/ 6 w 6"/>
              <a:gd name="T13" fmla="*/ 8 h 8"/>
              <a:gd name="T14" fmla="*/ 5 w 6"/>
              <a:gd name="T15" fmla="*/ 6 h 8"/>
              <a:gd name="T16" fmla="*/ 5 w 6"/>
              <a:gd name="T17" fmla="*/ 5 h 8"/>
              <a:gd name="T18" fmla="*/ 5 w 6"/>
              <a:gd name="T19" fmla="*/ 4 h 8"/>
              <a:gd name="T20" fmla="*/ 5 w 6"/>
              <a:gd name="T21" fmla="*/ 3 h 8"/>
              <a:gd name="T22" fmla="*/ 5 w 6"/>
              <a:gd name="T23" fmla="*/ 2 h 8"/>
              <a:gd name="T24" fmla="*/ 5 w 6"/>
              <a:gd name="T25" fmla="*/ 1 h 8"/>
              <a:gd name="T26" fmla="*/ 5 w 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5" y="0"/>
                </a:moveTo>
                <a:cubicBezTo>
                  <a:pt x="4" y="1"/>
                  <a:pt x="3" y="2"/>
                  <a:pt x="3" y="2"/>
                </a:cubicBezTo>
                <a:cubicBezTo>
                  <a:pt x="2" y="3"/>
                  <a:pt x="1" y="4"/>
                  <a:pt x="0" y="5"/>
                </a:cubicBezTo>
                <a:cubicBezTo>
                  <a:pt x="0" y="5"/>
                  <a:pt x="0" y="5"/>
                  <a:pt x="0" y="5"/>
                </a:cubicBezTo>
                <a:cubicBezTo>
                  <a:pt x="2" y="7"/>
                  <a:pt x="4" y="7"/>
                  <a:pt x="6" y="8"/>
                </a:cubicBezTo>
                <a:cubicBezTo>
                  <a:pt x="6" y="8"/>
                  <a:pt x="6" y="8"/>
                  <a:pt x="6" y="8"/>
                </a:cubicBezTo>
                <a:cubicBezTo>
                  <a:pt x="6" y="8"/>
                  <a:pt x="6" y="8"/>
                  <a:pt x="6" y="8"/>
                </a:cubicBezTo>
                <a:cubicBezTo>
                  <a:pt x="6" y="8"/>
                  <a:pt x="6" y="7"/>
                  <a:pt x="5" y="6"/>
                </a:cubicBezTo>
                <a:cubicBezTo>
                  <a:pt x="5" y="6"/>
                  <a:pt x="5" y="5"/>
                  <a:pt x="5" y="5"/>
                </a:cubicBezTo>
                <a:cubicBezTo>
                  <a:pt x="5" y="5"/>
                  <a:pt x="5" y="4"/>
                  <a:pt x="5" y="4"/>
                </a:cubicBezTo>
                <a:cubicBezTo>
                  <a:pt x="5" y="3"/>
                  <a:pt x="5" y="3"/>
                  <a:pt x="5" y="3"/>
                </a:cubicBezTo>
                <a:cubicBezTo>
                  <a:pt x="5" y="2"/>
                  <a:pt x="5" y="2"/>
                  <a:pt x="5" y="2"/>
                </a:cubicBezTo>
                <a:cubicBezTo>
                  <a:pt x="5" y="2"/>
                  <a:pt x="5" y="2"/>
                  <a:pt x="5" y="1"/>
                </a:cubicBezTo>
                <a:cubicBezTo>
                  <a:pt x="5" y="1"/>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7" name="Freeform 3496">
            <a:extLst>
              <a:ext uri="{FF2B5EF4-FFF2-40B4-BE49-F238E27FC236}">
                <a16:creationId xmlns:a16="http://schemas.microsoft.com/office/drawing/2014/main" id="{4F46ECC8-74BE-4C0E-9CAA-F6F66D35364F}"/>
              </a:ext>
            </a:extLst>
          </p:cNvPr>
          <p:cNvSpPr>
            <a:spLocks/>
          </p:cNvSpPr>
          <p:nvPr/>
        </p:nvSpPr>
        <p:spPr bwMode="auto">
          <a:xfrm>
            <a:off x="2406236" y="4752108"/>
            <a:ext cx="38104" cy="55568"/>
          </a:xfrm>
          <a:custGeom>
            <a:avLst/>
            <a:gdLst>
              <a:gd name="T0" fmla="*/ 1 w 9"/>
              <a:gd name="T1" fmla="*/ 0 h 13"/>
              <a:gd name="T2" fmla="*/ 0 w 9"/>
              <a:gd name="T3" fmla="*/ 1 h 13"/>
              <a:gd name="T4" fmla="*/ 0 w 9"/>
              <a:gd name="T5" fmla="*/ 3 h 13"/>
              <a:gd name="T6" fmla="*/ 0 w 9"/>
              <a:gd name="T7" fmla="*/ 4 h 13"/>
              <a:gd name="T8" fmla="*/ 0 w 9"/>
              <a:gd name="T9" fmla="*/ 5 h 13"/>
              <a:gd name="T10" fmla="*/ 0 w 9"/>
              <a:gd name="T11" fmla="*/ 6 h 13"/>
              <a:gd name="T12" fmla="*/ 0 w 9"/>
              <a:gd name="T13" fmla="*/ 7 h 13"/>
              <a:gd name="T14" fmla="*/ 0 w 9"/>
              <a:gd name="T15" fmla="*/ 8 h 13"/>
              <a:gd name="T16" fmla="*/ 0 w 9"/>
              <a:gd name="T17" fmla="*/ 9 h 13"/>
              <a:gd name="T18" fmla="*/ 1 w 9"/>
              <a:gd name="T19" fmla="*/ 11 h 13"/>
              <a:gd name="T20" fmla="*/ 1 w 9"/>
              <a:gd name="T21" fmla="*/ 11 h 13"/>
              <a:gd name="T22" fmla="*/ 2 w 9"/>
              <a:gd name="T23" fmla="*/ 12 h 13"/>
              <a:gd name="T24" fmla="*/ 4 w 9"/>
              <a:gd name="T25" fmla="*/ 13 h 13"/>
              <a:gd name="T26" fmla="*/ 6 w 9"/>
              <a:gd name="T27" fmla="*/ 13 h 13"/>
              <a:gd name="T28" fmla="*/ 7 w 9"/>
              <a:gd name="T29" fmla="*/ 13 h 13"/>
              <a:gd name="T30" fmla="*/ 8 w 9"/>
              <a:gd name="T31" fmla="*/ 13 h 13"/>
              <a:gd name="T32" fmla="*/ 9 w 9"/>
              <a:gd name="T33" fmla="*/ 13 h 13"/>
              <a:gd name="T34" fmla="*/ 9 w 9"/>
              <a:gd name="T35" fmla="*/ 13 h 13"/>
              <a:gd name="T36" fmla="*/ 9 w 9"/>
              <a:gd name="T37" fmla="*/ 13 h 13"/>
              <a:gd name="T38" fmla="*/ 8 w 9"/>
              <a:gd name="T39" fmla="*/ 12 h 13"/>
              <a:gd name="T40" fmla="*/ 7 w 9"/>
              <a:gd name="T41" fmla="*/ 10 h 13"/>
              <a:gd name="T42" fmla="*/ 7 w 9"/>
              <a:gd name="T43" fmla="*/ 9 h 13"/>
              <a:gd name="T44" fmla="*/ 6 w 9"/>
              <a:gd name="T45" fmla="*/ 9 h 13"/>
              <a:gd name="T46" fmla="*/ 3 w 9"/>
              <a:gd name="T47" fmla="*/ 5 h 13"/>
              <a:gd name="T48" fmla="*/ 3 w 9"/>
              <a:gd name="T49" fmla="*/ 1 h 13"/>
              <a:gd name="T50" fmla="*/ 2 w 9"/>
              <a:gd name="T51" fmla="*/ 1 h 13"/>
              <a:gd name="T52" fmla="*/ 1 w 9"/>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3">
                <a:moveTo>
                  <a:pt x="1" y="0"/>
                </a:moveTo>
                <a:cubicBezTo>
                  <a:pt x="1" y="1"/>
                  <a:pt x="1" y="1"/>
                  <a:pt x="0" y="1"/>
                </a:cubicBezTo>
                <a:cubicBezTo>
                  <a:pt x="0" y="2"/>
                  <a:pt x="0" y="2"/>
                  <a:pt x="0" y="3"/>
                </a:cubicBezTo>
                <a:cubicBezTo>
                  <a:pt x="0" y="3"/>
                  <a:pt x="0" y="4"/>
                  <a:pt x="0" y="4"/>
                </a:cubicBezTo>
                <a:cubicBezTo>
                  <a:pt x="0" y="5"/>
                  <a:pt x="0" y="5"/>
                  <a:pt x="0" y="5"/>
                </a:cubicBezTo>
                <a:cubicBezTo>
                  <a:pt x="0" y="6"/>
                  <a:pt x="0" y="6"/>
                  <a:pt x="0" y="6"/>
                </a:cubicBezTo>
                <a:cubicBezTo>
                  <a:pt x="0" y="7"/>
                  <a:pt x="0" y="7"/>
                  <a:pt x="0" y="7"/>
                </a:cubicBezTo>
                <a:cubicBezTo>
                  <a:pt x="0" y="7"/>
                  <a:pt x="0" y="8"/>
                  <a:pt x="0" y="8"/>
                </a:cubicBezTo>
                <a:cubicBezTo>
                  <a:pt x="0" y="8"/>
                  <a:pt x="0" y="9"/>
                  <a:pt x="0" y="9"/>
                </a:cubicBezTo>
                <a:cubicBezTo>
                  <a:pt x="1" y="10"/>
                  <a:pt x="1" y="11"/>
                  <a:pt x="1" y="11"/>
                </a:cubicBezTo>
                <a:cubicBezTo>
                  <a:pt x="1" y="11"/>
                  <a:pt x="1" y="11"/>
                  <a:pt x="1" y="11"/>
                </a:cubicBezTo>
                <a:cubicBezTo>
                  <a:pt x="2" y="11"/>
                  <a:pt x="2" y="12"/>
                  <a:pt x="2" y="12"/>
                </a:cubicBezTo>
                <a:cubicBezTo>
                  <a:pt x="3" y="12"/>
                  <a:pt x="3" y="12"/>
                  <a:pt x="4" y="13"/>
                </a:cubicBezTo>
                <a:cubicBezTo>
                  <a:pt x="5" y="13"/>
                  <a:pt x="5" y="13"/>
                  <a:pt x="6" y="13"/>
                </a:cubicBezTo>
                <a:cubicBezTo>
                  <a:pt x="7" y="13"/>
                  <a:pt x="7" y="13"/>
                  <a:pt x="7" y="13"/>
                </a:cubicBezTo>
                <a:cubicBezTo>
                  <a:pt x="7" y="13"/>
                  <a:pt x="8" y="13"/>
                  <a:pt x="8" y="13"/>
                </a:cubicBezTo>
                <a:cubicBezTo>
                  <a:pt x="8" y="13"/>
                  <a:pt x="8" y="13"/>
                  <a:pt x="9" y="13"/>
                </a:cubicBezTo>
                <a:cubicBezTo>
                  <a:pt x="9" y="13"/>
                  <a:pt x="9" y="13"/>
                  <a:pt x="9" y="13"/>
                </a:cubicBezTo>
                <a:cubicBezTo>
                  <a:pt x="9" y="13"/>
                  <a:pt x="9" y="13"/>
                  <a:pt x="9" y="13"/>
                </a:cubicBezTo>
                <a:cubicBezTo>
                  <a:pt x="8" y="12"/>
                  <a:pt x="8" y="12"/>
                  <a:pt x="8" y="12"/>
                </a:cubicBezTo>
                <a:cubicBezTo>
                  <a:pt x="8" y="12"/>
                  <a:pt x="7" y="11"/>
                  <a:pt x="7" y="10"/>
                </a:cubicBezTo>
                <a:cubicBezTo>
                  <a:pt x="7" y="10"/>
                  <a:pt x="7" y="10"/>
                  <a:pt x="7" y="9"/>
                </a:cubicBezTo>
                <a:cubicBezTo>
                  <a:pt x="6" y="9"/>
                  <a:pt x="6" y="9"/>
                  <a:pt x="6" y="9"/>
                </a:cubicBezTo>
                <a:cubicBezTo>
                  <a:pt x="4" y="8"/>
                  <a:pt x="3" y="6"/>
                  <a:pt x="3" y="5"/>
                </a:cubicBezTo>
                <a:cubicBezTo>
                  <a:pt x="3" y="4"/>
                  <a:pt x="3" y="3"/>
                  <a:pt x="3" y="1"/>
                </a:cubicBezTo>
                <a:cubicBezTo>
                  <a:pt x="3" y="1"/>
                  <a:pt x="2" y="1"/>
                  <a:pt x="2" y="1"/>
                </a:cubicBezTo>
                <a:cubicBezTo>
                  <a:pt x="2" y="1"/>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8" name="Freeform 3497">
            <a:extLst>
              <a:ext uri="{FF2B5EF4-FFF2-40B4-BE49-F238E27FC236}">
                <a16:creationId xmlns:a16="http://schemas.microsoft.com/office/drawing/2014/main" id="{52567492-C132-4E86-8CE5-321F581F1A7C}"/>
              </a:ext>
            </a:extLst>
          </p:cNvPr>
          <p:cNvSpPr>
            <a:spLocks/>
          </p:cNvSpPr>
          <p:nvPr/>
        </p:nvSpPr>
        <p:spPr bwMode="auto">
          <a:xfrm>
            <a:off x="2418937" y="4756871"/>
            <a:ext cx="17465" cy="33341"/>
          </a:xfrm>
          <a:custGeom>
            <a:avLst/>
            <a:gdLst>
              <a:gd name="T0" fmla="*/ 0 w 4"/>
              <a:gd name="T1" fmla="*/ 0 h 8"/>
              <a:gd name="T2" fmla="*/ 0 w 4"/>
              <a:gd name="T3" fmla="*/ 4 h 8"/>
              <a:gd name="T4" fmla="*/ 3 w 4"/>
              <a:gd name="T5" fmla="*/ 8 h 8"/>
              <a:gd name="T6" fmla="*/ 4 w 4"/>
              <a:gd name="T7" fmla="*/ 8 h 8"/>
              <a:gd name="T8" fmla="*/ 3 w 4"/>
              <a:gd name="T9" fmla="*/ 8 h 8"/>
              <a:gd name="T10" fmla="*/ 3 w 4"/>
              <a:gd name="T11" fmla="*/ 7 h 8"/>
              <a:gd name="T12" fmla="*/ 2 w 4"/>
              <a:gd name="T13" fmla="*/ 4 h 8"/>
              <a:gd name="T14" fmla="*/ 2 w 4"/>
              <a:gd name="T15" fmla="*/ 3 h 8"/>
              <a:gd name="T16" fmla="*/ 1 w 4"/>
              <a:gd name="T17" fmla="*/ 2 h 8"/>
              <a:gd name="T18" fmla="*/ 0 w 4"/>
              <a:gd name="T19" fmla="*/ 1 h 8"/>
              <a:gd name="T20" fmla="*/ 0 w 4"/>
              <a:gd name="T21" fmla="*/ 1 h 8"/>
              <a:gd name="T22" fmla="*/ 0 w 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0"/>
                </a:moveTo>
                <a:cubicBezTo>
                  <a:pt x="0" y="2"/>
                  <a:pt x="0" y="3"/>
                  <a:pt x="0" y="4"/>
                </a:cubicBezTo>
                <a:cubicBezTo>
                  <a:pt x="0" y="5"/>
                  <a:pt x="1" y="7"/>
                  <a:pt x="3" y="8"/>
                </a:cubicBezTo>
                <a:cubicBezTo>
                  <a:pt x="3" y="8"/>
                  <a:pt x="3" y="8"/>
                  <a:pt x="4" y="8"/>
                </a:cubicBezTo>
                <a:cubicBezTo>
                  <a:pt x="3" y="8"/>
                  <a:pt x="3" y="8"/>
                  <a:pt x="3" y="8"/>
                </a:cubicBezTo>
                <a:cubicBezTo>
                  <a:pt x="3" y="7"/>
                  <a:pt x="3" y="7"/>
                  <a:pt x="3" y="7"/>
                </a:cubicBezTo>
                <a:cubicBezTo>
                  <a:pt x="3" y="6"/>
                  <a:pt x="2" y="5"/>
                  <a:pt x="2" y="4"/>
                </a:cubicBezTo>
                <a:cubicBezTo>
                  <a:pt x="2" y="4"/>
                  <a:pt x="2" y="3"/>
                  <a:pt x="2" y="3"/>
                </a:cubicBezTo>
                <a:cubicBezTo>
                  <a:pt x="1" y="2"/>
                  <a:pt x="1" y="2"/>
                  <a:pt x="1" y="2"/>
                </a:cubicBezTo>
                <a:cubicBezTo>
                  <a:pt x="1" y="1"/>
                  <a:pt x="1" y="1"/>
                  <a:pt x="0" y="1"/>
                </a:cubicBezTo>
                <a:cubicBezTo>
                  <a:pt x="0" y="1"/>
                  <a:pt x="0" y="1"/>
                  <a:pt x="0" y="1"/>
                </a:cubicBezTo>
                <a:cubicBezTo>
                  <a:pt x="0" y="1"/>
                  <a:pt x="0"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49" name="Freeform 3498">
            <a:extLst>
              <a:ext uri="{FF2B5EF4-FFF2-40B4-BE49-F238E27FC236}">
                <a16:creationId xmlns:a16="http://schemas.microsoft.com/office/drawing/2014/main" id="{9E1577D0-B3C6-4020-895A-DC8294C8220C}"/>
              </a:ext>
            </a:extLst>
          </p:cNvPr>
          <p:cNvSpPr>
            <a:spLocks/>
          </p:cNvSpPr>
          <p:nvPr/>
        </p:nvSpPr>
        <p:spPr bwMode="auto">
          <a:xfrm>
            <a:off x="2441165" y="4807677"/>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0" name="Freeform 3499">
            <a:extLst>
              <a:ext uri="{FF2B5EF4-FFF2-40B4-BE49-F238E27FC236}">
                <a16:creationId xmlns:a16="http://schemas.microsoft.com/office/drawing/2014/main" id="{8BBF3A8C-CA6B-46B6-853F-E1CD2AA99D62}"/>
              </a:ext>
            </a:extLst>
          </p:cNvPr>
          <p:cNvSpPr>
            <a:spLocks/>
          </p:cNvSpPr>
          <p:nvPr/>
        </p:nvSpPr>
        <p:spPr bwMode="auto">
          <a:xfrm>
            <a:off x="2217301" y="4579051"/>
            <a:ext cx="80972" cy="47631"/>
          </a:xfrm>
          <a:custGeom>
            <a:avLst/>
            <a:gdLst>
              <a:gd name="T0" fmla="*/ 14 w 19"/>
              <a:gd name="T1" fmla="*/ 0 h 11"/>
              <a:gd name="T2" fmla="*/ 13 w 19"/>
              <a:gd name="T3" fmla="*/ 0 h 11"/>
              <a:gd name="T4" fmla="*/ 12 w 19"/>
              <a:gd name="T5" fmla="*/ 1 h 11"/>
              <a:gd name="T6" fmla="*/ 10 w 19"/>
              <a:gd name="T7" fmla="*/ 1 h 11"/>
              <a:gd name="T8" fmla="*/ 9 w 19"/>
              <a:gd name="T9" fmla="*/ 2 h 11"/>
              <a:gd name="T10" fmla="*/ 5 w 19"/>
              <a:gd name="T11" fmla="*/ 5 h 11"/>
              <a:gd name="T12" fmla="*/ 0 w 19"/>
              <a:gd name="T13" fmla="*/ 11 h 11"/>
              <a:gd name="T14" fmla="*/ 1 w 19"/>
              <a:gd name="T15" fmla="*/ 10 h 11"/>
              <a:gd name="T16" fmla="*/ 2 w 19"/>
              <a:gd name="T17" fmla="*/ 9 h 11"/>
              <a:gd name="T18" fmla="*/ 3 w 19"/>
              <a:gd name="T19" fmla="*/ 9 h 11"/>
              <a:gd name="T20" fmla="*/ 3 w 19"/>
              <a:gd name="T21" fmla="*/ 9 h 11"/>
              <a:gd name="T22" fmla="*/ 5 w 19"/>
              <a:gd name="T23" fmla="*/ 8 h 11"/>
              <a:gd name="T24" fmla="*/ 6 w 19"/>
              <a:gd name="T25" fmla="*/ 7 h 11"/>
              <a:gd name="T26" fmla="*/ 8 w 19"/>
              <a:gd name="T27" fmla="*/ 7 h 11"/>
              <a:gd name="T28" fmla="*/ 9 w 19"/>
              <a:gd name="T29" fmla="*/ 7 h 11"/>
              <a:gd name="T30" fmla="*/ 11 w 19"/>
              <a:gd name="T31" fmla="*/ 6 h 11"/>
              <a:gd name="T32" fmla="*/ 12 w 19"/>
              <a:gd name="T33" fmla="*/ 6 h 11"/>
              <a:gd name="T34" fmla="*/ 13 w 19"/>
              <a:gd name="T35" fmla="*/ 6 h 11"/>
              <a:gd name="T36" fmla="*/ 14 w 19"/>
              <a:gd name="T37" fmla="*/ 5 h 11"/>
              <a:gd name="T38" fmla="*/ 18 w 19"/>
              <a:gd name="T39" fmla="*/ 1 h 11"/>
              <a:gd name="T40" fmla="*/ 19 w 19"/>
              <a:gd name="T41" fmla="*/ 1 h 11"/>
              <a:gd name="T42" fmla="*/ 19 w 19"/>
              <a:gd name="T43" fmla="*/ 1 h 11"/>
              <a:gd name="T44" fmla="*/ 18 w 19"/>
              <a:gd name="T45" fmla="*/ 1 h 11"/>
              <a:gd name="T46" fmla="*/ 17 w 19"/>
              <a:gd name="T47" fmla="*/ 1 h 11"/>
              <a:gd name="T48" fmla="*/ 16 w 19"/>
              <a:gd name="T49" fmla="*/ 1 h 11"/>
              <a:gd name="T50" fmla="*/ 14 w 19"/>
              <a:gd name="T51" fmla="*/ 0 h 11"/>
              <a:gd name="T52" fmla="*/ 14 w 19"/>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1">
                <a:moveTo>
                  <a:pt x="14" y="0"/>
                </a:moveTo>
                <a:cubicBezTo>
                  <a:pt x="14" y="0"/>
                  <a:pt x="13" y="0"/>
                  <a:pt x="13" y="0"/>
                </a:cubicBezTo>
                <a:cubicBezTo>
                  <a:pt x="13" y="0"/>
                  <a:pt x="13" y="1"/>
                  <a:pt x="12" y="1"/>
                </a:cubicBezTo>
                <a:cubicBezTo>
                  <a:pt x="12" y="1"/>
                  <a:pt x="11" y="1"/>
                  <a:pt x="10" y="1"/>
                </a:cubicBezTo>
                <a:cubicBezTo>
                  <a:pt x="9" y="2"/>
                  <a:pt x="9" y="2"/>
                  <a:pt x="9" y="2"/>
                </a:cubicBezTo>
                <a:cubicBezTo>
                  <a:pt x="7" y="3"/>
                  <a:pt x="6" y="4"/>
                  <a:pt x="5" y="5"/>
                </a:cubicBezTo>
                <a:cubicBezTo>
                  <a:pt x="3" y="7"/>
                  <a:pt x="2" y="9"/>
                  <a:pt x="0" y="11"/>
                </a:cubicBezTo>
                <a:cubicBezTo>
                  <a:pt x="1" y="10"/>
                  <a:pt x="1" y="10"/>
                  <a:pt x="1" y="10"/>
                </a:cubicBezTo>
                <a:cubicBezTo>
                  <a:pt x="1" y="10"/>
                  <a:pt x="2" y="10"/>
                  <a:pt x="2" y="9"/>
                </a:cubicBezTo>
                <a:cubicBezTo>
                  <a:pt x="3" y="9"/>
                  <a:pt x="3" y="9"/>
                  <a:pt x="3" y="9"/>
                </a:cubicBezTo>
                <a:cubicBezTo>
                  <a:pt x="3" y="9"/>
                  <a:pt x="3" y="9"/>
                  <a:pt x="3" y="9"/>
                </a:cubicBezTo>
                <a:cubicBezTo>
                  <a:pt x="4" y="8"/>
                  <a:pt x="4" y="8"/>
                  <a:pt x="5" y="8"/>
                </a:cubicBezTo>
                <a:cubicBezTo>
                  <a:pt x="5" y="8"/>
                  <a:pt x="6" y="7"/>
                  <a:pt x="6" y="7"/>
                </a:cubicBezTo>
                <a:cubicBezTo>
                  <a:pt x="7" y="7"/>
                  <a:pt x="7" y="7"/>
                  <a:pt x="8" y="7"/>
                </a:cubicBezTo>
                <a:cubicBezTo>
                  <a:pt x="8" y="7"/>
                  <a:pt x="9" y="7"/>
                  <a:pt x="9" y="7"/>
                </a:cubicBezTo>
                <a:cubicBezTo>
                  <a:pt x="10" y="6"/>
                  <a:pt x="10" y="6"/>
                  <a:pt x="11" y="6"/>
                </a:cubicBezTo>
                <a:cubicBezTo>
                  <a:pt x="11" y="6"/>
                  <a:pt x="12" y="6"/>
                  <a:pt x="12" y="6"/>
                </a:cubicBezTo>
                <a:cubicBezTo>
                  <a:pt x="13" y="6"/>
                  <a:pt x="13" y="6"/>
                  <a:pt x="13" y="6"/>
                </a:cubicBezTo>
                <a:cubicBezTo>
                  <a:pt x="14" y="5"/>
                  <a:pt x="14" y="5"/>
                  <a:pt x="14" y="5"/>
                </a:cubicBezTo>
                <a:cubicBezTo>
                  <a:pt x="15" y="3"/>
                  <a:pt x="17" y="2"/>
                  <a:pt x="18" y="1"/>
                </a:cubicBezTo>
                <a:cubicBezTo>
                  <a:pt x="19" y="1"/>
                  <a:pt x="19" y="1"/>
                  <a:pt x="19" y="1"/>
                </a:cubicBezTo>
                <a:cubicBezTo>
                  <a:pt x="19" y="1"/>
                  <a:pt x="19" y="1"/>
                  <a:pt x="19" y="1"/>
                </a:cubicBezTo>
                <a:cubicBezTo>
                  <a:pt x="18" y="1"/>
                  <a:pt x="18" y="1"/>
                  <a:pt x="18" y="1"/>
                </a:cubicBezTo>
                <a:cubicBezTo>
                  <a:pt x="17" y="1"/>
                  <a:pt x="17" y="1"/>
                  <a:pt x="17" y="1"/>
                </a:cubicBezTo>
                <a:cubicBezTo>
                  <a:pt x="16" y="1"/>
                  <a:pt x="16" y="1"/>
                  <a:pt x="16" y="1"/>
                </a:cubicBezTo>
                <a:cubicBezTo>
                  <a:pt x="15" y="0"/>
                  <a:pt x="15" y="0"/>
                  <a:pt x="14" y="0"/>
                </a:cubicBezTo>
                <a:cubicBezTo>
                  <a:pt x="14" y="0"/>
                  <a:pt x="14" y="0"/>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1" name="Freeform 3500">
            <a:extLst>
              <a:ext uri="{FF2B5EF4-FFF2-40B4-BE49-F238E27FC236}">
                <a16:creationId xmlns:a16="http://schemas.microsoft.com/office/drawing/2014/main" id="{34957809-26BD-43FB-87C6-49556696E843}"/>
              </a:ext>
            </a:extLst>
          </p:cNvPr>
          <p:cNvSpPr>
            <a:spLocks/>
          </p:cNvSpPr>
          <p:nvPr/>
        </p:nvSpPr>
        <p:spPr bwMode="auto">
          <a:xfrm>
            <a:off x="2255405" y="4575875"/>
            <a:ext cx="47631" cy="12701"/>
          </a:xfrm>
          <a:custGeom>
            <a:avLst/>
            <a:gdLst>
              <a:gd name="T0" fmla="*/ 7 w 11"/>
              <a:gd name="T1" fmla="*/ 0 h 3"/>
              <a:gd name="T2" fmla="*/ 0 w 11"/>
              <a:gd name="T3" fmla="*/ 3 h 3"/>
              <a:gd name="T4" fmla="*/ 1 w 11"/>
              <a:gd name="T5" fmla="*/ 2 h 3"/>
              <a:gd name="T6" fmla="*/ 3 w 11"/>
              <a:gd name="T7" fmla="*/ 2 h 3"/>
              <a:gd name="T8" fmla="*/ 4 w 11"/>
              <a:gd name="T9" fmla="*/ 1 h 3"/>
              <a:gd name="T10" fmla="*/ 5 w 11"/>
              <a:gd name="T11" fmla="*/ 1 h 3"/>
              <a:gd name="T12" fmla="*/ 5 w 11"/>
              <a:gd name="T13" fmla="*/ 1 h 3"/>
              <a:gd name="T14" fmla="*/ 7 w 11"/>
              <a:gd name="T15" fmla="*/ 1 h 3"/>
              <a:gd name="T16" fmla="*/ 8 w 11"/>
              <a:gd name="T17" fmla="*/ 2 h 3"/>
              <a:gd name="T18" fmla="*/ 9 w 11"/>
              <a:gd name="T19" fmla="*/ 2 h 3"/>
              <a:gd name="T20" fmla="*/ 10 w 11"/>
              <a:gd name="T21" fmla="*/ 2 h 3"/>
              <a:gd name="T22" fmla="*/ 11 w 11"/>
              <a:gd name="T23" fmla="*/ 2 h 3"/>
              <a:gd name="T24" fmla="*/ 11 w 11"/>
              <a:gd name="T25" fmla="*/ 2 h 3"/>
              <a:gd name="T26" fmla="*/ 10 w 11"/>
              <a:gd name="T27" fmla="*/ 1 h 3"/>
              <a:gd name="T28" fmla="*/ 7 w 1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
                <a:moveTo>
                  <a:pt x="7" y="0"/>
                </a:moveTo>
                <a:cubicBezTo>
                  <a:pt x="4" y="1"/>
                  <a:pt x="2" y="2"/>
                  <a:pt x="0" y="3"/>
                </a:cubicBezTo>
                <a:cubicBezTo>
                  <a:pt x="0" y="3"/>
                  <a:pt x="1" y="3"/>
                  <a:pt x="1" y="2"/>
                </a:cubicBezTo>
                <a:cubicBezTo>
                  <a:pt x="2" y="2"/>
                  <a:pt x="2" y="2"/>
                  <a:pt x="3" y="2"/>
                </a:cubicBezTo>
                <a:cubicBezTo>
                  <a:pt x="4" y="1"/>
                  <a:pt x="4" y="1"/>
                  <a:pt x="4" y="1"/>
                </a:cubicBezTo>
                <a:cubicBezTo>
                  <a:pt x="4" y="1"/>
                  <a:pt x="5" y="1"/>
                  <a:pt x="5" y="1"/>
                </a:cubicBezTo>
                <a:cubicBezTo>
                  <a:pt x="5" y="1"/>
                  <a:pt x="5" y="1"/>
                  <a:pt x="5" y="1"/>
                </a:cubicBezTo>
                <a:cubicBezTo>
                  <a:pt x="6" y="1"/>
                  <a:pt x="6" y="1"/>
                  <a:pt x="7" y="1"/>
                </a:cubicBezTo>
                <a:cubicBezTo>
                  <a:pt x="7" y="1"/>
                  <a:pt x="7" y="1"/>
                  <a:pt x="8" y="2"/>
                </a:cubicBezTo>
                <a:cubicBezTo>
                  <a:pt x="8" y="2"/>
                  <a:pt x="8" y="2"/>
                  <a:pt x="9" y="2"/>
                </a:cubicBezTo>
                <a:cubicBezTo>
                  <a:pt x="10" y="2"/>
                  <a:pt x="10" y="2"/>
                  <a:pt x="10" y="2"/>
                </a:cubicBezTo>
                <a:cubicBezTo>
                  <a:pt x="10" y="2"/>
                  <a:pt x="11" y="2"/>
                  <a:pt x="11" y="2"/>
                </a:cubicBezTo>
                <a:cubicBezTo>
                  <a:pt x="11" y="2"/>
                  <a:pt x="11" y="2"/>
                  <a:pt x="11" y="2"/>
                </a:cubicBezTo>
                <a:cubicBezTo>
                  <a:pt x="11" y="1"/>
                  <a:pt x="11" y="1"/>
                  <a:pt x="10" y="1"/>
                </a:cubicBezTo>
                <a:cubicBezTo>
                  <a:pt x="9" y="1"/>
                  <a:pt x="8" y="1"/>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2" name="Freeform 3501">
            <a:extLst>
              <a:ext uri="{FF2B5EF4-FFF2-40B4-BE49-F238E27FC236}">
                <a16:creationId xmlns:a16="http://schemas.microsoft.com/office/drawing/2014/main" id="{6164343A-D87F-4D98-A9C6-0A197D67D027}"/>
              </a:ext>
            </a:extLst>
          </p:cNvPr>
          <p:cNvSpPr>
            <a:spLocks/>
          </p:cNvSpPr>
          <p:nvPr/>
        </p:nvSpPr>
        <p:spPr bwMode="auto">
          <a:xfrm>
            <a:off x="2285572" y="4571112"/>
            <a:ext cx="30166" cy="12701"/>
          </a:xfrm>
          <a:custGeom>
            <a:avLst/>
            <a:gdLst>
              <a:gd name="T0" fmla="*/ 4 w 7"/>
              <a:gd name="T1" fmla="*/ 0 h 3"/>
              <a:gd name="T2" fmla="*/ 3 w 7"/>
              <a:gd name="T3" fmla="*/ 1 h 3"/>
              <a:gd name="T4" fmla="*/ 0 w 7"/>
              <a:gd name="T5" fmla="*/ 1 h 3"/>
              <a:gd name="T6" fmla="*/ 3 w 7"/>
              <a:gd name="T7" fmla="*/ 2 h 3"/>
              <a:gd name="T8" fmla="*/ 4 w 7"/>
              <a:gd name="T9" fmla="*/ 3 h 3"/>
              <a:gd name="T10" fmla="*/ 6 w 7"/>
              <a:gd name="T11" fmla="*/ 2 h 3"/>
              <a:gd name="T12" fmla="*/ 7 w 7"/>
              <a:gd name="T13" fmla="*/ 2 h 3"/>
              <a:gd name="T14" fmla="*/ 5 w 7"/>
              <a:gd name="T15" fmla="*/ 1 h 3"/>
              <a:gd name="T16" fmla="*/ 4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0"/>
                </a:moveTo>
                <a:cubicBezTo>
                  <a:pt x="4" y="0"/>
                  <a:pt x="3" y="0"/>
                  <a:pt x="3" y="1"/>
                </a:cubicBezTo>
                <a:cubicBezTo>
                  <a:pt x="2" y="1"/>
                  <a:pt x="1" y="1"/>
                  <a:pt x="0" y="1"/>
                </a:cubicBezTo>
                <a:cubicBezTo>
                  <a:pt x="1" y="2"/>
                  <a:pt x="2" y="2"/>
                  <a:pt x="3" y="2"/>
                </a:cubicBezTo>
                <a:cubicBezTo>
                  <a:pt x="4" y="2"/>
                  <a:pt x="4" y="2"/>
                  <a:pt x="4" y="3"/>
                </a:cubicBezTo>
                <a:cubicBezTo>
                  <a:pt x="5" y="2"/>
                  <a:pt x="5" y="2"/>
                  <a:pt x="6" y="2"/>
                </a:cubicBezTo>
                <a:cubicBezTo>
                  <a:pt x="6" y="2"/>
                  <a:pt x="7" y="2"/>
                  <a:pt x="7" y="2"/>
                </a:cubicBezTo>
                <a:cubicBezTo>
                  <a:pt x="7" y="1"/>
                  <a:pt x="6" y="1"/>
                  <a:pt x="5" y="1"/>
                </a:cubicBezTo>
                <a:cubicBezTo>
                  <a:pt x="5" y="0"/>
                  <a:pt x="5"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3" name="Freeform 3502">
            <a:extLst>
              <a:ext uri="{FF2B5EF4-FFF2-40B4-BE49-F238E27FC236}">
                <a16:creationId xmlns:a16="http://schemas.microsoft.com/office/drawing/2014/main" id="{0C59447F-7144-4FB6-B2E0-40845224B830}"/>
              </a:ext>
            </a:extLst>
          </p:cNvPr>
          <p:cNvSpPr>
            <a:spLocks/>
          </p:cNvSpPr>
          <p:nvPr/>
        </p:nvSpPr>
        <p:spPr bwMode="auto">
          <a:xfrm>
            <a:off x="2207775" y="4606041"/>
            <a:ext cx="60332" cy="63507"/>
          </a:xfrm>
          <a:custGeom>
            <a:avLst/>
            <a:gdLst>
              <a:gd name="T0" fmla="*/ 14 w 14"/>
              <a:gd name="T1" fmla="*/ 0 h 15"/>
              <a:gd name="T2" fmla="*/ 13 w 14"/>
              <a:gd name="T3" fmla="*/ 1 h 15"/>
              <a:gd name="T4" fmla="*/ 11 w 14"/>
              <a:gd name="T5" fmla="*/ 1 h 15"/>
              <a:gd name="T6" fmla="*/ 10 w 14"/>
              <a:gd name="T7" fmla="*/ 1 h 15"/>
              <a:gd name="T8" fmla="*/ 8 w 14"/>
              <a:gd name="T9" fmla="*/ 2 h 15"/>
              <a:gd name="T10" fmla="*/ 7 w 14"/>
              <a:gd name="T11" fmla="*/ 2 h 15"/>
              <a:gd name="T12" fmla="*/ 5 w 14"/>
              <a:gd name="T13" fmla="*/ 3 h 15"/>
              <a:gd name="T14" fmla="*/ 5 w 14"/>
              <a:gd name="T15" fmla="*/ 3 h 15"/>
              <a:gd name="T16" fmla="*/ 4 w 14"/>
              <a:gd name="T17" fmla="*/ 4 h 15"/>
              <a:gd name="T18" fmla="*/ 3 w 14"/>
              <a:gd name="T19" fmla="*/ 5 h 15"/>
              <a:gd name="T20" fmla="*/ 2 w 14"/>
              <a:gd name="T21" fmla="*/ 5 h 15"/>
              <a:gd name="T22" fmla="*/ 0 w 14"/>
              <a:gd name="T23" fmla="*/ 12 h 15"/>
              <a:gd name="T24" fmla="*/ 0 w 14"/>
              <a:gd name="T25" fmla="*/ 14 h 15"/>
              <a:gd name="T26" fmla="*/ 2 w 14"/>
              <a:gd name="T27" fmla="*/ 15 h 15"/>
              <a:gd name="T28" fmla="*/ 3 w 14"/>
              <a:gd name="T29" fmla="*/ 13 h 15"/>
              <a:gd name="T30" fmla="*/ 6 w 14"/>
              <a:gd name="T31" fmla="*/ 8 h 15"/>
              <a:gd name="T32" fmla="*/ 11 w 14"/>
              <a:gd name="T33" fmla="*/ 3 h 15"/>
              <a:gd name="T34" fmla="*/ 14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14" y="0"/>
                </a:moveTo>
                <a:cubicBezTo>
                  <a:pt x="13" y="1"/>
                  <a:pt x="13" y="1"/>
                  <a:pt x="13" y="1"/>
                </a:cubicBezTo>
                <a:cubicBezTo>
                  <a:pt x="12" y="1"/>
                  <a:pt x="12" y="1"/>
                  <a:pt x="11" y="1"/>
                </a:cubicBezTo>
                <a:cubicBezTo>
                  <a:pt x="11" y="1"/>
                  <a:pt x="10" y="1"/>
                  <a:pt x="10" y="1"/>
                </a:cubicBezTo>
                <a:cubicBezTo>
                  <a:pt x="9" y="1"/>
                  <a:pt x="9" y="1"/>
                  <a:pt x="8" y="2"/>
                </a:cubicBezTo>
                <a:cubicBezTo>
                  <a:pt x="8" y="2"/>
                  <a:pt x="7" y="2"/>
                  <a:pt x="7" y="2"/>
                </a:cubicBezTo>
                <a:cubicBezTo>
                  <a:pt x="6" y="2"/>
                  <a:pt x="6" y="3"/>
                  <a:pt x="5" y="3"/>
                </a:cubicBezTo>
                <a:cubicBezTo>
                  <a:pt x="5" y="3"/>
                  <a:pt x="5" y="3"/>
                  <a:pt x="5" y="3"/>
                </a:cubicBezTo>
                <a:cubicBezTo>
                  <a:pt x="4" y="4"/>
                  <a:pt x="4" y="4"/>
                  <a:pt x="4" y="4"/>
                </a:cubicBezTo>
                <a:cubicBezTo>
                  <a:pt x="4" y="4"/>
                  <a:pt x="3" y="4"/>
                  <a:pt x="3" y="5"/>
                </a:cubicBezTo>
                <a:cubicBezTo>
                  <a:pt x="2" y="5"/>
                  <a:pt x="2" y="5"/>
                  <a:pt x="2" y="5"/>
                </a:cubicBezTo>
                <a:cubicBezTo>
                  <a:pt x="1" y="7"/>
                  <a:pt x="0" y="10"/>
                  <a:pt x="0" y="12"/>
                </a:cubicBezTo>
                <a:cubicBezTo>
                  <a:pt x="0" y="13"/>
                  <a:pt x="0" y="14"/>
                  <a:pt x="0" y="14"/>
                </a:cubicBezTo>
                <a:cubicBezTo>
                  <a:pt x="0" y="15"/>
                  <a:pt x="1" y="15"/>
                  <a:pt x="2" y="15"/>
                </a:cubicBezTo>
                <a:cubicBezTo>
                  <a:pt x="2" y="14"/>
                  <a:pt x="2" y="14"/>
                  <a:pt x="3" y="13"/>
                </a:cubicBezTo>
                <a:cubicBezTo>
                  <a:pt x="4" y="11"/>
                  <a:pt x="5" y="9"/>
                  <a:pt x="6" y="8"/>
                </a:cubicBezTo>
                <a:cubicBezTo>
                  <a:pt x="8" y="6"/>
                  <a:pt x="9" y="5"/>
                  <a:pt x="11" y="3"/>
                </a:cubicBezTo>
                <a:cubicBezTo>
                  <a:pt x="12" y="2"/>
                  <a:pt x="13" y="1"/>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4" name="Freeform 3503">
            <a:extLst>
              <a:ext uri="{FF2B5EF4-FFF2-40B4-BE49-F238E27FC236}">
                <a16:creationId xmlns:a16="http://schemas.microsoft.com/office/drawing/2014/main" id="{F22F4726-D383-4AD6-A4F6-9DD27A972F9A}"/>
              </a:ext>
            </a:extLst>
          </p:cNvPr>
          <p:cNvSpPr>
            <a:spLocks/>
          </p:cNvSpPr>
          <p:nvPr/>
        </p:nvSpPr>
        <p:spPr bwMode="auto">
          <a:xfrm>
            <a:off x="2217301" y="4596515"/>
            <a:ext cx="63507" cy="85735"/>
          </a:xfrm>
          <a:custGeom>
            <a:avLst/>
            <a:gdLst>
              <a:gd name="T0" fmla="*/ 15 w 15"/>
              <a:gd name="T1" fmla="*/ 0 h 20"/>
              <a:gd name="T2" fmla="*/ 14 w 15"/>
              <a:gd name="T3" fmla="*/ 1 h 20"/>
              <a:gd name="T4" fmla="*/ 9 w 15"/>
              <a:gd name="T5" fmla="*/ 5 h 20"/>
              <a:gd name="T6" fmla="*/ 5 w 15"/>
              <a:gd name="T7" fmla="*/ 10 h 20"/>
              <a:gd name="T8" fmla="*/ 1 w 15"/>
              <a:gd name="T9" fmla="*/ 15 h 20"/>
              <a:gd name="T10" fmla="*/ 0 w 15"/>
              <a:gd name="T11" fmla="*/ 17 h 20"/>
              <a:gd name="T12" fmla="*/ 0 w 15"/>
              <a:gd name="T13" fmla="*/ 17 h 20"/>
              <a:gd name="T14" fmla="*/ 1 w 15"/>
              <a:gd name="T15" fmla="*/ 17 h 20"/>
              <a:gd name="T16" fmla="*/ 3 w 15"/>
              <a:gd name="T17" fmla="*/ 18 h 20"/>
              <a:gd name="T18" fmla="*/ 7 w 15"/>
              <a:gd name="T19" fmla="*/ 20 h 20"/>
              <a:gd name="T20" fmla="*/ 8 w 15"/>
              <a:gd name="T21" fmla="*/ 19 h 20"/>
              <a:gd name="T22" fmla="*/ 9 w 15"/>
              <a:gd name="T23" fmla="*/ 18 h 20"/>
              <a:gd name="T24" fmla="*/ 11 w 15"/>
              <a:gd name="T25" fmla="*/ 14 h 20"/>
              <a:gd name="T26" fmla="*/ 11 w 15"/>
              <a:gd name="T27" fmla="*/ 12 h 20"/>
              <a:gd name="T28" fmla="*/ 12 w 15"/>
              <a:gd name="T29" fmla="*/ 10 h 20"/>
              <a:gd name="T30" fmla="*/ 13 w 15"/>
              <a:gd name="T31" fmla="*/ 5 h 20"/>
              <a:gd name="T32" fmla="*/ 14 w 15"/>
              <a:gd name="T33" fmla="*/ 3 h 20"/>
              <a:gd name="T34" fmla="*/ 14 w 15"/>
              <a:gd name="T35" fmla="*/ 2 h 20"/>
              <a:gd name="T36" fmla="*/ 15 w 15"/>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5" y="0"/>
                </a:moveTo>
                <a:cubicBezTo>
                  <a:pt x="15" y="0"/>
                  <a:pt x="14" y="1"/>
                  <a:pt x="14" y="1"/>
                </a:cubicBezTo>
                <a:cubicBezTo>
                  <a:pt x="12" y="2"/>
                  <a:pt x="11" y="4"/>
                  <a:pt x="9" y="5"/>
                </a:cubicBezTo>
                <a:cubicBezTo>
                  <a:pt x="8" y="7"/>
                  <a:pt x="6" y="8"/>
                  <a:pt x="5" y="10"/>
                </a:cubicBezTo>
                <a:cubicBezTo>
                  <a:pt x="3" y="12"/>
                  <a:pt x="2" y="13"/>
                  <a:pt x="1" y="15"/>
                </a:cubicBezTo>
                <a:cubicBezTo>
                  <a:pt x="0" y="16"/>
                  <a:pt x="0" y="16"/>
                  <a:pt x="0" y="17"/>
                </a:cubicBezTo>
                <a:cubicBezTo>
                  <a:pt x="0" y="17"/>
                  <a:pt x="0" y="17"/>
                  <a:pt x="0" y="17"/>
                </a:cubicBezTo>
                <a:cubicBezTo>
                  <a:pt x="1" y="17"/>
                  <a:pt x="1" y="17"/>
                  <a:pt x="1" y="17"/>
                </a:cubicBezTo>
                <a:cubicBezTo>
                  <a:pt x="1" y="17"/>
                  <a:pt x="2" y="18"/>
                  <a:pt x="3" y="18"/>
                </a:cubicBezTo>
                <a:cubicBezTo>
                  <a:pt x="4" y="19"/>
                  <a:pt x="6" y="19"/>
                  <a:pt x="7" y="20"/>
                </a:cubicBezTo>
                <a:cubicBezTo>
                  <a:pt x="8" y="19"/>
                  <a:pt x="8" y="19"/>
                  <a:pt x="8" y="19"/>
                </a:cubicBezTo>
                <a:cubicBezTo>
                  <a:pt x="8" y="19"/>
                  <a:pt x="8" y="19"/>
                  <a:pt x="9" y="18"/>
                </a:cubicBezTo>
                <a:cubicBezTo>
                  <a:pt x="9" y="17"/>
                  <a:pt x="10" y="16"/>
                  <a:pt x="11" y="14"/>
                </a:cubicBezTo>
                <a:cubicBezTo>
                  <a:pt x="11" y="14"/>
                  <a:pt x="11" y="13"/>
                  <a:pt x="11" y="12"/>
                </a:cubicBezTo>
                <a:cubicBezTo>
                  <a:pt x="12" y="11"/>
                  <a:pt x="12" y="11"/>
                  <a:pt x="12" y="10"/>
                </a:cubicBezTo>
                <a:cubicBezTo>
                  <a:pt x="12" y="8"/>
                  <a:pt x="13" y="7"/>
                  <a:pt x="13" y="5"/>
                </a:cubicBezTo>
                <a:cubicBezTo>
                  <a:pt x="13" y="5"/>
                  <a:pt x="13" y="4"/>
                  <a:pt x="14" y="3"/>
                </a:cubicBezTo>
                <a:cubicBezTo>
                  <a:pt x="14" y="3"/>
                  <a:pt x="14" y="2"/>
                  <a:pt x="14" y="2"/>
                </a:cubicBezTo>
                <a:cubicBezTo>
                  <a:pt x="15" y="1"/>
                  <a:pt x="15" y="1"/>
                  <a:pt x="1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5" name="Freeform 3504">
            <a:extLst>
              <a:ext uri="{FF2B5EF4-FFF2-40B4-BE49-F238E27FC236}">
                <a16:creationId xmlns:a16="http://schemas.microsoft.com/office/drawing/2014/main" id="{4348F632-80BB-43FC-A293-1830E8CAA6F7}"/>
              </a:ext>
            </a:extLst>
          </p:cNvPr>
          <p:cNvSpPr>
            <a:spLocks/>
          </p:cNvSpPr>
          <p:nvPr/>
        </p:nvSpPr>
        <p:spPr bwMode="auto">
          <a:xfrm>
            <a:off x="2303036" y="4583813"/>
            <a:ext cx="65096" cy="85735"/>
          </a:xfrm>
          <a:custGeom>
            <a:avLst/>
            <a:gdLst>
              <a:gd name="T0" fmla="*/ 3 w 15"/>
              <a:gd name="T1" fmla="*/ 1 h 20"/>
              <a:gd name="T2" fmla="*/ 3 w 15"/>
              <a:gd name="T3" fmla="*/ 7 h 20"/>
              <a:gd name="T4" fmla="*/ 3 w 15"/>
              <a:gd name="T5" fmla="*/ 10 h 20"/>
              <a:gd name="T6" fmla="*/ 3 w 15"/>
              <a:gd name="T7" fmla="*/ 13 h 20"/>
              <a:gd name="T8" fmla="*/ 7 w 15"/>
              <a:gd name="T9" fmla="*/ 11 h 20"/>
              <a:gd name="T10" fmla="*/ 8 w 15"/>
              <a:gd name="T11" fmla="*/ 12 h 20"/>
              <a:gd name="T12" fmla="*/ 6 w 15"/>
              <a:gd name="T13" fmla="*/ 13 h 20"/>
              <a:gd name="T14" fmla="*/ 4 w 15"/>
              <a:gd name="T15" fmla="*/ 14 h 20"/>
              <a:gd name="T16" fmla="*/ 3 w 15"/>
              <a:gd name="T17" fmla="*/ 14 h 20"/>
              <a:gd name="T18" fmla="*/ 3 w 15"/>
              <a:gd name="T19" fmla="*/ 14 h 20"/>
              <a:gd name="T20" fmla="*/ 5 w 15"/>
              <a:gd name="T21" fmla="*/ 14 h 20"/>
              <a:gd name="T22" fmla="*/ 5 w 15"/>
              <a:gd name="T23" fmla="*/ 14 h 20"/>
              <a:gd name="T24" fmla="*/ 1 w 15"/>
              <a:gd name="T25" fmla="*/ 18 h 20"/>
              <a:gd name="T26" fmla="*/ 1 w 15"/>
              <a:gd name="T27" fmla="*/ 19 h 20"/>
              <a:gd name="T28" fmla="*/ 1 w 15"/>
              <a:gd name="T29" fmla="*/ 19 h 20"/>
              <a:gd name="T30" fmla="*/ 1 w 15"/>
              <a:gd name="T31" fmla="*/ 19 h 20"/>
              <a:gd name="T32" fmla="*/ 1 w 15"/>
              <a:gd name="T33" fmla="*/ 20 h 20"/>
              <a:gd name="T34" fmla="*/ 2 w 15"/>
              <a:gd name="T35" fmla="*/ 18 h 20"/>
              <a:gd name="T36" fmla="*/ 3 w 15"/>
              <a:gd name="T37" fmla="*/ 17 h 20"/>
              <a:gd name="T38" fmla="*/ 3 w 15"/>
              <a:gd name="T39" fmla="*/ 18 h 20"/>
              <a:gd name="T40" fmla="*/ 3 w 15"/>
              <a:gd name="T41" fmla="*/ 19 h 20"/>
              <a:gd name="T42" fmla="*/ 4 w 15"/>
              <a:gd name="T43" fmla="*/ 16 h 20"/>
              <a:gd name="T44" fmla="*/ 5 w 15"/>
              <a:gd name="T45" fmla="*/ 15 h 20"/>
              <a:gd name="T46" fmla="*/ 8 w 15"/>
              <a:gd name="T47" fmla="*/ 13 h 20"/>
              <a:gd name="T48" fmla="*/ 8 w 15"/>
              <a:gd name="T49" fmla="*/ 14 h 20"/>
              <a:gd name="T50" fmla="*/ 9 w 15"/>
              <a:gd name="T51" fmla="*/ 15 h 20"/>
              <a:gd name="T52" fmla="*/ 9 w 15"/>
              <a:gd name="T53" fmla="*/ 15 h 20"/>
              <a:gd name="T54" fmla="*/ 8 w 15"/>
              <a:gd name="T55" fmla="*/ 13 h 20"/>
              <a:gd name="T56" fmla="*/ 8 w 15"/>
              <a:gd name="T57" fmla="*/ 12 h 20"/>
              <a:gd name="T58" fmla="*/ 8 w 15"/>
              <a:gd name="T59" fmla="*/ 12 h 20"/>
              <a:gd name="T60" fmla="*/ 13 w 15"/>
              <a:gd name="T61" fmla="*/ 11 h 20"/>
              <a:gd name="T62" fmla="*/ 12 w 15"/>
              <a:gd name="T63" fmla="*/ 1 h 20"/>
              <a:gd name="T64" fmla="*/ 12 w 15"/>
              <a:gd name="T65" fmla="*/ 1 h 20"/>
              <a:gd name="T66" fmla="*/ 11 w 15"/>
              <a:gd name="T67" fmla="*/ 1 h 20"/>
              <a:gd name="T68" fmla="*/ 3 w 15"/>
              <a:gd name="T6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3" y="0"/>
                </a:moveTo>
                <a:cubicBezTo>
                  <a:pt x="3" y="0"/>
                  <a:pt x="3" y="1"/>
                  <a:pt x="3" y="1"/>
                </a:cubicBezTo>
                <a:cubicBezTo>
                  <a:pt x="3" y="2"/>
                  <a:pt x="3" y="2"/>
                  <a:pt x="3" y="3"/>
                </a:cubicBezTo>
                <a:cubicBezTo>
                  <a:pt x="3" y="4"/>
                  <a:pt x="3" y="5"/>
                  <a:pt x="3" y="7"/>
                </a:cubicBezTo>
                <a:cubicBezTo>
                  <a:pt x="3" y="7"/>
                  <a:pt x="3" y="8"/>
                  <a:pt x="3" y="9"/>
                </a:cubicBezTo>
                <a:cubicBezTo>
                  <a:pt x="3" y="10"/>
                  <a:pt x="3" y="10"/>
                  <a:pt x="3" y="10"/>
                </a:cubicBezTo>
                <a:cubicBezTo>
                  <a:pt x="3" y="11"/>
                  <a:pt x="3" y="11"/>
                  <a:pt x="3" y="11"/>
                </a:cubicBezTo>
                <a:cubicBezTo>
                  <a:pt x="3" y="12"/>
                  <a:pt x="3" y="12"/>
                  <a:pt x="3" y="13"/>
                </a:cubicBezTo>
                <a:cubicBezTo>
                  <a:pt x="3" y="12"/>
                  <a:pt x="4" y="12"/>
                  <a:pt x="5" y="12"/>
                </a:cubicBezTo>
                <a:cubicBezTo>
                  <a:pt x="5" y="12"/>
                  <a:pt x="6" y="11"/>
                  <a:pt x="7" y="11"/>
                </a:cubicBezTo>
                <a:cubicBezTo>
                  <a:pt x="7" y="11"/>
                  <a:pt x="7" y="11"/>
                  <a:pt x="7" y="11"/>
                </a:cubicBezTo>
                <a:cubicBezTo>
                  <a:pt x="7" y="11"/>
                  <a:pt x="8" y="12"/>
                  <a:pt x="8" y="12"/>
                </a:cubicBezTo>
                <a:cubicBezTo>
                  <a:pt x="7" y="12"/>
                  <a:pt x="7" y="12"/>
                  <a:pt x="7" y="12"/>
                </a:cubicBezTo>
                <a:cubicBezTo>
                  <a:pt x="7" y="12"/>
                  <a:pt x="6" y="13"/>
                  <a:pt x="6" y="13"/>
                </a:cubicBezTo>
                <a:cubicBezTo>
                  <a:pt x="6" y="13"/>
                  <a:pt x="5" y="13"/>
                  <a:pt x="5"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5" y="14"/>
                  <a:pt x="5" y="14"/>
                  <a:pt x="5" y="14"/>
                </a:cubicBezTo>
                <a:cubicBezTo>
                  <a:pt x="5" y="14"/>
                  <a:pt x="5" y="14"/>
                  <a:pt x="5" y="14"/>
                </a:cubicBezTo>
                <a:cubicBezTo>
                  <a:pt x="5" y="14"/>
                  <a:pt x="5" y="14"/>
                  <a:pt x="5" y="14"/>
                </a:cubicBezTo>
                <a:cubicBezTo>
                  <a:pt x="4" y="15"/>
                  <a:pt x="3" y="16"/>
                  <a:pt x="2"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0" y="20"/>
                  <a:pt x="0" y="20"/>
                </a:cubicBezTo>
                <a:cubicBezTo>
                  <a:pt x="1" y="20"/>
                  <a:pt x="1" y="20"/>
                  <a:pt x="1" y="20"/>
                </a:cubicBezTo>
                <a:cubicBezTo>
                  <a:pt x="1" y="20"/>
                  <a:pt x="1" y="20"/>
                  <a:pt x="1" y="20"/>
                </a:cubicBezTo>
                <a:cubicBezTo>
                  <a:pt x="1" y="19"/>
                  <a:pt x="2" y="18"/>
                  <a:pt x="2" y="18"/>
                </a:cubicBezTo>
                <a:cubicBezTo>
                  <a:pt x="3" y="17"/>
                  <a:pt x="3" y="17"/>
                  <a:pt x="3" y="17"/>
                </a:cubicBezTo>
                <a:cubicBezTo>
                  <a:pt x="3" y="17"/>
                  <a:pt x="3" y="17"/>
                  <a:pt x="3" y="17"/>
                </a:cubicBezTo>
                <a:cubicBezTo>
                  <a:pt x="3" y="17"/>
                  <a:pt x="3" y="17"/>
                  <a:pt x="3" y="17"/>
                </a:cubicBezTo>
                <a:cubicBezTo>
                  <a:pt x="3" y="17"/>
                  <a:pt x="3" y="18"/>
                  <a:pt x="3" y="18"/>
                </a:cubicBezTo>
                <a:cubicBezTo>
                  <a:pt x="3" y="18"/>
                  <a:pt x="3" y="19"/>
                  <a:pt x="3" y="19"/>
                </a:cubicBezTo>
                <a:cubicBezTo>
                  <a:pt x="3" y="19"/>
                  <a:pt x="3" y="19"/>
                  <a:pt x="3" y="19"/>
                </a:cubicBezTo>
                <a:cubicBezTo>
                  <a:pt x="3" y="18"/>
                  <a:pt x="3" y="18"/>
                  <a:pt x="3" y="18"/>
                </a:cubicBezTo>
                <a:cubicBezTo>
                  <a:pt x="3" y="17"/>
                  <a:pt x="3" y="17"/>
                  <a:pt x="4" y="16"/>
                </a:cubicBezTo>
                <a:cubicBezTo>
                  <a:pt x="4" y="16"/>
                  <a:pt x="4" y="16"/>
                  <a:pt x="4" y="16"/>
                </a:cubicBezTo>
                <a:cubicBezTo>
                  <a:pt x="4" y="15"/>
                  <a:pt x="5" y="15"/>
                  <a:pt x="5" y="15"/>
                </a:cubicBezTo>
                <a:cubicBezTo>
                  <a:pt x="6" y="14"/>
                  <a:pt x="7" y="13"/>
                  <a:pt x="8" y="13"/>
                </a:cubicBezTo>
                <a:cubicBezTo>
                  <a:pt x="8" y="13"/>
                  <a:pt x="8" y="13"/>
                  <a:pt x="8" y="13"/>
                </a:cubicBezTo>
                <a:cubicBezTo>
                  <a:pt x="8" y="13"/>
                  <a:pt x="8" y="13"/>
                  <a:pt x="8" y="13"/>
                </a:cubicBezTo>
                <a:cubicBezTo>
                  <a:pt x="8" y="14"/>
                  <a:pt x="8" y="14"/>
                  <a:pt x="8" y="14"/>
                </a:cubicBezTo>
                <a:cubicBezTo>
                  <a:pt x="8" y="14"/>
                  <a:pt x="8" y="15"/>
                  <a:pt x="9" y="15"/>
                </a:cubicBezTo>
                <a:cubicBezTo>
                  <a:pt x="9" y="15"/>
                  <a:pt x="9" y="15"/>
                  <a:pt x="9" y="15"/>
                </a:cubicBezTo>
                <a:cubicBezTo>
                  <a:pt x="9" y="15"/>
                  <a:pt x="9" y="15"/>
                  <a:pt x="9" y="15"/>
                </a:cubicBezTo>
                <a:cubicBezTo>
                  <a:pt x="9" y="15"/>
                  <a:pt x="9" y="15"/>
                  <a:pt x="9" y="15"/>
                </a:cubicBezTo>
                <a:cubicBezTo>
                  <a:pt x="9" y="15"/>
                  <a:pt x="9" y="14"/>
                  <a:pt x="8" y="14"/>
                </a:cubicBezTo>
                <a:cubicBezTo>
                  <a:pt x="8" y="13"/>
                  <a:pt x="8" y="13"/>
                  <a:pt x="8" y="13"/>
                </a:cubicBezTo>
                <a:cubicBezTo>
                  <a:pt x="8" y="12"/>
                  <a:pt x="8" y="12"/>
                  <a:pt x="8" y="12"/>
                </a:cubicBezTo>
                <a:cubicBezTo>
                  <a:pt x="8" y="12"/>
                  <a:pt x="8" y="12"/>
                  <a:pt x="8" y="12"/>
                </a:cubicBezTo>
                <a:cubicBezTo>
                  <a:pt x="9" y="12"/>
                  <a:pt x="9" y="12"/>
                  <a:pt x="9" y="12"/>
                </a:cubicBezTo>
                <a:cubicBezTo>
                  <a:pt x="8" y="12"/>
                  <a:pt x="8" y="12"/>
                  <a:pt x="8" y="12"/>
                </a:cubicBezTo>
                <a:cubicBezTo>
                  <a:pt x="10" y="11"/>
                  <a:pt x="11" y="11"/>
                  <a:pt x="12" y="11"/>
                </a:cubicBezTo>
                <a:cubicBezTo>
                  <a:pt x="13" y="11"/>
                  <a:pt x="13" y="11"/>
                  <a:pt x="13" y="11"/>
                </a:cubicBezTo>
                <a:cubicBezTo>
                  <a:pt x="14" y="10"/>
                  <a:pt x="14" y="9"/>
                  <a:pt x="15" y="8"/>
                </a:cubicBezTo>
                <a:cubicBezTo>
                  <a:pt x="15" y="5"/>
                  <a:pt x="14" y="3"/>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7" y="1"/>
                  <a:pt x="5" y="1"/>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6" name="Freeform 3505">
            <a:extLst>
              <a:ext uri="{FF2B5EF4-FFF2-40B4-BE49-F238E27FC236}">
                <a16:creationId xmlns:a16="http://schemas.microsoft.com/office/drawing/2014/main" id="{FB9D5C98-250E-43C2-A94F-3CA3DDA6964B}"/>
              </a:ext>
            </a:extLst>
          </p:cNvPr>
          <p:cNvSpPr>
            <a:spLocks/>
          </p:cNvSpPr>
          <p:nvPr/>
        </p:nvSpPr>
        <p:spPr bwMode="auto">
          <a:xfrm>
            <a:off x="2315737" y="4579051"/>
            <a:ext cx="38104" cy="9526"/>
          </a:xfrm>
          <a:custGeom>
            <a:avLst/>
            <a:gdLst>
              <a:gd name="T0" fmla="*/ 3 w 9"/>
              <a:gd name="T1" fmla="*/ 0 h 2"/>
              <a:gd name="T2" fmla="*/ 0 w 9"/>
              <a:gd name="T3" fmla="*/ 0 h 2"/>
              <a:gd name="T4" fmla="*/ 0 w 9"/>
              <a:gd name="T5" fmla="*/ 0 h 2"/>
              <a:gd name="T6" fmla="*/ 0 w 9"/>
              <a:gd name="T7" fmla="*/ 0 h 2"/>
              <a:gd name="T8" fmla="*/ 0 w 9"/>
              <a:gd name="T9" fmla="*/ 0 h 2"/>
              <a:gd name="T10" fmla="*/ 0 w 9"/>
              <a:gd name="T11" fmla="*/ 1 h 2"/>
              <a:gd name="T12" fmla="*/ 0 w 9"/>
              <a:gd name="T13" fmla="*/ 1 h 2"/>
              <a:gd name="T14" fmla="*/ 7 w 9"/>
              <a:gd name="T15" fmla="*/ 2 h 2"/>
              <a:gd name="T16" fmla="*/ 8 w 9"/>
              <a:gd name="T17" fmla="*/ 2 h 2"/>
              <a:gd name="T18" fmla="*/ 8 w 9"/>
              <a:gd name="T19" fmla="*/ 2 h 2"/>
              <a:gd name="T20" fmla="*/ 9 w 9"/>
              <a:gd name="T21" fmla="*/ 2 h 2"/>
              <a:gd name="T22" fmla="*/ 9 w 9"/>
              <a:gd name="T23" fmla="*/ 2 h 2"/>
              <a:gd name="T24" fmla="*/ 9 w 9"/>
              <a:gd name="T25" fmla="*/ 2 h 2"/>
              <a:gd name="T26" fmla="*/ 9 w 9"/>
              <a:gd name="T27" fmla="*/ 1 h 2"/>
              <a:gd name="T28" fmla="*/ 3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3" y="0"/>
                </a:moveTo>
                <a:cubicBezTo>
                  <a:pt x="2" y="0"/>
                  <a:pt x="1"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2" y="2"/>
                  <a:pt x="4" y="2"/>
                  <a:pt x="7"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1"/>
                  <a:pt x="9" y="1"/>
                </a:cubicBezTo>
                <a:cubicBezTo>
                  <a:pt x="7" y="0"/>
                  <a:pt x="5"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7" name="Freeform 3506">
            <a:extLst>
              <a:ext uri="{FF2B5EF4-FFF2-40B4-BE49-F238E27FC236}">
                <a16:creationId xmlns:a16="http://schemas.microsoft.com/office/drawing/2014/main" id="{2E95EE0B-F671-482C-94C5-105B7DACAAC2}"/>
              </a:ext>
            </a:extLst>
          </p:cNvPr>
          <p:cNvSpPr>
            <a:spLocks/>
          </p:cNvSpPr>
          <p:nvPr/>
        </p:nvSpPr>
        <p:spPr bwMode="auto">
          <a:xfrm>
            <a:off x="2247467" y="4583813"/>
            <a:ext cx="68271" cy="98436"/>
          </a:xfrm>
          <a:custGeom>
            <a:avLst/>
            <a:gdLst>
              <a:gd name="T0" fmla="*/ 14 w 16"/>
              <a:gd name="T1" fmla="*/ 0 h 23"/>
              <a:gd name="T2" fmla="*/ 12 w 16"/>
              <a:gd name="T3" fmla="*/ 1 h 23"/>
              <a:gd name="T4" fmla="*/ 9 w 16"/>
              <a:gd name="T5" fmla="*/ 2 h 23"/>
              <a:gd name="T6" fmla="*/ 9 w 16"/>
              <a:gd name="T7" fmla="*/ 2 h 23"/>
              <a:gd name="T8" fmla="*/ 8 w 16"/>
              <a:gd name="T9" fmla="*/ 5 h 23"/>
              <a:gd name="T10" fmla="*/ 7 w 16"/>
              <a:gd name="T11" fmla="*/ 7 h 23"/>
              <a:gd name="T12" fmla="*/ 6 w 16"/>
              <a:gd name="T13" fmla="*/ 9 h 23"/>
              <a:gd name="T14" fmla="*/ 5 w 16"/>
              <a:gd name="T15" fmla="*/ 13 h 23"/>
              <a:gd name="T16" fmla="*/ 4 w 16"/>
              <a:gd name="T17" fmla="*/ 15 h 23"/>
              <a:gd name="T18" fmla="*/ 4 w 16"/>
              <a:gd name="T19" fmla="*/ 17 h 23"/>
              <a:gd name="T20" fmla="*/ 2 w 16"/>
              <a:gd name="T21" fmla="*/ 21 h 23"/>
              <a:gd name="T22" fmla="*/ 1 w 16"/>
              <a:gd name="T23" fmla="*/ 22 h 23"/>
              <a:gd name="T24" fmla="*/ 0 w 16"/>
              <a:gd name="T25" fmla="*/ 23 h 23"/>
              <a:gd name="T26" fmla="*/ 3 w 16"/>
              <a:gd name="T27" fmla="*/ 23 h 23"/>
              <a:gd name="T28" fmla="*/ 5 w 16"/>
              <a:gd name="T29" fmla="*/ 23 h 23"/>
              <a:gd name="T30" fmla="*/ 7 w 16"/>
              <a:gd name="T31" fmla="*/ 22 h 23"/>
              <a:gd name="T32" fmla="*/ 8 w 16"/>
              <a:gd name="T33" fmla="*/ 20 h 23"/>
              <a:gd name="T34" fmla="*/ 11 w 16"/>
              <a:gd name="T35" fmla="*/ 17 h 23"/>
              <a:gd name="T36" fmla="*/ 12 w 16"/>
              <a:gd name="T37" fmla="*/ 16 h 23"/>
              <a:gd name="T38" fmla="*/ 13 w 16"/>
              <a:gd name="T39" fmla="*/ 15 h 23"/>
              <a:gd name="T40" fmla="*/ 14 w 16"/>
              <a:gd name="T41" fmla="*/ 14 h 23"/>
              <a:gd name="T42" fmla="*/ 15 w 16"/>
              <a:gd name="T43" fmla="*/ 14 h 23"/>
              <a:gd name="T44" fmla="*/ 16 w 16"/>
              <a:gd name="T45" fmla="*/ 14 h 23"/>
              <a:gd name="T46" fmla="*/ 16 w 16"/>
              <a:gd name="T47" fmla="*/ 14 h 23"/>
              <a:gd name="T48" fmla="*/ 16 w 16"/>
              <a:gd name="T49" fmla="*/ 14 h 23"/>
              <a:gd name="T50" fmla="*/ 15 w 16"/>
              <a:gd name="T51" fmla="*/ 14 h 23"/>
              <a:gd name="T52" fmla="*/ 14 w 16"/>
              <a:gd name="T53" fmla="*/ 14 h 23"/>
              <a:gd name="T54" fmla="*/ 13 w 16"/>
              <a:gd name="T55" fmla="*/ 15 h 23"/>
              <a:gd name="T56" fmla="*/ 12 w 16"/>
              <a:gd name="T57" fmla="*/ 16 h 23"/>
              <a:gd name="T58" fmla="*/ 11 w 16"/>
              <a:gd name="T59" fmla="*/ 17 h 23"/>
              <a:gd name="T60" fmla="*/ 16 w 16"/>
              <a:gd name="T61" fmla="*/ 13 h 23"/>
              <a:gd name="T62" fmla="*/ 16 w 16"/>
              <a:gd name="T63" fmla="*/ 11 h 23"/>
              <a:gd name="T64" fmla="*/ 16 w 16"/>
              <a:gd name="T65" fmla="*/ 10 h 23"/>
              <a:gd name="T66" fmla="*/ 16 w 16"/>
              <a:gd name="T67" fmla="*/ 9 h 23"/>
              <a:gd name="T68" fmla="*/ 16 w 16"/>
              <a:gd name="T69" fmla="*/ 7 h 23"/>
              <a:gd name="T70" fmla="*/ 16 w 16"/>
              <a:gd name="T71" fmla="*/ 3 h 23"/>
              <a:gd name="T72" fmla="*/ 16 w 16"/>
              <a:gd name="T73" fmla="*/ 1 h 23"/>
              <a:gd name="T74" fmla="*/ 16 w 16"/>
              <a:gd name="T75" fmla="*/ 0 h 23"/>
              <a:gd name="T76" fmla="*/ 14 w 16"/>
              <a:gd name="T7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3">
                <a:moveTo>
                  <a:pt x="14" y="0"/>
                </a:moveTo>
                <a:cubicBezTo>
                  <a:pt x="14" y="0"/>
                  <a:pt x="13" y="1"/>
                  <a:pt x="12" y="1"/>
                </a:cubicBezTo>
                <a:cubicBezTo>
                  <a:pt x="11" y="1"/>
                  <a:pt x="10" y="2"/>
                  <a:pt x="9" y="2"/>
                </a:cubicBezTo>
                <a:cubicBezTo>
                  <a:pt x="9" y="2"/>
                  <a:pt x="9" y="2"/>
                  <a:pt x="9" y="2"/>
                </a:cubicBezTo>
                <a:cubicBezTo>
                  <a:pt x="9" y="3"/>
                  <a:pt x="8" y="4"/>
                  <a:pt x="8" y="5"/>
                </a:cubicBezTo>
                <a:cubicBezTo>
                  <a:pt x="8" y="5"/>
                  <a:pt x="7" y="6"/>
                  <a:pt x="7" y="7"/>
                </a:cubicBezTo>
                <a:cubicBezTo>
                  <a:pt x="7" y="7"/>
                  <a:pt x="7" y="8"/>
                  <a:pt x="6" y="9"/>
                </a:cubicBezTo>
                <a:cubicBezTo>
                  <a:pt x="6" y="10"/>
                  <a:pt x="6" y="11"/>
                  <a:pt x="5" y="13"/>
                </a:cubicBezTo>
                <a:cubicBezTo>
                  <a:pt x="5" y="14"/>
                  <a:pt x="5" y="15"/>
                  <a:pt x="4" y="15"/>
                </a:cubicBezTo>
                <a:cubicBezTo>
                  <a:pt x="4" y="16"/>
                  <a:pt x="4" y="17"/>
                  <a:pt x="4" y="17"/>
                </a:cubicBezTo>
                <a:cubicBezTo>
                  <a:pt x="3" y="19"/>
                  <a:pt x="2" y="20"/>
                  <a:pt x="2" y="21"/>
                </a:cubicBezTo>
                <a:cubicBezTo>
                  <a:pt x="1" y="22"/>
                  <a:pt x="1" y="22"/>
                  <a:pt x="1" y="22"/>
                </a:cubicBezTo>
                <a:cubicBezTo>
                  <a:pt x="0" y="23"/>
                  <a:pt x="0" y="23"/>
                  <a:pt x="0" y="23"/>
                </a:cubicBezTo>
                <a:cubicBezTo>
                  <a:pt x="1" y="23"/>
                  <a:pt x="2" y="23"/>
                  <a:pt x="3" y="23"/>
                </a:cubicBezTo>
                <a:cubicBezTo>
                  <a:pt x="3" y="23"/>
                  <a:pt x="4" y="23"/>
                  <a:pt x="5" y="23"/>
                </a:cubicBezTo>
                <a:cubicBezTo>
                  <a:pt x="6" y="23"/>
                  <a:pt x="6" y="22"/>
                  <a:pt x="7" y="22"/>
                </a:cubicBezTo>
                <a:cubicBezTo>
                  <a:pt x="7" y="21"/>
                  <a:pt x="8" y="20"/>
                  <a:pt x="8" y="20"/>
                </a:cubicBezTo>
                <a:cubicBezTo>
                  <a:pt x="9" y="19"/>
                  <a:pt x="10" y="18"/>
                  <a:pt x="11" y="17"/>
                </a:cubicBezTo>
                <a:cubicBezTo>
                  <a:pt x="11" y="17"/>
                  <a:pt x="11" y="16"/>
                  <a:pt x="12" y="16"/>
                </a:cubicBezTo>
                <a:cubicBezTo>
                  <a:pt x="12" y="15"/>
                  <a:pt x="13" y="15"/>
                  <a:pt x="13" y="15"/>
                </a:cubicBezTo>
                <a:cubicBezTo>
                  <a:pt x="14" y="14"/>
                  <a:pt x="14" y="14"/>
                  <a:pt x="14" y="14"/>
                </a:cubicBezTo>
                <a:cubicBezTo>
                  <a:pt x="15" y="14"/>
                  <a:pt x="15" y="14"/>
                  <a:pt x="15" y="14"/>
                </a:cubicBezTo>
                <a:cubicBezTo>
                  <a:pt x="16" y="14"/>
                  <a:pt x="16" y="14"/>
                  <a:pt x="16" y="14"/>
                </a:cubicBezTo>
                <a:cubicBezTo>
                  <a:pt x="16" y="14"/>
                  <a:pt x="16" y="14"/>
                  <a:pt x="16" y="14"/>
                </a:cubicBezTo>
                <a:cubicBezTo>
                  <a:pt x="16" y="14"/>
                  <a:pt x="16" y="14"/>
                  <a:pt x="16" y="14"/>
                </a:cubicBezTo>
                <a:cubicBezTo>
                  <a:pt x="15" y="14"/>
                  <a:pt x="15" y="14"/>
                  <a:pt x="15" y="14"/>
                </a:cubicBezTo>
                <a:cubicBezTo>
                  <a:pt x="14" y="14"/>
                  <a:pt x="14" y="14"/>
                  <a:pt x="14" y="14"/>
                </a:cubicBezTo>
                <a:cubicBezTo>
                  <a:pt x="13" y="15"/>
                  <a:pt x="13" y="15"/>
                  <a:pt x="13" y="15"/>
                </a:cubicBezTo>
                <a:cubicBezTo>
                  <a:pt x="13" y="15"/>
                  <a:pt x="12" y="15"/>
                  <a:pt x="12" y="16"/>
                </a:cubicBezTo>
                <a:cubicBezTo>
                  <a:pt x="11" y="16"/>
                  <a:pt x="11" y="17"/>
                  <a:pt x="11" y="17"/>
                </a:cubicBezTo>
                <a:cubicBezTo>
                  <a:pt x="12" y="15"/>
                  <a:pt x="14" y="14"/>
                  <a:pt x="16" y="13"/>
                </a:cubicBezTo>
                <a:cubicBezTo>
                  <a:pt x="16" y="12"/>
                  <a:pt x="16" y="12"/>
                  <a:pt x="16" y="11"/>
                </a:cubicBezTo>
                <a:cubicBezTo>
                  <a:pt x="16" y="10"/>
                  <a:pt x="16" y="10"/>
                  <a:pt x="16" y="10"/>
                </a:cubicBezTo>
                <a:cubicBezTo>
                  <a:pt x="16" y="9"/>
                  <a:pt x="16" y="9"/>
                  <a:pt x="16" y="9"/>
                </a:cubicBezTo>
                <a:cubicBezTo>
                  <a:pt x="16" y="8"/>
                  <a:pt x="16" y="7"/>
                  <a:pt x="16" y="7"/>
                </a:cubicBezTo>
                <a:cubicBezTo>
                  <a:pt x="16" y="5"/>
                  <a:pt x="16" y="4"/>
                  <a:pt x="16" y="3"/>
                </a:cubicBezTo>
                <a:cubicBezTo>
                  <a:pt x="16" y="2"/>
                  <a:pt x="16" y="2"/>
                  <a:pt x="16" y="1"/>
                </a:cubicBezTo>
                <a:cubicBezTo>
                  <a:pt x="16" y="1"/>
                  <a:pt x="15" y="0"/>
                  <a:pt x="16" y="0"/>
                </a:cubicBezTo>
                <a:cubicBezTo>
                  <a:pt x="15" y="0"/>
                  <a:pt x="15" y="0"/>
                  <a:pt x="1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8" name="Freeform 3507">
            <a:extLst>
              <a:ext uri="{FF2B5EF4-FFF2-40B4-BE49-F238E27FC236}">
                <a16:creationId xmlns:a16="http://schemas.microsoft.com/office/drawing/2014/main" id="{4CC72222-B580-40BB-95C3-0C3A24BC145F}"/>
              </a:ext>
            </a:extLst>
          </p:cNvPr>
          <p:cNvSpPr>
            <a:spLocks/>
          </p:cNvSpPr>
          <p:nvPr/>
        </p:nvSpPr>
        <p:spPr bwMode="auto">
          <a:xfrm>
            <a:off x="2307799" y="4583813"/>
            <a:ext cx="7939" cy="0"/>
          </a:xfrm>
          <a:custGeom>
            <a:avLst/>
            <a:gdLst>
              <a:gd name="T0" fmla="*/ 2 w 2"/>
              <a:gd name="T1" fmla="*/ 1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1" y="0"/>
                  <a:pt x="1" y="0"/>
                  <a:pt x="1" y="0"/>
                </a:cubicBezTo>
                <a:cubicBezTo>
                  <a:pt x="1" y="0"/>
                  <a:pt x="1" y="0"/>
                  <a:pt x="0" y="0"/>
                </a:cubicBezTo>
                <a:cubicBezTo>
                  <a:pt x="1" y="0"/>
                  <a:pt x="1" y="0"/>
                  <a:pt x="2" y="0"/>
                </a:cubicBezTo>
                <a:cubicBezTo>
                  <a:pt x="2" y="0"/>
                  <a:pt x="2" y="0"/>
                  <a:pt x="2"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59" name="Freeform 3508">
            <a:extLst>
              <a:ext uri="{FF2B5EF4-FFF2-40B4-BE49-F238E27FC236}">
                <a16:creationId xmlns:a16="http://schemas.microsoft.com/office/drawing/2014/main" id="{ADB6752B-2472-43A2-853A-F7C925F2BDAF}"/>
              </a:ext>
            </a:extLst>
          </p:cNvPr>
          <p:cNvSpPr>
            <a:spLocks/>
          </p:cNvSpPr>
          <p:nvPr/>
        </p:nvSpPr>
        <p:spPr bwMode="auto">
          <a:xfrm>
            <a:off x="2285572" y="4666373"/>
            <a:ext cx="22228" cy="12701"/>
          </a:xfrm>
          <a:custGeom>
            <a:avLst/>
            <a:gdLst>
              <a:gd name="T0" fmla="*/ 5 w 5"/>
              <a:gd name="T1" fmla="*/ 0 h 3"/>
              <a:gd name="T2" fmla="*/ 4 w 5"/>
              <a:gd name="T3" fmla="*/ 0 h 3"/>
              <a:gd name="T4" fmla="*/ 3 w 5"/>
              <a:gd name="T5" fmla="*/ 1 h 3"/>
              <a:gd name="T6" fmla="*/ 2 w 5"/>
              <a:gd name="T7" fmla="*/ 1 h 3"/>
              <a:gd name="T8" fmla="*/ 1 w 5"/>
              <a:gd name="T9" fmla="*/ 2 h 3"/>
              <a:gd name="T10" fmla="*/ 0 w 5"/>
              <a:gd name="T11" fmla="*/ 3 h 3"/>
              <a:gd name="T12" fmla="*/ 0 w 5"/>
              <a:gd name="T13" fmla="*/ 3 h 3"/>
              <a:gd name="T14" fmla="*/ 0 w 5"/>
              <a:gd name="T15" fmla="*/ 3 h 3"/>
              <a:gd name="T16" fmla="*/ 1 w 5"/>
              <a:gd name="T17" fmla="*/ 2 h 3"/>
              <a:gd name="T18" fmla="*/ 2 w 5"/>
              <a:gd name="T19" fmla="*/ 2 h 3"/>
              <a:gd name="T20" fmla="*/ 3 w 5"/>
              <a:gd name="T21" fmla="*/ 1 h 3"/>
              <a:gd name="T22" fmla="*/ 4 w 5"/>
              <a:gd name="T23" fmla="*/ 1 h 3"/>
              <a:gd name="T24" fmla="*/ 4 w 5"/>
              <a:gd name="T25" fmla="*/ 0 h 3"/>
              <a:gd name="T26" fmla="*/ 5 w 5"/>
              <a:gd name="T27" fmla="*/ 0 h 3"/>
              <a:gd name="T28" fmla="*/ 5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5" y="0"/>
                </a:moveTo>
                <a:cubicBezTo>
                  <a:pt x="5" y="0"/>
                  <a:pt x="4" y="0"/>
                  <a:pt x="4" y="0"/>
                </a:cubicBezTo>
                <a:cubicBezTo>
                  <a:pt x="3" y="1"/>
                  <a:pt x="3" y="1"/>
                  <a:pt x="3" y="1"/>
                </a:cubicBezTo>
                <a:cubicBezTo>
                  <a:pt x="2" y="1"/>
                  <a:pt x="2" y="1"/>
                  <a:pt x="2" y="1"/>
                </a:cubicBezTo>
                <a:cubicBezTo>
                  <a:pt x="1" y="2"/>
                  <a:pt x="1" y="2"/>
                  <a:pt x="1" y="2"/>
                </a:cubicBezTo>
                <a:cubicBezTo>
                  <a:pt x="0" y="3"/>
                  <a:pt x="0" y="3"/>
                  <a:pt x="0" y="3"/>
                </a:cubicBezTo>
                <a:cubicBezTo>
                  <a:pt x="0" y="3"/>
                  <a:pt x="0" y="3"/>
                  <a:pt x="0" y="3"/>
                </a:cubicBezTo>
                <a:cubicBezTo>
                  <a:pt x="0" y="3"/>
                  <a:pt x="0" y="3"/>
                  <a:pt x="0" y="3"/>
                </a:cubicBezTo>
                <a:cubicBezTo>
                  <a:pt x="1" y="2"/>
                  <a:pt x="1" y="2"/>
                  <a:pt x="1" y="2"/>
                </a:cubicBezTo>
                <a:cubicBezTo>
                  <a:pt x="2" y="2"/>
                  <a:pt x="2" y="2"/>
                  <a:pt x="2" y="2"/>
                </a:cubicBezTo>
                <a:cubicBezTo>
                  <a:pt x="3" y="1"/>
                  <a:pt x="3" y="1"/>
                  <a:pt x="3" y="1"/>
                </a:cubicBezTo>
                <a:cubicBezTo>
                  <a:pt x="4" y="1"/>
                  <a:pt x="4" y="1"/>
                  <a:pt x="4" y="1"/>
                </a:cubicBezTo>
                <a:cubicBezTo>
                  <a:pt x="4" y="0"/>
                  <a:pt x="4" y="0"/>
                  <a:pt x="4" y="0"/>
                </a:cubicBezTo>
                <a:cubicBezTo>
                  <a:pt x="5" y="0"/>
                  <a:pt x="5" y="0"/>
                  <a:pt x="5" y="0"/>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0" name="Freeform 3509">
            <a:extLst>
              <a:ext uri="{FF2B5EF4-FFF2-40B4-BE49-F238E27FC236}">
                <a16:creationId xmlns:a16="http://schemas.microsoft.com/office/drawing/2014/main" id="{32531273-BACA-4044-9469-06DDA3EFD624}"/>
              </a:ext>
            </a:extLst>
          </p:cNvPr>
          <p:cNvSpPr>
            <a:spLocks noEditPoints="1"/>
          </p:cNvSpPr>
          <p:nvPr/>
        </p:nvSpPr>
        <p:spPr bwMode="auto">
          <a:xfrm>
            <a:off x="2272870" y="4644145"/>
            <a:ext cx="42868" cy="47631"/>
          </a:xfrm>
          <a:custGeom>
            <a:avLst/>
            <a:gdLst>
              <a:gd name="T0" fmla="*/ 3 w 10"/>
              <a:gd name="T1" fmla="*/ 8 h 11"/>
              <a:gd name="T2" fmla="*/ 1 w 10"/>
              <a:gd name="T3" fmla="*/ 8 h 11"/>
              <a:gd name="T4" fmla="*/ 0 w 10"/>
              <a:gd name="T5" fmla="*/ 11 h 11"/>
              <a:gd name="T6" fmla="*/ 0 w 10"/>
              <a:gd name="T7" fmla="*/ 10 h 11"/>
              <a:gd name="T8" fmla="*/ 1 w 10"/>
              <a:gd name="T9" fmla="*/ 9 h 11"/>
              <a:gd name="T10" fmla="*/ 2 w 10"/>
              <a:gd name="T11" fmla="*/ 9 h 11"/>
              <a:gd name="T12" fmla="*/ 2 w 10"/>
              <a:gd name="T13" fmla="*/ 9 h 11"/>
              <a:gd name="T14" fmla="*/ 3 w 10"/>
              <a:gd name="T15" fmla="*/ 8 h 11"/>
              <a:gd name="T16" fmla="*/ 10 w 10"/>
              <a:gd name="T17" fmla="*/ 0 h 11"/>
              <a:gd name="T18" fmla="*/ 10 w 10"/>
              <a:gd name="T19" fmla="*/ 0 h 11"/>
              <a:gd name="T20" fmla="*/ 10 w 10"/>
              <a:gd name="T21" fmla="*/ 0 h 11"/>
              <a:gd name="T22" fmla="*/ 9 w 10"/>
              <a:gd name="T23" fmla="*/ 2 h 11"/>
              <a:gd name="T24" fmla="*/ 8 w 10"/>
              <a:gd name="T25" fmla="*/ 5 h 11"/>
              <a:gd name="T26" fmla="*/ 8 w 10"/>
              <a:gd name="T27" fmla="*/ 5 h 11"/>
              <a:gd name="T28" fmla="*/ 9 w 10"/>
              <a:gd name="T29" fmla="*/ 2 h 11"/>
              <a:gd name="T30" fmla="*/ 10 w 10"/>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1">
                <a:moveTo>
                  <a:pt x="3" y="8"/>
                </a:moveTo>
                <a:cubicBezTo>
                  <a:pt x="2" y="8"/>
                  <a:pt x="2" y="8"/>
                  <a:pt x="1" y="8"/>
                </a:cubicBezTo>
                <a:cubicBezTo>
                  <a:pt x="1" y="9"/>
                  <a:pt x="0" y="10"/>
                  <a:pt x="0" y="11"/>
                </a:cubicBezTo>
                <a:cubicBezTo>
                  <a:pt x="0" y="10"/>
                  <a:pt x="0" y="10"/>
                  <a:pt x="0" y="10"/>
                </a:cubicBezTo>
                <a:cubicBezTo>
                  <a:pt x="1" y="9"/>
                  <a:pt x="1" y="9"/>
                  <a:pt x="1" y="9"/>
                </a:cubicBezTo>
                <a:cubicBezTo>
                  <a:pt x="2" y="9"/>
                  <a:pt x="2" y="9"/>
                  <a:pt x="2" y="9"/>
                </a:cubicBezTo>
                <a:cubicBezTo>
                  <a:pt x="2" y="9"/>
                  <a:pt x="2" y="9"/>
                  <a:pt x="2" y="9"/>
                </a:cubicBezTo>
                <a:cubicBezTo>
                  <a:pt x="3" y="8"/>
                  <a:pt x="3" y="8"/>
                  <a:pt x="3" y="8"/>
                </a:cubicBezTo>
                <a:moveTo>
                  <a:pt x="10" y="0"/>
                </a:moveTo>
                <a:cubicBezTo>
                  <a:pt x="10" y="0"/>
                  <a:pt x="10" y="0"/>
                  <a:pt x="10" y="0"/>
                </a:cubicBezTo>
                <a:cubicBezTo>
                  <a:pt x="10" y="0"/>
                  <a:pt x="10" y="0"/>
                  <a:pt x="10" y="0"/>
                </a:cubicBezTo>
                <a:cubicBezTo>
                  <a:pt x="9" y="1"/>
                  <a:pt x="9" y="1"/>
                  <a:pt x="9" y="2"/>
                </a:cubicBezTo>
                <a:cubicBezTo>
                  <a:pt x="9" y="3"/>
                  <a:pt x="8" y="4"/>
                  <a:pt x="8" y="5"/>
                </a:cubicBezTo>
                <a:cubicBezTo>
                  <a:pt x="8" y="5"/>
                  <a:pt x="8" y="5"/>
                  <a:pt x="8" y="5"/>
                </a:cubicBezTo>
                <a:cubicBezTo>
                  <a:pt x="9" y="4"/>
                  <a:pt x="9" y="3"/>
                  <a:pt x="9" y="2"/>
                </a:cubicBezTo>
                <a:cubicBezTo>
                  <a:pt x="9" y="1"/>
                  <a:pt x="10" y="1"/>
                  <a:pt x="1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1" name="Freeform 3510">
            <a:extLst>
              <a:ext uri="{FF2B5EF4-FFF2-40B4-BE49-F238E27FC236}">
                <a16:creationId xmlns:a16="http://schemas.microsoft.com/office/drawing/2014/main" id="{DF2F2F62-419A-4662-B30F-04AA6EE9CED9}"/>
              </a:ext>
            </a:extLst>
          </p:cNvPr>
          <p:cNvSpPr>
            <a:spLocks/>
          </p:cNvSpPr>
          <p:nvPr/>
        </p:nvSpPr>
        <p:spPr bwMode="auto">
          <a:xfrm>
            <a:off x="2307799" y="4644145"/>
            <a:ext cx="15877" cy="22228"/>
          </a:xfrm>
          <a:custGeom>
            <a:avLst/>
            <a:gdLst>
              <a:gd name="T0" fmla="*/ 4 w 4"/>
              <a:gd name="T1" fmla="*/ 0 h 5"/>
              <a:gd name="T2" fmla="*/ 4 w 4"/>
              <a:gd name="T3" fmla="*/ 0 h 5"/>
              <a:gd name="T4" fmla="*/ 3 w 4"/>
              <a:gd name="T5" fmla="*/ 0 h 5"/>
              <a:gd name="T6" fmla="*/ 2 w 4"/>
              <a:gd name="T7" fmla="*/ 0 h 5"/>
              <a:gd name="T8" fmla="*/ 2 w 4"/>
              <a:gd name="T9" fmla="*/ 0 h 5"/>
              <a:gd name="T10" fmla="*/ 1 w 4"/>
              <a:gd name="T11" fmla="*/ 2 h 5"/>
              <a:gd name="T12" fmla="*/ 0 w 4"/>
              <a:gd name="T13" fmla="*/ 5 h 5"/>
              <a:gd name="T14" fmla="*/ 0 w 4"/>
              <a:gd name="T15" fmla="*/ 5 h 5"/>
              <a:gd name="T16" fmla="*/ 0 w 4"/>
              <a:gd name="T17" fmla="*/ 4 h 5"/>
              <a:gd name="T18" fmla="*/ 1 w 4"/>
              <a:gd name="T19" fmla="*/ 4 h 5"/>
              <a:gd name="T20" fmla="*/ 4 w 4"/>
              <a:gd name="T21" fmla="*/ 0 h 5"/>
              <a:gd name="T22" fmla="*/ 4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4" y="0"/>
                </a:moveTo>
                <a:cubicBezTo>
                  <a:pt x="4" y="0"/>
                  <a:pt x="4" y="0"/>
                  <a:pt x="4" y="0"/>
                </a:cubicBezTo>
                <a:cubicBezTo>
                  <a:pt x="3" y="0"/>
                  <a:pt x="3" y="0"/>
                  <a:pt x="3" y="0"/>
                </a:cubicBezTo>
                <a:cubicBezTo>
                  <a:pt x="2" y="0"/>
                  <a:pt x="2" y="0"/>
                  <a:pt x="2" y="0"/>
                </a:cubicBezTo>
                <a:cubicBezTo>
                  <a:pt x="2" y="0"/>
                  <a:pt x="2" y="0"/>
                  <a:pt x="2" y="0"/>
                </a:cubicBezTo>
                <a:cubicBezTo>
                  <a:pt x="2" y="1"/>
                  <a:pt x="1" y="1"/>
                  <a:pt x="1" y="2"/>
                </a:cubicBezTo>
                <a:cubicBezTo>
                  <a:pt x="1" y="3"/>
                  <a:pt x="1" y="4"/>
                  <a:pt x="0" y="5"/>
                </a:cubicBezTo>
                <a:cubicBezTo>
                  <a:pt x="0" y="5"/>
                  <a:pt x="0" y="5"/>
                  <a:pt x="0" y="5"/>
                </a:cubicBezTo>
                <a:cubicBezTo>
                  <a:pt x="0" y="4"/>
                  <a:pt x="0" y="4"/>
                  <a:pt x="0" y="4"/>
                </a:cubicBezTo>
                <a:cubicBezTo>
                  <a:pt x="1" y="4"/>
                  <a:pt x="1" y="4"/>
                  <a:pt x="1" y="4"/>
                </a:cubicBezTo>
                <a:cubicBezTo>
                  <a:pt x="2" y="2"/>
                  <a:pt x="3" y="1"/>
                  <a:pt x="4" y="0"/>
                </a:cubicBezTo>
                <a:cubicBezTo>
                  <a:pt x="4"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2" name="Freeform 3511">
            <a:extLst>
              <a:ext uri="{FF2B5EF4-FFF2-40B4-BE49-F238E27FC236}">
                <a16:creationId xmlns:a16="http://schemas.microsoft.com/office/drawing/2014/main" id="{6AF4DD6B-7599-4C55-9EA5-C5BE6568F88C}"/>
              </a:ext>
            </a:extLst>
          </p:cNvPr>
          <p:cNvSpPr>
            <a:spLocks/>
          </p:cNvSpPr>
          <p:nvPr/>
        </p:nvSpPr>
        <p:spPr bwMode="auto">
          <a:xfrm>
            <a:off x="2277633" y="4644145"/>
            <a:ext cx="38104" cy="34929"/>
          </a:xfrm>
          <a:custGeom>
            <a:avLst/>
            <a:gdLst>
              <a:gd name="T0" fmla="*/ 9 w 9"/>
              <a:gd name="T1" fmla="*/ 0 h 8"/>
              <a:gd name="T2" fmla="*/ 8 w 9"/>
              <a:gd name="T3" fmla="*/ 0 h 8"/>
              <a:gd name="T4" fmla="*/ 7 w 9"/>
              <a:gd name="T5" fmla="*/ 0 h 8"/>
              <a:gd name="T6" fmla="*/ 6 w 9"/>
              <a:gd name="T7" fmla="*/ 1 h 8"/>
              <a:gd name="T8" fmla="*/ 5 w 9"/>
              <a:gd name="T9" fmla="*/ 2 h 8"/>
              <a:gd name="T10" fmla="*/ 4 w 9"/>
              <a:gd name="T11" fmla="*/ 3 h 8"/>
              <a:gd name="T12" fmla="*/ 1 w 9"/>
              <a:gd name="T13" fmla="*/ 6 h 8"/>
              <a:gd name="T14" fmla="*/ 0 w 9"/>
              <a:gd name="T15" fmla="*/ 8 h 8"/>
              <a:gd name="T16" fmla="*/ 2 w 9"/>
              <a:gd name="T17" fmla="*/ 8 h 8"/>
              <a:gd name="T18" fmla="*/ 2 w 9"/>
              <a:gd name="T19" fmla="*/ 8 h 8"/>
              <a:gd name="T20" fmla="*/ 3 w 9"/>
              <a:gd name="T21" fmla="*/ 7 h 8"/>
              <a:gd name="T22" fmla="*/ 4 w 9"/>
              <a:gd name="T23" fmla="*/ 6 h 8"/>
              <a:gd name="T24" fmla="*/ 5 w 9"/>
              <a:gd name="T25" fmla="*/ 6 h 8"/>
              <a:gd name="T26" fmla="*/ 6 w 9"/>
              <a:gd name="T27" fmla="*/ 5 h 8"/>
              <a:gd name="T28" fmla="*/ 7 w 9"/>
              <a:gd name="T29" fmla="*/ 5 h 8"/>
              <a:gd name="T30" fmla="*/ 8 w 9"/>
              <a:gd name="T31" fmla="*/ 2 h 8"/>
              <a:gd name="T32" fmla="*/ 9 w 9"/>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8">
                <a:moveTo>
                  <a:pt x="9" y="0"/>
                </a:moveTo>
                <a:cubicBezTo>
                  <a:pt x="8" y="0"/>
                  <a:pt x="8" y="0"/>
                  <a:pt x="8" y="0"/>
                </a:cubicBezTo>
                <a:cubicBezTo>
                  <a:pt x="7" y="0"/>
                  <a:pt x="7" y="0"/>
                  <a:pt x="7" y="0"/>
                </a:cubicBezTo>
                <a:cubicBezTo>
                  <a:pt x="6" y="1"/>
                  <a:pt x="6" y="1"/>
                  <a:pt x="6" y="1"/>
                </a:cubicBezTo>
                <a:cubicBezTo>
                  <a:pt x="6" y="1"/>
                  <a:pt x="5" y="1"/>
                  <a:pt x="5" y="2"/>
                </a:cubicBezTo>
                <a:cubicBezTo>
                  <a:pt x="4" y="2"/>
                  <a:pt x="4" y="3"/>
                  <a:pt x="4" y="3"/>
                </a:cubicBezTo>
                <a:cubicBezTo>
                  <a:pt x="3" y="4"/>
                  <a:pt x="2" y="5"/>
                  <a:pt x="1" y="6"/>
                </a:cubicBezTo>
                <a:cubicBezTo>
                  <a:pt x="1" y="6"/>
                  <a:pt x="0" y="7"/>
                  <a:pt x="0" y="8"/>
                </a:cubicBezTo>
                <a:cubicBezTo>
                  <a:pt x="1" y="8"/>
                  <a:pt x="1" y="8"/>
                  <a:pt x="2" y="8"/>
                </a:cubicBezTo>
                <a:cubicBezTo>
                  <a:pt x="2" y="8"/>
                  <a:pt x="2" y="8"/>
                  <a:pt x="2" y="8"/>
                </a:cubicBezTo>
                <a:cubicBezTo>
                  <a:pt x="3" y="7"/>
                  <a:pt x="3" y="7"/>
                  <a:pt x="3" y="7"/>
                </a:cubicBezTo>
                <a:cubicBezTo>
                  <a:pt x="4" y="6"/>
                  <a:pt x="4" y="6"/>
                  <a:pt x="4" y="6"/>
                </a:cubicBezTo>
                <a:cubicBezTo>
                  <a:pt x="5" y="6"/>
                  <a:pt x="5" y="6"/>
                  <a:pt x="5" y="6"/>
                </a:cubicBezTo>
                <a:cubicBezTo>
                  <a:pt x="6" y="5"/>
                  <a:pt x="6" y="5"/>
                  <a:pt x="6" y="5"/>
                </a:cubicBezTo>
                <a:cubicBezTo>
                  <a:pt x="6" y="5"/>
                  <a:pt x="7" y="5"/>
                  <a:pt x="7" y="5"/>
                </a:cubicBezTo>
                <a:cubicBezTo>
                  <a:pt x="7" y="4"/>
                  <a:pt x="8" y="3"/>
                  <a:pt x="8" y="2"/>
                </a:cubicBezTo>
                <a:cubicBezTo>
                  <a:pt x="8" y="1"/>
                  <a:pt x="8" y="1"/>
                  <a:pt x="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3" name="Freeform 3512">
            <a:extLst>
              <a:ext uri="{FF2B5EF4-FFF2-40B4-BE49-F238E27FC236}">
                <a16:creationId xmlns:a16="http://schemas.microsoft.com/office/drawing/2014/main" id="{087D8A87-D8CD-40BF-BA19-BBD7643ECE39}"/>
              </a:ext>
            </a:extLst>
          </p:cNvPr>
          <p:cNvSpPr>
            <a:spLocks/>
          </p:cNvSpPr>
          <p:nvPr/>
        </p:nvSpPr>
        <p:spPr bwMode="auto">
          <a:xfrm>
            <a:off x="2315737" y="4639383"/>
            <a:ext cx="0" cy="4763"/>
          </a:xfrm>
          <a:custGeom>
            <a:avLst/>
            <a:gdLst>
              <a:gd name="T0" fmla="*/ 0 h 1"/>
              <a:gd name="T1" fmla="*/ 0 h 1"/>
              <a:gd name="T2" fmla="*/ 0 h 1"/>
              <a:gd name="T3" fmla="*/ 1 h 1"/>
              <a:gd name="T4" fmla="*/ 1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4" name="Freeform 3513">
            <a:extLst>
              <a:ext uri="{FF2B5EF4-FFF2-40B4-BE49-F238E27FC236}">
                <a16:creationId xmlns:a16="http://schemas.microsoft.com/office/drawing/2014/main" id="{67B3EDED-F8C2-47F6-842C-1D4EE015BDAF}"/>
              </a:ext>
            </a:extLst>
          </p:cNvPr>
          <p:cNvSpPr>
            <a:spLocks/>
          </p:cNvSpPr>
          <p:nvPr/>
        </p:nvSpPr>
        <p:spPr bwMode="auto">
          <a:xfrm>
            <a:off x="2315737" y="4631444"/>
            <a:ext cx="22228" cy="12701"/>
          </a:xfrm>
          <a:custGeom>
            <a:avLst/>
            <a:gdLst>
              <a:gd name="T0" fmla="*/ 4 w 5"/>
              <a:gd name="T1" fmla="*/ 0 h 3"/>
              <a:gd name="T2" fmla="*/ 2 w 5"/>
              <a:gd name="T3" fmla="*/ 1 h 3"/>
              <a:gd name="T4" fmla="*/ 0 w 5"/>
              <a:gd name="T5" fmla="*/ 2 h 3"/>
              <a:gd name="T6" fmla="*/ 0 w 5"/>
              <a:gd name="T7" fmla="*/ 2 h 3"/>
              <a:gd name="T8" fmla="*/ 0 w 5"/>
              <a:gd name="T9" fmla="*/ 3 h 3"/>
              <a:gd name="T10" fmla="*/ 0 w 5"/>
              <a:gd name="T11" fmla="*/ 3 h 3"/>
              <a:gd name="T12" fmla="*/ 1 w 5"/>
              <a:gd name="T13" fmla="*/ 3 h 3"/>
              <a:gd name="T14" fmla="*/ 2 w 5"/>
              <a:gd name="T15" fmla="*/ 2 h 3"/>
              <a:gd name="T16" fmla="*/ 3 w 5"/>
              <a:gd name="T17" fmla="*/ 2 h 3"/>
              <a:gd name="T18" fmla="*/ 4 w 5"/>
              <a:gd name="T19" fmla="*/ 1 h 3"/>
              <a:gd name="T20" fmla="*/ 5 w 5"/>
              <a:gd name="T21" fmla="*/ 1 h 3"/>
              <a:gd name="T22" fmla="*/ 4 w 5"/>
              <a:gd name="T23" fmla="*/ 0 h 3"/>
              <a:gd name="T24" fmla="*/ 4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4" y="0"/>
                </a:moveTo>
                <a:cubicBezTo>
                  <a:pt x="3" y="0"/>
                  <a:pt x="2" y="1"/>
                  <a:pt x="2" y="1"/>
                </a:cubicBezTo>
                <a:cubicBezTo>
                  <a:pt x="1" y="1"/>
                  <a:pt x="0" y="1"/>
                  <a:pt x="0" y="2"/>
                </a:cubicBezTo>
                <a:cubicBezTo>
                  <a:pt x="0" y="2"/>
                  <a:pt x="0" y="2"/>
                  <a:pt x="0" y="2"/>
                </a:cubicBezTo>
                <a:cubicBezTo>
                  <a:pt x="0" y="3"/>
                  <a:pt x="0" y="3"/>
                  <a:pt x="0" y="3"/>
                </a:cubicBezTo>
                <a:cubicBezTo>
                  <a:pt x="0" y="3"/>
                  <a:pt x="0" y="3"/>
                  <a:pt x="0" y="3"/>
                </a:cubicBezTo>
                <a:cubicBezTo>
                  <a:pt x="1" y="3"/>
                  <a:pt x="1" y="3"/>
                  <a:pt x="1" y="3"/>
                </a:cubicBezTo>
                <a:cubicBezTo>
                  <a:pt x="2" y="2"/>
                  <a:pt x="2" y="2"/>
                  <a:pt x="2" y="2"/>
                </a:cubicBezTo>
                <a:cubicBezTo>
                  <a:pt x="2" y="2"/>
                  <a:pt x="3" y="2"/>
                  <a:pt x="3" y="2"/>
                </a:cubicBezTo>
                <a:cubicBezTo>
                  <a:pt x="3" y="2"/>
                  <a:pt x="4" y="1"/>
                  <a:pt x="4" y="1"/>
                </a:cubicBezTo>
                <a:cubicBezTo>
                  <a:pt x="5" y="1"/>
                  <a:pt x="5" y="1"/>
                  <a:pt x="5" y="1"/>
                </a:cubicBezTo>
                <a:cubicBezTo>
                  <a:pt x="5" y="1"/>
                  <a:pt x="4" y="0"/>
                  <a:pt x="4" y="0"/>
                </a:cubicBezTo>
                <a:cubicBezTo>
                  <a:pt x="4"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5" name="Freeform 3514">
            <a:extLst>
              <a:ext uri="{FF2B5EF4-FFF2-40B4-BE49-F238E27FC236}">
                <a16:creationId xmlns:a16="http://schemas.microsoft.com/office/drawing/2014/main" id="{C701E0B1-FA07-4AD9-91ED-33DBF50D7B70}"/>
              </a:ext>
            </a:extLst>
          </p:cNvPr>
          <p:cNvSpPr>
            <a:spLocks/>
          </p:cNvSpPr>
          <p:nvPr/>
        </p:nvSpPr>
        <p:spPr bwMode="auto">
          <a:xfrm>
            <a:off x="2293510" y="4639383"/>
            <a:ext cx="22228" cy="17464"/>
          </a:xfrm>
          <a:custGeom>
            <a:avLst/>
            <a:gdLst>
              <a:gd name="T0" fmla="*/ 5 w 5"/>
              <a:gd name="T1" fmla="*/ 0 h 4"/>
              <a:gd name="T2" fmla="*/ 0 w 5"/>
              <a:gd name="T3" fmla="*/ 4 h 4"/>
              <a:gd name="T4" fmla="*/ 1 w 5"/>
              <a:gd name="T5" fmla="*/ 3 h 4"/>
              <a:gd name="T6" fmla="*/ 2 w 5"/>
              <a:gd name="T7" fmla="*/ 2 h 4"/>
              <a:gd name="T8" fmla="*/ 3 w 5"/>
              <a:gd name="T9" fmla="*/ 1 h 4"/>
              <a:gd name="T10" fmla="*/ 4 w 5"/>
              <a:gd name="T11" fmla="*/ 1 h 4"/>
              <a:gd name="T12" fmla="*/ 5 w 5"/>
              <a:gd name="T13" fmla="*/ 1 h 4"/>
              <a:gd name="T14" fmla="*/ 5 w 5"/>
              <a:gd name="T15" fmla="*/ 1 h 4"/>
              <a:gd name="T16" fmla="*/ 5 w 5"/>
              <a:gd name="T17" fmla="*/ 0 h 4"/>
              <a:gd name="T18" fmla="*/ 5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5" y="0"/>
                </a:moveTo>
                <a:cubicBezTo>
                  <a:pt x="3" y="1"/>
                  <a:pt x="1" y="2"/>
                  <a:pt x="0" y="4"/>
                </a:cubicBezTo>
                <a:cubicBezTo>
                  <a:pt x="0" y="4"/>
                  <a:pt x="0" y="3"/>
                  <a:pt x="1" y="3"/>
                </a:cubicBezTo>
                <a:cubicBezTo>
                  <a:pt x="1" y="2"/>
                  <a:pt x="2" y="2"/>
                  <a:pt x="2" y="2"/>
                </a:cubicBezTo>
                <a:cubicBezTo>
                  <a:pt x="3" y="1"/>
                  <a:pt x="3" y="1"/>
                  <a:pt x="3" y="1"/>
                </a:cubicBezTo>
                <a:cubicBezTo>
                  <a:pt x="4" y="1"/>
                  <a:pt x="4" y="1"/>
                  <a:pt x="4" y="1"/>
                </a:cubicBezTo>
                <a:cubicBezTo>
                  <a:pt x="5" y="1"/>
                  <a:pt x="5" y="1"/>
                  <a:pt x="5" y="1"/>
                </a:cubicBezTo>
                <a:cubicBezTo>
                  <a:pt x="5" y="1"/>
                  <a:pt x="5" y="1"/>
                  <a:pt x="5" y="1"/>
                </a:cubicBezTo>
                <a:cubicBezTo>
                  <a:pt x="5" y="1"/>
                  <a:pt x="5" y="1"/>
                  <a:pt x="5" y="0"/>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6" name="Freeform 3515">
            <a:extLst>
              <a:ext uri="{FF2B5EF4-FFF2-40B4-BE49-F238E27FC236}">
                <a16:creationId xmlns:a16="http://schemas.microsoft.com/office/drawing/2014/main" id="{9406BE9B-68B8-42E9-98CA-06716E172B23}"/>
              </a:ext>
            </a:extLst>
          </p:cNvPr>
          <p:cNvSpPr>
            <a:spLocks/>
          </p:cNvSpPr>
          <p:nvPr/>
        </p:nvSpPr>
        <p:spPr bwMode="auto">
          <a:xfrm>
            <a:off x="2268107" y="4666373"/>
            <a:ext cx="39693" cy="60332"/>
          </a:xfrm>
          <a:custGeom>
            <a:avLst/>
            <a:gdLst>
              <a:gd name="T0" fmla="*/ 9 w 9"/>
              <a:gd name="T1" fmla="*/ 0 h 14"/>
              <a:gd name="T2" fmla="*/ 8 w 9"/>
              <a:gd name="T3" fmla="*/ 0 h 14"/>
              <a:gd name="T4" fmla="*/ 8 w 9"/>
              <a:gd name="T5" fmla="*/ 1 h 14"/>
              <a:gd name="T6" fmla="*/ 4 w 9"/>
              <a:gd name="T7" fmla="*/ 3 h 14"/>
              <a:gd name="T8" fmla="*/ 4 w 9"/>
              <a:gd name="T9" fmla="*/ 3 h 14"/>
              <a:gd name="T10" fmla="*/ 3 w 9"/>
              <a:gd name="T11" fmla="*/ 4 h 14"/>
              <a:gd name="T12" fmla="*/ 3 w 9"/>
              <a:gd name="T13" fmla="*/ 4 h 14"/>
              <a:gd name="T14" fmla="*/ 2 w 9"/>
              <a:gd name="T15" fmla="*/ 5 h 14"/>
              <a:gd name="T16" fmla="*/ 1 w 9"/>
              <a:gd name="T17" fmla="*/ 5 h 14"/>
              <a:gd name="T18" fmla="*/ 1 w 9"/>
              <a:gd name="T19" fmla="*/ 6 h 14"/>
              <a:gd name="T20" fmla="*/ 1 w 9"/>
              <a:gd name="T21" fmla="*/ 12 h 14"/>
              <a:gd name="T22" fmla="*/ 1 w 9"/>
              <a:gd name="T23" fmla="*/ 13 h 14"/>
              <a:gd name="T24" fmla="*/ 3 w 9"/>
              <a:gd name="T25" fmla="*/ 14 h 14"/>
              <a:gd name="T26" fmla="*/ 3 w 9"/>
              <a:gd name="T27" fmla="*/ 14 h 14"/>
              <a:gd name="T28" fmla="*/ 3 w 9"/>
              <a:gd name="T29" fmla="*/ 11 h 14"/>
              <a:gd name="T30" fmla="*/ 5 w 9"/>
              <a:gd name="T31" fmla="*/ 7 h 14"/>
              <a:gd name="T32" fmla="*/ 7 w 9"/>
              <a:gd name="T33" fmla="*/ 3 h 14"/>
              <a:gd name="T34" fmla="*/ 8 w 9"/>
              <a:gd name="T35" fmla="*/ 1 h 14"/>
              <a:gd name="T36" fmla="*/ 8 w 9"/>
              <a:gd name="T37" fmla="*/ 1 h 14"/>
              <a:gd name="T38" fmla="*/ 9 w 9"/>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4">
                <a:moveTo>
                  <a:pt x="9" y="0"/>
                </a:moveTo>
                <a:cubicBezTo>
                  <a:pt x="8" y="0"/>
                  <a:pt x="8" y="0"/>
                  <a:pt x="8" y="0"/>
                </a:cubicBezTo>
                <a:cubicBezTo>
                  <a:pt x="8" y="1"/>
                  <a:pt x="8" y="1"/>
                  <a:pt x="8" y="1"/>
                </a:cubicBezTo>
                <a:cubicBezTo>
                  <a:pt x="7" y="2"/>
                  <a:pt x="6" y="2"/>
                  <a:pt x="4" y="3"/>
                </a:cubicBezTo>
                <a:cubicBezTo>
                  <a:pt x="4" y="3"/>
                  <a:pt x="4" y="3"/>
                  <a:pt x="4" y="3"/>
                </a:cubicBezTo>
                <a:cubicBezTo>
                  <a:pt x="3" y="4"/>
                  <a:pt x="3" y="4"/>
                  <a:pt x="3" y="4"/>
                </a:cubicBezTo>
                <a:cubicBezTo>
                  <a:pt x="3" y="4"/>
                  <a:pt x="3" y="4"/>
                  <a:pt x="3" y="4"/>
                </a:cubicBezTo>
                <a:cubicBezTo>
                  <a:pt x="2" y="5"/>
                  <a:pt x="2" y="5"/>
                  <a:pt x="2" y="5"/>
                </a:cubicBezTo>
                <a:cubicBezTo>
                  <a:pt x="1" y="5"/>
                  <a:pt x="1" y="5"/>
                  <a:pt x="1" y="5"/>
                </a:cubicBezTo>
                <a:cubicBezTo>
                  <a:pt x="1" y="6"/>
                  <a:pt x="1" y="6"/>
                  <a:pt x="1" y="6"/>
                </a:cubicBezTo>
                <a:cubicBezTo>
                  <a:pt x="1" y="8"/>
                  <a:pt x="0" y="10"/>
                  <a:pt x="1" y="12"/>
                </a:cubicBezTo>
                <a:cubicBezTo>
                  <a:pt x="1" y="12"/>
                  <a:pt x="1" y="13"/>
                  <a:pt x="1" y="13"/>
                </a:cubicBezTo>
                <a:cubicBezTo>
                  <a:pt x="1" y="14"/>
                  <a:pt x="2" y="14"/>
                  <a:pt x="3" y="14"/>
                </a:cubicBezTo>
                <a:cubicBezTo>
                  <a:pt x="3" y="14"/>
                  <a:pt x="3" y="14"/>
                  <a:pt x="3" y="14"/>
                </a:cubicBezTo>
                <a:cubicBezTo>
                  <a:pt x="3" y="13"/>
                  <a:pt x="3" y="12"/>
                  <a:pt x="3" y="11"/>
                </a:cubicBezTo>
                <a:cubicBezTo>
                  <a:pt x="3" y="10"/>
                  <a:pt x="4" y="9"/>
                  <a:pt x="5" y="7"/>
                </a:cubicBezTo>
                <a:cubicBezTo>
                  <a:pt x="5" y="6"/>
                  <a:pt x="6" y="4"/>
                  <a:pt x="7" y="3"/>
                </a:cubicBezTo>
                <a:cubicBezTo>
                  <a:pt x="8" y="2"/>
                  <a:pt x="8" y="2"/>
                  <a:pt x="8" y="1"/>
                </a:cubicBezTo>
                <a:cubicBezTo>
                  <a:pt x="8" y="1"/>
                  <a:pt x="8" y="1"/>
                  <a:pt x="8" y="1"/>
                </a:cubicBezTo>
                <a:cubicBezTo>
                  <a:pt x="9" y="0"/>
                  <a:pt x="9" y="0"/>
                  <a:pt x="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7" name="Freeform 3516">
            <a:extLst>
              <a:ext uri="{FF2B5EF4-FFF2-40B4-BE49-F238E27FC236}">
                <a16:creationId xmlns:a16="http://schemas.microsoft.com/office/drawing/2014/main" id="{F3E1274A-CE7E-4785-9642-1F5EB52D7AB0}"/>
              </a:ext>
            </a:extLst>
          </p:cNvPr>
          <p:cNvSpPr>
            <a:spLocks/>
          </p:cNvSpPr>
          <p:nvPr/>
        </p:nvSpPr>
        <p:spPr bwMode="auto">
          <a:xfrm>
            <a:off x="2303036" y="4666373"/>
            <a:ext cx="4764" cy="3175"/>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1"/>
                  <a:pt x="0" y="1"/>
                  <a:pt x="0" y="1"/>
                </a:cubicBezTo>
                <a:cubicBezTo>
                  <a:pt x="0" y="1"/>
                  <a:pt x="0" y="1"/>
                  <a:pt x="0" y="1"/>
                </a:cubicBezTo>
                <a:cubicBezTo>
                  <a:pt x="0" y="1"/>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8" name="Freeform 3517">
            <a:extLst>
              <a:ext uri="{FF2B5EF4-FFF2-40B4-BE49-F238E27FC236}">
                <a16:creationId xmlns:a16="http://schemas.microsoft.com/office/drawing/2014/main" id="{0022B2E0-6FEA-49D1-8BBB-ECE6C1F72F47}"/>
              </a:ext>
            </a:extLst>
          </p:cNvPr>
          <p:cNvSpPr>
            <a:spLocks/>
          </p:cNvSpPr>
          <p:nvPr/>
        </p:nvSpPr>
        <p:spPr bwMode="auto">
          <a:xfrm>
            <a:off x="2285572" y="4666373"/>
            <a:ext cx="17465" cy="12701"/>
          </a:xfrm>
          <a:custGeom>
            <a:avLst/>
            <a:gdLst>
              <a:gd name="T0" fmla="*/ 4 w 4"/>
              <a:gd name="T1" fmla="*/ 0 h 3"/>
              <a:gd name="T2" fmla="*/ 4 w 4"/>
              <a:gd name="T3" fmla="*/ 1 h 3"/>
              <a:gd name="T4" fmla="*/ 3 w 4"/>
              <a:gd name="T5" fmla="*/ 1 h 3"/>
              <a:gd name="T6" fmla="*/ 2 w 4"/>
              <a:gd name="T7" fmla="*/ 2 h 3"/>
              <a:gd name="T8" fmla="*/ 1 w 4"/>
              <a:gd name="T9" fmla="*/ 2 h 3"/>
              <a:gd name="T10" fmla="*/ 0 w 4"/>
              <a:gd name="T11" fmla="*/ 3 h 3"/>
              <a:gd name="T12" fmla="*/ 4 w 4"/>
              <a:gd name="T13" fmla="*/ 1 h 3"/>
              <a:gd name="T14" fmla="*/ 4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0"/>
                </a:moveTo>
                <a:cubicBezTo>
                  <a:pt x="4" y="1"/>
                  <a:pt x="4" y="1"/>
                  <a:pt x="4" y="1"/>
                </a:cubicBezTo>
                <a:cubicBezTo>
                  <a:pt x="3" y="1"/>
                  <a:pt x="3" y="1"/>
                  <a:pt x="3" y="1"/>
                </a:cubicBezTo>
                <a:cubicBezTo>
                  <a:pt x="2" y="2"/>
                  <a:pt x="2" y="2"/>
                  <a:pt x="2" y="2"/>
                </a:cubicBezTo>
                <a:cubicBezTo>
                  <a:pt x="1" y="2"/>
                  <a:pt x="1" y="2"/>
                  <a:pt x="1" y="2"/>
                </a:cubicBezTo>
                <a:cubicBezTo>
                  <a:pt x="0" y="3"/>
                  <a:pt x="0" y="3"/>
                  <a:pt x="0" y="3"/>
                </a:cubicBezTo>
                <a:cubicBezTo>
                  <a:pt x="2" y="2"/>
                  <a:pt x="3" y="2"/>
                  <a:pt x="4" y="1"/>
                </a:cubicBezTo>
                <a:cubicBezTo>
                  <a:pt x="4"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69" name="Freeform 3518">
            <a:extLst>
              <a:ext uri="{FF2B5EF4-FFF2-40B4-BE49-F238E27FC236}">
                <a16:creationId xmlns:a16="http://schemas.microsoft.com/office/drawing/2014/main" id="{9425A0A1-42BC-4EE2-8022-CDDBB9D1C93C}"/>
              </a:ext>
            </a:extLst>
          </p:cNvPr>
          <p:cNvSpPr>
            <a:spLocks/>
          </p:cNvSpPr>
          <p:nvPr/>
        </p:nvSpPr>
        <p:spPr bwMode="auto">
          <a:xfrm>
            <a:off x="2280808" y="4666373"/>
            <a:ext cx="34929" cy="60332"/>
          </a:xfrm>
          <a:custGeom>
            <a:avLst/>
            <a:gdLst>
              <a:gd name="T0" fmla="*/ 8 w 8"/>
              <a:gd name="T1" fmla="*/ 0 h 14"/>
              <a:gd name="T2" fmla="*/ 6 w 8"/>
              <a:gd name="T3" fmla="*/ 1 h 14"/>
              <a:gd name="T4" fmla="*/ 4 w 8"/>
              <a:gd name="T5" fmla="*/ 3 h 14"/>
              <a:gd name="T6" fmla="*/ 2 w 8"/>
              <a:gd name="T7" fmla="*/ 7 h 14"/>
              <a:gd name="T8" fmla="*/ 0 w 8"/>
              <a:gd name="T9" fmla="*/ 12 h 14"/>
              <a:gd name="T10" fmla="*/ 0 w 8"/>
              <a:gd name="T11" fmla="*/ 14 h 14"/>
              <a:gd name="T12" fmla="*/ 0 w 8"/>
              <a:gd name="T13" fmla="*/ 14 h 14"/>
              <a:gd name="T14" fmla="*/ 1 w 8"/>
              <a:gd name="T15" fmla="*/ 14 h 14"/>
              <a:gd name="T16" fmla="*/ 2 w 8"/>
              <a:gd name="T17" fmla="*/ 14 h 14"/>
              <a:gd name="T18" fmla="*/ 5 w 8"/>
              <a:gd name="T19" fmla="*/ 14 h 14"/>
              <a:gd name="T20" fmla="*/ 6 w 8"/>
              <a:gd name="T21" fmla="*/ 14 h 14"/>
              <a:gd name="T22" fmla="*/ 6 w 8"/>
              <a:gd name="T23" fmla="*/ 14 h 14"/>
              <a:gd name="T24" fmla="*/ 7 w 8"/>
              <a:gd name="T25" fmla="*/ 13 h 14"/>
              <a:gd name="T26" fmla="*/ 7 w 8"/>
              <a:gd name="T27" fmla="*/ 10 h 14"/>
              <a:gd name="T28" fmla="*/ 7 w 8"/>
              <a:gd name="T29" fmla="*/ 8 h 14"/>
              <a:gd name="T30" fmla="*/ 7 w 8"/>
              <a:gd name="T31" fmla="*/ 6 h 14"/>
              <a:gd name="T32" fmla="*/ 7 w 8"/>
              <a:gd name="T33" fmla="*/ 2 h 14"/>
              <a:gd name="T34" fmla="*/ 8 w 8"/>
              <a:gd name="T35" fmla="*/ 1 h 14"/>
              <a:gd name="T36" fmla="*/ 8 w 8"/>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4">
                <a:moveTo>
                  <a:pt x="8" y="0"/>
                </a:moveTo>
                <a:cubicBezTo>
                  <a:pt x="7" y="0"/>
                  <a:pt x="7" y="0"/>
                  <a:pt x="6" y="1"/>
                </a:cubicBezTo>
                <a:cubicBezTo>
                  <a:pt x="5" y="1"/>
                  <a:pt x="5" y="2"/>
                  <a:pt x="4" y="3"/>
                </a:cubicBezTo>
                <a:cubicBezTo>
                  <a:pt x="4" y="4"/>
                  <a:pt x="3" y="6"/>
                  <a:pt x="2" y="7"/>
                </a:cubicBezTo>
                <a:cubicBezTo>
                  <a:pt x="1" y="9"/>
                  <a:pt x="1" y="10"/>
                  <a:pt x="0" y="12"/>
                </a:cubicBezTo>
                <a:cubicBezTo>
                  <a:pt x="0" y="12"/>
                  <a:pt x="0" y="13"/>
                  <a:pt x="0" y="14"/>
                </a:cubicBezTo>
                <a:cubicBezTo>
                  <a:pt x="0" y="14"/>
                  <a:pt x="0" y="14"/>
                  <a:pt x="0" y="14"/>
                </a:cubicBezTo>
                <a:cubicBezTo>
                  <a:pt x="0" y="14"/>
                  <a:pt x="1" y="14"/>
                  <a:pt x="1" y="14"/>
                </a:cubicBezTo>
                <a:cubicBezTo>
                  <a:pt x="1" y="14"/>
                  <a:pt x="2" y="14"/>
                  <a:pt x="2" y="14"/>
                </a:cubicBezTo>
                <a:cubicBezTo>
                  <a:pt x="3" y="14"/>
                  <a:pt x="4" y="14"/>
                  <a:pt x="5" y="14"/>
                </a:cubicBezTo>
                <a:cubicBezTo>
                  <a:pt x="5" y="14"/>
                  <a:pt x="6" y="14"/>
                  <a:pt x="6" y="14"/>
                </a:cubicBezTo>
                <a:cubicBezTo>
                  <a:pt x="6" y="14"/>
                  <a:pt x="6" y="14"/>
                  <a:pt x="6" y="14"/>
                </a:cubicBezTo>
                <a:cubicBezTo>
                  <a:pt x="6" y="13"/>
                  <a:pt x="6" y="13"/>
                  <a:pt x="7" y="13"/>
                </a:cubicBezTo>
                <a:cubicBezTo>
                  <a:pt x="7" y="12"/>
                  <a:pt x="7" y="11"/>
                  <a:pt x="7" y="10"/>
                </a:cubicBezTo>
                <a:cubicBezTo>
                  <a:pt x="7" y="9"/>
                  <a:pt x="7" y="8"/>
                  <a:pt x="7" y="8"/>
                </a:cubicBezTo>
                <a:cubicBezTo>
                  <a:pt x="7" y="7"/>
                  <a:pt x="7" y="6"/>
                  <a:pt x="7" y="6"/>
                </a:cubicBezTo>
                <a:cubicBezTo>
                  <a:pt x="7" y="5"/>
                  <a:pt x="7" y="3"/>
                  <a:pt x="7" y="2"/>
                </a:cubicBezTo>
                <a:cubicBezTo>
                  <a:pt x="7" y="2"/>
                  <a:pt x="7" y="1"/>
                  <a:pt x="8" y="1"/>
                </a:cubicBezTo>
                <a:cubicBezTo>
                  <a:pt x="8" y="0"/>
                  <a:pt x="8" y="0"/>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0" name="Freeform 3519">
            <a:extLst>
              <a:ext uri="{FF2B5EF4-FFF2-40B4-BE49-F238E27FC236}">
                <a16:creationId xmlns:a16="http://schemas.microsoft.com/office/drawing/2014/main" id="{F1359CCA-CF73-4B97-923F-9D6F71AE008C}"/>
              </a:ext>
            </a:extLst>
          </p:cNvPr>
          <p:cNvSpPr>
            <a:spLocks/>
          </p:cNvSpPr>
          <p:nvPr/>
        </p:nvSpPr>
        <p:spPr bwMode="auto">
          <a:xfrm>
            <a:off x="2307799" y="4656847"/>
            <a:ext cx="7939" cy="12701"/>
          </a:xfrm>
          <a:custGeom>
            <a:avLst/>
            <a:gdLst>
              <a:gd name="T0" fmla="*/ 2 w 2"/>
              <a:gd name="T1" fmla="*/ 0 h 3"/>
              <a:gd name="T2" fmla="*/ 1 w 2"/>
              <a:gd name="T3" fmla="*/ 1 h 3"/>
              <a:gd name="T4" fmla="*/ 0 w 2"/>
              <a:gd name="T5" fmla="*/ 3 h 3"/>
              <a:gd name="T6" fmla="*/ 2 w 2"/>
              <a:gd name="T7" fmla="*/ 2 h 3"/>
              <a:gd name="T8" fmla="*/ 2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2" y="0"/>
                  <a:pt x="2" y="0"/>
                  <a:pt x="1" y="1"/>
                </a:cubicBezTo>
                <a:cubicBezTo>
                  <a:pt x="1" y="1"/>
                  <a:pt x="0" y="2"/>
                  <a:pt x="0" y="3"/>
                </a:cubicBezTo>
                <a:cubicBezTo>
                  <a:pt x="1" y="2"/>
                  <a:pt x="1" y="2"/>
                  <a:pt x="2" y="2"/>
                </a:cubicBezTo>
                <a:cubicBezTo>
                  <a:pt x="2" y="2"/>
                  <a:pt x="2" y="1"/>
                  <a:pt x="2" y="1"/>
                </a:cubicBezTo>
                <a:cubicBezTo>
                  <a:pt x="2" y="1"/>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1" name="Freeform 3520">
            <a:extLst>
              <a:ext uri="{FF2B5EF4-FFF2-40B4-BE49-F238E27FC236}">
                <a16:creationId xmlns:a16="http://schemas.microsoft.com/office/drawing/2014/main" id="{78390959-6BD7-4C37-8E1C-B2097A248DF5}"/>
              </a:ext>
            </a:extLst>
          </p:cNvPr>
          <p:cNvSpPr>
            <a:spLocks noEditPoints="1"/>
          </p:cNvSpPr>
          <p:nvPr/>
        </p:nvSpPr>
        <p:spPr bwMode="auto">
          <a:xfrm>
            <a:off x="2341140" y="4631444"/>
            <a:ext cx="34929" cy="77796"/>
          </a:xfrm>
          <a:custGeom>
            <a:avLst/>
            <a:gdLst>
              <a:gd name="T0" fmla="*/ 5 w 8"/>
              <a:gd name="T1" fmla="*/ 0 h 18"/>
              <a:gd name="T2" fmla="*/ 1 w 8"/>
              <a:gd name="T3" fmla="*/ 6 h 18"/>
              <a:gd name="T4" fmla="*/ 1 w 8"/>
              <a:gd name="T5" fmla="*/ 7 h 18"/>
              <a:gd name="T6" fmla="*/ 1 w 8"/>
              <a:gd name="T7" fmla="*/ 9 h 18"/>
              <a:gd name="T8" fmla="*/ 1 w 8"/>
              <a:gd name="T9" fmla="*/ 9 h 18"/>
              <a:gd name="T10" fmla="*/ 2 w 8"/>
              <a:gd name="T11" fmla="*/ 10 h 18"/>
              <a:gd name="T12" fmla="*/ 2 w 8"/>
              <a:gd name="T13" fmla="*/ 12 h 18"/>
              <a:gd name="T14" fmla="*/ 2 w 8"/>
              <a:gd name="T15" fmla="*/ 14 h 18"/>
              <a:gd name="T16" fmla="*/ 1 w 8"/>
              <a:gd name="T17" fmla="*/ 17 h 18"/>
              <a:gd name="T18" fmla="*/ 1 w 8"/>
              <a:gd name="T19" fmla="*/ 18 h 18"/>
              <a:gd name="T20" fmla="*/ 1 w 8"/>
              <a:gd name="T21" fmla="*/ 17 h 18"/>
              <a:gd name="T22" fmla="*/ 6 w 8"/>
              <a:gd name="T23" fmla="*/ 13 h 18"/>
              <a:gd name="T24" fmla="*/ 6 w 8"/>
              <a:gd name="T25" fmla="*/ 13 h 18"/>
              <a:gd name="T26" fmla="*/ 3 w 8"/>
              <a:gd name="T27" fmla="*/ 9 h 18"/>
              <a:gd name="T28" fmla="*/ 5 w 8"/>
              <a:gd name="T29" fmla="*/ 3 h 18"/>
              <a:gd name="T30" fmla="*/ 8 w 8"/>
              <a:gd name="T31" fmla="*/ 2 h 18"/>
              <a:gd name="T32" fmla="*/ 8 w 8"/>
              <a:gd name="T33" fmla="*/ 2 h 18"/>
              <a:gd name="T34" fmla="*/ 6 w 8"/>
              <a:gd name="T35" fmla="*/ 0 h 18"/>
              <a:gd name="T36" fmla="*/ 5 w 8"/>
              <a:gd name="T37" fmla="*/ 0 h 18"/>
              <a:gd name="T38" fmla="*/ 4 w 8"/>
              <a:gd name="T39" fmla="*/ 0 h 18"/>
              <a:gd name="T40" fmla="*/ 2 w 8"/>
              <a:gd name="T41" fmla="*/ 2 h 18"/>
              <a:gd name="T42" fmla="*/ 0 w 8"/>
              <a:gd name="T43" fmla="*/ 4 h 18"/>
              <a:gd name="T44" fmla="*/ 1 w 8"/>
              <a:gd name="T45" fmla="*/ 6 h 18"/>
              <a:gd name="T46" fmla="*/ 4 w 8"/>
              <a:gd name="T47" fmla="*/ 0 h 18"/>
              <a:gd name="T48" fmla="*/ 4 w 8"/>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8">
                <a:moveTo>
                  <a:pt x="5" y="0"/>
                </a:moveTo>
                <a:cubicBezTo>
                  <a:pt x="3" y="2"/>
                  <a:pt x="2" y="4"/>
                  <a:pt x="1" y="6"/>
                </a:cubicBezTo>
                <a:cubicBezTo>
                  <a:pt x="1" y="7"/>
                  <a:pt x="1" y="7"/>
                  <a:pt x="1" y="7"/>
                </a:cubicBezTo>
                <a:cubicBezTo>
                  <a:pt x="1" y="7"/>
                  <a:pt x="1" y="8"/>
                  <a:pt x="1" y="9"/>
                </a:cubicBezTo>
                <a:cubicBezTo>
                  <a:pt x="1" y="9"/>
                  <a:pt x="1" y="9"/>
                  <a:pt x="1" y="9"/>
                </a:cubicBezTo>
                <a:cubicBezTo>
                  <a:pt x="2" y="10"/>
                  <a:pt x="2" y="10"/>
                  <a:pt x="2" y="10"/>
                </a:cubicBezTo>
                <a:cubicBezTo>
                  <a:pt x="2" y="11"/>
                  <a:pt x="2" y="12"/>
                  <a:pt x="2" y="12"/>
                </a:cubicBezTo>
                <a:cubicBezTo>
                  <a:pt x="2" y="13"/>
                  <a:pt x="2" y="13"/>
                  <a:pt x="2" y="14"/>
                </a:cubicBezTo>
                <a:cubicBezTo>
                  <a:pt x="2" y="15"/>
                  <a:pt x="2" y="16"/>
                  <a:pt x="1" y="17"/>
                </a:cubicBezTo>
                <a:cubicBezTo>
                  <a:pt x="1" y="18"/>
                  <a:pt x="1" y="18"/>
                  <a:pt x="1" y="18"/>
                </a:cubicBezTo>
                <a:cubicBezTo>
                  <a:pt x="1" y="17"/>
                  <a:pt x="1" y="17"/>
                  <a:pt x="1" y="17"/>
                </a:cubicBezTo>
                <a:cubicBezTo>
                  <a:pt x="3" y="16"/>
                  <a:pt x="5" y="15"/>
                  <a:pt x="6" y="13"/>
                </a:cubicBezTo>
                <a:cubicBezTo>
                  <a:pt x="6" y="13"/>
                  <a:pt x="6" y="13"/>
                  <a:pt x="6" y="13"/>
                </a:cubicBezTo>
                <a:cubicBezTo>
                  <a:pt x="4" y="12"/>
                  <a:pt x="3" y="11"/>
                  <a:pt x="3" y="9"/>
                </a:cubicBezTo>
                <a:cubicBezTo>
                  <a:pt x="2" y="7"/>
                  <a:pt x="3" y="5"/>
                  <a:pt x="5" y="3"/>
                </a:cubicBezTo>
                <a:cubicBezTo>
                  <a:pt x="6" y="2"/>
                  <a:pt x="7" y="2"/>
                  <a:pt x="8" y="2"/>
                </a:cubicBezTo>
                <a:cubicBezTo>
                  <a:pt x="8" y="2"/>
                  <a:pt x="8" y="2"/>
                  <a:pt x="8" y="2"/>
                </a:cubicBezTo>
                <a:cubicBezTo>
                  <a:pt x="7" y="1"/>
                  <a:pt x="7" y="1"/>
                  <a:pt x="6" y="0"/>
                </a:cubicBezTo>
                <a:cubicBezTo>
                  <a:pt x="6" y="0"/>
                  <a:pt x="5" y="0"/>
                  <a:pt x="5" y="0"/>
                </a:cubicBezTo>
                <a:moveTo>
                  <a:pt x="4" y="0"/>
                </a:moveTo>
                <a:cubicBezTo>
                  <a:pt x="4" y="1"/>
                  <a:pt x="3" y="2"/>
                  <a:pt x="2" y="2"/>
                </a:cubicBezTo>
                <a:cubicBezTo>
                  <a:pt x="1" y="3"/>
                  <a:pt x="1" y="4"/>
                  <a:pt x="0" y="4"/>
                </a:cubicBezTo>
                <a:cubicBezTo>
                  <a:pt x="0" y="5"/>
                  <a:pt x="0" y="6"/>
                  <a:pt x="1" y="6"/>
                </a:cubicBezTo>
                <a:cubicBezTo>
                  <a:pt x="2" y="4"/>
                  <a:pt x="3" y="2"/>
                  <a:pt x="4" y="0"/>
                </a:cubicBezTo>
                <a:cubicBezTo>
                  <a:pt x="4"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2" name="Freeform 3521">
            <a:extLst>
              <a:ext uri="{FF2B5EF4-FFF2-40B4-BE49-F238E27FC236}">
                <a16:creationId xmlns:a16="http://schemas.microsoft.com/office/drawing/2014/main" id="{9BBC1FF6-3805-4866-ACC1-C92966FE95D0}"/>
              </a:ext>
            </a:extLst>
          </p:cNvPr>
          <p:cNvSpPr>
            <a:spLocks/>
          </p:cNvSpPr>
          <p:nvPr/>
        </p:nvSpPr>
        <p:spPr bwMode="auto">
          <a:xfrm>
            <a:off x="2376069" y="46393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3" name="Freeform 3522">
            <a:extLst>
              <a:ext uri="{FF2B5EF4-FFF2-40B4-BE49-F238E27FC236}">
                <a16:creationId xmlns:a16="http://schemas.microsoft.com/office/drawing/2014/main" id="{25164EA0-E078-4EF6-A3E2-AB1367FE5209}"/>
              </a:ext>
            </a:extLst>
          </p:cNvPr>
          <p:cNvSpPr>
            <a:spLocks/>
          </p:cNvSpPr>
          <p:nvPr/>
        </p:nvSpPr>
        <p:spPr bwMode="auto">
          <a:xfrm>
            <a:off x="2350666" y="4639383"/>
            <a:ext cx="33342" cy="47631"/>
          </a:xfrm>
          <a:custGeom>
            <a:avLst/>
            <a:gdLst>
              <a:gd name="T0" fmla="*/ 6 w 8"/>
              <a:gd name="T1" fmla="*/ 0 h 11"/>
              <a:gd name="T2" fmla="*/ 3 w 8"/>
              <a:gd name="T3" fmla="*/ 1 h 11"/>
              <a:gd name="T4" fmla="*/ 1 w 8"/>
              <a:gd name="T5" fmla="*/ 7 h 11"/>
              <a:gd name="T6" fmla="*/ 4 w 8"/>
              <a:gd name="T7" fmla="*/ 11 h 11"/>
              <a:gd name="T8" fmla="*/ 4 w 8"/>
              <a:gd name="T9" fmla="*/ 11 h 11"/>
              <a:gd name="T10" fmla="*/ 6 w 8"/>
              <a:gd name="T11" fmla="*/ 8 h 11"/>
              <a:gd name="T12" fmla="*/ 8 w 8"/>
              <a:gd name="T13" fmla="*/ 4 h 11"/>
              <a:gd name="T14" fmla="*/ 8 w 8"/>
              <a:gd name="T15" fmla="*/ 3 h 11"/>
              <a:gd name="T16" fmla="*/ 6 w 8"/>
              <a:gd name="T17" fmla="*/ 0 h 11"/>
              <a:gd name="T18" fmla="*/ 6 w 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6" y="0"/>
                </a:moveTo>
                <a:cubicBezTo>
                  <a:pt x="5" y="0"/>
                  <a:pt x="4" y="0"/>
                  <a:pt x="3" y="1"/>
                </a:cubicBezTo>
                <a:cubicBezTo>
                  <a:pt x="1" y="3"/>
                  <a:pt x="0" y="5"/>
                  <a:pt x="1" y="7"/>
                </a:cubicBezTo>
                <a:cubicBezTo>
                  <a:pt x="1" y="9"/>
                  <a:pt x="2" y="10"/>
                  <a:pt x="4" y="11"/>
                </a:cubicBezTo>
                <a:cubicBezTo>
                  <a:pt x="4" y="11"/>
                  <a:pt x="4" y="11"/>
                  <a:pt x="4" y="11"/>
                </a:cubicBezTo>
                <a:cubicBezTo>
                  <a:pt x="5" y="10"/>
                  <a:pt x="5" y="9"/>
                  <a:pt x="6" y="8"/>
                </a:cubicBezTo>
                <a:cubicBezTo>
                  <a:pt x="7" y="7"/>
                  <a:pt x="8" y="5"/>
                  <a:pt x="8" y="4"/>
                </a:cubicBezTo>
                <a:cubicBezTo>
                  <a:pt x="8" y="4"/>
                  <a:pt x="8" y="3"/>
                  <a:pt x="8" y="3"/>
                </a:cubicBezTo>
                <a:cubicBezTo>
                  <a:pt x="7" y="2"/>
                  <a:pt x="6" y="1"/>
                  <a:pt x="6" y="0"/>
                </a:cubicBezTo>
                <a:cubicBezTo>
                  <a:pt x="6" y="0"/>
                  <a:pt x="6" y="0"/>
                  <a:pt x="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4" name="Freeform 3523">
            <a:extLst>
              <a:ext uri="{FF2B5EF4-FFF2-40B4-BE49-F238E27FC236}">
                <a16:creationId xmlns:a16="http://schemas.microsoft.com/office/drawing/2014/main" id="{09586064-BED2-49DB-8329-FC54EE138462}"/>
              </a:ext>
            </a:extLst>
          </p:cNvPr>
          <p:cNvSpPr>
            <a:spLocks/>
          </p:cNvSpPr>
          <p:nvPr/>
        </p:nvSpPr>
        <p:spPr bwMode="auto">
          <a:xfrm>
            <a:off x="2376069" y="4639383"/>
            <a:ext cx="7939" cy="12701"/>
          </a:xfrm>
          <a:custGeom>
            <a:avLst/>
            <a:gdLst>
              <a:gd name="T0" fmla="*/ 0 w 2"/>
              <a:gd name="T1" fmla="*/ 0 h 3"/>
              <a:gd name="T2" fmla="*/ 0 w 2"/>
              <a:gd name="T3" fmla="*/ 0 h 3"/>
              <a:gd name="T4" fmla="*/ 0 w 2"/>
              <a:gd name="T5" fmla="*/ 0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0" y="0"/>
                  <a:pt x="0" y="0"/>
                  <a:pt x="0" y="0"/>
                </a:cubicBezTo>
                <a:cubicBezTo>
                  <a:pt x="0" y="1"/>
                  <a:pt x="1" y="2"/>
                  <a:pt x="2" y="3"/>
                </a:cubicBezTo>
                <a:cubicBezTo>
                  <a:pt x="1" y="2"/>
                  <a:pt x="1"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5" name="Freeform 3524">
            <a:extLst>
              <a:ext uri="{FF2B5EF4-FFF2-40B4-BE49-F238E27FC236}">
                <a16:creationId xmlns:a16="http://schemas.microsoft.com/office/drawing/2014/main" id="{F6B08159-19F1-4F0D-A145-94806B4A9E05}"/>
              </a:ext>
            </a:extLst>
          </p:cNvPr>
          <p:cNvSpPr>
            <a:spLocks/>
          </p:cNvSpPr>
          <p:nvPr/>
        </p:nvSpPr>
        <p:spPr bwMode="auto">
          <a:xfrm>
            <a:off x="2337965" y="4631444"/>
            <a:ext cx="20640" cy="17464"/>
          </a:xfrm>
          <a:custGeom>
            <a:avLst/>
            <a:gdLst>
              <a:gd name="T0" fmla="*/ 4 w 5"/>
              <a:gd name="T1" fmla="*/ 0 h 4"/>
              <a:gd name="T2" fmla="*/ 0 w 5"/>
              <a:gd name="T3" fmla="*/ 1 h 4"/>
              <a:gd name="T4" fmla="*/ 1 w 5"/>
              <a:gd name="T5" fmla="*/ 1 h 4"/>
              <a:gd name="T6" fmla="*/ 0 w 5"/>
              <a:gd name="T7" fmla="*/ 1 h 4"/>
              <a:gd name="T8" fmla="*/ 0 w 5"/>
              <a:gd name="T9" fmla="*/ 1 h 4"/>
              <a:gd name="T10" fmla="*/ 0 w 5"/>
              <a:gd name="T11" fmla="*/ 2 h 4"/>
              <a:gd name="T12" fmla="*/ 0 w 5"/>
              <a:gd name="T13" fmla="*/ 3 h 4"/>
              <a:gd name="T14" fmla="*/ 1 w 5"/>
              <a:gd name="T15" fmla="*/ 4 h 4"/>
              <a:gd name="T16" fmla="*/ 1 w 5"/>
              <a:gd name="T17" fmla="*/ 4 h 4"/>
              <a:gd name="T18" fmla="*/ 3 w 5"/>
              <a:gd name="T19" fmla="*/ 2 h 4"/>
              <a:gd name="T20" fmla="*/ 5 w 5"/>
              <a:gd name="T21" fmla="*/ 0 h 4"/>
              <a:gd name="T22" fmla="*/ 4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4" y="0"/>
                </a:moveTo>
                <a:cubicBezTo>
                  <a:pt x="3" y="0"/>
                  <a:pt x="2" y="0"/>
                  <a:pt x="0" y="1"/>
                </a:cubicBezTo>
                <a:cubicBezTo>
                  <a:pt x="1" y="1"/>
                  <a:pt x="1" y="1"/>
                  <a:pt x="1" y="1"/>
                </a:cubicBezTo>
                <a:cubicBezTo>
                  <a:pt x="0" y="1"/>
                  <a:pt x="0" y="1"/>
                  <a:pt x="0" y="1"/>
                </a:cubicBezTo>
                <a:cubicBezTo>
                  <a:pt x="0" y="1"/>
                  <a:pt x="0" y="1"/>
                  <a:pt x="0" y="1"/>
                </a:cubicBezTo>
                <a:cubicBezTo>
                  <a:pt x="0" y="2"/>
                  <a:pt x="0" y="2"/>
                  <a:pt x="0" y="2"/>
                </a:cubicBezTo>
                <a:cubicBezTo>
                  <a:pt x="0" y="3"/>
                  <a:pt x="0" y="3"/>
                  <a:pt x="0" y="3"/>
                </a:cubicBezTo>
                <a:cubicBezTo>
                  <a:pt x="1" y="3"/>
                  <a:pt x="1" y="4"/>
                  <a:pt x="1" y="4"/>
                </a:cubicBezTo>
                <a:cubicBezTo>
                  <a:pt x="1" y="4"/>
                  <a:pt x="1" y="4"/>
                  <a:pt x="1" y="4"/>
                </a:cubicBezTo>
                <a:cubicBezTo>
                  <a:pt x="2" y="4"/>
                  <a:pt x="2" y="3"/>
                  <a:pt x="3" y="2"/>
                </a:cubicBezTo>
                <a:cubicBezTo>
                  <a:pt x="4" y="2"/>
                  <a:pt x="5" y="1"/>
                  <a:pt x="5" y="0"/>
                </a:cubicBezTo>
                <a:cubicBezTo>
                  <a:pt x="5" y="0"/>
                  <a:pt x="5"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6" name="Freeform 3525">
            <a:extLst>
              <a:ext uri="{FF2B5EF4-FFF2-40B4-BE49-F238E27FC236}">
                <a16:creationId xmlns:a16="http://schemas.microsoft.com/office/drawing/2014/main" id="{9D6F9203-4C74-4449-8BDE-B5949066456B}"/>
              </a:ext>
            </a:extLst>
          </p:cNvPr>
          <p:cNvSpPr>
            <a:spLocks noEditPoints="1"/>
          </p:cNvSpPr>
          <p:nvPr/>
        </p:nvSpPr>
        <p:spPr bwMode="auto">
          <a:xfrm>
            <a:off x="2307799" y="4648909"/>
            <a:ext cx="42868" cy="77796"/>
          </a:xfrm>
          <a:custGeom>
            <a:avLst/>
            <a:gdLst>
              <a:gd name="T0" fmla="*/ 8 w 10"/>
              <a:gd name="T1" fmla="*/ 3 h 18"/>
              <a:gd name="T2" fmla="*/ 7 w 10"/>
              <a:gd name="T3" fmla="*/ 5 h 18"/>
              <a:gd name="T4" fmla="*/ 0 w 10"/>
              <a:gd name="T5" fmla="*/ 18 h 18"/>
              <a:gd name="T6" fmla="*/ 4 w 10"/>
              <a:gd name="T7" fmla="*/ 17 h 18"/>
              <a:gd name="T8" fmla="*/ 9 w 10"/>
              <a:gd name="T9" fmla="*/ 14 h 18"/>
              <a:gd name="T10" fmla="*/ 9 w 10"/>
              <a:gd name="T11" fmla="*/ 13 h 18"/>
              <a:gd name="T12" fmla="*/ 10 w 10"/>
              <a:gd name="T13" fmla="*/ 10 h 18"/>
              <a:gd name="T14" fmla="*/ 10 w 10"/>
              <a:gd name="T15" fmla="*/ 8 h 18"/>
              <a:gd name="T16" fmla="*/ 9 w 10"/>
              <a:gd name="T17" fmla="*/ 6 h 18"/>
              <a:gd name="T18" fmla="*/ 9 w 10"/>
              <a:gd name="T19" fmla="*/ 6 h 18"/>
              <a:gd name="T20" fmla="*/ 9 w 10"/>
              <a:gd name="T21" fmla="*/ 5 h 18"/>
              <a:gd name="T22" fmla="*/ 8 w 10"/>
              <a:gd name="T23" fmla="*/ 3 h 18"/>
              <a:gd name="T24" fmla="*/ 8 w 10"/>
              <a:gd name="T25" fmla="*/ 3 h 18"/>
              <a:gd name="T26" fmla="*/ 8 w 10"/>
              <a:gd name="T27" fmla="*/ 0 h 18"/>
              <a:gd name="T28" fmla="*/ 2 w 10"/>
              <a:gd name="T29" fmla="*/ 4 h 18"/>
              <a:gd name="T30" fmla="*/ 2 w 10"/>
              <a:gd name="T31" fmla="*/ 5 h 18"/>
              <a:gd name="T32" fmla="*/ 2 w 10"/>
              <a:gd name="T33" fmla="*/ 6 h 18"/>
              <a:gd name="T34" fmla="*/ 2 w 10"/>
              <a:gd name="T35" fmla="*/ 10 h 18"/>
              <a:gd name="T36" fmla="*/ 2 w 10"/>
              <a:gd name="T37" fmla="*/ 12 h 18"/>
              <a:gd name="T38" fmla="*/ 1 w 10"/>
              <a:gd name="T39" fmla="*/ 14 h 18"/>
              <a:gd name="T40" fmla="*/ 1 w 10"/>
              <a:gd name="T41" fmla="*/ 17 h 18"/>
              <a:gd name="T42" fmla="*/ 0 w 10"/>
              <a:gd name="T43" fmla="*/ 18 h 18"/>
              <a:gd name="T44" fmla="*/ 0 w 10"/>
              <a:gd name="T45" fmla="*/ 18 h 18"/>
              <a:gd name="T46" fmla="*/ 0 w 10"/>
              <a:gd name="T47" fmla="*/ 18 h 18"/>
              <a:gd name="T48" fmla="*/ 7 w 10"/>
              <a:gd name="T49" fmla="*/ 5 h 18"/>
              <a:gd name="T50" fmla="*/ 8 w 10"/>
              <a:gd name="T51" fmla="*/ 3 h 18"/>
              <a:gd name="T52" fmla="*/ 8 w 10"/>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8">
                <a:moveTo>
                  <a:pt x="8" y="3"/>
                </a:moveTo>
                <a:cubicBezTo>
                  <a:pt x="8" y="4"/>
                  <a:pt x="7" y="4"/>
                  <a:pt x="7" y="5"/>
                </a:cubicBezTo>
                <a:cubicBezTo>
                  <a:pt x="0" y="18"/>
                  <a:pt x="0" y="18"/>
                  <a:pt x="0" y="18"/>
                </a:cubicBezTo>
                <a:cubicBezTo>
                  <a:pt x="1" y="18"/>
                  <a:pt x="2" y="18"/>
                  <a:pt x="4" y="17"/>
                </a:cubicBezTo>
                <a:cubicBezTo>
                  <a:pt x="6" y="16"/>
                  <a:pt x="7" y="15"/>
                  <a:pt x="9" y="14"/>
                </a:cubicBezTo>
                <a:cubicBezTo>
                  <a:pt x="9" y="13"/>
                  <a:pt x="9" y="13"/>
                  <a:pt x="9" y="13"/>
                </a:cubicBezTo>
                <a:cubicBezTo>
                  <a:pt x="10" y="12"/>
                  <a:pt x="10" y="11"/>
                  <a:pt x="10" y="10"/>
                </a:cubicBezTo>
                <a:cubicBezTo>
                  <a:pt x="10" y="9"/>
                  <a:pt x="10" y="9"/>
                  <a:pt x="10" y="8"/>
                </a:cubicBezTo>
                <a:cubicBezTo>
                  <a:pt x="10" y="8"/>
                  <a:pt x="9" y="7"/>
                  <a:pt x="9" y="6"/>
                </a:cubicBezTo>
                <a:cubicBezTo>
                  <a:pt x="9" y="6"/>
                  <a:pt x="9" y="6"/>
                  <a:pt x="9" y="6"/>
                </a:cubicBezTo>
                <a:cubicBezTo>
                  <a:pt x="9" y="5"/>
                  <a:pt x="9" y="5"/>
                  <a:pt x="9" y="5"/>
                </a:cubicBezTo>
                <a:cubicBezTo>
                  <a:pt x="9" y="4"/>
                  <a:pt x="9" y="4"/>
                  <a:pt x="8" y="3"/>
                </a:cubicBezTo>
                <a:cubicBezTo>
                  <a:pt x="8" y="3"/>
                  <a:pt x="8" y="3"/>
                  <a:pt x="8" y="3"/>
                </a:cubicBezTo>
                <a:moveTo>
                  <a:pt x="8" y="0"/>
                </a:moveTo>
                <a:cubicBezTo>
                  <a:pt x="6" y="2"/>
                  <a:pt x="4" y="3"/>
                  <a:pt x="2" y="4"/>
                </a:cubicBezTo>
                <a:cubicBezTo>
                  <a:pt x="2" y="4"/>
                  <a:pt x="2" y="4"/>
                  <a:pt x="2" y="5"/>
                </a:cubicBezTo>
                <a:cubicBezTo>
                  <a:pt x="2" y="5"/>
                  <a:pt x="2" y="6"/>
                  <a:pt x="2" y="6"/>
                </a:cubicBezTo>
                <a:cubicBezTo>
                  <a:pt x="2" y="7"/>
                  <a:pt x="2" y="9"/>
                  <a:pt x="2" y="10"/>
                </a:cubicBezTo>
                <a:cubicBezTo>
                  <a:pt x="2" y="10"/>
                  <a:pt x="2" y="11"/>
                  <a:pt x="2" y="12"/>
                </a:cubicBezTo>
                <a:cubicBezTo>
                  <a:pt x="2" y="12"/>
                  <a:pt x="1" y="13"/>
                  <a:pt x="1" y="14"/>
                </a:cubicBezTo>
                <a:cubicBezTo>
                  <a:pt x="1" y="15"/>
                  <a:pt x="1" y="16"/>
                  <a:pt x="1" y="17"/>
                </a:cubicBezTo>
                <a:cubicBezTo>
                  <a:pt x="1" y="17"/>
                  <a:pt x="0" y="17"/>
                  <a:pt x="0" y="18"/>
                </a:cubicBezTo>
                <a:cubicBezTo>
                  <a:pt x="0" y="18"/>
                  <a:pt x="0" y="18"/>
                  <a:pt x="0" y="18"/>
                </a:cubicBezTo>
                <a:cubicBezTo>
                  <a:pt x="0" y="18"/>
                  <a:pt x="0" y="18"/>
                  <a:pt x="0" y="18"/>
                </a:cubicBezTo>
                <a:cubicBezTo>
                  <a:pt x="7" y="5"/>
                  <a:pt x="7" y="5"/>
                  <a:pt x="7" y="5"/>
                </a:cubicBezTo>
                <a:cubicBezTo>
                  <a:pt x="7" y="4"/>
                  <a:pt x="8" y="3"/>
                  <a:pt x="8" y="3"/>
                </a:cubicBezTo>
                <a:cubicBezTo>
                  <a:pt x="8" y="2"/>
                  <a:pt x="8" y="1"/>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7" name="Freeform 3526">
            <a:extLst>
              <a:ext uri="{FF2B5EF4-FFF2-40B4-BE49-F238E27FC236}">
                <a16:creationId xmlns:a16="http://schemas.microsoft.com/office/drawing/2014/main" id="{203FD2B7-A689-446D-A1EC-43CD9AE1BB9E}"/>
              </a:ext>
            </a:extLst>
          </p:cNvPr>
          <p:cNvSpPr>
            <a:spLocks/>
          </p:cNvSpPr>
          <p:nvPr/>
        </p:nvSpPr>
        <p:spPr bwMode="auto">
          <a:xfrm>
            <a:off x="2315737" y="4639383"/>
            <a:ext cx="25403" cy="26990"/>
          </a:xfrm>
          <a:custGeom>
            <a:avLst/>
            <a:gdLst>
              <a:gd name="T0" fmla="*/ 5 w 6"/>
              <a:gd name="T1" fmla="*/ 0 h 6"/>
              <a:gd name="T2" fmla="*/ 5 w 6"/>
              <a:gd name="T3" fmla="*/ 0 h 6"/>
              <a:gd name="T4" fmla="*/ 2 w 6"/>
              <a:gd name="T5" fmla="*/ 2 h 6"/>
              <a:gd name="T6" fmla="*/ 1 w 6"/>
              <a:gd name="T7" fmla="*/ 3 h 6"/>
              <a:gd name="T8" fmla="*/ 1 w 6"/>
              <a:gd name="T9" fmla="*/ 3 h 6"/>
              <a:gd name="T10" fmla="*/ 0 w 6"/>
              <a:gd name="T11" fmla="*/ 5 h 6"/>
              <a:gd name="T12" fmla="*/ 0 w 6"/>
              <a:gd name="T13" fmla="*/ 6 h 6"/>
              <a:gd name="T14" fmla="*/ 6 w 6"/>
              <a:gd name="T15" fmla="*/ 2 h 6"/>
              <a:gd name="T16" fmla="*/ 6 w 6"/>
              <a:gd name="T17" fmla="*/ 2 h 6"/>
              <a:gd name="T18" fmla="*/ 5 w 6"/>
              <a:gd name="T19" fmla="*/ 1 h 6"/>
              <a:gd name="T20" fmla="*/ 5 w 6"/>
              <a:gd name="T21" fmla="*/ 0 h 6"/>
              <a:gd name="T22" fmla="*/ 5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5" y="0"/>
                </a:moveTo>
                <a:cubicBezTo>
                  <a:pt x="5" y="0"/>
                  <a:pt x="5" y="0"/>
                  <a:pt x="5" y="0"/>
                </a:cubicBezTo>
                <a:cubicBezTo>
                  <a:pt x="4" y="0"/>
                  <a:pt x="3" y="1"/>
                  <a:pt x="2" y="2"/>
                </a:cubicBezTo>
                <a:cubicBezTo>
                  <a:pt x="2" y="2"/>
                  <a:pt x="1" y="2"/>
                  <a:pt x="1" y="3"/>
                </a:cubicBezTo>
                <a:cubicBezTo>
                  <a:pt x="1" y="3"/>
                  <a:pt x="1" y="3"/>
                  <a:pt x="1" y="3"/>
                </a:cubicBezTo>
                <a:cubicBezTo>
                  <a:pt x="0" y="4"/>
                  <a:pt x="0" y="4"/>
                  <a:pt x="0" y="5"/>
                </a:cubicBezTo>
                <a:cubicBezTo>
                  <a:pt x="0" y="5"/>
                  <a:pt x="0" y="5"/>
                  <a:pt x="0" y="6"/>
                </a:cubicBezTo>
                <a:cubicBezTo>
                  <a:pt x="2" y="5"/>
                  <a:pt x="4" y="4"/>
                  <a:pt x="6" y="2"/>
                </a:cubicBezTo>
                <a:cubicBezTo>
                  <a:pt x="6" y="2"/>
                  <a:pt x="6" y="2"/>
                  <a:pt x="6" y="2"/>
                </a:cubicBezTo>
                <a:cubicBezTo>
                  <a:pt x="5" y="2"/>
                  <a:pt x="5" y="1"/>
                  <a:pt x="5" y="1"/>
                </a:cubicBezTo>
                <a:cubicBezTo>
                  <a:pt x="5" y="0"/>
                  <a:pt x="5" y="0"/>
                  <a:pt x="5" y="0"/>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8" name="Freeform 3527">
            <a:extLst>
              <a:ext uri="{FF2B5EF4-FFF2-40B4-BE49-F238E27FC236}">
                <a16:creationId xmlns:a16="http://schemas.microsoft.com/office/drawing/2014/main" id="{A5DCC10C-DCCD-4B92-B5F5-73C43E87ED1E}"/>
              </a:ext>
            </a:extLst>
          </p:cNvPr>
          <p:cNvSpPr>
            <a:spLocks/>
          </p:cNvSpPr>
          <p:nvPr/>
        </p:nvSpPr>
        <p:spPr bwMode="auto">
          <a:xfrm>
            <a:off x="2293510" y="4726705"/>
            <a:ext cx="60332" cy="33341"/>
          </a:xfrm>
          <a:custGeom>
            <a:avLst/>
            <a:gdLst>
              <a:gd name="T0" fmla="*/ 11 w 14"/>
              <a:gd name="T1" fmla="*/ 0 h 8"/>
              <a:gd name="T2" fmla="*/ 10 w 14"/>
              <a:gd name="T3" fmla="*/ 0 h 8"/>
              <a:gd name="T4" fmla="*/ 9 w 14"/>
              <a:gd name="T5" fmla="*/ 0 h 8"/>
              <a:gd name="T6" fmla="*/ 7 w 14"/>
              <a:gd name="T7" fmla="*/ 1 h 8"/>
              <a:gd name="T8" fmla="*/ 6 w 14"/>
              <a:gd name="T9" fmla="*/ 2 h 8"/>
              <a:gd name="T10" fmla="*/ 3 w 14"/>
              <a:gd name="T11" fmla="*/ 4 h 8"/>
              <a:gd name="T12" fmla="*/ 0 w 14"/>
              <a:gd name="T13" fmla="*/ 8 h 8"/>
              <a:gd name="T14" fmla="*/ 0 w 14"/>
              <a:gd name="T15" fmla="*/ 8 h 8"/>
              <a:gd name="T16" fmla="*/ 1 w 14"/>
              <a:gd name="T17" fmla="*/ 7 h 8"/>
              <a:gd name="T18" fmla="*/ 1 w 14"/>
              <a:gd name="T19" fmla="*/ 7 h 8"/>
              <a:gd name="T20" fmla="*/ 2 w 14"/>
              <a:gd name="T21" fmla="*/ 7 h 8"/>
              <a:gd name="T22" fmla="*/ 3 w 14"/>
              <a:gd name="T23" fmla="*/ 6 h 8"/>
              <a:gd name="T24" fmla="*/ 4 w 14"/>
              <a:gd name="T25" fmla="*/ 6 h 8"/>
              <a:gd name="T26" fmla="*/ 6 w 14"/>
              <a:gd name="T27" fmla="*/ 5 h 8"/>
              <a:gd name="T28" fmla="*/ 7 w 14"/>
              <a:gd name="T29" fmla="*/ 5 h 8"/>
              <a:gd name="T30" fmla="*/ 8 w 14"/>
              <a:gd name="T31" fmla="*/ 5 h 8"/>
              <a:gd name="T32" fmla="*/ 9 w 14"/>
              <a:gd name="T33" fmla="*/ 4 h 8"/>
              <a:gd name="T34" fmla="*/ 9 w 14"/>
              <a:gd name="T35" fmla="*/ 4 h 8"/>
              <a:gd name="T36" fmla="*/ 10 w 14"/>
              <a:gd name="T37" fmla="*/ 4 h 8"/>
              <a:gd name="T38" fmla="*/ 14 w 14"/>
              <a:gd name="T39" fmla="*/ 1 h 8"/>
              <a:gd name="T40" fmla="*/ 14 w 14"/>
              <a:gd name="T41" fmla="*/ 1 h 8"/>
              <a:gd name="T42" fmla="*/ 14 w 14"/>
              <a:gd name="T43" fmla="*/ 1 h 8"/>
              <a:gd name="T44" fmla="*/ 13 w 14"/>
              <a:gd name="T45" fmla="*/ 1 h 8"/>
              <a:gd name="T46" fmla="*/ 12 w 14"/>
              <a:gd name="T47" fmla="*/ 1 h 8"/>
              <a:gd name="T48" fmla="*/ 12 w 14"/>
              <a:gd name="T49" fmla="*/ 0 h 8"/>
              <a:gd name="T50" fmla="*/ 11 w 14"/>
              <a:gd name="T5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8">
                <a:moveTo>
                  <a:pt x="11" y="0"/>
                </a:moveTo>
                <a:cubicBezTo>
                  <a:pt x="10" y="0"/>
                  <a:pt x="10" y="0"/>
                  <a:pt x="10" y="0"/>
                </a:cubicBezTo>
                <a:cubicBezTo>
                  <a:pt x="9" y="0"/>
                  <a:pt x="9" y="0"/>
                  <a:pt x="9" y="0"/>
                </a:cubicBezTo>
                <a:cubicBezTo>
                  <a:pt x="8" y="1"/>
                  <a:pt x="8" y="1"/>
                  <a:pt x="7" y="1"/>
                </a:cubicBezTo>
                <a:cubicBezTo>
                  <a:pt x="7" y="1"/>
                  <a:pt x="6" y="2"/>
                  <a:pt x="6" y="2"/>
                </a:cubicBezTo>
                <a:cubicBezTo>
                  <a:pt x="5" y="2"/>
                  <a:pt x="4" y="3"/>
                  <a:pt x="3" y="4"/>
                </a:cubicBezTo>
                <a:cubicBezTo>
                  <a:pt x="2" y="5"/>
                  <a:pt x="1" y="7"/>
                  <a:pt x="0" y="8"/>
                </a:cubicBezTo>
                <a:cubicBezTo>
                  <a:pt x="0" y="8"/>
                  <a:pt x="0" y="8"/>
                  <a:pt x="0" y="8"/>
                </a:cubicBezTo>
                <a:cubicBezTo>
                  <a:pt x="1" y="7"/>
                  <a:pt x="1" y="7"/>
                  <a:pt x="1" y="7"/>
                </a:cubicBezTo>
                <a:cubicBezTo>
                  <a:pt x="1" y="7"/>
                  <a:pt x="1" y="7"/>
                  <a:pt x="1" y="7"/>
                </a:cubicBezTo>
                <a:cubicBezTo>
                  <a:pt x="2" y="7"/>
                  <a:pt x="2" y="7"/>
                  <a:pt x="2" y="7"/>
                </a:cubicBezTo>
                <a:cubicBezTo>
                  <a:pt x="2" y="6"/>
                  <a:pt x="3" y="6"/>
                  <a:pt x="3" y="6"/>
                </a:cubicBezTo>
                <a:cubicBezTo>
                  <a:pt x="4" y="6"/>
                  <a:pt x="4" y="6"/>
                  <a:pt x="4" y="6"/>
                </a:cubicBezTo>
                <a:cubicBezTo>
                  <a:pt x="5" y="5"/>
                  <a:pt x="5" y="5"/>
                  <a:pt x="6" y="5"/>
                </a:cubicBezTo>
                <a:cubicBezTo>
                  <a:pt x="6" y="5"/>
                  <a:pt x="6" y="5"/>
                  <a:pt x="7" y="5"/>
                </a:cubicBezTo>
                <a:cubicBezTo>
                  <a:pt x="8" y="5"/>
                  <a:pt x="8" y="5"/>
                  <a:pt x="8" y="5"/>
                </a:cubicBezTo>
                <a:cubicBezTo>
                  <a:pt x="8" y="5"/>
                  <a:pt x="9" y="4"/>
                  <a:pt x="9" y="4"/>
                </a:cubicBezTo>
                <a:cubicBezTo>
                  <a:pt x="9" y="4"/>
                  <a:pt x="9" y="4"/>
                  <a:pt x="9" y="4"/>
                </a:cubicBezTo>
                <a:cubicBezTo>
                  <a:pt x="10" y="4"/>
                  <a:pt x="10" y="4"/>
                  <a:pt x="10" y="4"/>
                </a:cubicBezTo>
                <a:cubicBezTo>
                  <a:pt x="11" y="3"/>
                  <a:pt x="12" y="2"/>
                  <a:pt x="14" y="1"/>
                </a:cubicBezTo>
                <a:cubicBezTo>
                  <a:pt x="14" y="1"/>
                  <a:pt x="14" y="1"/>
                  <a:pt x="14" y="1"/>
                </a:cubicBezTo>
                <a:cubicBezTo>
                  <a:pt x="14" y="1"/>
                  <a:pt x="14" y="1"/>
                  <a:pt x="14" y="1"/>
                </a:cubicBezTo>
                <a:cubicBezTo>
                  <a:pt x="13" y="1"/>
                  <a:pt x="13" y="1"/>
                  <a:pt x="13" y="1"/>
                </a:cubicBezTo>
                <a:cubicBezTo>
                  <a:pt x="12" y="1"/>
                  <a:pt x="12" y="1"/>
                  <a:pt x="12" y="1"/>
                </a:cubicBezTo>
                <a:cubicBezTo>
                  <a:pt x="12" y="0"/>
                  <a:pt x="12" y="0"/>
                  <a:pt x="12" y="0"/>
                </a:cubicBezTo>
                <a:cubicBezTo>
                  <a:pt x="11" y="0"/>
                  <a:pt x="11" y="0"/>
                  <a:pt x="1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79" name="Freeform 3528">
            <a:extLst>
              <a:ext uri="{FF2B5EF4-FFF2-40B4-BE49-F238E27FC236}">
                <a16:creationId xmlns:a16="http://schemas.microsoft.com/office/drawing/2014/main" id="{3C553DE7-4F0F-4E6E-8716-33694D3453B6}"/>
              </a:ext>
            </a:extLst>
          </p:cNvPr>
          <p:cNvSpPr>
            <a:spLocks/>
          </p:cNvSpPr>
          <p:nvPr/>
        </p:nvSpPr>
        <p:spPr bwMode="auto">
          <a:xfrm>
            <a:off x="2320501" y="4721942"/>
            <a:ext cx="47631" cy="12701"/>
          </a:xfrm>
          <a:custGeom>
            <a:avLst/>
            <a:gdLst>
              <a:gd name="T0" fmla="*/ 9 w 11"/>
              <a:gd name="T1" fmla="*/ 0 h 3"/>
              <a:gd name="T2" fmla="*/ 8 w 11"/>
              <a:gd name="T3" fmla="*/ 0 h 3"/>
              <a:gd name="T4" fmla="*/ 0 w 11"/>
              <a:gd name="T5" fmla="*/ 3 h 3"/>
              <a:gd name="T6" fmla="*/ 1 w 11"/>
              <a:gd name="T7" fmla="*/ 2 h 3"/>
              <a:gd name="T8" fmla="*/ 3 w 11"/>
              <a:gd name="T9" fmla="*/ 1 h 3"/>
              <a:gd name="T10" fmla="*/ 4 w 11"/>
              <a:gd name="T11" fmla="*/ 1 h 3"/>
              <a:gd name="T12" fmla="*/ 5 w 11"/>
              <a:gd name="T13" fmla="*/ 1 h 3"/>
              <a:gd name="T14" fmla="*/ 6 w 11"/>
              <a:gd name="T15" fmla="*/ 1 h 3"/>
              <a:gd name="T16" fmla="*/ 6 w 11"/>
              <a:gd name="T17" fmla="*/ 1 h 3"/>
              <a:gd name="T18" fmla="*/ 7 w 11"/>
              <a:gd name="T19" fmla="*/ 1 h 3"/>
              <a:gd name="T20" fmla="*/ 8 w 11"/>
              <a:gd name="T21" fmla="*/ 1 h 3"/>
              <a:gd name="T22" fmla="*/ 9 w 11"/>
              <a:gd name="T23" fmla="*/ 1 h 3"/>
              <a:gd name="T24" fmla="*/ 10 w 11"/>
              <a:gd name="T25" fmla="*/ 1 h 3"/>
              <a:gd name="T26" fmla="*/ 11 w 11"/>
              <a:gd name="T27" fmla="*/ 1 h 3"/>
              <a:gd name="T28" fmla="*/ 10 w 11"/>
              <a:gd name="T29" fmla="*/ 0 h 3"/>
              <a:gd name="T30" fmla="*/ 9 w 11"/>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9" y="0"/>
                </a:moveTo>
                <a:cubicBezTo>
                  <a:pt x="9" y="0"/>
                  <a:pt x="8" y="0"/>
                  <a:pt x="8" y="0"/>
                </a:cubicBezTo>
                <a:cubicBezTo>
                  <a:pt x="5" y="0"/>
                  <a:pt x="3" y="1"/>
                  <a:pt x="0" y="3"/>
                </a:cubicBezTo>
                <a:cubicBezTo>
                  <a:pt x="0" y="3"/>
                  <a:pt x="1" y="2"/>
                  <a:pt x="1" y="2"/>
                </a:cubicBezTo>
                <a:cubicBezTo>
                  <a:pt x="2" y="2"/>
                  <a:pt x="2" y="2"/>
                  <a:pt x="3" y="1"/>
                </a:cubicBezTo>
                <a:cubicBezTo>
                  <a:pt x="4" y="1"/>
                  <a:pt x="4" y="1"/>
                  <a:pt x="4" y="1"/>
                </a:cubicBezTo>
                <a:cubicBezTo>
                  <a:pt x="5" y="1"/>
                  <a:pt x="5" y="1"/>
                  <a:pt x="5" y="1"/>
                </a:cubicBezTo>
                <a:cubicBezTo>
                  <a:pt x="6" y="1"/>
                  <a:pt x="6" y="1"/>
                  <a:pt x="6" y="1"/>
                </a:cubicBezTo>
                <a:cubicBezTo>
                  <a:pt x="6" y="1"/>
                  <a:pt x="6" y="1"/>
                  <a:pt x="6" y="1"/>
                </a:cubicBezTo>
                <a:cubicBezTo>
                  <a:pt x="7" y="1"/>
                  <a:pt x="7" y="1"/>
                  <a:pt x="7" y="1"/>
                </a:cubicBezTo>
                <a:cubicBezTo>
                  <a:pt x="8" y="1"/>
                  <a:pt x="8" y="1"/>
                  <a:pt x="8" y="1"/>
                </a:cubicBezTo>
                <a:cubicBezTo>
                  <a:pt x="8" y="1"/>
                  <a:pt x="9" y="1"/>
                  <a:pt x="9" y="1"/>
                </a:cubicBezTo>
                <a:cubicBezTo>
                  <a:pt x="10" y="1"/>
                  <a:pt x="10" y="1"/>
                  <a:pt x="10" y="1"/>
                </a:cubicBezTo>
                <a:cubicBezTo>
                  <a:pt x="11" y="1"/>
                  <a:pt x="11" y="1"/>
                  <a:pt x="11" y="1"/>
                </a:cubicBezTo>
                <a:cubicBezTo>
                  <a:pt x="11" y="0"/>
                  <a:pt x="11" y="0"/>
                  <a:pt x="10" y="0"/>
                </a:cubicBezTo>
                <a:cubicBezTo>
                  <a:pt x="10" y="0"/>
                  <a:pt x="10" y="0"/>
                  <a:pt x="9"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0" name="Freeform 3529">
            <a:extLst>
              <a:ext uri="{FF2B5EF4-FFF2-40B4-BE49-F238E27FC236}">
                <a16:creationId xmlns:a16="http://schemas.microsoft.com/office/drawing/2014/main" id="{30B566F7-10C8-4E83-9543-F9F482B6524C}"/>
              </a:ext>
            </a:extLst>
          </p:cNvPr>
          <p:cNvSpPr>
            <a:spLocks/>
          </p:cNvSpPr>
          <p:nvPr/>
        </p:nvSpPr>
        <p:spPr bwMode="auto">
          <a:xfrm>
            <a:off x="2285572" y="4747345"/>
            <a:ext cx="42868" cy="47631"/>
          </a:xfrm>
          <a:custGeom>
            <a:avLst/>
            <a:gdLst>
              <a:gd name="T0" fmla="*/ 10 w 10"/>
              <a:gd name="T1" fmla="*/ 0 h 11"/>
              <a:gd name="T2" fmla="*/ 10 w 10"/>
              <a:gd name="T3" fmla="*/ 0 h 11"/>
              <a:gd name="T4" fmla="*/ 9 w 10"/>
              <a:gd name="T5" fmla="*/ 0 h 11"/>
              <a:gd name="T6" fmla="*/ 8 w 10"/>
              <a:gd name="T7" fmla="*/ 0 h 11"/>
              <a:gd name="T8" fmla="*/ 6 w 10"/>
              <a:gd name="T9" fmla="*/ 1 h 11"/>
              <a:gd name="T10" fmla="*/ 5 w 10"/>
              <a:gd name="T11" fmla="*/ 1 h 11"/>
              <a:gd name="T12" fmla="*/ 4 w 10"/>
              <a:gd name="T13" fmla="*/ 2 h 11"/>
              <a:gd name="T14" fmla="*/ 4 w 10"/>
              <a:gd name="T15" fmla="*/ 2 h 11"/>
              <a:gd name="T16" fmla="*/ 3 w 10"/>
              <a:gd name="T17" fmla="*/ 2 h 11"/>
              <a:gd name="T18" fmla="*/ 2 w 10"/>
              <a:gd name="T19" fmla="*/ 3 h 11"/>
              <a:gd name="T20" fmla="*/ 1 w 10"/>
              <a:gd name="T21" fmla="*/ 4 h 11"/>
              <a:gd name="T22" fmla="*/ 0 w 10"/>
              <a:gd name="T23" fmla="*/ 9 h 11"/>
              <a:gd name="T24" fmla="*/ 0 w 10"/>
              <a:gd name="T25" fmla="*/ 11 h 11"/>
              <a:gd name="T26" fmla="*/ 1 w 10"/>
              <a:gd name="T27" fmla="*/ 11 h 11"/>
              <a:gd name="T28" fmla="*/ 2 w 10"/>
              <a:gd name="T29" fmla="*/ 9 h 11"/>
              <a:gd name="T30" fmla="*/ 5 w 10"/>
              <a:gd name="T31" fmla="*/ 6 h 11"/>
              <a:gd name="T32" fmla="*/ 8 w 10"/>
              <a:gd name="T33" fmla="*/ 2 h 11"/>
              <a:gd name="T34" fmla="*/ 10 w 10"/>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1">
                <a:moveTo>
                  <a:pt x="10" y="0"/>
                </a:moveTo>
                <a:cubicBezTo>
                  <a:pt x="10" y="0"/>
                  <a:pt x="10" y="0"/>
                  <a:pt x="10" y="0"/>
                </a:cubicBezTo>
                <a:cubicBezTo>
                  <a:pt x="9" y="0"/>
                  <a:pt x="9" y="0"/>
                  <a:pt x="9" y="0"/>
                </a:cubicBezTo>
                <a:cubicBezTo>
                  <a:pt x="8" y="0"/>
                  <a:pt x="8" y="0"/>
                  <a:pt x="8" y="0"/>
                </a:cubicBezTo>
                <a:cubicBezTo>
                  <a:pt x="7" y="1"/>
                  <a:pt x="7" y="1"/>
                  <a:pt x="6" y="1"/>
                </a:cubicBezTo>
                <a:cubicBezTo>
                  <a:pt x="6" y="1"/>
                  <a:pt x="6" y="1"/>
                  <a:pt x="5" y="1"/>
                </a:cubicBezTo>
                <a:cubicBezTo>
                  <a:pt x="5" y="1"/>
                  <a:pt x="4" y="2"/>
                  <a:pt x="4" y="2"/>
                </a:cubicBezTo>
                <a:cubicBezTo>
                  <a:pt x="4" y="2"/>
                  <a:pt x="4" y="2"/>
                  <a:pt x="4" y="2"/>
                </a:cubicBezTo>
                <a:cubicBezTo>
                  <a:pt x="3" y="2"/>
                  <a:pt x="3" y="2"/>
                  <a:pt x="3" y="2"/>
                </a:cubicBezTo>
                <a:cubicBezTo>
                  <a:pt x="2" y="3"/>
                  <a:pt x="2" y="3"/>
                  <a:pt x="2" y="3"/>
                </a:cubicBezTo>
                <a:cubicBezTo>
                  <a:pt x="1" y="4"/>
                  <a:pt x="1" y="4"/>
                  <a:pt x="1" y="4"/>
                </a:cubicBezTo>
                <a:cubicBezTo>
                  <a:pt x="1" y="5"/>
                  <a:pt x="0" y="7"/>
                  <a:pt x="0" y="9"/>
                </a:cubicBezTo>
                <a:cubicBezTo>
                  <a:pt x="0" y="10"/>
                  <a:pt x="0" y="10"/>
                  <a:pt x="0" y="11"/>
                </a:cubicBezTo>
                <a:cubicBezTo>
                  <a:pt x="0" y="11"/>
                  <a:pt x="1" y="11"/>
                  <a:pt x="1" y="11"/>
                </a:cubicBezTo>
                <a:cubicBezTo>
                  <a:pt x="1" y="11"/>
                  <a:pt x="2" y="10"/>
                  <a:pt x="2" y="9"/>
                </a:cubicBezTo>
                <a:cubicBezTo>
                  <a:pt x="3" y="8"/>
                  <a:pt x="4" y="7"/>
                  <a:pt x="5" y="6"/>
                </a:cubicBezTo>
                <a:cubicBezTo>
                  <a:pt x="6" y="4"/>
                  <a:pt x="7" y="3"/>
                  <a:pt x="8" y="2"/>
                </a:cubicBezTo>
                <a:cubicBezTo>
                  <a:pt x="9" y="1"/>
                  <a:pt x="10" y="1"/>
                  <a:pt x="1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1" name="Freeform 3530">
            <a:extLst>
              <a:ext uri="{FF2B5EF4-FFF2-40B4-BE49-F238E27FC236}">
                <a16:creationId xmlns:a16="http://schemas.microsoft.com/office/drawing/2014/main" id="{BB8E7250-F287-48F3-B836-9731C5816034}"/>
              </a:ext>
            </a:extLst>
          </p:cNvPr>
          <p:cNvSpPr>
            <a:spLocks/>
          </p:cNvSpPr>
          <p:nvPr/>
        </p:nvSpPr>
        <p:spPr bwMode="auto">
          <a:xfrm>
            <a:off x="2290334" y="4739406"/>
            <a:ext cx="50806" cy="63507"/>
          </a:xfrm>
          <a:custGeom>
            <a:avLst/>
            <a:gdLst>
              <a:gd name="T0" fmla="*/ 12 w 12"/>
              <a:gd name="T1" fmla="*/ 0 h 15"/>
              <a:gd name="T2" fmla="*/ 11 w 12"/>
              <a:gd name="T3" fmla="*/ 1 h 15"/>
              <a:gd name="T4" fmla="*/ 8 w 12"/>
              <a:gd name="T5" fmla="*/ 4 h 15"/>
              <a:gd name="T6" fmla="*/ 4 w 12"/>
              <a:gd name="T7" fmla="*/ 8 h 15"/>
              <a:gd name="T8" fmla="*/ 1 w 12"/>
              <a:gd name="T9" fmla="*/ 11 h 15"/>
              <a:gd name="T10" fmla="*/ 0 w 12"/>
              <a:gd name="T11" fmla="*/ 14 h 15"/>
              <a:gd name="T12" fmla="*/ 1 w 12"/>
              <a:gd name="T13" fmla="*/ 14 h 15"/>
              <a:gd name="T14" fmla="*/ 1 w 12"/>
              <a:gd name="T15" fmla="*/ 14 h 15"/>
              <a:gd name="T16" fmla="*/ 3 w 12"/>
              <a:gd name="T17" fmla="*/ 14 h 15"/>
              <a:gd name="T18" fmla="*/ 6 w 12"/>
              <a:gd name="T19" fmla="*/ 15 h 15"/>
              <a:gd name="T20" fmla="*/ 6 w 12"/>
              <a:gd name="T21" fmla="*/ 15 h 15"/>
              <a:gd name="T22" fmla="*/ 7 w 12"/>
              <a:gd name="T23" fmla="*/ 14 h 15"/>
              <a:gd name="T24" fmla="*/ 9 w 12"/>
              <a:gd name="T25" fmla="*/ 11 h 15"/>
              <a:gd name="T26" fmla="*/ 9 w 12"/>
              <a:gd name="T27" fmla="*/ 10 h 15"/>
              <a:gd name="T28" fmla="*/ 10 w 12"/>
              <a:gd name="T29" fmla="*/ 8 h 15"/>
              <a:gd name="T30" fmla="*/ 11 w 12"/>
              <a:gd name="T31" fmla="*/ 4 h 15"/>
              <a:gd name="T32" fmla="*/ 11 w 12"/>
              <a:gd name="T33" fmla="*/ 3 h 15"/>
              <a:gd name="T34" fmla="*/ 12 w 12"/>
              <a:gd name="T35" fmla="*/ 1 h 15"/>
              <a:gd name="T36" fmla="*/ 12 w 12"/>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5">
                <a:moveTo>
                  <a:pt x="12" y="0"/>
                </a:moveTo>
                <a:cubicBezTo>
                  <a:pt x="12" y="0"/>
                  <a:pt x="12" y="1"/>
                  <a:pt x="11" y="1"/>
                </a:cubicBezTo>
                <a:cubicBezTo>
                  <a:pt x="10" y="2"/>
                  <a:pt x="9" y="3"/>
                  <a:pt x="8" y="4"/>
                </a:cubicBezTo>
                <a:cubicBezTo>
                  <a:pt x="6" y="5"/>
                  <a:pt x="5" y="7"/>
                  <a:pt x="4" y="8"/>
                </a:cubicBezTo>
                <a:cubicBezTo>
                  <a:pt x="3" y="9"/>
                  <a:pt x="2" y="10"/>
                  <a:pt x="1" y="11"/>
                </a:cubicBezTo>
                <a:cubicBezTo>
                  <a:pt x="1" y="12"/>
                  <a:pt x="0" y="13"/>
                  <a:pt x="0" y="14"/>
                </a:cubicBezTo>
                <a:cubicBezTo>
                  <a:pt x="1" y="14"/>
                  <a:pt x="1" y="14"/>
                  <a:pt x="1" y="14"/>
                </a:cubicBezTo>
                <a:cubicBezTo>
                  <a:pt x="1" y="14"/>
                  <a:pt x="1" y="14"/>
                  <a:pt x="1" y="14"/>
                </a:cubicBezTo>
                <a:cubicBezTo>
                  <a:pt x="1" y="14"/>
                  <a:pt x="2" y="14"/>
                  <a:pt x="3" y="14"/>
                </a:cubicBezTo>
                <a:cubicBezTo>
                  <a:pt x="4" y="15"/>
                  <a:pt x="5" y="15"/>
                  <a:pt x="6" y="15"/>
                </a:cubicBezTo>
                <a:cubicBezTo>
                  <a:pt x="6" y="15"/>
                  <a:pt x="6" y="15"/>
                  <a:pt x="6" y="15"/>
                </a:cubicBezTo>
                <a:cubicBezTo>
                  <a:pt x="7" y="15"/>
                  <a:pt x="7" y="15"/>
                  <a:pt x="7" y="14"/>
                </a:cubicBezTo>
                <a:cubicBezTo>
                  <a:pt x="8" y="13"/>
                  <a:pt x="8" y="12"/>
                  <a:pt x="9" y="11"/>
                </a:cubicBezTo>
                <a:cubicBezTo>
                  <a:pt x="9" y="11"/>
                  <a:pt x="9" y="10"/>
                  <a:pt x="9" y="10"/>
                </a:cubicBezTo>
                <a:cubicBezTo>
                  <a:pt x="9" y="9"/>
                  <a:pt x="10" y="8"/>
                  <a:pt x="10" y="8"/>
                </a:cubicBezTo>
                <a:cubicBezTo>
                  <a:pt x="10" y="7"/>
                  <a:pt x="10" y="5"/>
                  <a:pt x="11" y="4"/>
                </a:cubicBezTo>
                <a:cubicBezTo>
                  <a:pt x="11" y="4"/>
                  <a:pt x="11" y="3"/>
                  <a:pt x="11" y="3"/>
                </a:cubicBezTo>
                <a:cubicBezTo>
                  <a:pt x="11" y="2"/>
                  <a:pt x="11" y="2"/>
                  <a:pt x="12" y="1"/>
                </a:cubicBezTo>
                <a:cubicBezTo>
                  <a:pt x="12" y="1"/>
                  <a:pt x="12" y="0"/>
                  <a:pt x="1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2" name="Freeform 3531">
            <a:extLst>
              <a:ext uri="{FF2B5EF4-FFF2-40B4-BE49-F238E27FC236}">
                <a16:creationId xmlns:a16="http://schemas.microsoft.com/office/drawing/2014/main" id="{6B718709-09F1-42D8-84AC-13A0DCCAF779}"/>
              </a:ext>
            </a:extLst>
          </p:cNvPr>
          <p:cNvSpPr>
            <a:spLocks/>
          </p:cNvSpPr>
          <p:nvPr/>
        </p:nvSpPr>
        <p:spPr bwMode="auto">
          <a:xfrm>
            <a:off x="2358605" y="4726705"/>
            <a:ext cx="52394" cy="68270"/>
          </a:xfrm>
          <a:custGeom>
            <a:avLst/>
            <a:gdLst>
              <a:gd name="T0" fmla="*/ 5 w 12"/>
              <a:gd name="T1" fmla="*/ 0 h 16"/>
              <a:gd name="T2" fmla="*/ 3 w 12"/>
              <a:gd name="T3" fmla="*/ 0 h 16"/>
              <a:gd name="T4" fmla="*/ 3 w 12"/>
              <a:gd name="T5" fmla="*/ 0 h 16"/>
              <a:gd name="T6" fmla="*/ 2 w 12"/>
              <a:gd name="T7" fmla="*/ 0 h 16"/>
              <a:gd name="T8" fmla="*/ 2 w 12"/>
              <a:gd name="T9" fmla="*/ 0 h 16"/>
              <a:gd name="T10" fmla="*/ 2 w 12"/>
              <a:gd name="T11" fmla="*/ 1 h 16"/>
              <a:gd name="T12" fmla="*/ 2 w 12"/>
              <a:gd name="T13" fmla="*/ 2 h 16"/>
              <a:gd name="T14" fmla="*/ 2 w 12"/>
              <a:gd name="T15" fmla="*/ 3 h 16"/>
              <a:gd name="T16" fmla="*/ 2 w 12"/>
              <a:gd name="T17" fmla="*/ 6 h 16"/>
              <a:gd name="T18" fmla="*/ 2 w 12"/>
              <a:gd name="T19" fmla="*/ 8 h 16"/>
              <a:gd name="T20" fmla="*/ 2 w 12"/>
              <a:gd name="T21" fmla="*/ 9 h 16"/>
              <a:gd name="T22" fmla="*/ 2 w 12"/>
              <a:gd name="T23" fmla="*/ 9 h 16"/>
              <a:gd name="T24" fmla="*/ 2 w 12"/>
              <a:gd name="T25" fmla="*/ 11 h 16"/>
              <a:gd name="T26" fmla="*/ 2 w 12"/>
              <a:gd name="T27" fmla="*/ 13 h 16"/>
              <a:gd name="T28" fmla="*/ 1 w 12"/>
              <a:gd name="T29" fmla="*/ 16 h 16"/>
              <a:gd name="T30" fmla="*/ 0 w 12"/>
              <a:gd name="T31" fmla="*/ 16 h 16"/>
              <a:gd name="T32" fmla="*/ 1 w 12"/>
              <a:gd name="T33" fmla="*/ 16 h 16"/>
              <a:gd name="T34" fmla="*/ 6 w 12"/>
              <a:gd name="T35" fmla="*/ 14 h 16"/>
              <a:gd name="T36" fmla="*/ 4 w 12"/>
              <a:gd name="T37" fmla="*/ 11 h 16"/>
              <a:gd name="T38" fmla="*/ 6 w 12"/>
              <a:gd name="T39" fmla="*/ 7 h 16"/>
              <a:gd name="T40" fmla="*/ 9 w 12"/>
              <a:gd name="T41" fmla="*/ 6 h 16"/>
              <a:gd name="T42" fmla="*/ 10 w 12"/>
              <a:gd name="T43" fmla="*/ 6 h 16"/>
              <a:gd name="T44" fmla="*/ 10 w 12"/>
              <a:gd name="T45" fmla="*/ 6 h 16"/>
              <a:gd name="T46" fmla="*/ 10 w 12"/>
              <a:gd name="T47" fmla="*/ 6 h 16"/>
              <a:gd name="T48" fmla="*/ 10 w 12"/>
              <a:gd name="T49" fmla="*/ 6 h 16"/>
              <a:gd name="T50" fmla="*/ 11 w 12"/>
              <a:gd name="T51" fmla="*/ 6 h 16"/>
              <a:gd name="T52" fmla="*/ 11 w 12"/>
              <a:gd name="T53" fmla="*/ 7 h 16"/>
              <a:gd name="T54" fmla="*/ 11 w 12"/>
              <a:gd name="T55" fmla="*/ 8 h 16"/>
              <a:gd name="T56" fmla="*/ 11 w 12"/>
              <a:gd name="T57" fmla="*/ 9 h 16"/>
              <a:gd name="T58" fmla="*/ 11 w 12"/>
              <a:gd name="T59" fmla="*/ 9 h 16"/>
              <a:gd name="T60" fmla="*/ 11 w 12"/>
              <a:gd name="T61" fmla="*/ 8 h 16"/>
              <a:gd name="T62" fmla="*/ 11 w 12"/>
              <a:gd name="T63" fmla="*/ 7 h 16"/>
              <a:gd name="T64" fmla="*/ 11 w 12"/>
              <a:gd name="T65" fmla="*/ 6 h 16"/>
              <a:gd name="T66" fmla="*/ 11 w 12"/>
              <a:gd name="T67" fmla="*/ 6 h 16"/>
              <a:gd name="T68" fmla="*/ 11 w 12"/>
              <a:gd name="T69" fmla="*/ 6 h 16"/>
              <a:gd name="T70" fmla="*/ 12 w 12"/>
              <a:gd name="T71" fmla="*/ 6 h 16"/>
              <a:gd name="T72" fmla="*/ 12 w 12"/>
              <a:gd name="T73" fmla="*/ 6 h 16"/>
              <a:gd name="T74" fmla="*/ 11 w 12"/>
              <a:gd name="T75" fmla="*/ 6 h 16"/>
              <a:gd name="T76" fmla="*/ 11 w 12"/>
              <a:gd name="T77" fmla="*/ 6 h 16"/>
              <a:gd name="T78" fmla="*/ 11 w 12"/>
              <a:gd name="T79" fmla="*/ 5 h 16"/>
              <a:gd name="T80" fmla="*/ 12 w 12"/>
              <a:gd name="T81" fmla="*/ 5 h 16"/>
              <a:gd name="T82" fmla="*/ 9 w 12"/>
              <a:gd name="T83" fmla="*/ 1 h 16"/>
              <a:gd name="T84" fmla="*/ 5 w 12"/>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6">
                <a:moveTo>
                  <a:pt x="5" y="0"/>
                </a:moveTo>
                <a:cubicBezTo>
                  <a:pt x="4" y="0"/>
                  <a:pt x="3" y="0"/>
                  <a:pt x="3" y="0"/>
                </a:cubicBezTo>
                <a:cubicBezTo>
                  <a:pt x="3" y="0"/>
                  <a:pt x="3" y="0"/>
                  <a:pt x="3" y="0"/>
                </a:cubicBezTo>
                <a:cubicBezTo>
                  <a:pt x="2" y="0"/>
                  <a:pt x="2" y="0"/>
                  <a:pt x="2" y="0"/>
                </a:cubicBezTo>
                <a:cubicBezTo>
                  <a:pt x="2" y="0"/>
                  <a:pt x="2" y="0"/>
                  <a:pt x="2" y="0"/>
                </a:cubicBezTo>
                <a:cubicBezTo>
                  <a:pt x="2" y="1"/>
                  <a:pt x="2" y="1"/>
                  <a:pt x="2" y="1"/>
                </a:cubicBezTo>
                <a:cubicBezTo>
                  <a:pt x="2" y="1"/>
                  <a:pt x="2" y="1"/>
                  <a:pt x="2" y="2"/>
                </a:cubicBezTo>
                <a:cubicBezTo>
                  <a:pt x="2" y="2"/>
                  <a:pt x="2" y="2"/>
                  <a:pt x="2" y="3"/>
                </a:cubicBezTo>
                <a:cubicBezTo>
                  <a:pt x="2" y="4"/>
                  <a:pt x="2" y="5"/>
                  <a:pt x="2" y="6"/>
                </a:cubicBezTo>
                <a:cubicBezTo>
                  <a:pt x="2" y="6"/>
                  <a:pt x="2" y="7"/>
                  <a:pt x="2" y="8"/>
                </a:cubicBezTo>
                <a:cubicBezTo>
                  <a:pt x="2" y="9"/>
                  <a:pt x="2" y="9"/>
                  <a:pt x="2" y="9"/>
                </a:cubicBezTo>
                <a:cubicBezTo>
                  <a:pt x="2" y="9"/>
                  <a:pt x="2" y="9"/>
                  <a:pt x="2" y="9"/>
                </a:cubicBezTo>
                <a:cubicBezTo>
                  <a:pt x="2" y="10"/>
                  <a:pt x="2" y="11"/>
                  <a:pt x="2" y="11"/>
                </a:cubicBezTo>
                <a:cubicBezTo>
                  <a:pt x="2" y="12"/>
                  <a:pt x="2" y="12"/>
                  <a:pt x="2" y="13"/>
                </a:cubicBezTo>
                <a:cubicBezTo>
                  <a:pt x="1" y="14"/>
                  <a:pt x="1" y="15"/>
                  <a:pt x="1" y="16"/>
                </a:cubicBezTo>
                <a:cubicBezTo>
                  <a:pt x="0" y="16"/>
                  <a:pt x="0" y="16"/>
                  <a:pt x="0" y="16"/>
                </a:cubicBezTo>
                <a:cubicBezTo>
                  <a:pt x="1" y="16"/>
                  <a:pt x="1" y="16"/>
                  <a:pt x="1" y="16"/>
                </a:cubicBezTo>
                <a:cubicBezTo>
                  <a:pt x="2" y="15"/>
                  <a:pt x="4" y="15"/>
                  <a:pt x="6" y="14"/>
                </a:cubicBezTo>
                <a:cubicBezTo>
                  <a:pt x="5" y="13"/>
                  <a:pt x="4" y="12"/>
                  <a:pt x="4" y="11"/>
                </a:cubicBezTo>
                <a:cubicBezTo>
                  <a:pt x="4" y="10"/>
                  <a:pt x="4" y="8"/>
                  <a:pt x="6" y="7"/>
                </a:cubicBezTo>
                <a:cubicBezTo>
                  <a:pt x="6" y="6"/>
                  <a:pt x="8" y="6"/>
                  <a:pt x="9" y="6"/>
                </a:cubicBezTo>
                <a:cubicBezTo>
                  <a:pt x="9"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7"/>
                  <a:pt x="11" y="7"/>
                  <a:pt x="11" y="7"/>
                </a:cubicBezTo>
                <a:cubicBezTo>
                  <a:pt x="11" y="8"/>
                  <a:pt x="11" y="8"/>
                  <a:pt x="11" y="8"/>
                </a:cubicBezTo>
                <a:cubicBezTo>
                  <a:pt x="11" y="8"/>
                  <a:pt x="11" y="9"/>
                  <a:pt x="11" y="9"/>
                </a:cubicBezTo>
                <a:cubicBezTo>
                  <a:pt x="11" y="9"/>
                  <a:pt x="11" y="9"/>
                  <a:pt x="11" y="9"/>
                </a:cubicBezTo>
                <a:cubicBezTo>
                  <a:pt x="11" y="8"/>
                  <a:pt x="11" y="8"/>
                  <a:pt x="11" y="8"/>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2" y="6"/>
                </a:cubicBezTo>
                <a:cubicBezTo>
                  <a:pt x="12" y="6"/>
                  <a:pt x="12" y="6"/>
                  <a:pt x="12" y="6"/>
                </a:cubicBezTo>
                <a:cubicBezTo>
                  <a:pt x="11" y="6"/>
                  <a:pt x="11" y="6"/>
                  <a:pt x="11" y="6"/>
                </a:cubicBezTo>
                <a:cubicBezTo>
                  <a:pt x="11" y="6"/>
                  <a:pt x="11" y="6"/>
                  <a:pt x="11" y="6"/>
                </a:cubicBezTo>
                <a:cubicBezTo>
                  <a:pt x="11" y="5"/>
                  <a:pt x="11" y="5"/>
                  <a:pt x="11" y="5"/>
                </a:cubicBezTo>
                <a:cubicBezTo>
                  <a:pt x="11" y="5"/>
                  <a:pt x="11" y="5"/>
                  <a:pt x="12" y="5"/>
                </a:cubicBezTo>
                <a:cubicBezTo>
                  <a:pt x="11" y="3"/>
                  <a:pt x="10" y="2"/>
                  <a:pt x="9" y="1"/>
                </a:cubicBezTo>
                <a:cubicBezTo>
                  <a:pt x="8" y="0"/>
                  <a:pt x="6"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3" name="Freeform 3532">
            <a:extLst>
              <a:ext uri="{FF2B5EF4-FFF2-40B4-BE49-F238E27FC236}">
                <a16:creationId xmlns:a16="http://schemas.microsoft.com/office/drawing/2014/main" id="{CE3B54C1-9F27-4269-BCEF-3DAABD2CCB60}"/>
              </a:ext>
            </a:extLst>
          </p:cNvPr>
          <p:cNvSpPr>
            <a:spLocks/>
          </p:cNvSpPr>
          <p:nvPr/>
        </p:nvSpPr>
        <p:spPr bwMode="auto">
          <a:xfrm>
            <a:off x="2406236" y="4747345"/>
            <a:ext cx="4764" cy="4763"/>
          </a:xfrm>
          <a:custGeom>
            <a:avLst/>
            <a:gdLst>
              <a:gd name="T0" fmla="*/ 1 w 1"/>
              <a:gd name="T1" fmla="*/ 0 h 1"/>
              <a:gd name="T2" fmla="*/ 0 w 1"/>
              <a:gd name="T3" fmla="*/ 0 h 1"/>
              <a:gd name="T4" fmla="*/ 0 w 1"/>
              <a:gd name="T5" fmla="*/ 1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1"/>
                  <a:pt x="0" y="1"/>
                  <a:pt x="0" y="1"/>
                </a:cubicBezTo>
                <a:cubicBezTo>
                  <a:pt x="0" y="1"/>
                  <a:pt x="0" y="1"/>
                  <a:pt x="0" y="1"/>
                </a:cubicBezTo>
                <a:cubicBezTo>
                  <a:pt x="0" y="1"/>
                  <a:pt x="0" y="1"/>
                  <a:pt x="1" y="1"/>
                </a:cubicBezTo>
                <a:cubicBezTo>
                  <a:pt x="1" y="1"/>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4" name="Freeform 3533">
            <a:extLst>
              <a:ext uri="{FF2B5EF4-FFF2-40B4-BE49-F238E27FC236}">
                <a16:creationId xmlns:a16="http://schemas.microsoft.com/office/drawing/2014/main" id="{108661EC-FC14-4FD2-BF75-61D8A0DB82EB}"/>
              </a:ext>
            </a:extLst>
          </p:cNvPr>
          <p:cNvSpPr>
            <a:spLocks/>
          </p:cNvSpPr>
          <p:nvPr/>
        </p:nvSpPr>
        <p:spPr bwMode="auto">
          <a:xfrm>
            <a:off x="2376069" y="4752108"/>
            <a:ext cx="30166" cy="34929"/>
          </a:xfrm>
          <a:custGeom>
            <a:avLst/>
            <a:gdLst>
              <a:gd name="T0" fmla="*/ 5 w 7"/>
              <a:gd name="T1" fmla="*/ 0 h 8"/>
              <a:gd name="T2" fmla="*/ 2 w 7"/>
              <a:gd name="T3" fmla="*/ 1 h 8"/>
              <a:gd name="T4" fmla="*/ 0 w 7"/>
              <a:gd name="T5" fmla="*/ 5 h 8"/>
              <a:gd name="T6" fmla="*/ 2 w 7"/>
              <a:gd name="T7" fmla="*/ 8 h 8"/>
              <a:gd name="T8" fmla="*/ 5 w 7"/>
              <a:gd name="T9" fmla="*/ 5 h 8"/>
              <a:gd name="T10" fmla="*/ 7 w 7"/>
              <a:gd name="T11" fmla="*/ 3 h 8"/>
              <a:gd name="T12" fmla="*/ 7 w 7"/>
              <a:gd name="T13" fmla="*/ 2 h 8"/>
              <a:gd name="T14" fmla="*/ 7 w 7"/>
              <a:gd name="T15" fmla="*/ 1 h 8"/>
              <a:gd name="T16" fmla="*/ 7 w 7"/>
              <a:gd name="T17" fmla="*/ 0 h 8"/>
              <a:gd name="T18" fmla="*/ 6 w 7"/>
              <a:gd name="T19" fmla="*/ 0 h 8"/>
              <a:gd name="T20" fmla="*/ 6 w 7"/>
              <a:gd name="T21" fmla="*/ 0 h 8"/>
              <a:gd name="T22" fmla="*/ 6 w 7"/>
              <a:gd name="T23" fmla="*/ 0 h 8"/>
              <a:gd name="T24" fmla="*/ 6 w 7"/>
              <a:gd name="T25" fmla="*/ 0 h 8"/>
              <a:gd name="T26" fmla="*/ 5 w 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5" y="0"/>
                </a:moveTo>
                <a:cubicBezTo>
                  <a:pt x="4" y="0"/>
                  <a:pt x="2" y="0"/>
                  <a:pt x="2" y="1"/>
                </a:cubicBezTo>
                <a:cubicBezTo>
                  <a:pt x="0" y="2"/>
                  <a:pt x="0" y="4"/>
                  <a:pt x="0" y="5"/>
                </a:cubicBezTo>
                <a:cubicBezTo>
                  <a:pt x="0" y="6"/>
                  <a:pt x="1" y="7"/>
                  <a:pt x="2" y="8"/>
                </a:cubicBezTo>
                <a:cubicBezTo>
                  <a:pt x="3" y="7"/>
                  <a:pt x="4" y="6"/>
                  <a:pt x="5" y="5"/>
                </a:cubicBezTo>
                <a:cubicBezTo>
                  <a:pt x="5" y="5"/>
                  <a:pt x="6" y="4"/>
                  <a:pt x="7" y="3"/>
                </a:cubicBezTo>
                <a:cubicBezTo>
                  <a:pt x="7" y="3"/>
                  <a:pt x="7" y="2"/>
                  <a:pt x="7" y="2"/>
                </a:cubicBezTo>
                <a:cubicBezTo>
                  <a:pt x="7" y="1"/>
                  <a:pt x="7" y="1"/>
                  <a:pt x="7" y="1"/>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5" name="Freeform 3534">
            <a:extLst>
              <a:ext uri="{FF2B5EF4-FFF2-40B4-BE49-F238E27FC236}">
                <a16:creationId xmlns:a16="http://schemas.microsoft.com/office/drawing/2014/main" id="{AE74D3B6-9A25-4FCE-916B-97446853A162}"/>
              </a:ext>
            </a:extLst>
          </p:cNvPr>
          <p:cNvSpPr>
            <a:spLocks/>
          </p:cNvSpPr>
          <p:nvPr/>
        </p:nvSpPr>
        <p:spPr bwMode="auto">
          <a:xfrm>
            <a:off x="2406236" y="4752108"/>
            <a:ext cx="4764" cy="12701"/>
          </a:xfrm>
          <a:custGeom>
            <a:avLst/>
            <a:gdLst>
              <a:gd name="T0" fmla="*/ 0 w 1"/>
              <a:gd name="T1" fmla="*/ 0 h 3"/>
              <a:gd name="T2" fmla="*/ 0 w 1"/>
              <a:gd name="T3" fmla="*/ 0 h 3"/>
              <a:gd name="T4" fmla="*/ 0 w 1"/>
              <a:gd name="T5" fmla="*/ 1 h 3"/>
              <a:gd name="T6" fmla="*/ 0 w 1"/>
              <a:gd name="T7" fmla="*/ 2 h 3"/>
              <a:gd name="T8" fmla="*/ 0 w 1"/>
              <a:gd name="T9" fmla="*/ 3 h 3"/>
              <a:gd name="T10" fmla="*/ 0 w 1"/>
              <a:gd name="T11" fmla="*/ 1 h 3"/>
              <a:gd name="T12" fmla="*/ 1 w 1"/>
              <a:gd name="T13" fmla="*/ 0 h 3"/>
              <a:gd name="T14" fmla="*/ 0 w 1"/>
              <a:gd name="T15" fmla="*/ 0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cubicBezTo>
                  <a:pt x="0" y="0"/>
                  <a:pt x="0" y="0"/>
                  <a:pt x="0" y="0"/>
                </a:cubicBezTo>
                <a:cubicBezTo>
                  <a:pt x="0" y="1"/>
                  <a:pt x="0" y="1"/>
                  <a:pt x="0" y="1"/>
                </a:cubicBezTo>
                <a:cubicBezTo>
                  <a:pt x="0" y="2"/>
                  <a:pt x="0" y="2"/>
                  <a:pt x="0" y="2"/>
                </a:cubicBezTo>
                <a:cubicBezTo>
                  <a:pt x="0" y="2"/>
                  <a:pt x="0" y="2"/>
                  <a:pt x="0" y="3"/>
                </a:cubicBezTo>
                <a:cubicBezTo>
                  <a:pt x="0" y="2"/>
                  <a:pt x="0" y="2"/>
                  <a:pt x="0" y="1"/>
                </a:cubicBezTo>
                <a:cubicBezTo>
                  <a:pt x="1" y="1"/>
                  <a:pt x="1" y="1"/>
                  <a:pt x="1" y="0"/>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6" name="Freeform 3535">
            <a:extLst>
              <a:ext uri="{FF2B5EF4-FFF2-40B4-BE49-F238E27FC236}">
                <a16:creationId xmlns:a16="http://schemas.microsoft.com/office/drawing/2014/main" id="{A9F171C6-A935-4D74-A2DE-6C4543B60F7C}"/>
              </a:ext>
            </a:extLst>
          </p:cNvPr>
          <p:cNvSpPr>
            <a:spLocks/>
          </p:cNvSpPr>
          <p:nvPr/>
        </p:nvSpPr>
        <p:spPr bwMode="auto">
          <a:xfrm>
            <a:off x="2315737" y="4726705"/>
            <a:ext cx="52394" cy="80971"/>
          </a:xfrm>
          <a:custGeom>
            <a:avLst/>
            <a:gdLst>
              <a:gd name="T0" fmla="*/ 12 w 12"/>
              <a:gd name="T1" fmla="*/ 0 h 19"/>
              <a:gd name="T2" fmla="*/ 12 w 12"/>
              <a:gd name="T3" fmla="*/ 0 h 19"/>
              <a:gd name="T4" fmla="*/ 9 w 12"/>
              <a:gd name="T5" fmla="*/ 2 h 19"/>
              <a:gd name="T6" fmla="*/ 7 w 12"/>
              <a:gd name="T7" fmla="*/ 2 h 19"/>
              <a:gd name="T8" fmla="*/ 7 w 12"/>
              <a:gd name="T9" fmla="*/ 3 h 19"/>
              <a:gd name="T10" fmla="*/ 6 w 12"/>
              <a:gd name="T11" fmla="*/ 4 h 19"/>
              <a:gd name="T12" fmla="*/ 5 w 12"/>
              <a:gd name="T13" fmla="*/ 6 h 19"/>
              <a:gd name="T14" fmla="*/ 5 w 12"/>
              <a:gd name="T15" fmla="*/ 7 h 19"/>
              <a:gd name="T16" fmla="*/ 4 w 12"/>
              <a:gd name="T17" fmla="*/ 11 h 19"/>
              <a:gd name="T18" fmla="*/ 3 w 12"/>
              <a:gd name="T19" fmla="*/ 13 h 19"/>
              <a:gd name="T20" fmla="*/ 3 w 12"/>
              <a:gd name="T21" fmla="*/ 14 h 19"/>
              <a:gd name="T22" fmla="*/ 1 w 12"/>
              <a:gd name="T23" fmla="*/ 17 h 19"/>
              <a:gd name="T24" fmla="*/ 0 w 12"/>
              <a:gd name="T25" fmla="*/ 18 h 19"/>
              <a:gd name="T26" fmla="*/ 0 w 12"/>
              <a:gd name="T27" fmla="*/ 18 h 19"/>
              <a:gd name="T28" fmla="*/ 2 w 12"/>
              <a:gd name="T29" fmla="*/ 19 h 19"/>
              <a:gd name="T30" fmla="*/ 4 w 12"/>
              <a:gd name="T31" fmla="*/ 18 h 19"/>
              <a:gd name="T32" fmla="*/ 10 w 12"/>
              <a:gd name="T33" fmla="*/ 16 h 19"/>
              <a:gd name="T34" fmla="*/ 10 w 12"/>
              <a:gd name="T35" fmla="*/ 16 h 19"/>
              <a:gd name="T36" fmla="*/ 12 w 12"/>
              <a:gd name="T37" fmla="*/ 13 h 19"/>
              <a:gd name="T38" fmla="*/ 12 w 12"/>
              <a:gd name="T39" fmla="*/ 11 h 19"/>
              <a:gd name="T40" fmla="*/ 12 w 12"/>
              <a:gd name="T41" fmla="*/ 9 h 19"/>
              <a:gd name="T42" fmla="*/ 12 w 12"/>
              <a:gd name="T43" fmla="*/ 9 h 19"/>
              <a:gd name="T44" fmla="*/ 12 w 12"/>
              <a:gd name="T45" fmla="*/ 8 h 19"/>
              <a:gd name="T46" fmla="*/ 12 w 12"/>
              <a:gd name="T47" fmla="*/ 6 h 19"/>
              <a:gd name="T48" fmla="*/ 12 w 12"/>
              <a:gd name="T49" fmla="*/ 3 h 19"/>
              <a:gd name="T50" fmla="*/ 12 w 12"/>
              <a:gd name="T51" fmla="*/ 2 h 19"/>
              <a:gd name="T52" fmla="*/ 12 w 12"/>
              <a:gd name="T53" fmla="*/ 1 h 19"/>
              <a:gd name="T54" fmla="*/ 12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12" y="0"/>
                </a:moveTo>
                <a:cubicBezTo>
                  <a:pt x="12" y="0"/>
                  <a:pt x="12" y="0"/>
                  <a:pt x="12" y="0"/>
                </a:cubicBezTo>
                <a:cubicBezTo>
                  <a:pt x="11" y="1"/>
                  <a:pt x="10" y="1"/>
                  <a:pt x="9" y="2"/>
                </a:cubicBezTo>
                <a:cubicBezTo>
                  <a:pt x="8" y="2"/>
                  <a:pt x="8" y="2"/>
                  <a:pt x="7" y="2"/>
                </a:cubicBezTo>
                <a:cubicBezTo>
                  <a:pt x="7" y="3"/>
                  <a:pt x="7" y="3"/>
                  <a:pt x="7" y="3"/>
                </a:cubicBezTo>
                <a:cubicBezTo>
                  <a:pt x="7" y="3"/>
                  <a:pt x="6" y="4"/>
                  <a:pt x="6" y="4"/>
                </a:cubicBezTo>
                <a:cubicBezTo>
                  <a:pt x="6" y="5"/>
                  <a:pt x="6" y="5"/>
                  <a:pt x="5" y="6"/>
                </a:cubicBezTo>
                <a:cubicBezTo>
                  <a:pt x="5" y="6"/>
                  <a:pt x="5" y="7"/>
                  <a:pt x="5" y="7"/>
                </a:cubicBezTo>
                <a:cubicBezTo>
                  <a:pt x="4" y="8"/>
                  <a:pt x="4" y="10"/>
                  <a:pt x="4" y="11"/>
                </a:cubicBezTo>
                <a:cubicBezTo>
                  <a:pt x="4" y="11"/>
                  <a:pt x="4" y="12"/>
                  <a:pt x="3" y="13"/>
                </a:cubicBezTo>
                <a:cubicBezTo>
                  <a:pt x="3" y="13"/>
                  <a:pt x="3" y="14"/>
                  <a:pt x="3" y="14"/>
                </a:cubicBezTo>
                <a:cubicBezTo>
                  <a:pt x="2" y="15"/>
                  <a:pt x="2" y="16"/>
                  <a:pt x="1" y="17"/>
                </a:cubicBezTo>
                <a:cubicBezTo>
                  <a:pt x="1" y="18"/>
                  <a:pt x="1" y="18"/>
                  <a:pt x="0" y="18"/>
                </a:cubicBezTo>
                <a:cubicBezTo>
                  <a:pt x="0" y="18"/>
                  <a:pt x="0" y="18"/>
                  <a:pt x="0" y="18"/>
                </a:cubicBezTo>
                <a:cubicBezTo>
                  <a:pt x="1" y="19"/>
                  <a:pt x="1" y="19"/>
                  <a:pt x="2" y="19"/>
                </a:cubicBezTo>
                <a:cubicBezTo>
                  <a:pt x="3" y="19"/>
                  <a:pt x="3" y="19"/>
                  <a:pt x="4" y="18"/>
                </a:cubicBezTo>
                <a:cubicBezTo>
                  <a:pt x="6" y="18"/>
                  <a:pt x="8" y="17"/>
                  <a:pt x="10" y="16"/>
                </a:cubicBezTo>
                <a:cubicBezTo>
                  <a:pt x="10" y="16"/>
                  <a:pt x="10" y="16"/>
                  <a:pt x="10" y="16"/>
                </a:cubicBezTo>
                <a:cubicBezTo>
                  <a:pt x="11" y="15"/>
                  <a:pt x="11" y="14"/>
                  <a:pt x="12" y="13"/>
                </a:cubicBezTo>
                <a:cubicBezTo>
                  <a:pt x="12" y="12"/>
                  <a:pt x="12" y="12"/>
                  <a:pt x="12" y="11"/>
                </a:cubicBezTo>
                <a:cubicBezTo>
                  <a:pt x="12" y="11"/>
                  <a:pt x="12" y="10"/>
                  <a:pt x="12" y="9"/>
                </a:cubicBezTo>
                <a:cubicBezTo>
                  <a:pt x="12" y="9"/>
                  <a:pt x="12" y="9"/>
                  <a:pt x="12" y="9"/>
                </a:cubicBezTo>
                <a:cubicBezTo>
                  <a:pt x="12" y="8"/>
                  <a:pt x="12" y="8"/>
                  <a:pt x="12" y="8"/>
                </a:cubicBezTo>
                <a:cubicBezTo>
                  <a:pt x="12" y="7"/>
                  <a:pt x="12" y="6"/>
                  <a:pt x="12" y="6"/>
                </a:cubicBezTo>
                <a:cubicBezTo>
                  <a:pt x="12" y="5"/>
                  <a:pt x="12" y="4"/>
                  <a:pt x="12" y="3"/>
                </a:cubicBezTo>
                <a:cubicBezTo>
                  <a:pt x="12" y="2"/>
                  <a:pt x="12" y="2"/>
                  <a:pt x="12" y="2"/>
                </a:cubicBezTo>
                <a:cubicBezTo>
                  <a:pt x="12" y="1"/>
                  <a:pt x="12" y="1"/>
                  <a:pt x="12" y="1"/>
                </a:cubicBezTo>
                <a:cubicBezTo>
                  <a:pt x="12" y="0"/>
                  <a:pt x="12" y="0"/>
                  <a:pt x="1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7" name="Freeform 3536">
            <a:extLst>
              <a:ext uri="{FF2B5EF4-FFF2-40B4-BE49-F238E27FC236}">
                <a16:creationId xmlns:a16="http://schemas.microsoft.com/office/drawing/2014/main" id="{7749903D-E368-48EF-983E-4DCA1C03DEF8}"/>
              </a:ext>
            </a:extLst>
          </p:cNvPr>
          <p:cNvSpPr>
            <a:spLocks/>
          </p:cNvSpPr>
          <p:nvPr/>
        </p:nvSpPr>
        <p:spPr bwMode="auto">
          <a:xfrm>
            <a:off x="2328439" y="4907701"/>
            <a:ext cx="34929" cy="33341"/>
          </a:xfrm>
          <a:custGeom>
            <a:avLst/>
            <a:gdLst>
              <a:gd name="T0" fmla="*/ 8 w 8"/>
              <a:gd name="T1" fmla="*/ 0 h 8"/>
              <a:gd name="T2" fmla="*/ 8 w 8"/>
              <a:gd name="T3" fmla="*/ 0 h 8"/>
              <a:gd name="T4" fmla="*/ 7 w 8"/>
              <a:gd name="T5" fmla="*/ 0 h 8"/>
              <a:gd name="T6" fmla="*/ 7 w 8"/>
              <a:gd name="T7" fmla="*/ 0 h 8"/>
              <a:gd name="T8" fmla="*/ 6 w 8"/>
              <a:gd name="T9" fmla="*/ 0 h 8"/>
              <a:gd name="T10" fmla="*/ 5 w 8"/>
              <a:gd name="T11" fmla="*/ 0 h 8"/>
              <a:gd name="T12" fmla="*/ 5 w 8"/>
              <a:gd name="T13" fmla="*/ 0 h 8"/>
              <a:gd name="T14" fmla="*/ 4 w 8"/>
              <a:gd name="T15" fmla="*/ 1 h 8"/>
              <a:gd name="T16" fmla="*/ 4 w 8"/>
              <a:gd name="T17" fmla="*/ 1 h 8"/>
              <a:gd name="T18" fmla="*/ 3 w 8"/>
              <a:gd name="T19" fmla="*/ 2 h 8"/>
              <a:gd name="T20" fmla="*/ 1 w 8"/>
              <a:gd name="T21" fmla="*/ 4 h 8"/>
              <a:gd name="T22" fmla="*/ 0 w 8"/>
              <a:gd name="T23" fmla="*/ 8 h 8"/>
              <a:gd name="T24" fmla="*/ 0 w 8"/>
              <a:gd name="T25" fmla="*/ 7 h 8"/>
              <a:gd name="T26" fmla="*/ 1 w 8"/>
              <a:gd name="T27" fmla="*/ 7 h 8"/>
              <a:gd name="T28" fmla="*/ 1 w 8"/>
              <a:gd name="T29" fmla="*/ 6 h 8"/>
              <a:gd name="T30" fmla="*/ 1 w 8"/>
              <a:gd name="T31" fmla="*/ 6 h 8"/>
              <a:gd name="T32" fmla="*/ 2 w 8"/>
              <a:gd name="T33" fmla="*/ 5 h 8"/>
              <a:gd name="T34" fmla="*/ 2 w 8"/>
              <a:gd name="T35" fmla="*/ 5 h 8"/>
              <a:gd name="T36" fmla="*/ 3 w 8"/>
              <a:gd name="T37" fmla="*/ 4 h 8"/>
              <a:gd name="T38" fmla="*/ 4 w 8"/>
              <a:gd name="T39" fmla="*/ 4 h 8"/>
              <a:gd name="T40" fmla="*/ 4 w 8"/>
              <a:gd name="T41" fmla="*/ 4 h 8"/>
              <a:gd name="T42" fmla="*/ 5 w 8"/>
              <a:gd name="T43" fmla="*/ 3 h 8"/>
              <a:gd name="T44" fmla="*/ 5 w 8"/>
              <a:gd name="T45" fmla="*/ 3 h 8"/>
              <a:gd name="T46" fmla="*/ 6 w 8"/>
              <a:gd name="T47" fmla="*/ 3 h 8"/>
              <a:gd name="T48" fmla="*/ 7 w 8"/>
              <a:gd name="T49" fmla="*/ 0 h 8"/>
              <a:gd name="T50" fmla="*/ 8 w 8"/>
              <a:gd name="T5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8">
                <a:moveTo>
                  <a:pt x="8" y="0"/>
                </a:moveTo>
                <a:cubicBezTo>
                  <a:pt x="8" y="0"/>
                  <a:pt x="8" y="0"/>
                  <a:pt x="8" y="0"/>
                </a:cubicBezTo>
                <a:cubicBezTo>
                  <a:pt x="7" y="0"/>
                  <a:pt x="7" y="0"/>
                  <a:pt x="7" y="0"/>
                </a:cubicBezTo>
                <a:cubicBezTo>
                  <a:pt x="7" y="0"/>
                  <a:pt x="7" y="0"/>
                  <a:pt x="7" y="0"/>
                </a:cubicBezTo>
                <a:cubicBezTo>
                  <a:pt x="6" y="0"/>
                  <a:pt x="6" y="0"/>
                  <a:pt x="6" y="0"/>
                </a:cubicBezTo>
                <a:cubicBezTo>
                  <a:pt x="5" y="0"/>
                  <a:pt x="5" y="0"/>
                  <a:pt x="5" y="0"/>
                </a:cubicBezTo>
                <a:cubicBezTo>
                  <a:pt x="5" y="0"/>
                  <a:pt x="5" y="0"/>
                  <a:pt x="5" y="0"/>
                </a:cubicBezTo>
                <a:cubicBezTo>
                  <a:pt x="4" y="1"/>
                  <a:pt x="4" y="1"/>
                  <a:pt x="4" y="1"/>
                </a:cubicBezTo>
                <a:cubicBezTo>
                  <a:pt x="4" y="1"/>
                  <a:pt x="4" y="1"/>
                  <a:pt x="4" y="1"/>
                </a:cubicBezTo>
                <a:cubicBezTo>
                  <a:pt x="3" y="2"/>
                  <a:pt x="3" y="2"/>
                  <a:pt x="3" y="2"/>
                </a:cubicBezTo>
                <a:cubicBezTo>
                  <a:pt x="2" y="3"/>
                  <a:pt x="2" y="3"/>
                  <a:pt x="1" y="4"/>
                </a:cubicBezTo>
                <a:cubicBezTo>
                  <a:pt x="1" y="5"/>
                  <a:pt x="0" y="6"/>
                  <a:pt x="0" y="8"/>
                </a:cubicBezTo>
                <a:cubicBezTo>
                  <a:pt x="0" y="7"/>
                  <a:pt x="0" y="7"/>
                  <a:pt x="0" y="7"/>
                </a:cubicBezTo>
                <a:cubicBezTo>
                  <a:pt x="1" y="7"/>
                  <a:pt x="1" y="7"/>
                  <a:pt x="1" y="7"/>
                </a:cubicBezTo>
                <a:cubicBezTo>
                  <a:pt x="1" y="6"/>
                  <a:pt x="1" y="6"/>
                  <a:pt x="1" y="6"/>
                </a:cubicBezTo>
                <a:cubicBezTo>
                  <a:pt x="1" y="6"/>
                  <a:pt x="1" y="6"/>
                  <a:pt x="1" y="6"/>
                </a:cubicBezTo>
                <a:cubicBezTo>
                  <a:pt x="2" y="5"/>
                  <a:pt x="2" y="5"/>
                  <a:pt x="2" y="5"/>
                </a:cubicBezTo>
                <a:cubicBezTo>
                  <a:pt x="2" y="5"/>
                  <a:pt x="2" y="5"/>
                  <a:pt x="2" y="5"/>
                </a:cubicBezTo>
                <a:cubicBezTo>
                  <a:pt x="3" y="4"/>
                  <a:pt x="3" y="4"/>
                  <a:pt x="3" y="4"/>
                </a:cubicBezTo>
                <a:cubicBezTo>
                  <a:pt x="4" y="4"/>
                  <a:pt x="4" y="4"/>
                  <a:pt x="4" y="4"/>
                </a:cubicBezTo>
                <a:cubicBezTo>
                  <a:pt x="4" y="4"/>
                  <a:pt x="4" y="4"/>
                  <a:pt x="4" y="4"/>
                </a:cubicBezTo>
                <a:cubicBezTo>
                  <a:pt x="5" y="4"/>
                  <a:pt x="5" y="3"/>
                  <a:pt x="5" y="3"/>
                </a:cubicBezTo>
                <a:cubicBezTo>
                  <a:pt x="5" y="3"/>
                  <a:pt x="5" y="3"/>
                  <a:pt x="5" y="3"/>
                </a:cubicBezTo>
                <a:cubicBezTo>
                  <a:pt x="6" y="3"/>
                  <a:pt x="6" y="3"/>
                  <a:pt x="6" y="3"/>
                </a:cubicBezTo>
                <a:cubicBezTo>
                  <a:pt x="6" y="2"/>
                  <a:pt x="7" y="1"/>
                  <a:pt x="7" y="0"/>
                </a:cubicBezTo>
                <a:cubicBezTo>
                  <a:pt x="8" y="0"/>
                  <a:pt x="8" y="0"/>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8" name="Freeform 3537">
            <a:extLst>
              <a:ext uri="{FF2B5EF4-FFF2-40B4-BE49-F238E27FC236}">
                <a16:creationId xmlns:a16="http://schemas.microsoft.com/office/drawing/2014/main" id="{50DFE211-D9A0-4010-8F1C-22A8654F934E}"/>
              </a:ext>
            </a:extLst>
          </p:cNvPr>
          <p:cNvSpPr>
            <a:spLocks/>
          </p:cNvSpPr>
          <p:nvPr/>
        </p:nvSpPr>
        <p:spPr bwMode="auto">
          <a:xfrm>
            <a:off x="2341140" y="4898175"/>
            <a:ext cx="30166" cy="17464"/>
          </a:xfrm>
          <a:custGeom>
            <a:avLst/>
            <a:gdLst>
              <a:gd name="T0" fmla="*/ 6 w 7"/>
              <a:gd name="T1" fmla="*/ 0 h 4"/>
              <a:gd name="T2" fmla="*/ 4 w 7"/>
              <a:gd name="T3" fmla="*/ 1 h 4"/>
              <a:gd name="T4" fmla="*/ 0 w 7"/>
              <a:gd name="T5" fmla="*/ 4 h 4"/>
              <a:gd name="T6" fmla="*/ 1 w 7"/>
              <a:gd name="T7" fmla="*/ 3 h 4"/>
              <a:gd name="T8" fmla="*/ 1 w 7"/>
              <a:gd name="T9" fmla="*/ 3 h 4"/>
              <a:gd name="T10" fmla="*/ 2 w 7"/>
              <a:gd name="T11" fmla="*/ 2 h 4"/>
              <a:gd name="T12" fmla="*/ 2 w 7"/>
              <a:gd name="T13" fmla="*/ 2 h 4"/>
              <a:gd name="T14" fmla="*/ 3 w 7"/>
              <a:gd name="T15" fmla="*/ 2 h 4"/>
              <a:gd name="T16" fmla="*/ 4 w 7"/>
              <a:gd name="T17" fmla="*/ 2 h 4"/>
              <a:gd name="T18" fmla="*/ 4 w 7"/>
              <a:gd name="T19" fmla="*/ 2 h 4"/>
              <a:gd name="T20" fmla="*/ 5 w 7"/>
              <a:gd name="T21" fmla="*/ 2 h 4"/>
              <a:gd name="T22" fmla="*/ 5 w 7"/>
              <a:gd name="T23" fmla="*/ 2 h 4"/>
              <a:gd name="T24" fmla="*/ 6 w 7"/>
              <a:gd name="T25" fmla="*/ 1 h 4"/>
              <a:gd name="T26" fmla="*/ 7 w 7"/>
              <a:gd name="T27" fmla="*/ 1 h 4"/>
              <a:gd name="T28" fmla="*/ 6 w 7"/>
              <a:gd name="T29" fmla="*/ 0 h 4"/>
              <a:gd name="T30" fmla="*/ 6 w 7"/>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6" y="0"/>
                </a:moveTo>
                <a:cubicBezTo>
                  <a:pt x="5" y="0"/>
                  <a:pt x="5" y="1"/>
                  <a:pt x="4" y="1"/>
                </a:cubicBezTo>
                <a:cubicBezTo>
                  <a:pt x="3" y="2"/>
                  <a:pt x="1" y="3"/>
                  <a:pt x="0" y="4"/>
                </a:cubicBezTo>
                <a:cubicBezTo>
                  <a:pt x="1" y="3"/>
                  <a:pt x="1" y="3"/>
                  <a:pt x="1" y="3"/>
                </a:cubicBezTo>
                <a:cubicBezTo>
                  <a:pt x="1" y="3"/>
                  <a:pt x="1" y="3"/>
                  <a:pt x="1" y="3"/>
                </a:cubicBezTo>
                <a:cubicBezTo>
                  <a:pt x="2" y="2"/>
                  <a:pt x="2" y="2"/>
                  <a:pt x="2" y="2"/>
                </a:cubicBezTo>
                <a:cubicBezTo>
                  <a:pt x="2" y="2"/>
                  <a:pt x="2" y="2"/>
                  <a:pt x="2" y="2"/>
                </a:cubicBezTo>
                <a:cubicBezTo>
                  <a:pt x="3" y="2"/>
                  <a:pt x="3" y="2"/>
                  <a:pt x="3" y="2"/>
                </a:cubicBezTo>
                <a:cubicBezTo>
                  <a:pt x="4" y="2"/>
                  <a:pt x="4" y="2"/>
                  <a:pt x="4" y="2"/>
                </a:cubicBezTo>
                <a:cubicBezTo>
                  <a:pt x="4" y="2"/>
                  <a:pt x="4" y="2"/>
                  <a:pt x="4" y="2"/>
                </a:cubicBezTo>
                <a:cubicBezTo>
                  <a:pt x="5" y="2"/>
                  <a:pt x="5" y="2"/>
                  <a:pt x="5" y="2"/>
                </a:cubicBezTo>
                <a:cubicBezTo>
                  <a:pt x="5" y="2"/>
                  <a:pt x="5" y="2"/>
                  <a:pt x="5" y="2"/>
                </a:cubicBezTo>
                <a:cubicBezTo>
                  <a:pt x="6" y="1"/>
                  <a:pt x="6" y="1"/>
                  <a:pt x="6" y="1"/>
                </a:cubicBezTo>
                <a:cubicBezTo>
                  <a:pt x="7" y="1"/>
                  <a:pt x="7" y="1"/>
                  <a:pt x="7" y="1"/>
                </a:cubicBezTo>
                <a:cubicBezTo>
                  <a:pt x="6" y="0"/>
                  <a:pt x="6" y="0"/>
                  <a:pt x="6" y="0"/>
                </a:cubicBezTo>
                <a:cubicBezTo>
                  <a:pt x="6" y="0"/>
                  <a:pt x="6" y="0"/>
                  <a:pt x="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89" name="Freeform 3538">
            <a:extLst>
              <a:ext uri="{FF2B5EF4-FFF2-40B4-BE49-F238E27FC236}">
                <a16:creationId xmlns:a16="http://schemas.microsoft.com/office/drawing/2014/main" id="{47C70029-77BD-4A50-AFB7-35FC5840EE00}"/>
              </a:ext>
            </a:extLst>
          </p:cNvPr>
          <p:cNvSpPr>
            <a:spLocks/>
          </p:cNvSpPr>
          <p:nvPr/>
        </p:nvSpPr>
        <p:spPr bwMode="auto">
          <a:xfrm>
            <a:off x="2323676" y="4923578"/>
            <a:ext cx="26991" cy="39692"/>
          </a:xfrm>
          <a:custGeom>
            <a:avLst/>
            <a:gdLst>
              <a:gd name="T0" fmla="*/ 6 w 6"/>
              <a:gd name="T1" fmla="*/ 0 h 9"/>
              <a:gd name="T2" fmla="*/ 5 w 6"/>
              <a:gd name="T3" fmla="*/ 0 h 9"/>
              <a:gd name="T4" fmla="*/ 5 w 6"/>
              <a:gd name="T5" fmla="*/ 0 h 9"/>
              <a:gd name="T6" fmla="*/ 4 w 6"/>
              <a:gd name="T7" fmla="*/ 1 h 9"/>
              <a:gd name="T8" fmla="*/ 3 w 6"/>
              <a:gd name="T9" fmla="*/ 1 h 9"/>
              <a:gd name="T10" fmla="*/ 3 w 6"/>
              <a:gd name="T11" fmla="*/ 1 h 9"/>
              <a:gd name="T12" fmla="*/ 2 w 6"/>
              <a:gd name="T13" fmla="*/ 2 h 9"/>
              <a:gd name="T14" fmla="*/ 2 w 6"/>
              <a:gd name="T15" fmla="*/ 2 h 9"/>
              <a:gd name="T16" fmla="*/ 2 w 6"/>
              <a:gd name="T17" fmla="*/ 3 h 9"/>
              <a:gd name="T18" fmla="*/ 1 w 6"/>
              <a:gd name="T19" fmla="*/ 3 h 9"/>
              <a:gd name="T20" fmla="*/ 1 w 6"/>
              <a:gd name="T21" fmla="*/ 4 h 9"/>
              <a:gd name="T22" fmla="*/ 1 w 6"/>
              <a:gd name="T23" fmla="*/ 7 h 9"/>
              <a:gd name="T24" fmla="*/ 1 w 6"/>
              <a:gd name="T25" fmla="*/ 8 h 9"/>
              <a:gd name="T26" fmla="*/ 2 w 6"/>
              <a:gd name="T27" fmla="*/ 9 h 9"/>
              <a:gd name="T28" fmla="*/ 2 w 6"/>
              <a:gd name="T29" fmla="*/ 7 h 9"/>
              <a:gd name="T30" fmla="*/ 3 w 6"/>
              <a:gd name="T31" fmla="*/ 4 h 9"/>
              <a:gd name="T32" fmla="*/ 5 w 6"/>
              <a:gd name="T33" fmla="*/ 1 h 9"/>
              <a:gd name="T34" fmla="*/ 6 w 6"/>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9">
                <a:moveTo>
                  <a:pt x="6" y="0"/>
                </a:moveTo>
                <a:cubicBezTo>
                  <a:pt x="5" y="0"/>
                  <a:pt x="5" y="0"/>
                  <a:pt x="5" y="0"/>
                </a:cubicBezTo>
                <a:cubicBezTo>
                  <a:pt x="5" y="0"/>
                  <a:pt x="5" y="0"/>
                  <a:pt x="5" y="0"/>
                </a:cubicBezTo>
                <a:cubicBezTo>
                  <a:pt x="4" y="1"/>
                  <a:pt x="4" y="1"/>
                  <a:pt x="4" y="1"/>
                </a:cubicBezTo>
                <a:cubicBezTo>
                  <a:pt x="3" y="1"/>
                  <a:pt x="3" y="1"/>
                  <a:pt x="3" y="1"/>
                </a:cubicBezTo>
                <a:cubicBezTo>
                  <a:pt x="3" y="1"/>
                  <a:pt x="3" y="1"/>
                  <a:pt x="3" y="1"/>
                </a:cubicBezTo>
                <a:cubicBezTo>
                  <a:pt x="2" y="2"/>
                  <a:pt x="2" y="2"/>
                  <a:pt x="2" y="2"/>
                </a:cubicBezTo>
                <a:cubicBezTo>
                  <a:pt x="2" y="2"/>
                  <a:pt x="2" y="2"/>
                  <a:pt x="2" y="2"/>
                </a:cubicBezTo>
                <a:cubicBezTo>
                  <a:pt x="2" y="3"/>
                  <a:pt x="2" y="3"/>
                  <a:pt x="2" y="3"/>
                </a:cubicBezTo>
                <a:cubicBezTo>
                  <a:pt x="1" y="3"/>
                  <a:pt x="1" y="3"/>
                  <a:pt x="1" y="3"/>
                </a:cubicBezTo>
                <a:cubicBezTo>
                  <a:pt x="1" y="4"/>
                  <a:pt x="1" y="4"/>
                  <a:pt x="1" y="4"/>
                </a:cubicBezTo>
                <a:cubicBezTo>
                  <a:pt x="1" y="5"/>
                  <a:pt x="0" y="6"/>
                  <a:pt x="1" y="7"/>
                </a:cubicBezTo>
                <a:cubicBezTo>
                  <a:pt x="1" y="8"/>
                  <a:pt x="1" y="8"/>
                  <a:pt x="1" y="8"/>
                </a:cubicBezTo>
                <a:cubicBezTo>
                  <a:pt x="2" y="9"/>
                  <a:pt x="2" y="9"/>
                  <a:pt x="2" y="9"/>
                </a:cubicBezTo>
                <a:cubicBezTo>
                  <a:pt x="2" y="8"/>
                  <a:pt x="2" y="8"/>
                  <a:pt x="2" y="7"/>
                </a:cubicBezTo>
                <a:cubicBezTo>
                  <a:pt x="2" y="6"/>
                  <a:pt x="3" y="5"/>
                  <a:pt x="3" y="4"/>
                </a:cubicBezTo>
                <a:cubicBezTo>
                  <a:pt x="4" y="3"/>
                  <a:pt x="4" y="2"/>
                  <a:pt x="5" y="1"/>
                </a:cubicBezTo>
                <a:cubicBezTo>
                  <a:pt x="5" y="1"/>
                  <a:pt x="6" y="0"/>
                  <a:pt x="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0" name="Freeform 3539">
            <a:extLst>
              <a:ext uri="{FF2B5EF4-FFF2-40B4-BE49-F238E27FC236}">
                <a16:creationId xmlns:a16="http://schemas.microsoft.com/office/drawing/2014/main" id="{8709A778-B45F-4BE0-A567-978F825AD1CA}"/>
              </a:ext>
            </a:extLst>
          </p:cNvPr>
          <p:cNvSpPr>
            <a:spLocks/>
          </p:cNvSpPr>
          <p:nvPr/>
        </p:nvSpPr>
        <p:spPr bwMode="auto">
          <a:xfrm>
            <a:off x="2333202" y="4915640"/>
            <a:ext cx="20640" cy="47631"/>
          </a:xfrm>
          <a:custGeom>
            <a:avLst/>
            <a:gdLst>
              <a:gd name="T0" fmla="*/ 5 w 5"/>
              <a:gd name="T1" fmla="*/ 0 h 11"/>
              <a:gd name="T2" fmla="*/ 5 w 5"/>
              <a:gd name="T3" fmla="*/ 1 h 11"/>
              <a:gd name="T4" fmla="*/ 3 w 5"/>
              <a:gd name="T5" fmla="*/ 4 h 11"/>
              <a:gd name="T6" fmla="*/ 1 w 5"/>
              <a:gd name="T7" fmla="*/ 6 h 11"/>
              <a:gd name="T8" fmla="*/ 0 w 5"/>
              <a:gd name="T9" fmla="*/ 9 h 11"/>
              <a:gd name="T10" fmla="*/ 0 w 5"/>
              <a:gd name="T11" fmla="*/ 11 h 11"/>
              <a:gd name="T12" fmla="*/ 0 w 5"/>
              <a:gd name="T13" fmla="*/ 11 h 11"/>
              <a:gd name="T14" fmla="*/ 1 w 5"/>
              <a:gd name="T15" fmla="*/ 11 h 11"/>
              <a:gd name="T16" fmla="*/ 2 w 5"/>
              <a:gd name="T17" fmla="*/ 11 h 11"/>
              <a:gd name="T18" fmla="*/ 3 w 5"/>
              <a:gd name="T19" fmla="*/ 11 h 11"/>
              <a:gd name="T20" fmla="*/ 4 w 5"/>
              <a:gd name="T21" fmla="*/ 11 h 11"/>
              <a:gd name="T22" fmla="*/ 4 w 5"/>
              <a:gd name="T23" fmla="*/ 11 h 11"/>
              <a:gd name="T24" fmla="*/ 5 w 5"/>
              <a:gd name="T25" fmla="*/ 10 h 11"/>
              <a:gd name="T26" fmla="*/ 5 w 5"/>
              <a:gd name="T27" fmla="*/ 8 h 11"/>
              <a:gd name="T28" fmla="*/ 5 w 5"/>
              <a:gd name="T29" fmla="*/ 7 h 11"/>
              <a:gd name="T30" fmla="*/ 5 w 5"/>
              <a:gd name="T31" fmla="*/ 5 h 11"/>
              <a:gd name="T32" fmla="*/ 5 w 5"/>
              <a:gd name="T33" fmla="*/ 3 h 11"/>
              <a:gd name="T34" fmla="*/ 5 w 5"/>
              <a:gd name="T35" fmla="*/ 2 h 11"/>
              <a:gd name="T36" fmla="*/ 5 w 5"/>
              <a:gd name="T37" fmla="*/ 1 h 11"/>
              <a:gd name="T38" fmla="*/ 5 w 5"/>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1">
                <a:moveTo>
                  <a:pt x="5" y="0"/>
                </a:moveTo>
                <a:cubicBezTo>
                  <a:pt x="5" y="1"/>
                  <a:pt x="5" y="1"/>
                  <a:pt x="5" y="1"/>
                </a:cubicBezTo>
                <a:cubicBezTo>
                  <a:pt x="4" y="2"/>
                  <a:pt x="4" y="3"/>
                  <a:pt x="3" y="4"/>
                </a:cubicBezTo>
                <a:cubicBezTo>
                  <a:pt x="2" y="5"/>
                  <a:pt x="2" y="6"/>
                  <a:pt x="1" y="6"/>
                </a:cubicBezTo>
                <a:cubicBezTo>
                  <a:pt x="1" y="7"/>
                  <a:pt x="1" y="8"/>
                  <a:pt x="0" y="9"/>
                </a:cubicBezTo>
                <a:cubicBezTo>
                  <a:pt x="0" y="10"/>
                  <a:pt x="0" y="10"/>
                  <a:pt x="0" y="11"/>
                </a:cubicBezTo>
                <a:cubicBezTo>
                  <a:pt x="0" y="11"/>
                  <a:pt x="0" y="11"/>
                  <a:pt x="0" y="11"/>
                </a:cubicBezTo>
                <a:cubicBezTo>
                  <a:pt x="0" y="11"/>
                  <a:pt x="1" y="11"/>
                  <a:pt x="1" y="11"/>
                </a:cubicBezTo>
                <a:cubicBezTo>
                  <a:pt x="1" y="11"/>
                  <a:pt x="1" y="11"/>
                  <a:pt x="2" y="11"/>
                </a:cubicBezTo>
                <a:cubicBezTo>
                  <a:pt x="2" y="11"/>
                  <a:pt x="3" y="11"/>
                  <a:pt x="3" y="11"/>
                </a:cubicBezTo>
                <a:cubicBezTo>
                  <a:pt x="4" y="11"/>
                  <a:pt x="4" y="11"/>
                  <a:pt x="4" y="11"/>
                </a:cubicBezTo>
                <a:cubicBezTo>
                  <a:pt x="4" y="11"/>
                  <a:pt x="4" y="11"/>
                  <a:pt x="4" y="11"/>
                </a:cubicBezTo>
                <a:cubicBezTo>
                  <a:pt x="5" y="10"/>
                  <a:pt x="5" y="10"/>
                  <a:pt x="5" y="10"/>
                </a:cubicBezTo>
                <a:cubicBezTo>
                  <a:pt x="5" y="9"/>
                  <a:pt x="5" y="9"/>
                  <a:pt x="5" y="8"/>
                </a:cubicBezTo>
                <a:cubicBezTo>
                  <a:pt x="5" y="7"/>
                  <a:pt x="5" y="7"/>
                  <a:pt x="5" y="7"/>
                </a:cubicBezTo>
                <a:cubicBezTo>
                  <a:pt x="5" y="6"/>
                  <a:pt x="5" y="6"/>
                  <a:pt x="5" y="5"/>
                </a:cubicBezTo>
                <a:cubicBezTo>
                  <a:pt x="5" y="5"/>
                  <a:pt x="5" y="4"/>
                  <a:pt x="5" y="3"/>
                </a:cubicBezTo>
                <a:cubicBezTo>
                  <a:pt x="5" y="3"/>
                  <a:pt x="5" y="2"/>
                  <a:pt x="5" y="2"/>
                </a:cubicBezTo>
                <a:cubicBezTo>
                  <a:pt x="5" y="1"/>
                  <a:pt x="5" y="1"/>
                  <a:pt x="5" y="1"/>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1" name="Freeform 3540">
            <a:extLst>
              <a:ext uri="{FF2B5EF4-FFF2-40B4-BE49-F238E27FC236}">
                <a16:creationId xmlns:a16="http://schemas.microsoft.com/office/drawing/2014/main" id="{FACAD5C4-712E-4114-90E5-CA58779984D0}"/>
              </a:ext>
            </a:extLst>
          </p:cNvPr>
          <p:cNvSpPr>
            <a:spLocks/>
          </p:cNvSpPr>
          <p:nvPr/>
        </p:nvSpPr>
        <p:spPr bwMode="auto">
          <a:xfrm>
            <a:off x="2371307" y="4898175"/>
            <a:ext cx="30166" cy="52393"/>
          </a:xfrm>
          <a:custGeom>
            <a:avLst/>
            <a:gdLst>
              <a:gd name="T0" fmla="*/ 3 w 7"/>
              <a:gd name="T1" fmla="*/ 0 h 12"/>
              <a:gd name="T2" fmla="*/ 0 w 7"/>
              <a:gd name="T3" fmla="*/ 1 h 12"/>
              <a:gd name="T4" fmla="*/ 0 w 7"/>
              <a:gd name="T5" fmla="*/ 1 h 12"/>
              <a:gd name="T6" fmla="*/ 0 w 7"/>
              <a:gd name="T7" fmla="*/ 1 h 12"/>
              <a:gd name="T8" fmla="*/ 0 w 7"/>
              <a:gd name="T9" fmla="*/ 1 h 12"/>
              <a:gd name="T10" fmla="*/ 0 w 7"/>
              <a:gd name="T11" fmla="*/ 1 h 12"/>
              <a:gd name="T12" fmla="*/ 0 w 7"/>
              <a:gd name="T13" fmla="*/ 2 h 12"/>
              <a:gd name="T14" fmla="*/ 0 w 7"/>
              <a:gd name="T15" fmla="*/ 3 h 12"/>
              <a:gd name="T16" fmla="*/ 1 w 7"/>
              <a:gd name="T17" fmla="*/ 5 h 12"/>
              <a:gd name="T18" fmla="*/ 1 w 7"/>
              <a:gd name="T19" fmla="*/ 6 h 12"/>
              <a:gd name="T20" fmla="*/ 1 w 7"/>
              <a:gd name="T21" fmla="*/ 6 h 12"/>
              <a:gd name="T22" fmla="*/ 1 w 7"/>
              <a:gd name="T23" fmla="*/ 7 h 12"/>
              <a:gd name="T24" fmla="*/ 2 w 7"/>
              <a:gd name="T25" fmla="*/ 8 h 12"/>
              <a:gd name="T26" fmla="*/ 2 w 7"/>
              <a:gd name="T27" fmla="*/ 9 h 12"/>
              <a:gd name="T28" fmla="*/ 1 w 7"/>
              <a:gd name="T29" fmla="*/ 11 h 12"/>
              <a:gd name="T30" fmla="*/ 1 w 7"/>
              <a:gd name="T31" fmla="*/ 12 h 12"/>
              <a:gd name="T32" fmla="*/ 1 w 7"/>
              <a:gd name="T33" fmla="*/ 12 h 12"/>
              <a:gd name="T34" fmla="*/ 6 w 7"/>
              <a:gd name="T35" fmla="*/ 7 h 12"/>
              <a:gd name="T36" fmla="*/ 7 w 7"/>
              <a:gd name="T37" fmla="*/ 4 h 12"/>
              <a:gd name="T38" fmla="*/ 4 w 7"/>
              <a:gd name="T39" fmla="*/ 0 h 12"/>
              <a:gd name="T40" fmla="*/ 3 w 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2">
                <a:moveTo>
                  <a:pt x="3" y="0"/>
                </a:moveTo>
                <a:cubicBezTo>
                  <a:pt x="2" y="0"/>
                  <a:pt x="1" y="0"/>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1" y="4"/>
                  <a:pt x="1" y="5"/>
                </a:cubicBezTo>
                <a:cubicBezTo>
                  <a:pt x="1" y="5"/>
                  <a:pt x="1" y="6"/>
                  <a:pt x="1" y="6"/>
                </a:cubicBezTo>
                <a:cubicBezTo>
                  <a:pt x="1" y="6"/>
                  <a:pt x="1" y="6"/>
                  <a:pt x="1" y="6"/>
                </a:cubicBezTo>
                <a:cubicBezTo>
                  <a:pt x="1" y="7"/>
                  <a:pt x="1" y="7"/>
                  <a:pt x="1" y="7"/>
                </a:cubicBezTo>
                <a:cubicBezTo>
                  <a:pt x="1" y="7"/>
                  <a:pt x="2" y="8"/>
                  <a:pt x="2" y="8"/>
                </a:cubicBezTo>
                <a:cubicBezTo>
                  <a:pt x="2" y="9"/>
                  <a:pt x="2" y="9"/>
                  <a:pt x="2" y="9"/>
                </a:cubicBezTo>
                <a:cubicBezTo>
                  <a:pt x="2" y="10"/>
                  <a:pt x="1" y="11"/>
                  <a:pt x="1" y="11"/>
                </a:cubicBezTo>
                <a:cubicBezTo>
                  <a:pt x="1" y="12"/>
                  <a:pt x="1" y="12"/>
                  <a:pt x="1" y="12"/>
                </a:cubicBezTo>
                <a:cubicBezTo>
                  <a:pt x="1" y="12"/>
                  <a:pt x="1" y="12"/>
                  <a:pt x="1" y="12"/>
                </a:cubicBezTo>
                <a:cubicBezTo>
                  <a:pt x="3" y="10"/>
                  <a:pt x="5" y="9"/>
                  <a:pt x="6" y="7"/>
                </a:cubicBezTo>
                <a:cubicBezTo>
                  <a:pt x="6" y="6"/>
                  <a:pt x="7" y="5"/>
                  <a:pt x="7" y="4"/>
                </a:cubicBezTo>
                <a:cubicBezTo>
                  <a:pt x="7" y="2"/>
                  <a:pt x="6" y="1"/>
                  <a:pt x="4" y="0"/>
                </a:cubicBezTo>
                <a:cubicBezTo>
                  <a:pt x="4" y="0"/>
                  <a:pt x="3"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2" name="Freeform 3541">
            <a:extLst>
              <a:ext uri="{FF2B5EF4-FFF2-40B4-BE49-F238E27FC236}">
                <a16:creationId xmlns:a16="http://schemas.microsoft.com/office/drawing/2014/main" id="{4EA61707-91A9-430E-B4B6-F368C7A0F924}"/>
              </a:ext>
            </a:extLst>
          </p:cNvPr>
          <p:cNvSpPr>
            <a:spLocks/>
          </p:cNvSpPr>
          <p:nvPr/>
        </p:nvSpPr>
        <p:spPr bwMode="auto">
          <a:xfrm>
            <a:off x="2350666" y="4902938"/>
            <a:ext cx="30166" cy="60332"/>
          </a:xfrm>
          <a:custGeom>
            <a:avLst/>
            <a:gdLst>
              <a:gd name="T0" fmla="*/ 5 w 7"/>
              <a:gd name="T1" fmla="*/ 0 h 14"/>
              <a:gd name="T2" fmla="*/ 4 w 7"/>
              <a:gd name="T3" fmla="*/ 0 h 14"/>
              <a:gd name="T4" fmla="*/ 3 w 7"/>
              <a:gd name="T5" fmla="*/ 2 h 14"/>
              <a:gd name="T6" fmla="*/ 2 w 7"/>
              <a:gd name="T7" fmla="*/ 3 h 14"/>
              <a:gd name="T8" fmla="*/ 2 w 7"/>
              <a:gd name="T9" fmla="*/ 3 h 14"/>
              <a:gd name="T10" fmla="*/ 1 w 7"/>
              <a:gd name="T11" fmla="*/ 4 h 14"/>
              <a:gd name="T12" fmla="*/ 1 w 7"/>
              <a:gd name="T13" fmla="*/ 5 h 14"/>
              <a:gd name="T14" fmla="*/ 1 w 7"/>
              <a:gd name="T15" fmla="*/ 6 h 14"/>
              <a:gd name="T16" fmla="*/ 1 w 7"/>
              <a:gd name="T17" fmla="*/ 8 h 14"/>
              <a:gd name="T18" fmla="*/ 1 w 7"/>
              <a:gd name="T19" fmla="*/ 10 h 14"/>
              <a:gd name="T20" fmla="*/ 1 w 7"/>
              <a:gd name="T21" fmla="*/ 11 h 14"/>
              <a:gd name="T22" fmla="*/ 1 w 7"/>
              <a:gd name="T23" fmla="*/ 13 h 14"/>
              <a:gd name="T24" fmla="*/ 0 w 7"/>
              <a:gd name="T25" fmla="*/ 14 h 14"/>
              <a:gd name="T26" fmla="*/ 0 w 7"/>
              <a:gd name="T27" fmla="*/ 14 h 14"/>
              <a:gd name="T28" fmla="*/ 2 w 7"/>
              <a:gd name="T29" fmla="*/ 13 h 14"/>
              <a:gd name="T30" fmla="*/ 6 w 7"/>
              <a:gd name="T31" fmla="*/ 11 h 14"/>
              <a:gd name="T32" fmla="*/ 6 w 7"/>
              <a:gd name="T33" fmla="*/ 10 h 14"/>
              <a:gd name="T34" fmla="*/ 7 w 7"/>
              <a:gd name="T35" fmla="*/ 8 h 14"/>
              <a:gd name="T36" fmla="*/ 6 w 7"/>
              <a:gd name="T37" fmla="*/ 7 h 14"/>
              <a:gd name="T38" fmla="*/ 6 w 7"/>
              <a:gd name="T39" fmla="*/ 6 h 14"/>
              <a:gd name="T40" fmla="*/ 6 w 7"/>
              <a:gd name="T41" fmla="*/ 5 h 14"/>
              <a:gd name="T42" fmla="*/ 6 w 7"/>
              <a:gd name="T43" fmla="*/ 5 h 14"/>
              <a:gd name="T44" fmla="*/ 6 w 7"/>
              <a:gd name="T45" fmla="*/ 4 h 14"/>
              <a:gd name="T46" fmla="*/ 5 w 7"/>
              <a:gd name="T47" fmla="*/ 2 h 14"/>
              <a:gd name="T48" fmla="*/ 5 w 7"/>
              <a:gd name="T49" fmla="*/ 1 h 14"/>
              <a:gd name="T50" fmla="*/ 5 w 7"/>
              <a:gd name="T51" fmla="*/ 1 h 14"/>
              <a:gd name="T52" fmla="*/ 5 w 7"/>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4">
                <a:moveTo>
                  <a:pt x="5" y="0"/>
                </a:moveTo>
                <a:cubicBezTo>
                  <a:pt x="4" y="0"/>
                  <a:pt x="4" y="0"/>
                  <a:pt x="4" y="0"/>
                </a:cubicBezTo>
                <a:cubicBezTo>
                  <a:pt x="4" y="1"/>
                  <a:pt x="3" y="1"/>
                  <a:pt x="3" y="2"/>
                </a:cubicBezTo>
                <a:cubicBezTo>
                  <a:pt x="2" y="3"/>
                  <a:pt x="2" y="3"/>
                  <a:pt x="2" y="3"/>
                </a:cubicBezTo>
                <a:cubicBezTo>
                  <a:pt x="2" y="3"/>
                  <a:pt x="2" y="3"/>
                  <a:pt x="2" y="3"/>
                </a:cubicBezTo>
                <a:cubicBezTo>
                  <a:pt x="2" y="3"/>
                  <a:pt x="2" y="3"/>
                  <a:pt x="1" y="4"/>
                </a:cubicBezTo>
                <a:cubicBezTo>
                  <a:pt x="1" y="5"/>
                  <a:pt x="1" y="5"/>
                  <a:pt x="1" y="5"/>
                </a:cubicBezTo>
                <a:cubicBezTo>
                  <a:pt x="1" y="5"/>
                  <a:pt x="1" y="6"/>
                  <a:pt x="1" y="6"/>
                </a:cubicBezTo>
                <a:cubicBezTo>
                  <a:pt x="1" y="7"/>
                  <a:pt x="1" y="8"/>
                  <a:pt x="1" y="8"/>
                </a:cubicBezTo>
                <a:cubicBezTo>
                  <a:pt x="1" y="9"/>
                  <a:pt x="1" y="9"/>
                  <a:pt x="1" y="10"/>
                </a:cubicBezTo>
                <a:cubicBezTo>
                  <a:pt x="1" y="10"/>
                  <a:pt x="1" y="10"/>
                  <a:pt x="1" y="11"/>
                </a:cubicBezTo>
                <a:cubicBezTo>
                  <a:pt x="1" y="12"/>
                  <a:pt x="1" y="12"/>
                  <a:pt x="1" y="13"/>
                </a:cubicBezTo>
                <a:cubicBezTo>
                  <a:pt x="0" y="14"/>
                  <a:pt x="0" y="14"/>
                  <a:pt x="0" y="14"/>
                </a:cubicBezTo>
                <a:cubicBezTo>
                  <a:pt x="0" y="14"/>
                  <a:pt x="0" y="14"/>
                  <a:pt x="0" y="14"/>
                </a:cubicBezTo>
                <a:cubicBezTo>
                  <a:pt x="1" y="14"/>
                  <a:pt x="2" y="14"/>
                  <a:pt x="2" y="13"/>
                </a:cubicBezTo>
                <a:cubicBezTo>
                  <a:pt x="4" y="13"/>
                  <a:pt x="5" y="12"/>
                  <a:pt x="6" y="11"/>
                </a:cubicBezTo>
                <a:cubicBezTo>
                  <a:pt x="6" y="10"/>
                  <a:pt x="6" y="10"/>
                  <a:pt x="6" y="10"/>
                </a:cubicBezTo>
                <a:cubicBezTo>
                  <a:pt x="6" y="10"/>
                  <a:pt x="7" y="9"/>
                  <a:pt x="7" y="8"/>
                </a:cubicBezTo>
                <a:cubicBezTo>
                  <a:pt x="7" y="8"/>
                  <a:pt x="7" y="8"/>
                  <a:pt x="6" y="7"/>
                </a:cubicBezTo>
                <a:cubicBezTo>
                  <a:pt x="6" y="7"/>
                  <a:pt x="6" y="6"/>
                  <a:pt x="6" y="6"/>
                </a:cubicBezTo>
                <a:cubicBezTo>
                  <a:pt x="6" y="5"/>
                  <a:pt x="6" y="5"/>
                  <a:pt x="6" y="5"/>
                </a:cubicBezTo>
                <a:cubicBezTo>
                  <a:pt x="6" y="5"/>
                  <a:pt x="6" y="5"/>
                  <a:pt x="6" y="5"/>
                </a:cubicBezTo>
                <a:cubicBezTo>
                  <a:pt x="6" y="5"/>
                  <a:pt x="6" y="4"/>
                  <a:pt x="6" y="4"/>
                </a:cubicBezTo>
                <a:cubicBezTo>
                  <a:pt x="5" y="3"/>
                  <a:pt x="5" y="2"/>
                  <a:pt x="5" y="2"/>
                </a:cubicBezTo>
                <a:cubicBezTo>
                  <a:pt x="5" y="1"/>
                  <a:pt x="5" y="1"/>
                  <a:pt x="5" y="1"/>
                </a:cubicBezTo>
                <a:cubicBezTo>
                  <a:pt x="5" y="1"/>
                  <a:pt x="5" y="1"/>
                  <a:pt x="5" y="1"/>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3" name="Freeform 3542">
            <a:extLst>
              <a:ext uri="{FF2B5EF4-FFF2-40B4-BE49-F238E27FC236}">
                <a16:creationId xmlns:a16="http://schemas.microsoft.com/office/drawing/2014/main" id="{3C679D01-E8EA-4047-BCAE-229DD5FA8E99}"/>
              </a:ext>
            </a:extLst>
          </p:cNvPr>
          <p:cNvSpPr>
            <a:spLocks/>
          </p:cNvSpPr>
          <p:nvPr/>
        </p:nvSpPr>
        <p:spPr bwMode="auto">
          <a:xfrm>
            <a:off x="2428463" y="4950569"/>
            <a:ext cx="12701" cy="46042"/>
          </a:xfrm>
          <a:custGeom>
            <a:avLst/>
            <a:gdLst>
              <a:gd name="T0" fmla="*/ 0 w 3"/>
              <a:gd name="T1" fmla="*/ 0 h 11"/>
              <a:gd name="T2" fmla="*/ 0 w 3"/>
              <a:gd name="T3" fmla="*/ 1 h 11"/>
              <a:gd name="T4" fmla="*/ 1 w 3"/>
              <a:gd name="T5" fmla="*/ 3 h 11"/>
              <a:gd name="T6" fmla="*/ 1 w 3"/>
              <a:gd name="T7" fmla="*/ 4 h 11"/>
              <a:gd name="T8" fmla="*/ 1 w 3"/>
              <a:gd name="T9" fmla="*/ 4 h 11"/>
              <a:gd name="T10" fmla="*/ 1 w 3"/>
              <a:gd name="T11" fmla="*/ 5 h 11"/>
              <a:gd name="T12" fmla="*/ 1 w 3"/>
              <a:gd name="T13" fmla="*/ 6 h 11"/>
              <a:gd name="T14" fmla="*/ 2 w 3"/>
              <a:gd name="T15" fmla="*/ 6 h 11"/>
              <a:gd name="T16" fmla="*/ 2 w 3"/>
              <a:gd name="T17" fmla="*/ 7 h 11"/>
              <a:gd name="T18" fmla="*/ 2 w 3"/>
              <a:gd name="T19" fmla="*/ 8 h 11"/>
              <a:gd name="T20" fmla="*/ 3 w 3"/>
              <a:gd name="T21" fmla="*/ 9 h 11"/>
              <a:gd name="T22" fmla="*/ 3 w 3"/>
              <a:gd name="T23" fmla="*/ 9 h 11"/>
              <a:gd name="T24" fmla="*/ 3 w 3"/>
              <a:gd name="T25" fmla="*/ 10 h 11"/>
              <a:gd name="T26" fmla="*/ 3 w 3"/>
              <a:gd name="T27" fmla="*/ 10 h 11"/>
              <a:gd name="T28" fmla="*/ 3 w 3"/>
              <a:gd name="T29" fmla="*/ 11 h 11"/>
              <a:gd name="T30" fmla="*/ 3 w 3"/>
              <a:gd name="T31" fmla="*/ 7 h 11"/>
              <a:gd name="T32" fmla="*/ 3 w 3"/>
              <a:gd name="T33" fmla="*/ 5 h 11"/>
              <a:gd name="T34" fmla="*/ 3 w 3"/>
              <a:gd name="T35" fmla="*/ 4 h 11"/>
              <a:gd name="T36" fmla="*/ 3 w 3"/>
              <a:gd name="T37" fmla="*/ 3 h 11"/>
              <a:gd name="T38" fmla="*/ 2 w 3"/>
              <a:gd name="T39" fmla="*/ 2 h 11"/>
              <a:gd name="T40" fmla="*/ 2 w 3"/>
              <a:gd name="T41" fmla="*/ 2 h 11"/>
              <a:gd name="T42" fmla="*/ 2 w 3"/>
              <a:gd name="T43" fmla="*/ 1 h 11"/>
              <a:gd name="T44" fmla="*/ 1 w 3"/>
              <a:gd name="T45" fmla="*/ 1 h 11"/>
              <a:gd name="T46" fmla="*/ 1 w 3"/>
              <a:gd name="T47" fmla="*/ 1 h 11"/>
              <a:gd name="T48" fmla="*/ 0 w 3"/>
              <a:gd name="T49" fmla="*/ 0 h 11"/>
              <a:gd name="T50" fmla="*/ 0 w 3"/>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11">
                <a:moveTo>
                  <a:pt x="0" y="0"/>
                </a:moveTo>
                <a:cubicBezTo>
                  <a:pt x="0" y="1"/>
                  <a:pt x="0" y="1"/>
                  <a:pt x="0" y="1"/>
                </a:cubicBezTo>
                <a:cubicBezTo>
                  <a:pt x="1" y="1"/>
                  <a:pt x="1" y="2"/>
                  <a:pt x="1" y="3"/>
                </a:cubicBezTo>
                <a:cubicBezTo>
                  <a:pt x="1" y="4"/>
                  <a:pt x="1" y="4"/>
                  <a:pt x="1" y="4"/>
                </a:cubicBezTo>
                <a:cubicBezTo>
                  <a:pt x="1" y="4"/>
                  <a:pt x="1" y="4"/>
                  <a:pt x="1" y="4"/>
                </a:cubicBezTo>
                <a:cubicBezTo>
                  <a:pt x="1" y="4"/>
                  <a:pt x="1" y="5"/>
                  <a:pt x="1" y="5"/>
                </a:cubicBezTo>
                <a:cubicBezTo>
                  <a:pt x="1" y="6"/>
                  <a:pt x="1" y="6"/>
                  <a:pt x="1" y="6"/>
                </a:cubicBezTo>
                <a:cubicBezTo>
                  <a:pt x="2" y="6"/>
                  <a:pt x="2" y="6"/>
                  <a:pt x="2" y="6"/>
                </a:cubicBezTo>
                <a:cubicBezTo>
                  <a:pt x="2" y="7"/>
                  <a:pt x="2" y="7"/>
                  <a:pt x="2" y="7"/>
                </a:cubicBezTo>
                <a:cubicBezTo>
                  <a:pt x="2" y="8"/>
                  <a:pt x="2" y="8"/>
                  <a:pt x="2" y="8"/>
                </a:cubicBezTo>
                <a:cubicBezTo>
                  <a:pt x="3" y="9"/>
                  <a:pt x="3" y="9"/>
                  <a:pt x="3" y="9"/>
                </a:cubicBezTo>
                <a:cubicBezTo>
                  <a:pt x="3" y="9"/>
                  <a:pt x="3" y="9"/>
                  <a:pt x="3" y="9"/>
                </a:cubicBezTo>
                <a:cubicBezTo>
                  <a:pt x="3" y="10"/>
                  <a:pt x="3" y="10"/>
                  <a:pt x="3" y="10"/>
                </a:cubicBezTo>
                <a:cubicBezTo>
                  <a:pt x="3" y="10"/>
                  <a:pt x="3" y="10"/>
                  <a:pt x="3" y="10"/>
                </a:cubicBezTo>
                <a:cubicBezTo>
                  <a:pt x="3" y="11"/>
                  <a:pt x="3" y="11"/>
                  <a:pt x="3" y="11"/>
                </a:cubicBezTo>
                <a:cubicBezTo>
                  <a:pt x="3" y="10"/>
                  <a:pt x="3" y="8"/>
                  <a:pt x="3" y="7"/>
                </a:cubicBezTo>
                <a:cubicBezTo>
                  <a:pt x="3" y="6"/>
                  <a:pt x="3" y="5"/>
                  <a:pt x="3" y="5"/>
                </a:cubicBezTo>
                <a:cubicBezTo>
                  <a:pt x="3" y="4"/>
                  <a:pt x="3" y="4"/>
                  <a:pt x="3" y="4"/>
                </a:cubicBezTo>
                <a:cubicBezTo>
                  <a:pt x="3" y="3"/>
                  <a:pt x="3" y="3"/>
                  <a:pt x="3" y="3"/>
                </a:cubicBezTo>
                <a:cubicBezTo>
                  <a:pt x="2" y="2"/>
                  <a:pt x="2" y="2"/>
                  <a:pt x="2" y="2"/>
                </a:cubicBezTo>
                <a:cubicBezTo>
                  <a:pt x="2" y="2"/>
                  <a:pt x="2" y="2"/>
                  <a:pt x="2" y="2"/>
                </a:cubicBezTo>
                <a:cubicBezTo>
                  <a:pt x="2" y="1"/>
                  <a:pt x="2" y="1"/>
                  <a:pt x="2"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4" name="Freeform 3543">
            <a:extLst>
              <a:ext uri="{FF2B5EF4-FFF2-40B4-BE49-F238E27FC236}">
                <a16:creationId xmlns:a16="http://schemas.microsoft.com/office/drawing/2014/main" id="{45CBF88E-0C0E-4B40-BAA4-CB1D8B47F2B6}"/>
              </a:ext>
            </a:extLst>
          </p:cNvPr>
          <p:cNvSpPr>
            <a:spLocks/>
          </p:cNvSpPr>
          <p:nvPr/>
        </p:nvSpPr>
        <p:spPr bwMode="auto">
          <a:xfrm>
            <a:off x="2428463" y="4941043"/>
            <a:ext cx="12701" cy="2540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3 h 6"/>
              <a:gd name="T12" fmla="*/ 2 w 3"/>
              <a:gd name="T13" fmla="*/ 3 h 6"/>
              <a:gd name="T14" fmla="*/ 2 w 3"/>
              <a:gd name="T15" fmla="*/ 4 h 6"/>
              <a:gd name="T16" fmla="*/ 3 w 3"/>
              <a:gd name="T17" fmla="*/ 4 h 6"/>
              <a:gd name="T18" fmla="*/ 3 w 3"/>
              <a:gd name="T19" fmla="*/ 5 h 6"/>
              <a:gd name="T20" fmla="*/ 3 w 3"/>
              <a:gd name="T21" fmla="*/ 6 h 6"/>
              <a:gd name="T22" fmla="*/ 3 w 3"/>
              <a:gd name="T23" fmla="*/ 6 h 6"/>
              <a:gd name="T24" fmla="*/ 1 w 3"/>
              <a:gd name="T25" fmla="*/ 1 h 6"/>
              <a:gd name="T26" fmla="*/ 0 w 3"/>
              <a:gd name="T27" fmla="*/ 0 h 6"/>
              <a:gd name="T28" fmla="*/ 0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0" y="0"/>
                </a:moveTo>
                <a:cubicBezTo>
                  <a:pt x="0" y="1"/>
                  <a:pt x="0" y="1"/>
                  <a:pt x="0" y="1"/>
                </a:cubicBezTo>
                <a:cubicBezTo>
                  <a:pt x="0" y="1"/>
                  <a:pt x="0" y="1"/>
                  <a:pt x="0" y="2"/>
                </a:cubicBezTo>
                <a:cubicBezTo>
                  <a:pt x="1" y="2"/>
                  <a:pt x="1" y="2"/>
                  <a:pt x="1" y="2"/>
                </a:cubicBezTo>
                <a:cubicBezTo>
                  <a:pt x="1" y="2"/>
                  <a:pt x="1" y="2"/>
                  <a:pt x="1" y="2"/>
                </a:cubicBezTo>
                <a:cubicBezTo>
                  <a:pt x="1" y="3"/>
                  <a:pt x="1" y="3"/>
                  <a:pt x="1" y="3"/>
                </a:cubicBezTo>
                <a:cubicBezTo>
                  <a:pt x="2" y="3"/>
                  <a:pt x="2" y="3"/>
                  <a:pt x="2" y="3"/>
                </a:cubicBezTo>
                <a:cubicBezTo>
                  <a:pt x="2" y="4"/>
                  <a:pt x="2" y="4"/>
                  <a:pt x="2" y="4"/>
                </a:cubicBezTo>
                <a:cubicBezTo>
                  <a:pt x="3" y="4"/>
                  <a:pt x="3" y="4"/>
                  <a:pt x="3" y="4"/>
                </a:cubicBezTo>
                <a:cubicBezTo>
                  <a:pt x="3" y="5"/>
                  <a:pt x="3" y="5"/>
                  <a:pt x="3" y="5"/>
                </a:cubicBezTo>
                <a:cubicBezTo>
                  <a:pt x="3" y="6"/>
                  <a:pt x="3" y="6"/>
                  <a:pt x="3" y="6"/>
                </a:cubicBezTo>
                <a:cubicBezTo>
                  <a:pt x="3" y="6"/>
                  <a:pt x="3" y="6"/>
                  <a:pt x="3" y="6"/>
                </a:cubicBezTo>
                <a:cubicBezTo>
                  <a:pt x="3" y="5"/>
                  <a:pt x="2" y="3"/>
                  <a:pt x="1" y="1"/>
                </a:cubicBezTo>
                <a:cubicBezTo>
                  <a:pt x="1" y="1"/>
                  <a:pt x="1" y="1"/>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5" name="Freeform 3544">
            <a:extLst>
              <a:ext uri="{FF2B5EF4-FFF2-40B4-BE49-F238E27FC236}">
                <a16:creationId xmlns:a16="http://schemas.microsoft.com/office/drawing/2014/main" id="{948CF8A7-5A6C-4724-8524-E64FDF1780EF}"/>
              </a:ext>
            </a:extLst>
          </p:cNvPr>
          <p:cNvSpPr>
            <a:spLocks/>
          </p:cNvSpPr>
          <p:nvPr/>
        </p:nvSpPr>
        <p:spPr bwMode="auto">
          <a:xfrm>
            <a:off x="2423700" y="4971208"/>
            <a:ext cx="17465" cy="42867"/>
          </a:xfrm>
          <a:custGeom>
            <a:avLst/>
            <a:gdLst>
              <a:gd name="T0" fmla="*/ 2 w 4"/>
              <a:gd name="T1" fmla="*/ 0 h 10"/>
              <a:gd name="T2" fmla="*/ 2 w 4"/>
              <a:gd name="T3" fmla="*/ 2 h 10"/>
              <a:gd name="T4" fmla="*/ 1 w 4"/>
              <a:gd name="T5" fmla="*/ 5 h 10"/>
              <a:gd name="T6" fmla="*/ 1 w 4"/>
              <a:gd name="T7" fmla="*/ 8 h 10"/>
              <a:gd name="T8" fmla="*/ 0 w 4"/>
              <a:gd name="T9" fmla="*/ 9 h 10"/>
              <a:gd name="T10" fmla="*/ 1 w 4"/>
              <a:gd name="T11" fmla="*/ 10 h 10"/>
              <a:gd name="T12" fmla="*/ 2 w 4"/>
              <a:gd name="T13" fmla="*/ 9 h 10"/>
              <a:gd name="T14" fmla="*/ 4 w 4"/>
              <a:gd name="T15" fmla="*/ 6 h 10"/>
              <a:gd name="T16" fmla="*/ 4 w 4"/>
              <a:gd name="T17" fmla="*/ 5 h 10"/>
              <a:gd name="T18" fmla="*/ 4 w 4"/>
              <a:gd name="T19" fmla="*/ 5 h 10"/>
              <a:gd name="T20" fmla="*/ 4 w 4"/>
              <a:gd name="T21" fmla="*/ 4 h 10"/>
              <a:gd name="T22" fmla="*/ 3 w 4"/>
              <a:gd name="T23" fmla="*/ 4 h 10"/>
              <a:gd name="T24" fmla="*/ 3 w 4"/>
              <a:gd name="T25" fmla="*/ 3 h 10"/>
              <a:gd name="T26" fmla="*/ 3 w 4"/>
              <a:gd name="T27" fmla="*/ 2 h 10"/>
              <a:gd name="T28" fmla="*/ 3 w 4"/>
              <a:gd name="T29" fmla="*/ 1 h 10"/>
              <a:gd name="T30" fmla="*/ 2 w 4"/>
              <a:gd name="T31" fmla="*/ 1 h 10"/>
              <a:gd name="T32" fmla="*/ 2 w 4"/>
              <a:gd name="T33" fmla="*/ 0 h 10"/>
              <a:gd name="T34" fmla="*/ 2 w 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0">
                <a:moveTo>
                  <a:pt x="2" y="0"/>
                </a:moveTo>
                <a:cubicBezTo>
                  <a:pt x="2" y="0"/>
                  <a:pt x="2" y="1"/>
                  <a:pt x="2" y="2"/>
                </a:cubicBezTo>
                <a:cubicBezTo>
                  <a:pt x="1" y="3"/>
                  <a:pt x="1" y="4"/>
                  <a:pt x="1" y="5"/>
                </a:cubicBezTo>
                <a:cubicBezTo>
                  <a:pt x="1" y="6"/>
                  <a:pt x="1" y="7"/>
                  <a:pt x="1" y="8"/>
                </a:cubicBezTo>
                <a:cubicBezTo>
                  <a:pt x="0" y="9"/>
                  <a:pt x="0" y="9"/>
                  <a:pt x="0" y="9"/>
                </a:cubicBezTo>
                <a:cubicBezTo>
                  <a:pt x="1" y="10"/>
                  <a:pt x="1" y="10"/>
                  <a:pt x="1" y="10"/>
                </a:cubicBezTo>
                <a:cubicBezTo>
                  <a:pt x="1" y="10"/>
                  <a:pt x="1" y="9"/>
                  <a:pt x="2" y="9"/>
                </a:cubicBezTo>
                <a:cubicBezTo>
                  <a:pt x="3" y="8"/>
                  <a:pt x="3" y="7"/>
                  <a:pt x="4" y="6"/>
                </a:cubicBezTo>
                <a:cubicBezTo>
                  <a:pt x="4" y="5"/>
                  <a:pt x="4" y="5"/>
                  <a:pt x="4" y="5"/>
                </a:cubicBezTo>
                <a:cubicBezTo>
                  <a:pt x="4" y="5"/>
                  <a:pt x="4" y="5"/>
                  <a:pt x="4" y="5"/>
                </a:cubicBezTo>
                <a:cubicBezTo>
                  <a:pt x="4" y="4"/>
                  <a:pt x="4" y="4"/>
                  <a:pt x="4" y="4"/>
                </a:cubicBezTo>
                <a:cubicBezTo>
                  <a:pt x="3" y="4"/>
                  <a:pt x="3" y="4"/>
                  <a:pt x="3" y="4"/>
                </a:cubicBezTo>
                <a:cubicBezTo>
                  <a:pt x="3" y="3"/>
                  <a:pt x="3" y="3"/>
                  <a:pt x="3" y="3"/>
                </a:cubicBezTo>
                <a:cubicBezTo>
                  <a:pt x="3" y="2"/>
                  <a:pt x="3" y="2"/>
                  <a:pt x="3" y="2"/>
                </a:cubicBezTo>
                <a:cubicBezTo>
                  <a:pt x="3" y="1"/>
                  <a:pt x="3" y="1"/>
                  <a:pt x="3" y="1"/>
                </a:cubicBezTo>
                <a:cubicBezTo>
                  <a:pt x="2" y="1"/>
                  <a:pt x="2" y="1"/>
                  <a:pt x="2" y="1"/>
                </a:cubicBezTo>
                <a:cubicBezTo>
                  <a:pt x="2" y="0"/>
                  <a:pt x="2" y="0"/>
                  <a:pt x="2"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6" name="Freeform 3545">
            <a:extLst>
              <a:ext uri="{FF2B5EF4-FFF2-40B4-BE49-F238E27FC236}">
                <a16:creationId xmlns:a16="http://schemas.microsoft.com/office/drawing/2014/main" id="{1EA2DB4B-C03E-4801-975B-EAC5EBC48613}"/>
              </a:ext>
            </a:extLst>
          </p:cNvPr>
          <p:cNvSpPr>
            <a:spLocks/>
          </p:cNvSpPr>
          <p:nvPr/>
        </p:nvSpPr>
        <p:spPr bwMode="auto">
          <a:xfrm>
            <a:off x="2406236" y="4963270"/>
            <a:ext cx="22228" cy="47631"/>
          </a:xfrm>
          <a:custGeom>
            <a:avLst/>
            <a:gdLst>
              <a:gd name="T0" fmla="*/ 5 w 5"/>
              <a:gd name="T1" fmla="*/ 0 h 11"/>
              <a:gd name="T2" fmla="*/ 5 w 5"/>
              <a:gd name="T3" fmla="*/ 0 h 11"/>
              <a:gd name="T4" fmla="*/ 5 w 5"/>
              <a:gd name="T5" fmla="*/ 1 h 11"/>
              <a:gd name="T6" fmla="*/ 4 w 5"/>
              <a:gd name="T7" fmla="*/ 2 h 11"/>
              <a:gd name="T8" fmla="*/ 3 w 5"/>
              <a:gd name="T9" fmla="*/ 4 h 11"/>
              <a:gd name="T10" fmla="*/ 2 w 5"/>
              <a:gd name="T11" fmla="*/ 5 h 11"/>
              <a:gd name="T12" fmla="*/ 1 w 5"/>
              <a:gd name="T13" fmla="*/ 6 h 11"/>
              <a:gd name="T14" fmla="*/ 0 w 5"/>
              <a:gd name="T15" fmla="*/ 8 h 11"/>
              <a:gd name="T16" fmla="*/ 0 w 5"/>
              <a:gd name="T17" fmla="*/ 9 h 11"/>
              <a:gd name="T18" fmla="*/ 0 w 5"/>
              <a:gd name="T19" fmla="*/ 9 h 11"/>
              <a:gd name="T20" fmla="*/ 2 w 5"/>
              <a:gd name="T21" fmla="*/ 10 h 11"/>
              <a:gd name="T22" fmla="*/ 4 w 5"/>
              <a:gd name="T23" fmla="*/ 11 h 11"/>
              <a:gd name="T24" fmla="*/ 4 w 5"/>
              <a:gd name="T25" fmla="*/ 11 h 11"/>
              <a:gd name="T26" fmla="*/ 4 w 5"/>
              <a:gd name="T27" fmla="*/ 10 h 11"/>
              <a:gd name="T28" fmla="*/ 5 w 5"/>
              <a:gd name="T29" fmla="*/ 7 h 11"/>
              <a:gd name="T30" fmla="*/ 5 w 5"/>
              <a:gd name="T31" fmla="*/ 4 h 11"/>
              <a:gd name="T32" fmla="*/ 5 w 5"/>
              <a:gd name="T33" fmla="*/ 0 h 11"/>
              <a:gd name="T34" fmla="*/ 5 w 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11">
                <a:moveTo>
                  <a:pt x="5" y="0"/>
                </a:moveTo>
                <a:cubicBezTo>
                  <a:pt x="5" y="0"/>
                  <a:pt x="5" y="0"/>
                  <a:pt x="5" y="0"/>
                </a:cubicBezTo>
                <a:cubicBezTo>
                  <a:pt x="5" y="1"/>
                  <a:pt x="5" y="1"/>
                  <a:pt x="5" y="1"/>
                </a:cubicBezTo>
                <a:cubicBezTo>
                  <a:pt x="4" y="2"/>
                  <a:pt x="4" y="2"/>
                  <a:pt x="4" y="2"/>
                </a:cubicBezTo>
                <a:cubicBezTo>
                  <a:pt x="4" y="3"/>
                  <a:pt x="3" y="4"/>
                  <a:pt x="3" y="4"/>
                </a:cubicBezTo>
                <a:cubicBezTo>
                  <a:pt x="2" y="5"/>
                  <a:pt x="2" y="5"/>
                  <a:pt x="2" y="5"/>
                </a:cubicBezTo>
                <a:cubicBezTo>
                  <a:pt x="1" y="6"/>
                  <a:pt x="1" y="6"/>
                  <a:pt x="1" y="6"/>
                </a:cubicBezTo>
                <a:cubicBezTo>
                  <a:pt x="1" y="7"/>
                  <a:pt x="1" y="8"/>
                  <a:pt x="0" y="8"/>
                </a:cubicBezTo>
                <a:cubicBezTo>
                  <a:pt x="0" y="9"/>
                  <a:pt x="0" y="9"/>
                  <a:pt x="0" y="9"/>
                </a:cubicBezTo>
                <a:cubicBezTo>
                  <a:pt x="0" y="9"/>
                  <a:pt x="0" y="9"/>
                  <a:pt x="0" y="9"/>
                </a:cubicBezTo>
                <a:cubicBezTo>
                  <a:pt x="1" y="10"/>
                  <a:pt x="2" y="10"/>
                  <a:pt x="2" y="10"/>
                </a:cubicBezTo>
                <a:cubicBezTo>
                  <a:pt x="3" y="11"/>
                  <a:pt x="3" y="11"/>
                  <a:pt x="4" y="11"/>
                </a:cubicBezTo>
                <a:cubicBezTo>
                  <a:pt x="4" y="11"/>
                  <a:pt x="4" y="11"/>
                  <a:pt x="4" y="11"/>
                </a:cubicBezTo>
                <a:cubicBezTo>
                  <a:pt x="4" y="11"/>
                  <a:pt x="4" y="11"/>
                  <a:pt x="4" y="10"/>
                </a:cubicBezTo>
                <a:cubicBezTo>
                  <a:pt x="5" y="9"/>
                  <a:pt x="5" y="8"/>
                  <a:pt x="5" y="7"/>
                </a:cubicBezTo>
                <a:cubicBezTo>
                  <a:pt x="5" y="6"/>
                  <a:pt x="5" y="5"/>
                  <a:pt x="5" y="4"/>
                </a:cubicBezTo>
                <a:cubicBezTo>
                  <a:pt x="5" y="3"/>
                  <a:pt x="5" y="1"/>
                  <a:pt x="5" y="0"/>
                </a:cubicBezTo>
                <a:cubicBezTo>
                  <a:pt x="5"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7" name="Freeform 3546">
            <a:extLst>
              <a:ext uri="{FF2B5EF4-FFF2-40B4-BE49-F238E27FC236}">
                <a16:creationId xmlns:a16="http://schemas.microsoft.com/office/drawing/2014/main" id="{D2497CF5-BBE0-419A-816B-AB9AD973580C}"/>
              </a:ext>
            </a:extLst>
          </p:cNvPr>
          <p:cNvSpPr>
            <a:spLocks/>
          </p:cNvSpPr>
          <p:nvPr/>
        </p:nvSpPr>
        <p:spPr bwMode="auto">
          <a:xfrm>
            <a:off x="2388771" y="4928341"/>
            <a:ext cx="34929" cy="47631"/>
          </a:xfrm>
          <a:custGeom>
            <a:avLst/>
            <a:gdLst>
              <a:gd name="T0" fmla="*/ 4 w 8"/>
              <a:gd name="T1" fmla="*/ 0 h 11"/>
              <a:gd name="T2" fmla="*/ 1 w 8"/>
              <a:gd name="T3" fmla="*/ 2 h 11"/>
              <a:gd name="T4" fmla="*/ 0 w 8"/>
              <a:gd name="T5" fmla="*/ 5 h 11"/>
              <a:gd name="T6" fmla="*/ 1 w 8"/>
              <a:gd name="T7" fmla="*/ 11 h 11"/>
              <a:gd name="T8" fmla="*/ 1 w 8"/>
              <a:gd name="T9" fmla="*/ 11 h 11"/>
              <a:gd name="T10" fmla="*/ 1 w 8"/>
              <a:gd name="T11" fmla="*/ 11 h 11"/>
              <a:gd name="T12" fmla="*/ 2 w 8"/>
              <a:gd name="T13" fmla="*/ 9 h 11"/>
              <a:gd name="T14" fmla="*/ 3 w 8"/>
              <a:gd name="T15" fmla="*/ 8 h 11"/>
              <a:gd name="T16" fmla="*/ 4 w 8"/>
              <a:gd name="T17" fmla="*/ 7 h 11"/>
              <a:gd name="T18" fmla="*/ 4 w 8"/>
              <a:gd name="T19" fmla="*/ 7 h 11"/>
              <a:gd name="T20" fmla="*/ 4 w 8"/>
              <a:gd name="T21" fmla="*/ 6 h 11"/>
              <a:gd name="T22" fmla="*/ 5 w 8"/>
              <a:gd name="T23" fmla="*/ 6 h 11"/>
              <a:gd name="T24" fmla="*/ 7 w 8"/>
              <a:gd name="T25" fmla="*/ 4 h 11"/>
              <a:gd name="T26" fmla="*/ 7 w 8"/>
              <a:gd name="T27" fmla="*/ 4 h 11"/>
              <a:gd name="T28" fmla="*/ 8 w 8"/>
              <a:gd name="T29" fmla="*/ 4 h 11"/>
              <a:gd name="T30" fmla="*/ 8 w 8"/>
              <a:gd name="T31" fmla="*/ 3 h 11"/>
              <a:gd name="T32" fmla="*/ 8 w 8"/>
              <a:gd name="T33" fmla="*/ 3 h 11"/>
              <a:gd name="T34" fmla="*/ 8 w 8"/>
              <a:gd name="T35" fmla="*/ 3 h 11"/>
              <a:gd name="T36" fmla="*/ 8 w 8"/>
              <a:gd name="T37" fmla="*/ 3 h 11"/>
              <a:gd name="T38" fmla="*/ 5 w 8"/>
              <a:gd name="T39" fmla="*/ 0 h 11"/>
              <a:gd name="T40" fmla="*/ 4 w 8"/>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1">
                <a:moveTo>
                  <a:pt x="4" y="0"/>
                </a:moveTo>
                <a:cubicBezTo>
                  <a:pt x="3" y="0"/>
                  <a:pt x="2" y="1"/>
                  <a:pt x="1" y="2"/>
                </a:cubicBezTo>
                <a:cubicBezTo>
                  <a:pt x="0" y="3"/>
                  <a:pt x="0" y="4"/>
                  <a:pt x="0" y="5"/>
                </a:cubicBezTo>
                <a:cubicBezTo>
                  <a:pt x="0" y="7"/>
                  <a:pt x="0" y="9"/>
                  <a:pt x="1" y="11"/>
                </a:cubicBezTo>
                <a:cubicBezTo>
                  <a:pt x="1" y="11"/>
                  <a:pt x="1" y="11"/>
                  <a:pt x="1" y="11"/>
                </a:cubicBezTo>
                <a:cubicBezTo>
                  <a:pt x="1" y="11"/>
                  <a:pt x="1" y="11"/>
                  <a:pt x="1" y="11"/>
                </a:cubicBezTo>
                <a:cubicBezTo>
                  <a:pt x="1" y="10"/>
                  <a:pt x="2" y="10"/>
                  <a:pt x="2" y="9"/>
                </a:cubicBezTo>
                <a:cubicBezTo>
                  <a:pt x="3" y="8"/>
                  <a:pt x="3" y="8"/>
                  <a:pt x="3" y="8"/>
                </a:cubicBezTo>
                <a:cubicBezTo>
                  <a:pt x="4" y="7"/>
                  <a:pt x="4" y="7"/>
                  <a:pt x="4" y="7"/>
                </a:cubicBezTo>
                <a:cubicBezTo>
                  <a:pt x="4" y="7"/>
                  <a:pt x="4" y="7"/>
                  <a:pt x="4" y="7"/>
                </a:cubicBezTo>
                <a:cubicBezTo>
                  <a:pt x="4" y="6"/>
                  <a:pt x="4" y="6"/>
                  <a:pt x="4" y="6"/>
                </a:cubicBezTo>
                <a:cubicBezTo>
                  <a:pt x="5" y="6"/>
                  <a:pt x="5" y="6"/>
                  <a:pt x="5" y="6"/>
                </a:cubicBezTo>
                <a:cubicBezTo>
                  <a:pt x="6" y="5"/>
                  <a:pt x="6" y="5"/>
                  <a:pt x="7" y="4"/>
                </a:cubicBezTo>
                <a:cubicBezTo>
                  <a:pt x="7" y="4"/>
                  <a:pt x="7" y="4"/>
                  <a:pt x="7"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2"/>
                  <a:pt x="6" y="1"/>
                  <a:pt x="5" y="0"/>
                </a:cubicBezTo>
                <a:cubicBezTo>
                  <a:pt x="5" y="0"/>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8" name="Freeform 3547">
            <a:extLst>
              <a:ext uri="{FF2B5EF4-FFF2-40B4-BE49-F238E27FC236}">
                <a16:creationId xmlns:a16="http://schemas.microsoft.com/office/drawing/2014/main" id="{4694B99E-8F02-4B64-8003-2428D1C75226}"/>
              </a:ext>
            </a:extLst>
          </p:cNvPr>
          <p:cNvSpPr>
            <a:spLocks/>
          </p:cNvSpPr>
          <p:nvPr/>
        </p:nvSpPr>
        <p:spPr bwMode="auto">
          <a:xfrm>
            <a:off x="2393534" y="4945805"/>
            <a:ext cx="34929" cy="55568"/>
          </a:xfrm>
          <a:custGeom>
            <a:avLst/>
            <a:gdLst>
              <a:gd name="T0" fmla="*/ 7 w 8"/>
              <a:gd name="T1" fmla="*/ 0 h 13"/>
              <a:gd name="T2" fmla="*/ 7 w 8"/>
              <a:gd name="T3" fmla="*/ 0 h 13"/>
              <a:gd name="T4" fmla="*/ 7 w 8"/>
              <a:gd name="T5" fmla="*/ 0 h 13"/>
              <a:gd name="T6" fmla="*/ 6 w 8"/>
              <a:gd name="T7" fmla="*/ 1 h 13"/>
              <a:gd name="T8" fmla="*/ 4 w 8"/>
              <a:gd name="T9" fmla="*/ 2 h 13"/>
              <a:gd name="T10" fmla="*/ 3 w 8"/>
              <a:gd name="T11" fmla="*/ 3 h 13"/>
              <a:gd name="T12" fmla="*/ 3 w 8"/>
              <a:gd name="T13" fmla="*/ 3 h 13"/>
              <a:gd name="T14" fmla="*/ 3 w 8"/>
              <a:gd name="T15" fmla="*/ 3 h 13"/>
              <a:gd name="T16" fmla="*/ 2 w 8"/>
              <a:gd name="T17" fmla="*/ 4 h 13"/>
              <a:gd name="T18" fmla="*/ 1 w 8"/>
              <a:gd name="T19" fmla="*/ 5 h 13"/>
              <a:gd name="T20" fmla="*/ 0 w 8"/>
              <a:gd name="T21" fmla="*/ 7 h 13"/>
              <a:gd name="T22" fmla="*/ 0 w 8"/>
              <a:gd name="T23" fmla="*/ 7 h 13"/>
              <a:gd name="T24" fmla="*/ 2 w 8"/>
              <a:gd name="T25" fmla="*/ 11 h 13"/>
              <a:gd name="T26" fmla="*/ 3 w 8"/>
              <a:gd name="T27" fmla="*/ 13 h 13"/>
              <a:gd name="T28" fmla="*/ 3 w 8"/>
              <a:gd name="T29" fmla="*/ 13 h 13"/>
              <a:gd name="T30" fmla="*/ 3 w 8"/>
              <a:gd name="T31" fmla="*/ 12 h 13"/>
              <a:gd name="T32" fmla="*/ 4 w 8"/>
              <a:gd name="T33" fmla="*/ 10 h 13"/>
              <a:gd name="T34" fmla="*/ 5 w 8"/>
              <a:gd name="T35" fmla="*/ 9 h 13"/>
              <a:gd name="T36" fmla="*/ 5 w 8"/>
              <a:gd name="T37" fmla="*/ 8 h 13"/>
              <a:gd name="T38" fmla="*/ 7 w 8"/>
              <a:gd name="T39" fmla="*/ 6 h 13"/>
              <a:gd name="T40" fmla="*/ 7 w 8"/>
              <a:gd name="T41" fmla="*/ 5 h 13"/>
              <a:gd name="T42" fmla="*/ 8 w 8"/>
              <a:gd name="T43" fmla="*/ 4 h 13"/>
              <a:gd name="T44" fmla="*/ 8 w 8"/>
              <a:gd name="T45" fmla="*/ 3 h 13"/>
              <a:gd name="T46" fmla="*/ 8 w 8"/>
              <a:gd name="T47" fmla="*/ 3 h 13"/>
              <a:gd name="T48" fmla="*/ 8 w 8"/>
              <a:gd name="T49" fmla="*/ 2 h 13"/>
              <a:gd name="T50" fmla="*/ 7 w 8"/>
              <a:gd name="T51" fmla="*/ 0 h 13"/>
              <a:gd name="T52" fmla="*/ 7 w 8"/>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3">
                <a:moveTo>
                  <a:pt x="7" y="0"/>
                </a:moveTo>
                <a:cubicBezTo>
                  <a:pt x="7" y="0"/>
                  <a:pt x="7" y="0"/>
                  <a:pt x="7" y="0"/>
                </a:cubicBezTo>
                <a:cubicBezTo>
                  <a:pt x="7" y="0"/>
                  <a:pt x="7" y="0"/>
                  <a:pt x="7" y="0"/>
                </a:cubicBezTo>
                <a:cubicBezTo>
                  <a:pt x="6" y="1"/>
                  <a:pt x="6" y="1"/>
                  <a:pt x="6" y="1"/>
                </a:cubicBezTo>
                <a:cubicBezTo>
                  <a:pt x="5" y="1"/>
                  <a:pt x="5" y="1"/>
                  <a:pt x="4" y="2"/>
                </a:cubicBezTo>
                <a:cubicBezTo>
                  <a:pt x="3" y="3"/>
                  <a:pt x="3" y="3"/>
                  <a:pt x="3" y="3"/>
                </a:cubicBezTo>
                <a:cubicBezTo>
                  <a:pt x="3" y="3"/>
                  <a:pt x="3" y="3"/>
                  <a:pt x="3" y="3"/>
                </a:cubicBezTo>
                <a:cubicBezTo>
                  <a:pt x="3" y="3"/>
                  <a:pt x="3" y="3"/>
                  <a:pt x="3" y="3"/>
                </a:cubicBezTo>
                <a:cubicBezTo>
                  <a:pt x="2" y="4"/>
                  <a:pt x="2" y="4"/>
                  <a:pt x="2" y="4"/>
                </a:cubicBezTo>
                <a:cubicBezTo>
                  <a:pt x="1" y="5"/>
                  <a:pt x="1" y="5"/>
                  <a:pt x="1" y="5"/>
                </a:cubicBezTo>
                <a:cubicBezTo>
                  <a:pt x="1" y="6"/>
                  <a:pt x="0" y="6"/>
                  <a:pt x="0" y="7"/>
                </a:cubicBezTo>
                <a:cubicBezTo>
                  <a:pt x="0" y="7"/>
                  <a:pt x="0" y="7"/>
                  <a:pt x="0" y="7"/>
                </a:cubicBezTo>
                <a:cubicBezTo>
                  <a:pt x="0" y="9"/>
                  <a:pt x="1" y="10"/>
                  <a:pt x="2" y="11"/>
                </a:cubicBezTo>
                <a:cubicBezTo>
                  <a:pt x="2" y="12"/>
                  <a:pt x="3" y="13"/>
                  <a:pt x="3" y="13"/>
                </a:cubicBezTo>
                <a:cubicBezTo>
                  <a:pt x="3" y="13"/>
                  <a:pt x="3" y="13"/>
                  <a:pt x="3" y="13"/>
                </a:cubicBezTo>
                <a:cubicBezTo>
                  <a:pt x="3" y="12"/>
                  <a:pt x="3" y="12"/>
                  <a:pt x="3" y="12"/>
                </a:cubicBezTo>
                <a:cubicBezTo>
                  <a:pt x="4" y="12"/>
                  <a:pt x="4" y="11"/>
                  <a:pt x="4" y="10"/>
                </a:cubicBezTo>
                <a:cubicBezTo>
                  <a:pt x="5" y="9"/>
                  <a:pt x="5" y="9"/>
                  <a:pt x="5" y="9"/>
                </a:cubicBezTo>
                <a:cubicBezTo>
                  <a:pt x="5" y="8"/>
                  <a:pt x="5" y="8"/>
                  <a:pt x="5" y="8"/>
                </a:cubicBezTo>
                <a:cubicBezTo>
                  <a:pt x="6" y="7"/>
                  <a:pt x="6" y="7"/>
                  <a:pt x="7" y="6"/>
                </a:cubicBezTo>
                <a:cubicBezTo>
                  <a:pt x="7" y="5"/>
                  <a:pt x="7" y="5"/>
                  <a:pt x="7" y="5"/>
                </a:cubicBezTo>
                <a:cubicBezTo>
                  <a:pt x="8" y="4"/>
                  <a:pt x="8" y="4"/>
                  <a:pt x="8" y="4"/>
                </a:cubicBezTo>
                <a:cubicBezTo>
                  <a:pt x="8" y="4"/>
                  <a:pt x="8" y="3"/>
                  <a:pt x="8" y="3"/>
                </a:cubicBezTo>
                <a:cubicBezTo>
                  <a:pt x="8" y="3"/>
                  <a:pt x="8" y="3"/>
                  <a:pt x="8" y="3"/>
                </a:cubicBezTo>
                <a:cubicBezTo>
                  <a:pt x="8" y="2"/>
                  <a:pt x="8" y="2"/>
                  <a:pt x="8" y="2"/>
                </a:cubicBezTo>
                <a:cubicBezTo>
                  <a:pt x="8" y="1"/>
                  <a:pt x="8" y="0"/>
                  <a:pt x="7" y="0"/>
                </a:cubicBezTo>
                <a:cubicBezTo>
                  <a:pt x="7" y="0"/>
                  <a:pt x="7" y="0"/>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99" name="Freeform 3548">
            <a:extLst>
              <a:ext uri="{FF2B5EF4-FFF2-40B4-BE49-F238E27FC236}">
                <a16:creationId xmlns:a16="http://schemas.microsoft.com/office/drawing/2014/main" id="{C0A757E0-8C15-48E9-A544-37E4FA3A5D22}"/>
              </a:ext>
            </a:extLst>
          </p:cNvPr>
          <p:cNvSpPr>
            <a:spLocks/>
          </p:cNvSpPr>
          <p:nvPr/>
        </p:nvSpPr>
        <p:spPr bwMode="auto">
          <a:xfrm>
            <a:off x="2388771" y="5010901"/>
            <a:ext cx="9526" cy="20639"/>
          </a:xfrm>
          <a:custGeom>
            <a:avLst/>
            <a:gdLst>
              <a:gd name="T0" fmla="*/ 0 w 2"/>
              <a:gd name="T1" fmla="*/ 0 h 5"/>
              <a:gd name="T2" fmla="*/ 1 w 2"/>
              <a:gd name="T3" fmla="*/ 0 h 5"/>
              <a:gd name="T4" fmla="*/ 1 w 2"/>
              <a:gd name="T5" fmla="*/ 2 h 5"/>
              <a:gd name="T6" fmla="*/ 1 w 2"/>
              <a:gd name="T7" fmla="*/ 2 h 5"/>
              <a:gd name="T8" fmla="*/ 1 w 2"/>
              <a:gd name="T9" fmla="*/ 2 h 5"/>
              <a:gd name="T10" fmla="*/ 1 w 2"/>
              <a:gd name="T11" fmla="*/ 3 h 5"/>
              <a:gd name="T12" fmla="*/ 1 w 2"/>
              <a:gd name="T13" fmla="*/ 3 h 5"/>
              <a:gd name="T14" fmla="*/ 1 w 2"/>
              <a:gd name="T15" fmla="*/ 3 h 5"/>
              <a:gd name="T16" fmla="*/ 1 w 2"/>
              <a:gd name="T17" fmla="*/ 4 h 5"/>
              <a:gd name="T18" fmla="*/ 1 w 2"/>
              <a:gd name="T19" fmla="*/ 4 h 5"/>
              <a:gd name="T20" fmla="*/ 2 w 2"/>
              <a:gd name="T21" fmla="*/ 4 h 5"/>
              <a:gd name="T22" fmla="*/ 2 w 2"/>
              <a:gd name="T23" fmla="*/ 5 h 5"/>
              <a:gd name="T24" fmla="*/ 2 w 2"/>
              <a:gd name="T25" fmla="*/ 5 h 5"/>
              <a:gd name="T26" fmla="*/ 2 w 2"/>
              <a:gd name="T27" fmla="*/ 5 h 5"/>
              <a:gd name="T28" fmla="*/ 2 w 2"/>
              <a:gd name="T29" fmla="*/ 5 h 5"/>
              <a:gd name="T30" fmla="*/ 2 w 2"/>
              <a:gd name="T31" fmla="*/ 4 h 5"/>
              <a:gd name="T32" fmla="*/ 2 w 2"/>
              <a:gd name="T33" fmla="*/ 2 h 5"/>
              <a:gd name="T34" fmla="*/ 2 w 2"/>
              <a:gd name="T35" fmla="*/ 2 h 5"/>
              <a:gd name="T36" fmla="*/ 2 w 2"/>
              <a:gd name="T37" fmla="*/ 1 h 5"/>
              <a:gd name="T38" fmla="*/ 2 w 2"/>
              <a:gd name="T39" fmla="*/ 1 h 5"/>
              <a:gd name="T40" fmla="*/ 1 w 2"/>
              <a:gd name="T41" fmla="*/ 1 h 5"/>
              <a:gd name="T42" fmla="*/ 1 w 2"/>
              <a:gd name="T43" fmla="*/ 1 h 5"/>
              <a:gd name="T44" fmla="*/ 1 w 2"/>
              <a:gd name="T45" fmla="*/ 1 h 5"/>
              <a:gd name="T46" fmla="*/ 1 w 2"/>
              <a:gd name="T47" fmla="*/ 0 h 5"/>
              <a:gd name="T48" fmla="*/ 1 w 2"/>
              <a:gd name="T49" fmla="*/ 0 h 5"/>
              <a:gd name="T50" fmla="*/ 0 w 2"/>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5">
                <a:moveTo>
                  <a:pt x="0" y="0"/>
                </a:moveTo>
                <a:cubicBezTo>
                  <a:pt x="1" y="0"/>
                  <a:pt x="1" y="0"/>
                  <a:pt x="1" y="0"/>
                </a:cubicBezTo>
                <a:cubicBezTo>
                  <a:pt x="1" y="1"/>
                  <a:pt x="1" y="1"/>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4"/>
                  <a:pt x="2" y="4"/>
                </a:cubicBezTo>
                <a:cubicBezTo>
                  <a:pt x="2" y="3"/>
                  <a:pt x="2" y="3"/>
                  <a:pt x="2" y="2"/>
                </a:cubicBezTo>
                <a:cubicBezTo>
                  <a:pt x="2" y="2"/>
                  <a:pt x="2" y="2"/>
                  <a:pt x="2" y="2"/>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0" name="Freeform 3549">
            <a:extLst>
              <a:ext uri="{FF2B5EF4-FFF2-40B4-BE49-F238E27FC236}">
                <a16:creationId xmlns:a16="http://schemas.microsoft.com/office/drawing/2014/main" id="{3480E003-BBB0-47EF-A893-5A717FBC7A54}"/>
              </a:ext>
            </a:extLst>
          </p:cNvPr>
          <p:cNvSpPr>
            <a:spLocks/>
          </p:cNvSpPr>
          <p:nvPr/>
        </p:nvSpPr>
        <p:spPr bwMode="auto">
          <a:xfrm>
            <a:off x="2388771" y="5006137"/>
            <a:ext cx="9526" cy="12701"/>
          </a:xfrm>
          <a:custGeom>
            <a:avLst/>
            <a:gdLst>
              <a:gd name="T0" fmla="*/ 0 w 2"/>
              <a:gd name="T1" fmla="*/ 0 h 3"/>
              <a:gd name="T2" fmla="*/ 0 w 2"/>
              <a:gd name="T3" fmla="*/ 0 h 3"/>
              <a:gd name="T4" fmla="*/ 0 w 2"/>
              <a:gd name="T5" fmla="*/ 1 h 3"/>
              <a:gd name="T6" fmla="*/ 1 w 2"/>
              <a:gd name="T7" fmla="*/ 1 h 3"/>
              <a:gd name="T8" fmla="*/ 1 w 2"/>
              <a:gd name="T9" fmla="*/ 1 h 3"/>
              <a:gd name="T10" fmla="*/ 1 w 2"/>
              <a:gd name="T11" fmla="*/ 2 h 3"/>
              <a:gd name="T12" fmla="*/ 1 w 2"/>
              <a:gd name="T13" fmla="*/ 2 h 3"/>
              <a:gd name="T14" fmla="*/ 1 w 2"/>
              <a:gd name="T15" fmla="*/ 2 h 3"/>
              <a:gd name="T16" fmla="*/ 2 w 2"/>
              <a:gd name="T17" fmla="*/ 2 h 3"/>
              <a:gd name="T18" fmla="*/ 2 w 2"/>
              <a:gd name="T19" fmla="*/ 2 h 3"/>
              <a:gd name="T20" fmla="*/ 2 w 2"/>
              <a:gd name="T21" fmla="*/ 3 h 3"/>
              <a:gd name="T22" fmla="*/ 2 w 2"/>
              <a:gd name="T23" fmla="*/ 3 h 3"/>
              <a:gd name="T24" fmla="*/ 1 w 2"/>
              <a:gd name="T25" fmla="*/ 1 h 3"/>
              <a:gd name="T26" fmla="*/ 1 w 2"/>
              <a:gd name="T27" fmla="*/ 0 h 3"/>
              <a:gd name="T28" fmla="*/ 0 w 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0"/>
                </a:moveTo>
                <a:cubicBezTo>
                  <a:pt x="0" y="0"/>
                  <a:pt x="0" y="0"/>
                  <a:pt x="0" y="0"/>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3"/>
                  <a:pt x="2" y="3"/>
                  <a:pt x="2" y="3"/>
                </a:cubicBezTo>
                <a:cubicBezTo>
                  <a:pt x="2" y="3"/>
                  <a:pt x="2" y="3"/>
                  <a:pt x="2" y="3"/>
                </a:cubicBezTo>
                <a:cubicBezTo>
                  <a:pt x="2" y="2"/>
                  <a:pt x="1" y="2"/>
                  <a:pt x="1" y="1"/>
                </a:cubicBezTo>
                <a:cubicBezTo>
                  <a:pt x="1" y="0"/>
                  <a:pt x="1" y="0"/>
                  <a:pt x="1"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1" name="Freeform 3550">
            <a:extLst>
              <a:ext uri="{FF2B5EF4-FFF2-40B4-BE49-F238E27FC236}">
                <a16:creationId xmlns:a16="http://schemas.microsoft.com/office/drawing/2014/main" id="{3F37DC78-4496-47C4-A087-EE05BBE2B4A2}"/>
              </a:ext>
            </a:extLst>
          </p:cNvPr>
          <p:cNvSpPr>
            <a:spLocks/>
          </p:cNvSpPr>
          <p:nvPr/>
        </p:nvSpPr>
        <p:spPr bwMode="auto">
          <a:xfrm>
            <a:off x="2388771" y="5018839"/>
            <a:ext cx="9526" cy="22228"/>
          </a:xfrm>
          <a:custGeom>
            <a:avLst/>
            <a:gdLst>
              <a:gd name="T0" fmla="*/ 1 w 2"/>
              <a:gd name="T1" fmla="*/ 0 h 5"/>
              <a:gd name="T2" fmla="*/ 1 w 2"/>
              <a:gd name="T3" fmla="*/ 1 h 5"/>
              <a:gd name="T4" fmla="*/ 0 w 2"/>
              <a:gd name="T5" fmla="*/ 3 h 5"/>
              <a:gd name="T6" fmla="*/ 0 w 2"/>
              <a:gd name="T7" fmla="*/ 4 h 5"/>
              <a:gd name="T8" fmla="*/ 0 w 2"/>
              <a:gd name="T9" fmla="*/ 5 h 5"/>
              <a:gd name="T10" fmla="*/ 0 w 2"/>
              <a:gd name="T11" fmla="*/ 5 h 5"/>
              <a:gd name="T12" fmla="*/ 1 w 2"/>
              <a:gd name="T13" fmla="*/ 5 h 5"/>
              <a:gd name="T14" fmla="*/ 2 w 2"/>
              <a:gd name="T15" fmla="*/ 3 h 5"/>
              <a:gd name="T16" fmla="*/ 2 w 2"/>
              <a:gd name="T17" fmla="*/ 3 h 5"/>
              <a:gd name="T18" fmla="*/ 2 w 2"/>
              <a:gd name="T19" fmla="*/ 3 h 5"/>
              <a:gd name="T20" fmla="*/ 2 w 2"/>
              <a:gd name="T21" fmla="*/ 3 h 5"/>
              <a:gd name="T22" fmla="*/ 2 w 2"/>
              <a:gd name="T23" fmla="*/ 2 h 5"/>
              <a:gd name="T24" fmla="*/ 1 w 2"/>
              <a:gd name="T25" fmla="*/ 2 h 5"/>
              <a:gd name="T26" fmla="*/ 1 w 2"/>
              <a:gd name="T27" fmla="*/ 2 h 5"/>
              <a:gd name="T28" fmla="*/ 1 w 2"/>
              <a:gd name="T29" fmla="*/ 1 h 5"/>
              <a:gd name="T30" fmla="*/ 1 w 2"/>
              <a:gd name="T31" fmla="*/ 1 h 5"/>
              <a:gd name="T32" fmla="*/ 1 w 2"/>
              <a:gd name="T33" fmla="*/ 1 h 5"/>
              <a:gd name="T34" fmla="*/ 1 w 2"/>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1" y="0"/>
                </a:moveTo>
                <a:cubicBezTo>
                  <a:pt x="1" y="1"/>
                  <a:pt x="1" y="1"/>
                  <a:pt x="1" y="1"/>
                </a:cubicBezTo>
                <a:cubicBezTo>
                  <a:pt x="1" y="2"/>
                  <a:pt x="1" y="3"/>
                  <a:pt x="0" y="3"/>
                </a:cubicBezTo>
                <a:cubicBezTo>
                  <a:pt x="0" y="4"/>
                  <a:pt x="0" y="4"/>
                  <a:pt x="0" y="4"/>
                </a:cubicBezTo>
                <a:cubicBezTo>
                  <a:pt x="0" y="5"/>
                  <a:pt x="0" y="5"/>
                  <a:pt x="0" y="5"/>
                </a:cubicBezTo>
                <a:cubicBezTo>
                  <a:pt x="0" y="5"/>
                  <a:pt x="0" y="5"/>
                  <a:pt x="0" y="5"/>
                </a:cubicBezTo>
                <a:cubicBezTo>
                  <a:pt x="1" y="5"/>
                  <a:pt x="1" y="5"/>
                  <a:pt x="1" y="5"/>
                </a:cubicBezTo>
                <a:cubicBezTo>
                  <a:pt x="1" y="5"/>
                  <a:pt x="1" y="4"/>
                  <a:pt x="2" y="3"/>
                </a:cubicBezTo>
                <a:cubicBezTo>
                  <a:pt x="2" y="3"/>
                  <a:pt x="2" y="3"/>
                  <a:pt x="2" y="3"/>
                </a:cubicBezTo>
                <a:cubicBezTo>
                  <a:pt x="2" y="3"/>
                  <a:pt x="2" y="3"/>
                  <a:pt x="2" y="3"/>
                </a:cubicBezTo>
                <a:cubicBezTo>
                  <a:pt x="2" y="3"/>
                  <a:pt x="2" y="3"/>
                  <a:pt x="2" y="3"/>
                </a:cubicBezTo>
                <a:cubicBezTo>
                  <a:pt x="2" y="2"/>
                  <a:pt x="2" y="2"/>
                  <a:pt x="2"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0"/>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2" name="Freeform 3551">
            <a:extLst>
              <a:ext uri="{FF2B5EF4-FFF2-40B4-BE49-F238E27FC236}">
                <a16:creationId xmlns:a16="http://schemas.microsoft.com/office/drawing/2014/main" id="{9A05C110-A130-429A-9612-BDF3DEF47B4B}"/>
              </a:ext>
            </a:extLst>
          </p:cNvPr>
          <p:cNvSpPr>
            <a:spLocks/>
          </p:cNvSpPr>
          <p:nvPr/>
        </p:nvSpPr>
        <p:spPr bwMode="auto">
          <a:xfrm>
            <a:off x="2380833" y="5014076"/>
            <a:ext cx="12701" cy="26990"/>
          </a:xfrm>
          <a:custGeom>
            <a:avLst/>
            <a:gdLst>
              <a:gd name="T0" fmla="*/ 2 w 3"/>
              <a:gd name="T1" fmla="*/ 0 h 6"/>
              <a:gd name="T2" fmla="*/ 2 w 3"/>
              <a:gd name="T3" fmla="*/ 1 h 6"/>
              <a:gd name="T4" fmla="*/ 2 w 3"/>
              <a:gd name="T5" fmla="*/ 1 h 6"/>
              <a:gd name="T6" fmla="*/ 2 w 3"/>
              <a:gd name="T7" fmla="*/ 2 h 6"/>
              <a:gd name="T8" fmla="*/ 1 w 3"/>
              <a:gd name="T9" fmla="*/ 3 h 6"/>
              <a:gd name="T10" fmla="*/ 1 w 3"/>
              <a:gd name="T11" fmla="*/ 3 h 6"/>
              <a:gd name="T12" fmla="*/ 1 w 3"/>
              <a:gd name="T13" fmla="*/ 4 h 6"/>
              <a:gd name="T14" fmla="*/ 0 w 3"/>
              <a:gd name="T15" fmla="*/ 5 h 6"/>
              <a:gd name="T16" fmla="*/ 0 w 3"/>
              <a:gd name="T17" fmla="*/ 5 h 6"/>
              <a:gd name="T18" fmla="*/ 0 w 3"/>
              <a:gd name="T19" fmla="*/ 5 h 6"/>
              <a:gd name="T20" fmla="*/ 1 w 3"/>
              <a:gd name="T21" fmla="*/ 6 h 6"/>
              <a:gd name="T22" fmla="*/ 2 w 3"/>
              <a:gd name="T23" fmla="*/ 6 h 6"/>
              <a:gd name="T24" fmla="*/ 2 w 3"/>
              <a:gd name="T25" fmla="*/ 6 h 6"/>
              <a:gd name="T26" fmla="*/ 2 w 3"/>
              <a:gd name="T27" fmla="*/ 5 h 6"/>
              <a:gd name="T28" fmla="*/ 2 w 3"/>
              <a:gd name="T29" fmla="*/ 4 h 6"/>
              <a:gd name="T30" fmla="*/ 2 w 3"/>
              <a:gd name="T31" fmla="*/ 2 h 6"/>
              <a:gd name="T32" fmla="*/ 2 w 3"/>
              <a:gd name="T33" fmla="*/ 1 h 6"/>
              <a:gd name="T34" fmla="*/ 2 w 3"/>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6">
                <a:moveTo>
                  <a:pt x="2" y="0"/>
                </a:moveTo>
                <a:cubicBezTo>
                  <a:pt x="2" y="1"/>
                  <a:pt x="2" y="1"/>
                  <a:pt x="2" y="1"/>
                </a:cubicBezTo>
                <a:cubicBezTo>
                  <a:pt x="2" y="1"/>
                  <a:pt x="2" y="1"/>
                  <a:pt x="2" y="1"/>
                </a:cubicBezTo>
                <a:cubicBezTo>
                  <a:pt x="2" y="2"/>
                  <a:pt x="2" y="2"/>
                  <a:pt x="2" y="2"/>
                </a:cubicBezTo>
                <a:cubicBezTo>
                  <a:pt x="1" y="3"/>
                  <a:pt x="1" y="3"/>
                  <a:pt x="1" y="3"/>
                </a:cubicBezTo>
                <a:cubicBezTo>
                  <a:pt x="1" y="3"/>
                  <a:pt x="1" y="3"/>
                  <a:pt x="1" y="3"/>
                </a:cubicBezTo>
                <a:cubicBezTo>
                  <a:pt x="1" y="4"/>
                  <a:pt x="1" y="4"/>
                  <a:pt x="1" y="4"/>
                </a:cubicBezTo>
                <a:cubicBezTo>
                  <a:pt x="0" y="5"/>
                  <a:pt x="0" y="5"/>
                  <a:pt x="0" y="5"/>
                </a:cubicBezTo>
                <a:cubicBezTo>
                  <a:pt x="0" y="5"/>
                  <a:pt x="0" y="5"/>
                  <a:pt x="0" y="5"/>
                </a:cubicBezTo>
                <a:cubicBezTo>
                  <a:pt x="0" y="5"/>
                  <a:pt x="0" y="5"/>
                  <a:pt x="0" y="5"/>
                </a:cubicBezTo>
                <a:cubicBezTo>
                  <a:pt x="0" y="5"/>
                  <a:pt x="1" y="6"/>
                  <a:pt x="1" y="6"/>
                </a:cubicBezTo>
                <a:cubicBezTo>
                  <a:pt x="2" y="6"/>
                  <a:pt x="2" y="6"/>
                  <a:pt x="2" y="6"/>
                </a:cubicBezTo>
                <a:cubicBezTo>
                  <a:pt x="2" y="6"/>
                  <a:pt x="2" y="6"/>
                  <a:pt x="2" y="6"/>
                </a:cubicBezTo>
                <a:cubicBezTo>
                  <a:pt x="2" y="5"/>
                  <a:pt x="2" y="5"/>
                  <a:pt x="2" y="5"/>
                </a:cubicBezTo>
                <a:cubicBezTo>
                  <a:pt x="2" y="5"/>
                  <a:pt x="2" y="5"/>
                  <a:pt x="2" y="4"/>
                </a:cubicBezTo>
                <a:cubicBezTo>
                  <a:pt x="2" y="4"/>
                  <a:pt x="2" y="3"/>
                  <a:pt x="2" y="2"/>
                </a:cubicBezTo>
                <a:cubicBezTo>
                  <a:pt x="3" y="2"/>
                  <a:pt x="3" y="1"/>
                  <a:pt x="2" y="1"/>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3" name="Freeform 3552">
            <a:extLst>
              <a:ext uri="{FF2B5EF4-FFF2-40B4-BE49-F238E27FC236}">
                <a16:creationId xmlns:a16="http://schemas.microsoft.com/office/drawing/2014/main" id="{F7C3AD15-8ED8-4CA0-A951-26300D9D9822}"/>
              </a:ext>
            </a:extLst>
          </p:cNvPr>
          <p:cNvSpPr>
            <a:spLocks/>
          </p:cNvSpPr>
          <p:nvPr/>
        </p:nvSpPr>
        <p:spPr bwMode="auto">
          <a:xfrm>
            <a:off x="2371307" y="5001375"/>
            <a:ext cx="17465" cy="22228"/>
          </a:xfrm>
          <a:custGeom>
            <a:avLst/>
            <a:gdLst>
              <a:gd name="T0" fmla="*/ 2 w 4"/>
              <a:gd name="T1" fmla="*/ 0 h 5"/>
              <a:gd name="T2" fmla="*/ 0 w 4"/>
              <a:gd name="T3" fmla="*/ 1 h 5"/>
              <a:gd name="T4" fmla="*/ 0 w 4"/>
              <a:gd name="T5" fmla="*/ 2 h 5"/>
              <a:gd name="T6" fmla="*/ 0 w 4"/>
              <a:gd name="T7" fmla="*/ 5 h 5"/>
              <a:gd name="T8" fmla="*/ 1 w 4"/>
              <a:gd name="T9" fmla="*/ 5 h 5"/>
              <a:gd name="T10" fmla="*/ 1 w 4"/>
              <a:gd name="T11" fmla="*/ 5 h 5"/>
              <a:gd name="T12" fmla="*/ 1 w 4"/>
              <a:gd name="T13" fmla="*/ 4 h 5"/>
              <a:gd name="T14" fmla="*/ 1 w 4"/>
              <a:gd name="T15" fmla="*/ 4 h 5"/>
              <a:gd name="T16" fmla="*/ 2 w 4"/>
              <a:gd name="T17" fmla="*/ 3 h 5"/>
              <a:gd name="T18" fmla="*/ 2 w 4"/>
              <a:gd name="T19" fmla="*/ 3 h 5"/>
              <a:gd name="T20" fmla="*/ 2 w 4"/>
              <a:gd name="T21" fmla="*/ 3 h 5"/>
              <a:gd name="T22" fmla="*/ 3 w 4"/>
              <a:gd name="T23" fmla="*/ 3 h 5"/>
              <a:gd name="T24" fmla="*/ 3 w 4"/>
              <a:gd name="T25" fmla="*/ 2 h 5"/>
              <a:gd name="T26" fmla="*/ 4 w 4"/>
              <a:gd name="T27" fmla="*/ 2 h 5"/>
              <a:gd name="T28" fmla="*/ 4 w 4"/>
              <a:gd name="T29" fmla="*/ 1 h 5"/>
              <a:gd name="T30" fmla="*/ 4 w 4"/>
              <a:gd name="T31" fmla="*/ 1 h 5"/>
              <a:gd name="T32" fmla="*/ 4 w 4"/>
              <a:gd name="T33" fmla="*/ 1 h 5"/>
              <a:gd name="T34" fmla="*/ 4 w 4"/>
              <a:gd name="T35" fmla="*/ 1 h 5"/>
              <a:gd name="T36" fmla="*/ 4 w 4"/>
              <a:gd name="T37" fmla="*/ 1 h 5"/>
              <a:gd name="T38" fmla="*/ 2 w 4"/>
              <a:gd name="T39" fmla="*/ 0 h 5"/>
              <a:gd name="T40" fmla="*/ 2 w 4"/>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1" y="0"/>
                  <a:pt x="1" y="0"/>
                  <a:pt x="0" y="1"/>
                </a:cubicBezTo>
                <a:cubicBezTo>
                  <a:pt x="0" y="1"/>
                  <a:pt x="0" y="2"/>
                  <a:pt x="0" y="2"/>
                </a:cubicBezTo>
                <a:cubicBezTo>
                  <a:pt x="0" y="3"/>
                  <a:pt x="0" y="4"/>
                  <a:pt x="0" y="5"/>
                </a:cubicBezTo>
                <a:cubicBezTo>
                  <a:pt x="1" y="5"/>
                  <a:pt x="1" y="5"/>
                  <a:pt x="1" y="5"/>
                </a:cubicBezTo>
                <a:cubicBezTo>
                  <a:pt x="1" y="5"/>
                  <a:pt x="1" y="5"/>
                  <a:pt x="1" y="5"/>
                </a:cubicBezTo>
                <a:cubicBezTo>
                  <a:pt x="1" y="4"/>
                  <a:pt x="1" y="4"/>
                  <a:pt x="1" y="4"/>
                </a:cubicBezTo>
                <a:cubicBezTo>
                  <a:pt x="1" y="4"/>
                  <a:pt x="1" y="4"/>
                  <a:pt x="1" y="4"/>
                </a:cubicBezTo>
                <a:cubicBezTo>
                  <a:pt x="2" y="3"/>
                  <a:pt x="2" y="3"/>
                  <a:pt x="2" y="3"/>
                </a:cubicBezTo>
                <a:cubicBezTo>
                  <a:pt x="2" y="3"/>
                  <a:pt x="2" y="3"/>
                  <a:pt x="2" y="3"/>
                </a:cubicBezTo>
                <a:cubicBezTo>
                  <a:pt x="2" y="3"/>
                  <a:pt x="2" y="3"/>
                  <a:pt x="2" y="3"/>
                </a:cubicBezTo>
                <a:cubicBezTo>
                  <a:pt x="3" y="3"/>
                  <a:pt x="3" y="3"/>
                  <a:pt x="3" y="3"/>
                </a:cubicBezTo>
                <a:cubicBezTo>
                  <a:pt x="3" y="2"/>
                  <a:pt x="3" y="2"/>
                  <a:pt x="3"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0"/>
                  <a:pt x="2" y="0"/>
                </a:cubicBezTo>
                <a:cubicBezTo>
                  <a:pt x="2" y="0"/>
                  <a:pt x="2" y="0"/>
                  <a:pt x="2"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4" name="Freeform 3553">
            <a:extLst>
              <a:ext uri="{FF2B5EF4-FFF2-40B4-BE49-F238E27FC236}">
                <a16:creationId xmlns:a16="http://schemas.microsoft.com/office/drawing/2014/main" id="{76DF137C-9446-46A5-8019-0718968DCC50}"/>
              </a:ext>
            </a:extLst>
          </p:cNvPr>
          <p:cNvSpPr>
            <a:spLocks/>
          </p:cNvSpPr>
          <p:nvPr/>
        </p:nvSpPr>
        <p:spPr bwMode="auto">
          <a:xfrm>
            <a:off x="2376069" y="5006137"/>
            <a:ext cx="12701" cy="30165"/>
          </a:xfrm>
          <a:custGeom>
            <a:avLst/>
            <a:gdLst>
              <a:gd name="T0" fmla="*/ 3 w 3"/>
              <a:gd name="T1" fmla="*/ 0 h 7"/>
              <a:gd name="T2" fmla="*/ 3 w 3"/>
              <a:gd name="T3" fmla="*/ 1 h 7"/>
              <a:gd name="T4" fmla="*/ 3 w 3"/>
              <a:gd name="T5" fmla="*/ 1 h 7"/>
              <a:gd name="T6" fmla="*/ 2 w 3"/>
              <a:gd name="T7" fmla="*/ 1 h 7"/>
              <a:gd name="T8" fmla="*/ 2 w 3"/>
              <a:gd name="T9" fmla="*/ 2 h 7"/>
              <a:gd name="T10" fmla="*/ 1 w 3"/>
              <a:gd name="T11" fmla="*/ 2 h 7"/>
              <a:gd name="T12" fmla="*/ 1 w 3"/>
              <a:gd name="T13" fmla="*/ 2 h 7"/>
              <a:gd name="T14" fmla="*/ 1 w 3"/>
              <a:gd name="T15" fmla="*/ 2 h 7"/>
              <a:gd name="T16" fmla="*/ 0 w 3"/>
              <a:gd name="T17" fmla="*/ 3 h 7"/>
              <a:gd name="T18" fmla="*/ 0 w 3"/>
              <a:gd name="T19" fmla="*/ 3 h 7"/>
              <a:gd name="T20" fmla="*/ 0 w 3"/>
              <a:gd name="T21" fmla="*/ 4 h 7"/>
              <a:gd name="T22" fmla="*/ 0 w 3"/>
              <a:gd name="T23" fmla="*/ 4 h 7"/>
              <a:gd name="T24" fmla="*/ 0 w 3"/>
              <a:gd name="T25" fmla="*/ 6 h 7"/>
              <a:gd name="T26" fmla="*/ 1 w 3"/>
              <a:gd name="T27" fmla="*/ 7 h 7"/>
              <a:gd name="T28" fmla="*/ 1 w 3"/>
              <a:gd name="T29" fmla="*/ 7 h 7"/>
              <a:gd name="T30" fmla="*/ 1 w 3"/>
              <a:gd name="T31" fmla="*/ 7 h 7"/>
              <a:gd name="T32" fmla="*/ 2 w 3"/>
              <a:gd name="T33" fmla="*/ 6 h 7"/>
              <a:gd name="T34" fmla="*/ 2 w 3"/>
              <a:gd name="T35" fmla="*/ 5 h 7"/>
              <a:gd name="T36" fmla="*/ 2 w 3"/>
              <a:gd name="T37" fmla="*/ 5 h 7"/>
              <a:gd name="T38" fmla="*/ 3 w 3"/>
              <a:gd name="T39" fmla="*/ 4 h 7"/>
              <a:gd name="T40" fmla="*/ 3 w 3"/>
              <a:gd name="T41" fmla="*/ 3 h 7"/>
              <a:gd name="T42" fmla="*/ 3 w 3"/>
              <a:gd name="T43" fmla="*/ 3 h 7"/>
              <a:gd name="T44" fmla="*/ 3 w 3"/>
              <a:gd name="T45" fmla="*/ 2 h 7"/>
              <a:gd name="T46" fmla="*/ 3 w 3"/>
              <a:gd name="T47" fmla="*/ 2 h 7"/>
              <a:gd name="T48" fmla="*/ 3 w 3"/>
              <a:gd name="T49" fmla="*/ 1 h 7"/>
              <a:gd name="T50" fmla="*/ 3 w 3"/>
              <a:gd name="T51" fmla="*/ 1 h 7"/>
              <a:gd name="T52" fmla="*/ 3 w 3"/>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7">
                <a:moveTo>
                  <a:pt x="3" y="0"/>
                </a:moveTo>
                <a:cubicBezTo>
                  <a:pt x="3" y="1"/>
                  <a:pt x="3" y="1"/>
                  <a:pt x="3" y="1"/>
                </a:cubicBezTo>
                <a:cubicBezTo>
                  <a:pt x="3" y="1"/>
                  <a:pt x="3" y="1"/>
                  <a:pt x="3"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0" y="3"/>
                  <a:pt x="0" y="3"/>
                  <a:pt x="0" y="3"/>
                </a:cubicBezTo>
                <a:cubicBezTo>
                  <a:pt x="0" y="3"/>
                  <a:pt x="0" y="3"/>
                  <a:pt x="0" y="3"/>
                </a:cubicBezTo>
                <a:cubicBezTo>
                  <a:pt x="0" y="4"/>
                  <a:pt x="0" y="4"/>
                  <a:pt x="0" y="4"/>
                </a:cubicBezTo>
                <a:cubicBezTo>
                  <a:pt x="0" y="4"/>
                  <a:pt x="0" y="4"/>
                  <a:pt x="0" y="4"/>
                </a:cubicBezTo>
                <a:cubicBezTo>
                  <a:pt x="0" y="5"/>
                  <a:pt x="0" y="6"/>
                  <a:pt x="0" y="6"/>
                </a:cubicBezTo>
                <a:cubicBezTo>
                  <a:pt x="1" y="7"/>
                  <a:pt x="1" y="7"/>
                  <a:pt x="1" y="7"/>
                </a:cubicBezTo>
                <a:cubicBezTo>
                  <a:pt x="1" y="7"/>
                  <a:pt x="1" y="7"/>
                  <a:pt x="1" y="7"/>
                </a:cubicBezTo>
                <a:cubicBezTo>
                  <a:pt x="1" y="7"/>
                  <a:pt x="1" y="7"/>
                  <a:pt x="1" y="7"/>
                </a:cubicBezTo>
                <a:cubicBezTo>
                  <a:pt x="2" y="6"/>
                  <a:pt x="2" y="6"/>
                  <a:pt x="2" y="6"/>
                </a:cubicBezTo>
                <a:cubicBezTo>
                  <a:pt x="2" y="5"/>
                  <a:pt x="2" y="5"/>
                  <a:pt x="2" y="5"/>
                </a:cubicBezTo>
                <a:cubicBezTo>
                  <a:pt x="2" y="5"/>
                  <a:pt x="2" y="5"/>
                  <a:pt x="2" y="5"/>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3" y="1"/>
                  <a:pt x="3" y="1"/>
                  <a:pt x="3" y="1"/>
                </a:cubicBezTo>
                <a:cubicBezTo>
                  <a:pt x="3" y="1"/>
                  <a:pt x="3" y="1"/>
                  <a:pt x="3" y="1"/>
                </a:cubicBezTo>
                <a:cubicBezTo>
                  <a:pt x="3" y="0"/>
                  <a:pt x="3"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5" name="Freeform 3554">
            <a:extLst>
              <a:ext uri="{FF2B5EF4-FFF2-40B4-BE49-F238E27FC236}">
                <a16:creationId xmlns:a16="http://schemas.microsoft.com/office/drawing/2014/main" id="{870EE4A7-B420-44E4-AE75-746C39A1ABCC}"/>
              </a:ext>
            </a:extLst>
          </p:cNvPr>
          <p:cNvSpPr>
            <a:spLocks/>
          </p:cNvSpPr>
          <p:nvPr/>
        </p:nvSpPr>
        <p:spPr bwMode="auto">
          <a:xfrm>
            <a:off x="2341140" y="4812440"/>
            <a:ext cx="42868" cy="38104"/>
          </a:xfrm>
          <a:custGeom>
            <a:avLst/>
            <a:gdLst>
              <a:gd name="T0" fmla="*/ 10 w 10"/>
              <a:gd name="T1" fmla="*/ 0 h 9"/>
              <a:gd name="T2" fmla="*/ 9 w 10"/>
              <a:gd name="T3" fmla="*/ 0 h 9"/>
              <a:gd name="T4" fmla="*/ 9 w 10"/>
              <a:gd name="T5" fmla="*/ 0 h 9"/>
              <a:gd name="T6" fmla="*/ 8 w 10"/>
              <a:gd name="T7" fmla="*/ 0 h 9"/>
              <a:gd name="T8" fmla="*/ 7 w 10"/>
              <a:gd name="T9" fmla="*/ 0 h 9"/>
              <a:gd name="T10" fmla="*/ 7 w 10"/>
              <a:gd name="T11" fmla="*/ 0 h 9"/>
              <a:gd name="T12" fmla="*/ 6 w 10"/>
              <a:gd name="T13" fmla="*/ 0 h 9"/>
              <a:gd name="T14" fmla="*/ 5 w 10"/>
              <a:gd name="T15" fmla="*/ 1 h 9"/>
              <a:gd name="T16" fmla="*/ 4 w 10"/>
              <a:gd name="T17" fmla="*/ 1 h 9"/>
              <a:gd name="T18" fmla="*/ 3 w 10"/>
              <a:gd name="T19" fmla="*/ 2 h 9"/>
              <a:gd name="T20" fmla="*/ 1 w 10"/>
              <a:gd name="T21" fmla="*/ 5 h 9"/>
              <a:gd name="T22" fmla="*/ 0 w 10"/>
              <a:gd name="T23" fmla="*/ 9 h 9"/>
              <a:gd name="T24" fmla="*/ 0 w 10"/>
              <a:gd name="T25" fmla="*/ 9 h 9"/>
              <a:gd name="T26" fmla="*/ 0 w 10"/>
              <a:gd name="T27" fmla="*/ 8 h 9"/>
              <a:gd name="T28" fmla="*/ 1 w 10"/>
              <a:gd name="T29" fmla="*/ 8 h 9"/>
              <a:gd name="T30" fmla="*/ 1 w 10"/>
              <a:gd name="T31" fmla="*/ 7 h 9"/>
              <a:gd name="T32" fmla="*/ 2 w 10"/>
              <a:gd name="T33" fmla="*/ 6 h 9"/>
              <a:gd name="T34" fmla="*/ 3 w 10"/>
              <a:gd name="T35" fmla="*/ 6 h 9"/>
              <a:gd name="T36" fmla="*/ 4 w 10"/>
              <a:gd name="T37" fmla="*/ 5 h 9"/>
              <a:gd name="T38" fmla="*/ 4 w 10"/>
              <a:gd name="T39" fmla="*/ 5 h 9"/>
              <a:gd name="T40" fmla="*/ 5 w 10"/>
              <a:gd name="T41" fmla="*/ 4 h 9"/>
              <a:gd name="T42" fmla="*/ 6 w 10"/>
              <a:gd name="T43" fmla="*/ 4 h 9"/>
              <a:gd name="T44" fmla="*/ 6 w 10"/>
              <a:gd name="T45" fmla="*/ 4 h 9"/>
              <a:gd name="T46" fmla="*/ 7 w 10"/>
              <a:gd name="T47" fmla="*/ 3 h 9"/>
              <a:gd name="T48" fmla="*/ 9 w 10"/>
              <a:gd name="T49" fmla="*/ 0 h 9"/>
              <a:gd name="T50" fmla="*/ 10 w 10"/>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10" y="0"/>
                </a:moveTo>
                <a:cubicBezTo>
                  <a:pt x="9" y="0"/>
                  <a:pt x="9" y="0"/>
                  <a:pt x="9" y="0"/>
                </a:cubicBezTo>
                <a:cubicBezTo>
                  <a:pt x="9" y="0"/>
                  <a:pt x="9" y="0"/>
                  <a:pt x="9" y="0"/>
                </a:cubicBezTo>
                <a:cubicBezTo>
                  <a:pt x="8" y="0"/>
                  <a:pt x="8" y="0"/>
                  <a:pt x="8" y="0"/>
                </a:cubicBezTo>
                <a:cubicBezTo>
                  <a:pt x="7" y="0"/>
                  <a:pt x="7" y="0"/>
                  <a:pt x="7" y="0"/>
                </a:cubicBezTo>
                <a:cubicBezTo>
                  <a:pt x="7" y="0"/>
                  <a:pt x="7" y="0"/>
                  <a:pt x="7" y="0"/>
                </a:cubicBezTo>
                <a:cubicBezTo>
                  <a:pt x="6" y="0"/>
                  <a:pt x="6" y="0"/>
                  <a:pt x="6" y="0"/>
                </a:cubicBezTo>
                <a:cubicBezTo>
                  <a:pt x="5" y="1"/>
                  <a:pt x="5" y="1"/>
                  <a:pt x="5" y="1"/>
                </a:cubicBezTo>
                <a:cubicBezTo>
                  <a:pt x="5" y="1"/>
                  <a:pt x="4" y="1"/>
                  <a:pt x="4" y="1"/>
                </a:cubicBezTo>
                <a:cubicBezTo>
                  <a:pt x="4" y="2"/>
                  <a:pt x="3" y="2"/>
                  <a:pt x="3" y="2"/>
                </a:cubicBezTo>
                <a:cubicBezTo>
                  <a:pt x="3" y="3"/>
                  <a:pt x="2" y="4"/>
                  <a:pt x="1" y="5"/>
                </a:cubicBezTo>
                <a:cubicBezTo>
                  <a:pt x="1" y="6"/>
                  <a:pt x="0" y="8"/>
                  <a:pt x="0" y="9"/>
                </a:cubicBezTo>
                <a:cubicBezTo>
                  <a:pt x="0" y="9"/>
                  <a:pt x="0" y="9"/>
                  <a:pt x="0" y="9"/>
                </a:cubicBezTo>
                <a:cubicBezTo>
                  <a:pt x="0" y="8"/>
                  <a:pt x="0" y="8"/>
                  <a:pt x="0" y="8"/>
                </a:cubicBezTo>
                <a:cubicBezTo>
                  <a:pt x="1" y="8"/>
                  <a:pt x="1" y="8"/>
                  <a:pt x="1" y="8"/>
                </a:cubicBezTo>
                <a:cubicBezTo>
                  <a:pt x="1" y="7"/>
                  <a:pt x="1" y="7"/>
                  <a:pt x="1" y="7"/>
                </a:cubicBezTo>
                <a:cubicBezTo>
                  <a:pt x="2" y="6"/>
                  <a:pt x="2" y="6"/>
                  <a:pt x="2" y="6"/>
                </a:cubicBezTo>
                <a:cubicBezTo>
                  <a:pt x="3" y="6"/>
                  <a:pt x="3" y="6"/>
                  <a:pt x="3" y="6"/>
                </a:cubicBezTo>
                <a:cubicBezTo>
                  <a:pt x="4" y="5"/>
                  <a:pt x="4" y="5"/>
                  <a:pt x="4" y="5"/>
                </a:cubicBezTo>
                <a:cubicBezTo>
                  <a:pt x="4" y="5"/>
                  <a:pt x="4" y="5"/>
                  <a:pt x="4" y="5"/>
                </a:cubicBezTo>
                <a:cubicBezTo>
                  <a:pt x="5" y="4"/>
                  <a:pt x="5" y="4"/>
                  <a:pt x="5" y="4"/>
                </a:cubicBezTo>
                <a:cubicBezTo>
                  <a:pt x="6" y="4"/>
                  <a:pt x="6" y="4"/>
                  <a:pt x="6" y="4"/>
                </a:cubicBezTo>
                <a:cubicBezTo>
                  <a:pt x="6" y="4"/>
                  <a:pt x="6" y="4"/>
                  <a:pt x="6" y="4"/>
                </a:cubicBezTo>
                <a:cubicBezTo>
                  <a:pt x="7" y="3"/>
                  <a:pt x="7" y="3"/>
                  <a:pt x="7" y="3"/>
                </a:cubicBezTo>
                <a:cubicBezTo>
                  <a:pt x="8" y="2"/>
                  <a:pt x="8" y="1"/>
                  <a:pt x="9" y="0"/>
                </a:cubicBezTo>
                <a:cubicBezTo>
                  <a:pt x="10" y="0"/>
                  <a:pt x="10" y="0"/>
                  <a:pt x="1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6" name="Freeform 3555">
            <a:extLst>
              <a:ext uri="{FF2B5EF4-FFF2-40B4-BE49-F238E27FC236}">
                <a16:creationId xmlns:a16="http://schemas.microsoft.com/office/drawing/2014/main" id="{A8D562E8-5C35-445A-9F01-07DE2E7AD0FA}"/>
              </a:ext>
            </a:extLst>
          </p:cNvPr>
          <p:cNvSpPr>
            <a:spLocks/>
          </p:cNvSpPr>
          <p:nvPr/>
        </p:nvSpPr>
        <p:spPr bwMode="auto">
          <a:xfrm>
            <a:off x="2353842" y="4802914"/>
            <a:ext cx="39693" cy="17464"/>
          </a:xfrm>
          <a:custGeom>
            <a:avLst/>
            <a:gdLst>
              <a:gd name="T0" fmla="*/ 8 w 9"/>
              <a:gd name="T1" fmla="*/ 0 h 4"/>
              <a:gd name="T2" fmla="*/ 6 w 9"/>
              <a:gd name="T3" fmla="*/ 0 h 4"/>
              <a:gd name="T4" fmla="*/ 0 w 9"/>
              <a:gd name="T5" fmla="*/ 4 h 4"/>
              <a:gd name="T6" fmla="*/ 1 w 9"/>
              <a:gd name="T7" fmla="*/ 3 h 4"/>
              <a:gd name="T8" fmla="*/ 2 w 9"/>
              <a:gd name="T9" fmla="*/ 3 h 4"/>
              <a:gd name="T10" fmla="*/ 3 w 9"/>
              <a:gd name="T11" fmla="*/ 2 h 4"/>
              <a:gd name="T12" fmla="*/ 3 w 9"/>
              <a:gd name="T13" fmla="*/ 2 h 4"/>
              <a:gd name="T14" fmla="*/ 4 w 9"/>
              <a:gd name="T15" fmla="*/ 2 h 4"/>
              <a:gd name="T16" fmla="*/ 5 w 9"/>
              <a:gd name="T17" fmla="*/ 2 h 4"/>
              <a:gd name="T18" fmla="*/ 6 w 9"/>
              <a:gd name="T19" fmla="*/ 2 h 4"/>
              <a:gd name="T20" fmla="*/ 6 w 9"/>
              <a:gd name="T21" fmla="*/ 1 h 4"/>
              <a:gd name="T22" fmla="*/ 7 w 9"/>
              <a:gd name="T23" fmla="*/ 1 h 4"/>
              <a:gd name="T24" fmla="*/ 8 w 9"/>
              <a:gd name="T25" fmla="*/ 0 h 4"/>
              <a:gd name="T26" fmla="*/ 9 w 9"/>
              <a:gd name="T27" fmla="*/ 0 h 4"/>
              <a:gd name="T28" fmla="*/ 8 w 9"/>
              <a:gd name="T29" fmla="*/ 0 h 4"/>
              <a:gd name="T30" fmla="*/ 8 w 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
                <a:moveTo>
                  <a:pt x="8" y="0"/>
                </a:moveTo>
                <a:cubicBezTo>
                  <a:pt x="7" y="0"/>
                  <a:pt x="6" y="0"/>
                  <a:pt x="6" y="0"/>
                </a:cubicBezTo>
                <a:cubicBezTo>
                  <a:pt x="4" y="1"/>
                  <a:pt x="2" y="3"/>
                  <a:pt x="0" y="4"/>
                </a:cubicBezTo>
                <a:cubicBezTo>
                  <a:pt x="0" y="4"/>
                  <a:pt x="1" y="4"/>
                  <a:pt x="1" y="3"/>
                </a:cubicBezTo>
                <a:cubicBezTo>
                  <a:pt x="1" y="3"/>
                  <a:pt x="2" y="3"/>
                  <a:pt x="2" y="3"/>
                </a:cubicBezTo>
                <a:cubicBezTo>
                  <a:pt x="3" y="2"/>
                  <a:pt x="3" y="2"/>
                  <a:pt x="3" y="2"/>
                </a:cubicBezTo>
                <a:cubicBezTo>
                  <a:pt x="3" y="2"/>
                  <a:pt x="3" y="2"/>
                  <a:pt x="3" y="2"/>
                </a:cubicBezTo>
                <a:cubicBezTo>
                  <a:pt x="4" y="2"/>
                  <a:pt x="4" y="2"/>
                  <a:pt x="4" y="2"/>
                </a:cubicBezTo>
                <a:cubicBezTo>
                  <a:pt x="5" y="2"/>
                  <a:pt x="5" y="2"/>
                  <a:pt x="5" y="2"/>
                </a:cubicBezTo>
                <a:cubicBezTo>
                  <a:pt x="6" y="2"/>
                  <a:pt x="6" y="2"/>
                  <a:pt x="6" y="2"/>
                </a:cubicBezTo>
                <a:cubicBezTo>
                  <a:pt x="6" y="1"/>
                  <a:pt x="6" y="1"/>
                  <a:pt x="6" y="1"/>
                </a:cubicBezTo>
                <a:cubicBezTo>
                  <a:pt x="7" y="1"/>
                  <a:pt x="7" y="1"/>
                  <a:pt x="7" y="1"/>
                </a:cubicBezTo>
                <a:cubicBezTo>
                  <a:pt x="7" y="1"/>
                  <a:pt x="8" y="1"/>
                  <a:pt x="8" y="0"/>
                </a:cubicBezTo>
                <a:cubicBezTo>
                  <a:pt x="9" y="0"/>
                  <a:pt x="9" y="0"/>
                  <a:pt x="9" y="0"/>
                </a:cubicBezTo>
                <a:cubicBezTo>
                  <a:pt x="8" y="0"/>
                  <a:pt x="8" y="0"/>
                  <a:pt x="8" y="0"/>
                </a:cubicBezTo>
                <a:cubicBezTo>
                  <a:pt x="8" y="0"/>
                  <a:pt x="8" y="0"/>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7" name="Freeform 3556">
            <a:extLst>
              <a:ext uri="{FF2B5EF4-FFF2-40B4-BE49-F238E27FC236}">
                <a16:creationId xmlns:a16="http://schemas.microsoft.com/office/drawing/2014/main" id="{A23B3765-CCBA-4847-ABD6-977EA8383D95}"/>
              </a:ext>
            </a:extLst>
          </p:cNvPr>
          <p:cNvSpPr>
            <a:spLocks/>
          </p:cNvSpPr>
          <p:nvPr/>
        </p:nvSpPr>
        <p:spPr bwMode="auto">
          <a:xfrm>
            <a:off x="2337965" y="4829905"/>
            <a:ext cx="30166" cy="50806"/>
          </a:xfrm>
          <a:custGeom>
            <a:avLst/>
            <a:gdLst>
              <a:gd name="T0" fmla="*/ 7 w 7"/>
              <a:gd name="T1" fmla="*/ 0 h 12"/>
              <a:gd name="T2" fmla="*/ 6 w 7"/>
              <a:gd name="T3" fmla="*/ 1 h 12"/>
              <a:gd name="T4" fmla="*/ 5 w 7"/>
              <a:gd name="T5" fmla="*/ 1 h 12"/>
              <a:gd name="T6" fmla="*/ 5 w 7"/>
              <a:gd name="T7" fmla="*/ 1 h 12"/>
              <a:gd name="T8" fmla="*/ 4 w 7"/>
              <a:gd name="T9" fmla="*/ 2 h 12"/>
              <a:gd name="T10" fmla="*/ 3 w 7"/>
              <a:gd name="T11" fmla="*/ 3 h 12"/>
              <a:gd name="T12" fmla="*/ 2 w 7"/>
              <a:gd name="T13" fmla="*/ 3 h 12"/>
              <a:gd name="T14" fmla="*/ 2 w 7"/>
              <a:gd name="T15" fmla="*/ 4 h 12"/>
              <a:gd name="T16" fmla="*/ 1 w 7"/>
              <a:gd name="T17" fmla="*/ 4 h 12"/>
              <a:gd name="T18" fmla="*/ 1 w 7"/>
              <a:gd name="T19" fmla="*/ 5 h 12"/>
              <a:gd name="T20" fmla="*/ 0 w 7"/>
              <a:gd name="T21" fmla="*/ 5 h 12"/>
              <a:gd name="T22" fmla="*/ 0 w 7"/>
              <a:gd name="T23" fmla="*/ 10 h 12"/>
              <a:gd name="T24" fmla="*/ 1 w 7"/>
              <a:gd name="T25" fmla="*/ 11 h 12"/>
              <a:gd name="T26" fmla="*/ 2 w 7"/>
              <a:gd name="T27" fmla="*/ 12 h 12"/>
              <a:gd name="T28" fmla="*/ 2 w 7"/>
              <a:gd name="T29" fmla="*/ 12 h 12"/>
              <a:gd name="T30" fmla="*/ 2 w 7"/>
              <a:gd name="T31" fmla="*/ 10 h 12"/>
              <a:gd name="T32" fmla="*/ 4 w 7"/>
              <a:gd name="T33" fmla="*/ 6 h 12"/>
              <a:gd name="T34" fmla="*/ 6 w 7"/>
              <a:gd name="T35" fmla="*/ 2 h 12"/>
              <a:gd name="T36" fmla="*/ 7 w 7"/>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2">
                <a:moveTo>
                  <a:pt x="7" y="0"/>
                </a:moveTo>
                <a:cubicBezTo>
                  <a:pt x="6" y="1"/>
                  <a:pt x="6" y="1"/>
                  <a:pt x="6" y="1"/>
                </a:cubicBezTo>
                <a:cubicBezTo>
                  <a:pt x="5" y="1"/>
                  <a:pt x="5" y="1"/>
                  <a:pt x="5" y="1"/>
                </a:cubicBezTo>
                <a:cubicBezTo>
                  <a:pt x="5" y="1"/>
                  <a:pt x="5" y="1"/>
                  <a:pt x="5" y="1"/>
                </a:cubicBezTo>
                <a:cubicBezTo>
                  <a:pt x="4" y="2"/>
                  <a:pt x="4" y="2"/>
                  <a:pt x="4" y="2"/>
                </a:cubicBezTo>
                <a:cubicBezTo>
                  <a:pt x="3" y="3"/>
                  <a:pt x="3" y="3"/>
                  <a:pt x="3" y="3"/>
                </a:cubicBezTo>
                <a:cubicBezTo>
                  <a:pt x="2" y="3"/>
                  <a:pt x="2" y="3"/>
                  <a:pt x="2" y="3"/>
                </a:cubicBezTo>
                <a:cubicBezTo>
                  <a:pt x="2" y="4"/>
                  <a:pt x="2" y="4"/>
                  <a:pt x="2" y="4"/>
                </a:cubicBezTo>
                <a:cubicBezTo>
                  <a:pt x="1" y="4"/>
                  <a:pt x="1" y="4"/>
                  <a:pt x="1" y="4"/>
                </a:cubicBezTo>
                <a:cubicBezTo>
                  <a:pt x="1" y="5"/>
                  <a:pt x="1" y="5"/>
                  <a:pt x="1" y="5"/>
                </a:cubicBezTo>
                <a:cubicBezTo>
                  <a:pt x="0" y="5"/>
                  <a:pt x="0" y="5"/>
                  <a:pt x="0" y="5"/>
                </a:cubicBezTo>
                <a:cubicBezTo>
                  <a:pt x="0" y="7"/>
                  <a:pt x="0" y="9"/>
                  <a:pt x="0" y="10"/>
                </a:cubicBezTo>
                <a:cubicBezTo>
                  <a:pt x="0" y="11"/>
                  <a:pt x="0" y="11"/>
                  <a:pt x="1" y="11"/>
                </a:cubicBezTo>
                <a:cubicBezTo>
                  <a:pt x="1" y="12"/>
                  <a:pt x="1" y="12"/>
                  <a:pt x="2" y="12"/>
                </a:cubicBezTo>
                <a:cubicBezTo>
                  <a:pt x="2" y="12"/>
                  <a:pt x="2" y="12"/>
                  <a:pt x="2" y="12"/>
                </a:cubicBezTo>
                <a:cubicBezTo>
                  <a:pt x="2" y="11"/>
                  <a:pt x="2" y="10"/>
                  <a:pt x="2" y="10"/>
                </a:cubicBezTo>
                <a:cubicBezTo>
                  <a:pt x="2" y="9"/>
                  <a:pt x="3" y="7"/>
                  <a:pt x="4" y="6"/>
                </a:cubicBezTo>
                <a:cubicBezTo>
                  <a:pt x="4" y="5"/>
                  <a:pt x="5" y="4"/>
                  <a:pt x="6" y="2"/>
                </a:cubicBezTo>
                <a:cubicBezTo>
                  <a:pt x="6" y="2"/>
                  <a:pt x="6" y="1"/>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8" name="Freeform 3557">
            <a:extLst>
              <a:ext uri="{FF2B5EF4-FFF2-40B4-BE49-F238E27FC236}">
                <a16:creationId xmlns:a16="http://schemas.microsoft.com/office/drawing/2014/main" id="{46FFA6FA-156F-42EC-9753-A00BBB358920}"/>
              </a:ext>
            </a:extLst>
          </p:cNvPr>
          <p:cNvSpPr>
            <a:spLocks/>
          </p:cNvSpPr>
          <p:nvPr/>
        </p:nvSpPr>
        <p:spPr bwMode="auto">
          <a:xfrm>
            <a:off x="2345904" y="4820379"/>
            <a:ext cx="30166" cy="60332"/>
          </a:xfrm>
          <a:custGeom>
            <a:avLst/>
            <a:gdLst>
              <a:gd name="T0" fmla="*/ 7 w 7"/>
              <a:gd name="T1" fmla="*/ 0 h 14"/>
              <a:gd name="T2" fmla="*/ 6 w 7"/>
              <a:gd name="T3" fmla="*/ 1 h 14"/>
              <a:gd name="T4" fmla="*/ 4 w 7"/>
              <a:gd name="T5" fmla="*/ 5 h 14"/>
              <a:gd name="T6" fmla="*/ 2 w 7"/>
              <a:gd name="T7" fmla="*/ 8 h 14"/>
              <a:gd name="T8" fmla="*/ 0 w 7"/>
              <a:gd name="T9" fmla="*/ 12 h 14"/>
              <a:gd name="T10" fmla="*/ 0 w 7"/>
              <a:gd name="T11" fmla="*/ 14 h 14"/>
              <a:gd name="T12" fmla="*/ 0 w 7"/>
              <a:gd name="T13" fmla="*/ 14 h 14"/>
              <a:gd name="T14" fmla="*/ 1 w 7"/>
              <a:gd name="T15" fmla="*/ 13 h 14"/>
              <a:gd name="T16" fmla="*/ 2 w 7"/>
              <a:gd name="T17" fmla="*/ 14 h 14"/>
              <a:gd name="T18" fmla="*/ 4 w 7"/>
              <a:gd name="T19" fmla="*/ 14 h 14"/>
              <a:gd name="T20" fmla="*/ 5 w 7"/>
              <a:gd name="T21" fmla="*/ 14 h 14"/>
              <a:gd name="T22" fmla="*/ 5 w 7"/>
              <a:gd name="T23" fmla="*/ 14 h 14"/>
              <a:gd name="T24" fmla="*/ 6 w 7"/>
              <a:gd name="T25" fmla="*/ 13 h 14"/>
              <a:gd name="T26" fmla="*/ 6 w 7"/>
              <a:gd name="T27" fmla="*/ 10 h 14"/>
              <a:gd name="T28" fmla="*/ 6 w 7"/>
              <a:gd name="T29" fmla="*/ 9 h 14"/>
              <a:gd name="T30" fmla="*/ 6 w 7"/>
              <a:gd name="T31" fmla="*/ 7 h 14"/>
              <a:gd name="T32" fmla="*/ 6 w 7"/>
              <a:gd name="T33" fmla="*/ 4 h 14"/>
              <a:gd name="T34" fmla="*/ 6 w 7"/>
              <a:gd name="T35" fmla="*/ 3 h 14"/>
              <a:gd name="T36" fmla="*/ 6 w 7"/>
              <a:gd name="T37" fmla="*/ 1 h 14"/>
              <a:gd name="T38" fmla="*/ 7 w 7"/>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4">
                <a:moveTo>
                  <a:pt x="7" y="0"/>
                </a:moveTo>
                <a:cubicBezTo>
                  <a:pt x="6" y="1"/>
                  <a:pt x="6" y="1"/>
                  <a:pt x="6" y="1"/>
                </a:cubicBezTo>
                <a:cubicBezTo>
                  <a:pt x="5" y="2"/>
                  <a:pt x="5" y="3"/>
                  <a:pt x="4" y="5"/>
                </a:cubicBezTo>
                <a:cubicBezTo>
                  <a:pt x="3" y="6"/>
                  <a:pt x="2" y="7"/>
                  <a:pt x="2" y="8"/>
                </a:cubicBezTo>
                <a:cubicBezTo>
                  <a:pt x="1" y="10"/>
                  <a:pt x="1" y="11"/>
                  <a:pt x="0" y="12"/>
                </a:cubicBezTo>
                <a:cubicBezTo>
                  <a:pt x="0" y="12"/>
                  <a:pt x="0" y="13"/>
                  <a:pt x="0" y="14"/>
                </a:cubicBezTo>
                <a:cubicBezTo>
                  <a:pt x="0" y="14"/>
                  <a:pt x="0" y="14"/>
                  <a:pt x="0" y="14"/>
                </a:cubicBezTo>
                <a:cubicBezTo>
                  <a:pt x="1" y="13"/>
                  <a:pt x="1" y="13"/>
                  <a:pt x="1" y="13"/>
                </a:cubicBezTo>
                <a:cubicBezTo>
                  <a:pt x="1" y="13"/>
                  <a:pt x="2" y="14"/>
                  <a:pt x="2" y="14"/>
                </a:cubicBezTo>
                <a:cubicBezTo>
                  <a:pt x="3" y="14"/>
                  <a:pt x="3" y="14"/>
                  <a:pt x="4" y="14"/>
                </a:cubicBezTo>
                <a:cubicBezTo>
                  <a:pt x="4" y="14"/>
                  <a:pt x="5" y="14"/>
                  <a:pt x="5" y="14"/>
                </a:cubicBezTo>
                <a:cubicBezTo>
                  <a:pt x="5" y="14"/>
                  <a:pt x="5" y="14"/>
                  <a:pt x="5" y="14"/>
                </a:cubicBezTo>
                <a:cubicBezTo>
                  <a:pt x="5" y="13"/>
                  <a:pt x="6" y="13"/>
                  <a:pt x="6" y="13"/>
                </a:cubicBezTo>
                <a:cubicBezTo>
                  <a:pt x="6" y="12"/>
                  <a:pt x="6" y="11"/>
                  <a:pt x="6" y="10"/>
                </a:cubicBezTo>
                <a:cubicBezTo>
                  <a:pt x="6" y="10"/>
                  <a:pt x="6" y="9"/>
                  <a:pt x="6" y="9"/>
                </a:cubicBezTo>
                <a:cubicBezTo>
                  <a:pt x="6" y="8"/>
                  <a:pt x="6" y="8"/>
                  <a:pt x="6" y="7"/>
                </a:cubicBezTo>
                <a:cubicBezTo>
                  <a:pt x="6" y="6"/>
                  <a:pt x="6" y="5"/>
                  <a:pt x="6" y="4"/>
                </a:cubicBezTo>
                <a:cubicBezTo>
                  <a:pt x="6" y="4"/>
                  <a:pt x="6" y="3"/>
                  <a:pt x="6" y="3"/>
                </a:cubicBezTo>
                <a:cubicBezTo>
                  <a:pt x="6" y="2"/>
                  <a:pt x="6" y="2"/>
                  <a:pt x="6" y="1"/>
                </a:cubicBezTo>
                <a:cubicBezTo>
                  <a:pt x="7" y="1"/>
                  <a:pt x="7" y="1"/>
                  <a:pt x="7"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09" name="Freeform 3558">
            <a:extLst>
              <a:ext uri="{FF2B5EF4-FFF2-40B4-BE49-F238E27FC236}">
                <a16:creationId xmlns:a16="http://schemas.microsoft.com/office/drawing/2014/main" id="{07003527-C4EA-4DED-AB7E-A561A25C35AB}"/>
              </a:ext>
            </a:extLst>
          </p:cNvPr>
          <p:cNvSpPr>
            <a:spLocks/>
          </p:cNvSpPr>
          <p:nvPr/>
        </p:nvSpPr>
        <p:spPr bwMode="auto">
          <a:xfrm>
            <a:off x="2393534" y="4799738"/>
            <a:ext cx="34929" cy="63507"/>
          </a:xfrm>
          <a:custGeom>
            <a:avLst/>
            <a:gdLst>
              <a:gd name="T0" fmla="*/ 3 w 8"/>
              <a:gd name="T1" fmla="*/ 0 h 15"/>
              <a:gd name="T2" fmla="*/ 0 w 8"/>
              <a:gd name="T3" fmla="*/ 1 h 15"/>
              <a:gd name="T4" fmla="*/ 0 w 8"/>
              <a:gd name="T5" fmla="*/ 2 h 15"/>
              <a:gd name="T6" fmla="*/ 0 w 8"/>
              <a:gd name="T7" fmla="*/ 2 h 15"/>
              <a:gd name="T8" fmla="*/ 0 w 8"/>
              <a:gd name="T9" fmla="*/ 2 h 15"/>
              <a:gd name="T10" fmla="*/ 0 w 8"/>
              <a:gd name="T11" fmla="*/ 2 h 15"/>
              <a:gd name="T12" fmla="*/ 0 w 8"/>
              <a:gd name="T13" fmla="*/ 3 h 15"/>
              <a:gd name="T14" fmla="*/ 0 w 8"/>
              <a:gd name="T15" fmla="*/ 4 h 15"/>
              <a:gd name="T16" fmla="*/ 1 w 8"/>
              <a:gd name="T17" fmla="*/ 6 h 15"/>
              <a:gd name="T18" fmla="*/ 2 w 8"/>
              <a:gd name="T19" fmla="*/ 8 h 15"/>
              <a:gd name="T20" fmla="*/ 2 w 8"/>
              <a:gd name="T21" fmla="*/ 8 h 15"/>
              <a:gd name="T22" fmla="*/ 2 w 8"/>
              <a:gd name="T23" fmla="*/ 9 h 15"/>
              <a:gd name="T24" fmla="*/ 2 w 8"/>
              <a:gd name="T25" fmla="*/ 10 h 15"/>
              <a:gd name="T26" fmla="*/ 2 w 8"/>
              <a:gd name="T27" fmla="*/ 12 h 15"/>
              <a:gd name="T28" fmla="*/ 2 w 8"/>
              <a:gd name="T29" fmla="*/ 14 h 15"/>
              <a:gd name="T30" fmla="*/ 2 w 8"/>
              <a:gd name="T31" fmla="*/ 15 h 15"/>
              <a:gd name="T32" fmla="*/ 2 w 8"/>
              <a:gd name="T33" fmla="*/ 15 h 15"/>
              <a:gd name="T34" fmla="*/ 4 w 8"/>
              <a:gd name="T35" fmla="*/ 13 h 15"/>
              <a:gd name="T36" fmla="*/ 5 w 8"/>
              <a:gd name="T37" fmla="*/ 10 h 15"/>
              <a:gd name="T38" fmla="*/ 7 w 8"/>
              <a:gd name="T39" fmla="*/ 8 h 15"/>
              <a:gd name="T40" fmla="*/ 7 w 8"/>
              <a:gd name="T41" fmla="*/ 8 h 15"/>
              <a:gd name="T42" fmla="*/ 7 w 8"/>
              <a:gd name="T43" fmla="*/ 8 h 15"/>
              <a:gd name="T44" fmla="*/ 8 w 8"/>
              <a:gd name="T45" fmla="*/ 3 h 15"/>
              <a:gd name="T46" fmla="*/ 7 w 8"/>
              <a:gd name="T47" fmla="*/ 2 h 15"/>
              <a:gd name="T48" fmla="*/ 5 w 8"/>
              <a:gd name="T49" fmla="*/ 1 h 15"/>
              <a:gd name="T50" fmla="*/ 4 w 8"/>
              <a:gd name="T51" fmla="*/ 0 h 15"/>
              <a:gd name="T52" fmla="*/ 4 w 8"/>
              <a:gd name="T53" fmla="*/ 0 h 15"/>
              <a:gd name="T54" fmla="*/ 5 w 8"/>
              <a:gd name="T55" fmla="*/ 1 h 15"/>
              <a:gd name="T56" fmla="*/ 4 w 8"/>
              <a:gd name="T57" fmla="*/ 1 h 15"/>
              <a:gd name="T58" fmla="*/ 4 w 8"/>
              <a:gd name="T59" fmla="*/ 0 h 15"/>
              <a:gd name="T60" fmla="*/ 3 w 8"/>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5">
                <a:moveTo>
                  <a:pt x="3" y="0"/>
                </a:moveTo>
                <a:cubicBezTo>
                  <a:pt x="2" y="0"/>
                  <a:pt x="1" y="1"/>
                  <a:pt x="0" y="1"/>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4"/>
                  <a:pt x="0" y="4"/>
                  <a:pt x="0" y="4"/>
                </a:cubicBezTo>
                <a:cubicBezTo>
                  <a:pt x="1" y="4"/>
                  <a:pt x="1" y="5"/>
                  <a:pt x="1" y="6"/>
                </a:cubicBezTo>
                <a:cubicBezTo>
                  <a:pt x="1" y="7"/>
                  <a:pt x="1" y="7"/>
                  <a:pt x="2" y="8"/>
                </a:cubicBezTo>
                <a:cubicBezTo>
                  <a:pt x="2" y="8"/>
                  <a:pt x="2" y="8"/>
                  <a:pt x="2" y="8"/>
                </a:cubicBezTo>
                <a:cubicBezTo>
                  <a:pt x="2" y="9"/>
                  <a:pt x="2" y="9"/>
                  <a:pt x="2" y="9"/>
                </a:cubicBezTo>
                <a:cubicBezTo>
                  <a:pt x="2" y="9"/>
                  <a:pt x="2" y="10"/>
                  <a:pt x="2" y="10"/>
                </a:cubicBezTo>
                <a:cubicBezTo>
                  <a:pt x="2" y="11"/>
                  <a:pt x="2" y="11"/>
                  <a:pt x="2" y="12"/>
                </a:cubicBezTo>
                <a:cubicBezTo>
                  <a:pt x="2" y="13"/>
                  <a:pt x="2" y="14"/>
                  <a:pt x="2" y="14"/>
                </a:cubicBezTo>
                <a:cubicBezTo>
                  <a:pt x="2" y="15"/>
                  <a:pt x="2" y="15"/>
                  <a:pt x="2" y="15"/>
                </a:cubicBezTo>
                <a:cubicBezTo>
                  <a:pt x="2" y="15"/>
                  <a:pt x="2" y="15"/>
                  <a:pt x="2" y="15"/>
                </a:cubicBezTo>
                <a:cubicBezTo>
                  <a:pt x="3" y="14"/>
                  <a:pt x="3" y="14"/>
                  <a:pt x="4" y="13"/>
                </a:cubicBezTo>
                <a:cubicBezTo>
                  <a:pt x="4" y="12"/>
                  <a:pt x="4" y="11"/>
                  <a:pt x="5" y="10"/>
                </a:cubicBezTo>
                <a:cubicBezTo>
                  <a:pt x="5" y="9"/>
                  <a:pt x="6" y="9"/>
                  <a:pt x="7" y="8"/>
                </a:cubicBezTo>
                <a:cubicBezTo>
                  <a:pt x="7" y="8"/>
                  <a:pt x="7" y="8"/>
                  <a:pt x="7" y="8"/>
                </a:cubicBezTo>
                <a:cubicBezTo>
                  <a:pt x="7" y="8"/>
                  <a:pt x="7" y="8"/>
                  <a:pt x="7" y="8"/>
                </a:cubicBezTo>
                <a:cubicBezTo>
                  <a:pt x="7" y="6"/>
                  <a:pt x="7" y="4"/>
                  <a:pt x="8" y="3"/>
                </a:cubicBezTo>
                <a:cubicBezTo>
                  <a:pt x="8" y="3"/>
                  <a:pt x="7" y="2"/>
                  <a:pt x="7" y="2"/>
                </a:cubicBezTo>
                <a:cubicBezTo>
                  <a:pt x="6" y="1"/>
                  <a:pt x="5" y="1"/>
                  <a:pt x="5" y="1"/>
                </a:cubicBezTo>
                <a:cubicBezTo>
                  <a:pt x="4" y="0"/>
                  <a:pt x="4" y="0"/>
                  <a:pt x="4" y="0"/>
                </a:cubicBezTo>
                <a:cubicBezTo>
                  <a:pt x="4" y="0"/>
                  <a:pt x="4" y="0"/>
                  <a:pt x="4" y="0"/>
                </a:cubicBezTo>
                <a:cubicBezTo>
                  <a:pt x="5" y="1"/>
                  <a:pt x="5" y="1"/>
                  <a:pt x="5" y="1"/>
                </a:cubicBezTo>
                <a:cubicBezTo>
                  <a:pt x="4" y="1"/>
                  <a:pt x="4" y="1"/>
                  <a:pt x="4" y="1"/>
                </a:cubicBezTo>
                <a:cubicBezTo>
                  <a:pt x="4" y="0"/>
                  <a:pt x="4" y="0"/>
                  <a:pt x="4" y="0"/>
                </a:cubicBezTo>
                <a:cubicBezTo>
                  <a:pt x="4" y="0"/>
                  <a:pt x="4"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0" name="Freeform 3559">
            <a:extLst>
              <a:ext uri="{FF2B5EF4-FFF2-40B4-BE49-F238E27FC236}">
                <a16:creationId xmlns:a16="http://schemas.microsoft.com/office/drawing/2014/main" id="{8C5B48A6-8DDB-4F5E-ABA8-6DDDB8BD58FD}"/>
              </a:ext>
            </a:extLst>
          </p:cNvPr>
          <p:cNvSpPr>
            <a:spLocks/>
          </p:cNvSpPr>
          <p:nvPr/>
        </p:nvSpPr>
        <p:spPr bwMode="auto">
          <a:xfrm>
            <a:off x="2423700" y="4812440"/>
            <a:ext cx="7939" cy="20639"/>
          </a:xfrm>
          <a:custGeom>
            <a:avLst/>
            <a:gdLst>
              <a:gd name="T0" fmla="*/ 1 w 2"/>
              <a:gd name="T1" fmla="*/ 0 h 5"/>
              <a:gd name="T2" fmla="*/ 0 w 2"/>
              <a:gd name="T3" fmla="*/ 5 h 5"/>
              <a:gd name="T4" fmla="*/ 0 w 2"/>
              <a:gd name="T5" fmla="*/ 5 h 5"/>
              <a:gd name="T6" fmla="*/ 1 w 2"/>
              <a:gd name="T7" fmla="*/ 4 h 5"/>
              <a:gd name="T8" fmla="*/ 2 w 2"/>
              <a:gd name="T9" fmla="*/ 2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cubicBezTo>
                  <a:pt x="0" y="1"/>
                  <a:pt x="0" y="3"/>
                  <a:pt x="0" y="5"/>
                </a:cubicBezTo>
                <a:cubicBezTo>
                  <a:pt x="0" y="5"/>
                  <a:pt x="0" y="5"/>
                  <a:pt x="0" y="5"/>
                </a:cubicBezTo>
                <a:cubicBezTo>
                  <a:pt x="0" y="5"/>
                  <a:pt x="1" y="5"/>
                  <a:pt x="1" y="4"/>
                </a:cubicBezTo>
                <a:cubicBezTo>
                  <a:pt x="1" y="4"/>
                  <a:pt x="2" y="3"/>
                  <a:pt x="2" y="2"/>
                </a:cubicBezTo>
                <a:cubicBezTo>
                  <a:pt x="2" y="1"/>
                  <a:pt x="1" y="1"/>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1" name="Freeform 3560">
            <a:extLst>
              <a:ext uri="{FF2B5EF4-FFF2-40B4-BE49-F238E27FC236}">
                <a16:creationId xmlns:a16="http://schemas.microsoft.com/office/drawing/2014/main" id="{BBD91873-D6F1-495A-8E6B-97DE9FB4CF61}"/>
              </a:ext>
            </a:extLst>
          </p:cNvPr>
          <p:cNvSpPr>
            <a:spLocks/>
          </p:cNvSpPr>
          <p:nvPr/>
        </p:nvSpPr>
        <p:spPr bwMode="auto">
          <a:xfrm>
            <a:off x="2410998" y="4799738"/>
            <a:ext cx="3175" cy="317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1" y="1"/>
                  <a:pt x="1" y="1"/>
                  <a:pt x="1" y="1"/>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2" name="Freeform 3561">
            <a:extLst>
              <a:ext uri="{FF2B5EF4-FFF2-40B4-BE49-F238E27FC236}">
                <a16:creationId xmlns:a16="http://schemas.microsoft.com/office/drawing/2014/main" id="{031664B2-97DD-4863-8D64-56B9BE19987F}"/>
              </a:ext>
            </a:extLst>
          </p:cNvPr>
          <p:cNvSpPr>
            <a:spLocks/>
          </p:cNvSpPr>
          <p:nvPr/>
        </p:nvSpPr>
        <p:spPr bwMode="auto">
          <a:xfrm>
            <a:off x="2410998" y="4799738"/>
            <a:ext cx="12701" cy="7938"/>
          </a:xfrm>
          <a:custGeom>
            <a:avLst/>
            <a:gdLst>
              <a:gd name="T0" fmla="*/ 0 w 3"/>
              <a:gd name="T1" fmla="*/ 0 h 2"/>
              <a:gd name="T2" fmla="*/ 1 w 3"/>
              <a:gd name="T3" fmla="*/ 1 h 2"/>
              <a:gd name="T4" fmla="*/ 3 w 3"/>
              <a:gd name="T5" fmla="*/ 2 h 2"/>
              <a:gd name="T6" fmla="*/ 1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1"/>
                  <a:pt x="1" y="1"/>
                  <a:pt x="1" y="1"/>
                </a:cubicBezTo>
                <a:cubicBezTo>
                  <a:pt x="1" y="1"/>
                  <a:pt x="2" y="1"/>
                  <a:pt x="3" y="2"/>
                </a:cubicBezTo>
                <a:cubicBezTo>
                  <a:pt x="2" y="1"/>
                  <a:pt x="2" y="1"/>
                  <a:pt x="1" y="1"/>
                </a:cubicBezTo>
                <a:cubicBezTo>
                  <a:pt x="1" y="1"/>
                  <a:pt x="1"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3" name="Freeform 3562">
            <a:extLst>
              <a:ext uri="{FF2B5EF4-FFF2-40B4-BE49-F238E27FC236}">
                <a16:creationId xmlns:a16="http://schemas.microsoft.com/office/drawing/2014/main" id="{98F90E24-DE72-4C4C-A361-A0255C536870}"/>
              </a:ext>
            </a:extLst>
          </p:cNvPr>
          <p:cNvSpPr>
            <a:spLocks/>
          </p:cNvSpPr>
          <p:nvPr/>
        </p:nvSpPr>
        <p:spPr bwMode="auto">
          <a:xfrm>
            <a:off x="2368131" y="4807677"/>
            <a:ext cx="33342" cy="73033"/>
          </a:xfrm>
          <a:custGeom>
            <a:avLst/>
            <a:gdLst>
              <a:gd name="T0" fmla="*/ 6 w 8"/>
              <a:gd name="T1" fmla="*/ 0 h 17"/>
              <a:gd name="T2" fmla="*/ 5 w 8"/>
              <a:gd name="T3" fmla="*/ 0 h 17"/>
              <a:gd name="T4" fmla="*/ 3 w 8"/>
              <a:gd name="T5" fmla="*/ 1 h 17"/>
              <a:gd name="T6" fmla="*/ 2 w 8"/>
              <a:gd name="T7" fmla="*/ 3 h 17"/>
              <a:gd name="T8" fmla="*/ 2 w 8"/>
              <a:gd name="T9" fmla="*/ 3 h 17"/>
              <a:gd name="T10" fmla="*/ 2 w 8"/>
              <a:gd name="T11" fmla="*/ 4 h 17"/>
              <a:gd name="T12" fmla="*/ 2 w 8"/>
              <a:gd name="T13" fmla="*/ 6 h 17"/>
              <a:gd name="T14" fmla="*/ 1 w 8"/>
              <a:gd name="T15" fmla="*/ 7 h 17"/>
              <a:gd name="T16" fmla="*/ 1 w 8"/>
              <a:gd name="T17" fmla="*/ 10 h 17"/>
              <a:gd name="T18" fmla="*/ 1 w 8"/>
              <a:gd name="T19" fmla="*/ 12 h 17"/>
              <a:gd name="T20" fmla="*/ 1 w 8"/>
              <a:gd name="T21" fmla="*/ 13 h 17"/>
              <a:gd name="T22" fmla="*/ 1 w 8"/>
              <a:gd name="T23" fmla="*/ 16 h 17"/>
              <a:gd name="T24" fmla="*/ 0 w 8"/>
              <a:gd name="T25" fmla="*/ 17 h 17"/>
              <a:gd name="T26" fmla="*/ 0 w 8"/>
              <a:gd name="T27" fmla="*/ 17 h 17"/>
              <a:gd name="T28" fmla="*/ 3 w 8"/>
              <a:gd name="T29" fmla="*/ 16 h 17"/>
              <a:gd name="T30" fmla="*/ 8 w 8"/>
              <a:gd name="T31" fmla="*/ 13 h 17"/>
              <a:gd name="T32" fmla="*/ 8 w 8"/>
              <a:gd name="T33" fmla="*/ 12 h 17"/>
              <a:gd name="T34" fmla="*/ 8 w 8"/>
              <a:gd name="T35" fmla="*/ 10 h 17"/>
              <a:gd name="T36" fmla="*/ 8 w 8"/>
              <a:gd name="T37" fmla="*/ 8 h 17"/>
              <a:gd name="T38" fmla="*/ 8 w 8"/>
              <a:gd name="T39" fmla="*/ 7 h 17"/>
              <a:gd name="T40" fmla="*/ 8 w 8"/>
              <a:gd name="T41" fmla="*/ 6 h 17"/>
              <a:gd name="T42" fmla="*/ 7 w 8"/>
              <a:gd name="T43" fmla="*/ 6 h 17"/>
              <a:gd name="T44" fmla="*/ 7 w 8"/>
              <a:gd name="T45" fmla="*/ 4 h 17"/>
              <a:gd name="T46" fmla="*/ 6 w 8"/>
              <a:gd name="T47" fmla="*/ 2 h 17"/>
              <a:gd name="T48" fmla="*/ 6 w 8"/>
              <a:gd name="T49" fmla="*/ 1 h 17"/>
              <a:gd name="T50" fmla="*/ 6 w 8"/>
              <a:gd name="T51" fmla="*/ 0 h 17"/>
              <a:gd name="T52" fmla="*/ 6 w 8"/>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7">
                <a:moveTo>
                  <a:pt x="6" y="0"/>
                </a:moveTo>
                <a:cubicBezTo>
                  <a:pt x="5" y="0"/>
                  <a:pt x="5" y="0"/>
                  <a:pt x="5" y="0"/>
                </a:cubicBezTo>
                <a:cubicBezTo>
                  <a:pt x="5" y="0"/>
                  <a:pt x="4" y="1"/>
                  <a:pt x="3" y="1"/>
                </a:cubicBezTo>
                <a:cubicBezTo>
                  <a:pt x="3" y="2"/>
                  <a:pt x="3" y="2"/>
                  <a:pt x="2" y="3"/>
                </a:cubicBezTo>
                <a:cubicBezTo>
                  <a:pt x="2" y="3"/>
                  <a:pt x="2" y="3"/>
                  <a:pt x="2" y="3"/>
                </a:cubicBezTo>
                <a:cubicBezTo>
                  <a:pt x="2" y="3"/>
                  <a:pt x="2" y="4"/>
                  <a:pt x="2" y="4"/>
                </a:cubicBezTo>
                <a:cubicBezTo>
                  <a:pt x="2" y="5"/>
                  <a:pt x="2" y="5"/>
                  <a:pt x="2" y="6"/>
                </a:cubicBezTo>
                <a:cubicBezTo>
                  <a:pt x="1" y="6"/>
                  <a:pt x="1" y="7"/>
                  <a:pt x="1" y="7"/>
                </a:cubicBezTo>
                <a:cubicBezTo>
                  <a:pt x="1" y="8"/>
                  <a:pt x="1" y="9"/>
                  <a:pt x="1" y="10"/>
                </a:cubicBezTo>
                <a:cubicBezTo>
                  <a:pt x="1" y="11"/>
                  <a:pt x="1" y="11"/>
                  <a:pt x="1" y="12"/>
                </a:cubicBezTo>
                <a:cubicBezTo>
                  <a:pt x="1" y="12"/>
                  <a:pt x="1" y="13"/>
                  <a:pt x="1" y="13"/>
                </a:cubicBezTo>
                <a:cubicBezTo>
                  <a:pt x="1" y="14"/>
                  <a:pt x="1" y="15"/>
                  <a:pt x="1" y="16"/>
                </a:cubicBezTo>
                <a:cubicBezTo>
                  <a:pt x="1" y="16"/>
                  <a:pt x="0" y="16"/>
                  <a:pt x="0" y="17"/>
                </a:cubicBezTo>
                <a:cubicBezTo>
                  <a:pt x="0" y="17"/>
                  <a:pt x="0" y="17"/>
                  <a:pt x="0" y="17"/>
                </a:cubicBezTo>
                <a:cubicBezTo>
                  <a:pt x="1" y="17"/>
                  <a:pt x="2" y="16"/>
                  <a:pt x="3" y="16"/>
                </a:cubicBezTo>
                <a:cubicBezTo>
                  <a:pt x="5" y="15"/>
                  <a:pt x="6" y="14"/>
                  <a:pt x="8" y="13"/>
                </a:cubicBezTo>
                <a:cubicBezTo>
                  <a:pt x="8" y="12"/>
                  <a:pt x="8" y="12"/>
                  <a:pt x="8" y="12"/>
                </a:cubicBezTo>
                <a:cubicBezTo>
                  <a:pt x="8" y="12"/>
                  <a:pt x="8" y="11"/>
                  <a:pt x="8" y="10"/>
                </a:cubicBezTo>
                <a:cubicBezTo>
                  <a:pt x="8" y="9"/>
                  <a:pt x="8" y="9"/>
                  <a:pt x="8" y="8"/>
                </a:cubicBezTo>
                <a:cubicBezTo>
                  <a:pt x="8" y="8"/>
                  <a:pt x="8" y="8"/>
                  <a:pt x="8" y="7"/>
                </a:cubicBezTo>
                <a:cubicBezTo>
                  <a:pt x="8" y="6"/>
                  <a:pt x="8" y="6"/>
                  <a:pt x="8" y="6"/>
                </a:cubicBezTo>
                <a:cubicBezTo>
                  <a:pt x="7" y="6"/>
                  <a:pt x="7" y="6"/>
                  <a:pt x="7" y="6"/>
                </a:cubicBezTo>
                <a:cubicBezTo>
                  <a:pt x="7" y="5"/>
                  <a:pt x="7" y="5"/>
                  <a:pt x="7" y="4"/>
                </a:cubicBezTo>
                <a:cubicBezTo>
                  <a:pt x="7" y="3"/>
                  <a:pt x="6" y="3"/>
                  <a:pt x="6" y="2"/>
                </a:cubicBezTo>
                <a:cubicBezTo>
                  <a:pt x="6" y="1"/>
                  <a:pt x="6" y="1"/>
                  <a:pt x="6" y="1"/>
                </a:cubicBezTo>
                <a:cubicBezTo>
                  <a:pt x="6" y="0"/>
                  <a:pt x="6" y="0"/>
                  <a:pt x="6" y="0"/>
                </a:cubicBezTo>
                <a:cubicBezTo>
                  <a:pt x="6" y="0"/>
                  <a:pt x="6" y="0"/>
                  <a:pt x="6"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4" name="Freeform 3563">
            <a:extLst>
              <a:ext uri="{FF2B5EF4-FFF2-40B4-BE49-F238E27FC236}">
                <a16:creationId xmlns:a16="http://schemas.microsoft.com/office/drawing/2014/main" id="{E630E882-6292-4CE5-9912-AF3F0BDD4D0B}"/>
              </a:ext>
            </a:extLst>
          </p:cNvPr>
          <p:cNvSpPr>
            <a:spLocks/>
          </p:cNvSpPr>
          <p:nvPr/>
        </p:nvSpPr>
        <p:spPr bwMode="auto">
          <a:xfrm>
            <a:off x="2484032" y="4855308"/>
            <a:ext cx="42868" cy="77796"/>
          </a:xfrm>
          <a:custGeom>
            <a:avLst/>
            <a:gdLst>
              <a:gd name="T0" fmla="*/ 0 w 10"/>
              <a:gd name="T1" fmla="*/ 0 h 18"/>
              <a:gd name="T2" fmla="*/ 1 w 10"/>
              <a:gd name="T3" fmla="*/ 1 h 18"/>
              <a:gd name="T4" fmla="*/ 1 w 10"/>
              <a:gd name="T5" fmla="*/ 2 h 18"/>
              <a:gd name="T6" fmla="*/ 2 w 10"/>
              <a:gd name="T7" fmla="*/ 2 h 18"/>
              <a:gd name="T8" fmla="*/ 1 w 10"/>
              <a:gd name="T9" fmla="*/ 2 h 18"/>
              <a:gd name="T10" fmla="*/ 2 w 10"/>
              <a:gd name="T11" fmla="*/ 6 h 18"/>
              <a:gd name="T12" fmla="*/ 2 w 10"/>
              <a:gd name="T13" fmla="*/ 7 h 18"/>
              <a:gd name="T14" fmla="*/ 2 w 10"/>
              <a:gd name="T15" fmla="*/ 7 h 18"/>
              <a:gd name="T16" fmla="*/ 3 w 10"/>
              <a:gd name="T17" fmla="*/ 9 h 18"/>
              <a:gd name="T18" fmla="*/ 4 w 10"/>
              <a:gd name="T19" fmla="*/ 9 h 18"/>
              <a:gd name="T20" fmla="*/ 5 w 10"/>
              <a:gd name="T21" fmla="*/ 10 h 18"/>
              <a:gd name="T22" fmla="*/ 7 w 10"/>
              <a:gd name="T23" fmla="*/ 11 h 18"/>
              <a:gd name="T24" fmla="*/ 8 w 10"/>
              <a:gd name="T25" fmla="*/ 13 h 18"/>
              <a:gd name="T26" fmla="*/ 9 w 10"/>
              <a:gd name="T27" fmla="*/ 14 h 18"/>
              <a:gd name="T28" fmla="*/ 9 w 10"/>
              <a:gd name="T29" fmla="*/ 15 h 18"/>
              <a:gd name="T30" fmla="*/ 9 w 10"/>
              <a:gd name="T31" fmla="*/ 15 h 18"/>
              <a:gd name="T32" fmla="*/ 10 w 10"/>
              <a:gd name="T33" fmla="*/ 17 h 18"/>
              <a:gd name="T34" fmla="*/ 10 w 10"/>
              <a:gd name="T35" fmla="*/ 18 h 18"/>
              <a:gd name="T36" fmla="*/ 9 w 10"/>
              <a:gd name="T37" fmla="*/ 10 h 18"/>
              <a:gd name="T38" fmla="*/ 7 w 10"/>
              <a:gd name="T39" fmla="*/ 6 h 18"/>
              <a:gd name="T40" fmla="*/ 6 w 10"/>
              <a:gd name="T41" fmla="*/ 4 h 18"/>
              <a:gd name="T42" fmla="*/ 5 w 10"/>
              <a:gd name="T43" fmla="*/ 3 h 18"/>
              <a:gd name="T44" fmla="*/ 4 w 10"/>
              <a:gd name="T45" fmla="*/ 2 h 18"/>
              <a:gd name="T46" fmla="*/ 3 w 10"/>
              <a:gd name="T47" fmla="*/ 2 h 18"/>
              <a:gd name="T48" fmla="*/ 2 w 10"/>
              <a:gd name="T49" fmla="*/ 2 h 18"/>
              <a:gd name="T50" fmla="*/ 1 w 10"/>
              <a:gd name="T51" fmla="*/ 2 h 18"/>
              <a:gd name="T52" fmla="*/ 1 w 10"/>
              <a:gd name="T53" fmla="*/ 1 h 18"/>
              <a:gd name="T54" fmla="*/ 0 w 10"/>
              <a:gd name="T55" fmla="*/ 0 h 18"/>
              <a:gd name="T56" fmla="*/ 0 w 10"/>
              <a:gd name="T5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18">
                <a:moveTo>
                  <a:pt x="0" y="0"/>
                </a:moveTo>
                <a:cubicBezTo>
                  <a:pt x="0" y="1"/>
                  <a:pt x="1" y="1"/>
                  <a:pt x="1" y="1"/>
                </a:cubicBezTo>
                <a:cubicBezTo>
                  <a:pt x="1" y="2"/>
                  <a:pt x="1" y="2"/>
                  <a:pt x="1" y="2"/>
                </a:cubicBezTo>
                <a:cubicBezTo>
                  <a:pt x="2" y="2"/>
                  <a:pt x="2" y="2"/>
                  <a:pt x="2" y="2"/>
                </a:cubicBezTo>
                <a:cubicBezTo>
                  <a:pt x="1" y="2"/>
                  <a:pt x="1" y="2"/>
                  <a:pt x="1" y="2"/>
                </a:cubicBezTo>
                <a:cubicBezTo>
                  <a:pt x="1" y="3"/>
                  <a:pt x="1" y="5"/>
                  <a:pt x="2" y="6"/>
                </a:cubicBezTo>
                <a:cubicBezTo>
                  <a:pt x="2" y="6"/>
                  <a:pt x="2" y="7"/>
                  <a:pt x="2" y="7"/>
                </a:cubicBezTo>
                <a:cubicBezTo>
                  <a:pt x="2" y="7"/>
                  <a:pt x="2" y="7"/>
                  <a:pt x="2" y="7"/>
                </a:cubicBezTo>
                <a:cubicBezTo>
                  <a:pt x="2" y="8"/>
                  <a:pt x="3" y="8"/>
                  <a:pt x="3" y="9"/>
                </a:cubicBezTo>
                <a:cubicBezTo>
                  <a:pt x="4" y="9"/>
                  <a:pt x="4" y="9"/>
                  <a:pt x="4" y="9"/>
                </a:cubicBezTo>
                <a:cubicBezTo>
                  <a:pt x="5" y="10"/>
                  <a:pt x="5" y="10"/>
                  <a:pt x="5" y="10"/>
                </a:cubicBezTo>
                <a:cubicBezTo>
                  <a:pt x="6" y="11"/>
                  <a:pt x="6" y="11"/>
                  <a:pt x="7" y="11"/>
                </a:cubicBezTo>
                <a:cubicBezTo>
                  <a:pt x="7" y="12"/>
                  <a:pt x="7" y="12"/>
                  <a:pt x="8" y="13"/>
                </a:cubicBezTo>
                <a:cubicBezTo>
                  <a:pt x="8" y="13"/>
                  <a:pt x="8" y="14"/>
                  <a:pt x="9" y="14"/>
                </a:cubicBezTo>
                <a:cubicBezTo>
                  <a:pt x="9" y="15"/>
                  <a:pt x="9" y="15"/>
                  <a:pt x="9" y="15"/>
                </a:cubicBezTo>
                <a:cubicBezTo>
                  <a:pt x="9" y="15"/>
                  <a:pt x="9" y="15"/>
                  <a:pt x="9" y="15"/>
                </a:cubicBezTo>
                <a:cubicBezTo>
                  <a:pt x="10" y="16"/>
                  <a:pt x="10" y="16"/>
                  <a:pt x="10" y="17"/>
                </a:cubicBezTo>
                <a:cubicBezTo>
                  <a:pt x="10" y="18"/>
                  <a:pt x="10" y="18"/>
                  <a:pt x="10" y="18"/>
                </a:cubicBezTo>
                <a:cubicBezTo>
                  <a:pt x="10" y="15"/>
                  <a:pt x="10" y="13"/>
                  <a:pt x="9" y="10"/>
                </a:cubicBezTo>
                <a:cubicBezTo>
                  <a:pt x="8" y="9"/>
                  <a:pt x="8" y="7"/>
                  <a:pt x="7" y="6"/>
                </a:cubicBezTo>
                <a:cubicBezTo>
                  <a:pt x="7" y="6"/>
                  <a:pt x="6" y="5"/>
                  <a:pt x="6" y="4"/>
                </a:cubicBezTo>
                <a:cubicBezTo>
                  <a:pt x="6" y="4"/>
                  <a:pt x="5" y="3"/>
                  <a:pt x="5" y="3"/>
                </a:cubicBezTo>
                <a:cubicBezTo>
                  <a:pt x="4" y="2"/>
                  <a:pt x="4" y="2"/>
                  <a:pt x="4" y="2"/>
                </a:cubicBezTo>
                <a:cubicBezTo>
                  <a:pt x="3" y="2"/>
                  <a:pt x="3" y="2"/>
                  <a:pt x="3" y="2"/>
                </a:cubicBezTo>
                <a:cubicBezTo>
                  <a:pt x="3" y="2"/>
                  <a:pt x="2" y="2"/>
                  <a:pt x="2" y="2"/>
                </a:cubicBezTo>
                <a:cubicBezTo>
                  <a:pt x="1" y="2"/>
                  <a:pt x="1" y="2"/>
                  <a:pt x="1" y="2"/>
                </a:cubicBezTo>
                <a:cubicBezTo>
                  <a:pt x="1" y="1"/>
                  <a:pt x="1" y="1"/>
                  <a:pt x="1" y="1"/>
                </a:cubicBezTo>
                <a:cubicBezTo>
                  <a:pt x="1" y="1"/>
                  <a:pt x="0" y="1"/>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5" name="Freeform 3564">
            <a:extLst>
              <a:ext uri="{FF2B5EF4-FFF2-40B4-BE49-F238E27FC236}">
                <a16:creationId xmlns:a16="http://schemas.microsoft.com/office/drawing/2014/main" id="{D1AEC890-3479-4452-8251-27EC871E103A}"/>
              </a:ext>
            </a:extLst>
          </p:cNvPr>
          <p:cNvSpPr>
            <a:spLocks/>
          </p:cNvSpPr>
          <p:nvPr/>
        </p:nvSpPr>
        <p:spPr bwMode="auto">
          <a:xfrm>
            <a:off x="2484032" y="4855308"/>
            <a:ext cx="12701" cy="7938"/>
          </a:xfrm>
          <a:custGeom>
            <a:avLst/>
            <a:gdLst>
              <a:gd name="T0" fmla="*/ 0 w 3"/>
              <a:gd name="T1" fmla="*/ 0 h 2"/>
              <a:gd name="T2" fmla="*/ 1 w 3"/>
              <a:gd name="T3" fmla="*/ 1 h 2"/>
              <a:gd name="T4" fmla="*/ 1 w 3"/>
              <a:gd name="T5" fmla="*/ 2 h 2"/>
              <a:gd name="T6" fmla="*/ 2 w 3"/>
              <a:gd name="T7" fmla="*/ 2 h 2"/>
              <a:gd name="T8" fmla="*/ 3 w 3"/>
              <a:gd name="T9" fmla="*/ 2 h 2"/>
              <a:gd name="T10" fmla="*/ 3 w 3"/>
              <a:gd name="T11" fmla="*/ 2 h 2"/>
              <a:gd name="T12" fmla="*/ 3 w 3"/>
              <a:gd name="T13" fmla="*/ 1 h 2"/>
              <a:gd name="T14" fmla="*/ 2 w 3"/>
              <a:gd name="T15" fmla="*/ 1 h 2"/>
              <a:gd name="T16" fmla="*/ 1 w 3"/>
              <a:gd name="T17" fmla="*/ 1 h 2"/>
              <a:gd name="T18" fmla="*/ 0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cubicBezTo>
                  <a:pt x="0" y="1"/>
                  <a:pt x="1" y="1"/>
                  <a:pt x="1" y="1"/>
                </a:cubicBezTo>
                <a:cubicBezTo>
                  <a:pt x="1" y="2"/>
                  <a:pt x="1" y="2"/>
                  <a:pt x="1" y="2"/>
                </a:cubicBezTo>
                <a:cubicBezTo>
                  <a:pt x="2" y="2"/>
                  <a:pt x="2" y="2"/>
                  <a:pt x="2" y="2"/>
                </a:cubicBezTo>
                <a:cubicBezTo>
                  <a:pt x="2" y="2"/>
                  <a:pt x="3" y="2"/>
                  <a:pt x="3" y="2"/>
                </a:cubicBezTo>
                <a:cubicBezTo>
                  <a:pt x="3" y="2"/>
                  <a:pt x="3" y="2"/>
                  <a:pt x="3" y="2"/>
                </a:cubicBezTo>
                <a:cubicBezTo>
                  <a:pt x="3" y="1"/>
                  <a:pt x="3" y="1"/>
                  <a:pt x="3" y="1"/>
                </a:cubicBezTo>
                <a:cubicBezTo>
                  <a:pt x="2" y="1"/>
                  <a:pt x="2" y="1"/>
                  <a:pt x="2" y="1"/>
                </a:cubicBezTo>
                <a:cubicBezTo>
                  <a:pt x="1" y="1"/>
                  <a:pt x="1" y="1"/>
                  <a:pt x="1" y="1"/>
                </a:cubicBezTo>
                <a:cubicBezTo>
                  <a:pt x="0" y="0"/>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6" name="Freeform 3565">
            <a:extLst>
              <a:ext uri="{FF2B5EF4-FFF2-40B4-BE49-F238E27FC236}">
                <a16:creationId xmlns:a16="http://schemas.microsoft.com/office/drawing/2014/main" id="{5840566A-C9AE-42D4-8278-4665026BA6E7}"/>
              </a:ext>
            </a:extLst>
          </p:cNvPr>
          <p:cNvSpPr>
            <a:spLocks/>
          </p:cNvSpPr>
          <p:nvPr/>
        </p:nvSpPr>
        <p:spPr bwMode="auto">
          <a:xfrm>
            <a:off x="2484032" y="4855308"/>
            <a:ext cx="7939" cy="7938"/>
          </a:xfrm>
          <a:custGeom>
            <a:avLst/>
            <a:gdLst>
              <a:gd name="T0" fmla="*/ 0 w 2"/>
              <a:gd name="T1" fmla="*/ 0 h 2"/>
              <a:gd name="T2" fmla="*/ 0 w 2"/>
              <a:gd name="T3" fmla="*/ 1 h 2"/>
              <a:gd name="T4" fmla="*/ 1 w 2"/>
              <a:gd name="T5" fmla="*/ 2 h 2"/>
              <a:gd name="T6" fmla="*/ 2 w 2"/>
              <a:gd name="T7" fmla="*/ 2 h 2"/>
              <a:gd name="T8" fmla="*/ 1 w 2"/>
              <a:gd name="T9" fmla="*/ 2 h 2"/>
              <a:gd name="T10" fmla="*/ 1 w 2"/>
              <a:gd name="T11" fmla="*/ 1 h 2"/>
              <a:gd name="T12" fmla="*/ 0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1" y="2"/>
                  <a:pt x="1" y="2"/>
                </a:cubicBezTo>
                <a:cubicBezTo>
                  <a:pt x="1" y="2"/>
                  <a:pt x="1" y="2"/>
                  <a:pt x="2" y="2"/>
                </a:cubicBezTo>
                <a:cubicBezTo>
                  <a:pt x="1" y="2"/>
                  <a:pt x="1" y="2"/>
                  <a:pt x="1" y="2"/>
                </a:cubicBezTo>
                <a:cubicBezTo>
                  <a:pt x="1" y="1"/>
                  <a:pt x="1" y="1"/>
                  <a:pt x="1" y="1"/>
                </a:cubicBezTo>
                <a:cubicBezTo>
                  <a:pt x="1" y="1"/>
                  <a:pt x="0" y="1"/>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7" name="Freeform 3566">
            <a:extLst>
              <a:ext uri="{FF2B5EF4-FFF2-40B4-BE49-F238E27FC236}">
                <a16:creationId xmlns:a16="http://schemas.microsoft.com/office/drawing/2014/main" id="{4594C1D0-EF4A-4187-88E0-F3CFA8B9EFB3}"/>
              </a:ext>
            </a:extLst>
          </p:cNvPr>
          <p:cNvSpPr>
            <a:spLocks noEditPoints="1"/>
          </p:cNvSpPr>
          <p:nvPr/>
        </p:nvSpPr>
        <p:spPr bwMode="auto">
          <a:xfrm>
            <a:off x="2479269" y="4842606"/>
            <a:ext cx="30166" cy="30165"/>
          </a:xfrm>
          <a:custGeom>
            <a:avLst/>
            <a:gdLst>
              <a:gd name="T0" fmla="*/ 5 w 7"/>
              <a:gd name="T1" fmla="*/ 4 h 7"/>
              <a:gd name="T2" fmla="*/ 5 w 7"/>
              <a:gd name="T3" fmla="*/ 5 h 7"/>
              <a:gd name="T4" fmla="*/ 5 w 7"/>
              <a:gd name="T5" fmla="*/ 5 h 7"/>
              <a:gd name="T6" fmla="*/ 6 w 7"/>
              <a:gd name="T7" fmla="*/ 6 h 7"/>
              <a:gd name="T8" fmla="*/ 7 w 7"/>
              <a:gd name="T9" fmla="*/ 7 h 7"/>
              <a:gd name="T10" fmla="*/ 5 w 7"/>
              <a:gd name="T11" fmla="*/ 4 h 7"/>
              <a:gd name="T12" fmla="*/ 1 w 7"/>
              <a:gd name="T13" fmla="*/ 2 h 7"/>
              <a:gd name="T14" fmla="*/ 1 w 7"/>
              <a:gd name="T15" fmla="*/ 3 h 7"/>
              <a:gd name="T16" fmla="*/ 1 w 7"/>
              <a:gd name="T17" fmla="*/ 3 h 7"/>
              <a:gd name="T18" fmla="*/ 1 w 7"/>
              <a:gd name="T19" fmla="*/ 2 h 7"/>
              <a:gd name="T20" fmla="*/ 0 w 7"/>
              <a:gd name="T21" fmla="*/ 0 h 7"/>
              <a:gd name="T22" fmla="*/ 0 w 7"/>
              <a:gd name="T23" fmla="*/ 1 h 7"/>
              <a:gd name="T24" fmla="*/ 0 w 7"/>
              <a:gd name="T25" fmla="*/ 1 h 7"/>
              <a:gd name="T26" fmla="*/ 0 w 7"/>
              <a:gd name="T27" fmla="*/ 1 h 7"/>
              <a:gd name="T28" fmla="*/ 0 w 7"/>
              <a:gd name="T29" fmla="*/ 1 h 7"/>
              <a:gd name="T30" fmla="*/ 0 w 7"/>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5" y="4"/>
                </a:moveTo>
                <a:cubicBezTo>
                  <a:pt x="5" y="4"/>
                  <a:pt x="5" y="5"/>
                  <a:pt x="5" y="5"/>
                </a:cubicBezTo>
                <a:cubicBezTo>
                  <a:pt x="5" y="5"/>
                  <a:pt x="5" y="5"/>
                  <a:pt x="5" y="5"/>
                </a:cubicBezTo>
                <a:cubicBezTo>
                  <a:pt x="6" y="6"/>
                  <a:pt x="6" y="6"/>
                  <a:pt x="6" y="6"/>
                </a:cubicBezTo>
                <a:cubicBezTo>
                  <a:pt x="6" y="6"/>
                  <a:pt x="6" y="7"/>
                  <a:pt x="7" y="7"/>
                </a:cubicBezTo>
                <a:cubicBezTo>
                  <a:pt x="6" y="6"/>
                  <a:pt x="6" y="5"/>
                  <a:pt x="5" y="4"/>
                </a:cubicBezTo>
                <a:moveTo>
                  <a:pt x="1" y="2"/>
                </a:moveTo>
                <a:cubicBezTo>
                  <a:pt x="1" y="2"/>
                  <a:pt x="1" y="2"/>
                  <a:pt x="1" y="3"/>
                </a:cubicBezTo>
                <a:cubicBezTo>
                  <a:pt x="1" y="3"/>
                  <a:pt x="1" y="3"/>
                  <a:pt x="1" y="3"/>
                </a:cubicBezTo>
                <a:cubicBezTo>
                  <a:pt x="1" y="2"/>
                  <a:pt x="1" y="2"/>
                  <a:pt x="1" y="2"/>
                </a:cubicBezTo>
                <a:moveTo>
                  <a:pt x="0" y="0"/>
                </a:moveTo>
                <a:cubicBezTo>
                  <a:pt x="0" y="0"/>
                  <a:pt x="0" y="1"/>
                  <a:pt x="0" y="1"/>
                </a:cubicBezTo>
                <a:cubicBezTo>
                  <a:pt x="0" y="1"/>
                  <a:pt x="0" y="1"/>
                  <a:pt x="0" y="1"/>
                </a:cubicBezTo>
                <a:cubicBezTo>
                  <a:pt x="0" y="1"/>
                  <a:pt x="0" y="1"/>
                  <a:pt x="0" y="1"/>
                </a:cubicBezTo>
                <a:cubicBezTo>
                  <a:pt x="0" y="1"/>
                  <a:pt x="0" y="1"/>
                  <a:pt x="0" y="1"/>
                </a:cubicBezTo>
                <a:cubicBezTo>
                  <a:pt x="0" y="1"/>
                  <a:pt x="0" y="1"/>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8" name="Freeform 3567">
            <a:extLst>
              <a:ext uri="{FF2B5EF4-FFF2-40B4-BE49-F238E27FC236}">
                <a16:creationId xmlns:a16="http://schemas.microsoft.com/office/drawing/2014/main" id="{8B042E2E-4AC8-4A3A-8F2F-A2A83019B7D7}"/>
              </a:ext>
            </a:extLst>
          </p:cNvPr>
          <p:cNvSpPr>
            <a:spLocks/>
          </p:cNvSpPr>
          <p:nvPr/>
        </p:nvSpPr>
        <p:spPr bwMode="auto">
          <a:xfrm>
            <a:off x="2479269" y="4842606"/>
            <a:ext cx="22228" cy="20639"/>
          </a:xfrm>
          <a:custGeom>
            <a:avLst/>
            <a:gdLst>
              <a:gd name="T0" fmla="*/ 1 w 5"/>
              <a:gd name="T1" fmla="*/ 0 h 5"/>
              <a:gd name="T2" fmla="*/ 0 w 5"/>
              <a:gd name="T3" fmla="*/ 0 h 5"/>
              <a:gd name="T4" fmla="*/ 0 w 5"/>
              <a:gd name="T5" fmla="*/ 1 h 5"/>
              <a:gd name="T6" fmla="*/ 0 w 5"/>
              <a:gd name="T7" fmla="*/ 1 h 5"/>
              <a:gd name="T8" fmla="*/ 1 w 5"/>
              <a:gd name="T9" fmla="*/ 2 h 5"/>
              <a:gd name="T10" fmla="*/ 1 w 5"/>
              <a:gd name="T11" fmla="*/ 3 h 5"/>
              <a:gd name="T12" fmla="*/ 2 w 5"/>
              <a:gd name="T13" fmla="*/ 3 h 5"/>
              <a:gd name="T14" fmla="*/ 2 w 5"/>
              <a:gd name="T15" fmla="*/ 3 h 5"/>
              <a:gd name="T16" fmla="*/ 3 w 5"/>
              <a:gd name="T17" fmla="*/ 4 h 5"/>
              <a:gd name="T18" fmla="*/ 4 w 5"/>
              <a:gd name="T19" fmla="*/ 4 h 5"/>
              <a:gd name="T20" fmla="*/ 5 w 5"/>
              <a:gd name="T21" fmla="*/ 5 h 5"/>
              <a:gd name="T22" fmla="*/ 5 w 5"/>
              <a:gd name="T23" fmla="*/ 5 h 5"/>
              <a:gd name="T24" fmla="*/ 5 w 5"/>
              <a:gd name="T25" fmla="*/ 4 h 5"/>
              <a:gd name="T26" fmla="*/ 3 w 5"/>
              <a:gd name="T27" fmla="*/ 1 h 5"/>
              <a:gd name="T28" fmla="*/ 1 w 5"/>
              <a:gd name="T29" fmla="*/ 0 h 5"/>
              <a:gd name="T30" fmla="*/ 1 w 5"/>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
                <a:moveTo>
                  <a:pt x="1" y="0"/>
                </a:moveTo>
                <a:cubicBezTo>
                  <a:pt x="1" y="0"/>
                  <a:pt x="0" y="0"/>
                  <a:pt x="0" y="0"/>
                </a:cubicBezTo>
                <a:cubicBezTo>
                  <a:pt x="0" y="1"/>
                  <a:pt x="0" y="1"/>
                  <a:pt x="0" y="1"/>
                </a:cubicBezTo>
                <a:cubicBezTo>
                  <a:pt x="0" y="1"/>
                  <a:pt x="0" y="1"/>
                  <a:pt x="0" y="1"/>
                </a:cubicBezTo>
                <a:cubicBezTo>
                  <a:pt x="0" y="1"/>
                  <a:pt x="1" y="2"/>
                  <a:pt x="1" y="2"/>
                </a:cubicBezTo>
                <a:cubicBezTo>
                  <a:pt x="1" y="2"/>
                  <a:pt x="1" y="2"/>
                  <a:pt x="1" y="3"/>
                </a:cubicBezTo>
                <a:cubicBezTo>
                  <a:pt x="2" y="3"/>
                  <a:pt x="2" y="3"/>
                  <a:pt x="2" y="3"/>
                </a:cubicBezTo>
                <a:cubicBezTo>
                  <a:pt x="2" y="3"/>
                  <a:pt x="2" y="3"/>
                  <a:pt x="2" y="3"/>
                </a:cubicBezTo>
                <a:cubicBezTo>
                  <a:pt x="3" y="4"/>
                  <a:pt x="3" y="4"/>
                  <a:pt x="3" y="4"/>
                </a:cubicBezTo>
                <a:cubicBezTo>
                  <a:pt x="4" y="4"/>
                  <a:pt x="4" y="4"/>
                  <a:pt x="4" y="4"/>
                </a:cubicBezTo>
                <a:cubicBezTo>
                  <a:pt x="5" y="5"/>
                  <a:pt x="5" y="5"/>
                  <a:pt x="5" y="5"/>
                </a:cubicBezTo>
                <a:cubicBezTo>
                  <a:pt x="5" y="5"/>
                  <a:pt x="5" y="5"/>
                  <a:pt x="5" y="5"/>
                </a:cubicBezTo>
                <a:cubicBezTo>
                  <a:pt x="5" y="5"/>
                  <a:pt x="5" y="4"/>
                  <a:pt x="5" y="4"/>
                </a:cubicBezTo>
                <a:cubicBezTo>
                  <a:pt x="4" y="3"/>
                  <a:pt x="3" y="2"/>
                  <a:pt x="3" y="1"/>
                </a:cubicBezTo>
                <a:cubicBezTo>
                  <a:pt x="2" y="1"/>
                  <a:pt x="2" y="1"/>
                  <a:pt x="1" y="0"/>
                </a:cubicBezTo>
                <a:cubicBezTo>
                  <a:pt x="1" y="0"/>
                  <a:pt x="1" y="0"/>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19" name="Freeform 3568">
            <a:extLst>
              <a:ext uri="{FF2B5EF4-FFF2-40B4-BE49-F238E27FC236}">
                <a16:creationId xmlns:a16="http://schemas.microsoft.com/office/drawing/2014/main" id="{DDF81671-A144-42CA-B635-CADC4C91E911}"/>
              </a:ext>
            </a:extLst>
          </p:cNvPr>
          <p:cNvSpPr>
            <a:spLocks noEditPoints="1"/>
          </p:cNvSpPr>
          <p:nvPr/>
        </p:nvSpPr>
        <p:spPr bwMode="auto">
          <a:xfrm>
            <a:off x="2509435" y="4872772"/>
            <a:ext cx="4764" cy="7938"/>
          </a:xfrm>
          <a:custGeom>
            <a:avLst/>
            <a:gdLst>
              <a:gd name="T0" fmla="*/ 0 w 1"/>
              <a:gd name="T1" fmla="*/ 1 h 2"/>
              <a:gd name="T2" fmla="*/ 1 w 1"/>
              <a:gd name="T3" fmla="*/ 2 h 2"/>
              <a:gd name="T4" fmla="*/ 0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1"/>
                  <a:pt x="1" y="2"/>
                  <a:pt x="1" y="2"/>
                </a:cubicBezTo>
                <a:cubicBezTo>
                  <a:pt x="1" y="1"/>
                  <a:pt x="0" y="1"/>
                  <a:pt x="0" y="1"/>
                </a:cubicBezTo>
                <a:moveTo>
                  <a:pt x="0" y="0"/>
                </a:moveTo>
                <a:cubicBezTo>
                  <a:pt x="0" y="0"/>
                  <a:pt x="0" y="0"/>
                  <a:pt x="0" y="1"/>
                </a:cubicBezTo>
                <a:cubicBezTo>
                  <a:pt x="0" y="1"/>
                  <a:pt x="0" y="0"/>
                  <a:pt x="0" y="0"/>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0" name="Freeform 3569">
            <a:extLst>
              <a:ext uri="{FF2B5EF4-FFF2-40B4-BE49-F238E27FC236}">
                <a16:creationId xmlns:a16="http://schemas.microsoft.com/office/drawing/2014/main" id="{523075DB-5FA4-459A-8BA0-5DE2CA090348}"/>
              </a:ext>
            </a:extLst>
          </p:cNvPr>
          <p:cNvSpPr>
            <a:spLocks/>
          </p:cNvSpPr>
          <p:nvPr/>
        </p:nvSpPr>
        <p:spPr bwMode="auto">
          <a:xfrm>
            <a:off x="2491971" y="4890237"/>
            <a:ext cx="39693" cy="80971"/>
          </a:xfrm>
          <a:custGeom>
            <a:avLst/>
            <a:gdLst>
              <a:gd name="T0" fmla="*/ 0 w 9"/>
              <a:gd name="T1" fmla="*/ 0 h 19"/>
              <a:gd name="T2" fmla="*/ 2 w 9"/>
              <a:gd name="T3" fmla="*/ 4 h 19"/>
              <a:gd name="T4" fmla="*/ 3 w 9"/>
              <a:gd name="T5" fmla="*/ 10 h 19"/>
              <a:gd name="T6" fmla="*/ 4 w 9"/>
              <a:gd name="T7" fmla="*/ 16 h 19"/>
              <a:gd name="T8" fmla="*/ 4 w 9"/>
              <a:gd name="T9" fmla="*/ 19 h 19"/>
              <a:gd name="T10" fmla="*/ 5 w 9"/>
              <a:gd name="T11" fmla="*/ 19 h 19"/>
              <a:gd name="T12" fmla="*/ 6 w 9"/>
              <a:gd name="T13" fmla="*/ 19 h 19"/>
              <a:gd name="T14" fmla="*/ 7 w 9"/>
              <a:gd name="T15" fmla="*/ 17 h 19"/>
              <a:gd name="T16" fmla="*/ 8 w 9"/>
              <a:gd name="T17" fmla="*/ 10 h 19"/>
              <a:gd name="T18" fmla="*/ 8 w 9"/>
              <a:gd name="T19" fmla="*/ 9 h 19"/>
              <a:gd name="T20" fmla="*/ 7 w 9"/>
              <a:gd name="T21" fmla="*/ 8 h 19"/>
              <a:gd name="T22" fmla="*/ 7 w 9"/>
              <a:gd name="T23" fmla="*/ 7 h 19"/>
              <a:gd name="T24" fmla="*/ 6 w 9"/>
              <a:gd name="T25" fmla="*/ 6 h 19"/>
              <a:gd name="T26" fmla="*/ 5 w 9"/>
              <a:gd name="T27" fmla="*/ 5 h 19"/>
              <a:gd name="T28" fmla="*/ 4 w 9"/>
              <a:gd name="T29" fmla="*/ 4 h 19"/>
              <a:gd name="T30" fmla="*/ 3 w 9"/>
              <a:gd name="T31" fmla="*/ 3 h 19"/>
              <a:gd name="T32" fmla="*/ 2 w 9"/>
              <a:gd name="T33" fmla="*/ 2 h 19"/>
              <a:gd name="T34" fmla="*/ 1 w 9"/>
              <a:gd name="T35" fmla="*/ 1 h 19"/>
              <a:gd name="T36" fmla="*/ 0 w 9"/>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9">
                <a:moveTo>
                  <a:pt x="0" y="0"/>
                </a:moveTo>
                <a:cubicBezTo>
                  <a:pt x="1" y="1"/>
                  <a:pt x="1" y="3"/>
                  <a:pt x="2" y="4"/>
                </a:cubicBezTo>
                <a:cubicBezTo>
                  <a:pt x="2" y="6"/>
                  <a:pt x="3" y="8"/>
                  <a:pt x="3" y="10"/>
                </a:cubicBezTo>
                <a:cubicBezTo>
                  <a:pt x="4" y="12"/>
                  <a:pt x="4" y="14"/>
                  <a:pt x="4" y="16"/>
                </a:cubicBezTo>
                <a:cubicBezTo>
                  <a:pt x="4" y="17"/>
                  <a:pt x="4" y="18"/>
                  <a:pt x="4" y="19"/>
                </a:cubicBezTo>
                <a:cubicBezTo>
                  <a:pt x="5" y="19"/>
                  <a:pt x="5" y="19"/>
                  <a:pt x="5" y="19"/>
                </a:cubicBezTo>
                <a:cubicBezTo>
                  <a:pt x="5" y="19"/>
                  <a:pt x="6" y="19"/>
                  <a:pt x="6" y="19"/>
                </a:cubicBezTo>
                <a:cubicBezTo>
                  <a:pt x="7" y="19"/>
                  <a:pt x="7" y="18"/>
                  <a:pt x="7" y="17"/>
                </a:cubicBezTo>
                <a:cubicBezTo>
                  <a:pt x="8" y="15"/>
                  <a:pt x="9" y="12"/>
                  <a:pt x="8" y="10"/>
                </a:cubicBezTo>
                <a:cubicBezTo>
                  <a:pt x="8" y="9"/>
                  <a:pt x="8" y="9"/>
                  <a:pt x="8" y="9"/>
                </a:cubicBezTo>
                <a:cubicBezTo>
                  <a:pt x="8" y="8"/>
                  <a:pt x="8" y="8"/>
                  <a:pt x="7" y="8"/>
                </a:cubicBezTo>
                <a:cubicBezTo>
                  <a:pt x="7" y="7"/>
                  <a:pt x="7" y="7"/>
                  <a:pt x="7" y="7"/>
                </a:cubicBezTo>
                <a:cubicBezTo>
                  <a:pt x="6" y="6"/>
                  <a:pt x="6" y="6"/>
                  <a:pt x="6" y="6"/>
                </a:cubicBezTo>
                <a:cubicBezTo>
                  <a:pt x="6" y="6"/>
                  <a:pt x="6" y="5"/>
                  <a:pt x="5" y="5"/>
                </a:cubicBezTo>
                <a:cubicBezTo>
                  <a:pt x="5" y="4"/>
                  <a:pt x="5" y="4"/>
                  <a:pt x="4" y="4"/>
                </a:cubicBezTo>
                <a:cubicBezTo>
                  <a:pt x="4" y="3"/>
                  <a:pt x="4" y="3"/>
                  <a:pt x="3" y="3"/>
                </a:cubicBezTo>
                <a:cubicBezTo>
                  <a:pt x="3" y="2"/>
                  <a:pt x="2" y="2"/>
                  <a:pt x="2" y="2"/>
                </a:cubicBezTo>
                <a:cubicBezTo>
                  <a:pt x="1" y="1"/>
                  <a:pt x="1" y="1"/>
                  <a:pt x="1" y="1"/>
                </a:cubicBezTo>
                <a:cubicBezTo>
                  <a:pt x="0"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1" name="Freeform 3570">
            <a:extLst>
              <a:ext uri="{FF2B5EF4-FFF2-40B4-BE49-F238E27FC236}">
                <a16:creationId xmlns:a16="http://schemas.microsoft.com/office/drawing/2014/main" id="{26E62635-E365-4D86-9593-B5F0761B2E17}"/>
              </a:ext>
            </a:extLst>
          </p:cNvPr>
          <p:cNvSpPr>
            <a:spLocks/>
          </p:cNvSpPr>
          <p:nvPr/>
        </p:nvSpPr>
        <p:spPr bwMode="auto">
          <a:xfrm>
            <a:off x="2471330" y="4877535"/>
            <a:ext cx="38104" cy="93673"/>
          </a:xfrm>
          <a:custGeom>
            <a:avLst/>
            <a:gdLst>
              <a:gd name="T0" fmla="*/ 4 w 9"/>
              <a:gd name="T1" fmla="*/ 0 h 22"/>
              <a:gd name="T2" fmla="*/ 4 w 9"/>
              <a:gd name="T3" fmla="*/ 1 h 22"/>
              <a:gd name="T4" fmla="*/ 3 w 9"/>
              <a:gd name="T5" fmla="*/ 3 h 22"/>
              <a:gd name="T6" fmla="*/ 3 w 9"/>
              <a:gd name="T7" fmla="*/ 5 h 22"/>
              <a:gd name="T8" fmla="*/ 1 w 9"/>
              <a:gd name="T9" fmla="*/ 10 h 22"/>
              <a:gd name="T10" fmla="*/ 1 w 9"/>
              <a:gd name="T11" fmla="*/ 12 h 22"/>
              <a:gd name="T12" fmla="*/ 0 w 9"/>
              <a:gd name="T13" fmla="*/ 15 h 22"/>
              <a:gd name="T14" fmla="*/ 0 w 9"/>
              <a:gd name="T15" fmla="*/ 19 h 22"/>
              <a:gd name="T16" fmla="*/ 1 w 9"/>
              <a:gd name="T17" fmla="*/ 20 h 22"/>
              <a:gd name="T18" fmla="*/ 1 w 9"/>
              <a:gd name="T19" fmla="*/ 21 h 22"/>
              <a:gd name="T20" fmla="*/ 5 w 9"/>
              <a:gd name="T21" fmla="*/ 22 h 22"/>
              <a:gd name="T22" fmla="*/ 6 w 9"/>
              <a:gd name="T23" fmla="*/ 22 h 22"/>
              <a:gd name="T24" fmla="*/ 7 w 9"/>
              <a:gd name="T25" fmla="*/ 22 h 22"/>
              <a:gd name="T26" fmla="*/ 9 w 9"/>
              <a:gd name="T27" fmla="*/ 22 h 22"/>
              <a:gd name="T28" fmla="*/ 9 w 9"/>
              <a:gd name="T29" fmla="*/ 22 h 22"/>
              <a:gd name="T30" fmla="*/ 9 w 9"/>
              <a:gd name="T31" fmla="*/ 19 h 22"/>
              <a:gd name="T32" fmla="*/ 8 w 9"/>
              <a:gd name="T33" fmla="*/ 13 h 22"/>
              <a:gd name="T34" fmla="*/ 6 w 9"/>
              <a:gd name="T35" fmla="*/ 7 h 22"/>
              <a:gd name="T36" fmla="*/ 4 w 9"/>
              <a:gd name="T37" fmla="*/ 1 h 22"/>
              <a:gd name="T38" fmla="*/ 4 w 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2">
                <a:moveTo>
                  <a:pt x="4" y="0"/>
                </a:moveTo>
                <a:cubicBezTo>
                  <a:pt x="4" y="0"/>
                  <a:pt x="4" y="1"/>
                  <a:pt x="4" y="1"/>
                </a:cubicBezTo>
                <a:cubicBezTo>
                  <a:pt x="3" y="2"/>
                  <a:pt x="3" y="2"/>
                  <a:pt x="3" y="3"/>
                </a:cubicBezTo>
                <a:cubicBezTo>
                  <a:pt x="3" y="4"/>
                  <a:pt x="3" y="5"/>
                  <a:pt x="3" y="5"/>
                </a:cubicBezTo>
                <a:cubicBezTo>
                  <a:pt x="2" y="7"/>
                  <a:pt x="2" y="8"/>
                  <a:pt x="1" y="10"/>
                </a:cubicBezTo>
                <a:cubicBezTo>
                  <a:pt x="1" y="11"/>
                  <a:pt x="1" y="11"/>
                  <a:pt x="1" y="12"/>
                </a:cubicBezTo>
                <a:cubicBezTo>
                  <a:pt x="1" y="13"/>
                  <a:pt x="1" y="14"/>
                  <a:pt x="0" y="15"/>
                </a:cubicBezTo>
                <a:cubicBezTo>
                  <a:pt x="0" y="16"/>
                  <a:pt x="0" y="17"/>
                  <a:pt x="0" y="19"/>
                </a:cubicBezTo>
                <a:cubicBezTo>
                  <a:pt x="1" y="19"/>
                  <a:pt x="1" y="20"/>
                  <a:pt x="1" y="20"/>
                </a:cubicBezTo>
                <a:cubicBezTo>
                  <a:pt x="1" y="21"/>
                  <a:pt x="1" y="21"/>
                  <a:pt x="1" y="21"/>
                </a:cubicBezTo>
                <a:cubicBezTo>
                  <a:pt x="2" y="21"/>
                  <a:pt x="4" y="22"/>
                  <a:pt x="5" y="22"/>
                </a:cubicBezTo>
                <a:cubicBezTo>
                  <a:pt x="5" y="22"/>
                  <a:pt x="6" y="22"/>
                  <a:pt x="6" y="22"/>
                </a:cubicBezTo>
                <a:cubicBezTo>
                  <a:pt x="6" y="22"/>
                  <a:pt x="7" y="22"/>
                  <a:pt x="7" y="22"/>
                </a:cubicBezTo>
                <a:cubicBezTo>
                  <a:pt x="8" y="22"/>
                  <a:pt x="8" y="22"/>
                  <a:pt x="9" y="22"/>
                </a:cubicBezTo>
                <a:cubicBezTo>
                  <a:pt x="9" y="22"/>
                  <a:pt x="9" y="22"/>
                  <a:pt x="9" y="22"/>
                </a:cubicBezTo>
                <a:cubicBezTo>
                  <a:pt x="9" y="21"/>
                  <a:pt x="9" y="20"/>
                  <a:pt x="9" y="19"/>
                </a:cubicBezTo>
                <a:cubicBezTo>
                  <a:pt x="9" y="17"/>
                  <a:pt x="9" y="16"/>
                  <a:pt x="8" y="13"/>
                </a:cubicBezTo>
                <a:cubicBezTo>
                  <a:pt x="8" y="11"/>
                  <a:pt x="7" y="9"/>
                  <a:pt x="6" y="7"/>
                </a:cubicBezTo>
                <a:cubicBezTo>
                  <a:pt x="5" y="5"/>
                  <a:pt x="5" y="3"/>
                  <a:pt x="4" y="1"/>
                </a:cubicBezTo>
                <a:cubicBezTo>
                  <a:pt x="4" y="1"/>
                  <a:pt x="4" y="0"/>
                  <a:pt x="4"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2" name="Freeform 3571">
            <a:extLst>
              <a:ext uri="{FF2B5EF4-FFF2-40B4-BE49-F238E27FC236}">
                <a16:creationId xmlns:a16="http://schemas.microsoft.com/office/drawing/2014/main" id="{F8B43116-ED2B-43AC-91A9-4B8FFCDF45E3}"/>
              </a:ext>
            </a:extLst>
          </p:cNvPr>
          <p:cNvSpPr>
            <a:spLocks/>
          </p:cNvSpPr>
          <p:nvPr/>
        </p:nvSpPr>
        <p:spPr bwMode="auto">
          <a:xfrm>
            <a:off x="2406236" y="4829905"/>
            <a:ext cx="55569" cy="93673"/>
          </a:xfrm>
          <a:custGeom>
            <a:avLst/>
            <a:gdLst>
              <a:gd name="T0" fmla="*/ 10 w 13"/>
              <a:gd name="T1" fmla="*/ 0 h 22"/>
              <a:gd name="T2" fmla="*/ 10 w 13"/>
              <a:gd name="T3" fmla="*/ 1 h 22"/>
              <a:gd name="T4" fmla="*/ 10 w 13"/>
              <a:gd name="T5" fmla="*/ 1 h 22"/>
              <a:gd name="T6" fmla="*/ 11 w 13"/>
              <a:gd name="T7" fmla="*/ 2 h 22"/>
              <a:gd name="T8" fmla="*/ 11 w 13"/>
              <a:gd name="T9" fmla="*/ 3 h 22"/>
              <a:gd name="T10" fmla="*/ 11 w 13"/>
              <a:gd name="T11" fmla="*/ 5 h 22"/>
              <a:gd name="T12" fmla="*/ 12 w 13"/>
              <a:gd name="T13" fmla="*/ 7 h 22"/>
              <a:gd name="T14" fmla="*/ 12 w 13"/>
              <a:gd name="T15" fmla="*/ 7 h 22"/>
              <a:gd name="T16" fmla="*/ 12 w 13"/>
              <a:gd name="T17" fmla="*/ 7 h 22"/>
              <a:gd name="T18" fmla="*/ 6 w 13"/>
              <a:gd name="T19" fmla="*/ 4 h 22"/>
              <a:gd name="T20" fmla="*/ 4 w 13"/>
              <a:gd name="T21" fmla="*/ 2 h 22"/>
              <a:gd name="T22" fmla="*/ 4 w 13"/>
              <a:gd name="T23" fmla="*/ 2 h 22"/>
              <a:gd name="T24" fmla="*/ 1 w 13"/>
              <a:gd name="T25" fmla="*/ 6 h 22"/>
              <a:gd name="T26" fmla="*/ 1 w 13"/>
              <a:gd name="T27" fmla="*/ 7 h 22"/>
              <a:gd name="T28" fmla="*/ 4 w 13"/>
              <a:gd name="T29" fmla="*/ 21 h 22"/>
              <a:gd name="T30" fmla="*/ 5 w 13"/>
              <a:gd name="T31" fmla="*/ 22 h 22"/>
              <a:gd name="T32" fmla="*/ 5 w 13"/>
              <a:gd name="T33" fmla="*/ 21 h 22"/>
              <a:gd name="T34" fmla="*/ 5 w 13"/>
              <a:gd name="T35" fmla="*/ 16 h 22"/>
              <a:gd name="T36" fmla="*/ 6 w 13"/>
              <a:gd name="T37" fmla="*/ 14 h 22"/>
              <a:gd name="T38" fmla="*/ 8 w 13"/>
              <a:gd name="T39" fmla="*/ 12 h 22"/>
              <a:gd name="T40" fmla="*/ 9 w 13"/>
              <a:gd name="T41" fmla="*/ 12 h 22"/>
              <a:gd name="T42" fmla="*/ 9 w 13"/>
              <a:gd name="T43" fmla="*/ 11 h 22"/>
              <a:gd name="T44" fmla="*/ 11 w 13"/>
              <a:gd name="T45" fmla="*/ 9 h 22"/>
              <a:gd name="T46" fmla="*/ 13 w 13"/>
              <a:gd name="T47" fmla="*/ 7 h 22"/>
              <a:gd name="T48" fmla="*/ 12 w 13"/>
              <a:gd name="T49" fmla="*/ 7 h 22"/>
              <a:gd name="T50" fmla="*/ 12 w 13"/>
              <a:gd name="T51" fmla="*/ 7 h 22"/>
              <a:gd name="T52" fmla="*/ 11 w 13"/>
              <a:gd name="T53" fmla="*/ 5 h 22"/>
              <a:gd name="T54" fmla="*/ 11 w 13"/>
              <a:gd name="T55" fmla="*/ 3 h 22"/>
              <a:gd name="T56" fmla="*/ 11 w 13"/>
              <a:gd name="T57" fmla="*/ 2 h 22"/>
              <a:gd name="T58" fmla="*/ 11 w 13"/>
              <a:gd name="T59" fmla="*/ 1 h 22"/>
              <a:gd name="T60" fmla="*/ 11 w 13"/>
              <a:gd name="T61" fmla="*/ 1 h 22"/>
              <a:gd name="T62" fmla="*/ 11 w 13"/>
              <a:gd name="T63" fmla="*/ 0 h 22"/>
              <a:gd name="T64" fmla="*/ 10 w 13"/>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22">
                <a:moveTo>
                  <a:pt x="10" y="0"/>
                </a:moveTo>
                <a:cubicBezTo>
                  <a:pt x="10" y="0"/>
                  <a:pt x="10" y="1"/>
                  <a:pt x="10" y="1"/>
                </a:cubicBezTo>
                <a:cubicBezTo>
                  <a:pt x="10" y="1"/>
                  <a:pt x="10" y="1"/>
                  <a:pt x="10" y="1"/>
                </a:cubicBezTo>
                <a:cubicBezTo>
                  <a:pt x="11" y="2"/>
                  <a:pt x="11" y="2"/>
                  <a:pt x="11" y="2"/>
                </a:cubicBezTo>
                <a:cubicBezTo>
                  <a:pt x="11" y="3"/>
                  <a:pt x="11" y="3"/>
                  <a:pt x="11" y="3"/>
                </a:cubicBezTo>
                <a:cubicBezTo>
                  <a:pt x="11" y="4"/>
                  <a:pt x="11" y="4"/>
                  <a:pt x="11" y="5"/>
                </a:cubicBezTo>
                <a:cubicBezTo>
                  <a:pt x="11" y="5"/>
                  <a:pt x="12" y="6"/>
                  <a:pt x="12" y="7"/>
                </a:cubicBezTo>
                <a:cubicBezTo>
                  <a:pt x="12" y="7"/>
                  <a:pt x="12" y="7"/>
                  <a:pt x="12" y="7"/>
                </a:cubicBezTo>
                <a:cubicBezTo>
                  <a:pt x="12" y="7"/>
                  <a:pt x="12" y="7"/>
                  <a:pt x="12" y="7"/>
                </a:cubicBezTo>
                <a:cubicBezTo>
                  <a:pt x="10" y="6"/>
                  <a:pt x="8" y="5"/>
                  <a:pt x="6" y="4"/>
                </a:cubicBezTo>
                <a:cubicBezTo>
                  <a:pt x="5" y="3"/>
                  <a:pt x="5" y="2"/>
                  <a:pt x="4" y="2"/>
                </a:cubicBezTo>
                <a:cubicBezTo>
                  <a:pt x="4" y="2"/>
                  <a:pt x="4" y="2"/>
                  <a:pt x="4" y="2"/>
                </a:cubicBezTo>
                <a:cubicBezTo>
                  <a:pt x="3" y="4"/>
                  <a:pt x="2" y="5"/>
                  <a:pt x="1" y="6"/>
                </a:cubicBezTo>
                <a:cubicBezTo>
                  <a:pt x="1" y="6"/>
                  <a:pt x="1" y="7"/>
                  <a:pt x="1" y="7"/>
                </a:cubicBezTo>
                <a:cubicBezTo>
                  <a:pt x="0" y="11"/>
                  <a:pt x="2" y="16"/>
                  <a:pt x="4" y="21"/>
                </a:cubicBezTo>
                <a:cubicBezTo>
                  <a:pt x="5" y="22"/>
                  <a:pt x="5" y="22"/>
                  <a:pt x="5" y="22"/>
                </a:cubicBezTo>
                <a:cubicBezTo>
                  <a:pt x="5" y="21"/>
                  <a:pt x="5" y="21"/>
                  <a:pt x="5" y="21"/>
                </a:cubicBezTo>
                <a:cubicBezTo>
                  <a:pt x="5" y="19"/>
                  <a:pt x="5" y="18"/>
                  <a:pt x="5" y="16"/>
                </a:cubicBezTo>
                <a:cubicBezTo>
                  <a:pt x="6" y="16"/>
                  <a:pt x="6" y="15"/>
                  <a:pt x="6" y="14"/>
                </a:cubicBezTo>
                <a:cubicBezTo>
                  <a:pt x="7" y="14"/>
                  <a:pt x="7" y="13"/>
                  <a:pt x="8" y="12"/>
                </a:cubicBezTo>
                <a:cubicBezTo>
                  <a:pt x="9" y="12"/>
                  <a:pt x="9" y="12"/>
                  <a:pt x="9" y="12"/>
                </a:cubicBezTo>
                <a:cubicBezTo>
                  <a:pt x="9" y="11"/>
                  <a:pt x="9" y="11"/>
                  <a:pt x="9" y="11"/>
                </a:cubicBezTo>
                <a:cubicBezTo>
                  <a:pt x="10" y="10"/>
                  <a:pt x="10" y="10"/>
                  <a:pt x="11" y="9"/>
                </a:cubicBezTo>
                <a:cubicBezTo>
                  <a:pt x="12" y="8"/>
                  <a:pt x="12" y="8"/>
                  <a:pt x="13" y="7"/>
                </a:cubicBezTo>
                <a:cubicBezTo>
                  <a:pt x="13" y="7"/>
                  <a:pt x="13" y="7"/>
                  <a:pt x="12" y="7"/>
                </a:cubicBezTo>
                <a:cubicBezTo>
                  <a:pt x="12" y="7"/>
                  <a:pt x="12" y="7"/>
                  <a:pt x="12" y="7"/>
                </a:cubicBezTo>
                <a:cubicBezTo>
                  <a:pt x="12" y="6"/>
                  <a:pt x="11" y="5"/>
                  <a:pt x="11" y="5"/>
                </a:cubicBezTo>
                <a:cubicBezTo>
                  <a:pt x="11" y="4"/>
                  <a:pt x="11" y="4"/>
                  <a:pt x="11" y="3"/>
                </a:cubicBezTo>
                <a:cubicBezTo>
                  <a:pt x="11" y="3"/>
                  <a:pt x="11" y="3"/>
                  <a:pt x="11" y="2"/>
                </a:cubicBezTo>
                <a:cubicBezTo>
                  <a:pt x="11" y="1"/>
                  <a:pt x="11" y="1"/>
                  <a:pt x="11" y="1"/>
                </a:cubicBezTo>
                <a:cubicBezTo>
                  <a:pt x="11" y="1"/>
                  <a:pt x="11" y="1"/>
                  <a:pt x="11" y="1"/>
                </a:cubicBezTo>
                <a:cubicBezTo>
                  <a:pt x="11" y="1"/>
                  <a:pt x="11" y="0"/>
                  <a:pt x="11" y="0"/>
                </a:cubicBezTo>
                <a:cubicBezTo>
                  <a:pt x="11" y="0"/>
                  <a:pt x="10" y="0"/>
                  <a:pt x="1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3" name="Freeform 3572">
            <a:extLst>
              <a:ext uri="{FF2B5EF4-FFF2-40B4-BE49-F238E27FC236}">
                <a16:creationId xmlns:a16="http://schemas.microsoft.com/office/drawing/2014/main" id="{74CA13E0-B7A6-4B5E-A79F-1ED15E9C1766}"/>
              </a:ext>
            </a:extLst>
          </p:cNvPr>
          <p:cNvSpPr>
            <a:spLocks/>
          </p:cNvSpPr>
          <p:nvPr/>
        </p:nvSpPr>
        <p:spPr bwMode="auto">
          <a:xfrm>
            <a:off x="2423700" y="4829905"/>
            <a:ext cx="34929" cy="30165"/>
          </a:xfrm>
          <a:custGeom>
            <a:avLst/>
            <a:gdLst>
              <a:gd name="T0" fmla="*/ 5 w 8"/>
              <a:gd name="T1" fmla="*/ 0 h 7"/>
              <a:gd name="T2" fmla="*/ 1 w 8"/>
              <a:gd name="T3" fmla="*/ 0 h 7"/>
              <a:gd name="T4" fmla="*/ 0 w 8"/>
              <a:gd name="T5" fmla="*/ 2 h 7"/>
              <a:gd name="T6" fmla="*/ 2 w 8"/>
              <a:gd name="T7" fmla="*/ 4 h 7"/>
              <a:gd name="T8" fmla="*/ 8 w 8"/>
              <a:gd name="T9" fmla="*/ 7 h 7"/>
              <a:gd name="T10" fmla="*/ 8 w 8"/>
              <a:gd name="T11" fmla="*/ 7 h 7"/>
              <a:gd name="T12" fmla="*/ 8 w 8"/>
              <a:gd name="T13" fmla="*/ 7 h 7"/>
              <a:gd name="T14" fmla="*/ 7 w 8"/>
              <a:gd name="T15" fmla="*/ 5 h 7"/>
              <a:gd name="T16" fmla="*/ 7 w 8"/>
              <a:gd name="T17" fmla="*/ 3 h 7"/>
              <a:gd name="T18" fmla="*/ 7 w 8"/>
              <a:gd name="T19" fmla="*/ 2 h 7"/>
              <a:gd name="T20" fmla="*/ 6 w 8"/>
              <a:gd name="T21" fmla="*/ 1 h 7"/>
              <a:gd name="T22" fmla="*/ 6 w 8"/>
              <a:gd name="T23" fmla="*/ 1 h 7"/>
              <a:gd name="T24" fmla="*/ 6 w 8"/>
              <a:gd name="T25" fmla="*/ 0 h 7"/>
              <a:gd name="T26" fmla="*/ 5 w 8"/>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5" y="0"/>
                </a:moveTo>
                <a:cubicBezTo>
                  <a:pt x="3" y="0"/>
                  <a:pt x="2" y="0"/>
                  <a:pt x="1" y="0"/>
                </a:cubicBezTo>
                <a:cubicBezTo>
                  <a:pt x="1" y="1"/>
                  <a:pt x="1" y="1"/>
                  <a:pt x="0" y="2"/>
                </a:cubicBezTo>
                <a:cubicBezTo>
                  <a:pt x="1" y="2"/>
                  <a:pt x="1" y="3"/>
                  <a:pt x="2" y="4"/>
                </a:cubicBezTo>
                <a:cubicBezTo>
                  <a:pt x="4" y="5"/>
                  <a:pt x="6" y="6"/>
                  <a:pt x="8" y="7"/>
                </a:cubicBezTo>
                <a:cubicBezTo>
                  <a:pt x="8" y="7"/>
                  <a:pt x="8" y="7"/>
                  <a:pt x="8" y="7"/>
                </a:cubicBezTo>
                <a:cubicBezTo>
                  <a:pt x="8" y="7"/>
                  <a:pt x="8" y="7"/>
                  <a:pt x="8" y="7"/>
                </a:cubicBezTo>
                <a:cubicBezTo>
                  <a:pt x="8" y="6"/>
                  <a:pt x="7" y="5"/>
                  <a:pt x="7" y="5"/>
                </a:cubicBezTo>
                <a:cubicBezTo>
                  <a:pt x="7" y="4"/>
                  <a:pt x="7" y="4"/>
                  <a:pt x="7" y="3"/>
                </a:cubicBezTo>
                <a:cubicBezTo>
                  <a:pt x="7" y="3"/>
                  <a:pt x="7" y="3"/>
                  <a:pt x="7" y="2"/>
                </a:cubicBezTo>
                <a:cubicBezTo>
                  <a:pt x="6" y="1"/>
                  <a:pt x="6" y="1"/>
                  <a:pt x="6" y="1"/>
                </a:cubicBezTo>
                <a:cubicBezTo>
                  <a:pt x="6" y="1"/>
                  <a:pt x="6" y="1"/>
                  <a:pt x="6" y="1"/>
                </a:cubicBezTo>
                <a:cubicBezTo>
                  <a:pt x="6" y="1"/>
                  <a:pt x="6" y="0"/>
                  <a:pt x="6" y="0"/>
                </a:cubicBezTo>
                <a:cubicBezTo>
                  <a:pt x="6" y="0"/>
                  <a:pt x="5" y="0"/>
                  <a:pt x="5"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4" name="Freeform 3573">
            <a:extLst>
              <a:ext uri="{FF2B5EF4-FFF2-40B4-BE49-F238E27FC236}">
                <a16:creationId xmlns:a16="http://schemas.microsoft.com/office/drawing/2014/main" id="{92038803-30D7-419A-9EE2-2BE804C5DE4F}"/>
              </a:ext>
            </a:extLst>
          </p:cNvPr>
          <p:cNvSpPr>
            <a:spLocks/>
          </p:cNvSpPr>
          <p:nvPr/>
        </p:nvSpPr>
        <p:spPr bwMode="auto">
          <a:xfrm>
            <a:off x="2453866" y="4829905"/>
            <a:ext cx="20640" cy="30165"/>
          </a:xfrm>
          <a:custGeom>
            <a:avLst/>
            <a:gdLst>
              <a:gd name="T0" fmla="*/ 0 w 5"/>
              <a:gd name="T1" fmla="*/ 0 h 7"/>
              <a:gd name="T2" fmla="*/ 0 w 5"/>
              <a:gd name="T3" fmla="*/ 1 h 7"/>
              <a:gd name="T4" fmla="*/ 0 w 5"/>
              <a:gd name="T5" fmla="*/ 1 h 7"/>
              <a:gd name="T6" fmla="*/ 0 w 5"/>
              <a:gd name="T7" fmla="*/ 2 h 7"/>
              <a:gd name="T8" fmla="*/ 0 w 5"/>
              <a:gd name="T9" fmla="*/ 3 h 7"/>
              <a:gd name="T10" fmla="*/ 0 w 5"/>
              <a:gd name="T11" fmla="*/ 5 h 7"/>
              <a:gd name="T12" fmla="*/ 1 w 5"/>
              <a:gd name="T13" fmla="*/ 7 h 7"/>
              <a:gd name="T14" fmla="*/ 1 w 5"/>
              <a:gd name="T15" fmla="*/ 7 h 7"/>
              <a:gd name="T16" fmla="*/ 2 w 5"/>
              <a:gd name="T17" fmla="*/ 7 h 7"/>
              <a:gd name="T18" fmla="*/ 3 w 5"/>
              <a:gd name="T19" fmla="*/ 6 h 7"/>
              <a:gd name="T20" fmla="*/ 4 w 5"/>
              <a:gd name="T21" fmla="*/ 5 h 7"/>
              <a:gd name="T22" fmla="*/ 5 w 5"/>
              <a:gd name="T23" fmla="*/ 4 h 7"/>
              <a:gd name="T24" fmla="*/ 5 w 5"/>
              <a:gd name="T25" fmla="*/ 4 h 7"/>
              <a:gd name="T26" fmla="*/ 5 w 5"/>
              <a:gd name="T27" fmla="*/ 4 h 7"/>
              <a:gd name="T28" fmla="*/ 5 w 5"/>
              <a:gd name="T29" fmla="*/ 4 h 7"/>
              <a:gd name="T30" fmla="*/ 5 w 5"/>
              <a:gd name="T31" fmla="*/ 4 h 7"/>
              <a:gd name="T32" fmla="*/ 1 w 5"/>
              <a:gd name="T33" fmla="*/ 0 h 7"/>
              <a:gd name="T34" fmla="*/ 0 w 5"/>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0" y="0"/>
                </a:moveTo>
                <a:cubicBezTo>
                  <a:pt x="0" y="0"/>
                  <a:pt x="0" y="1"/>
                  <a:pt x="0" y="1"/>
                </a:cubicBezTo>
                <a:cubicBezTo>
                  <a:pt x="0" y="1"/>
                  <a:pt x="0" y="1"/>
                  <a:pt x="0" y="1"/>
                </a:cubicBezTo>
                <a:cubicBezTo>
                  <a:pt x="0" y="2"/>
                  <a:pt x="0" y="2"/>
                  <a:pt x="0" y="2"/>
                </a:cubicBezTo>
                <a:cubicBezTo>
                  <a:pt x="0" y="3"/>
                  <a:pt x="0" y="3"/>
                  <a:pt x="0" y="3"/>
                </a:cubicBezTo>
                <a:cubicBezTo>
                  <a:pt x="0" y="4"/>
                  <a:pt x="0" y="4"/>
                  <a:pt x="0" y="5"/>
                </a:cubicBezTo>
                <a:cubicBezTo>
                  <a:pt x="0" y="5"/>
                  <a:pt x="1" y="6"/>
                  <a:pt x="1" y="7"/>
                </a:cubicBezTo>
                <a:cubicBezTo>
                  <a:pt x="1" y="7"/>
                  <a:pt x="1" y="7"/>
                  <a:pt x="1" y="7"/>
                </a:cubicBezTo>
                <a:cubicBezTo>
                  <a:pt x="2" y="7"/>
                  <a:pt x="2" y="7"/>
                  <a:pt x="2" y="7"/>
                </a:cubicBezTo>
                <a:cubicBezTo>
                  <a:pt x="2" y="7"/>
                  <a:pt x="3" y="7"/>
                  <a:pt x="3" y="6"/>
                </a:cubicBezTo>
                <a:cubicBezTo>
                  <a:pt x="3" y="6"/>
                  <a:pt x="4" y="6"/>
                  <a:pt x="4"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2"/>
                  <a:pt x="4" y="1"/>
                  <a:pt x="1" y="0"/>
                </a:cubicBezTo>
                <a:cubicBezTo>
                  <a:pt x="1" y="0"/>
                  <a:pt x="0" y="0"/>
                  <a:pt x="0"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5" name="Freeform 3574">
            <a:extLst>
              <a:ext uri="{FF2B5EF4-FFF2-40B4-BE49-F238E27FC236}">
                <a16:creationId xmlns:a16="http://schemas.microsoft.com/office/drawing/2014/main" id="{D2A3D473-8BEE-4749-A52C-69AAD4675B79}"/>
              </a:ext>
            </a:extLst>
          </p:cNvPr>
          <p:cNvSpPr>
            <a:spLocks/>
          </p:cNvSpPr>
          <p:nvPr/>
        </p:nvSpPr>
        <p:spPr bwMode="auto">
          <a:xfrm>
            <a:off x="2410998" y="4833080"/>
            <a:ext cx="12701" cy="22228"/>
          </a:xfrm>
          <a:custGeom>
            <a:avLst/>
            <a:gdLst>
              <a:gd name="T0" fmla="*/ 3 w 3"/>
              <a:gd name="T1" fmla="*/ 0 h 5"/>
              <a:gd name="T2" fmla="*/ 3 w 3"/>
              <a:gd name="T3" fmla="*/ 0 h 5"/>
              <a:gd name="T4" fmla="*/ 1 w 3"/>
              <a:gd name="T5" fmla="*/ 2 h 5"/>
              <a:gd name="T6" fmla="*/ 0 w 3"/>
              <a:gd name="T7" fmla="*/ 5 h 5"/>
              <a:gd name="T8" fmla="*/ 3 w 3"/>
              <a:gd name="T9" fmla="*/ 1 h 5"/>
              <a:gd name="T10" fmla="*/ 3 w 3"/>
              <a:gd name="T11" fmla="*/ 1 h 5"/>
              <a:gd name="T12" fmla="*/ 3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0"/>
                </a:moveTo>
                <a:cubicBezTo>
                  <a:pt x="3" y="0"/>
                  <a:pt x="3" y="0"/>
                  <a:pt x="3" y="0"/>
                </a:cubicBezTo>
                <a:cubicBezTo>
                  <a:pt x="2" y="1"/>
                  <a:pt x="1" y="1"/>
                  <a:pt x="1" y="2"/>
                </a:cubicBezTo>
                <a:cubicBezTo>
                  <a:pt x="0" y="3"/>
                  <a:pt x="0" y="4"/>
                  <a:pt x="0" y="5"/>
                </a:cubicBezTo>
                <a:cubicBezTo>
                  <a:pt x="1" y="4"/>
                  <a:pt x="2" y="3"/>
                  <a:pt x="3" y="1"/>
                </a:cubicBezTo>
                <a:cubicBezTo>
                  <a:pt x="3" y="1"/>
                  <a:pt x="3" y="1"/>
                  <a:pt x="3" y="1"/>
                </a:cubicBezTo>
                <a:cubicBezTo>
                  <a:pt x="3" y="1"/>
                  <a:pt x="3"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6" name="Freeform 3575">
            <a:extLst>
              <a:ext uri="{FF2B5EF4-FFF2-40B4-BE49-F238E27FC236}">
                <a16:creationId xmlns:a16="http://schemas.microsoft.com/office/drawing/2014/main" id="{E9C3A982-44F1-4DCE-9110-B604BBE0E1CD}"/>
              </a:ext>
            </a:extLst>
          </p:cNvPr>
          <p:cNvSpPr>
            <a:spLocks/>
          </p:cNvSpPr>
          <p:nvPr/>
        </p:nvSpPr>
        <p:spPr bwMode="auto">
          <a:xfrm>
            <a:off x="2423700" y="4829905"/>
            <a:ext cx="4764" cy="7938"/>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1"/>
                </a:cubicBezTo>
                <a:cubicBezTo>
                  <a:pt x="0" y="1"/>
                  <a:pt x="0" y="2"/>
                  <a:pt x="0" y="2"/>
                </a:cubicBezTo>
                <a:cubicBezTo>
                  <a:pt x="1" y="1"/>
                  <a:pt x="1" y="1"/>
                  <a:pt x="1"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7" name="Freeform 3576">
            <a:extLst>
              <a:ext uri="{FF2B5EF4-FFF2-40B4-BE49-F238E27FC236}">
                <a16:creationId xmlns:a16="http://schemas.microsoft.com/office/drawing/2014/main" id="{E253EC76-FCD2-4D96-9299-AD7240B7675C}"/>
              </a:ext>
            </a:extLst>
          </p:cNvPr>
          <p:cNvSpPr>
            <a:spLocks/>
          </p:cNvSpPr>
          <p:nvPr/>
        </p:nvSpPr>
        <p:spPr bwMode="auto">
          <a:xfrm>
            <a:off x="2428463" y="4860070"/>
            <a:ext cx="55569" cy="106374"/>
          </a:xfrm>
          <a:custGeom>
            <a:avLst/>
            <a:gdLst>
              <a:gd name="T0" fmla="*/ 8 w 13"/>
              <a:gd name="T1" fmla="*/ 0 h 25"/>
              <a:gd name="T2" fmla="*/ 6 w 13"/>
              <a:gd name="T3" fmla="*/ 2 h 25"/>
              <a:gd name="T4" fmla="*/ 5 w 13"/>
              <a:gd name="T5" fmla="*/ 4 h 25"/>
              <a:gd name="T6" fmla="*/ 4 w 13"/>
              <a:gd name="T7" fmla="*/ 5 h 25"/>
              <a:gd name="T8" fmla="*/ 3 w 13"/>
              <a:gd name="T9" fmla="*/ 6 h 25"/>
              <a:gd name="T10" fmla="*/ 2 w 13"/>
              <a:gd name="T11" fmla="*/ 8 h 25"/>
              <a:gd name="T12" fmla="*/ 1 w 13"/>
              <a:gd name="T13" fmla="*/ 10 h 25"/>
              <a:gd name="T14" fmla="*/ 0 w 13"/>
              <a:gd name="T15" fmla="*/ 14 h 25"/>
              <a:gd name="T16" fmla="*/ 0 w 13"/>
              <a:gd name="T17" fmla="*/ 15 h 25"/>
              <a:gd name="T18" fmla="*/ 6 w 13"/>
              <a:gd name="T19" fmla="*/ 22 h 25"/>
              <a:gd name="T20" fmla="*/ 11 w 13"/>
              <a:gd name="T21" fmla="*/ 25 h 25"/>
              <a:gd name="T22" fmla="*/ 11 w 13"/>
              <a:gd name="T23" fmla="*/ 24 h 25"/>
              <a:gd name="T24" fmla="*/ 10 w 13"/>
              <a:gd name="T25" fmla="*/ 23 h 25"/>
              <a:gd name="T26" fmla="*/ 10 w 13"/>
              <a:gd name="T27" fmla="*/ 18 h 25"/>
              <a:gd name="T28" fmla="*/ 11 w 13"/>
              <a:gd name="T29" fmla="*/ 16 h 25"/>
              <a:gd name="T30" fmla="*/ 11 w 13"/>
              <a:gd name="T31" fmla="*/ 14 h 25"/>
              <a:gd name="T32" fmla="*/ 12 w 13"/>
              <a:gd name="T33" fmla="*/ 9 h 25"/>
              <a:gd name="T34" fmla="*/ 13 w 13"/>
              <a:gd name="T35" fmla="*/ 7 h 25"/>
              <a:gd name="T36" fmla="*/ 13 w 13"/>
              <a:gd name="T37" fmla="*/ 5 h 25"/>
              <a:gd name="T38" fmla="*/ 13 w 13"/>
              <a:gd name="T39" fmla="*/ 3 h 25"/>
              <a:gd name="T40" fmla="*/ 13 w 13"/>
              <a:gd name="T41" fmla="*/ 2 h 25"/>
              <a:gd name="T42" fmla="*/ 13 w 13"/>
              <a:gd name="T43" fmla="*/ 1 h 25"/>
              <a:gd name="T44" fmla="*/ 12 w 13"/>
              <a:gd name="T45" fmla="*/ 1 h 25"/>
              <a:gd name="T46" fmla="*/ 8 w 13"/>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8" y="0"/>
                </a:moveTo>
                <a:cubicBezTo>
                  <a:pt x="8" y="1"/>
                  <a:pt x="7" y="2"/>
                  <a:pt x="6" y="2"/>
                </a:cubicBezTo>
                <a:cubicBezTo>
                  <a:pt x="6" y="3"/>
                  <a:pt x="5" y="3"/>
                  <a:pt x="5" y="4"/>
                </a:cubicBezTo>
                <a:cubicBezTo>
                  <a:pt x="4" y="5"/>
                  <a:pt x="4" y="5"/>
                  <a:pt x="4" y="5"/>
                </a:cubicBezTo>
                <a:cubicBezTo>
                  <a:pt x="3" y="6"/>
                  <a:pt x="3" y="6"/>
                  <a:pt x="3" y="6"/>
                </a:cubicBezTo>
                <a:cubicBezTo>
                  <a:pt x="2" y="6"/>
                  <a:pt x="2" y="7"/>
                  <a:pt x="2" y="8"/>
                </a:cubicBezTo>
                <a:cubicBezTo>
                  <a:pt x="1" y="8"/>
                  <a:pt x="1" y="9"/>
                  <a:pt x="1" y="10"/>
                </a:cubicBezTo>
                <a:cubicBezTo>
                  <a:pt x="0" y="11"/>
                  <a:pt x="0" y="12"/>
                  <a:pt x="0" y="14"/>
                </a:cubicBezTo>
                <a:cubicBezTo>
                  <a:pt x="0" y="14"/>
                  <a:pt x="0" y="14"/>
                  <a:pt x="0" y="15"/>
                </a:cubicBezTo>
                <a:cubicBezTo>
                  <a:pt x="1" y="18"/>
                  <a:pt x="4" y="20"/>
                  <a:pt x="6" y="22"/>
                </a:cubicBezTo>
                <a:cubicBezTo>
                  <a:pt x="8" y="23"/>
                  <a:pt x="9" y="24"/>
                  <a:pt x="11" y="25"/>
                </a:cubicBezTo>
                <a:cubicBezTo>
                  <a:pt x="11" y="24"/>
                  <a:pt x="11" y="24"/>
                  <a:pt x="11" y="24"/>
                </a:cubicBezTo>
                <a:cubicBezTo>
                  <a:pt x="11" y="24"/>
                  <a:pt x="10" y="23"/>
                  <a:pt x="10" y="23"/>
                </a:cubicBezTo>
                <a:cubicBezTo>
                  <a:pt x="10" y="21"/>
                  <a:pt x="10" y="20"/>
                  <a:pt x="10" y="18"/>
                </a:cubicBezTo>
                <a:cubicBezTo>
                  <a:pt x="10" y="18"/>
                  <a:pt x="10" y="17"/>
                  <a:pt x="11" y="16"/>
                </a:cubicBezTo>
                <a:cubicBezTo>
                  <a:pt x="11" y="15"/>
                  <a:pt x="11" y="15"/>
                  <a:pt x="11" y="14"/>
                </a:cubicBezTo>
                <a:cubicBezTo>
                  <a:pt x="12" y="12"/>
                  <a:pt x="12" y="11"/>
                  <a:pt x="12" y="9"/>
                </a:cubicBezTo>
                <a:cubicBezTo>
                  <a:pt x="13" y="8"/>
                  <a:pt x="13" y="8"/>
                  <a:pt x="13" y="7"/>
                </a:cubicBezTo>
                <a:cubicBezTo>
                  <a:pt x="13" y="6"/>
                  <a:pt x="13" y="6"/>
                  <a:pt x="13" y="5"/>
                </a:cubicBezTo>
                <a:cubicBezTo>
                  <a:pt x="13" y="4"/>
                  <a:pt x="13" y="3"/>
                  <a:pt x="13" y="3"/>
                </a:cubicBezTo>
                <a:cubicBezTo>
                  <a:pt x="13" y="2"/>
                  <a:pt x="13" y="2"/>
                  <a:pt x="13" y="2"/>
                </a:cubicBezTo>
                <a:cubicBezTo>
                  <a:pt x="13" y="2"/>
                  <a:pt x="13" y="2"/>
                  <a:pt x="13" y="1"/>
                </a:cubicBezTo>
                <a:cubicBezTo>
                  <a:pt x="13" y="1"/>
                  <a:pt x="12" y="1"/>
                  <a:pt x="12" y="1"/>
                </a:cubicBezTo>
                <a:cubicBezTo>
                  <a:pt x="11" y="1"/>
                  <a:pt x="9" y="1"/>
                  <a:pt x="8"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8" name="Freeform 3577">
            <a:extLst>
              <a:ext uri="{FF2B5EF4-FFF2-40B4-BE49-F238E27FC236}">
                <a16:creationId xmlns:a16="http://schemas.microsoft.com/office/drawing/2014/main" id="{E4141A8B-B357-482D-A8CC-D88FECF326A5}"/>
              </a:ext>
            </a:extLst>
          </p:cNvPr>
          <p:cNvSpPr>
            <a:spLocks/>
          </p:cNvSpPr>
          <p:nvPr/>
        </p:nvSpPr>
        <p:spPr bwMode="auto">
          <a:xfrm>
            <a:off x="2461804" y="4847369"/>
            <a:ext cx="22228" cy="15877"/>
          </a:xfrm>
          <a:custGeom>
            <a:avLst/>
            <a:gdLst>
              <a:gd name="T0" fmla="*/ 3 w 5"/>
              <a:gd name="T1" fmla="*/ 0 h 4"/>
              <a:gd name="T2" fmla="*/ 3 w 5"/>
              <a:gd name="T3" fmla="*/ 1 h 4"/>
              <a:gd name="T4" fmla="*/ 2 w 5"/>
              <a:gd name="T5" fmla="*/ 2 h 4"/>
              <a:gd name="T6" fmla="*/ 1 w 5"/>
              <a:gd name="T7" fmla="*/ 3 h 4"/>
              <a:gd name="T8" fmla="*/ 0 w 5"/>
              <a:gd name="T9" fmla="*/ 3 h 4"/>
              <a:gd name="T10" fmla="*/ 4 w 5"/>
              <a:gd name="T11" fmla="*/ 4 h 4"/>
              <a:gd name="T12" fmla="*/ 5 w 5"/>
              <a:gd name="T13" fmla="*/ 4 h 4"/>
              <a:gd name="T14" fmla="*/ 5 w 5"/>
              <a:gd name="T15" fmla="*/ 3 h 4"/>
              <a:gd name="T16" fmla="*/ 4 w 5"/>
              <a:gd name="T17" fmla="*/ 1 h 4"/>
              <a:gd name="T18" fmla="*/ 3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3" y="0"/>
                </a:moveTo>
                <a:cubicBezTo>
                  <a:pt x="3" y="1"/>
                  <a:pt x="3" y="1"/>
                  <a:pt x="3" y="1"/>
                </a:cubicBezTo>
                <a:cubicBezTo>
                  <a:pt x="2" y="2"/>
                  <a:pt x="2" y="2"/>
                  <a:pt x="2" y="2"/>
                </a:cubicBezTo>
                <a:cubicBezTo>
                  <a:pt x="2" y="2"/>
                  <a:pt x="2" y="2"/>
                  <a:pt x="1" y="3"/>
                </a:cubicBezTo>
                <a:cubicBezTo>
                  <a:pt x="1" y="3"/>
                  <a:pt x="1" y="3"/>
                  <a:pt x="0" y="3"/>
                </a:cubicBezTo>
                <a:cubicBezTo>
                  <a:pt x="1" y="4"/>
                  <a:pt x="3" y="4"/>
                  <a:pt x="4" y="4"/>
                </a:cubicBezTo>
                <a:cubicBezTo>
                  <a:pt x="4" y="4"/>
                  <a:pt x="5" y="4"/>
                  <a:pt x="5" y="4"/>
                </a:cubicBezTo>
                <a:cubicBezTo>
                  <a:pt x="5" y="4"/>
                  <a:pt x="5" y="4"/>
                  <a:pt x="5" y="3"/>
                </a:cubicBezTo>
                <a:cubicBezTo>
                  <a:pt x="4" y="2"/>
                  <a:pt x="4" y="1"/>
                  <a:pt x="4" y="1"/>
                </a:cubicBezTo>
                <a:cubicBezTo>
                  <a:pt x="3" y="0"/>
                  <a:pt x="3" y="0"/>
                  <a:pt x="3" y="0"/>
                </a:cubicBezTo>
              </a:path>
            </a:pathLst>
          </a:custGeom>
          <a:solidFill>
            <a:srgbClr val="95C11F"/>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29" name="Freeform 3578">
            <a:extLst>
              <a:ext uri="{FF2B5EF4-FFF2-40B4-BE49-F238E27FC236}">
                <a16:creationId xmlns:a16="http://schemas.microsoft.com/office/drawing/2014/main" id="{2D7AD99F-1608-4936-A54C-10289E481803}"/>
              </a:ext>
            </a:extLst>
          </p:cNvPr>
          <p:cNvSpPr>
            <a:spLocks noEditPoints="1"/>
          </p:cNvSpPr>
          <p:nvPr/>
        </p:nvSpPr>
        <p:spPr bwMode="auto">
          <a:xfrm>
            <a:off x="2260169" y="2356293"/>
            <a:ext cx="619197" cy="2456146"/>
          </a:xfrm>
          <a:custGeom>
            <a:avLst/>
            <a:gdLst>
              <a:gd name="T0" fmla="*/ 81 w 144"/>
              <a:gd name="T1" fmla="*/ 401 h 570"/>
              <a:gd name="T2" fmla="*/ 59 w 144"/>
              <a:gd name="T3" fmla="*/ 454 h 570"/>
              <a:gd name="T4" fmla="*/ 39 w 144"/>
              <a:gd name="T5" fmla="*/ 507 h 570"/>
              <a:gd name="T6" fmla="*/ 23 w 144"/>
              <a:gd name="T7" fmla="*/ 528 h 570"/>
              <a:gd name="T8" fmla="*/ 18 w 144"/>
              <a:gd name="T9" fmla="*/ 537 h 570"/>
              <a:gd name="T10" fmla="*/ 11 w 144"/>
              <a:gd name="T11" fmla="*/ 550 h 570"/>
              <a:gd name="T12" fmla="*/ 20 w 144"/>
              <a:gd name="T13" fmla="*/ 534 h 570"/>
              <a:gd name="T14" fmla="*/ 34 w 144"/>
              <a:gd name="T15" fmla="*/ 514 h 570"/>
              <a:gd name="T16" fmla="*/ 54 w 144"/>
              <a:gd name="T17" fmla="*/ 472 h 570"/>
              <a:gd name="T18" fmla="*/ 71 w 144"/>
              <a:gd name="T19" fmla="*/ 423 h 570"/>
              <a:gd name="T20" fmla="*/ 86 w 144"/>
              <a:gd name="T21" fmla="*/ 392 h 570"/>
              <a:gd name="T22" fmla="*/ 136 w 144"/>
              <a:gd name="T23" fmla="*/ 0 h 570"/>
              <a:gd name="T24" fmla="*/ 141 w 144"/>
              <a:gd name="T25" fmla="*/ 56 h 570"/>
              <a:gd name="T26" fmla="*/ 142 w 144"/>
              <a:gd name="T27" fmla="*/ 74 h 570"/>
              <a:gd name="T28" fmla="*/ 134 w 144"/>
              <a:gd name="T29" fmla="*/ 111 h 570"/>
              <a:gd name="T30" fmla="*/ 131 w 144"/>
              <a:gd name="T31" fmla="*/ 131 h 570"/>
              <a:gd name="T32" fmla="*/ 131 w 144"/>
              <a:gd name="T33" fmla="*/ 148 h 570"/>
              <a:gd name="T34" fmla="*/ 131 w 144"/>
              <a:gd name="T35" fmla="*/ 169 h 570"/>
              <a:gd name="T36" fmla="*/ 126 w 144"/>
              <a:gd name="T37" fmla="*/ 222 h 570"/>
              <a:gd name="T38" fmla="*/ 113 w 144"/>
              <a:gd name="T39" fmla="*/ 277 h 570"/>
              <a:gd name="T40" fmla="*/ 112 w 144"/>
              <a:gd name="T41" fmla="*/ 286 h 570"/>
              <a:gd name="T42" fmla="*/ 110 w 144"/>
              <a:gd name="T43" fmla="*/ 295 h 570"/>
              <a:gd name="T44" fmla="*/ 107 w 144"/>
              <a:gd name="T45" fmla="*/ 319 h 570"/>
              <a:gd name="T46" fmla="*/ 105 w 144"/>
              <a:gd name="T47" fmla="*/ 330 h 570"/>
              <a:gd name="T48" fmla="*/ 103 w 144"/>
              <a:gd name="T49" fmla="*/ 342 h 570"/>
              <a:gd name="T50" fmla="*/ 101 w 144"/>
              <a:gd name="T51" fmla="*/ 352 h 570"/>
              <a:gd name="T52" fmla="*/ 97 w 144"/>
              <a:gd name="T53" fmla="*/ 369 h 570"/>
              <a:gd name="T54" fmla="*/ 86 w 144"/>
              <a:gd name="T55" fmla="*/ 391 h 570"/>
              <a:gd name="T56" fmla="*/ 96 w 144"/>
              <a:gd name="T57" fmla="*/ 372 h 570"/>
              <a:gd name="T58" fmla="*/ 102 w 144"/>
              <a:gd name="T59" fmla="*/ 353 h 570"/>
              <a:gd name="T60" fmla="*/ 103 w 144"/>
              <a:gd name="T61" fmla="*/ 351 h 570"/>
              <a:gd name="T62" fmla="*/ 105 w 144"/>
              <a:gd name="T63" fmla="*/ 333 h 570"/>
              <a:gd name="T64" fmla="*/ 106 w 144"/>
              <a:gd name="T65" fmla="*/ 331 h 570"/>
              <a:gd name="T66" fmla="*/ 111 w 144"/>
              <a:gd name="T67" fmla="*/ 294 h 570"/>
              <a:gd name="T68" fmla="*/ 113 w 144"/>
              <a:gd name="T69" fmla="*/ 282 h 570"/>
              <a:gd name="T70" fmla="*/ 115 w 144"/>
              <a:gd name="T71" fmla="*/ 277 h 570"/>
              <a:gd name="T72" fmla="*/ 131 w 144"/>
              <a:gd name="T73" fmla="*/ 204 h 570"/>
              <a:gd name="T74" fmla="*/ 132 w 144"/>
              <a:gd name="T75" fmla="*/ 152 h 570"/>
              <a:gd name="T76" fmla="*/ 132 w 144"/>
              <a:gd name="T77" fmla="*/ 139 h 570"/>
              <a:gd name="T78" fmla="*/ 132 w 144"/>
              <a:gd name="T79" fmla="*/ 129 h 570"/>
              <a:gd name="T80" fmla="*/ 140 w 144"/>
              <a:gd name="T81" fmla="*/ 93 h 570"/>
              <a:gd name="T82" fmla="*/ 144 w 144"/>
              <a:gd name="T83" fmla="*/ 58 h 570"/>
              <a:gd name="T84" fmla="*/ 143 w 144"/>
              <a:gd name="T85" fmla="*/ 47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570">
                <a:moveTo>
                  <a:pt x="86" y="392"/>
                </a:moveTo>
                <a:cubicBezTo>
                  <a:pt x="85" y="394"/>
                  <a:pt x="83" y="397"/>
                  <a:pt x="82" y="399"/>
                </a:cubicBezTo>
                <a:cubicBezTo>
                  <a:pt x="82" y="400"/>
                  <a:pt x="81" y="401"/>
                  <a:pt x="81" y="401"/>
                </a:cubicBezTo>
                <a:cubicBezTo>
                  <a:pt x="77" y="408"/>
                  <a:pt x="74" y="416"/>
                  <a:pt x="70" y="423"/>
                </a:cubicBezTo>
                <a:cubicBezTo>
                  <a:pt x="68" y="427"/>
                  <a:pt x="66" y="432"/>
                  <a:pt x="64" y="436"/>
                </a:cubicBezTo>
                <a:cubicBezTo>
                  <a:pt x="62" y="442"/>
                  <a:pt x="60" y="448"/>
                  <a:pt x="59" y="454"/>
                </a:cubicBezTo>
                <a:cubicBezTo>
                  <a:pt x="54" y="472"/>
                  <a:pt x="54" y="472"/>
                  <a:pt x="54" y="472"/>
                </a:cubicBezTo>
                <a:cubicBezTo>
                  <a:pt x="52" y="478"/>
                  <a:pt x="50" y="484"/>
                  <a:pt x="48" y="490"/>
                </a:cubicBezTo>
                <a:cubicBezTo>
                  <a:pt x="46" y="496"/>
                  <a:pt x="43" y="501"/>
                  <a:pt x="39" y="507"/>
                </a:cubicBezTo>
                <a:cubicBezTo>
                  <a:pt x="38" y="509"/>
                  <a:pt x="36" y="512"/>
                  <a:pt x="34" y="514"/>
                </a:cubicBezTo>
                <a:cubicBezTo>
                  <a:pt x="28" y="522"/>
                  <a:pt x="28" y="522"/>
                  <a:pt x="28" y="522"/>
                </a:cubicBezTo>
                <a:cubicBezTo>
                  <a:pt x="27" y="524"/>
                  <a:pt x="25" y="526"/>
                  <a:pt x="23" y="528"/>
                </a:cubicBezTo>
                <a:cubicBezTo>
                  <a:pt x="22" y="530"/>
                  <a:pt x="21" y="532"/>
                  <a:pt x="20" y="534"/>
                </a:cubicBezTo>
                <a:cubicBezTo>
                  <a:pt x="19" y="534"/>
                  <a:pt x="19" y="534"/>
                  <a:pt x="19" y="535"/>
                </a:cubicBezTo>
                <a:cubicBezTo>
                  <a:pt x="19" y="535"/>
                  <a:pt x="18" y="536"/>
                  <a:pt x="18" y="537"/>
                </a:cubicBezTo>
                <a:cubicBezTo>
                  <a:pt x="11" y="550"/>
                  <a:pt x="11" y="550"/>
                  <a:pt x="11" y="550"/>
                </a:cubicBezTo>
                <a:cubicBezTo>
                  <a:pt x="0" y="570"/>
                  <a:pt x="0" y="570"/>
                  <a:pt x="0" y="570"/>
                </a:cubicBezTo>
                <a:cubicBezTo>
                  <a:pt x="11" y="550"/>
                  <a:pt x="11" y="550"/>
                  <a:pt x="11" y="550"/>
                </a:cubicBezTo>
                <a:cubicBezTo>
                  <a:pt x="18" y="537"/>
                  <a:pt x="18" y="537"/>
                  <a:pt x="18" y="537"/>
                </a:cubicBezTo>
                <a:cubicBezTo>
                  <a:pt x="18" y="536"/>
                  <a:pt x="19" y="536"/>
                  <a:pt x="19" y="535"/>
                </a:cubicBezTo>
                <a:cubicBezTo>
                  <a:pt x="19" y="535"/>
                  <a:pt x="20" y="535"/>
                  <a:pt x="20" y="534"/>
                </a:cubicBezTo>
                <a:cubicBezTo>
                  <a:pt x="21" y="532"/>
                  <a:pt x="22" y="530"/>
                  <a:pt x="24" y="528"/>
                </a:cubicBezTo>
                <a:cubicBezTo>
                  <a:pt x="25" y="526"/>
                  <a:pt x="27" y="524"/>
                  <a:pt x="28" y="522"/>
                </a:cubicBezTo>
                <a:cubicBezTo>
                  <a:pt x="34" y="514"/>
                  <a:pt x="34" y="514"/>
                  <a:pt x="34" y="514"/>
                </a:cubicBezTo>
                <a:cubicBezTo>
                  <a:pt x="36" y="512"/>
                  <a:pt x="38" y="509"/>
                  <a:pt x="40" y="507"/>
                </a:cubicBezTo>
                <a:cubicBezTo>
                  <a:pt x="43" y="501"/>
                  <a:pt x="46" y="496"/>
                  <a:pt x="48" y="490"/>
                </a:cubicBezTo>
                <a:cubicBezTo>
                  <a:pt x="51" y="484"/>
                  <a:pt x="52" y="478"/>
                  <a:pt x="54" y="472"/>
                </a:cubicBezTo>
                <a:cubicBezTo>
                  <a:pt x="59" y="454"/>
                  <a:pt x="59" y="454"/>
                  <a:pt x="59" y="454"/>
                </a:cubicBezTo>
                <a:cubicBezTo>
                  <a:pt x="61" y="448"/>
                  <a:pt x="62" y="442"/>
                  <a:pt x="65" y="436"/>
                </a:cubicBezTo>
                <a:cubicBezTo>
                  <a:pt x="67" y="432"/>
                  <a:pt x="69" y="428"/>
                  <a:pt x="71" y="423"/>
                </a:cubicBezTo>
                <a:cubicBezTo>
                  <a:pt x="74" y="417"/>
                  <a:pt x="77" y="410"/>
                  <a:pt x="81" y="404"/>
                </a:cubicBezTo>
                <a:cubicBezTo>
                  <a:pt x="81" y="403"/>
                  <a:pt x="81" y="402"/>
                  <a:pt x="82" y="402"/>
                </a:cubicBezTo>
                <a:cubicBezTo>
                  <a:pt x="83" y="398"/>
                  <a:pt x="85" y="395"/>
                  <a:pt x="86" y="392"/>
                </a:cubicBezTo>
                <a:cubicBezTo>
                  <a:pt x="86" y="392"/>
                  <a:pt x="86" y="392"/>
                  <a:pt x="86" y="392"/>
                </a:cubicBezTo>
                <a:moveTo>
                  <a:pt x="138" y="0"/>
                </a:moveTo>
                <a:cubicBezTo>
                  <a:pt x="136" y="0"/>
                  <a:pt x="136" y="0"/>
                  <a:pt x="136" y="0"/>
                </a:cubicBezTo>
                <a:cubicBezTo>
                  <a:pt x="140" y="37"/>
                  <a:pt x="140" y="37"/>
                  <a:pt x="140" y="37"/>
                </a:cubicBezTo>
                <a:cubicBezTo>
                  <a:pt x="141" y="48"/>
                  <a:pt x="141" y="48"/>
                  <a:pt x="141" y="48"/>
                </a:cubicBezTo>
                <a:cubicBezTo>
                  <a:pt x="141" y="56"/>
                  <a:pt x="141" y="56"/>
                  <a:pt x="141" y="56"/>
                </a:cubicBezTo>
                <a:cubicBezTo>
                  <a:pt x="141" y="56"/>
                  <a:pt x="142" y="57"/>
                  <a:pt x="142" y="57"/>
                </a:cubicBezTo>
                <a:cubicBezTo>
                  <a:pt x="142" y="58"/>
                  <a:pt x="142" y="58"/>
                  <a:pt x="142" y="58"/>
                </a:cubicBezTo>
                <a:cubicBezTo>
                  <a:pt x="142" y="63"/>
                  <a:pt x="142" y="69"/>
                  <a:pt x="142" y="74"/>
                </a:cubicBezTo>
                <a:cubicBezTo>
                  <a:pt x="142" y="76"/>
                  <a:pt x="141" y="79"/>
                  <a:pt x="141" y="81"/>
                </a:cubicBezTo>
                <a:cubicBezTo>
                  <a:pt x="140" y="85"/>
                  <a:pt x="140" y="89"/>
                  <a:pt x="139" y="92"/>
                </a:cubicBezTo>
                <a:cubicBezTo>
                  <a:pt x="134" y="111"/>
                  <a:pt x="134" y="111"/>
                  <a:pt x="134" y="111"/>
                </a:cubicBezTo>
                <a:cubicBezTo>
                  <a:pt x="132" y="116"/>
                  <a:pt x="132" y="121"/>
                  <a:pt x="131" y="126"/>
                </a:cubicBezTo>
                <a:cubicBezTo>
                  <a:pt x="131" y="127"/>
                  <a:pt x="131" y="128"/>
                  <a:pt x="131" y="129"/>
                </a:cubicBezTo>
                <a:cubicBezTo>
                  <a:pt x="131" y="130"/>
                  <a:pt x="131" y="130"/>
                  <a:pt x="131" y="131"/>
                </a:cubicBezTo>
                <a:cubicBezTo>
                  <a:pt x="131" y="131"/>
                  <a:pt x="131" y="131"/>
                  <a:pt x="131" y="131"/>
                </a:cubicBezTo>
                <a:cubicBezTo>
                  <a:pt x="131" y="134"/>
                  <a:pt x="131" y="136"/>
                  <a:pt x="131" y="139"/>
                </a:cubicBezTo>
                <a:cubicBezTo>
                  <a:pt x="131" y="148"/>
                  <a:pt x="131" y="148"/>
                  <a:pt x="131" y="148"/>
                </a:cubicBezTo>
                <a:cubicBezTo>
                  <a:pt x="131" y="153"/>
                  <a:pt x="131" y="153"/>
                  <a:pt x="131" y="153"/>
                </a:cubicBezTo>
                <a:cubicBezTo>
                  <a:pt x="131" y="154"/>
                  <a:pt x="131" y="154"/>
                  <a:pt x="131" y="154"/>
                </a:cubicBezTo>
                <a:cubicBezTo>
                  <a:pt x="131" y="169"/>
                  <a:pt x="131" y="169"/>
                  <a:pt x="131" y="169"/>
                </a:cubicBezTo>
                <a:cubicBezTo>
                  <a:pt x="131" y="185"/>
                  <a:pt x="131" y="185"/>
                  <a:pt x="131" y="185"/>
                </a:cubicBezTo>
                <a:cubicBezTo>
                  <a:pt x="131" y="192"/>
                  <a:pt x="131" y="198"/>
                  <a:pt x="130" y="204"/>
                </a:cubicBezTo>
                <a:cubicBezTo>
                  <a:pt x="129" y="210"/>
                  <a:pt x="128" y="216"/>
                  <a:pt x="126" y="222"/>
                </a:cubicBezTo>
                <a:cubicBezTo>
                  <a:pt x="118" y="259"/>
                  <a:pt x="118" y="259"/>
                  <a:pt x="118" y="259"/>
                </a:cubicBezTo>
                <a:cubicBezTo>
                  <a:pt x="114" y="276"/>
                  <a:pt x="114" y="276"/>
                  <a:pt x="114" y="276"/>
                </a:cubicBezTo>
                <a:cubicBezTo>
                  <a:pt x="113" y="277"/>
                  <a:pt x="113" y="277"/>
                  <a:pt x="113" y="277"/>
                </a:cubicBezTo>
                <a:cubicBezTo>
                  <a:pt x="113" y="278"/>
                  <a:pt x="113" y="280"/>
                  <a:pt x="113" y="281"/>
                </a:cubicBezTo>
                <a:cubicBezTo>
                  <a:pt x="112" y="281"/>
                  <a:pt x="112" y="281"/>
                  <a:pt x="112" y="282"/>
                </a:cubicBezTo>
                <a:cubicBezTo>
                  <a:pt x="112" y="283"/>
                  <a:pt x="112" y="285"/>
                  <a:pt x="112" y="286"/>
                </a:cubicBezTo>
                <a:cubicBezTo>
                  <a:pt x="111" y="292"/>
                  <a:pt x="111" y="292"/>
                  <a:pt x="111" y="292"/>
                </a:cubicBezTo>
                <a:cubicBezTo>
                  <a:pt x="111" y="293"/>
                  <a:pt x="111" y="293"/>
                  <a:pt x="111" y="293"/>
                </a:cubicBezTo>
                <a:cubicBezTo>
                  <a:pt x="110" y="295"/>
                  <a:pt x="110" y="295"/>
                  <a:pt x="110" y="295"/>
                </a:cubicBezTo>
                <a:cubicBezTo>
                  <a:pt x="107" y="318"/>
                  <a:pt x="107" y="318"/>
                  <a:pt x="107" y="318"/>
                </a:cubicBezTo>
                <a:cubicBezTo>
                  <a:pt x="107" y="318"/>
                  <a:pt x="107" y="318"/>
                  <a:pt x="107" y="318"/>
                </a:cubicBezTo>
                <a:cubicBezTo>
                  <a:pt x="107" y="319"/>
                  <a:pt x="107" y="319"/>
                  <a:pt x="107" y="319"/>
                </a:cubicBezTo>
                <a:cubicBezTo>
                  <a:pt x="105" y="330"/>
                  <a:pt x="105" y="330"/>
                  <a:pt x="105" y="330"/>
                </a:cubicBezTo>
                <a:cubicBezTo>
                  <a:pt x="105" y="330"/>
                  <a:pt x="105" y="330"/>
                  <a:pt x="105" y="330"/>
                </a:cubicBezTo>
                <a:cubicBezTo>
                  <a:pt x="105" y="330"/>
                  <a:pt x="105" y="330"/>
                  <a:pt x="105" y="330"/>
                </a:cubicBezTo>
                <a:cubicBezTo>
                  <a:pt x="104" y="332"/>
                  <a:pt x="104" y="332"/>
                  <a:pt x="104" y="332"/>
                </a:cubicBezTo>
                <a:cubicBezTo>
                  <a:pt x="103" y="342"/>
                  <a:pt x="103" y="342"/>
                  <a:pt x="103" y="342"/>
                </a:cubicBezTo>
                <a:cubicBezTo>
                  <a:pt x="103" y="342"/>
                  <a:pt x="103" y="342"/>
                  <a:pt x="103" y="342"/>
                </a:cubicBezTo>
                <a:cubicBezTo>
                  <a:pt x="102" y="351"/>
                  <a:pt x="102" y="351"/>
                  <a:pt x="102" y="351"/>
                </a:cubicBezTo>
                <a:cubicBezTo>
                  <a:pt x="102" y="351"/>
                  <a:pt x="102" y="351"/>
                  <a:pt x="102" y="351"/>
                </a:cubicBezTo>
                <a:cubicBezTo>
                  <a:pt x="102" y="351"/>
                  <a:pt x="102" y="352"/>
                  <a:pt x="101" y="352"/>
                </a:cubicBezTo>
                <a:cubicBezTo>
                  <a:pt x="101" y="352"/>
                  <a:pt x="101" y="353"/>
                  <a:pt x="101" y="353"/>
                </a:cubicBezTo>
                <a:cubicBezTo>
                  <a:pt x="101" y="353"/>
                  <a:pt x="101" y="353"/>
                  <a:pt x="101" y="353"/>
                </a:cubicBezTo>
                <a:cubicBezTo>
                  <a:pt x="100" y="359"/>
                  <a:pt x="99" y="364"/>
                  <a:pt x="97" y="369"/>
                </a:cubicBezTo>
                <a:cubicBezTo>
                  <a:pt x="97" y="370"/>
                  <a:pt x="96" y="370"/>
                  <a:pt x="96" y="371"/>
                </a:cubicBezTo>
                <a:cubicBezTo>
                  <a:pt x="96" y="372"/>
                  <a:pt x="95" y="373"/>
                  <a:pt x="95" y="374"/>
                </a:cubicBezTo>
                <a:cubicBezTo>
                  <a:pt x="92" y="379"/>
                  <a:pt x="89" y="385"/>
                  <a:pt x="86" y="391"/>
                </a:cubicBezTo>
                <a:cubicBezTo>
                  <a:pt x="87" y="391"/>
                  <a:pt x="87" y="391"/>
                  <a:pt x="87" y="391"/>
                </a:cubicBezTo>
                <a:cubicBezTo>
                  <a:pt x="90" y="386"/>
                  <a:pt x="92" y="380"/>
                  <a:pt x="95" y="375"/>
                </a:cubicBezTo>
                <a:cubicBezTo>
                  <a:pt x="95" y="374"/>
                  <a:pt x="96" y="373"/>
                  <a:pt x="96" y="372"/>
                </a:cubicBezTo>
                <a:cubicBezTo>
                  <a:pt x="97" y="371"/>
                  <a:pt x="97" y="370"/>
                  <a:pt x="98" y="369"/>
                </a:cubicBezTo>
                <a:cubicBezTo>
                  <a:pt x="99" y="364"/>
                  <a:pt x="101" y="359"/>
                  <a:pt x="102" y="354"/>
                </a:cubicBezTo>
                <a:cubicBezTo>
                  <a:pt x="102" y="354"/>
                  <a:pt x="102" y="354"/>
                  <a:pt x="102" y="353"/>
                </a:cubicBezTo>
                <a:cubicBezTo>
                  <a:pt x="102" y="353"/>
                  <a:pt x="102" y="353"/>
                  <a:pt x="102" y="353"/>
                </a:cubicBezTo>
                <a:cubicBezTo>
                  <a:pt x="102" y="352"/>
                  <a:pt x="102" y="352"/>
                  <a:pt x="102" y="351"/>
                </a:cubicBezTo>
                <a:cubicBezTo>
                  <a:pt x="103" y="351"/>
                  <a:pt x="103" y="351"/>
                  <a:pt x="103" y="351"/>
                </a:cubicBezTo>
                <a:cubicBezTo>
                  <a:pt x="104" y="343"/>
                  <a:pt x="104" y="343"/>
                  <a:pt x="104" y="343"/>
                </a:cubicBezTo>
                <a:cubicBezTo>
                  <a:pt x="104" y="343"/>
                  <a:pt x="104" y="343"/>
                  <a:pt x="104" y="343"/>
                </a:cubicBezTo>
                <a:cubicBezTo>
                  <a:pt x="105" y="333"/>
                  <a:pt x="105" y="333"/>
                  <a:pt x="105" y="333"/>
                </a:cubicBezTo>
                <a:cubicBezTo>
                  <a:pt x="106" y="331"/>
                  <a:pt x="106" y="331"/>
                  <a:pt x="106" y="331"/>
                </a:cubicBezTo>
                <a:cubicBezTo>
                  <a:pt x="106" y="331"/>
                  <a:pt x="106" y="331"/>
                  <a:pt x="106" y="331"/>
                </a:cubicBezTo>
                <a:cubicBezTo>
                  <a:pt x="106" y="331"/>
                  <a:pt x="106" y="331"/>
                  <a:pt x="106" y="331"/>
                </a:cubicBezTo>
                <a:cubicBezTo>
                  <a:pt x="108" y="319"/>
                  <a:pt x="108" y="319"/>
                  <a:pt x="108" y="319"/>
                </a:cubicBezTo>
                <a:cubicBezTo>
                  <a:pt x="111" y="296"/>
                  <a:pt x="111" y="296"/>
                  <a:pt x="111" y="296"/>
                </a:cubicBezTo>
                <a:cubicBezTo>
                  <a:pt x="111" y="294"/>
                  <a:pt x="111" y="294"/>
                  <a:pt x="111" y="294"/>
                </a:cubicBezTo>
                <a:cubicBezTo>
                  <a:pt x="112" y="293"/>
                  <a:pt x="112" y="293"/>
                  <a:pt x="112" y="293"/>
                </a:cubicBezTo>
                <a:cubicBezTo>
                  <a:pt x="113" y="286"/>
                  <a:pt x="113" y="286"/>
                  <a:pt x="113" y="286"/>
                </a:cubicBezTo>
                <a:cubicBezTo>
                  <a:pt x="113" y="285"/>
                  <a:pt x="113" y="283"/>
                  <a:pt x="113" y="282"/>
                </a:cubicBezTo>
                <a:cubicBezTo>
                  <a:pt x="113" y="282"/>
                  <a:pt x="114" y="282"/>
                  <a:pt x="114" y="281"/>
                </a:cubicBezTo>
                <a:cubicBezTo>
                  <a:pt x="114" y="280"/>
                  <a:pt x="114" y="279"/>
                  <a:pt x="114" y="277"/>
                </a:cubicBezTo>
                <a:cubicBezTo>
                  <a:pt x="115" y="277"/>
                  <a:pt x="115" y="277"/>
                  <a:pt x="115" y="277"/>
                </a:cubicBezTo>
                <a:cubicBezTo>
                  <a:pt x="119" y="259"/>
                  <a:pt x="119" y="259"/>
                  <a:pt x="119" y="259"/>
                </a:cubicBezTo>
                <a:cubicBezTo>
                  <a:pt x="128" y="223"/>
                  <a:pt x="128" y="223"/>
                  <a:pt x="128" y="223"/>
                </a:cubicBezTo>
                <a:cubicBezTo>
                  <a:pt x="129" y="217"/>
                  <a:pt x="131" y="210"/>
                  <a:pt x="131" y="204"/>
                </a:cubicBezTo>
                <a:cubicBezTo>
                  <a:pt x="132" y="198"/>
                  <a:pt x="132" y="192"/>
                  <a:pt x="132" y="185"/>
                </a:cubicBezTo>
                <a:cubicBezTo>
                  <a:pt x="132" y="170"/>
                  <a:pt x="132" y="170"/>
                  <a:pt x="132" y="170"/>
                </a:cubicBezTo>
                <a:cubicBezTo>
                  <a:pt x="132" y="152"/>
                  <a:pt x="132" y="152"/>
                  <a:pt x="132" y="152"/>
                </a:cubicBezTo>
                <a:cubicBezTo>
                  <a:pt x="132" y="151"/>
                  <a:pt x="132" y="151"/>
                  <a:pt x="132" y="151"/>
                </a:cubicBezTo>
                <a:cubicBezTo>
                  <a:pt x="132" y="148"/>
                  <a:pt x="132" y="148"/>
                  <a:pt x="132" y="148"/>
                </a:cubicBezTo>
                <a:cubicBezTo>
                  <a:pt x="132" y="139"/>
                  <a:pt x="132" y="139"/>
                  <a:pt x="132" y="139"/>
                </a:cubicBezTo>
                <a:cubicBezTo>
                  <a:pt x="132" y="136"/>
                  <a:pt x="132" y="133"/>
                  <a:pt x="132" y="130"/>
                </a:cubicBezTo>
                <a:cubicBezTo>
                  <a:pt x="132" y="130"/>
                  <a:pt x="132" y="130"/>
                  <a:pt x="132" y="129"/>
                </a:cubicBezTo>
                <a:cubicBezTo>
                  <a:pt x="132" y="129"/>
                  <a:pt x="132" y="129"/>
                  <a:pt x="132" y="129"/>
                </a:cubicBezTo>
                <a:cubicBezTo>
                  <a:pt x="133" y="127"/>
                  <a:pt x="133" y="126"/>
                  <a:pt x="133" y="124"/>
                </a:cubicBezTo>
                <a:cubicBezTo>
                  <a:pt x="134" y="120"/>
                  <a:pt x="134" y="115"/>
                  <a:pt x="136" y="111"/>
                </a:cubicBezTo>
                <a:cubicBezTo>
                  <a:pt x="140" y="93"/>
                  <a:pt x="140" y="93"/>
                  <a:pt x="140" y="93"/>
                </a:cubicBezTo>
                <a:cubicBezTo>
                  <a:pt x="141" y="89"/>
                  <a:pt x="142" y="85"/>
                  <a:pt x="143" y="81"/>
                </a:cubicBezTo>
                <a:cubicBezTo>
                  <a:pt x="143" y="79"/>
                  <a:pt x="143" y="77"/>
                  <a:pt x="144" y="74"/>
                </a:cubicBezTo>
                <a:cubicBezTo>
                  <a:pt x="144" y="69"/>
                  <a:pt x="144" y="64"/>
                  <a:pt x="144" y="58"/>
                </a:cubicBezTo>
                <a:cubicBezTo>
                  <a:pt x="144" y="58"/>
                  <a:pt x="144" y="58"/>
                  <a:pt x="144" y="58"/>
                </a:cubicBezTo>
                <a:cubicBezTo>
                  <a:pt x="143" y="57"/>
                  <a:pt x="143" y="56"/>
                  <a:pt x="143" y="56"/>
                </a:cubicBezTo>
                <a:cubicBezTo>
                  <a:pt x="143" y="47"/>
                  <a:pt x="143" y="47"/>
                  <a:pt x="143" y="47"/>
                </a:cubicBezTo>
                <a:cubicBezTo>
                  <a:pt x="142" y="37"/>
                  <a:pt x="142" y="37"/>
                  <a:pt x="142" y="37"/>
                </a:cubicBezTo>
                <a:cubicBezTo>
                  <a:pt x="138" y="0"/>
                  <a:pt x="138" y="0"/>
                  <a:pt x="138"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0" name="Freeform 3579">
            <a:extLst>
              <a:ext uri="{FF2B5EF4-FFF2-40B4-BE49-F238E27FC236}">
                <a16:creationId xmlns:a16="http://schemas.microsoft.com/office/drawing/2014/main" id="{3192FBF7-FC1B-4E83-8C5B-CAF4542642FF}"/>
              </a:ext>
            </a:extLst>
          </p:cNvPr>
          <p:cNvSpPr>
            <a:spLocks/>
          </p:cNvSpPr>
          <p:nvPr/>
        </p:nvSpPr>
        <p:spPr bwMode="auto">
          <a:xfrm>
            <a:off x="2260169" y="2353118"/>
            <a:ext cx="1330479" cy="1998893"/>
          </a:xfrm>
          <a:custGeom>
            <a:avLst/>
            <a:gdLst>
              <a:gd name="T0" fmla="*/ 7 w 309"/>
              <a:gd name="T1" fmla="*/ 51 h 464"/>
              <a:gd name="T2" fmla="*/ 5 w 309"/>
              <a:gd name="T3" fmla="*/ 72 h 464"/>
              <a:gd name="T4" fmla="*/ 1 w 309"/>
              <a:gd name="T5" fmla="*/ 123 h 464"/>
              <a:gd name="T6" fmla="*/ 0 w 309"/>
              <a:gd name="T7" fmla="*/ 146 h 464"/>
              <a:gd name="T8" fmla="*/ 3 w 309"/>
              <a:gd name="T9" fmla="*/ 170 h 464"/>
              <a:gd name="T10" fmla="*/ 7 w 309"/>
              <a:gd name="T11" fmla="*/ 205 h 464"/>
              <a:gd name="T12" fmla="*/ 15 w 309"/>
              <a:gd name="T13" fmla="*/ 233 h 464"/>
              <a:gd name="T14" fmla="*/ 28 w 309"/>
              <a:gd name="T15" fmla="*/ 272 h 464"/>
              <a:gd name="T16" fmla="*/ 31 w 309"/>
              <a:gd name="T17" fmla="*/ 282 h 464"/>
              <a:gd name="T18" fmla="*/ 43 w 309"/>
              <a:gd name="T19" fmla="*/ 312 h 464"/>
              <a:gd name="T20" fmla="*/ 48 w 309"/>
              <a:gd name="T21" fmla="*/ 321 h 464"/>
              <a:gd name="T22" fmla="*/ 52 w 309"/>
              <a:gd name="T23" fmla="*/ 331 h 464"/>
              <a:gd name="T24" fmla="*/ 66 w 309"/>
              <a:gd name="T25" fmla="*/ 358 h 464"/>
              <a:gd name="T26" fmla="*/ 76 w 309"/>
              <a:gd name="T27" fmla="*/ 376 h 464"/>
              <a:gd name="T28" fmla="*/ 85 w 309"/>
              <a:gd name="T29" fmla="*/ 391 h 464"/>
              <a:gd name="T30" fmla="*/ 87 w 309"/>
              <a:gd name="T31" fmla="*/ 394 h 464"/>
              <a:gd name="T32" fmla="*/ 107 w 309"/>
              <a:gd name="T33" fmla="*/ 413 h 464"/>
              <a:gd name="T34" fmla="*/ 153 w 309"/>
              <a:gd name="T35" fmla="*/ 442 h 464"/>
              <a:gd name="T36" fmla="*/ 188 w 309"/>
              <a:gd name="T37" fmla="*/ 459 h 464"/>
              <a:gd name="T38" fmla="*/ 200 w 309"/>
              <a:gd name="T39" fmla="*/ 463 h 464"/>
              <a:gd name="T40" fmla="*/ 210 w 309"/>
              <a:gd name="T41" fmla="*/ 464 h 464"/>
              <a:gd name="T42" fmla="*/ 222 w 309"/>
              <a:gd name="T43" fmla="*/ 464 h 464"/>
              <a:gd name="T44" fmla="*/ 239 w 309"/>
              <a:gd name="T45" fmla="*/ 461 h 464"/>
              <a:gd name="T46" fmla="*/ 309 w 309"/>
              <a:gd name="T47" fmla="*/ 439 h 464"/>
              <a:gd name="T48" fmla="*/ 238 w 309"/>
              <a:gd name="T49" fmla="*/ 461 h 464"/>
              <a:gd name="T50" fmla="*/ 220 w 309"/>
              <a:gd name="T51" fmla="*/ 463 h 464"/>
              <a:gd name="T52" fmla="*/ 205 w 309"/>
              <a:gd name="T53" fmla="*/ 463 h 464"/>
              <a:gd name="T54" fmla="*/ 189 w 309"/>
              <a:gd name="T55" fmla="*/ 458 h 464"/>
              <a:gd name="T56" fmla="*/ 182 w 309"/>
              <a:gd name="T57" fmla="*/ 456 h 464"/>
              <a:gd name="T58" fmla="*/ 120 w 309"/>
              <a:gd name="T59" fmla="*/ 421 h 464"/>
              <a:gd name="T60" fmla="*/ 106 w 309"/>
              <a:gd name="T61" fmla="*/ 412 h 464"/>
              <a:gd name="T62" fmla="*/ 87 w 309"/>
              <a:gd name="T63" fmla="*/ 392 h 464"/>
              <a:gd name="T64" fmla="*/ 84 w 309"/>
              <a:gd name="T65" fmla="*/ 389 h 464"/>
              <a:gd name="T66" fmla="*/ 67 w 309"/>
              <a:gd name="T67" fmla="*/ 358 h 464"/>
              <a:gd name="T68" fmla="*/ 61 w 309"/>
              <a:gd name="T69" fmla="*/ 347 h 464"/>
              <a:gd name="T70" fmla="*/ 52 w 309"/>
              <a:gd name="T71" fmla="*/ 329 h 464"/>
              <a:gd name="T72" fmla="*/ 48 w 309"/>
              <a:gd name="T73" fmla="*/ 318 h 464"/>
              <a:gd name="T74" fmla="*/ 41 w 309"/>
              <a:gd name="T75" fmla="*/ 302 h 464"/>
              <a:gd name="T76" fmla="*/ 31 w 309"/>
              <a:gd name="T77" fmla="*/ 278 h 464"/>
              <a:gd name="T78" fmla="*/ 24 w 309"/>
              <a:gd name="T79" fmla="*/ 255 h 464"/>
              <a:gd name="T80" fmla="*/ 13 w 309"/>
              <a:gd name="T81" fmla="*/ 225 h 464"/>
              <a:gd name="T82" fmla="*/ 7 w 309"/>
              <a:gd name="T83" fmla="*/ 190 h 464"/>
              <a:gd name="T84" fmla="*/ 2 w 309"/>
              <a:gd name="T85" fmla="*/ 144 h 464"/>
              <a:gd name="T86" fmla="*/ 3 w 309"/>
              <a:gd name="T87" fmla="*/ 123 h 464"/>
              <a:gd name="T88" fmla="*/ 6 w 309"/>
              <a:gd name="T89" fmla="*/ 72 h 464"/>
              <a:gd name="T90" fmla="*/ 9 w 309"/>
              <a:gd name="T91" fmla="*/ 51 h 464"/>
              <a:gd name="T92" fmla="*/ 16 w 309"/>
              <a:gd name="T93"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9" h="464">
                <a:moveTo>
                  <a:pt x="16" y="0"/>
                </a:moveTo>
                <a:cubicBezTo>
                  <a:pt x="9" y="41"/>
                  <a:pt x="9" y="41"/>
                  <a:pt x="9" y="41"/>
                </a:cubicBezTo>
                <a:cubicBezTo>
                  <a:pt x="7" y="51"/>
                  <a:pt x="7" y="51"/>
                  <a:pt x="7" y="51"/>
                </a:cubicBezTo>
                <a:cubicBezTo>
                  <a:pt x="7" y="54"/>
                  <a:pt x="6" y="58"/>
                  <a:pt x="6" y="61"/>
                </a:cubicBezTo>
                <a:cubicBezTo>
                  <a:pt x="5" y="66"/>
                  <a:pt x="5" y="66"/>
                  <a:pt x="5" y="66"/>
                </a:cubicBezTo>
                <a:cubicBezTo>
                  <a:pt x="5" y="68"/>
                  <a:pt x="5" y="70"/>
                  <a:pt x="5" y="72"/>
                </a:cubicBezTo>
                <a:cubicBezTo>
                  <a:pt x="4" y="79"/>
                  <a:pt x="4" y="79"/>
                  <a:pt x="4" y="79"/>
                </a:cubicBezTo>
                <a:cubicBezTo>
                  <a:pt x="4" y="82"/>
                  <a:pt x="4" y="82"/>
                  <a:pt x="4" y="82"/>
                </a:cubicBezTo>
                <a:cubicBezTo>
                  <a:pt x="1" y="123"/>
                  <a:pt x="1" y="123"/>
                  <a:pt x="1" y="123"/>
                </a:cubicBezTo>
                <a:cubicBezTo>
                  <a:pt x="0" y="133"/>
                  <a:pt x="0" y="133"/>
                  <a:pt x="0" y="133"/>
                </a:cubicBezTo>
                <a:cubicBezTo>
                  <a:pt x="0" y="137"/>
                  <a:pt x="0" y="140"/>
                  <a:pt x="0" y="144"/>
                </a:cubicBezTo>
                <a:cubicBezTo>
                  <a:pt x="0" y="144"/>
                  <a:pt x="0" y="145"/>
                  <a:pt x="0" y="146"/>
                </a:cubicBezTo>
                <a:cubicBezTo>
                  <a:pt x="0" y="152"/>
                  <a:pt x="1" y="158"/>
                  <a:pt x="2" y="164"/>
                </a:cubicBezTo>
                <a:cubicBezTo>
                  <a:pt x="2" y="164"/>
                  <a:pt x="2" y="164"/>
                  <a:pt x="2" y="164"/>
                </a:cubicBezTo>
                <a:cubicBezTo>
                  <a:pt x="3" y="170"/>
                  <a:pt x="3" y="170"/>
                  <a:pt x="3" y="170"/>
                </a:cubicBezTo>
                <a:cubicBezTo>
                  <a:pt x="5" y="186"/>
                  <a:pt x="5" y="186"/>
                  <a:pt x="5" y="186"/>
                </a:cubicBezTo>
                <a:cubicBezTo>
                  <a:pt x="5" y="191"/>
                  <a:pt x="5" y="191"/>
                  <a:pt x="5" y="191"/>
                </a:cubicBezTo>
                <a:cubicBezTo>
                  <a:pt x="7" y="205"/>
                  <a:pt x="7" y="205"/>
                  <a:pt x="7" y="205"/>
                </a:cubicBezTo>
                <a:cubicBezTo>
                  <a:pt x="8" y="209"/>
                  <a:pt x="9" y="213"/>
                  <a:pt x="10" y="217"/>
                </a:cubicBezTo>
                <a:cubicBezTo>
                  <a:pt x="10" y="220"/>
                  <a:pt x="11" y="223"/>
                  <a:pt x="12" y="225"/>
                </a:cubicBezTo>
                <a:cubicBezTo>
                  <a:pt x="15" y="233"/>
                  <a:pt x="15" y="233"/>
                  <a:pt x="15" y="233"/>
                </a:cubicBezTo>
                <a:cubicBezTo>
                  <a:pt x="19" y="244"/>
                  <a:pt x="19" y="244"/>
                  <a:pt x="19" y="244"/>
                </a:cubicBezTo>
                <a:cubicBezTo>
                  <a:pt x="22" y="254"/>
                  <a:pt x="22" y="254"/>
                  <a:pt x="22" y="254"/>
                </a:cubicBezTo>
                <a:cubicBezTo>
                  <a:pt x="28" y="272"/>
                  <a:pt x="28" y="272"/>
                  <a:pt x="28" y="272"/>
                </a:cubicBezTo>
                <a:cubicBezTo>
                  <a:pt x="31" y="280"/>
                  <a:pt x="31" y="280"/>
                  <a:pt x="31" y="280"/>
                </a:cubicBezTo>
                <a:cubicBezTo>
                  <a:pt x="31" y="281"/>
                  <a:pt x="31" y="281"/>
                  <a:pt x="31" y="281"/>
                </a:cubicBezTo>
                <a:cubicBezTo>
                  <a:pt x="31" y="282"/>
                  <a:pt x="31" y="282"/>
                  <a:pt x="31" y="282"/>
                </a:cubicBezTo>
                <a:cubicBezTo>
                  <a:pt x="32" y="283"/>
                  <a:pt x="32" y="283"/>
                  <a:pt x="32" y="283"/>
                </a:cubicBezTo>
                <a:cubicBezTo>
                  <a:pt x="34" y="290"/>
                  <a:pt x="37" y="296"/>
                  <a:pt x="40" y="303"/>
                </a:cubicBezTo>
                <a:cubicBezTo>
                  <a:pt x="43" y="312"/>
                  <a:pt x="43" y="312"/>
                  <a:pt x="43" y="312"/>
                </a:cubicBezTo>
                <a:cubicBezTo>
                  <a:pt x="44" y="312"/>
                  <a:pt x="44" y="312"/>
                  <a:pt x="44" y="312"/>
                </a:cubicBezTo>
                <a:cubicBezTo>
                  <a:pt x="47" y="319"/>
                  <a:pt x="47" y="319"/>
                  <a:pt x="47" y="319"/>
                </a:cubicBezTo>
                <a:cubicBezTo>
                  <a:pt x="48" y="321"/>
                  <a:pt x="48" y="321"/>
                  <a:pt x="48" y="321"/>
                </a:cubicBezTo>
                <a:cubicBezTo>
                  <a:pt x="48" y="323"/>
                  <a:pt x="49" y="324"/>
                  <a:pt x="49" y="326"/>
                </a:cubicBezTo>
                <a:cubicBezTo>
                  <a:pt x="50" y="327"/>
                  <a:pt x="51" y="328"/>
                  <a:pt x="51" y="330"/>
                </a:cubicBezTo>
                <a:cubicBezTo>
                  <a:pt x="51" y="330"/>
                  <a:pt x="52" y="330"/>
                  <a:pt x="52" y="331"/>
                </a:cubicBezTo>
                <a:cubicBezTo>
                  <a:pt x="53" y="334"/>
                  <a:pt x="55" y="337"/>
                  <a:pt x="57" y="340"/>
                </a:cubicBezTo>
                <a:cubicBezTo>
                  <a:pt x="60" y="346"/>
                  <a:pt x="60" y="346"/>
                  <a:pt x="60" y="346"/>
                </a:cubicBezTo>
                <a:cubicBezTo>
                  <a:pt x="66" y="358"/>
                  <a:pt x="66" y="358"/>
                  <a:pt x="66" y="358"/>
                </a:cubicBezTo>
                <a:cubicBezTo>
                  <a:pt x="66" y="358"/>
                  <a:pt x="66" y="358"/>
                  <a:pt x="66" y="358"/>
                </a:cubicBezTo>
                <a:cubicBezTo>
                  <a:pt x="67" y="359"/>
                  <a:pt x="67" y="359"/>
                  <a:pt x="67" y="359"/>
                </a:cubicBezTo>
                <a:cubicBezTo>
                  <a:pt x="76" y="376"/>
                  <a:pt x="76" y="376"/>
                  <a:pt x="76" y="376"/>
                </a:cubicBezTo>
                <a:cubicBezTo>
                  <a:pt x="78" y="379"/>
                  <a:pt x="79" y="382"/>
                  <a:pt x="81" y="385"/>
                </a:cubicBezTo>
                <a:cubicBezTo>
                  <a:pt x="82" y="387"/>
                  <a:pt x="83" y="388"/>
                  <a:pt x="84" y="390"/>
                </a:cubicBezTo>
                <a:cubicBezTo>
                  <a:pt x="84" y="390"/>
                  <a:pt x="84" y="390"/>
                  <a:pt x="85" y="391"/>
                </a:cubicBezTo>
                <a:cubicBezTo>
                  <a:pt x="85" y="391"/>
                  <a:pt x="86" y="392"/>
                  <a:pt x="86" y="393"/>
                </a:cubicBezTo>
                <a:cubicBezTo>
                  <a:pt x="86" y="393"/>
                  <a:pt x="86" y="393"/>
                  <a:pt x="86" y="393"/>
                </a:cubicBezTo>
                <a:cubicBezTo>
                  <a:pt x="87" y="393"/>
                  <a:pt x="87" y="394"/>
                  <a:pt x="87" y="394"/>
                </a:cubicBezTo>
                <a:cubicBezTo>
                  <a:pt x="91" y="399"/>
                  <a:pt x="96" y="404"/>
                  <a:pt x="101" y="409"/>
                </a:cubicBezTo>
                <a:cubicBezTo>
                  <a:pt x="103" y="410"/>
                  <a:pt x="105" y="411"/>
                  <a:pt x="106" y="413"/>
                </a:cubicBezTo>
                <a:cubicBezTo>
                  <a:pt x="107" y="413"/>
                  <a:pt x="107" y="413"/>
                  <a:pt x="107" y="413"/>
                </a:cubicBezTo>
                <a:cubicBezTo>
                  <a:pt x="111" y="416"/>
                  <a:pt x="115" y="418"/>
                  <a:pt x="118" y="420"/>
                </a:cubicBezTo>
                <a:cubicBezTo>
                  <a:pt x="119" y="421"/>
                  <a:pt x="119" y="421"/>
                  <a:pt x="120" y="421"/>
                </a:cubicBezTo>
                <a:cubicBezTo>
                  <a:pt x="131" y="428"/>
                  <a:pt x="142" y="435"/>
                  <a:pt x="153" y="442"/>
                </a:cubicBezTo>
                <a:cubicBezTo>
                  <a:pt x="164" y="447"/>
                  <a:pt x="174" y="453"/>
                  <a:pt x="185" y="457"/>
                </a:cubicBezTo>
                <a:cubicBezTo>
                  <a:pt x="185" y="457"/>
                  <a:pt x="185" y="457"/>
                  <a:pt x="186" y="458"/>
                </a:cubicBezTo>
                <a:cubicBezTo>
                  <a:pt x="186" y="458"/>
                  <a:pt x="187" y="458"/>
                  <a:pt x="188" y="459"/>
                </a:cubicBezTo>
                <a:cubicBezTo>
                  <a:pt x="189" y="459"/>
                  <a:pt x="189" y="459"/>
                  <a:pt x="190" y="459"/>
                </a:cubicBezTo>
                <a:cubicBezTo>
                  <a:pt x="190" y="459"/>
                  <a:pt x="190" y="459"/>
                  <a:pt x="190" y="460"/>
                </a:cubicBezTo>
                <a:cubicBezTo>
                  <a:pt x="194" y="461"/>
                  <a:pt x="197" y="462"/>
                  <a:pt x="200" y="463"/>
                </a:cubicBezTo>
                <a:cubicBezTo>
                  <a:pt x="202" y="463"/>
                  <a:pt x="203" y="464"/>
                  <a:pt x="205" y="464"/>
                </a:cubicBezTo>
                <a:cubicBezTo>
                  <a:pt x="205" y="464"/>
                  <a:pt x="205" y="464"/>
                  <a:pt x="206" y="464"/>
                </a:cubicBezTo>
                <a:cubicBezTo>
                  <a:pt x="207" y="464"/>
                  <a:pt x="209" y="464"/>
                  <a:pt x="210" y="464"/>
                </a:cubicBezTo>
                <a:cubicBezTo>
                  <a:pt x="214" y="464"/>
                  <a:pt x="217" y="464"/>
                  <a:pt x="221" y="464"/>
                </a:cubicBezTo>
                <a:cubicBezTo>
                  <a:pt x="221" y="464"/>
                  <a:pt x="221" y="464"/>
                  <a:pt x="222" y="464"/>
                </a:cubicBezTo>
                <a:cubicBezTo>
                  <a:pt x="222" y="464"/>
                  <a:pt x="222" y="464"/>
                  <a:pt x="222" y="464"/>
                </a:cubicBezTo>
                <a:cubicBezTo>
                  <a:pt x="222" y="463"/>
                  <a:pt x="223" y="463"/>
                  <a:pt x="224" y="463"/>
                </a:cubicBezTo>
                <a:cubicBezTo>
                  <a:pt x="226" y="463"/>
                  <a:pt x="228" y="463"/>
                  <a:pt x="231" y="462"/>
                </a:cubicBezTo>
                <a:cubicBezTo>
                  <a:pt x="234" y="462"/>
                  <a:pt x="236" y="462"/>
                  <a:pt x="239" y="461"/>
                </a:cubicBezTo>
                <a:cubicBezTo>
                  <a:pt x="250" y="459"/>
                  <a:pt x="260" y="457"/>
                  <a:pt x="271" y="455"/>
                </a:cubicBezTo>
                <a:cubicBezTo>
                  <a:pt x="278" y="453"/>
                  <a:pt x="284" y="451"/>
                  <a:pt x="291" y="448"/>
                </a:cubicBezTo>
                <a:cubicBezTo>
                  <a:pt x="309" y="439"/>
                  <a:pt x="309" y="439"/>
                  <a:pt x="309" y="439"/>
                </a:cubicBezTo>
                <a:cubicBezTo>
                  <a:pt x="291" y="448"/>
                  <a:pt x="291" y="448"/>
                  <a:pt x="291" y="448"/>
                </a:cubicBezTo>
                <a:cubicBezTo>
                  <a:pt x="284" y="451"/>
                  <a:pt x="278" y="453"/>
                  <a:pt x="271" y="454"/>
                </a:cubicBezTo>
                <a:cubicBezTo>
                  <a:pt x="260" y="457"/>
                  <a:pt x="249" y="459"/>
                  <a:pt x="238" y="461"/>
                </a:cubicBezTo>
                <a:cubicBezTo>
                  <a:pt x="236" y="461"/>
                  <a:pt x="233" y="462"/>
                  <a:pt x="231" y="462"/>
                </a:cubicBezTo>
                <a:cubicBezTo>
                  <a:pt x="228" y="462"/>
                  <a:pt x="226" y="463"/>
                  <a:pt x="223" y="463"/>
                </a:cubicBezTo>
                <a:cubicBezTo>
                  <a:pt x="222" y="463"/>
                  <a:pt x="221" y="463"/>
                  <a:pt x="220" y="463"/>
                </a:cubicBezTo>
                <a:cubicBezTo>
                  <a:pt x="217" y="464"/>
                  <a:pt x="214" y="464"/>
                  <a:pt x="210" y="464"/>
                </a:cubicBezTo>
                <a:cubicBezTo>
                  <a:pt x="209" y="464"/>
                  <a:pt x="207" y="464"/>
                  <a:pt x="206" y="464"/>
                </a:cubicBezTo>
                <a:cubicBezTo>
                  <a:pt x="205" y="463"/>
                  <a:pt x="205" y="463"/>
                  <a:pt x="205" y="463"/>
                </a:cubicBezTo>
                <a:cubicBezTo>
                  <a:pt x="200" y="463"/>
                  <a:pt x="195" y="461"/>
                  <a:pt x="191" y="459"/>
                </a:cubicBezTo>
                <a:cubicBezTo>
                  <a:pt x="190" y="459"/>
                  <a:pt x="190" y="459"/>
                  <a:pt x="190" y="459"/>
                </a:cubicBezTo>
                <a:cubicBezTo>
                  <a:pt x="189" y="459"/>
                  <a:pt x="189" y="459"/>
                  <a:pt x="189" y="458"/>
                </a:cubicBezTo>
                <a:cubicBezTo>
                  <a:pt x="188" y="458"/>
                  <a:pt x="187" y="458"/>
                  <a:pt x="186" y="457"/>
                </a:cubicBezTo>
                <a:cubicBezTo>
                  <a:pt x="186" y="457"/>
                  <a:pt x="185" y="457"/>
                  <a:pt x="185" y="457"/>
                </a:cubicBezTo>
                <a:cubicBezTo>
                  <a:pt x="184" y="456"/>
                  <a:pt x="183" y="456"/>
                  <a:pt x="182" y="456"/>
                </a:cubicBezTo>
                <a:cubicBezTo>
                  <a:pt x="182" y="456"/>
                  <a:pt x="182" y="455"/>
                  <a:pt x="182" y="455"/>
                </a:cubicBezTo>
                <a:cubicBezTo>
                  <a:pt x="172" y="451"/>
                  <a:pt x="163" y="446"/>
                  <a:pt x="154" y="441"/>
                </a:cubicBezTo>
                <a:cubicBezTo>
                  <a:pt x="142" y="435"/>
                  <a:pt x="131" y="428"/>
                  <a:pt x="120" y="421"/>
                </a:cubicBezTo>
                <a:cubicBezTo>
                  <a:pt x="120" y="420"/>
                  <a:pt x="119" y="420"/>
                  <a:pt x="119" y="420"/>
                </a:cubicBezTo>
                <a:cubicBezTo>
                  <a:pt x="115" y="417"/>
                  <a:pt x="111" y="415"/>
                  <a:pt x="107" y="412"/>
                </a:cubicBezTo>
                <a:cubicBezTo>
                  <a:pt x="107" y="412"/>
                  <a:pt x="107" y="412"/>
                  <a:pt x="106" y="412"/>
                </a:cubicBezTo>
                <a:cubicBezTo>
                  <a:pt x="105" y="410"/>
                  <a:pt x="103" y="409"/>
                  <a:pt x="102" y="408"/>
                </a:cubicBezTo>
                <a:cubicBezTo>
                  <a:pt x="96" y="404"/>
                  <a:pt x="92" y="399"/>
                  <a:pt x="88" y="393"/>
                </a:cubicBezTo>
                <a:cubicBezTo>
                  <a:pt x="87" y="393"/>
                  <a:pt x="87" y="393"/>
                  <a:pt x="87" y="392"/>
                </a:cubicBezTo>
                <a:cubicBezTo>
                  <a:pt x="87" y="392"/>
                  <a:pt x="87" y="392"/>
                  <a:pt x="86" y="392"/>
                </a:cubicBezTo>
                <a:cubicBezTo>
                  <a:pt x="86" y="391"/>
                  <a:pt x="85" y="390"/>
                  <a:pt x="85" y="390"/>
                </a:cubicBezTo>
                <a:cubicBezTo>
                  <a:pt x="85" y="389"/>
                  <a:pt x="85" y="389"/>
                  <a:pt x="84" y="389"/>
                </a:cubicBezTo>
                <a:cubicBezTo>
                  <a:pt x="83" y="388"/>
                  <a:pt x="83" y="386"/>
                  <a:pt x="82" y="385"/>
                </a:cubicBezTo>
                <a:cubicBezTo>
                  <a:pt x="80" y="382"/>
                  <a:pt x="78" y="379"/>
                  <a:pt x="77" y="376"/>
                </a:cubicBezTo>
                <a:cubicBezTo>
                  <a:pt x="67" y="358"/>
                  <a:pt x="67" y="358"/>
                  <a:pt x="67" y="358"/>
                </a:cubicBezTo>
                <a:cubicBezTo>
                  <a:pt x="67" y="358"/>
                  <a:pt x="67" y="358"/>
                  <a:pt x="67" y="358"/>
                </a:cubicBezTo>
                <a:cubicBezTo>
                  <a:pt x="67" y="358"/>
                  <a:pt x="67" y="358"/>
                  <a:pt x="67" y="358"/>
                </a:cubicBezTo>
                <a:cubicBezTo>
                  <a:pt x="61" y="347"/>
                  <a:pt x="61" y="347"/>
                  <a:pt x="61" y="347"/>
                </a:cubicBezTo>
                <a:cubicBezTo>
                  <a:pt x="57" y="340"/>
                  <a:pt x="57" y="340"/>
                  <a:pt x="57" y="340"/>
                </a:cubicBezTo>
                <a:cubicBezTo>
                  <a:pt x="56" y="337"/>
                  <a:pt x="54" y="334"/>
                  <a:pt x="53" y="330"/>
                </a:cubicBezTo>
                <a:cubicBezTo>
                  <a:pt x="53" y="330"/>
                  <a:pt x="52" y="330"/>
                  <a:pt x="52" y="329"/>
                </a:cubicBezTo>
                <a:cubicBezTo>
                  <a:pt x="51" y="327"/>
                  <a:pt x="50" y="325"/>
                  <a:pt x="50" y="323"/>
                </a:cubicBezTo>
                <a:cubicBezTo>
                  <a:pt x="49" y="323"/>
                  <a:pt x="49" y="322"/>
                  <a:pt x="49" y="321"/>
                </a:cubicBezTo>
                <a:cubicBezTo>
                  <a:pt x="48" y="318"/>
                  <a:pt x="48" y="318"/>
                  <a:pt x="48" y="318"/>
                </a:cubicBezTo>
                <a:cubicBezTo>
                  <a:pt x="45" y="313"/>
                  <a:pt x="45" y="313"/>
                  <a:pt x="45" y="313"/>
                </a:cubicBezTo>
                <a:cubicBezTo>
                  <a:pt x="45" y="312"/>
                  <a:pt x="45" y="312"/>
                  <a:pt x="45" y="312"/>
                </a:cubicBezTo>
                <a:cubicBezTo>
                  <a:pt x="41" y="302"/>
                  <a:pt x="41" y="302"/>
                  <a:pt x="41" y="302"/>
                </a:cubicBezTo>
                <a:cubicBezTo>
                  <a:pt x="38" y="296"/>
                  <a:pt x="35" y="290"/>
                  <a:pt x="33" y="283"/>
                </a:cubicBezTo>
                <a:cubicBezTo>
                  <a:pt x="32" y="280"/>
                  <a:pt x="32" y="280"/>
                  <a:pt x="32" y="280"/>
                </a:cubicBezTo>
                <a:cubicBezTo>
                  <a:pt x="31" y="278"/>
                  <a:pt x="31" y="278"/>
                  <a:pt x="31" y="278"/>
                </a:cubicBezTo>
                <a:cubicBezTo>
                  <a:pt x="30" y="276"/>
                  <a:pt x="30" y="276"/>
                  <a:pt x="30" y="276"/>
                </a:cubicBezTo>
                <a:cubicBezTo>
                  <a:pt x="29" y="272"/>
                  <a:pt x="29" y="272"/>
                  <a:pt x="29" y="272"/>
                </a:cubicBezTo>
                <a:cubicBezTo>
                  <a:pt x="24" y="255"/>
                  <a:pt x="24" y="255"/>
                  <a:pt x="24" y="255"/>
                </a:cubicBezTo>
                <a:cubicBezTo>
                  <a:pt x="20" y="244"/>
                  <a:pt x="20" y="244"/>
                  <a:pt x="20" y="244"/>
                </a:cubicBezTo>
                <a:cubicBezTo>
                  <a:pt x="17" y="234"/>
                  <a:pt x="17" y="234"/>
                  <a:pt x="17" y="234"/>
                </a:cubicBezTo>
                <a:cubicBezTo>
                  <a:pt x="13" y="225"/>
                  <a:pt x="13" y="225"/>
                  <a:pt x="13" y="225"/>
                </a:cubicBezTo>
                <a:cubicBezTo>
                  <a:pt x="12" y="222"/>
                  <a:pt x="12" y="219"/>
                  <a:pt x="11" y="216"/>
                </a:cubicBezTo>
                <a:cubicBezTo>
                  <a:pt x="10" y="212"/>
                  <a:pt x="9" y="208"/>
                  <a:pt x="9" y="205"/>
                </a:cubicBezTo>
                <a:cubicBezTo>
                  <a:pt x="7" y="190"/>
                  <a:pt x="7" y="190"/>
                  <a:pt x="7" y="190"/>
                </a:cubicBezTo>
                <a:cubicBezTo>
                  <a:pt x="6" y="187"/>
                  <a:pt x="6" y="187"/>
                  <a:pt x="6" y="187"/>
                </a:cubicBezTo>
                <a:cubicBezTo>
                  <a:pt x="4" y="164"/>
                  <a:pt x="4" y="164"/>
                  <a:pt x="4" y="164"/>
                </a:cubicBezTo>
                <a:cubicBezTo>
                  <a:pt x="3" y="157"/>
                  <a:pt x="2" y="151"/>
                  <a:pt x="2" y="144"/>
                </a:cubicBezTo>
                <a:cubicBezTo>
                  <a:pt x="2" y="144"/>
                  <a:pt x="2" y="144"/>
                  <a:pt x="2" y="144"/>
                </a:cubicBezTo>
                <a:cubicBezTo>
                  <a:pt x="2" y="140"/>
                  <a:pt x="2" y="137"/>
                  <a:pt x="2" y="133"/>
                </a:cubicBezTo>
                <a:cubicBezTo>
                  <a:pt x="3" y="123"/>
                  <a:pt x="3" y="123"/>
                  <a:pt x="3" y="123"/>
                </a:cubicBezTo>
                <a:cubicBezTo>
                  <a:pt x="6" y="82"/>
                  <a:pt x="6" y="82"/>
                  <a:pt x="6" y="82"/>
                </a:cubicBezTo>
                <a:cubicBezTo>
                  <a:pt x="6" y="81"/>
                  <a:pt x="6" y="81"/>
                  <a:pt x="6" y="81"/>
                </a:cubicBezTo>
                <a:cubicBezTo>
                  <a:pt x="6" y="72"/>
                  <a:pt x="6" y="72"/>
                  <a:pt x="6" y="72"/>
                </a:cubicBezTo>
                <a:cubicBezTo>
                  <a:pt x="7" y="70"/>
                  <a:pt x="7" y="68"/>
                  <a:pt x="7" y="67"/>
                </a:cubicBezTo>
                <a:cubicBezTo>
                  <a:pt x="8" y="62"/>
                  <a:pt x="8" y="62"/>
                  <a:pt x="8" y="62"/>
                </a:cubicBezTo>
                <a:cubicBezTo>
                  <a:pt x="8" y="58"/>
                  <a:pt x="9" y="55"/>
                  <a:pt x="9" y="51"/>
                </a:cubicBezTo>
                <a:cubicBezTo>
                  <a:pt x="11" y="41"/>
                  <a:pt x="11" y="41"/>
                  <a:pt x="11" y="41"/>
                </a:cubicBezTo>
                <a:cubicBezTo>
                  <a:pt x="18" y="1"/>
                  <a:pt x="18" y="1"/>
                  <a:pt x="18" y="1"/>
                </a:cubicBezTo>
                <a:cubicBezTo>
                  <a:pt x="16" y="0"/>
                  <a:pt x="16" y="0"/>
                  <a:pt x="16" y="0"/>
                </a:cubicBezTo>
              </a:path>
            </a:pathLst>
          </a:custGeom>
          <a:solidFill>
            <a:srgbClr val="789B0D"/>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1" name="Freeform 3580">
            <a:extLst>
              <a:ext uri="{FF2B5EF4-FFF2-40B4-BE49-F238E27FC236}">
                <a16:creationId xmlns:a16="http://schemas.microsoft.com/office/drawing/2014/main" id="{3FA8DB7B-1C90-4624-82D7-EF1C91EB4F06}"/>
              </a:ext>
            </a:extLst>
          </p:cNvPr>
          <p:cNvSpPr>
            <a:spLocks/>
          </p:cNvSpPr>
          <p:nvPr/>
        </p:nvSpPr>
        <p:spPr bwMode="auto">
          <a:xfrm>
            <a:off x="1845783" y="2310250"/>
            <a:ext cx="4302623" cy="50806"/>
          </a:xfrm>
          <a:custGeom>
            <a:avLst/>
            <a:gdLst>
              <a:gd name="T0" fmla="*/ 993 w 999"/>
              <a:gd name="T1" fmla="*/ 12 h 12"/>
              <a:gd name="T2" fmla="*/ 6 w 999"/>
              <a:gd name="T3" fmla="*/ 12 h 12"/>
              <a:gd name="T4" fmla="*/ 0 w 999"/>
              <a:gd name="T5" fmla="*/ 6 h 12"/>
              <a:gd name="T6" fmla="*/ 6 w 999"/>
              <a:gd name="T7" fmla="*/ 0 h 12"/>
              <a:gd name="T8" fmla="*/ 993 w 999"/>
              <a:gd name="T9" fmla="*/ 0 h 12"/>
              <a:gd name="T10" fmla="*/ 999 w 999"/>
              <a:gd name="T11" fmla="*/ 6 h 12"/>
              <a:gd name="T12" fmla="*/ 993 w 99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999" h="12">
                <a:moveTo>
                  <a:pt x="993" y="12"/>
                </a:moveTo>
                <a:cubicBezTo>
                  <a:pt x="6" y="12"/>
                  <a:pt x="6" y="12"/>
                  <a:pt x="6" y="12"/>
                </a:cubicBezTo>
                <a:cubicBezTo>
                  <a:pt x="3" y="12"/>
                  <a:pt x="0" y="10"/>
                  <a:pt x="0" y="6"/>
                </a:cubicBezTo>
                <a:cubicBezTo>
                  <a:pt x="0" y="3"/>
                  <a:pt x="3" y="0"/>
                  <a:pt x="6" y="0"/>
                </a:cubicBezTo>
                <a:cubicBezTo>
                  <a:pt x="993" y="0"/>
                  <a:pt x="993" y="0"/>
                  <a:pt x="993" y="0"/>
                </a:cubicBezTo>
                <a:cubicBezTo>
                  <a:pt x="996" y="0"/>
                  <a:pt x="999" y="3"/>
                  <a:pt x="999" y="6"/>
                </a:cubicBezTo>
                <a:cubicBezTo>
                  <a:pt x="999" y="10"/>
                  <a:pt x="996" y="12"/>
                  <a:pt x="993" y="12"/>
                </a:cubicBez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2" name="Rectangle 3581">
            <a:extLst>
              <a:ext uri="{FF2B5EF4-FFF2-40B4-BE49-F238E27FC236}">
                <a16:creationId xmlns:a16="http://schemas.microsoft.com/office/drawing/2014/main" id="{126448AB-92C2-42DF-B5A6-7D7469173BC8}"/>
              </a:ext>
            </a:extLst>
          </p:cNvPr>
          <p:cNvSpPr>
            <a:spLocks noChangeArrowheads="1"/>
          </p:cNvSpPr>
          <p:nvPr/>
        </p:nvSpPr>
        <p:spPr bwMode="auto">
          <a:xfrm>
            <a:off x="5144990" y="2576981"/>
            <a:ext cx="17465" cy="903392"/>
          </a:xfrm>
          <a:prstGeom prst="rect">
            <a:avLst/>
          </a:pr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3" name="Rectangle 3582">
            <a:extLst>
              <a:ext uri="{FF2B5EF4-FFF2-40B4-BE49-F238E27FC236}">
                <a16:creationId xmlns:a16="http://schemas.microsoft.com/office/drawing/2014/main" id="{899C2692-DE09-4A1C-B0BB-3694CA0D4A37}"/>
              </a:ext>
            </a:extLst>
          </p:cNvPr>
          <p:cNvSpPr>
            <a:spLocks noChangeArrowheads="1"/>
          </p:cNvSpPr>
          <p:nvPr/>
        </p:nvSpPr>
        <p:spPr bwMode="auto">
          <a:xfrm>
            <a:off x="5333925" y="2576981"/>
            <a:ext cx="22228" cy="903392"/>
          </a:xfrm>
          <a:prstGeom prst="rect">
            <a:avLst/>
          </a:pr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4" name="Rectangle 3583">
            <a:extLst>
              <a:ext uri="{FF2B5EF4-FFF2-40B4-BE49-F238E27FC236}">
                <a16:creationId xmlns:a16="http://schemas.microsoft.com/office/drawing/2014/main" id="{E2D997B0-CDA2-4E1E-93F4-EDAF73922DF9}"/>
              </a:ext>
            </a:extLst>
          </p:cNvPr>
          <p:cNvSpPr>
            <a:spLocks noChangeArrowheads="1"/>
          </p:cNvSpPr>
          <p:nvPr/>
        </p:nvSpPr>
        <p:spPr bwMode="auto">
          <a:xfrm>
            <a:off x="4963994" y="2353118"/>
            <a:ext cx="38104" cy="223863"/>
          </a:xfrm>
          <a:prstGeom prst="rect">
            <a:avLst/>
          </a:pr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5" name="Rectangle 3584">
            <a:extLst>
              <a:ext uri="{FF2B5EF4-FFF2-40B4-BE49-F238E27FC236}">
                <a16:creationId xmlns:a16="http://schemas.microsoft.com/office/drawing/2014/main" id="{2674933E-09C0-43E8-898B-ECDA2D6342FD}"/>
              </a:ext>
            </a:extLst>
          </p:cNvPr>
          <p:cNvSpPr>
            <a:spLocks noChangeArrowheads="1"/>
          </p:cNvSpPr>
          <p:nvPr/>
        </p:nvSpPr>
        <p:spPr bwMode="auto">
          <a:xfrm>
            <a:off x="5497456" y="2353118"/>
            <a:ext cx="34929" cy="223863"/>
          </a:xfrm>
          <a:prstGeom prst="rect">
            <a:avLst/>
          </a:pr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6" name="Freeform 3585">
            <a:extLst>
              <a:ext uri="{FF2B5EF4-FFF2-40B4-BE49-F238E27FC236}">
                <a16:creationId xmlns:a16="http://schemas.microsoft.com/office/drawing/2014/main" id="{5665EF6A-FE35-464E-B62F-7B5923750837}"/>
              </a:ext>
            </a:extLst>
          </p:cNvPr>
          <p:cNvSpPr>
            <a:spLocks/>
          </p:cNvSpPr>
          <p:nvPr/>
        </p:nvSpPr>
        <p:spPr bwMode="auto">
          <a:xfrm>
            <a:off x="4717903" y="3447032"/>
            <a:ext cx="1063748" cy="525523"/>
          </a:xfrm>
          <a:custGeom>
            <a:avLst/>
            <a:gdLst>
              <a:gd name="T0" fmla="*/ 481 w 670"/>
              <a:gd name="T1" fmla="*/ 0 h 331"/>
              <a:gd name="T2" fmla="*/ 190 w 670"/>
              <a:gd name="T3" fmla="*/ 0 h 331"/>
              <a:gd name="T4" fmla="*/ 0 w 670"/>
              <a:gd name="T5" fmla="*/ 331 h 331"/>
              <a:gd name="T6" fmla="*/ 670 w 670"/>
              <a:gd name="T7" fmla="*/ 331 h 331"/>
              <a:gd name="T8" fmla="*/ 481 w 670"/>
              <a:gd name="T9" fmla="*/ 0 h 331"/>
            </a:gdLst>
            <a:ahLst/>
            <a:cxnLst>
              <a:cxn ang="0">
                <a:pos x="T0" y="T1"/>
              </a:cxn>
              <a:cxn ang="0">
                <a:pos x="T2" y="T3"/>
              </a:cxn>
              <a:cxn ang="0">
                <a:pos x="T4" y="T5"/>
              </a:cxn>
              <a:cxn ang="0">
                <a:pos x="T6" y="T7"/>
              </a:cxn>
              <a:cxn ang="0">
                <a:pos x="T8" y="T9"/>
              </a:cxn>
            </a:cxnLst>
            <a:rect l="0" t="0" r="r" b="b"/>
            <a:pathLst>
              <a:path w="670" h="331">
                <a:moveTo>
                  <a:pt x="481" y="0"/>
                </a:moveTo>
                <a:lnTo>
                  <a:pt x="190" y="0"/>
                </a:lnTo>
                <a:lnTo>
                  <a:pt x="0" y="331"/>
                </a:lnTo>
                <a:lnTo>
                  <a:pt x="670" y="331"/>
                </a:lnTo>
                <a:lnTo>
                  <a:pt x="481" y="0"/>
                </a:ln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7" name="Rectangle 3586">
            <a:extLst>
              <a:ext uri="{FF2B5EF4-FFF2-40B4-BE49-F238E27FC236}">
                <a16:creationId xmlns:a16="http://schemas.microsoft.com/office/drawing/2014/main" id="{DD8FF1A8-B4D7-4A6B-BE3E-CDB3D66E723F}"/>
              </a:ext>
            </a:extLst>
          </p:cNvPr>
          <p:cNvSpPr>
            <a:spLocks noChangeArrowheads="1"/>
          </p:cNvSpPr>
          <p:nvPr/>
        </p:nvSpPr>
        <p:spPr bwMode="auto">
          <a:xfrm>
            <a:off x="4916363" y="2542052"/>
            <a:ext cx="668415" cy="65095"/>
          </a:xfrm>
          <a:prstGeom prst="rect">
            <a:avLst/>
          </a:pr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38" name="Oval 3587">
            <a:extLst>
              <a:ext uri="{FF2B5EF4-FFF2-40B4-BE49-F238E27FC236}">
                <a16:creationId xmlns:a16="http://schemas.microsoft.com/office/drawing/2014/main" id="{8D052F09-6A70-4F30-8949-6E0F40A31021}"/>
              </a:ext>
            </a:extLst>
          </p:cNvPr>
          <p:cNvSpPr>
            <a:spLocks noChangeArrowheads="1"/>
          </p:cNvSpPr>
          <p:nvPr/>
        </p:nvSpPr>
        <p:spPr bwMode="auto">
          <a:xfrm>
            <a:off x="2371307" y="10493172"/>
            <a:ext cx="6636518" cy="1241569"/>
          </a:xfrm>
          <a:prstGeom prst="ellipse">
            <a:avLst/>
          </a:prstGeom>
          <a:solidFill>
            <a:srgbClr val="F4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49" name="Freeform 4704">
            <a:extLst>
              <a:ext uri="{FF2B5EF4-FFF2-40B4-BE49-F238E27FC236}">
                <a16:creationId xmlns:a16="http://schemas.microsoft.com/office/drawing/2014/main" id="{5C2C9457-D8DD-456E-82BC-2C7A48B24A09}"/>
              </a:ext>
            </a:extLst>
          </p:cNvPr>
          <p:cNvSpPr>
            <a:spLocks/>
          </p:cNvSpPr>
          <p:nvPr/>
        </p:nvSpPr>
        <p:spPr bwMode="auto">
          <a:xfrm>
            <a:off x="4370201" y="10472533"/>
            <a:ext cx="2927689" cy="809719"/>
          </a:xfrm>
          <a:custGeom>
            <a:avLst/>
            <a:gdLst>
              <a:gd name="T0" fmla="*/ 0 w 680"/>
              <a:gd name="T1" fmla="*/ 0 h 188"/>
              <a:gd name="T2" fmla="*/ 137 w 680"/>
              <a:gd name="T3" fmla="*/ 134 h 188"/>
              <a:gd name="T4" fmla="*/ 137 w 680"/>
              <a:gd name="T5" fmla="*/ 188 h 188"/>
              <a:gd name="T6" fmla="*/ 653 w 680"/>
              <a:gd name="T7" fmla="*/ 188 h 188"/>
              <a:gd name="T8" fmla="*/ 680 w 680"/>
              <a:gd name="T9" fmla="*/ 161 h 188"/>
              <a:gd name="T10" fmla="*/ 680 w 680"/>
              <a:gd name="T11" fmla="*/ 134 h 188"/>
              <a:gd name="T12" fmla="*/ 532 w 680"/>
              <a:gd name="T13" fmla="*/ 0 h 188"/>
              <a:gd name="T14" fmla="*/ 0 w 680"/>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0" h="188">
                <a:moveTo>
                  <a:pt x="0" y="0"/>
                </a:moveTo>
                <a:cubicBezTo>
                  <a:pt x="81" y="0"/>
                  <a:pt x="137" y="60"/>
                  <a:pt x="137" y="134"/>
                </a:cubicBezTo>
                <a:cubicBezTo>
                  <a:pt x="137" y="188"/>
                  <a:pt x="137" y="188"/>
                  <a:pt x="137" y="188"/>
                </a:cubicBezTo>
                <a:cubicBezTo>
                  <a:pt x="653" y="188"/>
                  <a:pt x="653" y="188"/>
                  <a:pt x="653" y="188"/>
                </a:cubicBezTo>
                <a:cubicBezTo>
                  <a:pt x="668" y="188"/>
                  <a:pt x="680" y="176"/>
                  <a:pt x="680" y="161"/>
                </a:cubicBezTo>
                <a:cubicBezTo>
                  <a:pt x="680" y="134"/>
                  <a:pt x="680" y="134"/>
                  <a:pt x="680" y="134"/>
                </a:cubicBezTo>
                <a:cubicBezTo>
                  <a:pt x="680" y="60"/>
                  <a:pt x="614" y="0"/>
                  <a:pt x="532" y="0"/>
                </a:cubicBezTo>
                <a:lnTo>
                  <a:pt x="0" y="0"/>
                </a:ln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0" name="Freeform 4705">
            <a:extLst>
              <a:ext uri="{FF2B5EF4-FFF2-40B4-BE49-F238E27FC236}">
                <a16:creationId xmlns:a16="http://schemas.microsoft.com/office/drawing/2014/main" id="{D826CBEE-CF71-40FD-B310-CC73C47C311B}"/>
              </a:ext>
            </a:extLst>
          </p:cNvPr>
          <p:cNvSpPr>
            <a:spLocks/>
          </p:cNvSpPr>
          <p:nvPr/>
        </p:nvSpPr>
        <p:spPr bwMode="auto">
          <a:xfrm>
            <a:off x="4136811" y="10472533"/>
            <a:ext cx="822420" cy="809719"/>
          </a:xfrm>
          <a:custGeom>
            <a:avLst/>
            <a:gdLst>
              <a:gd name="T0" fmla="*/ 0 w 191"/>
              <a:gd name="T1" fmla="*/ 27 h 188"/>
              <a:gd name="T2" fmla="*/ 0 w 191"/>
              <a:gd name="T3" fmla="*/ 161 h 188"/>
              <a:gd name="T4" fmla="*/ 27 w 191"/>
              <a:gd name="T5" fmla="*/ 188 h 188"/>
              <a:gd name="T6" fmla="*/ 191 w 191"/>
              <a:gd name="T7" fmla="*/ 188 h 188"/>
              <a:gd name="T8" fmla="*/ 191 w 191"/>
              <a:gd name="T9" fmla="*/ 134 h 188"/>
              <a:gd name="T10" fmla="*/ 54 w 191"/>
              <a:gd name="T11" fmla="*/ 0 h 188"/>
              <a:gd name="T12" fmla="*/ 27 w 191"/>
              <a:gd name="T13" fmla="*/ 0 h 188"/>
              <a:gd name="T14" fmla="*/ 0 w 191"/>
              <a:gd name="T15" fmla="*/ 27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88">
                <a:moveTo>
                  <a:pt x="0" y="27"/>
                </a:moveTo>
                <a:cubicBezTo>
                  <a:pt x="0" y="161"/>
                  <a:pt x="0" y="161"/>
                  <a:pt x="0" y="161"/>
                </a:cubicBezTo>
                <a:cubicBezTo>
                  <a:pt x="0" y="176"/>
                  <a:pt x="12" y="188"/>
                  <a:pt x="27" y="188"/>
                </a:cubicBezTo>
                <a:cubicBezTo>
                  <a:pt x="191" y="188"/>
                  <a:pt x="191" y="188"/>
                  <a:pt x="191" y="188"/>
                </a:cubicBezTo>
                <a:cubicBezTo>
                  <a:pt x="191" y="134"/>
                  <a:pt x="191" y="134"/>
                  <a:pt x="191" y="134"/>
                </a:cubicBezTo>
                <a:cubicBezTo>
                  <a:pt x="191" y="60"/>
                  <a:pt x="135" y="0"/>
                  <a:pt x="54" y="0"/>
                </a:cubicBezTo>
                <a:cubicBezTo>
                  <a:pt x="27" y="0"/>
                  <a:pt x="27" y="0"/>
                  <a:pt x="27" y="0"/>
                </a:cubicBezTo>
                <a:cubicBezTo>
                  <a:pt x="12" y="0"/>
                  <a:pt x="0" y="12"/>
                  <a:pt x="0" y="27"/>
                </a:cubicBezTo>
                <a:close/>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1" name="Freeform 4706">
            <a:extLst>
              <a:ext uri="{FF2B5EF4-FFF2-40B4-BE49-F238E27FC236}">
                <a16:creationId xmlns:a16="http://schemas.microsoft.com/office/drawing/2014/main" id="{1510D654-507F-47BB-BFAA-C465849068F8}"/>
              </a:ext>
            </a:extLst>
          </p:cNvPr>
          <p:cNvSpPr>
            <a:spLocks/>
          </p:cNvSpPr>
          <p:nvPr/>
        </p:nvSpPr>
        <p:spPr bwMode="auto">
          <a:xfrm>
            <a:off x="4098707" y="5707894"/>
            <a:ext cx="2557759" cy="4678904"/>
          </a:xfrm>
          <a:custGeom>
            <a:avLst/>
            <a:gdLst>
              <a:gd name="T0" fmla="*/ 91 w 594"/>
              <a:gd name="T1" fmla="*/ 1086 h 1086"/>
              <a:gd name="T2" fmla="*/ 541 w 594"/>
              <a:gd name="T3" fmla="*/ 1086 h 1086"/>
              <a:gd name="T4" fmla="*/ 593 w 594"/>
              <a:gd name="T5" fmla="*/ 1033 h 1086"/>
              <a:gd name="T6" fmla="*/ 559 w 594"/>
              <a:gd name="T7" fmla="*/ 54 h 1086"/>
              <a:gd name="T8" fmla="*/ 503 w 594"/>
              <a:gd name="T9" fmla="*/ 0 h 1086"/>
              <a:gd name="T10" fmla="*/ 53 w 594"/>
              <a:gd name="T11" fmla="*/ 0 h 1086"/>
              <a:gd name="T12" fmla="*/ 1 w 594"/>
              <a:gd name="T13" fmla="*/ 54 h 1086"/>
              <a:gd name="T14" fmla="*/ 36 w 594"/>
              <a:gd name="T15" fmla="*/ 1033 h 1086"/>
              <a:gd name="T16" fmla="*/ 91 w 594"/>
              <a:gd name="T17" fmla="*/ 1086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1086">
                <a:moveTo>
                  <a:pt x="91" y="1086"/>
                </a:moveTo>
                <a:cubicBezTo>
                  <a:pt x="541" y="1086"/>
                  <a:pt x="541" y="1086"/>
                  <a:pt x="541" y="1086"/>
                </a:cubicBezTo>
                <a:cubicBezTo>
                  <a:pt x="571" y="1086"/>
                  <a:pt x="594" y="1062"/>
                  <a:pt x="593" y="1033"/>
                </a:cubicBezTo>
                <a:cubicBezTo>
                  <a:pt x="559" y="54"/>
                  <a:pt x="559" y="54"/>
                  <a:pt x="559" y="54"/>
                </a:cubicBezTo>
                <a:cubicBezTo>
                  <a:pt x="558" y="24"/>
                  <a:pt x="533" y="0"/>
                  <a:pt x="503" y="0"/>
                </a:cubicBezTo>
                <a:cubicBezTo>
                  <a:pt x="53" y="0"/>
                  <a:pt x="53" y="0"/>
                  <a:pt x="53" y="0"/>
                </a:cubicBezTo>
                <a:cubicBezTo>
                  <a:pt x="24" y="0"/>
                  <a:pt x="0" y="24"/>
                  <a:pt x="1" y="54"/>
                </a:cubicBezTo>
                <a:cubicBezTo>
                  <a:pt x="36" y="1033"/>
                  <a:pt x="36" y="1033"/>
                  <a:pt x="36" y="1033"/>
                </a:cubicBezTo>
                <a:cubicBezTo>
                  <a:pt x="37" y="1062"/>
                  <a:pt x="61" y="1086"/>
                  <a:pt x="91" y="1086"/>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2" name="Freeform 4707">
            <a:extLst>
              <a:ext uri="{FF2B5EF4-FFF2-40B4-BE49-F238E27FC236}">
                <a16:creationId xmlns:a16="http://schemas.microsoft.com/office/drawing/2014/main" id="{4432D69A-6055-4B9A-88ED-F1B596CFE3DD}"/>
              </a:ext>
            </a:extLst>
          </p:cNvPr>
          <p:cNvSpPr>
            <a:spLocks/>
          </p:cNvSpPr>
          <p:nvPr/>
        </p:nvSpPr>
        <p:spPr bwMode="auto">
          <a:xfrm>
            <a:off x="4262239" y="5707894"/>
            <a:ext cx="2552996" cy="4678904"/>
          </a:xfrm>
          <a:custGeom>
            <a:avLst/>
            <a:gdLst>
              <a:gd name="T0" fmla="*/ 91 w 593"/>
              <a:gd name="T1" fmla="*/ 1086 h 1086"/>
              <a:gd name="T2" fmla="*/ 541 w 593"/>
              <a:gd name="T3" fmla="*/ 1086 h 1086"/>
              <a:gd name="T4" fmla="*/ 592 w 593"/>
              <a:gd name="T5" fmla="*/ 1033 h 1086"/>
              <a:gd name="T6" fmla="*/ 558 w 593"/>
              <a:gd name="T7" fmla="*/ 54 h 1086"/>
              <a:gd name="T8" fmla="*/ 503 w 593"/>
              <a:gd name="T9" fmla="*/ 0 h 1086"/>
              <a:gd name="T10" fmla="*/ 53 w 593"/>
              <a:gd name="T11" fmla="*/ 0 h 1086"/>
              <a:gd name="T12" fmla="*/ 1 w 593"/>
              <a:gd name="T13" fmla="*/ 54 h 1086"/>
              <a:gd name="T14" fmla="*/ 35 w 593"/>
              <a:gd name="T15" fmla="*/ 1033 h 1086"/>
              <a:gd name="T16" fmla="*/ 91 w 593"/>
              <a:gd name="T17" fmla="*/ 1086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1086">
                <a:moveTo>
                  <a:pt x="91" y="1086"/>
                </a:moveTo>
                <a:cubicBezTo>
                  <a:pt x="541" y="1086"/>
                  <a:pt x="541" y="1086"/>
                  <a:pt x="541" y="1086"/>
                </a:cubicBezTo>
                <a:cubicBezTo>
                  <a:pt x="570" y="1086"/>
                  <a:pt x="593" y="1062"/>
                  <a:pt x="592" y="1033"/>
                </a:cubicBezTo>
                <a:cubicBezTo>
                  <a:pt x="558" y="54"/>
                  <a:pt x="558" y="54"/>
                  <a:pt x="558" y="54"/>
                </a:cubicBezTo>
                <a:cubicBezTo>
                  <a:pt x="557" y="24"/>
                  <a:pt x="532" y="0"/>
                  <a:pt x="503" y="0"/>
                </a:cubicBezTo>
                <a:cubicBezTo>
                  <a:pt x="53" y="0"/>
                  <a:pt x="53" y="0"/>
                  <a:pt x="53" y="0"/>
                </a:cubicBezTo>
                <a:cubicBezTo>
                  <a:pt x="23" y="0"/>
                  <a:pt x="0" y="24"/>
                  <a:pt x="1" y="54"/>
                </a:cubicBezTo>
                <a:cubicBezTo>
                  <a:pt x="35" y="1033"/>
                  <a:pt x="35" y="1033"/>
                  <a:pt x="35" y="1033"/>
                </a:cubicBezTo>
                <a:cubicBezTo>
                  <a:pt x="36" y="1062"/>
                  <a:pt x="61" y="1086"/>
                  <a:pt x="91" y="1086"/>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3" name="Freeform 4708">
            <a:extLst>
              <a:ext uri="{FF2B5EF4-FFF2-40B4-BE49-F238E27FC236}">
                <a16:creationId xmlns:a16="http://schemas.microsoft.com/office/drawing/2014/main" id="{AA3D54D7-11E4-4CB1-8D17-2A0E116CBC3B}"/>
              </a:ext>
            </a:extLst>
          </p:cNvPr>
          <p:cNvSpPr>
            <a:spLocks noEditPoints="1"/>
          </p:cNvSpPr>
          <p:nvPr/>
        </p:nvSpPr>
        <p:spPr bwMode="auto">
          <a:xfrm>
            <a:off x="4262239" y="5707894"/>
            <a:ext cx="2552996" cy="4678904"/>
          </a:xfrm>
          <a:custGeom>
            <a:avLst/>
            <a:gdLst>
              <a:gd name="T0" fmla="*/ 1 w 593"/>
              <a:gd name="T1" fmla="*/ 54 h 1086"/>
              <a:gd name="T2" fmla="*/ 35 w 593"/>
              <a:gd name="T3" fmla="*/ 1033 h 1086"/>
              <a:gd name="T4" fmla="*/ 37 w 593"/>
              <a:gd name="T5" fmla="*/ 1046 h 1086"/>
              <a:gd name="T6" fmla="*/ 52 w 593"/>
              <a:gd name="T7" fmla="*/ 1070 h 1086"/>
              <a:gd name="T8" fmla="*/ 91 w 593"/>
              <a:gd name="T9" fmla="*/ 1086 h 1086"/>
              <a:gd name="T10" fmla="*/ 541 w 593"/>
              <a:gd name="T11" fmla="*/ 1086 h 1086"/>
              <a:gd name="T12" fmla="*/ 578 w 593"/>
              <a:gd name="T13" fmla="*/ 1070 h 1086"/>
              <a:gd name="T14" fmla="*/ 588 w 593"/>
              <a:gd name="T15" fmla="*/ 1055 h 1086"/>
              <a:gd name="T16" fmla="*/ 592 w 593"/>
              <a:gd name="T17" fmla="*/ 1033 h 1086"/>
              <a:gd name="T18" fmla="*/ 579 w 593"/>
              <a:gd name="T19" fmla="*/ 659 h 1086"/>
              <a:gd name="T20" fmla="*/ 571 w 593"/>
              <a:gd name="T21" fmla="*/ 408 h 1086"/>
              <a:gd name="T22" fmla="*/ 558 w 593"/>
              <a:gd name="T23" fmla="*/ 54 h 1086"/>
              <a:gd name="T24" fmla="*/ 503 w 593"/>
              <a:gd name="T25" fmla="*/ 0 h 1086"/>
              <a:gd name="T26" fmla="*/ 53 w 593"/>
              <a:gd name="T27" fmla="*/ 0 h 1086"/>
              <a:gd name="T28" fmla="*/ 44 w 593"/>
              <a:gd name="T29" fmla="*/ 1 h 1086"/>
              <a:gd name="T30" fmla="*/ 19 w 593"/>
              <a:gd name="T31" fmla="*/ 12 h 1086"/>
              <a:gd name="T32" fmla="*/ 1 w 593"/>
              <a:gd name="T33" fmla="*/ 54 h 1086"/>
              <a:gd name="T34" fmla="*/ 34 w 593"/>
              <a:gd name="T35" fmla="*/ 225 h 1086"/>
              <a:gd name="T36" fmla="*/ 28 w 593"/>
              <a:gd name="T37" fmla="*/ 53 h 1086"/>
              <a:gd name="T38" fmla="*/ 35 w 593"/>
              <a:gd name="T39" fmla="*/ 35 h 1086"/>
              <a:gd name="T40" fmla="*/ 50 w 593"/>
              <a:gd name="T41" fmla="*/ 27 h 1086"/>
              <a:gd name="T42" fmla="*/ 53 w 593"/>
              <a:gd name="T43" fmla="*/ 27 h 1086"/>
              <a:gd name="T44" fmla="*/ 503 w 593"/>
              <a:gd name="T45" fmla="*/ 27 h 1086"/>
              <a:gd name="T46" fmla="*/ 531 w 593"/>
              <a:gd name="T47" fmla="*/ 55 h 1086"/>
              <a:gd name="T48" fmla="*/ 544 w 593"/>
              <a:gd name="T49" fmla="*/ 417 h 1086"/>
              <a:gd name="T50" fmla="*/ 553 w 593"/>
              <a:gd name="T51" fmla="*/ 660 h 1086"/>
              <a:gd name="T52" fmla="*/ 562 w 593"/>
              <a:gd name="T53" fmla="*/ 939 h 1086"/>
              <a:gd name="T54" fmla="*/ 566 w 593"/>
              <a:gd name="T55" fmla="*/ 1034 h 1086"/>
              <a:gd name="T56" fmla="*/ 559 w 593"/>
              <a:gd name="T57" fmla="*/ 1052 h 1086"/>
              <a:gd name="T58" fmla="*/ 541 w 593"/>
              <a:gd name="T59" fmla="*/ 1059 h 1086"/>
              <a:gd name="T60" fmla="*/ 91 w 593"/>
              <a:gd name="T61" fmla="*/ 1059 h 1086"/>
              <a:gd name="T62" fmla="*/ 62 w 593"/>
              <a:gd name="T63" fmla="*/ 1032 h 1086"/>
              <a:gd name="T64" fmla="*/ 59 w 593"/>
              <a:gd name="T65" fmla="*/ 939 h 1086"/>
              <a:gd name="T66" fmla="*/ 34 w 593"/>
              <a:gd name="T67" fmla="*/ 22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3" h="1086">
                <a:moveTo>
                  <a:pt x="1" y="54"/>
                </a:moveTo>
                <a:cubicBezTo>
                  <a:pt x="35" y="1033"/>
                  <a:pt x="35" y="1033"/>
                  <a:pt x="35" y="1033"/>
                </a:cubicBezTo>
                <a:cubicBezTo>
                  <a:pt x="35" y="1037"/>
                  <a:pt x="36" y="1042"/>
                  <a:pt x="37" y="1046"/>
                </a:cubicBezTo>
                <a:cubicBezTo>
                  <a:pt x="40" y="1055"/>
                  <a:pt x="45" y="1064"/>
                  <a:pt x="52" y="1070"/>
                </a:cubicBezTo>
                <a:cubicBezTo>
                  <a:pt x="62" y="1080"/>
                  <a:pt x="76" y="1086"/>
                  <a:pt x="91" y="1086"/>
                </a:cubicBezTo>
                <a:cubicBezTo>
                  <a:pt x="541" y="1086"/>
                  <a:pt x="541" y="1086"/>
                  <a:pt x="541" y="1086"/>
                </a:cubicBezTo>
                <a:cubicBezTo>
                  <a:pt x="555" y="1086"/>
                  <a:pt x="569" y="1080"/>
                  <a:pt x="578" y="1070"/>
                </a:cubicBezTo>
                <a:cubicBezTo>
                  <a:pt x="582" y="1066"/>
                  <a:pt x="586" y="1060"/>
                  <a:pt x="588" y="1055"/>
                </a:cubicBezTo>
                <a:cubicBezTo>
                  <a:pt x="591" y="1048"/>
                  <a:pt x="593" y="1040"/>
                  <a:pt x="592" y="1033"/>
                </a:cubicBezTo>
                <a:cubicBezTo>
                  <a:pt x="579" y="659"/>
                  <a:pt x="579" y="659"/>
                  <a:pt x="579" y="659"/>
                </a:cubicBezTo>
                <a:cubicBezTo>
                  <a:pt x="571" y="408"/>
                  <a:pt x="571" y="408"/>
                  <a:pt x="571" y="408"/>
                </a:cubicBezTo>
                <a:cubicBezTo>
                  <a:pt x="558" y="54"/>
                  <a:pt x="558" y="54"/>
                  <a:pt x="558" y="54"/>
                </a:cubicBezTo>
                <a:cubicBezTo>
                  <a:pt x="557" y="24"/>
                  <a:pt x="532" y="0"/>
                  <a:pt x="503" y="0"/>
                </a:cubicBezTo>
                <a:cubicBezTo>
                  <a:pt x="53" y="0"/>
                  <a:pt x="53" y="0"/>
                  <a:pt x="53" y="0"/>
                </a:cubicBezTo>
                <a:cubicBezTo>
                  <a:pt x="50" y="0"/>
                  <a:pt x="47" y="0"/>
                  <a:pt x="44" y="1"/>
                </a:cubicBezTo>
                <a:cubicBezTo>
                  <a:pt x="35" y="2"/>
                  <a:pt x="26" y="6"/>
                  <a:pt x="19" y="12"/>
                </a:cubicBezTo>
                <a:cubicBezTo>
                  <a:pt x="8" y="22"/>
                  <a:pt x="0" y="37"/>
                  <a:pt x="1" y="54"/>
                </a:cubicBezTo>
                <a:moveTo>
                  <a:pt x="34" y="225"/>
                </a:moveTo>
                <a:cubicBezTo>
                  <a:pt x="28" y="53"/>
                  <a:pt x="28" y="53"/>
                  <a:pt x="28" y="53"/>
                </a:cubicBezTo>
                <a:cubicBezTo>
                  <a:pt x="27" y="46"/>
                  <a:pt x="30" y="39"/>
                  <a:pt x="35" y="35"/>
                </a:cubicBezTo>
                <a:cubicBezTo>
                  <a:pt x="39" y="30"/>
                  <a:pt x="44" y="28"/>
                  <a:pt x="50" y="27"/>
                </a:cubicBezTo>
                <a:cubicBezTo>
                  <a:pt x="51" y="27"/>
                  <a:pt x="52" y="27"/>
                  <a:pt x="53" y="27"/>
                </a:cubicBezTo>
                <a:cubicBezTo>
                  <a:pt x="503" y="27"/>
                  <a:pt x="503" y="27"/>
                  <a:pt x="503" y="27"/>
                </a:cubicBezTo>
                <a:cubicBezTo>
                  <a:pt x="518" y="27"/>
                  <a:pt x="531" y="39"/>
                  <a:pt x="531" y="55"/>
                </a:cubicBezTo>
                <a:cubicBezTo>
                  <a:pt x="544" y="417"/>
                  <a:pt x="544" y="417"/>
                  <a:pt x="544" y="417"/>
                </a:cubicBezTo>
                <a:cubicBezTo>
                  <a:pt x="553" y="660"/>
                  <a:pt x="553" y="660"/>
                  <a:pt x="553" y="660"/>
                </a:cubicBezTo>
                <a:cubicBezTo>
                  <a:pt x="562" y="939"/>
                  <a:pt x="562" y="939"/>
                  <a:pt x="562" y="939"/>
                </a:cubicBezTo>
                <a:cubicBezTo>
                  <a:pt x="566" y="1034"/>
                  <a:pt x="566" y="1034"/>
                  <a:pt x="566" y="1034"/>
                </a:cubicBezTo>
                <a:cubicBezTo>
                  <a:pt x="566" y="1041"/>
                  <a:pt x="563" y="1047"/>
                  <a:pt x="559" y="1052"/>
                </a:cubicBezTo>
                <a:cubicBezTo>
                  <a:pt x="554" y="1057"/>
                  <a:pt x="548" y="1059"/>
                  <a:pt x="541" y="1059"/>
                </a:cubicBezTo>
                <a:cubicBezTo>
                  <a:pt x="91" y="1059"/>
                  <a:pt x="91" y="1059"/>
                  <a:pt x="91" y="1059"/>
                </a:cubicBezTo>
                <a:cubicBezTo>
                  <a:pt x="75" y="1059"/>
                  <a:pt x="62" y="1047"/>
                  <a:pt x="62" y="1032"/>
                </a:cubicBezTo>
                <a:cubicBezTo>
                  <a:pt x="59" y="939"/>
                  <a:pt x="59" y="939"/>
                  <a:pt x="59" y="939"/>
                </a:cubicBezTo>
                <a:cubicBezTo>
                  <a:pt x="34" y="225"/>
                  <a:pt x="34" y="225"/>
                  <a:pt x="34" y="225"/>
                </a:cubicBezTo>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4" name="Freeform 4709">
            <a:extLst>
              <a:ext uri="{FF2B5EF4-FFF2-40B4-BE49-F238E27FC236}">
                <a16:creationId xmlns:a16="http://schemas.microsoft.com/office/drawing/2014/main" id="{7F684B91-AC9B-455C-8B68-E33F9882356C}"/>
              </a:ext>
            </a:extLst>
          </p:cNvPr>
          <p:cNvSpPr>
            <a:spLocks/>
          </p:cNvSpPr>
          <p:nvPr/>
        </p:nvSpPr>
        <p:spPr bwMode="auto">
          <a:xfrm>
            <a:off x="5046554" y="5720596"/>
            <a:ext cx="855762" cy="293721"/>
          </a:xfrm>
          <a:custGeom>
            <a:avLst/>
            <a:gdLst>
              <a:gd name="T0" fmla="*/ 27 w 199"/>
              <a:gd name="T1" fmla="*/ 68 h 68"/>
              <a:gd name="T2" fmla="*/ 175 w 199"/>
              <a:gd name="T3" fmla="*/ 68 h 68"/>
              <a:gd name="T4" fmla="*/ 199 w 199"/>
              <a:gd name="T5" fmla="*/ 43 h 68"/>
              <a:gd name="T6" fmla="*/ 198 w 199"/>
              <a:gd name="T7" fmla="*/ 25 h 68"/>
              <a:gd name="T8" fmla="*/ 172 w 199"/>
              <a:gd name="T9" fmla="*/ 0 h 68"/>
              <a:gd name="T10" fmla="*/ 24 w 199"/>
              <a:gd name="T11" fmla="*/ 0 h 68"/>
              <a:gd name="T12" fmla="*/ 0 w 199"/>
              <a:gd name="T13" fmla="*/ 25 h 68"/>
              <a:gd name="T14" fmla="*/ 1 w 199"/>
              <a:gd name="T15" fmla="*/ 43 h 68"/>
              <a:gd name="T16" fmla="*/ 27 w 199"/>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68">
                <a:moveTo>
                  <a:pt x="27" y="68"/>
                </a:moveTo>
                <a:cubicBezTo>
                  <a:pt x="175" y="68"/>
                  <a:pt x="175" y="68"/>
                  <a:pt x="175" y="68"/>
                </a:cubicBezTo>
                <a:cubicBezTo>
                  <a:pt x="189" y="68"/>
                  <a:pt x="199" y="57"/>
                  <a:pt x="199" y="43"/>
                </a:cubicBezTo>
                <a:cubicBezTo>
                  <a:pt x="198" y="25"/>
                  <a:pt x="198" y="25"/>
                  <a:pt x="198" y="25"/>
                </a:cubicBezTo>
                <a:cubicBezTo>
                  <a:pt x="198" y="11"/>
                  <a:pt x="186" y="0"/>
                  <a:pt x="172" y="0"/>
                </a:cubicBezTo>
                <a:cubicBezTo>
                  <a:pt x="24" y="0"/>
                  <a:pt x="24" y="0"/>
                  <a:pt x="24" y="0"/>
                </a:cubicBezTo>
                <a:cubicBezTo>
                  <a:pt x="10" y="0"/>
                  <a:pt x="0" y="11"/>
                  <a:pt x="0" y="25"/>
                </a:cubicBezTo>
                <a:cubicBezTo>
                  <a:pt x="1" y="43"/>
                  <a:pt x="1" y="43"/>
                  <a:pt x="1" y="43"/>
                </a:cubicBezTo>
                <a:cubicBezTo>
                  <a:pt x="1" y="57"/>
                  <a:pt x="13" y="68"/>
                  <a:pt x="27" y="68"/>
                </a:cubicBezTo>
              </a:path>
            </a:pathLst>
          </a:custGeom>
          <a:solidFill>
            <a:srgbClr val="311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5" name="Freeform 4710">
            <a:extLst>
              <a:ext uri="{FF2B5EF4-FFF2-40B4-BE49-F238E27FC236}">
                <a16:creationId xmlns:a16="http://schemas.microsoft.com/office/drawing/2014/main" id="{E6A8595B-A069-46E3-995F-70DCE5836DD6}"/>
              </a:ext>
            </a:extLst>
          </p:cNvPr>
          <p:cNvSpPr>
            <a:spLocks/>
          </p:cNvSpPr>
          <p:nvPr/>
        </p:nvSpPr>
        <p:spPr bwMode="auto">
          <a:xfrm>
            <a:off x="4184442" y="6595409"/>
            <a:ext cx="69858" cy="689055"/>
          </a:xfrm>
          <a:custGeom>
            <a:avLst/>
            <a:gdLst>
              <a:gd name="T0" fmla="*/ 11 w 16"/>
              <a:gd name="T1" fmla="*/ 160 h 160"/>
              <a:gd name="T2" fmla="*/ 16 w 16"/>
              <a:gd name="T3" fmla="*/ 154 h 160"/>
              <a:gd name="T4" fmla="*/ 11 w 16"/>
              <a:gd name="T5" fmla="*/ 5 h 160"/>
              <a:gd name="T6" fmla="*/ 5 w 16"/>
              <a:gd name="T7" fmla="*/ 0 h 160"/>
              <a:gd name="T8" fmla="*/ 0 w 16"/>
              <a:gd name="T9" fmla="*/ 5 h 160"/>
              <a:gd name="T10" fmla="*/ 5 w 16"/>
              <a:gd name="T11" fmla="*/ 154 h 160"/>
              <a:gd name="T12" fmla="*/ 11 w 16"/>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16" h="160">
                <a:moveTo>
                  <a:pt x="11" y="160"/>
                </a:moveTo>
                <a:cubicBezTo>
                  <a:pt x="14" y="160"/>
                  <a:pt x="16" y="157"/>
                  <a:pt x="16" y="154"/>
                </a:cubicBezTo>
                <a:cubicBezTo>
                  <a:pt x="11" y="5"/>
                  <a:pt x="11" y="5"/>
                  <a:pt x="11" y="5"/>
                </a:cubicBezTo>
                <a:cubicBezTo>
                  <a:pt x="11" y="3"/>
                  <a:pt x="8" y="0"/>
                  <a:pt x="5" y="0"/>
                </a:cubicBezTo>
                <a:cubicBezTo>
                  <a:pt x="2" y="0"/>
                  <a:pt x="0" y="3"/>
                  <a:pt x="0" y="5"/>
                </a:cubicBezTo>
                <a:cubicBezTo>
                  <a:pt x="5" y="154"/>
                  <a:pt x="5" y="154"/>
                  <a:pt x="5" y="154"/>
                </a:cubicBezTo>
                <a:cubicBezTo>
                  <a:pt x="6" y="157"/>
                  <a:pt x="8" y="160"/>
                  <a:pt x="11" y="160"/>
                </a:cubicBez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6" name="Freeform 4711">
            <a:extLst>
              <a:ext uri="{FF2B5EF4-FFF2-40B4-BE49-F238E27FC236}">
                <a16:creationId xmlns:a16="http://schemas.microsoft.com/office/drawing/2014/main" id="{70575D6F-B9FF-456A-8854-5F0F525DD5F3}"/>
              </a:ext>
            </a:extLst>
          </p:cNvPr>
          <p:cNvSpPr>
            <a:spLocks noEditPoints="1"/>
          </p:cNvSpPr>
          <p:nvPr/>
        </p:nvSpPr>
        <p:spPr bwMode="auto">
          <a:xfrm>
            <a:off x="4382903" y="5823795"/>
            <a:ext cx="2260862" cy="2727641"/>
          </a:xfrm>
          <a:custGeom>
            <a:avLst/>
            <a:gdLst>
              <a:gd name="T0" fmla="*/ 521 w 525"/>
              <a:gd name="T1" fmla="*/ 520 h 633"/>
              <a:gd name="T2" fmla="*/ 203 w 525"/>
              <a:gd name="T3" fmla="*/ 520 h 633"/>
              <a:gd name="T4" fmla="*/ 515 w 525"/>
              <a:gd name="T5" fmla="*/ 633 h 633"/>
              <a:gd name="T6" fmla="*/ 525 w 525"/>
              <a:gd name="T7" fmla="*/ 633 h 633"/>
              <a:gd name="T8" fmla="*/ 521 w 525"/>
              <a:gd name="T9" fmla="*/ 520 h 633"/>
              <a:gd name="T10" fmla="*/ 22 w 525"/>
              <a:gd name="T11" fmla="*/ 0 h 633"/>
              <a:gd name="T12" fmla="*/ 22 w 525"/>
              <a:gd name="T13" fmla="*/ 0 h 633"/>
              <a:gd name="T14" fmla="*/ 7 w 525"/>
              <a:gd name="T15" fmla="*/ 8 h 633"/>
              <a:gd name="T16" fmla="*/ 0 w 525"/>
              <a:gd name="T17" fmla="*/ 25 h 633"/>
              <a:gd name="T18" fmla="*/ 0 w 525"/>
              <a:gd name="T19" fmla="*/ 26 h 633"/>
              <a:gd name="T20" fmla="*/ 6 w 525"/>
              <a:gd name="T21" fmla="*/ 198 h 633"/>
              <a:gd name="T22" fmla="*/ 85 w 525"/>
              <a:gd name="T23" fmla="*/ 387 h 633"/>
              <a:gd name="T24" fmla="*/ 79 w 525"/>
              <a:gd name="T25" fmla="*/ 156 h 633"/>
              <a:gd name="T26" fmla="*/ 51 w 525"/>
              <a:gd name="T27" fmla="*/ 94 h 633"/>
              <a:gd name="T28" fmla="*/ 51 w 525"/>
              <a:gd name="T29" fmla="*/ 94 h 633"/>
              <a:gd name="T30" fmla="*/ 50 w 525"/>
              <a:gd name="T31" fmla="*/ 94 h 633"/>
              <a:gd name="T32" fmla="*/ 22 w 525"/>
              <a:gd name="T33" fmla="*/ 0 h 633"/>
              <a:gd name="T34" fmla="*/ 22 w 525"/>
              <a:gd name="T35" fmla="*/ 0 h 633"/>
              <a:gd name="T36" fmla="*/ 22 w 525"/>
              <a:gd name="T37"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5" h="633">
                <a:moveTo>
                  <a:pt x="521" y="520"/>
                </a:moveTo>
                <a:cubicBezTo>
                  <a:pt x="203" y="520"/>
                  <a:pt x="203" y="520"/>
                  <a:pt x="203" y="520"/>
                </a:cubicBezTo>
                <a:cubicBezTo>
                  <a:pt x="291" y="591"/>
                  <a:pt x="398" y="633"/>
                  <a:pt x="515" y="633"/>
                </a:cubicBezTo>
                <a:cubicBezTo>
                  <a:pt x="518" y="633"/>
                  <a:pt x="521" y="633"/>
                  <a:pt x="525" y="633"/>
                </a:cubicBezTo>
                <a:cubicBezTo>
                  <a:pt x="521" y="520"/>
                  <a:pt x="521" y="520"/>
                  <a:pt x="521" y="520"/>
                </a:cubicBezTo>
                <a:moveTo>
                  <a:pt x="22" y="0"/>
                </a:moveTo>
                <a:cubicBezTo>
                  <a:pt x="22" y="0"/>
                  <a:pt x="22" y="0"/>
                  <a:pt x="22" y="0"/>
                </a:cubicBezTo>
                <a:cubicBezTo>
                  <a:pt x="16" y="1"/>
                  <a:pt x="11" y="3"/>
                  <a:pt x="7" y="8"/>
                </a:cubicBezTo>
                <a:cubicBezTo>
                  <a:pt x="2" y="12"/>
                  <a:pt x="0" y="18"/>
                  <a:pt x="0" y="25"/>
                </a:cubicBezTo>
                <a:cubicBezTo>
                  <a:pt x="0" y="25"/>
                  <a:pt x="0" y="26"/>
                  <a:pt x="0" y="26"/>
                </a:cubicBezTo>
                <a:cubicBezTo>
                  <a:pt x="6" y="198"/>
                  <a:pt x="6" y="198"/>
                  <a:pt x="6" y="198"/>
                </a:cubicBezTo>
                <a:cubicBezTo>
                  <a:pt x="22" y="266"/>
                  <a:pt x="49" y="330"/>
                  <a:pt x="85" y="387"/>
                </a:cubicBezTo>
                <a:cubicBezTo>
                  <a:pt x="79" y="156"/>
                  <a:pt x="79" y="156"/>
                  <a:pt x="79" y="156"/>
                </a:cubicBezTo>
                <a:cubicBezTo>
                  <a:pt x="68" y="137"/>
                  <a:pt x="59" y="116"/>
                  <a:pt x="51" y="94"/>
                </a:cubicBezTo>
                <a:cubicBezTo>
                  <a:pt x="51" y="94"/>
                  <a:pt x="51" y="94"/>
                  <a:pt x="51" y="94"/>
                </a:cubicBezTo>
                <a:cubicBezTo>
                  <a:pt x="51" y="94"/>
                  <a:pt x="51" y="94"/>
                  <a:pt x="50" y="94"/>
                </a:cubicBezTo>
                <a:cubicBezTo>
                  <a:pt x="39" y="64"/>
                  <a:pt x="29" y="33"/>
                  <a:pt x="22" y="0"/>
                </a:cubicBezTo>
                <a:cubicBezTo>
                  <a:pt x="22" y="0"/>
                  <a:pt x="22" y="0"/>
                  <a:pt x="22" y="0"/>
                </a:cubicBezTo>
                <a:cubicBezTo>
                  <a:pt x="22" y="0"/>
                  <a:pt x="22" y="0"/>
                  <a:pt x="22" y="0"/>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7" name="Freeform 4712">
            <a:extLst>
              <a:ext uri="{FF2B5EF4-FFF2-40B4-BE49-F238E27FC236}">
                <a16:creationId xmlns:a16="http://schemas.microsoft.com/office/drawing/2014/main" id="{998A4743-4313-4227-9F47-E56BECCEC3A2}"/>
              </a:ext>
            </a:extLst>
          </p:cNvPr>
          <p:cNvSpPr>
            <a:spLocks/>
          </p:cNvSpPr>
          <p:nvPr/>
        </p:nvSpPr>
        <p:spPr bwMode="auto">
          <a:xfrm>
            <a:off x="4478164" y="5823795"/>
            <a:ext cx="2125909" cy="1741689"/>
          </a:xfrm>
          <a:custGeom>
            <a:avLst/>
            <a:gdLst>
              <a:gd name="T0" fmla="*/ 0 w 494"/>
              <a:gd name="T1" fmla="*/ 0 h 404"/>
              <a:gd name="T2" fmla="*/ 146 w 494"/>
              <a:gd name="T3" fmla="*/ 284 h 404"/>
              <a:gd name="T4" fmla="*/ 190 w 494"/>
              <a:gd name="T5" fmla="*/ 324 h 404"/>
              <a:gd name="T6" fmla="*/ 211 w 494"/>
              <a:gd name="T7" fmla="*/ 340 h 404"/>
              <a:gd name="T8" fmla="*/ 214 w 494"/>
              <a:gd name="T9" fmla="*/ 342 h 404"/>
              <a:gd name="T10" fmla="*/ 215 w 494"/>
              <a:gd name="T11" fmla="*/ 343 h 404"/>
              <a:gd name="T12" fmla="*/ 244 w 494"/>
              <a:gd name="T13" fmla="*/ 361 h 404"/>
              <a:gd name="T14" fmla="*/ 259 w 494"/>
              <a:gd name="T15" fmla="*/ 369 h 404"/>
              <a:gd name="T16" fmla="*/ 264 w 494"/>
              <a:gd name="T17" fmla="*/ 371 h 404"/>
              <a:gd name="T18" fmla="*/ 354 w 494"/>
              <a:gd name="T19" fmla="*/ 400 h 404"/>
              <a:gd name="T20" fmla="*/ 403 w 494"/>
              <a:gd name="T21" fmla="*/ 404 h 404"/>
              <a:gd name="T22" fmla="*/ 494 w 494"/>
              <a:gd name="T23" fmla="*/ 390 h 404"/>
              <a:gd name="T24" fmla="*/ 481 w 494"/>
              <a:gd name="T25" fmla="*/ 28 h 404"/>
              <a:gd name="T26" fmla="*/ 453 w 494"/>
              <a:gd name="T27" fmla="*/ 0 h 404"/>
              <a:gd name="T28" fmla="*/ 3 w 494"/>
              <a:gd name="T29" fmla="*/ 0 h 404"/>
              <a:gd name="T30" fmla="*/ 0 w 494"/>
              <a:gd name="T3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4" h="404">
                <a:moveTo>
                  <a:pt x="0" y="0"/>
                </a:moveTo>
                <a:cubicBezTo>
                  <a:pt x="27" y="114"/>
                  <a:pt x="79" y="213"/>
                  <a:pt x="146" y="284"/>
                </a:cubicBezTo>
                <a:cubicBezTo>
                  <a:pt x="160" y="299"/>
                  <a:pt x="175" y="312"/>
                  <a:pt x="190" y="324"/>
                </a:cubicBezTo>
                <a:cubicBezTo>
                  <a:pt x="197" y="330"/>
                  <a:pt x="204" y="335"/>
                  <a:pt x="211" y="340"/>
                </a:cubicBezTo>
                <a:cubicBezTo>
                  <a:pt x="212" y="341"/>
                  <a:pt x="213" y="341"/>
                  <a:pt x="214" y="342"/>
                </a:cubicBezTo>
                <a:cubicBezTo>
                  <a:pt x="214" y="342"/>
                  <a:pt x="215" y="343"/>
                  <a:pt x="215" y="343"/>
                </a:cubicBezTo>
                <a:cubicBezTo>
                  <a:pt x="225" y="350"/>
                  <a:pt x="234" y="355"/>
                  <a:pt x="244" y="361"/>
                </a:cubicBezTo>
                <a:cubicBezTo>
                  <a:pt x="249" y="364"/>
                  <a:pt x="254" y="366"/>
                  <a:pt x="259" y="369"/>
                </a:cubicBezTo>
                <a:cubicBezTo>
                  <a:pt x="261" y="370"/>
                  <a:pt x="263" y="371"/>
                  <a:pt x="264" y="371"/>
                </a:cubicBezTo>
                <a:cubicBezTo>
                  <a:pt x="293" y="385"/>
                  <a:pt x="323" y="395"/>
                  <a:pt x="354" y="400"/>
                </a:cubicBezTo>
                <a:cubicBezTo>
                  <a:pt x="370" y="402"/>
                  <a:pt x="387" y="404"/>
                  <a:pt x="403" y="404"/>
                </a:cubicBezTo>
                <a:cubicBezTo>
                  <a:pt x="434" y="404"/>
                  <a:pt x="465" y="399"/>
                  <a:pt x="494" y="390"/>
                </a:cubicBezTo>
                <a:cubicBezTo>
                  <a:pt x="481" y="28"/>
                  <a:pt x="481" y="28"/>
                  <a:pt x="481" y="28"/>
                </a:cubicBezTo>
                <a:cubicBezTo>
                  <a:pt x="481" y="12"/>
                  <a:pt x="468" y="0"/>
                  <a:pt x="453" y="0"/>
                </a:cubicBezTo>
                <a:cubicBezTo>
                  <a:pt x="3" y="0"/>
                  <a:pt x="3" y="0"/>
                  <a:pt x="3" y="0"/>
                </a:cubicBezTo>
                <a:cubicBezTo>
                  <a:pt x="2" y="0"/>
                  <a:pt x="1" y="0"/>
                  <a:pt x="0" y="0"/>
                </a:cubicBezTo>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58" name="Freeform 4713">
            <a:extLst>
              <a:ext uri="{FF2B5EF4-FFF2-40B4-BE49-F238E27FC236}">
                <a16:creationId xmlns:a16="http://schemas.microsoft.com/office/drawing/2014/main" id="{D2762F9D-BAF0-4DD0-8171-3045DCFD741B}"/>
              </a:ext>
            </a:extLst>
          </p:cNvPr>
          <p:cNvSpPr>
            <a:spLocks/>
          </p:cNvSpPr>
          <p:nvPr/>
        </p:nvSpPr>
        <p:spPr bwMode="auto">
          <a:xfrm>
            <a:off x="5122763" y="8395842"/>
            <a:ext cx="1287612" cy="474717"/>
          </a:xfrm>
          <a:custGeom>
            <a:avLst/>
            <a:gdLst>
              <a:gd name="T0" fmla="*/ 12 w 299"/>
              <a:gd name="T1" fmla="*/ 110 h 110"/>
              <a:gd name="T2" fmla="*/ 291 w 299"/>
              <a:gd name="T3" fmla="*/ 110 h 110"/>
              <a:gd name="T4" fmla="*/ 298 w 299"/>
              <a:gd name="T5" fmla="*/ 102 h 110"/>
              <a:gd name="T6" fmla="*/ 295 w 299"/>
              <a:gd name="T7" fmla="*/ 8 h 110"/>
              <a:gd name="T8" fmla="*/ 287 w 299"/>
              <a:gd name="T9" fmla="*/ 0 h 110"/>
              <a:gd name="T10" fmla="*/ 8 w 299"/>
              <a:gd name="T11" fmla="*/ 0 h 110"/>
              <a:gd name="T12" fmla="*/ 0 w 299"/>
              <a:gd name="T13" fmla="*/ 8 h 110"/>
              <a:gd name="T14" fmla="*/ 3 w 299"/>
              <a:gd name="T15" fmla="*/ 102 h 110"/>
              <a:gd name="T16" fmla="*/ 12 w 299"/>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10">
                <a:moveTo>
                  <a:pt x="12" y="110"/>
                </a:moveTo>
                <a:cubicBezTo>
                  <a:pt x="291" y="110"/>
                  <a:pt x="291" y="110"/>
                  <a:pt x="291" y="110"/>
                </a:cubicBezTo>
                <a:cubicBezTo>
                  <a:pt x="295" y="110"/>
                  <a:pt x="299" y="107"/>
                  <a:pt x="298" y="102"/>
                </a:cubicBezTo>
                <a:cubicBezTo>
                  <a:pt x="295" y="8"/>
                  <a:pt x="295" y="8"/>
                  <a:pt x="295" y="8"/>
                </a:cubicBezTo>
                <a:cubicBezTo>
                  <a:pt x="295" y="3"/>
                  <a:pt x="291" y="0"/>
                  <a:pt x="287" y="0"/>
                </a:cubicBezTo>
                <a:cubicBezTo>
                  <a:pt x="8" y="0"/>
                  <a:pt x="8" y="0"/>
                  <a:pt x="8" y="0"/>
                </a:cubicBezTo>
                <a:cubicBezTo>
                  <a:pt x="3" y="0"/>
                  <a:pt x="0" y="3"/>
                  <a:pt x="0" y="8"/>
                </a:cubicBezTo>
                <a:cubicBezTo>
                  <a:pt x="3" y="102"/>
                  <a:pt x="3" y="102"/>
                  <a:pt x="3" y="102"/>
                </a:cubicBezTo>
                <a:cubicBezTo>
                  <a:pt x="4" y="107"/>
                  <a:pt x="7" y="110"/>
                  <a:pt x="12"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7" name="Group 16">
            <a:extLst>
              <a:ext uri="{FF2B5EF4-FFF2-40B4-BE49-F238E27FC236}">
                <a16:creationId xmlns:a16="http://schemas.microsoft.com/office/drawing/2014/main" id="{5364FCE8-5B6A-4817-AB65-32520AA2803D}"/>
              </a:ext>
            </a:extLst>
          </p:cNvPr>
          <p:cNvGrpSpPr/>
          <p:nvPr/>
        </p:nvGrpSpPr>
        <p:grpSpPr>
          <a:xfrm>
            <a:off x="4717903" y="8508569"/>
            <a:ext cx="250854" cy="249266"/>
            <a:chOff x="4717903" y="8508569"/>
            <a:chExt cx="250854" cy="249266"/>
          </a:xfrm>
          <a:solidFill>
            <a:schemeClr val="accent2"/>
          </a:solidFill>
        </p:grpSpPr>
        <p:sp>
          <p:nvSpPr>
            <p:cNvPr id="19959" name="Freeform 4714">
              <a:extLst>
                <a:ext uri="{FF2B5EF4-FFF2-40B4-BE49-F238E27FC236}">
                  <a16:creationId xmlns:a16="http://schemas.microsoft.com/office/drawing/2014/main" id="{3ED79E4B-8054-4F1D-9739-7D2EB9B03FE6}"/>
                </a:ext>
              </a:extLst>
            </p:cNvPr>
            <p:cNvSpPr>
              <a:spLocks/>
            </p:cNvSpPr>
            <p:nvPr/>
          </p:nvSpPr>
          <p:spPr bwMode="auto">
            <a:xfrm>
              <a:off x="4717903" y="8508569"/>
              <a:ext cx="250854" cy="249266"/>
            </a:xfrm>
            <a:custGeom>
              <a:avLst/>
              <a:gdLst>
                <a:gd name="T0" fmla="*/ 1 w 58"/>
                <a:gd name="T1" fmla="*/ 29 h 58"/>
                <a:gd name="T2" fmla="*/ 30 w 58"/>
                <a:gd name="T3" fmla="*/ 58 h 58"/>
                <a:gd name="T4" fmla="*/ 58 w 58"/>
                <a:gd name="T5" fmla="*/ 29 h 58"/>
                <a:gd name="T6" fmla="*/ 28 w 58"/>
                <a:gd name="T7" fmla="*/ 0 h 58"/>
                <a:gd name="T8" fmla="*/ 1 w 58"/>
                <a:gd name="T9" fmla="*/ 29 h 58"/>
              </a:gdLst>
              <a:ahLst/>
              <a:cxnLst>
                <a:cxn ang="0">
                  <a:pos x="T0" y="T1"/>
                </a:cxn>
                <a:cxn ang="0">
                  <a:pos x="T2" y="T3"/>
                </a:cxn>
                <a:cxn ang="0">
                  <a:pos x="T4" y="T5"/>
                </a:cxn>
                <a:cxn ang="0">
                  <a:pos x="T6" y="T7"/>
                </a:cxn>
                <a:cxn ang="0">
                  <a:pos x="T8" y="T9"/>
                </a:cxn>
              </a:cxnLst>
              <a:rect l="0" t="0" r="r" b="b"/>
              <a:pathLst>
                <a:path w="58" h="58">
                  <a:moveTo>
                    <a:pt x="1" y="29"/>
                  </a:moveTo>
                  <a:cubicBezTo>
                    <a:pt x="1" y="45"/>
                    <a:pt x="14" y="58"/>
                    <a:pt x="30" y="58"/>
                  </a:cubicBezTo>
                  <a:cubicBezTo>
                    <a:pt x="46" y="58"/>
                    <a:pt x="58" y="45"/>
                    <a:pt x="58" y="29"/>
                  </a:cubicBezTo>
                  <a:cubicBezTo>
                    <a:pt x="57" y="13"/>
                    <a:pt x="44" y="0"/>
                    <a:pt x="28" y="0"/>
                  </a:cubicBezTo>
                  <a:cubicBezTo>
                    <a:pt x="12" y="0"/>
                    <a:pt x="0" y="13"/>
                    <a:pt x="1" y="29"/>
                  </a:cubicBezTo>
                  <a:close/>
                </a:path>
              </a:pathLst>
            </a:custGeom>
            <a:grp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0" name="Freeform 4715">
              <a:extLst>
                <a:ext uri="{FF2B5EF4-FFF2-40B4-BE49-F238E27FC236}">
                  <a16:creationId xmlns:a16="http://schemas.microsoft.com/office/drawing/2014/main" id="{5975D8B4-40EA-4D0C-A0A1-407BC4CFD579}"/>
                </a:ext>
              </a:extLst>
            </p:cNvPr>
            <p:cNvSpPr>
              <a:spLocks/>
            </p:cNvSpPr>
            <p:nvPr/>
          </p:nvSpPr>
          <p:spPr bwMode="auto">
            <a:xfrm>
              <a:off x="4775060" y="8564137"/>
              <a:ext cx="138129" cy="138128"/>
            </a:xfrm>
            <a:custGeom>
              <a:avLst/>
              <a:gdLst>
                <a:gd name="T0" fmla="*/ 0 w 32"/>
                <a:gd name="T1" fmla="*/ 16 h 32"/>
                <a:gd name="T2" fmla="*/ 17 w 32"/>
                <a:gd name="T3" fmla="*/ 32 h 32"/>
                <a:gd name="T4" fmla="*/ 32 w 32"/>
                <a:gd name="T5" fmla="*/ 16 h 32"/>
                <a:gd name="T6" fmla="*/ 16 w 32"/>
                <a:gd name="T7" fmla="*/ 0 h 32"/>
                <a:gd name="T8" fmla="*/ 0 w 32"/>
                <a:gd name="T9" fmla="*/ 16 h 32"/>
              </a:gdLst>
              <a:ahLst/>
              <a:cxnLst>
                <a:cxn ang="0">
                  <a:pos x="T0" y="T1"/>
                </a:cxn>
                <a:cxn ang="0">
                  <a:pos x="T2" y="T3"/>
                </a:cxn>
                <a:cxn ang="0">
                  <a:pos x="T4" y="T5"/>
                </a:cxn>
                <a:cxn ang="0">
                  <a:pos x="T6" y="T7"/>
                </a:cxn>
                <a:cxn ang="0">
                  <a:pos x="T8" y="T9"/>
                </a:cxn>
              </a:cxnLst>
              <a:rect l="0" t="0" r="r" b="b"/>
              <a:pathLst>
                <a:path w="32" h="32">
                  <a:moveTo>
                    <a:pt x="0" y="16"/>
                  </a:moveTo>
                  <a:cubicBezTo>
                    <a:pt x="0" y="25"/>
                    <a:pt x="8" y="32"/>
                    <a:pt x="17" y="32"/>
                  </a:cubicBezTo>
                  <a:cubicBezTo>
                    <a:pt x="25" y="32"/>
                    <a:pt x="32" y="25"/>
                    <a:pt x="32" y="16"/>
                  </a:cubicBezTo>
                  <a:cubicBezTo>
                    <a:pt x="32" y="7"/>
                    <a:pt x="24" y="0"/>
                    <a:pt x="16" y="0"/>
                  </a:cubicBezTo>
                  <a:cubicBezTo>
                    <a:pt x="7" y="0"/>
                    <a:pt x="0" y="7"/>
                    <a:pt x="0" y="16"/>
                  </a:cubicBezTo>
                  <a:close/>
                </a:path>
              </a:pathLst>
            </a:custGeom>
            <a:grp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19961" name="Freeform 4716">
            <a:extLst>
              <a:ext uri="{FF2B5EF4-FFF2-40B4-BE49-F238E27FC236}">
                <a16:creationId xmlns:a16="http://schemas.microsoft.com/office/drawing/2014/main" id="{1EACF7E0-A1B3-400D-B3EE-B6A4AF5111FE}"/>
              </a:ext>
            </a:extLst>
          </p:cNvPr>
          <p:cNvSpPr>
            <a:spLocks/>
          </p:cNvSpPr>
          <p:nvPr/>
        </p:nvSpPr>
        <p:spPr bwMode="auto">
          <a:xfrm>
            <a:off x="5240252" y="8503805"/>
            <a:ext cx="1071687" cy="52393"/>
          </a:xfrm>
          <a:custGeom>
            <a:avLst/>
            <a:gdLst>
              <a:gd name="T0" fmla="*/ 6 w 249"/>
              <a:gd name="T1" fmla="*/ 12 h 12"/>
              <a:gd name="T2" fmla="*/ 243 w 249"/>
              <a:gd name="T3" fmla="*/ 12 h 12"/>
              <a:gd name="T4" fmla="*/ 249 w 249"/>
              <a:gd name="T5" fmla="*/ 6 h 12"/>
              <a:gd name="T6" fmla="*/ 243 w 249"/>
              <a:gd name="T7" fmla="*/ 0 h 12"/>
              <a:gd name="T8" fmla="*/ 6 w 249"/>
              <a:gd name="T9" fmla="*/ 0 h 12"/>
              <a:gd name="T10" fmla="*/ 0 w 249"/>
              <a:gd name="T11" fmla="*/ 6 h 12"/>
              <a:gd name="T12" fmla="*/ 6 w 24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9" h="12">
                <a:moveTo>
                  <a:pt x="6" y="12"/>
                </a:moveTo>
                <a:cubicBezTo>
                  <a:pt x="243" y="12"/>
                  <a:pt x="243" y="12"/>
                  <a:pt x="243" y="12"/>
                </a:cubicBezTo>
                <a:cubicBezTo>
                  <a:pt x="247" y="12"/>
                  <a:pt x="249" y="9"/>
                  <a:pt x="249" y="6"/>
                </a:cubicBezTo>
                <a:cubicBezTo>
                  <a:pt x="249" y="3"/>
                  <a:pt x="246" y="0"/>
                  <a:pt x="243" y="0"/>
                </a:cubicBezTo>
                <a:cubicBezTo>
                  <a:pt x="6" y="0"/>
                  <a:pt x="6" y="0"/>
                  <a:pt x="6" y="0"/>
                </a:cubicBezTo>
                <a:cubicBezTo>
                  <a:pt x="3" y="0"/>
                  <a:pt x="0" y="3"/>
                  <a:pt x="0" y="6"/>
                </a:cubicBezTo>
                <a:cubicBezTo>
                  <a:pt x="0" y="9"/>
                  <a:pt x="3" y="12"/>
                  <a:pt x="6" y="12"/>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2" name="Freeform 4717">
            <a:extLst>
              <a:ext uri="{FF2B5EF4-FFF2-40B4-BE49-F238E27FC236}">
                <a16:creationId xmlns:a16="http://schemas.microsoft.com/office/drawing/2014/main" id="{4D9112A8-739A-418E-BF15-75E60E048362}"/>
              </a:ext>
            </a:extLst>
          </p:cNvPr>
          <p:cNvSpPr>
            <a:spLocks/>
          </p:cNvSpPr>
          <p:nvPr/>
        </p:nvSpPr>
        <p:spPr bwMode="auto">
          <a:xfrm>
            <a:off x="5243427" y="8602241"/>
            <a:ext cx="1073274" cy="52393"/>
          </a:xfrm>
          <a:custGeom>
            <a:avLst/>
            <a:gdLst>
              <a:gd name="T0" fmla="*/ 6 w 249"/>
              <a:gd name="T1" fmla="*/ 12 h 12"/>
              <a:gd name="T2" fmla="*/ 243 w 249"/>
              <a:gd name="T3" fmla="*/ 12 h 12"/>
              <a:gd name="T4" fmla="*/ 249 w 249"/>
              <a:gd name="T5" fmla="*/ 6 h 12"/>
              <a:gd name="T6" fmla="*/ 243 w 249"/>
              <a:gd name="T7" fmla="*/ 0 h 12"/>
              <a:gd name="T8" fmla="*/ 6 w 249"/>
              <a:gd name="T9" fmla="*/ 0 h 12"/>
              <a:gd name="T10" fmla="*/ 0 w 249"/>
              <a:gd name="T11" fmla="*/ 6 h 12"/>
              <a:gd name="T12" fmla="*/ 6 w 24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9" h="12">
                <a:moveTo>
                  <a:pt x="6" y="12"/>
                </a:moveTo>
                <a:cubicBezTo>
                  <a:pt x="243" y="12"/>
                  <a:pt x="243" y="12"/>
                  <a:pt x="243" y="12"/>
                </a:cubicBezTo>
                <a:cubicBezTo>
                  <a:pt x="246" y="12"/>
                  <a:pt x="249" y="10"/>
                  <a:pt x="249" y="6"/>
                </a:cubicBezTo>
                <a:cubicBezTo>
                  <a:pt x="249" y="3"/>
                  <a:pt x="246" y="0"/>
                  <a:pt x="243" y="0"/>
                </a:cubicBezTo>
                <a:cubicBezTo>
                  <a:pt x="6" y="0"/>
                  <a:pt x="6" y="0"/>
                  <a:pt x="6" y="0"/>
                </a:cubicBezTo>
                <a:cubicBezTo>
                  <a:pt x="2" y="0"/>
                  <a:pt x="0" y="3"/>
                  <a:pt x="0" y="6"/>
                </a:cubicBezTo>
                <a:cubicBezTo>
                  <a:pt x="0" y="10"/>
                  <a:pt x="3" y="12"/>
                  <a:pt x="6" y="12"/>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3" name="Freeform 4718">
            <a:extLst>
              <a:ext uri="{FF2B5EF4-FFF2-40B4-BE49-F238E27FC236}">
                <a16:creationId xmlns:a16="http://schemas.microsoft.com/office/drawing/2014/main" id="{FEDFCF24-6F78-4B7D-8C57-E6149B129799}"/>
              </a:ext>
            </a:extLst>
          </p:cNvPr>
          <p:cNvSpPr>
            <a:spLocks/>
          </p:cNvSpPr>
          <p:nvPr/>
        </p:nvSpPr>
        <p:spPr bwMode="auto">
          <a:xfrm>
            <a:off x="5567315" y="8705441"/>
            <a:ext cx="752562" cy="47631"/>
          </a:xfrm>
          <a:custGeom>
            <a:avLst/>
            <a:gdLst>
              <a:gd name="T0" fmla="*/ 7 w 175"/>
              <a:gd name="T1" fmla="*/ 11 h 11"/>
              <a:gd name="T2" fmla="*/ 169 w 175"/>
              <a:gd name="T3" fmla="*/ 11 h 11"/>
              <a:gd name="T4" fmla="*/ 175 w 175"/>
              <a:gd name="T5" fmla="*/ 5 h 11"/>
              <a:gd name="T6" fmla="*/ 169 w 175"/>
              <a:gd name="T7" fmla="*/ 0 h 11"/>
              <a:gd name="T8" fmla="*/ 6 w 175"/>
              <a:gd name="T9" fmla="*/ 0 h 11"/>
              <a:gd name="T10" fmla="*/ 0 w 175"/>
              <a:gd name="T11" fmla="*/ 5 h 11"/>
              <a:gd name="T12" fmla="*/ 7 w 17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5" h="11">
                <a:moveTo>
                  <a:pt x="7" y="11"/>
                </a:moveTo>
                <a:cubicBezTo>
                  <a:pt x="169" y="11"/>
                  <a:pt x="169" y="11"/>
                  <a:pt x="169" y="11"/>
                </a:cubicBezTo>
                <a:cubicBezTo>
                  <a:pt x="172" y="11"/>
                  <a:pt x="175" y="9"/>
                  <a:pt x="175" y="5"/>
                </a:cubicBezTo>
                <a:cubicBezTo>
                  <a:pt x="175" y="2"/>
                  <a:pt x="172" y="0"/>
                  <a:pt x="169" y="0"/>
                </a:cubicBezTo>
                <a:cubicBezTo>
                  <a:pt x="6" y="0"/>
                  <a:pt x="6" y="0"/>
                  <a:pt x="6" y="0"/>
                </a:cubicBezTo>
                <a:cubicBezTo>
                  <a:pt x="3" y="0"/>
                  <a:pt x="0" y="2"/>
                  <a:pt x="0" y="5"/>
                </a:cubicBezTo>
                <a:cubicBezTo>
                  <a:pt x="1" y="9"/>
                  <a:pt x="3" y="11"/>
                  <a:pt x="7" y="11"/>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4" name="Freeform 4719">
            <a:extLst>
              <a:ext uri="{FF2B5EF4-FFF2-40B4-BE49-F238E27FC236}">
                <a16:creationId xmlns:a16="http://schemas.microsoft.com/office/drawing/2014/main" id="{1FE90CDD-C41C-4E14-8995-FA0B5044D2AE}"/>
              </a:ext>
            </a:extLst>
          </p:cNvPr>
          <p:cNvSpPr>
            <a:spLocks/>
          </p:cNvSpPr>
          <p:nvPr/>
        </p:nvSpPr>
        <p:spPr bwMode="auto">
          <a:xfrm>
            <a:off x="5144991" y="9016627"/>
            <a:ext cx="1287612" cy="473130"/>
          </a:xfrm>
          <a:custGeom>
            <a:avLst/>
            <a:gdLst>
              <a:gd name="T0" fmla="*/ 12 w 299"/>
              <a:gd name="T1" fmla="*/ 110 h 110"/>
              <a:gd name="T2" fmla="*/ 291 w 299"/>
              <a:gd name="T3" fmla="*/ 110 h 110"/>
              <a:gd name="T4" fmla="*/ 299 w 299"/>
              <a:gd name="T5" fmla="*/ 102 h 110"/>
              <a:gd name="T6" fmla="*/ 295 w 299"/>
              <a:gd name="T7" fmla="*/ 8 h 110"/>
              <a:gd name="T8" fmla="*/ 287 w 299"/>
              <a:gd name="T9" fmla="*/ 0 h 110"/>
              <a:gd name="T10" fmla="*/ 8 w 299"/>
              <a:gd name="T11" fmla="*/ 0 h 110"/>
              <a:gd name="T12" fmla="*/ 0 w 299"/>
              <a:gd name="T13" fmla="*/ 8 h 110"/>
              <a:gd name="T14" fmla="*/ 3 w 299"/>
              <a:gd name="T15" fmla="*/ 102 h 110"/>
              <a:gd name="T16" fmla="*/ 12 w 299"/>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10">
                <a:moveTo>
                  <a:pt x="12" y="110"/>
                </a:moveTo>
                <a:cubicBezTo>
                  <a:pt x="291" y="110"/>
                  <a:pt x="291" y="110"/>
                  <a:pt x="291" y="110"/>
                </a:cubicBezTo>
                <a:cubicBezTo>
                  <a:pt x="295" y="110"/>
                  <a:pt x="299" y="107"/>
                  <a:pt x="299" y="102"/>
                </a:cubicBezTo>
                <a:cubicBezTo>
                  <a:pt x="295" y="8"/>
                  <a:pt x="295" y="8"/>
                  <a:pt x="295" y="8"/>
                </a:cubicBezTo>
                <a:cubicBezTo>
                  <a:pt x="295" y="3"/>
                  <a:pt x="291" y="0"/>
                  <a:pt x="287" y="0"/>
                </a:cubicBezTo>
                <a:cubicBezTo>
                  <a:pt x="8" y="0"/>
                  <a:pt x="8" y="0"/>
                  <a:pt x="8" y="0"/>
                </a:cubicBezTo>
                <a:cubicBezTo>
                  <a:pt x="3" y="0"/>
                  <a:pt x="0" y="3"/>
                  <a:pt x="0" y="8"/>
                </a:cubicBezTo>
                <a:cubicBezTo>
                  <a:pt x="3" y="102"/>
                  <a:pt x="3" y="102"/>
                  <a:pt x="3" y="102"/>
                </a:cubicBezTo>
                <a:cubicBezTo>
                  <a:pt x="4" y="107"/>
                  <a:pt x="7" y="110"/>
                  <a:pt x="12"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8" name="Group 17">
            <a:extLst>
              <a:ext uri="{FF2B5EF4-FFF2-40B4-BE49-F238E27FC236}">
                <a16:creationId xmlns:a16="http://schemas.microsoft.com/office/drawing/2014/main" id="{28103BDB-2327-4F1B-8B73-AC616AF8BC19}"/>
              </a:ext>
            </a:extLst>
          </p:cNvPr>
          <p:cNvGrpSpPr/>
          <p:nvPr/>
        </p:nvGrpSpPr>
        <p:grpSpPr>
          <a:xfrm>
            <a:off x="4740131" y="9127765"/>
            <a:ext cx="249267" cy="250854"/>
            <a:chOff x="4740131" y="9127765"/>
            <a:chExt cx="249267" cy="250854"/>
          </a:xfrm>
        </p:grpSpPr>
        <p:sp>
          <p:nvSpPr>
            <p:cNvPr id="19965" name="Freeform 4720">
              <a:extLst>
                <a:ext uri="{FF2B5EF4-FFF2-40B4-BE49-F238E27FC236}">
                  <a16:creationId xmlns:a16="http://schemas.microsoft.com/office/drawing/2014/main" id="{1A63EB95-1B34-4998-906B-7C84544370E6}"/>
                </a:ext>
              </a:extLst>
            </p:cNvPr>
            <p:cNvSpPr>
              <a:spLocks/>
            </p:cNvSpPr>
            <p:nvPr/>
          </p:nvSpPr>
          <p:spPr bwMode="auto">
            <a:xfrm>
              <a:off x="4740131" y="9127765"/>
              <a:ext cx="249267" cy="250854"/>
            </a:xfrm>
            <a:custGeom>
              <a:avLst/>
              <a:gdLst>
                <a:gd name="T0" fmla="*/ 1 w 58"/>
                <a:gd name="T1" fmla="*/ 29 h 58"/>
                <a:gd name="T2" fmla="*/ 30 w 58"/>
                <a:gd name="T3" fmla="*/ 58 h 58"/>
                <a:gd name="T4" fmla="*/ 58 w 58"/>
                <a:gd name="T5" fmla="*/ 29 h 58"/>
                <a:gd name="T6" fmla="*/ 28 w 58"/>
                <a:gd name="T7" fmla="*/ 0 h 58"/>
                <a:gd name="T8" fmla="*/ 1 w 58"/>
                <a:gd name="T9" fmla="*/ 29 h 58"/>
              </a:gdLst>
              <a:ahLst/>
              <a:cxnLst>
                <a:cxn ang="0">
                  <a:pos x="T0" y="T1"/>
                </a:cxn>
                <a:cxn ang="0">
                  <a:pos x="T2" y="T3"/>
                </a:cxn>
                <a:cxn ang="0">
                  <a:pos x="T4" y="T5"/>
                </a:cxn>
                <a:cxn ang="0">
                  <a:pos x="T6" y="T7"/>
                </a:cxn>
                <a:cxn ang="0">
                  <a:pos x="T8" y="T9"/>
                </a:cxn>
              </a:cxnLst>
              <a:rect l="0" t="0" r="r" b="b"/>
              <a:pathLst>
                <a:path w="58" h="58">
                  <a:moveTo>
                    <a:pt x="1" y="29"/>
                  </a:moveTo>
                  <a:cubicBezTo>
                    <a:pt x="1" y="45"/>
                    <a:pt x="14" y="58"/>
                    <a:pt x="30" y="58"/>
                  </a:cubicBezTo>
                  <a:cubicBezTo>
                    <a:pt x="46" y="58"/>
                    <a:pt x="58" y="45"/>
                    <a:pt x="58" y="29"/>
                  </a:cubicBezTo>
                  <a:cubicBezTo>
                    <a:pt x="57" y="13"/>
                    <a:pt x="44" y="0"/>
                    <a:pt x="28" y="0"/>
                  </a:cubicBezTo>
                  <a:cubicBezTo>
                    <a:pt x="12" y="0"/>
                    <a:pt x="0" y="13"/>
                    <a:pt x="1" y="29"/>
                  </a:cubicBezTo>
                  <a:close/>
                </a:path>
              </a:pathLst>
            </a:custGeom>
            <a:solidFill>
              <a:schemeClr val="accent5"/>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6" name="Freeform 4721">
              <a:extLst>
                <a:ext uri="{FF2B5EF4-FFF2-40B4-BE49-F238E27FC236}">
                  <a16:creationId xmlns:a16="http://schemas.microsoft.com/office/drawing/2014/main" id="{4B05D35E-A9A2-4047-AE92-E9455BF337A5}"/>
                </a:ext>
              </a:extLst>
            </p:cNvPr>
            <p:cNvSpPr>
              <a:spLocks/>
            </p:cNvSpPr>
            <p:nvPr/>
          </p:nvSpPr>
          <p:spPr bwMode="auto">
            <a:xfrm>
              <a:off x="4795700" y="9184922"/>
              <a:ext cx="138129" cy="136541"/>
            </a:xfrm>
            <a:custGeom>
              <a:avLst/>
              <a:gdLst>
                <a:gd name="T0" fmla="*/ 0 w 32"/>
                <a:gd name="T1" fmla="*/ 16 h 32"/>
                <a:gd name="T2" fmla="*/ 17 w 32"/>
                <a:gd name="T3" fmla="*/ 32 h 32"/>
                <a:gd name="T4" fmla="*/ 32 w 32"/>
                <a:gd name="T5" fmla="*/ 16 h 32"/>
                <a:gd name="T6" fmla="*/ 16 w 32"/>
                <a:gd name="T7" fmla="*/ 0 h 32"/>
                <a:gd name="T8" fmla="*/ 0 w 32"/>
                <a:gd name="T9" fmla="*/ 16 h 32"/>
              </a:gdLst>
              <a:ahLst/>
              <a:cxnLst>
                <a:cxn ang="0">
                  <a:pos x="T0" y="T1"/>
                </a:cxn>
                <a:cxn ang="0">
                  <a:pos x="T2" y="T3"/>
                </a:cxn>
                <a:cxn ang="0">
                  <a:pos x="T4" y="T5"/>
                </a:cxn>
                <a:cxn ang="0">
                  <a:pos x="T6" y="T7"/>
                </a:cxn>
                <a:cxn ang="0">
                  <a:pos x="T8" y="T9"/>
                </a:cxn>
              </a:cxnLst>
              <a:rect l="0" t="0" r="r" b="b"/>
              <a:pathLst>
                <a:path w="32" h="32">
                  <a:moveTo>
                    <a:pt x="0" y="16"/>
                  </a:moveTo>
                  <a:cubicBezTo>
                    <a:pt x="1" y="25"/>
                    <a:pt x="8" y="32"/>
                    <a:pt x="17" y="32"/>
                  </a:cubicBezTo>
                  <a:cubicBezTo>
                    <a:pt x="26" y="32"/>
                    <a:pt x="32" y="25"/>
                    <a:pt x="32" y="16"/>
                  </a:cubicBezTo>
                  <a:cubicBezTo>
                    <a:pt x="32" y="7"/>
                    <a:pt x="24" y="0"/>
                    <a:pt x="16" y="0"/>
                  </a:cubicBezTo>
                  <a:cubicBezTo>
                    <a:pt x="7" y="0"/>
                    <a:pt x="0" y="7"/>
                    <a:pt x="0" y="16"/>
                  </a:cubicBezTo>
                  <a:close/>
                </a:path>
              </a:pathLst>
            </a:custGeom>
            <a:solidFill>
              <a:schemeClr val="accent5"/>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19967" name="Freeform 4722">
            <a:extLst>
              <a:ext uri="{FF2B5EF4-FFF2-40B4-BE49-F238E27FC236}">
                <a16:creationId xmlns:a16="http://schemas.microsoft.com/office/drawing/2014/main" id="{35E8F8E7-F8FC-42C7-B90E-67E8E7B95AAF}"/>
              </a:ext>
            </a:extLst>
          </p:cNvPr>
          <p:cNvSpPr>
            <a:spLocks/>
          </p:cNvSpPr>
          <p:nvPr/>
        </p:nvSpPr>
        <p:spPr bwMode="auto">
          <a:xfrm>
            <a:off x="5260891" y="9124590"/>
            <a:ext cx="1073274" cy="50806"/>
          </a:xfrm>
          <a:custGeom>
            <a:avLst/>
            <a:gdLst>
              <a:gd name="T0" fmla="*/ 6 w 249"/>
              <a:gd name="T1" fmla="*/ 12 h 12"/>
              <a:gd name="T2" fmla="*/ 243 w 249"/>
              <a:gd name="T3" fmla="*/ 12 h 12"/>
              <a:gd name="T4" fmla="*/ 249 w 249"/>
              <a:gd name="T5" fmla="*/ 6 h 12"/>
              <a:gd name="T6" fmla="*/ 243 w 249"/>
              <a:gd name="T7" fmla="*/ 0 h 12"/>
              <a:gd name="T8" fmla="*/ 6 w 249"/>
              <a:gd name="T9" fmla="*/ 0 h 12"/>
              <a:gd name="T10" fmla="*/ 0 w 249"/>
              <a:gd name="T11" fmla="*/ 6 h 12"/>
              <a:gd name="T12" fmla="*/ 6 w 24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9" h="12">
                <a:moveTo>
                  <a:pt x="6" y="12"/>
                </a:moveTo>
                <a:cubicBezTo>
                  <a:pt x="243" y="12"/>
                  <a:pt x="243" y="12"/>
                  <a:pt x="243" y="12"/>
                </a:cubicBezTo>
                <a:cubicBezTo>
                  <a:pt x="247" y="12"/>
                  <a:pt x="249" y="9"/>
                  <a:pt x="249" y="6"/>
                </a:cubicBezTo>
                <a:cubicBezTo>
                  <a:pt x="249" y="3"/>
                  <a:pt x="246" y="0"/>
                  <a:pt x="243" y="0"/>
                </a:cubicBezTo>
                <a:cubicBezTo>
                  <a:pt x="6" y="0"/>
                  <a:pt x="6" y="0"/>
                  <a:pt x="6" y="0"/>
                </a:cubicBezTo>
                <a:cubicBezTo>
                  <a:pt x="3" y="0"/>
                  <a:pt x="0" y="3"/>
                  <a:pt x="0" y="6"/>
                </a:cubicBezTo>
                <a:cubicBezTo>
                  <a:pt x="0" y="9"/>
                  <a:pt x="3" y="12"/>
                  <a:pt x="6" y="12"/>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8" name="Freeform 4723">
            <a:extLst>
              <a:ext uri="{FF2B5EF4-FFF2-40B4-BE49-F238E27FC236}">
                <a16:creationId xmlns:a16="http://schemas.microsoft.com/office/drawing/2014/main" id="{89499FF6-A120-40E6-A5CD-99BC8EE521C7}"/>
              </a:ext>
            </a:extLst>
          </p:cNvPr>
          <p:cNvSpPr>
            <a:spLocks/>
          </p:cNvSpPr>
          <p:nvPr/>
        </p:nvSpPr>
        <p:spPr bwMode="auto">
          <a:xfrm>
            <a:off x="5265655" y="9223026"/>
            <a:ext cx="1071687" cy="52393"/>
          </a:xfrm>
          <a:custGeom>
            <a:avLst/>
            <a:gdLst>
              <a:gd name="T0" fmla="*/ 6 w 249"/>
              <a:gd name="T1" fmla="*/ 12 h 12"/>
              <a:gd name="T2" fmla="*/ 243 w 249"/>
              <a:gd name="T3" fmla="*/ 12 h 12"/>
              <a:gd name="T4" fmla="*/ 249 w 249"/>
              <a:gd name="T5" fmla="*/ 6 h 12"/>
              <a:gd name="T6" fmla="*/ 243 w 249"/>
              <a:gd name="T7" fmla="*/ 0 h 12"/>
              <a:gd name="T8" fmla="*/ 6 w 249"/>
              <a:gd name="T9" fmla="*/ 0 h 12"/>
              <a:gd name="T10" fmla="*/ 0 w 249"/>
              <a:gd name="T11" fmla="*/ 6 h 12"/>
              <a:gd name="T12" fmla="*/ 6 w 24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9" h="12">
                <a:moveTo>
                  <a:pt x="6" y="12"/>
                </a:moveTo>
                <a:cubicBezTo>
                  <a:pt x="243" y="12"/>
                  <a:pt x="243" y="12"/>
                  <a:pt x="243" y="12"/>
                </a:cubicBezTo>
                <a:cubicBezTo>
                  <a:pt x="247" y="12"/>
                  <a:pt x="249" y="10"/>
                  <a:pt x="249" y="6"/>
                </a:cubicBezTo>
                <a:cubicBezTo>
                  <a:pt x="249" y="3"/>
                  <a:pt x="246" y="0"/>
                  <a:pt x="243" y="0"/>
                </a:cubicBezTo>
                <a:cubicBezTo>
                  <a:pt x="6" y="0"/>
                  <a:pt x="6" y="0"/>
                  <a:pt x="6" y="0"/>
                </a:cubicBezTo>
                <a:cubicBezTo>
                  <a:pt x="2" y="0"/>
                  <a:pt x="0" y="3"/>
                  <a:pt x="0" y="6"/>
                </a:cubicBezTo>
                <a:cubicBezTo>
                  <a:pt x="0" y="10"/>
                  <a:pt x="3" y="12"/>
                  <a:pt x="6" y="12"/>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69" name="Freeform 4724">
            <a:extLst>
              <a:ext uri="{FF2B5EF4-FFF2-40B4-BE49-F238E27FC236}">
                <a16:creationId xmlns:a16="http://schemas.microsoft.com/office/drawing/2014/main" id="{3618D534-F016-48ED-9EF8-AF32DE1A05AA}"/>
              </a:ext>
            </a:extLst>
          </p:cNvPr>
          <p:cNvSpPr>
            <a:spLocks/>
          </p:cNvSpPr>
          <p:nvPr/>
        </p:nvSpPr>
        <p:spPr bwMode="auto">
          <a:xfrm>
            <a:off x="5587954" y="9321463"/>
            <a:ext cx="749387" cy="47631"/>
          </a:xfrm>
          <a:custGeom>
            <a:avLst/>
            <a:gdLst>
              <a:gd name="T0" fmla="*/ 6 w 174"/>
              <a:gd name="T1" fmla="*/ 11 h 11"/>
              <a:gd name="T2" fmla="*/ 168 w 174"/>
              <a:gd name="T3" fmla="*/ 11 h 11"/>
              <a:gd name="T4" fmla="*/ 174 w 174"/>
              <a:gd name="T5" fmla="*/ 6 h 11"/>
              <a:gd name="T6" fmla="*/ 168 w 174"/>
              <a:gd name="T7" fmla="*/ 0 h 11"/>
              <a:gd name="T8" fmla="*/ 5 w 174"/>
              <a:gd name="T9" fmla="*/ 0 h 11"/>
              <a:gd name="T10" fmla="*/ 0 w 174"/>
              <a:gd name="T11" fmla="*/ 6 h 11"/>
              <a:gd name="T12" fmla="*/ 6 w 174"/>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4" h="11">
                <a:moveTo>
                  <a:pt x="6" y="11"/>
                </a:moveTo>
                <a:cubicBezTo>
                  <a:pt x="168" y="11"/>
                  <a:pt x="168" y="11"/>
                  <a:pt x="168" y="11"/>
                </a:cubicBezTo>
                <a:cubicBezTo>
                  <a:pt x="171" y="11"/>
                  <a:pt x="174" y="9"/>
                  <a:pt x="174" y="6"/>
                </a:cubicBezTo>
                <a:cubicBezTo>
                  <a:pt x="174" y="2"/>
                  <a:pt x="171" y="0"/>
                  <a:pt x="168" y="0"/>
                </a:cubicBezTo>
                <a:cubicBezTo>
                  <a:pt x="5" y="0"/>
                  <a:pt x="5" y="0"/>
                  <a:pt x="5" y="0"/>
                </a:cubicBezTo>
                <a:cubicBezTo>
                  <a:pt x="2" y="0"/>
                  <a:pt x="0" y="2"/>
                  <a:pt x="0" y="6"/>
                </a:cubicBezTo>
                <a:cubicBezTo>
                  <a:pt x="0" y="9"/>
                  <a:pt x="3" y="11"/>
                  <a:pt x="6" y="11"/>
                </a:cubicBezTo>
                <a:close/>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0" name="Freeform 4725">
            <a:extLst>
              <a:ext uri="{FF2B5EF4-FFF2-40B4-BE49-F238E27FC236}">
                <a16:creationId xmlns:a16="http://schemas.microsoft.com/office/drawing/2014/main" id="{F2B735DB-C8A5-461D-B0C8-AE4A58536EFE}"/>
              </a:ext>
            </a:extLst>
          </p:cNvPr>
          <p:cNvSpPr>
            <a:spLocks noEditPoints="1"/>
          </p:cNvSpPr>
          <p:nvPr/>
        </p:nvSpPr>
        <p:spPr bwMode="auto">
          <a:xfrm>
            <a:off x="4516268" y="9753313"/>
            <a:ext cx="2183066" cy="515997"/>
          </a:xfrm>
          <a:custGeom>
            <a:avLst/>
            <a:gdLst>
              <a:gd name="T0" fmla="*/ 69 w 507"/>
              <a:gd name="T1" fmla="*/ 80 h 120"/>
              <a:gd name="T2" fmla="*/ 67 w 507"/>
              <a:gd name="T3" fmla="*/ 41 h 120"/>
              <a:gd name="T4" fmla="*/ 114 w 507"/>
              <a:gd name="T5" fmla="*/ 41 h 120"/>
              <a:gd name="T6" fmla="*/ 115 w 507"/>
              <a:gd name="T7" fmla="*/ 80 h 120"/>
              <a:gd name="T8" fmla="*/ 69 w 507"/>
              <a:gd name="T9" fmla="*/ 80 h 120"/>
              <a:gd name="T10" fmla="*/ 395 w 507"/>
              <a:gd name="T11" fmla="*/ 80 h 120"/>
              <a:gd name="T12" fmla="*/ 394 w 507"/>
              <a:gd name="T13" fmla="*/ 41 h 120"/>
              <a:gd name="T14" fmla="*/ 440 w 507"/>
              <a:gd name="T15" fmla="*/ 41 h 120"/>
              <a:gd name="T16" fmla="*/ 442 w 507"/>
              <a:gd name="T17" fmla="*/ 80 h 120"/>
              <a:gd name="T18" fmla="*/ 395 w 507"/>
              <a:gd name="T19" fmla="*/ 80 h 120"/>
              <a:gd name="T20" fmla="*/ 258 w 507"/>
              <a:gd name="T21" fmla="*/ 93 h 120"/>
              <a:gd name="T22" fmla="*/ 224 w 507"/>
              <a:gd name="T23" fmla="*/ 60 h 120"/>
              <a:gd name="T24" fmla="*/ 256 w 507"/>
              <a:gd name="T25" fmla="*/ 28 h 120"/>
              <a:gd name="T26" fmla="*/ 290 w 507"/>
              <a:gd name="T27" fmla="*/ 60 h 120"/>
              <a:gd name="T28" fmla="*/ 258 w 507"/>
              <a:gd name="T29" fmla="*/ 93 h 120"/>
              <a:gd name="T30" fmla="*/ 503 w 507"/>
              <a:gd name="T31" fmla="*/ 0 h 120"/>
              <a:gd name="T32" fmla="*/ 0 w 507"/>
              <a:gd name="T33" fmla="*/ 0 h 120"/>
              <a:gd name="T34" fmla="*/ 3 w 507"/>
              <a:gd name="T35" fmla="*/ 93 h 120"/>
              <a:gd name="T36" fmla="*/ 32 w 507"/>
              <a:gd name="T37" fmla="*/ 120 h 120"/>
              <a:gd name="T38" fmla="*/ 482 w 507"/>
              <a:gd name="T39" fmla="*/ 120 h 120"/>
              <a:gd name="T40" fmla="*/ 500 w 507"/>
              <a:gd name="T41" fmla="*/ 113 h 120"/>
              <a:gd name="T42" fmla="*/ 507 w 507"/>
              <a:gd name="T43" fmla="*/ 95 h 120"/>
              <a:gd name="T44" fmla="*/ 507 w 507"/>
              <a:gd name="T45" fmla="*/ 95 h 120"/>
              <a:gd name="T46" fmla="*/ 503 w 507"/>
              <a:gd name="T4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7" h="120">
                <a:moveTo>
                  <a:pt x="69" y="80"/>
                </a:moveTo>
                <a:cubicBezTo>
                  <a:pt x="67" y="41"/>
                  <a:pt x="67" y="41"/>
                  <a:pt x="67" y="41"/>
                </a:cubicBezTo>
                <a:cubicBezTo>
                  <a:pt x="114" y="41"/>
                  <a:pt x="114" y="41"/>
                  <a:pt x="114" y="41"/>
                </a:cubicBezTo>
                <a:cubicBezTo>
                  <a:pt x="115" y="80"/>
                  <a:pt x="115" y="80"/>
                  <a:pt x="115" y="80"/>
                </a:cubicBezTo>
                <a:cubicBezTo>
                  <a:pt x="69" y="80"/>
                  <a:pt x="69" y="80"/>
                  <a:pt x="69" y="80"/>
                </a:cubicBezTo>
                <a:moveTo>
                  <a:pt x="395" y="80"/>
                </a:moveTo>
                <a:cubicBezTo>
                  <a:pt x="394" y="41"/>
                  <a:pt x="394" y="41"/>
                  <a:pt x="394" y="41"/>
                </a:cubicBezTo>
                <a:cubicBezTo>
                  <a:pt x="440" y="41"/>
                  <a:pt x="440" y="41"/>
                  <a:pt x="440" y="41"/>
                </a:cubicBezTo>
                <a:cubicBezTo>
                  <a:pt x="442" y="80"/>
                  <a:pt x="442" y="80"/>
                  <a:pt x="442" y="80"/>
                </a:cubicBezTo>
                <a:cubicBezTo>
                  <a:pt x="395" y="80"/>
                  <a:pt x="395" y="80"/>
                  <a:pt x="395" y="80"/>
                </a:cubicBezTo>
                <a:moveTo>
                  <a:pt x="258" y="93"/>
                </a:moveTo>
                <a:cubicBezTo>
                  <a:pt x="240" y="93"/>
                  <a:pt x="225" y="78"/>
                  <a:pt x="224" y="60"/>
                </a:cubicBezTo>
                <a:cubicBezTo>
                  <a:pt x="224" y="42"/>
                  <a:pt x="238" y="28"/>
                  <a:pt x="256" y="28"/>
                </a:cubicBezTo>
                <a:cubicBezTo>
                  <a:pt x="274" y="28"/>
                  <a:pt x="289" y="42"/>
                  <a:pt x="290" y="60"/>
                </a:cubicBezTo>
                <a:cubicBezTo>
                  <a:pt x="290" y="78"/>
                  <a:pt x="276" y="93"/>
                  <a:pt x="258" y="93"/>
                </a:cubicBezTo>
                <a:moveTo>
                  <a:pt x="503" y="0"/>
                </a:moveTo>
                <a:cubicBezTo>
                  <a:pt x="0" y="0"/>
                  <a:pt x="0" y="0"/>
                  <a:pt x="0" y="0"/>
                </a:cubicBezTo>
                <a:cubicBezTo>
                  <a:pt x="3" y="93"/>
                  <a:pt x="3" y="93"/>
                  <a:pt x="3" y="93"/>
                </a:cubicBezTo>
                <a:cubicBezTo>
                  <a:pt x="3" y="108"/>
                  <a:pt x="16" y="120"/>
                  <a:pt x="32" y="120"/>
                </a:cubicBezTo>
                <a:cubicBezTo>
                  <a:pt x="482" y="120"/>
                  <a:pt x="482" y="120"/>
                  <a:pt x="482" y="120"/>
                </a:cubicBezTo>
                <a:cubicBezTo>
                  <a:pt x="489" y="120"/>
                  <a:pt x="495" y="118"/>
                  <a:pt x="500" y="113"/>
                </a:cubicBezTo>
                <a:cubicBezTo>
                  <a:pt x="504" y="108"/>
                  <a:pt x="507" y="102"/>
                  <a:pt x="507" y="95"/>
                </a:cubicBezTo>
                <a:cubicBezTo>
                  <a:pt x="507" y="95"/>
                  <a:pt x="507" y="95"/>
                  <a:pt x="507" y="95"/>
                </a:cubicBezTo>
                <a:cubicBezTo>
                  <a:pt x="503" y="0"/>
                  <a:pt x="503" y="0"/>
                  <a:pt x="503" y="0"/>
                </a:cubicBezTo>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1" name="Freeform 4726">
            <a:extLst>
              <a:ext uri="{FF2B5EF4-FFF2-40B4-BE49-F238E27FC236}">
                <a16:creationId xmlns:a16="http://schemas.microsoft.com/office/drawing/2014/main" id="{B1ACD354-ADF7-4EA0-A8EE-A79F08E56089}"/>
              </a:ext>
            </a:extLst>
          </p:cNvPr>
          <p:cNvSpPr>
            <a:spLocks/>
          </p:cNvSpPr>
          <p:nvPr/>
        </p:nvSpPr>
        <p:spPr bwMode="auto">
          <a:xfrm>
            <a:off x="5481580" y="9873977"/>
            <a:ext cx="284196" cy="279432"/>
          </a:xfrm>
          <a:custGeom>
            <a:avLst/>
            <a:gdLst>
              <a:gd name="T0" fmla="*/ 32 w 66"/>
              <a:gd name="T1" fmla="*/ 0 h 65"/>
              <a:gd name="T2" fmla="*/ 0 w 66"/>
              <a:gd name="T3" fmla="*/ 32 h 65"/>
              <a:gd name="T4" fmla="*/ 34 w 66"/>
              <a:gd name="T5" fmla="*/ 65 h 65"/>
              <a:gd name="T6" fmla="*/ 66 w 66"/>
              <a:gd name="T7" fmla="*/ 32 h 65"/>
              <a:gd name="T8" fmla="*/ 32 w 66"/>
              <a:gd name="T9" fmla="*/ 0 h 65"/>
            </a:gdLst>
            <a:ahLst/>
            <a:cxnLst>
              <a:cxn ang="0">
                <a:pos x="T0" y="T1"/>
              </a:cxn>
              <a:cxn ang="0">
                <a:pos x="T2" y="T3"/>
              </a:cxn>
              <a:cxn ang="0">
                <a:pos x="T4" y="T5"/>
              </a:cxn>
              <a:cxn ang="0">
                <a:pos x="T6" y="T7"/>
              </a:cxn>
              <a:cxn ang="0">
                <a:pos x="T8" y="T9"/>
              </a:cxn>
            </a:cxnLst>
            <a:rect l="0" t="0" r="r" b="b"/>
            <a:pathLst>
              <a:path w="66" h="65">
                <a:moveTo>
                  <a:pt x="32" y="0"/>
                </a:moveTo>
                <a:cubicBezTo>
                  <a:pt x="14" y="0"/>
                  <a:pt x="0" y="14"/>
                  <a:pt x="0" y="32"/>
                </a:cubicBezTo>
                <a:cubicBezTo>
                  <a:pt x="1" y="50"/>
                  <a:pt x="16" y="65"/>
                  <a:pt x="34" y="65"/>
                </a:cubicBezTo>
                <a:cubicBezTo>
                  <a:pt x="52" y="65"/>
                  <a:pt x="66" y="50"/>
                  <a:pt x="66" y="32"/>
                </a:cubicBezTo>
                <a:cubicBezTo>
                  <a:pt x="65" y="14"/>
                  <a:pt x="50" y="0"/>
                  <a:pt x="32" y="0"/>
                </a:cubicBezTo>
              </a:path>
            </a:pathLst>
          </a:custGeom>
          <a:solidFill>
            <a:schemeClr val="bg1"/>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2" name="Freeform 4727">
            <a:extLst>
              <a:ext uri="{FF2B5EF4-FFF2-40B4-BE49-F238E27FC236}">
                <a16:creationId xmlns:a16="http://schemas.microsoft.com/office/drawing/2014/main" id="{EDE9C6B4-2F1D-4683-8EFC-4FFC565CD0BB}"/>
              </a:ext>
            </a:extLst>
          </p:cNvPr>
          <p:cNvSpPr>
            <a:spLocks/>
          </p:cNvSpPr>
          <p:nvPr/>
        </p:nvSpPr>
        <p:spPr bwMode="auto">
          <a:xfrm>
            <a:off x="4805226" y="9929545"/>
            <a:ext cx="206399" cy="168294"/>
          </a:xfrm>
          <a:custGeom>
            <a:avLst/>
            <a:gdLst>
              <a:gd name="T0" fmla="*/ 127 w 130"/>
              <a:gd name="T1" fmla="*/ 0 h 106"/>
              <a:gd name="T2" fmla="*/ 0 w 130"/>
              <a:gd name="T3" fmla="*/ 0 h 106"/>
              <a:gd name="T4" fmla="*/ 5 w 130"/>
              <a:gd name="T5" fmla="*/ 106 h 106"/>
              <a:gd name="T6" fmla="*/ 130 w 130"/>
              <a:gd name="T7" fmla="*/ 106 h 106"/>
              <a:gd name="T8" fmla="*/ 127 w 130"/>
              <a:gd name="T9" fmla="*/ 0 h 106"/>
            </a:gdLst>
            <a:ahLst/>
            <a:cxnLst>
              <a:cxn ang="0">
                <a:pos x="T0" y="T1"/>
              </a:cxn>
              <a:cxn ang="0">
                <a:pos x="T2" y="T3"/>
              </a:cxn>
              <a:cxn ang="0">
                <a:pos x="T4" y="T5"/>
              </a:cxn>
              <a:cxn ang="0">
                <a:pos x="T6" y="T7"/>
              </a:cxn>
              <a:cxn ang="0">
                <a:pos x="T8" y="T9"/>
              </a:cxn>
            </a:cxnLst>
            <a:rect l="0" t="0" r="r" b="b"/>
            <a:pathLst>
              <a:path w="130" h="106">
                <a:moveTo>
                  <a:pt x="127" y="0"/>
                </a:moveTo>
                <a:lnTo>
                  <a:pt x="0" y="0"/>
                </a:lnTo>
                <a:lnTo>
                  <a:pt x="5" y="106"/>
                </a:lnTo>
                <a:lnTo>
                  <a:pt x="130" y="106"/>
                </a:lnTo>
                <a:lnTo>
                  <a:pt x="127" y="0"/>
                </a:lnTo>
                <a:close/>
              </a:path>
            </a:pathLst>
          </a:custGeom>
          <a:solidFill>
            <a:schemeClr val="bg1"/>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3" name="Freeform 4728">
            <a:extLst>
              <a:ext uri="{FF2B5EF4-FFF2-40B4-BE49-F238E27FC236}">
                <a16:creationId xmlns:a16="http://schemas.microsoft.com/office/drawing/2014/main" id="{8213527B-BF40-4106-8AD4-ADDB2DAC8D83}"/>
              </a:ext>
            </a:extLst>
          </p:cNvPr>
          <p:cNvSpPr>
            <a:spLocks/>
          </p:cNvSpPr>
          <p:nvPr/>
        </p:nvSpPr>
        <p:spPr bwMode="auto">
          <a:xfrm>
            <a:off x="4805226" y="9929545"/>
            <a:ext cx="206399" cy="168294"/>
          </a:xfrm>
          <a:custGeom>
            <a:avLst/>
            <a:gdLst>
              <a:gd name="T0" fmla="*/ 127 w 130"/>
              <a:gd name="T1" fmla="*/ 0 h 106"/>
              <a:gd name="T2" fmla="*/ 0 w 130"/>
              <a:gd name="T3" fmla="*/ 0 h 106"/>
              <a:gd name="T4" fmla="*/ 5 w 130"/>
              <a:gd name="T5" fmla="*/ 106 h 106"/>
              <a:gd name="T6" fmla="*/ 130 w 130"/>
              <a:gd name="T7" fmla="*/ 106 h 106"/>
              <a:gd name="T8" fmla="*/ 127 w 130"/>
              <a:gd name="T9" fmla="*/ 0 h 106"/>
            </a:gdLst>
            <a:ahLst/>
            <a:cxnLst>
              <a:cxn ang="0">
                <a:pos x="T0" y="T1"/>
              </a:cxn>
              <a:cxn ang="0">
                <a:pos x="T2" y="T3"/>
              </a:cxn>
              <a:cxn ang="0">
                <a:pos x="T4" y="T5"/>
              </a:cxn>
              <a:cxn ang="0">
                <a:pos x="T6" y="T7"/>
              </a:cxn>
              <a:cxn ang="0">
                <a:pos x="T8" y="T9"/>
              </a:cxn>
            </a:cxnLst>
            <a:rect l="0" t="0" r="r" b="b"/>
            <a:pathLst>
              <a:path w="130" h="106">
                <a:moveTo>
                  <a:pt x="127" y="0"/>
                </a:moveTo>
                <a:lnTo>
                  <a:pt x="0" y="0"/>
                </a:lnTo>
                <a:lnTo>
                  <a:pt x="5" y="106"/>
                </a:lnTo>
                <a:lnTo>
                  <a:pt x="130" y="106"/>
                </a:lnTo>
                <a:lnTo>
                  <a:pt x="127" y="0"/>
                </a:lnTo>
              </a:path>
            </a:pathLst>
          </a:custGeom>
          <a:solidFill>
            <a:schemeClr val="bg1"/>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4" name="Freeform 4729">
            <a:extLst>
              <a:ext uri="{FF2B5EF4-FFF2-40B4-BE49-F238E27FC236}">
                <a16:creationId xmlns:a16="http://schemas.microsoft.com/office/drawing/2014/main" id="{709381A2-7542-483E-969B-041CC287279A}"/>
              </a:ext>
            </a:extLst>
          </p:cNvPr>
          <p:cNvSpPr>
            <a:spLocks/>
          </p:cNvSpPr>
          <p:nvPr/>
        </p:nvSpPr>
        <p:spPr bwMode="auto">
          <a:xfrm>
            <a:off x="6213501" y="9929545"/>
            <a:ext cx="206399" cy="168294"/>
          </a:xfrm>
          <a:custGeom>
            <a:avLst/>
            <a:gdLst>
              <a:gd name="T0" fmla="*/ 124 w 130"/>
              <a:gd name="T1" fmla="*/ 0 h 106"/>
              <a:gd name="T2" fmla="*/ 0 w 130"/>
              <a:gd name="T3" fmla="*/ 0 h 106"/>
              <a:gd name="T4" fmla="*/ 2 w 130"/>
              <a:gd name="T5" fmla="*/ 106 h 106"/>
              <a:gd name="T6" fmla="*/ 130 w 130"/>
              <a:gd name="T7" fmla="*/ 106 h 106"/>
              <a:gd name="T8" fmla="*/ 124 w 130"/>
              <a:gd name="T9" fmla="*/ 0 h 106"/>
            </a:gdLst>
            <a:ahLst/>
            <a:cxnLst>
              <a:cxn ang="0">
                <a:pos x="T0" y="T1"/>
              </a:cxn>
              <a:cxn ang="0">
                <a:pos x="T2" y="T3"/>
              </a:cxn>
              <a:cxn ang="0">
                <a:pos x="T4" y="T5"/>
              </a:cxn>
              <a:cxn ang="0">
                <a:pos x="T6" y="T7"/>
              </a:cxn>
              <a:cxn ang="0">
                <a:pos x="T8" y="T9"/>
              </a:cxn>
            </a:cxnLst>
            <a:rect l="0" t="0" r="r" b="b"/>
            <a:pathLst>
              <a:path w="130" h="106">
                <a:moveTo>
                  <a:pt x="124" y="0"/>
                </a:moveTo>
                <a:lnTo>
                  <a:pt x="0" y="0"/>
                </a:lnTo>
                <a:lnTo>
                  <a:pt x="2" y="106"/>
                </a:lnTo>
                <a:lnTo>
                  <a:pt x="130" y="106"/>
                </a:lnTo>
                <a:lnTo>
                  <a:pt x="124" y="0"/>
                </a:lnTo>
                <a:close/>
              </a:path>
            </a:pathLst>
          </a:custGeom>
          <a:solidFill>
            <a:schemeClr val="bg1"/>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5" name="Freeform 4730">
            <a:extLst>
              <a:ext uri="{FF2B5EF4-FFF2-40B4-BE49-F238E27FC236}">
                <a16:creationId xmlns:a16="http://schemas.microsoft.com/office/drawing/2014/main" id="{B628E30D-5882-4236-B234-8C7EEBB8479A}"/>
              </a:ext>
            </a:extLst>
          </p:cNvPr>
          <p:cNvSpPr>
            <a:spLocks/>
          </p:cNvSpPr>
          <p:nvPr/>
        </p:nvSpPr>
        <p:spPr bwMode="auto">
          <a:xfrm>
            <a:off x="6213501" y="9929545"/>
            <a:ext cx="206399" cy="168294"/>
          </a:xfrm>
          <a:custGeom>
            <a:avLst/>
            <a:gdLst>
              <a:gd name="T0" fmla="*/ 124 w 130"/>
              <a:gd name="T1" fmla="*/ 0 h 106"/>
              <a:gd name="T2" fmla="*/ 0 w 130"/>
              <a:gd name="T3" fmla="*/ 0 h 106"/>
              <a:gd name="T4" fmla="*/ 2 w 130"/>
              <a:gd name="T5" fmla="*/ 106 h 106"/>
              <a:gd name="T6" fmla="*/ 130 w 130"/>
              <a:gd name="T7" fmla="*/ 106 h 106"/>
              <a:gd name="T8" fmla="*/ 124 w 130"/>
              <a:gd name="T9" fmla="*/ 0 h 106"/>
            </a:gdLst>
            <a:ahLst/>
            <a:cxnLst>
              <a:cxn ang="0">
                <a:pos x="T0" y="T1"/>
              </a:cxn>
              <a:cxn ang="0">
                <a:pos x="T2" y="T3"/>
              </a:cxn>
              <a:cxn ang="0">
                <a:pos x="T4" y="T5"/>
              </a:cxn>
              <a:cxn ang="0">
                <a:pos x="T6" y="T7"/>
              </a:cxn>
              <a:cxn ang="0">
                <a:pos x="T8" y="T9"/>
              </a:cxn>
            </a:cxnLst>
            <a:rect l="0" t="0" r="r" b="b"/>
            <a:pathLst>
              <a:path w="130" h="106">
                <a:moveTo>
                  <a:pt x="124" y="0"/>
                </a:moveTo>
                <a:lnTo>
                  <a:pt x="0" y="0"/>
                </a:lnTo>
                <a:lnTo>
                  <a:pt x="2" y="106"/>
                </a:lnTo>
                <a:lnTo>
                  <a:pt x="130" y="106"/>
                </a:lnTo>
                <a:lnTo>
                  <a:pt x="124" y="0"/>
                </a:lnTo>
              </a:path>
            </a:pathLst>
          </a:custGeom>
          <a:solidFill>
            <a:schemeClr val="bg1"/>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6" name="Freeform 4731">
            <a:extLst>
              <a:ext uri="{FF2B5EF4-FFF2-40B4-BE49-F238E27FC236}">
                <a16:creationId xmlns:a16="http://schemas.microsoft.com/office/drawing/2014/main" id="{F4442C71-6426-4A81-846C-05801DCF0AB0}"/>
              </a:ext>
            </a:extLst>
          </p:cNvPr>
          <p:cNvSpPr>
            <a:spLocks/>
          </p:cNvSpPr>
          <p:nvPr/>
        </p:nvSpPr>
        <p:spPr bwMode="auto">
          <a:xfrm>
            <a:off x="4717903" y="6282730"/>
            <a:ext cx="3208709" cy="1717874"/>
          </a:xfrm>
          <a:custGeom>
            <a:avLst/>
            <a:gdLst>
              <a:gd name="T0" fmla="*/ 30 w 2021"/>
              <a:gd name="T1" fmla="*/ 1082 h 1082"/>
              <a:gd name="T2" fmla="*/ 2021 w 2021"/>
              <a:gd name="T3" fmla="*/ 1082 h 1082"/>
              <a:gd name="T4" fmla="*/ 1991 w 2021"/>
              <a:gd name="T5" fmla="*/ 0 h 1082"/>
              <a:gd name="T6" fmla="*/ 0 w 2021"/>
              <a:gd name="T7" fmla="*/ 0 h 1082"/>
              <a:gd name="T8" fmla="*/ 30 w 2021"/>
              <a:gd name="T9" fmla="*/ 1082 h 1082"/>
            </a:gdLst>
            <a:ahLst/>
            <a:cxnLst>
              <a:cxn ang="0">
                <a:pos x="T0" y="T1"/>
              </a:cxn>
              <a:cxn ang="0">
                <a:pos x="T2" y="T3"/>
              </a:cxn>
              <a:cxn ang="0">
                <a:pos x="T4" y="T5"/>
              </a:cxn>
              <a:cxn ang="0">
                <a:pos x="T6" y="T7"/>
              </a:cxn>
              <a:cxn ang="0">
                <a:pos x="T8" y="T9"/>
              </a:cxn>
            </a:cxnLst>
            <a:rect l="0" t="0" r="r" b="b"/>
            <a:pathLst>
              <a:path w="2021" h="1082">
                <a:moveTo>
                  <a:pt x="30" y="1082"/>
                </a:moveTo>
                <a:lnTo>
                  <a:pt x="2021" y="1082"/>
                </a:lnTo>
                <a:lnTo>
                  <a:pt x="1991" y="0"/>
                </a:lnTo>
                <a:lnTo>
                  <a:pt x="0" y="0"/>
                </a:lnTo>
                <a:lnTo>
                  <a:pt x="30" y="1082"/>
                </a:lnTo>
                <a:close/>
              </a:path>
            </a:pathLst>
          </a:custGeom>
          <a:solidFill>
            <a:schemeClr val="tx1">
              <a:lumMod val="50000"/>
              <a:lumOff val="50000"/>
            </a:schemeClr>
          </a:solidFill>
          <a:ln w="57150">
            <a:solidFill>
              <a:schemeClr val="tx1">
                <a:lumMod val="75000"/>
                <a:lumOff val="25000"/>
              </a:schemeClr>
            </a:solid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8" name="Freeform 4734">
            <a:extLst>
              <a:ext uri="{FF2B5EF4-FFF2-40B4-BE49-F238E27FC236}">
                <a16:creationId xmlns:a16="http://schemas.microsoft.com/office/drawing/2014/main" id="{004025F6-0D56-4EF2-878A-DAB2D8E87000}"/>
              </a:ext>
            </a:extLst>
          </p:cNvPr>
          <p:cNvSpPr>
            <a:spLocks noEditPoints="1"/>
          </p:cNvSpPr>
          <p:nvPr/>
        </p:nvSpPr>
        <p:spPr bwMode="auto">
          <a:xfrm>
            <a:off x="4782999" y="6409651"/>
            <a:ext cx="3078519" cy="1586096"/>
          </a:xfrm>
          <a:custGeom>
            <a:avLst/>
            <a:gdLst>
              <a:gd name="T0" fmla="*/ 708 w 715"/>
              <a:gd name="T1" fmla="*/ 143 h 368"/>
              <a:gd name="T2" fmla="*/ 708 w 715"/>
              <a:gd name="T3" fmla="*/ 143 h 368"/>
              <a:gd name="T4" fmla="*/ 715 w 715"/>
              <a:gd name="T5" fmla="*/ 368 h 368"/>
              <a:gd name="T6" fmla="*/ 715 w 715"/>
              <a:gd name="T7" fmla="*/ 368 h 368"/>
              <a:gd name="T8" fmla="*/ 708 w 715"/>
              <a:gd name="T9" fmla="*/ 143 h 368"/>
              <a:gd name="T10" fmla="*/ 247 w 715"/>
              <a:gd name="T11" fmla="*/ 0 h 368"/>
              <a:gd name="T12" fmla="*/ 0 w 715"/>
              <a:gd name="T13" fmla="*/ 0 h 368"/>
              <a:gd name="T14" fmla="*/ 0 w 715"/>
              <a:gd name="T15" fmla="*/ 0 h 368"/>
              <a:gd name="T16" fmla="*/ 247 w 715"/>
              <a:gd name="T17" fmla="*/ 0 h 368"/>
              <a:gd name="T18" fmla="*/ 247 w 715"/>
              <a:gd name="T19"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368">
                <a:moveTo>
                  <a:pt x="708" y="143"/>
                </a:moveTo>
                <a:cubicBezTo>
                  <a:pt x="708" y="143"/>
                  <a:pt x="708" y="143"/>
                  <a:pt x="708" y="143"/>
                </a:cubicBezTo>
                <a:cubicBezTo>
                  <a:pt x="715" y="368"/>
                  <a:pt x="715" y="368"/>
                  <a:pt x="715" y="368"/>
                </a:cubicBezTo>
                <a:cubicBezTo>
                  <a:pt x="715" y="368"/>
                  <a:pt x="715" y="368"/>
                  <a:pt x="715" y="368"/>
                </a:cubicBezTo>
                <a:cubicBezTo>
                  <a:pt x="708" y="143"/>
                  <a:pt x="708" y="143"/>
                  <a:pt x="708" y="143"/>
                </a:cubicBezTo>
                <a:moveTo>
                  <a:pt x="247" y="0"/>
                </a:moveTo>
                <a:cubicBezTo>
                  <a:pt x="0" y="0"/>
                  <a:pt x="0" y="0"/>
                  <a:pt x="0" y="0"/>
                </a:cubicBezTo>
                <a:cubicBezTo>
                  <a:pt x="0" y="0"/>
                  <a:pt x="0" y="0"/>
                  <a:pt x="0" y="0"/>
                </a:cubicBezTo>
                <a:cubicBezTo>
                  <a:pt x="247" y="0"/>
                  <a:pt x="247" y="0"/>
                  <a:pt x="247" y="0"/>
                </a:cubicBezTo>
                <a:cubicBezTo>
                  <a:pt x="247" y="0"/>
                  <a:pt x="247" y="0"/>
                  <a:pt x="247" y="0"/>
                </a:cubicBezTo>
              </a:path>
            </a:pathLst>
          </a:custGeom>
          <a:solidFill>
            <a:srgbClr val="5A4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79" name="Freeform 4736">
            <a:extLst>
              <a:ext uri="{FF2B5EF4-FFF2-40B4-BE49-F238E27FC236}">
                <a16:creationId xmlns:a16="http://schemas.microsoft.com/office/drawing/2014/main" id="{C0EF00F0-4C05-4DEB-B30C-54136E27D40D}"/>
              </a:ext>
            </a:extLst>
          </p:cNvPr>
          <p:cNvSpPr>
            <a:spLocks/>
          </p:cNvSpPr>
          <p:nvPr/>
        </p:nvSpPr>
        <p:spPr bwMode="auto">
          <a:xfrm>
            <a:off x="5270417" y="6962165"/>
            <a:ext cx="782729" cy="1033582"/>
          </a:xfrm>
          <a:custGeom>
            <a:avLst/>
            <a:gdLst>
              <a:gd name="T0" fmla="*/ 76 w 493"/>
              <a:gd name="T1" fmla="*/ 651 h 651"/>
              <a:gd name="T2" fmla="*/ 0 w 493"/>
              <a:gd name="T3" fmla="*/ 301 h 651"/>
              <a:gd name="T4" fmla="*/ 450 w 493"/>
              <a:gd name="T5" fmla="*/ 0 h 651"/>
              <a:gd name="T6" fmla="*/ 477 w 493"/>
              <a:gd name="T7" fmla="*/ 295 h 651"/>
              <a:gd name="T8" fmla="*/ 493 w 493"/>
              <a:gd name="T9" fmla="*/ 651 h 651"/>
              <a:gd name="T10" fmla="*/ 76 w 493"/>
              <a:gd name="T11" fmla="*/ 651 h 651"/>
            </a:gdLst>
            <a:ahLst/>
            <a:cxnLst>
              <a:cxn ang="0">
                <a:pos x="T0" y="T1"/>
              </a:cxn>
              <a:cxn ang="0">
                <a:pos x="T2" y="T3"/>
              </a:cxn>
              <a:cxn ang="0">
                <a:pos x="T4" y="T5"/>
              </a:cxn>
              <a:cxn ang="0">
                <a:pos x="T6" y="T7"/>
              </a:cxn>
              <a:cxn ang="0">
                <a:pos x="T8" y="T9"/>
              </a:cxn>
              <a:cxn ang="0">
                <a:pos x="T10" y="T11"/>
              </a:cxn>
            </a:cxnLst>
            <a:rect l="0" t="0" r="r" b="b"/>
            <a:pathLst>
              <a:path w="493" h="651">
                <a:moveTo>
                  <a:pt x="76" y="651"/>
                </a:moveTo>
                <a:lnTo>
                  <a:pt x="0" y="301"/>
                </a:lnTo>
                <a:lnTo>
                  <a:pt x="450" y="0"/>
                </a:lnTo>
                <a:lnTo>
                  <a:pt x="477" y="295"/>
                </a:lnTo>
                <a:lnTo>
                  <a:pt x="493" y="651"/>
                </a:lnTo>
                <a:lnTo>
                  <a:pt x="76" y="651"/>
                </a:lnTo>
                <a:close/>
              </a:path>
            </a:pathLst>
          </a:custGeom>
          <a:solidFill>
            <a:srgbClr val="D6A4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0" name="Freeform 4737">
            <a:extLst>
              <a:ext uri="{FF2B5EF4-FFF2-40B4-BE49-F238E27FC236}">
                <a16:creationId xmlns:a16="http://schemas.microsoft.com/office/drawing/2014/main" id="{82F00160-F561-415F-B44E-0DA06D4C2103}"/>
              </a:ext>
            </a:extLst>
          </p:cNvPr>
          <p:cNvSpPr>
            <a:spLocks/>
          </p:cNvSpPr>
          <p:nvPr/>
        </p:nvSpPr>
        <p:spPr bwMode="auto">
          <a:xfrm>
            <a:off x="5270417" y="6962165"/>
            <a:ext cx="782729" cy="1033582"/>
          </a:xfrm>
          <a:custGeom>
            <a:avLst/>
            <a:gdLst>
              <a:gd name="T0" fmla="*/ 76 w 493"/>
              <a:gd name="T1" fmla="*/ 651 h 651"/>
              <a:gd name="T2" fmla="*/ 0 w 493"/>
              <a:gd name="T3" fmla="*/ 301 h 651"/>
              <a:gd name="T4" fmla="*/ 450 w 493"/>
              <a:gd name="T5" fmla="*/ 0 h 651"/>
              <a:gd name="T6" fmla="*/ 477 w 493"/>
              <a:gd name="T7" fmla="*/ 295 h 651"/>
              <a:gd name="T8" fmla="*/ 493 w 493"/>
              <a:gd name="T9" fmla="*/ 651 h 651"/>
              <a:gd name="T10" fmla="*/ 76 w 493"/>
              <a:gd name="T11" fmla="*/ 651 h 651"/>
            </a:gdLst>
            <a:ahLst/>
            <a:cxnLst>
              <a:cxn ang="0">
                <a:pos x="T0" y="T1"/>
              </a:cxn>
              <a:cxn ang="0">
                <a:pos x="T2" y="T3"/>
              </a:cxn>
              <a:cxn ang="0">
                <a:pos x="T4" y="T5"/>
              </a:cxn>
              <a:cxn ang="0">
                <a:pos x="T6" y="T7"/>
              </a:cxn>
              <a:cxn ang="0">
                <a:pos x="T8" y="T9"/>
              </a:cxn>
              <a:cxn ang="0">
                <a:pos x="T10" y="T11"/>
              </a:cxn>
            </a:cxnLst>
            <a:rect l="0" t="0" r="r" b="b"/>
            <a:pathLst>
              <a:path w="493" h="651">
                <a:moveTo>
                  <a:pt x="76" y="651"/>
                </a:moveTo>
                <a:lnTo>
                  <a:pt x="0" y="301"/>
                </a:lnTo>
                <a:lnTo>
                  <a:pt x="450" y="0"/>
                </a:lnTo>
                <a:lnTo>
                  <a:pt x="477" y="295"/>
                </a:lnTo>
                <a:lnTo>
                  <a:pt x="493" y="651"/>
                </a:lnTo>
                <a:lnTo>
                  <a:pt x="76" y="6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1" name="Freeform 4738">
            <a:extLst>
              <a:ext uri="{FF2B5EF4-FFF2-40B4-BE49-F238E27FC236}">
                <a16:creationId xmlns:a16="http://schemas.microsoft.com/office/drawing/2014/main" id="{0540E52C-6F1E-4BF9-841B-7A88A1CE1996}"/>
              </a:ext>
            </a:extLst>
          </p:cNvPr>
          <p:cNvSpPr>
            <a:spLocks/>
          </p:cNvSpPr>
          <p:nvPr/>
        </p:nvSpPr>
        <p:spPr bwMode="auto">
          <a:xfrm>
            <a:off x="5192621" y="6874841"/>
            <a:ext cx="792255" cy="630310"/>
          </a:xfrm>
          <a:custGeom>
            <a:avLst/>
            <a:gdLst>
              <a:gd name="T0" fmla="*/ 0 w 184"/>
              <a:gd name="T1" fmla="*/ 138 h 146"/>
              <a:gd name="T2" fmla="*/ 84 w 184"/>
              <a:gd name="T3" fmla="*/ 0 h 146"/>
              <a:gd name="T4" fmla="*/ 184 w 184"/>
              <a:gd name="T5" fmla="*/ 20 h 146"/>
              <a:gd name="T6" fmla="*/ 180 w 184"/>
              <a:gd name="T7" fmla="*/ 146 h 146"/>
              <a:gd name="T8" fmla="*/ 1 w 184"/>
              <a:gd name="T9" fmla="*/ 146 h 146"/>
              <a:gd name="T10" fmla="*/ 0 w 184"/>
              <a:gd name="T11" fmla="*/ 138 h 146"/>
            </a:gdLst>
            <a:ahLst/>
            <a:cxnLst>
              <a:cxn ang="0">
                <a:pos x="T0" y="T1"/>
              </a:cxn>
              <a:cxn ang="0">
                <a:pos x="T2" y="T3"/>
              </a:cxn>
              <a:cxn ang="0">
                <a:pos x="T4" y="T5"/>
              </a:cxn>
              <a:cxn ang="0">
                <a:pos x="T6" y="T7"/>
              </a:cxn>
              <a:cxn ang="0">
                <a:pos x="T8" y="T9"/>
              </a:cxn>
              <a:cxn ang="0">
                <a:pos x="T10" y="T11"/>
              </a:cxn>
            </a:cxnLst>
            <a:rect l="0" t="0" r="r" b="b"/>
            <a:pathLst>
              <a:path w="184" h="146">
                <a:moveTo>
                  <a:pt x="0" y="138"/>
                </a:moveTo>
                <a:cubicBezTo>
                  <a:pt x="5" y="93"/>
                  <a:pt x="37" y="47"/>
                  <a:pt x="84" y="0"/>
                </a:cubicBezTo>
                <a:cubicBezTo>
                  <a:pt x="184" y="20"/>
                  <a:pt x="184" y="20"/>
                  <a:pt x="184" y="20"/>
                </a:cubicBezTo>
                <a:cubicBezTo>
                  <a:pt x="180" y="146"/>
                  <a:pt x="180" y="146"/>
                  <a:pt x="180" y="146"/>
                </a:cubicBezTo>
                <a:cubicBezTo>
                  <a:pt x="1" y="146"/>
                  <a:pt x="1" y="146"/>
                  <a:pt x="1" y="146"/>
                </a:cubicBezTo>
                <a:lnTo>
                  <a:pt x="0" y="138"/>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2" name="Freeform 4739">
            <a:extLst>
              <a:ext uri="{FF2B5EF4-FFF2-40B4-BE49-F238E27FC236}">
                <a16:creationId xmlns:a16="http://schemas.microsoft.com/office/drawing/2014/main" id="{F5EA5459-50A9-41AA-8D64-5F81717CAF83}"/>
              </a:ext>
            </a:extLst>
          </p:cNvPr>
          <p:cNvSpPr>
            <a:spLocks/>
          </p:cNvSpPr>
          <p:nvPr/>
        </p:nvSpPr>
        <p:spPr bwMode="auto">
          <a:xfrm>
            <a:off x="5197384" y="7505152"/>
            <a:ext cx="770027" cy="490594"/>
          </a:xfrm>
          <a:custGeom>
            <a:avLst/>
            <a:gdLst>
              <a:gd name="T0" fmla="*/ 458 w 485"/>
              <a:gd name="T1" fmla="*/ 309 h 309"/>
              <a:gd name="T2" fmla="*/ 27 w 485"/>
              <a:gd name="T3" fmla="*/ 309 h 309"/>
              <a:gd name="T4" fmla="*/ 0 w 485"/>
              <a:gd name="T5" fmla="*/ 0 h 309"/>
              <a:gd name="T6" fmla="*/ 485 w 485"/>
              <a:gd name="T7" fmla="*/ 0 h 309"/>
              <a:gd name="T8" fmla="*/ 482 w 485"/>
              <a:gd name="T9" fmla="*/ 78 h 309"/>
              <a:gd name="T10" fmla="*/ 458 w 485"/>
              <a:gd name="T11" fmla="*/ 309 h 309"/>
            </a:gdLst>
            <a:ahLst/>
            <a:cxnLst>
              <a:cxn ang="0">
                <a:pos x="T0" y="T1"/>
              </a:cxn>
              <a:cxn ang="0">
                <a:pos x="T2" y="T3"/>
              </a:cxn>
              <a:cxn ang="0">
                <a:pos x="T4" y="T5"/>
              </a:cxn>
              <a:cxn ang="0">
                <a:pos x="T6" y="T7"/>
              </a:cxn>
              <a:cxn ang="0">
                <a:pos x="T8" y="T9"/>
              </a:cxn>
              <a:cxn ang="0">
                <a:pos x="T10" y="T11"/>
              </a:cxn>
            </a:cxnLst>
            <a:rect l="0" t="0" r="r" b="b"/>
            <a:pathLst>
              <a:path w="485" h="309">
                <a:moveTo>
                  <a:pt x="458" y="309"/>
                </a:moveTo>
                <a:lnTo>
                  <a:pt x="27" y="309"/>
                </a:lnTo>
                <a:lnTo>
                  <a:pt x="0" y="0"/>
                </a:lnTo>
                <a:lnTo>
                  <a:pt x="485" y="0"/>
                </a:lnTo>
                <a:lnTo>
                  <a:pt x="482" y="78"/>
                </a:lnTo>
                <a:lnTo>
                  <a:pt x="458" y="309"/>
                </a:lnTo>
                <a:close/>
              </a:path>
            </a:pathLst>
          </a:custGeom>
          <a:solidFill>
            <a:srgbClr val="EAB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3" name="Freeform 4740">
            <a:extLst>
              <a:ext uri="{FF2B5EF4-FFF2-40B4-BE49-F238E27FC236}">
                <a16:creationId xmlns:a16="http://schemas.microsoft.com/office/drawing/2014/main" id="{AB1B329E-BB2A-4AD5-A040-A8D80E78E169}"/>
              </a:ext>
            </a:extLst>
          </p:cNvPr>
          <p:cNvSpPr>
            <a:spLocks/>
          </p:cNvSpPr>
          <p:nvPr/>
        </p:nvSpPr>
        <p:spPr bwMode="auto">
          <a:xfrm>
            <a:off x="5197384" y="7505152"/>
            <a:ext cx="770027" cy="490594"/>
          </a:xfrm>
          <a:custGeom>
            <a:avLst/>
            <a:gdLst>
              <a:gd name="T0" fmla="*/ 458 w 485"/>
              <a:gd name="T1" fmla="*/ 309 h 309"/>
              <a:gd name="T2" fmla="*/ 27 w 485"/>
              <a:gd name="T3" fmla="*/ 309 h 309"/>
              <a:gd name="T4" fmla="*/ 0 w 485"/>
              <a:gd name="T5" fmla="*/ 0 h 309"/>
              <a:gd name="T6" fmla="*/ 485 w 485"/>
              <a:gd name="T7" fmla="*/ 0 h 309"/>
              <a:gd name="T8" fmla="*/ 482 w 485"/>
              <a:gd name="T9" fmla="*/ 78 h 309"/>
              <a:gd name="T10" fmla="*/ 458 w 485"/>
              <a:gd name="T11" fmla="*/ 309 h 309"/>
            </a:gdLst>
            <a:ahLst/>
            <a:cxnLst>
              <a:cxn ang="0">
                <a:pos x="T0" y="T1"/>
              </a:cxn>
              <a:cxn ang="0">
                <a:pos x="T2" y="T3"/>
              </a:cxn>
              <a:cxn ang="0">
                <a:pos x="T4" y="T5"/>
              </a:cxn>
              <a:cxn ang="0">
                <a:pos x="T6" y="T7"/>
              </a:cxn>
              <a:cxn ang="0">
                <a:pos x="T8" y="T9"/>
              </a:cxn>
              <a:cxn ang="0">
                <a:pos x="T10" y="T11"/>
              </a:cxn>
            </a:cxnLst>
            <a:rect l="0" t="0" r="r" b="b"/>
            <a:pathLst>
              <a:path w="485" h="309">
                <a:moveTo>
                  <a:pt x="458" y="309"/>
                </a:moveTo>
                <a:lnTo>
                  <a:pt x="27" y="309"/>
                </a:lnTo>
                <a:lnTo>
                  <a:pt x="0" y="0"/>
                </a:lnTo>
                <a:lnTo>
                  <a:pt x="485" y="0"/>
                </a:lnTo>
                <a:lnTo>
                  <a:pt x="482" y="78"/>
                </a:lnTo>
                <a:lnTo>
                  <a:pt x="458" y="3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4" name="Freeform 4741">
            <a:extLst>
              <a:ext uri="{FF2B5EF4-FFF2-40B4-BE49-F238E27FC236}">
                <a16:creationId xmlns:a16="http://schemas.microsoft.com/office/drawing/2014/main" id="{5ABDB8C8-2597-4ED0-91E2-3BED981D6DCE}"/>
              </a:ext>
            </a:extLst>
          </p:cNvPr>
          <p:cNvSpPr>
            <a:spLocks/>
          </p:cNvSpPr>
          <p:nvPr/>
        </p:nvSpPr>
        <p:spPr bwMode="auto">
          <a:xfrm>
            <a:off x="5170394" y="6874841"/>
            <a:ext cx="887516" cy="1120905"/>
          </a:xfrm>
          <a:custGeom>
            <a:avLst/>
            <a:gdLst>
              <a:gd name="T0" fmla="*/ 8 w 206"/>
              <a:gd name="T1" fmla="*/ 260 h 260"/>
              <a:gd name="T2" fmla="*/ 3 w 206"/>
              <a:gd name="T3" fmla="*/ 137 h 260"/>
              <a:gd name="T4" fmla="*/ 89 w 206"/>
              <a:gd name="T5" fmla="*/ 0 h 260"/>
              <a:gd name="T6" fmla="*/ 189 w 206"/>
              <a:gd name="T7" fmla="*/ 20 h 260"/>
              <a:gd name="T8" fmla="*/ 199 w 206"/>
              <a:gd name="T9" fmla="*/ 124 h 260"/>
              <a:gd name="T10" fmla="*/ 206 w 206"/>
              <a:gd name="T11" fmla="*/ 260 h 260"/>
              <a:gd name="T12" fmla="*/ 8 w 206"/>
              <a:gd name="T13" fmla="*/ 260 h 260"/>
            </a:gdLst>
            <a:ahLst/>
            <a:cxnLst>
              <a:cxn ang="0">
                <a:pos x="T0" y="T1"/>
              </a:cxn>
              <a:cxn ang="0">
                <a:pos x="T2" y="T3"/>
              </a:cxn>
              <a:cxn ang="0">
                <a:pos x="T4" y="T5"/>
              </a:cxn>
              <a:cxn ang="0">
                <a:pos x="T6" y="T7"/>
              </a:cxn>
              <a:cxn ang="0">
                <a:pos x="T8" y="T9"/>
              </a:cxn>
              <a:cxn ang="0">
                <a:pos x="T10" y="T11"/>
              </a:cxn>
              <a:cxn ang="0">
                <a:pos x="T12" y="T13"/>
              </a:cxn>
            </a:cxnLst>
            <a:rect l="0" t="0" r="r" b="b"/>
            <a:pathLst>
              <a:path w="206" h="260">
                <a:moveTo>
                  <a:pt x="8" y="260"/>
                </a:moveTo>
                <a:cubicBezTo>
                  <a:pt x="3" y="209"/>
                  <a:pt x="0" y="162"/>
                  <a:pt x="3" y="137"/>
                </a:cubicBezTo>
                <a:cubicBezTo>
                  <a:pt x="11" y="66"/>
                  <a:pt x="89" y="0"/>
                  <a:pt x="89" y="0"/>
                </a:cubicBezTo>
                <a:cubicBezTo>
                  <a:pt x="189" y="20"/>
                  <a:pt x="189" y="20"/>
                  <a:pt x="189" y="20"/>
                </a:cubicBezTo>
                <a:cubicBezTo>
                  <a:pt x="199" y="124"/>
                  <a:pt x="199" y="124"/>
                  <a:pt x="199" y="124"/>
                </a:cubicBezTo>
                <a:cubicBezTo>
                  <a:pt x="206" y="260"/>
                  <a:pt x="206" y="260"/>
                  <a:pt x="206" y="260"/>
                </a:cubicBezTo>
                <a:cubicBezTo>
                  <a:pt x="8" y="260"/>
                  <a:pt x="8" y="260"/>
                  <a:pt x="8" y="260"/>
                </a:cubicBezTo>
              </a:path>
            </a:pathLst>
          </a:custGeom>
          <a:solidFill>
            <a:schemeClr val="tx1">
              <a:lumMod val="75000"/>
              <a:lumOff val="2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5" name="Freeform 4742">
            <a:extLst>
              <a:ext uri="{FF2B5EF4-FFF2-40B4-BE49-F238E27FC236}">
                <a16:creationId xmlns:a16="http://schemas.microsoft.com/office/drawing/2014/main" id="{B0D6411E-23ED-4DF3-BD4E-952C966E1D5C}"/>
              </a:ext>
            </a:extLst>
          </p:cNvPr>
          <p:cNvSpPr>
            <a:spLocks/>
          </p:cNvSpPr>
          <p:nvPr/>
        </p:nvSpPr>
        <p:spPr bwMode="auto">
          <a:xfrm>
            <a:off x="5924543" y="7616290"/>
            <a:ext cx="38104" cy="379456"/>
          </a:xfrm>
          <a:custGeom>
            <a:avLst/>
            <a:gdLst>
              <a:gd name="T0" fmla="*/ 24 w 24"/>
              <a:gd name="T1" fmla="*/ 0 h 239"/>
              <a:gd name="T2" fmla="*/ 0 w 24"/>
              <a:gd name="T3" fmla="*/ 239 h 239"/>
              <a:gd name="T4" fmla="*/ 16 w 24"/>
              <a:gd name="T5" fmla="*/ 239 h 239"/>
              <a:gd name="T6" fmla="*/ 24 w 24"/>
              <a:gd name="T7" fmla="*/ 0 h 239"/>
            </a:gdLst>
            <a:ahLst/>
            <a:cxnLst>
              <a:cxn ang="0">
                <a:pos x="T0" y="T1"/>
              </a:cxn>
              <a:cxn ang="0">
                <a:pos x="T2" y="T3"/>
              </a:cxn>
              <a:cxn ang="0">
                <a:pos x="T4" y="T5"/>
              </a:cxn>
              <a:cxn ang="0">
                <a:pos x="T6" y="T7"/>
              </a:cxn>
            </a:cxnLst>
            <a:rect l="0" t="0" r="r" b="b"/>
            <a:pathLst>
              <a:path w="24" h="239">
                <a:moveTo>
                  <a:pt x="24" y="0"/>
                </a:moveTo>
                <a:lnTo>
                  <a:pt x="0" y="239"/>
                </a:lnTo>
                <a:lnTo>
                  <a:pt x="16" y="239"/>
                </a:lnTo>
                <a:lnTo>
                  <a:pt x="24" y="0"/>
                </a:lnTo>
                <a:close/>
              </a:path>
            </a:pathLst>
          </a:custGeom>
          <a:solidFill>
            <a:srgbClr val="1F3D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6" name="Freeform 4743">
            <a:extLst>
              <a:ext uri="{FF2B5EF4-FFF2-40B4-BE49-F238E27FC236}">
                <a16:creationId xmlns:a16="http://schemas.microsoft.com/office/drawing/2014/main" id="{EA331C38-FF42-4F99-9633-6DEB2C3FA42B}"/>
              </a:ext>
            </a:extLst>
          </p:cNvPr>
          <p:cNvSpPr>
            <a:spLocks/>
          </p:cNvSpPr>
          <p:nvPr/>
        </p:nvSpPr>
        <p:spPr bwMode="auto">
          <a:xfrm>
            <a:off x="5924543" y="7616290"/>
            <a:ext cx="38104" cy="379456"/>
          </a:xfrm>
          <a:custGeom>
            <a:avLst/>
            <a:gdLst>
              <a:gd name="T0" fmla="*/ 24 w 24"/>
              <a:gd name="T1" fmla="*/ 0 h 239"/>
              <a:gd name="T2" fmla="*/ 0 w 24"/>
              <a:gd name="T3" fmla="*/ 239 h 239"/>
              <a:gd name="T4" fmla="*/ 16 w 24"/>
              <a:gd name="T5" fmla="*/ 239 h 239"/>
              <a:gd name="T6" fmla="*/ 24 w 24"/>
              <a:gd name="T7" fmla="*/ 0 h 239"/>
            </a:gdLst>
            <a:ahLst/>
            <a:cxnLst>
              <a:cxn ang="0">
                <a:pos x="T0" y="T1"/>
              </a:cxn>
              <a:cxn ang="0">
                <a:pos x="T2" y="T3"/>
              </a:cxn>
              <a:cxn ang="0">
                <a:pos x="T4" y="T5"/>
              </a:cxn>
              <a:cxn ang="0">
                <a:pos x="T6" y="T7"/>
              </a:cxn>
            </a:cxnLst>
            <a:rect l="0" t="0" r="r" b="b"/>
            <a:pathLst>
              <a:path w="24" h="239">
                <a:moveTo>
                  <a:pt x="24" y="0"/>
                </a:moveTo>
                <a:lnTo>
                  <a:pt x="0" y="239"/>
                </a:lnTo>
                <a:lnTo>
                  <a:pt x="16" y="239"/>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7" name="Freeform 4744">
            <a:extLst>
              <a:ext uri="{FF2B5EF4-FFF2-40B4-BE49-F238E27FC236}">
                <a16:creationId xmlns:a16="http://schemas.microsoft.com/office/drawing/2014/main" id="{F1179FCD-95BA-42BC-9AEF-A483EBD4E0B0}"/>
              </a:ext>
            </a:extLst>
          </p:cNvPr>
          <p:cNvSpPr>
            <a:spLocks/>
          </p:cNvSpPr>
          <p:nvPr/>
        </p:nvSpPr>
        <p:spPr bwMode="auto">
          <a:xfrm>
            <a:off x="6178572" y="5923819"/>
            <a:ext cx="1494011" cy="1033582"/>
          </a:xfrm>
          <a:custGeom>
            <a:avLst/>
            <a:gdLst>
              <a:gd name="T0" fmla="*/ 21 w 347"/>
              <a:gd name="T1" fmla="*/ 18 h 240"/>
              <a:gd name="T2" fmla="*/ 87 w 347"/>
              <a:gd name="T3" fmla="*/ 26 h 240"/>
              <a:gd name="T4" fmla="*/ 196 w 347"/>
              <a:gd name="T5" fmla="*/ 156 h 240"/>
              <a:gd name="T6" fmla="*/ 214 w 347"/>
              <a:gd name="T7" fmla="*/ 140 h 240"/>
              <a:gd name="T8" fmla="*/ 278 w 347"/>
              <a:gd name="T9" fmla="*/ 56 h 240"/>
              <a:gd name="T10" fmla="*/ 281 w 347"/>
              <a:gd name="T11" fmla="*/ 42 h 240"/>
              <a:gd name="T12" fmla="*/ 281 w 347"/>
              <a:gd name="T13" fmla="*/ 9 h 240"/>
              <a:gd name="T14" fmla="*/ 344 w 347"/>
              <a:gd name="T15" fmla="*/ 0 h 240"/>
              <a:gd name="T16" fmla="*/ 347 w 347"/>
              <a:gd name="T17" fmla="*/ 54 h 240"/>
              <a:gd name="T18" fmla="*/ 315 w 347"/>
              <a:gd name="T19" fmla="*/ 65 h 240"/>
              <a:gd name="T20" fmla="*/ 308 w 347"/>
              <a:gd name="T21" fmla="*/ 70 h 240"/>
              <a:gd name="T22" fmla="*/ 231 w 347"/>
              <a:gd name="T23" fmla="*/ 206 h 240"/>
              <a:gd name="T24" fmla="*/ 217 w 347"/>
              <a:gd name="T25" fmla="*/ 222 h 240"/>
              <a:gd name="T26" fmla="*/ 177 w 347"/>
              <a:gd name="T27" fmla="*/ 230 h 240"/>
              <a:gd name="T28" fmla="*/ 17 w 347"/>
              <a:gd name="T29" fmla="*/ 84 h 240"/>
              <a:gd name="T30" fmla="*/ 21 w 347"/>
              <a:gd name="T31" fmla="*/ 1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7" h="240">
                <a:moveTo>
                  <a:pt x="21" y="18"/>
                </a:moveTo>
                <a:cubicBezTo>
                  <a:pt x="41" y="2"/>
                  <a:pt x="70" y="5"/>
                  <a:pt x="87" y="26"/>
                </a:cubicBezTo>
                <a:cubicBezTo>
                  <a:pt x="112" y="55"/>
                  <a:pt x="196" y="156"/>
                  <a:pt x="196" y="156"/>
                </a:cubicBezTo>
                <a:cubicBezTo>
                  <a:pt x="202" y="150"/>
                  <a:pt x="209" y="145"/>
                  <a:pt x="214" y="140"/>
                </a:cubicBezTo>
                <a:cubicBezTo>
                  <a:pt x="238" y="115"/>
                  <a:pt x="267" y="81"/>
                  <a:pt x="278" y="56"/>
                </a:cubicBezTo>
                <a:cubicBezTo>
                  <a:pt x="281" y="50"/>
                  <a:pt x="280" y="46"/>
                  <a:pt x="281" y="42"/>
                </a:cubicBezTo>
                <a:cubicBezTo>
                  <a:pt x="281" y="30"/>
                  <a:pt x="281" y="29"/>
                  <a:pt x="281" y="9"/>
                </a:cubicBezTo>
                <a:cubicBezTo>
                  <a:pt x="344" y="0"/>
                  <a:pt x="344" y="0"/>
                  <a:pt x="344" y="0"/>
                </a:cubicBezTo>
                <a:cubicBezTo>
                  <a:pt x="347" y="54"/>
                  <a:pt x="347" y="54"/>
                  <a:pt x="347" y="54"/>
                </a:cubicBezTo>
                <a:cubicBezTo>
                  <a:pt x="337" y="60"/>
                  <a:pt x="326" y="63"/>
                  <a:pt x="315" y="65"/>
                </a:cubicBezTo>
                <a:cubicBezTo>
                  <a:pt x="312" y="66"/>
                  <a:pt x="309" y="67"/>
                  <a:pt x="308" y="70"/>
                </a:cubicBezTo>
                <a:cubicBezTo>
                  <a:pt x="274" y="150"/>
                  <a:pt x="253" y="186"/>
                  <a:pt x="231" y="206"/>
                </a:cubicBezTo>
                <a:cubicBezTo>
                  <a:pt x="226" y="211"/>
                  <a:pt x="222" y="217"/>
                  <a:pt x="217" y="222"/>
                </a:cubicBezTo>
                <a:cubicBezTo>
                  <a:pt x="208" y="232"/>
                  <a:pt x="189" y="240"/>
                  <a:pt x="177" y="230"/>
                </a:cubicBezTo>
                <a:cubicBezTo>
                  <a:pt x="130" y="187"/>
                  <a:pt x="19" y="85"/>
                  <a:pt x="17" y="84"/>
                </a:cubicBezTo>
                <a:cubicBezTo>
                  <a:pt x="0" y="63"/>
                  <a:pt x="2" y="34"/>
                  <a:pt x="21" y="18"/>
                </a:cubicBezTo>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8" name="Freeform 4745">
            <a:extLst>
              <a:ext uri="{FF2B5EF4-FFF2-40B4-BE49-F238E27FC236}">
                <a16:creationId xmlns:a16="http://schemas.microsoft.com/office/drawing/2014/main" id="{DF084A49-D34C-4114-BD00-AC089C2510F9}"/>
              </a:ext>
            </a:extLst>
          </p:cNvPr>
          <p:cNvSpPr>
            <a:spLocks/>
          </p:cNvSpPr>
          <p:nvPr/>
        </p:nvSpPr>
        <p:spPr bwMode="auto">
          <a:xfrm>
            <a:off x="7405853" y="5803155"/>
            <a:ext cx="274670" cy="452489"/>
          </a:xfrm>
          <a:custGeom>
            <a:avLst/>
            <a:gdLst>
              <a:gd name="T0" fmla="*/ 33 w 64"/>
              <a:gd name="T1" fmla="*/ 105 h 105"/>
              <a:gd name="T2" fmla="*/ 60 w 64"/>
              <a:gd name="T3" fmla="*/ 98 h 105"/>
              <a:gd name="T4" fmla="*/ 63 w 64"/>
              <a:gd name="T5" fmla="*/ 90 h 105"/>
              <a:gd name="T6" fmla="*/ 48 w 64"/>
              <a:gd name="T7" fmla="*/ 0 h 105"/>
              <a:gd name="T8" fmla="*/ 0 w 64"/>
              <a:gd name="T9" fmla="*/ 14 h 105"/>
              <a:gd name="T10" fmla="*/ 27 w 64"/>
              <a:gd name="T11" fmla="*/ 99 h 105"/>
              <a:gd name="T12" fmla="*/ 33 w 64"/>
              <a:gd name="T13" fmla="*/ 105 h 105"/>
            </a:gdLst>
            <a:ahLst/>
            <a:cxnLst>
              <a:cxn ang="0">
                <a:pos x="T0" y="T1"/>
              </a:cxn>
              <a:cxn ang="0">
                <a:pos x="T2" y="T3"/>
              </a:cxn>
              <a:cxn ang="0">
                <a:pos x="T4" y="T5"/>
              </a:cxn>
              <a:cxn ang="0">
                <a:pos x="T6" y="T7"/>
              </a:cxn>
              <a:cxn ang="0">
                <a:pos x="T8" y="T9"/>
              </a:cxn>
              <a:cxn ang="0">
                <a:pos x="T10" y="T11"/>
              </a:cxn>
              <a:cxn ang="0">
                <a:pos x="T12" y="T13"/>
              </a:cxn>
            </a:cxnLst>
            <a:rect l="0" t="0" r="r" b="b"/>
            <a:pathLst>
              <a:path w="64" h="105">
                <a:moveTo>
                  <a:pt x="33" y="105"/>
                </a:moveTo>
                <a:cubicBezTo>
                  <a:pt x="43" y="105"/>
                  <a:pt x="52" y="104"/>
                  <a:pt x="60" y="98"/>
                </a:cubicBezTo>
                <a:cubicBezTo>
                  <a:pt x="62" y="96"/>
                  <a:pt x="64" y="93"/>
                  <a:pt x="63" y="90"/>
                </a:cubicBezTo>
                <a:cubicBezTo>
                  <a:pt x="55" y="62"/>
                  <a:pt x="50" y="32"/>
                  <a:pt x="48" y="0"/>
                </a:cubicBezTo>
                <a:cubicBezTo>
                  <a:pt x="0" y="14"/>
                  <a:pt x="0" y="14"/>
                  <a:pt x="0" y="14"/>
                </a:cubicBezTo>
                <a:cubicBezTo>
                  <a:pt x="27" y="99"/>
                  <a:pt x="27" y="99"/>
                  <a:pt x="27" y="99"/>
                </a:cubicBezTo>
                <a:cubicBezTo>
                  <a:pt x="28" y="102"/>
                  <a:pt x="30" y="104"/>
                  <a:pt x="33" y="105"/>
                </a:cubicBezTo>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89" name="Freeform 4746">
            <a:extLst>
              <a:ext uri="{FF2B5EF4-FFF2-40B4-BE49-F238E27FC236}">
                <a16:creationId xmlns:a16="http://schemas.microsoft.com/office/drawing/2014/main" id="{42E3EF64-2FF1-4ECD-A2E3-52E806EB535C}"/>
              </a:ext>
            </a:extLst>
          </p:cNvPr>
          <p:cNvSpPr>
            <a:spLocks/>
          </p:cNvSpPr>
          <p:nvPr/>
        </p:nvSpPr>
        <p:spPr bwMode="auto">
          <a:xfrm>
            <a:off x="7440782" y="5936521"/>
            <a:ext cx="106375" cy="319124"/>
          </a:xfrm>
          <a:custGeom>
            <a:avLst/>
            <a:gdLst>
              <a:gd name="T0" fmla="*/ 8 w 25"/>
              <a:gd name="T1" fmla="*/ 0 h 74"/>
              <a:gd name="T2" fmla="*/ 0 w 25"/>
              <a:gd name="T3" fmla="*/ 8 h 74"/>
              <a:gd name="T4" fmla="*/ 19 w 25"/>
              <a:gd name="T5" fmla="*/ 68 h 74"/>
              <a:gd name="T6" fmla="*/ 25 w 25"/>
              <a:gd name="T7" fmla="*/ 74 h 74"/>
              <a:gd name="T8" fmla="*/ 8 w 25"/>
              <a:gd name="T9" fmla="*/ 0 h 74"/>
            </a:gdLst>
            <a:ahLst/>
            <a:cxnLst>
              <a:cxn ang="0">
                <a:pos x="T0" y="T1"/>
              </a:cxn>
              <a:cxn ang="0">
                <a:pos x="T2" y="T3"/>
              </a:cxn>
              <a:cxn ang="0">
                <a:pos x="T4" y="T5"/>
              </a:cxn>
              <a:cxn ang="0">
                <a:pos x="T6" y="T7"/>
              </a:cxn>
              <a:cxn ang="0">
                <a:pos x="T8" y="T9"/>
              </a:cxn>
            </a:cxnLst>
            <a:rect l="0" t="0" r="r" b="b"/>
            <a:pathLst>
              <a:path w="25" h="74">
                <a:moveTo>
                  <a:pt x="8" y="0"/>
                </a:moveTo>
                <a:cubicBezTo>
                  <a:pt x="5" y="3"/>
                  <a:pt x="3" y="5"/>
                  <a:pt x="0" y="8"/>
                </a:cubicBezTo>
                <a:cubicBezTo>
                  <a:pt x="19" y="68"/>
                  <a:pt x="19" y="68"/>
                  <a:pt x="19" y="68"/>
                </a:cubicBezTo>
                <a:cubicBezTo>
                  <a:pt x="20" y="71"/>
                  <a:pt x="22" y="73"/>
                  <a:pt x="25" y="74"/>
                </a:cubicBezTo>
                <a:cubicBezTo>
                  <a:pt x="21" y="58"/>
                  <a:pt x="12" y="30"/>
                  <a:pt x="8" y="0"/>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0" name="Freeform 4747">
            <a:extLst>
              <a:ext uri="{FF2B5EF4-FFF2-40B4-BE49-F238E27FC236}">
                <a16:creationId xmlns:a16="http://schemas.microsoft.com/office/drawing/2014/main" id="{9252802C-F290-4121-9AB5-E3F9DD7320D0}"/>
              </a:ext>
            </a:extLst>
          </p:cNvPr>
          <p:cNvSpPr>
            <a:spLocks/>
          </p:cNvSpPr>
          <p:nvPr/>
        </p:nvSpPr>
        <p:spPr bwMode="auto">
          <a:xfrm>
            <a:off x="7664644" y="6208014"/>
            <a:ext cx="12701" cy="17464"/>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2"/>
                  <a:pt x="1" y="3"/>
                  <a:pt x="0" y="4"/>
                </a:cubicBezTo>
                <a:cubicBezTo>
                  <a:pt x="1" y="3"/>
                  <a:pt x="2" y="2"/>
                  <a:pt x="3" y="0"/>
                </a:cubicBezTo>
              </a:path>
            </a:pathLst>
          </a:custGeom>
          <a:solidFill>
            <a:srgbClr val="FDE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1" name="Freeform 4748">
            <a:extLst>
              <a:ext uri="{FF2B5EF4-FFF2-40B4-BE49-F238E27FC236}">
                <a16:creationId xmlns:a16="http://schemas.microsoft.com/office/drawing/2014/main" id="{7E1D2FBA-6481-4078-BB20-54779900A540}"/>
              </a:ext>
            </a:extLst>
          </p:cNvPr>
          <p:cNvSpPr>
            <a:spLocks/>
          </p:cNvSpPr>
          <p:nvPr/>
        </p:nvSpPr>
        <p:spPr bwMode="auto">
          <a:xfrm>
            <a:off x="7594786" y="5823795"/>
            <a:ext cx="82560" cy="401683"/>
          </a:xfrm>
          <a:custGeom>
            <a:avLst/>
            <a:gdLst>
              <a:gd name="T0" fmla="*/ 5 w 19"/>
              <a:gd name="T1" fmla="*/ 0 h 93"/>
              <a:gd name="T2" fmla="*/ 3 w 19"/>
              <a:gd name="T3" fmla="*/ 2 h 93"/>
              <a:gd name="T4" fmla="*/ 16 w 19"/>
              <a:gd name="T5" fmla="*/ 93 h 93"/>
              <a:gd name="T6" fmla="*/ 16 w 19"/>
              <a:gd name="T7" fmla="*/ 93 h 93"/>
              <a:gd name="T8" fmla="*/ 19 w 19"/>
              <a:gd name="T9" fmla="*/ 89 h 93"/>
              <a:gd name="T10" fmla="*/ 19 w 19"/>
              <a:gd name="T11" fmla="*/ 85 h 93"/>
              <a:gd name="T12" fmla="*/ 19 w 19"/>
              <a:gd name="T13" fmla="*/ 85 h 93"/>
              <a:gd name="T14" fmla="*/ 17 w 19"/>
              <a:gd name="T15" fmla="*/ 78 h 93"/>
              <a:gd name="T16" fmla="*/ 7 w 19"/>
              <a:gd name="T17" fmla="*/ 24 h 93"/>
              <a:gd name="T18" fmla="*/ 5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5" y="0"/>
                </a:moveTo>
                <a:cubicBezTo>
                  <a:pt x="4" y="1"/>
                  <a:pt x="3" y="1"/>
                  <a:pt x="3" y="2"/>
                </a:cubicBezTo>
                <a:cubicBezTo>
                  <a:pt x="0" y="23"/>
                  <a:pt x="5" y="78"/>
                  <a:pt x="16" y="93"/>
                </a:cubicBezTo>
                <a:cubicBezTo>
                  <a:pt x="16" y="93"/>
                  <a:pt x="16" y="93"/>
                  <a:pt x="16" y="93"/>
                </a:cubicBezTo>
                <a:cubicBezTo>
                  <a:pt x="17" y="92"/>
                  <a:pt x="18" y="91"/>
                  <a:pt x="19" y="89"/>
                </a:cubicBezTo>
                <a:cubicBezTo>
                  <a:pt x="19" y="88"/>
                  <a:pt x="19" y="86"/>
                  <a:pt x="19" y="85"/>
                </a:cubicBezTo>
                <a:cubicBezTo>
                  <a:pt x="19" y="85"/>
                  <a:pt x="19" y="85"/>
                  <a:pt x="19" y="85"/>
                </a:cubicBezTo>
                <a:cubicBezTo>
                  <a:pt x="18" y="82"/>
                  <a:pt x="18" y="80"/>
                  <a:pt x="17" y="78"/>
                </a:cubicBezTo>
                <a:cubicBezTo>
                  <a:pt x="13" y="61"/>
                  <a:pt x="9" y="43"/>
                  <a:pt x="7" y="24"/>
                </a:cubicBezTo>
                <a:cubicBezTo>
                  <a:pt x="6" y="16"/>
                  <a:pt x="5" y="9"/>
                  <a:pt x="5" y="0"/>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2" name="Freeform 4749">
            <a:extLst>
              <a:ext uri="{FF2B5EF4-FFF2-40B4-BE49-F238E27FC236}">
                <a16:creationId xmlns:a16="http://schemas.microsoft.com/office/drawing/2014/main" id="{8B1884CB-B929-4C34-8401-933076B86B6C}"/>
              </a:ext>
            </a:extLst>
          </p:cNvPr>
          <p:cNvSpPr>
            <a:spLocks/>
          </p:cNvSpPr>
          <p:nvPr/>
        </p:nvSpPr>
        <p:spPr bwMode="auto">
          <a:xfrm>
            <a:off x="7396326" y="5798392"/>
            <a:ext cx="268319" cy="176232"/>
          </a:xfrm>
          <a:custGeom>
            <a:avLst/>
            <a:gdLst>
              <a:gd name="T0" fmla="*/ 9 w 62"/>
              <a:gd name="T1" fmla="*/ 41 h 41"/>
              <a:gd name="T2" fmla="*/ 62 w 62"/>
              <a:gd name="T3" fmla="*/ 0 h 41"/>
              <a:gd name="T4" fmla="*/ 56 w 62"/>
              <a:gd name="T5" fmla="*/ 1 h 41"/>
              <a:gd name="T6" fmla="*/ 0 w 62"/>
              <a:gd name="T7" fmla="*/ 12 h 41"/>
              <a:gd name="T8" fmla="*/ 9 w 62"/>
              <a:gd name="T9" fmla="*/ 41 h 41"/>
            </a:gdLst>
            <a:ahLst/>
            <a:cxnLst>
              <a:cxn ang="0">
                <a:pos x="T0" y="T1"/>
              </a:cxn>
              <a:cxn ang="0">
                <a:pos x="T2" y="T3"/>
              </a:cxn>
              <a:cxn ang="0">
                <a:pos x="T4" y="T5"/>
              </a:cxn>
              <a:cxn ang="0">
                <a:pos x="T6" y="T7"/>
              </a:cxn>
              <a:cxn ang="0">
                <a:pos x="T8" y="T9"/>
              </a:cxn>
            </a:cxnLst>
            <a:rect l="0" t="0" r="r" b="b"/>
            <a:pathLst>
              <a:path w="62" h="41">
                <a:moveTo>
                  <a:pt x="9" y="41"/>
                </a:moveTo>
                <a:cubicBezTo>
                  <a:pt x="24" y="26"/>
                  <a:pt x="44" y="9"/>
                  <a:pt x="62" y="0"/>
                </a:cubicBezTo>
                <a:cubicBezTo>
                  <a:pt x="56" y="1"/>
                  <a:pt x="56" y="1"/>
                  <a:pt x="56" y="1"/>
                </a:cubicBezTo>
                <a:cubicBezTo>
                  <a:pt x="0" y="12"/>
                  <a:pt x="0" y="12"/>
                  <a:pt x="0" y="12"/>
                </a:cubicBezTo>
                <a:cubicBezTo>
                  <a:pt x="9" y="41"/>
                  <a:pt x="9" y="41"/>
                  <a:pt x="9" y="41"/>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3" name="Freeform 4750">
            <a:extLst>
              <a:ext uri="{FF2B5EF4-FFF2-40B4-BE49-F238E27FC236}">
                <a16:creationId xmlns:a16="http://schemas.microsoft.com/office/drawing/2014/main" id="{50733531-635B-4F0C-8F82-68609FBBDBE0}"/>
              </a:ext>
            </a:extLst>
          </p:cNvPr>
          <p:cNvSpPr>
            <a:spLocks/>
          </p:cNvSpPr>
          <p:nvPr/>
        </p:nvSpPr>
        <p:spPr bwMode="auto">
          <a:xfrm>
            <a:off x="7396326" y="5790454"/>
            <a:ext cx="241328" cy="171470"/>
          </a:xfrm>
          <a:custGeom>
            <a:avLst/>
            <a:gdLst>
              <a:gd name="T0" fmla="*/ 8 w 56"/>
              <a:gd name="T1" fmla="*/ 40 h 40"/>
              <a:gd name="T2" fmla="*/ 56 w 56"/>
              <a:gd name="T3" fmla="*/ 2 h 40"/>
              <a:gd name="T4" fmla="*/ 56 w 56"/>
              <a:gd name="T5" fmla="*/ 0 h 40"/>
              <a:gd name="T6" fmla="*/ 0 w 56"/>
              <a:gd name="T7" fmla="*/ 11 h 40"/>
              <a:gd name="T8" fmla="*/ 8 w 56"/>
              <a:gd name="T9" fmla="*/ 40 h 40"/>
            </a:gdLst>
            <a:ahLst/>
            <a:cxnLst>
              <a:cxn ang="0">
                <a:pos x="T0" y="T1"/>
              </a:cxn>
              <a:cxn ang="0">
                <a:pos x="T2" y="T3"/>
              </a:cxn>
              <a:cxn ang="0">
                <a:pos x="T4" y="T5"/>
              </a:cxn>
              <a:cxn ang="0">
                <a:pos x="T6" y="T7"/>
              </a:cxn>
              <a:cxn ang="0">
                <a:pos x="T8" y="T9"/>
              </a:cxn>
            </a:cxnLst>
            <a:rect l="0" t="0" r="r" b="b"/>
            <a:pathLst>
              <a:path w="56" h="40">
                <a:moveTo>
                  <a:pt x="8" y="40"/>
                </a:moveTo>
                <a:cubicBezTo>
                  <a:pt x="23" y="25"/>
                  <a:pt x="38" y="11"/>
                  <a:pt x="56" y="2"/>
                </a:cubicBezTo>
                <a:cubicBezTo>
                  <a:pt x="56" y="0"/>
                  <a:pt x="56" y="0"/>
                  <a:pt x="56" y="0"/>
                </a:cubicBezTo>
                <a:cubicBezTo>
                  <a:pt x="0" y="11"/>
                  <a:pt x="0" y="11"/>
                  <a:pt x="0" y="11"/>
                </a:cubicBezTo>
                <a:cubicBezTo>
                  <a:pt x="8" y="40"/>
                  <a:pt x="8" y="40"/>
                  <a:pt x="8" y="40"/>
                </a:cubicBezTo>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4" name="Freeform 4751">
            <a:extLst>
              <a:ext uri="{FF2B5EF4-FFF2-40B4-BE49-F238E27FC236}">
                <a16:creationId xmlns:a16="http://schemas.microsoft.com/office/drawing/2014/main" id="{B49F7ED0-027F-403D-9B8F-03FAA79357E1}"/>
              </a:ext>
            </a:extLst>
          </p:cNvPr>
          <p:cNvSpPr>
            <a:spLocks/>
          </p:cNvSpPr>
          <p:nvPr/>
        </p:nvSpPr>
        <p:spPr bwMode="auto">
          <a:xfrm>
            <a:off x="7564621" y="6092114"/>
            <a:ext cx="125428" cy="60332"/>
          </a:xfrm>
          <a:custGeom>
            <a:avLst/>
            <a:gdLst>
              <a:gd name="T0" fmla="*/ 0 w 29"/>
              <a:gd name="T1" fmla="*/ 10 h 14"/>
              <a:gd name="T2" fmla="*/ 0 w 29"/>
              <a:gd name="T3" fmla="*/ 9 h 14"/>
              <a:gd name="T4" fmla="*/ 1 w 29"/>
              <a:gd name="T5" fmla="*/ 5 h 14"/>
              <a:gd name="T6" fmla="*/ 5 w 29"/>
              <a:gd name="T7" fmla="*/ 2 h 14"/>
              <a:gd name="T8" fmla="*/ 9 w 29"/>
              <a:gd name="T9" fmla="*/ 1 h 14"/>
              <a:gd name="T10" fmla="*/ 9 w 29"/>
              <a:gd name="T11" fmla="*/ 1 h 14"/>
              <a:gd name="T12" fmla="*/ 14 w 29"/>
              <a:gd name="T13" fmla="*/ 0 h 14"/>
              <a:gd name="T14" fmla="*/ 15 w 29"/>
              <a:gd name="T15" fmla="*/ 0 h 14"/>
              <a:gd name="T16" fmla="*/ 23 w 29"/>
              <a:gd name="T17" fmla="*/ 0 h 14"/>
              <a:gd name="T18" fmla="*/ 23 w 29"/>
              <a:gd name="T19" fmla="*/ 1 h 14"/>
              <a:gd name="T20" fmla="*/ 26 w 29"/>
              <a:gd name="T21" fmla="*/ 1 h 14"/>
              <a:gd name="T22" fmla="*/ 28 w 29"/>
              <a:gd name="T23" fmla="*/ 2 h 14"/>
              <a:gd name="T24" fmla="*/ 29 w 29"/>
              <a:gd name="T25" fmla="*/ 5 h 14"/>
              <a:gd name="T26" fmla="*/ 28 w 29"/>
              <a:gd name="T27" fmla="*/ 9 h 14"/>
              <a:gd name="T28" fmla="*/ 26 w 29"/>
              <a:gd name="T29" fmla="*/ 13 h 14"/>
              <a:gd name="T30" fmla="*/ 23 w 29"/>
              <a:gd name="T31" fmla="*/ 13 h 14"/>
              <a:gd name="T32" fmla="*/ 21 w 29"/>
              <a:gd name="T33" fmla="*/ 14 h 14"/>
              <a:gd name="T34" fmla="*/ 16 w 29"/>
              <a:gd name="T35" fmla="*/ 14 h 14"/>
              <a:gd name="T36" fmla="*/ 7 w 29"/>
              <a:gd name="T37" fmla="*/ 14 h 14"/>
              <a:gd name="T38" fmla="*/ 4 w 29"/>
              <a:gd name="T39" fmla="*/ 14 h 14"/>
              <a:gd name="T40" fmla="*/ 3 w 29"/>
              <a:gd name="T41" fmla="*/ 13 h 14"/>
              <a:gd name="T42" fmla="*/ 2 w 29"/>
              <a:gd name="T43" fmla="*/ 13 h 14"/>
              <a:gd name="T44" fmla="*/ 1 w 29"/>
              <a:gd name="T45" fmla="*/ 11 h 14"/>
              <a:gd name="T46" fmla="*/ 1 w 29"/>
              <a:gd name="T47" fmla="*/ 11 h 14"/>
              <a:gd name="T48" fmla="*/ 0 w 29"/>
              <a:gd name="T4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4">
                <a:moveTo>
                  <a:pt x="0" y="10"/>
                </a:moveTo>
                <a:cubicBezTo>
                  <a:pt x="0" y="9"/>
                  <a:pt x="0" y="9"/>
                  <a:pt x="0" y="9"/>
                </a:cubicBezTo>
                <a:cubicBezTo>
                  <a:pt x="0" y="8"/>
                  <a:pt x="0" y="7"/>
                  <a:pt x="1" y="5"/>
                </a:cubicBezTo>
                <a:cubicBezTo>
                  <a:pt x="2" y="4"/>
                  <a:pt x="3" y="3"/>
                  <a:pt x="5" y="2"/>
                </a:cubicBezTo>
                <a:cubicBezTo>
                  <a:pt x="6" y="1"/>
                  <a:pt x="7" y="1"/>
                  <a:pt x="9" y="1"/>
                </a:cubicBezTo>
                <a:cubicBezTo>
                  <a:pt x="9" y="1"/>
                  <a:pt x="9" y="1"/>
                  <a:pt x="9" y="1"/>
                </a:cubicBezTo>
                <a:cubicBezTo>
                  <a:pt x="11" y="1"/>
                  <a:pt x="12" y="0"/>
                  <a:pt x="14" y="0"/>
                </a:cubicBezTo>
                <a:cubicBezTo>
                  <a:pt x="14" y="0"/>
                  <a:pt x="15" y="0"/>
                  <a:pt x="15" y="0"/>
                </a:cubicBezTo>
                <a:cubicBezTo>
                  <a:pt x="18" y="0"/>
                  <a:pt x="20" y="0"/>
                  <a:pt x="23" y="0"/>
                </a:cubicBezTo>
                <a:cubicBezTo>
                  <a:pt x="23" y="1"/>
                  <a:pt x="23" y="1"/>
                  <a:pt x="23" y="1"/>
                </a:cubicBezTo>
                <a:cubicBezTo>
                  <a:pt x="24" y="1"/>
                  <a:pt x="25" y="1"/>
                  <a:pt x="26" y="1"/>
                </a:cubicBezTo>
                <a:cubicBezTo>
                  <a:pt x="26" y="1"/>
                  <a:pt x="27" y="1"/>
                  <a:pt x="28" y="2"/>
                </a:cubicBezTo>
                <a:cubicBezTo>
                  <a:pt x="28" y="3"/>
                  <a:pt x="29" y="4"/>
                  <a:pt x="29" y="5"/>
                </a:cubicBezTo>
                <a:cubicBezTo>
                  <a:pt x="29" y="7"/>
                  <a:pt x="29" y="8"/>
                  <a:pt x="28" y="9"/>
                </a:cubicBezTo>
                <a:cubicBezTo>
                  <a:pt x="28" y="10"/>
                  <a:pt x="27" y="12"/>
                  <a:pt x="26" y="13"/>
                </a:cubicBezTo>
                <a:cubicBezTo>
                  <a:pt x="25" y="13"/>
                  <a:pt x="24" y="13"/>
                  <a:pt x="23" y="13"/>
                </a:cubicBezTo>
                <a:cubicBezTo>
                  <a:pt x="22" y="14"/>
                  <a:pt x="21" y="14"/>
                  <a:pt x="21" y="14"/>
                </a:cubicBezTo>
                <a:cubicBezTo>
                  <a:pt x="19" y="14"/>
                  <a:pt x="18" y="14"/>
                  <a:pt x="16" y="14"/>
                </a:cubicBezTo>
                <a:cubicBezTo>
                  <a:pt x="13" y="14"/>
                  <a:pt x="10" y="14"/>
                  <a:pt x="7" y="14"/>
                </a:cubicBezTo>
                <a:cubicBezTo>
                  <a:pt x="6" y="14"/>
                  <a:pt x="5" y="14"/>
                  <a:pt x="4" y="14"/>
                </a:cubicBezTo>
                <a:cubicBezTo>
                  <a:pt x="4" y="14"/>
                  <a:pt x="4" y="14"/>
                  <a:pt x="3" y="13"/>
                </a:cubicBezTo>
                <a:cubicBezTo>
                  <a:pt x="3" y="13"/>
                  <a:pt x="2" y="13"/>
                  <a:pt x="2" y="13"/>
                </a:cubicBezTo>
                <a:cubicBezTo>
                  <a:pt x="1" y="12"/>
                  <a:pt x="1" y="12"/>
                  <a:pt x="1" y="11"/>
                </a:cubicBezTo>
                <a:cubicBezTo>
                  <a:pt x="1" y="11"/>
                  <a:pt x="1" y="11"/>
                  <a:pt x="1" y="11"/>
                </a:cubicBezTo>
                <a:lnTo>
                  <a:pt x="0" y="10"/>
                </a:lnTo>
                <a:close/>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5" name="Freeform 4752">
            <a:extLst>
              <a:ext uri="{FF2B5EF4-FFF2-40B4-BE49-F238E27FC236}">
                <a16:creationId xmlns:a16="http://schemas.microsoft.com/office/drawing/2014/main" id="{7C157C88-8A39-437F-AC5A-6122F18B635D}"/>
              </a:ext>
            </a:extLst>
          </p:cNvPr>
          <p:cNvSpPr>
            <a:spLocks/>
          </p:cNvSpPr>
          <p:nvPr/>
        </p:nvSpPr>
        <p:spPr bwMode="auto">
          <a:xfrm>
            <a:off x="7569383" y="6034957"/>
            <a:ext cx="133365" cy="60332"/>
          </a:xfrm>
          <a:custGeom>
            <a:avLst/>
            <a:gdLst>
              <a:gd name="T0" fmla="*/ 0 w 31"/>
              <a:gd name="T1" fmla="*/ 11 h 14"/>
              <a:gd name="T2" fmla="*/ 0 w 31"/>
              <a:gd name="T3" fmla="*/ 9 h 14"/>
              <a:gd name="T4" fmla="*/ 0 w 31"/>
              <a:gd name="T5" fmla="*/ 4 h 14"/>
              <a:gd name="T6" fmla="*/ 3 w 31"/>
              <a:gd name="T7" fmla="*/ 2 h 14"/>
              <a:gd name="T8" fmla="*/ 5 w 31"/>
              <a:gd name="T9" fmla="*/ 2 h 14"/>
              <a:gd name="T10" fmla="*/ 14 w 31"/>
              <a:gd name="T11" fmla="*/ 0 h 14"/>
              <a:gd name="T12" fmla="*/ 14 w 31"/>
              <a:gd name="T13" fmla="*/ 0 h 14"/>
              <a:gd name="T14" fmla="*/ 15 w 31"/>
              <a:gd name="T15" fmla="*/ 0 h 14"/>
              <a:gd name="T16" fmla="*/ 23 w 31"/>
              <a:gd name="T17" fmla="*/ 0 h 14"/>
              <a:gd name="T18" fmla="*/ 23 w 31"/>
              <a:gd name="T19" fmla="*/ 0 h 14"/>
              <a:gd name="T20" fmla="*/ 25 w 31"/>
              <a:gd name="T21" fmla="*/ 0 h 14"/>
              <a:gd name="T22" fmla="*/ 28 w 31"/>
              <a:gd name="T23" fmla="*/ 0 h 14"/>
              <a:gd name="T24" fmla="*/ 29 w 31"/>
              <a:gd name="T25" fmla="*/ 1 h 14"/>
              <a:gd name="T26" fmla="*/ 30 w 31"/>
              <a:gd name="T27" fmla="*/ 1 h 14"/>
              <a:gd name="T28" fmla="*/ 31 w 31"/>
              <a:gd name="T29" fmla="*/ 5 h 14"/>
              <a:gd name="T30" fmla="*/ 30 w 31"/>
              <a:gd name="T31" fmla="*/ 9 h 14"/>
              <a:gd name="T32" fmla="*/ 26 w 31"/>
              <a:gd name="T33" fmla="*/ 13 h 14"/>
              <a:gd name="T34" fmla="*/ 24 w 31"/>
              <a:gd name="T35" fmla="*/ 13 h 14"/>
              <a:gd name="T36" fmla="*/ 22 w 31"/>
              <a:gd name="T37" fmla="*/ 13 h 14"/>
              <a:gd name="T38" fmla="*/ 21 w 31"/>
              <a:gd name="T39" fmla="*/ 13 h 14"/>
              <a:gd name="T40" fmla="*/ 16 w 31"/>
              <a:gd name="T41" fmla="*/ 14 h 14"/>
              <a:gd name="T42" fmla="*/ 8 w 31"/>
              <a:gd name="T43" fmla="*/ 14 h 14"/>
              <a:gd name="T44" fmla="*/ 6 w 31"/>
              <a:gd name="T45" fmla="*/ 14 h 14"/>
              <a:gd name="T46" fmla="*/ 4 w 31"/>
              <a:gd name="T47" fmla="*/ 14 h 14"/>
              <a:gd name="T48" fmla="*/ 1 w 31"/>
              <a:gd name="T49" fmla="*/ 13 h 14"/>
              <a:gd name="T50" fmla="*/ 0 w 31"/>
              <a:gd name="T5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4">
                <a:moveTo>
                  <a:pt x="0" y="11"/>
                </a:moveTo>
                <a:cubicBezTo>
                  <a:pt x="0" y="10"/>
                  <a:pt x="0" y="9"/>
                  <a:pt x="0" y="9"/>
                </a:cubicBezTo>
                <a:cubicBezTo>
                  <a:pt x="0" y="7"/>
                  <a:pt x="0" y="6"/>
                  <a:pt x="0" y="4"/>
                </a:cubicBezTo>
                <a:cubicBezTo>
                  <a:pt x="1" y="3"/>
                  <a:pt x="2" y="3"/>
                  <a:pt x="3" y="2"/>
                </a:cubicBezTo>
                <a:cubicBezTo>
                  <a:pt x="3" y="2"/>
                  <a:pt x="4" y="2"/>
                  <a:pt x="5" y="2"/>
                </a:cubicBezTo>
                <a:cubicBezTo>
                  <a:pt x="8" y="1"/>
                  <a:pt x="11" y="1"/>
                  <a:pt x="14" y="0"/>
                </a:cubicBezTo>
                <a:cubicBezTo>
                  <a:pt x="14" y="0"/>
                  <a:pt x="14" y="0"/>
                  <a:pt x="14" y="0"/>
                </a:cubicBezTo>
                <a:cubicBezTo>
                  <a:pt x="14" y="0"/>
                  <a:pt x="15" y="0"/>
                  <a:pt x="15" y="0"/>
                </a:cubicBezTo>
                <a:cubicBezTo>
                  <a:pt x="18" y="0"/>
                  <a:pt x="20" y="0"/>
                  <a:pt x="23" y="0"/>
                </a:cubicBezTo>
                <a:cubicBezTo>
                  <a:pt x="23" y="0"/>
                  <a:pt x="23" y="0"/>
                  <a:pt x="23" y="0"/>
                </a:cubicBezTo>
                <a:cubicBezTo>
                  <a:pt x="24" y="0"/>
                  <a:pt x="24" y="0"/>
                  <a:pt x="25" y="0"/>
                </a:cubicBezTo>
                <a:cubicBezTo>
                  <a:pt x="26" y="0"/>
                  <a:pt x="27" y="0"/>
                  <a:pt x="28" y="0"/>
                </a:cubicBezTo>
                <a:cubicBezTo>
                  <a:pt x="28" y="0"/>
                  <a:pt x="29" y="0"/>
                  <a:pt x="29" y="1"/>
                </a:cubicBezTo>
                <a:cubicBezTo>
                  <a:pt x="29" y="1"/>
                  <a:pt x="30" y="1"/>
                  <a:pt x="30" y="1"/>
                </a:cubicBezTo>
                <a:cubicBezTo>
                  <a:pt x="31" y="2"/>
                  <a:pt x="31" y="4"/>
                  <a:pt x="31" y="5"/>
                </a:cubicBezTo>
                <a:cubicBezTo>
                  <a:pt x="31" y="7"/>
                  <a:pt x="31" y="8"/>
                  <a:pt x="30" y="9"/>
                </a:cubicBezTo>
                <a:cubicBezTo>
                  <a:pt x="30" y="11"/>
                  <a:pt x="28" y="12"/>
                  <a:pt x="26" y="13"/>
                </a:cubicBezTo>
                <a:cubicBezTo>
                  <a:pt x="26" y="13"/>
                  <a:pt x="25" y="13"/>
                  <a:pt x="24" y="13"/>
                </a:cubicBezTo>
                <a:cubicBezTo>
                  <a:pt x="23" y="13"/>
                  <a:pt x="22" y="13"/>
                  <a:pt x="22" y="13"/>
                </a:cubicBezTo>
                <a:cubicBezTo>
                  <a:pt x="21" y="13"/>
                  <a:pt x="21" y="13"/>
                  <a:pt x="21" y="13"/>
                </a:cubicBezTo>
                <a:cubicBezTo>
                  <a:pt x="20" y="14"/>
                  <a:pt x="18" y="14"/>
                  <a:pt x="16" y="14"/>
                </a:cubicBezTo>
                <a:cubicBezTo>
                  <a:pt x="13" y="14"/>
                  <a:pt x="11" y="14"/>
                  <a:pt x="8" y="14"/>
                </a:cubicBezTo>
                <a:cubicBezTo>
                  <a:pt x="7" y="14"/>
                  <a:pt x="7" y="14"/>
                  <a:pt x="6" y="14"/>
                </a:cubicBezTo>
                <a:cubicBezTo>
                  <a:pt x="5" y="14"/>
                  <a:pt x="5" y="14"/>
                  <a:pt x="4" y="14"/>
                </a:cubicBezTo>
                <a:cubicBezTo>
                  <a:pt x="3" y="14"/>
                  <a:pt x="2" y="13"/>
                  <a:pt x="1" y="13"/>
                </a:cubicBezTo>
                <a:cubicBezTo>
                  <a:pt x="1" y="12"/>
                  <a:pt x="0" y="11"/>
                  <a:pt x="0" y="11"/>
                </a:cubicBezTo>
                <a:close/>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6" name="Freeform 4753">
            <a:extLst>
              <a:ext uri="{FF2B5EF4-FFF2-40B4-BE49-F238E27FC236}">
                <a16:creationId xmlns:a16="http://schemas.microsoft.com/office/drawing/2014/main" id="{41CBFC85-CBB8-477B-90AF-0ED55A9B2DA2}"/>
              </a:ext>
            </a:extLst>
          </p:cNvPr>
          <p:cNvSpPr>
            <a:spLocks noEditPoints="1"/>
          </p:cNvSpPr>
          <p:nvPr/>
        </p:nvSpPr>
        <p:spPr bwMode="auto">
          <a:xfrm>
            <a:off x="7574147" y="5898416"/>
            <a:ext cx="128603" cy="73033"/>
          </a:xfrm>
          <a:custGeom>
            <a:avLst/>
            <a:gdLst>
              <a:gd name="T0" fmla="*/ 1 w 30"/>
              <a:gd name="T1" fmla="*/ 14 h 17"/>
              <a:gd name="T2" fmla="*/ 1 w 30"/>
              <a:gd name="T3" fmla="*/ 14 h 17"/>
              <a:gd name="T4" fmla="*/ 1 w 30"/>
              <a:gd name="T5" fmla="*/ 15 h 17"/>
              <a:gd name="T6" fmla="*/ 3 w 30"/>
              <a:gd name="T7" fmla="*/ 17 h 17"/>
              <a:gd name="T8" fmla="*/ 5 w 30"/>
              <a:gd name="T9" fmla="*/ 17 h 17"/>
              <a:gd name="T10" fmla="*/ 6 w 30"/>
              <a:gd name="T11" fmla="*/ 17 h 17"/>
              <a:gd name="T12" fmla="*/ 9 w 30"/>
              <a:gd name="T13" fmla="*/ 17 h 17"/>
              <a:gd name="T14" fmla="*/ 19 w 30"/>
              <a:gd name="T15" fmla="*/ 15 h 17"/>
              <a:gd name="T16" fmla="*/ 23 w 30"/>
              <a:gd name="T17" fmla="*/ 14 h 17"/>
              <a:gd name="T18" fmla="*/ 26 w 30"/>
              <a:gd name="T19" fmla="*/ 14 h 17"/>
              <a:gd name="T20" fmla="*/ 28 w 30"/>
              <a:gd name="T21" fmla="*/ 13 h 17"/>
              <a:gd name="T22" fmla="*/ 30 w 30"/>
              <a:gd name="T23" fmla="*/ 8 h 17"/>
              <a:gd name="T24" fmla="*/ 29 w 30"/>
              <a:gd name="T25" fmla="*/ 4 h 17"/>
              <a:gd name="T26" fmla="*/ 27 w 30"/>
              <a:gd name="T27" fmla="*/ 1 h 17"/>
              <a:gd name="T28" fmla="*/ 24 w 30"/>
              <a:gd name="T29" fmla="*/ 0 h 17"/>
              <a:gd name="T30" fmla="*/ 22 w 30"/>
              <a:gd name="T31" fmla="*/ 1 h 17"/>
              <a:gd name="T32" fmla="*/ 17 w 30"/>
              <a:gd name="T33" fmla="*/ 2 h 17"/>
              <a:gd name="T34" fmla="*/ 12 w 30"/>
              <a:gd name="T35" fmla="*/ 3 h 17"/>
              <a:gd name="T36" fmla="*/ 3 w 30"/>
              <a:gd name="T37" fmla="*/ 6 h 17"/>
              <a:gd name="T38" fmla="*/ 0 w 30"/>
              <a:gd name="T39" fmla="*/ 7 h 17"/>
              <a:gd name="T40" fmla="*/ 0 w 30"/>
              <a:gd name="T41" fmla="*/ 10 h 17"/>
              <a:gd name="T42" fmla="*/ 1 w 30"/>
              <a:gd name="T43" fmla="*/ 14 h 17"/>
              <a:gd name="T44" fmla="*/ 11 w 30"/>
              <a:gd name="T45" fmla="*/ 13 h 17"/>
              <a:gd name="T46" fmla="*/ 6 w 30"/>
              <a:gd name="T47" fmla="*/ 14 h 17"/>
              <a:gd name="T48" fmla="*/ 6 w 30"/>
              <a:gd name="T49" fmla="*/ 14 h 17"/>
              <a:gd name="T50" fmla="*/ 5 w 30"/>
              <a:gd name="T51" fmla="*/ 8 h 17"/>
              <a:gd name="T52" fmla="*/ 5 w 30"/>
              <a:gd name="T53" fmla="*/ 8 h 17"/>
              <a:gd name="T54" fmla="*/ 10 w 30"/>
              <a:gd name="T55" fmla="*/ 6 h 17"/>
              <a:gd name="T56" fmla="*/ 12 w 30"/>
              <a:gd name="T57" fmla="*/ 7 h 17"/>
              <a:gd name="T58" fmla="*/ 13 w 30"/>
              <a:gd name="T59" fmla="*/ 11 h 17"/>
              <a:gd name="T60" fmla="*/ 11 w 30"/>
              <a:gd name="T61"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7">
                <a:moveTo>
                  <a:pt x="1" y="14"/>
                </a:moveTo>
                <a:cubicBezTo>
                  <a:pt x="1" y="14"/>
                  <a:pt x="1" y="14"/>
                  <a:pt x="1" y="14"/>
                </a:cubicBezTo>
                <a:cubicBezTo>
                  <a:pt x="1" y="15"/>
                  <a:pt x="1" y="15"/>
                  <a:pt x="1" y="15"/>
                </a:cubicBezTo>
                <a:cubicBezTo>
                  <a:pt x="2" y="16"/>
                  <a:pt x="3" y="17"/>
                  <a:pt x="3" y="17"/>
                </a:cubicBezTo>
                <a:cubicBezTo>
                  <a:pt x="4" y="17"/>
                  <a:pt x="4" y="17"/>
                  <a:pt x="5" y="17"/>
                </a:cubicBezTo>
                <a:cubicBezTo>
                  <a:pt x="5" y="17"/>
                  <a:pt x="6" y="17"/>
                  <a:pt x="6" y="17"/>
                </a:cubicBezTo>
                <a:cubicBezTo>
                  <a:pt x="7" y="17"/>
                  <a:pt x="8" y="17"/>
                  <a:pt x="9" y="17"/>
                </a:cubicBezTo>
                <a:cubicBezTo>
                  <a:pt x="12" y="16"/>
                  <a:pt x="15" y="16"/>
                  <a:pt x="19" y="15"/>
                </a:cubicBezTo>
                <a:cubicBezTo>
                  <a:pt x="20" y="15"/>
                  <a:pt x="22" y="15"/>
                  <a:pt x="23" y="14"/>
                </a:cubicBezTo>
                <a:cubicBezTo>
                  <a:pt x="24" y="14"/>
                  <a:pt x="25" y="14"/>
                  <a:pt x="26" y="14"/>
                </a:cubicBezTo>
                <a:cubicBezTo>
                  <a:pt x="27" y="14"/>
                  <a:pt x="28" y="13"/>
                  <a:pt x="28" y="13"/>
                </a:cubicBezTo>
                <a:cubicBezTo>
                  <a:pt x="30" y="11"/>
                  <a:pt x="30" y="10"/>
                  <a:pt x="30" y="8"/>
                </a:cubicBezTo>
                <a:cubicBezTo>
                  <a:pt x="30" y="7"/>
                  <a:pt x="30" y="6"/>
                  <a:pt x="29" y="4"/>
                </a:cubicBezTo>
                <a:cubicBezTo>
                  <a:pt x="29" y="3"/>
                  <a:pt x="28" y="2"/>
                  <a:pt x="27" y="1"/>
                </a:cubicBezTo>
                <a:cubicBezTo>
                  <a:pt x="26" y="0"/>
                  <a:pt x="25" y="1"/>
                  <a:pt x="24" y="0"/>
                </a:cubicBezTo>
                <a:cubicBezTo>
                  <a:pt x="24" y="0"/>
                  <a:pt x="23" y="1"/>
                  <a:pt x="22" y="1"/>
                </a:cubicBezTo>
                <a:cubicBezTo>
                  <a:pt x="20" y="1"/>
                  <a:pt x="19" y="1"/>
                  <a:pt x="17" y="2"/>
                </a:cubicBezTo>
                <a:cubicBezTo>
                  <a:pt x="12" y="3"/>
                  <a:pt x="12" y="3"/>
                  <a:pt x="12" y="3"/>
                </a:cubicBezTo>
                <a:cubicBezTo>
                  <a:pt x="9" y="4"/>
                  <a:pt x="6" y="4"/>
                  <a:pt x="3" y="6"/>
                </a:cubicBezTo>
                <a:cubicBezTo>
                  <a:pt x="2" y="6"/>
                  <a:pt x="1" y="7"/>
                  <a:pt x="0" y="7"/>
                </a:cubicBezTo>
                <a:cubicBezTo>
                  <a:pt x="0" y="8"/>
                  <a:pt x="0" y="9"/>
                  <a:pt x="0" y="10"/>
                </a:cubicBezTo>
                <a:cubicBezTo>
                  <a:pt x="0" y="11"/>
                  <a:pt x="0" y="12"/>
                  <a:pt x="1" y="14"/>
                </a:cubicBezTo>
                <a:close/>
                <a:moveTo>
                  <a:pt x="11" y="13"/>
                </a:moveTo>
                <a:cubicBezTo>
                  <a:pt x="6" y="14"/>
                  <a:pt x="6" y="14"/>
                  <a:pt x="6" y="14"/>
                </a:cubicBezTo>
                <a:cubicBezTo>
                  <a:pt x="6" y="14"/>
                  <a:pt x="6" y="14"/>
                  <a:pt x="6" y="14"/>
                </a:cubicBezTo>
                <a:cubicBezTo>
                  <a:pt x="6" y="12"/>
                  <a:pt x="5" y="8"/>
                  <a:pt x="5" y="8"/>
                </a:cubicBezTo>
                <a:cubicBezTo>
                  <a:pt x="5" y="8"/>
                  <a:pt x="5" y="8"/>
                  <a:pt x="5" y="8"/>
                </a:cubicBezTo>
                <a:cubicBezTo>
                  <a:pt x="10" y="6"/>
                  <a:pt x="10" y="6"/>
                  <a:pt x="10" y="6"/>
                </a:cubicBezTo>
                <a:cubicBezTo>
                  <a:pt x="10" y="6"/>
                  <a:pt x="11" y="6"/>
                  <a:pt x="12" y="7"/>
                </a:cubicBezTo>
                <a:cubicBezTo>
                  <a:pt x="14" y="9"/>
                  <a:pt x="14" y="11"/>
                  <a:pt x="13" y="11"/>
                </a:cubicBezTo>
                <a:cubicBezTo>
                  <a:pt x="13" y="12"/>
                  <a:pt x="12" y="13"/>
                  <a:pt x="11" y="13"/>
                </a:cubicBezTo>
                <a:close/>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7" name="Freeform 4754">
            <a:extLst>
              <a:ext uri="{FF2B5EF4-FFF2-40B4-BE49-F238E27FC236}">
                <a16:creationId xmlns:a16="http://schemas.microsoft.com/office/drawing/2014/main" id="{B377D58C-0753-4F68-A247-B9AC2B67C326}"/>
              </a:ext>
            </a:extLst>
          </p:cNvPr>
          <p:cNvSpPr>
            <a:spLocks noEditPoints="1"/>
          </p:cNvSpPr>
          <p:nvPr/>
        </p:nvSpPr>
        <p:spPr bwMode="auto">
          <a:xfrm>
            <a:off x="7551919" y="5971450"/>
            <a:ext cx="150830" cy="63507"/>
          </a:xfrm>
          <a:custGeom>
            <a:avLst/>
            <a:gdLst>
              <a:gd name="T0" fmla="*/ 2 w 35"/>
              <a:gd name="T1" fmla="*/ 14 h 15"/>
              <a:gd name="T2" fmla="*/ 5 w 35"/>
              <a:gd name="T3" fmla="*/ 15 h 15"/>
              <a:gd name="T4" fmla="*/ 8 w 35"/>
              <a:gd name="T5" fmla="*/ 15 h 15"/>
              <a:gd name="T6" fmla="*/ 18 w 35"/>
              <a:gd name="T7" fmla="*/ 15 h 15"/>
              <a:gd name="T8" fmla="*/ 19 w 35"/>
              <a:gd name="T9" fmla="*/ 15 h 15"/>
              <a:gd name="T10" fmla="*/ 25 w 35"/>
              <a:gd name="T11" fmla="*/ 15 h 15"/>
              <a:gd name="T12" fmla="*/ 27 w 35"/>
              <a:gd name="T13" fmla="*/ 15 h 15"/>
              <a:gd name="T14" fmla="*/ 27 w 35"/>
              <a:gd name="T15" fmla="*/ 15 h 15"/>
              <a:gd name="T16" fmla="*/ 29 w 35"/>
              <a:gd name="T17" fmla="*/ 15 h 15"/>
              <a:gd name="T18" fmla="*/ 30 w 35"/>
              <a:gd name="T19" fmla="*/ 14 h 15"/>
              <a:gd name="T20" fmla="*/ 34 w 35"/>
              <a:gd name="T21" fmla="*/ 10 h 15"/>
              <a:gd name="T22" fmla="*/ 35 w 35"/>
              <a:gd name="T23" fmla="*/ 6 h 15"/>
              <a:gd name="T24" fmla="*/ 34 w 35"/>
              <a:gd name="T25" fmla="*/ 1 h 15"/>
              <a:gd name="T26" fmla="*/ 33 w 35"/>
              <a:gd name="T27" fmla="*/ 0 h 15"/>
              <a:gd name="T28" fmla="*/ 31 w 35"/>
              <a:gd name="T29" fmla="*/ 0 h 15"/>
              <a:gd name="T30" fmla="*/ 28 w 35"/>
              <a:gd name="T31" fmla="*/ 0 h 15"/>
              <a:gd name="T32" fmla="*/ 17 w 35"/>
              <a:gd name="T33" fmla="*/ 0 h 15"/>
              <a:gd name="T34" fmla="*/ 12 w 35"/>
              <a:gd name="T35" fmla="*/ 0 h 15"/>
              <a:gd name="T36" fmla="*/ 6 w 35"/>
              <a:gd name="T37" fmla="*/ 1 h 15"/>
              <a:gd name="T38" fmla="*/ 3 w 35"/>
              <a:gd name="T39" fmla="*/ 2 h 15"/>
              <a:gd name="T40" fmla="*/ 1 w 35"/>
              <a:gd name="T41" fmla="*/ 5 h 15"/>
              <a:gd name="T42" fmla="*/ 1 w 35"/>
              <a:gd name="T43" fmla="*/ 9 h 15"/>
              <a:gd name="T44" fmla="*/ 1 w 35"/>
              <a:gd name="T45" fmla="*/ 12 h 15"/>
              <a:gd name="T46" fmla="*/ 2 w 35"/>
              <a:gd name="T47" fmla="*/ 14 h 15"/>
              <a:gd name="T48" fmla="*/ 8 w 35"/>
              <a:gd name="T49" fmla="*/ 12 h 15"/>
              <a:gd name="T50" fmla="*/ 8 w 35"/>
              <a:gd name="T51" fmla="*/ 8 h 15"/>
              <a:gd name="T52" fmla="*/ 7 w 35"/>
              <a:gd name="T53" fmla="*/ 5 h 15"/>
              <a:gd name="T54" fmla="*/ 7 w 35"/>
              <a:gd name="T55" fmla="*/ 5 h 15"/>
              <a:gd name="T56" fmla="*/ 7 w 35"/>
              <a:gd name="T57" fmla="*/ 5 h 15"/>
              <a:gd name="T58" fmla="*/ 11 w 35"/>
              <a:gd name="T59" fmla="*/ 4 h 15"/>
              <a:gd name="T60" fmla="*/ 13 w 35"/>
              <a:gd name="T61" fmla="*/ 6 h 15"/>
              <a:gd name="T62" fmla="*/ 14 w 35"/>
              <a:gd name="T63" fmla="*/ 9 h 15"/>
              <a:gd name="T64" fmla="*/ 13 w 35"/>
              <a:gd name="T65" fmla="*/ 11 h 15"/>
              <a:gd name="T66" fmla="*/ 13 w 35"/>
              <a:gd name="T67" fmla="*/ 6 h 15"/>
              <a:gd name="T68" fmla="*/ 11 w 35"/>
              <a:gd name="T69" fmla="*/ 5 h 15"/>
              <a:gd name="T70" fmla="*/ 8 w 35"/>
              <a:gd name="T71" fmla="*/ 5 h 15"/>
              <a:gd name="T72" fmla="*/ 9 w 35"/>
              <a:gd name="T73" fmla="*/ 8 h 15"/>
              <a:gd name="T74" fmla="*/ 8 w 35"/>
              <a:gd name="T7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5">
                <a:moveTo>
                  <a:pt x="2" y="14"/>
                </a:moveTo>
                <a:cubicBezTo>
                  <a:pt x="3" y="14"/>
                  <a:pt x="4" y="15"/>
                  <a:pt x="5" y="15"/>
                </a:cubicBezTo>
                <a:cubicBezTo>
                  <a:pt x="6" y="15"/>
                  <a:pt x="7" y="15"/>
                  <a:pt x="8" y="15"/>
                </a:cubicBezTo>
                <a:cubicBezTo>
                  <a:pt x="11" y="15"/>
                  <a:pt x="15" y="15"/>
                  <a:pt x="18" y="15"/>
                </a:cubicBezTo>
                <a:cubicBezTo>
                  <a:pt x="19" y="15"/>
                  <a:pt x="19" y="15"/>
                  <a:pt x="19" y="15"/>
                </a:cubicBezTo>
                <a:cubicBezTo>
                  <a:pt x="21" y="15"/>
                  <a:pt x="23" y="15"/>
                  <a:pt x="25" y="15"/>
                </a:cubicBezTo>
                <a:cubicBezTo>
                  <a:pt x="25" y="15"/>
                  <a:pt x="26" y="15"/>
                  <a:pt x="27" y="15"/>
                </a:cubicBezTo>
                <a:cubicBezTo>
                  <a:pt x="27" y="15"/>
                  <a:pt x="27" y="15"/>
                  <a:pt x="27" y="15"/>
                </a:cubicBezTo>
                <a:cubicBezTo>
                  <a:pt x="28" y="15"/>
                  <a:pt x="28" y="15"/>
                  <a:pt x="29" y="15"/>
                </a:cubicBezTo>
                <a:cubicBezTo>
                  <a:pt x="29" y="15"/>
                  <a:pt x="30" y="15"/>
                  <a:pt x="30" y="14"/>
                </a:cubicBezTo>
                <a:cubicBezTo>
                  <a:pt x="32" y="13"/>
                  <a:pt x="33" y="12"/>
                  <a:pt x="34" y="10"/>
                </a:cubicBezTo>
                <a:cubicBezTo>
                  <a:pt x="35" y="9"/>
                  <a:pt x="35" y="7"/>
                  <a:pt x="35" y="6"/>
                </a:cubicBezTo>
                <a:cubicBezTo>
                  <a:pt x="35" y="4"/>
                  <a:pt x="35" y="3"/>
                  <a:pt x="34" y="1"/>
                </a:cubicBezTo>
                <a:cubicBezTo>
                  <a:pt x="33" y="1"/>
                  <a:pt x="33" y="1"/>
                  <a:pt x="33" y="0"/>
                </a:cubicBezTo>
                <a:cubicBezTo>
                  <a:pt x="32" y="0"/>
                  <a:pt x="32" y="0"/>
                  <a:pt x="31" y="0"/>
                </a:cubicBezTo>
                <a:cubicBezTo>
                  <a:pt x="30" y="0"/>
                  <a:pt x="29" y="0"/>
                  <a:pt x="28" y="0"/>
                </a:cubicBezTo>
                <a:cubicBezTo>
                  <a:pt x="25" y="0"/>
                  <a:pt x="21" y="0"/>
                  <a:pt x="17" y="0"/>
                </a:cubicBezTo>
                <a:cubicBezTo>
                  <a:pt x="15" y="0"/>
                  <a:pt x="13" y="0"/>
                  <a:pt x="12" y="0"/>
                </a:cubicBezTo>
                <a:cubicBezTo>
                  <a:pt x="10" y="1"/>
                  <a:pt x="8" y="1"/>
                  <a:pt x="6" y="1"/>
                </a:cubicBezTo>
                <a:cubicBezTo>
                  <a:pt x="5" y="2"/>
                  <a:pt x="4" y="2"/>
                  <a:pt x="3" y="2"/>
                </a:cubicBezTo>
                <a:cubicBezTo>
                  <a:pt x="2" y="3"/>
                  <a:pt x="1" y="4"/>
                  <a:pt x="1" y="5"/>
                </a:cubicBezTo>
                <a:cubicBezTo>
                  <a:pt x="0" y="6"/>
                  <a:pt x="1" y="8"/>
                  <a:pt x="1" y="9"/>
                </a:cubicBezTo>
                <a:cubicBezTo>
                  <a:pt x="1" y="10"/>
                  <a:pt x="1" y="11"/>
                  <a:pt x="1" y="12"/>
                </a:cubicBezTo>
                <a:cubicBezTo>
                  <a:pt x="1" y="12"/>
                  <a:pt x="2" y="13"/>
                  <a:pt x="2" y="14"/>
                </a:cubicBezTo>
                <a:close/>
                <a:moveTo>
                  <a:pt x="8" y="12"/>
                </a:moveTo>
                <a:cubicBezTo>
                  <a:pt x="8" y="11"/>
                  <a:pt x="8" y="10"/>
                  <a:pt x="8" y="8"/>
                </a:cubicBezTo>
                <a:cubicBezTo>
                  <a:pt x="8" y="7"/>
                  <a:pt x="8" y="6"/>
                  <a:pt x="7" y="5"/>
                </a:cubicBezTo>
                <a:cubicBezTo>
                  <a:pt x="7" y="5"/>
                  <a:pt x="7" y="5"/>
                  <a:pt x="7" y="5"/>
                </a:cubicBezTo>
                <a:cubicBezTo>
                  <a:pt x="7" y="5"/>
                  <a:pt x="7" y="5"/>
                  <a:pt x="7" y="5"/>
                </a:cubicBezTo>
                <a:cubicBezTo>
                  <a:pt x="8" y="4"/>
                  <a:pt x="10" y="4"/>
                  <a:pt x="11" y="4"/>
                </a:cubicBezTo>
                <a:cubicBezTo>
                  <a:pt x="12" y="4"/>
                  <a:pt x="13" y="5"/>
                  <a:pt x="13" y="6"/>
                </a:cubicBezTo>
                <a:cubicBezTo>
                  <a:pt x="14" y="7"/>
                  <a:pt x="14" y="8"/>
                  <a:pt x="14" y="9"/>
                </a:cubicBezTo>
                <a:cubicBezTo>
                  <a:pt x="14" y="9"/>
                  <a:pt x="14" y="10"/>
                  <a:pt x="13" y="11"/>
                </a:cubicBezTo>
                <a:cubicBezTo>
                  <a:pt x="14" y="9"/>
                  <a:pt x="14" y="8"/>
                  <a:pt x="13" y="6"/>
                </a:cubicBezTo>
                <a:cubicBezTo>
                  <a:pt x="12" y="6"/>
                  <a:pt x="12" y="5"/>
                  <a:pt x="11" y="5"/>
                </a:cubicBezTo>
                <a:cubicBezTo>
                  <a:pt x="10" y="5"/>
                  <a:pt x="9" y="5"/>
                  <a:pt x="8" y="5"/>
                </a:cubicBezTo>
                <a:cubicBezTo>
                  <a:pt x="8" y="6"/>
                  <a:pt x="9" y="7"/>
                  <a:pt x="9" y="8"/>
                </a:cubicBezTo>
                <a:cubicBezTo>
                  <a:pt x="8" y="10"/>
                  <a:pt x="8" y="11"/>
                  <a:pt x="8" y="12"/>
                </a:cubicBezTo>
                <a:close/>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8" name="Freeform 4755">
            <a:extLst>
              <a:ext uri="{FF2B5EF4-FFF2-40B4-BE49-F238E27FC236}">
                <a16:creationId xmlns:a16="http://schemas.microsoft.com/office/drawing/2014/main" id="{03A56A29-9429-40BC-943B-3569569982F7}"/>
              </a:ext>
            </a:extLst>
          </p:cNvPr>
          <p:cNvSpPr>
            <a:spLocks/>
          </p:cNvSpPr>
          <p:nvPr/>
        </p:nvSpPr>
        <p:spPr bwMode="auto">
          <a:xfrm>
            <a:off x="7582085" y="5988914"/>
            <a:ext cx="30166" cy="33341"/>
          </a:xfrm>
          <a:custGeom>
            <a:avLst/>
            <a:gdLst>
              <a:gd name="T0" fmla="*/ 1 w 7"/>
              <a:gd name="T1" fmla="*/ 8 h 8"/>
              <a:gd name="T2" fmla="*/ 2 w 7"/>
              <a:gd name="T3" fmla="*/ 4 h 8"/>
              <a:gd name="T4" fmla="*/ 1 w 7"/>
              <a:gd name="T5" fmla="*/ 1 h 8"/>
              <a:gd name="T6" fmla="*/ 4 w 7"/>
              <a:gd name="T7" fmla="*/ 1 h 8"/>
              <a:gd name="T8" fmla="*/ 6 w 7"/>
              <a:gd name="T9" fmla="*/ 2 h 8"/>
              <a:gd name="T10" fmla="*/ 6 w 7"/>
              <a:gd name="T11" fmla="*/ 7 h 8"/>
              <a:gd name="T12" fmla="*/ 7 w 7"/>
              <a:gd name="T13" fmla="*/ 5 h 8"/>
              <a:gd name="T14" fmla="*/ 6 w 7"/>
              <a:gd name="T15" fmla="*/ 2 h 8"/>
              <a:gd name="T16" fmla="*/ 4 w 7"/>
              <a:gd name="T17" fmla="*/ 0 h 8"/>
              <a:gd name="T18" fmla="*/ 0 w 7"/>
              <a:gd name="T19" fmla="*/ 1 h 8"/>
              <a:gd name="T20" fmla="*/ 0 w 7"/>
              <a:gd name="T21" fmla="*/ 1 h 8"/>
              <a:gd name="T22" fmla="*/ 0 w 7"/>
              <a:gd name="T23" fmla="*/ 1 h 8"/>
              <a:gd name="T24" fmla="*/ 1 w 7"/>
              <a:gd name="T25" fmla="*/ 4 h 8"/>
              <a:gd name="T26" fmla="*/ 1 w 7"/>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1" y="8"/>
                </a:moveTo>
                <a:cubicBezTo>
                  <a:pt x="1" y="7"/>
                  <a:pt x="1" y="6"/>
                  <a:pt x="2" y="4"/>
                </a:cubicBezTo>
                <a:cubicBezTo>
                  <a:pt x="2" y="3"/>
                  <a:pt x="1" y="2"/>
                  <a:pt x="1" y="1"/>
                </a:cubicBezTo>
                <a:cubicBezTo>
                  <a:pt x="2" y="1"/>
                  <a:pt x="3" y="1"/>
                  <a:pt x="4" y="1"/>
                </a:cubicBezTo>
                <a:cubicBezTo>
                  <a:pt x="5" y="1"/>
                  <a:pt x="5" y="2"/>
                  <a:pt x="6" y="2"/>
                </a:cubicBezTo>
                <a:cubicBezTo>
                  <a:pt x="7" y="4"/>
                  <a:pt x="7" y="5"/>
                  <a:pt x="6" y="7"/>
                </a:cubicBezTo>
                <a:cubicBezTo>
                  <a:pt x="7" y="6"/>
                  <a:pt x="7" y="5"/>
                  <a:pt x="7" y="5"/>
                </a:cubicBezTo>
                <a:cubicBezTo>
                  <a:pt x="7" y="4"/>
                  <a:pt x="7" y="3"/>
                  <a:pt x="6" y="2"/>
                </a:cubicBezTo>
                <a:cubicBezTo>
                  <a:pt x="6" y="1"/>
                  <a:pt x="5" y="0"/>
                  <a:pt x="4" y="0"/>
                </a:cubicBezTo>
                <a:cubicBezTo>
                  <a:pt x="3" y="0"/>
                  <a:pt x="1" y="0"/>
                  <a:pt x="0" y="1"/>
                </a:cubicBezTo>
                <a:cubicBezTo>
                  <a:pt x="0" y="1"/>
                  <a:pt x="0" y="1"/>
                  <a:pt x="0" y="1"/>
                </a:cubicBezTo>
                <a:cubicBezTo>
                  <a:pt x="0" y="1"/>
                  <a:pt x="0" y="1"/>
                  <a:pt x="0" y="1"/>
                </a:cubicBezTo>
                <a:cubicBezTo>
                  <a:pt x="1" y="2"/>
                  <a:pt x="1" y="3"/>
                  <a:pt x="1" y="4"/>
                </a:cubicBezTo>
                <a:cubicBezTo>
                  <a:pt x="1" y="6"/>
                  <a:pt x="1" y="7"/>
                  <a:pt x="1" y="8"/>
                </a:cubicBezTo>
                <a:close/>
              </a:path>
            </a:pathLst>
          </a:custGeom>
          <a:solidFill>
            <a:srgbClr val="FCD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999" name="Freeform 4756">
            <a:extLst>
              <a:ext uri="{FF2B5EF4-FFF2-40B4-BE49-F238E27FC236}">
                <a16:creationId xmlns:a16="http://schemas.microsoft.com/office/drawing/2014/main" id="{615B07B5-0374-4BA2-8C18-EFB9D73E9AB1}"/>
              </a:ext>
            </a:extLst>
          </p:cNvPr>
          <p:cNvSpPr>
            <a:spLocks/>
          </p:cNvSpPr>
          <p:nvPr/>
        </p:nvSpPr>
        <p:spPr bwMode="auto">
          <a:xfrm>
            <a:off x="7594786" y="5923819"/>
            <a:ext cx="39693" cy="34929"/>
          </a:xfrm>
          <a:custGeom>
            <a:avLst/>
            <a:gdLst>
              <a:gd name="T0" fmla="*/ 1 w 9"/>
              <a:gd name="T1" fmla="*/ 8 h 8"/>
              <a:gd name="T2" fmla="*/ 0 w 9"/>
              <a:gd name="T3" fmla="*/ 2 h 8"/>
              <a:gd name="T4" fmla="*/ 0 w 9"/>
              <a:gd name="T5" fmla="*/ 2 h 8"/>
              <a:gd name="T6" fmla="*/ 5 w 9"/>
              <a:gd name="T7" fmla="*/ 0 h 8"/>
              <a:gd name="T8" fmla="*/ 7 w 9"/>
              <a:gd name="T9" fmla="*/ 1 h 8"/>
              <a:gd name="T10" fmla="*/ 8 w 9"/>
              <a:gd name="T11" fmla="*/ 5 h 8"/>
              <a:gd name="T12" fmla="*/ 6 w 9"/>
              <a:gd name="T13" fmla="*/ 7 h 8"/>
              <a:gd name="T14" fmla="*/ 6 w 9"/>
              <a:gd name="T15" fmla="*/ 7 h 8"/>
              <a:gd name="T16" fmla="*/ 1 w 9"/>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8"/>
                </a:moveTo>
                <a:cubicBezTo>
                  <a:pt x="1" y="6"/>
                  <a:pt x="0" y="2"/>
                  <a:pt x="0" y="2"/>
                </a:cubicBezTo>
                <a:cubicBezTo>
                  <a:pt x="0" y="2"/>
                  <a:pt x="0" y="2"/>
                  <a:pt x="0" y="2"/>
                </a:cubicBezTo>
                <a:cubicBezTo>
                  <a:pt x="5" y="0"/>
                  <a:pt x="5" y="0"/>
                  <a:pt x="5" y="0"/>
                </a:cubicBezTo>
                <a:cubicBezTo>
                  <a:pt x="5" y="0"/>
                  <a:pt x="6" y="0"/>
                  <a:pt x="7" y="1"/>
                </a:cubicBezTo>
                <a:cubicBezTo>
                  <a:pt x="9" y="3"/>
                  <a:pt x="9" y="5"/>
                  <a:pt x="8" y="5"/>
                </a:cubicBezTo>
                <a:cubicBezTo>
                  <a:pt x="8" y="6"/>
                  <a:pt x="7" y="7"/>
                  <a:pt x="6" y="7"/>
                </a:cubicBezTo>
                <a:cubicBezTo>
                  <a:pt x="6" y="7"/>
                  <a:pt x="6" y="7"/>
                  <a:pt x="6" y="7"/>
                </a:cubicBezTo>
                <a:cubicBezTo>
                  <a:pt x="1" y="8"/>
                  <a:pt x="1" y="8"/>
                  <a:pt x="1" y="8"/>
                </a:cubicBezTo>
                <a:close/>
              </a:path>
            </a:pathLst>
          </a:custGeom>
          <a:solidFill>
            <a:srgbClr val="FCD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00" name="Freeform 4757">
            <a:extLst>
              <a:ext uri="{FF2B5EF4-FFF2-40B4-BE49-F238E27FC236}">
                <a16:creationId xmlns:a16="http://schemas.microsoft.com/office/drawing/2014/main" id="{DA897B34-668B-41E9-9938-215F917227D8}"/>
              </a:ext>
            </a:extLst>
          </p:cNvPr>
          <p:cNvSpPr>
            <a:spLocks/>
          </p:cNvSpPr>
          <p:nvPr/>
        </p:nvSpPr>
        <p:spPr bwMode="auto">
          <a:xfrm>
            <a:off x="7388388" y="5853961"/>
            <a:ext cx="180996" cy="281020"/>
          </a:xfrm>
          <a:custGeom>
            <a:avLst/>
            <a:gdLst>
              <a:gd name="T0" fmla="*/ 39 w 42"/>
              <a:gd name="T1" fmla="*/ 0 h 65"/>
              <a:gd name="T2" fmla="*/ 18 w 42"/>
              <a:gd name="T3" fmla="*/ 6 h 65"/>
              <a:gd name="T4" fmla="*/ 0 w 42"/>
              <a:gd name="T5" fmla="*/ 25 h 65"/>
              <a:gd name="T6" fmla="*/ 21 w 42"/>
              <a:gd name="T7" fmla="*/ 65 h 65"/>
              <a:gd name="T8" fmla="*/ 17 w 42"/>
              <a:gd name="T9" fmla="*/ 31 h 65"/>
              <a:gd name="T10" fmla="*/ 23 w 42"/>
              <a:gd name="T11" fmla="*/ 17 h 65"/>
              <a:gd name="T12" fmla="*/ 42 w 42"/>
              <a:gd name="T13" fmla="*/ 2 h 65"/>
              <a:gd name="T14" fmla="*/ 39 w 42"/>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5">
                <a:moveTo>
                  <a:pt x="39" y="0"/>
                </a:moveTo>
                <a:cubicBezTo>
                  <a:pt x="18" y="6"/>
                  <a:pt x="18" y="6"/>
                  <a:pt x="18" y="6"/>
                </a:cubicBezTo>
                <a:cubicBezTo>
                  <a:pt x="0" y="25"/>
                  <a:pt x="0" y="25"/>
                  <a:pt x="0" y="25"/>
                </a:cubicBezTo>
                <a:cubicBezTo>
                  <a:pt x="21" y="65"/>
                  <a:pt x="21" y="65"/>
                  <a:pt x="21" y="65"/>
                </a:cubicBezTo>
                <a:cubicBezTo>
                  <a:pt x="26" y="56"/>
                  <a:pt x="22" y="39"/>
                  <a:pt x="17" y="31"/>
                </a:cubicBezTo>
                <a:cubicBezTo>
                  <a:pt x="23" y="17"/>
                  <a:pt x="23" y="17"/>
                  <a:pt x="23" y="17"/>
                </a:cubicBezTo>
                <a:cubicBezTo>
                  <a:pt x="32" y="14"/>
                  <a:pt x="42" y="10"/>
                  <a:pt x="42" y="2"/>
                </a:cubicBezTo>
                <a:cubicBezTo>
                  <a:pt x="42" y="1"/>
                  <a:pt x="41" y="0"/>
                  <a:pt x="39" y="0"/>
                </a:cubicBezTo>
                <a:close/>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01" name="Freeform 4758">
            <a:extLst>
              <a:ext uri="{FF2B5EF4-FFF2-40B4-BE49-F238E27FC236}">
                <a16:creationId xmlns:a16="http://schemas.microsoft.com/office/drawing/2014/main" id="{895E8E9D-DF83-4303-8736-237D99A8D85D}"/>
              </a:ext>
            </a:extLst>
          </p:cNvPr>
          <p:cNvSpPr>
            <a:spLocks/>
          </p:cNvSpPr>
          <p:nvPr/>
        </p:nvSpPr>
        <p:spPr bwMode="auto">
          <a:xfrm>
            <a:off x="7116894" y="5484030"/>
            <a:ext cx="344528" cy="374693"/>
          </a:xfrm>
          <a:custGeom>
            <a:avLst/>
            <a:gdLst>
              <a:gd name="T0" fmla="*/ 4 w 80"/>
              <a:gd name="T1" fmla="*/ 50 h 87"/>
              <a:gd name="T2" fmla="*/ 47 w 80"/>
              <a:gd name="T3" fmla="*/ 83 h 87"/>
              <a:gd name="T4" fmla="*/ 76 w 80"/>
              <a:gd name="T5" fmla="*/ 37 h 87"/>
              <a:gd name="T6" fmla="*/ 33 w 80"/>
              <a:gd name="T7" fmla="*/ 3 h 87"/>
              <a:gd name="T8" fmla="*/ 4 w 80"/>
              <a:gd name="T9" fmla="*/ 50 h 87"/>
            </a:gdLst>
            <a:ahLst/>
            <a:cxnLst>
              <a:cxn ang="0">
                <a:pos x="T0" y="T1"/>
              </a:cxn>
              <a:cxn ang="0">
                <a:pos x="T2" y="T3"/>
              </a:cxn>
              <a:cxn ang="0">
                <a:pos x="T4" y="T5"/>
              </a:cxn>
              <a:cxn ang="0">
                <a:pos x="T6" y="T7"/>
              </a:cxn>
              <a:cxn ang="0">
                <a:pos x="T8" y="T9"/>
              </a:cxn>
            </a:cxnLst>
            <a:rect l="0" t="0" r="r" b="b"/>
            <a:pathLst>
              <a:path w="80" h="87">
                <a:moveTo>
                  <a:pt x="4" y="50"/>
                </a:moveTo>
                <a:cubicBezTo>
                  <a:pt x="7" y="72"/>
                  <a:pt x="27" y="87"/>
                  <a:pt x="47" y="83"/>
                </a:cubicBezTo>
                <a:cubicBezTo>
                  <a:pt x="66" y="80"/>
                  <a:pt x="80" y="59"/>
                  <a:pt x="76" y="37"/>
                </a:cubicBezTo>
                <a:cubicBezTo>
                  <a:pt x="72" y="15"/>
                  <a:pt x="53" y="0"/>
                  <a:pt x="33" y="3"/>
                </a:cubicBezTo>
                <a:cubicBezTo>
                  <a:pt x="13" y="7"/>
                  <a:pt x="0" y="27"/>
                  <a:pt x="4" y="50"/>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16" name="Freeform 4773">
            <a:extLst>
              <a:ext uri="{FF2B5EF4-FFF2-40B4-BE49-F238E27FC236}">
                <a16:creationId xmlns:a16="http://schemas.microsoft.com/office/drawing/2014/main" id="{DD13D4F8-C753-4DA7-87B4-64769011DFD5}"/>
              </a:ext>
            </a:extLst>
          </p:cNvPr>
          <p:cNvSpPr>
            <a:spLocks/>
          </p:cNvSpPr>
          <p:nvPr/>
        </p:nvSpPr>
        <p:spPr bwMode="auto">
          <a:xfrm>
            <a:off x="7237558" y="5410997"/>
            <a:ext cx="473130" cy="452489"/>
          </a:xfrm>
          <a:custGeom>
            <a:avLst/>
            <a:gdLst>
              <a:gd name="T0" fmla="*/ 15 w 110"/>
              <a:gd name="T1" fmla="*/ 103 h 105"/>
              <a:gd name="T2" fmla="*/ 16 w 110"/>
              <a:gd name="T3" fmla="*/ 105 h 105"/>
              <a:gd name="T4" fmla="*/ 110 w 110"/>
              <a:gd name="T5" fmla="*/ 89 h 105"/>
              <a:gd name="T6" fmla="*/ 95 w 110"/>
              <a:gd name="T7" fmla="*/ 0 h 105"/>
              <a:gd name="T8" fmla="*/ 1 w 110"/>
              <a:gd name="T9" fmla="*/ 17 h 105"/>
              <a:gd name="T10" fmla="*/ 0 w 110"/>
              <a:gd name="T11" fmla="*/ 24 h 105"/>
              <a:gd name="T12" fmla="*/ 1 w 110"/>
              <a:gd name="T13" fmla="*/ 45 h 105"/>
              <a:gd name="T14" fmla="*/ 15 w 110"/>
              <a:gd name="T15" fmla="*/ 103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05">
                <a:moveTo>
                  <a:pt x="15" y="103"/>
                </a:moveTo>
                <a:cubicBezTo>
                  <a:pt x="15" y="104"/>
                  <a:pt x="16" y="104"/>
                  <a:pt x="16" y="105"/>
                </a:cubicBezTo>
                <a:cubicBezTo>
                  <a:pt x="110" y="89"/>
                  <a:pt x="110" y="89"/>
                  <a:pt x="110" y="89"/>
                </a:cubicBezTo>
                <a:cubicBezTo>
                  <a:pt x="95" y="0"/>
                  <a:pt x="95" y="0"/>
                  <a:pt x="95" y="0"/>
                </a:cubicBezTo>
                <a:cubicBezTo>
                  <a:pt x="1" y="17"/>
                  <a:pt x="1" y="17"/>
                  <a:pt x="1" y="17"/>
                </a:cubicBezTo>
                <a:cubicBezTo>
                  <a:pt x="1" y="19"/>
                  <a:pt x="1" y="22"/>
                  <a:pt x="0" y="24"/>
                </a:cubicBezTo>
                <a:cubicBezTo>
                  <a:pt x="0" y="31"/>
                  <a:pt x="0" y="38"/>
                  <a:pt x="1" y="45"/>
                </a:cubicBezTo>
                <a:cubicBezTo>
                  <a:pt x="2" y="65"/>
                  <a:pt x="7" y="85"/>
                  <a:pt x="15" y="103"/>
                </a:cubicBezTo>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17" name="Freeform 4774">
            <a:extLst>
              <a:ext uri="{FF2B5EF4-FFF2-40B4-BE49-F238E27FC236}">
                <a16:creationId xmlns:a16="http://schemas.microsoft.com/office/drawing/2014/main" id="{362CE102-2251-4D6F-843A-AAF1E703EDA4}"/>
              </a:ext>
            </a:extLst>
          </p:cNvPr>
          <p:cNvSpPr>
            <a:spLocks/>
          </p:cNvSpPr>
          <p:nvPr/>
        </p:nvSpPr>
        <p:spPr bwMode="auto">
          <a:xfrm>
            <a:off x="8301306" y="5041067"/>
            <a:ext cx="215925" cy="865287"/>
          </a:xfrm>
          <a:custGeom>
            <a:avLst/>
            <a:gdLst>
              <a:gd name="T0" fmla="*/ 8 w 50"/>
              <a:gd name="T1" fmla="*/ 105 h 201"/>
              <a:gd name="T2" fmla="*/ 42 w 50"/>
              <a:gd name="T3" fmla="*/ 198 h 201"/>
              <a:gd name="T4" fmla="*/ 50 w 50"/>
              <a:gd name="T5" fmla="*/ 201 h 201"/>
              <a:gd name="T6" fmla="*/ 16 w 50"/>
              <a:gd name="T7" fmla="*/ 0 h 201"/>
              <a:gd name="T8" fmla="*/ 10 w 50"/>
              <a:gd name="T9" fmla="*/ 5 h 201"/>
              <a:gd name="T10" fmla="*/ 8 w 50"/>
              <a:gd name="T11" fmla="*/ 105 h 201"/>
            </a:gdLst>
            <a:ahLst/>
            <a:cxnLst>
              <a:cxn ang="0">
                <a:pos x="T0" y="T1"/>
              </a:cxn>
              <a:cxn ang="0">
                <a:pos x="T2" y="T3"/>
              </a:cxn>
              <a:cxn ang="0">
                <a:pos x="T4" y="T5"/>
              </a:cxn>
              <a:cxn ang="0">
                <a:pos x="T6" y="T7"/>
              </a:cxn>
              <a:cxn ang="0">
                <a:pos x="T8" y="T9"/>
              </a:cxn>
              <a:cxn ang="0">
                <a:pos x="T10" y="T11"/>
              </a:cxn>
            </a:cxnLst>
            <a:rect l="0" t="0" r="r" b="b"/>
            <a:pathLst>
              <a:path w="50" h="201">
                <a:moveTo>
                  <a:pt x="8" y="105"/>
                </a:moveTo>
                <a:cubicBezTo>
                  <a:pt x="16" y="151"/>
                  <a:pt x="30" y="185"/>
                  <a:pt x="42" y="198"/>
                </a:cubicBezTo>
                <a:cubicBezTo>
                  <a:pt x="45" y="199"/>
                  <a:pt x="48" y="200"/>
                  <a:pt x="50" y="201"/>
                </a:cubicBezTo>
                <a:cubicBezTo>
                  <a:pt x="16" y="0"/>
                  <a:pt x="16" y="0"/>
                  <a:pt x="16" y="0"/>
                </a:cubicBezTo>
                <a:cubicBezTo>
                  <a:pt x="14" y="2"/>
                  <a:pt x="12" y="4"/>
                  <a:pt x="10" y="5"/>
                </a:cubicBezTo>
                <a:cubicBezTo>
                  <a:pt x="2" y="22"/>
                  <a:pt x="0" y="59"/>
                  <a:pt x="8" y="105"/>
                </a:cubicBezTo>
                <a:close/>
              </a:path>
            </a:pathLst>
          </a:custGeom>
          <a:solidFill>
            <a:srgbClr val="ADAD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18" name="Freeform 4775">
            <a:extLst>
              <a:ext uri="{FF2B5EF4-FFF2-40B4-BE49-F238E27FC236}">
                <a16:creationId xmlns:a16="http://schemas.microsoft.com/office/drawing/2014/main" id="{5DAA006D-E30D-4113-A370-D2C54860BBC6}"/>
              </a:ext>
            </a:extLst>
          </p:cNvPr>
          <p:cNvSpPr>
            <a:spLocks/>
          </p:cNvSpPr>
          <p:nvPr/>
        </p:nvSpPr>
        <p:spPr bwMode="auto">
          <a:xfrm>
            <a:off x="7642417" y="5096636"/>
            <a:ext cx="792255" cy="779552"/>
          </a:xfrm>
          <a:custGeom>
            <a:avLst/>
            <a:gdLst>
              <a:gd name="T0" fmla="*/ 15 w 184"/>
              <a:gd name="T1" fmla="*/ 159 h 181"/>
              <a:gd name="T2" fmla="*/ 16 w 184"/>
              <a:gd name="T3" fmla="*/ 162 h 181"/>
              <a:gd name="T4" fmla="*/ 184 w 184"/>
              <a:gd name="T5" fmla="*/ 181 h 181"/>
              <a:gd name="T6" fmla="*/ 170 w 184"/>
              <a:gd name="T7" fmla="*/ 153 h 181"/>
              <a:gd name="T8" fmla="*/ 154 w 184"/>
              <a:gd name="T9" fmla="*/ 93 h 181"/>
              <a:gd name="T10" fmla="*/ 150 w 184"/>
              <a:gd name="T11" fmla="*/ 40 h 181"/>
              <a:gd name="T12" fmla="*/ 151 w 184"/>
              <a:gd name="T13" fmla="*/ 9 h 181"/>
              <a:gd name="T14" fmla="*/ 153 w 184"/>
              <a:gd name="T15" fmla="*/ 0 h 181"/>
              <a:gd name="T16" fmla="*/ 1 w 184"/>
              <a:gd name="T17" fmla="*/ 73 h 181"/>
              <a:gd name="T18" fmla="*/ 1 w 184"/>
              <a:gd name="T19" fmla="*/ 80 h 181"/>
              <a:gd name="T20" fmla="*/ 0 w 184"/>
              <a:gd name="T21" fmla="*/ 101 h 181"/>
              <a:gd name="T22" fmla="*/ 15 w 184"/>
              <a:gd name="T23" fmla="*/ 15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81">
                <a:moveTo>
                  <a:pt x="15" y="159"/>
                </a:moveTo>
                <a:cubicBezTo>
                  <a:pt x="15" y="160"/>
                  <a:pt x="16" y="161"/>
                  <a:pt x="16" y="162"/>
                </a:cubicBezTo>
                <a:cubicBezTo>
                  <a:pt x="76" y="157"/>
                  <a:pt x="135" y="163"/>
                  <a:pt x="184" y="181"/>
                </a:cubicBezTo>
                <a:cubicBezTo>
                  <a:pt x="179" y="173"/>
                  <a:pt x="174" y="164"/>
                  <a:pt x="170" y="153"/>
                </a:cubicBezTo>
                <a:cubicBezTo>
                  <a:pt x="164" y="135"/>
                  <a:pt x="158" y="114"/>
                  <a:pt x="154" y="93"/>
                </a:cubicBezTo>
                <a:cubicBezTo>
                  <a:pt x="151" y="75"/>
                  <a:pt x="150" y="57"/>
                  <a:pt x="150" y="40"/>
                </a:cubicBezTo>
                <a:cubicBezTo>
                  <a:pt x="149" y="29"/>
                  <a:pt x="150" y="18"/>
                  <a:pt x="151" y="9"/>
                </a:cubicBezTo>
                <a:cubicBezTo>
                  <a:pt x="152" y="6"/>
                  <a:pt x="152" y="3"/>
                  <a:pt x="153" y="0"/>
                </a:cubicBezTo>
                <a:cubicBezTo>
                  <a:pt x="113" y="33"/>
                  <a:pt x="59" y="59"/>
                  <a:pt x="1" y="73"/>
                </a:cubicBezTo>
                <a:cubicBezTo>
                  <a:pt x="1" y="76"/>
                  <a:pt x="1" y="78"/>
                  <a:pt x="1" y="80"/>
                </a:cubicBezTo>
                <a:cubicBezTo>
                  <a:pt x="0" y="87"/>
                  <a:pt x="0" y="94"/>
                  <a:pt x="0" y="101"/>
                </a:cubicBezTo>
                <a:cubicBezTo>
                  <a:pt x="2" y="121"/>
                  <a:pt x="6" y="140"/>
                  <a:pt x="15" y="159"/>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19" name="Freeform 4776">
            <a:extLst>
              <a:ext uri="{FF2B5EF4-FFF2-40B4-BE49-F238E27FC236}">
                <a16:creationId xmlns:a16="http://schemas.microsoft.com/office/drawing/2014/main" id="{366DEEDC-CAA4-480D-8EFA-B57FFA175366}"/>
              </a:ext>
            </a:extLst>
          </p:cNvPr>
          <p:cNvSpPr>
            <a:spLocks/>
          </p:cNvSpPr>
          <p:nvPr/>
        </p:nvSpPr>
        <p:spPr bwMode="auto">
          <a:xfrm>
            <a:off x="8274312" y="4995024"/>
            <a:ext cx="354054" cy="947847"/>
          </a:xfrm>
          <a:custGeom>
            <a:avLst/>
            <a:gdLst>
              <a:gd name="T0" fmla="*/ 72 w 82"/>
              <a:gd name="T1" fmla="*/ 105 h 220"/>
              <a:gd name="T2" fmla="*/ 59 w 82"/>
              <a:gd name="T3" fmla="*/ 217 h 220"/>
              <a:gd name="T4" fmla="*/ 10 w 82"/>
              <a:gd name="T5" fmla="*/ 115 h 220"/>
              <a:gd name="T6" fmla="*/ 22 w 82"/>
              <a:gd name="T7" fmla="*/ 3 h 220"/>
              <a:gd name="T8" fmla="*/ 72 w 82"/>
              <a:gd name="T9" fmla="*/ 105 h 220"/>
            </a:gdLst>
            <a:ahLst/>
            <a:cxnLst>
              <a:cxn ang="0">
                <a:pos x="T0" y="T1"/>
              </a:cxn>
              <a:cxn ang="0">
                <a:pos x="T2" y="T3"/>
              </a:cxn>
              <a:cxn ang="0">
                <a:pos x="T4" y="T5"/>
              </a:cxn>
              <a:cxn ang="0">
                <a:pos x="T6" y="T7"/>
              </a:cxn>
              <a:cxn ang="0">
                <a:pos x="T8" y="T9"/>
              </a:cxn>
            </a:cxnLst>
            <a:rect l="0" t="0" r="r" b="b"/>
            <a:pathLst>
              <a:path w="82" h="220">
                <a:moveTo>
                  <a:pt x="72" y="105"/>
                </a:moveTo>
                <a:cubicBezTo>
                  <a:pt x="82" y="164"/>
                  <a:pt x="76" y="214"/>
                  <a:pt x="59" y="217"/>
                </a:cubicBezTo>
                <a:cubicBezTo>
                  <a:pt x="42" y="220"/>
                  <a:pt x="20" y="174"/>
                  <a:pt x="10" y="115"/>
                </a:cubicBezTo>
                <a:cubicBezTo>
                  <a:pt x="0" y="56"/>
                  <a:pt x="5" y="6"/>
                  <a:pt x="22" y="3"/>
                </a:cubicBezTo>
                <a:cubicBezTo>
                  <a:pt x="40" y="0"/>
                  <a:pt x="62" y="46"/>
                  <a:pt x="72" y="105"/>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0" name="Freeform 4777">
            <a:extLst>
              <a:ext uri="{FF2B5EF4-FFF2-40B4-BE49-F238E27FC236}">
                <a16:creationId xmlns:a16="http://schemas.microsoft.com/office/drawing/2014/main" id="{964D5D05-BF56-402C-B819-9FD889742B20}"/>
              </a:ext>
            </a:extLst>
          </p:cNvPr>
          <p:cNvSpPr>
            <a:spLocks/>
          </p:cNvSpPr>
          <p:nvPr/>
        </p:nvSpPr>
        <p:spPr bwMode="auto">
          <a:xfrm>
            <a:off x="8306069" y="5345902"/>
            <a:ext cx="171470" cy="293721"/>
          </a:xfrm>
          <a:custGeom>
            <a:avLst/>
            <a:gdLst>
              <a:gd name="T0" fmla="*/ 32 w 108"/>
              <a:gd name="T1" fmla="*/ 185 h 185"/>
              <a:gd name="T2" fmla="*/ 108 w 108"/>
              <a:gd name="T3" fmla="*/ 158 h 185"/>
              <a:gd name="T4" fmla="*/ 81 w 108"/>
              <a:gd name="T5" fmla="*/ 0 h 185"/>
              <a:gd name="T6" fmla="*/ 0 w 108"/>
              <a:gd name="T7" fmla="*/ 0 h 185"/>
              <a:gd name="T8" fmla="*/ 32 w 108"/>
              <a:gd name="T9" fmla="*/ 185 h 185"/>
            </a:gdLst>
            <a:ahLst/>
            <a:cxnLst>
              <a:cxn ang="0">
                <a:pos x="T0" y="T1"/>
              </a:cxn>
              <a:cxn ang="0">
                <a:pos x="T2" y="T3"/>
              </a:cxn>
              <a:cxn ang="0">
                <a:pos x="T4" y="T5"/>
              </a:cxn>
              <a:cxn ang="0">
                <a:pos x="T6" y="T7"/>
              </a:cxn>
              <a:cxn ang="0">
                <a:pos x="T8" y="T9"/>
              </a:cxn>
            </a:cxnLst>
            <a:rect l="0" t="0" r="r" b="b"/>
            <a:pathLst>
              <a:path w="108" h="185">
                <a:moveTo>
                  <a:pt x="32" y="185"/>
                </a:moveTo>
                <a:lnTo>
                  <a:pt x="108" y="158"/>
                </a:lnTo>
                <a:lnTo>
                  <a:pt x="81" y="0"/>
                </a:lnTo>
                <a:lnTo>
                  <a:pt x="0" y="0"/>
                </a:lnTo>
                <a:lnTo>
                  <a:pt x="32" y="185"/>
                </a:ln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1" name="Freeform 4778">
            <a:extLst>
              <a:ext uri="{FF2B5EF4-FFF2-40B4-BE49-F238E27FC236}">
                <a16:creationId xmlns:a16="http://schemas.microsoft.com/office/drawing/2014/main" id="{B8BD9B16-D246-4742-B912-B19AF97439AA}"/>
              </a:ext>
            </a:extLst>
          </p:cNvPr>
          <p:cNvSpPr>
            <a:spLocks/>
          </p:cNvSpPr>
          <p:nvPr/>
        </p:nvSpPr>
        <p:spPr bwMode="auto">
          <a:xfrm>
            <a:off x="8399743" y="5345902"/>
            <a:ext cx="107962" cy="250854"/>
          </a:xfrm>
          <a:custGeom>
            <a:avLst/>
            <a:gdLst>
              <a:gd name="T0" fmla="*/ 22 w 25"/>
              <a:gd name="T1" fmla="*/ 27 h 58"/>
              <a:gd name="T2" fmla="*/ 17 w 25"/>
              <a:gd name="T3" fmla="*/ 57 h 58"/>
              <a:gd name="T4" fmla="*/ 3 w 25"/>
              <a:gd name="T5" fmla="*/ 31 h 58"/>
              <a:gd name="T6" fmla="*/ 8 w 25"/>
              <a:gd name="T7" fmla="*/ 1 h 58"/>
              <a:gd name="T8" fmla="*/ 22 w 25"/>
              <a:gd name="T9" fmla="*/ 27 h 58"/>
            </a:gdLst>
            <a:ahLst/>
            <a:cxnLst>
              <a:cxn ang="0">
                <a:pos x="T0" y="T1"/>
              </a:cxn>
              <a:cxn ang="0">
                <a:pos x="T2" y="T3"/>
              </a:cxn>
              <a:cxn ang="0">
                <a:pos x="T4" y="T5"/>
              </a:cxn>
              <a:cxn ang="0">
                <a:pos x="T6" y="T7"/>
              </a:cxn>
              <a:cxn ang="0">
                <a:pos x="T8" y="T9"/>
              </a:cxn>
            </a:cxnLst>
            <a:rect l="0" t="0" r="r" b="b"/>
            <a:pathLst>
              <a:path w="25" h="58">
                <a:moveTo>
                  <a:pt x="22" y="27"/>
                </a:moveTo>
                <a:cubicBezTo>
                  <a:pt x="25" y="43"/>
                  <a:pt x="23" y="56"/>
                  <a:pt x="17" y="57"/>
                </a:cubicBezTo>
                <a:cubicBezTo>
                  <a:pt x="12" y="58"/>
                  <a:pt x="6" y="46"/>
                  <a:pt x="3" y="31"/>
                </a:cubicBezTo>
                <a:cubicBezTo>
                  <a:pt x="0" y="15"/>
                  <a:pt x="3" y="2"/>
                  <a:pt x="8" y="1"/>
                </a:cubicBezTo>
                <a:cubicBezTo>
                  <a:pt x="13" y="0"/>
                  <a:pt x="20" y="12"/>
                  <a:pt x="22" y="27"/>
                </a:cubicBezTo>
                <a:close/>
              </a:path>
            </a:pathLst>
          </a:custGeom>
          <a:solidFill>
            <a:schemeClr val="tx1">
              <a:lumMod val="65000"/>
              <a:lumOff val="3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2" name="Freeform 4779">
            <a:extLst>
              <a:ext uri="{FF2B5EF4-FFF2-40B4-BE49-F238E27FC236}">
                <a16:creationId xmlns:a16="http://schemas.microsoft.com/office/drawing/2014/main" id="{BAA2F77A-153C-4410-B61B-07792ADC04FE}"/>
              </a:ext>
            </a:extLst>
          </p:cNvPr>
          <p:cNvSpPr>
            <a:spLocks noEditPoints="1"/>
          </p:cNvSpPr>
          <p:nvPr/>
        </p:nvSpPr>
        <p:spPr bwMode="auto">
          <a:xfrm>
            <a:off x="8399743" y="5342727"/>
            <a:ext cx="112726" cy="257205"/>
          </a:xfrm>
          <a:custGeom>
            <a:avLst/>
            <a:gdLst>
              <a:gd name="T0" fmla="*/ 2 w 26"/>
              <a:gd name="T1" fmla="*/ 32 h 60"/>
              <a:gd name="T2" fmla="*/ 8 w 26"/>
              <a:gd name="T3" fmla="*/ 1 h 60"/>
              <a:gd name="T4" fmla="*/ 23 w 26"/>
              <a:gd name="T5" fmla="*/ 28 h 60"/>
              <a:gd name="T6" fmla="*/ 18 w 26"/>
              <a:gd name="T7" fmla="*/ 59 h 60"/>
              <a:gd name="T8" fmla="*/ 2 w 26"/>
              <a:gd name="T9" fmla="*/ 32 h 60"/>
              <a:gd name="T10" fmla="*/ 4 w 26"/>
              <a:gd name="T11" fmla="*/ 32 h 60"/>
              <a:gd name="T12" fmla="*/ 17 w 26"/>
              <a:gd name="T13" fmla="*/ 57 h 60"/>
              <a:gd name="T14" fmla="*/ 21 w 26"/>
              <a:gd name="T15" fmla="*/ 29 h 60"/>
              <a:gd name="T16" fmla="*/ 8 w 26"/>
              <a:gd name="T17" fmla="*/ 3 h 60"/>
              <a:gd name="T18" fmla="*/ 4 w 26"/>
              <a:gd name="T19"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0">
                <a:moveTo>
                  <a:pt x="2" y="32"/>
                </a:moveTo>
                <a:cubicBezTo>
                  <a:pt x="0" y="18"/>
                  <a:pt x="1" y="2"/>
                  <a:pt x="8" y="1"/>
                </a:cubicBezTo>
                <a:cubicBezTo>
                  <a:pt x="15" y="0"/>
                  <a:pt x="21" y="14"/>
                  <a:pt x="23" y="28"/>
                </a:cubicBezTo>
                <a:cubicBezTo>
                  <a:pt x="26" y="42"/>
                  <a:pt x="25" y="58"/>
                  <a:pt x="18" y="59"/>
                </a:cubicBezTo>
                <a:cubicBezTo>
                  <a:pt x="11" y="60"/>
                  <a:pt x="4" y="46"/>
                  <a:pt x="2" y="32"/>
                </a:cubicBezTo>
                <a:close/>
                <a:moveTo>
                  <a:pt x="4" y="32"/>
                </a:moveTo>
                <a:cubicBezTo>
                  <a:pt x="7" y="48"/>
                  <a:pt x="13" y="58"/>
                  <a:pt x="17" y="57"/>
                </a:cubicBezTo>
                <a:cubicBezTo>
                  <a:pt x="21" y="57"/>
                  <a:pt x="24" y="45"/>
                  <a:pt x="21" y="29"/>
                </a:cubicBezTo>
                <a:cubicBezTo>
                  <a:pt x="19" y="13"/>
                  <a:pt x="12" y="2"/>
                  <a:pt x="8" y="3"/>
                </a:cubicBezTo>
                <a:cubicBezTo>
                  <a:pt x="4" y="4"/>
                  <a:pt x="1" y="16"/>
                  <a:pt x="4" y="32"/>
                </a:cubicBezTo>
                <a:close/>
              </a:path>
            </a:pathLst>
          </a:custGeom>
          <a:solidFill>
            <a:schemeClr val="bg1">
              <a:lumMod val="6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3" name="Freeform 4780">
            <a:extLst>
              <a:ext uri="{FF2B5EF4-FFF2-40B4-BE49-F238E27FC236}">
                <a16:creationId xmlns:a16="http://schemas.microsoft.com/office/drawing/2014/main" id="{BBF8ECA3-30EB-4FFA-8FAB-88D871542690}"/>
              </a:ext>
            </a:extLst>
          </p:cNvPr>
          <p:cNvSpPr>
            <a:spLocks noEditPoints="1"/>
          </p:cNvSpPr>
          <p:nvPr/>
        </p:nvSpPr>
        <p:spPr bwMode="auto">
          <a:xfrm>
            <a:off x="8283841" y="4980735"/>
            <a:ext cx="357229" cy="968487"/>
          </a:xfrm>
          <a:custGeom>
            <a:avLst/>
            <a:gdLst>
              <a:gd name="T0" fmla="*/ 5 w 83"/>
              <a:gd name="T1" fmla="*/ 120 h 225"/>
              <a:gd name="T2" fmla="*/ 35 w 83"/>
              <a:gd name="T3" fmla="*/ 208 h 225"/>
              <a:gd name="T4" fmla="*/ 58 w 83"/>
              <a:gd name="T5" fmla="*/ 224 h 225"/>
              <a:gd name="T6" fmla="*/ 74 w 83"/>
              <a:gd name="T7" fmla="*/ 108 h 225"/>
              <a:gd name="T8" fmla="*/ 21 w 83"/>
              <a:gd name="T9" fmla="*/ 4 h 225"/>
              <a:gd name="T10" fmla="*/ 4 w 83"/>
              <a:gd name="T11" fmla="*/ 27 h 225"/>
              <a:gd name="T12" fmla="*/ 2 w 83"/>
              <a:gd name="T13" fmla="*/ 36 h 225"/>
              <a:gd name="T14" fmla="*/ 1 w 83"/>
              <a:gd name="T15" fmla="*/ 67 h 225"/>
              <a:gd name="T16" fmla="*/ 5 w 83"/>
              <a:gd name="T17" fmla="*/ 120 h 225"/>
              <a:gd name="T18" fmla="*/ 12 w 83"/>
              <a:gd name="T19" fmla="*/ 119 h 225"/>
              <a:gd name="T20" fmla="*/ 14 w 83"/>
              <a:gd name="T21" fmla="*/ 19 h 225"/>
              <a:gd name="T22" fmla="*/ 22 w 83"/>
              <a:gd name="T23" fmla="*/ 10 h 225"/>
              <a:gd name="T24" fmla="*/ 68 w 83"/>
              <a:gd name="T25" fmla="*/ 109 h 225"/>
              <a:gd name="T26" fmla="*/ 57 w 83"/>
              <a:gd name="T27" fmla="*/ 218 h 225"/>
              <a:gd name="T28" fmla="*/ 46 w 83"/>
              <a:gd name="T29" fmla="*/ 212 h 225"/>
              <a:gd name="T30" fmla="*/ 12 w 83"/>
              <a:gd name="T31" fmla="*/ 1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25">
                <a:moveTo>
                  <a:pt x="5" y="120"/>
                </a:moveTo>
                <a:cubicBezTo>
                  <a:pt x="11" y="154"/>
                  <a:pt x="22" y="188"/>
                  <a:pt x="35" y="208"/>
                </a:cubicBezTo>
                <a:cubicBezTo>
                  <a:pt x="42" y="219"/>
                  <a:pt x="50" y="225"/>
                  <a:pt x="58" y="224"/>
                </a:cubicBezTo>
                <a:cubicBezTo>
                  <a:pt x="81" y="220"/>
                  <a:pt x="83" y="162"/>
                  <a:pt x="74" y="108"/>
                </a:cubicBezTo>
                <a:cubicBezTo>
                  <a:pt x="65" y="55"/>
                  <a:pt x="43" y="0"/>
                  <a:pt x="21" y="4"/>
                </a:cubicBezTo>
                <a:cubicBezTo>
                  <a:pt x="13" y="6"/>
                  <a:pt x="7" y="14"/>
                  <a:pt x="4" y="27"/>
                </a:cubicBezTo>
                <a:cubicBezTo>
                  <a:pt x="3" y="30"/>
                  <a:pt x="3" y="33"/>
                  <a:pt x="2" y="36"/>
                </a:cubicBezTo>
                <a:cubicBezTo>
                  <a:pt x="1" y="45"/>
                  <a:pt x="0" y="56"/>
                  <a:pt x="1" y="67"/>
                </a:cubicBezTo>
                <a:cubicBezTo>
                  <a:pt x="1" y="84"/>
                  <a:pt x="2" y="102"/>
                  <a:pt x="5" y="120"/>
                </a:cubicBezTo>
                <a:moveTo>
                  <a:pt x="12" y="119"/>
                </a:moveTo>
                <a:cubicBezTo>
                  <a:pt x="4" y="73"/>
                  <a:pt x="6" y="36"/>
                  <a:pt x="14" y="19"/>
                </a:cubicBezTo>
                <a:cubicBezTo>
                  <a:pt x="16" y="14"/>
                  <a:pt x="19" y="11"/>
                  <a:pt x="22" y="10"/>
                </a:cubicBezTo>
                <a:cubicBezTo>
                  <a:pt x="35" y="8"/>
                  <a:pt x="57" y="48"/>
                  <a:pt x="68" y="109"/>
                </a:cubicBezTo>
                <a:cubicBezTo>
                  <a:pt x="78" y="170"/>
                  <a:pt x="71" y="216"/>
                  <a:pt x="57" y="218"/>
                </a:cubicBezTo>
                <a:cubicBezTo>
                  <a:pt x="54" y="218"/>
                  <a:pt x="50" y="216"/>
                  <a:pt x="46" y="212"/>
                </a:cubicBezTo>
                <a:cubicBezTo>
                  <a:pt x="34" y="199"/>
                  <a:pt x="20" y="165"/>
                  <a:pt x="12" y="119"/>
                </a:cubicBezTo>
              </a:path>
            </a:pathLst>
          </a:custGeom>
          <a:solidFill>
            <a:schemeClr val="accent2"/>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7" name="Freeform 4784">
            <a:extLst>
              <a:ext uri="{FF2B5EF4-FFF2-40B4-BE49-F238E27FC236}">
                <a16:creationId xmlns:a16="http://schemas.microsoft.com/office/drawing/2014/main" id="{AE34F384-2960-446C-A5B5-D2EA10BADAEB}"/>
              </a:ext>
            </a:extLst>
          </p:cNvPr>
          <p:cNvSpPr>
            <a:spLocks/>
          </p:cNvSpPr>
          <p:nvPr/>
        </p:nvSpPr>
        <p:spPr bwMode="auto">
          <a:xfrm>
            <a:off x="7237558" y="5441163"/>
            <a:ext cx="409622" cy="133365"/>
          </a:xfrm>
          <a:custGeom>
            <a:avLst/>
            <a:gdLst>
              <a:gd name="T0" fmla="*/ 95 w 95"/>
              <a:gd name="T1" fmla="*/ 0 h 31"/>
              <a:gd name="T2" fmla="*/ 95 w 95"/>
              <a:gd name="T3" fmla="*/ 0 h 31"/>
              <a:gd name="T4" fmla="*/ 0 w 95"/>
              <a:gd name="T5" fmla="*/ 17 h 31"/>
              <a:gd name="T6" fmla="*/ 0 w 95"/>
              <a:gd name="T7" fmla="*/ 17 h 31"/>
              <a:gd name="T8" fmla="*/ 0 w 95"/>
              <a:gd name="T9" fmla="*/ 22 h 31"/>
              <a:gd name="T10" fmla="*/ 0 w 95"/>
              <a:gd name="T11" fmla="*/ 25 h 31"/>
              <a:gd name="T12" fmla="*/ 0 w 95"/>
              <a:gd name="T13" fmla="*/ 28 h 31"/>
              <a:gd name="T14" fmla="*/ 0 w 95"/>
              <a:gd name="T15" fmla="*/ 31 h 31"/>
              <a:gd name="T16" fmla="*/ 94 w 95"/>
              <a:gd name="T17" fmla="*/ 13 h 31"/>
              <a:gd name="T18" fmla="*/ 95 w 95"/>
              <a:gd name="T19" fmla="*/ 0 h 31"/>
              <a:gd name="T20" fmla="*/ 95 w 9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31">
                <a:moveTo>
                  <a:pt x="95" y="0"/>
                </a:moveTo>
                <a:cubicBezTo>
                  <a:pt x="95" y="0"/>
                  <a:pt x="95" y="0"/>
                  <a:pt x="95" y="0"/>
                </a:cubicBezTo>
                <a:cubicBezTo>
                  <a:pt x="68" y="7"/>
                  <a:pt x="37" y="12"/>
                  <a:pt x="0" y="17"/>
                </a:cubicBezTo>
                <a:cubicBezTo>
                  <a:pt x="0" y="17"/>
                  <a:pt x="0" y="17"/>
                  <a:pt x="0" y="17"/>
                </a:cubicBezTo>
                <a:cubicBezTo>
                  <a:pt x="0" y="19"/>
                  <a:pt x="0" y="20"/>
                  <a:pt x="0" y="22"/>
                </a:cubicBezTo>
                <a:cubicBezTo>
                  <a:pt x="0" y="23"/>
                  <a:pt x="0" y="24"/>
                  <a:pt x="0" y="25"/>
                </a:cubicBezTo>
                <a:cubicBezTo>
                  <a:pt x="0" y="26"/>
                  <a:pt x="0" y="27"/>
                  <a:pt x="0" y="28"/>
                </a:cubicBezTo>
                <a:cubicBezTo>
                  <a:pt x="0" y="29"/>
                  <a:pt x="0" y="30"/>
                  <a:pt x="0" y="31"/>
                </a:cubicBezTo>
                <a:cubicBezTo>
                  <a:pt x="33" y="25"/>
                  <a:pt x="65" y="19"/>
                  <a:pt x="94" y="13"/>
                </a:cubicBezTo>
                <a:cubicBezTo>
                  <a:pt x="94" y="9"/>
                  <a:pt x="94" y="4"/>
                  <a:pt x="95" y="0"/>
                </a:cubicBezTo>
                <a:cubicBezTo>
                  <a:pt x="95" y="0"/>
                  <a:pt x="95" y="0"/>
                  <a:pt x="95" y="0"/>
                </a:cubicBezTo>
              </a:path>
            </a:pathLst>
          </a:custGeom>
          <a:solidFill>
            <a:schemeClr val="bg1">
              <a:lumMod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8" name="Freeform 4785">
            <a:extLst>
              <a:ext uri="{FF2B5EF4-FFF2-40B4-BE49-F238E27FC236}">
                <a16:creationId xmlns:a16="http://schemas.microsoft.com/office/drawing/2014/main" id="{544B1B81-9C40-4750-B7B5-DCBAFB291BC3}"/>
              </a:ext>
            </a:extLst>
          </p:cNvPr>
          <p:cNvSpPr>
            <a:spLocks/>
          </p:cNvSpPr>
          <p:nvPr/>
        </p:nvSpPr>
        <p:spPr bwMode="auto">
          <a:xfrm>
            <a:off x="7642417" y="5134740"/>
            <a:ext cx="650950" cy="361992"/>
          </a:xfrm>
          <a:custGeom>
            <a:avLst/>
            <a:gdLst>
              <a:gd name="T0" fmla="*/ 151 w 151"/>
              <a:gd name="T1" fmla="*/ 0 h 84"/>
              <a:gd name="T2" fmla="*/ 2 w 151"/>
              <a:gd name="T3" fmla="*/ 71 h 84"/>
              <a:gd name="T4" fmla="*/ 1 w 151"/>
              <a:gd name="T5" fmla="*/ 71 h 84"/>
              <a:gd name="T6" fmla="*/ 1 w 151"/>
              <a:gd name="T7" fmla="*/ 71 h 84"/>
              <a:gd name="T8" fmla="*/ 0 w 151"/>
              <a:gd name="T9" fmla="*/ 84 h 84"/>
              <a:gd name="T10" fmla="*/ 150 w 151"/>
              <a:gd name="T11" fmla="*/ 31 h 84"/>
              <a:gd name="T12" fmla="*/ 150 w 151"/>
              <a:gd name="T13" fmla="*/ 28 h 84"/>
              <a:gd name="T14" fmla="*/ 150 w 151"/>
              <a:gd name="T15" fmla="*/ 28 h 84"/>
              <a:gd name="T16" fmla="*/ 151 w 151"/>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84">
                <a:moveTo>
                  <a:pt x="151" y="0"/>
                </a:moveTo>
                <a:cubicBezTo>
                  <a:pt x="108" y="33"/>
                  <a:pt x="66" y="55"/>
                  <a:pt x="2" y="71"/>
                </a:cubicBezTo>
                <a:cubicBezTo>
                  <a:pt x="2" y="71"/>
                  <a:pt x="1" y="71"/>
                  <a:pt x="1" y="71"/>
                </a:cubicBezTo>
                <a:cubicBezTo>
                  <a:pt x="1" y="71"/>
                  <a:pt x="1" y="71"/>
                  <a:pt x="1" y="71"/>
                </a:cubicBezTo>
                <a:cubicBezTo>
                  <a:pt x="0" y="75"/>
                  <a:pt x="0" y="80"/>
                  <a:pt x="0" y="84"/>
                </a:cubicBezTo>
                <a:cubicBezTo>
                  <a:pt x="67" y="70"/>
                  <a:pt x="121" y="53"/>
                  <a:pt x="150" y="31"/>
                </a:cubicBezTo>
                <a:cubicBezTo>
                  <a:pt x="150" y="30"/>
                  <a:pt x="150" y="29"/>
                  <a:pt x="150" y="28"/>
                </a:cubicBezTo>
                <a:cubicBezTo>
                  <a:pt x="150" y="28"/>
                  <a:pt x="150" y="28"/>
                  <a:pt x="150" y="28"/>
                </a:cubicBezTo>
                <a:cubicBezTo>
                  <a:pt x="150" y="18"/>
                  <a:pt x="150" y="9"/>
                  <a:pt x="151" y="0"/>
                </a:cubicBezTo>
              </a:path>
            </a:pathLst>
          </a:custGeom>
          <a:solidFill>
            <a:schemeClr val="bg1">
              <a:lumMod val="7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29" name="Freeform 4786">
            <a:extLst>
              <a:ext uri="{FF2B5EF4-FFF2-40B4-BE49-F238E27FC236}">
                <a16:creationId xmlns:a16="http://schemas.microsoft.com/office/drawing/2014/main" id="{DDEBD9D9-355A-4A44-A3DD-1058F266E03E}"/>
              </a:ext>
            </a:extLst>
          </p:cNvPr>
          <p:cNvSpPr>
            <a:spLocks/>
          </p:cNvSpPr>
          <p:nvPr/>
        </p:nvSpPr>
        <p:spPr bwMode="auto">
          <a:xfrm>
            <a:off x="7302653" y="5780928"/>
            <a:ext cx="408035" cy="82560"/>
          </a:xfrm>
          <a:custGeom>
            <a:avLst/>
            <a:gdLst>
              <a:gd name="T0" fmla="*/ 94 w 95"/>
              <a:gd name="T1" fmla="*/ 0 h 19"/>
              <a:gd name="T2" fmla="*/ 0 w 95"/>
              <a:gd name="T3" fmla="*/ 17 h 19"/>
              <a:gd name="T4" fmla="*/ 1 w 95"/>
              <a:gd name="T5" fmla="*/ 19 h 19"/>
              <a:gd name="T6" fmla="*/ 95 w 95"/>
              <a:gd name="T7" fmla="*/ 3 h 19"/>
              <a:gd name="T8" fmla="*/ 94 w 95"/>
              <a:gd name="T9" fmla="*/ 0 h 19"/>
              <a:gd name="T10" fmla="*/ 94 w 95"/>
              <a:gd name="T11" fmla="*/ 0 h 19"/>
            </a:gdLst>
            <a:ahLst/>
            <a:cxnLst>
              <a:cxn ang="0">
                <a:pos x="T0" y="T1"/>
              </a:cxn>
              <a:cxn ang="0">
                <a:pos x="T2" y="T3"/>
              </a:cxn>
              <a:cxn ang="0">
                <a:pos x="T4" y="T5"/>
              </a:cxn>
              <a:cxn ang="0">
                <a:pos x="T6" y="T7"/>
              </a:cxn>
              <a:cxn ang="0">
                <a:pos x="T8" y="T9"/>
              </a:cxn>
              <a:cxn ang="0">
                <a:pos x="T10" y="T11"/>
              </a:cxn>
            </a:cxnLst>
            <a:rect l="0" t="0" r="r" b="b"/>
            <a:pathLst>
              <a:path w="95" h="19">
                <a:moveTo>
                  <a:pt x="94" y="0"/>
                </a:moveTo>
                <a:cubicBezTo>
                  <a:pt x="64" y="4"/>
                  <a:pt x="33" y="11"/>
                  <a:pt x="0" y="17"/>
                </a:cubicBezTo>
                <a:cubicBezTo>
                  <a:pt x="0" y="18"/>
                  <a:pt x="1" y="18"/>
                  <a:pt x="1" y="19"/>
                </a:cubicBezTo>
                <a:cubicBezTo>
                  <a:pt x="95" y="3"/>
                  <a:pt x="95" y="3"/>
                  <a:pt x="95" y="3"/>
                </a:cubicBezTo>
                <a:cubicBezTo>
                  <a:pt x="95" y="2"/>
                  <a:pt x="94" y="1"/>
                  <a:pt x="94" y="0"/>
                </a:cubicBezTo>
                <a:cubicBezTo>
                  <a:pt x="94" y="0"/>
                  <a:pt x="94" y="0"/>
                  <a:pt x="94" y="0"/>
                </a:cubicBezTo>
              </a:path>
            </a:pathLst>
          </a:custGeom>
          <a:solidFill>
            <a:schemeClr val="tx1">
              <a:lumMod val="50000"/>
              <a:lumOff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0" name="Freeform 4787">
            <a:extLst>
              <a:ext uri="{FF2B5EF4-FFF2-40B4-BE49-F238E27FC236}">
                <a16:creationId xmlns:a16="http://schemas.microsoft.com/office/drawing/2014/main" id="{4D19C3DF-38BF-49A7-9754-0CC5FB6A8A33}"/>
              </a:ext>
            </a:extLst>
          </p:cNvPr>
          <p:cNvSpPr>
            <a:spLocks/>
          </p:cNvSpPr>
          <p:nvPr/>
        </p:nvSpPr>
        <p:spPr bwMode="auto">
          <a:xfrm>
            <a:off x="7707512" y="5730122"/>
            <a:ext cx="727159" cy="146067"/>
          </a:xfrm>
          <a:custGeom>
            <a:avLst/>
            <a:gdLst>
              <a:gd name="T0" fmla="*/ 108 w 169"/>
              <a:gd name="T1" fmla="*/ 0 h 34"/>
              <a:gd name="T2" fmla="*/ 1 w 169"/>
              <a:gd name="T3" fmla="*/ 11 h 34"/>
              <a:gd name="T4" fmla="*/ 0 w 169"/>
              <a:gd name="T5" fmla="*/ 12 h 34"/>
              <a:gd name="T6" fmla="*/ 0 w 169"/>
              <a:gd name="T7" fmla="*/ 12 h 34"/>
              <a:gd name="T8" fmla="*/ 0 w 169"/>
              <a:gd name="T9" fmla="*/ 12 h 34"/>
              <a:gd name="T10" fmla="*/ 1 w 169"/>
              <a:gd name="T11" fmla="*/ 15 h 34"/>
              <a:gd name="T12" fmla="*/ 1 w 169"/>
              <a:gd name="T13" fmla="*/ 15 h 34"/>
              <a:gd name="T14" fmla="*/ 43 w 169"/>
              <a:gd name="T15" fmla="*/ 13 h 34"/>
              <a:gd name="T16" fmla="*/ 169 w 169"/>
              <a:gd name="T17" fmla="*/ 34 h 34"/>
              <a:gd name="T18" fmla="*/ 155 w 169"/>
              <a:gd name="T19" fmla="*/ 6 h 34"/>
              <a:gd name="T20" fmla="*/ 108 w 16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34">
                <a:moveTo>
                  <a:pt x="108" y="0"/>
                </a:moveTo>
                <a:cubicBezTo>
                  <a:pt x="78" y="0"/>
                  <a:pt x="42" y="5"/>
                  <a:pt x="1" y="11"/>
                </a:cubicBezTo>
                <a:cubicBezTo>
                  <a:pt x="0" y="11"/>
                  <a:pt x="0" y="12"/>
                  <a:pt x="0" y="12"/>
                </a:cubicBezTo>
                <a:cubicBezTo>
                  <a:pt x="0" y="12"/>
                  <a:pt x="0" y="12"/>
                  <a:pt x="0" y="12"/>
                </a:cubicBezTo>
                <a:cubicBezTo>
                  <a:pt x="0" y="12"/>
                  <a:pt x="0" y="12"/>
                  <a:pt x="0" y="12"/>
                </a:cubicBezTo>
                <a:cubicBezTo>
                  <a:pt x="0" y="13"/>
                  <a:pt x="1" y="14"/>
                  <a:pt x="1" y="15"/>
                </a:cubicBezTo>
                <a:cubicBezTo>
                  <a:pt x="1" y="15"/>
                  <a:pt x="1" y="15"/>
                  <a:pt x="1" y="15"/>
                </a:cubicBezTo>
                <a:cubicBezTo>
                  <a:pt x="15" y="14"/>
                  <a:pt x="29" y="13"/>
                  <a:pt x="43" y="13"/>
                </a:cubicBezTo>
                <a:cubicBezTo>
                  <a:pt x="88" y="13"/>
                  <a:pt x="131" y="20"/>
                  <a:pt x="169" y="34"/>
                </a:cubicBezTo>
                <a:cubicBezTo>
                  <a:pt x="164" y="26"/>
                  <a:pt x="159" y="17"/>
                  <a:pt x="155" y="6"/>
                </a:cubicBezTo>
                <a:cubicBezTo>
                  <a:pt x="143" y="2"/>
                  <a:pt x="127" y="0"/>
                  <a:pt x="108" y="0"/>
                </a:cubicBezTo>
              </a:path>
            </a:pathLst>
          </a:custGeom>
          <a:solidFill>
            <a:schemeClr val="bg1">
              <a:lumMod val="50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1" name="Freeform 4788">
            <a:extLst>
              <a:ext uri="{FF2B5EF4-FFF2-40B4-BE49-F238E27FC236}">
                <a16:creationId xmlns:a16="http://schemas.microsoft.com/office/drawing/2014/main" id="{91E63876-F3D6-49CA-A40C-E6B07BEE3053}"/>
              </a:ext>
            </a:extLst>
          </p:cNvPr>
          <p:cNvSpPr>
            <a:spLocks/>
          </p:cNvSpPr>
          <p:nvPr/>
        </p:nvSpPr>
        <p:spPr bwMode="auto">
          <a:xfrm>
            <a:off x="8374340" y="5755525"/>
            <a:ext cx="60332" cy="120664"/>
          </a:xfrm>
          <a:custGeom>
            <a:avLst/>
            <a:gdLst>
              <a:gd name="T0" fmla="*/ 0 w 14"/>
              <a:gd name="T1" fmla="*/ 0 h 28"/>
              <a:gd name="T2" fmla="*/ 14 w 14"/>
              <a:gd name="T3" fmla="*/ 28 h 28"/>
              <a:gd name="T4" fmla="*/ 14 w 14"/>
              <a:gd name="T5" fmla="*/ 28 h 28"/>
              <a:gd name="T6" fmla="*/ 0 w 14"/>
              <a:gd name="T7" fmla="*/ 0 h 28"/>
              <a:gd name="T8" fmla="*/ 0 w 14"/>
              <a:gd name="T9" fmla="*/ 0 h 28"/>
            </a:gdLst>
            <a:ahLst/>
            <a:cxnLst>
              <a:cxn ang="0">
                <a:pos x="T0" y="T1"/>
              </a:cxn>
              <a:cxn ang="0">
                <a:pos x="T2" y="T3"/>
              </a:cxn>
              <a:cxn ang="0">
                <a:pos x="T4" y="T5"/>
              </a:cxn>
              <a:cxn ang="0">
                <a:pos x="T6" y="T7"/>
              </a:cxn>
              <a:cxn ang="0">
                <a:pos x="T8" y="T9"/>
              </a:cxn>
            </a:cxnLst>
            <a:rect l="0" t="0" r="r" b="b"/>
            <a:pathLst>
              <a:path w="14" h="28">
                <a:moveTo>
                  <a:pt x="0" y="0"/>
                </a:moveTo>
                <a:cubicBezTo>
                  <a:pt x="4" y="11"/>
                  <a:pt x="9" y="20"/>
                  <a:pt x="14" y="28"/>
                </a:cubicBezTo>
                <a:cubicBezTo>
                  <a:pt x="14" y="28"/>
                  <a:pt x="14" y="28"/>
                  <a:pt x="14" y="28"/>
                </a:cubicBezTo>
                <a:cubicBezTo>
                  <a:pt x="9" y="20"/>
                  <a:pt x="4" y="11"/>
                  <a:pt x="0" y="0"/>
                </a:cubicBezTo>
                <a:cubicBezTo>
                  <a:pt x="0" y="0"/>
                  <a:pt x="0" y="0"/>
                  <a:pt x="0" y="0"/>
                </a:cubicBezTo>
              </a:path>
            </a:pathLst>
          </a:custGeom>
          <a:solidFill>
            <a:srgbClr val="7921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2" name="Freeform 4789">
            <a:extLst>
              <a:ext uri="{FF2B5EF4-FFF2-40B4-BE49-F238E27FC236}">
                <a16:creationId xmlns:a16="http://schemas.microsoft.com/office/drawing/2014/main" id="{5DDB9686-4765-4578-93EE-255447A462CA}"/>
              </a:ext>
            </a:extLst>
          </p:cNvPr>
          <p:cNvSpPr>
            <a:spLocks/>
          </p:cNvSpPr>
          <p:nvPr/>
        </p:nvSpPr>
        <p:spPr bwMode="auto">
          <a:xfrm>
            <a:off x="6437365" y="5501495"/>
            <a:ext cx="614434" cy="603320"/>
          </a:xfrm>
          <a:custGeom>
            <a:avLst/>
            <a:gdLst>
              <a:gd name="T0" fmla="*/ 0 w 143"/>
              <a:gd name="T1" fmla="*/ 82 h 140"/>
              <a:gd name="T2" fmla="*/ 22 w 143"/>
              <a:gd name="T3" fmla="*/ 78 h 140"/>
              <a:gd name="T4" fmla="*/ 40 w 143"/>
              <a:gd name="T5" fmla="*/ 68 h 140"/>
              <a:gd name="T6" fmla="*/ 107 w 143"/>
              <a:gd name="T7" fmla="*/ 0 h 140"/>
              <a:gd name="T8" fmla="*/ 143 w 143"/>
              <a:gd name="T9" fmla="*/ 33 h 140"/>
              <a:gd name="T10" fmla="*/ 60 w 143"/>
              <a:gd name="T11" fmla="*/ 140 h 140"/>
              <a:gd name="T12" fmla="*/ 0 w 143"/>
              <a:gd name="T13" fmla="*/ 82 h 140"/>
            </a:gdLst>
            <a:ahLst/>
            <a:cxnLst>
              <a:cxn ang="0">
                <a:pos x="T0" y="T1"/>
              </a:cxn>
              <a:cxn ang="0">
                <a:pos x="T2" y="T3"/>
              </a:cxn>
              <a:cxn ang="0">
                <a:pos x="T4" y="T5"/>
              </a:cxn>
              <a:cxn ang="0">
                <a:pos x="T6" y="T7"/>
              </a:cxn>
              <a:cxn ang="0">
                <a:pos x="T8" y="T9"/>
              </a:cxn>
              <a:cxn ang="0">
                <a:pos x="T10" y="T11"/>
              </a:cxn>
              <a:cxn ang="0">
                <a:pos x="T12" y="T13"/>
              </a:cxn>
            </a:cxnLst>
            <a:rect l="0" t="0" r="r" b="b"/>
            <a:pathLst>
              <a:path w="143" h="140">
                <a:moveTo>
                  <a:pt x="0" y="82"/>
                </a:moveTo>
                <a:cubicBezTo>
                  <a:pt x="7" y="80"/>
                  <a:pt x="14" y="79"/>
                  <a:pt x="22" y="78"/>
                </a:cubicBezTo>
                <a:cubicBezTo>
                  <a:pt x="29" y="77"/>
                  <a:pt x="35" y="73"/>
                  <a:pt x="40" y="68"/>
                </a:cubicBezTo>
                <a:cubicBezTo>
                  <a:pt x="61" y="55"/>
                  <a:pt x="84" y="29"/>
                  <a:pt x="107" y="0"/>
                </a:cubicBezTo>
                <a:cubicBezTo>
                  <a:pt x="143" y="33"/>
                  <a:pt x="143" y="33"/>
                  <a:pt x="143" y="33"/>
                </a:cubicBezTo>
                <a:cubicBezTo>
                  <a:pt x="109" y="74"/>
                  <a:pt x="80" y="113"/>
                  <a:pt x="60" y="140"/>
                </a:cubicBezTo>
                <a:cubicBezTo>
                  <a:pt x="0" y="82"/>
                  <a:pt x="0" y="82"/>
                  <a:pt x="0" y="82"/>
                </a:cubicBezTo>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3" name="Freeform 4790">
            <a:extLst>
              <a:ext uri="{FF2B5EF4-FFF2-40B4-BE49-F238E27FC236}">
                <a16:creationId xmlns:a16="http://schemas.microsoft.com/office/drawing/2014/main" id="{FCB7C5DE-9C20-40C8-8D35-6D5A88010DE5}"/>
              </a:ext>
            </a:extLst>
          </p:cNvPr>
          <p:cNvSpPr>
            <a:spLocks/>
          </p:cNvSpPr>
          <p:nvPr/>
        </p:nvSpPr>
        <p:spPr bwMode="auto">
          <a:xfrm>
            <a:off x="6807295" y="5880951"/>
            <a:ext cx="55569" cy="73033"/>
          </a:xfrm>
          <a:custGeom>
            <a:avLst/>
            <a:gdLst>
              <a:gd name="T0" fmla="*/ 13 w 13"/>
              <a:gd name="T1" fmla="*/ 0 h 17"/>
              <a:gd name="T2" fmla="*/ 0 w 13"/>
              <a:gd name="T3" fmla="*/ 17 h 17"/>
              <a:gd name="T4" fmla="*/ 13 w 13"/>
              <a:gd name="T5" fmla="*/ 0 h 17"/>
              <a:gd name="T6" fmla="*/ 13 w 13"/>
              <a:gd name="T7" fmla="*/ 0 h 17"/>
            </a:gdLst>
            <a:ahLst/>
            <a:cxnLst>
              <a:cxn ang="0">
                <a:pos x="T0" y="T1"/>
              </a:cxn>
              <a:cxn ang="0">
                <a:pos x="T2" y="T3"/>
              </a:cxn>
              <a:cxn ang="0">
                <a:pos x="T4" y="T5"/>
              </a:cxn>
              <a:cxn ang="0">
                <a:pos x="T6" y="T7"/>
              </a:cxn>
            </a:cxnLst>
            <a:rect l="0" t="0" r="r" b="b"/>
            <a:pathLst>
              <a:path w="13" h="17">
                <a:moveTo>
                  <a:pt x="13" y="0"/>
                </a:moveTo>
                <a:cubicBezTo>
                  <a:pt x="9" y="6"/>
                  <a:pt x="4" y="12"/>
                  <a:pt x="0" y="17"/>
                </a:cubicBezTo>
                <a:cubicBezTo>
                  <a:pt x="5" y="11"/>
                  <a:pt x="9" y="6"/>
                  <a:pt x="13" y="0"/>
                </a:cubicBezTo>
                <a:cubicBezTo>
                  <a:pt x="13" y="0"/>
                  <a:pt x="13" y="0"/>
                  <a:pt x="13" y="0"/>
                </a:cubicBezTo>
              </a:path>
            </a:pathLst>
          </a:custGeom>
          <a:solidFill>
            <a:srgbClr val="EC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4" name="Freeform 4791">
            <a:extLst>
              <a:ext uri="{FF2B5EF4-FFF2-40B4-BE49-F238E27FC236}">
                <a16:creationId xmlns:a16="http://schemas.microsoft.com/office/drawing/2014/main" id="{0E99B322-7247-4084-95A5-A83465A0E114}"/>
              </a:ext>
            </a:extLst>
          </p:cNvPr>
          <p:cNvSpPr>
            <a:spLocks/>
          </p:cNvSpPr>
          <p:nvPr/>
        </p:nvSpPr>
        <p:spPr bwMode="auto">
          <a:xfrm>
            <a:off x="6746963" y="5863487"/>
            <a:ext cx="115901" cy="107962"/>
          </a:xfrm>
          <a:custGeom>
            <a:avLst/>
            <a:gdLst>
              <a:gd name="T0" fmla="*/ 23 w 27"/>
              <a:gd name="T1" fmla="*/ 0 h 25"/>
              <a:gd name="T2" fmla="*/ 0 w 27"/>
              <a:gd name="T3" fmla="*/ 1 h 25"/>
              <a:gd name="T4" fmla="*/ 0 w 27"/>
              <a:gd name="T5" fmla="*/ 1 h 25"/>
              <a:gd name="T6" fmla="*/ 12 w 27"/>
              <a:gd name="T7" fmla="*/ 25 h 25"/>
              <a:gd name="T8" fmla="*/ 14 w 27"/>
              <a:gd name="T9" fmla="*/ 21 h 25"/>
              <a:gd name="T10" fmla="*/ 27 w 27"/>
              <a:gd name="T11" fmla="*/ 4 h 25"/>
              <a:gd name="T12" fmla="*/ 23 w 2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7" h="25">
                <a:moveTo>
                  <a:pt x="23" y="0"/>
                </a:moveTo>
                <a:cubicBezTo>
                  <a:pt x="11" y="1"/>
                  <a:pt x="0" y="1"/>
                  <a:pt x="0" y="1"/>
                </a:cubicBezTo>
                <a:cubicBezTo>
                  <a:pt x="0" y="1"/>
                  <a:pt x="0" y="1"/>
                  <a:pt x="0" y="1"/>
                </a:cubicBezTo>
                <a:cubicBezTo>
                  <a:pt x="6" y="14"/>
                  <a:pt x="12" y="25"/>
                  <a:pt x="12" y="25"/>
                </a:cubicBezTo>
                <a:cubicBezTo>
                  <a:pt x="12" y="24"/>
                  <a:pt x="13" y="22"/>
                  <a:pt x="14" y="21"/>
                </a:cubicBezTo>
                <a:cubicBezTo>
                  <a:pt x="18" y="16"/>
                  <a:pt x="23" y="10"/>
                  <a:pt x="27" y="4"/>
                </a:cubicBezTo>
                <a:cubicBezTo>
                  <a:pt x="23" y="0"/>
                  <a:pt x="23" y="0"/>
                  <a:pt x="23" y="0"/>
                </a:cubicBezTo>
              </a:path>
            </a:pathLst>
          </a:custGeom>
          <a:solidFill>
            <a:srgbClr val="DCB8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5" name="Freeform 4792">
            <a:extLst>
              <a:ext uri="{FF2B5EF4-FFF2-40B4-BE49-F238E27FC236}">
                <a16:creationId xmlns:a16="http://schemas.microsoft.com/office/drawing/2014/main" id="{DF89D87A-7476-4247-88B8-5FC8C17E26CE}"/>
              </a:ext>
            </a:extLst>
          </p:cNvPr>
          <p:cNvSpPr>
            <a:spLocks/>
          </p:cNvSpPr>
          <p:nvPr/>
        </p:nvSpPr>
        <p:spPr bwMode="auto">
          <a:xfrm>
            <a:off x="5545087" y="5768226"/>
            <a:ext cx="1176474" cy="1365408"/>
          </a:xfrm>
          <a:custGeom>
            <a:avLst/>
            <a:gdLst>
              <a:gd name="T0" fmla="*/ 273 w 273"/>
              <a:gd name="T1" fmla="*/ 86 h 317"/>
              <a:gd name="T2" fmla="*/ 225 w 273"/>
              <a:gd name="T3" fmla="*/ 6 h 317"/>
              <a:gd name="T4" fmla="*/ 139 w 273"/>
              <a:gd name="T5" fmla="*/ 43 h 317"/>
              <a:gd name="T6" fmla="*/ 0 w 273"/>
              <a:gd name="T7" fmla="*/ 257 h 317"/>
              <a:gd name="T8" fmla="*/ 106 w 273"/>
              <a:gd name="T9" fmla="*/ 317 h 317"/>
              <a:gd name="T10" fmla="*/ 223 w 273"/>
              <a:gd name="T11" fmla="*/ 249 h 317"/>
              <a:gd name="T12" fmla="*/ 268 w 273"/>
              <a:gd name="T13" fmla="*/ 192 h 317"/>
              <a:gd name="T14" fmla="*/ 273 w 273"/>
              <a:gd name="T15" fmla="*/ 86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317">
                <a:moveTo>
                  <a:pt x="273" y="86"/>
                </a:moveTo>
                <a:cubicBezTo>
                  <a:pt x="225" y="6"/>
                  <a:pt x="225" y="6"/>
                  <a:pt x="225" y="6"/>
                </a:cubicBezTo>
                <a:cubicBezTo>
                  <a:pt x="179" y="0"/>
                  <a:pt x="170" y="16"/>
                  <a:pt x="139" y="43"/>
                </a:cubicBezTo>
                <a:cubicBezTo>
                  <a:pt x="0" y="257"/>
                  <a:pt x="0" y="257"/>
                  <a:pt x="0" y="257"/>
                </a:cubicBezTo>
                <a:cubicBezTo>
                  <a:pt x="106" y="317"/>
                  <a:pt x="106" y="317"/>
                  <a:pt x="106" y="317"/>
                </a:cubicBezTo>
                <a:cubicBezTo>
                  <a:pt x="223" y="249"/>
                  <a:pt x="223" y="249"/>
                  <a:pt x="223" y="249"/>
                </a:cubicBezTo>
                <a:cubicBezTo>
                  <a:pt x="244" y="236"/>
                  <a:pt x="260" y="216"/>
                  <a:pt x="268" y="192"/>
                </a:cubicBezTo>
                <a:cubicBezTo>
                  <a:pt x="273" y="86"/>
                  <a:pt x="273" y="86"/>
                  <a:pt x="273" y="86"/>
                </a:cubicBezTo>
              </a:path>
            </a:pathLst>
          </a:custGeom>
          <a:solidFill>
            <a:schemeClr val="bg1">
              <a:lumMod val="85000"/>
            </a:schemeClr>
          </a:solid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6" name="Freeform 4793">
            <a:extLst>
              <a:ext uri="{FF2B5EF4-FFF2-40B4-BE49-F238E27FC236}">
                <a16:creationId xmlns:a16="http://schemas.microsoft.com/office/drawing/2014/main" id="{701F0964-E308-4736-9504-B4FD4F852FA9}"/>
              </a:ext>
            </a:extLst>
          </p:cNvPr>
          <p:cNvSpPr>
            <a:spLocks/>
          </p:cNvSpPr>
          <p:nvPr/>
        </p:nvSpPr>
        <p:spPr bwMode="auto">
          <a:xfrm>
            <a:off x="6173810" y="5941283"/>
            <a:ext cx="1408276" cy="2049699"/>
          </a:xfrm>
          <a:custGeom>
            <a:avLst/>
            <a:gdLst>
              <a:gd name="T0" fmla="*/ 40 w 327"/>
              <a:gd name="T1" fmla="*/ 6 h 476"/>
              <a:gd name="T2" fmla="*/ 94 w 327"/>
              <a:gd name="T3" fmla="*/ 41 h 476"/>
              <a:gd name="T4" fmla="*/ 152 w 327"/>
              <a:gd name="T5" fmla="*/ 243 h 476"/>
              <a:gd name="T6" fmla="*/ 203 w 327"/>
              <a:gd name="T7" fmla="*/ 436 h 476"/>
              <a:gd name="T8" fmla="*/ 260 w 327"/>
              <a:gd name="T9" fmla="*/ 441 h 476"/>
              <a:gd name="T10" fmla="*/ 327 w 327"/>
              <a:gd name="T11" fmla="*/ 476 h 476"/>
              <a:gd name="T12" fmla="*/ 312 w 327"/>
              <a:gd name="T13" fmla="*/ 476 h 476"/>
              <a:gd name="T14" fmla="*/ 250 w 327"/>
              <a:gd name="T15" fmla="*/ 470 h 476"/>
              <a:gd name="T16" fmla="*/ 200 w 327"/>
              <a:gd name="T17" fmla="*/ 476 h 476"/>
              <a:gd name="T18" fmla="*/ 170 w 327"/>
              <a:gd name="T19" fmla="*/ 451 h 476"/>
              <a:gd name="T20" fmla="*/ 94 w 327"/>
              <a:gd name="T21" fmla="*/ 275 h 476"/>
              <a:gd name="T22" fmla="*/ 6 w 327"/>
              <a:gd name="T23" fmla="*/ 61 h 476"/>
              <a:gd name="T24" fmla="*/ 40 w 327"/>
              <a:gd name="T25" fmla="*/ 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7" h="476">
                <a:moveTo>
                  <a:pt x="40" y="6"/>
                </a:moveTo>
                <a:cubicBezTo>
                  <a:pt x="65" y="0"/>
                  <a:pt x="89" y="16"/>
                  <a:pt x="94" y="41"/>
                </a:cubicBezTo>
                <a:cubicBezTo>
                  <a:pt x="102" y="77"/>
                  <a:pt x="152" y="243"/>
                  <a:pt x="152" y="243"/>
                </a:cubicBezTo>
                <a:cubicBezTo>
                  <a:pt x="152" y="243"/>
                  <a:pt x="192" y="398"/>
                  <a:pt x="203" y="436"/>
                </a:cubicBezTo>
                <a:cubicBezTo>
                  <a:pt x="260" y="441"/>
                  <a:pt x="260" y="441"/>
                  <a:pt x="260" y="441"/>
                </a:cubicBezTo>
                <a:cubicBezTo>
                  <a:pt x="327" y="476"/>
                  <a:pt x="327" y="476"/>
                  <a:pt x="327" y="476"/>
                </a:cubicBezTo>
                <a:cubicBezTo>
                  <a:pt x="312" y="476"/>
                  <a:pt x="312" y="476"/>
                  <a:pt x="312" y="476"/>
                </a:cubicBezTo>
                <a:cubicBezTo>
                  <a:pt x="250" y="470"/>
                  <a:pt x="250" y="470"/>
                  <a:pt x="250" y="470"/>
                </a:cubicBezTo>
                <a:cubicBezTo>
                  <a:pt x="200" y="476"/>
                  <a:pt x="200" y="476"/>
                  <a:pt x="200" y="476"/>
                </a:cubicBezTo>
                <a:cubicBezTo>
                  <a:pt x="194" y="476"/>
                  <a:pt x="173" y="463"/>
                  <a:pt x="170" y="451"/>
                </a:cubicBezTo>
                <a:cubicBezTo>
                  <a:pt x="94" y="275"/>
                  <a:pt x="94" y="275"/>
                  <a:pt x="94" y="275"/>
                </a:cubicBezTo>
                <a:cubicBezTo>
                  <a:pt x="94" y="275"/>
                  <a:pt x="6" y="63"/>
                  <a:pt x="6" y="61"/>
                </a:cubicBezTo>
                <a:cubicBezTo>
                  <a:pt x="0" y="36"/>
                  <a:pt x="16" y="11"/>
                  <a:pt x="40" y="6"/>
                </a:cubicBezTo>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7" name="Freeform 4794">
            <a:extLst>
              <a:ext uri="{FF2B5EF4-FFF2-40B4-BE49-F238E27FC236}">
                <a16:creationId xmlns:a16="http://schemas.microsoft.com/office/drawing/2014/main" id="{5428041C-7929-48E6-B26D-4D0ACD8E6198}"/>
              </a:ext>
            </a:extLst>
          </p:cNvPr>
          <p:cNvSpPr>
            <a:spLocks/>
          </p:cNvSpPr>
          <p:nvPr/>
        </p:nvSpPr>
        <p:spPr bwMode="auto">
          <a:xfrm>
            <a:off x="6535802" y="5117276"/>
            <a:ext cx="573154" cy="311186"/>
          </a:xfrm>
          <a:custGeom>
            <a:avLst/>
            <a:gdLst>
              <a:gd name="T0" fmla="*/ 89 w 133"/>
              <a:gd name="T1" fmla="*/ 0 h 72"/>
              <a:gd name="T2" fmla="*/ 111 w 133"/>
              <a:gd name="T3" fmla="*/ 55 h 72"/>
              <a:gd name="T4" fmla="*/ 32 w 133"/>
              <a:gd name="T5" fmla="*/ 64 h 72"/>
              <a:gd name="T6" fmla="*/ 2 w 133"/>
              <a:gd name="T7" fmla="*/ 35 h 72"/>
              <a:gd name="T8" fmla="*/ 30 w 133"/>
              <a:gd name="T9" fmla="*/ 14 h 72"/>
              <a:gd name="T10" fmla="*/ 89 w 133"/>
              <a:gd name="T11" fmla="*/ 0 h 72"/>
            </a:gdLst>
            <a:ahLst/>
            <a:cxnLst>
              <a:cxn ang="0">
                <a:pos x="T0" y="T1"/>
              </a:cxn>
              <a:cxn ang="0">
                <a:pos x="T2" y="T3"/>
              </a:cxn>
              <a:cxn ang="0">
                <a:pos x="T4" y="T5"/>
              </a:cxn>
              <a:cxn ang="0">
                <a:pos x="T6" y="T7"/>
              </a:cxn>
              <a:cxn ang="0">
                <a:pos x="T8" y="T9"/>
              </a:cxn>
              <a:cxn ang="0">
                <a:pos x="T10" y="T11"/>
              </a:cxn>
            </a:cxnLst>
            <a:rect l="0" t="0" r="r" b="b"/>
            <a:pathLst>
              <a:path w="133" h="72">
                <a:moveTo>
                  <a:pt x="89" y="0"/>
                </a:moveTo>
                <a:cubicBezTo>
                  <a:pt x="89" y="0"/>
                  <a:pt x="133" y="29"/>
                  <a:pt x="111" y="55"/>
                </a:cubicBezTo>
                <a:cubicBezTo>
                  <a:pt x="96" y="72"/>
                  <a:pt x="56" y="69"/>
                  <a:pt x="32" y="64"/>
                </a:cubicBezTo>
                <a:cubicBezTo>
                  <a:pt x="17" y="62"/>
                  <a:pt x="4" y="50"/>
                  <a:pt x="2" y="35"/>
                </a:cubicBezTo>
                <a:cubicBezTo>
                  <a:pt x="0" y="22"/>
                  <a:pt x="4" y="13"/>
                  <a:pt x="30" y="14"/>
                </a:cubicBezTo>
                <a:cubicBezTo>
                  <a:pt x="81" y="16"/>
                  <a:pt x="89" y="0"/>
                  <a:pt x="89" y="0"/>
                </a:cubicBezTo>
              </a:path>
            </a:pathLst>
          </a:custGeom>
          <a:solidFill>
            <a:srgbClr val="583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8" name="Freeform 4795">
            <a:extLst>
              <a:ext uri="{FF2B5EF4-FFF2-40B4-BE49-F238E27FC236}">
                <a16:creationId xmlns:a16="http://schemas.microsoft.com/office/drawing/2014/main" id="{6D140A93-C43F-4992-9786-523B3577C245}"/>
              </a:ext>
            </a:extLst>
          </p:cNvPr>
          <p:cNvSpPr>
            <a:spLocks/>
          </p:cNvSpPr>
          <p:nvPr/>
        </p:nvSpPr>
        <p:spPr bwMode="auto">
          <a:xfrm>
            <a:off x="6440541" y="5199836"/>
            <a:ext cx="698581" cy="668414"/>
          </a:xfrm>
          <a:custGeom>
            <a:avLst/>
            <a:gdLst>
              <a:gd name="T0" fmla="*/ 158 w 162"/>
              <a:gd name="T1" fmla="*/ 78 h 155"/>
              <a:gd name="T2" fmla="*/ 156 w 162"/>
              <a:gd name="T3" fmla="*/ 81 h 155"/>
              <a:gd name="T4" fmla="*/ 151 w 162"/>
              <a:gd name="T5" fmla="*/ 99 h 155"/>
              <a:gd name="T6" fmla="*/ 141 w 162"/>
              <a:gd name="T7" fmla="*/ 148 h 155"/>
              <a:gd name="T8" fmla="*/ 71 w 162"/>
              <a:gd name="T9" fmla="*/ 155 h 155"/>
              <a:gd name="T10" fmla="*/ 16 w 162"/>
              <a:gd name="T11" fmla="*/ 108 h 155"/>
              <a:gd name="T12" fmla="*/ 7 w 162"/>
              <a:gd name="T13" fmla="*/ 95 h 155"/>
              <a:gd name="T14" fmla="*/ 0 w 162"/>
              <a:gd name="T15" fmla="*/ 64 h 155"/>
              <a:gd name="T16" fmla="*/ 74 w 162"/>
              <a:gd name="T17" fmla="*/ 1 h 155"/>
              <a:gd name="T18" fmla="*/ 135 w 162"/>
              <a:gd name="T19" fmla="*/ 45 h 155"/>
              <a:gd name="T20" fmla="*/ 147 w 162"/>
              <a:gd name="T21" fmla="*/ 62 h 155"/>
              <a:gd name="T22" fmla="*/ 156 w 162"/>
              <a:gd name="T23" fmla="*/ 66 h 155"/>
              <a:gd name="T24" fmla="*/ 158 w 162"/>
              <a:gd name="T25"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155">
                <a:moveTo>
                  <a:pt x="158" y="78"/>
                </a:moveTo>
                <a:cubicBezTo>
                  <a:pt x="157" y="79"/>
                  <a:pt x="157" y="80"/>
                  <a:pt x="156" y="81"/>
                </a:cubicBezTo>
                <a:cubicBezTo>
                  <a:pt x="153" y="87"/>
                  <a:pt x="151" y="93"/>
                  <a:pt x="151" y="99"/>
                </a:cubicBezTo>
                <a:cubicBezTo>
                  <a:pt x="149" y="117"/>
                  <a:pt x="145" y="145"/>
                  <a:pt x="141" y="148"/>
                </a:cubicBezTo>
                <a:cubicBezTo>
                  <a:pt x="134" y="154"/>
                  <a:pt x="71" y="155"/>
                  <a:pt x="71" y="155"/>
                </a:cubicBezTo>
                <a:cubicBezTo>
                  <a:pt x="16" y="108"/>
                  <a:pt x="16" y="108"/>
                  <a:pt x="16" y="108"/>
                </a:cubicBezTo>
                <a:cubicBezTo>
                  <a:pt x="16" y="108"/>
                  <a:pt x="12" y="103"/>
                  <a:pt x="7" y="95"/>
                </a:cubicBezTo>
                <a:cubicBezTo>
                  <a:pt x="4" y="87"/>
                  <a:pt x="0" y="77"/>
                  <a:pt x="0" y="64"/>
                </a:cubicBezTo>
                <a:cubicBezTo>
                  <a:pt x="0" y="27"/>
                  <a:pt x="22" y="2"/>
                  <a:pt x="74" y="1"/>
                </a:cubicBezTo>
                <a:cubicBezTo>
                  <a:pt x="91" y="0"/>
                  <a:pt x="129" y="6"/>
                  <a:pt x="135" y="45"/>
                </a:cubicBezTo>
                <a:cubicBezTo>
                  <a:pt x="136" y="52"/>
                  <a:pt x="140" y="59"/>
                  <a:pt x="147" y="62"/>
                </a:cubicBezTo>
                <a:cubicBezTo>
                  <a:pt x="149" y="64"/>
                  <a:pt x="152" y="65"/>
                  <a:pt x="156" y="66"/>
                </a:cubicBezTo>
                <a:cubicBezTo>
                  <a:pt x="162" y="68"/>
                  <a:pt x="160" y="73"/>
                  <a:pt x="158" y="78"/>
                </a:cubicBezTo>
              </a:path>
            </a:pathLst>
          </a:custGeom>
          <a:solidFill>
            <a:srgbClr val="EEC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39" name="Freeform 4796">
            <a:extLst>
              <a:ext uri="{FF2B5EF4-FFF2-40B4-BE49-F238E27FC236}">
                <a16:creationId xmlns:a16="http://schemas.microsoft.com/office/drawing/2014/main" id="{D143B17F-487E-43B6-A107-78F609D18A02}"/>
              </a:ext>
            </a:extLst>
          </p:cNvPr>
          <p:cNvSpPr>
            <a:spLocks/>
          </p:cNvSpPr>
          <p:nvPr/>
        </p:nvSpPr>
        <p:spPr bwMode="auto">
          <a:xfrm>
            <a:off x="6583432" y="5807918"/>
            <a:ext cx="115901" cy="128602"/>
          </a:xfrm>
          <a:custGeom>
            <a:avLst/>
            <a:gdLst>
              <a:gd name="T0" fmla="*/ 22 w 27"/>
              <a:gd name="T1" fmla="*/ 0 h 30"/>
              <a:gd name="T2" fmla="*/ 0 w 27"/>
              <a:gd name="T3" fmla="*/ 24 h 30"/>
              <a:gd name="T4" fmla="*/ 4 w 27"/>
              <a:gd name="T5" fmla="*/ 30 h 30"/>
              <a:gd name="T6" fmla="*/ 27 w 27"/>
              <a:gd name="T7" fmla="*/ 5 h 30"/>
              <a:gd name="T8" fmla="*/ 22 w 27"/>
              <a:gd name="T9" fmla="*/ 0 h 30"/>
            </a:gdLst>
            <a:ahLst/>
            <a:cxnLst>
              <a:cxn ang="0">
                <a:pos x="T0" y="T1"/>
              </a:cxn>
              <a:cxn ang="0">
                <a:pos x="T2" y="T3"/>
              </a:cxn>
              <a:cxn ang="0">
                <a:pos x="T4" y="T5"/>
              </a:cxn>
              <a:cxn ang="0">
                <a:pos x="T6" y="T7"/>
              </a:cxn>
              <a:cxn ang="0">
                <a:pos x="T8" y="T9"/>
              </a:cxn>
            </a:cxnLst>
            <a:rect l="0" t="0" r="r" b="b"/>
            <a:pathLst>
              <a:path w="27" h="30">
                <a:moveTo>
                  <a:pt x="22" y="0"/>
                </a:moveTo>
                <a:cubicBezTo>
                  <a:pt x="16" y="8"/>
                  <a:pt x="8" y="16"/>
                  <a:pt x="0" y="24"/>
                </a:cubicBezTo>
                <a:cubicBezTo>
                  <a:pt x="4" y="30"/>
                  <a:pt x="4" y="30"/>
                  <a:pt x="4" y="30"/>
                </a:cubicBezTo>
                <a:cubicBezTo>
                  <a:pt x="13" y="21"/>
                  <a:pt x="22" y="13"/>
                  <a:pt x="27" y="5"/>
                </a:cubicBezTo>
                <a:cubicBezTo>
                  <a:pt x="22" y="0"/>
                  <a:pt x="22" y="0"/>
                  <a:pt x="22" y="0"/>
                </a:cubicBezTo>
              </a:path>
            </a:pathLst>
          </a:custGeom>
          <a:solidFill>
            <a:srgbClr val="776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0" name="Freeform 4797">
            <a:extLst>
              <a:ext uri="{FF2B5EF4-FFF2-40B4-BE49-F238E27FC236}">
                <a16:creationId xmlns:a16="http://schemas.microsoft.com/office/drawing/2014/main" id="{B83C1DA4-17E3-4DE6-8CF3-B1D78BE8D944}"/>
              </a:ext>
            </a:extLst>
          </p:cNvPr>
          <p:cNvSpPr>
            <a:spLocks noEditPoints="1"/>
          </p:cNvSpPr>
          <p:nvPr/>
        </p:nvSpPr>
        <p:spPr bwMode="auto">
          <a:xfrm>
            <a:off x="6135705" y="5911118"/>
            <a:ext cx="465192" cy="495357"/>
          </a:xfrm>
          <a:custGeom>
            <a:avLst/>
            <a:gdLst>
              <a:gd name="T0" fmla="*/ 20 w 108"/>
              <a:gd name="T1" fmla="*/ 81 h 115"/>
              <a:gd name="T2" fmla="*/ 0 w 108"/>
              <a:gd name="T3" fmla="*/ 115 h 115"/>
              <a:gd name="T4" fmla="*/ 0 w 108"/>
              <a:gd name="T5" fmla="*/ 115 h 115"/>
              <a:gd name="T6" fmla="*/ 0 w 108"/>
              <a:gd name="T7" fmla="*/ 115 h 115"/>
              <a:gd name="T8" fmla="*/ 21 w 108"/>
              <a:gd name="T9" fmla="*/ 84 h 115"/>
              <a:gd name="T10" fmla="*/ 20 w 108"/>
              <a:gd name="T11" fmla="*/ 81 h 115"/>
              <a:gd name="T12" fmla="*/ 104 w 108"/>
              <a:gd name="T13" fmla="*/ 0 h 115"/>
              <a:gd name="T14" fmla="*/ 84 w 108"/>
              <a:gd name="T15" fmla="*/ 19 h 115"/>
              <a:gd name="T16" fmla="*/ 89 w 108"/>
              <a:gd name="T17" fmla="*/ 23 h 115"/>
              <a:gd name="T18" fmla="*/ 108 w 108"/>
              <a:gd name="T19" fmla="*/ 6 h 115"/>
              <a:gd name="T20" fmla="*/ 104 w 10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15">
                <a:moveTo>
                  <a:pt x="20" y="81"/>
                </a:moveTo>
                <a:cubicBezTo>
                  <a:pt x="10" y="93"/>
                  <a:pt x="3" y="104"/>
                  <a:pt x="0" y="115"/>
                </a:cubicBezTo>
                <a:cubicBezTo>
                  <a:pt x="0" y="115"/>
                  <a:pt x="0" y="115"/>
                  <a:pt x="0" y="115"/>
                </a:cubicBezTo>
                <a:cubicBezTo>
                  <a:pt x="0" y="115"/>
                  <a:pt x="0" y="115"/>
                  <a:pt x="0" y="115"/>
                </a:cubicBezTo>
                <a:cubicBezTo>
                  <a:pt x="5" y="105"/>
                  <a:pt x="12" y="94"/>
                  <a:pt x="21" y="84"/>
                </a:cubicBezTo>
                <a:cubicBezTo>
                  <a:pt x="21" y="83"/>
                  <a:pt x="20" y="82"/>
                  <a:pt x="20" y="81"/>
                </a:cubicBezTo>
                <a:moveTo>
                  <a:pt x="104" y="0"/>
                </a:moveTo>
                <a:cubicBezTo>
                  <a:pt x="98" y="7"/>
                  <a:pt x="91" y="13"/>
                  <a:pt x="84" y="19"/>
                </a:cubicBezTo>
                <a:cubicBezTo>
                  <a:pt x="86" y="20"/>
                  <a:pt x="87" y="22"/>
                  <a:pt x="89" y="23"/>
                </a:cubicBezTo>
                <a:cubicBezTo>
                  <a:pt x="95" y="17"/>
                  <a:pt x="102" y="12"/>
                  <a:pt x="108" y="6"/>
                </a:cubicBezTo>
                <a:cubicBezTo>
                  <a:pt x="104" y="0"/>
                  <a:pt x="104" y="0"/>
                  <a:pt x="104" y="0"/>
                </a:cubicBezTo>
              </a:path>
            </a:pathLst>
          </a:custGeom>
          <a:solidFill>
            <a:srgbClr val="775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1" name="Freeform 4798">
            <a:extLst>
              <a:ext uri="{FF2B5EF4-FFF2-40B4-BE49-F238E27FC236}">
                <a16:creationId xmlns:a16="http://schemas.microsoft.com/office/drawing/2014/main" id="{5F17455F-9223-4578-ADEA-3EB777498ECA}"/>
              </a:ext>
            </a:extLst>
          </p:cNvPr>
          <p:cNvSpPr>
            <a:spLocks/>
          </p:cNvSpPr>
          <p:nvPr/>
        </p:nvSpPr>
        <p:spPr bwMode="auto">
          <a:xfrm>
            <a:off x="6221440" y="5992089"/>
            <a:ext cx="296897" cy="281020"/>
          </a:xfrm>
          <a:custGeom>
            <a:avLst/>
            <a:gdLst>
              <a:gd name="T0" fmla="*/ 64 w 69"/>
              <a:gd name="T1" fmla="*/ 0 h 65"/>
              <a:gd name="T2" fmla="*/ 0 w 69"/>
              <a:gd name="T3" fmla="*/ 62 h 65"/>
              <a:gd name="T4" fmla="*/ 1 w 69"/>
              <a:gd name="T5" fmla="*/ 65 h 65"/>
              <a:gd name="T6" fmla="*/ 69 w 69"/>
              <a:gd name="T7" fmla="*/ 4 h 65"/>
              <a:gd name="T8" fmla="*/ 64 w 69"/>
              <a:gd name="T9" fmla="*/ 0 h 65"/>
            </a:gdLst>
            <a:ahLst/>
            <a:cxnLst>
              <a:cxn ang="0">
                <a:pos x="T0" y="T1"/>
              </a:cxn>
              <a:cxn ang="0">
                <a:pos x="T2" y="T3"/>
              </a:cxn>
              <a:cxn ang="0">
                <a:pos x="T4" y="T5"/>
              </a:cxn>
              <a:cxn ang="0">
                <a:pos x="T6" y="T7"/>
              </a:cxn>
              <a:cxn ang="0">
                <a:pos x="T8" y="T9"/>
              </a:cxn>
            </a:cxnLst>
            <a:rect l="0" t="0" r="r" b="b"/>
            <a:pathLst>
              <a:path w="69" h="65">
                <a:moveTo>
                  <a:pt x="64" y="0"/>
                </a:moveTo>
                <a:cubicBezTo>
                  <a:pt x="42" y="21"/>
                  <a:pt x="17" y="42"/>
                  <a:pt x="0" y="62"/>
                </a:cubicBezTo>
                <a:cubicBezTo>
                  <a:pt x="0" y="63"/>
                  <a:pt x="1" y="64"/>
                  <a:pt x="1" y="65"/>
                </a:cubicBezTo>
                <a:cubicBezTo>
                  <a:pt x="20" y="44"/>
                  <a:pt x="46" y="23"/>
                  <a:pt x="69" y="4"/>
                </a:cubicBezTo>
                <a:cubicBezTo>
                  <a:pt x="67" y="3"/>
                  <a:pt x="66" y="1"/>
                  <a:pt x="64" y="0"/>
                </a:cubicBezTo>
              </a:path>
            </a:pathLst>
          </a:custGeom>
          <a:solidFill>
            <a:srgbClr val="776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2" name="Freeform 4799">
            <a:extLst>
              <a:ext uri="{FF2B5EF4-FFF2-40B4-BE49-F238E27FC236}">
                <a16:creationId xmlns:a16="http://schemas.microsoft.com/office/drawing/2014/main" id="{02B8EFF4-9FE4-4AF4-B5E2-AA0912D7580A}"/>
              </a:ext>
            </a:extLst>
          </p:cNvPr>
          <p:cNvSpPr>
            <a:spLocks noEditPoints="1"/>
          </p:cNvSpPr>
          <p:nvPr/>
        </p:nvSpPr>
        <p:spPr bwMode="auto">
          <a:xfrm>
            <a:off x="6918433" y="5117276"/>
            <a:ext cx="77797" cy="168294"/>
          </a:xfrm>
          <a:custGeom>
            <a:avLst/>
            <a:gdLst>
              <a:gd name="T0" fmla="*/ 4 w 18"/>
              <a:gd name="T1" fmla="*/ 3 h 39"/>
              <a:gd name="T2" fmla="*/ 6 w 18"/>
              <a:gd name="T3" fmla="*/ 32 h 39"/>
              <a:gd name="T4" fmla="*/ 13 w 18"/>
              <a:gd name="T5" fmla="*/ 39 h 39"/>
              <a:gd name="T6" fmla="*/ 4 w 18"/>
              <a:gd name="T7" fmla="*/ 3 h 39"/>
              <a:gd name="T8" fmla="*/ 0 w 18"/>
              <a:gd name="T9" fmla="*/ 0 h 39"/>
              <a:gd name="T10" fmla="*/ 0 w 18"/>
              <a:gd name="T11" fmla="*/ 0 h 39"/>
              <a:gd name="T12" fmla="*/ 0 w 18"/>
              <a:gd name="T13" fmla="*/ 0 h 39"/>
              <a:gd name="T14" fmla="*/ 0 w 18"/>
              <a:gd name="T15" fmla="*/ 0 h 39"/>
              <a:gd name="T16" fmla="*/ 0 w 18"/>
              <a:gd name="T17" fmla="*/ 0 h 39"/>
              <a:gd name="T18" fmla="*/ 0 w 18"/>
              <a:gd name="T19" fmla="*/ 0 h 39"/>
              <a:gd name="T20" fmla="*/ 0 w 18"/>
              <a:gd name="T21" fmla="*/ 0 h 39"/>
              <a:gd name="T22" fmla="*/ 0 w 18"/>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9">
                <a:moveTo>
                  <a:pt x="4" y="3"/>
                </a:moveTo>
                <a:cubicBezTo>
                  <a:pt x="7" y="8"/>
                  <a:pt x="12" y="17"/>
                  <a:pt x="6" y="32"/>
                </a:cubicBezTo>
                <a:cubicBezTo>
                  <a:pt x="8" y="34"/>
                  <a:pt x="11" y="36"/>
                  <a:pt x="13" y="39"/>
                </a:cubicBezTo>
                <a:cubicBezTo>
                  <a:pt x="18" y="22"/>
                  <a:pt x="9" y="9"/>
                  <a:pt x="4" y="3"/>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2C1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3" name="Freeform 4800">
            <a:extLst>
              <a:ext uri="{FF2B5EF4-FFF2-40B4-BE49-F238E27FC236}">
                <a16:creationId xmlns:a16="http://schemas.microsoft.com/office/drawing/2014/main" id="{226091EC-C727-43A9-A7FB-8F2058E6BAC0}"/>
              </a:ext>
            </a:extLst>
          </p:cNvPr>
          <p:cNvSpPr>
            <a:spLocks noEditPoints="1"/>
          </p:cNvSpPr>
          <p:nvPr/>
        </p:nvSpPr>
        <p:spPr bwMode="auto">
          <a:xfrm>
            <a:off x="6678693" y="5255404"/>
            <a:ext cx="296897" cy="573153"/>
          </a:xfrm>
          <a:custGeom>
            <a:avLst/>
            <a:gdLst>
              <a:gd name="T0" fmla="*/ 18 w 69"/>
              <a:gd name="T1" fmla="*/ 97 h 133"/>
              <a:gd name="T2" fmla="*/ 12 w 69"/>
              <a:gd name="T3" fmla="*/ 97 h 133"/>
              <a:gd name="T4" fmla="*/ 0 w 69"/>
              <a:gd name="T5" fmla="*/ 128 h 133"/>
              <a:gd name="T6" fmla="*/ 5 w 69"/>
              <a:gd name="T7" fmla="*/ 133 h 133"/>
              <a:gd name="T8" fmla="*/ 14 w 69"/>
              <a:gd name="T9" fmla="*/ 118 h 133"/>
              <a:gd name="T10" fmla="*/ 18 w 69"/>
              <a:gd name="T11" fmla="*/ 97 h 133"/>
              <a:gd name="T12" fmla="*/ 62 w 69"/>
              <a:gd name="T13" fmla="*/ 0 h 133"/>
              <a:gd name="T14" fmla="*/ 62 w 69"/>
              <a:gd name="T15" fmla="*/ 0 h 133"/>
              <a:gd name="T16" fmla="*/ 69 w 69"/>
              <a:gd name="T17" fmla="*/ 7 h 133"/>
              <a:gd name="T18" fmla="*/ 69 w 69"/>
              <a:gd name="T19" fmla="*/ 7 h 133"/>
              <a:gd name="T20" fmla="*/ 62 w 69"/>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33">
                <a:moveTo>
                  <a:pt x="18" y="97"/>
                </a:moveTo>
                <a:cubicBezTo>
                  <a:pt x="16" y="97"/>
                  <a:pt x="14" y="97"/>
                  <a:pt x="12" y="97"/>
                </a:cubicBezTo>
                <a:cubicBezTo>
                  <a:pt x="13" y="107"/>
                  <a:pt x="8" y="117"/>
                  <a:pt x="0" y="128"/>
                </a:cubicBezTo>
                <a:cubicBezTo>
                  <a:pt x="5" y="133"/>
                  <a:pt x="5" y="133"/>
                  <a:pt x="5" y="133"/>
                </a:cubicBezTo>
                <a:cubicBezTo>
                  <a:pt x="9" y="128"/>
                  <a:pt x="12" y="123"/>
                  <a:pt x="14" y="118"/>
                </a:cubicBezTo>
                <a:cubicBezTo>
                  <a:pt x="16" y="110"/>
                  <a:pt x="17" y="103"/>
                  <a:pt x="18" y="97"/>
                </a:cubicBezTo>
                <a:moveTo>
                  <a:pt x="62" y="0"/>
                </a:moveTo>
                <a:cubicBezTo>
                  <a:pt x="62" y="0"/>
                  <a:pt x="62" y="0"/>
                  <a:pt x="62" y="0"/>
                </a:cubicBezTo>
                <a:cubicBezTo>
                  <a:pt x="64" y="2"/>
                  <a:pt x="67" y="4"/>
                  <a:pt x="69" y="7"/>
                </a:cubicBezTo>
                <a:cubicBezTo>
                  <a:pt x="69" y="7"/>
                  <a:pt x="69" y="7"/>
                  <a:pt x="69" y="7"/>
                </a:cubicBezTo>
                <a:cubicBezTo>
                  <a:pt x="67" y="4"/>
                  <a:pt x="64" y="2"/>
                  <a:pt x="62" y="0"/>
                </a:cubicBezTo>
              </a:path>
            </a:pathLst>
          </a:custGeom>
          <a:solidFill>
            <a:srgbClr val="776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4" name="Freeform 4801">
            <a:extLst>
              <a:ext uri="{FF2B5EF4-FFF2-40B4-BE49-F238E27FC236}">
                <a16:creationId xmlns:a16="http://schemas.microsoft.com/office/drawing/2014/main" id="{6DFB46A7-F0D7-4B00-8B8A-B0103C2DD5DE}"/>
              </a:ext>
            </a:extLst>
          </p:cNvPr>
          <p:cNvSpPr>
            <a:spLocks/>
          </p:cNvSpPr>
          <p:nvPr/>
        </p:nvSpPr>
        <p:spPr bwMode="auto">
          <a:xfrm>
            <a:off x="5786415" y="5101399"/>
            <a:ext cx="1257446" cy="1305076"/>
          </a:xfrm>
          <a:custGeom>
            <a:avLst/>
            <a:gdLst>
              <a:gd name="T0" fmla="*/ 219 w 292"/>
              <a:gd name="T1" fmla="*/ 133 h 303"/>
              <a:gd name="T2" fmla="*/ 81 w 292"/>
              <a:gd name="T3" fmla="*/ 303 h 303"/>
              <a:gd name="T4" fmla="*/ 14 w 292"/>
              <a:gd name="T5" fmla="*/ 198 h 303"/>
              <a:gd name="T6" fmla="*/ 45 w 292"/>
              <a:gd name="T7" fmla="*/ 113 h 303"/>
              <a:gd name="T8" fmla="*/ 98 w 292"/>
              <a:gd name="T9" fmla="*/ 57 h 303"/>
              <a:gd name="T10" fmla="*/ 104 w 292"/>
              <a:gd name="T11" fmla="*/ 38 h 303"/>
              <a:gd name="T12" fmla="*/ 190 w 292"/>
              <a:gd name="T13" fmla="*/ 12 h 303"/>
              <a:gd name="T14" fmla="*/ 263 w 292"/>
              <a:gd name="T15" fmla="*/ 4 h 303"/>
              <a:gd name="T16" fmla="*/ 242 w 292"/>
              <a:gd name="T17" fmla="*/ 74 h 303"/>
              <a:gd name="T18" fmla="*/ 219 w 292"/>
              <a:gd name="T19" fmla="*/ 13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303">
                <a:moveTo>
                  <a:pt x="219" y="133"/>
                </a:moveTo>
                <a:cubicBezTo>
                  <a:pt x="221" y="180"/>
                  <a:pt x="97" y="248"/>
                  <a:pt x="81" y="303"/>
                </a:cubicBezTo>
                <a:cubicBezTo>
                  <a:pt x="81" y="303"/>
                  <a:pt x="54" y="271"/>
                  <a:pt x="14" y="198"/>
                </a:cubicBezTo>
                <a:cubicBezTo>
                  <a:pt x="0" y="171"/>
                  <a:pt x="12" y="131"/>
                  <a:pt x="45" y="113"/>
                </a:cubicBezTo>
                <a:cubicBezTo>
                  <a:pt x="85" y="90"/>
                  <a:pt x="93" y="72"/>
                  <a:pt x="98" y="57"/>
                </a:cubicBezTo>
                <a:cubicBezTo>
                  <a:pt x="99" y="50"/>
                  <a:pt x="101" y="44"/>
                  <a:pt x="104" y="38"/>
                </a:cubicBezTo>
                <a:cubicBezTo>
                  <a:pt x="107" y="30"/>
                  <a:pt x="133" y="0"/>
                  <a:pt x="190" y="12"/>
                </a:cubicBezTo>
                <a:cubicBezTo>
                  <a:pt x="245" y="24"/>
                  <a:pt x="263" y="4"/>
                  <a:pt x="263" y="4"/>
                </a:cubicBezTo>
                <a:cubicBezTo>
                  <a:pt x="263" y="4"/>
                  <a:pt x="292" y="22"/>
                  <a:pt x="242" y="74"/>
                </a:cubicBezTo>
                <a:cubicBezTo>
                  <a:pt x="224" y="92"/>
                  <a:pt x="219" y="112"/>
                  <a:pt x="219" y="133"/>
                </a:cubicBezTo>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5" name="Freeform 4802">
            <a:extLst>
              <a:ext uri="{FF2B5EF4-FFF2-40B4-BE49-F238E27FC236}">
                <a16:creationId xmlns:a16="http://schemas.microsoft.com/office/drawing/2014/main" id="{87AA86A0-B1F7-4586-9E1C-E69CFCD9440F}"/>
              </a:ext>
            </a:extLst>
          </p:cNvPr>
          <p:cNvSpPr>
            <a:spLocks/>
          </p:cNvSpPr>
          <p:nvPr/>
        </p:nvSpPr>
        <p:spPr bwMode="auto">
          <a:xfrm>
            <a:off x="6742201" y="5117276"/>
            <a:ext cx="176233" cy="52393"/>
          </a:xfrm>
          <a:custGeom>
            <a:avLst/>
            <a:gdLst>
              <a:gd name="T0" fmla="*/ 41 w 41"/>
              <a:gd name="T1" fmla="*/ 0 h 12"/>
              <a:gd name="T2" fmla="*/ 0 w 41"/>
              <a:gd name="T3" fmla="*/ 12 h 12"/>
              <a:gd name="T4" fmla="*/ 41 w 41"/>
              <a:gd name="T5" fmla="*/ 0 h 12"/>
              <a:gd name="T6" fmla="*/ 41 w 41"/>
              <a:gd name="T7" fmla="*/ 0 h 12"/>
            </a:gdLst>
            <a:ahLst/>
            <a:cxnLst>
              <a:cxn ang="0">
                <a:pos x="T0" y="T1"/>
              </a:cxn>
              <a:cxn ang="0">
                <a:pos x="T2" y="T3"/>
              </a:cxn>
              <a:cxn ang="0">
                <a:pos x="T4" y="T5"/>
              </a:cxn>
              <a:cxn ang="0">
                <a:pos x="T6" y="T7"/>
              </a:cxn>
            </a:cxnLst>
            <a:rect l="0" t="0" r="r" b="b"/>
            <a:pathLst>
              <a:path w="41" h="12">
                <a:moveTo>
                  <a:pt x="41" y="0"/>
                </a:moveTo>
                <a:cubicBezTo>
                  <a:pt x="40" y="1"/>
                  <a:pt x="29" y="12"/>
                  <a:pt x="0" y="12"/>
                </a:cubicBezTo>
                <a:cubicBezTo>
                  <a:pt x="29" y="12"/>
                  <a:pt x="40" y="1"/>
                  <a:pt x="41" y="0"/>
                </a:cubicBezTo>
                <a:cubicBezTo>
                  <a:pt x="41" y="0"/>
                  <a:pt x="41" y="0"/>
                  <a:pt x="41" y="0"/>
                </a:cubicBezTo>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6" name="Freeform 4803">
            <a:extLst>
              <a:ext uri="{FF2B5EF4-FFF2-40B4-BE49-F238E27FC236}">
                <a16:creationId xmlns:a16="http://schemas.microsoft.com/office/drawing/2014/main" id="{9DE9BE3B-2689-461C-BA6D-A66B54BAB8AC}"/>
              </a:ext>
            </a:extLst>
          </p:cNvPr>
          <p:cNvSpPr>
            <a:spLocks noEditPoints="1"/>
          </p:cNvSpPr>
          <p:nvPr/>
        </p:nvSpPr>
        <p:spPr bwMode="auto">
          <a:xfrm>
            <a:off x="6234142" y="5139504"/>
            <a:ext cx="895454" cy="366754"/>
          </a:xfrm>
          <a:custGeom>
            <a:avLst/>
            <a:gdLst>
              <a:gd name="T0" fmla="*/ 183 w 208"/>
              <a:gd name="T1" fmla="*/ 59 h 85"/>
              <a:gd name="T2" fmla="*/ 183 w 208"/>
              <a:gd name="T3" fmla="*/ 59 h 85"/>
              <a:gd name="T4" fmla="*/ 195 w 208"/>
              <a:gd name="T5" fmla="*/ 76 h 85"/>
              <a:gd name="T6" fmla="*/ 204 w 208"/>
              <a:gd name="T7" fmla="*/ 80 h 85"/>
              <a:gd name="T8" fmla="*/ 208 w 208"/>
              <a:gd name="T9" fmla="*/ 85 h 85"/>
              <a:gd name="T10" fmla="*/ 204 w 208"/>
              <a:gd name="T11" fmla="*/ 80 h 85"/>
              <a:gd name="T12" fmla="*/ 195 w 208"/>
              <a:gd name="T13" fmla="*/ 76 h 85"/>
              <a:gd name="T14" fmla="*/ 183 w 208"/>
              <a:gd name="T15" fmla="*/ 59 h 85"/>
              <a:gd name="T16" fmla="*/ 183 w 208"/>
              <a:gd name="T17" fmla="*/ 59 h 85"/>
              <a:gd name="T18" fmla="*/ 183 w 208"/>
              <a:gd name="T19" fmla="*/ 59 h 85"/>
              <a:gd name="T20" fmla="*/ 183 w 208"/>
              <a:gd name="T21" fmla="*/ 59 h 85"/>
              <a:gd name="T22" fmla="*/ 183 w 208"/>
              <a:gd name="T23" fmla="*/ 59 h 85"/>
              <a:gd name="T24" fmla="*/ 183 w 208"/>
              <a:gd name="T25" fmla="*/ 58 h 85"/>
              <a:gd name="T26" fmla="*/ 183 w 208"/>
              <a:gd name="T27" fmla="*/ 58 h 85"/>
              <a:gd name="T28" fmla="*/ 183 w 208"/>
              <a:gd name="T29" fmla="*/ 58 h 85"/>
              <a:gd name="T30" fmla="*/ 183 w 208"/>
              <a:gd name="T31" fmla="*/ 58 h 85"/>
              <a:gd name="T32" fmla="*/ 183 w 208"/>
              <a:gd name="T33" fmla="*/ 58 h 85"/>
              <a:gd name="T34" fmla="*/ 183 w 208"/>
              <a:gd name="T35" fmla="*/ 58 h 85"/>
              <a:gd name="T36" fmla="*/ 183 w 208"/>
              <a:gd name="T37" fmla="*/ 58 h 85"/>
              <a:gd name="T38" fmla="*/ 183 w 208"/>
              <a:gd name="T39" fmla="*/ 58 h 85"/>
              <a:gd name="T40" fmla="*/ 183 w 208"/>
              <a:gd name="T41" fmla="*/ 58 h 85"/>
              <a:gd name="T42" fmla="*/ 183 w 208"/>
              <a:gd name="T43" fmla="*/ 58 h 85"/>
              <a:gd name="T44" fmla="*/ 183 w 208"/>
              <a:gd name="T45" fmla="*/ 58 h 85"/>
              <a:gd name="T46" fmla="*/ 183 w 208"/>
              <a:gd name="T47" fmla="*/ 58 h 85"/>
              <a:gd name="T48" fmla="*/ 183 w 208"/>
              <a:gd name="T49" fmla="*/ 58 h 85"/>
              <a:gd name="T50" fmla="*/ 183 w 208"/>
              <a:gd name="T51" fmla="*/ 58 h 85"/>
              <a:gd name="T52" fmla="*/ 183 w 208"/>
              <a:gd name="T53" fmla="*/ 58 h 85"/>
              <a:gd name="T54" fmla="*/ 118 w 208"/>
              <a:gd name="T55" fmla="*/ 7 h 85"/>
              <a:gd name="T56" fmla="*/ 118 w 208"/>
              <a:gd name="T57" fmla="*/ 7 h 85"/>
              <a:gd name="T58" fmla="*/ 118 w 208"/>
              <a:gd name="T59" fmla="*/ 7 h 85"/>
              <a:gd name="T60" fmla="*/ 118 w 208"/>
              <a:gd name="T61" fmla="*/ 7 h 85"/>
              <a:gd name="T62" fmla="*/ 86 w 208"/>
              <a:gd name="T63" fmla="*/ 3 h 85"/>
              <a:gd name="T64" fmla="*/ 86 w 208"/>
              <a:gd name="T65" fmla="*/ 3 h 85"/>
              <a:gd name="T66" fmla="*/ 86 w 208"/>
              <a:gd name="T67" fmla="*/ 3 h 85"/>
              <a:gd name="T68" fmla="*/ 86 w 208"/>
              <a:gd name="T69" fmla="*/ 3 h 85"/>
              <a:gd name="T70" fmla="*/ 86 w 208"/>
              <a:gd name="T71" fmla="*/ 3 h 85"/>
              <a:gd name="T72" fmla="*/ 60 w 208"/>
              <a:gd name="T73" fmla="*/ 0 h 85"/>
              <a:gd name="T74" fmla="*/ 0 w 208"/>
              <a:gd name="T75" fmla="*/ 29 h 85"/>
              <a:gd name="T76" fmla="*/ 60 w 208"/>
              <a:gd name="T77" fmla="*/ 0 h 85"/>
              <a:gd name="T78" fmla="*/ 60 w 208"/>
              <a:gd name="T79" fmla="*/ 0 h 85"/>
              <a:gd name="T80" fmla="*/ 60 w 208"/>
              <a:gd name="T81" fmla="*/ 0 h 85"/>
              <a:gd name="T82" fmla="*/ 60 w 208"/>
              <a:gd name="T83" fmla="*/ 0 h 85"/>
              <a:gd name="T84" fmla="*/ 60 w 208"/>
              <a:gd name="T8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8" h="85">
                <a:moveTo>
                  <a:pt x="183" y="59"/>
                </a:moveTo>
                <a:cubicBezTo>
                  <a:pt x="183" y="59"/>
                  <a:pt x="183" y="59"/>
                  <a:pt x="183" y="59"/>
                </a:cubicBezTo>
                <a:cubicBezTo>
                  <a:pt x="184" y="66"/>
                  <a:pt x="188" y="73"/>
                  <a:pt x="195" y="76"/>
                </a:cubicBezTo>
                <a:cubicBezTo>
                  <a:pt x="197" y="78"/>
                  <a:pt x="200" y="79"/>
                  <a:pt x="204" y="80"/>
                </a:cubicBezTo>
                <a:cubicBezTo>
                  <a:pt x="207" y="81"/>
                  <a:pt x="208" y="83"/>
                  <a:pt x="208" y="85"/>
                </a:cubicBezTo>
                <a:cubicBezTo>
                  <a:pt x="208" y="83"/>
                  <a:pt x="207" y="81"/>
                  <a:pt x="204" y="80"/>
                </a:cubicBezTo>
                <a:cubicBezTo>
                  <a:pt x="200" y="79"/>
                  <a:pt x="197" y="78"/>
                  <a:pt x="195" y="76"/>
                </a:cubicBezTo>
                <a:cubicBezTo>
                  <a:pt x="188" y="73"/>
                  <a:pt x="184" y="66"/>
                  <a:pt x="183" y="59"/>
                </a:cubicBezTo>
                <a:cubicBezTo>
                  <a:pt x="183" y="59"/>
                  <a:pt x="183" y="59"/>
                  <a:pt x="183" y="59"/>
                </a:cubicBezTo>
                <a:moveTo>
                  <a:pt x="183" y="59"/>
                </a:moveTo>
                <a:cubicBezTo>
                  <a:pt x="183" y="59"/>
                  <a:pt x="183" y="59"/>
                  <a:pt x="183" y="59"/>
                </a:cubicBezTo>
                <a:cubicBezTo>
                  <a:pt x="183" y="59"/>
                  <a:pt x="183" y="59"/>
                  <a:pt x="183" y="59"/>
                </a:cubicBezTo>
                <a:moveTo>
                  <a:pt x="183" y="58"/>
                </a:moveTo>
                <a:cubicBezTo>
                  <a:pt x="183" y="58"/>
                  <a:pt x="183" y="58"/>
                  <a:pt x="183" y="58"/>
                </a:cubicBezTo>
                <a:cubicBezTo>
                  <a:pt x="183" y="58"/>
                  <a:pt x="183" y="58"/>
                  <a:pt x="183" y="58"/>
                </a:cubicBezTo>
                <a:moveTo>
                  <a:pt x="183" y="58"/>
                </a:moveTo>
                <a:cubicBezTo>
                  <a:pt x="183" y="58"/>
                  <a:pt x="183" y="58"/>
                  <a:pt x="183" y="58"/>
                </a:cubicBezTo>
                <a:cubicBezTo>
                  <a:pt x="183" y="58"/>
                  <a:pt x="183" y="58"/>
                  <a:pt x="183" y="58"/>
                </a:cubicBezTo>
                <a:moveTo>
                  <a:pt x="183" y="58"/>
                </a:moveTo>
                <a:cubicBezTo>
                  <a:pt x="183" y="58"/>
                  <a:pt x="183" y="58"/>
                  <a:pt x="183" y="58"/>
                </a:cubicBezTo>
                <a:cubicBezTo>
                  <a:pt x="183" y="58"/>
                  <a:pt x="183" y="58"/>
                  <a:pt x="183" y="58"/>
                </a:cubicBezTo>
                <a:moveTo>
                  <a:pt x="183" y="58"/>
                </a:moveTo>
                <a:cubicBezTo>
                  <a:pt x="183" y="58"/>
                  <a:pt x="183" y="58"/>
                  <a:pt x="183" y="58"/>
                </a:cubicBezTo>
                <a:cubicBezTo>
                  <a:pt x="183" y="58"/>
                  <a:pt x="183" y="58"/>
                  <a:pt x="183" y="58"/>
                </a:cubicBezTo>
                <a:moveTo>
                  <a:pt x="183" y="58"/>
                </a:moveTo>
                <a:cubicBezTo>
                  <a:pt x="183" y="58"/>
                  <a:pt x="183" y="58"/>
                  <a:pt x="183" y="58"/>
                </a:cubicBezTo>
                <a:cubicBezTo>
                  <a:pt x="183" y="58"/>
                  <a:pt x="183" y="58"/>
                  <a:pt x="183" y="58"/>
                </a:cubicBezTo>
                <a:moveTo>
                  <a:pt x="118" y="7"/>
                </a:moveTo>
                <a:cubicBezTo>
                  <a:pt x="118" y="7"/>
                  <a:pt x="118" y="7"/>
                  <a:pt x="118" y="7"/>
                </a:cubicBezTo>
                <a:cubicBezTo>
                  <a:pt x="118" y="7"/>
                  <a:pt x="118" y="7"/>
                  <a:pt x="118" y="7"/>
                </a:cubicBezTo>
                <a:cubicBezTo>
                  <a:pt x="118" y="7"/>
                  <a:pt x="118" y="7"/>
                  <a:pt x="118" y="7"/>
                </a:cubicBezTo>
                <a:moveTo>
                  <a:pt x="86" y="3"/>
                </a:moveTo>
                <a:cubicBezTo>
                  <a:pt x="86" y="3"/>
                  <a:pt x="86" y="3"/>
                  <a:pt x="86" y="3"/>
                </a:cubicBezTo>
                <a:cubicBezTo>
                  <a:pt x="86" y="3"/>
                  <a:pt x="86" y="3"/>
                  <a:pt x="86" y="3"/>
                </a:cubicBezTo>
                <a:cubicBezTo>
                  <a:pt x="86" y="3"/>
                  <a:pt x="86" y="3"/>
                  <a:pt x="86" y="3"/>
                </a:cubicBezTo>
                <a:cubicBezTo>
                  <a:pt x="86" y="3"/>
                  <a:pt x="86" y="3"/>
                  <a:pt x="86" y="3"/>
                </a:cubicBezTo>
                <a:moveTo>
                  <a:pt x="60" y="0"/>
                </a:moveTo>
                <a:cubicBezTo>
                  <a:pt x="21" y="0"/>
                  <a:pt x="3" y="22"/>
                  <a:pt x="0" y="29"/>
                </a:cubicBezTo>
                <a:cubicBezTo>
                  <a:pt x="3" y="22"/>
                  <a:pt x="21" y="0"/>
                  <a:pt x="60" y="0"/>
                </a:cubicBezTo>
                <a:moveTo>
                  <a:pt x="60" y="0"/>
                </a:moveTo>
                <a:cubicBezTo>
                  <a:pt x="60" y="0"/>
                  <a:pt x="60" y="0"/>
                  <a:pt x="60" y="0"/>
                </a:cubicBezTo>
                <a:cubicBezTo>
                  <a:pt x="60" y="0"/>
                  <a:pt x="60" y="0"/>
                  <a:pt x="60" y="0"/>
                </a:cubicBezTo>
                <a:cubicBezTo>
                  <a:pt x="60" y="0"/>
                  <a:pt x="60" y="0"/>
                  <a:pt x="60" y="0"/>
                </a:cubicBezTo>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7" name="Freeform 4804">
            <a:extLst>
              <a:ext uri="{FF2B5EF4-FFF2-40B4-BE49-F238E27FC236}">
                <a16:creationId xmlns:a16="http://schemas.microsoft.com/office/drawing/2014/main" id="{1566EA95-F9E5-4E9B-BCCE-99F181679A74}"/>
              </a:ext>
            </a:extLst>
          </p:cNvPr>
          <p:cNvSpPr>
            <a:spLocks/>
          </p:cNvSpPr>
          <p:nvPr/>
        </p:nvSpPr>
        <p:spPr bwMode="auto">
          <a:xfrm>
            <a:off x="6737437" y="5285570"/>
            <a:ext cx="392158" cy="387395"/>
          </a:xfrm>
          <a:custGeom>
            <a:avLst/>
            <a:gdLst>
              <a:gd name="T0" fmla="*/ 55 w 91"/>
              <a:gd name="T1" fmla="*/ 0 h 90"/>
              <a:gd name="T2" fmla="*/ 26 w 91"/>
              <a:gd name="T3" fmla="*/ 36 h 90"/>
              <a:gd name="T4" fmla="*/ 4 w 91"/>
              <a:gd name="T5" fmla="*/ 90 h 90"/>
              <a:gd name="T6" fmla="*/ 10 w 91"/>
              <a:gd name="T7" fmla="*/ 90 h 90"/>
              <a:gd name="T8" fmla="*/ 87 w 91"/>
              <a:gd name="T9" fmla="*/ 61 h 90"/>
              <a:gd name="T10" fmla="*/ 89 w 91"/>
              <a:gd name="T11" fmla="*/ 58 h 90"/>
              <a:gd name="T12" fmla="*/ 91 w 91"/>
              <a:gd name="T13" fmla="*/ 51 h 90"/>
              <a:gd name="T14" fmla="*/ 87 w 91"/>
              <a:gd name="T15" fmla="*/ 46 h 90"/>
              <a:gd name="T16" fmla="*/ 78 w 91"/>
              <a:gd name="T17" fmla="*/ 42 h 90"/>
              <a:gd name="T18" fmla="*/ 66 w 91"/>
              <a:gd name="T19" fmla="*/ 25 h 90"/>
              <a:gd name="T20" fmla="*/ 66 w 91"/>
              <a:gd name="T21" fmla="*/ 25 h 90"/>
              <a:gd name="T22" fmla="*/ 66 w 91"/>
              <a:gd name="T23" fmla="*/ 25 h 90"/>
              <a:gd name="T24" fmla="*/ 66 w 91"/>
              <a:gd name="T25" fmla="*/ 25 h 90"/>
              <a:gd name="T26" fmla="*/ 66 w 91"/>
              <a:gd name="T27" fmla="*/ 24 h 90"/>
              <a:gd name="T28" fmla="*/ 66 w 91"/>
              <a:gd name="T29" fmla="*/ 24 h 90"/>
              <a:gd name="T30" fmla="*/ 66 w 91"/>
              <a:gd name="T31" fmla="*/ 24 h 90"/>
              <a:gd name="T32" fmla="*/ 66 w 91"/>
              <a:gd name="T33" fmla="*/ 24 h 90"/>
              <a:gd name="T34" fmla="*/ 66 w 91"/>
              <a:gd name="T35" fmla="*/ 24 h 90"/>
              <a:gd name="T36" fmla="*/ 66 w 91"/>
              <a:gd name="T37" fmla="*/ 24 h 90"/>
              <a:gd name="T38" fmla="*/ 66 w 91"/>
              <a:gd name="T39" fmla="*/ 24 h 90"/>
              <a:gd name="T40" fmla="*/ 66 w 91"/>
              <a:gd name="T41" fmla="*/ 24 h 90"/>
              <a:gd name="T42" fmla="*/ 66 w 91"/>
              <a:gd name="T43" fmla="*/ 24 h 90"/>
              <a:gd name="T44" fmla="*/ 66 w 91"/>
              <a:gd name="T45" fmla="*/ 24 h 90"/>
              <a:gd name="T46" fmla="*/ 55 w 91"/>
              <a:gd name="T4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90">
                <a:moveTo>
                  <a:pt x="55" y="0"/>
                </a:moveTo>
                <a:cubicBezTo>
                  <a:pt x="52" y="11"/>
                  <a:pt x="44" y="23"/>
                  <a:pt x="26" y="36"/>
                </a:cubicBezTo>
                <a:cubicBezTo>
                  <a:pt x="0" y="56"/>
                  <a:pt x="6" y="68"/>
                  <a:pt x="4" y="90"/>
                </a:cubicBezTo>
                <a:cubicBezTo>
                  <a:pt x="6" y="90"/>
                  <a:pt x="8" y="90"/>
                  <a:pt x="10" y="90"/>
                </a:cubicBezTo>
                <a:cubicBezTo>
                  <a:pt x="39" y="88"/>
                  <a:pt x="66" y="78"/>
                  <a:pt x="87" y="61"/>
                </a:cubicBezTo>
                <a:cubicBezTo>
                  <a:pt x="88" y="60"/>
                  <a:pt x="88" y="59"/>
                  <a:pt x="89" y="58"/>
                </a:cubicBezTo>
                <a:cubicBezTo>
                  <a:pt x="90" y="56"/>
                  <a:pt x="91" y="53"/>
                  <a:pt x="91" y="51"/>
                </a:cubicBezTo>
                <a:cubicBezTo>
                  <a:pt x="91" y="49"/>
                  <a:pt x="90" y="47"/>
                  <a:pt x="87" y="46"/>
                </a:cubicBezTo>
                <a:cubicBezTo>
                  <a:pt x="83" y="45"/>
                  <a:pt x="80" y="44"/>
                  <a:pt x="78" y="42"/>
                </a:cubicBezTo>
                <a:cubicBezTo>
                  <a:pt x="71" y="39"/>
                  <a:pt x="67" y="32"/>
                  <a:pt x="66" y="25"/>
                </a:cubicBezTo>
                <a:cubicBezTo>
                  <a:pt x="66" y="25"/>
                  <a:pt x="66" y="25"/>
                  <a:pt x="66" y="25"/>
                </a:cubicBezTo>
                <a:cubicBezTo>
                  <a:pt x="66" y="25"/>
                  <a:pt x="66" y="25"/>
                  <a:pt x="66" y="25"/>
                </a:cubicBezTo>
                <a:cubicBezTo>
                  <a:pt x="66" y="25"/>
                  <a:pt x="66" y="25"/>
                  <a:pt x="66" y="25"/>
                </a:cubicBezTo>
                <a:cubicBezTo>
                  <a:pt x="66" y="25"/>
                  <a:pt x="66" y="25"/>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4" y="14"/>
                  <a:pt x="60" y="6"/>
                  <a:pt x="55" y="0"/>
                </a:cubicBezTo>
              </a:path>
            </a:pathLst>
          </a:custGeom>
          <a:solidFill>
            <a:srgbClr val="EFD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8" name="Freeform 4805">
            <a:extLst>
              <a:ext uri="{FF2B5EF4-FFF2-40B4-BE49-F238E27FC236}">
                <a16:creationId xmlns:a16="http://schemas.microsoft.com/office/drawing/2014/main" id="{E03B817F-103E-4CFE-8709-615627AA8591}"/>
              </a:ext>
            </a:extLst>
          </p:cNvPr>
          <p:cNvSpPr>
            <a:spLocks/>
          </p:cNvSpPr>
          <p:nvPr/>
        </p:nvSpPr>
        <p:spPr bwMode="auto">
          <a:xfrm>
            <a:off x="6729499" y="5255404"/>
            <a:ext cx="246091" cy="417560"/>
          </a:xfrm>
          <a:custGeom>
            <a:avLst/>
            <a:gdLst>
              <a:gd name="T0" fmla="*/ 50 w 57"/>
              <a:gd name="T1" fmla="*/ 0 h 97"/>
              <a:gd name="T2" fmla="*/ 23 w 57"/>
              <a:gd name="T3" fmla="*/ 38 h 97"/>
              <a:gd name="T4" fmla="*/ 0 w 57"/>
              <a:gd name="T5" fmla="*/ 97 h 97"/>
              <a:gd name="T6" fmla="*/ 0 w 57"/>
              <a:gd name="T7" fmla="*/ 97 h 97"/>
              <a:gd name="T8" fmla="*/ 6 w 57"/>
              <a:gd name="T9" fmla="*/ 97 h 97"/>
              <a:gd name="T10" fmla="*/ 28 w 57"/>
              <a:gd name="T11" fmla="*/ 43 h 97"/>
              <a:gd name="T12" fmla="*/ 57 w 57"/>
              <a:gd name="T13" fmla="*/ 7 h 97"/>
              <a:gd name="T14" fmla="*/ 50 w 57"/>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97">
                <a:moveTo>
                  <a:pt x="50" y="0"/>
                </a:moveTo>
                <a:cubicBezTo>
                  <a:pt x="46" y="10"/>
                  <a:pt x="38" y="22"/>
                  <a:pt x="23" y="38"/>
                </a:cubicBezTo>
                <a:cubicBezTo>
                  <a:pt x="5" y="56"/>
                  <a:pt x="0" y="76"/>
                  <a:pt x="0" y="97"/>
                </a:cubicBezTo>
                <a:cubicBezTo>
                  <a:pt x="0" y="97"/>
                  <a:pt x="0" y="97"/>
                  <a:pt x="0" y="97"/>
                </a:cubicBezTo>
                <a:cubicBezTo>
                  <a:pt x="2" y="97"/>
                  <a:pt x="4" y="97"/>
                  <a:pt x="6" y="97"/>
                </a:cubicBezTo>
                <a:cubicBezTo>
                  <a:pt x="8" y="75"/>
                  <a:pt x="2" y="63"/>
                  <a:pt x="28" y="43"/>
                </a:cubicBezTo>
                <a:cubicBezTo>
                  <a:pt x="46" y="30"/>
                  <a:pt x="54" y="18"/>
                  <a:pt x="57" y="7"/>
                </a:cubicBezTo>
                <a:cubicBezTo>
                  <a:pt x="55" y="4"/>
                  <a:pt x="52" y="2"/>
                  <a:pt x="50" y="0"/>
                </a:cubicBezTo>
              </a:path>
            </a:pathLst>
          </a:custGeom>
          <a:solidFill>
            <a:srgbClr val="908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49" name="Freeform 4806">
            <a:extLst>
              <a:ext uri="{FF2B5EF4-FFF2-40B4-BE49-F238E27FC236}">
                <a16:creationId xmlns:a16="http://schemas.microsoft.com/office/drawing/2014/main" id="{C2FCF67F-D9E7-459A-B272-C2C6FBC7EA99}"/>
              </a:ext>
            </a:extLst>
          </p:cNvPr>
          <p:cNvSpPr>
            <a:spLocks/>
          </p:cNvSpPr>
          <p:nvPr/>
        </p:nvSpPr>
        <p:spPr bwMode="auto">
          <a:xfrm>
            <a:off x="6213501" y="5117276"/>
            <a:ext cx="765264" cy="555689"/>
          </a:xfrm>
          <a:custGeom>
            <a:avLst/>
            <a:gdLst>
              <a:gd name="T0" fmla="*/ 164 w 178"/>
              <a:gd name="T1" fmla="*/ 0 h 129"/>
              <a:gd name="T2" fmla="*/ 164 w 178"/>
              <a:gd name="T3" fmla="*/ 0 h 129"/>
              <a:gd name="T4" fmla="*/ 164 w 178"/>
              <a:gd name="T5" fmla="*/ 0 h 129"/>
              <a:gd name="T6" fmla="*/ 123 w 178"/>
              <a:gd name="T7" fmla="*/ 12 h 129"/>
              <a:gd name="T8" fmla="*/ 123 w 178"/>
              <a:gd name="T9" fmla="*/ 12 h 129"/>
              <a:gd name="T10" fmla="*/ 123 w 178"/>
              <a:gd name="T11" fmla="*/ 12 h 129"/>
              <a:gd name="T12" fmla="*/ 123 w 178"/>
              <a:gd name="T13" fmla="*/ 12 h 129"/>
              <a:gd name="T14" fmla="*/ 123 w 178"/>
              <a:gd name="T15" fmla="*/ 12 h 129"/>
              <a:gd name="T16" fmla="*/ 91 w 178"/>
              <a:gd name="T17" fmla="*/ 8 h 129"/>
              <a:gd name="T18" fmla="*/ 91 w 178"/>
              <a:gd name="T19" fmla="*/ 8 h 129"/>
              <a:gd name="T20" fmla="*/ 91 w 178"/>
              <a:gd name="T21" fmla="*/ 8 h 129"/>
              <a:gd name="T22" fmla="*/ 65 w 178"/>
              <a:gd name="T23" fmla="*/ 5 h 129"/>
              <a:gd name="T24" fmla="*/ 65 w 178"/>
              <a:gd name="T25" fmla="*/ 5 h 129"/>
              <a:gd name="T26" fmla="*/ 65 w 178"/>
              <a:gd name="T27" fmla="*/ 5 h 129"/>
              <a:gd name="T28" fmla="*/ 5 w 178"/>
              <a:gd name="T29" fmla="*/ 34 h 129"/>
              <a:gd name="T30" fmla="*/ 5 w 178"/>
              <a:gd name="T31" fmla="*/ 34 h 129"/>
              <a:gd name="T32" fmla="*/ 5 w 178"/>
              <a:gd name="T33" fmla="*/ 34 h 129"/>
              <a:gd name="T34" fmla="*/ 5 w 178"/>
              <a:gd name="T35" fmla="*/ 34 h 129"/>
              <a:gd name="T36" fmla="*/ 4 w 178"/>
              <a:gd name="T37" fmla="*/ 34 h 129"/>
              <a:gd name="T38" fmla="*/ 5 w 178"/>
              <a:gd name="T39" fmla="*/ 66 h 129"/>
              <a:gd name="T40" fmla="*/ 114 w 178"/>
              <a:gd name="T41" fmla="*/ 129 h 129"/>
              <a:gd name="T42" fmla="*/ 120 w 178"/>
              <a:gd name="T43" fmla="*/ 129 h 129"/>
              <a:gd name="T44" fmla="*/ 120 w 178"/>
              <a:gd name="T45" fmla="*/ 129 h 129"/>
              <a:gd name="T46" fmla="*/ 143 w 178"/>
              <a:gd name="T47" fmla="*/ 70 h 129"/>
              <a:gd name="T48" fmla="*/ 170 w 178"/>
              <a:gd name="T49" fmla="*/ 32 h 129"/>
              <a:gd name="T50" fmla="*/ 170 w 178"/>
              <a:gd name="T51" fmla="*/ 32 h 129"/>
              <a:gd name="T52" fmla="*/ 164 w 178"/>
              <a:gd name="T53" fmla="*/ 0 h 129"/>
              <a:gd name="T54" fmla="*/ 164 w 178"/>
              <a:gd name="T5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8" h="129">
                <a:moveTo>
                  <a:pt x="164" y="0"/>
                </a:moveTo>
                <a:cubicBezTo>
                  <a:pt x="164" y="0"/>
                  <a:pt x="164" y="0"/>
                  <a:pt x="164" y="0"/>
                </a:cubicBezTo>
                <a:cubicBezTo>
                  <a:pt x="164" y="0"/>
                  <a:pt x="164" y="0"/>
                  <a:pt x="164" y="0"/>
                </a:cubicBezTo>
                <a:cubicBezTo>
                  <a:pt x="163" y="1"/>
                  <a:pt x="152"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14" y="12"/>
                  <a:pt x="103" y="11"/>
                  <a:pt x="91" y="8"/>
                </a:cubicBezTo>
                <a:cubicBezTo>
                  <a:pt x="91" y="8"/>
                  <a:pt x="91" y="8"/>
                  <a:pt x="91" y="8"/>
                </a:cubicBezTo>
                <a:cubicBezTo>
                  <a:pt x="91" y="8"/>
                  <a:pt x="91" y="8"/>
                  <a:pt x="91" y="8"/>
                </a:cubicBezTo>
                <a:cubicBezTo>
                  <a:pt x="81" y="6"/>
                  <a:pt x="73" y="5"/>
                  <a:pt x="65" y="5"/>
                </a:cubicBezTo>
                <a:cubicBezTo>
                  <a:pt x="65" y="5"/>
                  <a:pt x="65" y="5"/>
                  <a:pt x="65" y="5"/>
                </a:cubicBezTo>
                <a:cubicBezTo>
                  <a:pt x="65" y="5"/>
                  <a:pt x="65" y="5"/>
                  <a:pt x="65" y="5"/>
                </a:cubicBezTo>
                <a:cubicBezTo>
                  <a:pt x="26" y="5"/>
                  <a:pt x="8" y="27"/>
                  <a:pt x="5" y="34"/>
                </a:cubicBezTo>
                <a:cubicBezTo>
                  <a:pt x="5" y="34"/>
                  <a:pt x="5" y="34"/>
                  <a:pt x="5" y="34"/>
                </a:cubicBezTo>
                <a:cubicBezTo>
                  <a:pt x="5" y="34"/>
                  <a:pt x="5" y="34"/>
                  <a:pt x="5" y="34"/>
                </a:cubicBezTo>
                <a:cubicBezTo>
                  <a:pt x="5" y="34"/>
                  <a:pt x="5" y="34"/>
                  <a:pt x="5" y="34"/>
                </a:cubicBezTo>
                <a:cubicBezTo>
                  <a:pt x="4" y="34"/>
                  <a:pt x="4" y="34"/>
                  <a:pt x="4" y="34"/>
                </a:cubicBezTo>
                <a:cubicBezTo>
                  <a:pt x="0" y="44"/>
                  <a:pt x="0" y="56"/>
                  <a:pt x="5" y="66"/>
                </a:cubicBezTo>
                <a:cubicBezTo>
                  <a:pt x="18" y="93"/>
                  <a:pt x="40" y="129"/>
                  <a:pt x="114" y="129"/>
                </a:cubicBezTo>
                <a:cubicBezTo>
                  <a:pt x="116" y="129"/>
                  <a:pt x="118" y="129"/>
                  <a:pt x="120" y="129"/>
                </a:cubicBezTo>
                <a:cubicBezTo>
                  <a:pt x="120" y="129"/>
                  <a:pt x="120" y="129"/>
                  <a:pt x="120" y="129"/>
                </a:cubicBezTo>
                <a:cubicBezTo>
                  <a:pt x="120" y="108"/>
                  <a:pt x="125" y="88"/>
                  <a:pt x="143" y="70"/>
                </a:cubicBezTo>
                <a:cubicBezTo>
                  <a:pt x="158" y="54"/>
                  <a:pt x="166" y="42"/>
                  <a:pt x="170" y="32"/>
                </a:cubicBezTo>
                <a:cubicBezTo>
                  <a:pt x="170" y="32"/>
                  <a:pt x="170" y="32"/>
                  <a:pt x="170" y="32"/>
                </a:cubicBezTo>
                <a:cubicBezTo>
                  <a:pt x="178" y="9"/>
                  <a:pt x="164" y="0"/>
                  <a:pt x="164" y="0"/>
                </a:cubicBezTo>
                <a:cubicBezTo>
                  <a:pt x="164" y="0"/>
                  <a:pt x="164" y="0"/>
                  <a:pt x="164" y="0"/>
                </a:cubicBezTo>
              </a:path>
            </a:pathLst>
          </a:custGeom>
          <a:solidFill>
            <a:srgbClr val="8E6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5" name="Group 14">
            <a:extLst>
              <a:ext uri="{FF2B5EF4-FFF2-40B4-BE49-F238E27FC236}">
                <a16:creationId xmlns:a16="http://schemas.microsoft.com/office/drawing/2014/main" id="{5EFCC888-D5AF-4F9D-A0A2-B9264DFE0559}"/>
              </a:ext>
            </a:extLst>
          </p:cNvPr>
          <p:cNvGrpSpPr/>
          <p:nvPr/>
        </p:nvGrpSpPr>
        <p:grpSpPr>
          <a:xfrm>
            <a:off x="11698948" y="987711"/>
            <a:ext cx="10527932" cy="5375897"/>
            <a:chOff x="11698948" y="987711"/>
            <a:chExt cx="10527932" cy="5375897"/>
          </a:xfrm>
        </p:grpSpPr>
        <p:grpSp>
          <p:nvGrpSpPr>
            <p:cNvPr id="14" name="Group 13">
              <a:extLst>
                <a:ext uri="{FF2B5EF4-FFF2-40B4-BE49-F238E27FC236}">
                  <a16:creationId xmlns:a16="http://schemas.microsoft.com/office/drawing/2014/main" id="{022C162D-5EB4-45FD-BFE1-877D97E11817}"/>
                </a:ext>
              </a:extLst>
            </p:cNvPr>
            <p:cNvGrpSpPr/>
            <p:nvPr/>
          </p:nvGrpSpPr>
          <p:grpSpPr>
            <a:xfrm>
              <a:off x="11698948" y="987711"/>
              <a:ext cx="10527932" cy="5375897"/>
              <a:chOff x="11698948" y="987711"/>
              <a:chExt cx="10527932" cy="5375897"/>
            </a:xfrm>
            <a:solidFill>
              <a:schemeClr val="accent2"/>
            </a:solidFill>
          </p:grpSpPr>
          <p:grpSp>
            <p:nvGrpSpPr>
              <p:cNvPr id="11" name="Group 10">
                <a:extLst>
                  <a:ext uri="{FF2B5EF4-FFF2-40B4-BE49-F238E27FC236}">
                    <a16:creationId xmlns:a16="http://schemas.microsoft.com/office/drawing/2014/main" id="{2BAD7A6A-AC22-4EB7-A83A-D0DD77A1432B}"/>
                  </a:ext>
                </a:extLst>
              </p:cNvPr>
              <p:cNvGrpSpPr/>
              <p:nvPr/>
            </p:nvGrpSpPr>
            <p:grpSpPr>
              <a:xfrm>
                <a:off x="16638233" y="2059398"/>
                <a:ext cx="827184" cy="827183"/>
                <a:chOff x="16638233" y="2059398"/>
                <a:chExt cx="827184" cy="827183"/>
              </a:xfrm>
              <a:grpFill/>
            </p:grpSpPr>
            <p:sp>
              <p:nvSpPr>
                <p:cNvPr id="21009" name="Freeform 3759">
                  <a:extLst>
                    <a:ext uri="{FF2B5EF4-FFF2-40B4-BE49-F238E27FC236}">
                      <a16:creationId xmlns:a16="http://schemas.microsoft.com/office/drawing/2014/main" id="{53DF39B4-9A2B-4947-9580-CD007B7AB0D5}"/>
                    </a:ext>
                  </a:extLst>
                </p:cNvPr>
                <p:cNvSpPr>
                  <a:spLocks noEditPoints="1"/>
                </p:cNvSpPr>
                <p:nvPr/>
              </p:nvSpPr>
              <p:spPr bwMode="auto">
                <a:xfrm>
                  <a:off x="16638233" y="2059398"/>
                  <a:ext cx="827184" cy="827183"/>
                </a:xfrm>
                <a:custGeom>
                  <a:avLst/>
                  <a:gdLst>
                    <a:gd name="T0" fmla="*/ 96 w 192"/>
                    <a:gd name="T1" fmla="*/ 0 h 192"/>
                    <a:gd name="T2" fmla="*/ 0 w 192"/>
                    <a:gd name="T3" fmla="*/ 96 h 192"/>
                    <a:gd name="T4" fmla="*/ 96 w 192"/>
                    <a:gd name="T5" fmla="*/ 192 h 192"/>
                    <a:gd name="T6" fmla="*/ 192 w 192"/>
                    <a:gd name="T7" fmla="*/ 96 h 192"/>
                    <a:gd name="T8" fmla="*/ 96 w 192"/>
                    <a:gd name="T9" fmla="*/ 0 h 192"/>
                    <a:gd name="T10" fmla="*/ 96 w 192"/>
                    <a:gd name="T11" fmla="*/ 191 h 192"/>
                    <a:gd name="T12" fmla="*/ 1 w 192"/>
                    <a:gd name="T13" fmla="*/ 96 h 192"/>
                    <a:gd name="T14" fmla="*/ 96 w 192"/>
                    <a:gd name="T15" fmla="*/ 2 h 192"/>
                    <a:gd name="T16" fmla="*/ 190 w 192"/>
                    <a:gd name="T17" fmla="*/ 96 h 192"/>
                    <a:gd name="T18" fmla="*/ 96 w 192"/>
                    <a:gd name="T19"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192">
                      <a:moveTo>
                        <a:pt x="96" y="0"/>
                      </a:moveTo>
                      <a:cubicBezTo>
                        <a:pt x="43" y="0"/>
                        <a:pt x="0" y="43"/>
                        <a:pt x="0" y="96"/>
                      </a:cubicBezTo>
                      <a:cubicBezTo>
                        <a:pt x="0" y="149"/>
                        <a:pt x="43" y="192"/>
                        <a:pt x="96" y="192"/>
                      </a:cubicBezTo>
                      <a:cubicBezTo>
                        <a:pt x="149" y="192"/>
                        <a:pt x="192" y="149"/>
                        <a:pt x="192" y="96"/>
                      </a:cubicBezTo>
                      <a:cubicBezTo>
                        <a:pt x="192" y="43"/>
                        <a:pt x="149" y="0"/>
                        <a:pt x="96" y="0"/>
                      </a:cubicBezTo>
                      <a:close/>
                      <a:moveTo>
                        <a:pt x="96" y="191"/>
                      </a:moveTo>
                      <a:cubicBezTo>
                        <a:pt x="44" y="191"/>
                        <a:pt x="1" y="148"/>
                        <a:pt x="1" y="96"/>
                      </a:cubicBezTo>
                      <a:cubicBezTo>
                        <a:pt x="1" y="44"/>
                        <a:pt x="44" y="2"/>
                        <a:pt x="96" y="2"/>
                      </a:cubicBezTo>
                      <a:cubicBezTo>
                        <a:pt x="148" y="2"/>
                        <a:pt x="190" y="44"/>
                        <a:pt x="190" y="96"/>
                      </a:cubicBezTo>
                      <a:cubicBezTo>
                        <a:pt x="190" y="148"/>
                        <a:pt x="148" y="191"/>
                        <a:pt x="96"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0" name="Freeform 3760">
                  <a:extLst>
                    <a:ext uri="{FF2B5EF4-FFF2-40B4-BE49-F238E27FC236}">
                      <a16:creationId xmlns:a16="http://schemas.microsoft.com/office/drawing/2014/main" id="{CAC1F26D-5899-4DF3-ABC9-E77AE3A8D382}"/>
                    </a:ext>
                  </a:extLst>
                </p:cNvPr>
                <p:cNvSpPr>
                  <a:spLocks/>
                </p:cNvSpPr>
                <p:nvPr/>
              </p:nvSpPr>
              <p:spPr bwMode="auto">
                <a:xfrm>
                  <a:off x="17266956" y="2253095"/>
                  <a:ext cx="95261" cy="444551"/>
                </a:xfrm>
                <a:custGeom>
                  <a:avLst/>
                  <a:gdLst>
                    <a:gd name="T0" fmla="*/ 1 w 22"/>
                    <a:gd name="T1" fmla="*/ 0 h 103"/>
                    <a:gd name="T2" fmla="*/ 0 w 22"/>
                    <a:gd name="T3" fmla="*/ 0 h 103"/>
                    <a:gd name="T4" fmla="*/ 0 w 22"/>
                    <a:gd name="T5" fmla="*/ 1 h 103"/>
                    <a:gd name="T6" fmla="*/ 21 w 22"/>
                    <a:gd name="T7" fmla="*/ 51 h 103"/>
                    <a:gd name="T8" fmla="*/ 0 w 22"/>
                    <a:gd name="T9" fmla="*/ 101 h 103"/>
                    <a:gd name="T10" fmla="*/ 0 w 22"/>
                    <a:gd name="T11" fmla="*/ 102 h 103"/>
                    <a:gd name="T12" fmla="*/ 1 w 22"/>
                    <a:gd name="T13" fmla="*/ 103 h 103"/>
                    <a:gd name="T14" fmla="*/ 1 w 22"/>
                    <a:gd name="T15" fmla="*/ 102 h 103"/>
                    <a:gd name="T16" fmla="*/ 22 w 22"/>
                    <a:gd name="T17" fmla="*/ 51 h 103"/>
                    <a:gd name="T18" fmla="*/ 1 w 22"/>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03">
                      <a:moveTo>
                        <a:pt x="1" y="0"/>
                      </a:moveTo>
                      <a:cubicBezTo>
                        <a:pt x="0" y="0"/>
                        <a:pt x="0" y="0"/>
                        <a:pt x="0" y="0"/>
                      </a:cubicBezTo>
                      <a:cubicBezTo>
                        <a:pt x="0" y="1"/>
                        <a:pt x="0" y="1"/>
                        <a:pt x="0" y="1"/>
                      </a:cubicBezTo>
                      <a:cubicBezTo>
                        <a:pt x="14" y="14"/>
                        <a:pt x="21" y="32"/>
                        <a:pt x="21" y="51"/>
                      </a:cubicBezTo>
                      <a:cubicBezTo>
                        <a:pt x="21" y="70"/>
                        <a:pt x="14" y="88"/>
                        <a:pt x="0" y="101"/>
                      </a:cubicBezTo>
                      <a:cubicBezTo>
                        <a:pt x="0" y="102"/>
                        <a:pt x="0" y="102"/>
                        <a:pt x="0" y="102"/>
                      </a:cubicBezTo>
                      <a:cubicBezTo>
                        <a:pt x="1" y="103"/>
                        <a:pt x="1" y="103"/>
                        <a:pt x="1" y="103"/>
                      </a:cubicBezTo>
                      <a:cubicBezTo>
                        <a:pt x="1" y="102"/>
                        <a:pt x="1" y="102"/>
                        <a:pt x="1" y="102"/>
                      </a:cubicBezTo>
                      <a:cubicBezTo>
                        <a:pt x="15" y="89"/>
                        <a:pt x="22" y="70"/>
                        <a:pt x="22" y="51"/>
                      </a:cubicBezTo>
                      <a:cubicBezTo>
                        <a:pt x="22" y="32"/>
                        <a:pt x="15" y="14"/>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1" name="Freeform 3761">
                  <a:extLst>
                    <a:ext uri="{FF2B5EF4-FFF2-40B4-BE49-F238E27FC236}">
                      <a16:creationId xmlns:a16="http://schemas.microsoft.com/office/drawing/2014/main" id="{AAF1ED1B-DD9A-4C78-A5A6-64A54353D572}"/>
                    </a:ext>
                  </a:extLst>
                </p:cNvPr>
                <p:cNvSpPr>
                  <a:spLocks/>
                </p:cNvSpPr>
                <p:nvPr/>
              </p:nvSpPr>
              <p:spPr bwMode="auto">
                <a:xfrm>
                  <a:off x="17197098" y="2322954"/>
                  <a:ext cx="87323" cy="301660"/>
                </a:xfrm>
                <a:custGeom>
                  <a:avLst/>
                  <a:gdLst>
                    <a:gd name="T0" fmla="*/ 0 w 20"/>
                    <a:gd name="T1" fmla="*/ 0 h 70"/>
                    <a:gd name="T2" fmla="*/ 0 w 20"/>
                    <a:gd name="T3" fmla="*/ 1 h 70"/>
                    <a:gd name="T4" fmla="*/ 0 w 20"/>
                    <a:gd name="T5" fmla="*/ 69 h 70"/>
                    <a:gd name="T6" fmla="*/ 0 w 20"/>
                    <a:gd name="T7" fmla="*/ 70 h 70"/>
                    <a:gd name="T8" fmla="*/ 0 w 20"/>
                    <a:gd name="T9" fmla="*/ 70 h 70"/>
                    <a:gd name="T10" fmla="*/ 1 w 20"/>
                    <a:gd name="T11" fmla="*/ 70 h 70"/>
                    <a:gd name="T12" fmla="*/ 1 w 20"/>
                    <a:gd name="T13" fmla="*/ 0 h 70"/>
                    <a:gd name="T14" fmla="*/ 0 w 20"/>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0">
                      <a:moveTo>
                        <a:pt x="0" y="0"/>
                      </a:moveTo>
                      <a:cubicBezTo>
                        <a:pt x="0" y="1"/>
                        <a:pt x="0" y="1"/>
                        <a:pt x="0" y="1"/>
                      </a:cubicBezTo>
                      <a:cubicBezTo>
                        <a:pt x="18" y="20"/>
                        <a:pt x="18" y="50"/>
                        <a:pt x="0" y="69"/>
                      </a:cubicBezTo>
                      <a:cubicBezTo>
                        <a:pt x="0" y="70"/>
                        <a:pt x="0" y="70"/>
                        <a:pt x="0" y="70"/>
                      </a:cubicBezTo>
                      <a:cubicBezTo>
                        <a:pt x="0" y="70"/>
                        <a:pt x="0" y="70"/>
                        <a:pt x="0" y="70"/>
                      </a:cubicBezTo>
                      <a:cubicBezTo>
                        <a:pt x="1" y="70"/>
                        <a:pt x="1" y="70"/>
                        <a:pt x="1" y="70"/>
                      </a:cubicBezTo>
                      <a:cubicBezTo>
                        <a:pt x="20" y="51"/>
                        <a:pt x="20" y="2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2" name="Freeform 3762">
                  <a:extLst>
                    <a:ext uri="{FF2B5EF4-FFF2-40B4-BE49-F238E27FC236}">
                      <a16:creationId xmlns:a16="http://schemas.microsoft.com/office/drawing/2014/main" id="{042DAA1B-A2C1-4AE1-82F8-DE4B165C838D}"/>
                    </a:ext>
                  </a:extLst>
                </p:cNvPr>
                <p:cNvSpPr>
                  <a:spLocks/>
                </p:cNvSpPr>
                <p:nvPr/>
              </p:nvSpPr>
              <p:spPr bwMode="auto">
                <a:xfrm>
                  <a:off x="17124064" y="2395987"/>
                  <a:ext cx="39693" cy="158768"/>
                </a:xfrm>
                <a:custGeom>
                  <a:avLst/>
                  <a:gdLst>
                    <a:gd name="T0" fmla="*/ 0 w 9"/>
                    <a:gd name="T1" fmla="*/ 0 h 37"/>
                    <a:gd name="T2" fmla="*/ 0 w 9"/>
                    <a:gd name="T3" fmla="*/ 1 h 37"/>
                    <a:gd name="T4" fmla="*/ 7 w 9"/>
                    <a:gd name="T5" fmla="*/ 18 h 37"/>
                    <a:gd name="T6" fmla="*/ 0 w 9"/>
                    <a:gd name="T7" fmla="*/ 35 h 37"/>
                    <a:gd name="T8" fmla="*/ 0 w 9"/>
                    <a:gd name="T9" fmla="*/ 36 h 37"/>
                    <a:gd name="T10" fmla="*/ 1 w 9"/>
                    <a:gd name="T11" fmla="*/ 37 h 37"/>
                    <a:gd name="T12" fmla="*/ 1 w 9"/>
                    <a:gd name="T13" fmla="*/ 36 h 37"/>
                    <a:gd name="T14" fmla="*/ 9 w 9"/>
                    <a:gd name="T15" fmla="*/ 18 h 37"/>
                    <a:gd name="T16" fmla="*/ 1 w 9"/>
                    <a:gd name="T17" fmla="*/ 0 h 37"/>
                    <a:gd name="T18" fmla="*/ 0 w 9"/>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0" y="0"/>
                      </a:moveTo>
                      <a:cubicBezTo>
                        <a:pt x="0" y="1"/>
                        <a:pt x="0" y="1"/>
                        <a:pt x="0" y="1"/>
                      </a:cubicBezTo>
                      <a:cubicBezTo>
                        <a:pt x="5" y="5"/>
                        <a:pt x="7" y="12"/>
                        <a:pt x="7" y="18"/>
                      </a:cubicBezTo>
                      <a:cubicBezTo>
                        <a:pt x="7" y="25"/>
                        <a:pt x="5" y="31"/>
                        <a:pt x="0" y="35"/>
                      </a:cubicBezTo>
                      <a:cubicBezTo>
                        <a:pt x="0" y="36"/>
                        <a:pt x="0" y="36"/>
                        <a:pt x="0" y="36"/>
                      </a:cubicBezTo>
                      <a:cubicBezTo>
                        <a:pt x="1" y="37"/>
                        <a:pt x="1" y="37"/>
                        <a:pt x="1" y="37"/>
                      </a:cubicBezTo>
                      <a:cubicBezTo>
                        <a:pt x="1" y="36"/>
                        <a:pt x="1" y="36"/>
                        <a:pt x="1" y="36"/>
                      </a:cubicBezTo>
                      <a:cubicBezTo>
                        <a:pt x="6" y="32"/>
                        <a:pt x="9" y="25"/>
                        <a:pt x="9" y="18"/>
                      </a:cubicBezTo>
                      <a:cubicBezTo>
                        <a:pt x="9" y="11"/>
                        <a:pt x="6" y="5"/>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13" name="Freeform 3763">
                  <a:extLst>
                    <a:ext uri="{FF2B5EF4-FFF2-40B4-BE49-F238E27FC236}">
                      <a16:creationId xmlns:a16="http://schemas.microsoft.com/office/drawing/2014/main" id="{80F53B29-9D88-44FE-B2C0-8D65DE83A5FC}"/>
                    </a:ext>
                  </a:extLst>
                </p:cNvPr>
                <p:cNvSpPr>
                  <a:spLocks/>
                </p:cNvSpPr>
                <p:nvPr/>
              </p:nvSpPr>
              <p:spPr bwMode="auto">
                <a:xfrm>
                  <a:off x="16749371" y="2214991"/>
                  <a:ext cx="344528" cy="520760"/>
                </a:xfrm>
                <a:custGeom>
                  <a:avLst/>
                  <a:gdLst>
                    <a:gd name="T0" fmla="*/ 74 w 80"/>
                    <a:gd name="T1" fmla="*/ 0 h 121"/>
                    <a:gd name="T2" fmla="*/ 69 w 80"/>
                    <a:gd name="T3" fmla="*/ 2 h 121"/>
                    <a:gd name="T4" fmla="*/ 24 w 80"/>
                    <a:gd name="T5" fmla="*/ 39 h 121"/>
                    <a:gd name="T6" fmla="*/ 6 w 80"/>
                    <a:gd name="T7" fmla="*/ 39 h 121"/>
                    <a:gd name="T8" fmla="*/ 0 w 80"/>
                    <a:gd name="T9" fmla="*/ 46 h 121"/>
                    <a:gd name="T10" fmla="*/ 0 w 80"/>
                    <a:gd name="T11" fmla="*/ 75 h 121"/>
                    <a:gd name="T12" fmla="*/ 6 w 80"/>
                    <a:gd name="T13" fmla="*/ 82 h 121"/>
                    <a:gd name="T14" fmla="*/ 24 w 80"/>
                    <a:gd name="T15" fmla="*/ 82 h 121"/>
                    <a:gd name="T16" fmla="*/ 69 w 80"/>
                    <a:gd name="T17" fmla="*/ 119 h 121"/>
                    <a:gd name="T18" fmla="*/ 74 w 80"/>
                    <a:gd name="T19" fmla="*/ 121 h 121"/>
                    <a:gd name="T20" fmla="*/ 78 w 80"/>
                    <a:gd name="T21" fmla="*/ 120 h 121"/>
                    <a:gd name="T22" fmla="*/ 80 w 80"/>
                    <a:gd name="T23" fmla="*/ 115 h 121"/>
                    <a:gd name="T24" fmla="*/ 80 w 80"/>
                    <a:gd name="T25" fmla="*/ 6 h 121"/>
                    <a:gd name="T26" fmla="*/ 74 w 80"/>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21">
                      <a:moveTo>
                        <a:pt x="74" y="0"/>
                      </a:moveTo>
                      <a:cubicBezTo>
                        <a:pt x="72" y="0"/>
                        <a:pt x="70" y="0"/>
                        <a:pt x="69" y="2"/>
                      </a:cubicBezTo>
                      <a:cubicBezTo>
                        <a:pt x="24" y="39"/>
                        <a:pt x="24" y="39"/>
                        <a:pt x="24" y="39"/>
                      </a:cubicBezTo>
                      <a:cubicBezTo>
                        <a:pt x="6" y="39"/>
                        <a:pt x="6" y="39"/>
                        <a:pt x="6" y="39"/>
                      </a:cubicBezTo>
                      <a:cubicBezTo>
                        <a:pt x="3" y="39"/>
                        <a:pt x="0" y="42"/>
                        <a:pt x="0" y="46"/>
                      </a:cubicBezTo>
                      <a:cubicBezTo>
                        <a:pt x="0" y="75"/>
                        <a:pt x="0" y="75"/>
                        <a:pt x="0" y="75"/>
                      </a:cubicBezTo>
                      <a:cubicBezTo>
                        <a:pt x="0" y="79"/>
                        <a:pt x="3" y="82"/>
                        <a:pt x="6" y="82"/>
                      </a:cubicBezTo>
                      <a:cubicBezTo>
                        <a:pt x="24" y="82"/>
                        <a:pt x="24" y="82"/>
                        <a:pt x="24" y="82"/>
                      </a:cubicBezTo>
                      <a:cubicBezTo>
                        <a:pt x="69" y="119"/>
                        <a:pt x="69" y="119"/>
                        <a:pt x="69" y="119"/>
                      </a:cubicBezTo>
                      <a:cubicBezTo>
                        <a:pt x="70" y="121"/>
                        <a:pt x="72" y="121"/>
                        <a:pt x="74" y="121"/>
                      </a:cubicBezTo>
                      <a:cubicBezTo>
                        <a:pt x="75" y="121"/>
                        <a:pt x="77" y="121"/>
                        <a:pt x="78" y="120"/>
                      </a:cubicBezTo>
                      <a:cubicBezTo>
                        <a:pt x="79" y="119"/>
                        <a:pt x="80" y="117"/>
                        <a:pt x="80" y="115"/>
                      </a:cubicBezTo>
                      <a:cubicBezTo>
                        <a:pt x="80" y="6"/>
                        <a:pt x="80" y="6"/>
                        <a:pt x="80" y="6"/>
                      </a:cubicBezTo>
                      <a:cubicBezTo>
                        <a:pt x="80" y="2"/>
                        <a:pt x="77" y="0"/>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0" name="Group 9">
                <a:extLst>
                  <a:ext uri="{FF2B5EF4-FFF2-40B4-BE49-F238E27FC236}">
                    <a16:creationId xmlns:a16="http://schemas.microsoft.com/office/drawing/2014/main" id="{CA622C05-42BB-4D59-8AA2-8A181CB39B32}"/>
                  </a:ext>
                </a:extLst>
              </p:cNvPr>
              <p:cNvGrpSpPr/>
              <p:nvPr/>
            </p:nvGrpSpPr>
            <p:grpSpPr>
              <a:xfrm>
                <a:off x="11698948" y="3769333"/>
                <a:ext cx="822420" cy="866875"/>
                <a:chOff x="11698948" y="3769333"/>
                <a:chExt cx="822420" cy="866875"/>
              </a:xfrm>
              <a:grpFill/>
            </p:grpSpPr>
            <p:sp>
              <p:nvSpPr>
                <p:cNvPr id="21046" name="Freeform 3796">
                  <a:extLst>
                    <a:ext uri="{FF2B5EF4-FFF2-40B4-BE49-F238E27FC236}">
                      <a16:creationId xmlns:a16="http://schemas.microsoft.com/office/drawing/2014/main" id="{3C05969F-FEAE-45AF-A86B-C50F160A1F85}"/>
                    </a:ext>
                  </a:extLst>
                </p:cNvPr>
                <p:cNvSpPr>
                  <a:spLocks/>
                </p:cNvSpPr>
                <p:nvPr/>
              </p:nvSpPr>
              <p:spPr bwMode="auto">
                <a:xfrm>
                  <a:off x="11879944" y="4244051"/>
                  <a:ext cx="65096" cy="38104"/>
                </a:xfrm>
                <a:custGeom>
                  <a:avLst/>
                  <a:gdLst>
                    <a:gd name="T0" fmla="*/ 0 w 41"/>
                    <a:gd name="T1" fmla="*/ 19 h 24"/>
                    <a:gd name="T2" fmla="*/ 3 w 41"/>
                    <a:gd name="T3" fmla="*/ 24 h 24"/>
                    <a:gd name="T4" fmla="*/ 41 w 41"/>
                    <a:gd name="T5" fmla="*/ 5 h 24"/>
                    <a:gd name="T6" fmla="*/ 38 w 41"/>
                    <a:gd name="T7" fmla="*/ 0 h 24"/>
                    <a:gd name="T8" fmla="*/ 0 w 41"/>
                    <a:gd name="T9" fmla="*/ 19 h 24"/>
                  </a:gdLst>
                  <a:ahLst/>
                  <a:cxnLst>
                    <a:cxn ang="0">
                      <a:pos x="T0" y="T1"/>
                    </a:cxn>
                    <a:cxn ang="0">
                      <a:pos x="T2" y="T3"/>
                    </a:cxn>
                    <a:cxn ang="0">
                      <a:pos x="T4" y="T5"/>
                    </a:cxn>
                    <a:cxn ang="0">
                      <a:pos x="T6" y="T7"/>
                    </a:cxn>
                    <a:cxn ang="0">
                      <a:pos x="T8" y="T9"/>
                    </a:cxn>
                  </a:cxnLst>
                  <a:rect l="0" t="0" r="r" b="b"/>
                  <a:pathLst>
                    <a:path w="41" h="24">
                      <a:moveTo>
                        <a:pt x="0" y="19"/>
                      </a:moveTo>
                      <a:lnTo>
                        <a:pt x="3" y="24"/>
                      </a:lnTo>
                      <a:lnTo>
                        <a:pt x="41" y="5"/>
                      </a:lnTo>
                      <a:lnTo>
                        <a:pt x="38"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7" name="Freeform 3797">
                  <a:extLst>
                    <a:ext uri="{FF2B5EF4-FFF2-40B4-BE49-F238E27FC236}">
                      <a16:creationId xmlns:a16="http://schemas.microsoft.com/office/drawing/2014/main" id="{DF2C8D0D-F258-4EA1-AEC8-7BA4AB63C12D}"/>
                    </a:ext>
                  </a:extLst>
                </p:cNvPr>
                <p:cNvSpPr>
                  <a:spLocks noEditPoints="1"/>
                </p:cNvSpPr>
                <p:nvPr/>
              </p:nvSpPr>
              <p:spPr bwMode="auto">
                <a:xfrm>
                  <a:off x="12091107" y="4291681"/>
                  <a:ext cx="133365" cy="196873"/>
                </a:xfrm>
                <a:custGeom>
                  <a:avLst/>
                  <a:gdLst>
                    <a:gd name="T0" fmla="*/ 13 w 31"/>
                    <a:gd name="T1" fmla="*/ 24 h 46"/>
                    <a:gd name="T2" fmla="*/ 14 w 31"/>
                    <a:gd name="T3" fmla="*/ 24 h 46"/>
                    <a:gd name="T4" fmla="*/ 9 w 31"/>
                    <a:gd name="T5" fmla="*/ 39 h 46"/>
                    <a:gd name="T6" fmla="*/ 24 w 31"/>
                    <a:gd name="T7" fmla="*/ 43 h 46"/>
                    <a:gd name="T8" fmla="*/ 28 w 31"/>
                    <a:gd name="T9" fmla="*/ 28 h 46"/>
                    <a:gd name="T10" fmla="*/ 14 w 31"/>
                    <a:gd name="T11" fmla="*/ 24 h 46"/>
                    <a:gd name="T12" fmla="*/ 14 w 31"/>
                    <a:gd name="T13" fmla="*/ 23 h 46"/>
                    <a:gd name="T14" fmla="*/ 2 w 31"/>
                    <a:gd name="T15" fmla="*/ 0 h 46"/>
                    <a:gd name="T16" fmla="*/ 1 w 31"/>
                    <a:gd name="T17" fmla="*/ 1 h 46"/>
                    <a:gd name="T18" fmla="*/ 0 w 31"/>
                    <a:gd name="T19" fmla="*/ 1 h 46"/>
                    <a:gd name="T20" fmla="*/ 13 w 31"/>
                    <a:gd name="T21" fmla="*/ 24 h 46"/>
                    <a:gd name="T22" fmla="*/ 16 w 31"/>
                    <a:gd name="T23" fmla="*/ 41 h 46"/>
                    <a:gd name="T24" fmla="*/ 14 w 31"/>
                    <a:gd name="T25" fmla="*/ 40 h 46"/>
                    <a:gd name="T26" fmla="*/ 14 w 31"/>
                    <a:gd name="T27" fmla="*/ 38 h 46"/>
                    <a:gd name="T28" fmla="*/ 17 w 31"/>
                    <a:gd name="T29" fmla="*/ 39 h 46"/>
                    <a:gd name="T30" fmla="*/ 16 w 31"/>
                    <a:gd name="T3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6">
                      <a:moveTo>
                        <a:pt x="13" y="24"/>
                      </a:moveTo>
                      <a:cubicBezTo>
                        <a:pt x="14" y="24"/>
                        <a:pt x="14" y="24"/>
                        <a:pt x="14" y="24"/>
                      </a:cubicBezTo>
                      <a:cubicBezTo>
                        <a:pt x="8" y="27"/>
                        <a:pt x="6" y="33"/>
                        <a:pt x="9" y="39"/>
                      </a:cubicBezTo>
                      <a:cubicBezTo>
                        <a:pt x="12" y="44"/>
                        <a:pt x="19" y="46"/>
                        <a:pt x="24" y="43"/>
                      </a:cubicBezTo>
                      <a:cubicBezTo>
                        <a:pt x="29" y="40"/>
                        <a:pt x="31" y="34"/>
                        <a:pt x="28" y="28"/>
                      </a:cubicBezTo>
                      <a:cubicBezTo>
                        <a:pt x="26" y="23"/>
                        <a:pt x="19" y="21"/>
                        <a:pt x="14" y="24"/>
                      </a:cubicBezTo>
                      <a:cubicBezTo>
                        <a:pt x="14" y="23"/>
                        <a:pt x="14" y="23"/>
                        <a:pt x="14" y="23"/>
                      </a:cubicBezTo>
                      <a:cubicBezTo>
                        <a:pt x="2" y="0"/>
                        <a:pt x="2" y="0"/>
                        <a:pt x="2" y="0"/>
                      </a:cubicBezTo>
                      <a:cubicBezTo>
                        <a:pt x="1" y="1"/>
                        <a:pt x="1" y="1"/>
                        <a:pt x="1" y="1"/>
                      </a:cubicBezTo>
                      <a:cubicBezTo>
                        <a:pt x="0" y="1"/>
                        <a:pt x="0" y="1"/>
                        <a:pt x="0" y="1"/>
                      </a:cubicBezTo>
                      <a:lnTo>
                        <a:pt x="13" y="24"/>
                      </a:lnTo>
                      <a:close/>
                      <a:moveTo>
                        <a:pt x="16" y="41"/>
                      </a:moveTo>
                      <a:cubicBezTo>
                        <a:pt x="15" y="42"/>
                        <a:pt x="14" y="41"/>
                        <a:pt x="14" y="40"/>
                      </a:cubicBezTo>
                      <a:cubicBezTo>
                        <a:pt x="13" y="39"/>
                        <a:pt x="13" y="38"/>
                        <a:pt x="14" y="38"/>
                      </a:cubicBezTo>
                      <a:cubicBezTo>
                        <a:pt x="15" y="37"/>
                        <a:pt x="17" y="38"/>
                        <a:pt x="17" y="39"/>
                      </a:cubicBezTo>
                      <a:cubicBezTo>
                        <a:pt x="18" y="40"/>
                        <a:pt x="17" y="41"/>
                        <a:pt x="1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8" name="Freeform 3798">
                  <a:extLst>
                    <a:ext uri="{FF2B5EF4-FFF2-40B4-BE49-F238E27FC236}">
                      <a16:creationId xmlns:a16="http://schemas.microsoft.com/office/drawing/2014/main" id="{218D1DA4-D73B-471D-B3D2-90C585BB9FA9}"/>
                    </a:ext>
                  </a:extLst>
                </p:cNvPr>
                <p:cNvSpPr>
                  <a:spLocks noEditPoints="1"/>
                </p:cNvSpPr>
                <p:nvPr/>
              </p:nvSpPr>
              <p:spPr bwMode="auto">
                <a:xfrm>
                  <a:off x="11789447" y="4247226"/>
                  <a:ext cx="103200" cy="104787"/>
                </a:xfrm>
                <a:custGeom>
                  <a:avLst/>
                  <a:gdLst>
                    <a:gd name="T0" fmla="*/ 17 w 24"/>
                    <a:gd name="T1" fmla="*/ 21 h 24"/>
                    <a:gd name="T2" fmla="*/ 21 w 24"/>
                    <a:gd name="T3" fmla="*/ 7 h 24"/>
                    <a:gd name="T4" fmla="*/ 7 w 24"/>
                    <a:gd name="T5" fmla="*/ 3 h 24"/>
                    <a:gd name="T6" fmla="*/ 3 w 24"/>
                    <a:gd name="T7" fmla="*/ 17 h 24"/>
                    <a:gd name="T8" fmla="*/ 17 w 24"/>
                    <a:gd name="T9" fmla="*/ 21 h 24"/>
                    <a:gd name="T10" fmla="*/ 8 w 24"/>
                    <a:gd name="T11" fmla="*/ 16 h 24"/>
                    <a:gd name="T12" fmla="*/ 10 w 24"/>
                    <a:gd name="T13" fmla="*/ 17 h 24"/>
                    <a:gd name="T14" fmla="*/ 10 w 24"/>
                    <a:gd name="T15" fmla="*/ 20 h 24"/>
                    <a:gd name="T16" fmla="*/ 7 w 24"/>
                    <a:gd name="T17" fmla="*/ 19 h 24"/>
                    <a:gd name="T18" fmla="*/ 8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7" y="21"/>
                      </a:moveTo>
                      <a:cubicBezTo>
                        <a:pt x="22" y="19"/>
                        <a:pt x="24" y="12"/>
                        <a:pt x="21" y="7"/>
                      </a:cubicBezTo>
                      <a:cubicBezTo>
                        <a:pt x="19" y="2"/>
                        <a:pt x="12" y="0"/>
                        <a:pt x="7" y="3"/>
                      </a:cubicBezTo>
                      <a:cubicBezTo>
                        <a:pt x="2" y="6"/>
                        <a:pt x="0" y="12"/>
                        <a:pt x="3" y="17"/>
                      </a:cubicBezTo>
                      <a:cubicBezTo>
                        <a:pt x="6" y="22"/>
                        <a:pt x="12" y="24"/>
                        <a:pt x="17" y="21"/>
                      </a:cubicBezTo>
                      <a:close/>
                      <a:moveTo>
                        <a:pt x="8" y="16"/>
                      </a:moveTo>
                      <a:cubicBezTo>
                        <a:pt x="9" y="16"/>
                        <a:pt x="10" y="16"/>
                        <a:pt x="10" y="17"/>
                      </a:cubicBezTo>
                      <a:cubicBezTo>
                        <a:pt x="11" y="18"/>
                        <a:pt x="11" y="19"/>
                        <a:pt x="10" y="20"/>
                      </a:cubicBezTo>
                      <a:cubicBezTo>
                        <a:pt x="9" y="20"/>
                        <a:pt x="8" y="20"/>
                        <a:pt x="7" y="19"/>
                      </a:cubicBezTo>
                      <a:cubicBezTo>
                        <a:pt x="7" y="18"/>
                        <a:pt x="7" y="17"/>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49" name="Freeform 3799">
                  <a:extLst>
                    <a:ext uri="{FF2B5EF4-FFF2-40B4-BE49-F238E27FC236}">
                      <a16:creationId xmlns:a16="http://schemas.microsoft.com/office/drawing/2014/main" id="{2DD4B39E-B86A-4106-AC16-9A3FC472C6E2}"/>
                    </a:ext>
                  </a:extLst>
                </p:cNvPr>
                <p:cNvSpPr>
                  <a:spLocks noEditPoints="1"/>
                </p:cNvSpPr>
                <p:nvPr/>
              </p:nvSpPr>
              <p:spPr bwMode="auto">
                <a:xfrm>
                  <a:off x="12138737" y="4002723"/>
                  <a:ext cx="196873" cy="141303"/>
                </a:xfrm>
                <a:custGeom>
                  <a:avLst/>
                  <a:gdLst>
                    <a:gd name="T0" fmla="*/ 23 w 46"/>
                    <a:gd name="T1" fmla="*/ 4 h 33"/>
                    <a:gd name="T2" fmla="*/ 17 w 46"/>
                    <a:gd name="T3" fmla="*/ 22 h 33"/>
                    <a:gd name="T4" fmla="*/ 0 w 46"/>
                    <a:gd name="T5" fmla="*/ 31 h 33"/>
                    <a:gd name="T6" fmla="*/ 1 w 46"/>
                    <a:gd name="T7" fmla="*/ 33 h 33"/>
                    <a:gd name="T8" fmla="*/ 18 w 46"/>
                    <a:gd name="T9" fmla="*/ 24 h 33"/>
                    <a:gd name="T10" fmla="*/ 36 w 46"/>
                    <a:gd name="T11" fmla="*/ 29 h 33"/>
                    <a:gd name="T12" fmla="*/ 42 w 46"/>
                    <a:gd name="T13" fmla="*/ 10 h 33"/>
                    <a:gd name="T14" fmla="*/ 23 w 46"/>
                    <a:gd name="T15" fmla="*/ 4 h 33"/>
                    <a:gd name="T16" fmla="*/ 26 w 46"/>
                    <a:gd name="T17" fmla="*/ 26 h 33"/>
                    <a:gd name="T18" fmla="*/ 23 w 46"/>
                    <a:gd name="T19" fmla="*/ 25 h 33"/>
                    <a:gd name="T20" fmla="*/ 24 w 46"/>
                    <a:gd name="T21" fmla="*/ 22 h 33"/>
                    <a:gd name="T22" fmla="*/ 27 w 46"/>
                    <a:gd name="T23" fmla="*/ 23 h 33"/>
                    <a:gd name="T24" fmla="*/ 26 w 46"/>
                    <a:gd name="T2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3">
                      <a:moveTo>
                        <a:pt x="23" y="4"/>
                      </a:moveTo>
                      <a:cubicBezTo>
                        <a:pt x="16" y="7"/>
                        <a:pt x="14" y="15"/>
                        <a:pt x="17" y="22"/>
                      </a:cubicBezTo>
                      <a:cubicBezTo>
                        <a:pt x="0" y="31"/>
                        <a:pt x="0" y="31"/>
                        <a:pt x="0" y="31"/>
                      </a:cubicBezTo>
                      <a:cubicBezTo>
                        <a:pt x="1" y="33"/>
                        <a:pt x="1" y="33"/>
                        <a:pt x="1" y="33"/>
                      </a:cubicBezTo>
                      <a:cubicBezTo>
                        <a:pt x="18" y="24"/>
                        <a:pt x="18" y="24"/>
                        <a:pt x="18" y="24"/>
                      </a:cubicBezTo>
                      <a:cubicBezTo>
                        <a:pt x="22" y="30"/>
                        <a:pt x="30" y="32"/>
                        <a:pt x="36" y="29"/>
                      </a:cubicBezTo>
                      <a:cubicBezTo>
                        <a:pt x="43" y="25"/>
                        <a:pt x="46" y="17"/>
                        <a:pt x="42" y="10"/>
                      </a:cubicBezTo>
                      <a:cubicBezTo>
                        <a:pt x="38" y="3"/>
                        <a:pt x="30" y="0"/>
                        <a:pt x="23" y="4"/>
                      </a:cubicBezTo>
                      <a:close/>
                      <a:moveTo>
                        <a:pt x="26" y="26"/>
                      </a:moveTo>
                      <a:cubicBezTo>
                        <a:pt x="25" y="27"/>
                        <a:pt x="24" y="27"/>
                        <a:pt x="23" y="25"/>
                      </a:cubicBezTo>
                      <a:cubicBezTo>
                        <a:pt x="22" y="24"/>
                        <a:pt x="23" y="23"/>
                        <a:pt x="24" y="22"/>
                      </a:cubicBezTo>
                      <a:cubicBezTo>
                        <a:pt x="25" y="21"/>
                        <a:pt x="27" y="22"/>
                        <a:pt x="27" y="23"/>
                      </a:cubicBezTo>
                      <a:cubicBezTo>
                        <a:pt x="28" y="24"/>
                        <a:pt x="28" y="26"/>
                        <a:pt x="2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50" name="Freeform 3800">
                  <a:extLst>
                    <a:ext uri="{FF2B5EF4-FFF2-40B4-BE49-F238E27FC236}">
                      <a16:creationId xmlns:a16="http://schemas.microsoft.com/office/drawing/2014/main" id="{E7D19103-728F-4CFA-B280-1EA8E63C8210}"/>
                    </a:ext>
                  </a:extLst>
                </p:cNvPr>
                <p:cNvSpPr>
                  <a:spLocks noEditPoints="1"/>
                </p:cNvSpPr>
                <p:nvPr/>
              </p:nvSpPr>
              <p:spPr bwMode="auto">
                <a:xfrm>
                  <a:off x="11698948" y="3769333"/>
                  <a:ext cx="822420" cy="866875"/>
                </a:xfrm>
                <a:custGeom>
                  <a:avLst/>
                  <a:gdLst>
                    <a:gd name="T0" fmla="*/ 69 w 191"/>
                    <a:gd name="T1" fmla="*/ 178 h 201"/>
                    <a:gd name="T2" fmla="*/ 73 w 191"/>
                    <a:gd name="T3" fmla="*/ 124 h 201"/>
                    <a:gd name="T4" fmla="*/ 92 w 191"/>
                    <a:gd name="T5" fmla="*/ 122 h 201"/>
                    <a:gd name="T6" fmla="*/ 105 w 191"/>
                    <a:gd name="T7" fmla="*/ 107 h 201"/>
                    <a:gd name="T8" fmla="*/ 162 w 191"/>
                    <a:gd name="T9" fmla="*/ 135 h 201"/>
                    <a:gd name="T10" fmla="*/ 187 w 191"/>
                    <a:gd name="T11" fmla="*/ 122 h 201"/>
                    <a:gd name="T12" fmla="*/ 162 w 191"/>
                    <a:gd name="T13" fmla="*/ 122 h 201"/>
                    <a:gd name="T14" fmla="*/ 105 w 191"/>
                    <a:gd name="T15" fmla="*/ 106 h 201"/>
                    <a:gd name="T16" fmla="*/ 87 w 191"/>
                    <a:gd name="T17" fmla="*/ 73 h 201"/>
                    <a:gd name="T18" fmla="*/ 101 w 191"/>
                    <a:gd name="T19" fmla="*/ 31 h 201"/>
                    <a:gd name="T20" fmla="*/ 115 w 191"/>
                    <a:gd name="T21" fmla="*/ 10 h 201"/>
                    <a:gd name="T22" fmla="*/ 90 w 191"/>
                    <a:gd name="T23" fmla="*/ 23 h 201"/>
                    <a:gd name="T24" fmla="*/ 86 w 191"/>
                    <a:gd name="T25" fmla="*/ 73 h 201"/>
                    <a:gd name="T26" fmla="*/ 67 w 191"/>
                    <a:gd name="T27" fmla="*/ 75 h 201"/>
                    <a:gd name="T28" fmla="*/ 55 w 191"/>
                    <a:gd name="T29" fmla="*/ 90 h 201"/>
                    <a:gd name="T30" fmla="*/ 28 w 191"/>
                    <a:gd name="T31" fmla="*/ 73 h 201"/>
                    <a:gd name="T32" fmla="*/ 3 w 191"/>
                    <a:gd name="T33" fmla="*/ 86 h 201"/>
                    <a:gd name="T34" fmla="*/ 29 w 191"/>
                    <a:gd name="T35" fmla="*/ 84 h 201"/>
                    <a:gd name="T36" fmla="*/ 54 w 191"/>
                    <a:gd name="T37" fmla="*/ 91 h 201"/>
                    <a:gd name="T38" fmla="*/ 72 w 191"/>
                    <a:gd name="T39" fmla="*/ 124 h 201"/>
                    <a:gd name="T40" fmla="*/ 57 w 191"/>
                    <a:gd name="T41" fmla="*/ 170 h 201"/>
                    <a:gd name="T42" fmla="*/ 49 w 191"/>
                    <a:gd name="T43" fmla="*/ 172 h 201"/>
                    <a:gd name="T44" fmla="*/ 63 w 191"/>
                    <a:gd name="T45" fmla="*/ 197 h 201"/>
                    <a:gd name="T46" fmla="*/ 172 w 191"/>
                    <a:gd name="T47" fmla="*/ 135 h 201"/>
                    <a:gd name="T48" fmla="*/ 168 w 191"/>
                    <a:gd name="T49" fmla="*/ 137 h 201"/>
                    <a:gd name="T50" fmla="*/ 96 w 191"/>
                    <a:gd name="T51" fmla="*/ 26 h 201"/>
                    <a:gd name="T52" fmla="*/ 101 w 191"/>
                    <a:gd name="T53" fmla="*/ 23 h 201"/>
                    <a:gd name="T54" fmla="*/ 96 w 191"/>
                    <a:gd name="T55" fmla="*/ 26 h 201"/>
                    <a:gd name="T56" fmla="*/ 9 w 191"/>
                    <a:gd name="T57" fmla="*/ 88 h 201"/>
                    <a:gd name="T58" fmla="*/ 13 w 191"/>
                    <a:gd name="T59" fmla="*/ 86 h 201"/>
                    <a:gd name="T60" fmla="*/ 69 w 191"/>
                    <a:gd name="T61" fmla="*/ 109 h 201"/>
                    <a:gd name="T62" fmla="*/ 74 w 191"/>
                    <a:gd name="T63" fmla="*/ 117 h 201"/>
                    <a:gd name="T64" fmla="*/ 69 w 191"/>
                    <a:gd name="T65" fmla="*/ 109 h 201"/>
                    <a:gd name="T66" fmla="*/ 54 w 191"/>
                    <a:gd name="T67" fmla="*/ 191 h 201"/>
                    <a:gd name="T68" fmla="*/ 50 w 191"/>
                    <a:gd name="T69" fmla="*/ 19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1" h="201">
                      <a:moveTo>
                        <a:pt x="63" y="197"/>
                      </a:moveTo>
                      <a:cubicBezTo>
                        <a:pt x="70" y="193"/>
                        <a:pt x="72" y="185"/>
                        <a:pt x="69" y="178"/>
                      </a:cubicBezTo>
                      <a:cubicBezTo>
                        <a:pt x="67" y="174"/>
                        <a:pt x="63" y="172"/>
                        <a:pt x="59" y="171"/>
                      </a:cubicBezTo>
                      <a:cubicBezTo>
                        <a:pt x="73" y="124"/>
                        <a:pt x="73" y="124"/>
                        <a:pt x="73" y="124"/>
                      </a:cubicBezTo>
                      <a:cubicBezTo>
                        <a:pt x="72" y="124"/>
                        <a:pt x="72" y="124"/>
                        <a:pt x="72" y="124"/>
                      </a:cubicBezTo>
                      <a:cubicBezTo>
                        <a:pt x="79" y="126"/>
                        <a:pt x="86" y="125"/>
                        <a:pt x="92" y="122"/>
                      </a:cubicBezTo>
                      <a:cubicBezTo>
                        <a:pt x="99" y="118"/>
                        <a:pt x="103" y="112"/>
                        <a:pt x="105" y="106"/>
                      </a:cubicBezTo>
                      <a:cubicBezTo>
                        <a:pt x="105" y="107"/>
                        <a:pt x="105" y="107"/>
                        <a:pt x="105" y="107"/>
                      </a:cubicBezTo>
                      <a:cubicBezTo>
                        <a:pt x="161" y="124"/>
                        <a:pt x="161" y="124"/>
                        <a:pt x="161" y="124"/>
                      </a:cubicBezTo>
                      <a:cubicBezTo>
                        <a:pt x="160" y="127"/>
                        <a:pt x="160" y="132"/>
                        <a:pt x="162" y="135"/>
                      </a:cubicBezTo>
                      <a:cubicBezTo>
                        <a:pt x="166" y="142"/>
                        <a:pt x="174" y="145"/>
                        <a:pt x="181" y="141"/>
                      </a:cubicBezTo>
                      <a:cubicBezTo>
                        <a:pt x="188" y="137"/>
                        <a:pt x="191" y="129"/>
                        <a:pt x="187" y="122"/>
                      </a:cubicBezTo>
                      <a:cubicBezTo>
                        <a:pt x="183" y="115"/>
                        <a:pt x="175" y="112"/>
                        <a:pt x="168" y="116"/>
                      </a:cubicBezTo>
                      <a:cubicBezTo>
                        <a:pt x="165" y="117"/>
                        <a:pt x="163" y="120"/>
                        <a:pt x="162" y="122"/>
                      </a:cubicBezTo>
                      <a:cubicBezTo>
                        <a:pt x="105" y="105"/>
                        <a:pt x="105" y="105"/>
                        <a:pt x="105" y="105"/>
                      </a:cubicBezTo>
                      <a:cubicBezTo>
                        <a:pt x="105" y="106"/>
                        <a:pt x="105" y="106"/>
                        <a:pt x="105" y="106"/>
                      </a:cubicBezTo>
                      <a:cubicBezTo>
                        <a:pt x="107" y="99"/>
                        <a:pt x="106" y="92"/>
                        <a:pt x="103" y="86"/>
                      </a:cubicBezTo>
                      <a:cubicBezTo>
                        <a:pt x="100" y="79"/>
                        <a:pt x="94" y="75"/>
                        <a:pt x="87" y="73"/>
                      </a:cubicBezTo>
                      <a:cubicBezTo>
                        <a:pt x="88" y="73"/>
                        <a:pt x="88" y="73"/>
                        <a:pt x="88" y="73"/>
                      </a:cubicBezTo>
                      <a:cubicBezTo>
                        <a:pt x="101" y="31"/>
                        <a:pt x="101" y="31"/>
                        <a:pt x="101" y="31"/>
                      </a:cubicBezTo>
                      <a:cubicBezTo>
                        <a:pt x="104" y="31"/>
                        <a:pt x="107" y="30"/>
                        <a:pt x="109" y="29"/>
                      </a:cubicBezTo>
                      <a:cubicBezTo>
                        <a:pt x="116" y="25"/>
                        <a:pt x="119" y="17"/>
                        <a:pt x="115" y="10"/>
                      </a:cubicBezTo>
                      <a:cubicBezTo>
                        <a:pt x="111" y="3"/>
                        <a:pt x="103" y="0"/>
                        <a:pt x="96" y="4"/>
                      </a:cubicBezTo>
                      <a:cubicBezTo>
                        <a:pt x="89" y="8"/>
                        <a:pt x="87" y="16"/>
                        <a:pt x="90" y="23"/>
                      </a:cubicBezTo>
                      <a:cubicBezTo>
                        <a:pt x="92" y="27"/>
                        <a:pt x="95" y="29"/>
                        <a:pt x="99" y="30"/>
                      </a:cubicBezTo>
                      <a:cubicBezTo>
                        <a:pt x="86" y="73"/>
                        <a:pt x="86" y="73"/>
                        <a:pt x="86" y="73"/>
                      </a:cubicBezTo>
                      <a:cubicBezTo>
                        <a:pt x="87" y="73"/>
                        <a:pt x="87" y="73"/>
                        <a:pt x="87" y="73"/>
                      </a:cubicBezTo>
                      <a:cubicBezTo>
                        <a:pt x="81" y="71"/>
                        <a:pt x="73" y="71"/>
                        <a:pt x="67" y="75"/>
                      </a:cubicBezTo>
                      <a:cubicBezTo>
                        <a:pt x="61" y="78"/>
                        <a:pt x="56" y="84"/>
                        <a:pt x="54" y="90"/>
                      </a:cubicBezTo>
                      <a:cubicBezTo>
                        <a:pt x="55" y="90"/>
                        <a:pt x="55" y="90"/>
                        <a:pt x="55" y="90"/>
                      </a:cubicBezTo>
                      <a:cubicBezTo>
                        <a:pt x="30" y="82"/>
                        <a:pt x="30" y="82"/>
                        <a:pt x="30" y="82"/>
                      </a:cubicBezTo>
                      <a:cubicBezTo>
                        <a:pt x="30" y="79"/>
                        <a:pt x="30" y="76"/>
                        <a:pt x="28" y="73"/>
                      </a:cubicBezTo>
                      <a:cubicBezTo>
                        <a:pt x="24" y="66"/>
                        <a:pt x="16" y="63"/>
                        <a:pt x="9" y="67"/>
                      </a:cubicBezTo>
                      <a:cubicBezTo>
                        <a:pt x="2" y="70"/>
                        <a:pt x="0" y="79"/>
                        <a:pt x="3" y="86"/>
                      </a:cubicBezTo>
                      <a:cubicBezTo>
                        <a:pt x="7" y="93"/>
                        <a:pt x="15" y="95"/>
                        <a:pt x="22" y="92"/>
                      </a:cubicBezTo>
                      <a:cubicBezTo>
                        <a:pt x="26" y="90"/>
                        <a:pt x="28" y="87"/>
                        <a:pt x="29" y="84"/>
                      </a:cubicBezTo>
                      <a:cubicBezTo>
                        <a:pt x="54" y="92"/>
                        <a:pt x="54" y="92"/>
                        <a:pt x="54" y="92"/>
                      </a:cubicBezTo>
                      <a:cubicBezTo>
                        <a:pt x="54" y="91"/>
                        <a:pt x="54" y="91"/>
                        <a:pt x="54" y="91"/>
                      </a:cubicBezTo>
                      <a:cubicBezTo>
                        <a:pt x="52" y="97"/>
                        <a:pt x="53" y="104"/>
                        <a:pt x="56" y="111"/>
                      </a:cubicBezTo>
                      <a:cubicBezTo>
                        <a:pt x="60" y="117"/>
                        <a:pt x="65" y="122"/>
                        <a:pt x="72" y="124"/>
                      </a:cubicBezTo>
                      <a:cubicBezTo>
                        <a:pt x="71" y="123"/>
                        <a:pt x="71" y="123"/>
                        <a:pt x="71" y="123"/>
                      </a:cubicBezTo>
                      <a:cubicBezTo>
                        <a:pt x="57" y="170"/>
                        <a:pt x="57" y="170"/>
                        <a:pt x="57" y="170"/>
                      </a:cubicBezTo>
                      <a:cubicBezTo>
                        <a:pt x="58" y="171"/>
                        <a:pt x="58" y="171"/>
                        <a:pt x="58" y="171"/>
                      </a:cubicBezTo>
                      <a:cubicBezTo>
                        <a:pt x="55" y="170"/>
                        <a:pt x="52" y="171"/>
                        <a:pt x="49" y="172"/>
                      </a:cubicBezTo>
                      <a:cubicBezTo>
                        <a:pt x="43" y="176"/>
                        <a:pt x="40" y="185"/>
                        <a:pt x="44" y="191"/>
                      </a:cubicBezTo>
                      <a:cubicBezTo>
                        <a:pt x="47" y="198"/>
                        <a:pt x="56" y="201"/>
                        <a:pt x="63" y="197"/>
                      </a:cubicBezTo>
                      <a:close/>
                      <a:moveTo>
                        <a:pt x="169" y="134"/>
                      </a:moveTo>
                      <a:cubicBezTo>
                        <a:pt x="170" y="133"/>
                        <a:pt x="172" y="134"/>
                        <a:pt x="172" y="135"/>
                      </a:cubicBezTo>
                      <a:cubicBezTo>
                        <a:pt x="173" y="136"/>
                        <a:pt x="172" y="138"/>
                        <a:pt x="171" y="138"/>
                      </a:cubicBezTo>
                      <a:cubicBezTo>
                        <a:pt x="170" y="139"/>
                        <a:pt x="169" y="139"/>
                        <a:pt x="168" y="137"/>
                      </a:cubicBezTo>
                      <a:cubicBezTo>
                        <a:pt x="167" y="136"/>
                        <a:pt x="168" y="135"/>
                        <a:pt x="169" y="134"/>
                      </a:cubicBezTo>
                      <a:close/>
                      <a:moveTo>
                        <a:pt x="96" y="26"/>
                      </a:moveTo>
                      <a:cubicBezTo>
                        <a:pt x="96" y="24"/>
                        <a:pt x="96" y="23"/>
                        <a:pt x="97" y="22"/>
                      </a:cubicBezTo>
                      <a:cubicBezTo>
                        <a:pt x="98" y="22"/>
                        <a:pt x="100" y="22"/>
                        <a:pt x="101" y="23"/>
                      </a:cubicBezTo>
                      <a:cubicBezTo>
                        <a:pt x="101" y="24"/>
                        <a:pt x="101" y="26"/>
                        <a:pt x="100" y="27"/>
                      </a:cubicBezTo>
                      <a:cubicBezTo>
                        <a:pt x="98" y="27"/>
                        <a:pt x="97" y="27"/>
                        <a:pt x="96" y="26"/>
                      </a:cubicBezTo>
                      <a:close/>
                      <a:moveTo>
                        <a:pt x="12" y="89"/>
                      </a:moveTo>
                      <a:cubicBezTo>
                        <a:pt x="11" y="90"/>
                        <a:pt x="10" y="89"/>
                        <a:pt x="9" y="88"/>
                      </a:cubicBezTo>
                      <a:cubicBezTo>
                        <a:pt x="8" y="87"/>
                        <a:pt x="9" y="86"/>
                        <a:pt x="10" y="85"/>
                      </a:cubicBezTo>
                      <a:cubicBezTo>
                        <a:pt x="11" y="84"/>
                        <a:pt x="13" y="85"/>
                        <a:pt x="13" y="86"/>
                      </a:cubicBezTo>
                      <a:cubicBezTo>
                        <a:pt x="14" y="87"/>
                        <a:pt x="14" y="89"/>
                        <a:pt x="12" y="89"/>
                      </a:cubicBezTo>
                      <a:close/>
                      <a:moveTo>
                        <a:pt x="69" y="109"/>
                      </a:moveTo>
                      <a:cubicBezTo>
                        <a:pt x="71" y="108"/>
                        <a:pt x="74" y="108"/>
                        <a:pt x="75" y="111"/>
                      </a:cubicBezTo>
                      <a:cubicBezTo>
                        <a:pt x="77" y="113"/>
                        <a:pt x="76" y="116"/>
                        <a:pt x="74" y="117"/>
                      </a:cubicBezTo>
                      <a:cubicBezTo>
                        <a:pt x="71" y="118"/>
                        <a:pt x="69" y="117"/>
                        <a:pt x="67" y="115"/>
                      </a:cubicBezTo>
                      <a:cubicBezTo>
                        <a:pt x="66" y="113"/>
                        <a:pt x="67" y="110"/>
                        <a:pt x="69" y="109"/>
                      </a:cubicBezTo>
                      <a:close/>
                      <a:moveTo>
                        <a:pt x="51" y="190"/>
                      </a:moveTo>
                      <a:cubicBezTo>
                        <a:pt x="52" y="190"/>
                        <a:pt x="53" y="190"/>
                        <a:pt x="54" y="191"/>
                      </a:cubicBezTo>
                      <a:cubicBezTo>
                        <a:pt x="55" y="193"/>
                        <a:pt x="54" y="194"/>
                        <a:pt x="53" y="195"/>
                      </a:cubicBezTo>
                      <a:cubicBezTo>
                        <a:pt x="52" y="195"/>
                        <a:pt x="50" y="195"/>
                        <a:pt x="50" y="194"/>
                      </a:cubicBezTo>
                      <a:cubicBezTo>
                        <a:pt x="49" y="192"/>
                        <a:pt x="49" y="191"/>
                        <a:pt x="51"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21054" name="Freeform 3804">
                <a:extLst>
                  <a:ext uri="{FF2B5EF4-FFF2-40B4-BE49-F238E27FC236}">
                    <a16:creationId xmlns:a16="http://schemas.microsoft.com/office/drawing/2014/main" id="{ED3808A6-2B56-4F55-AD02-7CBCBE221E68}"/>
                  </a:ext>
                </a:extLst>
              </p:cNvPr>
              <p:cNvSpPr>
                <a:spLocks noEditPoints="1"/>
              </p:cNvSpPr>
              <p:nvPr/>
            </p:nvSpPr>
            <p:spPr bwMode="auto">
              <a:xfrm>
                <a:off x="14010616" y="5772990"/>
                <a:ext cx="698581" cy="590618"/>
              </a:xfrm>
              <a:custGeom>
                <a:avLst/>
                <a:gdLst>
                  <a:gd name="T0" fmla="*/ 0 w 162"/>
                  <a:gd name="T1" fmla="*/ 8 h 137"/>
                  <a:gd name="T2" fmla="*/ 0 w 162"/>
                  <a:gd name="T3" fmla="*/ 128 h 137"/>
                  <a:gd name="T4" fmla="*/ 5 w 162"/>
                  <a:gd name="T5" fmla="*/ 137 h 137"/>
                  <a:gd name="T6" fmla="*/ 81 w 162"/>
                  <a:gd name="T7" fmla="*/ 137 h 137"/>
                  <a:gd name="T8" fmla="*/ 162 w 162"/>
                  <a:gd name="T9" fmla="*/ 132 h 137"/>
                  <a:gd name="T10" fmla="*/ 162 w 162"/>
                  <a:gd name="T11" fmla="*/ 129 h 137"/>
                  <a:gd name="T12" fmla="*/ 162 w 162"/>
                  <a:gd name="T13" fmla="*/ 72 h 137"/>
                  <a:gd name="T14" fmla="*/ 154 w 162"/>
                  <a:gd name="T15" fmla="*/ 15 h 137"/>
                  <a:gd name="T16" fmla="*/ 47 w 162"/>
                  <a:gd name="T17" fmla="*/ 8 h 137"/>
                  <a:gd name="T18" fmla="*/ 9 w 162"/>
                  <a:gd name="T19" fmla="*/ 0 h 137"/>
                  <a:gd name="T20" fmla="*/ 45 w 162"/>
                  <a:gd name="T21" fmla="*/ 8 h 137"/>
                  <a:gd name="T22" fmla="*/ 161 w 162"/>
                  <a:gd name="T23" fmla="*/ 23 h 137"/>
                  <a:gd name="T24" fmla="*/ 156 w 162"/>
                  <a:gd name="T25" fmla="*/ 20 h 137"/>
                  <a:gd name="T26" fmla="*/ 5 w 162"/>
                  <a:gd name="T27" fmla="*/ 60 h 137"/>
                  <a:gd name="T28" fmla="*/ 2 w 162"/>
                  <a:gd name="T29" fmla="*/ 8 h 137"/>
                  <a:gd name="T30" fmla="*/ 39 w 162"/>
                  <a:gd name="T31" fmla="*/ 2 h 137"/>
                  <a:gd name="T32" fmla="*/ 143 w 162"/>
                  <a:gd name="T33" fmla="*/ 55 h 137"/>
                  <a:gd name="T34" fmla="*/ 139 w 162"/>
                  <a:gd name="T35" fmla="*/ 37 h 137"/>
                  <a:gd name="T36" fmla="*/ 132 w 162"/>
                  <a:gd name="T37" fmla="*/ 37 h 137"/>
                  <a:gd name="T38" fmla="*/ 128 w 162"/>
                  <a:gd name="T39" fmla="*/ 55 h 137"/>
                  <a:gd name="T40" fmla="*/ 126 w 162"/>
                  <a:gd name="T41" fmla="*/ 55 h 137"/>
                  <a:gd name="T42" fmla="*/ 122 w 162"/>
                  <a:gd name="T43" fmla="*/ 37 h 137"/>
                  <a:gd name="T44" fmla="*/ 120 w 162"/>
                  <a:gd name="T45" fmla="*/ 37 h 137"/>
                  <a:gd name="T46" fmla="*/ 116 w 162"/>
                  <a:gd name="T47" fmla="*/ 55 h 137"/>
                  <a:gd name="T48" fmla="*/ 114 w 162"/>
                  <a:gd name="T49" fmla="*/ 55 h 137"/>
                  <a:gd name="T50" fmla="*/ 110 w 162"/>
                  <a:gd name="T51" fmla="*/ 37 h 137"/>
                  <a:gd name="T52" fmla="*/ 108 w 162"/>
                  <a:gd name="T53" fmla="*/ 37 h 137"/>
                  <a:gd name="T54" fmla="*/ 104 w 162"/>
                  <a:gd name="T55" fmla="*/ 55 h 137"/>
                  <a:gd name="T56" fmla="*/ 102 w 162"/>
                  <a:gd name="T57" fmla="*/ 55 h 137"/>
                  <a:gd name="T58" fmla="*/ 98 w 162"/>
                  <a:gd name="T59" fmla="*/ 37 h 137"/>
                  <a:gd name="T60" fmla="*/ 96 w 162"/>
                  <a:gd name="T61" fmla="*/ 37 h 137"/>
                  <a:gd name="T62" fmla="*/ 92 w 162"/>
                  <a:gd name="T63" fmla="*/ 55 h 137"/>
                  <a:gd name="T64" fmla="*/ 90 w 162"/>
                  <a:gd name="T65" fmla="*/ 55 h 137"/>
                  <a:gd name="T66" fmla="*/ 86 w 162"/>
                  <a:gd name="T67" fmla="*/ 37 h 137"/>
                  <a:gd name="T68" fmla="*/ 84 w 162"/>
                  <a:gd name="T69" fmla="*/ 37 h 137"/>
                  <a:gd name="T70" fmla="*/ 72 w 162"/>
                  <a:gd name="T71" fmla="*/ 55 h 137"/>
                  <a:gd name="T72" fmla="*/ 70 w 162"/>
                  <a:gd name="T73" fmla="*/ 55 h 137"/>
                  <a:gd name="T74" fmla="*/ 66 w 162"/>
                  <a:gd name="T75" fmla="*/ 37 h 137"/>
                  <a:gd name="T76" fmla="*/ 64 w 162"/>
                  <a:gd name="T77" fmla="*/ 37 h 137"/>
                  <a:gd name="T78" fmla="*/ 60 w 162"/>
                  <a:gd name="T79" fmla="*/ 55 h 137"/>
                  <a:gd name="T80" fmla="*/ 58 w 162"/>
                  <a:gd name="T81" fmla="*/ 55 h 137"/>
                  <a:gd name="T82" fmla="*/ 54 w 162"/>
                  <a:gd name="T83" fmla="*/ 37 h 137"/>
                  <a:gd name="T84" fmla="*/ 52 w 162"/>
                  <a:gd name="T85" fmla="*/ 37 h 137"/>
                  <a:gd name="T86" fmla="*/ 47 w 162"/>
                  <a:gd name="T87" fmla="*/ 55 h 137"/>
                  <a:gd name="T88" fmla="*/ 45 w 162"/>
                  <a:gd name="T89" fmla="*/ 55 h 137"/>
                  <a:gd name="T90" fmla="*/ 41 w 162"/>
                  <a:gd name="T91" fmla="*/ 37 h 137"/>
                  <a:gd name="T92" fmla="*/ 39 w 162"/>
                  <a:gd name="T93" fmla="*/ 37 h 137"/>
                  <a:gd name="T94" fmla="*/ 35 w 162"/>
                  <a:gd name="T95" fmla="*/ 55 h 137"/>
                  <a:gd name="T96" fmla="*/ 33 w 162"/>
                  <a:gd name="T97" fmla="*/ 55 h 137"/>
                  <a:gd name="T98" fmla="*/ 29 w 162"/>
                  <a:gd name="T99" fmla="*/ 37 h 137"/>
                  <a:gd name="T100" fmla="*/ 21 w 162"/>
                  <a:gd name="T101" fmla="*/ 40 h 137"/>
                  <a:gd name="T102" fmla="*/ 9 w 162"/>
                  <a:gd name="T103" fmla="*/ 57 h 137"/>
                  <a:gd name="T104" fmla="*/ 154 w 162"/>
                  <a:gd name="T105" fmla="*/ 22 h 137"/>
                  <a:gd name="T106" fmla="*/ 145 w 162"/>
                  <a:gd name="T107"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37">
                    <a:moveTo>
                      <a:pt x="9" y="0"/>
                    </a:moveTo>
                    <a:cubicBezTo>
                      <a:pt x="6" y="0"/>
                      <a:pt x="4" y="0"/>
                      <a:pt x="3" y="2"/>
                    </a:cubicBezTo>
                    <a:cubicBezTo>
                      <a:pt x="1" y="4"/>
                      <a:pt x="0" y="6"/>
                      <a:pt x="0" y="8"/>
                    </a:cubicBezTo>
                    <a:cubicBezTo>
                      <a:pt x="0" y="8"/>
                      <a:pt x="0" y="8"/>
                      <a:pt x="0" y="8"/>
                    </a:cubicBezTo>
                    <a:cubicBezTo>
                      <a:pt x="0" y="128"/>
                      <a:pt x="0" y="128"/>
                      <a:pt x="0" y="128"/>
                    </a:cubicBezTo>
                    <a:cubicBezTo>
                      <a:pt x="0" y="128"/>
                      <a:pt x="0" y="128"/>
                      <a:pt x="0" y="128"/>
                    </a:cubicBezTo>
                    <a:cubicBezTo>
                      <a:pt x="0" y="132"/>
                      <a:pt x="0" y="132"/>
                      <a:pt x="0" y="132"/>
                    </a:cubicBezTo>
                    <a:cubicBezTo>
                      <a:pt x="0" y="133"/>
                      <a:pt x="1" y="135"/>
                      <a:pt x="2" y="135"/>
                    </a:cubicBezTo>
                    <a:cubicBezTo>
                      <a:pt x="3" y="136"/>
                      <a:pt x="4" y="137"/>
                      <a:pt x="5" y="137"/>
                    </a:cubicBezTo>
                    <a:cubicBezTo>
                      <a:pt x="9" y="137"/>
                      <a:pt x="9" y="137"/>
                      <a:pt x="9" y="137"/>
                    </a:cubicBezTo>
                    <a:cubicBezTo>
                      <a:pt x="9" y="137"/>
                      <a:pt x="9" y="137"/>
                      <a:pt x="9" y="137"/>
                    </a:cubicBezTo>
                    <a:cubicBezTo>
                      <a:pt x="81" y="137"/>
                      <a:pt x="81" y="137"/>
                      <a:pt x="81" y="137"/>
                    </a:cubicBezTo>
                    <a:cubicBezTo>
                      <a:pt x="157" y="137"/>
                      <a:pt x="157" y="137"/>
                      <a:pt x="157" y="137"/>
                    </a:cubicBezTo>
                    <a:cubicBezTo>
                      <a:pt x="159" y="137"/>
                      <a:pt x="160" y="137"/>
                      <a:pt x="161" y="136"/>
                    </a:cubicBezTo>
                    <a:cubicBezTo>
                      <a:pt x="162" y="135"/>
                      <a:pt x="162" y="133"/>
                      <a:pt x="162" y="132"/>
                    </a:cubicBezTo>
                    <a:cubicBezTo>
                      <a:pt x="162" y="132"/>
                      <a:pt x="162" y="132"/>
                      <a:pt x="162" y="132"/>
                    </a:cubicBezTo>
                    <a:cubicBezTo>
                      <a:pt x="162" y="129"/>
                      <a:pt x="162" y="129"/>
                      <a:pt x="162" y="129"/>
                    </a:cubicBezTo>
                    <a:cubicBezTo>
                      <a:pt x="162" y="129"/>
                      <a:pt x="162" y="129"/>
                      <a:pt x="162" y="129"/>
                    </a:cubicBezTo>
                    <a:cubicBezTo>
                      <a:pt x="162" y="129"/>
                      <a:pt x="162" y="129"/>
                      <a:pt x="162" y="129"/>
                    </a:cubicBezTo>
                    <a:cubicBezTo>
                      <a:pt x="162" y="101"/>
                      <a:pt x="162" y="101"/>
                      <a:pt x="162" y="101"/>
                    </a:cubicBezTo>
                    <a:cubicBezTo>
                      <a:pt x="162" y="72"/>
                      <a:pt x="162" y="72"/>
                      <a:pt x="162" y="72"/>
                    </a:cubicBezTo>
                    <a:cubicBezTo>
                      <a:pt x="162" y="72"/>
                      <a:pt x="162" y="72"/>
                      <a:pt x="162" y="72"/>
                    </a:cubicBezTo>
                    <a:cubicBezTo>
                      <a:pt x="162" y="23"/>
                      <a:pt x="162" y="23"/>
                      <a:pt x="162" y="23"/>
                    </a:cubicBezTo>
                    <a:cubicBezTo>
                      <a:pt x="162" y="19"/>
                      <a:pt x="159" y="15"/>
                      <a:pt x="154" y="15"/>
                    </a:cubicBezTo>
                    <a:cubicBezTo>
                      <a:pt x="54" y="15"/>
                      <a:pt x="54" y="15"/>
                      <a:pt x="54" y="15"/>
                    </a:cubicBezTo>
                    <a:cubicBezTo>
                      <a:pt x="50" y="15"/>
                      <a:pt x="47" y="12"/>
                      <a:pt x="47" y="8"/>
                    </a:cubicBezTo>
                    <a:cubicBezTo>
                      <a:pt x="47" y="8"/>
                      <a:pt x="47" y="8"/>
                      <a:pt x="47" y="8"/>
                    </a:cubicBezTo>
                    <a:cubicBezTo>
                      <a:pt x="47" y="6"/>
                      <a:pt x="46" y="4"/>
                      <a:pt x="45" y="2"/>
                    </a:cubicBezTo>
                    <a:cubicBezTo>
                      <a:pt x="43" y="1"/>
                      <a:pt x="41" y="0"/>
                      <a:pt x="39" y="0"/>
                    </a:cubicBezTo>
                    <a:lnTo>
                      <a:pt x="9" y="0"/>
                    </a:lnTo>
                    <a:close/>
                    <a:moveTo>
                      <a:pt x="43" y="3"/>
                    </a:moveTo>
                    <a:cubicBezTo>
                      <a:pt x="45" y="5"/>
                      <a:pt x="45" y="6"/>
                      <a:pt x="45" y="8"/>
                    </a:cubicBezTo>
                    <a:cubicBezTo>
                      <a:pt x="45" y="8"/>
                      <a:pt x="45" y="8"/>
                      <a:pt x="45" y="8"/>
                    </a:cubicBezTo>
                    <a:cubicBezTo>
                      <a:pt x="45" y="13"/>
                      <a:pt x="49" y="17"/>
                      <a:pt x="54" y="17"/>
                    </a:cubicBezTo>
                    <a:cubicBezTo>
                      <a:pt x="154" y="17"/>
                      <a:pt x="154" y="17"/>
                      <a:pt x="154" y="17"/>
                    </a:cubicBezTo>
                    <a:cubicBezTo>
                      <a:pt x="158" y="17"/>
                      <a:pt x="161" y="20"/>
                      <a:pt x="161" y="23"/>
                    </a:cubicBezTo>
                    <a:cubicBezTo>
                      <a:pt x="160" y="64"/>
                      <a:pt x="160" y="64"/>
                      <a:pt x="160" y="64"/>
                    </a:cubicBezTo>
                    <a:cubicBezTo>
                      <a:pt x="159" y="62"/>
                      <a:pt x="158" y="60"/>
                      <a:pt x="156" y="59"/>
                    </a:cubicBezTo>
                    <a:cubicBezTo>
                      <a:pt x="156" y="20"/>
                      <a:pt x="156" y="20"/>
                      <a:pt x="156" y="20"/>
                    </a:cubicBezTo>
                    <a:cubicBezTo>
                      <a:pt x="7" y="20"/>
                      <a:pt x="7" y="20"/>
                      <a:pt x="7" y="20"/>
                    </a:cubicBezTo>
                    <a:cubicBezTo>
                      <a:pt x="7" y="58"/>
                      <a:pt x="7" y="58"/>
                      <a:pt x="7" y="58"/>
                    </a:cubicBezTo>
                    <a:cubicBezTo>
                      <a:pt x="6" y="59"/>
                      <a:pt x="6" y="59"/>
                      <a:pt x="5" y="60"/>
                    </a:cubicBezTo>
                    <a:cubicBezTo>
                      <a:pt x="4" y="61"/>
                      <a:pt x="3" y="63"/>
                      <a:pt x="2" y="64"/>
                    </a:cubicBezTo>
                    <a:cubicBezTo>
                      <a:pt x="2" y="8"/>
                      <a:pt x="2" y="8"/>
                      <a:pt x="2" y="8"/>
                    </a:cubicBezTo>
                    <a:cubicBezTo>
                      <a:pt x="2" y="8"/>
                      <a:pt x="2" y="8"/>
                      <a:pt x="2" y="8"/>
                    </a:cubicBezTo>
                    <a:cubicBezTo>
                      <a:pt x="2" y="6"/>
                      <a:pt x="3" y="5"/>
                      <a:pt x="4" y="3"/>
                    </a:cubicBezTo>
                    <a:cubicBezTo>
                      <a:pt x="5" y="2"/>
                      <a:pt x="7" y="2"/>
                      <a:pt x="9" y="2"/>
                    </a:cubicBezTo>
                    <a:cubicBezTo>
                      <a:pt x="39" y="2"/>
                      <a:pt x="39" y="2"/>
                      <a:pt x="39" y="2"/>
                    </a:cubicBezTo>
                    <a:cubicBezTo>
                      <a:pt x="40" y="2"/>
                      <a:pt x="42" y="2"/>
                      <a:pt x="43" y="3"/>
                    </a:cubicBezTo>
                    <a:close/>
                    <a:moveTo>
                      <a:pt x="143" y="37"/>
                    </a:moveTo>
                    <a:cubicBezTo>
                      <a:pt x="143" y="55"/>
                      <a:pt x="143" y="55"/>
                      <a:pt x="143" y="55"/>
                    </a:cubicBezTo>
                    <a:cubicBezTo>
                      <a:pt x="141" y="55"/>
                      <a:pt x="141" y="55"/>
                      <a:pt x="141" y="55"/>
                    </a:cubicBezTo>
                    <a:cubicBezTo>
                      <a:pt x="141" y="37"/>
                      <a:pt x="141" y="37"/>
                      <a:pt x="141" y="37"/>
                    </a:cubicBezTo>
                    <a:cubicBezTo>
                      <a:pt x="139" y="37"/>
                      <a:pt x="139" y="37"/>
                      <a:pt x="139" y="37"/>
                    </a:cubicBezTo>
                    <a:cubicBezTo>
                      <a:pt x="139" y="55"/>
                      <a:pt x="139" y="55"/>
                      <a:pt x="139" y="55"/>
                    </a:cubicBezTo>
                    <a:cubicBezTo>
                      <a:pt x="132" y="55"/>
                      <a:pt x="132" y="55"/>
                      <a:pt x="132" y="55"/>
                    </a:cubicBezTo>
                    <a:cubicBezTo>
                      <a:pt x="132" y="37"/>
                      <a:pt x="132" y="37"/>
                      <a:pt x="132" y="37"/>
                    </a:cubicBezTo>
                    <a:cubicBezTo>
                      <a:pt x="130" y="37"/>
                      <a:pt x="130" y="37"/>
                      <a:pt x="130" y="37"/>
                    </a:cubicBezTo>
                    <a:cubicBezTo>
                      <a:pt x="130" y="55"/>
                      <a:pt x="130" y="55"/>
                      <a:pt x="130" y="55"/>
                    </a:cubicBezTo>
                    <a:cubicBezTo>
                      <a:pt x="128" y="55"/>
                      <a:pt x="128" y="55"/>
                      <a:pt x="128" y="55"/>
                    </a:cubicBezTo>
                    <a:cubicBezTo>
                      <a:pt x="128" y="37"/>
                      <a:pt x="128" y="37"/>
                      <a:pt x="128" y="37"/>
                    </a:cubicBezTo>
                    <a:cubicBezTo>
                      <a:pt x="126" y="37"/>
                      <a:pt x="126" y="37"/>
                      <a:pt x="126" y="37"/>
                    </a:cubicBezTo>
                    <a:cubicBezTo>
                      <a:pt x="126" y="55"/>
                      <a:pt x="126" y="55"/>
                      <a:pt x="126" y="55"/>
                    </a:cubicBezTo>
                    <a:cubicBezTo>
                      <a:pt x="124" y="55"/>
                      <a:pt x="124" y="55"/>
                      <a:pt x="124" y="55"/>
                    </a:cubicBezTo>
                    <a:cubicBezTo>
                      <a:pt x="124" y="37"/>
                      <a:pt x="124" y="37"/>
                      <a:pt x="124" y="37"/>
                    </a:cubicBezTo>
                    <a:cubicBezTo>
                      <a:pt x="122" y="37"/>
                      <a:pt x="122" y="37"/>
                      <a:pt x="122" y="37"/>
                    </a:cubicBezTo>
                    <a:cubicBezTo>
                      <a:pt x="122" y="55"/>
                      <a:pt x="122" y="55"/>
                      <a:pt x="122" y="55"/>
                    </a:cubicBezTo>
                    <a:cubicBezTo>
                      <a:pt x="120" y="55"/>
                      <a:pt x="120" y="55"/>
                      <a:pt x="120" y="55"/>
                    </a:cubicBezTo>
                    <a:cubicBezTo>
                      <a:pt x="120" y="37"/>
                      <a:pt x="120" y="37"/>
                      <a:pt x="120" y="37"/>
                    </a:cubicBezTo>
                    <a:cubicBezTo>
                      <a:pt x="118" y="37"/>
                      <a:pt x="118" y="37"/>
                      <a:pt x="118" y="37"/>
                    </a:cubicBezTo>
                    <a:cubicBezTo>
                      <a:pt x="118" y="55"/>
                      <a:pt x="118" y="55"/>
                      <a:pt x="118" y="55"/>
                    </a:cubicBezTo>
                    <a:cubicBezTo>
                      <a:pt x="116" y="55"/>
                      <a:pt x="116" y="55"/>
                      <a:pt x="116" y="55"/>
                    </a:cubicBezTo>
                    <a:cubicBezTo>
                      <a:pt x="116" y="37"/>
                      <a:pt x="116" y="37"/>
                      <a:pt x="116" y="37"/>
                    </a:cubicBezTo>
                    <a:cubicBezTo>
                      <a:pt x="114" y="37"/>
                      <a:pt x="114" y="37"/>
                      <a:pt x="114" y="37"/>
                    </a:cubicBezTo>
                    <a:cubicBezTo>
                      <a:pt x="114" y="55"/>
                      <a:pt x="114" y="55"/>
                      <a:pt x="114" y="55"/>
                    </a:cubicBezTo>
                    <a:cubicBezTo>
                      <a:pt x="112" y="55"/>
                      <a:pt x="112" y="55"/>
                      <a:pt x="112" y="55"/>
                    </a:cubicBezTo>
                    <a:cubicBezTo>
                      <a:pt x="112" y="37"/>
                      <a:pt x="112" y="37"/>
                      <a:pt x="112" y="37"/>
                    </a:cubicBezTo>
                    <a:cubicBezTo>
                      <a:pt x="110" y="37"/>
                      <a:pt x="110" y="37"/>
                      <a:pt x="110" y="37"/>
                    </a:cubicBezTo>
                    <a:cubicBezTo>
                      <a:pt x="110" y="55"/>
                      <a:pt x="110" y="55"/>
                      <a:pt x="110" y="55"/>
                    </a:cubicBezTo>
                    <a:cubicBezTo>
                      <a:pt x="108" y="55"/>
                      <a:pt x="108" y="55"/>
                      <a:pt x="108" y="55"/>
                    </a:cubicBezTo>
                    <a:cubicBezTo>
                      <a:pt x="108" y="37"/>
                      <a:pt x="108" y="37"/>
                      <a:pt x="108" y="37"/>
                    </a:cubicBezTo>
                    <a:cubicBezTo>
                      <a:pt x="106" y="37"/>
                      <a:pt x="106" y="37"/>
                      <a:pt x="106" y="37"/>
                    </a:cubicBezTo>
                    <a:cubicBezTo>
                      <a:pt x="106" y="55"/>
                      <a:pt x="106" y="55"/>
                      <a:pt x="106" y="55"/>
                    </a:cubicBezTo>
                    <a:cubicBezTo>
                      <a:pt x="104" y="55"/>
                      <a:pt x="104" y="55"/>
                      <a:pt x="104" y="55"/>
                    </a:cubicBezTo>
                    <a:cubicBezTo>
                      <a:pt x="104" y="42"/>
                      <a:pt x="104" y="42"/>
                      <a:pt x="104" y="42"/>
                    </a:cubicBezTo>
                    <a:cubicBezTo>
                      <a:pt x="102" y="42"/>
                      <a:pt x="102" y="42"/>
                      <a:pt x="102" y="42"/>
                    </a:cubicBezTo>
                    <a:cubicBezTo>
                      <a:pt x="102" y="55"/>
                      <a:pt x="102" y="55"/>
                      <a:pt x="102" y="55"/>
                    </a:cubicBezTo>
                    <a:cubicBezTo>
                      <a:pt x="100" y="55"/>
                      <a:pt x="100" y="55"/>
                      <a:pt x="100" y="55"/>
                    </a:cubicBezTo>
                    <a:cubicBezTo>
                      <a:pt x="100" y="37"/>
                      <a:pt x="100" y="37"/>
                      <a:pt x="100" y="37"/>
                    </a:cubicBezTo>
                    <a:cubicBezTo>
                      <a:pt x="98" y="37"/>
                      <a:pt x="98" y="37"/>
                      <a:pt x="98" y="37"/>
                    </a:cubicBezTo>
                    <a:cubicBezTo>
                      <a:pt x="98" y="55"/>
                      <a:pt x="98" y="55"/>
                      <a:pt x="98" y="55"/>
                    </a:cubicBezTo>
                    <a:cubicBezTo>
                      <a:pt x="96" y="55"/>
                      <a:pt x="96" y="55"/>
                      <a:pt x="96" y="55"/>
                    </a:cubicBezTo>
                    <a:cubicBezTo>
                      <a:pt x="96" y="37"/>
                      <a:pt x="96" y="37"/>
                      <a:pt x="96" y="37"/>
                    </a:cubicBezTo>
                    <a:cubicBezTo>
                      <a:pt x="94" y="37"/>
                      <a:pt x="94" y="37"/>
                      <a:pt x="94" y="37"/>
                    </a:cubicBezTo>
                    <a:cubicBezTo>
                      <a:pt x="94" y="55"/>
                      <a:pt x="94" y="55"/>
                      <a:pt x="94" y="55"/>
                    </a:cubicBezTo>
                    <a:cubicBezTo>
                      <a:pt x="92" y="55"/>
                      <a:pt x="92" y="55"/>
                      <a:pt x="92" y="55"/>
                    </a:cubicBezTo>
                    <a:cubicBezTo>
                      <a:pt x="92" y="37"/>
                      <a:pt x="92" y="37"/>
                      <a:pt x="92" y="37"/>
                    </a:cubicBezTo>
                    <a:cubicBezTo>
                      <a:pt x="90" y="37"/>
                      <a:pt x="90" y="37"/>
                      <a:pt x="90" y="37"/>
                    </a:cubicBezTo>
                    <a:cubicBezTo>
                      <a:pt x="90" y="55"/>
                      <a:pt x="90" y="55"/>
                      <a:pt x="90" y="55"/>
                    </a:cubicBezTo>
                    <a:cubicBezTo>
                      <a:pt x="88" y="55"/>
                      <a:pt x="88" y="55"/>
                      <a:pt x="88" y="55"/>
                    </a:cubicBezTo>
                    <a:cubicBezTo>
                      <a:pt x="88" y="37"/>
                      <a:pt x="88" y="37"/>
                      <a:pt x="88" y="37"/>
                    </a:cubicBezTo>
                    <a:cubicBezTo>
                      <a:pt x="86" y="37"/>
                      <a:pt x="86" y="37"/>
                      <a:pt x="86" y="37"/>
                    </a:cubicBezTo>
                    <a:cubicBezTo>
                      <a:pt x="86" y="55"/>
                      <a:pt x="86" y="55"/>
                      <a:pt x="86" y="55"/>
                    </a:cubicBezTo>
                    <a:cubicBezTo>
                      <a:pt x="84" y="55"/>
                      <a:pt x="84" y="55"/>
                      <a:pt x="84" y="55"/>
                    </a:cubicBezTo>
                    <a:cubicBezTo>
                      <a:pt x="84" y="37"/>
                      <a:pt x="84" y="37"/>
                      <a:pt x="84" y="37"/>
                    </a:cubicBezTo>
                    <a:cubicBezTo>
                      <a:pt x="82" y="37"/>
                      <a:pt x="82" y="37"/>
                      <a:pt x="82" y="37"/>
                    </a:cubicBezTo>
                    <a:cubicBezTo>
                      <a:pt x="82" y="55"/>
                      <a:pt x="82" y="55"/>
                      <a:pt x="82" y="55"/>
                    </a:cubicBezTo>
                    <a:cubicBezTo>
                      <a:pt x="72" y="55"/>
                      <a:pt x="72" y="55"/>
                      <a:pt x="72" y="55"/>
                    </a:cubicBezTo>
                    <a:cubicBezTo>
                      <a:pt x="72" y="37"/>
                      <a:pt x="72" y="37"/>
                      <a:pt x="72" y="37"/>
                    </a:cubicBezTo>
                    <a:cubicBezTo>
                      <a:pt x="70" y="37"/>
                      <a:pt x="70" y="37"/>
                      <a:pt x="70" y="37"/>
                    </a:cubicBezTo>
                    <a:cubicBezTo>
                      <a:pt x="70" y="55"/>
                      <a:pt x="70" y="55"/>
                      <a:pt x="70" y="55"/>
                    </a:cubicBezTo>
                    <a:cubicBezTo>
                      <a:pt x="68" y="55"/>
                      <a:pt x="68" y="55"/>
                      <a:pt x="68" y="55"/>
                    </a:cubicBezTo>
                    <a:cubicBezTo>
                      <a:pt x="68" y="37"/>
                      <a:pt x="68" y="37"/>
                      <a:pt x="68" y="37"/>
                    </a:cubicBezTo>
                    <a:cubicBezTo>
                      <a:pt x="66" y="37"/>
                      <a:pt x="66" y="37"/>
                      <a:pt x="66" y="37"/>
                    </a:cubicBezTo>
                    <a:cubicBezTo>
                      <a:pt x="66" y="55"/>
                      <a:pt x="66" y="55"/>
                      <a:pt x="66" y="55"/>
                    </a:cubicBezTo>
                    <a:cubicBezTo>
                      <a:pt x="64" y="55"/>
                      <a:pt x="64" y="55"/>
                      <a:pt x="64" y="55"/>
                    </a:cubicBezTo>
                    <a:cubicBezTo>
                      <a:pt x="64" y="37"/>
                      <a:pt x="64" y="37"/>
                      <a:pt x="64" y="37"/>
                    </a:cubicBezTo>
                    <a:cubicBezTo>
                      <a:pt x="62" y="37"/>
                      <a:pt x="62" y="37"/>
                      <a:pt x="62" y="37"/>
                    </a:cubicBezTo>
                    <a:cubicBezTo>
                      <a:pt x="62" y="55"/>
                      <a:pt x="62" y="55"/>
                      <a:pt x="62" y="55"/>
                    </a:cubicBezTo>
                    <a:cubicBezTo>
                      <a:pt x="60" y="55"/>
                      <a:pt x="60" y="55"/>
                      <a:pt x="60" y="55"/>
                    </a:cubicBezTo>
                    <a:cubicBezTo>
                      <a:pt x="60" y="37"/>
                      <a:pt x="60" y="37"/>
                      <a:pt x="60" y="37"/>
                    </a:cubicBezTo>
                    <a:cubicBezTo>
                      <a:pt x="58" y="37"/>
                      <a:pt x="58" y="37"/>
                      <a:pt x="58" y="37"/>
                    </a:cubicBezTo>
                    <a:cubicBezTo>
                      <a:pt x="58" y="55"/>
                      <a:pt x="58" y="55"/>
                      <a:pt x="58" y="55"/>
                    </a:cubicBezTo>
                    <a:cubicBezTo>
                      <a:pt x="56" y="55"/>
                      <a:pt x="56" y="55"/>
                      <a:pt x="56" y="55"/>
                    </a:cubicBezTo>
                    <a:cubicBezTo>
                      <a:pt x="56" y="37"/>
                      <a:pt x="56" y="37"/>
                      <a:pt x="56" y="37"/>
                    </a:cubicBezTo>
                    <a:cubicBezTo>
                      <a:pt x="54" y="37"/>
                      <a:pt x="54" y="37"/>
                      <a:pt x="54" y="37"/>
                    </a:cubicBezTo>
                    <a:cubicBezTo>
                      <a:pt x="53" y="55"/>
                      <a:pt x="53" y="55"/>
                      <a:pt x="53" y="55"/>
                    </a:cubicBezTo>
                    <a:cubicBezTo>
                      <a:pt x="51" y="55"/>
                      <a:pt x="51" y="55"/>
                      <a:pt x="51" y="55"/>
                    </a:cubicBezTo>
                    <a:cubicBezTo>
                      <a:pt x="52" y="37"/>
                      <a:pt x="52" y="37"/>
                      <a:pt x="52" y="37"/>
                    </a:cubicBezTo>
                    <a:cubicBezTo>
                      <a:pt x="50" y="37"/>
                      <a:pt x="50" y="37"/>
                      <a:pt x="50" y="37"/>
                    </a:cubicBezTo>
                    <a:cubicBezTo>
                      <a:pt x="49" y="55"/>
                      <a:pt x="49" y="55"/>
                      <a:pt x="49" y="55"/>
                    </a:cubicBezTo>
                    <a:cubicBezTo>
                      <a:pt x="47" y="55"/>
                      <a:pt x="47" y="55"/>
                      <a:pt x="47" y="55"/>
                    </a:cubicBezTo>
                    <a:cubicBezTo>
                      <a:pt x="48" y="37"/>
                      <a:pt x="48" y="37"/>
                      <a:pt x="48" y="37"/>
                    </a:cubicBezTo>
                    <a:cubicBezTo>
                      <a:pt x="45" y="37"/>
                      <a:pt x="45" y="37"/>
                      <a:pt x="45" y="37"/>
                    </a:cubicBezTo>
                    <a:cubicBezTo>
                      <a:pt x="45" y="55"/>
                      <a:pt x="45" y="55"/>
                      <a:pt x="45" y="55"/>
                    </a:cubicBezTo>
                    <a:cubicBezTo>
                      <a:pt x="43" y="55"/>
                      <a:pt x="43" y="55"/>
                      <a:pt x="43" y="55"/>
                    </a:cubicBezTo>
                    <a:cubicBezTo>
                      <a:pt x="43" y="37"/>
                      <a:pt x="43" y="37"/>
                      <a:pt x="43" y="37"/>
                    </a:cubicBezTo>
                    <a:cubicBezTo>
                      <a:pt x="41" y="37"/>
                      <a:pt x="41" y="37"/>
                      <a:pt x="41" y="37"/>
                    </a:cubicBezTo>
                    <a:cubicBezTo>
                      <a:pt x="41" y="55"/>
                      <a:pt x="41" y="55"/>
                      <a:pt x="41" y="55"/>
                    </a:cubicBezTo>
                    <a:cubicBezTo>
                      <a:pt x="39" y="55"/>
                      <a:pt x="39" y="55"/>
                      <a:pt x="39" y="55"/>
                    </a:cubicBezTo>
                    <a:cubicBezTo>
                      <a:pt x="39" y="37"/>
                      <a:pt x="39" y="37"/>
                      <a:pt x="39" y="37"/>
                    </a:cubicBezTo>
                    <a:cubicBezTo>
                      <a:pt x="37" y="37"/>
                      <a:pt x="37" y="37"/>
                      <a:pt x="37" y="37"/>
                    </a:cubicBezTo>
                    <a:cubicBezTo>
                      <a:pt x="37" y="55"/>
                      <a:pt x="37" y="55"/>
                      <a:pt x="37" y="55"/>
                    </a:cubicBezTo>
                    <a:cubicBezTo>
                      <a:pt x="35" y="55"/>
                      <a:pt x="35" y="55"/>
                      <a:pt x="35" y="55"/>
                    </a:cubicBezTo>
                    <a:cubicBezTo>
                      <a:pt x="35" y="37"/>
                      <a:pt x="35" y="37"/>
                      <a:pt x="35" y="37"/>
                    </a:cubicBezTo>
                    <a:cubicBezTo>
                      <a:pt x="33" y="37"/>
                      <a:pt x="33" y="37"/>
                      <a:pt x="33" y="37"/>
                    </a:cubicBezTo>
                    <a:cubicBezTo>
                      <a:pt x="33" y="55"/>
                      <a:pt x="33" y="55"/>
                      <a:pt x="33" y="55"/>
                    </a:cubicBezTo>
                    <a:cubicBezTo>
                      <a:pt x="31" y="55"/>
                      <a:pt x="31" y="55"/>
                      <a:pt x="31" y="55"/>
                    </a:cubicBezTo>
                    <a:cubicBezTo>
                      <a:pt x="31" y="37"/>
                      <a:pt x="31" y="37"/>
                      <a:pt x="31" y="37"/>
                    </a:cubicBezTo>
                    <a:cubicBezTo>
                      <a:pt x="29" y="37"/>
                      <a:pt x="29" y="37"/>
                      <a:pt x="29" y="37"/>
                    </a:cubicBezTo>
                    <a:cubicBezTo>
                      <a:pt x="29" y="55"/>
                      <a:pt x="29" y="55"/>
                      <a:pt x="29" y="55"/>
                    </a:cubicBezTo>
                    <a:cubicBezTo>
                      <a:pt x="21" y="55"/>
                      <a:pt x="21" y="55"/>
                      <a:pt x="21" y="55"/>
                    </a:cubicBezTo>
                    <a:cubicBezTo>
                      <a:pt x="21" y="40"/>
                      <a:pt x="21" y="40"/>
                      <a:pt x="21" y="40"/>
                    </a:cubicBezTo>
                    <a:cubicBezTo>
                      <a:pt x="14" y="40"/>
                      <a:pt x="14" y="40"/>
                      <a:pt x="14" y="40"/>
                    </a:cubicBezTo>
                    <a:cubicBezTo>
                      <a:pt x="14" y="55"/>
                      <a:pt x="14" y="55"/>
                      <a:pt x="14" y="55"/>
                    </a:cubicBezTo>
                    <a:cubicBezTo>
                      <a:pt x="12" y="56"/>
                      <a:pt x="10" y="56"/>
                      <a:pt x="9" y="57"/>
                    </a:cubicBezTo>
                    <a:cubicBezTo>
                      <a:pt x="9" y="23"/>
                      <a:pt x="9" y="23"/>
                      <a:pt x="9" y="23"/>
                    </a:cubicBezTo>
                    <a:cubicBezTo>
                      <a:pt x="9" y="22"/>
                      <a:pt x="9" y="22"/>
                      <a:pt x="9" y="22"/>
                    </a:cubicBezTo>
                    <a:cubicBezTo>
                      <a:pt x="154" y="22"/>
                      <a:pt x="154" y="22"/>
                      <a:pt x="154" y="22"/>
                    </a:cubicBezTo>
                    <a:cubicBezTo>
                      <a:pt x="154" y="57"/>
                      <a:pt x="154" y="57"/>
                      <a:pt x="154" y="57"/>
                    </a:cubicBezTo>
                    <a:cubicBezTo>
                      <a:pt x="151" y="56"/>
                      <a:pt x="149" y="55"/>
                      <a:pt x="145" y="55"/>
                    </a:cubicBezTo>
                    <a:cubicBezTo>
                      <a:pt x="145" y="55"/>
                      <a:pt x="145" y="55"/>
                      <a:pt x="145" y="55"/>
                    </a:cubicBezTo>
                    <a:cubicBezTo>
                      <a:pt x="145" y="37"/>
                      <a:pt x="145" y="37"/>
                      <a:pt x="145" y="37"/>
                    </a:cubicBezTo>
                    <a:lnTo>
                      <a:pt x="143" y="37"/>
                    </a:lnTo>
                    <a:close/>
                  </a:path>
                </a:pathLst>
              </a:custGeom>
              <a:grpFill/>
              <a:ln>
                <a:noFill/>
              </a:ln>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6" name="Group 5">
                <a:extLst>
                  <a:ext uri="{FF2B5EF4-FFF2-40B4-BE49-F238E27FC236}">
                    <a16:creationId xmlns:a16="http://schemas.microsoft.com/office/drawing/2014/main" id="{C6510D6F-038B-42F3-93E9-BC8B92E38CDD}"/>
                  </a:ext>
                </a:extLst>
              </p:cNvPr>
              <p:cNvGrpSpPr/>
              <p:nvPr/>
            </p:nvGrpSpPr>
            <p:grpSpPr>
              <a:xfrm>
                <a:off x="21431450" y="987711"/>
                <a:ext cx="795430" cy="930383"/>
                <a:chOff x="21431450" y="987711"/>
                <a:chExt cx="795430" cy="930383"/>
              </a:xfrm>
              <a:grpFill/>
            </p:grpSpPr>
            <p:sp>
              <p:nvSpPr>
                <p:cNvPr id="21055" name="Freeform 3805">
                  <a:extLst>
                    <a:ext uri="{FF2B5EF4-FFF2-40B4-BE49-F238E27FC236}">
                      <a16:creationId xmlns:a16="http://schemas.microsoft.com/office/drawing/2014/main" id="{4FFB921A-4A3D-4151-AF97-297792EDF05A}"/>
                    </a:ext>
                  </a:extLst>
                </p:cNvPr>
                <p:cNvSpPr>
                  <a:spLocks/>
                </p:cNvSpPr>
                <p:nvPr/>
              </p:nvSpPr>
              <p:spPr bwMode="auto">
                <a:xfrm>
                  <a:off x="21431450" y="1021053"/>
                  <a:ext cx="658889" cy="897041"/>
                </a:xfrm>
                <a:custGeom>
                  <a:avLst/>
                  <a:gdLst>
                    <a:gd name="T0" fmla="*/ 147 w 153"/>
                    <a:gd name="T1" fmla="*/ 141 h 208"/>
                    <a:gd name="T2" fmla="*/ 107 w 153"/>
                    <a:gd name="T3" fmla="*/ 157 h 208"/>
                    <a:gd name="T4" fmla="*/ 105 w 153"/>
                    <a:gd name="T5" fmla="*/ 157 h 208"/>
                    <a:gd name="T6" fmla="*/ 103 w 153"/>
                    <a:gd name="T7" fmla="*/ 158 h 208"/>
                    <a:gd name="T8" fmla="*/ 11 w 153"/>
                    <a:gd name="T9" fmla="*/ 84 h 208"/>
                    <a:gd name="T10" fmla="*/ 43 w 153"/>
                    <a:gd name="T11" fmla="*/ 6 h 208"/>
                    <a:gd name="T12" fmla="*/ 43 w 153"/>
                    <a:gd name="T13" fmla="*/ 1 h 208"/>
                    <a:gd name="T14" fmla="*/ 39 w 153"/>
                    <a:gd name="T15" fmla="*/ 1 h 208"/>
                    <a:gd name="T16" fmla="*/ 5 w 153"/>
                    <a:gd name="T17" fmla="*/ 85 h 208"/>
                    <a:gd name="T18" fmla="*/ 103 w 153"/>
                    <a:gd name="T19" fmla="*/ 165 h 208"/>
                    <a:gd name="T20" fmla="*/ 106 w 153"/>
                    <a:gd name="T21" fmla="*/ 190 h 208"/>
                    <a:gd name="T22" fmla="*/ 79 w 153"/>
                    <a:gd name="T23" fmla="*/ 193 h 208"/>
                    <a:gd name="T24" fmla="*/ 72 w 153"/>
                    <a:gd name="T25" fmla="*/ 203 h 208"/>
                    <a:gd name="T26" fmla="*/ 73 w 153"/>
                    <a:gd name="T27" fmla="*/ 208 h 208"/>
                    <a:gd name="T28" fmla="*/ 150 w 153"/>
                    <a:gd name="T29" fmla="*/ 197 h 208"/>
                    <a:gd name="T30" fmla="*/ 149 w 153"/>
                    <a:gd name="T31" fmla="*/ 192 h 208"/>
                    <a:gd name="T32" fmla="*/ 140 w 153"/>
                    <a:gd name="T33" fmla="*/ 185 h 208"/>
                    <a:gd name="T34" fmla="*/ 113 w 153"/>
                    <a:gd name="T35" fmla="*/ 189 h 208"/>
                    <a:gd name="T36" fmla="*/ 109 w 153"/>
                    <a:gd name="T37" fmla="*/ 164 h 208"/>
                    <a:gd name="T38" fmla="*/ 151 w 153"/>
                    <a:gd name="T39" fmla="*/ 146 h 208"/>
                    <a:gd name="T40" fmla="*/ 152 w 153"/>
                    <a:gd name="T41" fmla="*/ 142 h 208"/>
                    <a:gd name="T42" fmla="*/ 147 w 153"/>
                    <a:gd name="T43" fmla="*/ 1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8">
                      <a:moveTo>
                        <a:pt x="147" y="141"/>
                      </a:moveTo>
                      <a:cubicBezTo>
                        <a:pt x="135" y="150"/>
                        <a:pt x="122" y="155"/>
                        <a:pt x="107" y="157"/>
                      </a:cubicBezTo>
                      <a:cubicBezTo>
                        <a:pt x="107" y="157"/>
                        <a:pt x="106" y="157"/>
                        <a:pt x="105" y="157"/>
                      </a:cubicBezTo>
                      <a:cubicBezTo>
                        <a:pt x="104" y="157"/>
                        <a:pt x="104" y="157"/>
                        <a:pt x="103" y="158"/>
                      </a:cubicBezTo>
                      <a:cubicBezTo>
                        <a:pt x="58" y="162"/>
                        <a:pt x="17" y="130"/>
                        <a:pt x="11" y="84"/>
                      </a:cubicBezTo>
                      <a:cubicBezTo>
                        <a:pt x="7" y="55"/>
                        <a:pt x="19" y="25"/>
                        <a:pt x="43" y="6"/>
                      </a:cubicBezTo>
                      <a:cubicBezTo>
                        <a:pt x="44" y="5"/>
                        <a:pt x="44" y="3"/>
                        <a:pt x="43" y="1"/>
                      </a:cubicBezTo>
                      <a:cubicBezTo>
                        <a:pt x="42" y="0"/>
                        <a:pt x="40" y="0"/>
                        <a:pt x="39" y="1"/>
                      </a:cubicBezTo>
                      <a:cubicBezTo>
                        <a:pt x="13" y="21"/>
                        <a:pt x="0" y="53"/>
                        <a:pt x="5" y="85"/>
                      </a:cubicBezTo>
                      <a:cubicBezTo>
                        <a:pt x="11" y="134"/>
                        <a:pt x="55" y="168"/>
                        <a:pt x="103" y="165"/>
                      </a:cubicBezTo>
                      <a:cubicBezTo>
                        <a:pt x="106" y="190"/>
                        <a:pt x="106" y="190"/>
                        <a:pt x="106" y="190"/>
                      </a:cubicBezTo>
                      <a:cubicBezTo>
                        <a:pt x="79" y="193"/>
                        <a:pt x="79" y="193"/>
                        <a:pt x="79" y="193"/>
                      </a:cubicBezTo>
                      <a:cubicBezTo>
                        <a:pt x="75" y="194"/>
                        <a:pt x="71" y="198"/>
                        <a:pt x="72" y="203"/>
                      </a:cubicBezTo>
                      <a:cubicBezTo>
                        <a:pt x="73" y="208"/>
                        <a:pt x="73" y="208"/>
                        <a:pt x="73" y="208"/>
                      </a:cubicBezTo>
                      <a:cubicBezTo>
                        <a:pt x="150" y="197"/>
                        <a:pt x="150" y="197"/>
                        <a:pt x="150" y="197"/>
                      </a:cubicBezTo>
                      <a:cubicBezTo>
                        <a:pt x="149" y="192"/>
                        <a:pt x="149" y="192"/>
                        <a:pt x="149" y="192"/>
                      </a:cubicBezTo>
                      <a:cubicBezTo>
                        <a:pt x="149" y="188"/>
                        <a:pt x="144" y="185"/>
                        <a:pt x="140" y="185"/>
                      </a:cubicBezTo>
                      <a:cubicBezTo>
                        <a:pt x="113" y="189"/>
                        <a:pt x="113" y="189"/>
                        <a:pt x="113" y="189"/>
                      </a:cubicBezTo>
                      <a:cubicBezTo>
                        <a:pt x="109" y="164"/>
                        <a:pt x="109" y="164"/>
                        <a:pt x="109" y="164"/>
                      </a:cubicBezTo>
                      <a:cubicBezTo>
                        <a:pt x="125" y="162"/>
                        <a:pt x="139" y="156"/>
                        <a:pt x="151" y="146"/>
                      </a:cubicBezTo>
                      <a:cubicBezTo>
                        <a:pt x="153" y="145"/>
                        <a:pt x="153" y="143"/>
                        <a:pt x="152" y="142"/>
                      </a:cubicBezTo>
                      <a:cubicBezTo>
                        <a:pt x="151" y="140"/>
                        <a:pt x="149" y="140"/>
                        <a:pt x="147"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56" name="Freeform 3806">
                  <a:extLst>
                    <a:ext uri="{FF2B5EF4-FFF2-40B4-BE49-F238E27FC236}">
                      <a16:creationId xmlns:a16="http://schemas.microsoft.com/office/drawing/2014/main" id="{91A725B4-68DB-4887-B0F2-24683BDABDF6}"/>
                    </a:ext>
                  </a:extLst>
                </p:cNvPr>
                <p:cNvSpPr>
                  <a:spLocks noEditPoints="1"/>
                </p:cNvSpPr>
                <p:nvPr/>
              </p:nvSpPr>
              <p:spPr bwMode="auto">
                <a:xfrm>
                  <a:off x="21456853" y="987711"/>
                  <a:ext cx="770027" cy="689055"/>
                </a:xfrm>
                <a:custGeom>
                  <a:avLst/>
                  <a:gdLst>
                    <a:gd name="T0" fmla="*/ 100 w 179"/>
                    <a:gd name="T1" fmla="*/ 2 h 160"/>
                    <a:gd name="T2" fmla="*/ 27 w 179"/>
                    <a:gd name="T3" fmla="*/ 129 h 160"/>
                    <a:gd name="T4" fmla="*/ 100 w 179"/>
                    <a:gd name="T5" fmla="*/ 159 h 160"/>
                    <a:gd name="T6" fmla="*/ 152 w 179"/>
                    <a:gd name="T7" fmla="*/ 32 h 160"/>
                    <a:gd name="T8" fmla="*/ 125 w 179"/>
                    <a:gd name="T9" fmla="*/ 53 h 160"/>
                    <a:gd name="T10" fmla="*/ 109 w 179"/>
                    <a:gd name="T11" fmla="*/ 7 h 160"/>
                    <a:gd name="T12" fmla="*/ 89 w 179"/>
                    <a:gd name="T13" fmla="*/ 81 h 160"/>
                    <a:gd name="T14" fmla="*/ 39 w 179"/>
                    <a:gd name="T15" fmla="*/ 72 h 160"/>
                    <a:gd name="T16" fmla="*/ 89 w 179"/>
                    <a:gd name="T17" fmla="*/ 81 h 160"/>
                    <a:gd name="T18" fmla="*/ 94 w 179"/>
                    <a:gd name="T19" fmla="*/ 30 h 160"/>
                    <a:gd name="T20" fmla="*/ 90 w 179"/>
                    <a:gd name="T21" fmla="*/ 80 h 160"/>
                    <a:gd name="T22" fmla="*/ 90 w 179"/>
                    <a:gd name="T23" fmla="*/ 82 h 160"/>
                    <a:gd name="T24" fmla="*/ 84 w 179"/>
                    <a:gd name="T25" fmla="*/ 132 h 160"/>
                    <a:gd name="T26" fmla="*/ 90 w 179"/>
                    <a:gd name="T27" fmla="*/ 82 h 160"/>
                    <a:gd name="T28" fmla="*/ 124 w 179"/>
                    <a:gd name="T29" fmla="*/ 55 h 160"/>
                    <a:gd name="T30" fmla="*/ 110 w 179"/>
                    <a:gd name="T31" fmla="*/ 106 h 160"/>
                    <a:gd name="T32" fmla="*/ 79 w 179"/>
                    <a:gd name="T33" fmla="*/ 6 h 160"/>
                    <a:gd name="T34" fmla="*/ 107 w 179"/>
                    <a:gd name="T35" fmla="*/ 7 h 160"/>
                    <a:gd name="T36" fmla="*/ 47 w 179"/>
                    <a:gd name="T37" fmla="*/ 18 h 160"/>
                    <a:gd name="T38" fmla="*/ 44 w 179"/>
                    <a:gd name="T39" fmla="*/ 20 h 160"/>
                    <a:gd name="T40" fmla="*/ 69 w 179"/>
                    <a:gd name="T41" fmla="*/ 52 h 160"/>
                    <a:gd name="T42" fmla="*/ 42 w 179"/>
                    <a:gd name="T43" fmla="*/ 22 h 160"/>
                    <a:gd name="T44" fmla="*/ 68 w 179"/>
                    <a:gd name="T45" fmla="*/ 53 h 160"/>
                    <a:gd name="T46" fmla="*/ 42 w 179"/>
                    <a:gd name="T47" fmla="*/ 22 h 160"/>
                    <a:gd name="T48" fmla="*/ 39 w 179"/>
                    <a:gd name="T49" fmla="*/ 24 h 160"/>
                    <a:gd name="T50" fmla="*/ 14 w 179"/>
                    <a:gd name="T51" fmla="*/ 79 h 160"/>
                    <a:gd name="T52" fmla="*/ 14 w 179"/>
                    <a:gd name="T53" fmla="*/ 81 h 160"/>
                    <a:gd name="T54" fmla="*/ 53 w 179"/>
                    <a:gd name="T55" fmla="*/ 108 h 160"/>
                    <a:gd name="T56" fmla="*/ 14 w 179"/>
                    <a:gd name="T57" fmla="*/ 81 h 160"/>
                    <a:gd name="T58" fmla="*/ 54 w 179"/>
                    <a:gd name="T59" fmla="*/ 109 h 160"/>
                    <a:gd name="T60" fmla="*/ 69 w 179"/>
                    <a:gd name="T61" fmla="*/ 154 h 160"/>
                    <a:gd name="T62" fmla="*/ 80 w 179"/>
                    <a:gd name="T63" fmla="*/ 156 h 160"/>
                    <a:gd name="T64" fmla="*/ 84 w 179"/>
                    <a:gd name="T65" fmla="*/ 134 h 160"/>
                    <a:gd name="T66" fmla="*/ 80 w 179"/>
                    <a:gd name="T67" fmla="*/ 156 h 160"/>
                    <a:gd name="T68" fmla="*/ 85 w 179"/>
                    <a:gd name="T69" fmla="*/ 133 h 160"/>
                    <a:gd name="T70" fmla="*/ 135 w 179"/>
                    <a:gd name="T71" fmla="*/ 141 h 160"/>
                    <a:gd name="T72" fmla="*/ 137 w 179"/>
                    <a:gd name="T73" fmla="*/ 140 h 160"/>
                    <a:gd name="T74" fmla="*/ 111 w 179"/>
                    <a:gd name="T75" fmla="*/ 107 h 160"/>
                    <a:gd name="T76" fmla="*/ 137 w 179"/>
                    <a:gd name="T77" fmla="*/ 140 h 160"/>
                    <a:gd name="T78" fmla="*/ 142 w 179"/>
                    <a:gd name="T79" fmla="*/ 89 h 160"/>
                    <a:gd name="T80" fmla="*/ 139 w 179"/>
                    <a:gd name="T81" fmla="*/ 138 h 160"/>
                    <a:gd name="T82" fmla="*/ 126 w 179"/>
                    <a:gd name="T83" fmla="*/ 54 h 160"/>
                    <a:gd name="T84" fmla="*/ 166 w 179"/>
                    <a:gd name="T85" fmla="*/ 7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160">
                      <a:moveTo>
                        <a:pt x="152" y="32"/>
                      </a:moveTo>
                      <a:cubicBezTo>
                        <a:pt x="140" y="16"/>
                        <a:pt x="121" y="5"/>
                        <a:pt x="100" y="2"/>
                      </a:cubicBezTo>
                      <a:cubicBezTo>
                        <a:pt x="79" y="0"/>
                        <a:pt x="58" y="5"/>
                        <a:pt x="41" y="18"/>
                      </a:cubicBezTo>
                      <a:cubicBezTo>
                        <a:pt x="7" y="45"/>
                        <a:pt x="0" y="95"/>
                        <a:pt x="27" y="129"/>
                      </a:cubicBezTo>
                      <a:cubicBezTo>
                        <a:pt x="40" y="146"/>
                        <a:pt x="59" y="157"/>
                        <a:pt x="80" y="159"/>
                      </a:cubicBezTo>
                      <a:cubicBezTo>
                        <a:pt x="87" y="160"/>
                        <a:pt x="94" y="160"/>
                        <a:pt x="100" y="159"/>
                      </a:cubicBezTo>
                      <a:cubicBezTo>
                        <a:pt x="114" y="158"/>
                        <a:pt x="127" y="152"/>
                        <a:pt x="138" y="144"/>
                      </a:cubicBezTo>
                      <a:cubicBezTo>
                        <a:pt x="173" y="117"/>
                        <a:pt x="179" y="67"/>
                        <a:pt x="152" y="32"/>
                      </a:cubicBezTo>
                      <a:close/>
                      <a:moveTo>
                        <a:pt x="149" y="34"/>
                      </a:moveTo>
                      <a:cubicBezTo>
                        <a:pt x="125" y="53"/>
                        <a:pt x="125" y="53"/>
                        <a:pt x="125" y="53"/>
                      </a:cubicBezTo>
                      <a:cubicBezTo>
                        <a:pt x="116" y="43"/>
                        <a:pt x="106" y="34"/>
                        <a:pt x="95" y="28"/>
                      </a:cubicBezTo>
                      <a:cubicBezTo>
                        <a:pt x="100" y="22"/>
                        <a:pt x="105" y="15"/>
                        <a:pt x="109" y="7"/>
                      </a:cubicBezTo>
                      <a:cubicBezTo>
                        <a:pt x="125" y="12"/>
                        <a:pt x="139" y="21"/>
                        <a:pt x="149" y="34"/>
                      </a:cubicBezTo>
                      <a:close/>
                      <a:moveTo>
                        <a:pt x="89" y="81"/>
                      </a:moveTo>
                      <a:cubicBezTo>
                        <a:pt x="55" y="107"/>
                        <a:pt x="55" y="107"/>
                        <a:pt x="55" y="107"/>
                      </a:cubicBezTo>
                      <a:cubicBezTo>
                        <a:pt x="47" y="96"/>
                        <a:pt x="41" y="85"/>
                        <a:pt x="39" y="72"/>
                      </a:cubicBezTo>
                      <a:cubicBezTo>
                        <a:pt x="49" y="68"/>
                        <a:pt x="59" y="62"/>
                        <a:pt x="69" y="55"/>
                      </a:cubicBezTo>
                      <a:lnTo>
                        <a:pt x="89" y="81"/>
                      </a:lnTo>
                      <a:close/>
                      <a:moveTo>
                        <a:pt x="70" y="54"/>
                      </a:moveTo>
                      <a:cubicBezTo>
                        <a:pt x="79" y="47"/>
                        <a:pt x="87" y="39"/>
                        <a:pt x="94" y="30"/>
                      </a:cubicBezTo>
                      <a:cubicBezTo>
                        <a:pt x="105" y="36"/>
                        <a:pt x="115" y="44"/>
                        <a:pt x="123" y="54"/>
                      </a:cubicBezTo>
                      <a:cubicBezTo>
                        <a:pt x="90" y="80"/>
                        <a:pt x="90" y="80"/>
                        <a:pt x="90" y="80"/>
                      </a:cubicBezTo>
                      <a:lnTo>
                        <a:pt x="70" y="54"/>
                      </a:lnTo>
                      <a:close/>
                      <a:moveTo>
                        <a:pt x="90" y="82"/>
                      </a:moveTo>
                      <a:cubicBezTo>
                        <a:pt x="109" y="107"/>
                        <a:pt x="109" y="107"/>
                        <a:pt x="109" y="107"/>
                      </a:cubicBezTo>
                      <a:cubicBezTo>
                        <a:pt x="99" y="114"/>
                        <a:pt x="91" y="122"/>
                        <a:pt x="84" y="132"/>
                      </a:cubicBezTo>
                      <a:cubicBezTo>
                        <a:pt x="73" y="126"/>
                        <a:pt x="63" y="118"/>
                        <a:pt x="56" y="108"/>
                      </a:cubicBezTo>
                      <a:lnTo>
                        <a:pt x="90" y="82"/>
                      </a:lnTo>
                      <a:close/>
                      <a:moveTo>
                        <a:pt x="91" y="81"/>
                      </a:moveTo>
                      <a:cubicBezTo>
                        <a:pt x="124" y="55"/>
                        <a:pt x="124" y="55"/>
                        <a:pt x="124" y="55"/>
                      </a:cubicBezTo>
                      <a:cubicBezTo>
                        <a:pt x="132" y="65"/>
                        <a:pt x="137" y="76"/>
                        <a:pt x="140" y="88"/>
                      </a:cubicBezTo>
                      <a:cubicBezTo>
                        <a:pt x="129" y="93"/>
                        <a:pt x="119" y="99"/>
                        <a:pt x="110" y="106"/>
                      </a:cubicBezTo>
                      <a:lnTo>
                        <a:pt x="91" y="81"/>
                      </a:lnTo>
                      <a:close/>
                      <a:moveTo>
                        <a:pt x="79" y="6"/>
                      </a:moveTo>
                      <a:cubicBezTo>
                        <a:pt x="86" y="5"/>
                        <a:pt x="93" y="5"/>
                        <a:pt x="99" y="6"/>
                      </a:cubicBezTo>
                      <a:cubicBezTo>
                        <a:pt x="102" y="6"/>
                        <a:pt x="105" y="6"/>
                        <a:pt x="107" y="7"/>
                      </a:cubicBezTo>
                      <a:cubicBezTo>
                        <a:pt x="103" y="14"/>
                        <a:pt x="99" y="21"/>
                        <a:pt x="94" y="28"/>
                      </a:cubicBezTo>
                      <a:cubicBezTo>
                        <a:pt x="79" y="21"/>
                        <a:pt x="63" y="17"/>
                        <a:pt x="47" y="18"/>
                      </a:cubicBezTo>
                      <a:cubicBezTo>
                        <a:pt x="57" y="11"/>
                        <a:pt x="68" y="7"/>
                        <a:pt x="79" y="6"/>
                      </a:cubicBezTo>
                      <a:close/>
                      <a:moveTo>
                        <a:pt x="44" y="20"/>
                      </a:moveTo>
                      <a:cubicBezTo>
                        <a:pt x="61" y="19"/>
                        <a:pt x="78" y="22"/>
                        <a:pt x="93" y="29"/>
                      </a:cubicBezTo>
                      <a:cubicBezTo>
                        <a:pt x="86" y="38"/>
                        <a:pt x="78" y="46"/>
                        <a:pt x="69" y="52"/>
                      </a:cubicBezTo>
                      <a:cubicBezTo>
                        <a:pt x="44" y="20"/>
                        <a:pt x="44" y="20"/>
                        <a:pt x="44" y="20"/>
                      </a:cubicBezTo>
                      <a:close/>
                      <a:moveTo>
                        <a:pt x="42" y="22"/>
                      </a:moveTo>
                      <a:cubicBezTo>
                        <a:pt x="43" y="21"/>
                        <a:pt x="43" y="21"/>
                        <a:pt x="43" y="21"/>
                      </a:cubicBezTo>
                      <a:cubicBezTo>
                        <a:pt x="68" y="53"/>
                        <a:pt x="68" y="53"/>
                        <a:pt x="68" y="53"/>
                      </a:cubicBezTo>
                      <a:cubicBezTo>
                        <a:pt x="59" y="60"/>
                        <a:pt x="49" y="66"/>
                        <a:pt x="38" y="71"/>
                      </a:cubicBezTo>
                      <a:cubicBezTo>
                        <a:pt x="35" y="55"/>
                        <a:pt x="36" y="38"/>
                        <a:pt x="42" y="22"/>
                      </a:cubicBezTo>
                      <a:close/>
                      <a:moveTo>
                        <a:pt x="14" y="71"/>
                      </a:moveTo>
                      <a:cubicBezTo>
                        <a:pt x="17" y="53"/>
                        <a:pt x="26" y="36"/>
                        <a:pt x="39" y="24"/>
                      </a:cubicBezTo>
                      <a:cubicBezTo>
                        <a:pt x="34" y="40"/>
                        <a:pt x="33" y="56"/>
                        <a:pt x="37" y="71"/>
                      </a:cubicBezTo>
                      <a:cubicBezTo>
                        <a:pt x="29" y="75"/>
                        <a:pt x="22" y="77"/>
                        <a:pt x="14" y="79"/>
                      </a:cubicBezTo>
                      <a:cubicBezTo>
                        <a:pt x="14" y="77"/>
                        <a:pt x="14" y="74"/>
                        <a:pt x="14" y="71"/>
                      </a:cubicBezTo>
                      <a:close/>
                      <a:moveTo>
                        <a:pt x="14" y="81"/>
                      </a:moveTo>
                      <a:cubicBezTo>
                        <a:pt x="22" y="79"/>
                        <a:pt x="30" y="76"/>
                        <a:pt x="37" y="73"/>
                      </a:cubicBezTo>
                      <a:cubicBezTo>
                        <a:pt x="40" y="86"/>
                        <a:pt x="45" y="97"/>
                        <a:pt x="53" y="108"/>
                      </a:cubicBezTo>
                      <a:cubicBezTo>
                        <a:pt x="29" y="127"/>
                        <a:pt x="29" y="127"/>
                        <a:pt x="29" y="127"/>
                      </a:cubicBezTo>
                      <a:cubicBezTo>
                        <a:pt x="19" y="113"/>
                        <a:pt x="14" y="97"/>
                        <a:pt x="14" y="81"/>
                      </a:cubicBezTo>
                      <a:close/>
                      <a:moveTo>
                        <a:pt x="30" y="128"/>
                      </a:moveTo>
                      <a:cubicBezTo>
                        <a:pt x="54" y="109"/>
                        <a:pt x="54" y="109"/>
                        <a:pt x="54" y="109"/>
                      </a:cubicBezTo>
                      <a:cubicBezTo>
                        <a:pt x="62" y="119"/>
                        <a:pt x="72" y="127"/>
                        <a:pt x="83" y="133"/>
                      </a:cubicBezTo>
                      <a:cubicBezTo>
                        <a:pt x="78" y="140"/>
                        <a:pt x="73" y="146"/>
                        <a:pt x="69" y="154"/>
                      </a:cubicBezTo>
                      <a:cubicBezTo>
                        <a:pt x="54" y="150"/>
                        <a:pt x="40" y="141"/>
                        <a:pt x="30" y="128"/>
                      </a:cubicBezTo>
                      <a:close/>
                      <a:moveTo>
                        <a:pt x="80" y="156"/>
                      </a:moveTo>
                      <a:cubicBezTo>
                        <a:pt x="77" y="156"/>
                        <a:pt x="74" y="155"/>
                        <a:pt x="71" y="154"/>
                      </a:cubicBezTo>
                      <a:cubicBezTo>
                        <a:pt x="75" y="147"/>
                        <a:pt x="79" y="140"/>
                        <a:pt x="84" y="134"/>
                      </a:cubicBezTo>
                      <a:cubicBezTo>
                        <a:pt x="99" y="141"/>
                        <a:pt x="115" y="145"/>
                        <a:pt x="132" y="144"/>
                      </a:cubicBezTo>
                      <a:cubicBezTo>
                        <a:pt x="117" y="154"/>
                        <a:pt x="99" y="159"/>
                        <a:pt x="80" y="156"/>
                      </a:cubicBezTo>
                      <a:close/>
                      <a:moveTo>
                        <a:pt x="135" y="142"/>
                      </a:moveTo>
                      <a:cubicBezTo>
                        <a:pt x="117" y="144"/>
                        <a:pt x="100" y="140"/>
                        <a:pt x="85" y="133"/>
                      </a:cubicBezTo>
                      <a:cubicBezTo>
                        <a:pt x="92" y="123"/>
                        <a:pt x="101" y="115"/>
                        <a:pt x="110" y="108"/>
                      </a:cubicBezTo>
                      <a:cubicBezTo>
                        <a:pt x="135" y="141"/>
                        <a:pt x="135" y="141"/>
                        <a:pt x="135" y="141"/>
                      </a:cubicBezTo>
                      <a:lnTo>
                        <a:pt x="135" y="142"/>
                      </a:lnTo>
                      <a:close/>
                      <a:moveTo>
                        <a:pt x="137" y="140"/>
                      </a:moveTo>
                      <a:cubicBezTo>
                        <a:pt x="137" y="140"/>
                        <a:pt x="137" y="140"/>
                        <a:pt x="137" y="140"/>
                      </a:cubicBezTo>
                      <a:cubicBezTo>
                        <a:pt x="111" y="107"/>
                        <a:pt x="111" y="107"/>
                        <a:pt x="111" y="107"/>
                      </a:cubicBezTo>
                      <a:cubicBezTo>
                        <a:pt x="120" y="100"/>
                        <a:pt x="130" y="94"/>
                        <a:pt x="140" y="90"/>
                      </a:cubicBezTo>
                      <a:cubicBezTo>
                        <a:pt x="144" y="106"/>
                        <a:pt x="143" y="124"/>
                        <a:pt x="137" y="140"/>
                      </a:cubicBezTo>
                      <a:close/>
                      <a:moveTo>
                        <a:pt x="139" y="138"/>
                      </a:moveTo>
                      <a:cubicBezTo>
                        <a:pt x="145" y="122"/>
                        <a:pt x="146" y="105"/>
                        <a:pt x="142" y="89"/>
                      </a:cubicBezTo>
                      <a:cubicBezTo>
                        <a:pt x="149" y="86"/>
                        <a:pt x="157" y="83"/>
                        <a:pt x="166" y="81"/>
                      </a:cubicBezTo>
                      <a:cubicBezTo>
                        <a:pt x="166" y="102"/>
                        <a:pt x="157" y="123"/>
                        <a:pt x="139" y="138"/>
                      </a:cubicBezTo>
                      <a:close/>
                      <a:moveTo>
                        <a:pt x="141" y="87"/>
                      </a:moveTo>
                      <a:cubicBezTo>
                        <a:pt x="139" y="76"/>
                        <a:pt x="133" y="64"/>
                        <a:pt x="126" y="54"/>
                      </a:cubicBezTo>
                      <a:cubicBezTo>
                        <a:pt x="150" y="35"/>
                        <a:pt x="150" y="35"/>
                        <a:pt x="150" y="35"/>
                      </a:cubicBezTo>
                      <a:cubicBezTo>
                        <a:pt x="160" y="48"/>
                        <a:pt x="165" y="64"/>
                        <a:pt x="166" y="79"/>
                      </a:cubicBezTo>
                      <a:cubicBezTo>
                        <a:pt x="157" y="81"/>
                        <a:pt x="149" y="84"/>
                        <a:pt x="14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grpSp>
          <p:nvGrpSpPr>
            <p:cNvPr id="1969" name="Graphic 2">
              <a:extLst>
                <a:ext uri="{FF2B5EF4-FFF2-40B4-BE49-F238E27FC236}">
                  <a16:creationId xmlns:a16="http://schemas.microsoft.com/office/drawing/2014/main" id="{990139CC-9DFE-44D9-A48F-BA44A3FD27B1}"/>
                </a:ext>
              </a:extLst>
            </p:cNvPr>
            <p:cNvGrpSpPr/>
            <p:nvPr/>
          </p:nvGrpSpPr>
          <p:grpSpPr>
            <a:xfrm>
              <a:off x="19037760" y="2114950"/>
              <a:ext cx="826530" cy="940723"/>
              <a:chOff x="3426362" y="292366"/>
              <a:chExt cx="739947" cy="842330"/>
            </a:xfrm>
            <a:solidFill>
              <a:schemeClr val="accent2"/>
            </a:solidFill>
          </p:grpSpPr>
          <p:sp>
            <p:nvSpPr>
              <p:cNvPr id="1970" name="Freeform: Shape 1969">
                <a:extLst>
                  <a:ext uri="{FF2B5EF4-FFF2-40B4-BE49-F238E27FC236}">
                    <a16:creationId xmlns:a16="http://schemas.microsoft.com/office/drawing/2014/main" id="{D900BD39-D1C6-471B-A120-29D33434940E}"/>
                  </a:ext>
                </a:extLst>
              </p:cNvPr>
              <p:cNvSpPr/>
              <p:nvPr/>
            </p:nvSpPr>
            <p:spPr>
              <a:xfrm>
                <a:off x="3496168" y="471535"/>
                <a:ext cx="176842" cy="176842"/>
              </a:xfrm>
              <a:custGeom>
                <a:avLst/>
                <a:gdLst>
                  <a:gd name="connsiteX0" fmla="*/ 88421 w 176842"/>
                  <a:gd name="connsiteY0" fmla="*/ 176843 h 176842"/>
                  <a:gd name="connsiteX1" fmla="*/ 0 w 176842"/>
                  <a:gd name="connsiteY1" fmla="*/ 88421 h 176842"/>
                  <a:gd name="connsiteX2" fmla="*/ 88421 w 176842"/>
                  <a:gd name="connsiteY2" fmla="*/ 0 h 176842"/>
                  <a:gd name="connsiteX3" fmla="*/ 176843 w 176842"/>
                  <a:gd name="connsiteY3" fmla="*/ 88421 h 176842"/>
                  <a:gd name="connsiteX4" fmla="*/ 88421 w 176842"/>
                  <a:gd name="connsiteY4" fmla="*/ 176843 h 176842"/>
                  <a:gd name="connsiteX5" fmla="*/ 88421 w 176842"/>
                  <a:gd name="connsiteY5" fmla="*/ 27923 h 176842"/>
                  <a:gd name="connsiteX6" fmla="*/ 27922 w 176842"/>
                  <a:gd name="connsiteY6" fmla="*/ 88421 h 176842"/>
                  <a:gd name="connsiteX7" fmla="*/ 88421 w 176842"/>
                  <a:gd name="connsiteY7" fmla="*/ 148920 h 176842"/>
                  <a:gd name="connsiteX8" fmla="*/ 148920 w 176842"/>
                  <a:gd name="connsiteY8" fmla="*/ 88421 h 176842"/>
                  <a:gd name="connsiteX9" fmla="*/ 88421 w 176842"/>
                  <a:gd name="connsiteY9" fmla="*/ 27923 h 17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842" h="176842">
                    <a:moveTo>
                      <a:pt x="88421" y="176843"/>
                    </a:moveTo>
                    <a:cubicBezTo>
                      <a:pt x="39557" y="176843"/>
                      <a:pt x="0" y="137286"/>
                      <a:pt x="0" y="88421"/>
                    </a:cubicBezTo>
                    <a:cubicBezTo>
                      <a:pt x="0" y="39557"/>
                      <a:pt x="39557" y="0"/>
                      <a:pt x="88421" y="0"/>
                    </a:cubicBezTo>
                    <a:cubicBezTo>
                      <a:pt x="137286" y="0"/>
                      <a:pt x="176843" y="39557"/>
                      <a:pt x="176843" y="88421"/>
                    </a:cubicBezTo>
                    <a:cubicBezTo>
                      <a:pt x="176843" y="137286"/>
                      <a:pt x="137286" y="176843"/>
                      <a:pt x="88421" y="176843"/>
                    </a:cubicBezTo>
                    <a:close/>
                    <a:moveTo>
                      <a:pt x="88421" y="27923"/>
                    </a:moveTo>
                    <a:cubicBezTo>
                      <a:pt x="55845" y="27923"/>
                      <a:pt x="27922" y="55845"/>
                      <a:pt x="27922" y="88421"/>
                    </a:cubicBezTo>
                    <a:cubicBezTo>
                      <a:pt x="27922" y="120998"/>
                      <a:pt x="55845" y="148920"/>
                      <a:pt x="88421" y="148920"/>
                    </a:cubicBezTo>
                    <a:cubicBezTo>
                      <a:pt x="120998" y="148920"/>
                      <a:pt x="148920" y="120998"/>
                      <a:pt x="148920" y="88421"/>
                    </a:cubicBezTo>
                    <a:cubicBezTo>
                      <a:pt x="148920" y="55845"/>
                      <a:pt x="120998" y="27923"/>
                      <a:pt x="8842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1" name="Freeform: Shape 1970">
                <a:extLst>
                  <a:ext uri="{FF2B5EF4-FFF2-40B4-BE49-F238E27FC236}">
                    <a16:creationId xmlns:a16="http://schemas.microsoft.com/office/drawing/2014/main" id="{D4DCC19A-F6D7-4843-981F-E376553332A1}"/>
                  </a:ext>
                </a:extLst>
              </p:cNvPr>
              <p:cNvSpPr/>
              <p:nvPr/>
            </p:nvSpPr>
            <p:spPr>
              <a:xfrm>
                <a:off x="3724203" y="620456"/>
                <a:ext cx="158678" cy="27922"/>
              </a:xfrm>
              <a:custGeom>
                <a:avLst/>
                <a:gdLst>
                  <a:gd name="connsiteX0" fmla="*/ 144266 w 158678"/>
                  <a:gd name="connsiteY0" fmla="*/ 27923 h 27922"/>
                  <a:gd name="connsiteX1" fmla="*/ 13961 w 158678"/>
                  <a:gd name="connsiteY1" fmla="*/ 27923 h 27922"/>
                  <a:gd name="connsiteX2" fmla="*/ 0 w 158678"/>
                  <a:gd name="connsiteY2" fmla="*/ 13961 h 27922"/>
                  <a:gd name="connsiteX3" fmla="*/ 13961 w 158678"/>
                  <a:gd name="connsiteY3" fmla="*/ 0 h 27922"/>
                  <a:gd name="connsiteX4" fmla="*/ 144266 w 158678"/>
                  <a:gd name="connsiteY4" fmla="*/ 0 h 27922"/>
                  <a:gd name="connsiteX5" fmla="*/ 158228 w 158678"/>
                  <a:gd name="connsiteY5" fmla="*/ 13961 h 27922"/>
                  <a:gd name="connsiteX6" fmla="*/ 144266 w 158678"/>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78" h="27922">
                    <a:moveTo>
                      <a:pt x="144266" y="27923"/>
                    </a:moveTo>
                    <a:lnTo>
                      <a:pt x="13961" y="27923"/>
                    </a:lnTo>
                    <a:cubicBezTo>
                      <a:pt x="6980" y="27923"/>
                      <a:pt x="0" y="20942"/>
                      <a:pt x="0" y="13961"/>
                    </a:cubicBezTo>
                    <a:cubicBezTo>
                      <a:pt x="0" y="6981"/>
                      <a:pt x="6980" y="0"/>
                      <a:pt x="13961" y="0"/>
                    </a:cubicBezTo>
                    <a:lnTo>
                      <a:pt x="144266" y="0"/>
                    </a:lnTo>
                    <a:cubicBezTo>
                      <a:pt x="151247" y="0"/>
                      <a:pt x="158228" y="6981"/>
                      <a:pt x="158228" y="13961"/>
                    </a:cubicBezTo>
                    <a:cubicBezTo>
                      <a:pt x="160555" y="20942"/>
                      <a:pt x="153574" y="27923"/>
                      <a:pt x="144266"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2" name="Freeform: Shape 1971">
                <a:extLst>
                  <a:ext uri="{FF2B5EF4-FFF2-40B4-BE49-F238E27FC236}">
                    <a16:creationId xmlns:a16="http://schemas.microsoft.com/office/drawing/2014/main" id="{55D09023-764C-48C5-B368-1F32FDC603F1}"/>
                  </a:ext>
                </a:extLst>
              </p:cNvPr>
              <p:cNvSpPr/>
              <p:nvPr/>
            </p:nvSpPr>
            <p:spPr>
              <a:xfrm>
                <a:off x="3505476" y="711204"/>
                <a:ext cx="318782" cy="27922"/>
              </a:xfrm>
              <a:custGeom>
                <a:avLst/>
                <a:gdLst>
                  <a:gd name="connsiteX0" fmla="*/ 304821 w 318782"/>
                  <a:gd name="connsiteY0" fmla="*/ 27923 h 27922"/>
                  <a:gd name="connsiteX1" fmla="*/ 13961 w 318782"/>
                  <a:gd name="connsiteY1" fmla="*/ 27923 h 27922"/>
                  <a:gd name="connsiteX2" fmla="*/ 0 w 318782"/>
                  <a:gd name="connsiteY2" fmla="*/ 13961 h 27922"/>
                  <a:gd name="connsiteX3" fmla="*/ 13961 w 318782"/>
                  <a:gd name="connsiteY3" fmla="*/ 0 h 27922"/>
                  <a:gd name="connsiteX4" fmla="*/ 304821 w 318782"/>
                  <a:gd name="connsiteY4" fmla="*/ 0 h 27922"/>
                  <a:gd name="connsiteX5" fmla="*/ 318782 w 318782"/>
                  <a:gd name="connsiteY5" fmla="*/ 13961 h 27922"/>
                  <a:gd name="connsiteX6" fmla="*/ 304821 w 318782"/>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782" h="27922">
                    <a:moveTo>
                      <a:pt x="304821" y="27923"/>
                    </a:moveTo>
                    <a:lnTo>
                      <a:pt x="13961" y="27923"/>
                    </a:lnTo>
                    <a:cubicBezTo>
                      <a:pt x="6981" y="27923"/>
                      <a:pt x="0" y="20942"/>
                      <a:pt x="0" y="13961"/>
                    </a:cubicBezTo>
                    <a:cubicBezTo>
                      <a:pt x="0" y="6981"/>
                      <a:pt x="6981" y="0"/>
                      <a:pt x="13961" y="0"/>
                    </a:cubicBezTo>
                    <a:lnTo>
                      <a:pt x="304821" y="0"/>
                    </a:lnTo>
                    <a:cubicBezTo>
                      <a:pt x="311802" y="0"/>
                      <a:pt x="318782" y="6981"/>
                      <a:pt x="318782" y="13961"/>
                    </a:cubicBezTo>
                    <a:cubicBezTo>
                      <a:pt x="318782" y="20942"/>
                      <a:pt x="311802" y="27923"/>
                      <a:pt x="30482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3" name="Freeform: Shape 1972">
                <a:extLst>
                  <a:ext uri="{FF2B5EF4-FFF2-40B4-BE49-F238E27FC236}">
                    <a16:creationId xmlns:a16="http://schemas.microsoft.com/office/drawing/2014/main" id="{35ADC511-7A9E-4AC9-B30F-5D1EAD3615C7}"/>
                  </a:ext>
                </a:extLst>
              </p:cNvPr>
              <p:cNvSpPr/>
              <p:nvPr/>
            </p:nvSpPr>
            <p:spPr>
              <a:xfrm>
                <a:off x="3503149" y="794972"/>
                <a:ext cx="241995" cy="27922"/>
              </a:xfrm>
              <a:custGeom>
                <a:avLst/>
                <a:gdLst>
                  <a:gd name="connsiteX0" fmla="*/ 228034 w 241995"/>
                  <a:gd name="connsiteY0" fmla="*/ 27923 h 27922"/>
                  <a:gd name="connsiteX1" fmla="*/ 13961 w 241995"/>
                  <a:gd name="connsiteY1" fmla="*/ 27923 h 27922"/>
                  <a:gd name="connsiteX2" fmla="*/ 0 w 241995"/>
                  <a:gd name="connsiteY2" fmla="*/ 13961 h 27922"/>
                  <a:gd name="connsiteX3" fmla="*/ 13961 w 241995"/>
                  <a:gd name="connsiteY3" fmla="*/ 0 h 27922"/>
                  <a:gd name="connsiteX4" fmla="*/ 228034 w 241995"/>
                  <a:gd name="connsiteY4" fmla="*/ 0 h 27922"/>
                  <a:gd name="connsiteX5" fmla="*/ 241995 w 241995"/>
                  <a:gd name="connsiteY5" fmla="*/ 13961 h 27922"/>
                  <a:gd name="connsiteX6" fmla="*/ 228034 w 241995"/>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995" h="27922">
                    <a:moveTo>
                      <a:pt x="228034" y="27923"/>
                    </a:moveTo>
                    <a:lnTo>
                      <a:pt x="13961" y="27923"/>
                    </a:lnTo>
                    <a:cubicBezTo>
                      <a:pt x="6980" y="27923"/>
                      <a:pt x="0" y="20942"/>
                      <a:pt x="0" y="13961"/>
                    </a:cubicBezTo>
                    <a:cubicBezTo>
                      <a:pt x="0" y="6981"/>
                      <a:pt x="6980" y="0"/>
                      <a:pt x="13961" y="0"/>
                    </a:cubicBezTo>
                    <a:lnTo>
                      <a:pt x="228034" y="0"/>
                    </a:lnTo>
                    <a:cubicBezTo>
                      <a:pt x="235015" y="0"/>
                      <a:pt x="241995" y="6981"/>
                      <a:pt x="241995" y="13961"/>
                    </a:cubicBezTo>
                    <a:cubicBezTo>
                      <a:pt x="241995" y="20942"/>
                      <a:pt x="235015" y="27923"/>
                      <a:pt x="228034"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4" name="Freeform: Shape 1973">
                <a:extLst>
                  <a:ext uri="{FF2B5EF4-FFF2-40B4-BE49-F238E27FC236}">
                    <a16:creationId xmlns:a16="http://schemas.microsoft.com/office/drawing/2014/main" id="{EAD0521D-A8CF-4C4A-98AC-F3E11D550129}"/>
                  </a:ext>
                </a:extLst>
              </p:cNvPr>
              <p:cNvSpPr/>
              <p:nvPr/>
            </p:nvSpPr>
            <p:spPr>
              <a:xfrm>
                <a:off x="3503149" y="878739"/>
                <a:ext cx="214072" cy="27922"/>
              </a:xfrm>
              <a:custGeom>
                <a:avLst/>
                <a:gdLst>
                  <a:gd name="connsiteX0" fmla="*/ 200111 w 214072"/>
                  <a:gd name="connsiteY0" fmla="*/ 27923 h 27922"/>
                  <a:gd name="connsiteX1" fmla="*/ 13961 w 214072"/>
                  <a:gd name="connsiteY1" fmla="*/ 27923 h 27922"/>
                  <a:gd name="connsiteX2" fmla="*/ 0 w 214072"/>
                  <a:gd name="connsiteY2" fmla="*/ 13961 h 27922"/>
                  <a:gd name="connsiteX3" fmla="*/ 13961 w 214072"/>
                  <a:gd name="connsiteY3" fmla="*/ 0 h 27922"/>
                  <a:gd name="connsiteX4" fmla="*/ 200111 w 214072"/>
                  <a:gd name="connsiteY4" fmla="*/ 0 h 27922"/>
                  <a:gd name="connsiteX5" fmla="*/ 214073 w 214072"/>
                  <a:gd name="connsiteY5" fmla="*/ 13961 h 27922"/>
                  <a:gd name="connsiteX6" fmla="*/ 200111 w 214072"/>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72" h="27922">
                    <a:moveTo>
                      <a:pt x="200111" y="27923"/>
                    </a:moveTo>
                    <a:lnTo>
                      <a:pt x="13961" y="27923"/>
                    </a:lnTo>
                    <a:cubicBezTo>
                      <a:pt x="6980" y="27923"/>
                      <a:pt x="0" y="20942"/>
                      <a:pt x="0" y="13961"/>
                    </a:cubicBezTo>
                    <a:cubicBezTo>
                      <a:pt x="0" y="6981"/>
                      <a:pt x="6980" y="0"/>
                      <a:pt x="13961" y="0"/>
                    </a:cubicBezTo>
                    <a:lnTo>
                      <a:pt x="200111" y="0"/>
                    </a:lnTo>
                    <a:cubicBezTo>
                      <a:pt x="207092" y="0"/>
                      <a:pt x="214073" y="6981"/>
                      <a:pt x="214073" y="13961"/>
                    </a:cubicBezTo>
                    <a:cubicBezTo>
                      <a:pt x="214073" y="20942"/>
                      <a:pt x="207092" y="27923"/>
                      <a:pt x="20011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5" name="Freeform: Shape 1974">
                <a:extLst>
                  <a:ext uri="{FF2B5EF4-FFF2-40B4-BE49-F238E27FC236}">
                    <a16:creationId xmlns:a16="http://schemas.microsoft.com/office/drawing/2014/main" id="{7108A5C5-34E6-4C8C-81A4-E376979116F3}"/>
                  </a:ext>
                </a:extLst>
              </p:cNvPr>
              <p:cNvSpPr/>
              <p:nvPr/>
            </p:nvSpPr>
            <p:spPr>
              <a:xfrm>
                <a:off x="3503149" y="962507"/>
                <a:ext cx="214072" cy="27922"/>
              </a:xfrm>
              <a:custGeom>
                <a:avLst/>
                <a:gdLst>
                  <a:gd name="connsiteX0" fmla="*/ 200111 w 214072"/>
                  <a:gd name="connsiteY0" fmla="*/ 27923 h 27922"/>
                  <a:gd name="connsiteX1" fmla="*/ 13961 w 214072"/>
                  <a:gd name="connsiteY1" fmla="*/ 27923 h 27922"/>
                  <a:gd name="connsiteX2" fmla="*/ 0 w 214072"/>
                  <a:gd name="connsiteY2" fmla="*/ 13961 h 27922"/>
                  <a:gd name="connsiteX3" fmla="*/ 13961 w 214072"/>
                  <a:gd name="connsiteY3" fmla="*/ 0 h 27922"/>
                  <a:gd name="connsiteX4" fmla="*/ 200111 w 214072"/>
                  <a:gd name="connsiteY4" fmla="*/ 0 h 27922"/>
                  <a:gd name="connsiteX5" fmla="*/ 214073 w 214072"/>
                  <a:gd name="connsiteY5" fmla="*/ 13961 h 27922"/>
                  <a:gd name="connsiteX6" fmla="*/ 200111 w 214072"/>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72" h="27922">
                    <a:moveTo>
                      <a:pt x="200111" y="27923"/>
                    </a:moveTo>
                    <a:lnTo>
                      <a:pt x="13961" y="27923"/>
                    </a:lnTo>
                    <a:cubicBezTo>
                      <a:pt x="6980" y="27923"/>
                      <a:pt x="0" y="20942"/>
                      <a:pt x="0" y="13961"/>
                    </a:cubicBezTo>
                    <a:cubicBezTo>
                      <a:pt x="0" y="6981"/>
                      <a:pt x="6980" y="0"/>
                      <a:pt x="13961" y="0"/>
                    </a:cubicBezTo>
                    <a:lnTo>
                      <a:pt x="200111" y="0"/>
                    </a:lnTo>
                    <a:cubicBezTo>
                      <a:pt x="207092" y="0"/>
                      <a:pt x="214073" y="6981"/>
                      <a:pt x="214073" y="13961"/>
                    </a:cubicBezTo>
                    <a:cubicBezTo>
                      <a:pt x="214073" y="23269"/>
                      <a:pt x="207092" y="27923"/>
                      <a:pt x="200111"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6" name="Freeform: Shape 1975">
                <a:extLst>
                  <a:ext uri="{FF2B5EF4-FFF2-40B4-BE49-F238E27FC236}">
                    <a16:creationId xmlns:a16="http://schemas.microsoft.com/office/drawing/2014/main" id="{12E0C3B6-BE0B-4561-A673-F403BE8603E8}"/>
                  </a:ext>
                </a:extLst>
              </p:cNvPr>
              <p:cNvSpPr/>
              <p:nvPr/>
            </p:nvSpPr>
            <p:spPr>
              <a:xfrm>
                <a:off x="3724203" y="552976"/>
                <a:ext cx="158678" cy="27922"/>
              </a:xfrm>
              <a:custGeom>
                <a:avLst/>
                <a:gdLst>
                  <a:gd name="connsiteX0" fmla="*/ 144266 w 158678"/>
                  <a:gd name="connsiteY0" fmla="*/ 27923 h 27922"/>
                  <a:gd name="connsiteX1" fmla="*/ 13961 w 158678"/>
                  <a:gd name="connsiteY1" fmla="*/ 27923 h 27922"/>
                  <a:gd name="connsiteX2" fmla="*/ 0 w 158678"/>
                  <a:gd name="connsiteY2" fmla="*/ 13961 h 27922"/>
                  <a:gd name="connsiteX3" fmla="*/ 13961 w 158678"/>
                  <a:gd name="connsiteY3" fmla="*/ 0 h 27922"/>
                  <a:gd name="connsiteX4" fmla="*/ 144266 w 158678"/>
                  <a:gd name="connsiteY4" fmla="*/ 0 h 27922"/>
                  <a:gd name="connsiteX5" fmla="*/ 158228 w 158678"/>
                  <a:gd name="connsiteY5" fmla="*/ 13961 h 27922"/>
                  <a:gd name="connsiteX6" fmla="*/ 144266 w 158678"/>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78" h="27922">
                    <a:moveTo>
                      <a:pt x="144266" y="27923"/>
                    </a:moveTo>
                    <a:lnTo>
                      <a:pt x="13961" y="27923"/>
                    </a:lnTo>
                    <a:cubicBezTo>
                      <a:pt x="6980" y="27923"/>
                      <a:pt x="0" y="20942"/>
                      <a:pt x="0" y="13961"/>
                    </a:cubicBezTo>
                    <a:cubicBezTo>
                      <a:pt x="0" y="6981"/>
                      <a:pt x="6980" y="0"/>
                      <a:pt x="13961" y="0"/>
                    </a:cubicBezTo>
                    <a:lnTo>
                      <a:pt x="144266" y="0"/>
                    </a:lnTo>
                    <a:cubicBezTo>
                      <a:pt x="151247" y="0"/>
                      <a:pt x="158228" y="6981"/>
                      <a:pt x="158228" y="13961"/>
                    </a:cubicBezTo>
                    <a:cubicBezTo>
                      <a:pt x="160555" y="20942"/>
                      <a:pt x="153574" y="27923"/>
                      <a:pt x="144266"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7" name="Freeform: Shape 1976">
                <a:extLst>
                  <a:ext uri="{FF2B5EF4-FFF2-40B4-BE49-F238E27FC236}">
                    <a16:creationId xmlns:a16="http://schemas.microsoft.com/office/drawing/2014/main" id="{9A40E655-83DB-43A7-8FE1-B8CECD46B60B}"/>
                  </a:ext>
                </a:extLst>
              </p:cNvPr>
              <p:cNvSpPr/>
              <p:nvPr/>
            </p:nvSpPr>
            <p:spPr>
              <a:xfrm>
                <a:off x="3724203" y="485497"/>
                <a:ext cx="158678" cy="27922"/>
              </a:xfrm>
              <a:custGeom>
                <a:avLst/>
                <a:gdLst>
                  <a:gd name="connsiteX0" fmla="*/ 144266 w 158678"/>
                  <a:gd name="connsiteY0" fmla="*/ 27923 h 27922"/>
                  <a:gd name="connsiteX1" fmla="*/ 13961 w 158678"/>
                  <a:gd name="connsiteY1" fmla="*/ 27923 h 27922"/>
                  <a:gd name="connsiteX2" fmla="*/ 0 w 158678"/>
                  <a:gd name="connsiteY2" fmla="*/ 13961 h 27922"/>
                  <a:gd name="connsiteX3" fmla="*/ 13961 w 158678"/>
                  <a:gd name="connsiteY3" fmla="*/ 0 h 27922"/>
                  <a:gd name="connsiteX4" fmla="*/ 144266 w 158678"/>
                  <a:gd name="connsiteY4" fmla="*/ 0 h 27922"/>
                  <a:gd name="connsiteX5" fmla="*/ 158228 w 158678"/>
                  <a:gd name="connsiteY5" fmla="*/ 13961 h 27922"/>
                  <a:gd name="connsiteX6" fmla="*/ 144266 w 158678"/>
                  <a:gd name="connsiteY6" fmla="*/ 27923 h 2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78" h="27922">
                    <a:moveTo>
                      <a:pt x="144266" y="27923"/>
                    </a:moveTo>
                    <a:lnTo>
                      <a:pt x="13961" y="27923"/>
                    </a:lnTo>
                    <a:cubicBezTo>
                      <a:pt x="6980" y="27923"/>
                      <a:pt x="0" y="20942"/>
                      <a:pt x="0" y="13961"/>
                    </a:cubicBezTo>
                    <a:cubicBezTo>
                      <a:pt x="0" y="6981"/>
                      <a:pt x="6980" y="0"/>
                      <a:pt x="13961" y="0"/>
                    </a:cubicBezTo>
                    <a:lnTo>
                      <a:pt x="144266" y="0"/>
                    </a:lnTo>
                    <a:cubicBezTo>
                      <a:pt x="151247" y="0"/>
                      <a:pt x="158228" y="6981"/>
                      <a:pt x="158228" y="13961"/>
                    </a:cubicBezTo>
                    <a:cubicBezTo>
                      <a:pt x="160555" y="20942"/>
                      <a:pt x="153574" y="27923"/>
                      <a:pt x="144266" y="27923"/>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8" name="Freeform: Shape 1977">
                <a:extLst>
                  <a:ext uri="{FF2B5EF4-FFF2-40B4-BE49-F238E27FC236}">
                    <a16:creationId xmlns:a16="http://schemas.microsoft.com/office/drawing/2014/main" id="{C160D133-5882-49B1-ACAD-0B4C0226E352}"/>
                  </a:ext>
                </a:extLst>
              </p:cNvPr>
              <p:cNvSpPr/>
              <p:nvPr/>
            </p:nvSpPr>
            <p:spPr>
              <a:xfrm>
                <a:off x="3745144" y="711204"/>
                <a:ext cx="421165" cy="418838"/>
              </a:xfrm>
              <a:custGeom>
                <a:avLst/>
                <a:gdLst>
                  <a:gd name="connsiteX0" fmla="*/ 255957 w 421165"/>
                  <a:gd name="connsiteY0" fmla="*/ 418838 h 418838"/>
                  <a:gd name="connsiteX1" fmla="*/ 167535 w 421165"/>
                  <a:gd name="connsiteY1" fmla="*/ 418838 h 418838"/>
                  <a:gd name="connsiteX2" fmla="*/ 153574 w 421165"/>
                  <a:gd name="connsiteY2" fmla="*/ 404877 h 418838"/>
                  <a:gd name="connsiteX3" fmla="*/ 153574 w 421165"/>
                  <a:gd name="connsiteY3" fmla="*/ 362993 h 418838"/>
                  <a:gd name="connsiteX4" fmla="*/ 144266 w 421165"/>
                  <a:gd name="connsiteY4" fmla="*/ 358339 h 418838"/>
                  <a:gd name="connsiteX5" fmla="*/ 114017 w 421165"/>
                  <a:gd name="connsiteY5" fmla="*/ 388589 h 418838"/>
                  <a:gd name="connsiteX6" fmla="*/ 93075 w 421165"/>
                  <a:gd name="connsiteY6" fmla="*/ 388589 h 418838"/>
                  <a:gd name="connsiteX7" fmla="*/ 30250 w 421165"/>
                  <a:gd name="connsiteY7" fmla="*/ 325763 h 418838"/>
                  <a:gd name="connsiteX8" fmla="*/ 25596 w 421165"/>
                  <a:gd name="connsiteY8" fmla="*/ 316456 h 418838"/>
                  <a:gd name="connsiteX9" fmla="*/ 30250 w 421165"/>
                  <a:gd name="connsiteY9" fmla="*/ 307148 h 418838"/>
                  <a:gd name="connsiteX10" fmla="*/ 60499 w 421165"/>
                  <a:gd name="connsiteY10" fmla="*/ 276899 h 418838"/>
                  <a:gd name="connsiteX11" fmla="*/ 55845 w 421165"/>
                  <a:gd name="connsiteY11" fmla="*/ 267591 h 418838"/>
                  <a:gd name="connsiteX12" fmla="*/ 13961 w 421165"/>
                  <a:gd name="connsiteY12" fmla="*/ 267591 h 418838"/>
                  <a:gd name="connsiteX13" fmla="*/ 0 w 421165"/>
                  <a:gd name="connsiteY13" fmla="*/ 253630 h 418838"/>
                  <a:gd name="connsiteX14" fmla="*/ 0 w 421165"/>
                  <a:gd name="connsiteY14" fmla="*/ 165208 h 418838"/>
                  <a:gd name="connsiteX15" fmla="*/ 13961 w 421165"/>
                  <a:gd name="connsiteY15" fmla="*/ 151247 h 418838"/>
                  <a:gd name="connsiteX16" fmla="*/ 55845 w 421165"/>
                  <a:gd name="connsiteY16" fmla="*/ 151247 h 418838"/>
                  <a:gd name="connsiteX17" fmla="*/ 60499 w 421165"/>
                  <a:gd name="connsiteY17" fmla="*/ 141940 h 418838"/>
                  <a:gd name="connsiteX18" fmla="*/ 30250 w 421165"/>
                  <a:gd name="connsiteY18" fmla="*/ 111690 h 418838"/>
                  <a:gd name="connsiteX19" fmla="*/ 25596 w 421165"/>
                  <a:gd name="connsiteY19" fmla="*/ 102383 h 418838"/>
                  <a:gd name="connsiteX20" fmla="*/ 30250 w 421165"/>
                  <a:gd name="connsiteY20" fmla="*/ 93075 h 418838"/>
                  <a:gd name="connsiteX21" fmla="*/ 93075 w 421165"/>
                  <a:gd name="connsiteY21" fmla="*/ 30249 h 418838"/>
                  <a:gd name="connsiteX22" fmla="*/ 102383 w 421165"/>
                  <a:gd name="connsiteY22" fmla="*/ 25596 h 418838"/>
                  <a:gd name="connsiteX23" fmla="*/ 111690 w 421165"/>
                  <a:gd name="connsiteY23" fmla="*/ 30249 h 418838"/>
                  <a:gd name="connsiteX24" fmla="*/ 141940 w 421165"/>
                  <a:gd name="connsiteY24" fmla="*/ 60499 h 418838"/>
                  <a:gd name="connsiteX25" fmla="*/ 151247 w 421165"/>
                  <a:gd name="connsiteY25" fmla="*/ 55845 h 418838"/>
                  <a:gd name="connsiteX26" fmla="*/ 151247 w 421165"/>
                  <a:gd name="connsiteY26" fmla="*/ 13961 h 418838"/>
                  <a:gd name="connsiteX27" fmla="*/ 165209 w 421165"/>
                  <a:gd name="connsiteY27" fmla="*/ 0 h 418838"/>
                  <a:gd name="connsiteX28" fmla="*/ 253630 w 421165"/>
                  <a:gd name="connsiteY28" fmla="*/ 0 h 418838"/>
                  <a:gd name="connsiteX29" fmla="*/ 267591 w 421165"/>
                  <a:gd name="connsiteY29" fmla="*/ 13961 h 418838"/>
                  <a:gd name="connsiteX30" fmla="*/ 267591 w 421165"/>
                  <a:gd name="connsiteY30" fmla="*/ 55845 h 418838"/>
                  <a:gd name="connsiteX31" fmla="*/ 276899 w 421165"/>
                  <a:gd name="connsiteY31" fmla="*/ 60499 h 418838"/>
                  <a:gd name="connsiteX32" fmla="*/ 307148 w 421165"/>
                  <a:gd name="connsiteY32" fmla="*/ 30249 h 418838"/>
                  <a:gd name="connsiteX33" fmla="*/ 328090 w 421165"/>
                  <a:gd name="connsiteY33" fmla="*/ 30249 h 418838"/>
                  <a:gd name="connsiteX34" fmla="*/ 390916 w 421165"/>
                  <a:gd name="connsiteY34" fmla="*/ 93075 h 418838"/>
                  <a:gd name="connsiteX35" fmla="*/ 390916 w 421165"/>
                  <a:gd name="connsiteY35" fmla="*/ 114017 h 418838"/>
                  <a:gd name="connsiteX36" fmla="*/ 360666 w 421165"/>
                  <a:gd name="connsiteY36" fmla="*/ 144267 h 418838"/>
                  <a:gd name="connsiteX37" fmla="*/ 365320 w 421165"/>
                  <a:gd name="connsiteY37" fmla="*/ 153574 h 418838"/>
                  <a:gd name="connsiteX38" fmla="*/ 407204 w 421165"/>
                  <a:gd name="connsiteY38" fmla="*/ 153574 h 418838"/>
                  <a:gd name="connsiteX39" fmla="*/ 421165 w 421165"/>
                  <a:gd name="connsiteY39" fmla="*/ 167535 h 418838"/>
                  <a:gd name="connsiteX40" fmla="*/ 421165 w 421165"/>
                  <a:gd name="connsiteY40" fmla="*/ 255957 h 418838"/>
                  <a:gd name="connsiteX41" fmla="*/ 407204 w 421165"/>
                  <a:gd name="connsiteY41" fmla="*/ 269918 h 418838"/>
                  <a:gd name="connsiteX42" fmla="*/ 365320 w 421165"/>
                  <a:gd name="connsiteY42" fmla="*/ 269918 h 418838"/>
                  <a:gd name="connsiteX43" fmla="*/ 360666 w 421165"/>
                  <a:gd name="connsiteY43" fmla="*/ 279226 h 418838"/>
                  <a:gd name="connsiteX44" fmla="*/ 390916 w 421165"/>
                  <a:gd name="connsiteY44" fmla="*/ 309475 h 418838"/>
                  <a:gd name="connsiteX45" fmla="*/ 390916 w 421165"/>
                  <a:gd name="connsiteY45" fmla="*/ 330417 h 418838"/>
                  <a:gd name="connsiteX46" fmla="*/ 328090 w 421165"/>
                  <a:gd name="connsiteY46" fmla="*/ 393243 h 418838"/>
                  <a:gd name="connsiteX47" fmla="*/ 307148 w 421165"/>
                  <a:gd name="connsiteY47" fmla="*/ 393243 h 418838"/>
                  <a:gd name="connsiteX48" fmla="*/ 276899 w 421165"/>
                  <a:gd name="connsiteY48" fmla="*/ 362993 h 418838"/>
                  <a:gd name="connsiteX49" fmla="*/ 267591 w 421165"/>
                  <a:gd name="connsiteY49" fmla="*/ 367647 h 418838"/>
                  <a:gd name="connsiteX50" fmla="*/ 267591 w 421165"/>
                  <a:gd name="connsiteY50" fmla="*/ 409531 h 418838"/>
                  <a:gd name="connsiteX51" fmla="*/ 255957 w 421165"/>
                  <a:gd name="connsiteY51" fmla="*/ 418838 h 418838"/>
                  <a:gd name="connsiteX52" fmla="*/ 181497 w 421165"/>
                  <a:gd name="connsiteY52" fmla="*/ 390916 h 418838"/>
                  <a:gd name="connsiteX53" fmla="*/ 241995 w 421165"/>
                  <a:gd name="connsiteY53" fmla="*/ 390916 h 418838"/>
                  <a:gd name="connsiteX54" fmla="*/ 241995 w 421165"/>
                  <a:gd name="connsiteY54" fmla="*/ 353686 h 418838"/>
                  <a:gd name="connsiteX55" fmla="*/ 251303 w 421165"/>
                  <a:gd name="connsiteY55" fmla="*/ 339724 h 418838"/>
                  <a:gd name="connsiteX56" fmla="*/ 274572 w 421165"/>
                  <a:gd name="connsiteY56" fmla="*/ 330417 h 418838"/>
                  <a:gd name="connsiteX57" fmla="*/ 290860 w 421165"/>
                  <a:gd name="connsiteY57" fmla="*/ 332744 h 418838"/>
                  <a:gd name="connsiteX58" fmla="*/ 318782 w 421165"/>
                  <a:gd name="connsiteY58" fmla="*/ 360666 h 418838"/>
                  <a:gd name="connsiteX59" fmla="*/ 362993 w 421165"/>
                  <a:gd name="connsiteY59" fmla="*/ 316456 h 418838"/>
                  <a:gd name="connsiteX60" fmla="*/ 335071 w 421165"/>
                  <a:gd name="connsiteY60" fmla="*/ 288533 h 418838"/>
                  <a:gd name="connsiteX61" fmla="*/ 332744 w 421165"/>
                  <a:gd name="connsiteY61" fmla="*/ 272245 h 418838"/>
                  <a:gd name="connsiteX62" fmla="*/ 342051 w 421165"/>
                  <a:gd name="connsiteY62" fmla="*/ 248976 h 418838"/>
                  <a:gd name="connsiteX63" fmla="*/ 356013 w 421165"/>
                  <a:gd name="connsiteY63" fmla="*/ 239669 h 418838"/>
                  <a:gd name="connsiteX64" fmla="*/ 393242 w 421165"/>
                  <a:gd name="connsiteY64" fmla="*/ 239669 h 418838"/>
                  <a:gd name="connsiteX65" fmla="*/ 393242 w 421165"/>
                  <a:gd name="connsiteY65" fmla="*/ 179170 h 418838"/>
                  <a:gd name="connsiteX66" fmla="*/ 356013 w 421165"/>
                  <a:gd name="connsiteY66" fmla="*/ 179170 h 418838"/>
                  <a:gd name="connsiteX67" fmla="*/ 342051 w 421165"/>
                  <a:gd name="connsiteY67" fmla="*/ 169862 h 418838"/>
                  <a:gd name="connsiteX68" fmla="*/ 332744 w 421165"/>
                  <a:gd name="connsiteY68" fmla="*/ 146593 h 418838"/>
                  <a:gd name="connsiteX69" fmla="*/ 335071 w 421165"/>
                  <a:gd name="connsiteY69" fmla="*/ 130305 h 418838"/>
                  <a:gd name="connsiteX70" fmla="*/ 362993 w 421165"/>
                  <a:gd name="connsiteY70" fmla="*/ 102383 h 418838"/>
                  <a:gd name="connsiteX71" fmla="*/ 318782 w 421165"/>
                  <a:gd name="connsiteY71" fmla="*/ 58172 h 418838"/>
                  <a:gd name="connsiteX72" fmla="*/ 290860 w 421165"/>
                  <a:gd name="connsiteY72" fmla="*/ 86095 h 418838"/>
                  <a:gd name="connsiteX73" fmla="*/ 274572 w 421165"/>
                  <a:gd name="connsiteY73" fmla="*/ 88421 h 418838"/>
                  <a:gd name="connsiteX74" fmla="*/ 251303 w 421165"/>
                  <a:gd name="connsiteY74" fmla="*/ 79114 h 418838"/>
                  <a:gd name="connsiteX75" fmla="*/ 241995 w 421165"/>
                  <a:gd name="connsiteY75" fmla="*/ 65153 h 418838"/>
                  <a:gd name="connsiteX76" fmla="*/ 241995 w 421165"/>
                  <a:gd name="connsiteY76" fmla="*/ 27923 h 418838"/>
                  <a:gd name="connsiteX77" fmla="*/ 181497 w 421165"/>
                  <a:gd name="connsiteY77" fmla="*/ 27923 h 418838"/>
                  <a:gd name="connsiteX78" fmla="*/ 181497 w 421165"/>
                  <a:gd name="connsiteY78" fmla="*/ 65153 h 418838"/>
                  <a:gd name="connsiteX79" fmla="*/ 172189 w 421165"/>
                  <a:gd name="connsiteY79" fmla="*/ 79114 h 418838"/>
                  <a:gd name="connsiteX80" fmla="*/ 148920 w 421165"/>
                  <a:gd name="connsiteY80" fmla="*/ 88421 h 418838"/>
                  <a:gd name="connsiteX81" fmla="*/ 132632 w 421165"/>
                  <a:gd name="connsiteY81" fmla="*/ 86095 h 418838"/>
                  <a:gd name="connsiteX82" fmla="*/ 104710 w 421165"/>
                  <a:gd name="connsiteY82" fmla="*/ 58172 h 418838"/>
                  <a:gd name="connsiteX83" fmla="*/ 60499 w 421165"/>
                  <a:gd name="connsiteY83" fmla="*/ 102383 h 418838"/>
                  <a:gd name="connsiteX84" fmla="*/ 88421 w 421165"/>
                  <a:gd name="connsiteY84" fmla="*/ 130305 h 418838"/>
                  <a:gd name="connsiteX85" fmla="*/ 90748 w 421165"/>
                  <a:gd name="connsiteY85" fmla="*/ 146593 h 418838"/>
                  <a:gd name="connsiteX86" fmla="*/ 81441 w 421165"/>
                  <a:gd name="connsiteY86" fmla="*/ 169862 h 418838"/>
                  <a:gd name="connsiteX87" fmla="*/ 67479 w 421165"/>
                  <a:gd name="connsiteY87" fmla="*/ 179170 h 418838"/>
                  <a:gd name="connsiteX88" fmla="*/ 30250 w 421165"/>
                  <a:gd name="connsiteY88" fmla="*/ 179170 h 418838"/>
                  <a:gd name="connsiteX89" fmla="*/ 30250 w 421165"/>
                  <a:gd name="connsiteY89" fmla="*/ 239669 h 418838"/>
                  <a:gd name="connsiteX90" fmla="*/ 67479 w 421165"/>
                  <a:gd name="connsiteY90" fmla="*/ 239669 h 418838"/>
                  <a:gd name="connsiteX91" fmla="*/ 81441 w 421165"/>
                  <a:gd name="connsiteY91" fmla="*/ 248976 h 418838"/>
                  <a:gd name="connsiteX92" fmla="*/ 90748 w 421165"/>
                  <a:gd name="connsiteY92" fmla="*/ 272245 h 418838"/>
                  <a:gd name="connsiteX93" fmla="*/ 88421 w 421165"/>
                  <a:gd name="connsiteY93" fmla="*/ 288533 h 418838"/>
                  <a:gd name="connsiteX94" fmla="*/ 60499 w 421165"/>
                  <a:gd name="connsiteY94" fmla="*/ 316456 h 418838"/>
                  <a:gd name="connsiteX95" fmla="*/ 104710 w 421165"/>
                  <a:gd name="connsiteY95" fmla="*/ 360666 h 418838"/>
                  <a:gd name="connsiteX96" fmla="*/ 132632 w 421165"/>
                  <a:gd name="connsiteY96" fmla="*/ 332744 h 418838"/>
                  <a:gd name="connsiteX97" fmla="*/ 148920 w 421165"/>
                  <a:gd name="connsiteY97" fmla="*/ 330417 h 418838"/>
                  <a:gd name="connsiteX98" fmla="*/ 172189 w 421165"/>
                  <a:gd name="connsiteY98" fmla="*/ 339724 h 418838"/>
                  <a:gd name="connsiteX99" fmla="*/ 181497 w 421165"/>
                  <a:gd name="connsiteY99" fmla="*/ 353686 h 418838"/>
                  <a:gd name="connsiteX100" fmla="*/ 181497 w 421165"/>
                  <a:gd name="connsiteY100" fmla="*/ 390916 h 41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21165" h="418838">
                    <a:moveTo>
                      <a:pt x="255957" y="418838"/>
                    </a:moveTo>
                    <a:lnTo>
                      <a:pt x="167535" y="418838"/>
                    </a:lnTo>
                    <a:cubicBezTo>
                      <a:pt x="160555" y="418838"/>
                      <a:pt x="153574" y="411858"/>
                      <a:pt x="153574" y="404877"/>
                    </a:cubicBezTo>
                    <a:lnTo>
                      <a:pt x="153574" y="362993"/>
                    </a:lnTo>
                    <a:cubicBezTo>
                      <a:pt x="151247" y="362993"/>
                      <a:pt x="148920" y="360666"/>
                      <a:pt x="144266" y="358339"/>
                    </a:cubicBezTo>
                    <a:lnTo>
                      <a:pt x="114017" y="388589"/>
                    </a:lnTo>
                    <a:cubicBezTo>
                      <a:pt x="109363" y="393243"/>
                      <a:pt x="100056" y="393243"/>
                      <a:pt x="93075" y="388589"/>
                    </a:cubicBezTo>
                    <a:lnTo>
                      <a:pt x="30250" y="325763"/>
                    </a:lnTo>
                    <a:cubicBezTo>
                      <a:pt x="27922" y="323436"/>
                      <a:pt x="25596" y="318783"/>
                      <a:pt x="25596" y="316456"/>
                    </a:cubicBezTo>
                    <a:cubicBezTo>
                      <a:pt x="25596" y="311802"/>
                      <a:pt x="27922" y="309475"/>
                      <a:pt x="30250" y="307148"/>
                    </a:cubicBezTo>
                    <a:lnTo>
                      <a:pt x="60499" y="276899"/>
                    </a:lnTo>
                    <a:cubicBezTo>
                      <a:pt x="58172" y="274572"/>
                      <a:pt x="58172" y="272245"/>
                      <a:pt x="55845" y="267591"/>
                    </a:cubicBezTo>
                    <a:lnTo>
                      <a:pt x="13961" y="267591"/>
                    </a:lnTo>
                    <a:cubicBezTo>
                      <a:pt x="6981" y="267591"/>
                      <a:pt x="0" y="260610"/>
                      <a:pt x="0" y="253630"/>
                    </a:cubicBezTo>
                    <a:lnTo>
                      <a:pt x="0" y="165208"/>
                    </a:lnTo>
                    <a:cubicBezTo>
                      <a:pt x="0" y="158228"/>
                      <a:pt x="6981" y="151247"/>
                      <a:pt x="13961" y="151247"/>
                    </a:cubicBezTo>
                    <a:lnTo>
                      <a:pt x="55845" y="151247"/>
                    </a:lnTo>
                    <a:cubicBezTo>
                      <a:pt x="55845" y="148920"/>
                      <a:pt x="58172" y="146593"/>
                      <a:pt x="60499" y="141940"/>
                    </a:cubicBezTo>
                    <a:lnTo>
                      <a:pt x="30250" y="111690"/>
                    </a:lnTo>
                    <a:cubicBezTo>
                      <a:pt x="27922" y="109363"/>
                      <a:pt x="25596" y="104710"/>
                      <a:pt x="25596" y="102383"/>
                    </a:cubicBezTo>
                    <a:cubicBezTo>
                      <a:pt x="25596" y="100056"/>
                      <a:pt x="27922" y="95402"/>
                      <a:pt x="30250" y="93075"/>
                    </a:cubicBezTo>
                    <a:lnTo>
                      <a:pt x="93075" y="30249"/>
                    </a:lnTo>
                    <a:cubicBezTo>
                      <a:pt x="95402" y="27923"/>
                      <a:pt x="100056" y="25596"/>
                      <a:pt x="102383" y="25596"/>
                    </a:cubicBezTo>
                    <a:cubicBezTo>
                      <a:pt x="107037" y="25596"/>
                      <a:pt x="109363" y="27923"/>
                      <a:pt x="111690" y="30249"/>
                    </a:cubicBezTo>
                    <a:lnTo>
                      <a:pt x="141940" y="60499"/>
                    </a:lnTo>
                    <a:cubicBezTo>
                      <a:pt x="144266" y="58172"/>
                      <a:pt x="146593" y="58172"/>
                      <a:pt x="151247" y="55845"/>
                    </a:cubicBezTo>
                    <a:lnTo>
                      <a:pt x="151247" y="13961"/>
                    </a:lnTo>
                    <a:cubicBezTo>
                      <a:pt x="151247" y="6981"/>
                      <a:pt x="158228" y="0"/>
                      <a:pt x="165209" y="0"/>
                    </a:cubicBezTo>
                    <a:lnTo>
                      <a:pt x="253630" y="0"/>
                    </a:lnTo>
                    <a:cubicBezTo>
                      <a:pt x="260610" y="0"/>
                      <a:pt x="267591" y="6981"/>
                      <a:pt x="267591" y="13961"/>
                    </a:cubicBezTo>
                    <a:lnTo>
                      <a:pt x="267591" y="55845"/>
                    </a:lnTo>
                    <a:cubicBezTo>
                      <a:pt x="269918" y="55845"/>
                      <a:pt x="272245" y="58172"/>
                      <a:pt x="276899" y="60499"/>
                    </a:cubicBezTo>
                    <a:lnTo>
                      <a:pt x="307148" y="30249"/>
                    </a:lnTo>
                    <a:cubicBezTo>
                      <a:pt x="311802" y="25596"/>
                      <a:pt x="321109" y="25596"/>
                      <a:pt x="328090" y="30249"/>
                    </a:cubicBezTo>
                    <a:lnTo>
                      <a:pt x="390916" y="93075"/>
                    </a:lnTo>
                    <a:cubicBezTo>
                      <a:pt x="395570" y="97729"/>
                      <a:pt x="395570" y="107036"/>
                      <a:pt x="390916" y="114017"/>
                    </a:cubicBezTo>
                    <a:lnTo>
                      <a:pt x="360666" y="144267"/>
                    </a:lnTo>
                    <a:cubicBezTo>
                      <a:pt x="362993" y="146593"/>
                      <a:pt x="362993" y="148920"/>
                      <a:pt x="365320" y="153574"/>
                    </a:cubicBezTo>
                    <a:lnTo>
                      <a:pt x="407204" y="153574"/>
                    </a:lnTo>
                    <a:cubicBezTo>
                      <a:pt x="414185" y="153574"/>
                      <a:pt x="421165" y="160555"/>
                      <a:pt x="421165" y="167535"/>
                    </a:cubicBezTo>
                    <a:lnTo>
                      <a:pt x="421165" y="255957"/>
                    </a:lnTo>
                    <a:cubicBezTo>
                      <a:pt x="421165" y="262937"/>
                      <a:pt x="414185" y="269918"/>
                      <a:pt x="407204" y="269918"/>
                    </a:cubicBezTo>
                    <a:lnTo>
                      <a:pt x="365320" y="269918"/>
                    </a:lnTo>
                    <a:cubicBezTo>
                      <a:pt x="365320" y="272245"/>
                      <a:pt x="362993" y="274572"/>
                      <a:pt x="360666" y="279226"/>
                    </a:cubicBezTo>
                    <a:lnTo>
                      <a:pt x="390916" y="309475"/>
                    </a:lnTo>
                    <a:cubicBezTo>
                      <a:pt x="395570" y="314129"/>
                      <a:pt x="395570" y="323436"/>
                      <a:pt x="390916" y="330417"/>
                    </a:cubicBezTo>
                    <a:lnTo>
                      <a:pt x="328090" y="393243"/>
                    </a:lnTo>
                    <a:cubicBezTo>
                      <a:pt x="323436" y="397896"/>
                      <a:pt x="314129" y="397896"/>
                      <a:pt x="307148" y="393243"/>
                    </a:cubicBezTo>
                    <a:lnTo>
                      <a:pt x="276899" y="362993"/>
                    </a:lnTo>
                    <a:cubicBezTo>
                      <a:pt x="274572" y="365320"/>
                      <a:pt x="272245" y="365320"/>
                      <a:pt x="267591" y="367647"/>
                    </a:cubicBezTo>
                    <a:lnTo>
                      <a:pt x="267591" y="409531"/>
                    </a:lnTo>
                    <a:cubicBezTo>
                      <a:pt x="269918" y="414185"/>
                      <a:pt x="265264" y="418838"/>
                      <a:pt x="255957" y="418838"/>
                    </a:cubicBezTo>
                    <a:close/>
                    <a:moveTo>
                      <a:pt x="181497" y="390916"/>
                    </a:moveTo>
                    <a:lnTo>
                      <a:pt x="241995" y="390916"/>
                    </a:lnTo>
                    <a:lnTo>
                      <a:pt x="241995" y="353686"/>
                    </a:lnTo>
                    <a:cubicBezTo>
                      <a:pt x="241995" y="346705"/>
                      <a:pt x="246649" y="342051"/>
                      <a:pt x="251303" y="339724"/>
                    </a:cubicBezTo>
                    <a:cubicBezTo>
                      <a:pt x="258284" y="337398"/>
                      <a:pt x="267591" y="335071"/>
                      <a:pt x="274572" y="330417"/>
                    </a:cubicBezTo>
                    <a:cubicBezTo>
                      <a:pt x="279226" y="328090"/>
                      <a:pt x="286206" y="328090"/>
                      <a:pt x="290860" y="332744"/>
                    </a:cubicBezTo>
                    <a:lnTo>
                      <a:pt x="318782" y="360666"/>
                    </a:lnTo>
                    <a:lnTo>
                      <a:pt x="362993" y="316456"/>
                    </a:lnTo>
                    <a:lnTo>
                      <a:pt x="335071" y="288533"/>
                    </a:lnTo>
                    <a:cubicBezTo>
                      <a:pt x="330417" y="283879"/>
                      <a:pt x="330417" y="276899"/>
                      <a:pt x="332744" y="272245"/>
                    </a:cubicBezTo>
                    <a:cubicBezTo>
                      <a:pt x="337398" y="265264"/>
                      <a:pt x="339725" y="255957"/>
                      <a:pt x="342051" y="248976"/>
                    </a:cubicBezTo>
                    <a:cubicBezTo>
                      <a:pt x="344378" y="241995"/>
                      <a:pt x="349032" y="239669"/>
                      <a:pt x="356013" y="239669"/>
                    </a:cubicBezTo>
                    <a:lnTo>
                      <a:pt x="393242" y="239669"/>
                    </a:lnTo>
                    <a:lnTo>
                      <a:pt x="393242" y="179170"/>
                    </a:lnTo>
                    <a:lnTo>
                      <a:pt x="356013" y="179170"/>
                    </a:lnTo>
                    <a:cubicBezTo>
                      <a:pt x="349032" y="179170"/>
                      <a:pt x="344378" y="174516"/>
                      <a:pt x="342051" y="169862"/>
                    </a:cubicBezTo>
                    <a:cubicBezTo>
                      <a:pt x="339725" y="162882"/>
                      <a:pt x="337398" y="153574"/>
                      <a:pt x="332744" y="146593"/>
                    </a:cubicBezTo>
                    <a:cubicBezTo>
                      <a:pt x="330417" y="141940"/>
                      <a:pt x="330417" y="134959"/>
                      <a:pt x="335071" y="130305"/>
                    </a:cubicBezTo>
                    <a:lnTo>
                      <a:pt x="362993" y="102383"/>
                    </a:lnTo>
                    <a:lnTo>
                      <a:pt x="318782" y="58172"/>
                    </a:lnTo>
                    <a:lnTo>
                      <a:pt x="290860" y="86095"/>
                    </a:lnTo>
                    <a:cubicBezTo>
                      <a:pt x="286206" y="90748"/>
                      <a:pt x="279226" y="90748"/>
                      <a:pt x="274572" y="88421"/>
                    </a:cubicBezTo>
                    <a:cubicBezTo>
                      <a:pt x="267591" y="83768"/>
                      <a:pt x="258284" y="81441"/>
                      <a:pt x="251303" y="79114"/>
                    </a:cubicBezTo>
                    <a:cubicBezTo>
                      <a:pt x="244322" y="76787"/>
                      <a:pt x="241995" y="72133"/>
                      <a:pt x="241995" y="65153"/>
                    </a:cubicBezTo>
                    <a:lnTo>
                      <a:pt x="241995" y="27923"/>
                    </a:lnTo>
                    <a:lnTo>
                      <a:pt x="181497" y="27923"/>
                    </a:lnTo>
                    <a:lnTo>
                      <a:pt x="181497" y="65153"/>
                    </a:lnTo>
                    <a:cubicBezTo>
                      <a:pt x="181497" y="72133"/>
                      <a:pt x="176843" y="76787"/>
                      <a:pt x="172189" y="79114"/>
                    </a:cubicBezTo>
                    <a:cubicBezTo>
                      <a:pt x="165209" y="81441"/>
                      <a:pt x="155901" y="83768"/>
                      <a:pt x="148920" y="88421"/>
                    </a:cubicBezTo>
                    <a:cubicBezTo>
                      <a:pt x="144266" y="90748"/>
                      <a:pt x="137286" y="90748"/>
                      <a:pt x="132632" y="86095"/>
                    </a:cubicBezTo>
                    <a:lnTo>
                      <a:pt x="104710" y="58172"/>
                    </a:lnTo>
                    <a:lnTo>
                      <a:pt x="60499" y="102383"/>
                    </a:lnTo>
                    <a:lnTo>
                      <a:pt x="88421" y="130305"/>
                    </a:lnTo>
                    <a:cubicBezTo>
                      <a:pt x="93075" y="134959"/>
                      <a:pt x="93075" y="141940"/>
                      <a:pt x="90748" y="146593"/>
                    </a:cubicBezTo>
                    <a:cubicBezTo>
                      <a:pt x="86094" y="153574"/>
                      <a:pt x="83768" y="162882"/>
                      <a:pt x="81441" y="169862"/>
                    </a:cubicBezTo>
                    <a:cubicBezTo>
                      <a:pt x="79114" y="176843"/>
                      <a:pt x="74460" y="179170"/>
                      <a:pt x="67479" y="179170"/>
                    </a:cubicBezTo>
                    <a:lnTo>
                      <a:pt x="30250" y="179170"/>
                    </a:lnTo>
                    <a:lnTo>
                      <a:pt x="30250" y="239669"/>
                    </a:lnTo>
                    <a:lnTo>
                      <a:pt x="67479" y="239669"/>
                    </a:lnTo>
                    <a:cubicBezTo>
                      <a:pt x="74460" y="239669"/>
                      <a:pt x="79114" y="244322"/>
                      <a:pt x="81441" y="248976"/>
                    </a:cubicBezTo>
                    <a:cubicBezTo>
                      <a:pt x="83768" y="255957"/>
                      <a:pt x="86094" y="265264"/>
                      <a:pt x="90748" y="272245"/>
                    </a:cubicBezTo>
                    <a:cubicBezTo>
                      <a:pt x="93075" y="276899"/>
                      <a:pt x="93075" y="283879"/>
                      <a:pt x="88421" y="288533"/>
                    </a:cubicBezTo>
                    <a:lnTo>
                      <a:pt x="60499" y="316456"/>
                    </a:lnTo>
                    <a:lnTo>
                      <a:pt x="104710" y="360666"/>
                    </a:lnTo>
                    <a:lnTo>
                      <a:pt x="132632" y="332744"/>
                    </a:lnTo>
                    <a:cubicBezTo>
                      <a:pt x="137286" y="328090"/>
                      <a:pt x="144266" y="328090"/>
                      <a:pt x="148920" y="330417"/>
                    </a:cubicBezTo>
                    <a:cubicBezTo>
                      <a:pt x="155901" y="335071"/>
                      <a:pt x="165209" y="337398"/>
                      <a:pt x="172189" y="339724"/>
                    </a:cubicBezTo>
                    <a:cubicBezTo>
                      <a:pt x="179170" y="342051"/>
                      <a:pt x="181497" y="346705"/>
                      <a:pt x="181497" y="353686"/>
                    </a:cubicBezTo>
                    <a:lnTo>
                      <a:pt x="181497" y="390916"/>
                    </a:ln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79" name="Freeform: Shape 1978">
                <a:extLst>
                  <a:ext uri="{FF2B5EF4-FFF2-40B4-BE49-F238E27FC236}">
                    <a16:creationId xmlns:a16="http://schemas.microsoft.com/office/drawing/2014/main" id="{B858F085-7917-4121-81CA-FC94D3FAB7AC}"/>
                  </a:ext>
                </a:extLst>
              </p:cNvPr>
              <p:cNvSpPr/>
              <p:nvPr/>
            </p:nvSpPr>
            <p:spPr>
              <a:xfrm>
                <a:off x="3842873" y="804279"/>
                <a:ext cx="228034" cy="228034"/>
              </a:xfrm>
              <a:custGeom>
                <a:avLst/>
                <a:gdLst>
                  <a:gd name="connsiteX0" fmla="*/ 114017 w 228034"/>
                  <a:gd name="connsiteY0" fmla="*/ 228034 h 228034"/>
                  <a:gd name="connsiteX1" fmla="*/ 0 w 228034"/>
                  <a:gd name="connsiteY1" fmla="*/ 114017 h 228034"/>
                  <a:gd name="connsiteX2" fmla="*/ 114017 w 228034"/>
                  <a:gd name="connsiteY2" fmla="*/ 0 h 228034"/>
                  <a:gd name="connsiteX3" fmla="*/ 228034 w 228034"/>
                  <a:gd name="connsiteY3" fmla="*/ 114017 h 228034"/>
                  <a:gd name="connsiteX4" fmla="*/ 114017 w 228034"/>
                  <a:gd name="connsiteY4" fmla="*/ 228034 h 228034"/>
                  <a:gd name="connsiteX5" fmla="*/ 114017 w 228034"/>
                  <a:gd name="connsiteY5" fmla="*/ 32576 h 228034"/>
                  <a:gd name="connsiteX6" fmla="*/ 30250 w 228034"/>
                  <a:gd name="connsiteY6" fmla="*/ 116344 h 228034"/>
                  <a:gd name="connsiteX7" fmla="*/ 114017 w 228034"/>
                  <a:gd name="connsiteY7" fmla="*/ 200112 h 228034"/>
                  <a:gd name="connsiteX8" fmla="*/ 197785 w 228034"/>
                  <a:gd name="connsiteY8" fmla="*/ 116344 h 228034"/>
                  <a:gd name="connsiteX9" fmla="*/ 114017 w 228034"/>
                  <a:gd name="connsiteY9" fmla="*/ 32576 h 22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034" h="228034">
                    <a:moveTo>
                      <a:pt x="114017" y="228034"/>
                    </a:moveTo>
                    <a:cubicBezTo>
                      <a:pt x="51191" y="228034"/>
                      <a:pt x="0" y="176843"/>
                      <a:pt x="0" y="114017"/>
                    </a:cubicBezTo>
                    <a:cubicBezTo>
                      <a:pt x="0" y="51191"/>
                      <a:pt x="51191" y="0"/>
                      <a:pt x="114017" y="0"/>
                    </a:cubicBezTo>
                    <a:cubicBezTo>
                      <a:pt x="176843" y="0"/>
                      <a:pt x="228034" y="51191"/>
                      <a:pt x="228034" y="114017"/>
                    </a:cubicBezTo>
                    <a:cubicBezTo>
                      <a:pt x="228034" y="176843"/>
                      <a:pt x="176843" y="228034"/>
                      <a:pt x="114017" y="228034"/>
                    </a:cubicBezTo>
                    <a:close/>
                    <a:moveTo>
                      <a:pt x="114017" y="32576"/>
                    </a:moveTo>
                    <a:cubicBezTo>
                      <a:pt x="67480" y="32576"/>
                      <a:pt x="30250" y="69806"/>
                      <a:pt x="30250" y="116344"/>
                    </a:cubicBezTo>
                    <a:cubicBezTo>
                      <a:pt x="30250" y="162882"/>
                      <a:pt x="67480" y="200112"/>
                      <a:pt x="114017" y="200112"/>
                    </a:cubicBezTo>
                    <a:cubicBezTo>
                      <a:pt x="160555" y="200112"/>
                      <a:pt x="197785" y="162882"/>
                      <a:pt x="197785" y="116344"/>
                    </a:cubicBezTo>
                    <a:cubicBezTo>
                      <a:pt x="197785" y="69806"/>
                      <a:pt x="160555" y="32576"/>
                      <a:pt x="114017" y="32576"/>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80" name="Freeform: Shape 1979">
                <a:extLst>
                  <a:ext uri="{FF2B5EF4-FFF2-40B4-BE49-F238E27FC236}">
                    <a16:creationId xmlns:a16="http://schemas.microsoft.com/office/drawing/2014/main" id="{C6E3FD07-E55D-4D2F-BE42-39B0E96F20AF}"/>
                  </a:ext>
                </a:extLst>
              </p:cNvPr>
              <p:cNvSpPr/>
              <p:nvPr/>
            </p:nvSpPr>
            <p:spPr>
              <a:xfrm>
                <a:off x="3538052" y="292366"/>
                <a:ext cx="532855" cy="409530"/>
              </a:xfrm>
              <a:custGeom>
                <a:avLst/>
                <a:gdLst>
                  <a:gd name="connsiteX0" fmla="*/ 518894 w 532855"/>
                  <a:gd name="connsiteY0" fmla="*/ 409531 h 409530"/>
                  <a:gd name="connsiteX1" fmla="*/ 504933 w 532855"/>
                  <a:gd name="connsiteY1" fmla="*/ 395570 h 409530"/>
                  <a:gd name="connsiteX2" fmla="*/ 504933 w 532855"/>
                  <a:gd name="connsiteY2" fmla="*/ 27923 h 409530"/>
                  <a:gd name="connsiteX3" fmla="*/ 27922 w 532855"/>
                  <a:gd name="connsiteY3" fmla="*/ 27923 h 409530"/>
                  <a:gd name="connsiteX4" fmla="*/ 27922 w 532855"/>
                  <a:gd name="connsiteY4" fmla="*/ 53518 h 409530"/>
                  <a:gd name="connsiteX5" fmla="*/ 465376 w 532855"/>
                  <a:gd name="connsiteY5" fmla="*/ 53518 h 409530"/>
                  <a:gd name="connsiteX6" fmla="*/ 479337 w 532855"/>
                  <a:gd name="connsiteY6" fmla="*/ 67480 h 409530"/>
                  <a:gd name="connsiteX7" fmla="*/ 479337 w 532855"/>
                  <a:gd name="connsiteY7" fmla="*/ 369974 h 409530"/>
                  <a:gd name="connsiteX8" fmla="*/ 465376 w 532855"/>
                  <a:gd name="connsiteY8" fmla="*/ 383935 h 409530"/>
                  <a:gd name="connsiteX9" fmla="*/ 451414 w 532855"/>
                  <a:gd name="connsiteY9" fmla="*/ 369974 h 409530"/>
                  <a:gd name="connsiteX10" fmla="*/ 451414 w 532855"/>
                  <a:gd name="connsiteY10" fmla="*/ 81441 h 409530"/>
                  <a:gd name="connsiteX11" fmla="*/ 13961 w 532855"/>
                  <a:gd name="connsiteY11" fmla="*/ 81441 h 409530"/>
                  <a:gd name="connsiteX12" fmla="*/ 0 w 532855"/>
                  <a:gd name="connsiteY12" fmla="*/ 67480 h 409530"/>
                  <a:gd name="connsiteX13" fmla="*/ 0 w 532855"/>
                  <a:gd name="connsiteY13" fmla="*/ 13961 h 409530"/>
                  <a:gd name="connsiteX14" fmla="*/ 13961 w 532855"/>
                  <a:gd name="connsiteY14" fmla="*/ 0 h 409530"/>
                  <a:gd name="connsiteX15" fmla="*/ 518894 w 532855"/>
                  <a:gd name="connsiteY15" fmla="*/ 0 h 409530"/>
                  <a:gd name="connsiteX16" fmla="*/ 532855 w 532855"/>
                  <a:gd name="connsiteY16" fmla="*/ 13961 h 409530"/>
                  <a:gd name="connsiteX17" fmla="*/ 532855 w 532855"/>
                  <a:gd name="connsiteY17" fmla="*/ 397896 h 409530"/>
                  <a:gd name="connsiteX18" fmla="*/ 518894 w 532855"/>
                  <a:gd name="connsiteY18" fmla="*/ 409531 h 40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855" h="409530">
                    <a:moveTo>
                      <a:pt x="518894" y="409531"/>
                    </a:moveTo>
                    <a:cubicBezTo>
                      <a:pt x="511913" y="409531"/>
                      <a:pt x="504933" y="402550"/>
                      <a:pt x="504933" y="395570"/>
                    </a:cubicBezTo>
                    <a:lnTo>
                      <a:pt x="504933" y="27923"/>
                    </a:lnTo>
                    <a:lnTo>
                      <a:pt x="27922" y="27923"/>
                    </a:lnTo>
                    <a:lnTo>
                      <a:pt x="27922" y="53518"/>
                    </a:lnTo>
                    <a:lnTo>
                      <a:pt x="465376" y="53518"/>
                    </a:lnTo>
                    <a:cubicBezTo>
                      <a:pt x="472356" y="53518"/>
                      <a:pt x="479337" y="60499"/>
                      <a:pt x="479337" y="67480"/>
                    </a:cubicBezTo>
                    <a:lnTo>
                      <a:pt x="479337" y="369974"/>
                    </a:lnTo>
                    <a:cubicBezTo>
                      <a:pt x="479337" y="376954"/>
                      <a:pt x="472356" y="383935"/>
                      <a:pt x="465376" y="383935"/>
                    </a:cubicBezTo>
                    <a:cubicBezTo>
                      <a:pt x="458395" y="383935"/>
                      <a:pt x="451414" y="376954"/>
                      <a:pt x="451414" y="369974"/>
                    </a:cubicBezTo>
                    <a:lnTo>
                      <a:pt x="451414" y="81441"/>
                    </a:lnTo>
                    <a:lnTo>
                      <a:pt x="13961" y="81441"/>
                    </a:lnTo>
                    <a:cubicBezTo>
                      <a:pt x="6980" y="81441"/>
                      <a:pt x="0" y="74460"/>
                      <a:pt x="0" y="67480"/>
                    </a:cubicBezTo>
                    <a:lnTo>
                      <a:pt x="0" y="13961"/>
                    </a:lnTo>
                    <a:cubicBezTo>
                      <a:pt x="0" y="6981"/>
                      <a:pt x="6980" y="0"/>
                      <a:pt x="13961" y="0"/>
                    </a:cubicBezTo>
                    <a:lnTo>
                      <a:pt x="518894" y="0"/>
                    </a:lnTo>
                    <a:cubicBezTo>
                      <a:pt x="525875" y="0"/>
                      <a:pt x="532855" y="6981"/>
                      <a:pt x="532855" y="13961"/>
                    </a:cubicBezTo>
                    <a:lnTo>
                      <a:pt x="532855" y="397896"/>
                    </a:lnTo>
                    <a:cubicBezTo>
                      <a:pt x="532855" y="404877"/>
                      <a:pt x="525875" y="409531"/>
                      <a:pt x="518894" y="409531"/>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81" name="Freeform: Shape 1980">
                <a:extLst>
                  <a:ext uri="{FF2B5EF4-FFF2-40B4-BE49-F238E27FC236}">
                    <a16:creationId xmlns:a16="http://schemas.microsoft.com/office/drawing/2014/main" id="{9CD11FBA-9DE8-4092-90D0-2CBC8CB3573F}"/>
                  </a:ext>
                </a:extLst>
              </p:cNvPr>
              <p:cNvSpPr/>
              <p:nvPr/>
            </p:nvSpPr>
            <p:spPr>
              <a:xfrm>
                <a:off x="3479880" y="345884"/>
                <a:ext cx="532855" cy="332743"/>
              </a:xfrm>
              <a:custGeom>
                <a:avLst/>
                <a:gdLst>
                  <a:gd name="connsiteX0" fmla="*/ 465376 w 532855"/>
                  <a:gd name="connsiteY0" fmla="*/ 332744 h 332743"/>
                  <a:gd name="connsiteX1" fmla="*/ 451415 w 532855"/>
                  <a:gd name="connsiteY1" fmla="*/ 318783 h 332743"/>
                  <a:gd name="connsiteX2" fmla="*/ 451415 w 532855"/>
                  <a:gd name="connsiteY2" fmla="*/ 83768 h 332743"/>
                  <a:gd name="connsiteX3" fmla="*/ 13961 w 532855"/>
                  <a:gd name="connsiteY3" fmla="*/ 83768 h 332743"/>
                  <a:gd name="connsiteX4" fmla="*/ 0 w 532855"/>
                  <a:gd name="connsiteY4" fmla="*/ 69806 h 332743"/>
                  <a:gd name="connsiteX5" fmla="*/ 0 w 532855"/>
                  <a:gd name="connsiteY5" fmla="*/ 13961 h 332743"/>
                  <a:gd name="connsiteX6" fmla="*/ 13961 w 532855"/>
                  <a:gd name="connsiteY6" fmla="*/ 0 h 332743"/>
                  <a:gd name="connsiteX7" fmla="*/ 518894 w 532855"/>
                  <a:gd name="connsiteY7" fmla="*/ 0 h 332743"/>
                  <a:gd name="connsiteX8" fmla="*/ 532855 w 532855"/>
                  <a:gd name="connsiteY8" fmla="*/ 13961 h 332743"/>
                  <a:gd name="connsiteX9" fmla="*/ 532855 w 532855"/>
                  <a:gd name="connsiteY9" fmla="*/ 309475 h 332743"/>
                  <a:gd name="connsiteX10" fmla="*/ 518894 w 532855"/>
                  <a:gd name="connsiteY10" fmla="*/ 323436 h 332743"/>
                  <a:gd name="connsiteX11" fmla="*/ 504933 w 532855"/>
                  <a:gd name="connsiteY11" fmla="*/ 309475 h 332743"/>
                  <a:gd name="connsiteX12" fmla="*/ 504933 w 532855"/>
                  <a:gd name="connsiteY12" fmla="*/ 27923 h 332743"/>
                  <a:gd name="connsiteX13" fmla="*/ 27923 w 532855"/>
                  <a:gd name="connsiteY13" fmla="*/ 27923 h 332743"/>
                  <a:gd name="connsiteX14" fmla="*/ 27923 w 532855"/>
                  <a:gd name="connsiteY14" fmla="*/ 53518 h 332743"/>
                  <a:gd name="connsiteX15" fmla="*/ 465376 w 532855"/>
                  <a:gd name="connsiteY15" fmla="*/ 53518 h 332743"/>
                  <a:gd name="connsiteX16" fmla="*/ 479337 w 532855"/>
                  <a:gd name="connsiteY16" fmla="*/ 67480 h 332743"/>
                  <a:gd name="connsiteX17" fmla="*/ 479337 w 532855"/>
                  <a:gd name="connsiteY17" fmla="*/ 316456 h 332743"/>
                  <a:gd name="connsiteX18" fmla="*/ 465376 w 532855"/>
                  <a:gd name="connsiteY18" fmla="*/ 332744 h 33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855" h="332743">
                    <a:moveTo>
                      <a:pt x="465376" y="332744"/>
                    </a:moveTo>
                    <a:cubicBezTo>
                      <a:pt x="458395" y="332744"/>
                      <a:pt x="451415" y="325763"/>
                      <a:pt x="451415" y="318783"/>
                    </a:cubicBezTo>
                    <a:lnTo>
                      <a:pt x="451415" y="83768"/>
                    </a:lnTo>
                    <a:lnTo>
                      <a:pt x="13961" y="83768"/>
                    </a:lnTo>
                    <a:cubicBezTo>
                      <a:pt x="6981" y="83768"/>
                      <a:pt x="0" y="76787"/>
                      <a:pt x="0" y="69806"/>
                    </a:cubicBezTo>
                    <a:lnTo>
                      <a:pt x="0" y="13961"/>
                    </a:lnTo>
                    <a:cubicBezTo>
                      <a:pt x="0" y="6981"/>
                      <a:pt x="6981" y="0"/>
                      <a:pt x="13961" y="0"/>
                    </a:cubicBezTo>
                    <a:lnTo>
                      <a:pt x="518894" y="0"/>
                    </a:lnTo>
                    <a:cubicBezTo>
                      <a:pt x="525875" y="0"/>
                      <a:pt x="532855" y="6981"/>
                      <a:pt x="532855" y="13961"/>
                    </a:cubicBezTo>
                    <a:lnTo>
                      <a:pt x="532855" y="309475"/>
                    </a:lnTo>
                    <a:cubicBezTo>
                      <a:pt x="532855" y="316456"/>
                      <a:pt x="525875" y="323436"/>
                      <a:pt x="518894" y="323436"/>
                    </a:cubicBezTo>
                    <a:cubicBezTo>
                      <a:pt x="511914" y="323436"/>
                      <a:pt x="504933" y="316456"/>
                      <a:pt x="504933" y="309475"/>
                    </a:cubicBezTo>
                    <a:lnTo>
                      <a:pt x="504933" y="27923"/>
                    </a:lnTo>
                    <a:lnTo>
                      <a:pt x="27923" y="27923"/>
                    </a:lnTo>
                    <a:lnTo>
                      <a:pt x="27923" y="53518"/>
                    </a:lnTo>
                    <a:lnTo>
                      <a:pt x="465376" y="53518"/>
                    </a:lnTo>
                    <a:cubicBezTo>
                      <a:pt x="472356" y="53518"/>
                      <a:pt x="479337" y="60499"/>
                      <a:pt x="479337" y="67480"/>
                    </a:cubicBezTo>
                    <a:lnTo>
                      <a:pt x="479337" y="316456"/>
                    </a:lnTo>
                    <a:cubicBezTo>
                      <a:pt x="481664" y="325763"/>
                      <a:pt x="474683" y="332744"/>
                      <a:pt x="465376" y="332744"/>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sp>
            <p:nvSpPr>
              <p:cNvPr id="1982" name="Freeform: Shape 1981">
                <a:extLst>
                  <a:ext uri="{FF2B5EF4-FFF2-40B4-BE49-F238E27FC236}">
                    <a16:creationId xmlns:a16="http://schemas.microsoft.com/office/drawing/2014/main" id="{7F33555D-60AF-4F84-A8F2-4D68FC2B947B}"/>
                  </a:ext>
                </a:extLst>
              </p:cNvPr>
              <p:cNvSpPr/>
              <p:nvPr/>
            </p:nvSpPr>
            <p:spPr>
              <a:xfrm>
                <a:off x="3426362" y="401729"/>
                <a:ext cx="532855" cy="732967"/>
              </a:xfrm>
              <a:custGeom>
                <a:avLst/>
                <a:gdLst>
                  <a:gd name="connsiteX0" fmla="*/ 393242 w 532855"/>
                  <a:gd name="connsiteY0" fmla="*/ 732967 h 732967"/>
                  <a:gd name="connsiteX1" fmla="*/ 13961 w 532855"/>
                  <a:gd name="connsiteY1" fmla="*/ 732967 h 732967"/>
                  <a:gd name="connsiteX2" fmla="*/ 0 w 532855"/>
                  <a:gd name="connsiteY2" fmla="*/ 719006 h 732967"/>
                  <a:gd name="connsiteX3" fmla="*/ 0 w 532855"/>
                  <a:gd name="connsiteY3" fmla="*/ 13961 h 732967"/>
                  <a:gd name="connsiteX4" fmla="*/ 13961 w 532855"/>
                  <a:gd name="connsiteY4" fmla="*/ 0 h 732967"/>
                  <a:gd name="connsiteX5" fmla="*/ 518894 w 532855"/>
                  <a:gd name="connsiteY5" fmla="*/ 0 h 732967"/>
                  <a:gd name="connsiteX6" fmla="*/ 532855 w 532855"/>
                  <a:gd name="connsiteY6" fmla="*/ 13961 h 732967"/>
                  <a:gd name="connsiteX7" fmla="*/ 532855 w 532855"/>
                  <a:gd name="connsiteY7" fmla="*/ 262937 h 732967"/>
                  <a:gd name="connsiteX8" fmla="*/ 518894 w 532855"/>
                  <a:gd name="connsiteY8" fmla="*/ 276899 h 732967"/>
                  <a:gd name="connsiteX9" fmla="*/ 504933 w 532855"/>
                  <a:gd name="connsiteY9" fmla="*/ 262937 h 732967"/>
                  <a:gd name="connsiteX10" fmla="*/ 504933 w 532855"/>
                  <a:gd name="connsiteY10" fmla="*/ 27923 h 732967"/>
                  <a:gd name="connsiteX11" fmla="*/ 27922 w 532855"/>
                  <a:gd name="connsiteY11" fmla="*/ 27923 h 732967"/>
                  <a:gd name="connsiteX12" fmla="*/ 27922 w 532855"/>
                  <a:gd name="connsiteY12" fmla="*/ 705044 h 732967"/>
                  <a:gd name="connsiteX13" fmla="*/ 393242 w 532855"/>
                  <a:gd name="connsiteY13" fmla="*/ 705044 h 732967"/>
                  <a:gd name="connsiteX14" fmla="*/ 407204 w 532855"/>
                  <a:gd name="connsiteY14" fmla="*/ 719006 h 732967"/>
                  <a:gd name="connsiteX15" fmla="*/ 393242 w 532855"/>
                  <a:gd name="connsiteY15" fmla="*/ 732967 h 73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2855" h="732967">
                    <a:moveTo>
                      <a:pt x="393242" y="732967"/>
                    </a:moveTo>
                    <a:lnTo>
                      <a:pt x="13961" y="732967"/>
                    </a:lnTo>
                    <a:cubicBezTo>
                      <a:pt x="6981" y="732967"/>
                      <a:pt x="0" y="725986"/>
                      <a:pt x="0" y="719006"/>
                    </a:cubicBezTo>
                    <a:lnTo>
                      <a:pt x="0" y="13961"/>
                    </a:lnTo>
                    <a:cubicBezTo>
                      <a:pt x="0" y="6981"/>
                      <a:pt x="6981" y="0"/>
                      <a:pt x="13961" y="0"/>
                    </a:cubicBezTo>
                    <a:lnTo>
                      <a:pt x="518894" y="0"/>
                    </a:lnTo>
                    <a:cubicBezTo>
                      <a:pt x="525875" y="0"/>
                      <a:pt x="532855" y="6981"/>
                      <a:pt x="532855" y="13961"/>
                    </a:cubicBezTo>
                    <a:lnTo>
                      <a:pt x="532855" y="262937"/>
                    </a:lnTo>
                    <a:cubicBezTo>
                      <a:pt x="532855" y="269918"/>
                      <a:pt x="525875" y="276899"/>
                      <a:pt x="518894" y="276899"/>
                    </a:cubicBezTo>
                    <a:cubicBezTo>
                      <a:pt x="511913" y="276899"/>
                      <a:pt x="504933" y="269918"/>
                      <a:pt x="504933" y="262937"/>
                    </a:cubicBezTo>
                    <a:lnTo>
                      <a:pt x="504933" y="27923"/>
                    </a:lnTo>
                    <a:lnTo>
                      <a:pt x="27922" y="27923"/>
                    </a:lnTo>
                    <a:lnTo>
                      <a:pt x="27922" y="705044"/>
                    </a:lnTo>
                    <a:lnTo>
                      <a:pt x="393242" y="705044"/>
                    </a:lnTo>
                    <a:cubicBezTo>
                      <a:pt x="400223" y="705044"/>
                      <a:pt x="407204" y="712025"/>
                      <a:pt x="407204" y="719006"/>
                    </a:cubicBezTo>
                    <a:cubicBezTo>
                      <a:pt x="407204" y="725986"/>
                      <a:pt x="400223" y="732967"/>
                      <a:pt x="393242" y="732967"/>
                    </a:cubicBezTo>
                    <a:close/>
                  </a:path>
                </a:pathLst>
              </a:custGeom>
              <a:grpFill/>
              <a:ln w="2324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iberation Serif"/>
                  <a:ea typeface="+mn-ea"/>
                  <a:cs typeface="+mn-cs"/>
                </a:endParaRPr>
              </a:p>
            </p:txBody>
          </p:sp>
        </p:grpSp>
      </p:grpSp>
      <p:grpSp>
        <p:nvGrpSpPr>
          <p:cNvPr id="1932" name="Group 1931">
            <a:extLst>
              <a:ext uri="{FF2B5EF4-FFF2-40B4-BE49-F238E27FC236}">
                <a16:creationId xmlns:a16="http://schemas.microsoft.com/office/drawing/2014/main" id="{9FBA02F2-3A4F-4CF5-BF2E-030F711FB761}"/>
              </a:ext>
            </a:extLst>
          </p:cNvPr>
          <p:cNvGrpSpPr/>
          <p:nvPr/>
        </p:nvGrpSpPr>
        <p:grpSpPr>
          <a:xfrm>
            <a:off x="9671476" y="7665187"/>
            <a:ext cx="14014895" cy="4666215"/>
            <a:chOff x="10372279" y="3123831"/>
            <a:chExt cx="14014895" cy="4666215"/>
          </a:xfrm>
        </p:grpSpPr>
        <p:sp>
          <p:nvSpPr>
            <p:cNvPr id="1933" name="TextBox 1932">
              <a:extLst>
                <a:ext uri="{FF2B5EF4-FFF2-40B4-BE49-F238E27FC236}">
                  <a16:creationId xmlns:a16="http://schemas.microsoft.com/office/drawing/2014/main" id="{67511D56-A1B6-4261-B499-DFA8EB074280}"/>
                </a:ext>
              </a:extLst>
            </p:cNvPr>
            <p:cNvSpPr txBox="1"/>
            <p:nvPr/>
          </p:nvSpPr>
          <p:spPr>
            <a:xfrm>
              <a:off x="10965611" y="3123831"/>
              <a:ext cx="13421563" cy="1113446"/>
            </a:xfrm>
            <a:prstGeom prst="rect">
              <a:avLst/>
            </a:prstGeom>
            <a:noFill/>
          </p:spPr>
          <p:txBody>
            <a:bodyPr wrap="square" rtlCol="0">
              <a:spAutoFit/>
            </a:bodyPr>
            <a:lstStyle/>
            <a:p>
              <a:pPr marL="0" marR="0" lvl="0" indent="0" algn="l" defTabSz="2438522" rtl="0" eaLnBrk="1" fontAlgn="auto" latinLnBrk="0" hangingPunct="1">
                <a:lnSpc>
                  <a:spcPct val="120000"/>
                </a:lnSpc>
                <a:spcBef>
                  <a:spcPts val="0"/>
                </a:spcBef>
                <a:spcAft>
                  <a:spcPts val="0"/>
                </a:spcAft>
                <a:buClrTx/>
                <a:buSzTx/>
                <a:buFontTx/>
                <a:buNone/>
                <a:tabLst/>
                <a:defRPr/>
              </a:pPr>
              <a:r>
                <a:rPr kumimoji="0" lang="en-US" sz="6000" b="0" i="0" u="none" strike="noStrike" kern="1200" cap="none" spc="0" normalizeH="0" baseline="0" noProof="0">
                  <a:ln>
                    <a:noFill/>
                  </a:ln>
                  <a:solidFill>
                    <a:srgbClr val="25292F"/>
                  </a:solidFill>
                  <a:effectLst/>
                  <a:uLnTx/>
                  <a:uFillTx/>
                  <a:latin typeface="Montserrat" panose="00000500000000000000" pitchFamily="2" charset="0"/>
                  <a:ea typeface="Open Sans Condensed Light" panose="020B0306030504020204" pitchFamily="34" charset="0"/>
                  <a:cs typeface="Open Sans Condensed Light" panose="020B0306030504020204" pitchFamily="34" charset="0"/>
                </a:rPr>
                <a:t>DIGITAL MARKETING STATS</a:t>
              </a:r>
            </a:p>
          </p:txBody>
        </p:sp>
        <p:sp>
          <p:nvSpPr>
            <p:cNvPr id="1934" name="TextBox 1933">
              <a:extLst>
                <a:ext uri="{FF2B5EF4-FFF2-40B4-BE49-F238E27FC236}">
                  <a16:creationId xmlns:a16="http://schemas.microsoft.com/office/drawing/2014/main" id="{B9876DAE-13AD-482A-A2B2-34053B434E20}"/>
                </a:ext>
              </a:extLst>
            </p:cNvPr>
            <p:cNvSpPr txBox="1"/>
            <p:nvPr/>
          </p:nvSpPr>
          <p:spPr>
            <a:xfrm>
              <a:off x="10372279" y="5031212"/>
              <a:ext cx="4267200" cy="144655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a:ln>
                    <a:noFill/>
                  </a:ln>
                  <a:solidFill>
                    <a:srgbClr val="000000"/>
                  </a:solidFill>
                  <a:effectLst/>
                  <a:uLnTx/>
                  <a:uFillTx/>
                  <a:latin typeface="Montserrat Light" panose="00000400000000000000" pitchFamily="2" charset="0"/>
                  <a:ea typeface="Open Sans Condensed Light" panose="020B0306030504020204" pitchFamily="34" charset="0"/>
                  <a:cs typeface="Open Sans Condensed Light" panose="020B0306030504020204" pitchFamily="34" charset="0"/>
                </a:rPr>
                <a:t>87%</a:t>
              </a:r>
            </a:p>
          </p:txBody>
        </p:sp>
        <p:sp>
          <p:nvSpPr>
            <p:cNvPr id="1935" name="TextBox 1934">
              <a:extLst>
                <a:ext uri="{FF2B5EF4-FFF2-40B4-BE49-F238E27FC236}">
                  <a16:creationId xmlns:a16="http://schemas.microsoft.com/office/drawing/2014/main" id="{62BEAE0F-3AF0-4A38-9CEA-FB64160D07EC}"/>
                </a:ext>
              </a:extLst>
            </p:cNvPr>
            <p:cNvSpPr txBox="1"/>
            <p:nvPr/>
          </p:nvSpPr>
          <p:spPr>
            <a:xfrm>
              <a:off x="10951561" y="6473916"/>
              <a:ext cx="3256653" cy="1316130"/>
            </a:xfrm>
            <a:prstGeom prst="rect">
              <a:avLst/>
            </a:prstGeom>
            <a:noFill/>
          </p:spPr>
          <p:txBody>
            <a:bodyPr wrap="square" rtlCol="0">
              <a:spAutoFit/>
            </a:bodyPr>
            <a:lstStyle/>
            <a:p>
              <a:pPr marL="0" marR="0" lvl="0" indent="0" algn="ctr" defTabSz="2438522"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606060"/>
                  </a:solidFill>
                  <a:effectLst/>
                  <a:uLnTx/>
                  <a:uFillTx/>
                  <a:latin typeface="Montserrat" panose="00000500000000000000" pitchFamily="2" charset="0"/>
                  <a:ea typeface="+mn-ea"/>
                  <a:cs typeface="+mn-cs"/>
                </a:rPr>
                <a:t>Lorem Ipsum is typset simply</a:t>
              </a:r>
            </a:p>
          </p:txBody>
        </p:sp>
        <p:sp>
          <p:nvSpPr>
            <p:cNvPr id="1936" name="TextBox 1935">
              <a:extLst>
                <a:ext uri="{FF2B5EF4-FFF2-40B4-BE49-F238E27FC236}">
                  <a16:creationId xmlns:a16="http://schemas.microsoft.com/office/drawing/2014/main" id="{64CD5565-3880-487B-B52D-A9AAC1E6C191}"/>
                </a:ext>
              </a:extLst>
            </p:cNvPr>
            <p:cNvSpPr txBox="1"/>
            <p:nvPr/>
          </p:nvSpPr>
          <p:spPr>
            <a:xfrm>
              <a:off x="14918007" y="5031212"/>
              <a:ext cx="4267200" cy="144655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a:ln>
                    <a:noFill/>
                  </a:ln>
                  <a:solidFill>
                    <a:srgbClr val="000000"/>
                  </a:solidFill>
                  <a:effectLst/>
                  <a:uLnTx/>
                  <a:uFillTx/>
                  <a:latin typeface="Montserrat Light" panose="00000400000000000000" pitchFamily="2" charset="0"/>
                  <a:ea typeface="Open Sans Condensed Light" panose="020B0306030504020204" pitchFamily="34" charset="0"/>
                  <a:cs typeface="Open Sans Condensed Light" panose="020B0306030504020204" pitchFamily="34" charset="0"/>
                </a:rPr>
                <a:t>43%</a:t>
              </a:r>
            </a:p>
          </p:txBody>
        </p:sp>
        <p:sp>
          <p:nvSpPr>
            <p:cNvPr id="1937" name="TextBox 1936">
              <a:extLst>
                <a:ext uri="{FF2B5EF4-FFF2-40B4-BE49-F238E27FC236}">
                  <a16:creationId xmlns:a16="http://schemas.microsoft.com/office/drawing/2014/main" id="{80E8253E-9C96-4444-8A49-A4A744E564EE}"/>
                </a:ext>
              </a:extLst>
            </p:cNvPr>
            <p:cNvSpPr txBox="1"/>
            <p:nvPr/>
          </p:nvSpPr>
          <p:spPr>
            <a:xfrm>
              <a:off x="15550903" y="6473916"/>
              <a:ext cx="3001408" cy="1316130"/>
            </a:xfrm>
            <a:prstGeom prst="rect">
              <a:avLst/>
            </a:prstGeom>
            <a:noFill/>
          </p:spPr>
          <p:txBody>
            <a:bodyPr wrap="square" rtlCol="0">
              <a:spAutoFit/>
            </a:bodyPr>
            <a:lstStyle/>
            <a:p>
              <a:pPr marL="0" marR="0" lvl="0" indent="0" algn="ctr" defTabSz="2438522"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606060"/>
                  </a:solidFill>
                  <a:effectLst/>
                  <a:uLnTx/>
                  <a:uFillTx/>
                  <a:latin typeface="Montserrat" panose="00000500000000000000" pitchFamily="2" charset="0"/>
                  <a:ea typeface="+mn-ea"/>
                  <a:cs typeface="+mn-cs"/>
                </a:rPr>
                <a:t>Lorem Ipsum is typset simply</a:t>
              </a:r>
            </a:p>
          </p:txBody>
        </p:sp>
        <p:sp>
          <p:nvSpPr>
            <p:cNvPr id="1938" name="TextBox 1937">
              <a:extLst>
                <a:ext uri="{FF2B5EF4-FFF2-40B4-BE49-F238E27FC236}">
                  <a16:creationId xmlns:a16="http://schemas.microsoft.com/office/drawing/2014/main" id="{BEFBF163-27F4-4916-AD6B-1E73FE57ADB9}"/>
                </a:ext>
              </a:extLst>
            </p:cNvPr>
            <p:cNvSpPr txBox="1"/>
            <p:nvPr/>
          </p:nvSpPr>
          <p:spPr>
            <a:xfrm>
              <a:off x="18992154" y="5031212"/>
              <a:ext cx="4267200" cy="144655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a:ln>
                    <a:noFill/>
                  </a:ln>
                  <a:solidFill>
                    <a:srgbClr val="000000"/>
                  </a:solidFill>
                  <a:effectLst/>
                  <a:uLnTx/>
                  <a:uFillTx/>
                  <a:latin typeface="Montserrat Light" panose="00000400000000000000" pitchFamily="2" charset="0"/>
                  <a:ea typeface="Open Sans Condensed Light" panose="020B0306030504020204" pitchFamily="34" charset="0"/>
                  <a:cs typeface="Open Sans Condensed Light" panose="020B0306030504020204" pitchFamily="34" charset="0"/>
                </a:rPr>
                <a:t>71%</a:t>
              </a:r>
            </a:p>
          </p:txBody>
        </p:sp>
        <p:sp>
          <p:nvSpPr>
            <p:cNvPr id="1939" name="TextBox 1938">
              <a:extLst>
                <a:ext uri="{FF2B5EF4-FFF2-40B4-BE49-F238E27FC236}">
                  <a16:creationId xmlns:a16="http://schemas.microsoft.com/office/drawing/2014/main" id="{EFF2C74E-30EF-419B-AE81-FE60697D8879}"/>
                </a:ext>
              </a:extLst>
            </p:cNvPr>
            <p:cNvSpPr txBox="1"/>
            <p:nvPr/>
          </p:nvSpPr>
          <p:spPr>
            <a:xfrm>
              <a:off x="19421609" y="6473916"/>
              <a:ext cx="3588666" cy="1316130"/>
            </a:xfrm>
            <a:prstGeom prst="rect">
              <a:avLst/>
            </a:prstGeom>
            <a:noFill/>
          </p:spPr>
          <p:txBody>
            <a:bodyPr wrap="square" rtlCol="0">
              <a:spAutoFit/>
            </a:bodyPr>
            <a:lstStyle/>
            <a:p>
              <a:pPr marL="0" marR="0" lvl="0" indent="0" algn="ctr" defTabSz="2438522"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606060"/>
                  </a:solidFill>
                  <a:effectLst/>
                  <a:uLnTx/>
                  <a:uFillTx/>
                  <a:latin typeface="Montserrat" panose="00000500000000000000" pitchFamily="2" charset="0"/>
                  <a:ea typeface="+mn-ea"/>
                  <a:cs typeface="+mn-cs"/>
                </a:rPr>
                <a:t>Lorem Ipsum is typset simply</a:t>
              </a:r>
            </a:p>
          </p:txBody>
        </p:sp>
        <p:cxnSp>
          <p:nvCxnSpPr>
            <p:cNvPr id="1940" name="Straight Connector 1939">
              <a:extLst>
                <a:ext uri="{FF2B5EF4-FFF2-40B4-BE49-F238E27FC236}">
                  <a16:creationId xmlns:a16="http://schemas.microsoft.com/office/drawing/2014/main" id="{E3740E1D-64C4-4E2D-8198-88CF1715F7B4}"/>
                </a:ext>
              </a:extLst>
            </p:cNvPr>
            <p:cNvCxnSpPr/>
            <p:nvPr/>
          </p:nvCxnSpPr>
          <p:spPr>
            <a:xfrm>
              <a:off x="14918007" y="5098738"/>
              <a:ext cx="0" cy="2555500"/>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41" name="Straight Connector 1940">
              <a:extLst>
                <a:ext uri="{FF2B5EF4-FFF2-40B4-BE49-F238E27FC236}">
                  <a16:creationId xmlns:a16="http://schemas.microsoft.com/office/drawing/2014/main" id="{260AB27F-5697-4873-91A3-2BFB98C87C24}"/>
                </a:ext>
              </a:extLst>
            </p:cNvPr>
            <p:cNvCxnSpPr/>
            <p:nvPr/>
          </p:nvCxnSpPr>
          <p:spPr>
            <a:xfrm>
              <a:off x="19014037" y="5098738"/>
              <a:ext cx="0" cy="2555500"/>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1311496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aphic 3">
            <a:extLst>
              <a:ext uri="{FF2B5EF4-FFF2-40B4-BE49-F238E27FC236}">
                <a16:creationId xmlns:a16="http://schemas.microsoft.com/office/drawing/2014/main" id="{B915E3DC-464B-42F5-AD1F-08EAEF990379}"/>
              </a:ext>
            </a:extLst>
          </p:cNvPr>
          <p:cNvGrpSpPr/>
          <p:nvPr/>
        </p:nvGrpSpPr>
        <p:grpSpPr>
          <a:xfrm>
            <a:off x="8324436" y="3950891"/>
            <a:ext cx="7525414" cy="7530103"/>
            <a:chOff x="7413512" y="4515281"/>
            <a:chExt cx="7524543" cy="7529232"/>
          </a:xfrm>
          <a:solidFill>
            <a:srgbClr val="000000"/>
          </a:solidFill>
        </p:grpSpPr>
        <p:grpSp>
          <p:nvGrpSpPr>
            <p:cNvPr id="7" name="Graphic 3">
              <a:extLst>
                <a:ext uri="{FF2B5EF4-FFF2-40B4-BE49-F238E27FC236}">
                  <a16:creationId xmlns:a16="http://schemas.microsoft.com/office/drawing/2014/main" id="{B915E3DC-464B-42F5-AD1F-08EAEF990379}"/>
                </a:ext>
              </a:extLst>
            </p:cNvPr>
            <p:cNvGrpSpPr/>
            <p:nvPr/>
          </p:nvGrpSpPr>
          <p:grpSpPr>
            <a:xfrm>
              <a:off x="7413512" y="4515281"/>
              <a:ext cx="7524543" cy="7529232"/>
              <a:chOff x="7413512" y="4515281"/>
              <a:chExt cx="7524543" cy="7529232"/>
            </a:xfrm>
            <a:solidFill>
              <a:srgbClr val="293743"/>
            </a:solidFill>
          </p:grpSpPr>
          <p:grpSp>
            <p:nvGrpSpPr>
              <p:cNvPr id="8" name="Graphic 3">
                <a:extLst>
                  <a:ext uri="{FF2B5EF4-FFF2-40B4-BE49-F238E27FC236}">
                    <a16:creationId xmlns:a16="http://schemas.microsoft.com/office/drawing/2014/main" id="{B915E3DC-464B-42F5-AD1F-08EAEF990379}"/>
                  </a:ext>
                </a:extLst>
              </p:cNvPr>
              <p:cNvGrpSpPr/>
              <p:nvPr/>
            </p:nvGrpSpPr>
            <p:grpSpPr>
              <a:xfrm>
                <a:off x="14684161" y="8278615"/>
                <a:ext cx="253895" cy="1228444"/>
                <a:chOff x="14684161" y="8278615"/>
                <a:chExt cx="253895" cy="1228444"/>
              </a:xfrm>
              <a:solidFill>
                <a:srgbClr val="293743"/>
              </a:solidFill>
            </p:grpSpPr>
            <p:sp>
              <p:nvSpPr>
                <p:cNvPr id="9" name="Freeform: Shape 8">
                  <a:extLst>
                    <a:ext uri="{FF2B5EF4-FFF2-40B4-BE49-F238E27FC236}">
                      <a16:creationId xmlns:a16="http://schemas.microsoft.com/office/drawing/2014/main" id="{FA79CF5F-D043-4F0C-9B6B-8F35AC5A47A4}"/>
                    </a:ext>
                  </a:extLst>
                </p:cNvPr>
                <p:cNvSpPr/>
                <p:nvPr/>
              </p:nvSpPr>
              <p:spPr>
                <a:xfrm>
                  <a:off x="14884199" y="8278615"/>
                  <a:ext cx="53856" cy="125665"/>
                </a:xfrm>
                <a:custGeom>
                  <a:avLst/>
                  <a:gdLst>
                    <a:gd name="connsiteX0" fmla="*/ 0 w 53856"/>
                    <a:gd name="connsiteY0" fmla="*/ 125666 h 125665"/>
                    <a:gd name="connsiteX1" fmla="*/ 51292 w 53856"/>
                    <a:gd name="connsiteY1" fmla="*/ 125666 h 125665"/>
                    <a:gd name="connsiteX2" fmla="*/ 53857 w 53856"/>
                    <a:gd name="connsiteY2" fmla="*/ 0 h 125665"/>
                    <a:gd name="connsiteX3" fmla="*/ 2565 w 53856"/>
                    <a:gd name="connsiteY3" fmla="*/ 0 h 125665"/>
                  </a:gdLst>
                  <a:ahLst/>
                  <a:cxnLst>
                    <a:cxn ang="0">
                      <a:pos x="connsiteX0" y="connsiteY0"/>
                    </a:cxn>
                    <a:cxn ang="0">
                      <a:pos x="connsiteX1" y="connsiteY1"/>
                    </a:cxn>
                    <a:cxn ang="0">
                      <a:pos x="connsiteX2" y="connsiteY2"/>
                    </a:cxn>
                    <a:cxn ang="0">
                      <a:pos x="connsiteX3" y="connsiteY3"/>
                    </a:cxn>
                  </a:cxnLst>
                  <a:rect l="l" t="t" r="r" b="b"/>
                  <a:pathLst>
                    <a:path w="53856" h="125665">
                      <a:moveTo>
                        <a:pt x="0" y="125666"/>
                      </a:moveTo>
                      <a:lnTo>
                        <a:pt x="51292" y="125666"/>
                      </a:lnTo>
                      <a:lnTo>
                        <a:pt x="53857" y="0"/>
                      </a:lnTo>
                      <a:lnTo>
                        <a:pt x="2565"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 name="Freeform: Shape 9">
                  <a:extLst>
                    <a:ext uri="{FF2B5EF4-FFF2-40B4-BE49-F238E27FC236}">
                      <a16:creationId xmlns:a16="http://schemas.microsoft.com/office/drawing/2014/main" id="{49603B80-7854-4B56-90FB-29C9F6ABB72F}"/>
                    </a:ext>
                  </a:extLst>
                </p:cNvPr>
                <p:cNvSpPr/>
                <p:nvPr/>
              </p:nvSpPr>
              <p:spPr>
                <a:xfrm>
                  <a:off x="14873941" y="8463266"/>
                  <a:ext cx="58985" cy="128230"/>
                </a:xfrm>
                <a:custGeom>
                  <a:avLst/>
                  <a:gdLst>
                    <a:gd name="connsiteX0" fmla="*/ 0 w 58985"/>
                    <a:gd name="connsiteY0" fmla="*/ 125665 h 128230"/>
                    <a:gd name="connsiteX1" fmla="*/ 51292 w 58985"/>
                    <a:gd name="connsiteY1" fmla="*/ 128230 h 128230"/>
                    <a:gd name="connsiteX2" fmla="*/ 58986 w 58985"/>
                    <a:gd name="connsiteY2" fmla="*/ 2564 h 128230"/>
                    <a:gd name="connsiteX3" fmla="*/ 10258 w 58985"/>
                    <a:gd name="connsiteY3" fmla="*/ 0 h 128230"/>
                  </a:gdLst>
                  <a:ahLst/>
                  <a:cxnLst>
                    <a:cxn ang="0">
                      <a:pos x="connsiteX0" y="connsiteY0"/>
                    </a:cxn>
                    <a:cxn ang="0">
                      <a:pos x="connsiteX1" y="connsiteY1"/>
                    </a:cxn>
                    <a:cxn ang="0">
                      <a:pos x="connsiteX2" y="connsiteY2"/>
                    </a:cxn>
                    <a:cxn ang="0">
                      <a:pos x="connsiteX3" y="connsiteY3"/>
                    </a:cxn>
                  </a:cxnLst>
                  <a:rect l="l" t="t" r="r" b="b"/>
                  <a:pathLst>
                    <a:path w="58985" h="128230">
                      <a:moveTo>
                        <a:pt x="0" y="125665"/>
                      </a:moveTo>
                      <a:lnTo>
                        <a:pt x="51292" y="128230"/>
                      </a:lnTo>
                      <a:lnTo>
                        <a:pt x="58986" y="2564"/>
                      </a:lnTo>
                      <a:lnTo>
                        <a:pt x="10258"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 name="Freeform: Shape 10">
                  <a:extLst>
                    <a:ext uri="{FF2B5EF4-FFF2-40B4-BE49-F238E27FC236}">
                      <a16:creationId xmlns:a16="http://schemas.microsoft.com/office/drawing/2014/main" id="{43971A3A-7413-471D-955E-7BF4926871DB}"/>
                    </a:ext>
                  </a:extLst>
                </p:cNvPr>
                <p:cNvSpPr/>
                <p:nvPr/>
              </p:nvSpPr>
              <p:spPr>
                <a:xfrm>
                  <a:off x="14853424" y="8650482"/>
                  <a:ext cx="64115" cy="130794"/>
                </a:xfrm>
                <a:custGeom>
                  <a:avLst/>
                  <a:gdLst>
                    <a:gd name="connsiteX0" fmla="*/ 0 w 64115"/>
                    <a:gd name="connsiteY0" fmla="*/ 123101 h 130794"/>
                    <a:gd name="connsiteX1" fmla="*/ 48728 w 64115"/>
                    <a:gd name="connsiteY1" fmla="*/ 130795 h 130794"/>
                    <a:gd name="connsiteX2" fmla="*/ 64115 w 64115"/>
                    <a:gd name="connsiteY2" fmla="*/ 5130 h 130794"/>
                    <a:gd name="connsiteX3" fmla="*/ 12823 w 64115"/>
                    <a:gd name="connsiteY3" fmla="*/ 0 h 130794"/>
                    <a:gd name="connsiteX4" fmla="*/ 0 w 64115"/>
                    <a:gd name="connsiteY4" fmla="*/ 123101 h 13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5" h="130794">
                      <a:moveTo>
                        <a:pt x="0" y="123101"/>
                      </a:moveTo>
                      <a:lnTo>
                        <a:pt x="48728" y="130795"/>
                      </a:lnTo>
                      <a:cubicBezTo>
                        <a:pt x="53857" y="89761"/>
                        <a:pt x="58986" y="48727"/>
                        <a:pt x="64115" y="5130"/>
                      </a:cubicBezTo>
                      <a:lnTo>
                        <a:pt x="12823" y="0"/>
                      </a:lnTo>
                      <a:cubicBezTo>
                        <a:pt x="12823" y="41034"/>
                        <a:pt x="5130" y="82068"/>
                        <a:pt x="0" y="123101"/>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 name="Freeform: Shape 11">
                  <a:extLst>
                    <a:ext uri="{FF2B5EF4-FFF2-40B4-BE49-F238E27FC236}">
                      <a16:creationId xmlns:a16="http://schemas.microsoft.com/office/drawing/2014/main" id="{E3625D13-79CF-4FC2-B952-D22040886A7F}"/>
                    </a:ext>
                  </a:extLst>
                </p:cNvPr>
                <p:cNvSpPr/>
                <p:nvPr/>
              </p:nvSpPr>
              <p:spPr>
                <a:xfrm>
                  <a:off x="14825214" y="8835134"/>
                  <a:ext cx="69243" cy="130794"/>
                </a:xfrm>
                <a:custGeom>
                  <a:avLst/>
                  <a:gdLst>
                    <a:gd name="connsiteX0" fmla="*/ 0 w 69243"/>
                    <a:gd name="connsiteY0" fmla="*/ 120536 h 130794"/>
                    <a:gd name="connsiteX1" fmla="*/ 48727 w 69243"/>
                    <a:gd name="connsiteY1" fmla="*/ 130795 h 130794"/>
                    <a:gd name="connsiteX2" fmla="*/ 69244 w 69243"/>
                    <a:gd name="connsiteY2" fmla="*/ 7693 h 130794"/>
                    <a:gd name="connsiteX3" fmla="*/ 20517 w 69243"/>
                    <a:gd name="connsiteY3" fmla="*/ 0 h 130794"/>
                    <a:gd name="connsiteX4" fmla="*/ 0 w 69243"/>
                    <a:gd name="connsiteY4" fmla="*/ 120536 h 13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43" h="130794">
                      <a:moveTo>
                        <a:pt x="0" y="120536"/>
                      </a:moveTo>
                      <a:lnTo>
                        <a:pt x="48727" y="130795"/>
                      </a:lnTo>
                      <a:cubicBezTo>
                        <a:pt x="56421" y="89761"/>
                        <a:pt x="64115" y="48727"/>
                        <a:pt x="69244" y="7693"/>
                      </a:cubicBezTo>
                      <a:lnTo>
                        <a:pt x="20517" y="0"/>
                      </a:lnTo>
                      <a:cubicBezTo>
                        <a:pt x="15387" y="38469"/>
                        <a:pt x="7693" y="79503"/>
                        <a:pt x="0" y="12053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 name="Freeform: Shape 12">
                  <a:extLst>
                    <a:ext uri="{FF2B5EF4-FFF2-40B4-BE49-F238E27FC236}">
                      <a16:creationId xmlns:a16="http://schemas.microsoft.com/office/drawing/2014/main" id="{7D5FA464-C93E-4EDE-9CB1-C01FAB59CA91}"/>
                    </a:ext>
                  </a:extLst>
                </p:cNvPr>
                <p:cNvSpPr/>
                <p:nvPr/>
              </p:nvSpPr>
              <p:spPr>
                <a:xfrm>
                  <a:off x="14786745" y="9017221"/>
                  <a:ext cx="76938" cy="133358"/>
                </a:xfrm>
                <a:custGeom>
                  <a:avLst/>
                  <a:gdLst>
                    <a:gd name="connsiteX0" fmla="*/ 0 w 76938"/>
                    <a:gd name="connsiteY0" fmla="*/ 120536 h 133358"/>
                    <a:gd name="connsiteX1" fmla="*/ 48727 w 76938"/>
                    <a:gd name="connsiteY1" fmla="*/ 133359 h 133358"/>
                    <a:gd name="connsiteX2" fmla="*/ 76938 w 76938"/>
                    <a:gd name="connsiteY2" fmla="*/ 10258 h 133358"/>
                    <a:gd name="connsiteX3" fmla="*/ 28210 w 76938"/>
                    <a:gd name="connsiteY3" fmla="*/ 0 h 133358"/>
                    <a:gd name="connsiteX4" fmla="*/ 0 w 76938"/>
                    <a:gd name="connsiteY4" fmla="*/ 120536 h 133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8" h="133358">
                      <a:moveTo>
                        <a:pt x="0" y="120536"/>
                      </a:moveTo>
                      <a:lnTo>
                        <a:pt x="48727" y="133359"/>
                      </a:lnTo>
                      <a:cubicBezTo>
                        <a:pt x="58986" y="92325"/>
                        <a:pt x="69244" y="51292"/>
                        <a:pt x="76938" y="10258"/>
                      </a:cubicBezTo>
                      <a:lnTo>
                        <a:pt x="28210" y="0"/>
                      </a:lnTo>
                      <a:cubicBezTo>
                        <a:pt x="20517" y="38469"/>
                        <a:pt x="10258" y="79502"/>
                        <a:pt x="0" y="12053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 name="Freeform: Shape 13">
                  <a:extLst>
                    <a:ext uri="{FF2B5EF4-FFF2-40B4-BE49-F238E27FC236}">
                      <a16:creationId xmlns:a16="http://schemas.microsoft.com/office/drawing/2014/main" id="{E01BDAB7-F331-4E62-9345-AF1B216CA0CC}"/>
                    </a:ext>
                  </a:extLst>
                </p:cNvPr>
                <p:cNvSpPr/>
                <p:nvPr/>
              </p:nvSpPr>
              <p:spPr>
                <a:xfrm>
                  <a:off x="14740582" y="9194178"/>
                  <a:ext cx="82067" cy="133358"/>
                </a:xfrm>
                <a:custGeom>
                  <a:avLst/>
                  <a:gdLst>
                    <a:gd name="connsiteX0" fmla="*/ 0 w 82067"/>
                    <a:gd name="connsiteY0" fmla="*/ 120536 h 133358"/>
                    <a:gd name="connsiteX1" fmla="*/ 48727 w 82067"/>
                    <a:gd name="connsiteY1" fmla="*/ 133359 h 133358"/>
                    <a:gd name="connsiteX2" fmla="*/ 82068 w 82067"/>
                    <a:gd name="connsiteY2" fmla="*/ 12823 h 133358"/>
                    <a:gd name="connsiteX3" fmla="*/ 33340 w 82067"/>
                    <a:gd name="connsiteY3" fmla="*/ 0 h 133358"/>
                    <a:gd name="connsiteX4" fmla="*/ 0 w 82067"/>
                    <a:gd name="connsiteY4" fmla="*/ 120536 h 133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 h="133358">
                      <a:moveTo>
                        <a:pt x="0" y="120536"/>
                      </a:moveTo>
                      <a:lnTo>
                        <a:pt x="48727" y="133359"/>
                      </a:lnTo>
                      <a:cubicBezTo>
                        <a:pt x="58986" y="92326"/>
                        <a:pt x="71809" y="53857"/>
                        <a:pt x="82068" y="12823"/>
                      </a:cubicBezTo>
                      <a:lnTo>
                        <a:pt x="33340" y="0"/>
                      </a:lnTo>
                      <a:cubicBezTo>
                        <a:pt x="23081" y="41034"/>
                        <a:pt x="10258" y="82067"/>
                        <a:pt x="0" y="12053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 name="Freeform: Shape 14">
                  <a:extLst>
                    <a:ext uri="{FF2B5EF4-FFF2-40B4-BE49-F238E27FC236}">
                      <a16:creationId xmlns:a16="http://schemas.microsoft.com/office/drawing/2014/main" id="{46D8EEF9-92D1-4E82-B480-1854BA0DA3F1}"/>
                    </a:ext>
                  </a:extLst>
                </p:cNvPr>
                <p:cNvSpPr/>
                <p:nvPr/>
              </p:nvSpPr>
              <p:spPr>
                <a:xfrm>
                  <a:off x="14684161" y="9371135"/>
                  <a:ext cx="89761" cy="135923"/>
                </a:xfrm>
                <a:custGeom>
                  <a:avLst/>
                  <a:gdLst>
                    <a:gd name="connsiteX0" fmla="*/ 0 w 89761"/>
                    <a:gd name="connsiteY0" fmla="*/ 120537 h 135923"/>
                    <a:gd name="connsiteX1" fmla="*/ 48727 w 89761"/>
                    <a:gd name="connsiteY1" fmla="*/ 135924 h 135923"/>
                    <a:gd name="connsiteX2" fmla="*/ 89761 w 89761"/>
                    <a:gd name="connsiteY2" fmla="*/ 15388 h 135923"/>
                    <a:gd name="connsiteX3" fmla="*/ 41033 w 89761"/>
                    <a:gd name="connsiteY3" fmla="*/ 0 h 135923"/>
                    <a:gd name="connsiteX4" fmla="*/ 0 w 89761"/>
                    <a:gd name="connsiteY4" fmla="*/ 120537 h 13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135923">
                      <a:moveTo>
                        <a:pt x="0" y="120537"/>
                      </a:moveTo>
                      <a:lnTo>
                        <a:pt x="48727" y="135924"/>
                      </a:lnTo>
                      <a:cubicBezTo>
                        <a:pt x="61550" y="94891"/>
                        <a:pt x="76938" y="56422"/>
                        <a:pt x="89761" y="15388"/>
                      </a:cubicBezTo>
                      <a:lnTo>
                        <a:pt x="41033" y="0"/>
                      </a:lnTo>
                      <a:cubicBezTo>
                        <a:pt x="28210" y="43599"/>
                        <a:pt x="12823" y="82068"/>
                        <a:pt x="0" y="12053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6" name="Graphic 3">
                <a:extLst>
                  <a:ext uri="{FF2B5EF4-FFF2-40B4-BE49-F238E27FC236}">
                    <a16:creationId xmlns:a16="http://schemas.microsoft.com/office/drawing/2014/main" id="{B915E3DC-464B-42F5-AD1F-08EAEF990379}"/>
                  </a:ext>
                </a:extLst>
              </p:cNvPr>
              <p:cNvGrpSpPr/>
              <p:nvPr/>
            </p:nvGrpSpPr>
            <p:grpSpPr>
              <a:xfrm>
                <a:off x="14058397" y="9550658"/>
                <a:ext cx="653973" cy="1100214"/>
                <a:chOff x="14058397" y="9550658"/>
                <a:chExt cx="653973" cy="1100214"/>
              </a:xfrm>
              <a:solidFill>
                <a:srgbClr val="293743"/>
              </a:solidFill>
            </p:grpSpPr>
            <p:sp>
              <p:nvSpPr>
                <p:cNvPr id="17" name="Freeform: Shape 16">
                  <a:extLst>
                    <a:ext uri="{FF2B5EF4-FFF2-40B4-BE49-F238E27FC236}">
                      <a16:creationId xmlns:a16="http://schemas.microsoft.com/office/drawing/2014/main" id="{23041F22-9397-426C-B23E-C08D0F861BFA}"/>
                    </a:ext>
                  </a:extLst>
                </p:cNvPr>
                <p:cNvSpPr/>
                <p:nvPr/>
              </p:nvSpPr>
              <p:spPr>
                <a:xfrm>
                  <a:off x="14620046" y="9550658"/>
                  <a:ext cx="92325" cy="133359"/>
                </a:xfrm>
                <a:custGeom>
                  <a:avLst/>
                  <a:gdLst>
                    <a:gd name="connsiteX0" fmla="*/ 0 w 92325"/>
                    <a:gd name="connsiteY0" fmla="*/ 115407 h 133359"/>
                    <a:gd name="connsiteX1" fmla="*/ 46163 w 92325"/>
                    <a:gd name="connsiteY1" fmla="*/ 133360 h 133359"/>
                    <a:gd name="connsiteX2" fmla="*/ 92325 w 92325"/>
                    <a:gd name="connsiteY2" fmla="*/ 15388 h 133359"/>
                    <a:gd name="connsiteX3" fmla="*/ 43598 w 92325"/>
                    <a:gd name="connsiteY3" fmla="*/ 0 h 133359"/>
                  </a:gdLst>
                  <a:ahLst/>
                  <a:cxnLst>
                    <a:cxn ang="0">
                      <a:pos x="connsiteX0" y="connsiteY0"/>
                    </a:cxn>
                    <a:cxn ang="0">
                      <a:pos x="connsiteX1" y="connsiteY1"/>
                    </a:cxn>
                    <a:cxn ang="0">
                      <a:pos x="connsiteX2" y="connsiteY2"/>
                    </a:cxn>
                    <a:cxn ang="0">
                      <a:pos x="connsiteX3" y="connsiteY3"/>
                    </a:cxn>
                  </a:cxnLst>
                  <a:rect l="l" t="t" r="r" b="b"/>
                  <a:pathLst>
                    <a:path w="92325" h="133359">
                      <a:moveTo>
                        <a:pt x="0" y="115407"/>
                      </a:moveTo>
                      <a:lnTo>
                        <a:pt x="46163" y="133360"/>
                      </a:lnTo>
                      <a:lnTo>
                        <a:pt x="92325" y="15388"/>
                      </a:lnTo>
                      <a:lnTo>
                        <a:pt x="43598"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 name="Freeform: Shape 17">
                  <a:extLst>
                    <a:ext uri="{FF2B5EF4-FFF2-40B4-BE49-F238E27FC236}">
                      <a16:creationId xmlns:a16="http://schemas.microsoft.com/office/drawing/2014/main" id="{C51BD621-AD19-40E2-9EEE-5CF459EEF5BC}"/>
                    </a:ext>
                  </a:extLst>
                </p:cNvPr>
                <p:cNvSpPr/>
                <p:nvPr/>
              </p:nvSpPr>
              <p:spPr>
                <a:xfrm>
                  <a:off x="14545672" y="9722486"/>
                  <a:ext cx="97455" cy="133358"/>
                </a:xfrm>
                <a:custGeom>
                  <a:avLst/>
                  <a:gdLst>
                    <a:gd name="connsiteX0" fmla="*/ 0 w 97455"/>
                    <a:gd name="connsiteY0" fmla="*/ 112842 h 133358"/>
                    <a:gd name="connsiteX1" fmla="*/ 46163 w 97455"/>
                    <a:gd name="connsiteY1" fmla="*/ 133359 h 133358"/>
                    <a:gd name="connsiteX2" fmla="*/ 97455 w 97455"/>
                    <a:gd name="connsiteY2" fmla="*/ 17952 h 133358"/>
                    <a:gd name="connsiteX3" fmla="*/ 51292 w 97455"/>
                    <a:gd name="connsiteY3" fmla="*/ 0 h 133358"/>
                  </a:gdLst>
                  <a:ahLst/>
                  <a:cxnLst>
                    <a:cxn ang="0">
                      <a:pos x="connsiteX0" y="connsiteY0"/>
                    </a:cxn>
                    <a:cxn ang="0">
                      <a:pos x="connsiteX1" y="connsiteY1"/>
                    </a:cxn>
                    <a:cxn ang="0">
                      <a:pos x="connsiteX2" y="connsiteY2"/>
                    </a:cxn>
                    <a:cxn ang="0">
                      <a:pos x="connsiteX3" y="connsiteY3"/>
                    </a:cxn>
                  </a:cxnLst>
                  <a:rect l="l" t="t" r="r" b="b"/>
                  <a:pathLst>
                    <a:path w="97455" h="133358">
                      <a:moveTo>
                        <a:pt x="0" y="112842"/>
                      </a:moveTo>
                      <a:lnTo>
                        <a:pt x="46163" y="133359"/>
                      </a:lnTo>
                      <a:lnTo>
                        <a:pt x="97455" y="17952"/>
                      </a:lnTo>
                      <a:lnTo>
                        <a:pt x="51292"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 name="Freeform: Shape 18">
                  <a:extLst>
                    <a:ext uri="{FF2B5EF4-FFF2-40B4-BE49-F238E27FC236}">
                      <a16:creationId xmlns:a16="http://schemas.microsoft.com/office/drawing/2014/main" id="{09A9FCE9-8E94-46C3-B829-CB172633C023}"/>
                    </a:ext>
                  </a:extLst>
                </p:cNvPr>
                <p:cNvSpPr/>
                <p:nvPr/>
              </p:nvSpPr>
              <p:spPr>
                <a:xfrm>
                  <a:off x="14463605" y="9891749"/>
                  <a:ext cx="102584" cy="133359"/>
                </a:xfrm>
                <a:custGeom>
                  <a:avLst/>
                  <a:gdLst>
                    <a:gd name="connsiteX0" fmla="*/ 0 w 102584"/>
                    <a:gd name="connsiteY0" fmla="*/ 110278 h 133359"/>
                    <a:gd name="connsiteX1" fmla="*/ 46163 w 102584"/>
                    <a:gd name="connsiteY1" fmla="*/ 133360 h 133359"/>
                    <a:gd name="connsiteX2" fmla="*/ 102584 w 102584"/>
                    <a:gd name="connsiteY2" fmla="*/ 20517 h 133359"/>
                    <a:gd name="connsiteX3" fmla="*/ 56421 w 102584"/>
                    <a:gd name="connsiteY3" fmla="*/ 0 h 133359"/>
                  </a:gdLst>
                  <a:ahLst/>
                  <a:cxnLst>
                    <a:cxn ang="0">
                      <a:pos x="connsiteX0" y="connsiteY0"/>
                    </a:cxn>
                    <a:cxn ang="0">
                      <a:pos x="connsiteX1" y="connsiteY1"/>
                    </a:cxn>
                    <a:cxn ang="0">
                      <a:pos x="connsiteX2" y="connsiteY2"/>
                    </a:cxn>
                    <a:cxn ang="0">
                      <a:pos x="connsiteX3" y="connsiteY3"/>
                    </a:cxn>
                  </a:cxnLst>
                  <a:rect l="l" t="t" r="r" b="b"/>
                  <a:pathLst>
                    <a:path w="102584" h="133359">
                      <a:moveTo>
                        <a:pt x="0" y="110278"/>
                      </a:moveTo>
                      <a:lnTo>
                        <a:pt x="46163" y="133360"/>
                      </a:lnTo>
                      <a:lnTo>
                        <a:pt x="102584" y="20517"/>
                      </a:lnTo>
                      <a:lnTo>
                        <a:pt x="56421"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 name="Freeform: Shape 19">
                  <a:extLst>
                    <a:ext uri="{FF2B5EF4-FFF2-40B4-BE49-F238E27FC236}">
                      <a16:creationId xmlns:a16="http://schemas.microsoft.com/office/drawing/2014/main" id="{E253B1A2-1E91-4F3E-8507-A38073449766}"/>
                    </a:ext>
                  </a:extLst>
                </p:cNvPr>
                <p:cNvSpPr/>
                <p:nvPr/>
              </p:nvSpPr>
              <p:spPr>
                <a:xfrm>
                  <a:off x="14373844" y="10055884"/>
                  <a:ext cx="107712" cy="133358"/>
                </a:xfrm>
                <a:custGeom>
                  <a:avLst/>
                  <a:gdLst>
                    <a:gd name="connsiteX0" fmla="*/ 0 w 107712"/>
                    <a:gd name="connsiteY0" fmla="*/ 107713 h 133358"/>
                    <a:gd name="connsiteX1" fmla="*/ 43598 w 107712"/>
                    <a:gd name="connsiteY1" fmla="*/ 133359 h 133358"/>
                    <a:gd name="connsiteX2" fmla="*/ 107713 w 107712"/>
                    <a:gd name="connsiteY2" fmla="*/ 23081 h 133358"/>
                    <a:gd name="connsiteX3" fmla="*/ 61550 w 107712"/>
                    <a:gd name="connsiteY3" fmla="*/ 0 h 133358"/>
                  </a:gdLst>
                  <a:ahLst/>
                  <a:cxnLst>
                    <a:cxn ang="0">
                      <a:pos x="connsiteX0" y="connsiteY0"/>
                    </a:cxn>
                    <a:cxn ang="0">
                      <a:pos x="connsiteX1" y="connsiteY1"/>
                    </a:cxn>
                    <a:cxn ang="0">
                      <a:pos x="connsiteX2" y="connsiteY2"/>
                    </a:cxn>
                    <a:cxn ang="0">
                      <a:pos x="connsiteX3" y="connsiteY3"/>
                    </a:cxn>
                  </a:cxnLst>
                  <a:rect l="l" t="t" r="r" b="b"/>
                  <a:pathLst>
                    <a:path w="107712" h="133358">
                      <a:moveTo>
                        <a:pt x="0" y="107713"/>
                      </a:moveTo>
                      <a:lnTo>
                        <a:pt x="43598" y="133359"/>
                      </a:lnTo>
                      <a:lnTo>
                        <a:pt x="107713" y="23081"/>
                      </a:lnTo>
                      <a:lnTo>
                        <a:pt x="61550"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 name="Freeform: Shape 20">
                  <a:extLst>
                    <a:ext uri="{FF2B5EF4-FFF2-40B4-BE49-F238E27FC236}">
                      <a16:creationId xmlns:a16="http://schemas.microsoft.com/office/drawing/2014/main" id="{423ADBDD-8302-42AA-9942-7B51608C5467}"/>
                    </a:ext>
                  </a:extLst>
                </p:cNvPr>
                <p:cNvSpPr/>
                <p:nvPr/>
              </p:nvSpPr>
              <p:spPr>
                <a:xfrm>
                  <a:off x="14276388" y="10214889"/>
                  <a:ext cx="110278" cy="133359"/>
                </a:xfrm>
                <a:custGeom>
                  <a:avLst/>
                  <a:gdLst>
                    <a:gd name="connsiteX0" fmla="*/ 0 w 110278"/>
                    <a:gd name="connsiteY0" fmla="*/ 105149 h 133359"/>
                    <a:gd name="connsiteX1" fmla="*/ 41034 w 110278"/>
                    <a:gd name="connsiteY1" fmla="*/ 133360 h 133359"/>
                    <a:gd name="connsiteX2" fmla="*/ 110278 w 110278"/>
                    <a:gd name="connsiteY2" fmla="*/ 25646 h 133359"/>
                    <a:gd name="connsiteX3" fmla="*/ 66680 w 110278"/>
                    <a:gd name="connsiteY3" fmla="*/ 0 h 133359"/>
                  </a:gdLst>
                  <a:ahLst/>
                  <a:cxnLst>
                    <a:cxn ang="0">
                      <a:pos x="connsiteX0" y="connsiteY0"/>
                    </a:cxn>
                    <a:cxn ang="0">
                      <a:pos x="connsiteX1" y="connsiteY1"/>
                    </a:cxn>
                    <a:cxn ang="0">
                      <a:pos x="connsiteX2" y="connsiteY2"/>
                    </a:cxn>
                    <a:cxn ang="0">
                      <a:pos x="connsiteX3" y="connsiteY3"/>
                    </a:cxn>
                  </a:cxnLst>
                  <a:rect l="l" t="t" r="r" b="b"/>
                  <a:pathLst>
                    <a:path w="110278" h="133359">
                      <a:moveTo>
                        <a:pt x="0" y="105149"/>
                      </a:moveTo>
                      <a:lnTo>
                        <a:pt x="41034" y="133360"/>
                      </a:lnTo>
                      <a:lnTo>
                        <a:pt x="110278" y="25646"/>
                      </a:lnTo>
                      <a:lnTo>
                        <a:pt x="66680"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 name="Freeform: Shape 21">
                  <a:extLst>
                    <a:ext uri="{FF2B5EF4-FFF2-40B4-BE49-F238E27FC236}">
                      <a16:creationId xmlns:a16="http://schemas.microsoft.com/office/drawing/2014/main" id="{16E401DE-3975-4161-B423-246FF2F0A908}"/>
                    </a:ext>
                  </a:extLst>
                </p:cNvPr>
                <p:cNvSpPr/>
                <p:nvPr/>
              </p:nvSpPr>
              <p:spPr>
                <a:xfrm>
                  <a:off x="14171240" y="10371330"/>
                  <a:ext cx="112842" cy="130794"/>
                </a:xfrm>
                <a:custGeom>
                  <a:avLst/>
                  <a:gdLst>
                    <a:gd name="connsiteX0" fmla="*/ 0 w 112842"/>
                    <a:gd name="connsiteY0" fmla="*/ 100019 h 130794"/>
                    <a:gd name="connsiteX1" fmla="*/ 41033 w 112842"/>
                    <a:gd name="connsiteY1" fmla="*/ 130795 h 130794"/>
                    <a:gd name="connsiteX2" fmla="*/ 112842 w 112842"/>
                    <a:gd name="connsiteY2" fmla="*/ 28211 h 130794"/>
                    <a:gd name="connsiteX3" fmla="*/ 71809 w 112842"/>
                    <a:gd name="connsiteY3" fmla="*/ 0 h 130794"/>
                  </a:gdLst>
                  <a:ahLst/>
                  <a:cxnLst>
                    <a:cxn ang="0">
                      <a:pos x="connsiteX0" y="connsiteY0"/>
                    </a:cxn>
                    <a:cxn ang="0">
                      <a:pos x="connsiteX1" y="connsiteY1"/>
                    </a:cxn>
                    <a:cxn ang="0">
                      <a:pos x="connsiteX2" y="connsiteY2"/>
                    </a:cxn>
                    <a:cxn ang="0">
                      <a:pos x="connsiteX3" y="connsiteY3"/>
                    </a:cxn>
                  </a:cxnLst>
                  <a:rect l="l" t="t" r="r" b="b"/>
                  <a:pathLst>
                    <a:path w="112842" h="130794">
                      <a:moveTo>
                        <a:pt x="0" y="100019"/>
                      </a:moveTo>
                      <a:lnTo>
                        <a:pt x="41033" y="130795"/>
                      </a:lnTo>
                      <a:lnTo>
                        <a:pt x="112842" y="28211"/>
                      </a:lnTo>
                      <a:lnTo>
                        <a:pt x="71809"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 name="Freeform: Shape 22">
                  <a:extLst>
                    <a:ext uri="{FF2B5EF4-FFF2-40B4-BE49-F238E27FC236}">
                      <a16:creationId xmlns:a16="http://schemas.microsoft.com/office/drawing/2014/main" id="{CE3817A1-9779-40B3-9FF2-DB99ECDFDA48}"/>
                    </a:ext>
                  </a:extLst>
                </p:cNvPr>
                <p:cNvSpPr/>
                <p:nvPr/>
              </p:nvSpPr>
              <p:spPr>
                <a:xfrm>
                  <a:off x="14058397" y="10520077"/>
                  <a:ext cx="115407" cy="130794"/>
                </a:xfrm>
                <a:custGeom>
                  <a:avLst/>
                  <a:gdLst>
                    <a:gd name="connsiteX0" fmla="*/ 0 w 115407"/>
                    <a:gd name="connsiteY0" fmla="*/ 97455 h 130794"/>
                    <a:gd name="connsiteX1" fmla="*/ 38469 w 115407"/>
                    <a:gd name="connsiteY1" fmla="*/ 130795 h 130794"/>
                    <a:gd name="connsiteX2" fmla="*/ 115407 w 115407"/>
                    <a:gd name="connsiteY2" fmla="*/ 30776 h 130794"/>
                    <a:gd name="connsiteX3" fmla="*/ 76938 w 115407"/>
                    <a:gd name="connsiteY3" fmla="*/ 0 h 130794"/>
                  </a:gdLst>
                  <a:ahLst/>
                  <a:cxnLst>
                    <a:cxn ang="0">
                      <a:pos x="connsiteX0" y="connsiteY0"/>
                    </a:cxn>
                    <a:cxn ang="0">
                      <a:pos x="connsiteX1" y="connsiteY1"/>
                    </a:cxn>
                    <a:cxn ang="0">
                      <a:pos x="connsiteX2" y="connsiteY2"/>
                    </a:cxn>
                    <a:cxn ang="0">
                      <a:pos x="connsiteX3" y="connsiteY3"/>
                    </a:cxn>
                  </a:cxnLst>
                  <a:rect l="l" t="t" r="r" b="b"/>
                  <a:pathLst>
                    <a:path w="115407" h="130794">
                      <a:moveTo>
                        <a:pt x="0" y="97455"/>
                      </a:moveTo>
                      <a:lnTo>
                        <a:pt x="38469" y="130795"/>
                      </a:lnTo>
                      <a:lnTo>
                        <a:pt x="115407" y="30776"/>
                      </a:lnTo>
                      <a:lnTo>
                        <a:pt x="76938"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4" name="Graphic 3">
                <a:extLst>
                  <a:ext uri="{FF2B5EF4-FFF2-40B4-BE49-F238E27FC236}">
                    <a16:creationId xmlns:a16="http://schemas.microsoft.com/office/drawing/2014/main" id="{B915E3DC-464B-42F5-AD1F-08EAEF990379}"/>
                  </a:ext>
                </a:extLst>
              </p:cNvPr>
              <p:cNvGrpSpPr/>
              <p:nvPr/>
            </p:nvGrpSpPr>
            <p:grpSpPr>
              <a:xfrm>
                <a:off x="13083848" y="10666260"/>
                <a:ext cx="974548" cy="841189"/>
                <a:chOff x="13083848" y="10666260"/>
                <a:chExt cx="974548" cy="841189"/>
              </a:xfrm>
              <a:solidFill>
                <a:srgbClr val="293743"/>
              </a:solidFill>
            </p:grpSpPr>
            <p:sp>
              <p:nvSpPr>
                <p:cNvPr id="25" name="Freeform: Shape 24">
                  <a:extLst>
                    <a:ext uri="{FF2B5EF4-FFF2-40B4-BE49-F238E27FC236}">
                      <a16:creationId xmlns:a16="http://schemas.microsoft.com/office/drawing/2014/main" id="{E2A844F4-EC03-418D-AFA1-92745B40CCF5}"/>
                    </a:ext>
                  </a:extLst>
                </p:cNvPr>
                <p:cNvSpPr/>
                <p:nvPr/>
              </p:nvSpPr>
              <p:spPr>
                <a:xfrm>
                  <a:off x="13937861" y="10666260"/>
                  <a:ext cx="120535" cy="125665"/>
                </a:xfrm>
                <a:custGeom>
                  <a:avLst/>
                  <a:gdLst>
                    <a:gd name="connsiteX0" fmla="*/ 0 w 120535"/>
                    <a:gd name="connsiteY0" fmla="*/ 92326 h 125665"/>
                    <a:gd name="connsiteX1" fmla="*/ 35904 w 120535"/>
                    <a:gd name="connsiteY1" fmla="*/ 125665 h 125665"/>
                    <a:gd name="connsiteX2" fmla="*/ 120536 w 120535"/>
                    <a:gd name="connsiteY2" fmla="*/ 30776 h 125665"/>
                    <a:gd name="connsiteX3" fmla="*/ 82067 w 120535"/>
                    <a:gd name="connsiteY3" fmla="*/ 0 h 125665"/>
                  </a:gdLst>
                  <a:ahLst/>
                  <a:cxnLst>
                    <a:cxn ang="0">
                      <a:pos x="connsiteX0" y="connsiteY0"/>
                    </a:cxn>
                    <a:cxn ang="0">
                      <a:pos x="connsiteX1" y="connsiteY1"/>
                    </a:cxn>
                    <a:cxn ang="0">
                      <a:pos x="connsiteX2" y="connsiteY2"/>
                    </a:cxn>
                    <a:cxn ang="0">
                      <a:pos x="connsiteX3" y="connsiteY3"/>
                    </a:cxn>
                  </a:cxnLst>
                  <a:rect l="l" t="t" r="r" b="b"/>
                  <a:pathLst>
                    <a:path w="120535" h="125665">
                      <a:moveTo>
                        <a:pt x="0" y="92326"/>
                      </a:moveTo>
                      <a:lnTo>
                        <a:pt x="35904" y="125665"/>
                      </a:lnTo>
                      <a:lnTo>
                        <a:pt x="120536" y="30776"/>
                      </a:lnTo>
                      <a:lnTo>
                        <a:pt x="82067"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 name="Freeform: Shape 25">
                  <a:extLst>
                    <a:ext uri="{FF2B5EF4-FFF2-40B4-BE49-F238E27FC236}">
                      <a16:creationId xmlns:a16="http://schemas.microsoft.com/office/drawing/2014/main" id="{DA5C4A52-0669-402B-A324-37904F00087E}"/>
                    </a:ext>
                  </a:extLst>
                </p:cNvPr>
                <p:cNvSpPr/>
                <p:nvPr/>
              </p:nvSpPr>
              <p:spPr>
                <a:xfrm>
                  <a:off x="13809631" y="10804748"/>
                  <a:ext cx="123100" cy="125665"/>
                </a:xfrm>
                <a:custGeom>
                  <a:avLst/>
                  <a:gdLst>
                    <a:gd name="connsiteX0" fmla="*/ 0 w 123100"/>
                    <a:gd name="connsiteY0" fmla="*/ 89761 h 125665"/>
                    <a:gd name="connsiteX1" fmla="*/ 35904 w 123100"/>
                    <a:gd name="connsiteY1" fmla="*/ 125665 h 125665"/>
                    <a:gd name="connsiteX2" fmla="*/ 123101 w 123100"/>
                    <a:gd name="connsiteY2" fmla="*/ 33340 h 125665"/>
                    <a:gd name="connsiteX3" fmla="*/ 87196 w 123100"/>
                    <a:gd name="connsiteY3" fmla="*/ 0 h 125665"/>
                  </a:gdLst>
                  <a:ahLst/>
                  <a:cxnLst>
                    <a:cxn ang="0">
                      <a:pos x="connsiteX0" y="connsiteY0"/>
                    </a:cxn>
                    <a:cxn ang="0">
                      <a:pos x="connsiteX1" y="connsiteY1"/>
                    </a:cxn>
                    <a:cxn ang="0">
                      <a:pos x="connsiteX2" y="connsiteY2"/>
                    </a:cxn>
                    <a:cxn ang="0">
                      <a:pos x="connsiteX3" y="connsiteY3"/>
                    </a:cxn>
                  </a:cxnLst>
                  <a:rect l="l" t="t" r="r" b="b"/>
                  <a:pathLst>
                    <a:path w="123100" h="125665">
                      <a:moveTo>
                        <a:pt x="0" y="89761"/>
                      </a:moveTo>
                      <a:lnTo>
                        <a:pt x="35904" y="125665"/>
                      </a:lnTo>
                      <a:lnTo>
                        <a:pt x="123101" y="33340"/>
                      </a:lnTo>
                      <a:lnTo>
                        <a:pt x="87196"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 name="Freeform: Shape 26">
                  <a:extLst>
                    <a:ext uri="{FF2B5EF4-FFF2-40B4-BE49-F238E27FC236}">
                      <a16:creationId xmlns:a16="http://schemas.microsoft.com/office/drawing/2014/main" id="{B4EDCDFB-5BE1-480A-BFF9-3369021546FE}"/>
                    </a:ext>
                  </a:extLst>
                </p:cNvPr>
                <p:cNvSpPr/>
                <p:nvPr/>
              </p:nvSpPr>
              <p:spPr>
                <a:xfrm>
                  <a:off x="13676272" y="10935543"/>
                  <a:ext cx="125665" cy="123100"/>
                </a:xfrm>
                <a:custGeom>
                  <a:avLst/>
                  <a:gdLst>
                    <a:gd name="connsiteX0" fmla="*/ 0 w 125665"/>
                    <a:gd name="connsiteY0" fmla="*/ 87196 h 123100"/>
                    <a:gd name="connsiteX1" fmla="*/ 35904 w 125665"/>
                    <a:gd name="connsiteY1" fmla="*/ 123101 h 123100"/>
                    <a:gd name="connsiteX2" fmla="*/ 125665 w 125665"/>
                    <a:gd name="connsiteY2" fmla="*/ 35904 h 123100"/>
                    <a:gd name="connsiteX3" fmla="*/ 89761 w 125665"/>
                    <a:gd name="connsiteY3" fmla="*/ 0 h 123100"/>
                  </a:gdLst>
                  <a:ahLst/>
                  <a:cxnLst>
                    <a:cxn ang="0">
                      <a:pos x="connsiteX0" y="connsiteY0"/>
                    </a:cxn>
                    <a:cxn ang="0">
                      <a:pos x="connsiteX1" y="connsiteY1"/>
                    </a:cxn>
                    <a:cxn ang="0">
                      <a:pos x="connsiteX2" y="connsiteY2"/>
                    </a:cxn>
                    <a:cxn ang="0">
                      <a:pos x="connsiteX3" y="connsiteY3"/>
                    </a:cxn>
                  </a:cxnLst>
                  <a:rect l="l" t="t" r="r" b="b"/>
                  <a:pathLst>
                    <a:path w="125665" h="123100">
                      <a:moveTo>
                        <a:pt x="0" y="87196"/>
                      </a:moveTo>
                      <a:lnTo>
                        <a:pt x="35904" y="123101"/>
                      </a:lnTo>
                      <a:lnTo>
                        <a:pt x="125665" y="35904"/>
                      </a:lnTo>
                      <a:lnTo>
                        <a:pt x="89761"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 name="Freeform: Shape 27">
                  <a:extLst>
                    <a:ext uri="{FF2B5EF4-FFF2-40B4-BE49-F238E27FC236}">
                      <a16:creationId xmlns:a16="http://schemas.microsoft.com/office/drawing/2014/main" id="{7CA6F711-6BE8-48DD-86D4-7058EC8FF80A}"/>
                    </a:ext>
                  </a:extLst>
                </p:cNvPr>
                <p:cNvSpPr/>
                <p:nvPr/>
              </p:nvSpPr>
              <p:spPr>
                <a:xfrm>
                  <a:off x="13537783" y="11061208"/>
                  <a:ext cx="125665" cy="120536"/>
                </a:xfrm>
                <a:custGeom>
                  <a:avLst/>
                  <a:gdLst>
                    <a:gd name="connsiteX0" fmla="*/ 0 w 125665"/>
                    <a:gd name="connsiteY0" fmla="*/ 82068 h 120536"/>
                    <a:gd name="connsiteX1" fmla="*/ 30776 w 125665"/>
                    <a:gd name="connsiteY1" fmla="*/ 120537 h 120536"/>
                    <a:gd name="connsiteX2" fmla="*/ 125665 w 125665"/>
                    <a:gd name="connsiteY2" fmla="*/ 38469 h 120536"/>
                    <a:gd name="connsiteX3" fmla="*/ 92326 w 125665"/>
                    <a:gd name="connsiteY3" fmla="*/ 0 h 120536"/>
                  </a:gdLst>
                  <a:ahLst/>
                  <a:cxnLst>
                    <a:cxn ang="0">
                      <a:pos x="connsiteX0" y="connsiteY0"/>
                    </a:cxn>
                    <a:cxn ang="0">
                      <a:pos x="connsiteX1" y="connsiteY1"/>
                    </a:cxn>
                    <a:cxn ang="0">
                      <a:pos x="connsiteX2" y="connsiteY2"/>
                    </a:cxn>
                    <a:cxn ang="0">
                      <a:pos x="connsiteX3" y="connsiteY3"/>
                    </a:cxn>
                  </a:cxnLst>
                  <a:rect l="l" t="t" r="r" b="b"/>
                  <a:pathLst>
                    <a:path w="125665" h="120536">
                      <a:moveTo>
                        <a:pt x="0" y="82068"/>
                      </a:moveTo>
                      <a:lnTo>
                        <a:pt x="30776" y="120537"/>
                      </a:lnTo>
                      <a:lnTo>
                        <a:pt x="125665" y="38469"/>
                      </a:lnTo>
                      <a:lnTo>
                        <a:pt x="92326"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 name="Freeform: Shape 28">
                  <a:extLst>
                    <a:ext uri="{FF2B5EF4-FFF2-40B4-BE49-F238E27FC236}">
                      <a16:creationId xmlns:a16="http://schemas.microsoft.com/office/drawing/2014/main" id="{F9CD510E-FDC8-4F0B-8E0D-44EA44602FD3}"/>
                    </a:ext>
                  </a:extLst>
                </p:cNvPr>
                <p:cNvSpPr/>
                <p:nvPr/>
              </p:nvSpPr>
              <p:spPr>
                <a:xfrm>
                  <a:off x="13391601" y="11181745"/>
                  <a:ext cx="128230" cy="115407"/>
                </a:xfrm>
                <a:custGeom>
                  <a:avLst/>
                  <a:gdLst>
                    <a:gd name="connsiteX0" fmla="*/ 0 w 128230"/>
                    <a:gd name="connsiteY0" fmla="*/ 76938 h 115407"/>
                    <a:gd name="connsiteX1" fmla="*/ 30776 w 128230"/>
                    <a:gd name="connsiteY1" fmla="*/ 115407 h 115407"/>
                    <a:gd name="connsiteX2" fmla="*/ 128230 w 128230"/>
                    <a:gd name="connsiteY2" fmla="*/ 38469 h 115407"/>
                    <a:gd name="connsiteX3" fmla="*/ 97455 w 128230"/>
                    <a:gd name="connsiteY3" fmla="*/ 0 h 115407"/>
                  </a:gdLst>
                  <a:ahLst/>
                  <a:cxnLst>
                    <a:cxn ang="0">
                      <a:pos x="connsiteX0" y="connsiteY0"/>
                    </a:cxn>
                    <a:cxn ang="0">
                      <a:pos x="connsiteX1" y="connsiteY1"/>
                    </a:cxn>
                    <a:cxn ang="0">
                      <a:pos x="connsiteX2" y="connsiteY2"/>
                    </a:cxn>
                    <a:cxn ang="0">
                      <a:pos x="connsiteX3" y="connsiteY3"/>
                    </a:cxn>
                  </a:cxnLst>
                  <a:rect l="l" t="t" r="r" b="b"/>
                  <a:pathLst>
                    <a:path w="128230" h="115407">
                      <a:moveTo>
                        <a:pt x="0" y="76938"/>
                      </a:moveTo>
                      <a:lnTo>
                        <a:pt x="30776" y="115407"/>
                      </a:lnTo>
                      <a:lnTo>
                        <a:pt x="128230" y="38469"/>
                      </a:lnTo>
                      <a:lnTo>
                        <a:pt x="97455"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 name="Freeform: Shape 29">
                  <a:extLst>
                    <a:ext uri="{FF2B5EF4-FFF2-40B4-BE49-F238E27FC236}">
                      <a16:creationId xmlns:a16="http://schemas.microsoft.com/office/drawing/2014/main" id="{517071E1-9101-4DDF-8976-7B0BB7E9FED1}"/>
                    </a:ext>
                  </a:extLst>
                </p:cNvPr>
                <p:cNvSpPr/>
                <p:nvPr/>
              </p:nvSpPr>
              <p:spPr>
                <a:xfrm>
                  <a:off x="13240289" y="11292022"/>
                  <a:ext cx="130794" cy="112842"/>
                </a:xfrm>
                <a:custGeom>
                  <a:avLst/>
                  <a:gdLst>
                    <a:gd name="connsiteX0" fmla="*/ 0 w 130794"/>
                    <a:gd name="connsiteY0" fmla="*/ 71809 h 112842"/>
                    <a:gd name="connsiteX1" fmla="*/ 28211 w 130794"/>
                    <a:gd name="connsiteY1" fmla="*/ 112842 h 112842"/>
                    <a:gd name="connsiteX2" fmla="*/ 130795 w 130794"/>
                    <a:gd name="connsiteY2" fmla="*/ 41034 h 112842"/>
                    <a:gd name="connsiteX3" fmla="*/ 102584 w 130794"/>
                    <a:gd name="connsiteY3" fmla="*/ 0 h 112842"/>
                    <a:gd name="connsiteX4" fmla="*/ 0 w 130794"/>
                    <a:gd name="connsiteY4" fmla="*/ 71809 h 112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112842">
                      <a:moveTo>
                        <a:pt x="0" y="71809"/>
                      </a:moveTo>
                      <a:lnTo>
                        <a:pt x="28211" y="112842"/>
                      </a:lnTo>
                      <a:cubicBezTo>
                        <a:pt x="64115" y="89761"/>
                        <a:pt x="97455" y="64115"/>
                        <a:pt x="130795" y="41034"/>
                      </a:cubicBezTo>
                      <a:lnTo>
                        <a:pt x="102584" y="0"/>
                      </a:lnTo>
                      <a:cubicBezTo>
                        <a:pt x="66680" y="25646"/>
                        <a:pt x="33340" y="48727"/>
                        <a:pt x="0" y="7180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 name="Freeform: Shape 30">
                  <a:extLst>
                    <a:ext uri="{FF2B5EF4-FFF2-40B4-BE49-F238E27FC236}">
                      <a16:creationId xmlns:a16="http://schemas.microsoft.com/office/drawing/2014/main" id="{F91D6899-3774-45B3-9BD5-FCCE225A0BFA}"/>
                    </a:ext>
                  </a:extLst>
                </p:cNvPr>
                <p:cNvSpPr/>
                <p:nvPr/>
              </p:nvSpPr>
              <p:spPr>
                <a:xfrm>
                  <a:off x="13083848" y="11399736"/>
                  <a:ext cx="133359" cy="107712"/>
                </a:xfrm>
                <a:custGeom>
                  <a:avLst/>
                  <a:gdLst>
                    <a:gd name="connsiteX0" fmla="*/ 0 w 133359"/>
                    <a:gd name="connsiteY0" fmla="*/ 64115 h 107712"/>
                    <a:gd name="connsiteX1" fmla="*/ 25646 w 133359"/>
                    <a:gd name="connsiteY1" fmla="*/ 107713 h 107712"/>
                    <a:gd name="connsiteX2" fmla="*/ 133360 w 133359"/>
                    <a:gd name="connsiteY2" fmla="*/ 41034 h 107712"/>
                    <a:gd name="connsiteX3" fmla="*/ 105149 w 133359"/>
                    <a:gd name="connsiteY3" fmla="*/ 0 h 107712"/>
                    <a:gd name="connsiteX4" fmla="*/ 0 w 133359"/>
                    <a:gd name="connsiteY4" fmla="*/ 64115 h 107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7712">
                      <a:moveTo>
                        <a:pt x="0" y="64115"/>
                      </a:moveTo>
                      <a:lnTo>
                        <a:pt x="25646" y="107713"/>
                      </a:lnTo>
                      <a:cubicBezTo>
                        <a:pt x="61551" y="87196"/>
                        <a:pt x="97455" y="61550"/>
                        <a:pt x="133360" y="41034"/>
                      </a:cubicBezTo>
                      <a:lnTo>
                        <a:pt x="105149" y="0"/>
                      </a:lnTo>
                      <a:cubicBezTo>
                        <a:pt x="69245" y="20517"/>
                        <a:pt x="35905" y="43598"/>
                        <a:pt x="0" y="6411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2" name="Graphic 3">
                <a:extLst>
                  <a:ext uri="{FF2B5EF4-FFF2-40B4-BE49-F238E27FC236}">
                    <a16:creationId xmlns:a16="http://schemas.microsoft.com/office/drawing/2014/main" id="{B915E3DC-464B-42F5-AD1F-08EAEF990379}"/>
                  </a:ext>
                </a:extLst>
              </p:cNvPr>
              <p:cNvGrpSpPr/>
              <p:nvPr/>
            </p:nvGrpSpPr>
            <p:grpSpPr>
              <a:xfrm>
                <a:off x="11881050" y="11494626"/>
                <a:ext cx="1174588" cy="479580"/>
                <a:chOff x="11881050" y="11494626"/>
                <a:chExt cx="1174588" cy="479580"/>
              </a:xfrm>
              <a:solidFill>
                <a:srgbClr val="293743"/>
              </a:solidFill>
            </p:grpSpPr>
            <p:sp>
              <p:nvSpPr>
                <p:cNvPr id="33" name="Freeform: Shape 32">
                  <a:extLst>
                    <a:ext uri="{FF2B5EF4-FFF2-40B4-BE49-F238E27FC236}">
                      <a16:creationId xmlns:a16="http://schemas.microsoft.com/office/drawing/2014/main" id="{E8BE00E4-03DB-48A9-96FB-573EB15F96E4}"/>
                    </a:ext>
                  </a:extLst>
                </p:cNvPr>
                <p:cNvSpPr/>
                <p:nvPr/>
              </p:nvSpPr>
              <p:spPr>
                <a:xfrm>
                  <a:off x="12922279" y="11494626"/>
                  <a:ext cx="133359" cy="105148"/>
                </a:xfrm>
                <a:custGeom>
                  <a:avLst/>
                  <a:gdLst>
                    <a:gd name="connsiteX0" fmla="*/ 0 w 133359"/>
                    <a:gd name="connsiteY0" fmla="*/ 61551 h 105148"/>
                    <a:gd name="connsiteX1" fmla="*/ 23081 w 133359"/>
                    <a:gd name="connsiteY1" fmla="*/ 105149 h 105148"/>
                    <a:gd name="connsiteX2" fmla="*/ 133360 w 133359"/>
                    <a:gd name="connsiteY2" fmla="*/ 43599 h 105148"/>
                    <a:gd name="connsiteX3" fmla="*/ 107714 w 133359"/>
                    <a:gd name="connsiteY3" fmla="*/ 0 h 105148"/>
                    <a:gd name="connsiteX4" fmla="*/ 0 w 133359"/>
                    <a:gd name="connsiteY4" fmla="*/ 61551 h 105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5148">
                      <a:moveTo>
                        <a:pt x="0" y="61551"/>
                      </a:moveTo>
                      <a:lnTo>
                        <a:pt x="23081" y="105149"/>
                      </a:lnTo>
                      <a:cubicBezTo>
                        <a:pt x="61550" y="87197"/>
                        <a:pt x="97455" y="64115"/>
                        <a:pt x="133360" y="43599"/>
                      </a:cubicBezTo>
                      <a:lnTo>
                        <a:pt x="107714" y="0"/>
                      </a:lnTo>
                      <a:cubicBezTo>
                        <a:pt x="71809" y="20517"/>
                        <a:pt x="38469" y="41034"/>
                        <a:pt x="0" y="61551"/>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 name="Freeform: Shape 33">
                  <a:extLst>
                    <a:ext uri="{FF2B5EF4-FFF2-40B4-BE49-F238E27FC236}">
                      <a16:creationId xmlns:a16="http://schemas.microsoft.com/office/drawing/2014/main" id="{FAD93E05-08E7-44F6-AC73-117643DCC3A9}"/>
                    </a:ext>
                  </a:extLst>
                </p:cNvPr>
                <p:cNvSpPr/>
                <p:nvPr/>
              </p:nvSpPr>
              <p:spPr>
                <a:xfrm>
                  <a:off x="12758144" y="11584387"/>
                  <a:ext cx="133358" cy="100020"/>
                </a:xfrm>
                <a:custGeom>
                  <a:avLst/>
                  <a:gdLst>
                    <a:gd name="connsiteX0" fmla="*/ 0 w 133358"/>
                    <a:gd name="connsiteY0" fmla="*/ 53857 h 100020"/>
                    <a:gd name="connsiteX1" fmla="*/ 20517 w 133358"/>
                    <a:gd name="connsiteY1" fmla="*/ 100020 h 100020"/>
                    <a:gd name="connsiteX2" fmla="*/ 133359 w 133358"/>
                    <a:gd name="connsiteY2" fmla="*/ 43599 h 100020"/>
                    <a:gd name="connsiteX3" fmla="*/ 110278 w 133358"/>
                    <a:gd name="connsiteY3" fmla="*/ 0 h 100020"/>
                    <a:gd name="connsiteX4" fmla="*/ 0 w 133358"/>
                    <a:gd name="connsiteY4" fmla="*/ 53857 h 10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100020">
                      <a:moveTo>
                        <a:pt x="0" y="53857"/>
                      </a:moveTo>
                      <a:lnTo>
                        <a:pt x="20517" y="100020"/>
                      </a:lnTo>
                      <a:cubicBezTo>
                        <a:pt x="58986" y="84632"/>
                        <a:pt x="94890" y="61551"/>
                        <a:pt x="133359" y="43599"/>
                      </a:cubicBezTo>
                      <a:lnTo>
                        <a:pt x="110278" y="0"/>
                      </a:lnTo>
                      <a:cubicBezTo>
                        <a:pt x="74373" y="17953"/>
                        <a:pt x="38469" y="38469"/>
                        <a:pt x="0" y="5385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 name="Freeform: Shape 34">
                  <a:extLst>
                    <a:ext uri="{FF2B5EF4-FFF2-40B4-BE49-F238E27FC236}">
                      <a16:creationId xmlns:a16="http://schemas.microsoft.com/office/drawing/2014/main" id="{76B93A3E-A518-4651-88CE-F936E1160DDA}"/>
                    </a:ext>
                  </a:extLst>
                </p:cNvPr>
                <p:cNvSpPr/>
                <p:nvPr/>
              </p:nvSpPr>
              <p:spPr>
                <a:xfrm>
                  <a:off x="12588880" y="11661325"/>
                  <a:ext cx="133359" cy="97455"/>
                </a:xfrm>
                <a:custGeom>
                  <a:avLst/>
                  <a:gdLst>
                    <a:gd name="connsiteX0" fmla="*/ 0 w 133359"/>
                    <a:gd name="connsiteY0" fmla="*/ 51292 h 97455"/>
                    <a:gd name="connsiteX1" fmla="*/ 17953 w 133359"/>
                    <a:gd name="connsiteY1" fmla="*/ 97455 h 97455"/>
                    <a:gd name="connsiteX2" fmla="*/ 133360 w 133359"/>
                    <a:gd name="connsiteY2" fmla="*/ 46163 h 97455"/>
                    <a:gd name="connsiteX3" fmla="*/ 112842 w 133359"/>
                    <a:gd name="connsiteY3" fmla="*/ 0 h 97455"/>
                    <a:gd name="connsiteX4" fmla="*/ 0 w 133359"/>
                    <a:gd name="connsiteY4" fmla="*/ 51292 h 97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97455">
                      <a:moveTo>
                        <a:pt x="0" y="51292"/>
                      </a:moveTo>
                      <a:lnTo>
                        <a:pt x="17953" y="97455"/>
                      </a:lnTo>
                      <a:cubicBezTo>
                        <a:pt x="56422" y="82068"/>
                        <a:pt x="94891" y="64115"/>
                        <a:pt x="133360" y="46163"/>
                      </a:cubicBezTo>
                      <a:lnTo>
                        <a:pt x="112842" y="0"/>
                      </a:lnTo>
                      <a:cubicBezTo>
                        <a:pt x="74373" y="17953"/>
                        <a:pt x="38469" y="38469"/>
                        <a:pt x="0" y="5129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6" name="Freeform: Shape 35">
                  <a:extLst>
                    <a:ext uri="{FF2B5EF4-FFF2-40B4-BE49-F238E27FC236}">
                      <a16:creationId xmlns:a16="http://schemas.microsoft.com/office/drawing/2014/main" id="{CFD32268-DECF-4C0E-8486-679C86F5D02A}"/>
                    </a:ext>
                  </a:extLst>
                </p:cNvPr>
                <p:cNvSpPr/>
                <p:nvPr/>
              </p:nvSpPr>
              <p:spPr>
                <a:xfrm>
                  <a:off x="12414488" y="11735699"/>
                  <a:ext cx="135923" cy="89761"/>
                </a:xfrm>
                <a:custGeom>
                  <a:avLst/>
                  <a:gdLst>
                    <a:gd name="connsiteX0" fmla="*/ 0 w 135923"/>
                    <a:gd name="connsiteY0" fmla="*/ 43598 h 89761"/>
                    <a:gd name="connsiteX1" fmla="*/ 17952 w 135923"/>
                    <a:gd name="connsiteY1" fmla="*/ 89761 h 89761"/>
                    <a:gd name="connsiteX2" fmla="*/ 135924 w 135923"/>
                    <a:gd name="connsiteY2" fmla="*/ 46163 h 89761"/>
                    <a:gd name="connsiteX3" fmla="*/ 117971 w 135923"/>
                    <a:gd name="connsiteY3" fmla="*/ 0 h 89761"/>
                    <a:gd name="connsiteX4" fmla="*/ 0 w 135923"/>
                    <a:gd name="connsiteY4" fmla="*/ 43598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23" h="89761">
                      <a:moveTo>
                        <a:pt x="0" y="43598"/>
                      </a:moveTo>
                      <a:lnTo>
                        <a:pt x="17952" y="89761"/>
                      </a:lnTo>
                      <a:cubicBezTo>
                        <a:pt x="58986" y="76938"/>
                        <a:pt x="97455" y="61550"/>
                        <a:pt x="135924" y="46163"/>
                      </a:cubicBezTo>
                      <a:lnTo>
                        <a:pt x="117971" y="0"/>
                      </a:lnTo>
                      <a:cubicBezTo>
                        <a:pt x="79502" y="15387"/>
                        <a:pt x="41033" y="30775"/>
                        <a:pt x="0" y="4359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7" name="Freeform: Shape 36">
                  <a:extLst>
                    <a:ext uri="{FF2B5EF4-FFF2-40B4-BE49-F238E27FC236}">
                      <a16:creationId xmlns:a16="http://schemas.microsoft.com/office/drawing/2014/main" id="{21D1C3C0-65A0-4B86-9301-2E532E384914}"/>
                    </a:ext>
                  </a:extLst>
                </p:cNvPr>
                <p:cNvSpPr/>
                <p:nvPr/>
              </p:nvSpPr>
              <p:spPr>
                <a:xfrm>
                  <a:off x="12240094" y="11797249"/>
                  <a:ext cx="135924" cy="87196"/>
                </a:xfrm>
                <a:custGeom>
                  <a:avLst/>
                  <a:gdLst>
                    <a:gd name="connsiteX0" fmla="*/ 0 w 135924"/>
                    <a:gd name="connsiteY0" fmla="*/ 38469 h 87196"/>
                    <a:gd name="connsiteX1" fmla="*/ 15388 w 135924"/>
                    <a:gd name="connsiteY1" fmla="*/ 87196 h 87196"/>
                    <a:gd name="connsiteX2" fmla="*/ 135924 w 135924"/>
                    <a:gd name="connsiteY2" fmla="*/ 48727 h 87196"/>
                    <a:gd name="connsiteX3" fmla="*/ 120537 w 135924"/>
                    <a:gd name="connsiteY3" fmla="*/ 0 h 87196"/>
                    <a:gd name="connsiteX4" fmla="*/ 0 w 135924"/>
                    <a:gd name="connsiteY4" fmla="*/ 38469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24" h="87196">
                      <a:moveTo>
                        <a:pt x="0" y="38469"/>
                      </a:moveTo>
                      <a:lnTo>
                        <a:pt x="15388" y="87196"/>
                      </a:lnTo>
                      <a:cubicBezTo>
                        <a:pt x="56422" y="76938"/>
                        <a:pt x="94891" y="61550"/>
                        <a:pt x="135924" y="48727"/>
                      </a:cubicBezTo>
                      <a:lnTo>
                        <a:pt x="120537" y="0"/>
                      </a:lnTo>
                      <a:cubicBezTo>
                        <a:pt x="79503" y="15388"/>
                        <a:pt x="38469" y="28211"/>
                        <a:pt x="0" y="3846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8" name="Freeform: Shape 37">
                  <a:extLst>
                    <a:ext uri="{FF2B5EF4-FFF2-40B4-BE49-F238E27FC236}">
                      <a16:creationId xmlns:a16="http://schemas.microsoft.com/office/drawing/2014/main" id="{F8892EB4-0765-43E0-889B-6488A654207A}"/>
                    </a:ext>
                  </a:extLst>
                </p:cNvPr>
                <p:cNvSpPr/>
                <p:nvPr/>
              </p:nvSpPr>
              <p:spPr>
                <a:xfrm>
                  <a:off x="12060572" y="11851106"/>
                  <a:ext cx="133359" cy="82066"/>
                </a:xfrm>
                <a:custGeom>
                  <a:avLst/>
                  <a:gdLst>
                    <a:gd name="connsiteX0" fmla="*/ 0 w 133359"/>
                    <a:gd name="connsiteY0" fmla="*/ 33340 h 82066"/>
                    <a:gd name="connsiteX1" fmla="*/ 12823 w 133359"/>
                    <a:gd name="connsiteY1" fmla="*/ 82067 h 82066"/>
                    <a:gd name="connsiteX2" fmla="*/ 133360 w 133359"/>
                    <a:gd name="connsiteY2" fmla="*/ 48727 h 82066"/>
                    <a:gd name="connsiteX3" fmla="*/ 120537 w 133359"/>
                    <a:gd name="connsiteY3" fmla="*/ 0 h 82066"/>
                    <a:gd name="connsiteX4" fmla="*/ 0 w 133359"/>
                    <a:gd name="connsiteY4" fmla="*/ 33340 h 82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82066">
                      <a:moveTo>
                        <a:pt x="0" y="33340"/>
                      </a:moveTo>
                      <a:lnTo>
                        <a:pt x="12823" y="82067"/>
                      </a:lnTo>
                      <a:cubicBezTo>
                        <a:pt x="53857" y="74373"/>
                        <a:pt x="94891" y="61550"/>
                        <a:pt x="133360" y="48727"/>
                      </a:cubicBezTo>
                      <a:lnTo>
                        <a:pt x="120537" y="0"/>
                      </a:lnTo>
                      <a:cubicBezTo>
                        <a:pt x="79503" y="12823"/>
                        <a:pt x="41034" y="25646"/>
                        <a:pt x="0"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 name="Freeform: Shape 38">
                  <a:extLst>
                    <a:ext uri="{FF2B5EF4-FFF2-40B4-BE49-F238E27FC236}">
                      <a16:creationId xmlns:a16="http://schemas.microsoft.com/office/drawing/2014/main" id="{91A24E6E-E133-4370-906F-A11CC4C9788C}"/>
                    </a:ext>
                  </a:extLst>
                </p:cNvPr>
                <p:cNvSpPr/>
                <p:nvPr/>
              </p:nvSpPr>
              <p:spPr>
                <a:xfrm>
                  <a:off x="11881050" y="11899833"/>
                  <a:ext cx="133359" cy="74373"/>
                </a:xfrm>
                <a:custGeom>
                  <a:avLst/>
                  <a:gdLst>
                    <a:gd name="connsiteX0" fmla="*/ 0 w 133359"/>
                    <a:gd name="connsiteY0" fmla="*/ 25646 h 74373"/>
                    <a:gd name="connsiteX1" fmla="*/ 10258 w 133359"/>
                    <a:gd name="connsiteY1" fmla="*/ 74373 h 74373"/>
                    <a:gd name="connsiteX2" fmla="*/ 133360 w 133359"/>
                    <a:gd name="connsiteY2" fmla="*/ 48727 h 74373"/>
                    <a:gd name="connsiteX3" fmla="*/ 123101 w 133359"/>
                    <a:gd name="connsiteY3" fmla="*/ 0 h 74373"/>
                    <a:gd name="connsiteX4" fmla="*/ 0 w 133359"/>
                    <a:gd name="connsiteY4" fmla="*/ 25646 h 7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74373">
                      <a:moveTo>
                        <a:pt x="0" y="25646"/>
                      </a:moveTo>
                      <a:lnTo>
                        <a:pt x="10258" y="74373"/>
                      </a:lnTo>
                      <a:cubicBezTo>
                        <a:pt x="51292" y="66680"/>
                        <a:pt x="92326" y="56421"/>
                        <a:pt x="133360" y="48727"/>
                      </a:cubicBezTo>
                      <a:lnTo>
                        <a:pt x="123101" y="0"/>
                      </a:lnTo>
                      <a:cubicBezTo>
                        <a:pt x="79503" y="7693"/>
                        <a:pt x="41034" y="17952"/>
                        <a:pt x="0" y="2564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40" name="Graphic 3">
                <a:extLst>
                  <a:ext uri="{FF2B5EF4-FFF2-40B4-BE49-F238E27FC236}">
                    <a16:creationId xmlns:a16="http://schemas.microsoft.com/office/drawing/2014/main" id="{B915E3DC-464B-42F5-AD1F-08EAEF990379}"/>
                  </a:ext>
                </a:extLst>
              </p:cNvPr>
              <p:cNvGrpSpPr/>
              <p:nvPr/>
            </p:nvGrpSpPr>
            <p:grpSpPr>
              <a:xfrm>
                <a:off x="10583361" y="11933173"/>
                <a:ext cx="1243832" cy="111340"/>
                <a:chOff x="10583361" y="11933173"/>
                <a:chExt cx="1243832" cy="111340"/>
              </a:xfrm>
              <a:solidFill>
                <a:srgbClr val="293743"/>
              </a:solidFill>
            </p:grpSpPr>
            <p:sp>
              <p:nvSpPr>
                <p:cNvPr id="41" name="Freeform: Shape 40">
                  <a:extLst>
                    <a:ext uri="{FF2B5EF4-FFF2-40B4-BE49-F238E27FC236}">
                      <a16:creationId xmlns:a16="http://schemas.microsoft.com/office/drawing/2014/main" id="{E5FDFCC0-8E01-4DFB-BD92-195973ADA8F6}"/>
                    </a:ext>
                  </a:extLst>
                </p:cNvPr>
                <p:cNvSpPr/>
                <p:nvPr/>
              </p:nvSpPr>
              <p:spPr>
                <a:xfrm>
                  <a:off x="11696399" y="11933173"/>
                  <a:ext cx="130794" cy="69244"/>
                </a:xfrm>
                <a:custGeom>
                  <a:avLst/>
                  <a:gdLst>
                    <a:gd name="connsiteX0" fmla="*/ 0 w 130794"/>
                    <a:gd name="connsiteY0" fmla="*/ 20517 h 69244"/>
                    <a:gd name="connsiteX1" fmla="*/ 7693 w 130794"/>
                    <a:gd name="connsiteY1" fmla="*/ 69245 h 69244"/>
                    <a:gd name="connsiteX2" fmla="*/ 130794 w 130794"/>
                    <a:gd name="connsiteY2" fmla="*/ 48727 h 69244"/>
                    <a:gd name="connsiteX3" fmla="*/ 123101 w 130794"/>
                    <a:gd name="connsiteY3" fmla="*/ 0 h 69244"/>
                    <a:gd name="connsiteX4" fmla="*/ 0 w 130794"/>
                    <a:gd name="connsiteY4" fmla="*/ 20517 h 69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69244">
                      <a:moveTo>
                        <a:pt x="0" y="20517"/>
                      </a:moveTo>
                      <a:lnTo>
                        <a:pt x="7693" y="69245"/>
                      </a:lnTo>
                      <a:cubicBezTo>
                        <a:pt x="48727" y="64115"/>
                        <a:pt x="89761" y="56422"/>
                        <a:pt x="130794" y="48727"/>
                      </a:cubicBezTo>
                      <a:lnTo>
                        <a:pt x="123101" y="0"/>
                      </a:lnTo>
                      <a:cubicBezTo>
                        <a:pt x="82067" y="10258"/>
                        <a:pt x="41033" y="17953"/>
                        <a:pt x="0" y="2051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2" name="Freeform: Shape 41">
                  <a:extLst>
                    <a:ext uri="{FF2B5EF4-FFF2-40B4-BE49-F238E27FC236}">
                      <a16:creationId xmlns:a16="http://schemas.microsoft.com/office/drawing/2014/main" id="{7FF40D77-FC3E-4F55-B1E9-FD5F86B4B72A}"/>
                    </a:ext>
                  </a:extLst>
                </p:cNvPr>
                <p:cNvSpPr/>
                <p:nvPr/>
              </p:nvSpPr>
              <p:spPr>
                <a:xfrm>
                  <a:off x="11514312" y="11966513"/>
                  <a:ext cx="130794" cy="61550"/>
                </a:xfrm>
                <a:custGeom>
                  <a:avLst/>
                  <a:gdLst>
                    <a:gd name="connsiteX0" fmla="*/ 0 w 130794"/>
                    <a:gd name="connsiteY0" fmla="*/ 10258 h 61550"/>
                    <a:gd name="connsiteX1" fmla="*/ 5129 w 130794"/>
                    <a:gd name="connsiteY1" fmla="*/ 61550 h 61550"/>
                    <a:gd name="connsiteX2" fmla="*/ 130795 w 130794"/>
                    <a:gd name="connsiteY2" fmla="*/ 48727 h 61550"/>
                    <a:gd name="connsiteX3" fmla="*/ 125665 w 130794"/>
                    <a:gd name="connsiteY3" fmla="*/ 0 h 61550"/>
                    <a:gd name="connsiteX4" fmla="*/ 0 w 130794"/>
                    <a:gd name="connsiteY4" fmla="*/ 10258 h 6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61550">
                      <a:moveTo>
                        <a:pt x="0" y="10258"/>
                      </a:moveTo>
                      <a:lnTo>
                        <a:pt x="5129" y="61550"/>
                      </a:lnTo>
                      <a:cubicBezTo>
                        <a:pt x="46163" y="58986"/>
                        <a:pt x="89761" y="53856"/>
                        <a:pt x="130795" y="48727"/>
                      </a:cubicBezTo>
                      <a:lnTo>
                        <a:pt x="125665" y="0"/>
                      </a:lnTo>
                      <a:cubicBezTo>
                        <a:pt x="82067" y="0"/>
                        <a:pt x="41034" y="7693"/>
                        <a:pt x="0" y="1025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3" name="Freeform: Shape 42">
                  <a:extLst>
                    <a:ext uri="{FF2B5EF4-FFF2-40B4-BE49-F238E27FC236}">
                      <a16:creationId xmlns:a16="http://schemas.microsoft.com/office/drawing/2014/main" id="{FE46602E-6A28-4BB6-90B8-5EBF8B9848DD}"/>
                    </a:ext>
                  </a:extLst>
                </p:cNvPr>
                <p:cNvSpPr/>
                <p:nvPr/>
              </p:nvSpPr>
              <p:spPr>
                <a:xfrm>
                  <a:off x="11329660" y="11979336"/>
                  <a:ext cx="128230" cy="58985"/>
                </a:xfrm>
                <a:custGeom>
                  <a:avLst/>
                  <a:gdLst>
                    <a:gd name="connsiteX0" fmla="*/ 0 w 128230"/>
                    <a:gd name="connsiteY0" fmla="*/ 7693 h 58985"/>
                    <a:gd name="connsiteX1" fmla="*/ 2565 w 128230"/>
                    <a:gd name="connsiteY1" fmla="*/ 58986 h 58985"/>
                    <a:gd name="connsiteX2" fmla="*/ 128230 w 128230"/>
                    <a:gd name="connsiteY2" fmla="*/ 51292 h 58985"/>
                    <a:gd name="connsiteX3" fmla="*/ 125665 w 128230"/>
                    <a:gd name="connsiteY3" fmla="*/ 0 h 58985"/>
                    <a:gd name="connsiteX4" fmla="*/ 0 w 128230"/>
                    <a:gd name="connsiteY4" fmla="*/ 7693 h 5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0" h="58985">
                      <a:moveTo>
                        <a:pt x="0" y="7693"/>
                      </a:moveTo>
                      <a:lnTo>
                        <a:pt x="2565" y="58986"/>
                      </a:lnTo>
                      <a:cubicBezTo>
                        <a:pt x="43599" y="58986"/>
                        <a:pt x="87196" y="53856"/>
                        <a:pt x="128230" y="51292"/>
                      </a:cubicBezTo>
                      <a:lnTo>
                        <a:pt x="125665" y="0"/>
                      </a:lnTo>
                      <a:cubicBezTo>
                        <a:pt x="82068" y="5129"/>
                        <a:pt x="41034" y="7693"/>
                        <a:pt x="0" y="769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4" name="Freeform: Shape 43">
                  <a:extLst>
                    <a:ext uri="{FF2B5EF4-FFF2-40B4-BE49-F238E27FC236}">
                      <a16:creationId xmlns:a16="http://schemas.microsoft.com/office/drawing/2014/main" id="{8322856E-86F5-403E-9425-10574D3A58D9}"/>
                    </a:ext>
                  </a:extLst>
                </p:cNvPr>
                <p:cNvSpPr/>
                <p:nvPr/>
              </p:nvSpPr>
              <p:spPr>
                <a:xfrm>
                  <a:off x="11142445" y="11989595"/>
                  <a:ext cx="125665" cy="54918"/>
                </a:xfrm>
                <a:custGeom>
                  <a:avLst/>
                  <a:gdLst>
                    <a:gd name="connsiteX0" fmla="*/ 0 w 125665"/>
                    <a:gd name="connsiteY0" fmla="*/ 2565 h 54918"/>
                    <a:gd name="connsiteX1" fmla="*/ 0 w 125665"/>
                    <a:gd name="connsiteY1" fmla="*/ 53857 h 54918"/>
                    <a:gd name="connsiteX2" fmla="*/ 125665 w 125665"/>
                    <a:gd name="connsiteY2" fmla="*/ 51292 h 54918"/>
                    <a:gd name="connsiteX3" fmla="*/ 125665 w 125665"/>
                    <a:gd name="connsiteY3" fmla="*/ 0 h 54918"/>
                    <a:gd name="connsiteX4" fmla="*/ 0 w 125665"/>
                    <a:gd name="connsiteY4" fmla="*/ 2565 h 5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5" h="54918">
                      <a:moveTo>
                        <a:pt x="0" y="2565"/>
                      </a:moveTo>
                      <a:lnTo>
                        <a:pt x="0" y="53857"/>
                      </a:lnTo>
                      <a:cubicBezTo>
                        <a:pt x="41034" y="56421"/>
                        <a:pt x="84632" y="53857"/>
                        <a:pt x="125665" y="51292"/>
                      </a:cubicBezTo>
                      <a:lnTo>
                        <a:pt x="125665" y="0"/>
                      </a:lnTo>
                      <a:cubicBezTo>
                        <a:pt x="84632" y="0"/>
                        <a:pt x="43598" y="2565"/>
                        <a:pt x="0" y="256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5" name="Freeform: Shape 44">
                  <a:extLst>
                    <a:ext uri="{FF2B5EF4-FFF2-40B4-BE49-F238E27FC236}">
                      <a16:creationId xmlns:a16="http://schemas.microsoft.com/office/drawing/2014/main" id="{91F0F224-6671-4559-9D72-24A1DA7D83C7}"/>
                    </a:ext>
                  </a:extLst>
                </p:cNvPr>
                <p:cNvSpPr/>
                <p:nvPr/>
              </p:nvSpPr>
              <p:spPr>
                <a:xfrm>
                  <a:off x="10955228" y="11984465"/>
                  <a:ext cx="125666" cy="56421"/>
                </a:xfrm>
                <a:custGeom>
                  <a:avLst/>
                  <a:gdLst>
                    <a:gd name="connsiteX0" fmla="*/ 2565 w 125666"/>
                    <a:gd name="connsiteY0" fmla="*/ 0 h 56421"/>
                    <a:gd name="connsiteX1" fmla="*/ 0 w 125666"/>
                    <a:gd name="connsiteY1" fmla="*/ 51292 h 56421"/>
                    <a:gd name="connsiteX2" fmla="*/ 125666 w 125666"/>
                    <a:gd name="connsiteY2" fmla="*/ 56422 h 56421"/>
                    <a:gd name="connsiteX3" fmla="*/ 125666 w 125666"/>
                    <a:gd name="connsiteY3" fmla="*/ 5130 h 56421"/>
                    <a:gd name="connsiteX4" fmla="*/ 2565 w 125666"/>
                    <a:gd name="connsiteY4" fmla="*/ 0 h 5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6" h="56421">
                      <a:moveTo>
                        <a:pt x="2565" y="0"/>
                      </a:moveTo>
                      <a:lnTo>
                        <a:pt x="0" y="51292"/>
                      </a:lnTo>
                      <a:cubicBezTo>
                        <a:pt x="41034" y="53857"/>
                        <a:pt x="84632" y="53857"/>
                        <a:pt x="125666" y="56422"/>
                      </a:cubicBezTo>
                      <a:lnTo>
                        <a:pt x="125666" y="5130"/>
                      </a:lnTo>
                      <a:cubicBezTo>
                        <a:pt x="87197" y="2565"/>
                        <a:pt x="43599" y="5130"/>
                        <a:pt x="2565"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6" name="Freeform: Shape 45">
                  <a:extLst>
                    <a:ext uri="{FF2B5EF4-FFF2-40B4-BE49-F238E27FC236}">
                      <a16:creationId xmlns:a16="http://schemas.microsoft.com/office/drawing/2014/main" id="{825EB68C-6847-477F-869A-C4393C7E893B}"/>
                    </a:ext>
                  </a:extLst>
                </p:cNvPr>
                <p:cNvSpPr/>
                <p:nvPr/>
              </p:nvSpPr>
              <p:spPr>
                <a:xfrm>
                  <a:off x="10768013" y="11969077"/>
                  <a:ext cx="128230" cy="61551"/>
                </a:xfrm>
                <a:custGeom>
                  <a:avLst/>
                  <a:gdLst>
                    <a:gd name="connsiteX0" fmla="*/ 5130 w 128230"/>
                    <a:gd name="connsiteY0" fmla="*/ 0 h 61551"/>
                    <a:gd name="connsiteX1" fmla="*/ 0 w 128230"/>
                    <a:gd name="connsiteY1" fmla="*/ 51292 h 61551"/>
                    <a:gd name="connsiteX2" fmla="*/ 125665 w 128230"/>
                    <a:gd name="connsiteY2" fmla="*/ 61551 h 61551"/>
                    <a:gd name="connsiteX3" fmla="*/ 128230 w 128230"/>
                    <a:gd name="connsiteY3" fmla="*/ 10259 h 61551"/>
                    <a:gd name="connsiteX4" fmla="*/ 5130 w 128230"/>
                    <a:gd name="connsiteY4" fmla="*/ 0 h 6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0" h="61551">
                      <a:moveTo>
                        <a:pt x="5130" y="0"/>
                      </a:moveTo>
                      <a:lnTo>
                        <a:pt x="0" y="51292"/>
                      </a:lnTo>
                      <a:cubicBezTo>
                        <a:pt x="41034" y="56422"/>
                        <a:pt x="84632" y="58986"/>
                        <a:pt x="125665" y="61551"/>
                      </a:cubicBezTo>
                      <a:lnTo>
                        <a:pt x="128230" y="10259"/>
                      </a:lnTo>
                      <a:cubicBezTo>
                        <a:pt x="89761" y="7694"/>
                        <a:pt x="46163" y="5130"/>
                        <a:pt x="5130"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7" name="Freeform: Shape 46">
                  <a:extLst>
                    <a:ext uri="{FF2B5EF4-FFF2-40B4-BE49-F238E27FC236}">
                      <a16:creationId xmlns:a16="http://schemas.microsoft.com/office/drawing/2014/main" id="{F237D501-51AC-447E-9035-EC59353FA6FB}"/>
                    </a:ext>
                  </a:extLst>
                </p:cNvPr>
                <p:cNvSpPr/>
                <p:nvPr/>
              </p:nvSpPr>
              <p:spPr>
                <a:xfrm>
                  <a:off x="10583361" y="11945996"/>
                  <a:ext cx="130794" cy="66679"/>
                </a:xfrm>
                <a:custGeom>
                  <a:avLst/>
                  <a:gdLst>
                    <a:gd name="connsiteX0" fmla="*/ 7694 w 130794"/>
                    <a:gd name="connsiteY0" fmla="*/ 0 h 66679"/>
                    <a:gd name="connsiteX1" fmla="*/ 0 w 130794"/>
                    <a:gd name="connsiteY1" fmla="*/ 48727 h 66679"/>
                    <a:gd name="connsiteX2" fmla="*/ 125666 w 130794"/>
                    <a:gd name="connsiteY2" fmla="*/ 66680 h 66679"/>
                    <a:gd name="connsiteX3" fmla="*/ 130795 w 130794"/>
                    <a:gd name="connsiteY3" fmla="*/ 17953 h 66679"/>
                    <a:gd name="connsiteX4" fmla="*/ 7694 w 130794"/>
                    <a:gd name="connsiteY4" fmla="*/ 0 h 6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66679">
                      <a:moveTo>
                        <a:pt x="7694" y="0"/>
                      </a:moveTo>
                      <a:lnTo>
                        <a:pt x="0" y="48727"/>
                      </a:lnTo>
                      <a:cubicBezTo>
                        <a:pt x="41034" y="56422"/>
                        <a:pt x="82068" y="58986"/>
                        <a:pt x="125666" y="66680"/>
                      </a:cubicBezTo>
                      <a:lnTo>
                        <a:pt x="130795" y="17953"/>
                      </a:lnTo>
                      <a:cubicBezTo>
                        <a:pt x="89761" y="10258"/>
                        <a:pt x="48728" y="7694"/>
                        <a:pt x="7694"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48" name="Graphic 3">
                <a:extLst>
                  <a:ext uri="{FF2B5EF4-FFF2-40B4-BE49-F238E27FC236}">
                    <a16:creationId xmlns:a16="http://schemas.microsoft.com/office/drawing/2014/main" id="{B915E3DC-464B-42F5-AD1F-08EAEF990379}"/>
                  </a:ext>
                </a:extLst>
              </p:cNvPr>
              <p:cNvGrpSpPr/>
              <p:nvPr/>
            </p:nvGrpSpPr>
            <p:grpSpPr>
              <a:xfrm>
                <a:off x="9347223" y="11525401"/>
                <a:ext cx="1182281" cy="459063"/>
                <a:chOff x="9347223" y="11525401"/>
                <a:chExt cx="1182281" cy="459063"/>
              </a:xfrm>
              <a:solidFill>
                <a:srgbClr val="293743"/>
              </a:solidFill>
            </p:grpSpPr>
            <p:sp>
              <p:nvSpPr>
                <p:cNvPr id="49" name="Freeform: Shape 48">
                  <a:extLst>
                    <a:ext uri="{FF2B5EF4-FFF2-40B4-BE49-F238E27FC236}">
                      <a16:creationId xmlns:a16="http://schemas.microsoft.com/office/drawing/2014/main" id="{734F6DB1-A774-40AF-84E9-024F4E2E252E}"/>
                    </a:ext>
                  </a:extLst>
                </p:cNvPr>
                <p:cNvSpPr/>
                <p:nvPr/>
              </p:nvSpPr>
              <p:spPr>
                <a:xfrm>
                  <a:off x="10398710" y="11912656"/>
                  <a:ext cx="130794" cy="71808"/>
                </a:xfrm>
                <a:custGeom>
                  <a:avLst/>
                  <a:gdLst>
                    <a:gd name="connsiteX0" fmla="*/ 10258 w 130794"/>
                    <a:gd name="connsiteY0" fmla="*/ 0 h 71808"/>
                    <a:gd name="connsiteX1" fmla="*/ 0 w 130794"/>
                    <a:gd name="connsiteY1" fmla="*/ 48727 h 71808"/>
                    <a:gd name="connsiteX2" fmla="*/ 123101 w 130794"/>
                    <a:gd name="connsiteY2" fmla="*/ 71809 h 71808"/>
                    <a:gd name="connsiteX3" fmla="*/ 130795 w 130794"/>
                    <a:gd name="connsiteY3" fmla="*/ 23081 h 71808"/>
                    <a:gd name="connsiteX4" fmla="*/ 10258 w 130794"/>
                    <a:gd name="connsiteY4" fmla="*/ 0 h 71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71808">
                      <a:moveTo>
                        <a:pt x="10258" y="0"/>
                      </a:moveTo>
                      <a:lnTo>
                        <a:pt x="0" y="48727"/>
                      </a:lnTo>
                      <a:cubicBezTo>
                        <a:pt x="41034" y="58986"/>
                        <a:pt x="82067" y="64115"/>
                        <a:pt x="123101" y="71809"/>
                      </a:cubicBezTo>
                      <a:lnTo>
                        <a:pt x="130795" y="23081"/>
                      </a:lnTo>
                      <a:cubicBezTo>
                        <a:pt x="92326" y="15388"/>
                        <a:pt x="51292" y="7693"/>
                        <a:pt x="10258"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0" name="Freeform: Shape 49">
                  <a:extLst>
                    <a:ext uri="{FF2B5EF4-FFF2-40B4-BE49-F238E27FC236}">
                      <a16:creationId xmlns:a16="http://schemas.microsoft.com/office/drawing/2014/main" id="{2FD09390-AB5E-4906-8F19-9961EE1A4631}"/>
                    </a:ext>
                  </a:extLst>
                </p:cNvPr>
                <p:cNvSpPr/>
                <p:nvPr/>
              </p:nvSpPr>
              <p:spPr>
                <a:xfrm>
                  <a:off x="10216623" y="11869058"/>
                  <a:ext cx="133359" cy="76938"/>
                </a:xfrm>
                <a:custGeom>
                  <a:avLst/>
                  <a:gdLst>
                    <a:gd name="connsiteX0" fmla="*/ 12823 w 133359"/>
                    <a:gd name="connsiteY0" fmla="*/ 0 h 76938"/>
                    <a:gd name="connsiteX1" fmla="*/ 0 w 133359"/>
                    <a:gd name="connsiteY1" fmla="*/ 48727 h 76938"/>
                    <a:gd name="connsiteX2" fmla="*/ 123101 w 133359"/>
                    <a:gd name="connsiteY2" fmla="*/ 76938 h 76938"/>
                    <a:gd name="connsiteX3" fmla="*/ 133360 w 133359"/>
                    <a:gd name="connsiteY3" fmla="*/ 28211 h 76938"/>
                    <a:gd name="connsiteX4" fmla="*/ 12823 w 133359"/>
                    <a:gd name="connsiteY4" fmla="*/ 0 h 76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76938">
                      <a:moveTo>
                        <a:pt x="12823" y="0"/>
                      </a:moveTo>
                      <a:lnTo>
                        <a:pt x="0" y="48727"/>
                      </a:lnTo>
                      <a:cubicBezTo>
                        <a:pt x="41034" y="58986"/>
                        <a:pt x="82068" y="69245"/>
                        <a:pt x="123101" y="76938"/>
                      </a:cubicBezTo>
                      <a:lnTo>
                        <a:pt x="133360" y="28211"/>
                      </a:lnTo>
                      <a:cubicBezTo>
                        <a:pt x="92326" y="20517"/>
                        <a:pt x="51292" y="12823"/>
                        <a:pt x="1282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1" name="Freeform: Shape 50">
                  <a:extLst>
                    <a:ext uri="{FF2B5EF4-FFF2-40B4-BE49-F238E27FC236}">
                      <a16:creationId xmlns:a16="http://schemas.microsoft.com/office/drawing/2014/main" id="{573B89F4-3E60-44E7-B2BB-A22919163825}"/>
                    </a:ext>
                  </a:extLst>
                </p:cNvPr>
                <p:cNvSpPr/>
                <p:nvPr/>
              </p:nvSpPr>
              <p:spPr>
                <a:xfrm>
                  <a:off x="10034536" y="11817766"/>
                  <a:ext cx="133359" cy="84632"/>
                </a:xfrm>
                <a:custGeom>
                  <a:avLst/>
                  <a:gdLst>
                    <a:gd name="connsiteX0" fmla="*/ 15388 w 133359"/>
                    <a:gd name="connsiteY0" fmla="*/ 0 h 84632"/>
                    <a:gd name="connsiteX1" fmla="*/ 0 w 133359"/>
                    <a:gd name="connsiteY1" fmla="*/ 48727 h 84632"/>
                    <a:gd name="connsiteX2" fmla="*/ 120537 w 133359"/>
                    <a:gd name="connsiteY2" fmla="*/ 84632 h 84632"/>
                    <a:gd name="connsiteX3" fmla="*/ 133360 w 133359"/>
                    <a:gd name="connsiteY3" fmla="*/ 35904 h 84632"/>
                    <a:gd name="connsiteX4" fmla="*/ 15388 w 133359"/>
                    <a:gd name="connsiteY4" fmla="*/ 0 h 84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84632">
                      <a:moveTo>
                        <a:pt x="15388" y="0"/>
                      </a:moveTo>
                      <a:lnTo>
                        <a:pt x="0" y="48727"/>
                      </a:lnTo>
                      <a:cubicBezTo>
                        <a:pt x="38469" y="61550"/>
                        <a:pt x="79503" y="71809"/>
                        <a:pt x="120537" y="84632"/>
                      </a:cubicBezTo>
                      <a:lnTo>
                        <a:pt x="133360" y="35904"/>
                      </a:lnTo>
                      <a:cubicBezTo>
                        <a:pt x="94891" y="23081"/>
                        <a:pt x="56422" y="12823"/>
                        <a:pt x="15388"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2" name="Freeform: Shape 51">
                  <a:extLst>
                    <a:ext uri="{FF2B5EF4-FFF2-40B4-BE49-F238E27FC236}">
                      <a16:creationId xmlns:a16="http://schemas.microsoft.com/office/drawing/2014/main" id="{EB2D0373-66C5-4DC6-9D64-6E8E9AD4B742}"/>
                    </a:ext>
                  </a:extLst>
                </p:cNvPr>
                <p:cNvSpPr/>
                <p:nvPr/>
              </p:nvSpPr>
              <p:spPr>
                <a:xfrm>
                  <a:off x="9857579" y="11758780"/>
                  <a:ext cx="133359" cy="87196"/>
                </a:xfrm>
                <a:custGeom>
                  <a:avLst/>
                  <a:gdLst>
                    <a:gd name="connsiteX0" fmla="*/ 17952 w 133359"/>
                    <a:gd name="connsiteY0" fmla="*/ 0 h 87196"/>
                    <a:gd name="connsiteX1" fmla="*/ 0 w 133359"/>
                    <a:gd name="connsiteY1" fmla="*/ 46163 h 87196"/>
                    <a:gd name="connsiteX2" fmla="*/ 117972 w 133359"/>
                    <a:gd name="connsiteY2" fmla="*/ 87196 h 87196"/>
                    <a:gd name="connsiteX3" fmla="*/ 133360 w 133359"/>
                    <a:gd name="connsiteY3" fmla="*/ 38469 h 87196"/>
                    <a:gd name="connsiteX4" fmla="*/ 17952 w 133359"/>
                    <a:gd name="connsiteY4" fmla="*/ 0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87196">
                      <a:moveTo>
                        <a:pt x="17952" y="0"/>
                      </a:moveTo>
                      <a:lnTo>
                        <a:pt x="0" y="46163"/>
                      </a:lnTo>
                      <a:cubicBezTo>
                        <a:pt x="38469" y="61550"/>
                        <a:pt x="79503" y="74373"/>
                        <a:pt x="117972" y="87196"/>
                      </a:cubicBezTo>
                      <a:lnTo>
                        <a:pt x="133360" y="38469"/>
                      </a:lnTo>
                      <a:cubicBezTo>
                        <a:pt x="97455" y="25646"/>
                        <a:pt x="56421" y="15388"/>
                        <a:pt x="17952"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3" name="Freeform: Shape 52">
                  <a:extLst>
                    <a:ext uri="{FF2B5EF4-FFF2-40B4-BE49-F238E27FC236}">
                      <a16:creationId xmlns:a16="http://schemas.microsoft.com/office/drawing/2014/main" id="{6CF16896-28D9-4812-AB8C-2BE560DA64AB}"/>
                    </a:ext>
                  </a:extLst>
                </p:cNvPr>
                <p:cNvSpPr/>
                <p:nvPr/>
              </p:nvSpPr>
              <p:spPr>
                <a:xfrm>
                  <a:off x="9683186" y="11689536"/>
                  <a:ext cx="133359" cy="94890"/>
                </a:xfrm>
                <a:custGeom>
                  <a:avLst/>
                  <a:gdLst>
                    <a:gd name="connsiteX0" fmla="*/ 20517 w 133359"/>
                    <a:gd name="connsiteY0" fmla="*/ 0 h 94890"/>
                    <a:gd name="connsiteX1" fmla="*/ 0 w 133359"/>
                    <a:gd name="connsiteY1" fmla="*/ 46163 h 94890"/>
                    <a:gd name="connsiteX2" fmla="*/ 115407 w 133359"/>
                    <a:gd name="connsiteY2" fmla="*/ 94891 h 94890"/>
                    <a:gd name="connsiteX3" fmla="*/ 133359 w 133359"/>
                    <a:gd name="connsiteY3" fmla="*/ 48727 h 94890"/>
                    <a:gd name="connsiteX4" fmla="*/ 20517 w 133359"/>
                    <a:gd name="connsiteY4" fmla="*/ 0 h 94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94890">
                      <a:moveTo>
                        <a:pt x="20517" y="0"/>
                      </a:moveTo>
                      <a:lnTo>
                        <a:pt x="0" y="46163"/>
                      </a:lnTo>
                      <a:cubicBezTo>
                        <a:pt x="38469" y="64115"/>
                        <a:pt x="76938" y="76938"/>
                        <a:pt x="115407" y="94891"/>
                      </a:cubicBezTo>
                      <a:lnTo>
                        <a:pt x="133359" y="48727"/>
                      </a:lnTo>
                      <a:cubicBezTo>
                        <a:pt x="97455" y="30776"/>
                        <a:pt x="58986" y="15388"/>
                        <a:pt x="20517"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4" name="Freeform: Shape 53">
                  <a:extLst>
                    <a:ext uri="{FF2B5EF4-FFF2-40B4-BE49-F238E27FC236}">
                      <a16:creationId xmlns:a16="http://schemas.microsoft.com/office/drawing/2014/main" id="{B1126BC9-C98B-46A6-85AA-7BC7299E0B6C}"/>
                    </a:ext>
                  </a:extLst>
                </p:cNvPr>
                <p:cNvSpPr/>
                <p:nvPr/>
              </p:nvSpPr>
              <p:spPr>
                <a:xfrm>
                  <a:off x="9513922" y="11610033"/>
                  <a:ext cx="133359" cy="100020"/>
                </a:xfrm>
                <a:custGeom>
                  <a:avLst/>
                  <a:gdLst>
                    <a:gd name="connsiteX0" fmla="*/ 23081 w 133359"/>
                    <a:gd name="connsiteY0" fmla="*/ 0 h 100020"/>
                    <a:gd name="connsiteX1" fmla="*/ 0 w 133359"/>
                    <a:gd name="connsiteY1" fmla="*/ 46163 h 100020"/>
                    <a:gd name="connsiteX2" fmla="*/ 112842 w 133359"/>
                    <a:gd name="connsiteY2" fmla="*/ 100020 h 100020"/>
                    <a:gd name="connsiteX3" fmla="*/ 133359 w 133359"/>
                    <a:gd name="connsiteY3" fmla="*/ 53857 h 100020"/>
                    <a:gd name="connsiteX4" fmla="*/ 23081 w 133359"/>
                    <a:gd name="connsiteY4" fmla="*/ 0 h 100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0020">
                      <a:moveTo>
                        <a:pt x="23081" y="0"/>
                      </a:moveTo>
                      <a:lnTo>
                        <a:pt x="0" y="46163"/>
                      </a:lnTo>
                      <a:cubicBezTo>
                        <a:pt x="35904" y="66680"/>
                        <a:pt x="76938" y="82068"/>
                        <a:pt x="112842" y="100020"/>
                      </a:cubicBezTo>
                      <a:lnTo>
                        <a:pt x="133359" y="53857"/>
                      </a:lnTo>
                      <a:cubicBezTo>
                        <a:pt x="97455" y="35905"/>
                        <a:pt x="58986" y="20517"/>
                        <a:pt x="23081"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5" name="Freeform: Shape 54">
                  <a:extLst>
                    <a:ext uri="{FF2B5EF4-FFF2-40B4-BE49-F238E27FC236}">
                      <a16:creationId xmlns:a16="http://schemas.microsoft.com/office/drawing/2014/main" id="{0D8FCBDB-6B17-4A69-BCC1-684A8BAEB71B}"/>
                    </a:ext>
                  </a:extLst>
                </p:cNvPr>
                <p:cNvSpPr/>
                <p:nvPr/>
              </p:nvSpPr>
              <p:spPr>
                <a:xfrm>
                  <a:off x="9347223" y="11525401"/>
                  <a:ext cx="133359" cy="102584"/>
                </a:xfrm>
                <a:custGeom>
                  <a:avLst/>
                  <a:gdLst>
                    <a:gd name="connsiteX0" fmla="*/ 25646 w 133359"/>
                    <a:gd name="connsiteY0" fmla="*/ 0 h 102584"/>
                    <a:gd name="connsiteX1" fmla="*/ 0 w 133359"/>
                    <a:gd name="connsiteY1" fmla="*/ 43599 h 102584"/>
                    <a:gd name="connsiteX2" fmla="*/ 110278 w 133359"/>
                    <a:gd name="connsiteY2" fmla="*/ 102584 h 102584"/>
                    <a:gd name="connsiteX3" fmla="*/ 133359 w 133359"/>
                    <a:gd name="connsiteY3" fmla="*/ 58986 h 102584"/>
                    <a:gd name="connsiteX4" fmla="*/ 25646 w 133359"/>
                    <a:gd name="connsiteY4" fmla="*/ 0 h 10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2584">
                      <a:moveTo>
                        <a:pt x="25646" y="0"/>
                      </a:moveTo>
                      <a:lnTo>
                        <a:pt x="0" y="43599"/>
                      </a:lnTo>
                      <a:cubicBezTo>
                        <a:pt x="35904" y="64115"/>
                        <a:pt x="74373" y="82068"/>
                        <a:pt x="110278" y="102584"/>
                      </a:cubicBezTo>
                      <a:lnTo>
                        <a:pt x="133359" y="58986"/>
                      </a:lnTo>
                      <a:cubicBezTo>
                        <a:pt x="97455" y="38469"/>
                        <a:pt x="61550" y="20517"/>
                        <a:pt x="25646"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56" name="Graphic 3">
                <a:extLst>
                  <a:ext uri="{FF2B5EF4-FFF2-40B4-BE49-F238E27FC236}">
                    <a16:creationId xmlns:a16="http://schemas.microsoft.com/office/drawing/2014/main" id="{B915E3DC-464B-42F5-AD1F-08EAEF990379}"/>
                  </a:ext>
                </a:extLst>
              </p:cNvPr>
              <p:cNvGrpSpPr/>
              <p:nvPr/>
            </p:nvGrpSpPr>
            <p:grpSpPr>
              <a:xfrm>
                <a:off x="8334205" y="10712422"/>
                <a:ext cx="987371" cy="825802"/>
                <a:chOff x="8334205" y="10712422"/>
                <a:chExt cx="987371" cy="825802"/>
              </a:xfrm>
              <a:solidFill>
                <a:srgbClr val="293743"/>
              </a:solidFill>
            </p:grpSpPr>
            <p:sp>
              <p:nvSpPr>
                <p:cNvPr id="57" name="Freeform: Shape 56">
                  <a:extLst>
                    <a:ext uri="{FF2B5EF4-FFF2-40B4-BE49-F238E27FC236}">
                      <a16:creationId xmlns:a16="http://schemas.microsoft.com/office/drawing/2014/main" id="{E80D28DC-2FC8-4EAC-8B59-B03192601D79}"/>
                    </a:ext>
                  </a:extLst>
                </p:cNvPr>
                <p:cNvSpPr/>
                <p:nvPr/>
              </p:nvSpPr>
              <p:spPr>
                <a:xfrm>
                  <a:off x="9188217" y="11430511"/>
                  <a:ext cx="133359" cy="107713"/>
                </a:xfrm>
                <a:custGeom>
                  <a:avLst/>
                  <a:gdLst>
                    <a:gd name="connsiteX0" fmla="*/ 25646 w 133359"/>
                    <a:gd name="connsiteY0" fmla="*/ 0 h 107713"/>
                    <a:gd name="connsiteX1" fmla="*/ 0 w 133359"/>
                    <a:gd name="connsiteY1" fmla="*/ 43599 h 107713"/>
                    <a:gd name="connsiteX2" fmla="*/ 107714 w 133359"/>
                    <a:gd name="connsiteY2" fmla="*/ 107714 h 107713"/>
                    <a:gd name="connsiteX3" fmla="*/ 133360 w 133359"/>
                    <a:gd name="connsiteY3" fmla="*/ 64115 h 107713"/>
                    <a:gd name="connsiteX4" fmla="*/ 25646 w 133359"/>
                    <a:gd name="connsiteY4" fmla="*/ 0 h 107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7713">
                      <a:moveTo>
                        <a:pt x="25646" y="0"/>
                      </a:moveTo>
                      <a:lnTo>
                        <a:pt x="0" y="43599"/>
                      </a:lnTo>
                      <a:cubicBezTo>
                        <a:pt x="35905" y="66680"/>
                        <a:pt x="71809" y="87197"/>
                        <a:pt x="107714" y="107714"/>
                      </a:cubicBezTo>
                      <a:lnTo>
                        <a:pt x="133360" y="64115"/>
                      </a:lnTo>
                      <a:cubicBezTo>
                        <a:pt x="94891" y="43599"/>
                        <a:pt x="58986" y="23082"/>
                        <a:pt x="25646"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8" name="Freeform: Shape 57">
                  <a:extLst>
                    <a:ext uri="{FF2B5EF4-FFF2-40B4-BE49-F238E27FC236}">
                      <a16:creationId xmlns:a16="http://schemas.microsoft.com/office/drawing/2014/main" id="{5A4A0EED-1926-4EC9-911F-BE0A326D7DB2}"/>
                    </a:ext>
                  </a:extLst>
                </p:cNvPr>
                <p:cNvSpPr/>
                <p:nvPr/>
              </p:nvSpPr>
              <p:spPr>
                <a:xfrm>
                  <a:off x="9029212" y="11327927"/>
                  <a:ext cx="133359" cy="110278"/>
                </a:xfrm>
                <a:custGeom>
                  <a:avLst/>
                  <a:gdLst>
                    <a:gd name="connsiteX0" fmla="*/ 28211 w 133359"/>
                    <a:gd name="connsiteY0" fmla="*/ 0 h 110278"/>
                    <a:gd name="connsiteX1" fmla="*/ 0 w 133359"/>
                    <a:gd name="connsiteY1" fmla="*/ 41034 h 110278"/>
                    <a:gd name="connsiteX2" fmla="*/ 105149 w 133359"/>
                    <a:gd name="connsiteY2" fmla="*/ 110278 h 110278"/>
                    <a:gd name="connsiteX3" fmla="*/ 133359 w 133359"/>
                    <a:gd name="connsiteY3" fmla="*/ 69245 h 110278"/>
                    <a:gd name="connsiteX4" fmla="*/ 28211 w 133359"/>
                    <a:gd name="connsiteY4" fmla="*/ 0 h 1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10278">
                      <a:moveTo>
                        <a:pt x="28211" y="0"/>
                      </a:moveTo>
                      <a:lnTo>
                        <a:pt x="0" y="41034"/>
                      </a:lnTo>
                      <a:cubicBezTo>
                        <a:pt x="33340" y="66680"/>
                        <a:pt x="69244" y="89761"/>
                        <a:pt x="105149" y="110278"/>
                      </a:cubicBezTo>
                      <a:lnTo>
                        <a:pt x="133359" y="69245"/>
                      </a:lnTo>
                      <a:cubicBezTo>
                        <a:pt x="97455" y="48728"/>
                        <a:pt x="61551" y="25646"/>
                        <a:pt x="28211"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59" name="Freeform: Shape 58">
                  <a:extLst>
                    <a:ext uri="{FF2B5EF4-FFF2-40B4-BE49-F238E27FC236}">
                      <a16:creationId xmlns:a16="http://schemas.microsoft.com/office/drawing/2014/main" id="{02ED872B-6F44-4AEB-A586-3B0B79BDB671}"/>
                    </a:ext>
                  </a:extLst>
                </p:cNvPr>
                <p:cNvSpPr/>
                <p:nvPr/>
              </p:nvSpPr>
              <p:spPr>
                <a:xfrm>
                  <a:off x="8877901" y="11220214"/>
                  <a:ext cx="130794" cy="112842"/>
                </a:xfrm>
                <a:custGeom>
                  <a:avLst/>
                  <a:gdLst>
                    <a:gd name="connsiteX0" fmla="*/ 30775 w 130794"/>
                    <a:gd name="connsiteY0" fmla="*/ 0 h 112842"/>
                    <a:gd name="connsiteX1" fmla="*/ 0 w 130794"/>
                    <a:gd name="connsiteY1" fmla="*/ 38469 h 112842"/>
                    <a:gd name="connsiteX2" fmla="*/ 51292 w 130794"/>
                    <a:gd name="connsiteY2" fmla="*/ 76938 h 112842"/>
                    <a:gd name="connsiteX3" fmla="*/ 102584 w 130794"/>
                    <a:gd name="connsiteY3" fmla="*/ 112842 h 112842"/>
                    <a:gd name="connsiteX4" fmla="*/ 130794 w 130794"/>
                    <a:gd name="connsiteY4" fmla="*/ 71809 h 112842"/>
                    <a:gd name="connsiteX5" fmla="*/ 79502 w 130794"/>
                    <a:gd name="connsiteY5" fmla="*/ 35904 h 11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94" h="112842">
                      <a:moveTo>
                        <a:pt x="30775" y="0"/>
                      </a:moveTo>
                      <a:lnTo>
                        <a:pt x="0" y="38469"/>
                      </a:lnTo>
                      <a:lnTo>
                        <a:pt x="51292" y="76938"/>
                      </a:lnTo>
                      <a:lnTo>
                        <a:pt x="102584" y="112842"/>
                      </a:lnTo>
                      <a:lnTo>
                        <a:pt x="130794" y="71809"/>
                      </a:lnTo>
                      <a:lnTo>
                        <a:pt x="79502" y="3590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0" name="Freeform: Shape 59">
                  <a:extLst>
                    <a:ext uri="{FF2B5EF4-FFF2-40B4-BE49-F238E27FC236}">
                      <a16:creationId xmlns:a16="http://schemas.microsoft.com/office/drawing/2014/main" id="{DD098F29-DCB5-4413-90A4-B44A196DC338}"/>
                    </a:ext>
                  </a:extLst>
                </p:cNvPr>
                <p:cNvSpPr/>
                <p:nvPr/>
              </p:nvSpPr>
              <p:spPr>
                <a:xfrm>
                  <a:off x="8731718" y="11102242"/>
                  <a:ext cx="130794" cy="117971"/>
                </a:xfrm>
                <a:custGeom>
                  <a:avLst/>
                  <a:gdLst>
                    <a:gd name="connsiteX0" fmla="*/ 33340 w 130794"/>
                    <a:gd name="connsiteY0" fmla="*/ 0 h 117971"/>
                    <a:gd name="connsiteX1" fmla="*/ 0 w 130794"/>
                    <a:gd name="connsiteY1" fmla="*/ 38469 h 117971"/>
                    <a:gd name="connsiteX2" fmla="*/ 48727 w 130794"/>
                    <a:gd name="connsiteY2" fmla="*/ 79503 h 117971"/>
                    <a:gd name="connsiteX3" fmla="*/ 97455 w 130794"/>
                    <a:gd name="connsiteY3" fmla="*/ 117972 h 117971"/>
                    <a:gd name="connsiteX4" fmla="*/ 130794 w 130794"/>
                    <a:gd name="connsiteY4" fmla="*/ 79503 h 117971"/>
                    <a:gd name="connsiteX5" fmla="*/ 79502 w 130794"/>
                    <a:gd name="connsiteY5" fmla="*/ 41034 h 11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94" h="117971">
                      <a:moveTo>
                        <a:pt x="33340" y="0"/>
                      </a:moveTo>
                      <a:lnTo>
                        <a:pt x="0" y="38469"/>
                      </a:lnTo>
                      <a:lnTo>
                        <a:pt x="48727" y="79503"/>
                      </a:lnTo>
                      <a:lnTo>
                        <a:pt x="97455" y="117972"/>
                      </a:lnTo>
                      <a:lnTo>
                        <a:pt x="130794" y="79503"/>
                      </a:lnTo>
                      <a:lnTo>
                        <a:pt x="79502" y="4103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1" name="Freeform: Shape 60">
                  <a:extLst>
                    <a:ext uri="{FF2B5EF4-FFF2-40B4-BE49-F238E27FC236}">
                      <a16:creationId xmlns:a16="http://schemas.microsoft.com/office/drawing/2014/main" id="{6B54C5E3-EA15-420C-9B2E-64F89842038F}"/>
                    </a:ext>
                  </a:extLst>
                </p:cNvPr>
                <p:cNvSpPr/>
                <p:nvPr/>
              </p:nvSpPr>
              <p:spPr>
                <a:xfrm>
                  <a:off x="8593230" y="10979141"/>
                  <a:ext cx="125665" cy="120535"/>
                </a:xfrm>
                <a:custGeom>
                  <a:avLst/>
                  <a:gdLst>
                    <a:gd name="connsiteX0" fmla="*/ 33340 w 125665"/>
                    <a:gd name="connsiteY0" fmla="*/ 0 h 120535"/>
                    <a:gd name="connsiteX1" fmla="*/ 0 w 125665"/>
                    <a:gd name="connsiteY1" fmla="*/ 35904 h 120535"/>
                    <a:gd name="connsiteX2" fmla="*/ 92326 w 125665"/>
                    <a:gd name="connsiteY2" fmla="*/ 120536 h 120535"/>
                    <a:gd name="connsiteX3" fmla="*/ 125666 w 125665"/>
                    <a:gd name="connsiteY3" fmla="*/ 82067 h 120535"/>
                    <a:gd name="connsiteX4" fmla="*/ 33340 w 125665"/>
                    <a:gd name="connsiteY4" fmla="*/ 0 h 120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5" h="120535">
                      <a:moveTo>
                        <a:pt x="33340" y="0"/>
                      </a:moveTo>
                      <a:lnTo>
                        <a:pt x="0" y="35904"/>
                      </a:lnTo>
                      <a:cubicBezTo>
                        <a:pt x="30775" y="64115"/>
                        <a:pt x="61551" y="94890"/>
                        <a:pt x="92326" y="120536"/>
                      </a:cubicBezTo>
                      <a:lnTo>
                        <a:pt x="125666" y="82067"/>
                      </a:lnTo>
                      <a:cubicBezTo>
                        <a:pt x="94890" y="56421"/>
                        <a:pt x="64115" y="28210"/>
                        <a:pt x="33340"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2" name="Freeform: Shape 61">
                  <a:extLst>
                    <a:ext uri="{FF2B5EF4-FFF2-40B4-BE49-F238E27FC236}">
                      <a16:creationId xmlns:a16="http://schemas.microsoft.com/office/drawing/2014/main" id="{507423D7-AE46-44FC-9282-BF734C32B6F2}"/>
                    </a:ext>
                  </a:extLst>
                </p:cNvPr>
                <p:cNvSpPr/>
                <p:nvPr/>
              </p:nvSpPr>
              <p:spPr>
                <a:xfrm>
                  <a:off x="8459870" y="10848346"/>
                  <a:ext cx="125665" cy="125665"/>
                </a:xfrm>
                <a:custGeom>
                  <a:avLst/>
                  <a:gdLst>
                    <a:gd name="connsiteX0" fmla="*/ 35904 w 125665"/>
                    <a:gd name="connsiteY0" fmla="*/ 0 h 125665"/>
                    <a:gd name="connsiteX1" fmla="*/ 0 w 125665"/>
                    <a:gd name="connsiteY1" fmla="*/ 35904 h 125665"/>
                    <a:gd name="connsiteX2" fmla="*/ 89761 w 125665"/>
                    <a:gd name="connsiteY2" fmla="*/ 125665 h 125665"/>
                    <a:gd name="connsiteX3" fmla="*/ 125665 w 125665"/>
                    <a:gd name="connsiteY3" fmla="*/ 89761 h 125665"/>
                    <a:gd name="connsiteX4" fmla="*/ 35904 w 125665"/>
                    <a:gd name="connsiteY4" fmla="*/ 0 h 12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5" h="125665">
                      <a:moveTo>
                        <a:pt x="35904" y="0"/>
                      </a:moveTo>
                      <a:lnTo>
                        <a:pt x="0" y="35904"/>
                      </a:lnTo>
                      <a:cubicBezTo>
                        <a:pt x="28211" y="66680"/>
                        <a:pt x="56421" y="97455"/>
                        <a:pt x="89761" y="125665"/>
                      </a:cubicBezTo>
                      <a:lnTo>
                        <a:pt x="125665" y="89761"/>
                      </a:lnTo>
                      <a:cubicBezTo>
                        <a:pt x="92326" y="58986"/>
                        <a:pt x="64115" y="30775"/>
                        <a:pt x="35904"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3" name="Freeform: Shape 62">
                  <a:extLst>
                    <a:ext uri="{FF2B5EF4-FFF2-40B4-BE49-F238E27FC236}">
                      <a16:creationId xmlns:a16="http://schemas.microsoft.com/office/drawing/2014/main" id="{4AFCFCAD-548C-4778-B60C-E0DA0E50E539}"/>
                    </a:ext>
                  </a:extLst>
                </p:cNvPr>
                <p:cNvSpPr/>
                <p:nvPr/>
              </p:nvSpPr>
              <p:spPr>
                <a:xfrm>
                  <a:off x="8334205" y="10712422"/>
                  <a:ext cx="120536" cy="128230"/>
                </a:xfrm>
                <a:custGeom>
                  <a:avLst/>
                  <a:gdLst>
                    <a:gd name="connsiteX0" fmla="*/ 38469 w 120536"/>
                    <a:gd name="connsiteY0" fmla="*/ 0 h 128230"/>
                    <a:gd name="connsiteX1" fmla="*/ 0 w 120536"/>
                    <a:gd name="connsiteY1" fmla="*/ 33340 h 128230"/>
                    <a:gd name="connsiteX2" fmla="*/ 84632 w 120536"/>
                    <a:gd name="connsiteY2" fmla="*/ 128230 h 128230"/>
                    <a:gd name="connsiteX3" fmla="*/ 120536 w 120536"/>
                    <a:gd name="connsiteY3" fmla="*/ 94891 h 128230"/>
                    <a:gd name="connsiteX4" fmla="*/ 38469 w 120536"/>
                    <a:gd name="connsiteY4" fmla="*/ 0 h 12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36" h="128230">
                      <a:moveTo>
                        <a:pt x="38469" y="0"/>
                      </a:moveTo>
                      <a:lnTo>
                        <a:pt x="0" y="33340"/>
                      </a:lnTo>
                      <a:cubicBezTo>
                        <a:pt x="28210" y="64115"/>
                        <a:pt x="53856" y="97455"/>
                        <a:pt x="84632" y="128230"/>
                      </a:cubicBezTo>
                      <a:lnTo>
                        <a:pt x="120536" y="94891"/>
                      </a:lnTo>
                      <a:cubicBezTo>
                        <a:pt x="89761" y="61551"/>
                        <a:pt x="64115" y="30776"/>
                        <a:pt x="38469"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64" name="Graphic 3">
                <a:extLst>
                  <a:ext uri="{FF2B5EF4-FFF2-40B4-BE49-F238E27FC236}">
                    <a16:creationId xmlns:a16="http://schemas.microsoft.com/office/drawing/2014/main" id="{B915E3DC-464B-42F5-AD1F-08EAEF990379}"/>
                  </a:ext>
                </a:extLst>
              </p:cNvPr>
              <p:cNvGrpSpPr/>
              <p:nvPr/>
            </p:nvGrpSpPr>
            <p:grpSpPr>
              <a:xfrm>
                <a:off x="7662279" y="9607079"/>
                <a:ext cx="671926" cy="1089956"/>
                <a:chOff x="7662279" y="9607079"/>
                <a:chExt cx="671926" cy="1089956"/>
              </a:xfrm>
              <a:solidFill>
                <a:srgbClr val="293743"/>
              </a:solidFill>
            </p:grpSpPr>
            <p:sp>
              <p:nvSpPr>
                <p:cNvPr id="65" name="Freeform: Shape 64">
                  <a:extLst>
                    <a:ext uri="{FF2B5EF4-FFF2-40B4-BE49-F238E27FC236}">
                      <a16:creationId xmlns:a16="http://schemas.microsoft.com/office/drawing/2014/main" id="{26C3B162-ABCE-4DD5-86C8-A900879C3D38}"/>
                    </a:ext>
                  </a:extLst>
                </p:cNvPr>
                <p:cNvSpPr/>
                <p:nvPr/>
              </p:nvSpPr>
              <p:spPr>
                <a:xfrm>
                  <a:off x="8216233" y="10568805"/>
                  <a:ext cx="117971" cy="128230"/>
                </a:xfrm>
                <a:custGeom>
                  <a:avLst/>
                  <a:gdLst>
                    <a:gd name="connsiteX0" fmla="*/ 38469 w 117971"/>
                    <a:gd name="connsiteY0" fmla="*/ 0 h 128230"/>
                    <a:gd name="connsiteX1" fmla="*/ 0 w 117971"/>
                    <a:gd name="connsiteY1" fmla="*/ 30775 h 128230"/>
                    <a:gd name="connsiteX2" fmla="*/ 79503 w 117971"/>
                    <a:gd name="connsiteY2" fmla="*/ 128230 h 128230"/>
                    <a:gd name="connsiteX3" fmla="*/ 117972 w 117971"/>
                    <a:gd name="connsiteY3" fmla="*/ 94890 h 128230"/>
                    <a:gd name="connsiteX4" fmla="*/ 38469 w 117971"/>
                    <a:gd name="connsiteY4" fmla="*/ 0 h 12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71" h="128230">
                      <a:moveTo>
                        <a:pt x="38469" y="0"/>
                      </a:moveTo>
                      <a:lnTo>
                        <a:pt x="0" y="30775"/>
                      </a:lnTo>
                      <a:cubicBezTo>
                        <a:pt x="25646" y="64115"/>
                        <a:pt x="51292" y="97455"/>
                        <a:pt x="79503" y="128230"/>
                      </a:cubicBezTo>
                      <a:lnTo>
                        <a:pt x="117972" y="94890"/>
                      </a:lnTo>
                      <a:cubicBezTo>
                        <a:pt x="87196" y="66679"/>
                        <a:pt x="64115" y="30775"/>
                        <a:pt x="38469"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6" name="Freeform: Shape 65">
                  <a:extLst>
                    <a:ext uri="{FF2B5EF4-FFF2-40B4-BE49-F238E27FC236}">
                      <a16:creationId xmlns:a16="http://schemas.microsoft.com/office/drawing/2014/main" id="{7CA395C8-3EE1-4554-A364-0AB7F72CF538}"/>
                    </a:ext>
                  </a:extLst>
                </p:cNvPr>
                <p:cNvSpPr/>
                <p:nvPr/>
              </p:nvSpPr>
              <p:spPr>
                <a:xfrm>
                  <a:off x="8103391" y="10420058"/>
                  <a:ext cx="115407" cy="130794"/>
                </a:xfrm>
                <a:custGeom>
                  <a:avLst/>
                  <a:gdLst>
                    <a:gd name="connsiteX0" fmla="*/ 41033 w 115407"/>
                    <a:gd name="connsiteY0" fmla="*/ 0 h 130794"/>
                    <a:gd name="connsiteX1" fmla="*/ 0 w 115407"/>
                    <a:gd name="connsiteY1" fmla="*/ 28211 h 130794"/>
                    <a:gd name="connsiteX2" fmla="*/ 74373 w 115407"/>
                    <a:gd name="connsiteY2" fmla="*/ 130795 h 130794"/>
                    <a:gd name="connsiteX3" fmla="*/ 115407 w 115407"/>
                    <a:gd name="connsiteY3" fmla="*/ 100019 h 130794"/>
                    <a:gd name="connsiteX4" fmla="*/ 41033 w 115407"/>
                    <a:gd name="connsiteY4" fmla="*/ 0 h 13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07" h="130794">
                      <a:moveTo>
                        <a:pt x="41033" y="0"/>
                      </a:moveTo>
                      <a:lnTo>
                        <a:pt x="0" y="28211"/>
                      </a:lnTo>
                      <a:cubicBezTo>
                        <a:pt x="25646" y="61550"/>
                        <a:pt x="48727" y="97455"/>
                        <a:pt x="74373" y="130795"/>
                      </a:cubicBezTo>
                      <a:lnTo>
                        <a:pt x="115407" y="100019"/>
                      </a:lnTo>
                      <a:cubicBezTo>
                        <a:pt x="87196" y="69245"/>
                        <a:pt x="64115" y="33340"/>
                        <a:pt x="4103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7" name="Freeform: Shape 66">
                  <a:extLst>
                    <a:ext uri="{FF2B5EF4-FFF2-40B4-BE49-F238E27FC236}">
                      <a16:creationId xmlns:a16="http://schemas.microsoft.com/office/drawing/2014/main" id="{CB1CD6ED-40F4-4E6A-9A9F-64CED457D2DB}"/>
                    </a:ext>
                  </a:extLst>
                </p:cNvPr>
                <p:cNvSpPr/>
                <p:nvPr/>
              </p:nvSpPr>
              <p:spPr>
                <a:xfrm>
                  <a:off x="7995677" y="10266181"/>
                  <a:ext cx="110277" cy="133359"/>
                </a:xfrm>
                <a:custGeom>
                  <a:avLst/>
                  <a:gdLst>
                    <a:gd name="connsiteX0" fmla="*/ 43599 w 110277"/>
                    <a:gd name="connsiteY0" fmla="*/ 0 h 133359"/>
                    <a:gd name="connsiteX1" fmla="*/ 0 w 110277"/>
                    <a:gd name="connsiteY1" fmla="*/ 28211 h 133359"/>
                    <a:gd name="connsiteX2" fmla="*/ 69245 w 110277"/>
                    <a:gd name="connsiteY2" fmla="*/ 133360 h 133359"/>
                    <a:gd name="connsiteX3" fmla="*/ 110278 w 110277"/>
                    <a:gd name="connsiteY3" fmla="*/ 105149 h 133359"/>
                    <a:gd name="connsiteX4" fmla="*/ 43599 w 110277"/>
                    <a:gd name="connsiteY4" fmla="*/ 0 h 13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77" h="133359">
                      <a:moveTo>
                        <a:pt x="43599" y="0"/>
                      </a:moveTo>
                      <a:lnTo>
                        <a:pt x="0" y="28211"/>
                      </a:lnTo>
                      <a:cubicBezTo>
                        <a:pt x="23082" y="64115"/>
                        <a:pt x="43599" y="100019"/>
                        <a:pt x="69245" y="133360"/>
                      </a:cubicBezTo>
                      <a:lnTo>
                        <a:pt x="110278" y="105149"/>
                      </a:lnTo>
                      <a:cubicBezTo>
                        <a:pt x="87197" y="71809"/>
                        <a:pt x="66680" y="35904"/>
                        <a:pt x="43599"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8" name="Freeform: Shape 67">
                  <a:extLst>
                    <a:ext uri="{FF2B5EF4-FFF2-40B4-BE49-F238E27FC236}">
                      <a16:creationId xmlns:a16="http://schemas.microsoft.com/office/drawing/2014/main" id="{C685C011-5C45-4346-B55D-D4A6722176DC}"/>
                    </a:ext>
                  </a:extLst>
                </p:cNvPr>
                <p:cNvSpPr/>
                <p:nvPr/>
              </p:nvSpPr>
              <p:spPr>
                <a:xfrm>
                  <a:off x="7900787" y="10107177"/>
                  <a:ext cx="107713" cy="133358"/>
                </a:xfrm>
                <a:custGeom>
                  <a:avLst/>
                  <a:gdLst>
                    <a:gd name="connsiteX0" fmla="*/ 43598 w 107713"/>
                    <a:gd name="connsiteY0" fmla="*/ 0 h 133358"/>
                    <a:gd name="connsiteX1" fmla="*/ 0 w 107713"/>
                    <a:gd name="connsiteY1" fmla="*/ 25646 h 133358"/>
                    <a:gd name="connsiteX2" fmla="*/ 64115 w 107713"/>
                    <a:gd name="connsiteY2" fmla="*/ 133359 h 133358"/>
                    <a:gd name="connsiteX3" fmla="*/ 107713 w 107713"/>
                    <a:gd name="connsiteY3" fmla="*/ 107713 h 133358"/>
                    <a:gd name="connsiteX4" fmla="*/ 43598 w 107713"/>
                    <a:gd name="connsiteY4" fmla="*/ 0 h 133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13" h="133358">
                      <a:moveTo>
                        <a:pt x="43598" y="0"/>
                      </a:moveTo>
                      <a:lnTo>
                        <a:pt x="0" y="25646"/>
                      </a:lnTo>
                      <a:cubicBezTo>
                        <a:pt x="20517" y="61550"/>
                        <a:pt x="41034" y="100019"/>
                        <a:pt x="64115" y="133359"/>
                      </a:cubicBezTo>
                      <a:lnTo>
                        <a:pt x="107713" y="107713"/>
                      </a:lnTo>
                      <a:cubicBezTo>
                        <a:pt x="84632" y="71809"/>
                        <a:pt x="64115" y="35904"/>
                        <a:pt x="43598"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69" name="Freeform: Shape 68">
                  <a:extLst>
                    <a:ext uri="{FF2B5EF4-FFF2-40B4-BE49-F238E27FC236}">
                      <a16:creationId xmlns:a16="http://schemas.microsoft.com/office/drawing/2014/main" id="{53E31F32-4DE1-409E-B339-15BDA697CE27}"/>
                    </a:ext>
                  </a:extLst>
                </p:cNvPr>
                <p:cNvSpPr/>
                <p:nvPr/>
              </p:nvSpPr>
              <p:spPr>
                <a:xfrm>
                  <a:off x="7811026" y="9945606"/>
                  <a:ext cx="102584" cy="135924"/>
                </a:xfrm>
                <a:custGeom>
                  <a:avLst/>
                  <a:gdLst>
                    <a:gd name="connsiteX0" fmla="*/ 46163 w 102584"/>
                    <a:gd name="connsiteY0" fmla="*/ 0 h 135924"/>
                    <a:gd name="connsiteX1" fmla="*/ 0 w 102584"/>
                    <a:gd name="connsiteY1" fmla="*/ 23081 h 135924"/>
                    <a:gd name="connsiteX2" fmla="*/ 58986 w 102584"/>
                    <a:gd name="connsiteY2" fmla="*/ 135924 h 135924"/>
                    <a:gd name="connsiteX3" fmla="*/ 102584 w 102584"/>
                    <a:gd name="connsiteY3" fmla="*/ 112842 h 135924"/>
                    <a:gd name="connsiteX4" fmla="*/ 46163 w 102584"/>
                    <a:gd name="connsiteY4" fmla="*/ 0 h 13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 h="135924">
                      <a:moveTo>
                        <a:pt x="46163" y="0"/>
                      </a:moveTo>
                      <a:lnTo>
                        <a:pt x="0" y="23081"/>
                      </a:lnTo>
                      <a:cubicBezTo>
                        <a:pt x="20517" y="61550"/>
                        <a:pt x="38469" y="97455"/>
                        <a:pt x="58986" y="135924"/>
                      </a:cubicBezTo>
                      <a:lnTo>
                        <a:pt x="102584" y="112842"/>
                      </a:lnTo>
                      <a:lnTo>
                        <a:pt x="46163"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0" name="Freeform: Shape 69">
                  <a:extLst>
                    <a:ext uri="{FF2B5EF4-FFF2-40B4-BE49-F238E27FC236}">
                      <a16:creationId xmlns:a16="http://schemas.microsoft.com/office/drawing/2014/main" id="{57E09EA4-A329-4B28-8D4D-2620D5F12789}"/>
                    </a:ext>
                  </a:extLst>
                </p:cNvPr>
                <p:cNvSpPr/>
                <p:nvPr/>
              </p:nvSpPr>
              <p:spPr>
                <a:xfrm>
                  <a:off x="7731523" y="9776342"/>
                  <a:ext cx="97454" cy="135924"/>
                </a:xfrm>
                <a:custGeom>
                  <a:avLst/>
                  <a:gdLst>
                    <a:gd name="connsiteX0" fmla="*/ 46163 w 97454"/>
                    <a:gd name="connsiteY0" fmla="*/ 0 h 135924"/>
                    <a:gd name="connsiteX1" fmla="*/ 0 w 97454"/>
                    <a:gd name="connsiteY1" fmla="*/ 20517 h 135924"/>
                    <a:gd name="connsiteX2" fmla="*/ 53856 w 97454"/>
                    <a:gd name="connsiteY2" fmla="*/ 135924 h 135924"/>
                    <a:gd name="connsiteX3" fmla="*/ 97455 w 97454"/>
                    <a:gd name="connsiteY3" fmla="*/ 115407 h 135924"/>
                  </a:gdLst>
                  <a:ahLst/>
                  <a:cxnLst>
                    <a:cxn ang="0">
                      <a:pos x="connsiteX0" y="connsiteY0"/>
                    </a:cxn>
                    <a:cxn ang="0">
                      <a:pos x="connsiteX1" y="connsiteY1"/>
                    </a:cxn>
                    <a:cxn ang="0">
                      <a:pos x="connsiteX2" y="connsiteY2"/>
                    </a:cxn>
                    <a:cxn ang="0">
                      <a:pos x="connsiteX3" y="connsiteY3"/>
                    </a:cxn>
                  </a:cxnLst>
                  <a:rect l="l" t="t" r="r" b="b"/>
                  <a:pathLst>
                    <a:path w="97454" h="135924">
                      <a:moveTo>
                        <a:pt x="46163" y="0"/>
                      </a:moveTo>
                      <a:lnTo>
                        <a:pt x="0" y="20517"/>
                      </a:lnTo>
                      <a:lnTo>
                        <a:pt x="53856" y="135924"/>
                      </a:lnTo>
                      <a:lnTo>
                        <a:pt x="97455" y="11540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1" name="Freeform: Shape 70">
                  <a:extLst>
                    <a:ext uri="{FF2B5EF4-FFF2-40B4-BE49-F238E27FC236}">
                      <a16:creationId xmlns:a16="http://schemas.microsoft.com/office/drawing/2014/main" id="{30DA49D3-5411-453F-97DE-EE04B78363DE}"/>
                    </a:ext>
                  </a:extLst>
                </p:cNvPr>
                <p:cNvSpPr/>
                <p:nvPr/>
              </p:nvSpPr>
              <p:spPr>
                <a:xfrm>
                  <a:off x="7662279" y="9607079"/>
                  <a:ext cx="92325" cy="133358"/>
                </a:xfrm>
                <a:custGeom>
                  <a:avLst/>
                  <a:gdLst>
                    <a:gd name="connsiteX0" fmla="*/ 46163 w 92325"/>
                    <a:gd name="connsiteY0" fmla="*/ 0 h 133358"/>
                    <a:gd name="connsiteX1" fmla="*/ 0 w 92325"/>
                    <a:gd name="connsiteY1" fmla="*/ 17952 h 133358"/>
                    <a:gd name="connsiteX2" fmla="*/ 46163 w 92325"/>
                    <a:gd name="connsiteY2" fmla="*/ 133359 h 133358"/>
                    <a:gd name="connsiteX3" fmla="*/ 92326 w 92325"/>
                    <a:gd name="connsiteY3" fmla="*/ 115407 h 133358"/>
                  </a:gdLst>
                  <a:ahLst/>
                  <a:cxnLst>
                    <a:cxn ang="0">
                      <a:pos x="connsiteX0" y="connsiteY0"/>
                    </a:cxn>
                    <a:cxn ang="0">
                      <a:pos x="connsiteX1" y="connsiteY1"/>
                    </a:cxn>
                    <a:cxn ang="0">
                      <a:pos x="connsiteX2" y="connsiteY2"/>
                    </a:cxn>
                    <a:cxn ang="0">
                      <a:pos x="connsiteX3" y="connsiteY3"/>
                    </a:cxn>
                  </a:cxnLst>
                  <a:rect l="l" t="t" r="r" b="b"/>
                  <a:pathLst>
                    <a:path w="92325" h="133358">
                      <a:moveTo>
                        <a:pt x="46163" y="0"/>
                      </a:moveTo>
                      <a:lnTo>
                        <a:pt x="0" y="17952"/>
                      </a:lnTo>
                      <a:lnTo>
                        <a:pt x="46163" y="133359"/>
                      </a:lnTo>
                      <a:lnTo>
                        <a:pt x="92326" y="11540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72" name="Graphic 3">
                <a:extLst>
                  <a:ext uri="{FF2B5EF4-FFF2-40B4-BE49-F238E27FC236}">
                    <a16:creationId xmlns:a16="http://schemas.microsoft.com/office/drawing/2014/main" id="{B915E3DC-464B-42F5-AD1F-08EAEF990379}"/>
                  </a:ext>
                </a:extLst>
              </p:cNvPr>
              <p:cNvGrpSpPr/>
              <p:nvPr/>
            </p:nvGrpSpPr>
            <p:grpSpPr>
              <a:xfrm>
                <a:off x="7413512" y="8340165"/>
                <a:ext cx="271848" cy="1225880"/>
                <a:chOff x="7413512" y="8340165"/>
                <a:chExt cx="271848" cy="1225880"/>
              </a:xfrm>
              <a:solidFill>
                <a:srgbClr val="293743"/>
              </a:solidFill>
            </p:grpSpPr>
            <p:sp>
              <p:nvSpPr>
                <p:cNvPr id="73" name="Freeform: Shape 72">
                  <a:extLst>
                    <a:ext uri="{FF2B5EF4-FFF2-40B4-BE49-F238E27FC236}">
                      <a16:creationId xmlns:a16="http://schemas.microsoft.com/office/drawing/2014/main" id="{2C4ADB80-2115-4CAF-8EC2-A0507EDA0A4A}"/>
                    </a:ext>
                  </a:extLst>
                </p:cNvPr>
                <p:cNvSpPr/>
                <p:nvPr/>
              </p:nvSpPr>
              <p:spPr>
                <a:xfrm>
                  <a:off x="7598164" y="9432686"/>
                  <a:ext cx="87196" cy="133359"/>
                </a:xfrm>
                <a:custGeom>
                  <a:avLst/>
                  <a:gdLst>
                    <a:gd name="connsiteX0" fmla="*/ 48728 w 87196"/>
                    <a:gd name="connsiteY0" fmla="*/ 0 h 133359"/>
                    <a:gd name="connsiteX1" fmla="*/ 0 w 87196"/>
                    <a:gd name="connsiteY1" fmla="*/ 15388 h 133359"/>
                    <a:gd name="connsiteX2" fmla="*/ 41034 w 87196"/>
                    <a:gd name="connsiteY2" fmla="*/ 133360 h 133359"/>
                    <a:gd name="connsiteX3" fmla="*/ 87197 w 87196"/>
                    <a:gd name="connsiteY3" fmla="*/ 117972 h 133359"/>
                  </a:gdLst>
                  <a:ahLst/>
                  <a:cxnLst>
                    <a:cxn ang="0">
                      <a:pos x="connsiteX0" y="connsiteY0"/>
                    </a:cxn>
                    <a:cxn ang="0">
                      <a:pos x="connsiteX1" y="connsiteY1"/>
                    </a:cxn>
                    <a:cxn ang="0">
                      <a:pos x="connsiteX2" y="connsiteY2"/>
                    </a:cxn>
                    <a:cxn ang="0">
                      <a:pos x="connsiteX3" y="connsiteY3"/>
                    </a:cxn>
                  </a:cxnLst>
                  <a:rect l="l" t="t" r="r" b="b"/>
                  <a:pathLst>
                    <a:path w="87196" h="133359">
                      <a:moveTo>
                        <a:pt x="48728" y="0"/>
                      </a:moveTo>
                      <a:lnTo>
                        <a:pt x="0" y="15388"/>
                      </a:lnTo>
                      <a:lnTo>
                        <a:pt x="41034" y="133360"/>
                      </a:lnTo>
                      <a:lnTo>
                        <a:pt x="87197" y="11797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4" name="Freeform: Shape 73">
                  <a:extLst>
                    <a:ext uri="{FF2B5EF4-FFF2-40B4-BE49-F238E27FC236}">
                      <a16:creationId xmlns:a16="http://schemas.microsoft.com/office/drawing/2014/main" id="{25F9AEF5-216D-45D3-BE31-77FEF0494D65}"/>
                    </a:ext>
                  </a:extLst>
                </p:cNvPr>
                <p:cNvSpPr/>
                <p:nvPr/>
              </p:nvSpPr>
              <p:spPr>
                <a:xfrm>
                  <a:off x="7544307" y="9253163"/>
                  <a:ext cx="82067" cy="135924"/>
                </a:xfrm>
                <a:custGeom>
                  <a:avLst/>
                  <a:gdLst>
                    <a:gd name="connsiteX0" fmla="*/ 48727 w 82067"/>
                    <a:gd name="connsiteY0" fmla="*/ 0 h 135924"/>
                    <a:gd name="connsiteX1" fmla="*/ 0 w 82067"/>
                    <a:gd name="connsiteY1" fmla="*/ 15388 h 135924"/>
                    <a:gd name="connsiteX2" fmla="*/ 35904 w 82067"/>
                    <a:gd name="connsiteY2" fmla="*/ 135924 h 135924"/>
                    <a:gd name="connsiteX3" fmla="*/ 82067 w 82067"/>
                    <a:gd name="connsiteY3" fmla="*/ 120537 h 135924"/>
                  </a:gdLst>
                  <a:ahLst/>
                  <a:cxnLst>
                    <a:cxn ang="0">
                      <a:pos x="connsiteX0" y="connsiteY0"/>
                    </a:cxn>
                    <a:cxn ang="0">
                      <a:pos x="connsiteX1" y="connsiteY1"/>
                    </a:cxn>
                    <a:cxn ang="0">
                      <a:pos x="connsiteX2" y="connsiteY2"/>
                    </a:cxn>
                    <a:cxn ang="0">
                      <a:pos x="connsiteX3" y="connsiteY3"/>
                    </a:cxn>
                  </a:cxnLst>
                  <a:rect l="l" t="t" r="r" b="b"/>
                  <a:pathLst>
                    <a:path w="82067" h="135924">
                      <a:moveTo>
                        <a:pt x="48727" y="0"/>
                      </a:moveTo>
                      <a:lnTo>
                        <a:pt x="0" y="15388"/>
                      </a:lnTo>
                      <a:lnTo>
                        <a:pt x="35904" y="135924"/>
                      </a:lnTo>
                      <a:lnTo>
                        <a:pt x="82067" y="12053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5" name="Freeform: Shape 74">
                  <a:extLst>
                    <a:ext uri="{FF2B5EF4-FFF2-40B4-BE49-F238E27FC236}">
                      <a16:creationId xmlns:a16="http://schemas.microsoft.com/office/drawing/2014/main" id="{D4851D95-C4C7-4FCC-B287-17FD639AA507}"/>
                    </a:ext>
                  </a:extLst>
                </p:cNvPr>
                <p:cNvSpPr/>
                <p:nvPr/>
              </p:nvSpPr>
              <p:spPr>
                <a:xfrm>
                  <a:off x="7500709" y="9073641"/>
                  <a:ext cx="76938" cy="133359"/>
                </a:xfrm>
                <a:custGeom>
                  <a:avLst/>
                  <a:gdLst>
                    <a:gd name="connsiteX0" fmla="*/ 48727 w 76938"/>
                    <a:gd name="connsiteY0" fmla="*/ 0 h 133359"/>
                    <a:gd name="connsiteX1" fmla="*/ 0 w 76938"/>
                    <a:gd name="connsiteY1" fmla="*/ 12823 h 133359"/>
                    <a:gd name="connsiteX2" fmla="*/ 28210 w 76938"/>
                    <a:gd name="connsiteY2" fmla="*/ 133360 h 133359"/>
                    <a:gd name="connsiteX3" fmla="*/ 76938 w 76938"/>
                    <a:gd name="connsiteY3" fmla="*/ 123101 h 133359"/>
                  </a:gdLst>
                  <a:ahLst/>
                  <a:cxnLst>
                    <a:cxn ang="0">
                      <a:pos x="connsiteX0" y="connsiteY0"/>
                    </a:cxn>
                    <a:cxn ang="0">
                      <a:pos x="connsiteX1" y="connsiteY1"/>
                    </a:cxn>
                    <a:cxn ang="0">
                      <a:pos x="connsiteX2" y="connsiteY2"/>
                    </a:cxn>
                    <a:cxn ang="0">
                      <a:pos x="connsiteX3" y="connsiteY3"/>
                    </a:cxn>
                  </a:cxnLst>
                  <a:rect l="l" t="t" r="r" b="b"/>
                  <a:pathLst>
                    <a:path w="76938" h="133359">
                      <a:moveTo>
                        <a:pt x="48727" y="0"/>
                      </a:moveTo>
                      <a:lnTo>
                        <a:pt x="0" y="12823"/>
                      </a:lnTo>
                      <a:lnTo>
                        <a:pt x="28210" y="133360"/>
                      </a:lnTo>
                      <a:lnTo>
                        <a:pt x="76938" y="12310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6" name="Freeform: Shape 75">
                  <a:extLst>
                    <a:ext uri="{FF2B5EF4-FFF2-40B4-BE49-F238E27FC236}">
                      <a16:creationId xmlns:a16="http://schemas.microsoft.com/office/drawing/2014/main" id="{0FB4ADC0-0D93-4C71-8ECD-30F28CB4EC05}"/>
                    </a:ext>
                  </a:extLst>
                </p:cNvPr>
                <p:cNvSpPr/>
                <p:nvPr/>
              </p:nvSpPr>
              <p:spPr>
                <a:xfrm>
                  <a:off x="7464804" y="8894119"/>
                  <a:ext cx="71808" cy="130794"/>
                </a:xfrm>
                <a:custGeom>
                  <a:avLst/>
                  <a:gdLst>
                    <a:gd name="connsiteX0" fmla="*/ 48728 w 71808"/>
                    <a:gd name="connsiteY0" fmla="*/ 0 h 130794"/>
                    <a:gd name="connsiteX1" fmla="*/ 0 w 71808"/>
                    <a:gd name="connsiteY1" fmla="*/ 7694 h 130794"/>
                    <a:gd name="connsiteX2" fmla="*/ 23082 w 71808"/>
                    <a:gd name="connsiteY2" fmla="*/ 130795 h 130794"/>
                    <a:gd name="connsiteX3" fmla="*/ 71809 w 71808"/>
                    <a:gd name="connsiteY3" fmla="*/ 120537 h 130794"/>
                  </a:gdLst>
                  <a:ahLst/>
                  <a:cxnLst>
                    <a:cxn ang="0">
                      <a:pos x="connsiteX0" y="connsiteY0"/>
                    </a:cxn>
                    <a:cxn ang="0">
                      <a:pos x="connsiteX1" y="connsiteY1"/>
                    </a:cxn>
                    <a:cxn ang="0">
                      <a:pos x="connsiteX2" y="connsiteY2"/>
                    </a:cxn>
                    <a:cxn ang="0">
                      <a:pos x="connsiteX3" y="connsiteY3"/>
                    </a:cxn>
                  </a:cxnLst>
                  <a:rect l="l" t="t" r="r" b="b"/>
                  <a:pathLst>
                    <a:path w="71808" h="130794">
                      <a:moveTo>
                        <a:pt x="48728" y="0"/>
                      </a:moveTo>
                      <a:lnTo>
                        <a:pt x="0" y="7694"/>
                      </a:lnTo>
                      <a:lnTo>
                        <a:pt x="23082" y="130795"/>
                      </a:lnTo>
                      <a:lnTo>
                        <a:pt x="71809" y="12053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7" name="Freeform: Shape 76">
                  <a:extLst>
                    <a:ext uri="{FF2B5EF4-FFF2-40B4-BE49-F238E27FC236}">
                      <a16:creationId xmlns:a16="http://schemas.microsoft.com/office/drawing/2014/main" id="{F5F165C4-EFEA-4EF8-89CD-59023942F9A4}"/>
                    </a:ext>
                  </a:extLst>
                </p:cNvPr>
                <p:cNvSpPr/>
                <p:nvPr/>
              </p:nvSpPr>
              <p:spPr>
                <a:xfrm>
                  <a:off x="7439158" y="8709468"/>
                  <a:ext cx="64115" cy="130794"/>
                </a:xfrm>
                <a:custGeom>
                  <a:avLst/>
                  <a:gdLst>
                    <a:gd name="connsiteX0" fmla="*/ 48728 w 64115"/>
                    <a:gd name="connsiteY0" fmla="*/ 0 h 130794"/>
                    <a:gd name="connsiteX1" fmla="*/ 0 w 64115"/>
                    <a:gd name="connsiteY1" fmla="*/ 5129 h 130794"/>
                    <a:gd name="connsiteX2" fmla="*/ 15388 w 64115"/>
                    <a:gd name="connsiteY2" fmla="*/ 130794 h 130794"/>
                    <a:gd name="connsiteX3" fmla="*/ 64115 w 64115"/>
                    <a:gd name="connsiteY3" fmla="*/ 123101 h 130794"/>
                  </a:gdLst>
                  <a:ahLst/>
                  <a:cxnLst>
                    <a:cxn ang="0">
                      <a:pos x="connsiteX0" y="connsiteY0"/>
                    </a:cxn>
                    <a:cxn ang="0">
                      <a:pos x="connsiteX1" y="connsiteY1"/>
                    </a:cxn>
                    <a:cxn ang="0">
                      <a:pos x="connsiteX2" y="connsiteY2"/>
                    </a:cxn>
                    <a:cxn ang="0">
                      <a:pos x="connsiteX3" y="connsiteY3"/>
                    </a:cxn>
                  </a:cxnLst>
                  <a:rect l="l" t="t" r="r" b="b"/>
                  <a:pathLst>
                    <a:path w="64115" h="130794">
                      <a:moveTo>
                        <a:pt x="48728" y="0"/>
                      </a:moveTo>
                      <a:lnTo>
                        <a:pt x="0" y="5129"/>
                      </a:lnTo>
                      <a:lnTo>
                        <a:pt x="15388" y="130794"/>
                      </a:lnTo>
                      <a:lnTo>
                        <a:pt x="64115" y="12310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8" name="Freeform: Shape 77">
                  <a:extLst>
                    <a:ext uri="{FF2B5EF4-FFF2-40B4-BE49-F238E27FC236}">
                      <a16:creationId xmlns:a16="http://schemas.microsoft.com/office/drawing/2014/main" id="{F07E9927-F8E6-446E-AE40-53F91D92DE8D}"/>
                    </a:ext>
                  </a:extLst>
                </p:cNvPr>
                <p:cNvSpPr/>
                <p:nvPr/>
              </p:nvSpPr>
              <p:spPr>
                <a:xfrm>
                  <a:off x="7421206" y="8524817"/>
                  <a:ext cx="58985" cy="128230"/>
                </a:xfrm>
                <a:custGeom>
                  <a:avLst/>
                  <a:gdLst>
                    <a:gd name="connsiteX0" fmla="*/ 51292 w 58985"/>
                    <a:gd name="connsiteY0" fmla="*/ 0 h 128230"/>
                    <a:gd name="connsiteX1" fmla="*/ 0 w 58985"/>
                    <a:gd name="connsiteY1" fmla="*/ 2565 h 128230"/>
                    <a:gd name="connsiteX2" fmla="*/ 10258 w 58985"/>
                    <a:gd name="connsiteY2" fmla="*/ 128230 h 128230"/>
                    <a:gd name="connsiteX3" fmla="*/ 58986 w 58985"/>
                    <a:gd name="connsiteY3" fmla="*/ 123101 h 128230"/>
                  </a:gdLst>
                  <a:ahLst/>
                  <a:cxnLst>
                    <a:cxn ang="0">
                      <a:pos x="connsiteX0" y="connsiteY0"/>
                    </a:cxn>
                    <a:cxn ang="0">
                      <a:pos x="connsiteX1" y="connsiteY1"/>
                    </a:cxn>
                    <a:cxn ang="0">
                      <a:pos x="connsiteX2" y="connsiteY2"/>
                    </a:cxn>
                    <a:cxn ang="0">
                      <a:pos x="connsiteX3" y="connsiteY3"/>
                    </a:cxn>
                  </a:cxnLst>
                  <a:rect l="l" t="t" r="r" b="b"/>
                  <a:pathLst>
                    <a:path w="58985" h="128230">
                      <a:moveTo>
                        <a:pt x="51292" y="0"/>
                      </a:moveTo>
                      <a:lnTo>
                        <a:pt x="0" y="2565"/>
                      </a:lnTo>
                      <a:lnTo>
                        <a:pt x="10258" y="128230"/>
                      </a:lnTo>
                      <a:lnTo>
                        <a:pt x="58986" y="12310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79" name="Freeform: Shape 78">
                  <a:extLst>
                    <a:ext uri="{FF2B5EF4-FFF2-40B4-BE49-F238E27FC236}">
                      <a16:creationId xmlns:a16="http://schemas.microsoft.com/office/drawing/2014/main" id="{11374549-27A2-44BE-9C22-6F3A6193FE01}"/>
                    </a:ext>
                  </a:extLst>
                </p:cNvPr>
                <p:cNvSpPr/>
                <p:nvPr/>
              </p:nvSpPr>
              <p:spPr>
                <a:xfrm>
                  <a:off x="7413512" y="8340165"/>
                  <a:ext cx="53856" cy="125665"/>
                </a:xfrm>
                <a:custGeom>
                  <a:avLst/>
                  <a:gdLst>
                    <a:gd name="connsiteX0" fmla="*/ 51292 w 53856"/>
                    <a:gd name="connsiteY0" fmla="*/ 0 h 125665"/>
                    <a:gd name="connsiteX1" fmla="*/ 0 w 53856"/>
                    <a:gd name="connsiteY1" fmla="*/ 0 h 125665"/>
                    <a:gd name="connsiteX2" fmla="*/ 2565 w 53856"/>
                    <a:gd name="connsiteY2" fmla="*/ 125665 h 125665"/>
                    <a:gd name="connsiteX3" fmla="*/ 53857 w 53856"/>
                    <a:gd name="connsiteY3" fmla="*/ 125665 h 125665"/>
                  </a:gdLst>
                  <a:ahLst/>
                  <a:cxnLst>
                    <a:cxn ang="0">
                      <a:pos x="connsiteX0" y="connsiteY0"/>
                    </a:cxn>
                    <a:cxn ang="0">
                      <a:pos x="connsiteX1" y="connsiteY1"/>
                    </a:cxn>
                    <a:cxn ang="0">
                      <a:pos x="connsiteX2" y="connsiteY2"/>
                    </a:cxn>
                    <a:cxn ang="0">
                      <a:pos x="connsiteX3" y="connsiteY3"/>
                    </a:cxn>
                  </a:cxnLst>
                  <a:rect l="l" t="t" r="r" b="b"/>
                  <a:pathLst>
                    <a:path w="53856" h="125665">
                      <a:moveTo>
                        <a:pt x="51292" y="0"/>
                      </a:moveTo>
                      <a:lnTo>
                        <a:pt x="0" y="0"/>
                      </a:lnTo>
                      <a:lnTo>
                        <a:pt x="2565" y="125665"/>
                      </a:lnTo>
                      <a:lnTo>
                        <a:pt x="53857" y="125665"/>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80" name="Graphic 3">
                <a:extLst>
                  <a:ext uri="{FF2B5EF4-FFF2-40B4-BE49-F238E27FC236}">
                    <a16:creationId xmlns:a16="http://schemas.microsoft.com/office/drawing/2014/main" id="{B915E3DC-464B-42F5-AD1F-08EAEF990379}"/>
                  </a:ext>
                </a:extLst>
              </p:cNvPr>
              <p:cNvGrpSpPr/>
              <p:nvPr/>
            </p:nvGrpSpPr>
            <p:grpSpPr>
              <a:xfrm>
                <a:off x="7413512" y="7052735"/>
                <a:ext cx="253895" cy="1225879"/>
                <a:chOff x="7413512" y="7052735"/>
                <a:chExt cx="253895" cy="1225879"/>
              </a:xfrm>
              <a:solidFill>
                <a:srgbClr val="293743"/>
              </a:solidFill>
            </p:grpSpPr>
            <p:sp>
              <p:nvSpPr>
                <p:cNvPr id="81" name="Freeform: Shape 80">
                  <a:extLst>
                    <a:ext uri="{FF2B5EF4-FFF2-40B4-BE49-F238E27FC236}">
                      <a16:creationId xmlns:a16="http://schemas.microsoft.com/office/drawing/2014/main" id="{0BF85734-E785-42BA-ADA4-18462F885F7D}"/>
                    </a:ext>
                  </a:extLst>
                </p:cNvPr>
                <p:cNvSpPr/>
                <p:nvPr/>
              </p:nvSpPr>
              <p:spPr>
                <a:xfrm>
                  <a:off x="7413512" y="8152949"/>
                  <a:ext cx="51292" cy="125665"/>
                </a:xfrm>
                <a:custGeom>
                  <a:avLst/>
                  <a:gdLst>
                    <a:gd name="connsiteX0" fmla="*/ 51292 w 51292"/>
                    <a:gd name="connsiteY0" fmla="*/ 2565 h 125665"/>
                    <a:gd name="connsiteX1" fmla="*/ 2565 w 51292"/>
                    <a:gd name="connsiteY1" fmla="*/ 0 h 125665"/>
                    <a:gd name="connsiteX2" fmla="*/ 0 w 51292"/>
                    <a:gd name="connsiteY2" fmla="*/ 125665 h 125665"/>
                    <a:gd name="connsiteX3" fmla="*/ 48728 w 51292"/>
                    <a:gd name="connsiteY3" fmla="*/ 125665 h 125665"/>
                  </a:gdLst>
                  <a:ahLst/>
                  <a:cxnLst>
                    <a:cxn ang="0">
                      <a:pos x="connsiteX0" y="connsiteY0"/>
                    </a:cxn>
                    <a:cxn ang="0">
                      <a:pos x="connsiteX1" y="connsiteY1"/>
                    </a:cxn>
                    <a:cxn ang="0">
                      <a:pos x="connsiteX2" y="connsiteY2"/>
                    </a:cxn>
                    <a:cxn ang="0">
                      <a:pos x="connsiteX3" y="connsiteY3"/>
                    </a:cxn>
                  </a:cxnLst>
                  <a:rect l="l" t="t" r="r" b="b"/>
                  <a:pathLst>
                    <a:path w="51292" h="125665">
                      <a:moveTo>
                        <a:pt x="51292" y="2565"/>
                      </a:moveTo>
                      <a:lnTo>
                        <a:pt x="2565" y="0"/>
                      </a:lnTo>
                      <a:lnTo>
                        <a:pt x="0" y="125665"/>
                      </a:lnTo>
                      <a:lnTo>
                        <a:pt x="48728" y="125665"/>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2" name="Freeform: Shape 81">
                  <a:extLst>
                    <a:ext uri="{FF2B5EF4-FFF2-40B4-BE49-F238E27FC236}">
                      <a16:creationId xmlns:a16="http://schemas.microsoft.com/office/drawing/2014/main" id="{58DA98F8-8010-4622-B69E-39D5DFA5C1EC}"/>
                    </a:ext>
                  </a:extLst>
                </p:cNvPr>
                <p:cNvSpPr/>
                <p:nvPr/>
              </p:nvSpPr>
              <p:spPr>
                <a:xfrm>
                  <a:off x="7416077" y="7965733"/>
                  <a:ext cx="61550" cy="128230"/>
                </a:xfrm>
                <a:custGeom>
                  <a:avLst/>
                  <a:gdLst>
                    <a:gd name="connsiteX0" fmla="*/ 61550 w 61550"/>
                    <a:gd name="connsiteY0" fmla="*/ 5129 h 128230"/>
                    <a:gd name="connsiteX1" fmla="*/ 10258 w 61550"/>
                    <a:gd name="connsiteY1" fmla="*/ 0 h 128230"/>
                    <a:gd name="connsiteX2" fmla="*/ 0 w 61550"/>
                    <a:gd name="connsiteY2" fmla="*/ 125666 h 128230"/>
                    <a:gd name="connsiteX3" fmla="*/ 51292 w 61550"/>
                    <a:gd name="connsiteY3" fmla="*/ 128230 h 128230"/>
                  </a:gdLst>
                  <a:ahLst/>
                  <a:cxnLst>
                    <a:cxn ang="0">
                      <a:pos x="connsiteX0" y="connsiteY0"/>
                    </a:cxn>
                    <a:cxn ang="0">
                      <a:pos x="connsiteX1" y="connsiteY1"/>
                    </a:cxn>
                    <a:cxn ang="0">
                      <a:pos x="connsiteX2" y="connsiteY2"/>
                    </a:cxn>
                    <a:cxn ang="0">
                      <a:pos x="connsiteX3" y="connsiteY3"/>
                    </a:cxn>
                  </a:cxnLst>
                  <a:rect l="l" t="t" r="r" b="b"/>
                  <a:pathLst>
                    <a:path w="61550" h="128230">
                      <a:moveTo>
                        <a:pt x="61550" y="5129"/>
                      </a:moveTo>
                      <a:lnTo>
                        <a:pt x="10258" y="0"/>
                      </a:lnTo>
                      <a:lnTo>
                        <a:pt x="0" y="125666"/>
                      </a:lnTo>
                      <a:lnTo>
                        <a:pt x="51292" y="12823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3" name="Freeform: Shape 82">
                  <a:extLst>
                    <a:ext uri="{FF2B5EF4-FFF2-40B4-BE49-F238E27FC236}">
                      <a16:creationId xmlns:a16="http://schemas.microsoft.com/office/drawing/2014/main" id="{919907AD-7CDA-4C66-BEA0-4D7DD4702EF9}"/>
                    </a:ext>
                  </a:extLst>
                </p:cNvPr>
                <p:cNvSpPr/>
                <p:nvPr/>
              </p:nvSpPr>
              <p:spPr>
                <a:xfrm>
                  <a:off x="7431465" y="7778517"/>
                  <a:ext cx="64115" cy="130794"/>
                </a:xfrm>
                <a:custGeom>
                  <a:avLst/>
                  <a:gdLst>
                    <a:gd name="connsiteX0" fmla="*/ 64115 w 64115"/>
                    <a:gd name="connsiteY0" fmla="*/ 7694 h 130794"/>
                    <a:gd name="connsiteX1" fmla="*/ 15388 w 64115"/>
                    <a:gd name="connsiteY1" fmla="*/ 0 h 130794"/>
                    <a:gd name="connsiteX2" fmla="*/ 0 w 64115"/>
                    <a:gd name="connsiteY2" fmla="*/ 125666 h 130794"/>
                    <a:gd name="connsiteX3" fmla="*/ 51292 w 64115"/>
                    <a:gd name="connsiteY3" fmla="*/ 130795 h 130794"/>
                    <a:gd name="connsiteX4" fmla="*/ 64115 w 64115"/>
                    <a:gd name="connsiteY4" fmla="*/ 7694 h 13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5" h="130794">
                      <a:moveTo>
                        <a:pt x="64115" y="7694"/>
                      </a:moveTo>
                      <a:lnTo>
                        <a:pt x="15388" y="0"/>
                      </a:lnTo>
                      <a:cubicBezTo>
                        <a:pt x="10259" y="41034"/>
                        <a:pt x="5130" y="82068"/>
                        <a:pt x="0" y="125666"/>
                      </a:cubicBezTo>
                      <a:lnTo>
                        <a:pt x="51292" y="130795"/>
                      </a:lnTo>
                      <a:cubicBezTo>
                        <a:pt x="53857" y="89761"/>
                        <a:pt x="58986" y="48728"/>
                        <a:pt x="64115" y="7694"/>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4" name="Freeform: Shape 83">
                  <a:extLst>
                    <a:ext uri="{FF2B5EF4-FFF2-40B4-BE49-F238E27FC236}">
                      <a16:creationId xmlns:a16="http://schemas.microsoft.com/office/drawing/2014/main" id="{FF38D832-2099-4EAC-8767-A3F83F13BDF9}"/>
                    </a:ext>
                  </a:extLst>
                </p:cNvPr>
                <p:cNvSpPr/>
                <p:nvPr/>
              </p:nvSpPr>
              <p:spPr>
                <a:xfrm>
                  <a:off x="7457111" y="7593866"/>
                  <a:ext cx="69244" cy="130794"/>
                </a:xfrm>
                <a:custGeom>
                  <a:avLst/>
                  <a:gdLst>
                    <a:gd name="connsiteX0" fmla="*/ 69245 w 69244"/>
                    <a:gd name="connsiteY0" fmla="*/ 10259 h 130794"/>
                    <a:gd name="connsiteX1" fmla="*/ 20517 w 69244"/>
                    <a:gd name="connsiteY1" fmla="*/ 0 h 130794"/>
                    <a:gd name="connsiteX2" fmla="*/ 0 w 69244"/>
                    <a:gd name="connsiteY2" fmla="*/ 123101 h 130794"/>
                    <a:gd name="connsiteX3" fmla="*/ 48728 w 69244"/>
                    <a:gd name="connsiteY3" fmla="*/ 130795 h 130794"/>
                    <a:gd name="connsiteX4" fmla="*/ 69245 w 69244"/>
                    <a:gd name="connsiteY4" fmla="*/ 10259 h 13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44" h="130794">
                      <a:moveTo>
                        <a:pt x="69245" y="10259"/>
                      </a:moveTo>
                      <a:lnTo>
                        <a:pt x="20517" y="0"/>
                      </a:lnTo>
                      <a:cubicBezTo>
                        <a:pt x="12823" y="41034"/>
                        <a:pt x="5130" y="82067"/>
                        <a:pt x="0" y="123101"/>
                      </a:cubicBezTo>
                      <a:lnTo>
                        <a:pt x="48728" y="130795"/>
                      </a:lnTo>
                      <a:cubicBezTo>
                        <a:pt x="53857" y="92326"/>
                        <a:pt x="61551" y="51292"/>
                        <a:pt x="69245" y="1025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5" name="Freeform: Shape 84">
                  <a:extLst>
                    <a:ext uri="{FF2B5EF4-FFF2-40B4-BE49-F238E27FC236}">
                      <a16:creationId xmlns:a16="http://schemas.microsoft.com/office/drawing/2014/main" id="{0EFA5C8B-CB30-4B10-A23F-9460E220D3A0}"/>
                    </a:ext>
                  </a:extLst>
                </p:cNvPr>
                <p:cNvSpPr/>
                <p:nvPr/>
              </p:nvSpPr>
              <p:spPr>
                <a:xfrm>
                  <a:off x="7485321" y="7409215"/>
                  <a:ext cx="76938" cy="133359"/>
                </a:xfrm>
                <a:custGeom>
                  <a:avLst/>
                  <a:gdLst>
                    <a:gd name="connsiteX0" fmla="*/ 76938 w 76938"/>
                    <a:gd name="connsiteY0" fmla="*/ 12823 h 133359"/>
                    <a:gd name="connsiteX1" fmla="*/ 28211 w 76938"/>
                    <a:gd name="connsiteY1" fmla="*/ 0 h 133359"/>
                    <a:gd name="connsiteX2" fmla="*/ 0 w 76938"/>
                    <a:gd name="connsiteY2" fmla="*/ 123101 h 133359"/>
                    <a:gd name="connsiteX3" fmla="*/ 48727 w 76938"/>
                    <a:gd name="connsiteY3" fmla="*/ 133359 h 133359"/>
                    <a:gd name="connsiteX4" fmla="*/ 76938 w 76938"/>
                    <a:gd name="connsiteY4" fmla="*/ 12823 h 13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8" h="133359">
                      <a:moveTo>
                        <a:pt x="76938" y="12823"/>
                      </a:moveTo>
                      <a:lnTo>
                        <a:pt x="28211" y="0"/>
                      </a:lnTo>
                      <a:cubicBezTo>
                        <a:pt x="17952" y="41034"/>
                        <a:pt x="7694" y="82067"/>
                        <a:pt x="0" y="123101"/>
                      </a:cubicBezTo>
                      <a:lnTo>
                        <a:pt x="48727" y="133359"/>
                      </a:lnTo>
                      <a:cubicBezTo>
                        <a:pt x="58986" y="94890"/>
                        <a:pt x="69244" y="53857"/>
                        <a:pt x="76938" y="1282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6" name="Freeform: Shape 85">
                  <a:extLst>
                    <a:ext uri="{FF2B5EF4-FFF2-40B4-BE49-F238E27FC236}">
                      <a16:creationId xmlns:a16="http://schemas.microsoft.com/office/drawing/2014/main" id="{89DF8E54-C478-49BB-92C2-3F99C7AE09BA}"/>
                    </a:ext>
                  </a:extLst>
                </p:cNvPr>
                <p:cNvSpPr/>
                <p:nvPr/>
              </p:nvSpPr>
              <p:spPr>
                <a:xfrm>
                  <a:off x="7528920" y="7229692"/>
                  <a:ext cx="82067" cy="133359"/>
                </a:xfrm>
                <a:custGeom>
                  <a:avLst/>
                  <a:gdLst>
                    <a:gd name="connsiteX0" fmla="*/ 82067 w 82067"/>
                    <a:gd name="connsiteY0" fmla="*/ 12823 h 133359"/>
                    <a:gd name="connsiteX1" fmla="*/ 33340 w 82067"/>
                    <a:gd name="connsiteY1" fmla="*/ 0 h 133359"/>
                    <a:gd name="connsiteX2" fmla="*/ 0 w 82067"/>
                    <a:gd name="connsiteY2" fmla="*/ 120536 h 133359"/>
                    <a:gd name="connsiteX3" fmla="*/ 48728 w 82067"/>
                    <a:gd name="connsiteY3" fmla="*/ 133359 h 133359"/>
                    <a:gd name="connsiteX4" fmla="*/ 82067 w 82067"/>
                    <a:gd name="connsiteY4" fmla="*/ 12823 h 13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 h="133359">
                      <a:moveTo>
                        <a:pt x="82067" y="12823"/>
                      </a:moveTo>
                      <a:lnTo>
                        <a:pt x="33340" y="0"/>
                      </a:lnTo>
                      <a:cubicBezTo>
                        <a:pt x="23082" y="41034"/>
                        <a:pt x="10259" y="79503"/>
                        <a:pt x="0" y="120536"/>
                      </a:cubicBezTo>
                      <a:lnTo>
                        <a:pt x="48728" y="133359"/>
                      </a:lnTo>
                      <a:cubicBezTo>
                        <a:pt x="58986" y="92326"/>
                        <a:pt x="71809" y="53857"/>
                        <a:pt x="82067" y="1282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87" name="Freeform: Shape 86">
                  <a:extLst>
                    <a:ext uri="{FF2B5EF4-FFF2-40B4-BE49-F238E27FC236}">
                      <a16:creationId xmlns:a16="http://schemas.microsoft.com/office/drawing/2014/main" id="{1F0D2D92-7BB4-413C-979A-36C977A01B7B}"/>
                    </a:ext>
                  </a:extLst>
                </p:cNvPr>
                <p:cNvSpPr/>
                <p:nvPr/>
              </p:nvSpPr>
              <p:spPr>
                <a:xfrm>
                  <a:off x="7577647" y="7052735"/>
                  <a:ext cx="89761" cy="135923"/>
                </a:xfrm>
                <a:custGeom>
                  <a:avLst/>
                  <a:gdLst>
                    <a:gd name="connsiteX0" fmla="*/ 89761 w 89761"/>
                    <a:gd name="connsiteY0" fmla="*/ 15387 h 135923"/>
                    <a:gd name="connsiteX1" fmla="*/ 41033 w 89761"/>
                    <a:gd name="connsiteY1" fmla="*/ 0 h 135923"/>
                    <a:gd name="connsiteX2" fmla="*/ 0 w 89761"/>
                    <a:gd name="connsiteY2" fmla="*/ 120536 h 135923"/>
                    <a:gd name="connsiteX3" fmla="*/ 48727 w 89761"/>
                    <a:gd name="connsiteY3" fmla="*/ 135924 h 135923"/>
                    <a:gd name="connsiteX4" fmla="*/ 89761 w 89761"/>
                    <a:gd name="connsiteY4" fmla="*/ 15387 h 13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135923">
                      <a:moveTo>
                        <a:pt x="89761" y="15387"/>
                      </a:moveTo>
                      <a:lnTo>
                        <a:pt x="41033" y="0"/>
                      </a:lnTo>
                      <a:cubicBezTo>
                        <a:pt x="28210" y="41033"/>
                        <a:pt x="12823" y="79502"/>
                        <a:pt x="0" y="120536"/>
                      </a:cubicBezTo>
                      <a:lnTo>
                        <a:pt x="48727" y="135924"/>
                      </a:lnTo>
                      <a:cubicBezTo>
                        <a:pt x="61550" y="92325"/>
                        <a:pt x="76938" y="53856"/>
                        <a:pt x="89761" y="1538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88" name="Graphic 3">
                <a:extLst>
                  <a:ext uri="{FF2B5EF4-FFF2-40B4-BE49-F238E27FC236}">
                    <a16:creationId xmlns:a16="http://schemas.microsoft.com/office/drawing/2014/main" id="{B915E3DC-464B-42F5-AD1F-08EAEF990379}"/>
                  </a:ext>
                </a:extLst>
              </p:cNvPr>
              <p:cNvGrpSpPr/>
              <p:nvPr/>
            </p:nvGrpSpPr>
            <p:grpSpPr>
              <a:xfrm>
                <a:off x="7639198" y="5908922"/>
                <a:ext cx="653973" cy="1100214"/>
                <a:chOff x="7639198" y="5908922"/>
                <a:chExt cx="653973" cy="1100214"/>
              </a:xfrm>
              <a:solidFill>
                <a:srgbClr val="293743"/>
              </a:solidFill>
            </p:grpSpPr>
            <p:sp>
              <p:nvSpPr>
                <p:cNvPr id="89" name="Freeform: Shape 88">
                  <a:extLst>
                    <a:ext uri="{FF2B5EF4-FFF2-40B4-BE49-F238E27FC236}">
                      <a16:creationId xmlns:a16="http://schemas.microsoft.com/office/drawing/2014/main" id="{1ED6931D-DDD8-44F1-AA41-7B9271BFC9EB}"/>
                    </a:ext>
                  </a:extLst>
                </p:cNvPr>
                <p:cNvSpPr/>
                <p:nvPr/>
              </p:nvSpPr>
              <p:spPr>
                <a:xfrm>
                  <a:off x="7639198" y="6875777"/>
                  <a:ext cx="92325" cy="133359"/>
                </a:xfrm>
                <a:custGeom>
                  <a:avLst/>
                  <a:gdLst>
                    <a:gd name="connsiteX0" fmla="*/ 92326 w 92325"/>
                    <a:gd name="connsiteY0" fmla="*/ 17952 h 133359"/>
                    <a:gd name="connsiteX1" fmla="*/ 46163 w 92325"/>
                    <a:gd name="connsiteY1" fmla="*/ 0 h 133359"/>
                    <a:gd name="connsiteX2" fmla="*/ 0 w 92325"/>
                    <a:gd name="connsiteY2" fmla="*/ 115407 h 133359"/>
                    <a:gd name="connsiteX3" fmla="*/ 46163 w 92325"/>
                    <a:gd name="connsiteY3" fmla="*/ 133359 h 133359"/>
                  </a:gdLst>
                  <a:ahLst/>
                  <a:cxnLst>
                    <a:cxn ang="0">
                      <a:pos x="connsiteX0" y="connsiteY0"/>
                    </a:cxn>
                    <a:cxn ang="0">
                      <a:pos x="connsiteX1" y="connsiteY1"/>
                    </a:cxn>
                    <a:cxn ang="0">
                      <a:pos x="connsiteX2" y="connsiteY2"/>
                    </a:cxn>
                    <a:cxn ang="0">
                      <a:pos x="connsiteX3" y="connsiteY3"/>
                    </a:cxn>
                  </a:cxnLst>
                  <a:rect l="l" t="t" r="r" b="b"/>
                  <a:pathLst>
                    <a:path w="92325" h="133359">
                      <a:moveTo>
                        <a:pt x="92326" y="17952"/>
                      </a:moveTo>
                      <a:lnTo>
                        <a:pt x="46163" y="0"/>
                      </a:lnTo>
                      <a:lnTo>
                        <a:pt x="0" y="115407"/>
                      </a:lnTo>
                      <a:lnTo>
                        <a:pt x="46163" y="133359"/>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0" name="Freeform: Shape 89">
                  <a:extLst>
                    <a:ext uri="{FF2B5EF4-FFF2-40B4-BE49-F238E27FC236}">
                      <a16:creationId xmlns:a16="http://schemas.microsoft.com/office/drawing/2014/main" id="{68D5F8B2-F2D4-4DEB-8F16-785DC4F7E289}"/>
                    </a:ext>
                  </a:extLst>
                </p:cNvPr>
                <p:cNvSpPr/>
                <p:nvPr/>
              </p:nvSpPr>
              <p:spPr>
                <a:xfrm>
                  <a:off x="7708442" y="6701384"/>
                  <a:ext cx="97454" cy="135924"/>
                </a:xfrm>
                <a:custGeom>
                  <a:avLst/>
                  <a:gdLst>
                    <a:gd name="connsiteX0" fmla="*/ 97455 w 97454"/>
                    <a:gd name="connsiteY0" fmla="*/ 23082 h 135924"/>
                    <a:gd name="connsiteX1" fmla="*/ 51292 w 97454"/>
                    <a:gd name="connsiteY1" fmla="*/ 0 h 135924"/>
                    <a:gd name="connsiteX2" fmla="*/ 0 w 97454"/>
                    <a:gd name="connsiteY2" fmla="*/ 115407 h 135924"/>
                    <a:gd name="connsiteX3" fmla="*/ 46163 w 97454"/>
                    <a:gd name="connsiteY3" fmla="*/ 135924 h 135924"/>
                  </a:gdLst>
                  <a:ahLst/>
                  <a:cxnLst>
                    <a:cxn ang="0">
                      <a:pos x="connsiteX0" y="connsiteY0"/>
                    </a:cxn>
                    <a:cxn ang="0">
                      <a:pos x="connsiteX1" y="connsiteY1"/>
                    </a:cxn>
                    <a:cxn ang="0">
                      <a:pos x="connsiteX2" y="connsiteY2"/>
                    </a:cxn>
                    <a:cxn ang="0">
                      <a:pos x="connsiteX3" y="connsiteY3"/>
                    </a:cxn>
                  </a:cxnLst>
                  <a:rect l="l" t="t" r="r" b="b"/>
                  <a:pathLst>
                    <a:path w="97454" h="135924">
                      <a:moveTo>
                        <a:pt x="97455" y="23082"/>
                      </a:moveTo>
                      <a:lnTo>
                        <a:pt x="51292" y="0"/>
                      </a:lnTo>
                      <a:lnTo>
                        <a:pt x="0" y="115407"/>
                      </a:lnTo>
                      <a:lnTo>
                        <a:pt x="46163" y="13592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1" name="Freeform: Shape 90">
                  <a:extLst>
                    <a:ext uri="{FF2B5EF4-FFF2-40B4-BE49-F238E27FC236}">
                      <a16:creationId xmlns:a16="http://schemas.microsoft.com/office/drawing/2014/main" id="{26F1859C-0949-4CDA-8A7C-8F1EC8B2462E}"/>
                    </a:ext>
                  </a:extLst>
                </p:cNvPr>
                <p:cNvSpPr/>
                <p:nvPr/>
              </p:nvSpPr>
              <p:spPr>
                <a:xfrm>
                  <a:off x="7785380" y="6534685"/>
                  <a:ext cx="100019" cy="133359"/>
                </a:xfrm>
                <a:custGeom>
                  <a:avLst/>
                  <a:gdLst>
                    <a:gd name="connsiteX0" fmla="*/ 100020 w 100019"/>
                    <a:gd name="connsiteY0" fmla="*/ 23082 h 133359"/>
                    <a:gd name="connsiteX1" fmla="*/ 56421 w 100019"/>
                    <a:gd name="connsiteY1" fmla="*/ 0 h 133359"/>
                    <a:gd name="connsiteX2" fmla="*/ 0 w 100019"/>
                    <a:gd name="connsiteY2" fmla="*/ 112843 h 133359"/>
                    <a:gd name="connsiteX3" fmla="*/ 43598 w 100019"/>
                    <a:gd name="connsiteY3" fmla="*/ 133360 h 133359"/>
                  </a:gdLst>
                  <a:ahLst/>
                  <a:cxnLst>
                    <a:cxn ang="0">
                      <a:pos x="connsiteX0" y="connsiteY0"/>
                    </a:cxn>
                    <a:cxn ang="0">
                      <a:pos x="connsiteX1" y="connsiteY1"/>
                    </a:cxn>
                    <a:cxn ang="0">
                      <a:pos x="connsiteX2" y="connsiteY2"/>
                    </a:cxn>
                    <a:cxn ang="0">
                      <a:pos x="connsiteX3" y="connsiteY3"/>
                    </a:cxn>
                  </a:cxnLst>
                  <a:rect l="l" t="t" r="r" b="b"/>
                  <a:pathLst>
                    <a:path w="100019" h="133359">
                      <a:moveTo>
                        <a:pt x="100020" y="23082"/>
                      </a:moveTo>
                      <a:lnTo>
                        <a:pt x="56421" y="0"/>
                      </a:lnTo>
                      <a:lnTo>
                        <a:pt x="0" y="112843"/>
                      </a:lnTo>
                      <a:lnTo>
                        <a:pt x="43598" y="13336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2" name="Freeform: Shape 91">
                  <a:extLst>
                    <a:ext uri="{FF2B5EF4-FFF2-40B4-BE49-F238E27FC236}">
                      <a16:creationId xmlns:a16="http://schemas.microsoft.com/office/drawing/2014/main" id="{1B977843-8297-4E63-8164-EAF90FD359F3}"/>
                    </a:ext>
                  </a:extLst>
                </p:cNvPr>
                <p:cNvSpPr/>
                <p:nvPr/>
              </p:nvSpPr>
              <p:spPr>
                <a:xfrm>
                  <a:off x="7870012" y="6370551"/>
                  <a:ext cx="107713" cy="133359"/>
                </a:xfrm>
                <a:custGeom>
                  <a:avLst/>
                  <a:gdLst>
                    <a:gd name="connsiteX0" fmla="*/ 107713 w 107713"/>
                    <a:gd name="connsiteY0" fmla="*/ 25646 h 133359"/>
                    <a:gd name="connsiteX1" fmla="*/ 64115 w 107713"/>
                    <a:gd name="connsiteY1" fmla="*/ 0 h 133359"/>
                    <a:gd name="connsiteX2" fmla="*/ 0 w 107713"/>
                    <a:gd name="connsiteY2" fmla="*/ 110278 h 133359"/>
                    <a:gd name="connsiteX3" fmla="*/ 43598 w 107713"/>
                    <a:gd name="connsiteY3" fmla="*/ 133359 h 133359"/>
                  </a:gdLst>
                  <a:ahLst/>
                  <a:cxnLst>
                    <a:cxn ang="0">
                      <a:pos x="connsiteX0" y="connsiteY0"/>
                    </a:cxn>
                    <a:cxn ang="0">
                      <a:pos x="connsiteX1" y="connsiteY1"/>
                    </a:cxn>
                    <a:cxn ang="0">
                      <a:pos x="connsiteX2" y="connsiteY2"/>
                    </a:cxn>
                    <a:cxn ang="0">
                      <a:pos x="connsiteX3" y="connsiteY3"/>
                    </a:cxn>
                  </a:cxnLst>
                  <a:rect l="l" t="t" r="r" b="b"/>
                  <a:pathLst>
                    <a:path w="107713" h="133359">
                      <a:moveTo>
                        <a:pt x="107713" y="25646"/>
                      </a:moveTo>
                      <a:lnTo>
                        <a:pt x="64115" y="0"/>
                      </a:lnTo>
                      <a:lnTo>
                        <a:pt x="0" y="110278"/>
                      </a:lnTo>
                      <a:lnTo>
                        <a:pt x="43598" y="133359"/>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3" name="Freeform: Shape 92">
                  <a:extLst>
                    <a:ext uri="{FF2B5EF4-FFF2-40B4-BE49-F238E27FC236}">
                      <a16:creationId xmlns:a16="http://schemas.microsoft.com/office/drawing/2014/main" id="{668D4A38-14DE-42D6-8061-581E335FBA89}"/>
                    </a:ext>
                  </a:extLst>
                </p:cNvPr>
                <p:cNvSpPr/>
                <p:nvPr/>
              </p:nvSpPr>
              <p:spPr>
                <a:xfrm>
                  <a:off x="7964902" y="6211545"/>
                  <a:ext cx="110277" cy="130794"/>
                </a:xfrm>
                <a:custGeom>
                  <a:avLst/>
                  <a:gdLst>
                    <a:gd name="connsiteX0" fmla="*/ 110278 w 110277"/>
                    <a:gd name="connsiteY0" fmla="*/ 28210 h 130794"/>
                    <a:gd name="connsiteX1" fmla="*/ 66680 w 110277"/>
                    <a:gd name="connsiteY1" fmla="*/ 0 h 130794"/>
                    <a:gd name="connsiteX2" fmla="*/ 0 w 110277"/>
                    <a:gd name="connsiteY2" fmla="*/ 105148 h 130794"/>
                    <a:gd name="connsiteX3" fmla="*/ 43598 w 110277"/>
                    <a:gd name="connsiteY3" fmla="*/ 130794 h 130794"/>
                  </a:gdLst>
                  <a:ahLst/>
                  <a:cxnLst>
                    <a:cxn ang="0">
                      <a:pos x="connsiteX0" y="connsiteY0"/>
                    </a:cxn>
                    <a:cxn ang="0">
                      <a:pos x="connsiteX1" y="connsiteY1"/>
                    </a:cxn>
                    <a:cxn ang="0">
                      <a:pos x="connsiteX2" y="connsiteY2"/>
                    </a:cxn>
                    <a:cxn ang="0">
                      <a:pos x="connsiteX3" y="connsiteY3"/>
                    </a:cxn>
                  </a:cxnLst>
                  <a:rect l="l" t="t" r="r" b="b"/>
                  <a:pathLst>
                    <a:path w="110277" h="130794">
                      <a:moveTo>
                        <a:pt x="110278" y="28210"/>
                      </a:moveTo>
                      <a:lnTo>
                        <a:pt x="66680" y="0"/>
                      </a:lnTo>
                      <a:lnTo>
                        <a:pt x="0" y="105148"/>
                      </a:lnTo>
                      <a:lnTo>
                        <a:pt x="43598" y="13079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4" name="Freeform: Shape 93">
                  <a:extLst>
                    <a:ext uri="{FF2B5EF4-FFF2-40B4-BE49-F238E27FC236}">
                      <a16:creationId xmlns:a16="http://schemas.microsoft.com/office/drawing/2014/main" id="{D8681EEF-F908-4592-B861-67ECA9CE87DA}"/>
                    </a:ext>
                  </a:extLst>
                </p:cNvPr>
                <p:cNvSpPr/>
                <p:nvPr/>
              </p:nvSpPr>
              <p:spPr>
                <a:xfrm>
                  <a:off x="8067486" y="6057669"/>
                  <a:ext cx="112842" cy="130794"/>
                </a:xfrm>
                <a:custGeom>
                  <a:avLst/>
                  <a:gdLst>
                    <a:gd name="connsiteX0" fmla="*/ 112843 w 112842"/>
                    <a:gd name="connsiteY0" fmla="*/ 28210 h 130794"/>
                    <a:gd name="connsiteX1" fmla="*/ 71809 w 112842"/>
                    <a:gd name="connsiteY1" fmla="*/ 0 h 130794"/>
                    <a:gd name="connsiteX2" fmla="*/ 0 w 112842"/>
                    <a:gd name="connsiteY2" fmla="*/ 102584 h 130794"/>
                    <a:gd name="connsiteX3" fmla="*/ 41034 w 112842"/>
                    <a:gd name="connsiteY3" fmla="*/ 130794 h 130794"/>
                  </a:gdLst>
                  <a:ahLst/>
                  <a:cxnLst>
                    <a:cxn ang="0">
                      <a:pos x="connsiteX0" y="connsiteY0"/>
                    </a:cxn>
                    <a:cxn ang="0">
                      <a:pos x="connsiteX1" y="connsiteY1"/>
                    </a:cxn>
                    <a:cxn ang="0">
                      <a:pos x="connsiteX2" y="connsiteY2"/>
                    </a:cxn>
                    <a:cxn ang="0">
                      <a:pos x="connsiteX3" y="connsiteY3"/>
                    </a:cxn>
                  </a:cxnLst>
                  <a:rect l="l" t="t" r="r" b="b"/>
                  <a:pathLst>
                    <a:path w="112842" h="130794">
                      <a:moveTo>
                        <a:pt x="112843" y="28210"/>
                      </a:moveTo>
                      <a:lnTo>
                        <a:pt x="71809" y="0"/>
                      </a:lnTo>
                      <a:lnTo>
                        <a:pt x="0" y="102584"/>
                      </a:lnTo>
                      <a:lnTo>
                        <a:pt x="41034" y="13079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5" name="Freeform: Shape 94">
                  <a:extLst>
                    <a:ext uri="{FF2B5EF4-FFF2-40B4-BE49-F238E27FC236}">
                      <a16:creationId xmlns:a16="http://schemas.microsoft.com/office/drawing/2014/main" id="{858DDD3A-2AAA-4FAA-8E86-0075D53880F2}"/>
                    </a:ext>
                  </a:extLst>
                </p:cNvPr>
                <p:cNvSpPr/>
                <p:nvPr/>
              </p:nvSpPr>
              <p:spPr>
                <a:xfrm>
                  <a:off x="8175199" y="5908922"/>
                  <a:ext cx="117971" cy="128230"/>
                </a:xfrm>
                <a:custGeom>
                  <a:avLst/>
                  <a:gdLst>
                    <a:gd name="connsiteX0" fmla="*/ 117972 w 117971"/>
                    <a:gd name="connsiteY0" fmla="*/ 30775 h 128230"/>
                    <a:gd name="connsiteX1" fmla="*/ 79503 w 117971"/>
                    <a:gd name="connsiteY1" fmla="*/ 0 h 128230"/>
                    <a:gd name="connsiteX2" fmla="*/ 0 w 117971"/>
                    <a:gd name="connsiteY2" fmla="*/ 100019 h 128230"/>
                    <a:gd name="connsiteX3" fmla="*/ 41034 w 117971"/>
                    <a:gd name="connsiteY3" fmla="*/ 128230 h 128230"/>
                  </a:gdLst>
                  <a:ahLst/>
                  <a:cxnLst>
                    <a:cxn ang="0">
                      <a:pos x="connsiteX0" y="connsiteY0"/>
                    </a:cxn>
                    <a:cxn ang="0">
                      <a:pos x="connsiteX1" y="connsiteY1"/>
                    </a:cxn>
                    <a:cxn ang="0">
                      <a:pos x="connsiteX2" y="connsiteY2"/>
                    </a:cxn>
                    <a:cxn ang="0">
                      <a:pos x="connsiteX3" y="connsiteY3"/>
                    </a:cxn>
                  </a:cxnLst>
                  <a:rect l="l" t="t" r="r" b="b"/>
                  <a:pathLst>
                    <a:path w="117971" h="128230">
                      <a:moveTo>
                        <a:pt x="117972" y="30775"/>
                      </a:moveTo>
                      <a:lnTo>
                        <a:pt x="79503" y="0"/>
                      </a:lnTo>
                      <a:lnTo>
                        <a:pt x="0" y="100019"/>
                      </a:lnTo>
                      <a:lnTo>
                        <a:pt x="41034" y="12823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96" name="Graphic 3">
                <a:extLst>
                  <a:ext uri="{FF2B5EF4-FFF2-40B4-BE49-F238E27FC236}">
                    <a16:creationId xmlns:a16="http://schemas.microsoft.com/office/drawing/2014/main" id="{B915E3DC-464B-42F5-AD1F-08EAEF990379}"/>
                  </a:ext>
                </a:extLst>
              </p:cNvPr>
              <p:cNvGrpSpPr/>
              <p:nvPr/>
            </p:nvGrpSpPr>
            <p:grpSpPr>
              <a:xfrm>
                <a:off x="8293171" y="5052345"/>
                <a:ext cx="974548" cy="841189"/>
                <a:chOff x="8293171" y="5052345"/>
                <a:chExt cx="974548" cy="841189"/>
              </a:xfrm>
              <a:solidFill>
                <a:srgbClr val="293743"/>
              </a:solidFill>
            </p:grpSpPr>
            <p:sp>
              <p:nvSpPr>
                <p:cNvPr id="97" name="Freeform: Shape 96">
                  <a:extLst>
                    <a:ext uri="{FF2B5EF4-FFF2-40B4-BE49-F238E27FC236}">
                      <a16:creationId xmlns:a16="http://schemas.microsoft.com/office/drawing/2014/main" id="{3D892F20-AF33-4D13-B590-43307978CE70}"/>
                    </a:ext>
                  </a:extLst>
                </p:cNvPr>
                <p:cNvSpPr/>
                <p:nvPr/>
              </p:nvSpPr>
              <p:spPr>
                <a:xfrm>
                  <a:off x="8293171" y="5765304"/>
                  <a:ext cx="120536" cy="128230"/>
                </a:xfrm>
                <a:custGeom>
                  <a:avLst/>
                  <a:gdLst>
                    <a:gd name="connsiteX0" fmla="*/ 120536 w 120536"/>
                    <a:gd name="connsiteY0" fmla="*/ 33340 h 128230"/>
                    <a:gd name="connsiteX1" fmla="*/ 82067 w 120536"/>
                    <a:gd name="connsiteY1" fmla="*/ 0 h 128230"/>
                    <a:gd name="connsiteX2" fmla="*/ 0 w 120536"/>
                    <a:gd name="connsiteY2" fmla="*/ 94891 h 128230"/>
                    <a:gd name="connsiteX3" fmla="*/ 38469 w 120536"/>
                    <a:gd name="connsiteY3" fmla="*/ 128230 h 128230"/>
                  </a:gdLst>
                  <a:ahLst/>
                  <a:cxnLst>
                    <a:cxn ang="0">
                      <a:pos x="connsiteX0" y="connsiteY0"/>
                    </a:cxn>
                    <a:cxn ang="0">
                      <a:pos x="connsiteX1" y="connsiteY1"/>
                    </a:cxn>
                    <a:cxn ang="0">
                      <a:pos x="connsiteX2" y="connsiteY2"/>
                    </a:cxn>
                    <a:cxn ang="0">
                      <a:pos x="connsiteX3" y="connsiteY3"/>
                    </a:cxn>
                  </a:cxnLst>
                  <a:rect l="l" t="t" r="r" b="b"/>
                  <a:pathLst>
                    <a:path w="120536" h="128230">
                      <a:moveTo>
                        <a:pt x="120536" y="33340"/>
                      </a:moveTo>
                      <a:lnTo>
                        <a:pt x="82067" y="0"/>
                      </a:lnTo>
                      <a:lnTo>
                        <a:pt x="0" y="94891"/>
                      </a:lnTo>
                      <a:lnTo>
                        <a:pt x="38469" y="12823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8" name="Freeform: Shape 97">
                  <a:extLst>
                    <a:ext uri="{FF2B5EF4-FFF2-40B4-BE49-F238E27FC236}">
                      <a16:creationId xmlns:a16="http://schemas.microsoft.com/office/drawing/2014/main" id="{6AAF26A0-C00C-4D8E-A2C6-FB880D22E094}"/>
                    </a:ext>
                  </a:extLst>
                </p:cNvPr>
                <p:cNvSpPr/>
                <p:nvPr/>
              </p:nvSpPr>
              <p:spPr>
                <a:xfrm>
                  <a:off x="8418837" y="5629381"/>
                  <a:ext cx="120536" cy="125665"/>
                </a:xfrm>
                <a:custGeom>
                  <a:avLst/>
                  <a:gdLst>
                    <a:gd name="connsiteX0" fmla="*/ 120537 w 120536"/>
                    <a:gd name="connsiteY0" fmla="*/ 35904 h 125665"/>
                    <a:gd name="connsiteX1" fmla="*/ 84632 w 120536"/>
                    <a:gd name="connsiteY1" fmla="*/ 0 h 125665"/>
                    <a:gd name="connsiteX2" fmla="*/ 0 w 120536"/>
                    <a:gd name="connsiteY2" fmla="*/ 92325 h 125665"/>
                    <a:gd name="connsiteX3" fmla="*/ 35905 w 120536"/>
                    <a:gd name="connsiteY3" fmla="*/ 125665 h 125665"/>
                  </a:gdLst>
                  <a:ahLst/>
                  <a:cxnLst>
                    <a:cxn ang="0">
                      <a:pos x="connsiteX0" y="connsiteY0"/>
                    </a:cxn>
                    <a:cxn ang="0">
                      <a:pos x="connsiteX1" y="connsiteY1"/>
                    </a:cxn>
                    <a:cxn ang="0">
                      <a:pos x="connsiteX2" y="connsiteY2"/>
                    </a:cxn>
                    <a:cxn ang="0">
                      <a:pos x="connsiteX3" y="connsiteY3"/>
                    </a:cxn>
                  </a:cxnLst>
                  <a:rect l="l" t="t" r="r" b="b"/>
                  <a:pathLst>
                    <a:path w="120536" h="125665">
                      <a:moveTo>
                        <a:pt x="120537" y="35904"/>
                      </a:moveTo>
                      <a:lnTo>
                        <a:pt x="84632" y="0"/>
                      </a:lnTo>
                      <a:lnTo>
                        <a:pt x="0" y="92325"/>
                      </a:lnTo>
                      <a:lnTo>
                        <a:pt x="35905" y="125665"/>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99" name="Freeform: Shape 98">
                  <a:extLst>
                    <a:ext uri="{FF2B5EF4-FFF2-40B4-BE49-F238E27FC236}">
                      <a16:creationId xmlns:a16="http://schemas.microsoft.com/office/drawing/2014/main" id="{EF9CE890-135E-416A-94A1-3765174D5498}"/>
                    </a:ext>
                  </a:extLst>
                </p:cNvPr>
                <p:cNvSpPr/>
                <p:nvPr/>
              </p:nvSpPr>
              <p:spPr>
                <a:xfrm>
                  <a:off x="8549631" y="5498586"/>
                  <a:ext cx="123100" cy="123100"/>
                </a:xfrm>
                <a:custGeom>
                  <a:avLst/>
                  <a:gdLst>
                    <a:gd name="connsiteX0" fmla="*/ 123101 w 123100"/>
                    <a:gd name="connsiteY0" fmla="*/ 38469 h 123100"/>
                    <a:gd name="connsiteX1" fmla="*/ 89761 w 123100"/>
                    <a:gd name="connsiteY1" fmla="*/ 0 h 123100"/>
                    <a:gd name="connsiteX2" fmla="*/ 0 w 123100"/>
                    <a:gd name="connsiteY2" fmla="*/ 87196 h 123100"/>
                    <a:gd name="connsiteX3" fmla="*/ 33340 w 123100"/>
                    <a:gd name="connsiteY3" fmla="*/ 123101 h 123100"/>
                  </a:gdLst>
                  <a:ahLst/>
                  <a:cxnLst>
                    <a:cxn ang="0">
                      <a:pos x="connsiteX0" y="connsiteY0"/>
                    </a:cxn>
                    <a:cxn ang="0">
                      <a:pos x="connsiteX1" y="connsiteY1"/>
                    </a:cxn>
                    <a:cxn ang="0">
                      <a:pos x="connsiteX2" y="connsiteY2"/>
                    </a:cxn>
                    <a:cxn ang="0">
                      <a:pos x="connsiteX3" y="connsiteY3"/>
                    </a:cxn>
                  </a:cxnLst>
                  <a:rect l="l" t="t" r="r" b="b"/>
                  <a:pathLst>
                    <a:path w="123100" h="123100">
                      <a:moveTo>
                        <a:pt x="123101" y="38469"/>
                      </a:moveTo>
                      <a:lnTo>
                        <a:pt x="89761" y="0"/>
                      </a:lnTo>
                      <a:lnTo>
                        <a:pt x="0" y="87196"/>
                      </a:lnTo>
                      <a:lnTo>
                        <a:pt x="33340" y="12310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0" name="Freeform: Shape 99">
                  <a:extLst>
                    <a:ext uri="{FF2B5EF4-FFF2-40B4-BE49-F238E27FC236}">
                      <a16:creationId xmlns:a16="http://schemas.microsoft.com/office/drawing/2014/main" id="{009AF272-05D8-4CEA-ABB6-8B1B6D6FACB9}"/>
                    </a:ext>
                  </a:extLst>
                </p:cNvPr>
                <p:cNvSpPr/>
                <p:nvPr/>
              </p:nvSpPr>
              <p:spPr>
                <a:xfrm>
                  <a:off x="8685555" y="5375485"/>
                  <a:ext cx="128230" cy="120536"/>
                </a:xfrm>
                <a:custGeom>
                  <a:avLst/>
                  <a:gdLst>
                    <a:gd name="connsiteX0" fmla="*/ 128230 w 128230"/>
                    <a:gd name="connsiteY0" fmla="*/ 38469 h 120536"/>
                    <a:gd name="connsiteX1" fmla="*/ 94890 w 128230"/>
                    <a:gd name="connsiteY1" fmla="*/ 0 h 120536"/>
                    <a:gd name="connsiteX2" fmla="*/ 0 w 128230"/>
                    <a:gd name="connsiteY2" fmla="*/ 82067 h 120536"/>
                    <a:gd name="connsiteX3" fmla="*/ 33340 w 128230"/>
                    <a:gd name="connsiteY3" fmla="*/ 120536 h 120536"/>
                  </a:gdLst>
                  <a:ahLst/>
                  <a:cxnLst>
                    <a:cxn ang="0">
                      <a:pos x="connsiteX0" y="connsiteY0"/>
                    </a:cxn>
                    <a:cxn ang="0">
                      <a:pos x="connsiteX1" y="connsiteY1"/>
                    </a:cxn>
                    <a:cxn ang="0">
                      <a:pos x="connsiteX2" y="connsiteY2"/>
                    </a:cxn>
                    <a:cxn ang="0">
                      <a:pos x="connsiteX3" y="connsiteY3"/>
                    </a:cxn>
                  </a:cxnLst>
                  <a:rect l="l" t="t" r="r" b="b"/>
                  <a:pathLst>
                    <a:path w="128230" h="120536">
                      <a:moveTo>
                        <a:pt x="128230" y="38469"/>
                      </a:moveTo>
                      <a:lnTo>
                        <a:pt x="94890" y="0"/>
                      </a:lnTo>
                      <a:lnTo>
                        <a:pt x="0" y="82067"/>
                      </a:lnTo>
                      <a:lnTo>
                        <a:pt x="33340" y="12053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1" name="Freeform: Shape 100">
                  <a:extLst>
                    <a:ext uri="{FF2B5EF4-FFF2-40B4-BE49-F238E27FC236}">
                      <a16:creationId xmlns:a16="http://schemas.microsoft.com/office/drawing/2014/main" id="{37955E96-82C2-4EAA-B73A-17B75CEED1E3}"/>
                    </a:ext>
                  </a:extLst>
                </p:cNvPr>
                <p:cNvSpPr/>
                <p:nvPr/>
              </p:nvSpPr>
              <p:spPr>
                <a:xfrm>
                  <a:off x="8829173" y="5260078"/>
                  <a:ext cx="130794" cy="117971"/>
                </a:xfrm>
                <a:custGeom>
                  <a:avLst/>
                  <a:gdLst>
                    <a:gd name="connsiteX0" fmla="*/ 130795 w 130794"/>
                    <a:gd name="connsiteY0" fmla="*/ 41034 h 117971"/>
                    <a:gd name="connsiteX1" fmla="*/ 100020 w 130794"/>
                    <a:gd name="connsiteY1" fmla="*/ 0 h 117971"/>
                    <a:gd name="connsiteX2" fmla="*/ 0 w 130794"/>
                    <a:gd name="connsiteY2" fmla="*/ 76938 h 117971"/>
                    <a:gd name="connsiteX3" fmla="*/ 33340 w 130794"/>
                    <a:gd name="connsiteY3" fmla="*/ 117972 h 117971"/>
                  </a:gdLst>
                  <a:ahLst/>
                  <a:cxnLst>
                    <a:cxn ang="0">
                      <a:pos x="connsiteX0" y="connsiteY0"/>
                    </a:cxn>
                    <a:cxn ang="0">
                      <a:pos x="connsiteX1" y="connsiteY1"/>
                    </a:cxn>
                    <a:cxn ang="0">
                      <a:pos x="connsiteX2" y="connsiteY2"/>
                    </a:cxn>
                    <a:cxn ang="0">
                      <a:pos x="connsiteX3" y="connsiteY3"/>
                    </a:cxn>
                  </a:cxnLst>
                  <a:rect l="l" t="t" r="r" b="b"/>
                  <a:pathLst>
                    <a:path w="130794" h="117971">
                      <a:moveTo>
                        <a:pt x="130795" y="41034"/>
                      </a:moveTo>
                      <a:lnTo>
                        <a:pt x="100020" y="0"/>
                      </a:lnTo>
                      <a:lnTo>
                        <a:pt x="0" y="76938"/>
                      </a:lnTo>
                      <a:lnTo>
                        <a:pt x="33340" y="11797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2" name="Freeform: Shape 101">
                  <a:extLst>
                    <a:ext uri="{FF2B5EF4-FFF2-40B4-BE49-F238E27FC236}">
                      <a16:creationId xmlns:a16="http://schemas.microsoft.com/office/drawing/2014/main" id="{88AE0F91-3D7A-47E6-AD88-FF186B8E3144}"/>
                    </a:ext>
                  </a:extLst>
                </p:cNvPr>
                <p:cNvSpPr/>
                <p:nvPr/>
              </p:nvSpPr>
              <p:spPr>
                <a:xfrm>
                  <a:off x="8980485" y="5152364"/>
                  <a:ext cx="130794" cy="112842"/>
                </a:xfrm>
                <a:custGeom>
                  <a:avLst/>
                  <a:gdLst>
                    <a:gd name="connsiteX0" fmla="*/ 130794 w 130794"/>
                    <a:gd name="connsiteY0" fmla="*/ 41034 h 112842"/>
                    <a:gd name="connsiteX1" fmla="*/ 102584 w 130794"/>
                    <a:gd name="connsiteY1" fmla="*/ 0 h 112842"/>
                    <a:gd name="connsiteX2" fmla="*/ 0 w 130794"/>
                    <a:gd name="connsiteY2" fmla="*/ 71809 h 112842"/>
                    <a:gd name="connsiteX3" fmla="*/ 28210 w 130794"/>
                    <a:gd name="connsiteY3" fmla="*/ 112843 h 112842"/>
                    <a:gd name="connsiteX4" fmla="*/ 130794 w 130794"/>
                    <a:gd name="connsiteY4" fmla="*/ 41034 h 112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112842">
                      <a:moveTo>
                        <a:pt x="130794" y="41034"/>
                      </a:moveTo>
                      <a:lnTo>
                        <a:pt x="102584" y="0"/>
                      </a:lnTo>
                      <a:cubicBezTo>
                        <a:pt x="66679" y="23081"/>
                        <a:pt x="33340" y="48727"/>
                        <a:pt x="0" y="71809"/>
                      </a:cubicBezTo>
                      <a:lnTo>
                        <a:pt x="28210" y="112843"/>
                      </a:lnTo>
                      <a:cubicBezTo>
                        <a:pt x="61550" y="89761"/>
                        <a:pt x="94890" y="64115"/>
                        <a:pt x="130794" y="41034"/>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3" name="Freeform: Shape 102">
                  <a:extLst>
                    <a:ext uri="{FF2B5EF4-FFF2-40B4-BE49-F238E27FC236}">
                      <a16:creationId xmlns:a16="http://schemas.microsoft.com/office/drawing/2014/main" id="{5800B561-4EEB-4052-9713-58FEB71CEE48}"/>
                    </a:ext>
                  </a:extLst>
                </p:cNvPr>
                <p:cNvSpPr/>
                <p:nvPr/>
              </p:nvSpPr>
              <p:spPr>
                <a:xfrm>
                  <a:off x="9134361" y="5052345"/>
                  <a:ext cx="133359" cy="107713"/>
                </a:xfrm>
                <a:custGeom>
                  <a:avLst/>
                  <a:gdLst>
                    <a:gd name="connsiteX0" fmla="*/ 133359 w 133359"/>
                    <a:gd name="connsiteY0" fmla="*/ 43598 h 107713"/>
                    <a:gd name="connsiteX1" fmla="*/ 107713 w 133359"/>
                    <a:gd name="connsiteY1" fmla="*/ 0 h 107713"/>
                    <a:gd name="connsiteX2" fmla="*/ 0 w 133359"/>
                    <a:gd name="connsiteY2" fmla="*/ 66680 h 107713"/>
                    <a:gd name="connsiteX3" fmla="*/ 28210 w 133359"/>
                    <a:gd name="connsiteY3" fmla="*/ 107713 h 107713"/>
                    <a:gd name="connsiteX4" fmla="*/ 133359 w 133359"/>
                    <a:gd name="connsiteY4" fmla="*/ 43598 h 107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7713">
                      <a:moveTo>
                        <a:pt x="133359" y="43598"/>
                      </a:moveTo>
                      <a:lnTo>
                        <a:pt x="107713" y="0"/>
                      </a:lnTo>
                      <a:cubicBezTo>
                        <a:pt x="71809" y="20517"/>
                        <a:pt x="35904" y="46163"/>
                        <a:pt x="0" y="66680"/>
                      </a:cubicBezTo>
                      <a:lnTo>
                        <a:pt x="28210" y="107713"/>
                      </a:lnTo>
                      <a:cubicBezTo>
                        <a:pt x="61550" y="87197"/>
                        <a:pt x="97455" y="64115"/>
                        <a:pt x="133359" y="4359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04" name="Graphic 3">
                <a:extLst>
                  <a:ext uri="{FF2B5EF4-FFF2-40B4-BE49-F238E27FC236}">
                    <a16:creationId xmlns:a16="http://schemas.microsoft.com/office/drawing/2014/main" id="{B915E3DC-464B-42F5-AD1F-08EAEF990379}"/>
                  </a:ext>
                </a:extLst>
              </p:cNvPr>
              <p:cNvGrpSpPr/>
              <p:nvPr/>
            </p:nvGrpSpPr>
            <p:grpSpPr>
              <a:xfrm>
                <a:off x="9293366" y="4585587"/>
                <a:ext cx="1177152" cy="479580"/>
                <a:chOff x="9293366" y="4585587"/>
                <a:chExt cx="1177152" cy="479580"/>
              </a:xfrm>
              <a:solidFill>
                <a:srgbClr val="293743"/>
              </a:solidFill>
            </p:grpSpPr>
            <p:sp>
              <p:nvSpPr>
                <p:cNvPr id="105" name="Freeform: Shape 104">
                  <a:extLst>
                    <a:ext uri="{FF2B5EF4-FFF2-40B4-BE49-F238E27FC236}">
                      <a16:creationId xmlns:a16="http://schemas.microsoft.com/office/drawing/2014/main" id="{2B70C4DE-0ED6-4735-B038-3797E762D8ED}"/>
                    </a:ext>
                  </a:extLst>
                </p:cNvPr>
                <p:cNvSpPr/>
                <p:nvPr/>
              </p:nvSpPr>
              <p:spPr>
                <a:xfrm>
                  <a:off x="9293366" y="4960019"/>
                  <a:ext cx="133359" cy="105148"/>
                </a:xfrm>
                <a:custGeom>
                  <a:avLst/>
                  <a:gdLst>
                    <a:gd name="connsiteX0" fmla="*/ 133359 w 133359"/>
                    <a:gd name="connsiteY0" fmla="*/ 43598 h 105148"/>
                    <a:gd name="connsiteX1" fmla="*/ 110278 w 133359"/>
                    <a:gd name="connsiteY1" fmla="*/ 0 h 105148"/>
                    <a:gd name="connsiteX2" fmla="*/ 0 w 133359"/>
                    <a:gd name="connsiteY2" fmla="*/ 61550 h 105148"/>
                    <a:gd name="connsiteX3" fmla="*/ 25646 w 133359"/>
                    <a:gd name="connsiteY3" fmla="*/ 105149 h 105148"/>
                    <a:gd name="connsiteX4" fmla="*/ 133359 w 133359"/>
                    <a:gd name="connsiteY4" fmla="*/ 43598 h 105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5148">
                      <a:moveTo>
                        <a:pt x="133359" y="43598"/>
                      </a:moveTo>
                      <a:lnTo>
                        <a:pt x="110278" y="0"/>
                      </a:lnTo>
                      <a:cubicBezTo>
                        <a:pt x="71809" y="17952"/>
                        <a:pt x="35904" y="41034"/>
                        <a:pt x="0" y="61550"/>
                      </a:cubicBezTo>
                      <a:lnTo>
                        <a:pt x="25646" y="105149"/>
                      </a:lnTo>
                      <a:cubicBezTo>
                        <a:pt x="61550" y="84632"/>
                        <a:pt x="97455" y="61550"/>
                        <a:pt x="133359" y="4359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6" name="Freeform: Shape 105">
                  <a:extLst>
                    <a:ext uri="{FF2B5EF4-FFF2-40B4-BE49-F238E27FC236}">
                      <a16:creationId xmlns:a16="http://schemas.microsoft.com/office/drawing/2014/main" id="{F126C677-BCBE-45B5-9054-3282098CDF70}"/>
                    </a:ext>
                  </a:extLst>
                </p:cNvPr>
                <p:cNvSpPr/>
                <p:nvPr/>
              </p:nvSpPr>
              <p:spPr>
                <a:xfrm>
                  <a:off x="9460065" y="4875387"/>
                  <a:ext cx="133359" cy="100019"/>
                </a:xfrm>
                <a:custGeom>
                  <a:avLst/>
                  <a:gdLst>
                    <a:gd name="connsiteX0" fmla="*/ 133359 w 133359"/>
                    <a:gd name="connsiteY0" fmla="*/ 46163 h 100019"/>
                    <a:gd name="connsiteX1" fmla="*/ 112842 w 133359"/>
                    <a:gd name="connsiteY1" fmla="*/ 0 h 100019"/>
                    <a:gd name="connsiteX2" fmla="*/ 0 w 133359"/>
                    <a:gd name="connsiteY2" fmla="*/ 56421 h 100019"/>
                    <a:gd name="connsiteX3" fmla="*/ 23081 w 133359"/>
                    <a:gd name="connsiteY3" fmla="*/ 100020 h 100019"/>
                    <a:gd name="connsiteX4" fmla="*/ 133359 w 133359"/>
                    <a:gd name="connsiteY4" fmla="*/ 46163 h 10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0019">
                      <a:moveTo>
                        <a:pt x="133359" y="46163"/>
                      </a:moveTo>
                      <a:lnTo>
                        <a:pt x="112842" y="0"/>
                      </a:lnTo>
                      <a:cubicBezTo>
                        <a:pt x="74373" y="15388"/>
                        <a:pt x="38469" y="38469"/>
                        <a:pt x="0" y="56421"/>
                      </a:cubicBezTo>
                      <a:lnTo>
                        <a:pt x="23081" y="100020"/>
                      </a:lnTo>
                      <a:cubicBezTo>
                        <a:pt x="58986" y="82067"/>
                        <a:pt x="94890" y="61550"/>
                        <a:pt x="133359" y="4616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7" name="Freeform: Shape 106">
                  <a:extLst>
                    <a:ext uri="{FF2B5EF4-FFF2-40B4-BE49-F238E27FC236}">
                      <a16:creationId xmlns:a16="http://schemas.microsoft.com/office/drawing/2014/main" id="{6C83CA50-8653-4C79-83AA-514805E2FA42}"/>
                    </a:ext>
                  </a:extLst>
                </p:cNvPr>
                <p:cNvSpPr/>
                <p:nvPr/>
              </p:nvSpPr>
              <p:spPr>
                <a:xfrm>
                  <a:off x="9629329" y="4801014"/>
                  <a:ext cx="133359" cy="97454"/>
                </a:xfrm>
                <a:custGeom>
                  <a:avLst/>
                  <a:gdLst>
                    <a:gd name="connsiteX0" fmla="*/ 133359 w 133359"/>
                    <a:gd name="connsiteY0" fmla="*/ 46163 h 97454"/>
                    <a:gd name="connsiteX1" fmla="*/ 115407 w 133359"/>
                    <a:gd name="connsiteY1" fmla="*/ 0 h 97454"/>
                    <a:gd name="connsiteX2" fmla="*/ 0 w 133359"/>
                    <a:gd name="connsiteY2" fmla="*/ 51292 h 97454"/>
                    <a:gd name="connsiteX3" fmla="*/ 20517 w 133359"/>
                    <a:gd name="connsiteY3" fmla="*/ 97455 h 97454"/>
                    <a:gd name="connsiteX4" fmla="*/ 133359 w 133359"/>
                    <a:gd name="connsiteY4" fmla="*/ 46163 h 9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97454">
                      <a:moveTo>
                        <a:pt x="133359" y="46163"/>
                      </a:moveTo>
                      <a:lnTo>
                        <a:pt x="115407" y="0"/>
                      </a:lnTo>
                      <a:cubicBezTo>
                        <a:pt x="76938" y="15388"/>
                        <a:pt x="38469" y="33340"/>
                        <a:pt x="0" y="51292"/>
                      </a:cubicBezTo>
                      <a:lnTo>
                        <a:pt x="20517" y="97455"/>
                      </a:lnTo>
                      <a:cubicBezTo>
                        <a:pt x="56421" y="76938"/>
                        <a:pt x="94890" y="58986"/>
                        <a:pt x="133359" y="4616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8" name="Freeform: Shape 107">
                  <a:extLst>
                    <a:ext uri="{FF2B5EF4-FFF2-40B4-BE49-F238E27FC236}">
                      <a16:creationId xmlns:a16="http://schemas.microsoft.com/office/drawing/2014/main" id="{A0563251-3428-4595-90B4-1FCECBBA75E5}"/>
                    </a:ext>
                  </a:extLst>
                </p:cNvPr>
                <p:cNvSpPr/>
                <p:nvPr/>
              </p:nvSpPr>
              <p:spPr>
                <a:xfrm>
                  <a:off x="9798593" y="4734334"/>
                  <a:ext cx="135924" cy="89761"/>
                </a:xfrm>
                <a:custGeom>
                  <a:avLst/>
                  <a:gdLst>
                    <a:gd name="connsiteX0" fmla="*/ 135924 w 135924"/>
                    <a:gd name="connsiteY0" fmla="*/ 46163 h 89761"/>
                    <a:gd name="connsiteX1" fmla="*/ 117972 w 135924"/>
                    <a:gd name="connsiteY1" fmla="*/ 0 h 89761"/>
                    <a:gd name="connsiteX2" fmla="*/ 0 w 135924"/>
                    <a:gd name="connsiteY2" fmla="*/ 43598 h 89761"/>
                    <a:gd name="connsiteX3" fmla="*/ 17952 w 135924"/>
                    <a:gd name="connsiteY3" fmla="*/ 89761 h 89761"/>
                    <a:gd name="connsiteX4" fmla="*/ 135924 w 135924"/>
                    <a:gd name="connsiteY4" fmla="*/ 46163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24" h="89761">
                      <a:moveTo>
                        <a:pt x="135924" y="46163"/>
                      </a:moveTo>
                      <a:lnTo>
                        <a:pt x="117972" y="0"/>
                      </a:lnTo>
                      <a:cubicBezTo>
                        <a:pt x="76938" y="12823"/>
                        <a:pt x="38469" y="28211"/>
                        <a:pt x="0" y="43598"/>
                      </a:cubicBezTo>
                      <a:lnTo>
                        <a:pt x="17952" y="89761"/>
                      </a:lnTo>
                      <a:cubicBezTo>
                        <a:pt x="58986" y="74374"/>
                        <a:pt x="97455" y="58986"/>
                        <a:pt x="135924" y="4616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9" name="Freeform: Shape 108">
                  <a:extLst>
                    <a:ext uri="{FF2B5EF4-FFF2-40B4-BE49-F238E27FC236}">
                      <a16:creationId xmlns:a16="http://schemas.microsoft.com/office/drawing/2014/main" id="{41BA21DA-D155-4D02-97A5-5C8E83C2AA31}"/>
                    </a:ext>
                  </a:extLst>
                </p:cNvPr>
                <p:cNvSpPr/>
                <p:nvPr/>
              </p:nvSpPr>
              <p:spPr>
                <a:xfrm>
                  <a:off x="9975551" y="4672784"/>
                  <a:ext cx="135923" cy="87196"/>
                </a:xfrm>
                <a:custGeom>
                  <a:avLst/>
                  <a:gdLst>
                    <a:gd name="connsiteX0" fmla="*/ 135924 w 135923"/>
                    <a:gd name="connsiteY0" fmla="*/ 48727 h 87196"/>
                    <a:gd name="connsiteX1" fmla="*/ 120536 w 135923"/>
                    <a:gd name="connsiteY1" fmla="*/ 0 h 87196"/>
                    <a:gd name="connsiteX2" fmla="*/ 0 w 135923"/>
                    <a:gd name="connsiteY2" fmla="*/ 38469 h 87196"/>
                    <a:gd name="connsiteX3" fmla="*/ 15388 w 135923"/>
                    <a:gd name="connsiteY3" fmla="*/ 87196 h 87196"/>
                    <a:gd name="connsiteX4" fmla="*/ 135924 w 135923"/>
                    <a:gd name="connsiteY4" fmla="*/ 48727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23" h="87196">
                      <a:moveTo>
                        <a:pt x="135924" y="48727"/>
                      </a:moveTo>
                      <a:lnTo>
                        <a:pt x="120536" y="0"/>
                      </a:lnTo>
                      <a:cubicBezTo>
                        <a:pt x="79503" y="10258"/>
                        <a:pt x="41034" y="25646"/>
                        <a:pt x="0" y="38469"/>
                      </a:cubicBezTo>
                      <a:lnTo>
                        <a:pt x="15388" y="87196"/>
                      </a:lnTo>
                      <a:cubicBezTo>
                        <a:pt x="56421" y="74373"/>
                        <a:pt x="94890" y="58986"/>
                        <a:pt x="135924" y="4872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0" name="Freeform: Shape 109">
                  <a:extLst>
                    <a:ext uri="{FF2B5EF4-FFF2-40B4-BE49-F238E27FC236}">
                      <a16:creationId xmlns:a16="http://schemas.microsoft.com/office/drawing/2014/main" id="{57BD1391-2D81-4EBB-A792-408CD3BC5E91}"/>
                    </a:ext>
                  </a:extLst>
                </p:cNvPr>
                <p:cNvSpPr/>
                <p:nvPr/>
              </p:nvSpPr>
              <p:spPr>
                <a:xfrm>
                  <a:off x="10157637" y="4624056"/>
                  <a:ext cx="133358" cy="82067"/>
                </a:xfrm>
                <a:custGeom>
                  <a:avLst/>
                  <a:gdLst>
                    <a:gd name="connsiteX0" fmla="*/ 133359 w 133358"/>
                    <a:gd name="connsiteY0" fmla="*/ 48727 h 82067"/>
                    <a:gd name="connsiteX1" fmla="*/ 120536 w 133358"/>
                    <a:gd name="connsiteY1" fmla="*/ 0 h 82067"/>
                    <a:gd name="connsiteX2" fmla="*/ 0 w 133358"/>
                    <a:gd name="connsiteY2" fmla="*/ 33340 h 82067"/>
                    <a:gd name="connsiteX3" fmla="*/ 12823 w 133358"/>
                    <a:gd name="connsiteY3" fmla="*/ 82067 h 82067"/>
                    <a:gd name="connsiteX4" fmla="*/ 133359 w 133358"/>
                    <a:gd name="connsiteY4" fmla="*/ 48727 h 8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82067">
                      <a:moveTo>
                        <a:pt x="133359" y="48727"/>
                      </a:moveTo>
                      <a:lnTo>
                        <a:pt x="120536" y="0"/>
                      </a:lnTo>
                      <a:cubicBezTo>
                        <a:pt x="79502" y="7694"/>
                        <a:pt x="38469" y="20517"/>
                        <a:pt x="0" y="33340"/>
                      </a:cubicBezTo>
                      <a:lnTo>
                        <a:pt x="12823" y="82067"/>
                      </a:lnTo>
                      <a:cubicBezTo>
                        <a:pt x="51292" y="71809"/>
                        <a:pt x="92325" y="58986"/>
                        <a:pt x="133359" y="4872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1" name="Freeform: Shape 110">
                  <a:extLst>
                    <a:ext uri="{FF2B5EF4-FFF2-40B4-BE49-F238E27FC236}">
                      <a16:creationId xmlns:a16="http://schemas.microsoft.com/office/drawing/2014/main" id="{AA434980-72D2-4A64-82B7-442B2D3ECB5F}"/>
                    </a:ext>
                  </a:extLst>
                </p:cNvPr>
                <p:cNvSpPr/>
                <p:nvPr/>
              </p:nvSpPr>
              <p:spPr>
                <a:xfrm>
                  <a:off x="10337160" y="4585587"/>
                  <a:ext cx="133358" cy="74373"/>
                </a:xfrm>
                <a:custGeom>
                  <a:avLst/>
                  <a:gdLst>
                    <a:gd name="connsiteX0" fmla="*/ 133359 w 133358"/>
                    <a:gd name="connsiteY0" fmla="*/ 48727 h 74373"/>
                    <a:gd name="connsiteX1" fmla="*/ 123101 w 133358"/>
                    <a:gd name="connsiteY1" fmla="*/ 0 h 74373"/>
                    <a:gd name="connsiteX2" fmla="*/ 0 w 133358"/>
                    <a:gd name="connsiteY2" fmla="*/ 25646 h 74373"/>
                    <a:gd name="connsiteX3" fmla="*/ 10258 w 133358"/>
                    <a:gd name="connsiteY3" fmla="*/ 74374 h 74373"/>
                    <a:gd name="connsiteX4" fmla="*/ 133359 w 133358"/>
                    <a:gd name="connsiteY4" fmla="*/ 48727 h 7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74373">
                      <a:moveTo>
                        <a:pt x="133359" y="48727"/>
                      </a:moveTo>
                      <a:lnTo>
                        <a:pt x="123101" y="0"/>
                      </a:lnTo>
                      <a:cubicBezTo>
                        <a:pt x="82067" y="7694"/>
                        <a:pt x="41033" y="17952"/>
                        <a:pt x="0" y="25646"/>
                      </a:cubicBezTo>
                      <a:lnTo>
                        <a:pt x="10258" y="74374"/>
                      </a:lnTo>
                      <a:cubicBezTo>
                        <a:pt x="51292" y="66680"/>
                        <a:pt x="92325" y="56421"/>
                        <a:pt x="133359" y="4872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12" name="Graphic 3">
                <a:extLst>
                  <a:ext uri="{FF2B5EF4-FFF2-40B4-BE49-F238E27FC236}">
                    <a16:creationId xmlns:a16="http://schemas.microsoft.com/office/drawing/2014/main" id="{B915E3DC-464B-42F5-AD1F-08EAEF990379}"/>
                  </a:ext>
                </a:extLst>
              </p:cNvPr>
              <p:cNvGrpSpPr/>
              <p:nvPr/>
            </p:nvGrpSpPr>
            <p:grpSpPr>
              <a:xfrm>
                <a:off x="10521811" y="4515281"/>
                <a:ext cx="1246396" cy="108775"/>
                <a:chOff x="10521811" y="4515281"/>
                <a:chExt cx="1246396" cy="108775"/>
              </a:xfrm>
              <a:solidFill>
                <a:srgbClr val="293743"/>
              </a:solidFill>
            </p:grpSpPr>
            <p:sp>
              <p:nvSpPr>
                <p:cNvPr id="113" name="Freeform: Shape 112">
                  <a:extLst>
                    <a:ext uri="{FF2B5EF4-FFF2-40B4-BE49-F238E27FC236}">
                      <a16:creationId xmlns:a16="http://schemas.microsoft.com/office/drawing/2014/main" id="{55229C63-5121-4F91-9CA6-306A4584BC47}"/>
                    </a:ext>
                  </a:extLst>
                </p:cNvPr>
                <p:cNvSpPr/>
                <p:nvPr/>
              </p:nvSpPr>
              <p:spPr>
                <a:xfrm>
                  <a:off x="10521811" y="4554812"/>
                  <a:ext cx="130794" cy="69244"/>
                </a:xfrm>
                <a:custGeom>
                  <a:avLst/>
                  <a:gdLst>
                    <a:gd name="connsiteX0" fmla="*/ 130795 w 130794"/>
                    <a:gd name="connsiteY0" fmla="*/ 48727 h 69244"/>
                    <a:gd name="connsiteX1" fmla="*/ 123101 w 130794"/>
                    <a:gd name="connsiteY1" fmla="*/ 0 h 69244"/>
                    <a:gd name="connsiteX2" fmla="*/ 0 w 130794"/>
                    <a:gd name="connsiteY2" fmla="*/ 20517 h 69244"/>
                    <a:gd name="connsiteX3" fmla="*/ 7694 w 130794"/>
                    <a:gd name="connsiteY3" fmla="*/ 69244 h 69244"/>
                    <a:gd name="connsiteX4" fmla="*/ 130795 w 130794"/>
                    <a:gd name="connsiteY4" fmla="*/ 48727 h 69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69244">
                      <a:moveTo>
                        <a:pt x="130795" y="48727"/>
                      </a:moveTo>
                      <a:lnTo>
                        <a:pt x="123101" y="0"/>
                      </a:lnTo>
                      <a:cubicBezTo>
                        <a:pt x="82068" y="5129"/>
                        <a:pt x="41034" y="12823"/>
                        <a:pt x="0" y="20517"/>
                      </a:cubicBezTo>
                      <a:lnTo>
                        <a:pt x="7694" y="69244"/>
                      </a:lnTo>
                      <a:cubicBezTo>
                        <a:pt x="48727" y="61550"/>
                        <a:pt x="89761" y="53857"/>
                        <a:pt x="130795" y="4872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4" name="Freeform: Shape 113">
                  <a:extLst>
                    <a:ext uri="{FF2B5EF4-FFF2-40B4-BE49-F238E27FC236}">
                      <a16:creationId xmlns:a16="http://schemas.microsoft.com/office/drawing/2014/main" id="{9A36E89C-DDBC-42A3-A9D9-153697414FCA}"/>
                    </a:ext>
                  </a:extLst>
                </p:cNvPr>
                <p:cNvSpPr/>
                <p:nvPr/>
              </p:nvSpPr>
              <p:spPr>
                <a:xfrm>
                  <a:off x="10706462" y="4531731"/>
                  <a:ext cx="130794" cy="61550"/>
                </a:xfrm>
                <a:custGeom>
                  <a:avLst/>
                  <a:gdLst>
                    <a:gd name="connsiteX0" fmla="*/ 130795 w 130794"/>
                    <a:gd name="connsiteY0" fmla="*/ 51292 h 61550"/>
                    <a:gd name="connsiteX1" fmla="*/ 125665 w 130794"/>
                    <a:gd name="connsiteY1" fmla="*/ 0 h 61550"/>
                    <a:gd name="connsiteX2" fmla="*/ 0 w 130794"/>
                    <a:gd name="connsiteY2" fmla="*/ 12823 h 61550"/>
                    <a:gd name="connsiteX3" fmla="*/ 5129 w 130794"/>
                    <a:gd name="connsiteY3" fmla="*/ 61550 h 61550"/>
                    <a:gd name="connsiteX4" fmla="*/ 130795 w 130794"/>
                    <a:gd name="connsiteY4" fmla="*/ 51292 h 6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61550">
                      <a:moveTo>
                        <a:pt x="130795" y="51292"/>
                      </a:moveTo>
                      <a:lnTo>
                        <a:pt x="125665" y="0"/>
                      </a:lnTo>
                      <a:cubicBezTo>
                        <a:pt x="84632" y="2565"/>
                        <a:pt x="41034" y="7694"/>
                        <a:pt x="0" y="12823"/>
                      </a:cubicBezTo>
                      <a:lnTo>
                        <a:pt x="5129" y="61550"/>
                      </a:lnTo>
                      <a:cubicBezTo>
                        <a:pt x="48727" y="58986"/>
                        <a:pt x="89761" y="53857"/>
                        <a:pt x="130795" y="5129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5" name="Freeform: Shape 114">
                  <a:extLst>
                    <a:ext uri="{FF2B5EF4-FFF2-40B4-BE49-F238E27FC236}">
                      <a16:creationId xmlns:a16="http://schemas.microsoft.com/office/drawing/2014/main" id="{3F0C9704-53F4-4DC2-97CB-472CE4497A14}"/>
                    </a:ext>
                  </a:extLst>
                </p:cNvPr>
                <p:cNvSpPr/>
                <p:nvPr/>
              </p:nvSpPr>
              <p:spPr>
                <a:xfrm>
                  <a:off x="10893678" y="4518908"/>
                  <a:ext cx="128230" cy="58985"/>
                </a:xfrm>
                <a:custGeom>
                  <a:avLst/>
                  <a:gdLst>
                    <a:gd name="connsiteX0" fmla="*/ 128230 w 128230"/>
                    <a:gd name="connsiteY0" fmla="*/ 51292 h 58985"/>
                    <a:gd name="connsiteX1" fmla="*/ 125665 w 128230"/>
                    <a:gd name="connsiteY1" fmla="*/ 0 h 58985"/>
                    <a:gd name="connsiteX2" fmla="*/ 0 w 128230"/>
                    <a:gd name="connsiteY2" fmla="*/ 7694 h 58985"/>
                    <a:gd name="connsiteX3" fmla="*/ 2565 w 128230"/>
                    <a:gd name="connsiteY3" fmla="*/ 58986 h 58985"/>
                    <a:gd name="connsiteX4" fmla="*/ 128230 w 128230"/>
                    <a:gd name="connsiteY4" fmla="*/ 51292 h 5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0" h="58985">
                      <a:moveTo>
                        <a:pt x="128230" y="51292"/>
                      </a:moveTo>
                      <a:lnTo>
                        <a:pt x="125665" y="0"/>
                      </a:lnTo>
                      <a:cubicBezTo>
                        <a:pt x="84632" y="0"/>
                        <a:pt x="41034" y="5129"/>
                        <a:pt x="0" y="7694"/>
                      </a:cubicBezTo>
                      <a:lnTo>
                        <a:pt x="2565" y="58986"/>
                      </a:lnTo>
                      <a:cubicBezTo>
                        <a:pt x="46163" y="56421"/>
                        <a:pt x="87196" y="51292"/>
                        <a:pt x="128230" y="5129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6" name="Freeform: Shape 115">
                  <a:extLst>
                    <a:ext uri="{FF2B5EF4-FFF2-40B4-BE49-F238E27FC236}">
                      <a16:creationId xmlns:a16="http://schemas.microsoft.com/office/drawing/2014/main" id="{FBF44730-896F-4ECF-8AC7-89C457E146FF}"/>
                    </a:ext>
                  </a:extLst>
                </p:cNvPr>
                <p:cNvSpPr/>
                <p:nvPr/>
              </p:nvSpPr>
              <p:spPr>
                <a:xfrm>
                  <a:off x="11080894" y="4515281"/>
                  <a:ext cx="125665" cy="54919"/>
                </a:xfrm>
                <a:custGeom>
                  <a:avLst/>
                  <a:gdLst>
                    <a:gd name="connsiteX0" fmla="*/ 125665 w 125665"/>
                    <a:gd name="connsiteY0" fmla="*/ 52354 h 54919"/>
                    <a:gd name="connsiteX1" fmla="*/ 125665 w 125665"/>
                    <a:gd name="connsiteY1" fmla="*/ 1062 h 54919"/>
                    <a:gd name="connsiteX2" fmla="*/ 0 w 125665"/>
                    <a:gd name="connsiteY2" fmla="*/ 3627 h 54919"/>
                    <a:gd name="connsiteX3" fmla="*/ 0 w 125665"/>
                    <a:gd name="connsiteY3" fmla="*/ 54919 h 54919"/>
                    <a:gd name="connsiteX4" fmla="*/ 125665 w 125665"/>
                    <a:gd name="connsiteY4" fmla="*/ 52354 h 54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5" h="54919">
                      <a:moveTo>
                        <a:pt x="125665" y="52354"/>
                      </a:moveTo>
                      <a:lnTo>
                        <a:pt x="125665" y="1062"/>
                      </a:lnTo>
                      <a:cubicBezTo>
                        <a:pt x="84632" y="-1502"/>
                        <a:pt x="41033" y="1062"/>
                        <a:pt x="0" y="3627"/>
                      </a:cubicBezTo>
                      <a:lnTo>
                        <a:pt x="0" y="54919"/>
                      </a:lnTo>
                      <a:cubicBezTo>
                        <a:pt x="43598" y="52354"/>
                        <a:pt x="84632" y="49790"/>
                        <a:pt x="125665" y="52354"/>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7" name="Freeform: Shape 116">
                  <a:extLst>
                    <a:ext uri="{FF2B5EF4-FFF2-40B4-BE49-F238E27FC236}">
                      <a16:creationId xmlns:a16="http://schemas.microsoft.com/office/drawing/2014/main" id="{BF54F873-61A6-4D3C-9B71-00B284045522}"/>
                    </a:ext>
                  </a:extLst>
                </p:cNvPr>
                <p:cNvSpPr/>
                <p:nvPr/>
              </p:nvSpPr>
              <p:spPr>
                <a:xfrm>
                  <a:off x="11268110" y="4516343"/>
                  <a:ext cx="125665" cy="56421"/>
                </a:xfrm>
                <a:custGeom>
                  <a:avLst/>
                  <a:gdLst>
                    <a:gd name="connsiteX0" fmla="*/ 123101 w 125665"/>
                    <a:gd name="connsiteY0" fmla="*/ 56421 h 56421"/>
                    <a:gd name="connsiteX1" fmla="*/ 125665 w 125665"/>
                    <a:gd name="connsiteY1" fmla="*/ 5129 h 56421"/>
                    <a:gd name="connsiteX2" fmla="*/ 0 w 125665"/>
                    <a:gd name="connsiteY2" fmla="*/ 0 h 56421"/>
                    <a:gd name="connsiteX3" fmla="*/ 0 w 125665"/>
                    <a:gd name="connsiteY3" fmla="*/ 51292 h 56421"/>
                    <a:gd name="connsiteX4" fmla="*/ 123101 w 125665"/>
                    <a:gd name="connsiteY4" fmla="*/ 56421 h 5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5" h="56421">
                      <a:moveTo>
                        <a:pt x="123101" y="56421"/>
                      </a:moveTo>
                      <a:lnTo>
                        <a:pt x="125665" y="5129"/>
                      </a:lnTo>
                      <a:cubicBezTo>
                        <a:pt x="84632" y="2565"/>
                        <a:pt x="41034" y="2565"/>
                        <a:pt x="0" y="0"/>
                      </a:cubicBezTo>
                      <a:lnTo>
                        <a:pt x="0" y="51292"/>
                      </a:lnTo>
                      <a:cubicBezTo>
                        <a:pt x="41034" y="53857"/>
                        <a:pt x="82068" y="53857"/>
                        <a:pt x="123101" y="56421"/>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8" name="Freeform: Shape 117">
                  <a:extLst>
                    <a:ext uri="{FF2B5EF4-FFF2-40B4-BE49-F238E27FC236}">
                      <a16:creationId xmlns:a16="http://schemas.microsoft.com/office/drawing/2014/main" id="{C0CACBF5-D3B5-466E-B7F7-704DECE0B08A}"/>
                    </a:ext>
                  </a:extLst>
                </p:cNvPr>
                <p:cNvSpPr/>
                <p:nvPr/>
              </p:nvSpPr>
              <p:spPr>
                <a:xfrm>
                  <a:off x="11452762" y="4526601"/>
                  <a:ext cx="128230" cy="61550"/>
                </a:xfrm>
                <a:custGeom>
                  <a:avLst/>
                  <a:gdLst>
                    <a:gd name="connsiteX0" fmla="*/ 123101 w 128230"/>
                    <a:gd name="connsiteY0" fmla="*/ 61550 h 61550"/>
                    <a:gd name="connsiteX1" fmla="*/ 128230 w 128230"/>
                    <a:gd name="connsiteY1" fmla="*/ 10258 h 61550"/>
                    <a:gd name="connsiteX2" fmla="*/ 2564 w 128230"/>
                    <a:gd name="connsiteY2" fmla="*/ 0 h 61550"/>
                    <a:gd name="connsiteX3" fmla="*/ 0 w 128230"/>
                    <a:gd name="connsiteY3" fmla="*/ 51292 h 61550"/>
                    <a:gd name="connsiteX4" fmla="*/ 123101 w 128230"/>
                    <a:gd name="connsiteY4" fmla="*/ 61550 h 6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0" h="61550">
                      <a:moveTo>
                        <a:pt x="123101" y="61550"/>
                      </a:moveTo>
                      <a:lnTo>
                        <a:pt x="128230" y="10258"/>
                      </a:lnTo>
                      <a:cubicBezTo>
                        <a:pt x="87196" y="5129"/>
                        <a:pt x="43598" y="2565"/>
                        <a:pt x="2564" y="0"/>
                      </a:cubicBezTo>
                      <a:lnTo>
                        <a:pt x="0" y="51292"/>
                      </a:lnTo>
                      <a:cubicBezTo>
                        <a:pt x="41033" y="56421"/>
                        <a:pt x="82067" y="56421"/>
                        <a:pt x="123101" y="6155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9" name="Freeform: Shape 118">
                  <a:extLst>
                    <a:ext uri="{FF2B5EF4-FFF2-40B4-BE49-F238E27FC236}">
                      <a16:creationId xmlns:a16="http://schemas.microsoft.com/office/drawing/2014/main" id="{373E680F-CBB5-45A9-9BF6-1D2CA9FC5BB0}"/>
                    </a:ext>
                  </a:extLst>
                </p:cNvPr>
                <p:cNvSpPr/>
                <p:nvPr/>
              </p:nvSpPr>
              <p:spPr>
                <a:xfrm>
                  <a:off x="11637413" y="4547118"/>
                  <a:ext cx="130794" cy="66679"/>
                </a:xfrm>
                <a:custGeom>
                  <a:avLst/>
                  <a:gdLst>
                    <a:gd name="connsiteX0" fmla="*/ 123101 w 130794"/>
                    <a:gd name="connsiteY0" fmla="*/ 66680 h 66679"/>
                    <a:gd name="connsiteX1" fmla="*/ 130795 w 130794"/>
                    <a:gd name="connsiteY1" fmla="*/ 17952 h 66679"/>
                    <a:gd name="connsiteX2" fmla="*/ 5130 w 130794"/>
                    <a:gd name="connsiteY2" fmla="*/ 0 h 66679"/>
                    <a:gd name="connsiteX3" fmla="*/ 0 w 130794"/>
                    <a:gd name="connsiteY3" fmla="*/ 48727 h 66679"/>
                    <a:gd name="connsiteX4" fmla="*/ 123101 w 130794"/>
                    <a:gd name="connsiteY4" fmla="*/ 66680 h 6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66679">
                      <a:moveTo>
                        <a:pt x="123101" y="66680"/>
                      </a:moveTo>
                      <a:lnTo>
                        <a:pt x="130795" y="17952"/>
                      </a:lnTo>
                      <a:cubicBezTo>
                        <a:pt x="89761" y="10258"/>
                        <a:pt x="48727" y="7694"/>
                        <a:pt x="5130" y="0"/>
                      </a:cubicBezTo>
                      <a:lnTo>
                        <a:pt x="0" y="48727"/>
                      </a:lnTo>
                      <a:cubicBezTo>
                        <a:pt x="41034" y="53857"/>
                        <a:pt x="82068" y="58986"/>
                        <a:pt x="123101" y="6668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20" name="Graphic 3">
                <a:extLst>
                  <a:ext uri="{FF2B5EF4-FFF2-40B4-BE49-F238E27FC236}">
                    <a16:creationId xmlns:a16="http://schemas.microsoft.com/office/drawing/2014/main" id="{B915E3DC-464B-42F5-AD1F-08EAEF990379}"/>
                  </a:ext>
                </a:extLst>
              </p:cNvPr>
              <p:cNvGrpSpPr/>
              <p:nvPr/>
            </p:nvGrpSpPr>
            <p:grpSpPr>
              <a:xfrm>
                <a:off x="11822064" y="4575329"/>
                <a:ext cx="1182281" cy="459063"/>
                <a:chOff x="11822064" y="4575329"/>
                <a:chExt cx="1182281" cy="459063"/>
              </a:xfrm>
              <a:solidFill>
                <a:srgbClr val="293743"/>
              </a:solidFill>
            </p:grpSpPr>
            <p:sp>
              <p:nvSpPr>
                <p:cNvPr id="121" name="Freeform: Shape 120">
                  <a:extLst>
                    <a:ext uri="{FF2B5EF4-FFF2-40B4-BE49-F238E27FC236}">
                      <a16:creationId xmlns:a16="http://schemas.microsoft.com/office/drawing/2014/main" id="{5476F0A5-9121-4E12-91F9-5837E658F60A}"/>
                    </a:ext>
                  </a:extLst>
                </p:cNvPr>
                <p:cNvSpPr/>
                <p:nvPr/>
              </p:nvSpPr>
              <p:spPr>
                <a:xfrm>
                  <a:off x="11822064" y="4575329"/>
                  <a:ext cx="130794" cy="71808"/>
                </a:xfrm>
                <a:custGeom>
                  <a:avLst/>
                  <a:gdLst>
                    <a:gd name="connsiteX0" fmla="*/ 120536 w 130794"/>
                    <a:gd name="connsiteY0" fmla="*/ 71809 h 71808"/>
                    <a:gd name="connsiteX1" fmla="*/ 130795 w 130794"/>
                    <a:gd name="connsiteY1" fmla="*/ 23081 h 71808"/>
                    <a:gd name="connsiteX2" fmla="*/ 7693 w 130794"/>
                    <a:gd name="connsiteY2" fmla="*/ 0 h 71808"/>
                    <a:gd name="connsiteX3" fmla="*/ 0 w 130794"/>
                    <a:gd name="connsiteY3" fmla="*/ 48727 h 71808"/>
                    <a:gd name="connsiteX4" fmla="*/ 120536 w 130794"/>
                    <a:gd name="connsiteY4" fmla="*/ 71809 h 71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4" h="71808">
                      <a:moveTo>
                        <a:pt x="120536" y="71809"/>
                      </a:moveTo>
                      <a:lnTo>
                        <a:pt x="130795" y="23081"/>
                      </a:lnTo>
                      <a:cubicBezTo>
                        <a:pt x="89761" y="12823"/>
                        <a:pt x="48727" y="7694"/>
                        <a:pt x="7693" y="0"/>
                      </a:cubicBezTo>
                      <a:lnTo>
                        <a:pt x="0" y="48727"/>
                      </a:lnTo>
                      <a:cubicBezTo>
                        <a:pt x="38469" y="56421"/>
                        <a:pt x="79503" y="61550"/>
                        <a:pt x="120536" y="7180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2" name="Freeform: Shape 121">
                  <a:extLst>
                    <a:ext uri="{FF2B5EF4-FFF2-40B4-BE49-F238E27FC236}">
                      <a16:creationId xmlns:a16="http://schemas.microsoft.com/office/drawing/2014/main" id="{48270B46-E808-452B-A8D4-DF166F0550F3}"/>
                    </a:ext>
                  </a:extLst>
                </p:cNvPr>
                <p:cNvSpPr/>
                <p:nvPr/>
              </p:nvSpPr>
              <p:spPr>
                <a:xfrm>
                  <a:off x="12001586" y="4611233"/>
                  <a:ext cx="133358" cy="76938"/>
                </a:xfrm>
                <a:custGeom>
                  <a:avLst/>
                  <a:gdLst>
                    <a:gd name="connsiteX0" fmla="*/ 120536 w 133358"/>
                    <a:gd name="connsiteY0" fmla="*/ 76938 h 76938"/>
                    <a:gd name="connsiteX1" fmla="*/ 133359 w 133358"/>
                    <a:gd name="connsiteY1" fmla="*/ 28211 h 76938"/>
                    <a:gd name="connsiteX2" fmla="*/ 10258 w 133358"/>
                    <a:gd name="connsiteY2" fmla="*/ 0 h 76938"/>
                    <a:gd name="connsiteX3" fmla="*/ 0 w 133358"/>
                    <a:gd name="connsiteY3" fmla="*/ 48727 h 76938"/>
                    <a:gd name="connsiteX4" fmla="*/ 120536 w 133358"/>
                    <a:gd name="connsiteY4" fmla="*/ 76938 h 76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76938">
                      <a:moveTo>
                        <a:pt x="120536" y="76938"/>
                      </a:moveTo>
                      <a:lnTo>
                        <a:pt x="133359" y="28211"/>
                      </a:lnTo>
                      <a:cubicBezTo>
                        <a:pt x="92326" y="17952"/>
                        <a:pt x="51292" y="7694"/>
                        <a:pt x="10258" y="0"/>
                      </a:cubicBezTo>
                      <a:lnTo>
                        <a:pt x="0" y="48727"/>
                      </a:lnTo>
                      <a:cubicBezTo>
                        <a:pt x="41034" y="58986"/>
                        <a:pt x="82067" y="66680"/>
                        <a:pt x="120536" y="7693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3" name="Freeform: Shape 122">
                  <a:extLst>
                    <a:ext uri="{FF2B5EF4-FFF2-40B4-BE49-F238E27FC236}">
                      <a16:creationId xmlns:a16="http://schemas.microsoft.com/office/drawing/2014/main" id="{A8E4EAA6-C5E6-45D7-8D67-B3DE54437A09}"/>
                    </a:ext>
                  </a:extLst>
                </p:cNvPr>
                <p:cNvSpPr/>
                <p:nvPr/>
              </p:nvSpPr>
              <p:spPr>
                <a:xfrm>
                  <a:off x="12181109" y="4657396"/>
                  <a:ext cx="133358" cy="84631"/>
                </a:xfrm>
                <a:custGeom>
                  <a:avLst/>
                  <a:gdLst>
                    <a:gd name="connsiteX0" fmla="*/ 117972 w 133358"/>
                    <a:gd name="connsiteY0" fmla="*/ 84632 h 84631"/>
                    <a:gd name="connsiteX1" fmla="*/ 133359 w 133358"/>
                    <a:gd name="connsiteY1" fmla="*/ 35904 h 84631"/>
                    <a:gd name="connsiteX2" fmla="*/ 12823 w 133358"/>
                    <a:gd name="connsiteY2" fmla="*/ 0 h 84631"/>
                    <a:gd name="connsiteX3" fmla="*/ 0 w 133358"/>
                    <a:gd name="connsiteY3" fmla="*/ 48727 h 84631"/>
                    <a:gd name="connsiteX4" fmla="*/ 117972 w 133358"/>
                    <a:gd name="connsiteY4" fmla="*/ 84632 h 84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84631">
                      <a:moveTo>
                        <a:pt x="117972" y="84632"/>
                      </a:moveTo>
                      <a:lnTo>
                        <a:pt x="133359" y="35904"/>
                      </a:lnTo>
                      <a:cubicBezTo>
                        <a:pt x="92326" y="23081"/>
                        <a:pt x="53857" y="12823"/>
                        <a:pt x="12823" y="0"/>
                      </a:cubicBezTo>
                      <a:lnTo>
                        <a:pt x="0" y="48727"/>
                      </a:lnTo>
                      <a:cubicBezTo>
                        <a:pt x="38469" y="58986"/>
                        <a:pt x="79503" y="69244"/>
                        <a:pt x="117972" y="8463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4" name="Freeform: Shape 123">
                  <a:extLst>
                    <a:ext uri="{FF2B5EF4-FFF2-40B4-BE49-F238E27FC236}">
                      <a16:creationId xmlns:a16="http://schemas.microsoft.com/office/drawing/2014/main" id="{BE5138EF-7890-497A-B007-BC9C4E73BDA0}"/>
                    </a:ext>
                  </a:extLst>
                </p:cNvPr>
                <p:cNvSpPr/>
                <p:nvPr/>
              </p:nvSpPr>
              <p:spPr>
                <a:xfrm>
                  <a:off x="12360631" y="4713817"/>
                  <a:ext cx="133358" cy="87196"/>
                </a:xfrm>
                <a:custGeom>
                  <a:avLst/>
                  <a:gdLst>
                    <a:gd name="connsiteX0" fmla="*/ 115407 w 133358"/>
                    <a:gd name="connsiteY0" fmla="*/ 87197 h 87196"/>
                    <a:gd name="connsiteX1" fmla="*/ 133359 w 133358"/>
                    <a:gd name="connsiteY1" fmla="*/ 41034 h 87196"/>
                    <a:gd name="connsiteX2" fmla="*/ 15388 w 133358"/>
                    <a:gd name="connsiteY2" fmla="*/ 0 h 87196"/>
                    <a:gd name="connsiteX3" fmla="*/ 0 w 133358"/>
                    <a:gd name="connsiteY3" fmla="*/ 48727 h 87196"/>
                    <a:gd name="connsiteX4" fmla="*/ 115407 w 133358"/>
                    <a:gd name="connsiteY4" fmla="*/ 87197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87196">
                      <a:moveTo>
                        <a:pt x="115407" y="87197"/>
                      </a:moveTo>
                      <a:lnTo>
                        <a:pt x="133359" y="41034"/>
                      </a:lnTo>
                      <a:cubicBezTo>
                        <a:pt x="94890" y="25646"/>
                        <a:pt x="53857" y="12823"/>
                        <a:pt x="15388" y="0"/>
                      </a:cubicBezTo>
                      <a:lnTo>
                        <a:pt x="0" y="48727"/>
                      </a:lnTo>
                      <a:cubicBezTo>
                        <a:pt x="35904" y="61550"/>
                        <a:pt x="76938" y="71809"/>
                        <a:pt x="115407" y="8719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5" name="Freeform: Shape 124">
                  <a:extLst>
                    <a:ext uri="{FF2B5EF4-FFF2-40B4-BE49-F238E27FC236}">
                      <a16:creationId xmlns:a16="http://schemas.microsoft.com/office/drawing/2014/main" id="{755FB2D5-8AA4-4931-B3EC-74B4759FE069}"/>
                    </a:ext>
                  </a:extLst>
                </p:cNvPr>
                <p:cNvSpPr/>
                <p:nvPr/>
              </p:nvSpPr>
              <p:spPr>
                <a:xfrm>
                  <a:off x="12535023" y="4775368"/>
                  <a:ext cx="133359" cy="94890"/>
                </a:xfrm>
                <a:custGeom>
                  <a:avLst/>
                  <a:gdLst>
                    <a:gd name="connsiteX0" fmla="*/ 112842 w 133359"/>
                    <a:gd name="connsiteY0" fmla="*/ 94890 h 94890"/>
                    <a:gd name="connsiteX1" fmla="*/ 133360 w 133359"/>
                    <a:gd name="connsiteY1" fmla="*/ 48727 h 94890"/>
                    <a:gd name="connsiteX2" fmla="*/ 17953 w 133359"/>
                    <a:gd name="connsiteY2" fmla="*/ 0 h 94890"/>
                    <a:gd name="connsiteX3" fmla="*/ 0 w 133359"/>
                    <a:gd name="connsiteY3" fmla="*/ 46163 h 94890"/>
                    <a:gd name="connsiteX4" fmla="*/ 112842 w 133359"/>
                    <a:gd name="connsiteY4" fmla="*/ 94890 h 94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94890">
                      <a:moveTo>
                        <a:pt x="112842" y="94890"/>
                      </a:moveTo>
                      <a:lnTo>
                        <a:pt x="133360" y="48727"/>
                      </a:lnTo>
                      <a:cubicBezTo>
                        <a:pt x="94891" y="30775"/>
                        <a:pt x="56422" y="17952"/>
                        <a:pt x="17953" y="0"/>
                      </a:cubicBezTo>
                      <a:lnTo>
                        <a:pt x="0" y="46163"/>
                      </a:lnTo>
                      <a:cubicBezTo>
                        <a:pt x="35904" y="64115"/>
                        <a:pt x="74373" y="76938"/>
                        <a:pt x="112842" y="9489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6" name="Freeform: Shape 125">
                  <a:extLst>
                    <a:ext uri="{FF2B5EF4-FFF2-40B4-BE49-F238E27FC236}">
                      <a16:creationId xmlns:a16="http://schemas.microsoft.com/office/drawing/2014/main" id="{C55F599D-5A01-44D4-9327-EEEA85578134}"/>
                    </a:ext>
                  </a:extLst>
                </p:cNvPr>
                <p:cNvSpPr/>
                <p:nvPr/>
              </p:nvSpPr>
              <p:spPr>
                <a:xfrm>
                  <a:off x="12704287" y="4847177"/>
                  <a:ext cx="133359" cy="100019"/>
                </a:xfrm>
                <a:custGeom>
                  <a:avLst/>
                  <a:gdLst>
                    <a:gd name="connsiteX0" fmla="*/ 110278 w 133359"/>
                    <a:gd name="connsiteY0" fmla="*/ 100020 h 100019"/>
                    <a:gd name="connsiteX1" fmla="*/ 133360 w 133359"/>
                    <a:gd name="connsiteY1" fmla="*/ 53857 h 100019"/>
                    <a:gd name="connsiteX2" fmla="*/ 20517 w 133359"/>
                    <a:gd name="connsiteY2" fmla="*/ 0 h 100019"/>
                    <a:gd name="connsiteX3" fmla="*/ 0 w 133359"/>
                    <a:gd name="connsiteY3" fmla="*/ 46163 h 100019"/>
                    <a:gd name="connsiteX4" fmla="*/ 110278 w 133359"/>
                    <a:gd name="connsiteY4" fmla="*/ 100020 h 10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0019">
                      <a:moveTo>
                        <a:pt x="110278" y="100020"/>
                      </a:moveTo>
                      <a:lnTo>
                        <a:pt x="133360" y="53857"/>
                      </a:lnTo>
                      <a:cubicBezTo>
                        <a:pt x="97455" y="33340"/>
                        <a:pt x="56422" y="17952"/>
                        <a:pt x="20517" y="0"/>
                      </a:cubicBezTo>
                      <a:lnTo>
                        <a:pt x="0" y="46163"/>
                      </a:lnTo>
                      <a:cubicBezTo>
                        <a:pt x="35904" y="66680"/>
                        <a:pt x="74373" y="82067"/>
                        <a:pt x="110278" y="10002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27" name="Freeform: Shape 126">
                  <a:extLst>
                    <a:ext uri="{FF2B5EF4-FFF2-40B4-BE49-F238E27FC236}">
                      <a16:creationId xmlns:a16="http://schemas.microsoft.com/office/drawing/2014/main" id="{DE3B7382-2A9D-4D0B-8337-586D30F0C12B}"/>
                    </a:ext>
                  </a:extLst>
                </p:cNvPr>
                <p:cNvSpPr/>
                <p:nvPr/>
              </p:nvSpPr>
              <p:spPr>
                <a:xfrm>
                  <a:off x="12870987" y="4931809"/>
                  <a:ext cx="133359" cy="102584"/>
                </a:xfrm>
                <a:custGeom>
                  <a:avLst/>
                  <a:gdLst>
                    <a:gd name="connsiteX0" fmla="*/ 107714 w 133359"/>
                    <a:gd name="connsiteY0" fmla="*/ 102584 h 102584"/>
                    <a:gd name="connsiteX1" fmla="*/ 133360 w 133359"/>
                    <a:gd name="connsiteY1" fmla="*/ 58986 h 102584"/>
                    <a:gd name="connsiteX2" fmla="*/ 23081 w 133359"/>
                    <a:gd name="connsiteY2" fmla="*/ 0 h 102584"/>
                    <a:gd name="connsiteX3" fmla="*/ 0 w 133359"/>
                    <a:gd name="connsiteY3" fmla="*/ 43598 h 102584"/>
                    <a:gd name="connsiteX4" fmla="*/ 107714 w 133359"/>
                    <a:gd name="connsiteY4" fmla="*/ 102584 h 10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02584">
                      <a:moveTo>
                        <a:pt x="107714" y="102584"/>
                      </a:moveTo>
                      <a:lnTo>
                        <a:pt x="133360" y="58986"/>
                      </a:lnTo>
                      <a:cubicBezTo>
                        <a:pt x="97455" y="38469"/>
                        <a:pt x="58986" y="20517"/>
                        <a:pt x="23081" y="0"/>
                      </a:cubicBezTo>
                      <a:lnTo>
                        <a:pt x="0" y="43598"/>
                      </a:lnTo>
                      <a:cubicBezTo>
                        <a:pt x="33340" y="64115"/>
                        <a:pt x="71809" y="82067"/>
                        <a:pt x="107714" y="102584"/>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28" name="Graphic 3">
                <a:extLst>
                  <a:ext uri="{FF2B5EF4-FFF2-40B4-BE49-F238E27FC236}">
                    <a16:creationId xmlns:a16="http://schemas.microsoft.com/office/drawing/2014/main" id="{B915E3DC-464B-42F5-AD1F-08EAEF990379}"/>
                  </a:ext>
                </a:extLst>
              </p:cNvPr>
              <p:cNvGrpSpPr/>
              <p:nvPr/>
            </p:nvGrpSpPr>
            <p:grpSpPr>
              <a:xfrm>
                <a:off x="13029992" y="5021570"/>
                <a:ext cx="987371" cy="825802"/>
                <a:chOff x="13029992" y="5021570"/>
                <a:chExt cx="987371" cy="825802"/>
              </a:xfrm>
              <a:solidFill>
                <a:srgbClr val="293743"/>
              </a:solidFill>
            </p:grpSpPr>
            <p:sp>
              <p:nvSpPr>
                <p:cNvPr id="129" name="Freeform: Shape 128">
                  <a:extLst>
                    <a:ext uri="{FF2B5EF4-FFF2-40B4-BE49-F238E27FC236}">
                      <a16:creationId xmlns:a16="http://schemas.microsoft.com/office/drawing/2014/main" id="{1960C936-98A4-4083-A6CC-0249C6CE0EC5}"/>
                    </a:ext>
                  </a:extLst>
                </p:cNvPr>
                <p:cNvSpPr/>
                <p:nvPr/>
              </p:nvSpPr>
              <p:spPr>
                <a:xfrm>
                  <a:off x="13029992" y="5021570"/>
                  <a:ext cx="133358" cy="107713"/>
                </a:xfrm>
                <a:custGeom>
                  <a:avLst/>
                  <a:gdLst>
                    <a:gd name="connsiteX0" fmla="*/ 107713 w 133358"/>
                    <a:gd name="connsiteY0" fmla="*/ 107713 h 107713"/>
                    <a:gd name="connsiteX1" fmla="*/ 133359 w 133358"/>
                    <a:gd name="connsiteY1" fmla="*/ 64115 h 107713"/>
                    <a:gd name="connsiteX2" fmla="*/ 25646 w 133358"/>
                    <a:gd name="connsiteY2" fmla="*/ 0 h 107713"/>
                    <a:gd name="connsiteX3" fmla="*/ 0 w 133358"/>
                    <a:gd name="connsiteY3" fmla="*/ 43598 h 107713"/>
                    <a:gd name="connsiteX4" fmla="*/ 107713 w 133358"/>
                    <a:gd name="connsiteY4" fmla="*/ 107713 h 107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8" h="107713">
                      <a:moveTo>
                        <a:pt x="107713" y="107713"/>
                      </a:moveTo>
                      <a:lnTo>
                        <a:pt x="133359" y="64115"/>
                      </a:lnTo>
                      <a:cubicBezTo>
                        <a:pt x="97455" y="41034"/>
                        <a:pt x="61550" y="20517"/>
                        <a:pt x="25646" y="0"/>
                      </a:cubicBezTo>
                      <a:lnTo>
                        <a:pt x="0" y="43598"/>
                      </a:lnTo>
                      <a:cubicBezTo>
                        <a:pt x="38469" y="64115"/>
                        <a:pt x="74373" y="84632"/>
                        <a:pt x="107713" y="10771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0" name="Freeform: Shape 129">
                  <a:extLst>
                    <a:ext uri="{FF2B5EF4-FFF2-40B4-BE49-F238E27FC236}">
                      <a16:creationId xmlns:a16="http://schemas.microsoft.com/office/drawing/2014/main" id="{79D591CA-8BE3-4005-A122-D27FFBD3A1BD}"/>
                    </a:ext>
                  </a:extLst>
                </p:cNvPr>
                <p:cNvSpPr/>
                <p:nvPr/>
              </p:nvSpPr>
              <p:spPr>
                <a:xfrm>
                  <a:off x="13186432" y="5119025"/>
                  <a:ext cx="133359" cy="110277"/>
                </a:xfrm>
                <a:custGeom>
                  <a:avLst/>
                  <a:gdLst>
                    <a:gd name="connsiteX0" fmla="*/ 105149 w 133359"/>
                    <a:gd name="connsiteY0" fmla="*/ 110278 h 110277"/>
                    <a:gd name="connsiteX1" fmla="*/ 133360 w 133359"/>
                    <a:gd name="connsiteY1" fmla="*/ 69244 h 110277"/>
                    <a:gd name="connsiteX2" fmla="*/ 28211 w 133359"/>
                    <a:gd name="connsiteY2" fmla="*/ 0 h 110277"/>
                    <a:gd name="connsiteX3" fmla="*/ 0 w 133359"/>
                    <a:gd name="connsiteY3" fmla="*/ 41034 h 110277"/>
                    <a:gd name="connsiteX4" fmla="*/ 105149 w 133359"/>
                    <a:gd name="connsiteY4" fmla="*/ 110278 h 110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9" h="110277">
                      <a:moveTo>
                        <a:pt x="105149" y="110278"/>
                      </a:moveTo>
                      <a:lnTo>
                        <a:pt x="133360" y="69244"/>
                      </a:lnTo>
                      <a:cubicBezTo>
                        <a:pt x="100020" y="43598"/>
                        <a:pt x="64115" y="20517"/>
                        <a:pt x="28211" y="0"/>
                      </a:cubicBezTo>
                      <a:lnTo>
                        <a:pt x="0" y="41034"/>
                      </a:lnTo>
                      <a:cubicBezTo>
                        <a:pt x="38469" y="64115"/>
                        <a:pt x="71809" y="87197"/>
                        <a:pt x="105149" y="11027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1" name="Freeform: Shape 130">
                  <a:extLst>
                    <a:ext uri="{FF2B5EF4-FFF2-40B4-BE49-F238E27FC236}">
                      <a16:creationId xmlns:a16="http://schemas.microsoft.com/office/drawing/2014/main" id="{588E2C4D-7CD0-46F9-8153-3C7F4DAFEC07}"/>
                    </a:ext>
                  </a:extLst>
                </p:cNvPr>
                <p:cNvSpPr/>
                <p:nvPr/>
              </p:nvSpPr>
              <p:spPr>
                <a:xfrm>
                  <a:off x="13342873" y="5224173"/>
                  <a:ext cx="130794" cy="115407"/>
                </a:xfrm>
                <a:custGeom>
                  <a:avLst/>
                  <a:gdLst>
                    <a:gd name="connsiteX0" fmla="*/ 100019 w 130794"/>
                    <a:gd name="connsiteY0" fmla="*/ 115407 h 115407"/>
                    <a:gd name="connsiteX1" fmla="*/ 130795 w 130794"/>
                    <a:gd name="connsiteY1" fmla="*/ 76938 h 115407"/>
                    <a:gd name="connsiteX2" fmla="*/ 79503 w 130794"/>
                    <a:gd name="connsiteY2" fmla="*/ 35904 h 115407"/>
                    <a:gd name="connsiteX3" fmla="*/ 28211 w 130794"/>
                    <a:gd name="connsiteY3" fmla="*/ 0 h 115407"/>
                    <a:gd name="connsiteX4" fmla="*/ 0 w 130794"/>
                    <a:gd name="connsiteY4" fmla="*/ 41034 h 115407"/>
                    <a:gd name="connsiteX5" fmla="*/ 48727 w 130794"/>
                    <a:gd name="connsiteY5" fmla="*/ 76938 h 11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94" h="115407">
                      <a:moveTo>
                        <a:pt x="100019" y="115407"/>
                      </a:moveTo>
                      <a:lnTo>
                        <a:pt x="130795" y="76938"/>
                      </a:lnTo>
                      <a:lnTo>
                        <a:pt x="79503" y="35904"/>
                      </a:lnTo>
                      <a:lnTo>
                        <a:pt x="28211" y="0"/>
                      </a:lnTo>
                      <a:lnTo>
                        <a:pt x="0" y="41034"/>
                      </a:lnTo>
                      <a:lnTo>
                        <a:pt x="48727" y="7693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2" name="Freeform: Shape 131">
                  <a:extLst>
                    <a:ext uri="{FF2B5EF4-FFF2-40B4-BE49-F238E27FC236}">
                      <a16:creationId xmlns:a16="http://schemas.microsoft.com/office/drawing/2014/main" id="{8B99412C-96BC-4E6B-8805-277ED6F80C36}"/>
                    </a:ext>
                  </a:extLst>
                </p:cNvPr>
                <p:cNvSpPr/>
                <p:nvPr/>
              </p:nvSpPr>
              <p:spPr>
                <a:xfrm>
                  <a:off x="13489056" y="5337016"/>
                  <a:ext cx="128230" cy="120536"/>
                </a:xfrm>
                <a:custGeom>
                  <a:avLst/>
                  <a:gdLst>
                    <a:gd name="connsiteX0" fmla="*/ 97455 w 128230"/>
                    <a:gd name="connsiteY0" fmla="*/ 120536 h 120536"/>
                    <a:gd name="connsiteX1" fmla="*/ 128230 w 128230"/>
                    <a:gd name="connsiteY1" fmla="*/ 82067 h 120536"/>
                    <a:gd name="connsiteX2" fmla="*/ 82067 w 128230"/>
                    <a:gd name="connsiteY2" fmla="*/ 41034 h 120536"/>
                    <a:gd name="connsiteX3" fmla="*/ 30775 w 128230"/>
                    <a:gd name="connsiteY3" fmla="*/ 0 h 120536"/>
                    <a:gd name="connsiteX4" fmla="*/ 0 w 128230"/>
                    <a:gd name="connsiteY4" fmla="*/ 41034 h 120536"/>
                    <a:gd name="connsiteX5" fmla="*/ 48727 w 128230"/>
                    <a:gd name="connsiteY5" fmla="*/ 79503 h 12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230" h="120536">
                      <a:moveTo>
                        <a:pt x="97455" y="120536"/>
                      </a:moveTo>
                      <a:lnTo>
                        <a:pt x="128230" y="82067"/>
                      </a:lnTo>
                      <a:lnTo>
                        <a:pt x="82067" y="41034"/>
                      </a:lnTo>
                      <a:lnTo>
                        <a:pt x="30775" y="0"/>
                      </a:lnTo>
                      <a:lnTo>
                        <a:pt x="0" y="41034"/>
                      </a:lnTo>
                      <a:lnTo>
                        <a:pt x="48727" y="79503"/>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3" name="Freeform: Shape 132">
                  <a:extLst>
                    <a:ext uri="{FF2B5EF4-FFF2-40B4-BE49-F238E27FC236}">
                      <a16:creationId xmlns:a16="http://schemas.microsoft.com/office/drawing/2014/main" id="{6B621C48-8286-457B-8D1C-DDCE52773171}"/>
                    </a:ext>
                  </a:extLst>
                </p:cNvPr>
                <p:cNvSpPr/>
                <p:nvPr/>
              </p:nvSpPr>
              <p:spPr>
                <a:xfrm>
                  <a:off x="13630109" y="5460117"/>
                  <a:ext cx="125665" cy="120536"/>
                </a:xfrm>
                <a:custGeom>
                  <a:avLst/>
                  <a:gdLst>
                    <a:gd name="connsiteX0" fmla="*/ 92326 w 125665"/>
                    <a:gd name="connsiteY0" fmla="*/ 120536 h 120536"/>
                    <a:gd name="connsiteX1" fmla="*/ 125665 w 125665"/>
                    <a:gd name="connsiteY1" fmla="*/ 84632 h 120536"/>
                    <a:gd name="connsiteX2" fmla="*/ 33340 w 125665"/>
                    <a:gd name="connsiteY2" fmla="*/ 0 h 120536"/>
                    <a:gd name="connsiteX3" fmla="*/ 0 w 125665"/>
                    <a:gd name="connsiteY3" fmla="*/ 38469 h 120536"/>
                    <a:gd name="connsiteX4" fmla="*/ 92326 w 125665"/>
                    <a:gd name="connsiteY4" fmla="*/ 120536 h 120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5" h="120536">
                      <a:moveTo>
                        <a:pt x="92326" y="120536"/>
                      </a:moveTo>
                      <a:lnTo>
                        <a:pt x="125665" y="84632"/>
                      </a:lnTo>
                      <a:cubicBezTo>
                        <a:pt x="94890" y="56421"/>
                        <a:pt x="64115" y="25646"/>
                        <a:pt x="33340" y="0"/>
                      </a:cubicBezTo>
                      <a:lnTo>
                        <a:pt x="0" y="38469"/>
                      </a:lnTo>
                      <a:cubicBezTo>
                        <a:pt x="33340" y="64115"/>
                        <a:pt x="64115" y="92326"/>
                        <a:pt x="92326" y="12053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4" name="Freeform: Shape 133">
                  <a:extLst>
                    <a:ext uri="{FF2B5EF4-FFF2-40B4-BE49-F238E27FC236}">
                      <a16:creationId xmlns:a16="http://schemas.microsoft.com/office/drawing/2014/main" id="{4815794C-FD37-42EB-BCF7-5E46878EA65E}"/>
                    </a:ext>
                  </a:extLst>
                </p:cNvPr>
                <p:cNvSpPr/>
                <p:nvPr/>
              </p:nvSpPr>
              <p:spPr>
                <a:xfrm>
                  <a:off x="13763468" y="5585782"/>
                  <a:ext cx="125666" cy="125665"/>
                </a:xfrm>
                <a:custGeom>
                  <a:avLst/>
                  <a:gdLst>
                    <a:gd name="connsiteX0" fmla="*/ 89761 w 125666"/>
                    <a:gd name="connsiteY0" fmla="*/ 125666 h 125665"/>
                    <a:gd name="connsiteX1" fmla="*/ 125666 w 125666"/>
                    <a:gd name="connsiteY1" fmla="*/ 89761 h 125665"/>
                    <a:gd name="connsiteX2" fmla="*/ 35905 w 125666"/>
                    <a:gd name="connsiteY2" fmla="*/ 0 h 125665"/>
                    <a:gd name="connsiteX3" fmla="*/ 0 w 125666"/>
                    <a:gd name="connsiteY3" fmla="*/ 35905 h 125665"/>
                    <a:gd name="connsiteX4" fmla="*/ 89761 w 125666"/>
                    <a:gd name="connsiteY4" fmla="*/ 125666 h 12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66" h="125665">
                      <a:moveTo>
                        <a:pt x="89761" y="125666"/>
                      </a:moveTo>
                      <a:lnTo>
                        <a:pt x="125666" y="89761"/>
                      </a:lnTo>
                      <a:cubicBezTo>
                        <a:pt x="97455" y="58986"/>
                        <a:pt x="69245" y="28211"/>
                        <a:pt x="35905" y="0"/>
                      </a:cubicBezTo>
                      <a:lnTo>
                        <a:pt x="0" y="35905"/>
                      </a:lnTo>
                      <a:cubicBezTo>
                        <a:pt x="33340" y="64115"/>
                        <a:pt x="61551" y="94891"/>
                        <a:pt x="89761" y="12566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5" name="Freeform: Shape 134">
                  <a:extLst>
                    <a:ext uri="{FF2B5EF4-FFF2-40B4-BE49-F238E27FC236}">
                      <a16:creationId xmlns:a16="http://schemas.microsoft.com/office/drawing/2014/main" id="{1A584732-AA71-423B-8F32-CF8C6E2C6613}"/>
                    </a:ext>
                  </a:extLst>
                </p:cNvPr>
                <p:cNvSpPr/>
                <p:nvPr/>
              </p:nvSpPr>
              <p:spPr>
                <a:xfrm>
                  <a:off x="13896827" y="5719142"/>
                  <a:ext cx="120536" cy="128230"/>
                </a:xfrm>
                <a:custGeom>
                  <a:avLst/>
                  <a:gdLst>
                    <a:gd name="connsiteX0" fmla="*/ 82068 w 120536"/>
                    <a:gd name="connsiteY0" fmla="*/ 128230 h 128230"/>
                    <a:gd name="connsiteX1" fmla="*/ 120537 w 120536"/>
                    <a:gd name="connsiteY1" fmla="*/ 94890 h 128230"/>
                    <a:gd name="connsiteX2" fmla="*/ 35904 w 120536"/>
                    <a:gd name="connsiteY2" fmla="*/ 0 h 128230"/>
                    <a:gd name="connsiteX3" fmla="*/ 0 w 120536"/>
                    <a:gd name="connsiteY3" fmla="*/ 33340 h 128230"/>
                    <a:gd name="connsiteX4" fmla="*/ 82068 w 120536"/>
                    <a:gd name="connsiteY4" fmla="*/ 128230 h 12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36" h="128230">
                      <a:moveTo>
                        <a:pt x="82068" y="128230"/>
                      </a:moveTo>
                      <a:lnTo>
                        <a:pt x="120537" y="94890"/>
                      </a:lnTo>
                      <a:cubicBezTo>
                        <a:pt x="92326" y="64115"/>
                        <a:pt x="66680" y="30775"/>
                        <a:pt x="35904" y="0"/>
                      </a:cubicBezTo>
                      <a:lnTo>
                        <a:pt x="0" y="33340"/>
                      </a:lnTo>
                      <a:cubicBezTo>
                        <a:pt x="28211" y="64115"/>
                        <a:pt x="53857" y="97455"/>
                        <a:pt x="82068" y="12823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36" name="Graphic 3">
                <a:extLst>
                  <a:ext uri="{FF2B5EF4-FFF2-40B4-BE49-F238E27FC236}">
                    <a16:creationId xmlns:a16="http://schemas.microsoft.com/office/drawing/2014/main" id="{B915E3DC-464B-42F5-AD1F-08EAEF990379}"/>
                  </a:ext>
                </a:extLst>
              </p:cNvPr>
              <p:cNvGrpSpPr/>
              <p:nvPr/>
            </p:nvGrpSpPr>
            <p:grpSpPr>
              <a:xfrm>
                <a:off x="14017364" y="5862759"/>
                <a:ext cx="671925" cy="1089956"/>
                <a:chOff x="14017364" y="5862759"/>
                <a:chExt cx="671925" cy="1089956"/>
              </a:xfrm>
              <a:solidFill>
                <a:srgbClr val="293743"/>
              </a:solidFill>
            </p:grpSpPr>
            <p:sp>
              <p:nvSpPr>
                <p:cNvPr id="137" name="Freeform: Shape 136">
                  <a:extLst>
                    <a:ext uri="{FF2B5EF4-FFF2-40B4-BE49-F238E27FC236}">
                      <a16:creationId xmlns:a16="http://schemas.microsoft.com/office/drawing/2014/main" id="{E972B301-4B53-4CBA-B55D-0FECC13BAF07}"/>
                    </a:ext>
                  </a:extLst>
                </p:cNvPr>
                <p:cNvSpPr/>
                <p:nvPr/>
              </p:nvSpPr>
              <p:spPr>
                <a:xfrm>
                  <a:off x="14017364" y="5862759"/>
                  <a:ext cx="117971" cy="128230"/>
                </a:xfrm>
                <a:custGeom>
                  <a:avLst/>
                  <a:gdLst>
                    <a:gd name="connsiteX0" fmla="*/ 79502 w 117971"/>
                    <a:gd name="connsiteY0" fmla="*/ 128230 h 128230"/>
                    <a:gd name="connsiteX1" fmla="*/ 117971 w 117971"/>
                    <a:gd name="connsiteY1" fmla="*/ 97455 h 128230"/>
                    <a:gd name="connsiteX2" fmla="*/ 38469 w 117971"/>
                    <a:gd name="connsiteY2" fmla="*/ 0 h 128230"/>
                    <a:gd name="connsiteX3" fmla="*/ 0 w 117971"/>
                    <a:gd name="connsiteY3" fmla="*/ 33340 h 128230"/>
                    <a:gd name="connsiteX4" fmla="*/ 79502 w 117971"/>
                    <a:gd name="connsiteY4" fmla="*/ 128230 h 12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71" h="128230">
                      <a:moveTo>
                        <a:pt x="79502" y="128230"/>
                      </a:moveTo>
                      <a:lnTo>
                        <a:pt x="117971" y="97455"/>
                      </a:lnTo>
                      <a:cubicBezTo>
                        <a:pt x="92325" y="64115"/>
                        <a:pt x="66679" y="30775"/>
                        <a:pt x="38469" y="0"/>
                      </a:cubicBezTo>
                      <a:lnTo>
                        <a:pt x="0" y="33340"/>
                      </a:lnTo>
                      <a:cubicBezTo>
                        <a:pt x="30775" y="61551"/>
                        <a:pt x="53856" y="94890"/>
                        <a:pt x="79502" y="12823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8" name="Freeform: Shape 137">
                  <a:extLst>
                    <a:ext uri="{FF2B5EF4-FFF2-40B4-BE49-F238E27FC236}">
                      <a16:creationId xmlns:a16="http://schemas.microsoft.com/office/drawing/2014/main" id="{3B263747-43A2-497E-8BEA-C031782AE138}"/>
                    </a:ext>
                  </a:extLst>
                </p:cNvPr>
                <p:cNvSpPr/>
                <p:nvPr/>
              </p:nvSpPr>
              <p:spPr>
                <a:xfrm>
                  <a:off x="14132771" y="6008941"/>
                  <a:ext cx="115407" cy="130794"/>
                </a:xfrm>
                <a:custGeom>
                  <a:avLst/>
                  <a:gdLst>
                    <a:gd name="connsiteX0" fmla="*/ 74373 w 115407"/>
                    <a:gd name="connsiteY0" fmla="*/ 130795 h 130794"/>
                    <a:gd name="connsiteX1" fmla="*/ 115407 w 115407"/>
                    <a:gd name="connsiteY1" fmla="*/ 102584 h 130794"/>
                    <a:gd name="connsiteX2" fmla="*/ 41033 w 115407"/>
                    <a:gd name="connsiteY2" fmla="*/ 0 h 130794"/>
                    <a:gd name="connsiteX3" fmla="*/ 0 w 115407"/>
                    <a:gd name="connsiteY3" fmla="*/ 30776 h 130794"/>
                    <a:gd name="connsiteX4" fmla="*/ 74373 w 115407"/>
                    <a:gd name="connsiteY4" fmla="*/ 130795 h 13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07" h="130794">
                      <a:moveTo>
                        <a:pt x="74373" y="130795"/>
                      </a:moveTo>
                      <a:lnTo>
                        <a:pt x="115407" y="102584"/>
                      </a:lnTo>
                      <a:cubicBezTo>
                        <a:pt x="89761" y="69245"/>
                        <a:pt x="66679" y="33340"/>
                        <a:pt x="41033" y="0"/>
                      </a:cubicBezTo>
                      <a:lnTo>
                        <a:pt x="0" y="30776"/>
                      </a:lnTo>
                      <a:cubicBezTo>
                        <a:pt x="28210" y="61551"/>
                        <a:pt x="51292" y="97455"/>
                        <a:pt x="74373" y="13079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39" name="Freeform: Shape 138">
                  <a:extLst>
                    <a:ext uri="{FF2B5EF4-FFF2-40B4-BE49-F238E27FC236}">
                      <a16:creationId xmlns:a16="http://schemas.microsoft.com/office/drawing/2014/main" id="{30962E5B-6C94-4DF2-9309-1DDAC3448FAE}"/>
                    </a:ext>
                  </a:extLst>
                </p:cNvPr>
                <p:cNvSpPr/>
                <p:nvPr/>
              </p:nvSpPr>
              <p:spPr>
                <a:xfrm>
                  <a:off x="14243049" y="6160253"/>
                  <a:ext cx="110277" cy="133359"/>
                </a:xfrm>
                <a:custGeom>
                  <a:avLst/>
                  <a:gdLst>
                    <a:gd name="connsiteX0" fmla="*/ 66680 w 110277"/>
                    <a:gd name="connsiteY0" fmla="*/ 133359 h 133359"/>
                    <a:gd name="connsiteX1" fmla="*/ 110278 w 110277"/>
                    <a:gd name="connsiteY1" fmla="*/ 105148 h 133359"/>
                    <a:gd name="connsiteX2" fmla="*/ 41034 w 110277"/>
                    <a:gd name="connsiteY2" fmla="*/ 0 h 133359"/>
                    <a:gd name="connsiteX3" fmla="*/ 0 w 110277"/>
                    <a:gd name="connsiteY3" fmla="*/ 28210 h 133359"/>
                    <a:gd name="connsiteX4" fmla="*/ 66680 w 110277"/>
                    <a:gd name="connsiteY4" fmla="*/ 133359 h 13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77" h="133359">
                      <a:moveTo>
                        <a:pt x="66680" y="133359"/>
                      </a:moveTo>
                      <a:lnTo>
                        <a:pt x="110278" y="105148"/>
                      </a:lnTo>
                      <a:cubicBezTo>
                        <a:pt x="87196" y="69244"/>
                        <a:pt x="66680" y="33340"/>
                        <a:pt x="41034" y="0"/>
                      </a:cubicBezTo>
                      <a:lnTo>
                        <a:pt x="0" y="28210"/>
                      </a:lnTo>
                      <a:cubicBezTo>
                        <a:pt x="23081" y="61550"/>
                        <a:pt x="46163" y="97455"/>
                        <a:pt x="66680" y="13335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0" name="Freeform: Shape 139">
                  <a:extLst>
                    <a:ext uri="{FF2B5EF4-FFF2-40B4-BE49-F238E27FC236}">
                      <a16:creationId xmlns:a16="http://schemas.microsoft.com/office/drawing/2014/main" id="{A26C256E-924A-4483-8D6C-4911A55F9E8A}"/>
                    </a:ext>
                  </a:extLst>
                </p:cNvPr>
                <p:cNvSpPr/>
                <p:nvPr/>
              </p:nvSpPr>
              <p:spPr>
                <a:xfrm>
                  <a:off x="14343068" y="6316694"/>
                  <a:ext cx="107713" cy="133359"/>
                </a:xfrm>
                <a:custGeom>
                  <a:avLst/>
                  <a:gdLst>
                    <a:gd name="connsiteX0" fmla="*/ 64115 w 107713"/>
                    <a:gd name="connsiteY0" fmla="*/ 133360 h 133359"/>
                    <a:gd name="connsiteX1" fmla="*/ 107714 w 107713"/>
                    <a:gd name="connsiteY1" fmla="*/ 107714 h 133359"/>
                    <a:gd name="connsiteX2" fmla="*/ 43599 w 107713"/>
                    <a:gd name="connsiteY2" fmla="*/ 0 h 133359"/>
                    <a:gd name="connsiteX3" fmla="*/ 0 w 107713"/>
                    <a:gd name="connsiteY3" fmla="*/ 25646 h 133359"/>
                    <a:gd name="connsiteX4" fmla="*/ 64115 w 107713"/>
                    <a:gd name="connsiteY4" fmla="*/ 133360 h 13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13" h="133359">
                      <a:moveTo>
                        <a:pt x="64115" y="133360"/>
                      </a:moveTo>
                      <a:lnTo>
                        <a:pt x="107714" y="107714"/>
                      </a:lnTo>
                      <a:cubicBezTo>
                        <a:pt x="87196" y="71809"/>
                        <a:pt x="66680" y="33340"/>
                        <a:pt x="43599" y="0"/>
                      </a:cubicBezTo>
                      <a:lnTo>
                        <a:pt x="0" y="25646"/>
                      </a:lnTo>
                      <a:cubicBezTo>
                        <a:pt x="23081" y="61551"/>
                        <a:pt x="41034" y="97455"/>
                        <a:pt x="64115" y="13336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1" name="Freeform: Shape 140">
                  <a:extLst>
                    <a:ext uri="{FF2B5EF4-FFF2-40B4-BE49-F238E27FC236}">
                      <a16:creationId xmlns:a16="http://schemas.microsoft.com/office/drawing/2014/main" id="{60C7B816-B1DF-4ADE-A66F-02A3672FAE19}"/>
                    </a:ext>
                  </a:extLst>
                </p:cNvPr>
                <p:cNvSpPr/>
                <p:nvPr/>
              </p:nvSpPr>
              <p:spPr>
                <a:xfrm>
                  <a:off x="14437959" y="6478264"/>
                  <a:ext cx="102584" cy="135924"/>
                </a:xfrm>
                <a:custGeom>
                  <a:avLst/>
                  <a:gdLst>
                    <a:gd name="connsiteX0" fmla="*/ 56421 w 102584"/>
                    <a:gd name="connsiteY0" fmla="*/ 135924 h 135924"/>
                    <a:gd name="connsiteX1" fmla="*/ 102584 w 102584"/>
                    <a:gd name="connsiteY1" fmla="*/ 112843 h 135924"/>
                    <a:gd name="connsiteX2" fmla="*/ 43598 w 102584"/>
                    <a:gd name="connsiteY2" fmla="*/ 0 h 135924"/>
                    <a:gd name="connsiteX3" fmla="*/ 0 w 102584"/>
                    <a:gd name="connsiteY3" fmla="*/ 23082 h 135924"/>
                    <a:gd name="connsiteX4" fmla="*/ 56421 w 102584"/>
                    <a:gd name="connsiteY4" fmla="*/ 135924 h 13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84" h="135924">
                      <a:moveTo>
                        <a:pt x="56421" y="135924"/>
                      </a:moveTo>
                      <a:lnTo>
                        <a:pt x="102584" y="112843"/>
                      </a:lnTo>
                      <a:cubicBezTo>
                        <a:pt x="82067" y="74374"/>
                        <a:pt x="64115" y="38469"/>
                        <a:pt x="43598" y="0"/>
                      </a:cubicBezTo>
                      <a:lnTo>
                        <a:pt x="0" y="23082"/>
                      </a:lnTo>
                      <a:lnTo>
                        <a:pt x="56421" y="13592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2" name="Freeform: Shape 141">
                  <a:extLst>
                    <a:ext uri="{FF2B5EF4-FFF2-40B4-BE49-F238E27FC236}">
                      <a16:creationId xmlns:a16="http://schemas.microsoft.com/office/drawing/2014/main" id="{628CF762-DE85-49E8-B200-4A9560F24E9E}"/>
                    </a:ext>
                  </a:extLst>
                </p:cNvPr>
                <p:cNvSpPr/>
                <p:nvPr/>
              </p:nvSpPr>
              <p:spPr>
                <a:xfrm>
                  <a:off x="14520026" y="6647528"/>
                  <a:ext cx="97455" cy="133359"/>
                </a:xfrm>
                <a:custGeom>
                  <a:avLst/>
                  <a:gdLst>
                    <a:gd name="connsiteX0" fmla="*/ 51292 w 97455"/>
                    <a:gd name="connsiteY0" fmla="*/ 133359 h 133359"/>
                    <a:gd name="connsiteX1" fmla="*/ 97455 w 97455"/>
                    <a:gd name="connsiteY1" fmla="*/ 112842 h 133359"/>
                    <a:gd name="connsiteX2" fmla="*/ 46163 w 97455"/>
                    <a:gd name="connsiteY2" fmla="*/ 0 h 133359"/>
                    <a:gd name="connsiteX3" fmla="*/ 0 w 97455"/>
                    <a:gd name="connsiteY3" fmla="*/ 20517 h 133359"/>
                  </a:gdLst>
                  <a:ahLst/>
                  <a:cxnLst>
                    <a:cxn ang="0">
                      <a:pos x="connsiteX0" y="connsiteY0"/>
                    </a:cxn>
                    <a:cxn ang="0">
                      <a:pos x="connsiteX1" y="connsiteY1"/>
                    </a:cxn>
                    <a:cxn ang="0">
                      <a:pos x="connsiteX2" y="connsiteY2"/>
                    </a:cxn>
                    <a:cxn ang="0">
                      <a:pos x="connsiteX3" y="connsiteY3"/>
                    </a:cxn>
                  </a:cxnLst>
                  <a:rect l="l" t="t" r="r" b="b"/>
                  <a:pathLst>
                    <a:path w="97455" h="133359">
                      <a:moveTo>
                        <a:pt x="51292" y="133359"/>
                      </a:moveTo>
                      <a:lnTo>
                        <a:pt x="97455" y="112842"/>
                      </a:lnTo>
                      <a:lnTo>
                        <a:pt x="46163" y="0"/>
                      </a:lnTo>
                      <a:lnTo>
                        <a:pt x="0" y="2051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3" name="Freeform: Shape 142">
                  <a:extLst>
                    <a:ext uri="{FF2B5EF4-FFF2-40B4-BE49-F238E27FC236}">
                      <a16:creationId xmlns:a16="http://schemas.microsoft.com/office/drawing/2014/main" id="{3DE1A298-CD94-4E3D-B372-C7C92CA16D0A}"/>
                    </a:ext>
                  </a:extLst>
                </p:cNvPr>
                <p:cNvSpPr/>
                <p:nvPr/>
              </p:nvSpPr>
              <p:spPr>
                <a:xfrm>
                  <a:off x="14596964" y="6816791"/>
                  <a:ext cx="92325" cy="135924"/>
                </a:xfrm>
                <a:custGeom>
                  <a:avLst/>
                  <a:gdLst>
                    <a:gd name="connsiteX0" fmla="*/ 46163 w 92325"/>
                    <a:gd name="connsiteY0" fmla="*/ 135924 h 135924"/>
                    <a:gd name="connsiteX1" fmla="*/ 92326 w 92325"/>
                    <a:gd name="connsiteY1" fmla="*/ 117972 h 135924"/>
                    <a:gd name="connsiteX2" fmla="*/ 46163 w 92325"/>
                    <a:gd name="connsiteY2" fmla="*/ 0 h 135924"/>
                    <a:gd name="connsiteX3" fmla="*/ 0 w 92325"/>
                    <a:gd name="connsiteY3" fmla="*/ 20517 h 135924"/>
                  </a:gdLst>
                  <a:ahLst/>
                  <a:cxnLst>
                    <a:cxn ang="0">
                      <a:pos x="connsiteX0" y="connsiteY0"/>
                    </a:cxn>
                    <a:cxn ang="0">
                      <a:pos x="connsiteX1" y="connsiteY1"/>
                    </a:cxn>
                    <a:cxn ang="0">
                      <a:pos x="connsiteX2" y="connsiteY2"/>
                    </a:cxn>
                    <a:cxn ang="0">
                      <a:pos x="connsiteX3" y="connsiteY3"/>
                    </a:cxn>
                  </a:cxnLst>
                  <a:rect l="l" t="t" r="r" b="b"/>
                  <a:pathLst>
                    <a:path w="92325" h="135924">
                      <a:moveTo>
                        <a:pt x="46163" y="135924"/>
                      </a:moveTo>
                      <a:lnTo>
                        <a:pt x="92326" y="117972"/>
                      </a:lnTo>
                      <a:lnTo>
                        <a:pt x="46163" y="0"/>
                      </a:lnTo>
                      <a:lnTo>
                        <a:pt x="0" y="2051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44" name="Graphic 3">
                <a:extLst>
                  <a:ext uri="{FF2B5EF4-FFF2-40B4-BE49-F238E27FC236}">
                    <a16:creationId xmlns:a16="http://schemas.microsoft.com/office/drawing/2014/main" id="{B915E3DC-464B-42F5-AD1F-08EAEF990379}"/>
                  </a:ext>
                </a:extLst>
              </p:cNvPr>
              <p:cNvGrpSpPr/>
              <p:nvPr/>
            </p:nvGrpSpPr>
            <p:grpSpPr>
              <a:xfrm>
                <a:off x="14663643" y="6991184"/>
                <a:ext cx="271848" cy="1228444"/>
                <a:chOff x="14663643" y="6991184"/>
                <a:chExt cx="271848" cy="1228444"/>
              </a:xfrm>
              <a:solidFill>
                <a:srgbClr val="293743"/>
              </a:solidFill>
            </p:grpSpPr>
            <p:sp>
              <p:nvSpPr>
                <p:cNvPr id="145" name="Freeform: Shape 144">
                  <a:extLst>
                    <a:ext uri="{FF2B5EF4-FFF2-40B4-BE49-F238E27FC236}">
                      <a16:creationId xmlns:a16="http://schemas.microsoft.com/office/drawing/2014/main" id="{029A9174-C0C3-47E9-8389-8F3B218E9165}"/>
                    </a:ext>
                  </a:extLst>
                </p:cNvPr>
                <p:cNvSpPr/>
                <p:nvPr/>
              </p:nvSpPr>
              <p:spPr>
                <a:xfrm>
                  <a:off x="14663643" y="6991184"/>
                  <a:ext cx="89761" cy="135924"/>
                </a:xfrm>
                <a:custGeom>
                  <a:avLst/>
                  <a:gdLst>
                    <a:gd name="connsiteX0" fmla="*/ 41034 w 89761"/>
                    <a:gd name="connsiteY0" fmla="*/ 135924 h 135924"/>
                    <a:gd name="connsiteX1" fmla="*/ 89761 w 89761"/>
                    <a:gd name="connsiteY1" fmla="*/ 120536 h 135924"/>
                    <a:gd name="connsiteX2" fmla="*/ 48727 w 89761"/>
                    <a:gd name="connsiteY2" fmla="*/ 0 h 135924"/>
                    <a:gd name="connsiteX3" fmla="*/ 0 w 89761"/>
                    <a:gd name="connsiteY3" fmla="*/ 17952 h 135924"/>
                  </a:gdLst>
                  <a:ahLst/>
                  <a:cxnLst>
                    <a:cxn ang="0">
                      <a:pos x="connsiteX0" y="connsiteY0"/>
                    </a:cxn>
                    <a:cxn ang="0">
                      <a:pos x="connsiteX1" y="connsiteY1"/>
                    </a:cxn>
                    <a:cxn ang="0">
                      <a:pos x="connsiteX2" y="connsiteY2"/>
                    </a:cxn>
                    <a:cxn ang="0">
                      <a:pos x="connsiteX3" y="connsiteY3"/>
                    </a:cxn>
                  </a:cxnLst>
                  <a:rect l="l" t="t" r="r" b="b"/>
                  <a:pathLst>
                    <a:path w="89761" h="135924">
                      <a:moveTo>
                        <a:pt x="41034" y="135924"/>
                      </a:moveTo>
                      <a:lnTo>
                        <a:pt x="89761" y="120536"/>
                      </a:lnTo>
                      <a:lnTo>
                        <a:pt x="48727" y="0"/>
                      </a:lnTo>
                      <a:lnTo>
                        <a:pt x="0" y="1795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6" name="Freeform: Shape 145">
                  <a:extLst>
                    <a:ext uri="{FF2B5EF4-FFF2-40B4-BE49-F238E27FC236}">
                      <a16:creationId xmlns:a16="http://schemas.microsoft.com/office/drawing/2014/main" id="{40FCF596-3316-453F-BB99-7AEDA36F157B}"/>
                    </a:ext>
                  </a:extLst>
                </p:cNvPr>
                <p:cNvSpPr/>
                <p:nvPr/>
              </p:nvSpPr>
              <p:spPr>
                <a:xfrm>
                  <a:off x="14722630" y="7170706"/>
                  <a:ext cx="84631" cy="133359"/>
                </a:xfrm>
                <a:custGeom>
                  <a:avLst/>
                  <a:gdLst>
                    <a:gd name="connsiteX0" fmla="*/ 35904 w 84631"/>
                    <a:gd name="connsiteY0" fmla="*/ 133359 h 133359"/>
                    <a:gd name="connsiteX1" fmla="*/ 84632 w 84631"/>
                    <a:gd name="connsiteY1" fmla="*/ 120536 h 133359"/>
                    <a:gd name="connsiteX2" fmla="*/ 48727 w 84631"/>
                    <a:gd name="connsiteY2" fmla="*/ 0 h 133359"/>
                    <a:gd name="connsiteX3" fmla="*/ 0 w 84631"/>
                    <a:gd name="connsiteY3" fmla="*/ 15388 h 133359"/>
                  </a:gdLst>
                  <a:ahLst/>
                  <a:cxnLst>
                    <a:cxn ang="0">
                      <a:pos x="connsiteX0" y="connsiteY0"/>
                    </a:cxn>
                    <a:cxn ang="0">
                      <a:pos x="connsiteX1" y="connsiteY1"/>
                    </a:cxn>
                    <a:cxn ang="0">
                      <a:pos x="connsiteX2" y="connsiteY2"/>
                    </a:cxn>
                    <a:cxn ang="0">
                      <a:pos x="connsiteX3" y="connsiteY3"/>
                    </a:cxn>
                  </a:cxnLst>
                  <a:rect l="l" t="t" r="r" b="b"/>
                  <a:pathLst>
                    <a:path w="84631" h="133359">
                      <a:moveTo>
                        <a:pt x="35904" y="133359"/>
                      </a:moveTo>
                      <a:lnTo>
                        <a:pt x="84632" y="120536"/>
                      </a:lnTo>
                      <a:lnTo>
                        <a:pt x="48727" y="0"/>
                      </a:lnTo>
                      <a:lnTo>
                        <a:pt x="0" y="1538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7" name="Freeform: Shape 146">
                  <a:extLst>
                    <a:ext uri="{FF2B5EF4-FFF2-40B4-BE49-F238E27FC236}">
                      <a16:creationId xmlns:a16="http://schemas.microsoft.com/office/drawing/2014/main" id="{D35A3589-7653-44D7-ACFC-EC08713D9151}"/>
                    </a:ext>
                  </a:extLst>
                </p:cNvPr>
                <p:cNvSpPr/>
                <p:nvPr/>
              </p:nvSpPr>
              <p:spPr>
                <a:xfrm>
                  <a:off x="14773922" y="7350229"/>
                  <a:ext cx="76938" cy="133359"/>
                </a:xfrm>
                <a:custGeom>
                  <a:avLst/>
                  <a:gdLst>
                    <a:gd name="connsiteX0" fmla="*/ 28210 w 76938"/>
                    <a:gd name="connsiteY0" fmla="*/ 133359 h 133359"/>
                    <a:gd name="connsiteX1" fmla="*/ 76938 w 76938"/>
                    <a:gd name="connsiteY1" fmla="*/ 123101 h 133359"/>
                    <a:gd name="connsiteX2" fmla="*/ 48727 w 76938"/>
                    <a:gd name="connsiteY2" fmla="*/ 0 h 133359"/>
                    <a:gd name="connsiteX3" fmla="*/ 0 w 76938"/>
                    <a:gd name="connsiteY3" fmla="*/ 12823 h 133359"/>
                  </a:gdLst>
                  <a:ahLst/>
                  <a:cxnLst>
                    <a:cxn ang="0">
                      <a:pos x="connsiteX0" y="connsiteY0"/>
                    </a:cxn>
                    <a:cxn ang="0">
                      <a:pos x="connsiteX1" y="connsiteY1"/>
                    </a:cxn>
                    <a:cxn ang="0">
                      <a:pos x="connsiteX2" y="connsiteY2"/>
                    </a:cxn>
                    <a:cxn ang="0">
                      <a:pos x="connsiteX3" y="connsiteY3"/>
                    </a:cxn>
                  </a:cxnLst>
                  <a:rect l="l" t="t" r="r" b="b"/>
                  <a:pathLst>
                    <a:path w="76938" h="133359">
                      <a:moveTo>
                        <a:pt x="28210" y="133359"/>
                      </a:moveTo>
                      <a:lnTo>
                        <a:pt x="76938" y="123101"/>
                      </a:lnTo>
                      <a:lnTo>
                        <a:pt x="48727" y="0"/>
                      </a:lnTo>
                      <a:lnTo>
                        <a:pt x="0" y="12823"/>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8" name="Freeform: Shape 147">
                  <a:extLst>
                    <a:ext uri="{FF2B5EF4-FFF2-40B4-BE49-F238E27FC236}">
                      <a16:creationId xmlns:a16="http://schemas.microsoft.com/office/drawing/2014/main" id="{95933092-75E8-477C-8B78-D6C4E43C8471}"/>
                    </a:ext>
                  </a:extLst>
                </p:cNvPr>
                <p:cNvSpPr/>
                <p:nvPr/>
              </p:nvSpPr>
              <p:spPr>
                <a:xfrm>
                  <a:off x="14814955" y="7534880"/>
                  <a:ext cx="71809" cy="130794"/>
                </a:xfrm>
                <a:custGeom>
                  <a:avLst/>
                  <a:gdLst>
                    <a:gd name="connsiteX0" fmla="*/ 20517 w 71809"/>
                    <a:gd name="connsiteY0" fmla="*/ 130795 h 130794"/>
                    <a:gd name="connsiteX1" fmla="*/ 71809 w 71809"/>
                    <a:gd name="connsiteY1" fmla="*/ 123101 h 130794"/>
                    <a:gd name="connsiteX2" fmla="*/ 48728 w 71809"/>
                    <a:gd name="connsiteY2" fmla="*/ 0 h 130794"/>
                    <a:gd name="connsiteX3" fmla="*/ 0 w 71809"/>
                    <a:gd name="connsiteY3" fmla="*/ 7694 h 130794"/>
                  </a:gdLst>
                  <a:ahLst/>
                  <a:cxnLst>
                    <a:cxn ang="0">
                      <a:pos x="connsiteX0" y="connsiteY0"/>
                    </a:cxn>
                    <a:cxn ang="0">
                      <a:pos x="connsiteX1" y="connsiteY1"/>
                    </a:cxn>
                    <a:cxn ang="0">
                      <a:pos x="connsiteX2" y="connsiteY2"/>
                    </a:cxn>
                    <a:cxn ang="0">
                      <a:pos x="connsiteX3" y="connsiteY3"/>
                    </a:cxn>
                  </a:cxnLst>
                  <a:rect l="l" t="t" r="r" b="b"/>
                  <a:pathLst>
                    <a:path w="71809" h="130794">
                      <a:moveTo>
                        <a:pt x="20517" y="130795"/>
                      </a:moveTo>
                      <a:lnTo>
                        <a:pt x="71809" y="123101"/>
                      </a:lnTo>
                      <a:lnTo>
                        <a:pt x="48728" y="0"/>
                      </a:lnTo>
                      <a:lnTo>
                        <a:pt x="0" y="769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49" name="Freeform: Shape 148">
                  <a:extLst>
                    <a:ext uri="{FF2B5EF4-FFF2-40B4-BE49-F238E27FC236}">
                      <a16:creationId xmlns:a16="http://schemas.microsoft.com/office/drawing/2014/main" id="{B4561BA9-EF5A-4871-9E4E-9F12CA0EA45A}"/>
                    </a:ext>
                  </a:extLst>
                </p:cNvPr>
                <p:cNvSpPr/>
                <p:nvPr/>
              </p:nvSpPr>
              <p:spPr>
                <a:xfrm>
                  <a:off x="14845730" y="7719532"/>
                  <a:ext cx="66679" cy="130794"/>
                </a:xfrm>
                <a:custGeom>
                  <a:avLst/>
                  <a:gdLst>
                    <a:gd name="connsiteX0" fmla="*/ 15388 w 66679"/>
                    <a:gd name="connsiteY0" fmla="*/ 130794 h 130794"/>
                    <a:gd name="connsiteX1" fmla="*/ 66680 w 66679"/>
                    <a:gd name="connsiteY1" fmla="*/ 123101 h 130794"/>
                    <a:gd name="connsiteX2" fmla="*/ 51292 w 66679"/>
                    <a:gd name="connsiteY2" fmla="*/ 0 h 130794"/>
                    <a:gd name="connsiteX3" fmla="*/ 0 w 66679"/>
                    <a:gd name="connsiteY3" fmla="*/ 7693 h 130794"/>
                  </a:gdLst>
                  <a:ahLst/>
                  <a:cxnLst>
                    <a:cxn ang="0">
                      <a:pos x="connsiteX0" y="connsiteY0"/>
                    </a:cxn>
                    <a:cxn ang="0">
                      <a:pos x="connsiteX1" y="connsiteY1"/>
                    </a:cxn>
                    <a:cxn ang="0">
                      <a:pos x="connsiteX2" y="connsiteY2"/>
                    </a:cxn>
                    <a:cxn ang="0">
                      <a:pos x="connsiteX3" y="connsiteY3"/>
                    </a:cxn>
                  </a:cxnLst>
                  <a:rect l="l" t="t" r="r" b="b"/>
                  <a:pathLst>
                    <a:path w="66679" h="130794">
                      <a:moveTo>
                        <a:pt x="15388" y="130794"/>
                      </a:moveTo>
                      <a:lnTo>
                        <a:pt x="66680" y="123101"/>
                      </a:lnTo>
                      <a:lnTo>
                        <a:pt x="51292" y="0"/>
                      </a:lnTo>
                      <a:lnTo>
                        <a:pt x="0" y="7693"/>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0" name="Freeform: Shape 149">
                  <a:extLst>
                    <a:ext uri="{FF2B5EF4-FFF2-40B4-BE49-F238E27FC236}">
                      <a16:creationId xmlns:a16="http://schemas.microsoft.com/office/drawing/2014/main" id="{6CEFEA98-5987-46D1-91DC-027C8B718A7B}"/>
                    </a:ext>
                  </a:extLst>
                </p:cNvPr>
                <p:cNvSpPr/>
                <p:nvPr/>
              </p:nvSpPr>
              <p:spPr>
                <a:xfrm>
                  <a:off x="14868812" y="7904183"/>
                  <a:ext cx="61550" cy="130794"/>
                </a:xfrm>
                <a:custGeom>
                  <a:avLst/>
                  <a:gdLst>
                    <a:gd name="connsiteX0" fmla="*/ 10258 w 61550"/>
                    <a:gd name="connsiteY0" fmla="*/ 130794 h 130794"/>
                    <a:gd name="connsiteX1" fmla="*/ 61550 w 61550"/>
                    <a:gd name="connsiteY1" fmla="*/ 125665 h 130794"/>
                    <a:gd name="connsiteX2" fmla="*/ 51292 w 61550"/>
                    <a:gd name="connsiteY2" fmla="*/ 0 h 130794"/>
                    <a:gd name="connsiteX3" fmla="*/ 0 w 61550"/>
                    <a:gd name="connsiteY3" fmla="*/ 5129 h 130794"/>
                  </a:gdLst>
                  <a:ahLst/>
                  <a:cxnLst>
                    <a:cxn ang="0">
                      <a:pos x="connsiteX0" y="connsiteY0"/>
                    </a:cxn>
                    <a:cxn ang="0">
                      <a:pos x="connsiteX1" y="connsiteY1"/>
                    </a:cxn>
                    <a:cxn ang="0">
                      <a:pos x="connsiteX2" y="connsiteY2"/>
                    </a:cxn>
                    <a:cxn ang="0">
                      <a:pos x="connsiteX3" y="connsiteY3"/>
                    </a:cxn>
                  </a:cxnLst>
                  <a:rect l="l" t="t" r="r" b="b"/>
                  <a:pathLst>
                    <a:path w="61550" h="130794">
                      <a:moveTo>
                        <a:pt x="10258" y="130794"/>
                      </a:moveTo>
                      <a:lnTo>
                        <a:pt x="61550" y="125665"/>
                      </a:lnTo>
                      <a:lnTo>
                        <a:pt x="51292" y="0"/>
                      </a:lnTo>
                      <a:lnTo>
                        <a:pt x="0" y="5129"/>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1" name="Freeform: Shape 150">
                  <a:extLst>
                    <a:ext uri="{FF2B5EF4-FFF2-40B4-BE49-F238E27FC236}">
                      <a16:creationId xmlns:a16="http://schemas.microsoft.com/office/drawing/2014/main" id="{DA09905A-9B1D-4DF3-AA9E-F0BDC533C4AB}"/>
                    </a:ext>
                  </a:extLst>
                </p:cNvPr>
                <p:cNvSpPr/>
                <p:nvPr/>
              </p:nvSpPr>
              <p:spPr>
                <a:xfrm>
                  <a:off x="14884199" y="8091399"/>
                  <a:ext cx="51292" cy="128230"/>
                </a:xfrm>
                <a:custGeom>
                  <a:avLst/>
                  <a:gdLst>
                    <a:gd name="connsiteX0" fmla="*/ 2565 w 51292"/>
                    <a:gd name="connsiteY0" fmla="*/ 128230 h 128230"/>
                    <a:gd name="connsiteX1" fmla="*/ 51292 w 51292"/>
                    <a:gd name="connsiteY1" fmla="*/ 125665 h 128230"/>
                    <a:gd name="connsiteX2" fmla="*/ 48727 w 51292"/>
                    <a:gd name="connsiteY2" fmla="*/ 0 h 128230"/>
                    <a:gd name="connsiteX3" fmla="*/ 0 w 51292"/>
                    <a:gd name="connsiteY3" fmla="*/ 2564 h 128230"/>
                  </a:gdLst>
                  <a:ahLst/>
                  <a:cxnLst>
                    <a:cxn ang="0">
                      <a:pos x="connsiteX0" y="connsiteY0"/>
                    </a:cxn>
                    <a:cxn ang="0">
                      <a:pos x="connsiteX1" y="connsiteY1"/>
                    </a:cxn>
                    <a:cxn ang="0">
                      <a:pos x="connsiteX2" y="connsiteY2"/>
                    </a:cxn>
                    <a:cxn ang="0">
                      <a:pos x="connsiteX3" y="connsiteY3"/>
                    </a:cxn>
                  </a:cxnLst>
                  <a:rect l="l" t="t" r="r" b="b"/>
                  <a:pathLst>
                    <a:path w="51292" h="128230">
                      <a:moveTo>
                        <a:pt x="2565" y="128230"/>
                      </a:moveTo>
                      <a:lnTo>
                        <a:pt x="51292" y="125665"/>
                      </a:lnTo>
                      <a:lnTo>
                        <a:pt x="48727" y="0"/>
                      </a:lnTo>
                      <a:lnTo>
                        <a:pt x="0" y="256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grpSp>
          <p:nvGrpSpPr>
            <p:cNvPr id="152" name="Graphic 3">
              <a:extLst>
                <a:ext uri="{FF2B5EF4-FFF2-40B4-BE49-F238E27FC236}">
                  <a16:creationId xmlns:a16="http://schemas.microsoft.com/office/drawing/2014/main" id="{B915E3DC-464B-42F5-AD1F-08EAEF990379}"/>
                </a:ext>
              </a:extLst>
            </p:cNvPr>
            <p:cNvGrpSpPr/>
            <p:nvPr/>
          </p:nvGrpSpPr>
          <p:grpSpPr>
            <a:xfrm>
              <a:off x="9635375" y="6239373"/>
              <a:ext cx="3407038" cy="4035071"/>
              <a:chOff x="9635375" y="6239373"/>
              <a:chExt cx="3407038" cy="4035071"/>
            </a:xfrm>
            <a:solidFill>
              <a:srgbClr val="000000"/>
            </a:solidFill>
          </p:grpSpPr>
          <p:sp>
            <p:nvSpPr>
              <p:cNvPr id="153" name="Freeform: Shape 152">
                <a:extLst>
                  <a:ext uri="{FF2B5EF4-FFF2-40B4-BE49-F238E27FC236}">
                    <a16:creationId xmlns:a16="http://schemas.microsoft.com/office/drawing/2014/main" id="{20D3EE4C-BBB2-434C-B0F6-EF32B284AAFF}"/>
                  </a:ext>
                </a:extLst>
              </p:cNvPr>
              <p:cNvSpPr/>
              <p:nvPr/>
            </p:nvSpPr>
            <p:spPr>
              <a:xfrm>
                <a:off x="9640504" y="6325115"/>
                <a:ext cx="3279175" cy="3949330"/>
              </a:xfrm>
              <a:custGeom>
                <a:avLst/>
                <a:gdLst>
                  <a:gd name="connsiteX0" fmla="*/ 2963764 w 3279175"/>
                  <a:gd name="connsiteY0" fmla="*/ 1125133 h 3949330"/>
                  <a:gd name="connsiteX1" fmla="*/ 3094559 w 3279175"/>
                  <a:gd name="connsiteY1" fmla="*/ 981515 h 3949330"/>
                  <a:gd name="connsiteX2" fmla="*/ 3094559 w 3279175"/>
                  <a:gd name="connsiteY2" fmla="*/ 981515 h 3949330"/>
                  <a:gd name="connsiteX3" fmla="*/ 3097123 w 3279175"/>
                  <a:gd name="connsiteY3" fmla="*/ 981515 h 3949330"/>
                  <a:gd name="connsiteX4" fmla="*/ 3004798 w 3279175"/>
                  <a:gd name="connsiteY4" fmla="*/ 763524 h 3949330"/>
                  <a:gd name="connsiteX5" fmla="*/ 2832969 w 3279175"/>
                  <a:gd name="connsiteY5" fmla="*/ 601954 h 3949330"/>
                  <a:gd name="connsiteX6" fmla="*/ 2832969 w 3279175"/>
                  <a:gd name="connsiteY6" fmla="*/ 601954 h 3949330"/>
                  <a:gd name="connsiteX7" fmla="*/ 2666270 w 3279175"/>
                  <a:gd name="connsiteY7" fmla="*/ 663505 h 3949330"/>
                  <a:gd name="connsiteX8" fmla="*/ 2045636 w 3279175"/>
                  <a:gd name="connsiteY8" fmla="*/ 4402 h 3949330"/>
                  <a:gd name="connsiteX9" fmla="*/ 2035378 w 3279175"/>
                  <a:gd name="connsiteY9" fmla="*/ 17225 h 3949330"/>
                  <a:gd name="connsiteX10" fmla="*/ 2035378 w 3279175"/>
                  <a:gd name="connsiteY10" fmla="*/ 14660 h 3949330"/>
                  <a:gd name="connsiteX11" fmla="*/ 509439 w 3279175"/>
                  <a:gd name="connsiteY11" fmla="*/ 1691910 h 3949330"/>
                  <a:gd name="connsiteX12" fmla="*/ 481228 w 3279175"/>
                  <a:gd name="connsiteY12" fmla="*/ 1709862 h 3949330"/>
                  <a:gd name="connsiteX13" fmla="*/ 481228 w 3279175"/>
                  <a:gd name="connsiteY13" fmla="*/ 1709862 h 3949330"/>
                  <a:gd name="connsiteX14" fmla="*/ 9342 w 3279175"/>
                  <a:gd name="connsiteY14" fmla="*/ 2074036 h 3949330"/>
                  <a:gd name="connsiteX15" fmla="*/ 1648 w 3279175"/>
                  <a:gd name="connsiteY15" fmla="*/ 2122763 h 3949330"/>
                  <a:gd name="connsiteX16" fmla="*/ 601765 w 3279175"/>
                  <a:gd name="connsiteY16" fmla="*/ 2915225 h 3949330"/>
                  <a:gd name="connsiteX17" fmla="*/ 1022360 w 3279175"/>
                  <a:gd name="connsiteY17" fmla="*/ 3687171 h 3949330"/>
                  <a:gd name="connsiteX18" fmla="*/ 1512199 w 3279175"/>
                  <a:gd name="connsiteY18" fmla="*/ 3894904 h 3949330"/>
                  <a:gd name="connsiteX19" fmla="*/ 1737883 w 3279175"/>
                  <a:gd name="connsiteY19" fmla="*/ 3771802 h 3949330"/>
                  <a:gd name="connsiteX20" fmla="*/ 1743013 w 3279175"/>
                  <a:gd name="connsiteY20" fmla="*/ 3397371 h 3949330"/>
                  <a:gd name="connsiteX21" fmla="*/ 1404485 w 3279175"/>
                  <a:gd name="connsiteY21" fmla="*/ 3105006 h 3949330"/>
                  <a:gd name="connsiteX22" fmla="*/ 1124944 w 3279175"/>
                  <a:gd name="connsiteY22" fmla="*/ 2830594 h 3949330"/>
                  <a:gd name="connsiteX23" fmla="*/ 1250609 w 3279175"/>
                  <a:gd name="connsiteY23" fmla="*/ 2622861 h 3949330"/>
                  <a:gd name="connsiteX24" fmla="*/ 1176236 w 3279175"/>
                  <a:gd name="connsiteY24" fmla="*/ 2502324 h 3949330"/>
                  <a:gd name="connsiteX25" fmla="*/ 1163413 w 3279175"/>
                  <a:gd name="connsiteY25" fmla="*/ 2481808 h 3949330"/>
                  <a:gd name="connsiteX26" fmla="*/ 3238176 w 3279175"/>
                  <a:gd name="connsiteY26" fmla="*/ 1881691 h 3949330"/>
                  <a:gd name="connsiteX27" fmla="*/ 3256129 w 3279175"/>
                  <a:gd name="connsiteY27" fmla="*/ 1881691 h 3949330"/>
                  <a:gd name="connsiteX28" fmla="*/ 3256129 w 3279175"/>
                  <a:gd name="connsiteY28" fmla="*/ 1881691 h 3949330"/>
                  <a:gd name="connsiteX29" fmla="*/ 3256129 w 3279175"/>
                  <a:gd name="connsiteY29" fmla="*/ 1881691 h 3949330"/>
                  <a:gd name="connsiteX30" fmla="*/ 3263822 w 3279175"/>
                  <a:gd name="connsiteY30" fmla="*/ 1879126 h 3949330"/>
                  <a:gd name="connsiteX31" fmla="*/ 2963764 w 3279175"/>
                  <a:gd name="connsiteY31" fmla="*/ 1125133 h 394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79175" h="3949330">
                    <a:moveTo>
                      <a:pt x="2963764" y="1125133"/>
                    </a:moveTo>
                    <a:lnTo>
                      <a:pt x="3094559" y="981515"/>
                    </a:lnTo>
                    <a:lnTo>
                      <a:pt x="3094559" y="981515"/>
                    </a:lnTo>
                    <a:cubicBezTo>
                      <a:pt x="3094559" y="981515"/>
                      <a:pt x="3097123" y="981515"/>
                      <a:pt x="3097123" y="981515"/>
                    </a:cubicBezTo>
                    <a:cubicBezTo>
                      <a:pt x="3120205" y="966128"/>
                      <a:pt x="3079171" y="868673"/>
                      <a:pt x="3004798" y="763524"/>
                    </a:cubicBezTo>
                    <a:cubicBezTo>
                      <a:pt x="2932988" y="658375"/>
                      <a:pt x="2856050" y="586567"/>
                      <a:pt x="2832969" y="601954"/>
                    </a:cubicBezTo>
                    <a:cubicBezTo>
                      <a:pt x="2832969" y="601954"/>
                      <a:pt x="2832969" y="601954"/>
                      <a:pt x="2832969" y="601954"/>
                    </a:cubicBezTo>
                    <a:lnTo>
                      <a:pt x="2666270" y="663505"/>
                    </a:lnTo>
                    <a:cubicBezTo>
                      <a:pt x="2376470" y="245474"/>
                      <a:pt x="2112316" y="-39197"/>
                      <a:pt x="2045636" y="4402"/>
                    </a:cubicBezTo>
                    <a:cubicBezTo>
                      <a:pt x="2040507" y="6966"/>
                      <a:pt x="2037942" y="12095"/>
                      <a:pt x="2035378" y="17225"/>
                    </a:cubicBezTo>
                    <a:cubicBezTo>
                      <a:pt x="2035378" y="17225"/>
                      <a:pt x="2035378" y="14660"/>
                      <a:pt x="2035378" y="14660"/>
                    </a:cubicBezTo>
                    <a:cubicBezTo>
                      <a:pt x="1763530" y="1148214"/>
                      <a:pt x="830014" y="1576503"/>
                      <a:pt x="509439" y="1691910"/>
                    </a:cubicBezTo>
                    <a:cubicBezTo>
                      <a:pt x="499181" y="1697039"/>
                      <a:pt x="488923" y="1702169"/>
                      <a:pt x="481228" y="1709862"/>
                    </a:cubicBezTo>
                    <a:lnTo>
                      <a:pt x="481228" y="1709862"/>
                    </a:lnTo>
                    <a:cubicBezTo>
                      <a:pt x="481228" y="1709862"/>
                      <a:pt x="76021" y="1812446"/>
                      <a:pt x="9342" y="2074036"/>
                    </a:cubicBezTo>
                    <a:cubicBezTo>
                      <a:pt x="4212" y="2089423"/>
                      <a:pt x="1648" y="2104811"/>
                      <a:pt x="1648" y="2122763"/>
                    </a:cubicBezTo>
                    <a:cubicBezTo>
                      <a:pt x="-23998" y="2422822"/>
                      <a:pt x="252979" y="2902402"/>
                      <a:pt x="601765" y="2915225"/>
                    </a:cubicBezTo>
                    <a:cubicBezTo>
                      <a:pt x="950551" y="2928048"/>
                      <a:pt x="932598" y="3410194"/>
                      <a:pt x="1022360" y="3687171"/>
                    </a:cubicBezTo>
                    <a:cubicBezTo>
                      <a:pt x="1112121" y="3964148"/>
                      <a:pt x="1199317" y="4000053"/>
                      <a:pt x="1512199" y="3894904"/>
                    </a:cubicBezTo>
                    <a:cubicBezTo>
                      <a:pt x="1607089" y="3861564"/>
                      <a:pt x="1681463" y="3817966"/>
                      <a:pt x="1737883" y="3771802"/>
                    </a:cubicBezTo>
                    <a:cubicBezTo>
                      <a:pt x="1853291" y="3676913"/>
                      <a:pt x="1855855" y="3497390"/>
                      <a:pt x="1743013" y="3397371"/>
                    </a:cubicBezTo>
                    <a:cubicBezTo>
                      <a:pt x="1666075" y="3328127"/>
                      <a:pt x="1558361" y="3230672"/>
                      <a:pt x="1404485" y="3105006"/>
                    </a:cubicBezTo>
                    <a:cubicBezTo>
                      <a:pt x="1268562" y="2992164"/>
                      <a:pt x="1181365" y="2902402"/>
                      <a:pt x="1124944" y="2830594"/>
                    </a:cubicBezTo>
                    <a:cubicBezTo>
                      <a:pt x="1227528" y="2789560"/>
                      <a:pt x="1304466" y="2666459"/>
                      <a:pt x="1250609" y="2622861"/>
                    </a:cubicBezTo>
                    <a:cubicBezTo>
                      <a:pt x="1214705" y="2594650"/>
                      <a:pt x="1191623" y="2543358"/>
                      <a:pt x="1176236" y="2502324"/>
                    </a:cubicBezTo>
                    <a:cubicBezTo>
                      <a:pt x="1173671" y="2494631"/>
                      <a:pt x="1168542" y="2489501"/>
                      <a:pt x="1163413" y="2481808"/>
                    </a:cubicBezTo>
                    <a:cubicBezTo>
                      <a:pt x="1855855" y="1904772"/>
                      <a:pt x="3071477" y="1881691"/>
                      <a:pt x="3238176" y="1881691"/>
                    </a:cubicBezTo>
                    <a:cubicBezTo>
                      <a:pt x="3245870" y="1884255"/>
                      <a:pt x="3250999" y="1884255"/>
                      <a:pt x="3256129" y="1881691"/>
                    </a:cubicBezTo>
                    <a:lnTo>
                      <a:pt x="3256129" y="1881691"/>
                    </a:lnTo>
                    <a:cubicBezTo>
                      <a:pt x="3256129" y="1881691"/>
                      <a:pt x="3256129" y="1881691"/>
                      <a:pt x="3256129" y="1881691"/>
                    </a:cubicBezTo>
                    <a:cubicBezTo>
                      <a:pt x="3258693" y="1881691"/>
                      <a:pt x="3261258" y="1879126"/>
                      <a:pt x="3263822" y="1879126"/>
                    </a:cubicBezTo>
                    <a:cubicBezTo>
                      <a:pt x="3325373" y="1838092"/>
                      <a:pt x="3197143" y="1522647"/>
                      <a:pt x="2963764" y="112513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54" name="Graphic 3">
                <a:extLst>
                  <a:ext uri="{FF2B5EF4-FFF2-40B4-BE49-F238E27FC236}">
                    <a16:creationId xmlns:a16="http://schemas.microsoft.com/office/drawing/2014/main" id="{B915E3DC-464B-42F5-AD1F-08EAEF990379}"/>
                  </a:ext>
                </a:extLst>
              </p:cNvPr>
              <p:cNvGrpSpPr/>
              <p:nvPr/>
            </p:nvGrpSpPr>
            <p:grpSpPr>
              <a:xfrm>
                <a:off x="9635375" y="6239373"/>
                <a:ext cx="3407038" cy="4035071"/>
                <a:chOff x="9635375" y="6239373"/>
                <a:chExt cx="3407038" cy="4035071"/>
              </a:xfrm>
              <a:solidFill>
                <a:srgbClr val="000000"/>
              </a:solidFill>
            </p:grpSpPr>
            <p:sp>
              <p:nvSpPr>
                <p:cNvPr id="155" name="Freeform: Shape 154">
                  <a:extLst>
                    <a:ext uri="{FF2B5EF4-FFF2-40B4-BE49-F238E27FC236}">
                      <a16:creationId xmlns:a16="http://schemas.microsoft.com/office/drawing/2014/main" id="{471DEC81-D06C-4858-957B-3675DB3CECF7}"/>
                    </a:ext>
                  </a:extLst>
                </p:cNvPr>
                <p:cNvSpPr/>
                <p:nvPr/>
              </p:nvSpPr>
              <p:spPr>
                <a:xfrm>
                  <a:off x="10611992" y="8789437"/>
                  <a:ext cx="295970" cy="376919"/>
                </a:xfrm>
                <a:custGeom>
                  <a:avLst/>
                  <a:gdLst>
                    <a:gd name="connsiteX0" fmla="*/ 17532 w 295970"/>
                    <a:gd name="connsiteY0" fmla="*/ 109811 h 376919"/>
                    <a:gd name="connsiteX1" fmla="*/ 122681 w 295970"/>
                    <a:gd name="connsiteY1" fmla="*/ 9792 h 376919"/>
                    <a:gd name="connsiteX2" fmla="*/ 204748 w 295970"/>
                    <a:gd name="connsiteY2" fmla="*/ 38002 h 376919"/>
                    <a:gd name="connsiteX3" fmla="*/ 279121 w 295970"/>
                    <a:gd name="connsiteY3" fmla="*/ 158539 h 376919"/>
                    <a:gd name="connsiteX4" fmla="*/ 107293 w 295970"/>
                    <a:gd name="connsiteY4" fmla="*/ 376530 h 376919"/>
                    <a:gd name="connsiteX5" fmla="*/ 56001 w 295970"/>
                    <a:gd name="connsiteY5" fmla="*/ 350884 h 376919"/>
                    <a:gd name="connsiteX6" fmla="*/ 9838 w 295970"/>
                    <a:gd name="connsiteY6" fmla="*/ 125199 h 376919"/>
                    <a:gd name="connsiteX7" fmla="*/ 17532 w 295970"/>
                    <a:gd name="connsiteY7" fmla="*/ 109811 h 37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70" h="376919">
                      <a:moveTo>
                        <a:pt x="17532" y="109811"/>
                      </a:moveTo>
                      <a:cubicBezTo>
                        <a:pt x="30355" y="91859"/>
                        <a:pt x="68824" y="45696"/>
                        <a:pt x="122681" y="9792"/>
                      </a:cubicBezTo>
                      <a:cubicBezTo>
                        <a:pt x="153456" y="-10725"/>
                        <a:pt x="191925" y="2098"/>
                        <a:pt x="204748" y="38002"/>
                      </a:cubicBezTo>
                      <a:cubicBezTo>
                        <a:pt x="220136" y="79036"/>
                        <a:pt x="243217" y="127763"/>
                        <a:pt x="279121" y="158539"/>
                      </a:cubicBezTo>
                      <a:cubicBezTo>
                        <a:pt x="338108" y="207266"/>
                        <a:pt x="232959" y="361142"/>
                        <a:pt x="107293" y="376530"/>
                      </a:cubicBezTo>
                      <a:cubicBezTo>
                        <a:pt x="86776" y="379095"/>
                        <a:pt x="66259" y="368836"/>
                        <a:pt x="56001" y="350884"/>
                      </a:cubicBezTo>
                      <a:cubicBezTo>
                        <a:pt x="27790" y="304721"/>
                        <a:pt x="-20937" y="209831"/>
                        <a:pt x="9838" y="125199"/>
                      </a:cubicBezTo>
                      <a:cubicBezTo>
                        <a:pt x="12403" y="120070"/>
                        <a:pt x="14967" y="114940"/>
                        <a:pt x="17532" y="109811"/>
                      </a:cubicBezTo>
                      <a:close/>
                    </a:path>
                  </a:pathLst>
                </a:custGeom>
                <a:solidFill>
                  <a:schemeClr val="tx1">
                    <a:lumMod val="50000"/>
                    <a:lumOff val="5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156" name="Graphic 3">
                  <a:extLst>
                    <a:ext uri="{FF2B5EF4-FFF2-40B4-BE49-F238E27FC236}">
                      <a16:creationId xmlns:a16="http://schemas.microsoft.com/office/drawing/2014/main" id="{B915E3DC-464B-42F5-AD1F-08EAEF990379}"/>
                    </a:ext>
                  </a:extLst>
                </p:cNvPr>
                <p:cNvGrpSpPr/>
                <p:nvPr/>
              </p:nvGrpSpPr>
              <p:grpSpPr>
                <a:xfrm>
                  <a:off x="9635375" y="6239373"/>
                  <a:ext cx="3407038" cy="4035071"/>
                  <a:chOff x="9635375" y="6239373"/>
                  <a:chExt cx="3407038" cy="4035071"/>
                </a:xfrm>
                <a:solidFill>
                  <a:srgbClr val="000000"/>
                </a:solidFill>
              </p:grpSpPr>
              <p:grpSp>
                <p:nvGrpSpPr>
                  <p:cNvPr id="157" name="Graphic 3">
                    <a:extLst>
                      <a:ext uri="{FF2B5EF4-FFF2-40B4-BE49-F238E27FC236}">
                        <a16:creationId xmlns:a16="http://schemas.microsoft.com/office/drawing/2014/main" id="{B915E3DC-464B-42F5-AD1F-08EAEF990379}"/>
                      </a:ext>
                    </a:extLst>
                  </p:cNvPr>
                  <p:cNvGrpSpPr/>
                  <p:nvPr/>
                </p:nvGrpSpPr>
                <p:grpSpPr>
                  <a:xfrm>
                    <a:off x="9635375" y="6239373"/>
                    <a:ext cx="3407038" cy="4035071"/>
                    <a:chOff x="9635375" y="6239373"/>
                    <a:chExt cx="3407038" cy="4035071"/>
                  </a:xfrm>
                  <a:solidFill>
                    <a:srgbClr val="000000"/>
                  </a:solidFill>
                </p:grpSpPr>
                <p:sp>
                  <p:nvSpPr>
                    <p:cNvPr id="158" name="Freeform: Shape 157">
                      <a:extLst>
                        <a:ext uri="{FF2B5EF4-FFF2-40B4-BE49-F238E27FC236}">
                          <a16:creationId xmlns:a16="http://schemas.microsoft.com/office/drawing/2014/main" id="{B602D24F-72F1-4348-8902-F882E8FCE4AD}"/>
                        </a:ext>
                      </a:extLst>
                    </p:cNvPr>
                    <p:cNvSpPr/>
                    <p:nvPr/>
                  </p:nvSpPr>
                  <p:spPr>
                    <a:xfrm>
                      <a:off x="9644717" y="8032413"/>
                      <a:ext cx="669361" cy="364173"/>
                    </a:xfrm>
                    <a:custGeom>
                      <a:avLst/>
                      <a:gdLst>
                        <a:gd name="connsiteX0" fmla="*/ 284671 w 669361"/>
                        <a:gd name="connsiteY0" fmla="*/ 179522 h 364173"/>
                        <a:gd name="connsiteX1" fmla="*/ 669361 w 669361"/>
                        <a:gd name="connsiteY1" fmla="*/ 320575 h 364173"/>
                        <a:gd name="connsiteX2" fmla="*/ 471887 w 669361"/>
                        <a:gd name="connsiteY2" fmla="*/ 0 h 364173"/>
                        <a:gd name="connsiteX3" fmla="*/ 0 w 669361"/>
                        <a:gd name="connsiteY3" fmla="*/ 364173 h 364173"/>
                        <a:gd name="connsiteX4" fmla="*/ 284671 w 669361"/>
                        <a:gd name="connsiteY4" fmla="*/ 179522 h 364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361" h="364173">
                          <a:moveTo>
                            <a:pt x="284671" y="179522"/>
                          </a:moveTo>
                          <a:cubicBezTo>
                            <a:pt x="412901" y="228249"/>
                            <a:pt x="538567" y="307752"/>
                            <a:pt x="669361" y="320575"/>
                          </a:cubicBezTo>
                          <a:lnTo>
                            <a:pt x="471887" y="0"/>
                          </a:lnTo>
                          <a:cubicBezTo>
                            <a:pt x="471887" y="0"/>
                            <a:pt x="66680" y="102584"/>
                            <a:pt x="0" y="364173"/>
                          </a:cubicBezTo>
                          <a:cubicBezTo>
                            <a:pt x="58986" y="241072"/>
                            <a:pt x="161570" y="138488"/>
                            <a:pt x="284671" y="179522"/>
                          </a:cubicBezTo>
                          <a:close/>
                        </a:path>
                      </a:pathLst>
                    </a:custGeom>
                    <a:solidFill>
                      <a:schemeClr val="tx1">
                        <a:lumMod val="50000"/>
                        <a:lumOff val="5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59" name="Freeform: Shape 158">
                      <a:extLst>
                        <a:ext uri="{FF2B5EF4-FFF2-40B4-BE49-F238E27FC236}">
                          <a16:creationId xmlns:a16="http://schemas.microsoft.com/office/drawing/2014/main" id="{F113EA73-4280-42AF-ABD2-4C21EB4ECCFF}"/>
                        </a:ext>
                      </a:extLst>
                    </p:cNvPr>
                    <p:cNvSpPr/>
                    <p:nvPr/>
                  </p:nvSpPr>
                  <p:spPr>
                    <a:xfrm>
                      <a:off x="9635375" y="8202904"/>
                      <a:ext cx="1828329" cy="2071540"/>
                    </a:xfrm>
                    <a:custGeom>
                      <a:avLst/>
                      <a:gdLst>
                        <a:gd name="connsiteX0" fmla="*/ 1745578 w 1828329"/>
                        <a:gd name="connsiteY0" fmla="*/ 1517017 h 2071540"/>
                        <a:gd name="connsiteX1" fmla="*/ 1407051 w 1828329"/>
                        <a:gd name="connsiteY1" fmla="*/ 1224653 h 2071540"/>
                        <a:gd name="connsiteX2" fmla="*/ 1032619 w 1828329"/>
                        <a:gd name="connsiteY2" fmla="*/ 729684 h 2071540"/>
                        <a:gd name="connsiteX3" fmla="*/ 676139 w 1828329"/>
                        <a:gd name="connsiteY3" fmla="*/ 150084 h 2071540"/>
                        <a:gd name="connsiteX4" fmla="*/ 291448 w 1828329"/>
                        <a:gd name="connsiteY4" fmla="*/ 9031 h 2071540"/>
                        <a:gd name="connsiteX5" fmla="*/ 9342 w 1828329"/>
                        <a:gd name="connsiteY5" fmla="*/ 196247 h 2071540"/>
                        <a:gd name="connsiteX6" fmla="*/ 1648 w 1828329"/>
                        <a:gd name="connsiteY6" fmla="*/ 244974 h 2071540"/>
                        <a:gd name="connsiteX7" fmla="*/ 601765 w 1828329"/>
                        <a:gd name="connsiteY7" fmla="*/ 1037436 h 2071540"/>
                        <a:gd name="connsiteX8" fmla="*/ 1022360 w 1828329"/>
                        <a:gd name="connsiteY8" fmla="*/ 1809382 h 2071540"/>
                        <a:gd name="connsiteX9" fmla="*/ 1512199 w 1828329"/>
                        <a:gd name="connsiteY9" fmla="*/ 2017114 h 2071540"/>
                        <a:gd name="connsiteX10" fmla="*/ 1737884 w 1828329"/>
                        <a:gd name="connsiteY10" fmla="*/ 1894013 h 2071540"/>
                        <a:gd name="connsiteX11" fmla="*/ 1745578 w 1828329"/>
                        <a:gd name="connsiteY11" fmla="*/ 1517017 h 207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329" h="2071540">
                          <a:moveTo>
                            <a:pt x="1745578" y="1517017"/>
                          </a:moveTo>
                          <a:cubicBezTo>
                            <a:pt x="1668640" y="1447772"/>
                            <a:pt x="1560927" y="1350318"/>
                            <a:pt x="1407051" y="1224653"/>
                          </a:cubicBezTo>
                          <a:cubicBezTo>
                            <a:pt x="973632" y="865608"/>
                            <a:pt x="1032619" y="729684"/>
                            <a:pt x="1032619" y="729684"/>
                          </a:cubicBezTo>
                          <a:lnTo>
                            <a:pt x="676139" y="150084"/>
                          </a:lnTo>
                          <a:cubicBezTo>
                            <a:pt x="545344" y="137261"/>
                            <a:pt x="417114" y="55194"/>
                            <a:pt x="291448" y="9031"/>
                          </a:cubicBezTo>
                          <a:cubicBezTo>
                            <a:pt x="168347" y="-32003"/>
                            <a:pt x="65763" y="73146"/>
                            <a:pt x="9342" y="196247"/>
                          </a:cubicBezTo>
                          <a:cubicBezTo>
                            <a:pt x="4213" y="211634"/>
                            <a:pt x="1648" y="227022"/>
                            <a:pt x="1648" y="244974"/>
                          </a:cubicBezTo>
                          <a:cubicBezTo>
                            <a:pt x="-23998" y="545033"/>
                            <a:pt x="252979" y="1024613"/>
                            <a:pt x="601765" y="1037436"/>
                          </a:cubicBezTo>
                          <a:cubicBezTo>
                            <a:pt x="950551" y="1050259"/>
                            <a:pt x="932599" y="1532405"/>
                            <a:pt x="1022360" y="1809382"/>
                          </a:cubicBezTo>
                          <a:cubicBezTo>
                            <a:pt x="1112121" y="2086358"/>
                            <a:pt x="1199318" y="2122263"/>
                            <a:pt x="1512199" y="2017114"/>
                          </a:cubicBezTo>
                          <a:cubicBezTo>
                            <a:pt x="1607089" y="1983774"/>
                            <a:pt x="1681463" y="1940176"/>
                            <a:pt x="1737884" y="1894013"/>
                          </a:cubicBezTo>
                          <a:cubicBezTo>
                            <a:pt x="1855856" y="1793994"/>
                            <a:pt x="1858420" y="1617036"/>
                            <a:pt x="1745578" y="1517017"/>
                          </a:cubicBezTo>
                          <a:close/>
                        </a:path>
                      </a:pathLst>
                    </a:custGeom>
                    <a:solidFill>
                      <a:schemeClr val="tx1">
                        <a:lumMod val="65000"/>
                        <a:lumOff val="3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0" name="Freeform: Shape 159">
                      <a:extLst>
                        <a:ext uri="{FF2B5EF4-FFF2-40B4-BE49-F238E27FC236}">
                          <a16:creationId xmlns:a16="http://schemas.microsoft.com/office/drawing/2014/main" id="{2AAE80B5-DA64-4BFA-9358-FBAE652150D5}"/>
                        </a:ext>
                      </a:extLst>
                    </p:cNvPr>
                    <p:cNvSpPr/>
                    <p:nvPr/>
                  </p:nvSpPr>
                  <p:spPr>
                    <a:xfrm>
                      <a:off x="10318886" y="8955274"/>
                      <a:ext cx="359870" cy="386534"/>
                    </a:xfrm>
                    <a:custGeom>
                      <a:avLst/>
                      <a:gdLst>
                        <a:gd name="connsiteX0" fmla="*/ 15709 w 359870"/>
                        <a:gd name="connsiteY0" fmla="*/ 282502 h 386534"/>
                        <a:gd name="connsiteX1" fmla="*/ 159326 w 359870"/>
                        <a:gd name="connsiteY1" fmla="*/ 377392 h 386534"/>
                        <a:gd name="connsiteX2" fmla="*/ 200359 w 359870"/>
                        <a:gd name="connsiteY2" fmla="*/ 362005 h 386534"/>
                        <a:gd name="connsiteX3" fmla="*/ 343977 w 359870"/>
                        <a:gd name="connsiteY3" fmla="*/ 115803 h 386534"/>
                        <a:gd name="connsiteX4" fmla="*/ 356800 w 359870"/>
                        <a:gd name="connsiteY4" fmla="*/ 85028 h 386534"/>
                        <a:gd name="connsiteX5" fmla="*/ 338849 w 359870"/>
                        <a:gd name="connsiteY5" fmla="*/ 20913 h 386534"/>
                        <a:gd name="connsiteX6" fmla="*/ 310638 w 359870"/>
                        <a:gd name="connsiteY6" fmla="*/ 395 h 386534"/>
                        <a:gd name="connsiteX7" fmla="*/ 251652 w 359870"/>
                        <a:gd name="connsiteY7" fmla="*/ 2960 h 386534"/>
                        <a:gd name="connsiteX8" fmla="*/ 228570 w 359870"/>
                        <a:gd name="connsiteY8" fmla="*/ 18348 h 386534"/>
                        <a:gd name="connsiteX9" fmla="*/ 8014 w 359870"/>
                        <a:gd name="connsiteY9" fmla="*/ 241469 h 386534"/>
                        <a:gd name="connsiteX10" fmla="*/ 15709 w 359870"/>
                        <a:gd name="connsiteY10" fmla="*/ 282502 h 38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9870" h="386534">
                          <a:moveTo>
                            <a:pt x="15709" y="282502"/>
                          </a:moveTo>
                          <a:cubicBezTo>
                            <a:pt x="56742" y="295325"/>
                            <a:pt x="113163" y="323536"/>
                            <a:pt x="159326" y="377392"/>
                          </a:cubicBezTo>
                          <a:cubicBezTo>
                            <a:pt x="172149" y="395345"/>
                            <a:pt x="200359" y="385086"/>
                            <a:pt x="200359" y="362005"/>
                          </a:cubicBezTo>
                          <a:cubicBezTo>
                            <a:pt x="202924" y="274808"/>
                            <a:pt x="226006" y="156836"/>
                            <a:pt x="343977" y="115803"/>
                          </a:cubicBezTo>
                          <a:cubicBezTo>
                            <a:pt x="356800" y="110674"/>
                            <a:pt x="364495" y="95286"/>
                            <a:pt x="356800" y="85028"/>
                          </a:cubicBezTo>
                          <a:cubicBezTo>
                            <a:pt x="349107" y="69640"/>
                            <a:pt x="343977" y="49124"/>
                            <a:pt x="338849" y="20913"/>
                          </a:cubicBezTo>
                          <a:cubicBezTo>
                            <a:pt x="336284" y="8090"/>
                            <a:pt x="323461" y="-2169"/>
                            <a:pt x="310638" y="395"/>
                          </a:cubicBezTo>
                          <a:cubicBezTo>
                            <a:pt x="295250" y="2960"/>
                            <a:pt x="272169" y="5525"/>
                            <a:pt x="251652" y="2960"/>
                          </a:cubicBezTo>
                          <a:cubicBezTo>
                            <a:pt x="241393" y="2960"/>
                            <a:pt x="231135" y="8090"/>
                            <a:pt x="228570" y="18348"/>
                          </a:cubicBezTo>
                          <a:cubicBezTo>
                            <a:pt x="213183" y="54252"/>
                            <a:pt x="159326" y="146578"/>
                            <a:pt x="8014" y="241469"/>
                          </a:cubicBezTo>
                          <a:cubicBezTo>
                            <a:pt x="-4809" y="251727"/>
                            <a:pt x="-2244" y="277373"/>
                            <a:pt x="15709" y="282502"/>
                          </a:cubicBezTo>
                          <a:close/>
                        </a:path>
                      </a:pathLst>
                    </a:custGeom>
                    <a:solidFill>
                      <a:schemeClr val="tx1">
                        <a:lumMod val="50000"/>
                        <a:lumOff val="5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1" name="Freeform: Shape 160">
                      <a:extLst>
                        <a:ext uri="{FF2B5EF4-FFF2-40B4-BE49-F238E27FC236}">
                          <a16:creationId xmlns:a16="http://schemas.microsoft.com/office/drawing/2014/main" id="{64C85260-C5C6-464D-88F7-632D88FDE4C7}"/>
                        </a:ext>
                      </a:extLst>
                    </p:cNvPr>
                    <p:cNvSpPr/>
                    <p:nvPr/>
                  </p:nvSpPr>
                  <p:spPr>
                    <a:xfrm>
                      <a:off x="10087685" y="6337211"/>
                      <a:ext cx="1857479" cy="1825996"/>
                    </a:xfrm>
                    <a:custGeom>
                      <a:avLst/>
                      <a:gdLst>
                        <a:gd name="connsiteX0" fmla="*/ 1857479 w 1857479"/>
                        <a:gd name="connsiteY0" fmla="*/ 533437 h 1825996"/>
                        <a:gd name="connsiteX1" fmla="*/ 1585631 w 1857479"/>
                        <a:gd name="connsiteY1" fmla="*/ 0 h 1825996"/>
                        <a:gd name="connsiteX2" fmla="*/ 59693 w 1857479"/>
                        <a:gd name="connsiteY2" fmla="*/ 1677250 h 1825996"/>
                        <a:gd name="connsiteX3" fmla="*/ 707 w 1857479"/>
                        <a:gd name="connsiteY3" fmla="*/ 1774705 h 1825996"/>
                        <a:gd name="connsiteX4" fmla="*/ 707 w 1857479"/>
                        <a:gd name="connsiteY4" fmla="*/ 1825997 h 1825996"/>
                        <a:gd name="connsiteX5" fmla="*/ 1483047 w 1857479"/>
                        <a:gd name="connsiteY5" fmla="*/ 1300253 h 1825996"/>
                        <a:gd name="connsiteX6" fmla="*/ 1857479 w 1857479"/>
                        <a:gd name="connsiteY6" fmla="*/ 533437 h 1825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479" h="1825996">
                          <a:moveTo>
                            <a:pt x="1857479" y="533437"/>
                          </a:moveTo>
                          <a:cubicBezTo>
                            <a:pt x="1660006" y="194910"/>
                            <a:pt x="1585631" y="0"/>
                            <a:pt x="1585631" y="0"/>
                          </a:cubicBezTo>
                          <a:cubicBezTo>
                            <a:pt x="1313784" y="1133554"/>
                            <a:pt x="380268" y="1561843"/>
                            <a:pt x="59693" y="1677250"/>
                          </a:cubicBezTo>
                          <a:cubicBezTo>
                            <a:pt x="18660" y="1692638"/>
                            <a:pt x="-4422" y="1733671"/>
                            <a:pt x="707" y="1774705"/>
                          </a:cubicBezTo>
                          <a:cubicBezTo>
                            <a:pt x="707" y="1790093"/>
                            <a:pt x="707" y="1808045"/>
                            <a:pt x="707" y="1825997"/>
                          </a:cubicBezTo>
                          <a:cubicBezTo>
                            <a:pt x="534144" y="1751624"/>
                            <a:pt x="1077840" y="1674685"/>
                            <a:pt x="1483047" y="1300253"/>
                          </a:cubicBezTo>
                          <a:cubicBezTo>
                            <a:pt x="1688216" y="1102779"/>
                            <a:pt x="1813882" y="825802"/>
                            <a:pt x="1857479" y="533437"/>
                          </a:cubicBezTo>
                          <a:close/>
                        </a:path>
                      </a:pathLst>
                    </a:custGeom>
                    <a:solidFill>
                      <a:schemeClr val="accent2">
                        <a:lumMod val="20000"/>
                        <a:lumOff val="8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2" name="Freeform: Shape 161">
                      <a:extLst>
                        <a:ext uri="{FF2B5EF4-FFF2-40B4-BE49-F238E27FC236}">
                          <a16:creationId xmlns:a16="http://schemas.microsoft.com/office/drawing/2014/main" id="{F7476116-5F9C-4E8E-88A8-1061038CC69D}"/>
                        </a:ext>
                      </a:extLst>
                    </p:cNvPr>
                    <p:cNvSpPr/>
                    <p:nvPr/>
                  </p:nvSpPr>
                  <p:spPr>
                    <a:xfrm>
                      <a:off x="10088393" y="6870648"/>
                      <a:ext cx="2479970" cy="2041423"/>
                    </a:xfrm>
                    <a:custGeom>
                      <a:avLst/>
                      <a:gdLst>
                        <a:gd name="connsiteX0" fmla="*/ 1836256 w 2479970"/>
                        <a:gd name="connsiteY0" fmla="*/ 1305383 h 2041423"/>
                        <a:gd name="connsiteX1" fmla="*/ 2479971 w 2479970"/>
                        <a:gd name="connsiteY1" fmla="*/ 923257 h 2041423"/>
                        <a:gd name="connsiteX2" fmla="*/ 1856772 w 2479970"/>
                        <a:gd name="connsiteY2" fmla="*/ 0 h 2041423"/>
                        <a:gd name="connsiteX3" fmla="*/ 1482340 w 2479970"/>
                        <a:gd name="connsiteY3" fmla="*/ 764252 h 2041423"/>
                        <a:gd name="connsiteX4" fmla="*/ 0 w 2479970"/>
                        <a:gd name="connsiteY4" fmla="*/ 1289995 h 2041423"/>
                        <a:gd name="connsiteX5" fmla="*/ 153876 w 2479970"/>
                        <a:gd name="connsiteY5" fmla="*/ 1697767 h 2041423"/>
                        <a:gd name="connsiteX6" fmla="*/ 441112 w 2479970"/>
                        <a:gd name="connsiteY6" fmla="*/ 2041424 h 2041423"/>
                        <a:gd name="connsiteX7" fmla="*/ 1836256 w 2479970"/>
                        <a:gd name="connsiteY7" fmla="*/ 1305383 h 204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9970" h="2041423">
                          <a:moveTo>
                            <a:pt x="1836256" y="1305383"/>
                          </a:moveTo>
                          <a:cubicBezTo>
                            <a:pt x="2092716" y="1256655"/>
                            <a:pt x="2346611" y="1130990"/>
                            <a:pt x="2479971" y="923257"/>
                          </a:cubicBezTo>
                          <a:cubicBezTo>
                            <a:pt x="2197865" y="553954"/>
                            <a:pt x="1997825" y="241072"/>
                            <a:pt x="1856772" y="0"/>
                          </a:cubicBezTo>
                          <a:cubicBezTo>
                            <a:pt x="1813174" y="292365"/>
                            <a:pt x="1687508" y="569342"/>
                            <a:pt x="1482340" y="764252"/>
                          </a:cubicBezTo>
                          <a:cubicBezTo>
                            <a:pt x="1077133" y="1138683"/>
                            <a:pt x="533437" y="1215621"/>
                            <a:pt x="0" y="1289995"/>
                          </a:cubicBezTo>
                          <a:cubicBezTo>
                            <a:pt x="10258" y="1392579"/>
                            <a:pt x="64115" y="1543891"/>
                            <a:pt x="153876" y="1697767"/>
                          </a:cubicBezTo>
                          <a:cubicBezTo>
                            <a:pt x="246202" y="1859337"/>
                            <a:pt x="353915" y="1982437"/>
                            <a:pt x="441112" y="2041424"/>
                          </a:cubicBezTo>
                          <a:cubicBezTo>
                            <a:pt x="664232" y="1551585"/>
                            <a:pt x="1315641" y="1397708"/>
                            <a:pt x="1836256" y="1305383"/>
                          </a:cubicBezTo>
                          <a:close/>
                        </a:path>
                      </a:pathLst>
                    </a:custGeom>
                    <a:solidFill>
                      <a:schemeClr val="accent2">
                        <a:lumMod val="40000"/>
                        <a:lumOff val="6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3" name="Freeform: Shape 162">
                      <a:extLst>
                        <a:ext uri="{FF2B5EF4-FFF2-40B4-BE49-F238E27FC236}">
                          <a16:creationId xmlns:a16="http://schemas.microsoft.com/office/drawing/2014/main" id="{3EA240E6-0078-4884-9417-B55103098F6A}"/>
                        </a:ext>
                      </a:extLst>
                    </p:cNvPr>
                    <p:cNvSpPr/>
                    <p:nvPr/>
                  </p:nvSpPr>
                  <p:spPr>
                    <a:xfrm>
                      <a:off x="10529505" y="7793905"/>
                      <a:ext cx="2369692" cy="1153824"/>
                    </a:xfrm>
                    <a:custGeom>
                      <a:avLst/>
                      <a:gdLst>
                        <a:gd name="connsiteX0" fmla="*/ 2038859 w 2369692"/>
                        <a:gd name="connsiteY0" fmla="*/ 0 h 1153824"/>
                        <a:gd name="connsiteX1" fmla="*/ 1395144 w 2369692"/>
                        <a:gd name="connsiteY1" fmla="*/ 382126 h 1153824"/>
                        <a:gd name="connsiteX2" fmla="*/ 0 w 2369692"/>
                        <a:gd name="connsiteY2" fmla="*/ 1118167 h 1153824"/>
                        <a:gd name="connsiteX3" fmla="*/ 38469 w 2369692"/>
                        <a:gd name="connsiteY3" fmla="*/ 1138683 h 1153824"/>
                        <a:gd name="connsiteX4" fmla="*/ 153876 w 2369692"/>
                        <a:gd name="connsiteY4" fmla="*/ 1125860 h 1153824"/>
                        <a:gd name="connsiteX5" fmla="*/ 2369693 w 2369692"/>
                        <a:gd name="connsiteY5" fmla="*/ 410336 h 1153824"/>
                        <a:gd name="connsiteX6" fmla="*/ 2038859 w 2369692"/>
                        <a:gd name="connsiteY6" fmla="*/ 0 h 115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9692" h="1153824">
                          <a:moveTo>
                            <a:pt x="2038859" y="0"/>
                          </a:moveTo>
                          <a:cubicBezTo>
                            <a:pt x="1905499" y="207733"/>
                            <a:pt x="1649039" y="333398"/>
                            <a:pt x="1395144" y="382126"/>
                          </a:cubicBezTo>
                          <a:cubicBezTo>
                            <a:pt x="874529" y="474451"/>
                            <a:pt x="223120" y="628328"/>
                            <a:pt x="0" y="1118167"/>
                          </a:cubicBezTo>
                          <a:cubicBezTo>
                            <a:pt x="12823" y="1125860"/>
                            <a:pt x="25646" y="1133555"/>
                            <a:pt x="38469" y="1138683"/>
                          </a:cubicBezTo>
                          <a:cubicBezTo>
                            <a:pt x="74373" y="1161765"/>
                            <a:pt x="123101" y="1159201"/>
                            <a:pt x="153876" y="1125860"/>
                          </a:cubicBezTo>
                          <a:cubicBezTo>
                            <a:pt x="859142" y="389820"/>
                            <a:pt x="2369693" y="410336"/>
                            <a:pt x="2369693" y="410336"/>
                          </a:cubicBezTo>
                          <a:cubicBezTo>
                            <a:pt x="2249156" y="266719"/>
                            <a:pt x="2138878" y="130795"/>
                            <a:pt x="2038859" y="0"/>
                          </a:cubicBezTo>
                          <a:close/>
                        </a:path>
                      </a:pathLst>
                    </a:custGeom>
                    <a:solidFill>
                      <a:schemeClr val="accent2">
                        <a:lumMod val="60000"/>
                        <a:lumOff val="4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4" name="Freeform: Shape 163">
                      <a:extLst>
                        <a:ext uri="{FF2B5EF4-FFF2-40B4-BE49-F238E27FC236}">
                          <a16:creationId xmlns:a16="http://schemas.microsoft.com/office/drawing/2014/main" id="{C7A490F9-F0D9-4784-B092-B7EB896BA119}"/>
                        </a:ext>
                      </a:extLst>
                    </p:cNvPr>
                    <p:cNvSpPr/>
                    <p:nvPr/>
                  </p:nvSpPr>
                  <p:spPr>
                    <a:xfrm rot="-1983839">
                      <a:off x="12130638" y="6147843"/>
                      <a:ext cx="328284" cy="2236434"/>
                    </a:xfrm>
                    <a:custGeom>
                      <a:avLst/>
                      <a:gdLst>
                        <a:gd name="connsiteX0" fmla="*/ 328284 w 328284"/>
                        <a:gd name="connsiteY0" fmla="*/ 1118217 h 2236434"/>
                        <a:gd name="connsiteX1" fmla="*/ 164142 w 328284"/>
                        <a:gd name="connsiteY1" fmla="*/ 2236435 h 2236434"/>
                        <a:gd name="connsiteX2" fmla="*/ 0 w 328284"/>
                        <a:gd name="connsiteY2" fmla="*/ 1118217 h 2236434"/>
                        <a:gd name="connsiteX3" fmla="*/ 164142 w 328284"/>
                        <a:gd name="connsiteY3" fmla="*/ 0 h 2236434"/>
                        <a:gd name="connsiteX4" fmla="*/ 328284 w 328284"/>
                        <a:gd name="connsiteY4" fmla="*/ 1118217 h 223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84" h="2236434">
                          <a:moveTo>
                            <a:pt x="328284" y="1118217"/>
                          </a:moveTo>
                          <a:cubicBezTo>
                            <a:pt x="328284" y="1735792"/>
                            <a:pt x="254795" y="2236435"/>
                            <a:pt x="164142" y="2236435"/>
                          </a:cubicBezTo>
                          <a:cubicBezTo>
                            <a:pt x="73489" y="2236435"/>
                            <a:pt x="0" y="1735792"/>
                            <a:pt x="0" y="1118217"/>
                          </a:cubicBezTo>
                          <a:cubicBezTo>
                            <a:pt x="0" y="500643"/>
                            <a:pt x="73489" y="0"/>
                            <a:pt x="164142" y="0"/>
                          </a:cubicBezTo>
                          <a:cubicBezTo>
                            <a:pt x="254796" y="0"/>
                            <a:pt x="328284" y="500643"/>
                            <a:pt x="328284" y="1118217"/>
                          </a:cubicBezTo>
                          <a:close/>
                        </a:path>
                      </a:pathLst>
                    </a:custGeom>
                    <a:solidFill>
                      <a:schemeClr val="accent2"/>
                    </a:solidFill>
                    <a:ln w="25639"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5" name="Freeform: Shape 164">
                      <a:extLst>
                        <a:ext uri="{FF2B5EF4-FFF2-40B4-BE49-F238E27FC236}">
                          <a16:creationId xmlns:a16="http://schemas.microsoft.com/office/drawing/2014/main" id="{997A9378-2601-4F98-8424-55C0F0F11710}"/>
                        </a:ext>
                      </a:extLst>
                    </p:cNvPr>
                    <p:cNvSpPr/>
                    <p:nvPr/>
                  </p:nvSpPr>
                  <p:spPr>
                    <a:xfrm rot="-1983839">
                      <a:off x="12163985" y="6371051"/>
                      <a:ext cx="261601" cy="1790173"/>
                    </a:xfrm>
                    <a:custGeom>
                      <a:avLst/>
                      <a:gdLst>
                        <a:gd name="connsiteX0" fmla="*/ 261602 w 261601"/>
                        <a:gd name="connsiteY0" fmla="*/ 895087 h 1790173"/>
                        <a:gd name="connsiteX1" fmla="*/ 130801 w 261601"/>
                        <a:gd name="connsiteY1" fmla="*/ 1790174 h 1790173"/>
                        <a:gd name="connsiteX2" fmla="*/ 0 w 261601"/>
                        <a:gd name="connsiteY2" fmla="*/ 895087 h 1790173"/>
                        <a:gd name="connsiteX3" fmla="*/ 130801 w 261601"/>
                        <a:gd name="connsiteY3" fmla="*/ 0 h 1790173"/>
                        <a:gd name="connsiteX4" fmla="*/ 261602 w 261601"/>
                        <a:gd name="connsiteY4" fmla="*/ 895087 h 1790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01" h="1790173">
                          <a:moveTo>
                            <a:pt x="261602" y="895087"/>
                          </a:moveTo>
                          <a:cubicBezTo>
                            <a:pt x="261602" y="1389430"/>
                            <a:pt x="203040" y="1790174"/>
                            <a:pt x="130801" y="1790174"/>
                          </a:cubicBezTo>
                          <a:cubicBezTo>
                            <a:pt x="58562" y="1790174"/>
                            <a:pt x="0" y="1389430"/>
                            <a:pt x="0" y="895087"/>
                          </a:cubicBezTo>
                          <a:cubicBezTo>
                            <a:pt x="0" y="400744"/>
                            <a:pt x="58562" y="0"/>
                            <a:pt x="130801" y="0"/>
                          </a:cubicBezTo>
                          <a:cubicBezTo>
                            <a:pt x="203040" y="0"/>
                            <a:pt x="261602" y="400744"/>
                            <a:pt x="261602" y="895087"/>
                          </a:cubicBezTo>
                          <a:close/>
                        </a:path>
                      </a:pathLst>
                    </a:custGeom>
                    <a:solidFill>
                      <a:schemeClr val="accent2">
                        <a:lumMod val="20000"/>
                        <a:lumOff val="80000"/>
                      </a:schemeClr>
                    </a:solidFill>
                    <a:ln w="25639"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6" name="Freeform: Shape 165">
                      <a:extLst>
                        <a:ext uri="{FF2B5EF4-FFF2-40B4-BE49-F238E27FC236}">
                          <a16:creationId xmlns:a16="http://schemas.microsoft.com/office/drawing/2014/main" id="{6F92A94E-5644-4B55-9648-F11193033285}"/>
                        </a:ext>
                      </a:extLst>
                    </p:cNvPr>
                    <p:cNvSpPr/>
                    <p:nvPr/>
                  </p:nvSpPr>
                  <p:spPr>
                    <a:xfrm>
                      <a:off x="12032361" y="6924505"/>
                      <a:ext cx="569342" cy="277650"/>
                    </a:xfrm>
                    <a:custGeom>
                      <a:avLst/>
                      <a:gdLst>
                        <a:gd name="connsiteX0" fmla="*/ 536003 w 569342"/>
                        <a:gd name="connsiteY0" fmla="*/ 217991 h 277650"/>
                        <a:gd name="connsiteX1" fmla="*/ 569342 w 569342"/>
                        <a:gd name="connsiteY1" fmla="*/ 189780 h 277650"/>
                        <a:gd name="connsiteX2" fmla="*/ 441112 w 569342"/>
                        <a:gd name="connsiteY2" fmla="*/ 0 h 277650"/>
                        <a:gd name="connsiteX3" fmla="*/ 0 w 569342"/>
                        <a:gd name="connsiteY3" fmla="*/ 164134 h 277650"/>
                        <a:gd name="connsiteX4" fmla="*/ 35905 w 569342"/>
                        <a:gd name="connsiteY4" fmla="*/ 225685 h 277650"/>
                        <a:gd name="connsiteX5" fmla="*/ 69245 w 569342"/>
                        <a:gd name="connsiteY5" fmla="*/ 230814 h 277650"/>
                        <a:gd name="connsiteX6" fmla="*/ 536003 w 569342"/>
                        <a:gd name="connsiteY6" fmla="*/ 217991 h 27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342" h="277650">
                          <a:moveTo>
                            <a:pt x="536003" y="217991"/>
                          </a:moveTo>
                          <a:cubicBezTo>
                            <a:pt x="548826" y="210297"/>
                            <a:pt x="559084" y="200039"/>
                            <a:pt x="569342" y="189780"/>
                          </a:cubicBezTo>
                          <a:lnTo>
                            <a:pt x="441112" y="0"/>
                          </a:lnTo>
                          <a:lnTo>
                            <a:pt x="0" y="164134"/>
                          </a:lnTo>
                          <a:cubicBezTo>
                            <a:pt x="12823" y="184651"/>
                            <a:pt x="23082" y="205168"/>
                            <a:pt x="35905" y="225685"/>
                          </a:cubicBezTo>
                          <a:cubicBezTo>
                            <a:pt x="46163" y="225685"/>
                            <a:pt x="58986" y="225685"/>
                            <a:pt x="69245" y="230814"/>
                          </a:cubicBezTo>
                          <a:cubicBezTo>
                            <a:pt x="220556" y="300058"/>
                            <a:pt x="384690" y="289800"/>
                            <a:pt x="536003" y="217991"/>
                          </a:cubicBezTo>
                          <a:close/>
                        </a:path>
                      </a:pathLst>
                    </a:custGeom>
                    <a:solidFill>
                      <a:schemeClr val="accent2">
                        <a:lumMod val="40000"/>
                        <a:lumOff val="6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7" name="Freeform: Shape 166">
                      <a:extLst>
                        <a:ext uri="{FF2B5EF4-FFF2-40B4-BE49-F238E27FC236}">
                          <a16:creationId xmlns:a16="http://schemas.microsoft.com/office/drawing/2014/main" id="{B981FB8F-9812-49DA-9ABC-040E10EDBC77}"/>
                        </a:ext>
                      </a:extLst>
                    </p:cNvPr>
                    <p:cNvSpPr/>
                    <p:nvPr/>
                  </p:nvSpPr>
                  <p:spPr>
                    <a:xfrm>
                      <a:off x="12065702" y="7114285"/>
                      <a:ext cx="646279" cy="350384"/>
                    </a:xfrm>
                    <a:custGeom>
                      <a:avLst/>
                      <a:gdLst>
                        <a:gd name="connsiteX0" fmla="*/ 643715 w 646279"/>
                        <a:gd name="connsiteY0" fmla="*/ 169264 h 350384"/>
                        <a:gd name="connsiteX1" fmla="*/ 646279 w 646279"/>
                        <a:gd name="connsiteY1" fmla="*/ 164134 h 350384"/>
                        <a:gd name="connsiteX2" fmla="*/ 536002 w 646279"/>
                        <a:gd name="connsiteY2" fmla="*/ 0 h 350384"/>
                        <a:gd name="connsiteX3" fmla="*/ 502662 w 646279"/>
                        <a:gd name="connsiteY3" fmla="*/ 28211 h 350384"/>
                        <a:gd name="connsiteX4" fmla="*/ 33340 w 646279"/>
                        <a:gd name="connsiteY4" fmla="*/ 41034 h 350384"/>
                        <a:gd name="connsiteX5" fmla="*/ 0 w 646279"/>
                        <a:gd name="connsiteY5" fmla="*/ 35904 h 350384"/>
                        <a:gd name="connsiteX6" fmla="*/ 187216 w 646279"/>
                        <a:gd name="connsiteY6" fmla="*/ 328269 h 350384"/>
                        <a:gd name="connsiteX7" fmla="*/ 643715 w 646279"/>
                        <a:gd name="connsiteY7" fmla="*/ 169264 h 35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279" h="350384">
                          <a:moveTo>
                            <a:pt x="643715" y="169264"/>
                          </a:moveTo>
                          <a:cubicBezTo>
                            <a:pt x="643715" y="166699"/>
                            <a:pt x="646279" y="164134"/>
                            <a:pt x="646279" y="164134"/>
                          </a:cubicBezTo>
                          <a:lnTo>
                            <a:pt x="536002" y="0"/>
                          </a:lnTo>
                          <a:cubicBezTo>
                            <a:pt x="528308" y="10258"/>
                            <a:pt x="518049" y="20517"/>
                            <a:pt x="502662" y="28211"/>
                          </a:cubicBezTo>
                          <a:cubicBezTo>
                            <a:pt x="351350" y="97455"/>
                            <a:pt x="184651" y="110278"/>
                            <a:pt x="33340" y="41034"/>
                          </a:cubicBezTo>
                          <a:cubicBezTo>
                            <a:pt x="23081" y="38469"/>
                            <a:pt x="12823" y="35904"/>
                            <a:pt x="0" y="35904"/>
                          </a:cubicBezTo>
                          <a:cubicBezTo>
                            <a:pt x="64115" y="143618"/>
                            <a:pt x="130795" y="246202"/>
                            <a:pt x="187216" y="328269"/>
                          </a:cubicBezTo>
                          <a:cubicBezTo>
                            <a:pt x="371867" y="369303"/>
                            <a:pt x="559083" y="371867"/>
                            <a:pt x="643715" y="169264"/>
                          </a:cubicBezTo>
                          <a:close/>
                        </a:path>
                      </a:pathLst>
                    </a:custGeom>
                    <a:solidFill>
                      <a:schemeClr val="accent2">
                        <a:lumMod val="60000"/>
                        <a:lumOff val="4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8" name="Freeform: Shape 167">
                      <a:extLst>
                        <a:ext uri="{FF2B5EF4-FFF2-40B4-BE49-F238E27FC236}">
                          <a16:creationId xmlns:a16="http://schemas.microsoft.com/office/drawing/2014/main" id="{F11F8999-0EBD-43A3-9236-41DCB353F69D}"/>
                        </a:ext>
                      </a:extLst>
                    </p:cNvPr>
                    <p:cNvSpPr/>
                    <p:nvPr/>
                  </p:nvSpPr>
                  <p:spPr>
                    <a:xfrm>
                      <a:off x="12255482" y="7275855"/>
                      <a:ext cx="477016" cy="384690"/>
                    </a:xfrm>
                    <a:custGeom>
                      <a:avLst/>
                      <a:gdLst>
                        <a:gd name="connsiteX0" fmla="*/ 453935 w 477016"/>
                        <a:gd name="connsiteY0" fmla="*/ 7694 h 384690"/>
                        <a:gd name="connsiteX1" fmla="*/ 0 w 477016"/>
                        <a:gd name="connsiteY1" fmla="*/ 166699 h 384690"/>
                        <a:gd name="connsiteX2" fmla="*/ 156441 w 477016"/>
                        <a:gd name="connsiteY2" fmla="*/ 384690 h 384690"/>
                        <a:gd name="connsiteX3" fmla="*/ 477016 w 477016"/>
                        <a:gd name="connsiteY3" fmla="*/ 30775 h 384690"/>
                        <a:gd name="connsiteX4" fmla="*/ 456499 w 477016"/>
                        <a:gd name="connsiteY4" fmla="*/ 0 h 384690"/>
                        <a:gd name="connsiteX5" fmla="*/ 453935 w 477016"/>
                        <a:gd name="connsiteY5" fmla="*/ 7694 h 38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016" h="384690">
                          <a:moveTo>
                            <a:pt x="453935" y="7694"/>
                          </a:moveTo>
                          <a:cubicBezTo>
                            <a:pt x="366738" y="207733"/>
                            <a:pt x="179522" y="207733"/>
                            <a:pt x="0" y="166699"/>
                          </a:cubicBezTo>
                          <a:cubicBezTo>
                            <a:pt x="89761" y="297494"/>
                            <a:pt x="156441" y="384690"/>
                            <a:pt x="156441" y="384690"/>
                          </a:cubicBezTo>
                          <a:lnTo>
                            <a:pt x="477016" y="30775"/>
                          </a:lnTo>
                          <a:lnTo>
                            <a:pt x="456499" y="0"/>
                          </a:lnTo>
                          <a:cubicBezTo>
                            <a:pt x="456499" y="5129"/>
                            <a:pt x="456499" y="7694"/>
                            <a:pt x="453935" y="7694"/>
                          </a:cubicBezTo>
                          <a:close/>
                        </a:path>
                      </a:pathLst>
                    </a:custGeom>
                    <a:solidFill>
                      <a:schemeClr val="accent2">
                        <a:lumMod val="7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69" name="Freeform: Shape 168">
                      <a:extLst>
                        <a:ext uri="{FF2B5EF4-FFF2-40B4-BE49-F238E27FC236}">
                          <a16:creationId xmlns:a16="http://schemas.microsoft.com/office/drawing/2014/main" id="{BE8A2238-4EE8-40BB-A0C7-747DBEB42DCA}"/>
                        </a:ext>
                      </a:extLst>
                    </p:cNvPr>
                    <p:cNvSpPr/>
                    <p:nvPr/>
                  </p:nvSpPr>
                  <p:spPr>
                    <a:xfrm rot="-2082905">
                      <a:off x="12555995" y="6885604"/>
                      <a:ext cx="97455" cy="461631"/>
                    </a:xfrm>
                    <a:custGeom>
                      <a:avLst/>
                      <a:gdLst>
                        <a:gd name="connsiteX0" fmla="*/ 97456 w 97455"/>
                        <a:gd name="connsiteY0" fmla="*/ 230816 h 461631"/>
                        <a:gd name="connsiteX1" fmla="*/ 48728 w 97455"/>
                        <a:gd name="connsiteY1" fmla="*/ 461632 h 461631"/>
                        <a:gd name="connsiteX2" fmla="*/ 0 w 97455"/>
                        <a:gd name="connsiteY2" fmla="*/ 230816 h 461631"/>
                        <a:gd name="connsiteX3" fmla="*/ 48728 w 97455"/>
                        <a:gd name="connsiteY3" fmla="*/ 0 h 461631"/>
                        <a:gd name="connsiteX4" fmla="*/ 97456 w 97455"/>
                        <a:gd name="connsiteY4" fmla="*/ 230816 h 461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5" h="461631">
                          <a:moveTo>
                            <a:pt x="97456" y="230816"/>
                          </a:moveTo>
                          <a:cubicBezTo>
                            <a:pt x="97456" y="358292"/>
                            <a:pt x="75640" y="461632"/>
                            <a:pt x="48728" y="461632"/>
                          </a:cubicBezTo>
                          <a:cubicBezTo>
                            <a:pt x="21816" y="461632"/>
                            <a:pt x="0" y="358292"/>
                            <a:pt x="0" y="230816"/>
                          </a:cubicBezTo>
                          <a:cubicBezTo>
                            <a:pt x="0" y="103340"/>
                            <a:pt x="21816" y="0"/>
                            <a:pt x="48728" y="0"/>
                          </a:cubicBezTo>
                          <a:cubicBezTo>
                            <a:pt x="75640" y="0"/>
                            <a:pt x="97456" y="103340"/>
                            <a:pt x="97456" y="230816"/>
                          </a:cubicBezTo>
                          <a:close/>
                        </a:path>
                      </a:pathLst>
                    </a:custGeom>
                    <a:solidFill>
                      <a:schemeClr val="accent2"/>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170" name="Freeform: Shape 169">
                    <a:extLst>
                      <a:ext uri="{FF2B5EF4-FFF2-40B4-BE49-F238E27FC236}">
                        <a16:creationId xmlns:a16="http://schemas.microsoft.com/office/drawing/2014/main" id="{A3A77EAD-6677-4081-989B-D91D12394E27}"/>
                      </a:ext>
                    </a:extLst>
                  </p:cNvPr>
                  <p:cNvSpPr/>
                  <p:nvPr/>
                </p:nvSpPr>
                <p:spPr>
                  <a:xfrm>
                    <a:off x="9696009" y="8391405"/>
                    <a:ext cx="206308" cy="490900"/>
                  </a:xfrm>
                  <a:custGeom>
                    <a:avLst/>
                    <a:gdLst>
                      <a:gd name="connsiteX0" fmla="*/ 0 w 206308"/>
                      <a:gd name="connsiteY0" fmla="*/ 25698 h 490900"/>
                      <a:gd name="connsiteX1" fmla="*/ 171828 w 206308"/>
                      <a:gd name="connsiteY1" fmla="*/ 484762 h 490900"/>
                      <a:gd name="connsiteX2" fmla="*/ 194910 w 206308"/>
                      <a:gd name="connsiteY2" fmla="*/ 487326 h 490900"/>
                      <a:gd name="connsiteX3" fmla="*/ 194910 w 206308"/>
                      <a:gd name="connsiteY3" fmla="*/ 487326 h 490900"/>
                      <a:gd name="connsiteX4" fmla="*/ 202604 w 206308"/>
                      <a:gd name="connsiteY4" fmla="*/ 459116 h 490900"/>
                      <a:gd name="connsiteX5" fmla="*/ 43598 w 206308"/>
                      <a:gd name="connsiteY5" fmla="*/ 20569 h 490900"/>
                      <a:gd name="connsiteX6" fmla="*/ 12823 w 206308"/>
                      <a:gd name="connsiteY6" fmla="*/ 2616 h 490900"/>
                      <a:gd name="connsiteX7" fmla="*/ 5129 w 206308"/>
                      <a:gd name="connsiteY7" fmla="*/ 10310 h 490900"/>
                      <a:gd name="connsiteX8" fmla="*/ 0 w 206308"/>
                      <a:gd name="connsiteY8" fmla="*/ 25698 h 49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308" h="490900">
                        <a:moveTo>
                          <a:pt x="0" y="25698"/>
                        </a:moveTo>
                        <a:cubicBezTo>
                          <a:pt x="2565" y="71861"/>
                          <a:pt x="17952" y="328321"/>
                          <a:pt x="171828" y="484762"/>
                        </a:cubicBezTo>
                        <a:cubicBezTo>
                          <a:pt x="176958" y="492455"/>
                          <a:pt x="187216" y="492455"/>
                          <a:pt x="194910" y="487326"/>
                        </a:cubicBezTo>
                        <a:lnTo>
                          <a:pt x="194910" y="487326"/>
                        </a:lnTo>
                        <a:cubicBezTo>
                          <a:pt x="205168" y="482197"/>
                          <a:pt x="210297" y="469374"/>
                          <a:pt x="202604" y="459116"/>
                        </a:cubicBezTo>
                        <a:cubicBezTo>
                          <a:pt x="164135" y="397565"/>
                          <a:pt x="48728" y="197526"/>
                          <a:pt x="43598" y="20569"/>
                        </a:cubicBezTo>
                        <a:cubicBezTo>
                          <a:pt x="43598" y="5181"/>
                          <a:pt x="25646" y="-5077"/>
                          <a:pt x="12823" y="2616"/>
                        </a:cubicBezTo>
                        <a:cubicBezTo>
                          <a:pt x="10259" y="5181"/>
                          <a:pt x="7694" y="7746"/>
                          <a:pt x="5129" y="10310"/>
                        </a:cubicBezTo>
                        <a:cubicBezTo>
                          <a:pt x="0" y="15439"/>
                          <a:pt x="0" y="20569"/>
                          <a:pt x="0" y="25698"/>
                        </a:cubicBezTo>
                        <a:close/>
                      </a:path>
                    </a:pathLst>
                  </a:custGeom>
                  <a:solidFill>
                    <a:schemeClr val="tx1">
                      <a:lumMod val="50000"/>
                      <a:lumOff val="5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1" name="Freeform: Shape 170">
                    <a:extLst>
                      <a:ext uri="{FF2B5EF4-FFF2-40B4-BE49-F238E27FC236}">
                        <a16:creationId xmlns:a16="http://schemas.microsoft.com/office/drawing/2014/main" id="{549D1BF7-6461-4037-9B1A-AA99FDFBEF73}"/>
                      </a:ext>
                    </a:extLst>
                  </p:cNvPr>
                  <p:cNvSpPr/>
                  <p:nvPr/>
                </p:nvSpPr>
                <p:spPr>
                  <a:xfrm>
                    <a:off x="9798593" y="8340113"/>
                    <a:ext cx="206308" cy="490900"/>
                  </a:xfrm>
                  <a:custGeom>
                    <a:avLst/>
                    <a:gdLst>
                      <a:gd name="connsiteX0" fmla="*/ 0 w 206308"/>
                      <a:gd name="connsiteY0" fmla="*/ 25698 h 490900"/>
                      <a:gd name="connsiteX1" fmla="*/ 171828 w 206308"/>
                      <a:gd name="connsiteY1" fmla="*/ 484762 h 490900"/>
                      <a:gd name="connsiteX2" fmla="*/ 194910 w 206308"/>
                      <a:gd name="connsiteY2" fmla="*/ 487326 h 490900"/>
                      <a:gd name="connsiteX3" fmla="*/ 194910 w 206308"/>
                      <a:gd name="connsiteY3" fmla="*/ 487326 h 490900"/>
                      <a:gd name="connsiteX4" fmla="*/ 202604 w 206308"/>
                      <a:gd name="connsiteY4" fmla="*/ 459116 h 490900"/>
                      <a:gd name="connsiteX5" fmla="*/ 43598 w 206308"/>
                      <a:gd name="connsiteY5" fmla="*/ 20569 h 490900"/>
                      <a:gd name="connsiteX6" fmla="*/ 12823 w 206308"/>
                      <a:gd name="connsiteY6" fmla="*/ 2616 h 490900"/>
                      <a:gd name="connsiteX7" fmla="*/ 5129 w 206308"/>
                      <a:gd name="connsiteY7" fmla="*/ 10310 h 490900"/>
                      <a:gd name="connsiteX8" fmla="*/ 0 w 206308"/>
                      <a:gd name="connsiteY8" fmla="*/ 25698 h 49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308" h="490900">
                        <a:moveTo>
                          <a:pt x="0" y="25698"/>
                        </a:moveTo>
                        <a:cubicBezTo>
                          <a:pt x="2565" y="71861"/>
                          <a:pt x="17952" y="328321"/>
                          <a:pt x="171828" y="484762"/>
                        </a:cubicBezTo>
                        <a:cubicBezTo>
                          <a:pt x="176958" y="492455"/>
                          <a:pt x="187216" y="492455"/>
                          <a:pt x="194910" y="487326"/>
                        </a:cubicBezTo>
                        <a:lnTo>
                          <a:pt x="194910" y="487326"/>
                        </a:lnTo>
                        <a:cubicBezTo>
                          <a:pt x="205169" y="482197"/>
                          <a:pt x="210297" y="469374"/>
                          <a:pt x="202604" y="459116"/>
                        </a:cubicBezTo>
                        <a:cubicBezTo>
                          <a:pt x="164135" y="397565"/>
                          <a:pt x="48728" y="197526"/>
                          <a:pt x="43598" y="20569"/>
                        </a:cubicBezTo>
                        <a:cubicBezTo>
                          <a:pt x="43598" y="5181"/>
                          <a:pt x="25646" y="-5077"/>
                          <a:pt x="12823" y="2616"/>
                        </a:cubicBezTo>
                        <a:cubicBezTo>
                          <a:pt x="10259" y="5181"/>
                          <a:pt x="7694" y="7746"/>
                          <a:pt x="5129" y="10310"/>
                        </a:cubicBezTo>
                        <a:cubicBezTo>
                          <a:pt x="2565" y="15439"/>
                          <a:pt x="0" y="20569"/>
                          <a:pt x="0" y="25698"/>
                        </a:cubicBezTo>
                        <a:close/>
                      </a:path>
                    </a:pathLst>
                  </a:custGeom>
                  <a:solidFill>
                    <a:schemeClr val="tx1">
                      <a:lumMod val="50000"/>
                      <a:lumOff val="5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2" name="Freeform: Shape 171">
                    <a:extLst>
                      <a:ext uri="{FF2B5EF4-FFF2-40B4-BE49-F238E27FC236}">
                        <a16:creationId xmlns:a16="http://schemas.microsoft.com/office/drawing/2014/main" id="{50F6D226-74A7-4649-8CFE-2074AF034D4F}"/>
                      </a:ext>
                    </a:extLst>
                  </p:cNvPr>
                  <p:cNvSpPr/>
                  <p:nvPr/>
                </p:nvSpPr>
                <p:spPr>
                  <a:xfrm>
                    <a:off x="9901177" y="8286257"/>
                    <a:ext cx="206308" cy="490900"/>
                  </a:xfrm>
                  <a:custGeom>
                    <a:avLst/>
                    <a:gdLst>
                      <a:gd name="connsiteX0" fmla="*/ 0 w 206308"/>
                      <a:gd name="connsiteY0" fmla="*/ 25698 h 490900"/>
                      <a:gd name="connsiteX1" fmla="*/ 171828 w 206308"/>
                      <a:gd name="connsiteY1" fmla="*/ 484762 h 490900"/>
                      <a:gd name="connsiteX2" fmla="*/ 194910 w 206308"/>
                      <a:gd name="connsiteY2" fmla="*/ 487327 h 490900"/>
                      <a:gd name="connsiteX3" fmla="*/ 194910 w 206308"/>
                      <a:gd name="connsiteY3" fmla="*/ 487327 h 490900"/>
                      <a:gd name="connsiteX4" fmla="*/ 202604 w 206308"/>
                      <a:gd name="connsiteY4" fmla="*/ 459116 h 490900"/>
                      <a:gd name="connsiteX5" fmla="*/ 43598 w 206308"/>
                      <a:gd name="connsiteY5" fmla="*/ 20569 h 490900"/>
                      <a:gd name="connsiteX6" fmla="*/ 12823 w 206308"/>
                      <a:gd name="connsiteY6" fmla="*/ 2616 h 490900"/>
                      <a:gd name="connsiteX7" fmla="*/ 5129 w 206308"/>
                      <a:gd name="connsiteY7" fmla="*/ 10310 h 490900"/>
                      <a:gd name="connsiteX8" fmla="*/ 0 w 206308"/>
                      <a:gd name="connsiteY8" fmla="*/ 25698 h 49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308" h="490900">
                        <a:moveTo>
                          <a:pt x="0" y="25698"/>
                        </a:moveTo>
                        <a:cubicBezTo>
                          <a:pt x="2565" y="71861"/>
                          <a:pt x="17952" y="328321"/>
                          <a:pt x="171828" y="484762"/>
                        </a:cubicBezTo>
                        <a:cubicBezTo>
                          <a:pt x="176958" y="492455"/>
                          <a:pt x="187216" y="492455"/>
                          <a:pt x="194910" y="487327"/>
                        </a:cubicBezTo>
                        <a:lnTo>
                          <a:pt x="194910" y="487327"/>
                        </a:lnTo>
                        <a:cubicBezTo>
                          <a:pt x="205169" y="482197"/>
                          <a:pt x="210297" y="469374"/>
                          <a:pt x="202604" y="459116"/>
                        </a:cubicBezTo>
                        <a:cubicBezTo>
                          <a:pt x="164135" y="397565"/>
                          <a:pt x="48728" y="197526"/>
                          <a:pt x="43598" y="20569"/>
                        </a:cubicBezTo>
                        <a:cubicBezTo>
                          <a:pt x="43598" y="5181"/>
                          <a:pt x="25646" y="-5077"/>
                          <a:pt x="12823" y="2616"/>
                        </a:cubicBezTo>
                        <a:cubicBezTo>
                          <a:pt x="10259" y="5181"/>
                          <a:pt x="7694" y="7746"/>
                          <a:pt x="5129" y="10310"/>
                        </a:cubicBezTo>
                        <a:cubicBezTo>
                          <a:pt x="2565" y="15439"/>
                          <a:pt x="0" y="20569"/>
                          <a:pt x="0" y="25698"/>
                        </a:cubicBezTo>
                        <a:close/>
                      </a:path>
                    </a:pathLst>
                  </a:custGeom>
                  <a:solidFill>
                    <a:schemeClr val="tx1">
                      <a:lumMod val="50000"/>
                      <a:lumOff val="50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grpSp>
        <p:grpSp>
          <p:nvGrpSpPr>
            <p:cNvPr id="173" name="Graphic 3">
              <a:extLst>
                <a:ext uri="{FF2B5EF4-FFF2-40B4-BE49-F238E27FC236}">
                  <a16:creationId xmlns:a16="http://schemas.microsoft.com/office/drawing/2014/main" id="{B915E3DC-464B-42F5-AD1F-08EAEF990379}"/>
                </a:ext>
              </a:extLst>
            </p:cNvPr>
            <p:cNvGrpSpPr/>
            <p:nvPr/>
          </p:nvGrpSpPr>
          <p:grpSpPr>
            <a:xfrm>
              <a:off x="8588100" y="5694920"/>
              <a:ext cx="5172803" cy="5169953"/>
              <a:chOff x="8588100" y="5694920"/>
              <a:chExt cx="5172803" cy="5169953"/>
            </a:xfrm>
            <a:solidFill>
              <a:srgbClr val="293743"/>
            </a:solidFill>
          </p:grpSpPr>
          <p:grpSp>
            <p:nvGrpSpPr>
              <p:cNvPr id="174" name="Graphic 3">
                <a:extLst>
                  <a:ext uri="{FF2B5EF4-FFF2-40B4-BE49-F238E27FC236}">
                    <a16:creationId xmlns:a16="http://schemas.microsoft.com/office/drawing/2014/main" id="{B915E3DC-464B-42F5-AD1F-08EAEF990379}"/>
                  </a:ext>
                </a:extLst>
              </p:cNvPr>
              <p:cNvGrpSpPr/>
              <p:nvPr/>
            </p:nvGrpSpPr>
            <p:grpSpPr>
              <a:xfrm>
                <a:off x="13586510" y="8278615"/>
                <a:ext cx="174393" cy="843754"/>
                <a:chOff x="13586510" y="8278615"/>
                <a:chExt cx="174393" cy="843754"/>
              </a:xfrm>
              <a:solidFill>
                <a:srgbClr val="293743"/>
              </a:solidFill>
            </p:grpSpPr>
            <p:sp>
              <p:nvSpPr>
                <p:cNvPr id="175" name="Freeform: Shape 174">
                  <a:extLst>
                    <a:ext uri="{FF2B5EF4-FFF2-40B4-BE49-F238E27FC236}">
                      <a16:creationId xmlns:a16="http://schemas.microsoft.com/office/drawing/2014/main" id="{FE5BE776-241B-4825-AD8D-2CA76B5E00EF}"/>
                    </a:ext>
                  </a:extLst>
                </p:cNvPr>
                <p:cNvSpPr/>
                <p:nvPr/>
              </p:nvSpPr>
              <p:spPr>
                <a:xfrm>
                  <a:off x="13724999" y="8278615"/>
                  <a:ext cx="35905" cy="87196"/>
                </a:xfrm>
                <a:custGeom>
                  <a:avLst/>
                  <a:gdLst>
                    <a:gd name="connsiteX0" fmla="*/ 0 w 35905"/>
                    <a:gd name="connsiteY0" fmla="*/ 87197 h 87196"/>
                    <a:gd name="connsiteX1" fmla="*/ 35905 w 35905"/>
                    <a:gd name="connsiteY1" fmla="*/ 87197 h 87196"/>
                    <a:gd name="connsiteX2" fmla="*/ 35905 w 35905"/>
                    <a:gd name="connsiteY2" fmla="*/ 0 h 87196"/>
                    <a:gd name="connsiteX3" fmla="*/ 2565 w 35905"/>
                    <a:gd name="connsiteY3" fmla="*/ 0 h 87196"/>
                  </a:gdLst>
                  <a:ahLst/>
                  <a:cxnLst>
                    <a:cxn ang="0">
                      <a:pos x="connsiteX0" y="connsiteY0"/>
                    </a:cxn>
                    <a:cxn ang="0">
                      <a:pos x="connsiteX1" y="connsiteY1"/>
                    </a:cxn>
                    <a:cxn ang="0">
                      <a:pos x="connsiteX2" y="connsiteY2"/>
                    </a:cxn>
                    <a:cxn ang="0">
                      <a:pos x="connsiteX3" y="connsiteY3"/>
                    </a:cxn>
                  </a:cxnLst>
                  <a:rect l="l" t="t" r="r" b="b"/>
                  <a:pathLst>
                    <a:path w="35905" h="87196">
                      <a:moveTo>
                        <a:pt x="0" y="87197"/>
                      </a:moveTo>
                      <a:lnTo>
                        <a:pt x="35905" y="87197"/>
                      </a:lnTo>
                      <a:lnTo>
                        <a:pt x="35905" y="0"/>
                      </a:lnTo>
                      <a:lnTo>
                        <a:pt x="2565"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6" name="Freeform: Shape 175">
                  <a:extLst>
                    <a:ext uri="{FF2B5EF4-FFF2-40B4-BE49-F238E27FC236}">
                      <a16:creationId xmlns:a16="http://schemas.microsoft.com/office/drawing/2014/main" id="{56C36EC6-7D7B-455A-BB25-03C6CBC20AA8}"/>
                    </a:ext>
                  </a:extLst>
                </p:cNvPr>
                <p:cNvSpPr/>
                <p:nvPr/>
              </p:nvSpPr>
              <p:spPr>
                <a:xfrm>
                  <a:off x="13717305" y="8406845"/>
                  <a:ext cx="41033" cy="87196"/>
                </a:xfrm>
                <a:custGeom>
                  <a:avLst/>
                  <a:gdLst>
                    <a:gd name="connsiteX0" fmla="*/ 0 w 41033"/>
                    <a:gd name="connsiteY0" fmla="*/ 84632 h 87196"/>
                    <a:gd name="connsiteX1" fmla="*/ 35904 w 41033"/>
                    <a:gd name="connsiteY1" fmla="*/ 87197 h 87196"/>
                    <a:gd name="connsiteX2" fmla="*/ 41034 w 41033"/>
                    <a:gd name="connsiteY2" fmla="*/ 2565 h 87196"/>
                    <a:gd name="connsiteX3" fmla="*/ 7693 w 41033"/>
                    <a:gd name="connsiteY3" fmla="*/ 0 h 87196"/>
                  </a:gdLst>
                  <a:ahLst/>
                  <a:cxnLst>
                    <a:cxn ang="0">
                      <a:pos x="connsiteX0" y="connsiteY0"/>
                    </a:cxn>
                    <a:cxn ang="0">
                      <a:pos x="connsiteX1" y="connsiteY1"/>
                    </a:cxn>
                    <a:cxn ang="0">
                      <a:pos x="connsiteX2" y="connsiteY2"/>
                    </a:cxn>
                    <a:cxn ang="0">
                      <a:pos x="connsiteX3" y="connsiteY3"/>
                    </a:cxn>
                  </a:cxnLst>
                  <a:rect l="l" t="t" r="r" b="b"/>
                  <a:pathLst>
                    <a:path w="41033" h="87196">
                      <a:moveTo>
                        <a:pt x="0" y="84632"/>
                      </a:moveTo>
                      <a:lnTo>
                        <a:pt x="35904" y="87197"/>
                      </a:lnTo>
                      <a:lnTo>
                        <a:pt x="41034" y="2565"/>
                      </a:lnTo>
                      <a:lnTo>
                        <a:pt x="7693"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7" name="Freeform: Shape 176">
                  <a:extLst>
                    <a:ext uri="{FF2B5EF4-FFF2-40B4-BE49-F238E27FC236}">
                      <a16:creationId xmlns:a16="http://schemas.microsoft.com/office/drawing/2014/main" id="{EEF3E10C-AB41-4DE6-B603-8B0CF53B1B01}"/>
                    </a:ext>
                  </a:extLst>
                </p:cNvPr>
                <p:cNvSpPr/>
                <p:nvPr/>
              </p:nvSpPr>
              <p:spPr>
                <a:xfrm>
                  <a:off x="13704482" y="8532510"/>
                  <a:ext cx="43598" cy="89760"/>
                </a:xfrm>
                <a:custGeom>
                  <a:avLst/>
                  <a:gdLst>
                    <a:gd name="connsiteX0" fmla="*/ 0 w 43598"/>
                    <a:gd name="connsiteY0" fmla="*/ 84632 h 89760"/>
                    <a:gd name="connsiteX1" fmla="*/ 33340 w 43598"/>
                    <a:gd name="connsiteY1" fmla="*/ 89761 h 89760"/>
                    <a:gd name="connsiteX2" fmla="*/ 43599 w 43598"/>
                    <a:gd name="connsiteY2" fmla="*/ 2564 h 89760"/>
                    <a:gd name="connsiteX3" fmla="*/ 10258 w 43598"/>
                    <a:gd name="connsiteY3" fmla="*/ 0 h 89760"/>
                    <a:gd name="connsiteX4" fmla="*/ 0 w 43598"/>
                    <a:gd name="connsiteY4" fmla="*/ 84632 h 89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98" h="89760">
                      <a:moveTo>
                        <a:pt x="0" y="84632"/>
                      </a:moveTo>
                      <a:lnTo>
                        <a:pt x="33340" y="89761"/>
                      </a:lnTo>
                      <a:cubicBezTo>
                        <a:pt x="35904" y="61551"/>
                        <a:pt x="41034" y="33340"/>
                        <a:pt x="43599" y="2564"/>
                      </a:cubicBezTo>
                      <a:lnTo>
                        <a:pt x="10258" y="0"/>
                      </a:lnTo>
                      <a:cubicBezTo>
                        <a:pt x="7693" y="28210"/>
                        <a:pt x="2565" y="56421"/>
                        <a:pt x="0" y="8463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8" name="Freeform: Shape 177">
                  <a:extLst>
                    <a:ext uri="{FF2B5EF4-FFF2-40B4-BE49-F238E27FC236}">
                      <a16:creationId xmlns:a16="http://schemas.microsoft.com/office/drawing/2014/main" id="{77E4D4B2-7808-4FE9-9F96-812A38F0C799}"/>
                    </a:ext>
                  </a:extLst>
                </p:cNvPr>
                <p:cNvSpPr/>
                <p:nvPr/>
              </p:nvSpPr>
              <p:spPr>
                <a:xfrm>
                  <a:off x="13683966" y="8658176"/>
                  <a:ext cx="48727" cy="89761"/>
                </a:xfrm>
                <a:custGeom>
                  <a:avLst/>
                  <a:gdLst>
                    <a:gd name="connsiteX0" fmla="*/ 0 w 48727"/>
                    <a:gd name="connsiteY0" fmla="*/ 84632 h 89761"/>
                    <a:gd name="connsiteX1" fmla="*/ 33340 w 48727"/>
                    <a:gd name="connsiteY1" fmla="*/ 89761 h 89761"/>
                    <a:gd name="connsiteX2" fmla="*/ 48727 w 48727"/>
                    <a:gd name="connsiteY2" fmla="*/ 5129 h 89761"/>
                    <a:gd name="connsiteX3" fmla="*/ 15387 w 48727"/>
                    <a:gd name="connsiteY3" fmla="*/ 0 h 89761"/>
                    <a:gd name="connsiteX4" fmla="*/ 0 w 48727"/>
                    <a:gd name="connsiteY4" fmla="*/ 84632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27" h="89761">
                      <a:moveTo>
                        <a:pt x="0" y="84632"/>
                      </a:moveTo>
                      <a:lnTo>
                        <a:pt x="33340" y="89761"/>
                      </a:lnTo>
                      <a:cubicBezTo>
                        <a:pt x="38469" y="61550"/>
                        <a:pt x="43598" y="33340"/>
                        <a:pt x="48727" y="5129"/>
                      </a:cubicBezTo>
                      <a:lnTo>
                        <a:pt x="15387" y="0"/>
                      </a:lnTo>
                      <a:cubicBezTo>
                        <a:pt x="10258" y="30775"/>
                        <a:pt x="5129" y="58986"/>
                        <a:pt x="0" y="8463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79" name="Freeform: Shape 178">
                  <a:extLst>
                    <a:ext uri="{FF2B5EF4-FFF2-40B4-BE49-F238E27FC236}">
                      <a16:creationId xmlns:a16="http://schemas.microsoft.com/office/drawing/2014/main" id="{D2FEAEF7-DACF-4A8E-AF77-B3F23A9871A2}"/>
                    </a:ext>
                  </a:extLst>
                </p:cNvPr>
                <p:cNvSpPr/>
                <p:nvPr/>
              </p:nvSpPr>
              <p:spPr>
                <a:xfrm>
                  <a:off x="13658320" y="8783842"/>
                  <a:ext cx="51292" cy="92325"/>
                </a:xfrm>
                <a:custGeom>
                  <a:avLst/>
                  <a:gdLst>
                    <a:gd name="connsiteX0" fmla="*/ 0 w 51292"/>
                    <a:gd name="connsiteY0" fmla="*/ 84632 h 92325"/>
                    <a:gd name="connsiteX1" fmla="*/ 33340 w 51292"/>
                    <a:gd name="connsiteY1" fmla="*/ 92326 h 92325"/>
                    <a:gd name="connsiteX2" fmla="*/ 51292 w 51292"/>
                    <a:gd name="connsiteY2" fmla="*/ 7693 h 92325"/>
                    <a:gd name="connsiteX3" fmla="*/ 17952 w 51292"/>
                    <a:gd name="connsiteY3" fmla="*/ 0 h 92325"/>
                    <a:gd name="connsiteX4" fmla="*/ 0 w 51292"/>
                    <a:gd name="connsiteY4" fmla="*/ 84632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92" h="92325">
                      <a:moveTo>
                        <a:pt x="0" y="84632"/>
                      </a:moveTo>
                      <a:lnTo>
                        <a:pt x="33340" y="92326"/>
                      </a:lnTo>
                      <a:cubicBezTo>
                        <a:pt x="38469" y="64115"/>
                        <a:pt x="46163" y="35904"/>
                        <a:pt x="51292" y="7693"/>
                      </a:cubicBezTo>
                      <a:lnTo>
                        <a:pt x="17952" y="0"/>
                      </a:lnTo>
                      <a:cubicBezTo>
                        <a:pt x="12823" y="28211"/>
                        <a:pt x="5129" y="56421"/>
                        <a:pt x="0" y="8463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0" name="Freeform: Shape 179">
                  <a:extLst>
                    <a:ext uri="{FF2B5EF4-FFF2-40B4-BE49-F238E27FC236}">
                      <a16:creationId xmlns:a16="http://schemas.microsoft.com/office/drawing/2014/main" id="{84308EA8-CB45-4D91-B370-FDB64AA38D91}"/>
                    </a:ext>
                  </a:extLst>
                </p:cNvPr>
                <p:cNvSpPr/>
                <p:nvPr/>
              </p:nvSpPr>
              <p:spPr>
                <a:xfrm>
                  <a:off x="13624979" y="8909507"/>
                  <a:ext cx="56421" cy="92325"/>
                </a:xfrm>
                <a:custGeom>
                  <a:avLst/>
                  <a:gdLst>
                    <a:gd name="connsiteX0" fmla="*/ 0 w 56421"/>
                    <a:gd name="connsiteY0" fmla="*/ 82068 h 92325"/>
                    <a:gd name="connsiteX1" fmla="*/ 33340 w 56421"/>
                    <a:gd name="connsiteY1" fmla="*/ 92326 h 92325"/>
                    <a:gd name="connsiteX2" fmla="*/ 56422 w 56421"/>
                    <a:gd name="connsiteY2" fmla="*/ 7693 h 92325"/>
                    <a:gd name="connsiteX3" fmla="*/ 23081 w 56421"/>
                    <a:gd name="connsiteY3" fmla="*/ 0 h 92325"/>
                    <a:gd name="connsiteX4" fmla="*/ 0 w 56421"/>
                    <a:gd name="connsiteY4" fmla="*/ 82068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1" h="92325">
                      <a:moveTo>
                        <a:pt x="0" y="82068"/>
                      </a:moveTo>
                      <a:lnTo>
                        <a:pt x="33340" y="92326"/>
                      </a:lnTo>
                      <a:cubicBezTo>
                        <a:pt x="41034" y="64115"/>
                        <a:pt x="48727" y="35904"/>
                        <a:pt x="56422" y="7693"/>
                      </a:cubicBezTo>
                      <a:lnTo>
                        <a:pt x="23081" y="0"/>
                      </a:lnTo>
                      <a:cubicBezTo>
                        <a:pt x="17953" y="28211"/>
                        <a:pt x="7694" y="53857"/>
                        <a:pt x="0" y="8206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1" name="Freeform: Shape 180">
                  <a:extLst>
                    <a:ext uri="{FF2B5EF4-FFF2-40B4-BE49-F238E27FC236}">
                      <a16:creationId xmlns:a16="http://schemas.microsoft.com/office/drawing/2014/main" id="{C3888DFF-17AF-4D99-ACB0-57806372EED7}"/>
                    </a:ext>
                  </a:extLst>
                </p:cNvPr>
                <p:cNvSpPr/>
                <p:nvPr/>
              </p:nvSpPr>
              <p:spPr>
                <a:xfrm>
                  <a:off x="13586510" y="9030044"/>
                  <a:ext cx="61550" cy="92325"/>
                </a:xfrm>
                <a:custGeom>
                  <a:avLst/>
                  <a:gdLst>
                    <a:gd name="connsiteX0" fmla="*/ 0 w 61550"/>
                    <a:gd name="connsiteY0" fmla="*/ 82067 h 92325"/>
                    <a:gd name="connsiteX1" fmla="*/ 33340 w 61550"/>
                    <a:gd name="connsiteY1" fmla="*/ 92325 h 92325"/>
                    <a:gd name="connsiteX2" fmla="*/ 61550 w 61550"/>
                    <a:gd name="connsiteY2" fmla="*/ 10258 h 92325"/>
                    <a:gd name="connsiteX3" fmla="*/ 28211 w 61550"/>
                    <a:gd name="connsiteY3" fmla="*/ 0 h 92325"/>
                    <a:gd name="connsiteX4" fmla="*/ 0 w 61550"/>
                    <a:gd name="connsiteY4" fmla="*/ 82067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50" h="92325">
                      <a:moveTo>
                        <a:pt x="0" y="82067"/>
                      </a:moveTo>
                      <a:lnTo>
                        <a:pt x="33340" y="92325"/>
                      </a:lnTo>
                      <a:cubicBezTo>
                        <a:pt x="43599" y="64115"/>
                        <a:pt x="51292" y="38469"/>
                        <a:pt x="61550" y="10258"/>
                      </a:cubicBezTo>
                      <a:lnTo>
                        <a:pt x="28211" y="0"/>
                      </a:lnTo>
                      <a:cubicBezTo>
                        <a:pt x="20517" y="28210"/>
                        <a:pt x="10258" y="56421"/>
                        <a:pt x="0" y="8206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82" name="Graphic 3">
                <a:extLst>
                  <a:ext uri="{FF2B5EF4-FFF2-40B4-BE49-F238E27FC236}">
                    <a16:creationId xmlns:a16="http://schemas.microsoft.com/office/drawing/2014/main" id="{B915E3DC-464B-42F5-AD1F-08EAEF990379}"/>
                  </a:ext>
                </a:extLst>
              </p:cNvPr>
              <p:cNvGrpSpPr/>
              <p:nvPr/>
            </p:nvGrpSpPr>
            <p:grpSpPr>
              <a:xfrm>
                <a:off x="13155658" y="9153144"/>
                <a:ext cx="451370" cy="756557"/>
                <a:chOff x="13155658" y="9153144"/>
                <a:chExt cx="451370" cy="756557"/>
              </a:xfrm>
              <a:solidFill>
                <a:srgbClr val="293743"/>
              </a:solidFill>
            </p:grpSpPr>
            <p:sp>
              <p:nvSpPr>
                <p:cNvPr id="183" name="Freeform: Shape 182">
                  <a:extLst>
                    <a:ext uri="{FF2B5EF4-FFF2-40B4-BE49-F238E27FC236}">
                      <a16:creationId xmlns:a16="http://schemas.microsoft.com/office/drawing/2014/main" id="{2709E461-5D52-41E7-9881-D246840F9AF7}"/>
                    </a:ext>
                  </a:extLst>
                </p:cNvPr>
                <p:cNvSpPr/>
                <p:nvPr/>
              </p:nvSpPr>
              <p:spPr>
                <a:xfrm>
                  <a:off x="13542913" y="9153144"/>
                  <a:ext cx="64115" cy="92325"/>
                </a:xfrm>
                <a:custGeom>
                  <a:avLst/>
                  <a:gdLst>
                    <a:gd name="connsiteX0" fmla="*/ 0 w 64115"/>
                    <a:gd name="connsiteY0" fmla="*/ 79503 h 92325"/>
                    <a:gd name="connsiteX1" fmla="*/ 30775 w 64115"/>
                    <a:gd name="connsiteY1" fmla="*/ 92326 h 92325"/>
                    <a:gd name="connsiteX2" fmla="*/ 64115 w 64115"/>
                    <a:gd name="connsiteY2" fmla="*/ 10258 h 92325"/>
                    <a:gd name="connsiteX3" fmla="*/ 30775 w 64115"/>
                    <a:gd name="connsiteY3" fmla="*/ 0 h 92325"/>
                  </a:gdLst>
                  <a:ahLst/>
                  <a:cxnLst>
                    <a:cxn ang="0">
                      <a:pos x="connsiteX0" y="connsiteY0"/>
                    </a:cxn>
                    <a:cxn ang="0">
                      <a:pos x="connsiteX1" y="connsiteY1"/>
                    </a:cxn>
                    <a:cxn ang="0">
                      <a:pos x="connsiteX2" y="connsiteY2"/>
                    </a:cxn>
                    <a:cxn ang="0">
                      <a:pos x="connsiteX3" y="connsiteY3"/>
                    </a:cxn>
                  </a:cxnLst>
                  <a:rect l="l" t="t" r="r" b="b"/>
                  <a:pathLst>
                    <a:path w="64115" h="92325">
                      <a:moveTo>
                        <a:pt x="0" y="79503"/>
                      </a:moveTo>
                      <a:lnTo>
                        <a:pt x="30775" y="92326"/>
                      </a:lnTo>
                      <a:lnTo>
                        <a:pt x="64115" y="10258"/>
                      </a:lnTo>
                      <a:lnTo>
                        <a:pt x="30775"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4" name="Freeform: Shape 183">
                  <a:extLst>
                    <a:ext uri="{FF2B5EF4-FFF2-40B4-BE49-F238E27FC236}">
                      <a16:creationId xmlns:a16="http://schemas.microsoft.com/office/drawing/2014/main" id="{0BE4E43D-8336-4D90-83E8-E22D3A13EACC}"/>
                    </a:ext>
                  </a:extLst>
                </p:cNvPr>
                <p:cNvSpPr/>
                <p:nvPr/>
              </p:nvSpPr>
              <p:spPr>
                <a:xfrm>
                  <a:off x="13491621" y="9271116"/>
                  <a:ext cx="66679" cy="92325"/>
                </a:xfrm>
                <a:custGeom>
                  <a:avLst/>
                  <a:gdLst>
                    <a:gd name="connsiteX0" fmla="*/ 0 w 66679"/>
                    <a:gd name="connsiteY0" fmla="*/ 76938 h 92325"/>
                    <a:gd name="connsiteX1" fmla="*/ 33340 w 66679"/>
                    <a:gd name="connsiteY1" fmla="*/ 92326 h 92325"/>
                    <a:gd name="connsiteX2" fmla="*/ 66679 w 66679"/>
                    <a:gd name="connsiteY2" fmla="*/ 12823 h 92325"/>
                    <a:gd name="connsiteX3" fmla="*/ 35904 w 66679"/>
                    <a:gd name="connsiteY3" fmla="*/ 0 h 92325"/>
                  </a:gdLst>
                  <a:ahLst/>
                  <a:cxnLst>
                    <a:cxn ang="0">
                      <a:pos x="connsiteX0" y="connsiteY0"/>
                    </a:cxn>
                    <a:cxn ang="0">
                      <a:pos x="connsiteX1" y="connsiteY1"/>
                    </a:cxn>
                    <a:cxn ang="0">
                      <a:pos x="connsiteX2" y="connsiteY2"/>
                    </a:cxn>
                    <a:cxn ang="0">
                      <a:pos x="connsiteX3" y="connsiteY3"/>
                    </a:cxn>
                  </a:cxnLst>
                  <a:rect l="l" t="t" r="r" b="b"/>
                  <a:pathLst>
                    <a:path w="66679" h="92325">
                      <a:moveTo>
                        <a:pt x="0" y="76938"/>
                      </a:moveTo>
                      <a:lnTo>
                        <a:pt x="33340" y="92326"/>
                      </a:lnTo>
                      <a:lnTo>
                        <a:pt x="66679" y="12823"/>
                      </a:lnTo>
                      <a:lnTo>
                        <a:pt x="35904"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5" name="Freeform: Shape 184">
                  <a:extLst>
                    <a:ext uri="{FF2B5EF4-FFF2-40B4-BE49-F238E27FC236}">
                      <a16:creationId xmlns:a16="http://schemas.microsoft.com/office/drawing/2014/main" id="{5997ED71-4A75-4245-BB49-8EC857EFEBC8}"/>
                    </a:ext>
                  </a:extLst>
                </p:cNvPr>
                <p:cNvSpPr/>
                <p:nvPr/>
              </p:nvSpPr>
              <p:spPr>
                <a:xfrm>
                  <a:off x="13435199" y="9386523"/>
                  <a:ext cx="71808" cy="92325"/>
                </a:xfrm>
                <a:custGeom>
                  <a:avLst/>
                  <a:gdLst>
                    <a:gd name="connsiteX0" fmla="*/ 0 w 71808"/>
                    <a:gd name="connsiteY0" fmla="*/ 76938 h 92325"/>
                    <a:gd name="connsiteX1" fmla="*/ 30776 w 71808"/>
                    <a:gd name="connsiteY1" fmla="*/ 92326 h 92325"/>
                    <a:gd name="connsiteX2" fmla="*/ 71809 w 71808"/>
                    <a:gd name="connsiteY2" fmla="*/ 15388 h 92325"/>
                    <a:gd name="connsiteX3" fmla="*/ 41034 w 71808"/>
                    <a:gd name="connsiteY3" fmla="*/ 0 h 92325"/>
                  </a:gdLst>
                  <a:ahLst/>
                  <a:cxnLst>
                    <a:cxn ang="0">
                      <a:pos x="connsiteX0" y="connsiteY0"/>
                    </a:cxn>
                    <a:cxn ang="0">
                      <a:pos x="connsiteX1" y="connsiteY1"/>
                    </a:cxn>
                    <a:cxn ang="0">
                      <a:pos x="connsiteX2" y="connsiteY2"/>
                    </a:cxn>
                    <a:cxn ang="0">
                      <a:pos x="connsiteX3" y="connsiteY3"/>
                    </a:cxn>
                  </a:cxnLst>
                  <a:rect l="l" t="t" r="r" b="b"/>
                  <a:pathLst>
                    <a:path w="71808" h="92325">
                      <a:moveTo>
                        <a:pt x="0" y="76938"/>
                      </a:moveTo>
                      <a:lnTo>
                        <a:pt x="30776" y="92326"/>
                      </a:lnTo>
                      <a:lnTo>
                        <a:pt x="71809" y="15388"/>
                      </a:lnTo>
                      <a:lnTo>
                        <a:pt x="41034"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6" name="Freeform: Shape 185">
                  <a:extLst>
                    <a:ext uri="{FF2B5EF4-FFF2-40B4-BE49-F238E27FC236}">
                      <a16:creationId xmlns:a16="http://schemas.microsoft.com/office/drawing/2014/main" id="{6AD22992-D83D-4514-B73A-B32662F3F26B}"/>
                    </a:ext>
                  </a:extLst>
                </p:cNvPr>
                <p:cNvSpPr/>
                <p:nvPr/>
              </p:nvSpPr>
              <p:spPr>
                <a:xfrm>
                  <a:off x="13373649" y="9499365"/>
                  <a:ext cx="74373" cy="92325"/>
                </a:xfrm>
                <a:custGeom>
                  <a:avLst/>
                  <a:gdLst>
                    <a:gd name="connsiteX0" fmla="*/ 0 w 74373"/>
                    <a:gd name="connsiteY0" fmla="*/ 74373 h 92325"/>
                    <a:gd name="connsiteX1" fmla="*/ 30775 w 74373"/>
                    <a:gd name="connsiteY1" fmla="*/ 92326 h 92325"/>
                    <a:gd name="connsiteX2" fmla="*/ 74373 w 74373"/>
                    <a:gd name="connsiteY2" fmla="*/ 17953 h 92325"/>
                    <a:gd name="connsiteX3" fmla="*/ 43598 w 74373"/>
                    <a:gd name="connsiteY3" fmla="*/ 0 h 92325"/>
                  </a:gdLst>
                  <a:ahLst/>
                  <a:cxnLst>
                    <a:cxn ang="0">
                      <a:pos x="connsiteX0" y="connsiteY0"/>
                    </a:cxn>
                    <a:cxn ang="0">
                      <a:pos x="connsiteX1" y="connsiteY1"/>
                    </a:cxn>
                    <a:cxn ang="0">
                      <a:pos x="connsiteX2" y="connsiteY2"/>
                    </a:cxn>
                    <a:cxn ang="0">
                      <a:pos x="connsiteX3" y="connsiteY3"/>
                    </a:cxn>
                  </a:cxnLst>
                  <a:rect l="l" t="t" r="r" b="b"/>
                  <a:pathLst>
                    <a:path w="74373" h="92325">
                      <a:moveTo>
                        <a:pt x="0" y="74373"/>
                      </a:moveTo>
                      <a:lnTo>
                        <a:pt x="30775" y="92326"/>
                      </a:lnTo>
                      <a:lnTo>
                        <a:pt x="74373" y="17953"/>
                      </a:lnTo>
                      <a:lnTo>
                        <a:pt x="43598"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7" name="Freeform: Shape 186">
                  <a:extLst>
                    <a:ext uri="{FF2B5EF4-FFF2-40B4-BE49-F238E27FC236}">
                      <a16:creationId xmlns:a16="http://schemas.microsoft.com/office/drawing/2014/main" id="{2A4BE020-316B-4BEA-A5F5-B99E3FC09876}"/>
                    </a:ext>
                  </a:extLst>
                </p:cNvPr>
                <p:cNvSpPr/>
                <p:nvPr/>
              </p:nvSpPr>
              <p:spPr>
                <a:xfrm>
                  <a:off x="13306969" y="9609643"/>
                  <a:ext cx="74373" cy="92325"/>
                </a:xfrm>
                <a:custGeom>
                  <a:avLst/>
                  <a:gdLst>
                    <a:gd name="connsiteX0" fmla="*/ 0 w 74373"/>
                    <a:gd name="connsiteY0" fmla="*/ 71809 h 92325"/>
                    <a:gd name="connsiteX1" fmla="*/ 28211 w 74373"/>
                    <a:gd name="connsiteY1" fmla="*/ 92326 h 92325"/>
                    <a:gd name="connsiteX2" fmla="*/ 74373 w 74373"/>
                    <a:gd name="connsiteY2" fmla="*/ 17953 h 92325"/>
                    <a:gd name="connsiteX3" fmla="*/ 46163 w 74373"/>
                    <a:gd name="connsiteY3" fmla="*/ 0 h 92325"/>
                  </a:gdLst>
                  <a:ahLst/>
                  <a:cxnLst>
                    <a:cxn ang="0">
                      <a:pos x="connsiteX0" y="connsiteY0"/>
                    </a:cxn>
                    <a:cxn ang="0">
                      <a:pos x="connsiteX1" y="connsiteY1"/>
                    </a:cxn>
                    <a:cxn ang="0">
                      <a:pos x="connsiteX2" y="connsiteY2"/>
                    </a:cxn>
                    <a:cxn ang="0">
                      <a:pos x="connsiteX3" y="connsiteY3"/>
                    </a:cxn>
                  </a:cxnLst>
                  <a:rect l="l" t="t" r="r" b="b"/>
                  <a:pathLst>
                    <a:path w="74373" h="92325">
                      <a:moveTo>
                        <a:pt x="0" y="71809"/>
                      </a:moveTo>
                      <a:lnTo>
                        <a:pt x="28211" y="92326"/>
                      </a:lnTo>
                      <a:lnTo>
                        <a:pt x="74373" y="17953"/>
                      </a:lnTo>
                      <a:lnTo>
                        <a:pt x="46163"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8" name="Freeform: Shape 187">
                  <a:extLst>
                    <a:ext uri="{FF2B5EF4-FFF2-40B4-BE49-F238E27FC236}">
                      <a16:creationId xmlns:a16="http://schemas.microsoft.com/office/drawing/2014/main" id="{CF36C422-D0BC-4BA9-9AC7-9F69539AACF8}"/>
                    </a:ext>
                  </a:extLst>
                </p:cNvPr>
                <p:cNvSpPr/>
                <p:nvPr/>
              </p:nvSpPr>
              <p:spPr>
                <a:xfrm>
                  <a:off x="13235160" y="9717357"/>
                  <a:ext cx="76938" cy="89761"/>
                </a:xfrm>
                <a:custGeom>
                  <a:avLst/>
                  <a:gdLst>
                    <a:gd name="connsiteX0" fmla="*/ 0 w 76938"/>
                    <a:gd name="connsiteY0" fmla="*/ 69245 h 89761"/>
                    <a:gd name="connsiteX1" fmla="*/ 28210 w 76938"/>
                    <a:gd name="connsiteY1" fmla="*/ 89761 h 89761"/>
                    <a:gd name="connsiteX2" fmla="*/ 76938 w 76938"/>
                    <a:gd name="connsiteY2" fmla="*/ 17953 h 89761"/>
                    <a:gd name="connsiteX3" fmla="*/ 48727 w 76938"/>
                    <a:gd name="connsiteY3" fmla="*/ 0 h 89761"/>
                  </a:gdLst>
                  <a:ahLst/>
                  <a:cxnLst>
                    <a:cxn ang="0">
                      <a:pos x="connsiteX0" y="connsiteY0"/>
                    </a:cxn>
                    <a:cxn ang="0">
                      <a:pos x="connsiteX1" y="connsiteY1"/>
                    </a:cxn>
                    <a:cxn ang="0">
                      <a:pos x="connsiteX2" y="connsiteY2"/>
                    </a:cxn>
                    <a:cxn ang="0">
                      <a:pos x="connsiteX3" y="connsiteY3"/>
                    </a:cxn>
                  </a:cxnLst>
                  <a:rect l="l" t="t" r="r" b="b"/>
                  <a:pathLst>
                    <a:path w="76938" h="89761">
                      <a:moveTo>
                        <a:pt x="0" y="69245"/>
                      </a:moveTo>
                      <a:lnTo>
                        <a:pt x="28210" y="89761"/>
                      </a:lnTo>
                      <a:lnTo>
                        <a:pt x="76938" y="17953"/>
                      </a:lnTo>
                      <a:lnTo>
                        <a:pt x="48727"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89" name="Freeform: Shape 188">
                  <a:extLst>
                    <a:ext uri="{FF2B5EF4-FFF2-40B4-BE49-F238E27FC236}">
                      <a16:creationId xmlns:a16="http://schemas.microsoft.com/office/drawing/2014/main" id="{A879ECC2-B76D-4162-BA9C-7B56B325EE3F}"/>
                    </a:ext>
                  </a:extLst>
                </p:cNvPr>
                <p:cNvSpPr/>
                <p:nvPr/>
              </p:nvSpPr>
              <p:spPr>
                <a:xfrm>
                  <a:off x="13155658" y="9819941"/>
                  <a:ext cx="82066" cy="89761"/>
                </a:xfrm>
                <a:custGeom>
                  <a:avLst/>
                  <a:gdLst>
                    <a:gd name="connsiteX0" fmla="*/ 0 w 82066"/>
                    <a:gd name="connsiteY0" fmla="*/ 66680 h 89761"/>
                    <a:gd name="connsiteX1" fmla="*/ 28211 w 82066"/>
                    <a:gd name="connsiteY1" fmla="*/ 89761 h 89761"/>
                    <a:gd name="connsiteX2" fmla="*/ 82067 w 82066"/>
                    <a:gd name="connsiteY2" fmla="*/ 20517 h 89761"/>
                    <a:gd name="connsiteX3" fmla="*/ 53857 w 82066"/>
                    <a:gd name="connsiteY3" fmla="*/ 0 h 89761"/>
                  </a:gdLst>
                  <a:ahLst/>
                  <a:cxnLst>
                    <a:cxn ang="0">
                      <a:pos x="connsiteX0" y="connsiteY0"/>
                    </a:cxn>
                    <a:cxn ang="0">
                      <a:pos x="connsiteX1" y="connsiteY1"/>
                    </a:cxn>
                    <a:cxn ang="0">
                      <a:pos x="connsiteX2" y="connsiteY2"/>
                    </a:cxn>
                    <a:cxn ang="0">
                      <a:pos x="connsiteX3" y="connsiteY3"/>
                    </a:cxn>
                  </a:cxnLst>
                  <a:rect l="l" t="t" r="r" b="b"/>
                  <a:pathLst>
                    <a:path w="82066" h="89761">
                      <a:moveTo>
                        <a:pt x="0" y="66680"/>
                      </a:moveTo>
                      <a:lnTo>
                        <a:pt x="28211" y="89761"/>
                      </a:lnTo>
                      <a:lnTo>
                        <a:pt x="82067" y="20517"/>
                      </a:lnTo>
                      <a:lnTo>
                        <a:pt x="53857"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0" name="Graphic 3">
                <a:extLst>
                  <a:ext uri="{FF2B5EF4-FFF2-40B4-BE49-F238E27FC236}">
                    <a16:creationId xmlns:a16="http://schemas.microsoft.com/office/drawing/2014/main" id="{B915E3DC-464B-42F5-AD1F-08EAEF990379}"/>
                  </a:ext>
                </a:extLst>
              </p:cNvPr>
              <p:cNvGrpSpPr/>
              <p:nvPr/>
            </p:nvGrpSpPr>
            <p:grpSpPr>
              <a:xfrm>
                <a:off x="12486296" y="9919960"/>
                <a:ext cx="669361" cy="579600"/>
                <a:chOff x="12486296" y="9919960"/>
                <a:chExt cx="669361" cy="579600"/>
              </a:xfrm>
              <a:solidFill>
                <a:srgbClr val="293743"/>
              </a:solidFill>
            </p:grpSpPr>
            <p:sp>
              <p:nvSpPr>
                <p:cNvPr id="191" name="Freeform: Shape 190">
                  <a:extLst>
                    <a:ext uri="{FF2B5EF4-FFF2-40B4-BE49-F238E27FC236}">
                      <a16:creationId xmlns:a16="http://schemas.microsoft.com/office/drawing/2014/main" id="{8FE42F57-731B-4C7D-B20A-ADA75EBB05E3}"/>
                    </a:ext>
                  </a:extLst>
                </p:cNvPr>
                <p:cNvSpPr/>
                <p:nvPr/>
              </p:nvSpPr>
              <p:spPr>
                <a:xfrm>
                  <a:off x="13073590" y="9919960"/>
                  <a:ext cx="82067" cy="87196"/>
                </a:xfrm>
                <a:custGeom>
                  <a:avLst/>
                  <a:gdLst>
                    <a:gd name="connsiteX0" fmla="*/ 0 w 82067"/>
                    <a:gd name="connsiteY0" fmla="*/ 64115 h 87196"/>
                    <a:gd name="connsiteX1" fmla="*/ 25646 w 82067"/>
                    <a:gd name="connsiteY1" fmla="*/ 87196 h 87196"/>
                    <a:gd name="connsiteX2" fmla="*/ 82068 w 82067"/>
                    <a:gd name="connsiteY2" fmla="*/ 20517 h 87196"/>
                    <a:gd name="connsiteX3" fmla="*/ 56422 w 82067"/>
                    <a:gd name="connsiteY3" fmla="*/ 0 h 87196"/>
                  </a:gdLst>
                  <a:ahLst/>
                  <a:cxnLst>
                    <a:cxn ang="0">
                      <a:pos x="connsiteX0" y="connsiteY0"/>
                    </a:cxn>
                    <a:cxn ang="0">
                      <a:pos x="connsiteX1" y="connsiteY1"/>
                    </a:cxn>
                    <a:cxn ang="0">
                      <a:pos x="connsiteX2" y="connsiteY2"/>
                    </a:cxn>
                    <a:cxn ang="0">
                      <a:pos x="connsiteX3" y="connsiteY3"/>
                    </a:cxn>
                  </a:cxnLst>
                  <a:rect l="l" t="t" r="r" b="b"/>
                  <a:pathLst>
                    <a:path w="82067" h="87196">
                      <a:moveTo>
                        <a:pt x="0" y="64115"/>
                      </a:moveTo>
                      <a:lnTo>
                        <a:pt x="25646" y="87196"/>
                      </a:lnTo>
                      <a:lnTo>
                        <a:pt x="82068" y="20517"/>
                      </a:lnTo>
                      <a:lnTo>
                        <a:pt x="56422"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2" name="Freeform: Shape 191">
                  <a:extLst>
                    <a:ext uri="{FF2B5EF4-FFF2-40B4-BE49-F238E27FC236}">
                      <a16:creationId xmlns:a16="http://schemas.microsoft.com/office/drawing/2014/main" id="{016DC544-FEE5-466B-B179-502490E67D62}"/>
                    </a:ext>
                  </a:extLst>
                </p:cNvPr>
                <p:cNvSpPr/>
                <p:nvPr/>
              </p:nvSpPr>
              <p:spPr>
                <a:xfrm>
                  <a:off x="12986394" y="10014851"/>
                  <a:ext cx="84631" cy="87196"/>
                </a:xfrm>
                <a:custGeom>
                  <a:avLst/>
                  <a:gdLst>
                    <a:gd name="connsiteX0" fmla="*/ 0 w 84631"/>
                    <a:gd name="connsiteY0" fmla="*/ 61550 h 87196"/>
                    <a:gd name="connsiteX1" fmla="*/ 25646 w 84631"/>
                    <a:gd name="connsiteY1" fmla="*/ 87196 h 87196"/>
                    <a:gd name="connsiteX2" fmla="*/ 84632 w 84631"/>
                    <a:gd name="connsiteY2" fmla="*/ 23081 h 87196"/>
                    <a:gd name="connsiteX3" fmla="*/ 58986 w 84631"/>
                    <a:gd name="connsiteY3" fmla="*/ 0 h 87196"/>
                  </a:gdLst>
                  <a:ahLst/>
                  <a:cxnLst>
                    <a:cxn ang="0">
                      <a:pos x="connsiteX0" y="connsiteY0"/>
                    </a:cxn>
                    <a:cxn ang="0">
                      <a:pos x="connsiteX1" y="connsiteY1"/>
                    </a:cxn>
                    <a:cxn ang="0">
                      <a:pos x="connsiteX2" y="connsiteY2"/>
                    </a:cxn>
                    <a:cxn ang="0">
                      <a:pos x="connsiteX3" y="connsiteY3"/>
                    </a:cxn>
                  </a:cxnLst>
                  <a:rect l="l" t="t" r="r" b="b"/>
                  <a:pathLst>
                    <a:path w="84631" h="87196">
                      <a:moveTo>
                        <a:pt x="0" y="61550"/>
                      </a:moveTo>
                      <a:lnTo>
                        <a:pt x="25646" y="87196"/>
                      </a:lnTo>
                      <a:lnTo>
                        <a:pt x="84632" y="23081"/>
                      </a:lnTo>
                      <a:lnTo>
                        <a:pt x="58986"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3" name="Freeform: Shape 192">
                  <a:extLst>
                    <a:ext uri="{FF2B5EF4-FFF2-40B4-BE49-F238E27FC236}">
                      <a16:creationId xmlns:a16="http://schemas.microsoft.com/office/drawing/2014/main" id="{1B078B97-2CCC-45FB-93C3-691BBEEDAF70}"/>
                    </a:ext>
                  </a:extLst>
                </p:cNvPr>
                <p:cNvSpPr/>
                <p:nvPr/>
              </p:nvSpPr>
              <p:spPr>
                <a:xfrm>
                  <a:off x="12894068" y="10104612"/>
                  <a:ext cx="87196" cy="84631"/>
                </a:xfrm>
                <a:custGeom>
                  <a:avLst/>
                  <a:gdLst>
                    <a:gd name="connsiteX0" fmla="*/ 0 w 87196"/>
                    <a:gd name="connsiteY0" fmla="*/ 58986 h 84631"/>
                    <a:gd name="connsiteX1" fmla="*/ 23081 w 87196"/>
                    <a:gd name="connsiteY1" fmla="*/ 84632 h 84631"/>
                    <a:gd name="connsiteX2" fmla="*/ 87196 w 87196"/>
                    <a:gd name="connsiteY2" fmla="*/ 25646 h 84631"/>
                    <a:gd name="connsiteX3" fmla="*/ 61550 w 87196"/>
                    <a:gd name="connsiteY3" fmla="*/ 0 h 84631"/>
                  </a:gdLst>
                  <a:ahLst/>
                  <a:cxnLst>
                    <a:cxn ang="0">
                      <a:pos x="connsiteX0" y="connsiteY0"/>
                    </a:cxn>
                    <a:cxn ang="0">
                      <a:pos x="connsiteX1" y="connsiteY1"/>
                    </a:cxn>
                    <a:cxn ang="0">
                      <a:pos x="connsiteX2" y="connsiteY2"/>
                    </a:cxn>
                    <a:cxn ang="0">
                      <a:pos x="connsiteX3" y="connsiteY3"/>
                    </a:cxn>
                  </a:cxnLst>
                  <a:rect l="l" t="t" r="r" b="b"/>
                  <a:pathLst>
                    <a:path w="87196" h="84631">
                      <a:moveTo>
                        <a:pt x="0" y="58986"/>
                      </a:moveTo>
                      <a:lnTo>
                        <a:pt x="23081" y="84632"/>
                      </a:lnTo>
                      <a:lnTo>
                        <a:pt x="87196" y="25646"/>
                      </a:lnTo>
                      <a:lnTo>
                        <a:pt x="61550"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4" name="Freeform: Shape 193">
                  <a:extLst>
                    <a:ext uri="{FF2B5EF4-FFF2-40B4-BE49-F238E27FC236}">
                      <a16:creationId xmlns:a16="http://schemas.microsoft.com/office/drawing/2014/main" id="{726DA653-AA04-4E17-BB6A-84913C66DFC2}"/>
                    </a:ext>
                  </a:extLst>
                </p:cNvPr>
                <p:cNvSpPr/>
                <p:nvPr/>
              </p:nvSpPr>
              <p:spPr>
                <a:xfrm>
                  <a:off x="12799178" y="10191808"/>
                  <a:ext cx="87196" cy="82067"/>
                </a:xfrm>
                <a:custGeom>
                  <a:avLst/>
                  <a:gdLst>
                    <a:gd name="connsiteX0" fmla="*/ 0 w 87196"/>
                    <a:gd name="connsiteY0" fmla="*/ 56422 h 82067"/>
                    <a:gd name="connsiteX1" fmla="*/ 20517 w 87196"/>
                    <a:gd name="connsiteY1" fmla="*/ 82068 h 82067"/>
                    <a:gd name="connsiteX2" fmla="*/ 87196 w 87196"/>
                    <a:gd name="connsiteY2" fmla="*/ 25646 h 82067"/>
                    <a:gd name="connsiteX3" fmla="*/ 64115 w 87196"/>
                    <a:gd name="connsiteY3" fmla="*/ 0 h 82067"/>
                  </a:gdLst>
                  <a:ahLst/>
                  <a:cxnLst>
                    <a:cxn ang="0">
                      <a:pos x="connsiteX0" y="connsiteY0"/>
                    </a:cxn>
                    <a:cxn ang="0">
                      <a:pos x="connsiteX1" y="connsiteY1"/>
                    </a:cxn>
                    <a:cxn ang="0">
                      <a:pos x="connsiteX2" y="connsiteY2"/>
                    </a:cxn>
                    <a:cxn ang="0">
                      <a:pos x="connsiteX3" y="connsiteY3"/>
                    </a:cxn>
                  </a:cxnLst>
                  <a:rect l="l" t="t" r="r" b="b"/>
                  <a:pathLst>
                    <a:path w="87196" h="82067">
                      <a:moveTo>
                        <a:pt x="0" y="56422"/>
                      </a:moveTo>
                      <a:lnTo>
                        <a:pt x="20517" y="82068"/>
                      </a:lnTo>
                      <a:lnTo>
                        <a:pt x="87196" y="25646"/>
                      </a:lnTo>
                      <a:lnTo>
                        <a:pt x="64115"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5" name="Freeform: Shape 194">
                  <a:extLst>
                    <a:ext uri="{FF2B5EF4-FFF2-40B4-BE49-F238E27FC236}">
                      <a16:creationId xmlns:a16="http://schemas.microsoft.com/office/drawing/2014/main" id="{77ABB7CD-3EDE-4643-B72C-16FCA17F91A4}"/>
                    </a:ext>
                  </a:extLst>
                </p:cNvPr>
                <p:cNvSpPr/>
                <p:nvPr/>
              </p:nvSpPr>
              <p:spPr>
                <a:xfrm>
                  <a:off x="12699158" y="10273876"/>
                  <a:ext cx="89761" cy="79502"/>
                </a:xfrm>
                <a:custGeom>
                  <a:avLst/>
                  <a:gdLst>
                    <a:gd name="connsiteX0" fmla="*/ 0 w 89761"/>
                    <a:gd name="connsiteY0" fmla="*/ 53856 h 79502"/>
                    <a:gd name="connsiteX1" fmla="*/ 20517 w 89761"/>
                    <a:gd name="connsiteY1" fmla="*/ 79502 h 79502"/>
                    <a:gd name="connsiteX2" fmla="*/ 89761 w 89761"/>
                    <a:gd name="connsiteY2" fmla="*/ 28210 h 79502"/>
                    <a:gd name="connsiteX3" fmla="*/ 66680 w 89761"/>
                    <a:gd name="connsiteY3" fmla="*/ 0 h 79502"/>
                  </a:gdLst>
                  <a:ahLst/>
                  <a:cxnLst>
                    <a:cxn ang="0">
                      <a:pos x="connsiteX0" y="connsiteY0"/>
                    </a:cxn>
                    <a:cxn ang="0">
                      <a:pos x="connsiteX1" y="connsiteY1"/>
                    </a:cxn>
                    <a:cxn ang="0">
                      <a:pos x="connsiteX2" y="connsiteY2"/>
                    </a:cxn>
                    <a:cxn ang="0">
                      <a:pos x="connsiteX3" y="connsiteY3"/>
                    </a:cxn>
                  </a:cxnLst>
                  <a:rect l="l" t="t" r="r" b="b"/>
                  <a:pathLst>
                    <a:path w="89761" h="79502">
                      <a:moveTo>
                        <a:pt x="0" y="53856"/>
                      </a:moveTo>
                      <a:lnTo>
                        <a:pt x="20517" y="79502"/>
                      </a:lnTo>
                      <a:lnTo>
                        <a:pt x="89761" y="28210"/>
                      </a:lnTo>
                      <a:lnTo>
                        <a:pt x="66680"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6" name="Freeform: Shape 195">
                  <a:extLst>
                    <a:ext uri="{FF2B5EF4-FFF2-40B4-BE49-F238E27FC236}">
                      <a16:creationId xmlns:a16="http://schemas.microsoft.com/office/drawing/2014/main" id="{F77B79DB-5770-401D-B6E3-F94F42CD27D2}"/>
                    </a:ext>
                  </a:extLst>
                </p:cNvPr>
                <p:cNvSpPr/>
                <p:nvPr/>
              </p:nvSpPr>
              <p:spPr>
                <a:xfrm>
                  <a:off x="12594010" y="10350814"/>
                  <a:ext cx="92325" cy="76938"/>
                </a:xfrm>
                <a:custGeom>
                  <a:avLst/>
                  <a:gdLst>
                    <a:gd name="connsiteX0" fmla="*/ 0 w 92325"/>
                    <a:gd name="connsiteY0" fmla="*/ 48727 h 76938"/>
                    <a:gd name="connsiteX1" fmla="*/ 20517 w 92325"/>
                    <a:gd name="connsiteY1" fmla="*/ 76938 h 76938"/>
                    <a:gd name="connsiteX2" fmla="*/ 92325 w 92325"/>
                    <a:gd name="connsiteY2" fmla="*/ 28210 h 76938"/>
                    <a:gd name="connsiteX3" fmla="*/ 71809 w 92325"/>
                    <a:gd name="connsiteY3" fmla="*/ 0 h 76938"/>
                    <a:gd name="connsiteX4" fmla="*/ 0 w 92325"/>
                    <a:gd name="connsiteY4" fmla="*/ 48727 h 76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6938">
                      <a:moveTo>
                        <a:pt x="0" y="48727"/>
                      </a:moveTo>
                      <a:lnTo>
                        <a:pt x="20517" y="76938"/>
                      </a:lnTo>
                      <a:cubicBezTo>
                        <a:pt x="43598" y="61550"/>
                        <a:pt x="66679" y="43598"/>
                        <a:pt x="92325" y="28210"/>
                      </a:cubicBezTo>
                      <a:lnTo>
                        <a:pt x="71809" y="0"/>
                      </a:lnTo>
                      <a:cubicBezTo>
                        <a:pt x="46163" y="15387"/>
                        <a:pt x="25646" y="33340"/>
                        <a:pt x="0" y="4872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97" name="Freeform: Shape 196">
                  <a:extLst>
                    <a:ext uri="{FF2B5EF4-FFF2-40B4-BE49-F238E27FC236}">
                      <a16:creationId xmlns:a16="http://schemas.microsoft.com/office/drawing/2014/main" id="{52D5A5A9-4002-4672-91D9-15F1A2BF7A43}"/>
                    </a:ext>
                  </a:extLst>
                </p:cNvPr>
                <p:cNvSpPr/>
                <p:nvPr/>
              </p:nvSpPr>
              <p:spPr>
                <a:xfrm>
                  <a:off x="12486296" y="10425187"/>
                  <a:ext cx="92325" cy="74373"/>
                </a:xfrm>
                <a:custGeom>
                  <a:avLst/>
                  <a:gdLst>
                    <a:gd name="connsiteX0" fmla="*/ 0 w 92325"/>
                    <a:gd name="connsiteY0" fmla="*/ 43598 h 74373"/>
                    <a:gd name="connsiteX1" fmla="*/ 17953 w 92325"/>
                    <a:gd name="connsiteY1" fmla="*/ 74373 h 74373"/>
                    <a:gd name="connsiteX2" fmla="*/ 92326 w 92325"/>
                    <a:gd name="connsiteY2" fmla="*/ 28211 h 74373"/>
                    <a:gd name="connsiteX3" fmla="*/ 74373 w 92325"/>
                    <a:gd name="connsiteY3" fmla="*/ 0 h 74373"/>
                    <a:gd name="connsiteX4" fmla="*/ 0 w 92325"/>
                    <a:gd name="connsiteY4" fmla="*/ 43598 h 7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4373">
                      <a:moveTo>
                        <a:pt x="0" y="43598"/>
                      </a:moveTo>
                      <a:lnTo>
                        <a:pt x="17953" y="74373"/>
                      </a:lnTo>
                      <a:cubicBezTo>
                        <a:pt x="43599" y="58986"/>
                        <a:pt x="66680" y="43598"/>
                        <a:pt x="92326" y="28211"/>
                      </a:cubicBezTo>
                      <a:lnTo>
                        <a:pt x="74373" y="0"/>
                      </a:lnTo>
                      <a:cubicBezTo>
                        <a:pt x="48727" y="12823"/>
                        <a:pt x="25646" y="28211"/>
                        <a:pt x="0" y="4359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198" name="Graphic 3">
                <a:extLst>
                  <a:ext uri="{FF2B5EF4-FFF2-40B4-BE49-F238E27FC236}">
                    <a16:creationId xmlns:a16="http://schemas.microsoft.com/office/drawing/2014/main" id="{B915E3DC-464B-42F5-AD1F-08EAEF990379}"/>
                  </a:ext>
                </a:extLst>
              </p:cNvPr>
              <p:cNvGrpSpPr/>
              <p:nvPr/>
            </p:nvGrpSpPr>
            <p:grpSpPr>
              <a:xfrm>
                <a:off x="11660494" y="10486737"/>
                <a:ext cx="805285" cy="330833"/>
                <a:chOff x="11660494" y="10486737"/>
                <a:chExt cx="805285" cy="330833"/>
              </a:xfrm>
              <a:solidFill>
                <a:srgbClr val="293743"/>
              </a:solidFill>
            </p:grpSpPr>
            <p:sp>
              <p:nvSpPr>
                <p:cNvPr id="199" name="Freeform: Shape 198">
                  <a:extLst>
                    <a:ext uri="{FF2B5EF4-FFF2-40B4-BE49-F238E27FC236}">
                      <a16:creationId xmlns:a16="http://schemas.microsoft.com/office/drawing/2014/main" id="{1C86B292-7E9B-458E-BEC7-76198775FD89}"/>
                    </a:ext>
                  </a:extLst>
                </p:cNvPr>
                <p:cNvSpPr/>
                <p:nvPr/>
              </p:nvSpPr>
              <p:spPr>
                <a:xfrm>
                  <a:off x="12376019" y="10486737"/>
                  <a:ext cx="89761" cy="74373"/>
                </a:xfrm>
                <a:custGeom>
                  <a:avLst/>
                  <a:gdLst>
                    <a:gd name="connsiteX0" fmla="*/ 0 w 89761"/>
                    <a:gd name="connsiteY0" fmla="*/ 43599 h 74373"/>
                    <a:gd name="connsiteX1" fmla="*/ 15387 w 89761"/>
                    <a:gd name="connsiteY1" fmla="*/ 74373 h 74373"/>
                    <a:gd name="connsiteX2" fmla="*/ 89761 w 89761"/>
                    <a:gd name="connsiteY2" fmla="*/ 30776 h 74373"/>
                    <a:gd name="connsiteX3" fmla="*/ 71809 w 89761"/>
                    <a:gd name="connsiteY3" fmla="*/ 0 h 74373"/>
                    <a:gd name="connsiteX4" fmla="*/ 0 w 89761"/>
                    <a:gd name="connsiteY4" fmla="*/ 43599 h 7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74373">
                      <a:moveTo>
                        <a:pt x="0" y="43599"/>
                      </a:moveTo>
                      <a:lnTo>
                        <a:pt x="15387" y="74373"/>
                      </a:lnTo>
                      <a:cubicBezTo>
                        <a:pt x="41033" y="61550"/>
                        <a:pt x="66679" y="46163"/>
                        <a:pt x="89761" y="30776"/>
                      </a:cubicBezTo>
                      <a:lnTo>
                        <a:pt x="71809" y="0"/>
                      </a:lnTo>
                      <a:cubicBezTo>
                        <a:pt x="51292" y="15388"/>
                        <a:pt x="25646" y="30776"/>
                        <a:pt x="0" y="4359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0" name="Freeform: Shape 199">
                  <a:extLst>
                    <a:ext uri="{FF2B5EF4-FFF2-40B4-BE49-F238E27FC236}">
                      <a16:creationId xmlns:a16="http://schemas.microsoft.com/office/drawing/2014/main" id="{90F3BBC9-D47F-43F3-AC89-A0C34A81FAD2}"/>
                    </a:ext>
                  </a:extLst>
                </p:cNvPr>
                <p:cNvSpPr/>
                <p:nvPr/>
              </p:nvSpPr>
              <p:spPr>
                <a:xfrm>
                  <a:off x="12263175" y="10550852"/>
                  <a:ext cx="92325" cy="69244"/>
                </a:xfrm>
                <a:custGeom>
                  <a:avLst/>
                  <a:gdLst>
                    <a:gd name="connsiteX0" fmla="*/ 0 w 92325"/>
                    <a:gd name="connsiteY0" fmla="*/ 38469 h 69244"/>
                    <a:gd name="connsiteX1" fmla="*/ 15388 w 92325"/>
                    <a:gd name="connsiteY1" fmla="*/ 69245 h 69244"/>
                    <a:gd name="connsiteX2" fmla="*/ 92326 w 92325"/>
                    <a:gd name="connsiteY2" fmla="*/ 30776 h 69244"/>
                    <a:gd name="connsiteX3" fmla="*/ 76938 w 92325"/>
                    <a:gd name="connsiteY3" fmla="*/ 0 h 69244"/>
                    <a:gd name="connsiteX4" fmla="*/ 0 w 92325"/>
                    <a:gd name="connsiteY4" fmla="*/ 38469 h 69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9244">
                      <a:moveTo>
                        <a:pt x="0" y="38469"/>
                      </a:moveTo>
                      <a:lnTo>
                        <a:pt x="15388" y="69245"/>
                      </a:lnTo>
                      <a:cubicBezTo>
                        <a:pt x="41034" y="58986"/>
                        <a:pt x="66680" y="43599"/>
                        <a:pt x="92326" y="30776"/>
                      </a:cubicBezTo>
                      <a:lnTo>
                        <a:pt x="76938" y="0"/>
                      </a:lnTo>
                      <a:cubicBezTo>
                        <a:pt x="51292" y="12823"/>
                        <a:pt x="25646" y="25646"/>
                        <a:pt x="0" y="3846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1" name="Freeform: Shape 200">
                  <a:extLst>
                    <a:ext uri="{FF2B5EF4-FFF2-40B4-BE49-F238E27FC236}">
                      <a16:creationId xmlns:a16="http://schemas.microsoft.com/office/drawing/2014/main" id="{8A53452C-4C8C-4CB4-A1E0-D80C3283F1BB}"/>
                    </a:ext>
                  </a:extLst>
                </p:cNvPr>
                <p:cNvSpPr/>
                <p:nvPr/>
              </p:nvSpPr>
              <p:spPr>
                <a:xfrm>
                  <a:off x="12147768" y="10607274"/>
                  <a:ext cx="92325" cy="64115"/>
                </a:xfrm>
                <a:custGeom>
                  <a:avLst/>
                  <a:gdLst>
                    <a:gd name="connsiteX0" fmla="*/ 0 w 92325"/>
                    <a:gd name="connsiteY0" fmla="*/ 33340 h 64115"/>
                    <a:gd name="connsiteX1" fmla="*/ 12823 w 92325"/>
                    <a:gd name="connsiteY1" fmla="*/ 64115 h 64115"/>
                    <a:gd name="connsiteX2" fmla="*/ 92326 w 92325"/>
                    <a:gd name="connsiteY2" fmla="*/ 30775 h 64115"/>
                    <a:gd name="connsiteX3" fmla="*/ 76938 w 92325"/>
                    <a:gd name="connsiteY3" fmla="*/ 0 h 64115"/>
                    <a:gd name="connsiteX4" fmla="*/ 0 w 92325"/>
                    <a:gd name="connsiteY4" fmla="*/ 33340 h 6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4115">
                      <a:moveTo>
                        <a:pt x="0" y="33340"/>
                      </a:moveTo>
                      <a:lnTo>
                        <a:pt x="12823" y="64115"/>
                      </a:lnTo>
                      <a:cubicBezTo>
                        <a:pt x="41034" y="53856"/>
                        <a:pt x="66680" y="41033"/>
                        <a:pt x="92326" y="30775"/>
                      </a:cubicBezTo>
                      <a:lnTo>
                        <a:pt x="76938" y="0"/>
                      </a:lnTo>
                      <a:cubicBezTo>
                        <a:pt x="51292" y="10258"/>
                        <a:pt x="25646" y="23081"/>
                        <a:pt x="0"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2" name="Freeform: Shape 201">
                  <a:extLst>
                    <a:ext uri="{FF2B5EF4-FFF2-40B4-BE49-F238E27FC236}">
                      <a16:creationId xmlns:a16="http://schemas.microsoft.com/office/drawing/2014/main" id="{CAC114FB-1BE0-46D0-AF7D-4A928678FB32}"/>
                    </a:ext>
                  </a:extLst>
                </p:cNvPr>
                <p:cNvSpPr/>
                <p:nvPr/>
              </p:nvSpPr>
              <p:spPr>
                <a:xfrm>
                  <a:off x="12027232" y="10653437"/>
                  <a:ext cx="94889" cy="64115"/>
                </a:xfrm>
                <a:custGeom>
                  <a:avLst/>
                  <a:gdLst>
                    <a:gd name="connsiteX0" fmla="*/ 0 w 94889"/>
                    <a:gd name="connsiteY0" fmla="*/ 30776 h 64115"/>
                    <a:gd name="connsiteX1" fmla="*/ 12823 w 94889"/>
                    <a:gd name="connsiteY1" fmla="*/ 64115 h 64115"/>
                    <a:gd name="connsiteX2" fmla="*/ 94890 w 94889"/>
                    <a:gd name="connsiteY2" fmla="*/ 33340 h 64115"/>
                    <a:gd name="connsiteX3" fmla="*/ 82067 w 94889"/>
                    <a:gd name="connsiteY3" fmla="*/ 0 h 64115"/>
                    <a:gd name="connsiteX4" fmla="*/ 0 w 94889"/>
                    <a:gd name="connsiteY4" fmla="*/ 30776 h 6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89" h="64115">
                      <a:moveTo>
                        <a:pt x="0" y="30776"/>
                      </a:moveTo>
                      <a:lnTo>
                        <a:pt x="12823" y="64115"/>
                      </a:lnTo>
                      <a:cubicBezTo>
                        <a:pt x="41034" y="56422"/>
                        <a:pt x="66680" y="43599"/>
                        <a:pt x="94890" y="33340"/>
                      </a:cubicBezTo>
                      <a:lnTo>
                        <a:pt x="82067" y="0"/>
                      </a:lnTo>
                      <a:cubicBezTo>
                        <a:pt x="53857" y="12823"/>
                        <a:pt x="28211" y="23081"/>
                        <a:pt x="0" y="3077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3" name="Freeform: Shape 202">
                  <a:extLst>
                    <a:ext uri="{FF2B5EF4-FFF2-40B4-BE49-F238E27FC236}">
                      <a16:creationId xmlns:a16="http://schemas.microsoft.com/office/drawing/2014/main" id="{F22466D8-917F-4DE8-9F5B-D3A3B57524CE}"/>
                    </a:ext>
                  </a:extLst>
                </p:cNvPr>
                <p:cNvSpPr/>
                <p:nvPr/>
              </p:nvSpPr>
              <p:spPr>
                <a:xfrm>
                  <a:off x="11906696" y="10699599"/>
                  <a:ext cx="92325" cy="58986"/>
                </a:xfrm>
                <a:custGeom>
                  <a:avLst/>
                  <a:gdLst>
                    <a:gd name="connsiteX0" fmla="*/ 0 w 92325"/>
                    <a:gd name="connsiteY0" fmla="*/ 25646 h 58986"/>
                    <a:gd name="connsiteX1" fmla="*/ 10258 w 92325"/>
                    <a:gd name="connsiteY1" fmla="*/ 58986 h 58986"/>
                    <a:gd name="connsiteX2" fmla="*/ 92326 w 92325"/>
                    <a:gd name="connsiteY2" fmla="*/ 33340 h 58986"/>
                    <a:gd name="connsiteX3" fmla="*/ 82068 w 92325"/>
                    <a:gd name="connsiteY3" fmla="*/ 0 h 58986"/>
                    <a:gd name="connsiteX4" fmla="*/ 0 w 92325"/>
                    <a:gd name="connsiteY4" fmla="*/ 25646 h 58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8986">
                      <a:moveTo>
                        <a:pt x="0" y="25646"/>
                      </a:moveTo>
                      <a:lnTo>
                        <a:pt x="10258" y="58986"/>
                      </a:lnTo>
                      <a:cubicBezTo>
                        <a:pt x="38469" y="51292"/>
                        <a:pt x="64115" y="41034"/>
                        <a:pt x="92326" y="33340"/>
                      </a:cubicBezTo>
                      <a:lnTo>
                        <a:pt x="82068" y="0"/>
                      </a:lnTo>
                      <a:cubicBezTo>
                        <a:pt x="53857" y="7694"/>
                        <a:pt x="28211" y="17953"/>
                        <a:pt x="0" y="2564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4" name="Freeform: Shape 203">
                  <a:extLst>
                    <a:ext uri="{FF2B5EF4-FFF2-40B4-BE49-F238E27FC236}">
                      <a16:creationId xmlns:a16="http://schemas.microsoft.com/office/drawing/2014/main" id="{B924CA5D-ED9C-4750-A0DD-4DF4B16B41F9}"/>
                    </a:ext>
                  </a:extLst>
                </p:cNvPr>
                <p:cNvSpPr/>
                <p:nvPr/>
              </p:nvSpPr>
              <p:spPr>
                <a:xfrm>
                  <a:off x="11783595" y="10735504"/>
                  <a:ext cx="92325" cy="56420"/>
                </a:xfrm>
                <a:custGeom>
                  <a:avLst/>
                  <a:gdLst>
                    <a:gd name="connsiteX0" fmla="*/ 0 w 92325"/>
                    <a:gd name="connsiteY0" fmla="*/ 23081 h 56420"/>
                    <a:gd name="connsiteX1" fmla="*/ 7693 w 92325"/>
                    <a:gd name="connsiteY1" fmla="*/ 56421 h 56420"/>
                    <a:gd name="connsiteX2" fmla="*/ 92326 w 92325"/>
                    <a:gd name="connsiteY2" fmla="*/ 33340 h 56420"/>
                    <a:gd name="connsiteX3" fmla="*/ 82067 w 92325"/>
                    <a:gd name="connsiteY3" fmla="*/ 0 h 56420"/>
                    <a:gd name="connsiteX4" fmla="*/ 0 w 92325"/>
                    <a:gd name="connsiteY4" fmla="*/ 23081 h 5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6420">
                      <a:moveTo>
                        <a:pt x="0" y="23081"/>
                      </a:moveTo>
                      <a:lnTo>
                        <a:pt x="7693" y="56421"/>
                      </a:lnTo>
                      <a:cubicBezTo>
                        <a:pt x="35904" y="51292"/>
                        <a:pt x="64115" y="41033"/>
                        <a:pt x="92326" y="33340"/>
                      </a:cubicBezTo>
                      <a:lnTo>
                        <a:pt x="82067" y="0"/>
                      </a:lnTo>
                      <a:cubicBezTo>
                        <a:pt x="56421" y="7693"/>
                        <a:pt x="28211" y="15387"/>
                        <a:pt x="0" y="23081"/>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5" name="Freeform: Shape 204">
                  <a:extLst>
                    <a:ext uri="{FF2B5EF4-FFF2-40B4-BE49-F238E27FC236}">
                      <a16:creationId xmlns:a16="http://schemas.microsoft.com/office/drawing/2014/main" id="{29281353-93B3-431D-BDBA-6E3FCD0B16D0}"/>
                    </a:ext>
                  </a:extLst>
                </p:cNvPr>
                <p:cNvSpPr/>
                <p:nvPr/>
              </p:nvSpPr>
              <p:spPr>
                <a:xfrm>
                  <a:off x="11660494" y="10766279"/>
                  <a:ext cx="92325" cy="51292"/>
                </a:xfrm>
                <a:custGeom>
                  <a:avLst/>
                  <a:gdLst>
                    <a:gd name="connsiteX0" fmla="*/ 0 w 92325"/>
                    <a:gd name="connsiteY0" fmla="*/ 17953 h 51292"/>
                    <a:gd name="connsiteX1" fmla="*/ 7694 w 92325"/>
                    <a:gd name="connsiteY1" fmla="*/ 51292 h 51292"/>
                    <a:gd name="connsiteX2" fmla="*/ 92326 w 92325"/>
                    <a:gd name="connsiteY2" fmla="*/ 33340 h 51292"/>
                    <a:gd name="connsiteX3" fmla="*/ 84632 w 92325"/>
                    <a:gd name="connsiteY3" fmla="*/ 0 h 51292"/>
                    <a:gd name="connsiteX4" fmla="*/ 0 w 92325"/>
                    <a:gd name="connsiteY4" fmla="*/ 17953 h 51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1292">
                      <a:moveTo>
                        <a:pt x="0" y="17953"/>
                      </a:moveTo>
                      <a:lnTo>
                        <a:pt x="7694" y="51292"/>
                      </a:lnTo>
                      <a:cubicBezTo>
                        <a:pt x="35905" y="46163"/>
                        <a:pt x="64115" y="38469"/>
                        <a:pt x="92326" y="33340"/>
                      </a:cubicBezTo>
                      <a:lnTo>
                        <a:pt x="84632" y="0"/>
                      </a:lnTo>
                      <a:cubicBezTo>
                        <a:pt x="53857" y="7694"/>
                        <a:pt x="28211" y="15388"/>
                        <a:pt x="0" y="1795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06" name="Graphic 3">
                <a:extLst>
                  <a:ext uri="{FF2B5EF4-FFF2-40B4-BE49-F238E27FC236}">
                    <a16:creationId xmlns:a16="http://schemas.microsoft.com/office/drawing/2014/main" id="{B915E3DC-464B-42F5-AD1F-08EAEF990379}"/>
                  </a:ext>
                </a:extLst>
              </p:cNvPr>
              <p:cNvGrpSpPr/>
              <p:nvPr/>
            </p:nvGrpSpPr>
            <p:grpSpPr>
              <a:xfrm>
                <a:off x="10768013" y="10791925"/>
                <a:ext cx="856577" cy="72948"/>
                <a:chOff x="10768013" y="10791925"/>
                <a:chExt cx="856577" cy="72948"/>
              </a:xfrm>
              <a:solidFill>
                <a:srgbClr val="293743"/>
              </a:solidFill>
            </p:grpSpPr>
            <p:sp>
              <p:nvSpPr>
                <p:cNvPr id="207" name="Freeform: Shape 206">
                  <a:extLst>
                    <a:ext uri="{FF2B5EF4-FFF2-40B4-BE49-F238E27FC236}">
                      <a16:creationId xmlns:a16="http://schemas.microsoft.com/office/drawing/2014/main" id="{1169201F-1F9C-4EA0-8BD9-12204F0116D2}"/>
                    </a:ext>
                  </a:extLst>
                </p:cNvPr>
                <p:cNvSpPr/>
                <p:nvPr/>
              </p:nvSpPr>
              <p:spPr>
                <a:xfrm>
                  <a:off x="11534828" y="10791925"/>
                  <a:ext cx="89761" cy="46163"/>
                </a:xfrm>
                <a:custGeom>
                  <a:avLst/>
                  <a:gdLst>
                    <a:gd name="connsiteX0" fmla="*/ 0 w 89761"/>
                    <a:gd name="connsiteY0" fmla="*/ 12823 h 46163"/>
                    <a:gd name="connsiteX1" fmla="*/ 5130 w 89761"/>
                    <a:gd name="connsiteY1" fmla="*/ 46163 h 46163"/>
                    <a:gd name="connsiteX2" fmla="*/ 89761 w 89761"/>
                    <a:gd name="connsiteY2" fmla="*/ 33340 h 46163"/>
                    <a:gd name="connsiteX3" fmla="*/ 84632 w 89761"/>
                    <a:gd name="connsiteY3" fmla="*/ 0 h 46163"/>
                    <a:gd name="connsiteX4" fmla="*/ 0 w 89761"/>
                    <a:gd name="connsiteY4" fmla="*/ 12823 h 46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6163">
                      <a:moveTo>
                        <a:pt x="0" y="12823"/>
                      </a:moveTo>
                      <a:lnTo>
                        <a:pt x="5130" y="46163"/>
                      </a:lnTo>
                      <a:cubicBezTo>
                        <a:pt x="33340" y="43599"/>
                        <a:pt x="61550" y="38469"/>
                        <a:pt x="89761" y="33340"/>
                      </a:cubicBezTo>
                      <a:lnTo>
                        <a:pt x="84632" y="0"/>
                      </a:lnTo>
                      <a:cubicBezTo>
                        <a:pt x="56422" y="5130"/>
                        <a:pt x="28211" y="10258"/>
                        <a:pt x="0" y="1282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8" name="Freeform: Shape 207">
                  <a:extLst>
                    <a:ext uri="{FF2B5EF4-FFF2-40B4-BE49-F238E27FC236}">
                      <a16:creationId xmlns:a16="http://schemas.microsoft.com/office/drawing/2014/main" id="{78FFEBA5-8CB1-4F9C-B082-108224C56A2B}"/>
                    </a:ext>
                  </a:extLst>
                </p:cNvPr>
                <p:cNvSpPr/>
                <p:nvPr/>
              </p:nvSpPr>
              <p:spPr>
                <a:xfrm>
                  <a:off x="11406598" y="10809877"/>
                  <a:ext cx="89761" cy="43597"/>
                </a:xfrm>
                <a:custGeom>
                  <a:avLst/>
                  <a:gdLst>
                    <a:gd name="connsiteX0" fmla="*/ 0 w 89761"/>
                    <a:gd name="connsiteY0" fmla="*/ 10258 h 43597"/>
                    <a:gd name="connsiteX1" fmla="*/ 2565 w 89761"/>
                    <a:gd name="connsiteY1" fmla="*/ 43598 h 43597"/>
                    <a:gd name="connsiteX2" fmla="*/ 89761 w 89761"/>
                    <a:gd name="connsiteY2" fmla="*/ 33340 h 43597"/>
                    <a:gd name="connsiteX3" fmla="*/ 84632 w 89761"/>
                    <a:gd name="connsiteY3" fmla="*/ 0 h 43597"/>
                    <a:gd name="connsiteX4" fmla="*/ 0 w 89761"/>
                    <a:gd name="connsiteY4" fmla="*/ 10258 h 43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3597">
                      <a:moveTo>
                        <a:pt x="0" y="10258"/>
                      </a:moveTo>
                      <a:lnTo>
                        <a:pt x="2565" y="43598"/>
                      </a:lnTo>
                      <a:cubicBezTo>
                        <a:pt x="30776" y="41034"/>
                        <a:pt x="58986" y="38469"/>
                        <a:pt x="89761" y="33340"/>
                      </a:cubicBezTo>
                      <a:lnTo>
                        <a:pt x="84632" y="0"/>
                      </a:lnTo>
                      <a:cubicBezTo>
                        <a:pt x="58986" y="5129"/>
                        <a:pt x="30776" y="7693"/>
                        <a:pt x="0" y="1025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09" name="Freeform: Shape 208">
                  <a:extLst>
                    <a:ext uri="{FF2B5EF4-FFF2-40B4-BE49-F238E27FC236}">
                      <a16:creationId xmlns:a16="http://schemas.microsoft.com/office/drawing/2014/main" id="{C2AA506D-742E-4AE2-8BB0-B978AA1BE4B4}"/>
                    </a:ext>
                  </a:extLst>
                </p:cNvPr>
                <p:cNvSpPr/>
                <p:nvPr/>
              </p:nvSpPr>
              <p:spPr>
                <a:xfrm>
                  <a:off x="11280933" y="10822700"/>
                  <a:ext cx="89761" cy="38469"/>
                </a:xfrm>
                <a:custGeom>
                  <a:avLst/>
                  <a:gdLst>
                    <a:gd name="connsiteX0" fmla="*/ 0 w 89761"/>
                    <a:gd name="connsiteY0" fmla="*/ 5129 h 38469"/>
                    <a:gd name="connsiteX1" fmla="*/ 2565 w 89761"/>
                    <a:gd name="connsiteY1" fmla="*/ 38469 h 38469"/>
                    <a:gd name="connsiteX2" fmla="*/ 89761 w 89761"/>
                    <a:gd name="connsiteY2" fmla="*/ 33340 h 38469"/>
                    <a:gd name="connsiteX3" fmla="*/ 87196 w 89761"/>
                    <a:gd name="connsiteY3" fmla="*/ 0 h 38469"/>
                    <a:gd name="connsiteX4" fmla="*/ 0 w 89761"/>
                    <a:gd name="connsiteY4" fmla="*/ 5129 h 3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38469">
                      <a:moveTo>
                        <a:pt x="0" y="5129"/>
                      </a:moveTo>
                      <a:lnTo>
                        <a:pt x="2565" y="38469"/>
                      </a:lnTo>
                      <a:cubicBezTo>
                        <a:pt x="30776" y="38469"/>
                        <a:pt x="58986" y="35904"/>
                        <a:pt x="89761" y="33340"/>
                      </a:cubicBezTo>
                      <a:lnTo>
                        <a:pt x="87196" y="0"/>
                      </a:lnTo>
                      <a:cubicBezTo>
                        <a:pt x="56422" y="2565"/>
                        <a:pt x="28211" y="5129"/>
                        <a:pt x="0" y="512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0" name="Freeform: Shape 209">
                  <a:extLst>
                    <a:ext uri="{FF2B5EF4-FFF2-40B4-BE49-F238E27FC236}">
                      <a16:creationId xmlns:a16="http://schemas.microsoft.com/office/drawing/2014/main" id="{B274E0FD-A475-42E6-88AF-E4C5D698B0D1}"/>
                    </a:ext>
                  </a:extLst>
                </p:cNvPr>
                <p:cNvSpPr/>
                <p:nvPr/>
              </p:nvSpPr>
              <p:spPr>
                <a:xfrm>
                  <a:off x="11152703" y="10830394"/>
                  <a:ext cx="87196" cy="34479"/>
                </a:xfrm>
                <a:custGeom>
                  <a:avLst/>
                  <a:gdLst>
                    <a:gd name="connsiteX0" fmla="*/ 0 w 87196"/>
                    <a:gd name="connsiteY0" fmla="*/ 0 h 34479"/>
                    <a:gd name="connsiteX1" fmla="*/ 0 w 87196"/>
                    <a:gd name="connsiteY1" fmla="*/ 33340 h 34479"/>
                    <a:gd name="connsiteX2" fmla="*/ 87196 w 87196"/>
                    <a:gd name="connsiteY2" fmla="*/ 33340 h 34479"/>
                    <a:gd name="connsiteX3" fmla="*/ 87196 w 87196"/>
                    <a:gd name="connsiteY3" fmla="*/ 0 h 34479"/>
                    <a:gd name="connsiteX4" fmla="*/ 0 w 87196"/>
                    <a:gd name="connsiteY4" fmla="*/ 0 h 34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96" h="34479">
                      <a:moveTo>
                        <a:pt x="0" y="0"/>
                      </a:moveTo>
                      <a:lnTo>
                        <a:pt x="0" y="33340"/>
                      </a:lnTo>
                      <a:cubicBezTo>
                        <a:pt x="28211" y="35904"/>
                        <a:pt x="56422" y="33340"/>
                        <a:pt x="87196" y="33340"/>
                      </a:cubicBezTo>
                      <a:lnTo>
                        <a:pt x="87196" y="0"/>
                      </a:lnTo>
                      <a:cubicBezTo>
                        <a:pt x="58986" y="0"/>
                        <a:pt x="28211" y="2565"/>
                        <a:pt x="0"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1" name="Freeform: Shape 210">
                  <a:extLst>
                    <a:ext uri="{FF2B5EF4-FFF2-40B4-BE49-F238E27FC236}">
                      <a16:creationId xmlns:a16="http://schemas.microsoft.com/office/drawing/2014/main" id="{3E93E4D5-9763-403E-9B89-B3709F8F658C}"/>
                    </a:ext>
                  </a:extLst>
                </p:cNvPr>
                <p:cNvSpPr/>
                <p:nvPr/>
              </p:nvSpPr>
              <p:spPr>
                <a:xfrm>
                  <a:off x="11024473" y="10827829"/>
                  <a:ext cx="87196" cy="35905"/>
                </a:xfrm>
                <a:custGeom>
                  <a:avLst/>
                  <a:gdLst>
                    <a:gd name="connsiteX0" fmla="*/ 2565 w 87196"/>
                    <a:gd name="connsiteY0" fmla="*/ 0 h 35905"/>
                    <a:gd name="connsiteX1" fmla="*/ 0 w 87196"/>
                    <a:gd name="connsiteY1" fmla="*/ 33340 h 35905"/>
                    <a:gd name="connsiteX2" fmla="*/ 87196 w 87196"/>
                    <a:gd name="connsiteY2" fmla="*/ 35905 h 35905"/>
                    <a:gd name="connsiteX3" fmla="*/ 87196 w 87196"/>
                    <a:gd name="connsiteY3" fmla="*/ 2565 h 35905"/>
                    <a:gd name="connsiteX4" fmla="*/ 2565 w 87196"/>
                    <a:gd name="connsiteY4" fmla="*/ 0 h 3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96" h="35905">
                      <a:moveTo>
                        <a:pt x="2565" y="0"/>
                      </a:moveTo>
                      <a:lnTo>
                        <a:pt x="0" y="33340"/>
                      </a:lnTo>
                      <a:cubicBezTo>
                        <a:pt x="28211" y="35905"/>
                        <a:pt x="56422" y="35905"/>
                        <a:pt x="87196" y="35905"/>
                      </a:cubicBezTo>
                      <a:lnTo>
                        <a:pt x="87196" y="2565"/>
                      </a:lnTo>
                      <a:cubicBezTo>
                        <a:pt x="58986" y="0"/>
                        <a:pt x="30776" y="2565"/>
                        <a:pt x="2565"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2" name="Freeform: Shape 211">
                  <a:extLst>
                    <a:ext uri="{FF2B5EF4-FFF2-40B4-BE49-F238E27FC236}">
                      <a16:creationId xmlns:a16="http://schemas.microsoft.com/office/drawing/2014/main" id="{16F6C92C-A60A-4693-9904-9797299E0DF5}"/>
                    </a:ext>
                  </a:extLst>
                </p:cNvPr>
                <p:cNvSpPr/>
                <p:nvPr/>
              </p:nvSpPr>
              <p:spPr>
                <a:xfrm>
                  <a:off x="10896243" y="10815006"/>
                  <a:ext cx="89761" cy="41033"/>
                </a:xfrm>
                <a:custGeom>
                  <a:avLst/>
                  <a:gdLst>
                    <a:gd name="connsiteX0" fmla="*/ 2565 w 89761"/>
                    <a:gd name="connsiteY0" fmla="*/ 0 h 41033"/>
                    <a:gd name="connsiteX1" fmla="*/ 0 w 89761"/>
                    <a:gd name="connsiteY1" fmla="*/ 33340 h 41033"/>
                    <a:gd name="connsiteX2" fmla="*/ 87196 w 89761"/>
                    <a:gd name="connsiteY2" fmla="*/ 41034 h 41033"/>
                    <a:gd name="connsiteX3" fmla="*/ 89761 w 89761"/>
                    <a:gd name="connsiteY3" fmla="*/ 7694 h 41033"/>
                    <a:gd name="connsiteX4" fmla="*/ 2565 w 89761"/>
                    <a:gd name="connsiteY4" fmla="*/ 0 h 4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1033">
                      <a:moveTo>
                        <a:pt x="2565" y="0"/>
                      </a:moveTo>
                      <a:lnTo>
                        <a:pt x="0" y="33340"/>
                      </a:lnTo>
                      <a:cubicBezTo>
                        <a:pt x="28211" y="35905"/>
                        <a:pt x="56422" y="38469"/>
                        <a:pt x="87196" y="41034"/>
                      </a:cubicBezTo>
                      <a:lnTo>
                        <a:pt x="89761" y="7694"/>
                      </a:lnTo>
                      <a:cubicBezTo>
                        <a:pt x="58986" y="5130"/>
                        <a:pt x="30776" y="5130"/>
                        <a:pt x="2565"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3" name="Freeform: Shape 212">
                  <a:extLst>
                    <a:ext uri="{FF2B5EF4-FFF2-40B4-BE49-F238E27FC236}">
                      <a16:creationId xmlns:a16="http://schemas.microsoft.com/office/drawing/2014/main" id="{3532AC4E-E090-462E-95E4-502011112C72}"/>
                    </a:ext>
                  </a:extLst>
                </p:cNvPr>
                <p:cNvSpPr/>
                <p:nvPr/>
              </p:nvSpPr>
              <p:spPr>
                <a:xfrm>
                  <a:off x="10768013" y="10799619"/>
                  <a:ext cx="89761" cy="46162"/>
                </a:xfrm>
                <a:custGeom>
                  <a:avLst/>
                  <a:gdLst>
                    <a:gd name="connsiteX0" fmla="*/ 5130 w 89761"/>
                    <a:gd name="connsiteY0" fmla="*/ 0 h 46162"/>
                    <a:gd name="connsiteX1" fmla="*/ 0 w 89761"/>
                    <a:gd name="connsiteY1" fmla="*/ 33340 h 46162"/>
                    <a:gd name="connsiteX2" fmla="*/ 84632 w 89761"/>
                    <a:gd name="connsiteY2" fmla="*/ 46163 h 46162"/>
                    <a:gd name="connsiteX3" fmla="*/ 89761 w 89761"/>
                    <a:gd name="connsiteY3" fmla="*/ 12823 h 46162"/>
                    <a:gd name="connsiteX4" fmla="*/ 5130 w 89761"/>
                    <a:gd name="connsiteY4" fmla="*/ 0 h 46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6162">
                      <a:moveTo>
                        <a:pt x="5130" y="0"/>
                      </a:moveTo>
                      <a:lnTo>
                        <a:pt x="0" y="33340"/>
                      </a:lnTo>
                      <a:cubicBezTo>
                        <a:pt x="28211" y="38469"/>
                        <a:pt x="56422" y="41033"/>
                        <a:pt x="84632" y="46163"/>
                      </a:cubicBezTo>
                      <a:lnTo>
                        <a:pt x="89761" y="12823"/>
                      </a:lnTo>
                      <a:cubicBezTo>
                        <a:pt x="61550" y="7693"/>
                        <a:pt x="33340" y="5129"/>
                        <a:pt x="5130"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14" name="Graphic 3">
                <a:extLst>
                  <a:ext uri="{FF2B5EF4-FFF2-40B4-BE49-F238E27FC236}">
                    <a16:creationId xmlns:a16="http://schemas.microsoft.com/office/drawing/2014/main" id="{B915E3DC-464B-42F5-AD1F-08EAEF990379}"/>
                  </a:ext>
                </a:extLst>
              </p:cNvPr>
              <p:cNvGrpSpPr/>
              <p:nvPr/>
            </p:nvGrpSpPr>
            <p:grpSpPr>
              <a:xfrm>
                <a:off x="9919129" y="10509819"/>
                <a:ext cx="810414" cy="315446"/>
                <a:chOff x="9919129" y="10509819"/>
                <a:chExt cx="810414" cy="315446"/>
              </a:xfrm>
              <a:solidFill>
                <a:srgbClr val="293743"/>
              </a:solidFill>
            </p:grpSpPr>
            <p:sp>
              <p:nvSpPr>
                <p:cNvPr id="215" name="Freeform: Shape 214">
                  <a:extLst>
                    <a:ext uri="{FF2B5EF4-FFF2-40B4-BE49-F238E27FC236}">
                      <a16:creationId xmlns:a16="http://schemas.microsoft.com/office/drawing/2014/main" id="{8E61227C-31D5-48EC-B368-DFC7DD5D8FDF}"/>
                    </a:ext>
                  </a:extLst>
                </p:cNvPr>
                <p:cNvSpPr/>
                <p:nvPr/>
              </p:nvSpPr>
              <p:spPr>
                <a:xfrm>
                  <a:off x="10639782" y="10776537"/>
                  <a:ext cx="89761" cy="48728"/>
                </a:xfrm>
                <a:custGeom>
                  <a:avLst/>
                  <a:gdLst>
                    <a:gd name="connsiteX0" fmla="*/ 7693 w 89761"/>
                    <a:gd name="connsiteY0" fmla="*/ 0 h 48728"/>
                    <a:gd name="connsiteX1" fmla="*/ 0 w 89761"/>
                    <a:gd name="connsiteY1" fmla="*/ 33340 h 48728"/>
                    <a:gd name="connsiteX2" fmla="*/ 84632 w 89761"/>
                    <a:gd name="connsiteY2" fmla="*/ 48728 h 48728"/>
                    <a:gd name="connsiteX3" fmla="*/ 89761 w 89761"/>
                    <a:gd name="connsiteY3" fmla="*/ 15388 h 48728"/>
                    <a:gd name="connsiteX4" fmla="*/ 7693 w 89761"/>
                    <a:gd name="connsiteY4" fmla="*/ 0 h 48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8728">
                      <a:moveTo>
                        <a:pt x="7693" y="0"/>
                      </a:moveTo>
                      <a:lnTo>
                        <a:pt x="0" y="33340"/>
                      </a:lnTo>
                      <a:cubicBezTo>
                        <a:pt x="28211" y="38469"/>
                        <a:pt x="56422" y="43599"/>
                        <a:pt x="84632" y="48728"/>
                      </a:cubicBezTo>
                      <a:lnTo>
                        <a:pt x="89761" y="15388"/>
                      </a:lnTo>
                      <a:cubicBezTo>
                        <a:pt x="64115" y="10259"/>
                        <a:pt x="35904" y="5130"/>
                        <a:pt x="769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6" name="Freeform: Shape 215">
                  <a:extLst>
                    <a:ext uri="{FF2B5EF4-FFF2-40B4-BE49-F238E27FC236}">
                      <a16:creationId xmlns:a16="http://schemas.microsoft.com/office/drawing/2014/main" id="{FA9F9B73-1F74-42F9-8880-26467377BB65}"/>
                    </a:ext>
                  </a:extLst>
                </p:cNvPr>
                <p:cNvSpPr/>
                <p:nvPr/>
              </p:nvSpPr>
              <p:spPr>
                <a:xfrm>
                  <a:off x="10516682" y="10748327"/>
                  <a:ext cx="92325" cy="53856"/>
                </a:xfrm>
                <a:custGeom>
                  <a:avLst/>
                  <a:gdLst>
                    <a:gd name="connsiteX0" fmla="*/ 7693 w 92325"/>
                    <a:gd name="connsiteY0" fmla="*/ 0 h 53856"/>
                    <a:gd name="connsiteX1" fmla="*/ 0 w 92325"/>
                    <a:gd name="connsiteY1" fmla="*/ 33340 h 53856"/>
                    <a:gd name="connsiteX2" fmla="*/ 84632 w 92325"/>
                    <a:gd name="connsiteY2" fmla="*/ 53856 h 53856"/>
                    <a:gd name="connsiteX3" fmla="*/ 92325 w 92325"/>
                    <a:gd name="connsiteY3" fmla="*/ 20517 h 53856"/>
                    <a:gd name="connsiteX4" fmla="*/ 7693 w 92325"/>
                    <a:gd name="connsiteY4" fmla="*/ 0 h 5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3856">
                      <a:moveTo>
                        <a:pt x="7693" y="0"/>
                      </a:moveTo>
                      <a:lnTo>
                        <a:pt x="0" y="33340"/>
                      </a:lnTo>
                      <a:cubicBezTo>
                        <a:pt x="28210" y="41033"/>
                        <a:pt x="56421" y="46163"/>
                        <a:pt x="84632" y="53856"/>
                      </a:cubicBezTo>
                      <a:lnTo>
                        <a:pt x="92325" y="20517"/>
                      </a:lnTo>
                      <a:cubicBezTo>
                        <a:pt x="64115" y="12823"/>
                        <a:pt x="35904" y="7693"/>
                        <a:pt x="769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7" name="Freeform: Shape 216">
                  <a:extLst>
                    <a:ext uri="{FF2B5EF4-FFF2-40B4-BE49-F238E27FC236}">
                      <a16:creationId xmlns:a16="http://schemas.microsoft.com/office/drawing/2014/main" id="{8AC550B8-375C-47EC-9C04-78CEAD88959F}"/>
                    </a:ext>
                  </a:extLst>
                </p:cNvPr>
                <p:cNvSpPr/>
                <p:nvPr/>
              </p:nvSpPr>
              <p:spPr>
                <a:xfrm>
                  <a:off x="10391016" y="10712422"/>
                  <a:ext cx="92325" cy="58986"/>
                </a:xfrm>
                <a:custGeom>
                  <a:avLst/>
                  <a:gdLst>
                    <a:gd name="connsiteX0" fmla="*/ 10259 w 92325"/>
                    <a:gd name="connsiteY0" fmla="*/ 0 h 58986"/>
                    <a:gd name="connsiteX1" fmla="*/ 0 w 92325"/>
                    <a:gd name="connsiteY1" fmla="*/ 33340 h 58986"/>
                    <a:gd name="connsiteX2" fmla="*/ 82068 w 92325"/>
                    <a:gd name="connsiteY2" fmla="*/ 58986 h 58986"/>
                    <a:gd name="connsiteX3" fmla="*/ 92326 w 92325"/>
                    <a:gd name="connsiteY3" fmla="*/ 25646 h 58986"/>
                    <a:gd name="connsiteX4" fmla="*/ 10259 w 92325"/>
                    <a:gd name="connsiteY4" fmla="*/ 0 h 58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8986">
                      <a:moveTo>
                        <a:pt x="10259" y="0"/>
                      </a:moveTo>
                      <a:lnTo>
                        <a:pt x="0" y="33340"/>
                      </a:lnTo>
                      <a:cubicBezTo>
                        <a:pt x="28211" y="43599"/>
                        <a:pt x="56422" y="48728"/>
                        <a:pt x="82068" y="58986"/>
                      </a:cubicBezTo>
                      <a:lnTo>
                        <a:pt x="92326" y="25646"/>
                      </a:lnTo>
                      <a:cubicBezTo>
                        <a:pt x="66680" y="15388"/>
                        <a:pt x="38469" y="7694"/>
                        <a:pt x="10259"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8" name="Freeform: Shape 217">
                  <a:extLst>
                    <a:ext uri="{FF2B5EF4-FFF2-40B4-BE49-F238E27FC236}">
                      <a16:creationId xmlns:a16="http://schemas.microsoft.com/office/drawing/2014/main" id="{B5470F2B-8A47-4358-857C-9812D7333973}"/>
                    </a:ext>
                  </a:extLst>
                </p:cNvPr>
                <p:cNvSpPr/>
                <p:nvPr/>
              </p:nvSpPr>
              <p:spPr>
                <a:xfrm>
                  <a:off x="10270480" y="10671389"/>
                  <a:ext cx="92325" cy="61550"/>
                </a:xfrm>
                <a:custGeom>
                  <a:avLst/>
                  <a:gdLst>
                    <a:gd name="connsiteX0" fmla="*/ 12823 w 92325"/>
                    <a:gd name="connsiteY0" fmla="*/ 0 h 61550"/>
                    <a:gd name="connsiteX1" fmla="*/ 0 w 92325"/>
                    <a:gd name="connsiteY1" fmla="*/ 33340 h 61550"/>
                    <a:gd name="connsiteX2" fmla="*/ 82067 w 92325"/>
                    <a:gd name="connsiteY2" fmla="*/ 61550 h 61550"/>
                    <a:gd name="connsiteX3" fmla="*/ 92326 w 92325"/>
                    <a:gd name="connsiteY3" fmla="*/ 28210 h 61550"/>
                    <a:gd name="connsiteX4" fmla="*/ 12823 w 92325"/>
                    <a:gd name="connsiteY4" fmla="*/ 0 h 6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1550">
                      <a:moveTo>
                        <a:pt x="12823" y="0"/>
                      </a:moveTo>
                      <a:lnTo>
                        <a:pt x="0" y="33340"/>
                      </a:lnTo>
                      <a:cubicBezTo>
                        <a:pt x="25646" y="43598"/>
                        <a:pt x="53857" y="51292"/>
                        <a:pt x="82067" y="61550"/>
                      </a:cubicBezTo>
                      <a:lnTo>
                        <a:pt x="92326" y="28210"/>
                      </a:lnTo>
                      <a:cubicBezTo>
                        <a:pt x="64115" y="17952"/>
                        <a:pt x="38469" y="10258"/>
                        <a:pt x="1282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19" name="Freeform: Shape 218">
                  <a:extLst>
                    <a:ext uri="{FF2B5EF4-FFF2-40B4-BE49-F238E27FC236}">
                      <a16:creationId xmlns:a16="http://schemas.microsoft.com/office/drawing/2014/main" id="{59D6F44F-EB9D-406D-8DA3-A206AD9BC485}"/>
                    </a:ext>
                  </a:extLst>
                </p:cNvPr>
                <p:cNvSpPr/>
                <p:nvPr/>
              </p:nvSpPr>
              <p:spPr>
                <a:xfrm>
                  <a:off x="10152508" y="10622661"/>
                  <a:ext cx="92325" cy="64115"/>
                </a:xfrm>
                <a:custGeom>
                  <a:avLst/>
                  <a:gdLst>
                    <a:gd name="connsiteX0" fmla="*/ 12823 w 92325"/>
                    <a:gd name="connsiteY0" fmla="*/ 0 h 64115"/>
                    <a:gd name="connsiteX1" fmla="*/ 0 w 92325"/>
                    <a:gd name="connsiteY1" fmla="*/ 30776 h 64115"/>
                    <a:gd name="connsiteX2" fmla="*/ 79503 w 92325"/>
                    <a:gd name="connsiteY2" fmla="*/ 64115 h 64115"/>
                    <a:gd name="connsiteX3" fmla="*/ 92326 w 92325"/>
                    <a:gd name="connsiteY3" fmla="*/ 30776 h 64115"/>
                    <a:gd name="connsiteX4" fmla="*/ 12823 w 92325"/>
                    <a:gd name="connsiteY4" fmla="*/ 0 h 6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4115">
                      <a:moveTo>
                        <a:pt x="12823" y="0"/>
                      </a:moveTo>
                      <a:lnTo>
                        <a:pt x="0" y="30776"/>
                      </a:lnTo>
                      <a:cubicBezTo>
                        <a:pt x="25646" y="43599"/>
                        <a:pt x="53857" y="51292"/>
                        <a:pt x="79503" y="64115"/>
                      </a:cubicBezTo>
                      <a:lnTo>
                        <a:pt x="92326" y="30776"/>
                      </a:lnTo>
                      <a:cubicBezTo>
                        <a:pt x="64115" y="20517"/>
                        <a:pt x="38469" y="12823"/>
                        <a:pt x="1282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0" name="Freeform: Shape 219">
                  <a:extLst>
                    <a:ext uri="{FF2B5EF4-FFF2-40B4-BE49-F238E27FC236}">
                      <a16:creationId xmlns:a16="http://schemas.microsoft.com/office/drawing/2014/main" id="{3934F4A4-34A2-49DB-A05B-61B402494440}"/>
                    </a:ext>
                  </a:extLst>
                </p:cNvPr>
                <p:cNvSpPr/>
                <p:nvPr/>
              </p:nvSpPr>
              <p:spPr>
                <a:xfrm>
                  <a:off x="10031971" y="10568805"/>
                  <a:ext cx="94890" cy="66679"/>
                </a:xfrm>
                <a:custGeom>
                  <a:avLst/>
                  <a:gdLst>
                    <a:gd name="connsiteX0" fmla="*/ 15388 w 94890"/>
                    <a:gd name="connsiteY0" fmla="*/ 0 h 66679"/>
                    <a:gd name="connsiteX1" fmla="*/ 0 w 94890"/>
                    <a:gd name="connsiteY1" fmla="*/ 30775 h 66679"/>
                    <a:gd name="connsiteX2" fmla="*/ 79503 w 94890"/>
                    <a:gd name="connsiteY2" fmla="*/ 66679 h 66679"/>
                    <a:gd name="connsiteX3" fmla="*/ 94891 w 94890"/>
                    <a:gd name="connsiteY3" fmla="*/ 35904 h 66679"/>
                    <a:gd name="connsiteX4" fmla="*/ 15388 w 94890"/>
                    <a:gd name="connsiteY4" fmla="*/ 0 h 6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90" h="66679">
                      <a:moveTo>
                        <a:pt x="15388" y="0"/>
                      </a:moveTo>
                      <a:lnTo>
                        <a:pt x="0" y="30775"/>
                      </a:lnTo>
                      <a:cubicBezTo>
                        <a:pt x="25646" y="43598"/>
                        <a:pt x="51292" y="56421"/>
                        <a:pt x="79503" y="66679"/>
                      </a:cubicBezTo>
                      <a:lnTo>
                        <a:pt x="94891" y="35904"/>
                      </a:lnTo>
                      <a:cubicBezTo>
                        <a:pt x="69245" y="25646"/>
                        <a:pt x="41034" y="12823"/>
                        <a:pt x="15388"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1" name="Freeform: Shape 220">
                  <a:extLst>
                    <a:ext uri="{FF2B5EF4-FFF2-40B4-BE49-F238E27FC236}">
                      <a16:creationId xmlns:a16="http://schemas.microsoft.com/office/drawing/2014/main" id="{4037A263-E427-4411-B47E-A924F92D11DD}"/>
                    </a:ext>
                  </a:extLst>
                </p:cNvPr>
                <p:cNvSpPr/>
                <p:nvPr/>
              </p:nvSpPr>
              <p:spPr>
                <a:xfrm>
                  <a:off x="9919129" y="10509819"/>
                  <a:ext cx="92325" cy="71809"/>
                </a:xfrm>
                <a:custGeom>
                  <a:avLst/>
                  <a:gdLst>
                    <a:gd name="connsiteX0" fmla="*/ 17953 w 92325"/>
                    <a:gd name="connsiteY0" fmla="*/ 0 h 71809"/>
                    <a:gd name="connsiteX1" fmla="*/ 0 w 92325"/>
                    <a:gd name="connsiteY1" fmla="*/ 30776 h 71809"/>
                    <a:gd name="connsiteX2" fmla="*/ 76938 w 92325"/>
                    <a:gd name="connsiteY2" fmla="*/ 71809 h 71809"/>
                    <a:gd name="connsiteX3" fmla="*/ 92326 w 92325"/>
                    <a:gd name="connsiteY3" fmla="*/ 41034 h 71809"/>
                    <a:gd name="connsiteX4" fmla="*/ 17953 w 92325"/>
                    <a:gd name="connsiteY4" fmla="*/ 0 h 7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1809">
                      <a:moveTo>
                        <a:pt x="17953" y="0"/>
                      </a:moveTo>
                      <a:lnTo>
                        <a:pt x="0" y="30776"/>
                      </a:lnTo>
                      <a:cubicBezTo>
                        <a:pt x="25646" y="46163"/>
                        <a:pt x="51292" y="58986"/>
                        <a:pt x="76938" y="71809"/>
                      </a:cubicBezTo>
                      <a:lnTo>
                        <a:pt x="92326" y="41034"/>
                      </a:lnTo>
                      <a:cubicBezTo>
                        <a:pt x="66680" y="28211"/>
                        <a:pt x="41034" y="15388"/>
                        <a:pt x="17953"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22" name="Graphic 3">
                <a:extLst>
                  <a:ext uri="{FF2B5EF4-FFF2-40B4-BE49-F238E27FC236}">
                    <a16:creationId xmlns:a16="http://schemas.microsoft.com/office/drawing/2014/main" id="{B915E3DC-464B-42F5-AD1F-08EAEF990379}"/>
                  </a:ext>
                </a:extLst>
              </p:cNvPr>
              <p:cNvGrpSpPr/>
              <p:nvPr/>
            </p:nvGrpSpPr>
            <p:grpSpPr>
              <a:xfrm>
                <a:off x="9221557" y="9950736"/>
                <a:ext cx="679619" cy="566777"/>
                <a:chOff x="9221557" y="9950736"/>
                <a:chExt cx="679619" cy="566777"/>
              </a:xfrm>
              <a:solidFill>
                <a:srgbClr val="293743"/>
              </a:solidFill>
            </p:grpSpPr>
            <p:sp>
              <p:nvSpPr>
                <p:cNvPr id="223" name="Freeform: Shape 222">
                  <a:extLst>
                    <a:ext uri="{FF2B5EF4-FFF2-40B4-BE49-F238E27FC236}">
                      <a16:creationId xmlns:a16="http://schemas.microsoft.com/office/drawing/2014/main" id="{1B1468B8-5441-4AB1-90E3-927E7E0D9842}"/>
                    </a:ext>
                  </a:extLst>
                </p:cNvPr>
                <p:cNvSpPr/>
                <p:nvPr/>
              </p:nvSpPr>
              <p:spPr>
                <a:xfrm>
                  <a:off x="9808851" y="10445704"/>
                  <a:ext cx="92325" cy="71809"/>
                </a:xfrm>
                <a:custGeom>
                  <a:avLst/>
                  <a:gdLst>
                    <a:gd name="connsiteX0" fmla="*/ 17952 w 92325"/>
                    <a:gd name="connsiteY0" fmla="*/ 0 h 71809"/>
                    <a:gd name="connsiteX1" fmla="*/ 0 w 92325"/>
                    <a:gd name="connsiteY1" fmla="*/ 28211 h 71809"/>
                    <a:gd name="connsiteX2" fmla="*/ 74373 w 92325"/>
                    <a:gd name="connsiteY2" fmla="*/ 71809 h 71809"/>
                    <a:gd name="connsiteX3" fmla="*/ 92325 w 92325"/>
                    <a:gd name="connsiteY3" fmla="*/ 41034 h 71809"/>
                    <a:gd name="connsiteX4" fmla="*/ 17952 w 92325"/>
                    <a:gd name="connsiteY4" fmla="*/ 0 h 7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1809">
                      <a:moveTo>
                        <a:pt x="17952" y="0"/>
                      </a:moveTo>
                      <a:lnTo>
                        <a:pt x="0" y="28211"/>
                      </a:lnTo>
                      <a:cubicBezTo>
                        <a:pt x="23081" y="43599"/>
                        <a:pt x="48727" y="58986"/>
                        <a:pt x="74373" y="71809"/>
                      </a:cubicBezTo>
                      <a:lnTo>
                        <a:pt x="92325" y="41034"/>
                      </a:lnTo>
                      <a:cubicBezTo>
                        <a:pt x="66679" y="28211"/>
                        <a:pt x="41033" y="15388"/>
                        <a:pt x="17952"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4" name="Freeform: Shape 223">
                  <a:extLst>
                    <a:ext uri="{FF2B5EF4-FFF2-40B4-BE49-F238E27FC236}">
                      <a16:creationId xmlns:a16="http://schemas.microsoft.com/office/drawing/2014/main" id="{A5D65B3F-D2AC-4956-8CAC-B187A5C45C0F}"/>
                    </a:ext>
                  </a:extLst>
                </p:cNvPr>
                <p:cNvSpPr/>
                <p:nvPr/>
              </p:nvSpPr>
              <p:spPr>
                <a:xfrm>
                  <a:off x="9698573" y="10376460"/>
                  <a:ext cx="89761" cy="76938"/>
                </a:xfrm>
                <a:custGeom>
                  <a:avLst/>
                  <a:gdLst>
                    <a:gd name="connsiteX0" fmla="*/ 20517 w 89761"/>
                    <a:gd name="connsiteY0" fmla="*/ 0 h 76938"/>
                    <a:gd name="connsiteX1" fmla="*/ 0 w 89761"/>
                    <a:gd name="connsiteY1" fmla="*/ 28210 h 76938"/>
                    <a:gd name="connsiteX2" fmla="*/ 71809 w 89761"/>
                    <a:gd name="connsiteY2" fmla="*/ 76938 h 76938"/>
                    <a:gd name="connsiteX3" fmla="*/ 89761 w 89761"/>
                    <a:gd name="connsiteY3" fmla="*/ 48727 h 76938"/>
                    <a:gd name="connsiteX4" fmla="*/ 20517 w 89761"/>
                    <a:gd name="connsiteY4" fmla="*/ 0 h 76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76938">
                      <a:moveTo>
                        <a:pt x="20517" y="0"/>
                      </a:moveTo>
                      <a:lnTo>
                        <a:pt x="0" y="28210"/>
                      </a:lnTo>
                      <a:cubicBezTo>
                        <a:pt x="23081" y="46163"/>
                        <a:pt x="48727" y="61550"/>
                        <a:pt x="71809" y="76938"/>
                      </a:cubicBezTo>
                      <a:lnTo>
                        <a:pt x="89761" y="48727"/>
                      </a:lnTo>
                      <a:cubicBezTo>
                        <a:pt x="69244" y="30775"/>
                        <a:pt x="43598" y="15387"/>
                        <a:pt x="20517"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5" name="Freeform: Shape 224">
                  <a:extLst>
                    <a:ext uri="{FF2B5EF4-FFF2-40B4-BE49-F238E27FC236}">
                      <a16:creationId xmlns:a16="http://schemas.microsoft.com/office/drawing/2014/main" id="{B8FD947F-3E95-4B71-9415-656616B0B062}"/>
                    </a:ext>
                  </a:extLst>
                </p:cNvPr>
                <p:cNvSpPr/>
                <p:nvPr/>
              </p:nvSpPr>
              <p:spPr>
                <a:xfrm>
                  <a:off x="9595989" y="10299522"/>
                  <a:ext cx="89761" cy="79502"/>
                </a:xfrm>
                <a:custGeom>
                  <a:avLst/>
                  <a:gdLst>
                    <a:gd name="connsiteX0" fmla="*/ 20517 w 89761"/>
                    <a:gd name="connsiteY0" fmla="*/ 0 h 79502"/>
                    <a:gd name="connsiteX1" fmla="*/ 0 w 89761"/>
                    <a:gd name="connsiteY1" fmla="*/ 28210 h 79502"/>
                    <a:gd name="connsiteX2" fmla="*/ 35904 w 89761"/>
                    <a:gd name="connsiteY2" fmla="*/ 53856 h 79502"/>
                    <a:gd name="connsiteX3" fmla="*/ 69244 w 89761"/>
                    <a:gd name="connsiteY3" fmla="*/ 79502 h 79502"/>
                    <a:gd name="connsiteX4" fmla="*/ 89761 w 89761"/>
                    <a:gd name="connsiteY4" fmla="*/ 51292 h 79502"/>
                    <a:gd name="connsiteX5" fmla="*/ 56421 w 89761"/>
                    <a:gd name="connsiteY5" fmla="*/ 25646 h 7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1" h="79502">
                      <a:moveTo>
                        <a:pt x="20517" y="0"/>
                      </a:moveTo>
                      <a:lnTo>
                        <a:pt x="0" y="28210"/>
                      </a:lnTo>
                      <a:lnTo>
                        <a:pt x="35904" y="53856"/>
                      </a:lnTo>
                      <a:lnTo>
                        <a:pt x="69244" y="79502"/>
                      </a:lnTo>
                      <a:lnTo>
                        <a:pt x="89761" y="51292"/>
                      </a:lnTo>
                      <a:lnTo>
                        <a:pt x="56421" y="2564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6" name="Freeform: Shape 225">
                  <a:extLst>
                    <a:ext uri="{FF2B5EF4-FFF2-40B4-BE49-F238E27FC236}">
                      <a16:creationId xmlns:a16="http://schemas.microsoft.com/office/drawing/2014/main" id="{7FFDC3D5-24A8-46DD-8C17-C9A598A209F9}"/>
                    </a:ext>
                  </a:extLst>
                </p:cNvPr>
                <p:cNvSpPr/>
                <p:nvPr/>
              </p:nvSpPr>
              <p:spPr>
                <a:xfrm>
                  <a:off x="9495970" y="10220019"/>
                  <a:ext cx="89761" cy="82066"/>
                </a:xfrm>
                <a:custGeom>
                  <a:avLst/>
                  <a:gdLst>
                    <a:gd name="connsiteX0" fmla="*/ 23082 w 89761"/>
                    <a:gd name="connsiteY0" fmla="*/ 0 h 82066"/>
                    <a:gd name="connsiteX1" fmla="*/ 0 w 89761"/>
                    <a:gd name="connsiteY1" fmla="*/ 25646 h 82066"/>
                    <a:gd name="connsiteX2" fmla="*/ 33340 w 89761"/>
                    <a:gd name="connsiteY2" fmla="*/ 53857 h 82066"/>
                    <a:gd name="connsiteX3" fmla="*/ 66680 w 89761"/>
                    <a:gd name="connsiteY3" fmla="*/ 82067 h 82066"/>
                    <a:gd name="connsiteX4" fmla="*/ 89761 w 89761"/>
                    <a:gd name="connsiteY4" fmla="*/ 53857 h 82066"/>
                    <a:gd name="connsiteX5" fmla="*/ 56422 w 89761"/>
                    <a:gd name="connsiteY5" fmla="*/ 28211 h 8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1" h="82066">
                      <a:moveTo>
                        <a:pt x="23082" y="0"/>
                      </a:moveTo>
                      <a:lnTo>
                        <a:pt x="0" y="25646"/>
                      </a:lnTo>
                      <a:lnTo>
                        <a:pt x="33340" y="53857"/>
                      </a:lnTo>
                      <a:lnTo>
                        <a:pt x="66680" y="82067"/>
                      </a:lnTo>
                      <a:lnTo>
                        <a:pt x="89761" y="53857"/>
                      </a:lnTo>
                      <a:lnTo>
                        <a:pt x="56422" y="2821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7" name="Freeform: Shape 226">
                  <a:extLst>
                    <a:ext uri="{FF2B5EF4-FFF2-40B4-BE49-F238E27FC236}">
                      <a16:creationId xmlns:a16="http://schemas.microsoft.com/office/drawing/2014/main" id="{6FF18686-D345-4D35-8211-CF776C5ABD9A}"/>
                    </a:ext>
                  </a:extLst>
                </p:cNvPr>
                <p:cNvSpPr/>
                <p:nvPr/>
              </p:nvSpPr>
              <p:spPr>
                <a:xfrm>
                  <a:off x="9401079" y="10135387"/>
                  <a:ext cx="87196" cy="84632"/>
                </a:xfrm>
                <a:custGeom>
                  <a:avLst/>
                  <a:gdLst>
                    <a:gd name="connsiteX0" fmla="*/ 23082 w 87196"/>
                    <a:gd name="connsiteY0" fmla="*/ 0 h 84632"/>
                    <a:gd name="connsiteX1" fmla="*/ 0 w 87196"/>
                    <a:gd name="connsiteY1" fmla="*/ 25646 h 84632"/>
                    <a:gd name="connsiteX2" fmla="*/ 64115 w 87196"/>
                    <a:gd name="connsiteY2" fmla="*/ 84632 h 84632"/>
                    <a:gd name="connsiteX3" fmla="*/ 87197 w 87196"/>
                    <a:gd name="connsiteY3" fmla="*/ 58986 h 84632"/>
                    <a:gd name="connsiteX4" fmla="*/ 23082 w 87196"/>
                    <a:gd name="connsiteY4" fmla="*/ 0 h 84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96" h="84632">
                      <a:moveTo>
                        <a:pt x="23082" y="0"/>
                      </a:moveTo>
                      <a:lnTo>
                        <a:pt x="0" y="25646"/>
                      </a:lnTo>
                      <a:cubicBezTo>
                        <a:pt x="20517" y="46163"/>
                        <a:pt x="41034" y="66680"/>
                        <a:pt x="64115" y="84632"/>
                      </a:cubicBezTo>
                      <a:lnTo>
                        <a:pt x="87197" y="58986"/>
                      </a:lnTo>
                      <a:cubicBezTo>
                        <a:pt x="64115" y="38469"/>
                        <a:pt x="43598" y="17953"/>
                        <a:pt x="23082"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8" name="Freeform: Shape 227">
                  <a:extLst>
                    <a:ext uri="{FF2B5EF4-FFF2-40B4-BE49-F238E27FC236}">
                      <a16:creationId xmlns:a16="http://schemas.microsoft.com/office/drawing/2014/main" id="{BF3545B2-25F6-4FC6-A42B-6702809DAA34}"/>
                    </a:ext>
                  </a:extLst>
                </p:cNvPr>
                <p:cNvSpPr/>
                <p:nvPr/>
              </p:nvSpPr>
              <p:spPr>
                <a:xfrm>
                  <a:off x="9308754" y="10045625"/>
                  <a:ext cx="84631" cy="84632"/>
                </a:xfrm>
                <a:custGeom>
                  <a:avLst/>
                  <a:gdLst>
                    <a:gd name="connsiteX0" fmla="*/ 25646 w 84631"/>
                    <a:gd name="connsiteY0" fmla="*/ 0 h 84632"/>
                    <a:gd name="connsiteX1" fmla="*/ 0 w 84631"/>
                    <a:gd name="connsiteY1" fmla="*/ 23082 h 84632"/>
                    <a:gd name="connsiteX2" fmla="*/ 61550 w 84631"/>
                    <a:gd name="connsiteY2" fmla="*/ 84632 h 84632"/>
                    <a:gd name="connsiteX3" fmla="*/ 84632 w 84631"/>
                    <a:gd name="connsiteY3" fmla="*/ 58986 h 84632"/>
                    <a:gd name="connsiteX4" fmla="*/ 25646 w 84631"/>
                    <a:gd name="connsiteY4" fmla="*/ 0 h 84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31" h="84632">
                      <a:moveTo>
                        <a:pt x="25646" y="0"/>
                      </a:moveTo>
                      <a:lnTo>
                        <a:pt x="0" y="23082"/>
                      </a:lnTo>
                      <a:cubicBezTo>
                        <a:pt x="20517" y="43599"/>
                        <a:pt x="38469" y="64115"/>
                        <a:pt x="61550" y="84632"/>
                      </a:cubicBezTo>
                      <a:lnTo>
                        <a:pt x="84632" y="58986"/>
                      </a:lnTo>
                      <a:cubicBezTo>
                        <a:pt x="64115" y="41034"/>
                        <a:pt x="46163" y="20517"/>
                        <a:pt x="25646"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29" name="Freeform: Shape 228">
                  <a:extLst>
                    <a:ext uri="{FF2B5EF4-FFF2-40B4-BE49-F238E27FC236}">
                      <a16:creationId xmlns:a16="http://schemas.microsoft.com/office/drawing/2014/main" id="{6F244294-C359-4F48-9F42-8457AC3D53FF}"/>
                    </a:ext>
                  </a:extLst>
                </p:cNvPr>
                <p:cNvSpPr/>
                <p:nvPr/>
              </p:nvSpPr>
              <p:spPr>
                <a:xfrm>
                  <a:off x="9221557" y="9950736"/>
                  <a:ext cx="82067" cy="87196"/>
                </a:xfrm>
                <a:custGeom>
                  <a:avLst/>
                  <a:gdLst>
                    <a:gd name="connsiteX0" fmla="*/ 25646 w 82067"/>
                    <a:gd name="connsiteY0" fmla="*/ 0 h 87196"/>
                    <a:gd name="connsiteX1" fmla="*/ 0 w 82067"/>
                    <a:gd name="connsiteY1" fmla="*/ 23081 h 87196"/>
                    <a:gd name="connsiteX2" fmla="*/ 56421 w 82067"/>
                    <a:gd name="connsiteY2" fmla="*/ 87196 h 87196"/>
                    <a:gd name="connsiteX3" fmla="*/ 82067 w 82067"/>
                    <a:gd name="connsiteY3" fmla="*/ 64115 h 87196"/>
                    <a:gd name="connsiteX4" fmla="*/ 25646 w 82067"/>
                    <a:gd name="connsiteY4" fmla="*/ 0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 h="87196">
                      <a:moveTo>
                        <a:pt x="25646" y="0"/>
                      </a:moveTo>
                      <a:lnTo>
                        <a:pt x="0" y="23081"/>
                      </a:lnTo>
                      <a:cubicBezTo>
                        <a:pt x="17952" y="43598"/>
                        <a:pt x="38469" y="66680"/>
                        <a:pt x="56421" y="87196"/>
                      </a:cubicBezTo>
                      <a:lnTo>
                        <a:pt x="82067" y="64115"/>
                      </a:lnTo>
                      <a:cubicBezTo>
                        <a:pt x="64115" y="43598"/>
                        <a:pt x="46163" y="20517"/>
                        <a:pt x="25646"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30" name="Graphic 3">
                <a:extLst>
                  <a:ext uri="{FF2B5EF4-FFF2-40B4-BE49-F238E27FC236}">
                    <a16:creationId xmlns:a16="http://schemas.microsoft.com/office/drawing/2014/main" id="{B915E3DC-464B-42F5-AD1F-08EAEF990379}"/>
                  </a:ext>
                </a:extLst>
              </p:cNvPr>
              <p:cNvGrpSpPr/>
              <p:nvPr/>
            </p:nvGrpSpPr>
            <p:grpSpPr>
              <a:xfrm>
                <a:off x="8759929" y="9191613"/>
                <a:ext cx="459064" cy="748864"/>
                <a:chOff x="8759929" y="9191613"/>
                <a:chExt cx="459064" cy="748864"/>
              </a:xfrm>
              <a:solidFill>
                <a:srgbClr val="293743"/>
              </a:solidFill>
            </p:grpSpPr>
            <p:sp>
              <p:nvSpPr>
                <p:cNvPr id="231" name="Freeform: Shape 230">
                  <a:extLst>
                    <a:ext uri="{FF2B5EF4-FFF2-40B4-BE49-F238E27FC236}">
                      <a16:creationId xmlns:a16="http://schemas.microsoft.com/office/drawing/2014/main" id="{90C3C00C-55B4-4E00-84D4-64F3FF7C9F14}"/>
                    </a:ext>
                  </a:extLst>
                </p:cNvPr>
                <p:cNvSpPr/>
                <p:nvPr/>
              </p:nvSpPr>
              <p:spPr>
                <a:xfrm>
                  <a:off x="9139490" y="9853280"/>
                  <a:ext cx="79502" cy="87197"/>
                </a:xfrm>
                <a:custGeom>
                  <a:avLst/>
                  <a:gdLst>
                    <a:gd name="connsiteX0" fmla="*/ 28211 w 79502"/>
                    <a:gd name="connsiteY0" fmla="*/ 0 h 87197"/>
                    <a:gd name="connsiteX1" fmla="*/ 0 w 79502"/>
                    <a:gd name="connsiteY1" fmla="*/ 20517 h 87197"/>
                    <a:gd name="connsiteX2" fmla="*/ 53857 w 79502"/>
                    <a:gd name="connsiteY2" fmla="*/ 87197 h 87197"/>
                    <a:gd name="connsiteX3" fmla="*/ 79503 w 79502"/>
                    <a:gd name="connsiteY3" fmla="*/ 64115 h 87197"/>
                    <a:gd name="connsiteX4" fmla="*/ 28211 w 79502"/>
                    <a:gd name="connsiteY4" fmla="*/ 0 h 8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2" h="87197">
                      <a:moveTo>
                        <a:pt x="28211" y="0"/>
                      </a:moveTo>
                      <a:lnTo>
                        <a:pt x="0" y="20517"/>
                      </a:lnTo>
                      <a:cubicBezTo>
                        <a:pt x="17952" y="43599"/>
                        <a:pt x="35904" y="66680"/>
                        <a:pt x="53857" y="87197"/>
                      </a:cubicBezTo>
                      <a:lnTo>
                        <a:pt x="79503" y="64115"/>
                      </a:lnTo>
                      <a:cubicBezTo>
                        <a:pt x="61550" y="46163"/>
                        <a:pt x="46163" y="20517"/>
                        <a:pt x="28211"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2" name="Freeform: Shape 231">
                  <a:extLst>
                    <a:ext uri="{FF2B5EF4-FFF2-40B4-BE49-F238E27FC236}">
                      <a16:creationId xmlns:a16="http://schemas.microsoft.com/office/drawing/2014/main" id="{62839028-3625-4EF9-978E-677E4A39F3A3}"/>
                    </a:ext>
                  </a:extLst>
                </p:cNvPr>
                <p:cNvSpPr/>
                <p:nvPr/>
              </p:nvSpPr>
              <p:spPr>
                <a:xfrm>
                  <a:off x="9062552" y="9750696"/>
                  <a:ext cx="79502" cy="89761"/>
                </a:xfrm>
                <a:custGeom>
                  <a:avLst/>
                  <a:gdLst>
                    <a:gd name="connsiteX0" fmla="*/ 28211 w 79502"/>
                    <a:gd name="connsiteY0" fmla="*/ 0 h 89761"/>
                    <a:gd name="connsiteX1" fmla="*/ 0 w 79502"/>
                    <a:gd name="connsiteY1" fmla="*/ 20517 h 89761"/>
                    <a:gd name="connsiteX2" fmla="*/ 51292 w 79502"/>
                    <a:gd name="connsiteY2" fmla="*/ 89761 h 89761"/>
                    <a:gd name="connsiteX3" fmla="*/ 79503 w 79502"/>
                    <a:gd name="connsiteY3" fmla="*/ 69245 h 89761"/>
                    <a:gd name="connsiteX4" fmla="*/ 28211 w 79502"/>
                    <a:gd name="connsiteY4" fmla="*/ 0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2" h="89761">
                      <a:moveTo>
                        <a:pt x="28211" y="0"/>
                      </a:moveTo>
                      <a:lnTo>
                        <a:pt x="0" y="20517"/>
                      </a:lnTo>
                      <a:cubicBezTo>
                        <a:pt x="17952" y="43599"/>
                        <a:pt x="33340" y="69245"/>
                        <a:pt x="51292" y="89761"/>
                      </a:cubicBezTo>
                      <a:lnTo>
                        <a:pt x="79503" y="69245"/>
                      </a:lnTo>
                      <a:cubicBezTo>
                        <a:pt x="61550" y="46163"/>
                        <a:pt x="46163" y="23082"/>
                        <a:pt x="28211"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3" name="Freeform: Shape 232">
                  <a:extLst>
                    <a:ext uri="{FF2B5EF4-FFF2-40B4-BE49-F238E27FC236}">
                      <a16:creationId xmlns:a16="http://schemas.microsoft.com/office/drawing/2014/main" id="{A2182FFA-1898-486A-9859-96D57D15DF5E}"/>
                    </a:ext>
                  </a:extLst>
                </p:cNvPr>
                <p:cNvSpPr/>
                <p:nvPr/>
              </p:nvSpPr>
              <p:spPr>
                <a:xfrm>
                  <a:off x="8993308" y="9645548"/>
                  <a:ext cx="74373" cy="89761"/>
                </a:xfrm>
                <a:custGeom>
                  <a:avLst/>
                  <a:gdLst>
                    <a:gd name="connsiteX0" fmla="*/ 28210 w 74373"/>
                    <a:gd name="connsiteY0" fmla="*/ 0 h 89761"/>
                    <a:gd name="connsiteX1" fmla="*/ 0 w 74373"/>
                    <a:gd name="connsiteY1" fmla="*/ 17952 h 89761"/>
                    <a:gd name="connsiteX2" fmla="*/ 46163 w 74373"/>
                    <a:gd name="connsiteY2" fmla="*/ 89761 h 89761"/>
                    <a:gd name="connsiteX3" fmla="*/ 74373 w 74373"/>
                    <a:gd name="connsiteY3" fmla="*/ 69244 h 89761"/>
                    <a:gd name="connsiteX4" fmla="*/ 28210 w 74373"/>
                    <a:gd name="connsiteY4" fmla="*/ 0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73" h="89761">
                      <a:moveTo>
                        <a:pt x="28210" y="0"/>
                      </a:moveTo>
                      <a:lnTo>
                        <a:pt x="0" y="17952"/>
                      </a:lnTo>
                      <a:cubicBezTo>
                        <a:pt x="15387" y="41033"/>
                        <a:pt x="30775" y="66679"/>
                        <a:pt x="46163" y="89761"/>
                      </a:cubicBezTo>
                      <a:lnTo>
                        <a:pt x="74373" y="69244"/>
                      </a:lnTo>
                      <a:cubicBezTo>
                        <a:pt x="56421" y="48727"/>
                        <a:pt x="43598" y="23081"/>
                        <a:pt x="28210"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4" name="Freeform: Shape 233">
                  <a:extLst>
                    <a:ext uri="{FF2B5EF4-FFF2-40B4-BE49-F238E27FC236}">
                      <a16:creationId xmlns:a16="http://schemas.microsoft.com/office/drawing/2014/main" id="{EE1BA609-5D2C-46A1-BFB3-73A1610F28C7}"/>
                    </a:ext>
                  </a:extLst>
                </p:cNvPr>
                <p:cNvSpPr/>
                <p:nvPr/>
              </p:nvSpPr>
              <p:spPr>
                <a:xfrm>
                  <a:off x="8924064" y="9535270"/>
                  <a:ext cx="71808" cy="92325"/>
                </a:xfrm>
                <a:custGeom>
                  <a:avLst/>
                  <a:gdLst>
                    <a:gd name="connsiteX0" fmla="*/ 30775 w 71808"/>
                    <a:gd name="connsiteY0" fmla="*/ 0 h 92325"/>
                    <a:gd name="connsiteX1" fmla="*/ 0 w 71808"/>
                    <a:gd name="connsiteY1" fmla="*/ 17953 h 92325"/>
                    <a:gd name="connsiteX2" fmla="*/ 43598 w 71808"/>
                    <a:gd name="connsiteY2" fmla="*/ 92326 h 92325"/>
                    <a:gd name="connsiteX3" fmla="*/ 71809 w 71808"/>
                    <a:gd name="connsiteY3" fmla="*/ 74373 h 92325"/>
                    <a:gd name="connsiteX4" fmla="*/ 30775 w 71808"/>
                    <a:gd name="connsiteY4" fmla="*/ 0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8" h="92325">
                      <a:moveTo>
                        <a:pt x="30775" y="0"/>
                      </a:moveTo>
                      <a:lnTo>
                        <a:pt x="0" y="17953"/>
                      </a:lnTo>
                      <a:cubicBezTo>
                        <a:pt x="15387" y="43599"/>
                        <a:pt x="28210" y="69245"/>
                        <a:pt x="43598" y="92326"/>
                      </a:cubicBezTo>
                      <a:lnTo>
                        <a:pt x="71809" y="74373"/>
                      </a:lnTo>
                      <a:cubicBezTo>
                        <a:pt x="58986" y="51292"/>
                        <a:pt x="46163" y="25646"/>
                        <a:pt x="30775" y="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5" name="Freeform: Shape 234">
                  <a:extLst>
                    <a:ext uri="{FF2B5EF4-FFF2-40B4-BE49-F238E27FC236}">
                      <a16:creationId xmlns:a16="http://schemas.microsoft.com/office/drawing/2014/main" id="{A07E66DA-66B2-4601-945E-570598B73092}"/>
                    </a:ext>
                  </a:extLst>
                </p:cNvPr>
                <p:cNvSpPr/>
                <p:nvPr/>
              </p:nvSpPr>
              <p:spPr>
                <a:xfrm>
                  <a:off x="8865078" y="9424992"/>
                  <a:ext cx="69244" cy="92325"/>
                </a:xfrm>
                <a:custGeom>
                  <a:avLst/>
                  <a:gdLst>
                    <a:gd name="connsiteX0" fmla="*/ 30775 w 69244"/>
                    <a:gd name="connsiteY0" fmla="*/ 0 h 92325"/>
                    <a:gd name="connsiteX1" fmla="*/ 0 w 69244"/>
                    <a:gd name="connsiteY1" fmla="*/ 15388 h 92325"/>
                    <a:gd name="connsiteX2" fmla="*/ 38469 w 69244"/>
                    <a:gd name="connsiteY2" fmla="*/ 92326 h 92325"/>
                    <a:gd name="connsiteX3" fmla="*/ 69244 w 69244"/>
                    <a:gd name="connsiteY3" fmla="*/ 76938 h 92325"/>
                    <a:gd name="connsiteX4" fmla="*/ 30775 w 69244"/>
                    <a:gd name="connsiteY4" fmla="*/ 0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44" h="92325">
                      <a:moveTo>
                        <a:pt x="30775" y="0"/>
                      </a:moveTo>
                      <a:lnTo>
                        <a:pt x="0" y="15388"/>
                      </a:lnTo>
                      <a:cubicBezTo>
                        <a:pt x="12823" y="41034"/>
                        <a:pt x="25646" y="66680"/>
                        <a:pt x="38469" y="92326"/>
                      </a:cubicBezTo>
                      <a:lnTo>
                        <a:pt x="69244" y="76938"/>
                      </a:lnTo>
                      <a:lnTo>
                        <a:pt x="30775" y="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6" name="Freeform: Shape 235">
                  <a:extLst>
                    <a:ext uri="{FF2B5EF4-FFF2-40B4-BE49-F238E27FC236}">
                      <a16:creationId xmlns:a16="http://schemas.microsoft.com/office/drawing/2014/main" id="{6A8AE1C2-787E-479F-A288-48BA73E800B1}"/>
                    </a:ext>
                  </a:extLst>
                </p:cNvPr>
                <p:cNvSpPr/>
                <p:nvPr/>
              </p:nvSpPr>
              <p:spPr>
                <a:xfrm>
                  <a:off x="8808656" y="9309585"/>
                  <a:ext cx="66679" cy="92325"/>
                </a:xfrm>
                <a:custGeom>
                  <a:avLst/>
                  <a:gdLst>
                    <a:gd name="connsiteX0" fmla="*/ 30775 w 66679"/>
                    <a:gd name="connsiteY0" fmla="*/ 0 h 92325"/>
                    <a:gd name="connsiteX1" fmla="*/ 0 w 66679"/>
                    <a:gd name="connsiteY1" fmla="*/ 12823 h 92325"/>
                    <a:gd name="connsiteX2" fmla="*/ 35904 w 66679"/>
                    <a:gd name="connsiteY2" fmla="*/ 92326 h 92325"/>
                    <a:gd name="connsiteX3" fmla="*/ 66679 w 66679"/>
                    <a:gd name="connsiteY3" fmla="*/ 76938 h 92325"/>
                  </a:gdLst>
                  <a:ahLst/>
                  <a:cxnLst>
                    <a:cxn ang="0">
                      <a:pos x="connsiteX0" y="connsiteY0"/>
                    </a:cxn>
                    <a:cxn ang="0">
                      <a:pos x="connsiteX1" y="connsiteY1"/>
                    </a:cxn>
                    <a:cxn ang="0">
                      <a:pos x="connsiteX2" y="connsiteY2"/>
                    </a:cxn>
                    <a:cxn ang="0">
                      <a:pos x="connsiteX3" y="connsiteY3"/>
                    </a:cxn>
                  </a:cxnLst>
                  <a:rect l="l" t="t" r="r" b="b"/>
                  <a:pathLst>
                    <a:path w="66679" h="92325">
                      <a:moveTo>
                        <a:pt x="30775" y="0"/>
                      </a:moveTo>
                      <a:lnTo>
                        <a:pt x="0" y="12823"/>
                      </a:lnTo>
                      <a:lnTo>
                        <a:pt x="35904" y="92326"/>
                      </a:lnTo>
                      <a:lnTo>
                        <a:pt x="66679" y="7693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37" name="Freeform: Shape 236">
                  <a:extLst>
                    <a:ext uri="{FF2B5EF4-FFF2-40B4-BE49-F238E27FC236}">
                      <a16:creationId xmlns:a16="http://schemas.microsoft.com/office/drawing/2014/main" id="{19D29FB8-DB24-4635-A34D-EA3FFAC206E7}"/>
                    </a:ext>
                  </a:extLst>
                </p:cNvPr>
                <p:cNvSpPr/>
                <p:nvPr/>
              </p:nvSpPr>
              <p:spPr>
                <a:xfrm>
                  <a:off x="8759929" y="9191613"/>
                  <a:ext cx="64115" cy="92325"/>
                </a:xfrm>
                <a:custGeom>
                  <a:avLst/>
                  <a:gdLst>
                    <a:gd name="connsiteX0" fmla="*/ 33340 w 64115"/>
                    <a:gd name="connsiteY0" fmla="*/ 0 h 92325"/>
                    <a:gd name="connsiteX1" fmla="*/ 0 w 64115"/>
                    <a:gd name="connsiteY1" fmla="*/ 12823 h 92325"/>
                    <a:gd name="connsiteX2" fmla="*/ 30775 w 64115"/>
                    <a:gd name="connsiteY2" fmla="*/ 92326 h 92325"/>
                    <a:gd name="connsiteX3" fmla="*/ 64115 w 64115"/>
                    <a:gd name="connsiteY3" fmla="*/ 79503 h 92325"/>
                  </a:gdLst>
                  <a:ahLst/>
                  <a:cxnLst>
                    <a:cxn ang="0">
                      <a:pos x="connsiteX0" y="connsiteY0"/>
                    </a:cxn>
                    <a:cxn ang="0">
                      <a:pos x="connsiteX1" y="connsiteY1"/>
                    </a:cxn>
                    <a:cxn ang="0">
                      <a:pos x="connsiteX2" y="connsiteY2"/>
                    </a:cxn>
                    <a:cxn ang="0">
                      <a:pos x="connsiteX3" y="connsiteY3"/>
                    </a:cxn>
                  </a:cxnLst>
                  <a:rect l="l" t="t" r="r" b="b"/>
                  <a:pathLst>
                    <a:path w="64115" h="92325">
                      <a:moveTo>
                        <a:pt x="33340" y="0"/>
                      </a:moveTo>
                      <a:lnTo>
                        <a:pt x="0" y="12823"/>
                      </a:lnTo>
                      <a:lnTo>
                        <a:pt x="30775" y="92326"/>
                      </a:lnTo>
                      <a:lnTo>
                        <a:pt x="64115" y="79503"/>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38" name="Graphic 3">
                <a:extLst>
                  <a:ext uri="{FF2B5EF4-FFF2-40B4-BE49-F238E27FC236}">
                    <a16:creationId xmlns:a16="http://schemas.microsoft.com/office/drawing/2014/main" id="{B915E3DC-464B-42F5-AD1F-08EAEF990379}"/>
                  </a:ext>
                </a:extLst>
              </p:cNvPr>
              <p:cNvGrpSpPr/>
              <p:nvPr/>
            </p:nvGrpSpPr>
            <p:grpSpPr>
              <a:xfrm>
                <a:off x="8590665" y="8322213"/>
                <a:ext cx="187215" cy="841189"/>
                <a:chOff x="8590665" y="8322213"/>
                <a:chExt cx="187215" cy="841189"/>
              </a:xfrm>
              <a:solidFill>
                <a:srgbClr val="293743"/>
              </a:solidFill>
            </p:grpSpPr>
            <p:sp>
              <p:nvSpPr>
                <p:cNvPr id="239" name="Freeform: Shape 238">
                  <a:extLst>
                    <a:ext uri="{FF2B5EF4-FFF2-40B4-BE49-F238E27FC236}">
                      <a16:creationId xmlns:a16="http://schemas.microsoft.com/office/drawing/2014/main" id="{47406EC3-AA6A-4B4B-B168-09C4D2E35526}"/>
                    </a:ext>
                  </a:extLst>
                </p:cNvPr>
                <p:cNvSpPr/>
                <p:nvPr/>
              </p:nvSpPr>
              <p:spPr>
                <a:xfrm>
                  <a:off x="8716331" y="9071077"/>
                  <a:ext cx="61550" cy="92325"/>
                </a:xfrm>
                <a:custGeom>
                  <a:avLst/>
                  <a:gdLst>
                    <a:gd name="connsiteX0" fmla="*/ 33340 w 61550"/>
                    <a:gd name="connsiteY0" fmla="*/ 0 h 92325"/>
                    <a:gd name="connsiteX1" fmla="*/ 0 w 61550"/>
                    <a:gd name="connsiteY1" fmla="*/ 10259 h 92325"/>
                    <a:gd name="connsiteX2" fmla="*/ 28211 w 61550"/>
                    <a:gd name="connsiteY2" fmla="*/ 92326 h 92325"/>
                    <a:gd name="connsiteX3" fmla="*/ 61550 w 61550"/>
                    <a:gd name="connsiteY3" fmla="*/ 82068 h 92325"/>
                  </a:gdLst>
                  <a:ahLst/>
                  <a:cxnLst>
                    <a:cxn ang="0">
                      <a:pos x="connsiteX0" y="connsiteY0"/>
                    </a:cxn>
                    <a:cxn ang="0">
                      <a:pos x="connsiteX1" y="connsiteY1"/>
                    </a:cxn>
                    <a:cxn ang="0">
                      <a:pos x="connsiteX2" y="connsiteY2"/>
                    </a:cxn>
                    <a:cxn ang="0">
                      <a:pos x="connsiteX3" y="connsiteY3"/>
                    </a:cxn>
                  </a:cxnLst>
                  <a:rect l="l" t="t" r="r" b="b"/>
                  <a:pathLst>
                    <a:path w="61550" h="92325">
                      <a:moveTo>
                        <a:pt x="33340" y="0"/>
                      </a:moveTo>
                      <a:lnTo>
                        <a:pt x="0" y="10259"/>
                      </a:lnTo>
                      <a:lnTo>
                        <a:pt x="28211" y="92326"/>
                      </a:lnTo>
                      <a:lnTo>
                        <a:pt x="61550" y="8206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0" name="Freeform: Shape 239">
                  <a:extLst>
                    <a:ext uri="{FF2B5EF4-FFF2-40B4-BE49-F238E27FC236}">
                      <a16:creationId xmlns:a16="http://schemas.microsoft.com/office/drawing/2014/main" id="{8F58A310-8EBA-454C-B547-DC9679B2C452}"/>
                    </a:ext>
                  </a:extLst>
                </p:cNvPr>
                <p:cNvSpPr/>
                <p:nvPr/>
              </p:nvSpPr>
              <p:spPr>
                <a:xfrm>
                  <a:off x="8680426" y="8950541"/>
                  <a:ext cx="56421" cy="92325"/>
                </a:xfrm>
                <a:custGeom>
                  <a:avLst/>
                  <a:gdLst>
                    <a:gd name="connsiteX0" fmla="*/ 33340 w 56421"/>
                    <a:gd name="connsiteY0" fmla="*/ 0 h 92325"/>
                    <a:gd name="connsiteX1" fmla="*/ 0 w 56421"/>
                    <a:gd name="connsiteY1" fmla="*/ 7693 h 92325"/>
                    <a:gd name="connsiteX2" fmla="*/ 23081 w 56421"/>
                    <a:gd name="connsiteY2" fmla="*/ 92326 h 92325"/>
                    <a:gd name="connsiteX3" fmla="*/ 56421 w 56421"/>
                    <a:gd name="connsiteY3" fmla="*/ 82067 h 92325"/>
                  </a:gdLst>
                  <a:ahLst/>
                  <a:cxnLst>
                    <a:cxn ang="0">
                      <a:pos x="connsiteX0" y="connsiteY0"/>
                    </a:cxn>
                    <a:cxn ang="0">
                      <a:pos x="connsiteX1" y="connsiteY1"/>
                    </a:cxn>
                    <a:cxn ang="0">
                      <a:pos x="connsiteX2" y="connsiteY2"/>
                    </a:cxn>
                    <a:cxn ang="0">
                      <a:pos x="connsiteX3" y="connsiteY3"/>
                    </a:cxn>
                  </a:cxnLst>
                  <a:rect l="l" t="t" r="r" b="b"/>
                  <a:pathLst>
                    <a:path w="56421" h="92325">
                      <a:moveTo>
                        <a:pt x="33340" y="0"/>
                      </a:moveTo>
                      <a:lnTo>
                        <a:pt x="0" y="7693"/>
                      </a:lnTo>
                      <a:lnTo>
                        <a:pt x="23081" y="92326"/>
                      </a:lnTo>
                      <a:lnTo>
                        <a:pt x="56421" y="8206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1" name="Freeform: Shape 240">
                  <a:extLst>
                    <a:ext uri="{FF2B5EF4-FFF2-40B4-BE49-F238E27FC236}">
                      <a16:creationId xmlns:a16="http://schemas.microsoft.com/office/drawing/2014/main" id="{8CC08710-57A3-4AF5-BE4D-C53B384C5BDD}"/>
                    </a:ext>
                  </a:extLst>
                </p:cNvPr>
                <p:cNvSpPr/>
                <p:nvPr/>
              </p:nvSpPr>
              <p:spPr>
                <a:xfrm>
                  <a:off x="8649651" y="8824875"/>
                  <a:ext cx="51292" cy="92325"/>
                </a:xfrm>
                <a:custGeom>
                  <a:avLst/>
                  <a:gdLst>
                    <a:gd name="connsiteX0" fmla="*/ 33340 w 51292"/>
                    <a:gd name="connsiteY0" fmla="*/ 0 h 92325"/>
                    <a:gd name="connsiteX1" fmla="*/ 0 w 51292"/>
                    <a:gd name="connsiteY1" fmla="*/ 7693 h 92325"/>
                    <a:gd name="connsiteX2" fmla="*/ 17953 w 51292"/>
                    <a:gd name="connsiteY2" fmla="*/ 92325 h 92325"/>
                    <a:gd name="connsiteX3" fmla="*/ 51292 w 51292"/>
                    <a:gd name="connsiteY3" fmla="*/ 84632 h 92325"/>
                  </a:gdLst>
                  <a:ahLst/>
                  <a:cxnLst>
                    <a:cxn ang="0">
                      <a:pos x="connsiteX0" y="connsiteY0"/>
                    </a:cxn>
                    <a:cxn ang="0">
                      <a:pos x="connsiteX1" y="connsiteY1"/>
                    </a:cxn>
                    <a:cxn ang="0">
                      <a:pos x="connsiteX2" y="connsiteY2"/>
                    </a:cxn>
                    <a:cxn ang="0">
                      <a:pos x="connsiteX3" y="connsiteY3"/>
                    </a:cxn>
                  </a:cxnLst>
                  <a:rect l="l" t="t" r="r" b="b"/>
                  <a:pathLst>
                    <a:path w="51292" h="92325">
                      <a:moveTo>
                        <a:pt x="33340" y="0"/>
                      </a:moveTo>
                      <a:lnTo>
                        <a:pt x="0" y="7693"/>
                      </a:lnTo>
                      <a:lnTo>
                        <a:pt x="17953" y="92325"/>
                      </a:lnTo>
                      <a:lnTo>
                        <a:pt x="51292"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2" name="Freeform: Shape 241">
                  <a:extLst>
                    <a:ext uri="{FF2B5EF4-FFF2-40B4-BE49-F238E27FC236}">
                      <a16:creationId xmlns:a16="http://schemas.microsoft.com/office/drawing/2014/main" id="{F5B0D6CE-3D9E-40EA-87CE-FEA7CCB8DEA6}"/>
                    </a:ext>
                  </a:extLst>
                </p:cNvPr>
                <p:cNvSpPr/>
                <p:nvPr/>
              </p:nvSpPr>
              <p:spPr>
                <a:xfrm>
                  <a:off x="8624005" y="8701774"/>
                  <a:ext cx="48727" cy="89761"/>
                </a:xfrm>
                <a:custGeom>
                  <a:avLst/>
                  <a:gdLst>
                    <a:gd name="connsiteX0" fmla="*/ 35905 w 48727"/>
                    <a:gd name="connsiteY0" fmla="*/ 0 h 89761"/>
                    <a:gd name="connsiteX1" fmla="*/ 0 w 48727"/>
                    <a:gd name="connsiteY1" fmla="*/ 5130 h 89761"/>
                    <a:gd name="connsiteX2" fmla="*/ 15388 w 48727"/>
                    <a:gd name="connsiteY2" fmla="*/ 89761 h 89761"/>
                    <a:gd name="connsiteX3" fmla="*/ 48728 w 48727"/>
                    <a:gd name="connsiteY3" fmla="*/ 84632 h 89761"/>
                  </a:gdLst>
                  <a:ahLst/>
                  <a:cxnLst>
                    <a:cxn ang="0">
                      <a:pos x="connsiteX0" y="connsiteY0"/>
                    </a:cxn>
                    <a:cxn ang="0">
                      <a:pos x="connsiteX1" y="connsiteY1"/>
                    </a:cxn>
                    <a:cxn ang="0">
                      <a:pos x="connsiteX2" y="connsiteY2"/>
                    </a:cxn>
                    <a:cxn ang="0">
                      <a:pos x="connsiteX3" y="connsiteY3"/>
                    </a:cxn>
                  </a:cxnLst>
                  <a:rect l="l" t="t" r="r" b="b"/>
                  <a:pathLst>
                    <a:path w="48727" h="89761">
                      <a:moveTo>
                        <a:pt x="35905" y="0"/>
                      </a:moveTo>
                      <a:lnTo>
                        <a:pt x="0" y="5130"/>
                      </a:lnTo>
                      <a:lnTo>
                        <a:pt x="15388" y="89761"/>
                      </a:lnTo>
                      <a:lnTo>
                        <a:pt x="48728"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3" name="Freeform: Shape 242">
                  <a:extLst>
                    <a:ext uri="{FF2B5EF4-FFF2-40B4-BE49-F238E27FC236}">
                      <a16:creationId xmlns:a16="http://schemas.microsoft.com/office/drawing/2014/main" id="{8D748D9A-5187-4EEB-AC62-F4287612ED24}"/>
                    </a:ext>
                  </a:extLst>
                </p:cNvPr>
                <p:cNvSpPr/>
                <p:nvPr/>
              </p:nvSpPr>
              <p:spPr>
                <a:xfrm>
                  <a:off x="8606053" y="8576109"/>
                  <a:ext cx="46162" cy="89761"/>
                </a:xfrm>
                <a:custGeom>
                  <a:avLst/>
                  <a:gdLst>
                    <a:gd name="connsiteX0" fmla="*/ 35905 w 46162"/>
                    <a:gd name="connsiteY0" fmla="*/ 0 h 89761"/>
                    <a:gd name="connsiteX1" fmla="*/ 0 w 46162"/>
                    <a:gd name="connsiteY1" fmla="*/ 2565 h 89761"/>
                    <a:gd name="connsiteX2" fmla="*/ 12823 w 46162"/>
                    <a:gd name="connsiteY2" fmla="*/ 89761 h 89761"/>
                    <a:gd name="connsiteX3" fmla="*/ 46163 w 46162"/>
                    <a:gd name="connsiteY3" fmla="*/ 84632 h 89761"/>
                  </a:gdLst>
                  <a:ahLst/>
                  <a:cxnLst>
                    <a:cxn ang="0">
                      <a:pos x="connsiteX0" y="connsiteY0"/>
                    </a:cxn>
                    <a:cxn ang="0">
                      <a:pos x="connsiteX1" y="connsiteY1"/>
                    </a:cxn>
                    <a:cxn ang="0">
                      <a:pos x="connsiteX2" y="connsiteY2"/>
                    </a:cxn>
                    <a:cxn ang="0">
                      <a:pos x="connsiteX3" y="connsiteY3"/>
                    </a:cxn>
                  </a:cxnLst>
                  <a:rect l="l" t="t" r="r" b="b"/>
                  <a:pathLst>
                    <a:path w="46162" h="89761">
                      <a:moveTo>
                        <a:pt x="35905" y="0"/>
                      </a:moveTo>
                      <a:lnTo>
                        <a:pt x="0" y="2565"/>
                      </a:lnTo>
                      <a:lnTo>
                        <a:pt x="12823" y="89761"/>
                      </a:lnTo>
                      <a:lnTo>
                        <a:pt x="46163"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4" name="Freeform: Shape 243">
                  <a:extLst>
                    <a:ext uri="{FF2B5EF4-FFF2-40B4-BE49-F238E27FC236}">
                      <a16:creationId xmlns:a16="http://schemas.microsoft.com/office/drawing/2014/main" id="{EF92813B-403B-42F7-A4FE-498BCBB59E8B}"/>
                    </a:ext>
                  </a:extLst>
                </p:cNvPr>
                <p:cNvSpPr/>
                <p:nvPr/>
              </p:nvSpPr>
              <p:spPr>
                <a:xfrm>
                  <a:off x="8595794" y="8447878"/>
                  <a:ext cx="41033" cy="89761"/>
                </a:xfrm>
                <a:custGeom>
                  <a:avLst/>
                  <a:gdLst>
                    <a:gd name="connsiteX0" fmla="*/ 33340 w 41033"/>
                    <a:gd name="connsiteY0" fmla="*/ 0 h 89761"/>
                    <a:gd name="connsiteX1" fmla="*/ 0 w 41033"/>
                    <a:gd name="connsiteY1" fmla="*/ 2565 h 89761"/>
                    <a:gd name="connsiteX2" fmla="*/ 5129 w 41033"/>
                    <a:gd name="connsiteY2" fmla="*/ 89761 h 89761"/>
                    <a:gd name="connsiteX3" fmla="*/ 41033 w 41033"/>
                    <a:gd name="connsiteY3" fmla="*/ 84632 h 89761"/>
                  </a:gdLst>
                  <a:ahLst/>
                  <a:cxnLst>
                    <a:cxn ang="0">
                      <a:pos x="connsiteX0" y="connsiteY0"/>
                    </a:cxn>
                    <a:cxn ang="0">
                      <a:pos x="connsiteX1" y="connsiteY1"/>
                    </a:cxn>
                    <a:cxn ang="0">
                      <a:pos x="connsiteX2" y="connsiteY2"/>
                    </a:cxn>
                    <a:cxn ang="0">
                      <a:pos x="connsiteX3" y="connsiteY3"/>
                    </a:cxn>
                  </a:cxnLst>
                  <a:rect l="l" t="t" r="r" b="b"/>
                  <a:pathLst>
                    <a:path w="41033" h="89761">
                      <a:moveTo>
                        <a:pt x="33340" y="0"/>
                      </a:moveTo>
                      <a:lnTo>
                        <a:pt x="0" y="2565"/>
                      </a:lnTo>
                      <a:lnTo>
                        <a:pt x="5129" y="89761"/>
                      </a:lnTo>
                      <a:lnTo>
                        <a:pt x="41033"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5" name="Freeform: Shape 244">
                  <a:extLst>
                    <a:ext uri="{FF2B5EF4-FFF2-40B4-BE49-F238E27FC236}">
                      <a16:creationId xmlns:a16="http://schemas.microsoft.com/office/drawing/2014/main" id="{08E2C821-9D65-44C1-B4E1-0E93B85E778F}"/>
                    </a:ext>
                  </a:extLst>
                </p:cNvPr>
                <p:cNvSpPr/>
                <p:nvPr/>
              </p:nvSpPr>
              <p:spPr>
                <a:xfrm>
                  <a:off x="8590665" y="8322213"/>
                  <a:ext cx="35904" cy="87196"/>
                </a:xfrm>
                <a:custGeom>
                  <a:avLst/>
                  <a:gdLst>
                    <a:gd name="connsiteX0" fmla="*/ 33340 w 35904"/>
                    <a:gd name="connsiteY0" fmla="*/ 0 h 87196"/>
                    <a:gd name="connsiteX1" fmla="*/ 0 w 35904"/>
                    <a:gd name="connsiteY1" fmla="*/ 0 h 87196"/>
                    <a:gd name="connsiteX2" fmla="*/ 2564 w 35904"/>
                    <a:gd name="connsiteY2" fmla="*/ 87196 h 87196"/>
                    <a:gd name="connsiteX3" fmla="*/ 35904 w 35904"/>
                    <a:gd name="connsiteY3" fmla="*/ 84632 h 87196"/>
                  </a:gdLst>
                  <a:ahLst/>
                  <a:cxnLst>
                    <a:cxn ang="0">
                      <a:pos x="connsiteX0" y="connsiteY0"/>
                    </a:cxn>
                    <a:cxn ang="0">
                      <a:pos x="connsiteX1" y="connsiteY1"/>
                    </a:cxn>
                    <a:cxn ang="0">
                      <a:pos x="connsiteX2" y="connsiteY2"/>
                    </a:cxn>
                    <a:cxn ang="0">
                      <a:pos x="connsiteX3" y="connsiteY3"/>
                    </a:cxn>
                  </a:cxnLst>
                  <a:rect l="l" t="t" r="r" b="b"/>
                  <a:pathLst>
                    <a:path w="35904" h="87196">
                      <a:moveTo>
                        <a:pt x="33340" y="0"/>
                      </a:moveTo>
                      <a:lnTo>
                        <a:pt x="0" y="0"/>
                      </a:lnTo>
                      <a:lnTo>
                        <a:pt x="2564" y="87196"/>
                      </a:lnTo>
                      <a:lnTo>
                        <a:pt x="35904"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46" name="Graphic 3">
                <a:extLst>
                  <a:ext uri="{FF2B5EF4-FFF2-40B4-BE49-F238E27FC236}">
                    <a16:creationId xmlns:a16="http://schemas.microsoft.com/office/drawing/2014/main" id="{B915E3DC-464B-42F5-AD1F-08EAEF990379}"/>
                  </a:ext>
                </a:extLst>
              </p:cNvPr>
              <p:cNvGrpSpPr/>
              <p:nvPr/>
            </p:nvGrpSpPr>
            <p:grpSpPr>
              <a:xfrm>
                <a:off x="8588100" y="7434861"/>
                <a:ext cx="174393" cy="843754"/>
                <a:chOff x="8588100" y="7434861"/>
                <a:chExt cx="174393" cy="843754"/>
              </a:xfrm>
              <a:solidFill>
                <a:srgbClr val="293743"/>
              </a:solidFill>
            </p:grpSpPr>
            <p:sp>
              <p:nvSpPr>
                <p:cNvPr id="247" name="Freeform: Shape 246">
                  <a:extLst>
                    <a:ext uri="{FF2B5EF4-FFF2-40B4-BE49-F238E27FC236}">
                      <a16:creationId xmlns:a16="http://schemas.microsoft.com/office/drawing/2014/main" id="{D33BD03B-DD1F-4E50-99AA-572EE77F76C7}"/>
                    </a:ext>
                  </a:extLst>
                </p:cNvPr>
                <p:cNvSpPr/>
                <p:nvPr/>
              </p:nvSpPr>
              <p:spPr>
                <a:xfrm>
                  <a:off x="8588100" y="8193983"/>
                  <a:ext cx="38469" cy="84631"/>
                </a:xfrm>
                <a:custGeom>
                  <a:avLst/>
                  <a:gdLst>
                    <a:gd name="connsiteX0" fmla="*/ 38469 w 38469"/>
                    <a:gd name="connsiteY0" fmla="*/ 0 h 84631"/>
                    <a:gd name="connsiteX1" fmla="*/ 2565 w 38469"/>
                    <a:gd name="connsiteY1" fmla="*/ 0 h 84631"/>
                    <a:gd name="connsiteX2" fmla="*/ 0 w 38469"/>
                    <a:gd name="connsiteY2" fmla="*/ 84632 h 84631"/>
                    <a:gd name="connsiteX3" fmla="*/ 35904 w 38469"/>
                    <a:gd name="connsiteY3" fmla="*/ 84632 h 84631"/>
                  </a:gdLst>
                  <a:ahLst/>
                  <a:cxnLst>
                    <a:cxn ang="0">
                      <a:pos x="connsiteX0" y="connsiteY0"/>
                    </a:cxn>
                    <a:cxn ang="0">
                      <a:pos x="connsiteX1" y="connsiteY1"/>
                    </a:cxn>
                    <a:cxn ang="0">
                      <a:pos x="connsiteX2" y="connsiteY2"/>
                    </a:cxn>
                    <a:cxn ang="0">
                      <a:pos x="connsiteX3" y="connsiteY3"/>
                    </a:cxn>
                  </a:cxnLst>
                  <a:rect l="l" t="t" r="r" b="b"/>
                  <a:pathLst>
                    <a:path w="38469" h="84631">
                      <a:moveTo>
                        <a:pt x="38469" y="0"/>
                      </a:moveTo>
                      <a:lnTo>
                        <a:pt x="2565" y="0"/>
                      </a:lnTo>
                      <a:lnTo>
                        <a:pt x="0" y="84632"/>
                      </a:lnTo>
                      <a:lnTo>
                        <a:pt x="35904"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8" name="Freeform: Shape 247">
                  <a:extLst>
                    <a:ext uri="{FF2B5EF4-FFF2-40B4-BE49-F238E27FC236}">
                      <a16:creationId xmlns:a16="http://schemas.microsoft.com/office/drawing/2014/main" id="{3824F289-31B3-4766-9975-A9C047A4D363}"/>
                    </a:ext>
                  </a:extLst>
                </p:cNvPr>
                <p:cNvSpPr/>
                <p:nvPr/>
              </p:nvSpPr>
              <p:spPr>
                <a:xfrm>
                  <a:off x="8593230" y="8063188"/>
                  <a:ext cx="41033" cy="89761"/>
                </a:xfrm>
                <a:custGeom>
                  <a:avLst/>
                  <a:gdLst>
                    <a:gd name="connsiteX0" fmla="*/ 41034 w 41033"/>
                    <a:gd name="connsiteY0" fmla="*/ 2565 h 89761"/>
                    <a:gd name="connsiteX1" fmla="*/ 5129 w 41033"/>
                    <a:gd name="connsiteY1" fmla="*/ 0 h 89761"/>
                    <a:gd name="connsiteX2" fmla="*/ 0 w 41033"/>
                    <a:gd name="connsiteY2" fmla="*/ 87196 h 89761"/>
                    <a:gd name="connsiteX3" fmla="*/ 33340 w 41033"/>
                    <a:gd name="connsiteY3" fmla="*/ 89761 h 89761"/>
                  </a:gdLst>
                  <a:ahLst/>
                  <a:cxnLst>
                    <a:cxn ang="0">
                      <a:pos x="connsiteX0" y="connsiteY0"/>
                    </a:cxn>
                    <a:cxn ang="0">
                      <a:pos x="connsiteX1" y="connsiteY1"/>
                    </a:cxn>
                    <a:cxn ang="0">
                      <a:pos x="connsiteX2" y="connsiteY2"/>
                    </a:cxn>
                    <a:cxn ang="0">
                      <a:pos x="connsiteX3" y="connsiteY3"/>
                    </a:cxn>
                  </a:cxnLst>
                  <a:rect l="l" t="t" r="r" b="b"/>
                  <a:pathLst>
                    <a:path w="41033" h="89761">
                      <a:moveTo>
                        <a:pt x="41034" y="2565"/>
                      </a:moveTo>
                      <a:lnTo>
                        <a:pt x="5129" y="0"/>
                      </a:lnTo>
                      <a:lnTo>
                        <a:pt x="0" y="87196"/>
                      </a:lnTo>
                      <a:lnTo>
                        <a:pt x="33340" y="8976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49" name="Freeform: Shape 248">
                  <a:extLst>
                    <a:ext uri="{FF2B5EF4-FFF2-40B4-BE49-F238E27FC236}">
                      <a16:creationId xmlns:a16="http://schemas.microsoft.com/office/drawing/2014/main" id="{A44E0600-0C60-43AF-99DE-6125DF384FA0}"/>
                    </a:ext>
                  </a:extLst>
                </p:cNvPr>
                <p:cNvSpPr/>
                <p:nvPr/>
              </p:nvSpPr>
              <p:spPr>
                <a:xfrm>
                  <a:off x="8603488" y="7934958"/>
                  <a:ext cx="43598" cy="89761"/>
                </a:xfrm>
                <a:custGeom>
                  <a:avLst/>
                  <a:gdLst>
                    <a:gd name="connsiteX0" fmla="*/ 43598 w 43598"/>
                    <a:gd name="connsiteY0" fmla="*/ 5129 h 89761"/>
                    <a:gd name="connsiteX1" fmla="*/ 10258 w 43598"/>
                    <a:gd name="connsiteY1" fmla="*/ 0 h 89761"/>
                    <a:gd name="connsiteX2" fmla="*/ 0 w 43598"/>
                    <a:gd name="connsiteY2" fmla="*/ 87196 h 89761"/>
                    <a:gd name="connsiteX3" fmla="*/ 33340 w 43598"/>
                    <a:gd name="connsiteY3" fmla="*/ 89761 h 89761"/>
                    <a:gd name="connsiteX4" fmla="*/ 43598 w 43598"/>
                    <a:gd name="connsiteY4" fmla="*/ 5129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98" h="89761">
                      <a:moveTo>
                        <a:pt x="43598" y="5129"/>
                      </a:moveTo>
                      <a:lnTo>
                        <a:pt x="10258" y="0"/>
                      </a:lnTo>
                      <a:cubicBezTo>
                        <a:pt x="7693" y="28211"/>
                        <a:pt x="2564" y="56421"/>
                        <a:pt x="0" y="87196"/>
                      </a:cubicBezTo>
                      <a:lnTo>
                        <a:pt x="33340" y="89761"/>
                      </a:lnTo>
                      <a:cubicBezTo>
                        <a:pt x="35904" y="61550"/>
                        <a:pt x="38469" y="33340"/>
                        <a:pt x="43598" y="512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0" name="Freeform: Shape 249">
                  <a:extLst>
                    <a:ext uri="{FF2B5EF4-FFF2-40B4-BE49-F238E27FC236}">
                      <a16:creationId xmlns:a16="http://schemas.microsoft.com/office/drawing/2014/main" id="{E2BF06AB-CE3E-4B6F-8284-D8F41ACC174A}"/>
                    </a:ext>
                  </a:extLst>
                </p:cNvPr>
                <p:cNvSpPr/>
                <p:nvPr/>
              </p:nvSpPr>
              <p:spPr>
                <a:xfrm>
                  <a:off x="8618876" y="7809293"/>
                  <a:ext cx="48727" cy="89761"/>
                </a:xfrm>
                <a:custGeom>
                  <a:avLst/>
                  <a:gdLst>
                    <a:gd name="connsiteX0" fmla="*/ 48728 w 48727"/>
                    <a:gd name="connsiteY0" fmla="*/ 5129 h 89761"/>
                    <a:gd name="connsiteX1" fmla="*/ 15388 w 48727"/>
                    <a:gd name="connsiteY1" fmla="*/ 0 h 89761"/>
                    <a:gd name="connsiteX2" fmla="*/ 0 w 48727"/>
                    <a:gd name="connsiteY2" fmla="*/ 84632 h 89761"/>
                    <a:gd name="connsiteX3" fmla="*/ 33340 w 48727"/>
                    <a:gd name="connsiteY3" fmla="*/ 89761 h 89761"/>
                    <a:gd name="connsiteX4" fmla="*/ 48728 w 48727"/>
                    <a:gd name="connsiteY4" fmla="*/ 5129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27" h="89761">
                      <a:moveTo>
                        <a:pt x="48728" y="5129"/>
                      </a:moveTo>
                      <a:lnTo>
                        <a:pt x="15388" y="0"/>
                      </a:lnTo>
                      <a:cubicBezTo>
                        <a:pt x="10259" y="28210"/>
                        <a:pt x="5129" y="56421"/>
                        <a:pt x="0" y="84632"/>
                      </a:cubicBezTo>
                      <a:lnTo>
                        <a:pt x="33340" y="89761"/>
                      </a:lnTo>
                      <a:cubicBezTo>
                        <a:pt x="38469" y="61550"/>
                        <a:pt x="43598" y="33340"/>
                        <a:pt x="48728" y="512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1" name="Freeform: Shape 250">
                  <a:extLst>
                    <a:ext uri="{FF2B5EF4-FFF2-40B4-BE49-F238E27FC236}">
                      <a16:creationId xmlns:a16="http://schemas.microsoft.com/office/drawing/2014/main" id="{5861402E-DAA2-416E-A730-FF938128E599}"/>
                    </a:ext>
                  </a:extLst>
                </p:cNvPr>
                <p:cNvSpPr/>
                <p:nvPr/>
              </p:nvSpPr>
              <p:spPr>
                <a:xfrm>
                  <a:off x="8641957" y="7683627"/>
                  <a:ext cx="51292" cy="92325"/>
                </a:xfrm>
                <a:custGeom>
                  <a:avLst/>
                  <a:gdLst>
                    <a:gd name="connsiteX0" fmla="*/ 51292 w 51292"/>
                    <a:gd name="connsiteY0" fmla="*/ 7694 h 92325"/>
                    <a:gd name="connsiteX1" fmla="*/ 17952 w 51292"/>
                    <a:gd name="connsiteY1" fmla="*/ 0 h 92325"/>
                    <a:gd name="connsiteX2" fmla="*/ 0 w 51292"/>
                    <a:gd name="connsiteY2" fmla="*/ 84632 h 92325"/>
                    <a:gd name="connsiteX3" fmla="*/ 33340 w 51292"/>
                    <a:gd name="connsiteY3" fmla="*/ 92326 h 92325"/>
                    <a:gd name="connsiteX4" fmla="*/ 51292 w 51292"/>
                    <a:gd name="connsiteY4" fmla="*/ 7694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92" h="92325">
                      <a:moveTo>
                        <a:pt x="51292" y="7694"/>
                      </a:moveTo>
                      <a:lnTo>
                        <a:pt x="17952" y="0"/>
                      </a:lnTo>
                      <a:cubicBezTo>
                        <a:pt x="12823" y="28211"/>
                        <a:pt x="5129" y="56421"/>
                        <a:pt x="0" y="84632"/>
                      </a:cubicBezTo>
                      <a:lnTo>
                        <a:pt x="33340" y="92326"/>
                      </a:lnTo>
                      <a:cubicBezTo>
                        <a:pt x="38469" y="61551"/>
                        <a:pt x="43598" y="33340"/>
                        <a:pt x="51292" y="7694"/>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2" name="Freeform: Shape 251">
                  <a:extLst>
                    <a:ext uri="{FF2B5EF4-FFF2-40B4-BE49-F238E27FC236}">
                      <a16:creationId xmlns:a16="http://schemas.microsoft.com/office/drawing/2014/main" id="{294903A5-84D6-4718-805B-E52E6FD6E76C}"/>
                    </a:ext>
                  </a:extLst>
                </p:cNvPr>
                <p:cNvSpPr/>
                <p:nvPr/>
              </p:nvSpPr>
              <p:spPr>
                <a:xfrm>
                  <a:off x="8667603" y="7557962"/>
                  <a:ext cx="56421" cy="92325"/>
                </a:xfrm>
                <a:custGeom>
                  <a:avLst/>
                  <a:gdLst>
                    <a:gd name="connsiteX0" fmla="*/ 56421 w 56421"/>
                    <a:gd name="connsiteY0" fmla="*/ 10258 h 92325"/>
                    <a:gd name="connsiteX1" fmla="*/ 23081 w 56421"/>
                    <a:gd name="connsiteY1" fmla="*/ 0 h 92325"/>
                    <a:gd name="connsiteX2" fmla="*/ 0 w 56421"/>
                    <a:gd name="connsiteY2" fmla="*/ 84632 h 92325"/>
                    <a:gd name="connsiteX3" fmla="*/ 33340 w 56421"/>
                    <a:gd name="connsiteY3" fmla="*/ 92325 h 92325"/>
                    <a:gd name="connsiteX4" fmla="*/ 56421 w 56421"/>
                    <a:gd name="connsiteY4" fmla="*/ 10258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1" h="92325">
                      <a:moveTo>
                        <a:pt x="56421" y="10258"/>
                      </a:moveTo>
                      <a:lnTo>
                        <a:pt x="23081" y="0"/>
                      </a:lnTo>
                      <a:cubicBezTo>
                        <a:pt x="15387" y="28210"/>
                        <a:pt x="7693" y="56421"/>
                        <a:pt x="0" y="84632"/>
                      </a:cubicBezTo>
                      <a:lnTo>
                        <a:pt x="33340" y="92325"/>
                      </a:lnTo>
                      <a:cubicBezTo>
                        <a:pt x="41033" y="64115"/>
                        <a:pt x="48727" y="35904"/>
                        <a:pt x="56421" y="1025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3" name="Freeform: Shape 252">
                  <a:extLst>
                    <a:ext uri="{FF2B5EF4-FFF2-40B4-BE49-F238E27FC236}">
                      <a16:creationId xmlns:a16="http://schemas.microsoft.com/office/drawing/2014/main" id="{A1AF16EF-06D6-4AB0-8FAB-1BF4E66106EE}"/>
                    </a:ext>
                  </a:extLst>
                </p:cNvPr>
                <p:cNvSpPr/>
                <p:nvPr/>
              </p:nvSpPr>
              <p:spPr>
                <a:xfrm>
                  <a:off x="8700943" y="7434861"/>
                  <a:ext cx="61550" cy="92325"/>
                </a:xfrm>
                <a:custGeom>
                  <a:avLst/>
                  <a:gdLst>
                    <a:gd name="connsiteX0" fmla="*/ 61551 w 61550"/>
                    <a:gd name="connsiteY0" fmla="*/ 10258 h 92325"/>
                    <a:gd name="connsiteX1" fmla="*/ 28211 w 61550"/>
                    <a:gd name="connsiteY1" fmla="*/ 0 h 92325"/>
                    <a:gd name="connsiteX2" fmla="*/ 0 w 61550"/>
                    <a:gd name="connsiteY2" fmla="*/ 82067 h 92325"/>
                    <a:gd name="connsiteX3" fmla="*/ 33340 w 61550"/>
                    <a:gd name="connsiteY3" fmla="*/ 92326 h 92325"/>
                    <a:gd name="connsiteX4" fmla="*/ 61551 w 61550"/>
                    <a:gd name="connsiteY4" fmla="*/ 10258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50" h="92325">
                      <a:moveTo>
                        <a:pt x="61551" y="10258"/>
                      </a:moveTo>
                      <a:lnTo>
                        <a:pt x="28211" y="0"/>
                      </a:lnTo>
                      <a:cubicBezTo>
                        <a:pt x="17953" y="28211"/>
                        <a:pt x="10259" y="53857"/>
                        <a:pt x="0" y="82067"/>
                      </a:cubicBezTo>
                      <a:lnTo>
                        <a:pt x="33340" y="92326"/>
                      </a:lnTo>
                      <a:cubicBezTo>
                        <a:pt x="43599" y="64115"/>
                        <a:pt x="53857" y="38469"/>
                        <a:pt x="61551" y="1025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54" name="Graphic 3">
                <a:extLst>
                  <a:ext uri="{FF2B5EF4-FFF2-40B4-BE49-F238E27FC236}">
                    <a16:creationId xmlns:a16="http://schemas.microsoft.com/office/drawing/2014/main" id="{B915E3DC-464B-42F5-AD1F-08EAEF990379}"/>
                  </a:ext>
                </a:extLst>
              </p:cNvPr>
              <p:cNvGrpSpPr/>
              <p:nvPr/>
            </p:nvGrpSpPr>
            <p:grpSpPr>
              <a:xfrm>
                <a:off x="8744541" y="6650092"/>
                <a:ext cx="448805" cy="756557"/>
                <a:chOff x="8744541" y="6650092"/>
                <a:chExt cx="448805" cy="756557"/>
              </a:xfrm>
              <a:solidFill>
                <a:srgbClr val="293743"/>
              </a:solidFill>
            </p:grpSpPr>
            <p:sp>
              <p:nvSpPr>
                <p:cNvPr id="255" name="Freeform: Shape 254">
                  <a:extLst>
                    <a:ext uri="{FF2B5EF4-FFF2-40B4-BE49-F238E27FC236}">
                      <a16:creationId xmlns:a16="http://schemas.microsoft.com/office/drawing/2014/main" id="{07CE34CA-3315-4B6D-848E-F858925E6E52}"/>
                    </a:ext>
                  </a:extLst>
                </p:cNvPr>
                <p:cNvSpPr/>
                <p:nvPr/>
              </p:nvSpPr>
              <p:spPr>
                <a:xfrm>
                  <a:off x="8744541" y="7314324"/>
                  <a:ext cx="64115" cy="92325"/>
                </a:xfrm>
                <a:custGeom>
                  <a:avLst/>
                  <a:gdLst>
                    <a:gd name="connsiteX0" fmla="*/ 64115 w 64115"/>
                    <a:gd name="connsiteY0" fmla="*/ 12823 h 92325"/>
                    <a:gd name="connsiteX1" fmla="*/ 30775 w 64115"/>
                    <a:gd name="connsiteY1" fmla="*/ 0 h 92325"/>
                    <a:gd name="connsiteX2" fmla="*/ 0 w 64115"/>
                    <a:gd name="connsiteY2" fmla="*/ 79502 h 92325"/>
                    <a:gd name="connsiteX3" fmla="*/ 33340 w 64115"/>
                    <a:gd name="connsiteY3" fmla="*/ 92325 h 92325"/>
                  </a:gdLst>
                  <a:ahLst/>
                  <a:cxnLst>
                    <a:cxn ang="0">
                      <a:pos x="connsiteX0" y="connsiteY0"/>
                    </a:cxn>
                    <a:cxn ang="0">
                      <a:pos x="connsiteX1" y="connsiteY1"/>
                    </a:cxn>
                    <a:cxn ang="0">
                      <a:pos x="connsiteX2" y="connsiteY2"/>
                    </a:cxn>
                    <a:cxn ang="0">
                      <a:pos x="connsiteX3" y="connsiteY3"/>
                    </a:cxn>
                  </a:cxnLst>
                  <a:rect l="l" t="t" r="r" b="b"/>
                  <a:pathLst>
                    <a:path w="64115" h="92325">
                      <a:moveTo>
                        <a:pt x="64115" y="12823"/>
                      </a:moveTo>
                      <a:lnTo>
                        <a:pt x="30775" y="0"/>
                      </a:lnTo>
                      <a:lnTo>
                        <a:pt x="0" y="79502"/>
                      </a:lnTo>
                      <a:lnTo>
                        <a:pt x="33340" y="92325"/>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6" name="Freeform: Shape 255">
                  <a:extLst>
                    <a:ext uri="{FF2B5EF4-FFF2-40B4-BE49-F238E27FC236}">
                      <a16:creationId xmlns:a16="http://schemas.microsoft.com/office/drawing/2014/main" id="{A2C41E94-6E00-46D7-B051-15465FED45F7}"/>
                    </a:ext>
                  </a:extLst>
                </p:cNvPr>
                <p:cNvSpPr/>
                <p:nvPr/>
              </p:nvSpPr>
              <p:spPr>
                <a:xfrm>
                  <a:off x="8790704" y="7196352"/>
                  <a:ext cx="66679" cy="92325"/>
                </a:xfrm>
                <a:custGeom>
                  <a:avLst/>
                  <a:gdLst>
                    <a:gd name="connsiteX0" fmla="*/ 66680 w 66679"/>
                    <a:gd name="connsiteY0" fmla="*/ 12823 h 92325"/>
                    <a:gd name="connsiteX1" fmla="*/ 35905 w 66679"/>
                    <a:gd name="connsiteY1" fmla="*/ 0 h 92325"/>
                    <a:gd name="connsiteX2" fmla="*/ 0 w 66679"/>
                    <a:gd name="connsiteY2" fmla="*/ 76938 h 92325"/>
                    <a:gd name="connsiteX3" fmla="*/ 33340 w 66679"/>
                    <a:gd name="connsiteY3" fmla="*/ 92326 h 92325"/>
                  </a:gdLst>
                  <a:ahLst/>
                  <a:cxnLst>
                    <a:cxn ang="0">
                      <a:pos x="connsiteX0" y="connsiteY0"/>
                    </a:cxn>
                    <a:cxn ang="0">
                      <a:pos x="connsiteX1" y="connsiteY1"/>
                    </a:cxn>
                    <a:cxn ang="0">
                      <a:pos x="connsiteX2" y="connsiteY2"/>
                    </a:cxn>
                    <a:cxn ang="0">
                      <a:pos x="connsiteX3" y="connsiteY3"/>
                    </a:cxn>
                  </a:cxnLst>
                  <a:rect l="l" t="t" r="r" b="b"/>
                  <a:pathLst>
                    <a:path w="66679" h="92325">
                      <a:moveTo>
                        <a:pt x="66680" y="12823"/>
                      </a:moveTo>
                      <a:lnTo>
                        <a:pt x="35905" y="0"/>
                      </a:lnTo>
                      <a:lnTo>
                        <a:pt x="0" y="76938"/>
                      </a:lnTo>
                      <a:lnTo>
                        <a:pt x="33340" y="9232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7" name="Freeform: Shape 256">
                  <a:extLst>
                    <a:ext uri="{FF2B5EF4-FFF2-40B4-BE49-F238E27FC236}">
                      <a16:creationId xmlns:a16="http://schemas.microsoft.com/office/drawing/2014/main" id="{3868A077-EAA7-4990-8963-829E10099FC9}"/>
                    </a:ext>
                  </a:extLst>
                </p:cNvPr>
                <p:cNvSpPr/>
                <p:nvPr/>
              </p:nvSpPr>
              <p:spPr>
                <a:xfrm>
                  <a:off x="8844561" y="7080945"/>
                  <a:ext cx="69244" cy="92325"/>
                </a:xfrm>
                <a:custGeom>
                  <a:avLst/>
                  <a:gdLst>
                    <a:gd name="connsiteX0" fmla="*/ 69244 w 69244"/>
                    <a:gd name="connsiteY0" fmla="*/ 15388 h 92325"/>
                    <a:gd name="connsiteX1" fmla="*/ 38469 w 69244"/>
                    <a:gd name="connsiteY1" fmla="*/ 0 h 92325"/>
                    <a:gd name="connsiteX2" fmla="*/ 0 w 69244"/>
                    <a:gd name="connsiteY2" fmla="*/ 76938 h 92325"/>
                    <a:gd name="connsiteX3" fmla="*/ 30775 w 69244"/>
                    <a:gd name="connsiteY3" fmla="*/ 92326 h 92325"/>
                  </a:gdLst>
                  <a:ahLst/>
                  <a:cxnLst>
                    <a:cxn ang="0">
                      <a:pos x="connsiteX0" y="connsiteY0"/>
                    </a:cxn>
                    <a:cxn ang="0">
                      <a:pos x="connsiteX1" y="connsiteY1"/>
                    </a:cxn>
                    <a:cxn ang="0">
                      <a:pos x="connsiteX2" y="connsiteY2"/>
                    </a:cxn>
                    <a:cxn ang="0">
                      <a:pos x="connsiteX3" y="connsiteY3"/>
                    </a:cxn>
                  </a:cxnLst>
                  <a:rect l="l" t="t" r="r" b="b"/>
                  <a:pathLst>
                    <a:path w="69244" h="92325">
                      <a:moveTo>
                        <a:pt x="69244" y="15388"/>
                      </a:moveTo>
                      <a:lnTo>
                        <a:pt x="38469" y="0"/>
                      </a:lnTo>
                      <a:lnTo>
                        <a:pt x="0" y="76938"/>
                      </a:lnTo>
                      <a:lnTo>
                        <a:pt x="30775" y="9232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8" name="Freeform: Shape 257">
                  <a:extLst>
                    <a:ext uri="{FF2B5EF4-FFF2-40B4-BE49-F238E27FC236}">
                      <a16:creationId xmlns:a16="http://schemas.microsoft.com/office/drawing/2014/main" id="{51F0F6A5-7E5B-4E2D-B9E9-609BBEF46960}"/>
                    </a:ext>
                  </a:extLst>
                </p:cNvPr>
                <p:cNvSpPr/>
                <p:nvPr/>
              </p:nvSpPr>
              <p:spPr>
                <a:xfrm>
                  <a:off x="8903547" y="6968103"/>
                  <a:ext cx="71808" cy="89761"/>
                </a:xfrm>
                <a:custGeom>
                  <a:avLst/>
                  <a:gdLst>
                    <a:gd name="connsiteX0" fmla="*/ 71809 w 71808"/>
                    <a:gd name="connsiteY0" fmla="*/ 17952 h 89761"/>
                    <a:gd name="connsiteX1" fmla="*/ 43598 w 71808"/>
                    <a:gd name="connsiteY1" fmla="*/ 0 h 89761"/>
                    <a:gd name="connsiteX2" fmla="*/ 0 w 71808"/>
                    <a:gd name="connsiteY2" fmla="*/ 74373 h 89761"/>
                    <a:gd name="connsiteX3" fmla="*/ 30775 w 71808"/>
                    <a:gd name="connsiteY3" fmla="*/ 89761 h 89761"/>
                  </a:gdLst>
                  <a:ahLst/>
                  <a:cxnLst>
                    <a:cxn ang="0">
                      <a:pos x="connsiteX0" y="connsiteY0"/>
                    </a:cxn>
                    <a:cxn ang="0">
                      <a:pos x="connsiteX1" y="connsiteY1"/>
                    </a:cxn>
                    <a:cxn ang="0">
                      <a:pos x="connsiteX2" y="connsiteY2"/>
                    </a:cxn>
                    <a:cxn ang="0">
                      <a:pos x="connsiteX3" y="connsiteY3"/>
                    </a:cxn>
                  </a:cxnLst>
                  <a:rect l="l" t="t" r="r" b="b"/>
                  <a:pathLst>
                    <a:path w="71808" h="89761">
                      <a:moveTo>
                        <a:pt x="71809" y="17952"/>
                      </a:moveTo>
                      <a:lnTo>
                        <a:pt x="43598" y="0"/>
                      </a:lnTo>
                      <a:lnTo>
                        <a:pt x="0" y="74373"/>
                      </a:lnTo>
                      <a:lnTo>
                        <a:pt x="30775" y="8976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59" name="Freeform: Shape 258">
                  <a:extLst>
                    <a:ext uri="{FF2B5EF4-FFF2-40B4-BE49-F238E27FC236}">
                      <a16:creationId xmlns:a16="http://schemas.microsoft.com/office/drawing/2014/main" id="{AA8F0813-4223-4038-900F-164D478A8F7E}"/>
                    </a:ext>
                  </a:extLst>
                </p:cNvPr>
                <p:cNvSpPr/>
                <p:nvPr/>
              </p:nvSpPr>
              <p:spPr>
                <a:xfrm>
                  <a:off x="8967662" y="6857825"/>
                  <a:ext cx="76938" cy="89761"/>
                </a:xfrm>
                <a:custGeom>
                  <a:avLst/>
                  <a:gdLst>
                    <a:gd name="connsiteX0" fmla="*/ 76938 w 76938"/>
                    <a:gd name="connsiteY0" fmla="*/ 17952 h 89761"/>
                    <a:gd name="connsiteX1" fmla="*/ 46163 w 76938"/>
                    <a:gd name="connsiteY1" fmla="*/ 0 h 89761"/>
                    <a:gd name="connsiteX2" fmla="*/ 0 w 76938"/>
                    <a:gd name="connsiteY2" fmla="*/ 71809 h 89761"/>
                    <a:gd name="connsiteX3" fmla="*/ 30775 w 76938"/>
                    <a:gd name="connsiteY3" fmla="*/ 89761 h 89761"/>
                  </a:gdLst>
                  <a:ahLst/>
                  <a:cxnLst>
                    <a:cxn ang="0">
                      <a:pos x="connsiteX0" y="connsiteY0"/>
                    </a:cxn>
                    <a:cxn ang="0">
                      <a:pos x="connsiteX1" y="connsiteY1"/>
                    </a:cxn>
                    <a:cxn ang="0">
                      <a:pos x="connsiteX2" y="connsiteY2"/>
                    </a:cxn>
                    <a:cxn ang="0">
                      <a:pos x="connsiteX3" y="connsiteY3"/>
                    </a:cxn>
                  </a:cxnLst>
                  <a:rect l="l" t="t" r="r" b="b"/>
                  <a:pathLst>
                    <a:path w="76938" h="89761">
                      <a:moveTo>
                        <a:pt x="76938" y="17952"/>
                      </a:moveTo>
                      <a:lnTo>
                        <a:pt x="46163" y="0"/>
                      </a:lnTo>
                      <a:lnTo>
                        <a:pt x="0" y="71809"/>
                      </a:lnTo>
                      <a:lnTo>
                        <a:pt x="30775" y="8976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0" name="Freeform: Shape 259">
                  <a:extLst>
                    <a:ext uri="{FF2B5EF4-FFF2-40B4-BE49-F238E27FC236}">
                      <a16:creationId xmlns:a16="http://schemas.microsoft.com/office/drawing/2014/main" id="{79FF4A51-1382-42E0-AA26-00A40D59AC13}"/>
                    </a:ext>
                  </a:extLst>
                </p:cNvPr>
                <p:cNvSpPr/>
                <p:nvPr/>
              </p:nvSpPr>
              <p:spPr>
                <a:xfrm>
                  <a:off x="9039471" y="6752676"/>
                  <a:ext cx="76938" cy="89761"/>
                </a:xfrm>
                <a:custGeom>
                  <a:avLst/>
                  <a:gdLst>
                    <a:gd name="connsiteX0" fmla="*/ 76938 w 76938"/>
                    <a:gd name="connsiteY0" fmla="*/ 20517 h 89761"/>
                    <a:gd name="connsiteX1" fmla="*/ 48727 w 76938"/>
                    <a:gd name="connsiteY1" fmla="*/ 0 h 89761"/>
                    <a:gd name="connsiteX2" fmla="*/ 0 w 76938"/>
                    <a:gd name="connsiteY2" fmla="*/ 69245 h 89761"/>
                    <a:gd name="connsiteX3" fmla="*/ 28210 w 76938"/>
                    <a:gd name="connsiteY3" fmla="*/ 89761 h 89761"/>
                  </a:gdLst>
                  <a:ahLst/>
                  <a:cxnLst>
                    <a:cxn ang="0">
                      <a:pos x="connsiteX0" y="connsiteY0"/>
                    </a:cxn>
                    <a:cxn ang="0">
                      <a:pos x="connsiteX1" y="connsiteY1"/>
                    </a:cxn>
                    <a:cxn ang="0">
                      <a:pos x="connsiteX2" y="connsiteY2"/>
                    </a:cxn>
                    <a:cxn ang="0">
                      <a:pos x="connsiteX3" y="connsiteY3"/>
                    </a:cxn>
                  </a:cxnLst>
                  <a:rect l="l" t="t" r="r" b="b"/>
                  <a:pathLst>
                    <a:path w="76938" h="89761">
                      <a:moveTo>
                        <a:pt x="76938" y="20517"/>
                      </a:moveTo>
                      <a:lnTo>
                        <a:pt x="48727" y="0"/>
                      </a:lnTo>
                      <a:lnTo>
                        <a:pt x="0" y="69245"/>
                      </a:lnTo>
                      <a:lnTo>
                        <a:pt x="28210" y="8976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1" name="Freeform: Shape 260">
                  <a:extLst>
                    <a:ext uri="{FF2B5EF4-FFF2-40B4-BE49-F238E27FC236}">
                      <a16:creationId xmlns:a16="http://schemas.microsoft.com/office/drawing/2014/main" id="{19D2C11F-34F8-437C-90E2-7FA9B0C7CE33}"/>
                    </a:ext>
                  </a:extLst>
                </p:cNvPr>
                <p:cNvSpPr/>
                <p:nvPr/>
              </p:nvSpPr>
              <p:spPr>
                <a:xfrm>
                  <a:off x="9113844" y="6650092"/>
                  <a:ext cx="79502" cy="89761"/>
                </a:xfrm>
                <a:custGeom>
                  <a:avLst/>
                  <a:gdLst>
                    <a:gd name="connsiteX0" fmla="*/ 79503 w 79502"/>
                    <a:gd name="connsiteY0" fmla="*/ 20517 h 89761"/>
                    <a:gd name="connsiteX1" fmla="*/ 53857 w 79502"/>
                    <a:gd name="connsiteY1" fmla="*/ 0 h 89761"/>
                    <a:gd name="connsiteX2" fmla="*/ 0 w 79502"/>
                    <a:gd name="connsiteY2" fmla="*/ 66680 h 89761"/>
                    <a:gd name="connsiteX3" fmla="*/ 28211 w 79502"/>
                    <a:gd name="connsiteY3" fmla="*/ 89761 h 89761"/>
                  </a:gdLst>
                  <a:ahLst/>
                  <a:cxnLst>
                    <a:cxn ang="0">
                      <a:pos x="connsiteX0" y="connsiteY0"/>
                    </a:cxn>
                    <a:cxn ang="0">
                      <a:pos x="connsiteX1" y="connsiteY1"/>
                    </a:cxn>
                    <a:cxn ang="0">
                      <a:pos x="connsiteX2" y="connsiteY2"/>
                    </a:cxn>
                    <a:cxn ang="0">
                      <a:pos x="connsiteX3" y="connsiteY3"/>
                    </a:cxn>
                  </a:cxnLst>
                  <a:rect l="l" t="t" r="r" b="b"/>
                  <a:pathLst>
                    <a:path w="79502" h="89761">
                      <a:moveTo>
                        <a:pt x="79503" y="20517"/>
                      </a:moveTo>
                      <a:lnTo>
                        <a:pt x="53857" y="0"/>
                      </a:lnTo>
                      <a:lnTo>
                        <a:pt x="0" y="66680"/>
                      </a:lnTo>
                      <a:lnTo>
                        <a:pt x="28211" y="89761"/>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62" name="Graphic 3">
                <a:extLst>
                  <a:ext uri="{FF2B5EF4-FFF2-40B4-BE49-F238E27FC236}">
                    <a16:creationId xmlns:a16="http://schemas.microsoft.com/office/drawing/2014/main" id="{B915E3DC-464B-42F5-AD1F-08EAEF990379}"/>
                  </a:ext>
                </a:extLst>
              </p:cNvPr>
              <p:cNvGrpSpPr/>
              <p:nvPr/>
            </p:nvGrpSpPr>
            <p:grpSpPr>
              <a:xfrm>
                <a:off x="9193347" y="6060234"/>
                <a:ext cx="669361" cy="579600"/>
                <a:chOff x="9193347" y="6060234"/>
                <a:chExt cx="669361" cy="579600"/>
              </a:xfrm>
              <a:solidFill>
                <a:srgbClr val="293743"/>
              </a:solidFill>
            </p:grpSpPr>
            <p:sp>
              <p:nvSpPr>
                <p:cNvPr id="263" name="Freeform: Shape 262">
                  <a:extLst>
                    <a:ext uri="{FF2B5EF4-FFF2-40B4-BE49-F238E27FC236}">
                      <a16:creationId xmlns:a16="http://schemas.microsoft.com/office/drawing/2014/main" id="{EDC3725D-1CEF-4B31-861F-DD8FF26FA244}"/>
                    </a:ext>
                  </a:extLst>
                </p:cNvPr>
                <p:cNvSpPr/>
                <p:nvPr/>
              </p:nvSpPr>
              <p:spPr>
                <a:xfrm>
                  <a:off x="9193347" y="6552637"/>
                  <a:ext cx="84631" cy="87196"/>
                </a:xfrm>
                <a:custGeom>
                  <a:avLst/>
                  <a:gdLst>
                    <a:gd name="connsiteX0" fmla="*/ 84632 w 84631"/>
                    <a:gd name="connsiteY0" fmla="*/ 23081 h 87196"/>
                    <a:gd name="connsiteX1" fmla="*/ 58986 w 84631"/>
                    <a:gd name="connsiteY1" fmla="*/ 0 h 87196"/>
                    <a:gd name="connsiteX2" fmla="*/ 0 w 84631"/>
                    <a:gd name="connsiteY2" fmla="*/ 64115 h 87196"/>
                    <a:gd name="connsiteX3" fmla="*/ 28210 w 84631"/>
                    <a:gd name="connsiteY3" fmla="*/ 87196 h 87196"/>
                  </a:gdLst>
                  <a:ahLst/>
                  <a:cxnLst>
                    <a:cxn ang="0">
                      <a:pos x="connsiteX0" y="connsiteY0"/>
                    </a:cxn>
                    <a:cxn ang="0">
                      <a:pos x="connsiteX1" y="connsiteY1"/>
                    </a:cxn>
                    <a:cxn ang="0">
                      <a:pos x="connsiteX2" y="connsiteY2"/>
                    </a:cxn>
                    <a:cxn ang="0">
                      <a:pos x="connsiteX3" y="connsiteY3"/>
                    </a:cxn>
                  </a:cxnLst>
                  <a:rect l="l" t="t" r="r" b="b"/>
                  <a:pathLst>
                    <a:path w="84631" h="87196">
                      <a:moveTo>
                        <a:pt x="84632" y="23081"/>
                      </a:moveTo>
                      <a:lnTo>
                        <a:pt x="58986" y="0"/>
                      </a:lnTo>
                      <a:lnTo>
                        <a:pt x="0" y="64115"/>
                      </a:lnTo>
                      <a:lnTo>
                        <a:pt x="28210" y="8719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4" name="Freeform: Shape 263">
                  <a:extLst>
                    <a:ext uri="{FF2B5EF4-FFF2-40B4-BE49-F238E27FC236}">
                      <a16:creationId xmlns:a16="http://schemas.microsoft.com/office/drawing/2014/main" id="{6FFB21AA-CBBD-4C12-B8BC-E56014CBD4DB}"/>
                    </a:ext>
                  </a:extLst>
                </p:cNvPr>
                <p:cNvSpPr/>
                <p:nvPr/>
              </p:nvSpPr>
              <p:spPr>
                <a:xfrm>
                  <a:off x="9280543" y="6457747"/>
                  <a:ext cx="84631" cy="87196"/>
                </a:xfrm>
                <a:custGeom>
                  <a:avLst/>
                  <a:gdLst>
                    <a:gd name="connsiteX0" fmla="*/ 84632 w 84631"/>
                    <a:gd name="connsiteY0" fmla="*/ 25646 h 87196"/>
                    <a:gd name="connsiteX1" fmla="*/ 58986 w 84631"/>
                    <a:gd name="connsiteY1" fmla="*/ 0 h 87196"/>
                    <a:gd name="connsiteX2" fmla="*/ 0 w 84631"/>
                    <a:gd name="connsiteY2" fmla="*/ 64115 h 87196"/>
                    <a:gd name="connsiteX3" fmla="*/ 25646 w 84631"/>
                    <a:gd name="connsiteY3" fmla="*/ 87197 h 87196"/>
                  </a:gdLst>
                  <a:ahLst/>
                  <a:cxnLst>
                    <a:cxn ang="0">
                      <a:pos x="connsiteX0" y="connsiteY0"/>
                    </a:cxn>
                    <a:cxn ang="0">
                      <a:pos x="connsiteX1" y="connsiteY1"/>
                    </a:cxn>
                    <a:cxn ang="0">
                      <a:pos x="connsiteX2" y="connsiteY2"/>
                    </a:cxn>
                    <a:cxn ang="0">
                      <a:pos x="connsiteX3" y="connsiteY3"/>
                    </a:cxn>
                  </a:cxnLst>
                  <a:rect l="l" t="t" r="r" b="b"/>
                  <a:pathLst>
                    <a:path w="84631" h="87196">
                      <a:moveTo>
                        <a:pt x="84632" y="25646"/>
                      </a:moveTo>
                      <a:lnTo>
                        <a:pt x="58986" y="0"/>
                      </a:lnTo>
                      <a:lnTo>
                        <a:pt x="0" y="64115"/>
                      </a:lnTo>
                      <a:lnTo>
                        <a:pt x="25646" y="8719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5" name="Freeform: Shape 264">
                  <a:extLst>
                    <a:ext uri="{FF2B5EF4-FFF2-40B4-BE49-F238E27FC236}">
                      <a16:creationId xmlns:a16="http://schemas.microsoft.com/office/drawing/2014/main" id="{559F126D-82B2-43A6-A553-C338BB8528F4}"/>
                    </a:ext>
                  </a:extLst>
                </p:cNvPr>
                <p:cNvSpPr/>
                <p:nvPr/>
              </p:nvSpPr>
              <p:spPr>
                <a:xfrm>
                  <a:off x="9370304" y="6367986"/>
                  <a:ext cx="84631" cy="84631"/>
                </a:xfrm>
                <a:custGeom>
                  <a:avLst/>
                  <a:gdLst>
                    <a:gd name="connsiteX0" fmla="*/ 84632 w 84631"/>
                    <a:gd name="connsiteY0" fmla="*/ 25646 h 84631"/>
                    <a:gd name="connsiteX1" fmla="*/ 61550 w 84631"/>
                    <a:gd name="connsiteY1" fmla="*/ 0 h 84631"/>
                    <a:gd name="connsiteX2" fmla="*/ 0 w 84631"/>
                    <a:gd name="connsiteY2" fmla="*/ 61551 h 84631"/>
                    <a:gd name="connsiteX3" fmla="*/ 23081 w 84631"/>
                    <a:gd name="connsiteY3" fmla="*/ 84632 h 84631"/>
                  </a:gdLst>
                  <a:ahLst/>
                  <a:cxnLst>
                    <a:cxn ang="0">
                      <a:pos x="connsiteX0" y="connsiteY0"/>
                    </a:cxn>
                    <a:cxn ang="0">
                      <a:pos x="connsiteX1" y="connsiteY1"/>
                    </a:cxn>
                    <a:cxn ang="0">
                      <a:pos x="connsiteX2" y="connsiteY2"/>
                    </a:cxn>
                    <a:cxn ang="0">
                      <a:pos x="connsiteX3" y="connsiteY3"/>
                    </a:cxn>
                  </a:cxnLst>
                  <a:rect l="l" t="t" r="r" b="b"/>
                  <a:pathLst>
                    <a:path w="84631" h="84631">
                      <a:moveTo>
                        <a:pt x="84632" y="25646"/>
                      </a:moveTo>
                      <a:lnTo>
                        <a:pt x="61550" y="0"/>
                      </a:lnTo>
                      <a:lnTo>
                        <a:pt x="0" y="61551"/>
                      </a:lnTo>
                      <a:lnTo>
                        <a:pt x="23081" y="8463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6" name="Freeform: Shape 265">
                  <a:extLst>
                    <a:ext uri="{FF2B5EF4-FFF2-40B4-BE49-F238E27FC236}">
                      <a16:creationId xmlns:a16="http://schemas.microsoft.com/office/drawing/2014/main" id="{7B2464CF-1EE8-4FE1-946E-80A0D5CD223C}"/>
                    </a:ext>
                  </a:extLst>
                </p:cNvPr>
                <p:cNvSpPr/>
                <p:nvPr/>
              </p:nvSpPr>
              <p:spPr>
                <a:xfrm>
                  <a:off x="9465194" y="6283354"/>
                  <a:ext cx="87196" cy="82067"/>
                </a:xfrm>
                <a:custGeom>
                  <a:avLst/>
                  <a:gdLst>
                    <a:gd name="connsiteX0" fmla="*/ 87197 w 87196"/>
                    <a:gd name="connsiteY0" fmla="*/ 28210 h 82067"/>
                    <a:gd name="connsiteX1" fmla="*/ 64115 w 87196"/>
                    <a:gd name="connsiteY1" fmla="*/ 0 h 82067"/>
                    <a:gd name="connsiteX2" fmla="*/ 0 w 87196"/>
                    <a:gd name="connsiteY2" fmla="*/ 56421 h 82067"/>
                    <a:gd name="connsiteX3" fmla="*/ 23082 w 87196"/>
                    <a:gd name="connsiteY3" fmla="*/ 82067 h 82067"/>
                  </a:gdLst>
                  <a:ahLst/>
                  <a:cxnLst>
                    <a:cxn ang="0">
                      <a:pos x="connsiteX0" y="connsiteY0"/>
                    </a:cxn>
                    <a:cxn ang="0">
                      <a:pos x="connsiteX1" y="connsiteY1"/>
                    </a:cxn>
                    <a:cxn ang="0">
                      <a:pos x="connsiteX2" y="connsiteY2"/>
                    </a:cxn>
                    <a:cxn ang="0">
                      <a:pos x="connsiteX3" y="connsiteY3"/>
                    </a:cxn>
                  </a:cxnLst>
                  <a:rect l="l" t="t" r="r" b="b"/>
                  <a:pathLst>
                    <a:path w="87196" h="82067">
                      <a:moveTo>
                        <a:pt x="87197" y="28210"/>
                      </a:moveTo>
                      <a:lnTo>
                        <a:pt x="64115" y="0"/>
                      </a:lnTo>
                      <a:lnTo>
                        <a:pt x="0" y="56421"/>
                      </a:lnTo>
                      <a:lnTo>
                        <a:pt x="23082" y="8206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7" name="Freeform: Shape 266">
                  <a:extLst>
                    <a:ext uri="{FF2B5EF4-FFF2-40B4-BE49-F238E27FC236}">
                      <a16:creationId xmlns:a16="http://schemas.microsoft.com/office/drawing/2014/main" id="{440F564A-D8A9-4BB8-82BD-1910438ECDF2}"/>
                    </a:ext>
                  </a:extLst>
                </p:cNvPr>
                <p:cNvSpPr/>
                <p:nvPr/>
              </p:nvSpPr>
              <p:spPr>
                <a:xfrm>
                  <a:off x="9562649" y="6203851"/>
                  <a:ext cx="89761" cy="82067"/>
                </a:xfrm>
                <a:custGeom>
                  <a:avLst/>
                  <a:gdLst>
                    <a:gd name="connsiteX0" fmla="*/ 89761 w 89761"/>
                    <a:gd name="connsiteY0" fmla="*/ 28211 h 82067"/>
                    <a:gd name="connsiteX1" fmla="*/ 69244 w 89761"/>
                    <a:gd name="connsiteY1" fmla="*/ 0 h 82067"/>
                    <a:gd name="connsiteX2" fmla="*/ 0 w 89761"/>
                    <a:gd name="connsiteY2" fmla="*/ 53857 h 82067"/>
                    <a:gd name="connsiteX3" fmla="*/ 23081 w 89761"/>
                    <a:gd name="connsiteY3" fmla="*/ 82067 h 82067"/>
                  </a:gdLst>
                  <a:ahLst/>
                  <a:cxnLst>
                    <a:cxn ang="0">
                      <a:pos x="connsiteX0" y="connsiteY0"/>
                    </a:cxn>
                    <a:cxn ang="0">
                      <a:pos x="connsiteX1" y="connsiteY1"/>
                    </a:cxn>
                    <a:cxn ang="0">
                      <a:pos x="connsiteX2" y="connsiteY2"/>
                    </a:cxn>
                    <a:cxn ang="0">
                      <a:pos x="connsiteX3" y="connsiteY3"/>
                    </a:cxn>
                  </a:cxnLst>
                  <a:rect l="l" t="t" r="r" b="b"/>
                  <a:pathLst>
                    <a:path w="89761" h="82067">
                      <a:moveTo>
                        <a:pt x="89761" y="28211"/>
                      </a:moveTo>
                      <a:lnTo>
                        <a:pt x="69244" y="0"/>
                      </a:lnTo>
                      <a:lnTo>
                        <a:pt x="0" y="53857"/>
                      </a:lnTo>
                      <a:lnTo>
                        <a:pt x="23081" y="82067"/>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8" name="Freeform: Shape 267">
                  <a:extLst>
                    <a:ext uri="{FF2B5EF4-FFF2-40B4-BE49-F238E27FC236}">
                      <a16:creationId xmlns:a16="http://schemas.microsoft.com/office/drawing/2014/main" id="{8BAFC078-E072-48FE-AC64-BCCE14C1BF23}"/>
                    </a:ext>
                  </a:extLst>
                </p:cNvPr>
                <p:cNvSpPr/>
                <p:nvPr/>
              </p:nvSpPr>
              <p:spPr>
                <a:xfrm>
                  <a:off x="9662669" y="6129478"/>
                  <a:ext cx="92325" cy="76938"/>
                </a:xfrm>
                <a:custGeom>
                  <a:avLst/>
                  <a:gdLst>
                    <a:gd name="connsiteX0" fmla="*/ 92326 w 92325"/>
                    <a:gd name="connsiteY0" fmla="*/ 28210 h 76938"/>
                    <a:gd name="connsiteX1" fmla="*/ 71809 w 92325"/>
                    <a:gd name="connsiteY1" fmla="*/ 0 h 76938"/>
                    <a:gd name="connsiteX2" fmla="*/ 0 w 92325"/>
                    <a:gd name="connsiteY2" fmla="*/ 48727 h 76938"/>
                    <a:gd name="connsiteX3" fmla="*/ 20517 w 92325"/>
                    <a:gd name="connsiteY3" fmla="*/ 76938 h 76938"/>
                    <a:gd name="connsiteX4" fmla="*/ 92326 w 92325"/>
                    <a:gd name="connsiteY4" fmla="*/ 28210 h 76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6938">
                      <a:moveTo>
                        <a:pt x="92326" y="28210"/>
                      </a:moveTo>
                      <a:lnTo>
                        <a:pt x="71809" y="0"/>
                      </a:lnTo>
                      <a:cubicBezTo>
                        <a:pt x="48728" y="15387"/>
                        <a:pt x="25646" y="33340"/>
                        <a:pt x="0" y="48727"/>
                      </a:cubicBezTo>
                      <a:lnTo>
                        <a:pt x="20517" y="76938"/>
                      </a:lnTo>
                      <a:cubicBezTo>
                        <a:pt x="46163" y="61550"/>
                        <a:pt x="69245" y="46163"/>
                        <a:pt x="92326" y="2821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69" name="Freeform: Shape 268">
                  <a:extLst>
                    <a:ext uri="{FF2B5EF4-FFF2-40B4-BE49-F238E27FC236}">
                      <a16:creationId xmlns:a16="http://schemas.microsoft.com/office/drawing/2014/main" id="{B0F04D02-8D55-4780-88AF-24657D44D47F}"/>
                    </a:ext>
                  </a:extLst>
                </p:cNvPr>
                <p:cNvSpPr/>
                <p:nvPr/>
              </p:nvSpPr>
              <p:spPr>
                <a:xfrm>
                  <a:off x="9770382" y="6060234"/>
                  <a:ext cx="92325" cy="74373"/>
                </a:xfrm>
                <a:custGeom>
                  <a:avLst/>
                  <a:gdLst>
                    <a:gd name="connsiteX0" fmla="*/ 92325 w 92325"/>
                    <a:gd name="connsiteY0" fmla="*/ 30776 h 74373"/>
                    <a:gd name="connsiteX1" fmla="*/ 74373 w 92325"/>
                    <a:gd name="connsiteY1" fmla="*/ 0 h 74373"/>
                    <a:gd name="connsiteX2" fmla="*/ 0 w 92325"/>
                    <a:gd name="connsiteY2" fmla="*/ 46163 h 74373"/>
                    <a:gd name="connsiteX3" fmla="*/ 17952 w 92325"/>
                    <a:gd name="connsiteY3" fmla="*/ 74374 h 74373"/>
                    <a:gd name="connsiteX4" fmla="*/ 92325 w 92325"/>
                    <a:gd name="connsiteY4" fmla="*/ 30776 h 7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4373">
                      <a:moveTo>
                        <a:pt x="92325" y="30776"/>
                      </a:moveTo>
                      <a:lnTo>
                        <a:pt x="74373" y="0"/>
                      </a:lnTo>
                      <a:cubicBezTo>
                        <a:pt x="48727" y="15388"/>
                        <a:pt x="25646" y="30776"/>
                        <a:pt x="0" y="46163"/>
                      </a:cubicBezTo>
                      <a:lnTo>
                        <a:pt x="17952" y="74374"/>
                      </a:lnTo>
                      <a:cubicBezTo>
                        <a:pt x="46163" y="61551"/>
                        <a:pt x="69244" y="43599"/>
                        <a:pt x="92325" y="3077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70" name="Graphic 3">
                <a:extLst>
                  <a:ext uri="{FF2B5EF4-FFF2-40B4-BE49-F238E27FC236}">
                    <a16:creationId xmlns:a16="http://schemas.microsoft.com/office/drawing/2014/main" id="{B915E3DC-464B-42F5-AD1F-08EAEF990379}"/>
                  </a:ext>
                </a:extLst>
              </p:cNvPr>
              <p:cNvGrpSpPr/>
              <p:nvPr/>
            </p:nvGrpSpPr>
            <p:grpSpPr>
              <a:xfrm>
                <a:off x="9883225" y="5739658"/>
                <a:ext cx="807849" cy="330833"/>
                <a:chOff x="9883225" y="5739658"/>
                <a:chExt cx="807849" cy="330833"/>
              </a:xfrm>
              <a:solidFill>
                <a:srgbClr val="293743"/>
              </a:solidFill>
            </p:grpSpPr>
            <p:sp>
              <p:nvSpPr>
                <p:cNvPr id="271" name="Freeform: Shape 270">
                  <a:extLst>
                    <a:ext uri="{FF2B5EF4-FFF2-40B4-BE49-F238E27FC236}">
                      <a16:creationId xmlns:a16="http://schemas.microsoft.com/office/drawing/2014/main" id="{6E67EF2F-8C37-4ED9-9AE9-0233E8852971}"/>
                    </a:ext>
                  </a:extLst>
                </p:cNvPr>
                <p:cNvSpPr/>
                <p:nvPr/>
              </p:nvSpPr>
              <p:spPr>
                <a:xfrm>
                  <a:off x="9883225" y="5996118"/>
                  <a:ext cx="89761" cy="74373"/>
                </a:xfrm>
                <a:custGeom>
                  <a:avLst/>
                  <a:gdLst>
                    <a:gd name="connsiteX0" fmla="*/ 89761 w 89761"/>
                    <a:gd name="connsiteY0" fmla="*/ 30776 h 74373"/>
                    <a:gd name="connsiteX1" fmla="*/ 74373 w 89761"/>
                    <a:gd name="connsiteY1" fmla="*/ 0 h 74373"/>
                    <a:gd name="connsiteX2" fmla="*/ 0 w 89761"/>
                    <a:gd name="connsiteY2" fmla="*/ 43599 h 74373"/>
                    <a:gd name="connsiteX3" fmla="*/ 17952 w 89761"/>
                    <a:gd name="connsiteY3" fmla="*/ 74374 h 74373"/>
                    <a:gd name="connsiteX4" fmla="*/ 89761 w 89761"/>
                    <a:gd name="connsiteY4" fmla="*/ 30776 h 7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74373">
                      <a:moveTo>
                        <a:pt x="89761" y="30776"/>
                      </a:moveTo>
                      <a:lnTo>
                        <a:pt x="74373" y="0"/>
                      </a:lnTo>
                      <a:cubicBezTo>
                        <a:pt x="48727" y="12823"/>
                        <a:pt x="23081" y="28211"/>
                        <a:pt x="0" y="43599"/>
                      </a:cubicBezTo>
                      <a:lnTo>
                        <a:pt x="17952" y="74374"/>
                      </a:lnTo>
                      <a:cubicBezTo>
                        <a:pt x="41034" y="58986"/>
                        <a:pt x="66680" y="43599"/>
                        <a:pt x="89761" y="3077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2" name="Freeform: Shape 271">
                  <a:extLst>
                    <a:ext uri="{FF2B5EF4-FFF2-40B4-BE49-F238E27FC236}">
                      <a16:creationId xmlns:a16="http://schemas.microsoft.com/office/drawing/2014/main" id="{F86B19E8-A324-4A55-9DDD-B88FEF1F980A}"/>
                    </a:ext>
                  </a:extLst>
                </p:cNvPr>
                <p:cNvSpPr/>
                <p:nvPr/>
              </p:nvSpPr>
              <p:spPr>
                <a:xfrm>
                  <a:off x="9996067" y="5939697"/>
                  <a:ext cx="92325" cy="69244"/>
                </a:xfrm>
                <a:custGeom>
                  <a:avLst/>
                  <a:gdLst>
                    <a:gd name="connsiteX0" fmla="*/ 92326 w 92325"/>
                    <a:gd name="connsiteY0" fmla="*/ 30775 h 69244"/>
                    <a:gd name="connsiteX1" fmla="*/ 76938 w 92325"/>
                    <a:gd name="connsiteY1" fmla="*/ 0 h 69244"/>
                    <a:gd name="connsiteX2" fmla="*/ 0 w 92325"/>
                    <a:gd name="connsiteY2" fmla="*/ 38469 h 69244"/>
                    <a:gd name="connsiteX3" fmla="*/ 15388 w 92325"/>
                    <a:gd name="connsiteY3" fmla="*/ 69244 h 69244"/>
                    <a:gd name="connsiteX4" fmla="*/ 92326 w 92325"/>
                    <a:gd name="connsiteY4" fmla="*/ 30775 h 69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9244">
                      <a:moveTo>
                        <a:pt x="92326" y="30775"/>
                      </a:moveTo>
                      <a:lnTo>
                        <a:pt x="76938" y="0"/>
                      </a:lnTo>
                      <a:cubicBezTo>
                        <a:pt x="51292" y="10259"/>
                        <a:pt x="25646" y="25646"/>
                        <a:pt x="0" y="38469"/>
                      </a:cubicBezTo>
                      <a:lnTo>
                        <a:pt x="15388" y="69244"/>
                      </a:lnTo>
                      <a:cubicBezTo>
                        <a:pt x="41034" y="56421"/>
                        <a:pt x="66680" y="41034"/>
                        <a:pt x="92326" y="3077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3" name="Freeform: Shape 272">
                  <a:extLst>
                    <a:ext uri="{FF2B5EF4-FFF2-40B4-BE49-F238E27FC236}">
                      <a16:creationId xmlns:a16="http://schemas.microsoft.com/office/drawing/2014/main" id="{EFD912C9-AD08-4490-806C-CDA35A0505AF}"/>
                    </a:ext>
                  </a:extLst>
                </p:cNvPr>
                <p:cNvSpPr/>
                <p:nvPr/>
              </p:nvSpPr>
              <p:spPr>
                <a:xfrm>
                  <a:off x="10111474" y="5888405"/>
                  <a:ext cx="92325" cy="64115"/>
                </a:xfrm>
                <a:custGeom>
                  <a:avLst/>
                  <a:gdLst>
                    <a:gd name="connsiteX0" fmla="*/ 92326 w 92325"/>
                    <a:gd name="connsiteY0" fmla="*/ 30775 h 64115"/>
                    <a:gd name="connsiteX1" fmla="*/ 79503 w 92325"/>
                    <a:gd name="connsiteY1" fmla="*/ 0 h 64115"/>
                    <a:gd name="connsiteX2" fmla="*/ 0 w 92325"/>
                    <a:gd name="connsiteY2" fmla="*/ 33340 h 64115"/>
                    <a:gd name="connsiteX3" fmla="*/ 15388 w 92325"/>
                    <a:gd name="connsiteY3" fmla="*/ 64115 h 64115"/>
                    <a:gd name="connsiteX4" fmla="*/ 92326 w 92325"/>
                    <a:gd name="connsiteY4" fmla="*/ 30775 h 6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4115">
                      <a:moveTo>
                        <a:pt x="92326" y="30775"/>
                      </a:moveTo>
                      <a:lnTo>
                        <a:pt x="79503" y="0"/>
                      </a:lnTo>
                      <a:cubicBezTo>
                        <a:pt x="51292" y="10259"/>
                        <a:pt x="25646" y="23082"/>
                        <a:pt x="0" y="33340"/>
                      </a:cubicBezTo>
                      <a:lnTo>
                        <a:pt x="15388" y="64115"/>
                      </a:lnTo>
                      <a:cubicBezTo>
                        <a:pt x="41034" y="53857"/>
                        <a:pt x="66680" y="41034"/>
                        <a:pt x="92326" y="3077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4" name="Freeform: Shape 273">
                  <a:extLst>
                    <a:ext uri="{FF2B5EF4-FFF2-40B4-BE49-F238E27FC236}">
                      <a16:creationId xmlns:a16="http://schemas.microsoft.com/office/drawing/2014/main" id="{4F51AEF4-064F-4BA9-9AF4-60A6DAC68E25}"/>
                    </a:ext>
                  </a:extLst>
                </p:cNvPr>
                <p:cNvSpPr/>
                <p:nvPr/>
              </p:nvSpPr>
              <p:spPr>
                <a:xfrm>
                  <a:off x="10229446" y="5839678"/>
                  <a:ext cx="94890" cy="64115"/>
                </a:xfrm>
                <a:custGeom>
                  <a:avLst/>
                  <a:gdLst>
                    <a:gd name="connsiteX0" fmla="*/ 94891 w 94890"/>
                    <a:gd name="connsiteY0" fmla="*/ 33340 h 64115"/>
                    <a:gd name="connsiteX1" fmla="*/ 82068 w 94890"/>
                    <a:gd name="connsiteY1" fmla="*/ 0 h 64115"/>
                    <a:gd name="connsiteX2" fmla="*/ 0 w 94890"/>
                    <a:gd name="connsiteY2" fmla="*/ 30775 h 64115"/>
                    <a:gd name="connsiteX3" fmla="*/ 12823 w 94890"/>
                    <a:gd name="connsiteY3" fmla="*/ 64115 h 64115"/>
                    <a:gd name="connsiteX4" fmla="*/ 94891 w 94890"/>
                    <a:gd name="connsiteY4" fmla="*/ 33340 h 6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90" h="64115">
                      <a:moveTo>
                        <a:pt x="94891" y="33340"/>
                      </a:moveTo>
                      <a:lnTo>
                        <a:pt x="82068" y="0"/>
                      </a:lnTo>
                      <a:cubicBezTo>
                        <a:pt x="53857" y="7694"/>
                        <a:pt x="28211" y="20517"/>
                        <a:pt x="0" y="30775"/>
                      </a:cubicBezTo>
                      <a:lnTo>
                        <a:pt x="12823" y="64115"/>
                      </a:lnTo>
                      <a:cubicBezTo>
                        <a:pt x="41034" y="53856"/>
                        <a:pt x="66680" y="43598"/>
                        <a:pt x="94891"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5" name="Freeform: Shape 274">
                  <a:extLst>
                    <a:ext uri="{FF2B5EF4-FFF2-40B4-BE49-F238E27FC236}">
                      <a16:creationId xmlns:a16="http://schemas.microsoft.com/office/drawing/2014/main" id="{5F6B358D-9FB0-4D53-822F-B1471292D42A}"/>
                    </a:ext>
                  </a:extLst>
                </p:cNvPr>
                <p:cNvSpPr/>
                <p:nvPr/>
              </p:nvSpPr>
              <p:spPr>
                <a:xfrm>
                  <a:off x="10352547" y="5801209"/>
                  <a:ext cx="92325" cy="58985"/>
                </a:xfrm>
                <a:custGeom>
                  <a:avLst/>
                  <a:gdLst>
                    <a:gd name="connsiteX0" fmla="*/ 92326 w 92325"/>
                    <a:gd name="connsiteY0" fmla="*/ 33340 h 58985"/>
                    <a:gd name="connsiteX1" fmla="*/ 82068 w 92325"/>
                    <a:gd name="connsiteY1" fmla="*/ 0 h 58985"/>
                    <a:gd name="connsiteX2" fmla="*/ 0 w 92325"/>
                    <a:gd name="connsiteY2" fmla="*/ 25646 h 58985"/>
                    <a:gd name="connsiteX3" fmla="*/ 10259 w 92325"/>
                    <a:gd name="connsiteY3" fmla="*/ 58986 h 58985"/>
                    <a:gd name="connsiteX4" fmla="*/ 92326 w 92325"/>
                    <a:gd name="connsiteY4" fmla="*/ 33340 h 5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8985">
                      <a:moveTo>
                        <a:pt x="92326" y="33340"/>
                      </a:moveTo>
                      <a:lnTo>
                        <a:pt x="82068" y="0"/>
                      </a:lnTo>
                      <a:cubicBezTo>
                        <a:pt x="53857" y="7694"/>
                        <a:pt x="28211" y="17952"/>
                        <a:pt x="0" y="25646"/>
                      </a:cubicBezTo>
                      <a:lnTo>
                        <a:pt x="10259" y="58986"/>
                      </a:lnTo>
                      <a:cubicBezTo>
                        <a:pt x="38469" y="51292"/>
                        <a:pt x="64115" y="41033"/>
                        <a:pt x="92326"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6" name="Freeform: Shape 275">
                  <a:extLst>
                    <a:ext uri="{FF2B5EF4-FFF2-40B4-BE49-F238E27FC236}">
                      <a16:creationId xmlns:a16="http://schemas.microsoft.com/office/drawing/2014/main" id="{451DC8C3-3556-4A23-AE6A-6744B7B83026}"/>
                    </a:ext>
                  </a:extLst>
                </p:cNvPr>
                <p:cNvSpPr/>
                <p:nvPr/>
              </p:nvSpPr>
              <p:spPr>
                <a:xfrm>
                  <a:off x="10475648" y="5767869"/>
                  <a:ext cx="92325" cy="56421"/>
                </a:xfrm>
                <a:custGeom>
                  <a:avLst/>
                  <a:gdLst>
                    <a:gd name="connsiteX0" fmla="*/ 92326 w 92325"/>
                    <a:gd name="connsiteY0" fmla="*/ 33340 h 56421"/>
                    <a:gd name="connsiteX1" fmla="*/ 84632 w 92325"/>
                    <a:gd name="connsiteY1" fmla="*/ 0 h 56421"/>
                    <a:gd name="connsiteX2" fmla="*/ 0 w 92325"/>
                    <a:gd name="connsiteY2" fmla="*/ 23081 h 56421"/>
                    <a:gd name="connsiteX3" fmla="*/ 10258 w 92325"/>
                    <a:gd name="connsiteY3" fmla="*/ 56421 h 56421"/>
                    <a:gd name="connsiteX4" fmla="*/ 92326 w 92325"/>
                    <a:gd name="connsiteY4" fmla="*/ 33340 h 5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6421">
                      <a:moveTo>
                        <a:pt x="92326" y="33340"/>
                      </a:moveTo>
                      <a:lnTo>
                        <a:pt x="84632" y="0"/>
                      </a:lnTo>
                      <a:cubicBezTo>
                        <a:pt x="56421" y="5129"/>
                        <a:pt x="28211" y="15388"/>
                        <a:pt x="0" y="23081"/>
                      </a:cubicBezTo>
                      <a:lnTo>
                        <a:pt x="10258" y="56421"/>
                      </a:lnTo>
                      <a:cubicBezTo>
                        <a:pt x="35904" y="48727"/>
                        <a:pt x="64115" y="38469"/>
                        <a:pt x="92326"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77" name="Freeform: Shape 276">
                  <a:extLst>
                    <a:ext uri="{FF2B5EF4-FFF2-40B4-BE49-F238E27FC236}">
                      <a16:creationId xmlns:a16="http://schemas.microsoft.com/office/drawing/2014/main" id="{D7B1A6FB-993F-48EF-B1BD-D40FDB031306}"/>
                    </a:ext>
                  </a:extLst>
                </p:cNvPr>
                <p:cNvSpPr/>
                <p:nvPr/>
              </p:nvSpPr>
              <p:spPr>
                <a:xfrm>
                  <a:off x="10598749" y="5739658"/>
                  <a:ext cx="92325" cy="51292"/>
                </a:xfrm>
                <a:custGeom>
                  <a:avLst/>
                  <a:gdLst>
                    <a:gd name="connsiteX0" fmla="*/ 92326 w 92325"/>
                    <a:gd name="connsiteY0" fmla="*/ 33340 h 51292"/>
                    <a:gd name="connsiteX1" fmla="*/ 84632 w 92325"/>
                    <a:gd name="connsiteY1" fmla="*/ 0 h 51292"/>
                    <a:gd name="connsiteX2" fmla="*/ 0 w 92325"/>
                    <a:gd name="connsiteY2" fmla="*/ 17953 h 51292"/>
                    <a:gd name="connsiteX3" fmla="*/ 7694 w 92325"/>
                    <a:gd name="connsiteY3" fmla="*/ 51292 h 51292"/>
                    <a:gd name="connsiteX4" fmla="*/ 92326 w 92325"/>
                    <a:gd name="connsiteY4" fmla="*/ 33340 h 51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1292">
                      <a:moveTo>
                        <a:pt x="92326" y="33340"/>
                      </a:moveTo>
                      <a:lnTo>
                        <a:pt x="84632" y="0"/>
                      </a:lnTo>
                      <a:cubicBezTo>
                        <a:pt x="56422" y="5130"/>
                        <a:pt x="28211" y="10259"/>
                        <a:pt x="0" y="17953"/>
                      </a:cubicBezTo>
                      <a:lnTo>
                        <a:pt x="7694" y="51292"/>
                      </a:lnTo>
                      <a:cubicBezTo>
                        <a:pt x="35904" y="46163"/>
                        <a:pt x="64115" y="38469"/>
                        <a:pt x="92326"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78" name="Graphic 3">
                <a:extLst>
                  <a:ext uri="{FF2B5EF4-FFF2-40B4-BE49-F238E27FC236}">
                    <a16:creationId xmlns:a16="http://schemas.microsoft.com/office/drawing/2014/main" id="{B915E3DC-464B-42F5-AD1F-08EAEF990379}"/>
                  </a:ext>
                </a:extLst>
              </p:cNvPr>
              <p:cNvGrpSpPr/>
              <p:nvPr/>
            </p:nvGrpSpPr>
            <p:grpSpPr>
              <a:xfrm>
                <a:off x="10726979" y="5694920"/>
                <a:ext cx="856577" cy="70383"/>
                <a:chOff x="10726979" y="5694920"/>
                <a:chExt cx="856577" cy="70383"/>
              </a:xfrm>
              <a:solidFill>
                <a:srgbClr val="293743"/>
              </a:solidFill>
            </p:grpSpPr>
            <p:sp>
              <p:nvSpPr>
                <p:cNvPr id="279" name="Freeform: Shape 278">
                  <a:extLst>
                    <a:ext uri="{FF2B5EF4-FFF2-40B4-BE49-F238E27FC236}">
                      <a16:creationId xmlns:a16="http://schemas.microsoft.com/office/drawing/2014/main" id="{DBDD8927-A235-419E-B411-28287B9F2482}"/>
                    </a:ext>
                  </a:extLst>
                </p:cNvPr>
                <p:cNvSpPr/>
                <p:nvPr/>
              </p:nvSpPr>
              <p:spPr>
                <a:xfrm>
                  <a:off x="10726979" y="5719142"/>
                  <a:ext cx="89761" cy="46162"/>
                </a:xfrm>
                <a:custGeom>
                  <a:avLst/>
                  <a:gdLst>
                    <a:gd name="connsiteX0" fmla="*/ 89761 w 89761"/>
                    <a:gd name="connsiteY0" fmla="*/ 33340 h 46162"/>
                    <a:gd name="connsiteX1" fmla="*/ 84632 w 89761"/>
                    <a:gd name="connsiteY1" fmla="*/ 0 h 46162"/>
                    <a:gd name="connsiteX2" fmla="*/ 0 w 89761"/>
                    <a:gd name="connsiteY2" fmla="*/ 12823 h 46162"/>
                    <a:gd name="connsiteX3" fmla="*/ 5130 w 89761"/>
                    <a:gd name="connsiteY3" fmla="*/ 46163 h 46162"/>
                    <a:gd name="connsiteX4" fmla="*/ 89761 w 89761"/>
                    <a:gd name="connsiteY4" fmla="*/ 33340 h 46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6162">
                      <a:moveTo>
                        <a:pt x="89761" y="33340"/>
                      </a:moveTo>
                      <a:lnTo>
                        <a:pt x="84632" y="0"/>
                      </a:lnTo>
                      <a:cubicBezTo>
                        <a:pt x="56422" y="2564"/>
                        <a:pt x="28211" y="7693"/>
                        <a:pt x="0" y="12823"/>
                      </a:cubicBezTo>
                      <a:lnTo>
                        <a:pt x="5130" y="46163"/>
                      </a:lnTo>
                      <a:cubicBezTo>
                        <a:pt x="33340" y="43598"/>
                        <a:pt x="61550" y="35904"/>
                        <a:pt x="89761"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0" name="Freeform: Shape 279">
                  <a:extLst>
                    <a:ext uri="{FF2B5EF4-FFF2-40B4-BE49-F238E27FC236}">
                      <a16:creationId xmlns:a16="http://schemas.microsoft.com/office/drawing/2014/main" id="{27DA8BF8-FC30-4A82-9783-BF5C8B18F2FA}"/>
                    </a:ext>
                  </a:extLst>
                </p:cNvPr>
                <p:cNvSpPr/>
                <p:nvPr/>
              </p:nvSpPr>
              <p:spPr>
                <a:xfrm>
                  <a:off x="10852644" y="5706319"/>
                  <a:ext cx="89761" cy="43598"/>
                </a:xfrm>
                <a:custGeom>
                  <a:avLst/>
                  <a:gdLst>
                    <a:gd name="connsiteX0" fmla="*/ 89761 w 89761"/>
                    <a:gd name="connsiteY0" fmla="*/ 33340 h 43598"/>
                    <a:gd name="connsiteX1" fmla="*/ 87197 w 89761"/>
                    <a:gd name="connsiteY1" fmla="*/ 0 h 43598"/>
                    <a:gd name="connsiteX2" fmla="*/ 0 w 89761"/>
                    <a:gd name="connsiteY2" fmla="*/ 10258 h 43598"/>
                    <a:gd name="connsiteX3" fmla="*/ 5130 w 89761"/>
                    <a:gd name="connsiteY3" fmla="*/ 43598 h 43598"/>
                    <a:gd name="connsiteX4" fmla="*/ 89761 w 89761"/>
                    <a:gd name="connsiteY4" fmla="*/ 33340 h 43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3598">
                      <a:moveTo>
                        <a:pt x="89761" y="33340"/>
                      </a:moveTo>
                      <a:lnTo>
                        <a:pt x="87197" y="0"/>
                      </a:lnTo>
                      <a:cubicBezTo>
                        <a:pt x="58986" y="2564"/>
                        <a:pt x="30776" y="5129"/>
                        <a:pt x="0" y="10258"/>
                      </a:cubicBezTo>
                      <a:lnTo>
                        <a:pt x="5130" y="43598"/>
                      </a:lnTo>
                      <a:cubicBezTo>
                        <a:pt x="33340" y="38469"/>
                        <a:pt x="61551" y="33340"/>
                        <a:pt x="89761"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1" name="Freeform: Shape 280">
                  <a:extLst>
                    <a:ext uri="{FF2B5EF4-FFF2-40B4-BE49-F238E27FC236}">
                      <a16:creationId xmlns:a16="http://schemas.microsoft.com/office/drawing/2014/main" id="{215590C8-F4C2-471A-A3E0-99D33F1C4836}"/>
                    </a:ext>
                  </a:extLst>
                </p:cNvPr>
                <p:cNvSpPr/>
                <p:nvPr/>
              </p:nvSpPr>
              <p:spPr>
                <a:xfrm>
                  <a:off x="10980874" y="5696060"/>
                  <a:ext cx="89761" cy="38469"/>
                </a:xfrm>
                <a:custGeom>
                  <a:avLst/>
                  <a:gdLst>
                    <a:gd name="connsiteX0" fmla="*/ 89761 w 89761"/>
                    <a:gd name="connsiteY0" fmla="*/ 33340 h 38469"/>
                    <a:gd name="connsiteX1" fmla="*/ 87197 w 89761"/>
                    <a:gd name="connsiteY1" fmla="*/ 0 h 38469"/>
                    <a:gd name="connsiteX2" fmla="*/ 0 w 89761"/>
                    <a:gd name="connsiteY2" fmla="*/ 5129 h 38469"/>
                    <a:gd name="connsiteX3" fmla="*/ 2565 w 89761"/>
                    <a:gd name="connsiteY3" fmla="*/ 38469 h 38469"/>
                    <a:gd name="connsiteX4" fmla="*/ 89761 w 89761"/>
                    <a:gd name="connsiteY4" fmla="*/ 33340 h 3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38469">
                      <a:moveTo>
                        <a:pt x="89761" y="33340"/>
                      </a:moveTo>
                      <a:lnTo>
                        <a:pt x="87197" y="0"/>
                      </a:lnTo>
                      <a:cubicBezTo>
                        <a:pt x="58986" y="0"/>
                        <a:pt x="30776" y="2565"/>
                        <a:pt x="0" y="5129"/>
                      </a:cubicBezTo>
                      <a:lnTo>
                        <a:pt x="2565" y="38469"/>
                      </a:lnTo>
                      <a:cubicBezTo>
                        <a:pt x="33340" y="38469"/>
                        <a:pt x="61551" y="33340"/>
                        <a:pt x="89761" y="3334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2" name="Freeform: Shape 281">
                  <a:extLst>
                    <a:ext uri="{FF2B5EF4-FFF2-40B4-BE49-F238E27FC236}">
                      <a16:creationId xmlns:a16="http://schemas.microsoft.com/office/drawing/2014/main" id="{5F0A008E-B5EB-4972-A8FD-23CD27FDEE1F}"/>
                    </a:ext>
                  </a:extLst>
                </p:cNvPr>
                <p:cNvSpPr/>
                <p:nvPr/>
              </p:nvSpPr>
              <p:spPr>
                <a:xfrm>
                  <a:off x="11109104" y="5694920"/>
                  <a:ext cx="87197" cy="34479"/>
                </a:xfrm>
                <a:custGeom>
                  <a:avLst/>
                  <a:gdLst>
                    <a:gd name="connsiteX0" fmla="*/ 87197 w 87197"/>
                    <a:gd name="connsiteY0" fmla="*/ 34480 h 34479"/>
                    <a:gd name="connsiteX1" fmla="*/ 87197 w 87197"/>
                    <a:gd name="connsiteY1" fmla="*/ 1140 h 34479"/>
                    <a:gd name="connsiteX2" fmla="*/ 0 w 87197"/>
                    <a:gd name="connsiteY2" fmla="*/ 1140 h 34479"/>
                    <a:gd name="connsiteX3" fmla="*/ 0 w 87197"/>
                    <a:gd name="connsiteY3" fmla="*/ 34480 h 34479"/>
                    <a:gd name="connsiteX4" fmla="*/ 87197 w 87197"/>
                    <a:gd name="connsiteY4" fmla="*/ 34480 h 34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97" h="34479">
                      <a:moveTo>
                        <a:pt x="87197" y="34480"/>
                      </a:moveTo>
                      <a:lnTo>
                        <a:pt x="87197" y="1140"/>
                      </a:lnTo>
                      <a:cubicBezTo>
                        <a:pt x="58986" y="-1425"/>
                        <a:pt x="28211" y="1140"/>
                        <a:pt x="0" y="1140"/>
                      </a:cubicBezTo>
                      <a:lnTo>
                        <a:pt x="0" y="34480"/>
                      </a:lnTo>
                      <a:cubicBezTo>
                        <a:pt x="30776" y="34480"/>
                        <a:pt x="58986" y="31915"/>
                        <a:pt x="87197" y="3448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3" name="Freeform: Shape 282">
                  <a:extLst>
                    <a:ext uri="{FF2B5EF4-FFF2-40B4-BE49-F238E27FC236}">
                      <a16:creationId xmlns:a16="http://schemas.microsoft.com/office/drawing/2014/main" id="{09434AC3-A561-42A6-A844-612FA449745D}"/>
                    </a:ext>
                  </a:extLst>
                </p:cNvPr>
                <p:cNvSpPr/>
                <p:nvPr/>
              </p:nvSpPr>
              <p:spPr>
                <a:xfrm>
                  <a:off x="11239899" y="5696060"/>
                  <a:ext cx="87196" cy="35904"/>
                </a:xfrm>
                <a:custGeom>
                  <a:avLst/>
                  <a:gdLst>
                    <a:gd name="connsiteX0" fmla="*/ 84632 w 87196"/>
                    <a:gd name="connsiteY0" fmla="*/ 35905 h 35904"/>
                    <a:gd name="connsiteX1" fmla="*/ 87196 w 87196"/>
                    <a:gd name="connsiteY1" fmla="*/ 2565 h 35904"/>
                    <a:gd name="connsiteX2" fmla="*/ 0 w 87196"/>
                    <a:gd name="connsiteY2" fmla="*/ 0 h 35904"/>
                    <a:gd name="connsiteX3" fmla="*/ 0 w 87196"/>
                    <a:gd name="connsiteY3" fmla="*/ 33340 h 35904"/>
                    <a:gd name="connsiteX4" fmla="*/ 84632 w 87196"/>
                    <a:gd name="connsiteY4" fmla="*/ 35905 h 3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96" h="35904">
                      <a:moveTo>
                        <a:pt x="84632" y="35905"/>
                      </a:moveTo>
                      <a:lnTo>
                        <a:pt x="87196" y="2565"/>
                      </a:lnTo>
                      <a:cubicBezTo>
                        <a:pt x="58986" y="0"/>
                        <a:pt x="30776" y="0"/>
                        <a:pt x="0" y="0"/>
                      </a:cubicBezTo>
                      <a:lnTo>
                        <a:pt x="0" y="33340"/>
                      </a:lnTo>
                      <a:cubicBezTo>
                        <a:pt x="28211" y="33340"/>
                        <a:pt x="56422" y="33340"/>
                        <a:pt x="84632" y="3590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4" name="Freeform: Shape 283">
                  <a:extLst>
                    <a:ext uri="{FF2B5EF4-FFF2-40B4-BE49-F238E27FC236}">
                      <a16:creationId xmlns:a16="http://schemas.microsoft.com/office/drawing/2014/main" id="{AFCB3549-1083-4ADC-940A-7CB42A56EF18}"/>
                    </a:ext>
                  </a:extLst>
                </p:cNvPr>
                <p:cNvSpPr/>
                <p:nvPr/>
              </p:nvSpPr>
              <p:spPr>
                <a:xfrm>
                  <a:off x="11363001" y="5701189"/>
                  <a:ext cx="89761" cy="41033"/>
                </a:xfrm>
                <a:custGeom>
                  <a:avLst/>
                  <a:gdLst>
                    <a:gd name="connsiteX0" fmla="*/ 87196 w 89761"/>
                    <a:gd name="connsiteY0" fmla="*/ 41034 h 41033"/>
                    <a:gd name="connsiteX1" fmla="*/ 89761 w 89761"/>
                    <a:gd name="connsiteY1" fmla="*/ 7694 h 41033"/>
                    <a:gd name="connsiteX2" fmla="*/ 2564 w 89761"/>
                    <a:gd name="connsiteY2" fmla="*/ 0 h 41033"/>
                    <a:gd name="connsiteX3" fmla="*/ 0 w 89761"/>
                    <a:gd name="connsiteY3" fmla="*/ 33340 h 41033"/>
                    <a:gd name="connsiteX4" fmla="*/ 87196 w 89761"/>
                    <a:gd name="connsiteY4" fmla="*/ 41034 h 4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1033">
                      <a:moveTo>
                        <a:pt x="87196" y="41034"/>
                      </a:moveTo>
                      <a:lnTo>
                        <a:pt x="89761" y="7694"/>
                      </a:lnTo>
                      <a:cubicBezTo>
                        <a:pt x="61550" y="5130"/>
                        <a:pt x="33340" y="2565"/>
                        <a:pt x="2564" y="0"/>
                      </a:cubicBezTo>
                      <a:lnTo>
                        <a:pt x="0" y="33340"/>
                      </a:lnTo>
                      <a:cubicBezTo>
                        <a:pt x="30775" y="35905"/>
                        <a:pt x="58986" y="38469"/>
                        <a:pt x="87196" y="41034"/>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5" name="Freeform: Shape 284">
                  <a:extLst>
                    <a:ext uri="{FF2B5EF4-FFF2-40B4-BE49-F238E27FC236}">
                      <a16:creationId xmlns:a16="http://schemas.microsoft.com/office/drawing/2014/main" id="{23AE7528-C820-457D-935D-9674CE727665}"/>
                    </a:ext>
                  </a:extLst>
                </p:cNvPr>
                <p:cNvSpPr/>
                <p:nvPr/>
              </p:nvSpPr>
              <p:spPr>
                <a:xfrm>
                  <a:off x="11493795" y="5714012"/>
                  <a:ext cx="89761" cy="46162"/>
                </a:xfrm>
                <a:custGeom>
                  <a:avLst/>
                  <a:gdLst>
                    <a:gd name="connsiteX0" fmla="*/ 84632 w 89761"/>
                    <a:gd name="connsiteY0" fmla="*/ 46163 h 46162"/>
                    <a:gd name="connsiteX1" fmla="*/ 89761 w 89761"/>
                    <a:gd name="connsiteY1" fmla="*/ 12823 h 46162"/>
                    <a:gd name="connsiteX2" fmla="*/ 5130 w 89761"/>
                    <a:gd name="connsiteY2" fmla="*/ 0 h 46162"/>
                    <a:gd name="connsiteX3" fmla="*/ 0 w 89761"/>
                    <a:gd name="connsiteY3" fmla="*/ 33340 h 46162"/>
                    <a:gd name="connsiteX4" fmla="*/ 84632 w 89761"/>
                    <a:gd name="connsiteY4" fmla="*/ 46163 h 46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6162">
                      <a:moveTo>
                        <a:pt x="84632" y="46163"/>
                      </a:moveTo>
                      <a:lnTo>
                        <a:pt x="89761" y="12823"/>
                      </a:lnTo>
                      <a:cubicBezTo>
                        <a:pt x="61551" y="7694"/>
                        <a:pt x="33340" y="5130"/>
                        <a:pt x="5130" y="0"/>
                      </a:cubicBezTo>
                      <a:lnTo>
                        <a:pt x="0" y="33340"/>
                      </a:lnTo>
                      <a:cubicBezTo>
                        <a:pt x="28211" y="38469"/>
                        <a:pt x="56422" y="41034"/>
                        <a:pt x="84632" y="46163"/>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86" name="Graphic 3">
                <a:extLst>
                  <a:ext uri="{FF2B5EF4-FFF2-40B4-BE49-F238E27FC236}">
                    <a16:creationId xmlns:a16="http://schemas.microsoft.com/office/drawing/2014/main" id="{B915E3DC-464B-42F5-AD1F-08EAEF990379}"/>
                  </a:ext>
                </a:extLst>
              </p:cNvPr>
              <p:cNvGrpSpPr/>
              <p:nvPr/>
            </p:nvGrpSpPr>
            <p:grpSpPr>
              <a:xfrm>
                <a:off x="11619461" y="5734529"/>
                <a:ext cx="812978" cy="315446"/>
                <a:chOff x="11619461" y="5734529"/>
                <a:chExt cx="812978" cy="315446"/>
              </a:xfrm>
              <a:solidFill>
                <a:srgbClr val="293743"/>
              </a:solidFill>
            </p:grpSpPr>
            <p:sp>
              <p:nvSpPr>
                <p:cNvPr id="287" name="Freeform: Shape 286">
                  <a:extLst>
                    <a:ext uri="{FF2B5EF4-FFF2-40B4-BE49-F238E27FC236}">
                      <a16:creationId xmlns:a16="http://schemas.microsoft.com/office/drawing/2014/main" id="{0B1F2DF8-1302-46BF-8272-29C9032E26D1}"/>
                    </a:ext>
                  </a:extLst>
                </p:cNvPr>
                <p:cNvSpPr/>
                <p:nvPr/>
              </p:nvSpPr>
              <p:spPr>
                <a:xfrm>
                  <a:off x="11619461" y="5734529"/>
                  <a:ext cx="89761" cy="48727"/>
                </a:xfrm>
                <a:custGeom>
                  <a:avLst/>
                  <a:gdLst>
                    <a:gd name="connsiteX0" fmla="*/ 82067 w 89761"/>
                    <a:gd name="connsiteY0" fmla="*/ 48728 h 48727"/>
                    <a:gd name="connsiteX1" fmla="*/ 89761 w 89761"/>
                    <a:gd name="connsiteY1" fmla="*/ 15388 h 48727"/>
                    <a:gd name="connsiteX2" fmla="*/ 5129 w 89761"/>
                    <a:gd name="connsiteY2" fmla="*/ 0 h 48727"/>
                    <a:gd name="connsiteX3" fmla="*/ 0 w 89761"/>
                    <a:gd name="connsiteY3" fmla="*/ 33340 h 48727"/>
                    <a:gd name="connsiteX4" fmla="*/ 82067 w 89761"/>
                    <a:gd name="connsiteY4" fmla="*/ 48728 h 48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48727">
                      <a:moveTo>
                        <a:pt x="82067" y="48728"/>
                      </a:moveTo>
                      <a:lnTo>
                        <a:pt x="89761" y="15388"/>
                      </a:lnTo>
                      <a:cubicBezTo>
                        <a:pt x="61550" y="10259"/>
                        <a:pt x="33340" y="5129"/>
                        <a:pt x="5129" y="0"/>
                      </a:cubicBezTo>
                      <a:lnTo>
                        <a:pt x="0" y="33340"/>
                      </a:lnTo>
                      <a:cubicBezTo>
                        <a:pt x="28210" y="38469"/>
                        <a:pt x="56421" y="41034"/>
                        <a:pt x="82067" y="4872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8" name="Freeform: Shape 287">
                  <a:extLst>
                    <a:ext uri="{FF2B5EF4-FFF2-40B4-BE49-F238E27FC236}">
                      <a16:creationId xmlns:a16="http://schemas.microsoft.com/office/drawing/2014/main" id="{05F85002-1E9F-4891-A33C-C3FB41537FC1}"/>
                    </a:ext>
                  </a:extLst>
                </p:cNvPr>
                <p:cNvSpPr/>
                <p:nvPr/>
              </p:nvSpPr>
              <p:spPr>
                <a:xfrm>
                  <a:off x="11742561" y="5757611"/>
                  <a:ext cx="92325" cy="53856"/>
                </a:xfrm>
                <a:custGeom>
                  <a:avLst/>
                  <a:gdLst>
                    <a:gd name="connsiteX0" fmla="*/ 84632 w 92325"/>
                    <a:gd name="connsiteY0" fmla="*/ 53856 h 53856"/>
                    <a:gd name="connsiteX1" fmla="*/ 92326 w 92325"/>
                    <a:gd name="connsiteY1" fmla="*/ 20517 h 53856"/>
                    <a:gd name="connsiteX2" fmla="*/ 7693 w 92325"/>
                    <a:gd name="connsiteY2" fmla="*/ 0 h 53856"/>
                    <a:gd name="connsiteX3" fmla="*/ 0 w 92325"/>
                    <a:gd name="connsiteY3" fmla="*/ 33340 h 53856"/>
                    <a:gd name="connsiteX4" fmla="*/ 84632 w 92325"/>
                    <a:gd name="connsiteY4" fmla="*/ 53856 h 5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3856">
                      <a:moveTo>
                        <a:pt x="84632" y="53856"/>
                      </a:moveTo>
                      <a:lnTo>
                        <a:pt x="92326" y="20517"/>
                      </a:lnTo>
                      <a:cubicBezTo>
                        <a:pt x="64115" y="12823"/>
                        <a:pt x="35904" y="7693"/>
                        <a:pt x="7693" y="0"/>
                      </a:cubicBezTo>
                      <a:lnTo>
                        <a:pt x="0" y="33340"/>
                      </a:lnTo>
                      <a:cubicBezTo>
                        <a:pt x="28211" y="41033"/>
                        <a:pt x="56422" y="46163"/>
                        <a:pt x="84632" y="5385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89" name="Freeform: Shape 288">
                  <a:extLst>
                    <a:ext uri="{FF2B5EF4-FFF2-40B4-BE49-F238E27FC236}">
                      <a16:creationId xmlns:a16="http://schemas.microsoft.com/office/drawing/2014/main" id="{796E0B17-49A2-4FEE-A902-16167F4540CE}"/>
                    </a:ext>
                  </a:extLst>
                </p:cNvPr>
                <p:cNvSpPr/>
                <p:nvPr/>
              </p:nvSpPr>
              <p:spPr>
                <a:xfrm>
                  <a:off x="11865662" y="5788386"/>
                  <a:ext cx="92325" cy="58985"/>
                </a:xfrm>
                <a:custGeom>
                  <a:avLst/>
                  <a:gdLst>
                    <a:gd name="connsiteX0" fmla="*/ 82068 w 92325"/>
                    <a:gd name="connsiteY0" fmla="*/ 58986 h 58985"/>
                    <a:gd name="connsiteX1" fmla="*/ 92326 w 92325"/>
                    <a:gd name="connsiteY1" fmla="*/ 25646 h 58985"/>
                    <a:gd name="connsiteX2" fmla="*/ 10259 w 92325"/>
                    <a:gd name="connsiteY2" fmla="*/ 0 h 58985"/>
                    <a:gd name="connsiteX3" fmla="*/ 0 w 92325"/>
                    <a:gd name="connsiteY3" fmla="*/ 33340 h 58985"/>
                    <a:gd name="connsiteX4" fmla="*/ 82068 w 92325"/>
                    <a:gd name="connsiteY4" fmla="*/ 58986 h 5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58985">
                      <a:moveTo>
                        <a:pt x="82068" y="58986"/>
                      </a:moveTo>
                      <a:lnTo>
                        <a:pt x="92326" y="25646"/>
                      </a:lnTo>
                      <a:cubicBezTo>
                        <a:pt x="64115" y="15387"/>
                        <a:pt x="35905" y="10258"/>
                        <a:pt x="10259" y="0"/>
                      </a:cubicBezTo>
                      <a:lnTo>
                        <a:pt x="0" y="33340"/>
                      </a:lnTo>
                      <a:cubicBezTo>
                        <a:pt x="28211" y="43598"/>
                        <a:pt x="56422" y="48727"/>
                        <a:pt x="82068" y="58986"/>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0" name="Freeform: Shape 289">
                  <a:extLst>
                    <a:ext uri="{FF2B5EF4-FFF2-40B4-BE49-F238E27FC236}">
                      <a16:creationId xmlns:a16="http://schemas.microsoft.com/office/drawing/2014/main" id="{F0D41194-A06F-4405-9E42-D740DCA0B7EB}"/>
                    </a:ext>
                  </a:extLst>
                </p:cNvPr>
                <p:cNvSpPr/>
                <p:nvPr/>
              </p:nvSpPr>
              <p:spPr>
                <a:xfrm>
                  <a:off x="11988763" y="5826855"/>
                  <a:ext cx="92325" cy="61550"/>
                </a:xfrm>
                <a:custGeom>
                  <a:avLst/>
                  <a:gdLst>
                    <a:gd name="connsiteX0" fmla="*/ 79503 w 92325"/>
                    <a:gd name="connsiteY0" fmla="*/ 61550 h 61550"/>
                    <a:gd name="connsiteX1" fmla="*/ 92326 w 92325"/>
                    <a:gd name="connsiteY1" fmla="*/ 28210 h 61550"/>
                    <a:gd name="connsiteX2" fmla="*/ 10258 w 92325"/>
                    <a:gd name="connsiteY2" fmla="*/ 0 h 61550"/>
                    <a:gd name="connsiteX3" fmla="*/ 0 w 92325"/>
                    <a:gd name="connsiteY3" fmla="*/ 33340 h 61550"/>
                    <a:gd name="connsiteX4" fmla="*/ 79503 w 92325"/>
                    <a:gd name="connsiteY4" fmla="*/ 61550 h 61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1550">
                      <a:moveTo>
                        <a:pt x="79503" y="61550"/>
                      </a:moveTo>
                      <a:lnTo>
                        <a:pt x="92326" y="28210"/>
                      </a:lnTo>
                      <a:cubicBezTo>
                        <a:pt x="66680" y="17952"/>
                        <a:pt x="38469" y="10258"/>
                        <a:pt x="10258" y="0"/>
                      </a:cubicBezTo>
                      <a:lnTo>
                        <a:pt x="0" y="33340"/>
                      </a:lnTo>
                      <a:cubicBezTo>
                        <a:pt x="25646" y="43598"/>
                        <a:pt x="53857" y="51292"/>
                        <a:pt x="79503" y="61550"/>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1" name="Freeform: Shape 290">
                  <a:extLst>
                    <a:ext uri="{FF2B5EF4-FFF2-40B4-BE49-F238E27FC236}">
                      <a16:creationId xmlns:a16="http://schemas.microsoft.com/office/drawing/2014/main" id="{C9823DF0-AD96-497A-8F6C-A325D1BA7B3C}"/>
                    </a:ext>
                  </a:extLst>
                </p:cNvPr>
                <p:cNvSpPr/>
                <p:nvPr/>
              </p:nvSpPr>
              <p:spPr>
                <a:xfrm>
                  <a:off x="12106735" y="5873018"/>
                  <a:ext cx="92325" cy="64115"/>
                </a:xfrm>
                <a:custGeom>
                  <a:avLst/>
                  <a:gdLst>
                    <a:gd name="connsiteX0" fmla="*/ 79502 w 92325"/>
                    <a:gd name="connsiteY0" fmla="*/ 64115 h 64115"/>
                    <a:gd name="connsiteX1" fmla="*/ 92325 w 92325"/>
                    <a:gd name="connsiteY1" fmla="*/ 33340 h 64115"/>
                    <a:gd name="connsiteX2" fmla="*/ 12823 w 92325"/>
                    <a:gd name="connsiteY2" fmla="*/ 0 h 64115"/>
                    <a:gd name="connsiteX3" fmla="*/ 0 w 92325"/>
                    <a:gd name="connsiteY3" fmla="*/ 33340 h 64115"/>
                    <a:gd name="connsiteX4" fmla="*/ 79502 w 92325"/>
                    <a:gd name="connsiteY4" fmla="*/ 64115 h 6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64115">
                      <a:moveTo>
                        <a:pt x="79502" y="64115"/>
                      </a:moveTo>
                      <a:lnTo>
                        <a:pt x="92325" y="33340"/>
                      </a:lnTo>
                      <a:cubicBezTo>
                        <a:pt x="66679" y="20517"/>
                        <a:pt x="38469" y="12823"/>
                        <a:pt x="12823" y="0"/>
                      </a:cubicBezTo>
                      <a:lnTo>
                        <a:pt x="0" y="33340"/>
                      </a:lnTo>
                      <a:cubicBezTo>
                        <a:pt x="28210" y="41033"/>
                        <a:pt x="53856" y="51292"/>
                        <a:pt x="79502" y="6411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2" name="Freeform: Shape 291">
                  <a:extLst>
                    <a:ext uri="{FF2B5EF4-FFF2-40B4-BE49-F238E27FC236}">
                      <a16:creationId xmlns:a16="http://schemas.microsoft.com/office/drawing/2014/main" id="{2279DC32-F48F-4F41-9E18-495A063F0FF2}"/>
                    </a:ext>
                  </a:extLst>
                </p:cNvPr>
                <p:cNvSpPr/>
                <p:nvPr/>
              </p:nvSpPr>
              <p:spPr>
                <a:xfrm>
                  <a:off x="12222142" y="5924310"/>
                  <a:ext cx="94889" cy="66679"/>
                </a:xfrm>
                <a:custGeom>
                  <a:avLst/>
                  <a:gdLst>
                    <a:gd name="connsiteX0" fmla="*/ 79502 w 94889"/>
                    <a:gd name="connsiteY0" fmla="*/ 66679 h 66679"/>
                    <a:gd name="connsiteX1" fmla="*/ 94890 w 94889"/>
                    <a:gd name="connsiteY1" fmla="*/ 35904 h 66679"/>
                    <a:gd name="connsiteX2" fmla="*/ 15387 w 94889"/>
                    <a:gd name="connsiteY2" fmla="*/ 0 h 66679"/>
                    <a:gd name="connsiteX3" fmla="*/ 0 w 94889"/>
                    <a:gd name="connsiteY3" fmla="*/ 30775 h 66679"/>
                    <a:gd name="connsiteX4" fmla="*/ 79502 w 94889"/>
                    <a:gd name="connsiteY4" fmla="*/ 66679 h 6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89" h="66679">
                      <a:moveTo>
                        <a:pt x="79502" y="66679"/>
                      </a:moveTo>
                      <a:lnTo>
                        <a:pt x="94890" y="35904"/>
                      </a:lnTo>
                      <a:cubicBezTo>
                        <a:pt x="69244" y="23081"/>
                        <a:pt x="43598" y="10258"/>
                        <a:pt x="15387" y="0"/>
                      </a:cubicBezTo>
                      <a:lnTo>
                        <a:pt x="0" y="30775"/>
                      </a:lnTo>
                      <a:cubicBezTo>
                        <a:pt x="28210" y="41033"/>
                        <a:pt x="53856" y="51292"/>
                        <a:pt x="79502" y="6667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3" name="Freeform: Shape 292">
                  <a:extLst>
                    <a:ext uri="{FF2B5EF4-FFF2-40B4-BE49-F238E27FC236}">
                      <a16:creationId xmlns:a16="http://schemas.microsoft.com/office/drawing/2014/main" id="{7386FDE1-C5FB-4A94-B379-5BD3D56D7E06}"/>
                    </a:ext>
                  </a:extLst>
                </p:cNvPr>
                <p:cNvSpPr/>
                <p:nvPr/>
              </p:nvSpPr>
              <p:spPr>
                <a:xfrm>
                  <a:off x="12340113" y="5978166"/>
                  <a:ext cx="92325" cy="71808"/>
                </a:xfrm>
                <a:custGeom>
                  <a:avLst/>
                  <a:gdLst>
                    <a:gd name="connsiteX0" fmla="*/ 74374 w 92325"/>
                    <a:gd name="connsiteY0" fmla="*/ 71809 h 71808"/>
                    <a:gd name="connsiteX1" fmla="*/ 92326 w 92325"/>
                    <a:gd name="connsiteY1" fmla="*/ 41034 h 71808"/>
                    <a:gd name="connsiteX2" fmla="*/ 15388 w 92325"/>
                    <a:gd name="connsiteY2" fmla="*/ 0 h 71808"/>
                    <a:gd name="connsiteX3" fmla="*/ 0 w 92325"/>
                    <a:gd name="connsiteY3" fmla="*/ 30775 h 71808"/>
                    <a:gd name="connsiteX4" fmla="*/ 74374 w 92325"/>
                    <a:gd name="connsiteY4" fmla="*/ 71809 h 71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1808">
                      <a:moveTo>
                        <a:pt x="74374" y="71809"/>
                      </a:moveTo>
                      <a:lnTo>
                        <a:pt x="92326" y="41034"/>
                      </a:lnTo>
                      <a:cubicBezTo>
                        <a:pt x="66680" y="25646"/>
                        <a:pt x="41034" y="12823"/>
                        <a:pt x="15388" y="0"/>
                      </a:cubicBezTo>
                      <a:lnTo>
                        <a:pt x="0" y="30775"/>
                      </a:lnTo>
                      <a:cubicBezTo>
                        <a:pt x="25646" y="43598"/>
                        <a:pt x="51292" y="56421"/>
                        <a:pt x="74374" y="7180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294" name="Graphic 3">
                <a:extLst>
                  <a:ext uri="{FF2B5EF4-FFF2-40B4-BE49-F238E27FC236}">
                    <a16:creationId xmlns:a16="http://schemas.microsoft.com/office/drawing/2014/main" id="{B915E3DC-464B-42F5-AD1F-08EAEF990379}"/>
                  </a:ext>
                </a:extLst>
              </p:cNvPr>
              <p:cNvGrpSpPr/>
              <p:nvPr/>
            </p:nvGrpSpPr>
            <p:grpSpPr>
              <a:xfrm>
                <a:off x="12450392" y="6042281"/>
                <a:ext cx="677054" cy="566777"/>
                <a:chOff x="12450392" y="6042281"/>
                <a:chExt cx="677054" cy="566777"/>
              </a:xfrm>
              <a:solidFill>
                <a:srgbClr val="293743"/>
              </a:solidFill>
            </p:grpSpPr>
            <p:sp>
              <p:nvSpPr>
                <p:cNvPr id="295" name="Freeform: Shape 294">
                  <a:extLst>
                    <a:ext uri="{FF2B5EF4-FFF2-40B4-BE49-F238E27FC236}">
                      <a16:creationId xmlns:a16="http://schemas.microsoft.com/office/drawing/2014/main" id="{A76E6E50-5F0A-4B77-9829-738E2905C860}"/>
                    </a:ext>
                  </a:extLst>
                </p:cNvPr>
                <p:cNvSpPr/>
                <p:nvPr/>
              </p:nvSpPr>
              <p:spPr>
                <a:xfrm>
                  <a:off x="12450392" y="6042281"/>
                  <a:ext cx="92325" cy="71808"/>
                </a:xfrm>
                <a:custGeom>
                  <a:avLst/>
                  <a:gdLst>
                    <a:gd name="connsiteX0" fmla="*/ 74373 w 92325"/>
                    <a:gd name="connsiteY0" fmla="*/ 71809 h 71808"/>
                    <a:gd name="connsiteX1" fmla="*/ 92326 w 92325"/>
                    <a:gd name="connsiteY1" fmla="*/ 43598 h 71808"/>
                    <a:gd name="connsiteX2" fmla="*/ 17952 w 92325"/>
                    <a:gd name="connsiteY2" fmla="*/ 0 h 71808"/>
                    <a:gd name="connsiteX3" fmla="*/ 0 w 92325"/>
                    <a:gd name="connsiteY3" fmla="*/ 30775 h 71808"/>
                    <a:gd name="connsiteX4" fmla="*/ 74373 w 92325"/>
                    <a:gd name="connsiteY4" fmla="*/ 71809 h 71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25" h="71808">
                      <a:moveTo>
                        <a:pt x="74373" y="71809"/>
                      </a:moveTo>
                      <a:lnTo>
                        <a:pt x="92326" y="43598"/>
                      </a:lnTo>
                      <a:cubicBezTo>
                        <a:pt x="69244" y="28211"/>
                        <a:pt x="43598" y="12823"/>
                        <a:pt x="17952" y="0"/>
                      </a:cubicBezTo>
                      <a:lnTo>
                        <a:pt x="0" y="30775"/>
                      </a:lnTo>
                      <a:cubicBezTo>
                        <a:pt x="25646" y="41034"/>
                        <a:pt x="51292" y="56421"/>
                        <a:pt x="74373" y="71809"/>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6" name="Freeform: Shape 295">
                  <a:extLst>
                    <a:ext uri="{FF2B5EF4-FFF2-40B4-BE49-F238E27FC236}">
                      <a16:creationId xmlns:a16="http://schemas.microsoft.com/office/drawing/2014/main" id="{AE0115FC-437E-4C8E-9DFF-E74F7F9D531A}"/>
                    </a:ext>
                  </a:extLst>
                </p:cNvPr>
                <p:cNvSpPr/>
                <p:nvPr/>
              </p:nvSpPr>
              <p:spPr>
                <a:xfrm>
                  <a:off x="12560669" y="6106396"/>
                  <a:ext cx="89761" cy="76938"/>
                </a:xfrm>
                <a:custGeom>
                  <a:avLst/>
                  <a:gdLst>
                    <a:gd name="connsiteX0" fmla="*/ 69245 w 89761"/>
                    <a:gd name="connsiteY0" fmla="*/ 76938 h 76938"/>
                    <a:gd name="connsiteX1" fmla="*/ 89761 w 89761"/>
                    <a:gd name="connsiteY1" fmla="*/ 48728 h 76938"/>
                    <a:gd name="connsiteX2" fmla="*/ 17953 w 89761"/>
                    <a:gd name="connsiteY2" fmla="*/ 0 h 76938"/>
                    <a:gd name="connsiteX3" fmla="*/ 0 w 89761"/>
                    <a:gd name="connsiteY3" fmla="*/ 28211 h 76938"/>
                    <a:gd name="connsiteX4" fmla="*/ 69245 w 89761"/>
                    <a:gd name="connsiteY4" fmla="*/ 76938 h 76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1" h="76938">
                      <a:moveTo>
                        <a:pt x="69245" y="76938"/>
                      </a:moveTo>
                      <a:lnTo>
                        <a:pt x="89761" y="48728"/>
                      </a:lnTo>
                      <a:cubicBezTo>
                        <a:pt x="66680" y="30775"/>
                        <a:pt x="41034" y="15388"/>
                        <a:pt x="17953" y="0"/>
                      </a:cubicBezTo>
                      <a:lnTo>
                        <a:pt x="0" y="28211"/>
                      </a:lnTo>
                      <a:cubicBezTo>
                        <a:pt x="23081" y="46163"/>
                        <a:pt x="46163" y="61551"/>
                        <a:pt x="69245" y="76938"/>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7" name="Freeform: Shape 296">
                  <a:extLst>
                    <a:ext uri="{FF2B5EF4-FFF2-40B4-BE49-F238E27FC236}">
                      <a16:creationId xmlns:a16="http://schemas.microsoft.com/office/drawing/2014/main" id="{307101E1-0808-41A3-9F33-A1C397C289D8}"/>
                    </a:ext>
                  </a:extLst>
                </p:cNvPr>
                <p:cNvSpPr/>
                <p:nvPr/>
              </p:nvSpPr>
              <p:spPr>
                <a:xfrm>
                  <a:off x="12665818" y="6180770"/>
                  <a:ext cx="89761" cy="76938"/>
                </a:xfrm>
                <a:custGeom>
                  <a:avLst/>
                  <a:gdLst>
                    <a:gd name="connsiteX0" fmla="*/ 66680 w 89761"/>
                    <a:gd name="connsiteY0" fmla="*/ 76938 h 76938"/>
                    <a:gd name="connsiteX1" fmla="*/ 89761 w 89761"/>
                    <a:gd name="connsiteY1" fmla="*/ 51292 h 76938"/>
                    <a:gd name="connsiteX2" fmla="*/ 53857 w 89761"/>
                    <a:gd name="connsiteY2" fmla="*/ 23081 h 76938"/>
                    <a:gd name="connsiteX3" fmla="*/ 17953 w 89761"/>
                    <a:gd name="connsiteY3" fmla="*/ 0 h 76938"/>
                    <a:gd name="connsiteX4" fmla="*/ 0 w 89761"/>
                    <a:gd name="connsiteY4" fmla="*/ 28210 h 76938"/>
                    <a:gd name="connsiteX5" fmla="*/ 33340 w 89761"/>
                    <a:gd name="connsiteY5" fmla="*/ 51292 h 7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1" h="76938">
                      <a:moveTo>
                        <a:pt x="66680" y="76938"/>
                      </a:moveTo>
                      <a:lnTo>
                        <a:pt x="89761" y="51292"/>
                      </a:lnTo>
                      <a:lnTo>
                        <a:pt x="53857" y="23081"/>
                      </a:lnTo>
                      <a:lnTo>
                        <a:pt x="17953" y="0"/>
                      </a:lnTo>
                      <a:lnTo>
                        <a:pt x="0" y="28210"/>
                      </a:lnTo>
                      <a:lnTo>
                        <a:pt x="33340" y="51292"/>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8" name="Freeform: Shape 297">
                  <a:extLst>
                    <a:ext uri="{FF2B5EF4-FFF2-40B4-BE49-F238E27FC236}">
                      <a16:creationId xmlns:a16="http://schemas.microsoft.com/office/drawing/2014/main" id="{9C81A7A8-7FCD-4320-8FC3-E3418844204F}"/>
                    </a:ext>
                  </a:extLst>
                </p:cNvPr>
                <p:cNvSpPr/>
                <p:nvPr/>
              </p:nvSpPr>
              <p:spPr>
                <a:xfrm>
                  <a:off x="12765838" y="6257708"/>
                  <a:ext cx="89761" cy="82067"/>
                </a:xfrm>
                <a:custGeom>
                  <a:avLst/>
                  <a:gdLst>
                    <a:gd name="connsiteX0" fmla="*/ 66680 w 89761"/>
                    <a:gd name="connsiteY0" fmla="*/ 82067 h 82067"/>
                    <a:gd name="connsiteX1" fmla="*/ 89761 w 89761"/>
                    <a:gd name="connsiteY1" fmla="*/ 56421 h 82067"/>
                    <a:gd name="connsiteX2" fmla="*/ 56422 w 89761"/>
                    <a:gd name="connsiteY2" fmla="*/ 25646 h 82067"/>
                    <a:gd name="connsiteX3" fmla="*/ 23081 w 89761"/>
                    <a:gd name="connsiteY3" fmla="*/ 0 h 82067"/>
                    <a:gd name="connsiteX4" fmla="*/ 0 w 89761"/>
                    <a:gd name="connsiteY4" fmla="*/ 28210 h 82067"/>
                    <a:gd name="connsiteX5" fmla="*/ 33340 w 89761"/>
                    <a:gd name="connsiteY5" fmla="*/ 53856 h 8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1" h="82067">
                      <a:moveTo>
                        <a:pt x="66680" y="82067"/>
                      </a:moveTo>
                      <a:lnTo>
                        <a:pt x="89761" y="56421"/>
                      </a:lnTo>
                      <a:lnTo>
                        <a:pt x="56422" y="25646"/>
                      </a:lnTo>
                      <a:lnTo>
                        <a:pt x="23081" y="0"/>
                      </a:lnTo>
                      <a:lnTo>
                        <a:pt x="0" y="28210"/>
                      </a:lnTo>
                      <a:lnTo>
                        <a:pt x="33340" y="5385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99" name="Freeform: Shape 298">
                  <a:extLst>
                    <a:ext uri="{FF2B5EF4-FFF2-40B4-BE49-F238E27FC236}">
                      <a16:creationId xmlns:a16="http://schemas.microsoft.com/office/drawing/2014/main" id="{36F87A73-D9B9-4945-9536-4282197EF13A}"/>
                    </a:ext>
                  </a:extLst>
                </p:cNvPr>
                <p:cNvSpPr/>
                <p:nvPr/>
              </p:nvSpPr>
              <p:spPr>
                <a:xfrm>
                  <a:off x="12863293" y="6339775"/>
                  <a:ext cx="87196" cy="84631"/>
                </a:xfrm>
                <a:custGeom>
                  <a:avLst/>
                  <a:gdLst>
                    <a:gd name="connsiteX0" fmla="*/ 64115 w 87196"/>
                    <a:gd name="connsiteY0" fmla="*/ 84632 h 84631"/>
                    <a:gd name="connsiteX1" fmla="*/ 87196 w 87196"/>
                    <a:gd name="connsiteY1" fmla="*/ 58986 h 84631"/>
                    <a:gd name="connsiteX2" fmla="*/ 23081 w 87196"/>
                    <a:gd name="connsiteY2" fmla="*/ 0 h 84631"/>
                    <a:gd name="connsiteX3" fmla="*/ 0 w 87196"/>
                    <a:gd name="connsiteY3" fmla="*/ 25646 h 84631"/>
                    <a:gd name="connsiteX4" fmla="*/ 64115 w 87196"/>
                    <a:gd name="connsiteY4" fmla="*/ 84632 h 84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96" h="84631">
                      <a:moveTo>
                        <a:pt x="64115" y="84632"/>
                      </a:moveTo>
                      <a:lnTo>
                        <a:pt x="87196" y="58986"/>
                      </a:lnTo>
                      <a:cubicBezTo>
                        <a:pt x="66679" y="38469"/>
                        <a:pt x="46163" y="17952"/>
                        <a:pt x="23081" y="0"/>
                      </a:cubicBezTo>
                      <a:lnTo>
                        <a:pt x="0" y="25646"/>
                      </a:lnTo>
                      <a:cubicBezTo>
                        <a:pt x="23081" y="46163"/>
                        <a:pt x="43598" y="64115"/>
                        <a:pt x="64115" y="8463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0" name="Freeform: Shape 299">
                  <a:extLst>
                    <a:ext uri="{FF2B5EF4-FFF2-40B4-BE49-F238E27FC236}">
                      <a16:creationId xmlns:a16="http://schemas.microsoft.com/office/drawing/2014/main" id="{E5CDA9C1-E8BD-485C-8984-EFF077987788}"/>
                    </a:ext>
                  </a:extLst>
                </p:cNvPr>
                <p:cNvSpPr/>
                <p:nvPr/>
              </p:nvSpPr>
              <p:spPr>
                <a:xfrm>
                  <a:off x="12958183" y="6429536"/>
                  <a:ext cx="84632" cy="84631"/>
                </a:xfrm>
                <a:custGeom>
                  <a:avLst/>
                  <a:gdLst>
                    <a:gd name="connsiteX0" fmla="*/ 58986 w 84632"/>
                    <a:gd name="connsiteY0" fmla="*/ 84632 h 84631"/>
                    <a:gd name="connsiteX1" fmla="*/ 84632 w 84632"/>
                    <a:gd name="connsiteY1" fmla="*/ 61550 h 84631"/>
                    <a:gd name="connsiteX2" fmla="*/ 23081 w 84632"/>
                    <a:gd name="connsiteY2" fmla="*/ 0 h 84631"/>
                    <a:gd name="connsiteX3" fmla="*/ 0 w 84632"/>
                    <a:gd name="connsiteY3" fmla="*/ 25646 h 84631"/>
                    <a:gd name="connsiteX4" fmla="*/ 58986 w 84632"/>
                    <a:gd name="connsiteY4" fmla="*/ 84632 h 84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32" h="84631">
                      <a:moveTo>
                        <a:pt x="58986" y="84632"/>
                      </a:moveTo>
                      <a:lnTo>
                        <a:pt x="84632" y="61550"/>
                      </a:lnTo>
                      <a:cubicBezTo>
                        <a:pt x="64115" y="41033"/>
                        <a:pt x="46163" y="20517"/>
                        <a:pt x="23081" y="0"/>
                      </a:cubicBezTo>
                      <a:lnTo>
                        <a:pt x="0" y="25646"/>
                      </a:lnTo>
                      <a:cubicBezTo>
                        <a:pt x="20517" y="43598"/>
                        <a:pt x="38469" y="64115"/>
                        <a:pt x="58986" y="84632"/>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1" name="Freeform: Shape 300">
                  <a:extLst>
                    <a:ext uri="{FF2B5EF4-FFF2-40B4-BE49-F238E27FC236}">
                      <a16:creationId xmlns:a16="http://schemas.microsoft.com/office/drawing/2014/main" id="{6221F3BD-F29C-4513-9829-DC9DF3BA0D89}"/>
                    </a:ext>
                  </a:extLst>
                </p:cNvPr>
                <p:cNvSpPr/>
                <p:nvPr/>
              </p:nvSpPr>
              <p:spPr>
                <a:xfrm>
                  <a:off x="13045379" y="6521862"/>
                  <a:ext cx="82067" cy="87196"/>
                </a:xfrm>
                <a:custGeom>
                  <a:avLst/>
                  <a:gdLst>
                    <a:gd name="connsiteX0" fmla="*/ 56422 w 82067"/>
                    <a:gd name="connsiteY0" fmla="*/ 87197 h 87196"/>
                    <a:gd name="connsiteX1" fmla="*/ 82068 w 82067"/>
                    <a:gd name="connsiteY1" fmla="*/ 64115 h 87196"/>
                    <a:gd name="connsiteX2" fmla="*/ 25646 w 82067"/>
                    <a:gd name="connsiteY2" fmla="*/ 0 h 87196"/>
                    <a:gd name="connsiteX3" fmla="*/ 0 w 82067"/>
                    <a:gd name="connsiteY3" fmla="*/ 23082 h 87196"/>
                    <a:gd name="connsiteX4" fmla="*/ 56422 w 82067"/>
                    <a:gd name="connsiteY4" fmla="*/ 87197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67" h="87196">
                      <a:moveTo>
                        <a:pt x="56422" y="87197"/>
                      </a:moveTo>
                      <a:lnTo>
                        <a:pt x="82068" y="64115"/>
                      </a:lnTo>
                      <a:cubicBezTo>
                        <a:pt x="64115" y="43599"/>
                        <a:pt x="43599" y="20517"/>
                        <a:pt x="25646" y="0"/>
                      </a:cubicBezTo>
                      <a:lnTo>
                        <a:pt x="0" y="23082"/>
                      </a:lnTo>
                      <a:cubicBezTo>
                        <a:pt x="20517" y="43599"/>
                        <a:pt x="38469" y="64115"/>
                        <a:pt x="56422" y="8719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02" name="Graphic 3">
                <a:extLst>
                  <a:ext uri="{FF2B5EF4-FFF2-40B4-BE49-F238E27FC236}">
                    <a16:creationId xmlns:a16="http://schemas.microsoft.com/office/drawing/2014/main" id="{B915E3DC-464B-42F5-AD1F-08EAEF990379}"/>
                  </a:ext>
                </a:extLst>
              </p:cNvPr>
              <p:cNvGrpSpPr/>
              <p:nvPr/>
            </p:nvGrpSpPr>
            <p:grpSpPr>
              <a:xfrm>
                <a:off x="13132576" y="6619317"/>
                <a:ext cx="459063" cy="748863"/>
                <a:chOff x="13132576" y="6619317"/>
                <a:chExt cx="459063" cy="748863"/>
              </a:xfrm>
              <a:solidFill>
                <a:srgbClr val="293743"/>
              </a:solidFill>
            </p:grpSpPr>
            <p:sp>
              <p:nvSpPr>
                <p:cNvPr id="303" name="Freeform: Shape 302">
                  <a:extLst>
                    <a:ext uri="{FF2B5EF4-FFF2-40B4-BE49-F238E27FC236}">
                      <a16:creationId xmlns:a16="http://schemas.microsoft.com/office/drawing/2014/main" id="{57C1EA38-4A27-4F0A-97DD-AB36DE221EA5}"/>
                    </a:ext>
                  </a:extLst>
                </p:cNvPr>
                <p:cNvSpPr/>
                <p:nvPr/>
              </p:nvSpPr>
              <p:spPr>
                <a:xfrm>
                  <a:off x="13132576" y="6619317"/>
                  <a:ext cx="79502" cy="87196"/>
                </a:xfrm>
                <a:custGeom>
                  <a:avLst/>
                  <a:gdLst>
                    <a:gd name="connsiteX0" fmla="*/ 51292 w 79502"/>
                    <a:gd name="connsiteY0" fmla="*/ 87197 h 87196"/>
                    <a:gd name="connsiteX1" fmla="*/ 79502 w 79502"/>
                    <a:gd name="connsiteY1" fmla="*/ 66680 h 87196"/>
                    <a:gd name="connsiteX2" fmla="*/ 25646 w 79502"/>
                    <a:gd name="connsiteY2" fmla="*/ 0 h 87196"/>
                    <a:gd name="connsiteX3" fmla="*/ 0 w 79502"/>
                    <a:gd name="connsiteY3" fmla="*/ 23082 h 87196"/>
                    <a:gd name="connsiteX4" fmla="*/ 51292 w 79502"/>
                    <a:gd name="connsiteY4" fmla="*/ 87197 h 8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2" h="87196">
                      <a:moveTo>
                        <a:pt x="51292" y="87197"/>
                      </a:moveTo>
                      <a:lnTo>
                        <a:pt x="79502" y="66680"/>
                      </a:lnTo>
                      <a:cubicBezTo>
                        <a:pt x="61550" y="43598"/>
                        <a:pt x="43598" y="20517"/>
                        <a:pt x="25646" y="0"/>
                      </a:cubicBezTo>
                      <a:lnTo>
                        <a:pt x="0" y="23082"/>
                      </a:lnTo>
                      <a:cubicBezTo>
                        <a:pt x="15387" y="41034"/>
                        <a:pt x="33340" y="64115"/>
                        <a:pt x="51292" y="87197"/>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4" name="Freeform: Shape 303">
                  <a:extLst>
                    <a:ext uri="{FF2B5EF4-FFF2-40B4-BE49-F238E27FC236}">
                      <a16:creationId xmlns:a16="http://schemas.microsoft.com/office/drawing/2014/main" id="{40619AEF-26EE-4228-98E6-EEDEB5EB1663}"/>
                    </a:ext>
                  </a:extLst>
                </p:cNvPr>
                <p:cNvSpPr/>
                <p:nvPr/>
              </p:nvSpPr>
              <p:spPr>
                <a:xfrm>
                  <a:off x="13209514" y="6719337"/>
                  <a:ext cx="79502" cy="89761"/>
                </a:xfrm>
                <a:custGeom>
                  <a:avLst/>
                  <a:gdLst>
                    <a:gd name="connsiteX0" fmla="*/ 51292 w 79502"/>
                    <a:gd name="connsiteY0" fmla="*/ 89761 h 89761"/>
                    <a:gd name="connsiteX1" fmla="*/ 79502 w 79502"/>
                    <a:gd name="connsiteY1" fmla="*/ 69244 h 89761"/>
                    <a:gd name="connsiteX2" fmla="*/ 28210 w 79502"/>
                    <a:gd name="connsiteY2" fmla="*/ 0 h 89761"/>
                    <a:gd name="connsiteX3" fmla="*/ 0 w 79502"/>
                    <a:gd name="connsiteY3" fmla="*/ 20517 h 89761"/>
                    <a:gd name="connsiteX4" fmla="*/ 51292 w 79502"/>
                    <a:gd name="connsiteY4" fmla="*/ 89761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2" h="89761">
                      <a:moveTo>
                        <a:pt x="51292" y="89761"/>
                      </a:moveTo>
                      <a:lnTo>
                        <a:pt x="79502" y="69244"/>
                      </a:lnTo>
                      <a:cubicBezTo>
                        <a:pt x="61550" y="46163"/>
                        <a:pt x="46163" y="20517"/>
                        <a:pt x="28210" y="0"/>
                      </a:cubicBezTo>
                      <a:lnTo>
                        <a:pt x="0" y="20517"/>
                      </a:lnTo>
                      <a:cubicBezTo>
                        <a:pt x="17952" y="41033"/>
                        <a:pt x="33340" y="66679"/>
                        <a:pt x="51292" y="89761"/>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5" name="Freeform: Shape 304">
                  <a:extLst>
                    <a:ext uri="{FF2B5EF4-FFF2-40B4-BE49-F238E27FC236}">
                      <a16:creationId xmlns:a16="http://schemas.microsoft.com/office/drawing/2014/main" id="{6F2A7B5A-3C2A-46B4-ADA8-14D78D5F3B9B}"/>
                    </a:ext>
                  </a:extLst>
                </p:cNvPr>
                <p:cNvSpPr/>
                <p:nvPr/>
              </p:nvSpPr>
              <p:spPr>
                <a:xfrm>
                  <a:off x="13283888" y="6824485"/>
                  <a:ext cx="74373" cy="89761"/>
                </a:xfrm>
                <a:custGeom>
                  <a:avLst/>
                  <a:gdLst>
                    <a:gd name="connsiteX0" fmla="*/ 46163 w 74373"/>
                    <a:gd name="connsiteY0" fmla="*/ 89761 h 89761"/>
                    <a:gd name="connsiteX1" fmla="*/ 74373 w 74373"/>
                    <a:gd name="connsiteY1" fmla="*/ 71809 h 89761"/>
                    <a:gd name="connsiteX2" fmla="*/ 28211 w 74373"/>
                    <a:gd name="connsiteY2" fmla="*/ 0 h 89761"/>
                    <a:gd name="connsiteX3" fmla="*/ 0 w 74373"/>
                    <a:gd name="connsiteY3" fmla="*/ 20517 h 89761"/>
                    <a:gd name="connsiteX4" fmla="*/ 46163 w 74373"/>
                    <a:gd name="connsiteY4" fmla="*/ 89761 h 8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73" h="89761">
                      <a:moveTo>
                        <a:pt x="46163" y="89761"/>
                      </a:moveTo>
                      <a:lnTo>
                        <a:pt x="74373" y="71809"/>
                      </a:lnTo>
                      <a:cubicBezTo>
                        <a:pt x="58986" y="48728"/>
                        <a:pt x="43598" y="23082"/>
                        <a:pt x="28211" y="0"/>
                      </a:cubicBezTo>
                      <a:lnTo>
                        <a:pt x="0" y="20517"/>
                      </a:lnTo>
                      <a:cubicBezTo>
                        <a:pt x="15388" y="41034"/>
                        <a:pt x="30775" y="64115"/>
                        <a:pt x="46163" y="89761"/>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6" name="Freeform: Shape 305">
                  <a:extLst>
                    <a:ext uri="{FF2B5EF4-FFF2-40B4-BE49-F238E27FC236}">
                      <a16:creationId xmlns:a16="http://schemas.microsoft.com/office/drawing/2014/main" id="{635E12EE-ACBF-4AA7-818A-53493D23B32A}"/>
                    </a:ext>
                  </a:extLst>
                </p:cNvPr>
                <p:cNvSpPr/>
                <p:nvPr/>
              </p:nvSpPr>
              <p:spPr>
                <a:xfrm>
                  <a:off x="13353131" y="6929634"/>
                  <a:ext cx="74374" cy="92325"/>
                </a:xfrm>
                <a:custGeom>
                  <a:avLst/>
                  <a:gdLst>
                    <a:gd name="connsiteX0" fmla="*/ 43599 w 74374"/>
                    <a:gd name="connsiteY0" fmla="*/ 92325 h 92325"/>
                    <a:gd name="connsiteX1" fmla="*/ 74374 w 74374"/>
                    <a:gd name="connsiteY1" fmla="*/ 74373 h 92325"/>
                    <a:gd name="connsiteX2" fmla="*/ 30776 w 74374"/>
                    <a:gd name="connsiteY2" fmla="*/ 0 h 92325"/>
                    <a:gd name="connsiteX3" fmla="*/ 0 w 74374"/>
                    <a:gd name="connsiteY3" fmla="*/ 17952 h 92325"/>
                    <a:gd name="connsiteX4" fmla="*/ 43599 w 74374"/>
                    <a:gd name="connsiteY4" fmla="*/ 92325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74" h="92325">
                      <a:moveTo>
                        <a:pt x="43599" y="92325"/>
                      </a:moveTo>
                      <a:lnTo>
                        <a:pt x="74374" y="74373"/>
                      </a:lnTo>
                      <a:cubicBezTo>
                        <a:pt x="58986" y="48727"/>
                        <a:pt x="46163" y="23081"/>
                        <a:pt x="30776" y="0"/>
                      </a:cubicBezTo>
                      <a:lnTo>
                        <a:pt x="0" y="17952"/>
                      </a:lnTo>
                      <a:cubicBezTo>
                        <a:pt x="15388" y="43598"/>
                        <a:pt x="28211" y="69244"/>
                        <a:pt x="43599" y="92325"/>
                      </a:cubicBez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7" name="Freeform: Shape 306">
                  <a:extLst>
                    <a:ext uri="{FF2B5EF4-FFF2-40B4-BE49-F238E27FC236}">
                      <a16:creationId xmlns:a16="http://schemas.microsoft.com/office/drawing/2014/main" id="{5F9A08B7-C430-41AB-A829-7371839E9A01}"/>
                    </a:ext>
                  </a:extLst>
                </p:cNvPr>
                <p:cNvSpPr/>
                <p:nvPr/>
              </p:nvSpPr>
              <p:spPr>
                <a:xfrm>
                  <a:off x="13417247" y="7042476"/>
                  <a:ext cx="69244" cy="92325"/>
                </a:xfrm>
                <a:custGeom>
                  <a:avLst/>
                  <a:gdLst>
                    <a:gd name="connsiteX0" fmla="*/ 38469 w 69244"/>
                    <a:gd name="connsiteY0" fmla="*/ 92326 h 92325"/>
                    <a:gd name="connsiteX1" fmla="*/ 69245 w 69244"/>
                    <a:gd name="connsiteY1" fmla="*/ 76938 h 92325"/>
                    <a:gd name="connsiteX2" fmla="*/ 30776 w 69244"/>
                    <a:gd name="connsiteY2" fmla="*/ 0 h 92325"/>
                    <a:gd name="connsiteX3" fmla="*/ 0 w 69244"/>
                    <a:gd name="connsiteY3" fmla="*/ 15388 h 92325"/>
                    <a:gd name="connsiteX4" fmla="*/ 38469 w 69244"/>
                    <a:gd name="connsiteY4" fmla="*/ 92326 h 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44" h="92325">
                      <a:moveTo>
                        <a:pt x="38469" y="92326"/>
                      </a:moveTo>
                      <a:lnTo>
                        <a:pt x="69245" y="76938"/>
                      </a:lnTo>
                      <a:cubicBezTo>
                        <a:pt x="56422" y="51292"/>
                        <a:pt x="43599" y="25646"/>
                        <a:pt x="30776" y="0"/>
                      </a:cubicBezTo>
                      <a:lnTo>
                        <a:pt x="0" y="15388"/>
                      </a:lnTo>
                      <a:lnTo>
                        <a:pt x="38469" y="92326"/>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8" name="Freeform: Shape 307">
                  <a:extLst>
                    <a:ext uri="{FF2B5EF4-FFF2-40B4-BE49-F238E27FC236}">
                      <a16:creationId xmlns:a16="http://schemas.microsoft.com/office/drawing/2014/main" id="{55FC25C7-00BB-423D-A071-BC5FCB674C6E}"/>
                    </a:ext>
                  </a:extLst>
                </p:cNvPr>
                <p:cNvSpPr/>
                <p:nvPr/>
              </p:nvSpPr>
              <p:spPr>
                <a:xfrm>
                  <a:off x="13476233" y="7157883"/>
                  <a:ext cx="66679" cy="92325"/>
                </a:xfrm>
                <a:custGeom>
                  <a:avLst/>
                  <a:gdLst>
                    <a:gd name="connsiteX0" fmla="*/ 33340 w 66679"/>
                    <a:gd name="connsiteY0" fmla="*/ 92326 h 92325"/>
                    <a:gd name="connsiteX1" fmla="*/ 66680 w 66679"/>
                    <a:gd name="connsiteY1" fmla="*/ 76938 h 92325"/>
                    <a:gd name="connsiteX2" fmla="*/ 30775 w 66679"/>
                    <a:gd name="connsiteY2" fmla="*/ 0 h 92325"/>
                    <a:gd name="connsiteX3" fmla="*/ 0 w 66679"/>
                    <a:gd name="connsiteY3" fmla="*/ 15388 h 92325"/>
                  </a:gdLst>
                  <a:ahLst/>
                  <a:cxnLst>
                    <a:cxn ang="0">
                      <a:pos x="connsiteX0" y="connsiteY0"/>
                    </a:cxn>
                    <a:cxn ang="0">
                      <a:pos x="connsiteX1" y="connsiteY1"/>
                    </a:cxn>
                    <a:cxn ang="0">
                      <a:pos x="connsiteX2" y="connsiteY2"/>
                    </a:cxn>
                    <a:cxn ang="0">
                      <a:pos x="connsiteX3" y="connsiteY3"/>
                    </a:cxn>
                  </a:cxnLst>
                  <a:rect l="l" t="t" r="r" b="b"/>
                  <a:pathLst>
                    <a:path w="66679" h="92325">
                      <a:moveTo>
                        <a:pt x="33340" y="92326"/>
                      </a:moveTo>
                      <a:lnTo>
                        <a:pt x="66680" y="76938"/>
                      </a:lnTo>
                      <a:lnTo>
                        <a:pt x="30775" y="0"/>
                      </a:lnTo>
                      <a:lnTo>
                        <a:pt x="0" y="1538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09" name="Freeform: Shape 308">
                  <a:extLst>
                    <a:ext uri="{FF2B5EF4-FFF2-40B4-BE49-F238E27FC236}">
                      <a16:creationId xmlns:a16="http://schemas.microsoft.com/office/drawing/2014/main" id="{13C0A494-AF02-431F-B0A8-DFB8F2427884}"/>
                    </a:ext>
                  </a:extLst>
                </p:cNvPr>
                <p:cNvSpPr/>
                <p:nvPr/>
              </p:nvSpPr>
              <p:spPr>
                <a:xfrm>
                  <a:off x="13527525" y="7273291"/>
                  <a:ext cx="64115" cy="94890"/>
                </a:xfrm>
                <a:custGeom>
                  <a:avLst/>
                  <a:gdLst>
                    <a:gd name="connsiteX0" fmla="*/ 30775 w 64115"/>
                    <a:gd name="connsiteY0" fmla="*/ 94890 h 94890"/>
                    <a:gd name="connsiteX1" fmla="*/ 64115 w 64115"/>
                    <a:gd name="connsiteY1" fmla="*/ 82067 h 94890"/>
                    <a:gd name="connsiteX2" fmla="*/ 30775 w 64115"/>
                    <a:gd name="connsiteY2" fmla="*/ 0 h 94890"/>
                    <a:gd name="connsiteX3" fmla="*/ 0 w 64115"/>
                    <a:gd name="connsiteY3" fmla="*/ 15388 h 94890"/>
                  </a:gdLst>
                  <a:ahLst/>
                  <a:cxnLst>
                    <a:cxn ang="0">
                      <a:pos x="connsiteX0" y="connsiteY0"/>
                    </a:cxn>
                    <a:cxn ang="0">
                      <a:pos x="connsiteX1" y="connsiteY1"/>
                    </a:cxn>
                    <a:cxn ang="0">
                      <a:pos x="connsiteX2" y="connsiteY2"/>
                    </a:cxn>
                    <a:cxn ang="0">
                      <a:pos x="connsiteX3" y="connsiteY3"/>
                    </a:cxn>
                  </a:cxnLst>
                  <a:rect l="l" t="t" r="r" b="b"/>
                  <a:pathLst>
                    <a:path w="64115" h="94890">
                      <a:moveTo>
                        <a:pt x="30775" y="94890"/>
                      </a:moveTo>
                      <a:lnTo>
                        <a:pt x="64115" y="82067"/>
                      </a:lnTo>
                      <a:lnTo>
                        <a:pt x="30775" y="0"/>
                      </a:lnTo>
                      <a:lnTo>
                        <a:pt x="0" y="1538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10" name="Graphic 3">
                <a:extLst>
                  <a:ext uri="{FF2B5EF4-FFF2-40B4-BE49-F238E27FC236}">
                    <a16:creationId xmlns:a16="http://schemas.microsoft.com/office/drawing/2014/main" id="{B915E3DC-464B-42F5-AD1F-08EAEF990379}"/>
                  </a:ext>
                </a:extLst>
              </p:cNvPr>
              <p:cNvGrpSpPr/>
              <p:nvPr/>
            </p:nvGrpSpPr>
            <p:grpSpPr>
              <a:xfrm>
                <a:off x="13573687" y="7393827"/>
                <a:ext cx="187216" cy="843754"/>
                <a:chOff x="13573687" y="7393827"/>
                <a:chExt cx="187216" cy="843754"/>
              </a:xfrm>
              <a:solidFill>
                <a:srgbClr val="293743"/>
              </a:solidFill>
            </p:grpSpPr>
            <p:sp>
              <p:nvSpPr>
                <p:cNvPr id="311" name="Freeform: Shape 310">
                  <a:extLst>
                    <a:ext uri="{FF2B5EF4-FFF2-40B4-BE49-F238E27FC236}">
                      <a16:creationId xmlns:a16="http://schemas.microsoft.com/office/drawing/2014/main" id="{E1F40420-2D10-4E3D-85A8-46AD3EDF4F42}"/>
                    </a:ext>
                  </a:extLst>
                </p:cNvPr>
                <p:cNvSpPr/>
                <p:nvPr/>
              </p:nvSpPr>
              <p:spPr>
                <a:xfrm>
                  <a:off x="13573687" y="7393827"/>
                  <a:ext cx="61550" cy="92325"/>
                </a:xfrm>
                <a:custGeom>
                  <a:avLst/>
                  <a:gdLst>
                    <a:gd name="connsiteX0" fmla="*/ 28211 w 61550"/>
                    <a:gd name="connsiteY0" fmla="*/ 92326 h 92325"/>
                    <a:gd name="connsiteX1" fmla="*/ 61550 w 61550"/>
                    <a:gd name="connsiteY1" fmla="*/ 82068 h 92325"/>
                    <a:gd name="connsiteX2" fmla="*/ 33340 w 61550"/>
                    <a:gd name="connsiteY2" fmla="*/ 0 h 92325"/>
                    <a:gd name="connsiteX3" fmla="*/ 0 w 61550"/>
                    <a:gd name="connsiteY3" fmla="*/ 12823 h 92325"/>
                  </a:gdLst>
                  <a:ahLst/>
                  <a:cxnLst>
                    <a:cxn ang="0">
                      <a:pos x="connsiteX0" y="connsiteY0"/>
                    </a:cxn>
                    <a:cxn ang="0">
                      <a:pos x="connsiteX1" y="connsiteY1"/>
                    </a:cxn>
                    <a:cxn ang="0">
                      <a:pos x="connsiteX2" y="connsiteY2"/>
                    </a:cxn>
                    <a:cxn ang="0">
                      <a:pos x="connsiteX3" y="connsiteY3"/>
                    </a:cxn>
                  </a:cxnLst>
                  <a:rect l="l" t="t" r="r" b="b"/>
                  <a:pathLst>
                    <a:path w="61550" h="92325">
                      <a:moveTo>
                        <a:pt x="28211" y="92326"/>
                      </a:moveTo>
                      <a:lnTo>
                        <a:pt x="61550" y="82068"/>
                      </a:lnTo>
                      <a:lnTo>
                        <a:pt x="33340" y="0"/>
                      </a:lnTo>
                      <a:lnTo>
                        <a:pt x="0" y="12823"/>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2" name="Freeform: Shape 311">
                  <a:extLst>
                    <a:ext uri="{FF2B5EF4-FFF2-40B4-BE49-F238E27FC236}">
                      <a16:creationId xmlns:a16="http://schemas.microsoft.com/office/drawing/2014/main" id="{005D4C86-F9C7-4097-A198-3485FFE62112}"/>
                    </a:ext>
                  </a:extLst>
                </p:cNvPr>
                <p:cNvSpPr/>
                <p:nvPr/>
              </p:nvSpPr>
              <p:spPr>
                <a:xfrm>
                  <a:off x="13614721" y="7516928"/>
                  <a:ext cx="56421" cy="92325"/>
                </a:xfrm>
                <a:custGeom>
                  <a:avLst/>
                  <a:gdLst>
                    <a:gd name="connsiteX0" fmla="*/ 23081 w 56421"/>
                    <a:gd name="connsiteY0" fmla="*/ 92326 h 92325"/>
                    <a:gd name="connsiteX1" fmla="*/ 56422 w 56421"/>
                    <a:gd name="connsiteY1" fmla="*/ 82067 h 92325"/>
                    <a:gd name="connsiteX2" fmla="*/ 33340 w 56421"/>
                    <a:gd name="connsiteY2" fmla="*/ 0 h 92325"/>
                    <a:gd name="connsiteX3" fmla="*/ 0 w 56421"/>
                    <a:gd name="connsiteY3" fmla="*/ 10259 h 92325"/>
                  </a:gdLst>
                  <a:ahLst/>
                  <a:cxnLst>
                    <a:cxn ang="0">
                      <a:pos x="connsiteX0" y="connsiteY0"/>
                    </a:cxn>
                    <a:cxn ang="0">
                      <a:pos x="connsiteX1" y="connsiteY1"/>
                    </a:cxn>
                    <a:cxn ang="0">
                      <a:pos x="connsiteX2" y="connsiteY2"/>
                    </a:cxn>
                    <a:cxn ang="0">
                      <a:pos x="connsiteX3" y="connsiteY3"/>
                    </a:cxn>
                  </a:cxnLst>
                  <a:rect l="l" t="t" r="r" b="b"/>
                  <a:pathLst>
                    <a:path w="56421" h="92325">
                      <a:moveTo>
                        <a:pt x="23081" y="92326"/>
                      </a:moveTo>
                      <a:lnTo>
                        <a:pt x="56422" y="82067"/>
                      </a:lnTo>
                      <a:lnTo>
                        <a:pt x="33340" y="0"/>
                      </a:lnTo>
                      <a:lnTo>
                        <a:pt x="0" y="10259"/>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3" name="Freeform: Shape 312">
                  <a:extLst>
                    <a:ext uri="{FF2B5EF4-FFF2-40B4-BE49-F238E27FC236}">
                      <a16:creationId xmlns:a16="http://schemas.microsoft.com/office/drawing/2014/main" id="{9078B0D4-78A1-46E2-915F-304BB4940043}"/>
                    </a:ext>
                  </a:extLst>
                </p:cNvPr>
                <p:cNvSpPr/>
                <p:nvPr/>
              </p:nvSpPr>
              <p:spPr>
                <a:xfrm>
                  <a:off x="13648061" y="7640029"/>
                  <a:ext cx="53856" cy="92325"/>
                </a:xfrm>
                <a:custGeom>
                  <a:avLst/>
                  <a:gdLst>
                    <a:gd name="connsiteX0" fmla="*/ 20517 w 53856"/>
                    <a:gd name="connsiteY0" fmla="*/ 92326 h 92325"/>
                    <a:gd name="connsiteX1" fmla="*/ 53857 w 53856"/>
                    <a:gd name="connsiteY1" fmla="*/ 84632 h 92325"/>
                    <a:gd name="connsiteX2" fmla="*/ 33340 w 53856"/>
                    <a:gd name="connsiteY2" fmla="*/ 0 h 92325"/>
                    <a:gd name="connsiteX3" fmla="*/ 0 w 53856"/>
                    <a:gd name="connsiteY3" fmla="*/ 10258 h 92325"/>
                  </a:gdLst>
                  <a:ahLst/>
                  <a:cxnLst>
                    <a:cxn ang="0">
                      <a:pos x="connsiteX0" y="connsiteY0"/>
                    </a:cxn>
                    <a:cxn ang="0">
                      <a:pos x="connsiteX1" y="connsiteY1"/>
                    </a:cxn>
                    <a:cxn ang="0">
                      <a:pos x="connsiteX2" y="connsiteY2"/>
                    </a:cxn>
                    <a:cxn ang="0">
                      <a:pos x="connsiteX3" y="connsiteY3"/>
                    </a:cxn>
                  </a:cxnLst>
                  <a:rect l="l" t="t" r="r" b="b"/>
                  <a:pathLst>
                    <a:path w="53856" h="92325">
                      <a:moveTo>
                        <a:pt x="20517" y="92326"/>
                      </a:moveTo>
                      <a:lnTo>
                        <a:pt x="53857" y="84632"/>
                      </a:lnTo>
                      <a:lnTo>
                        <a:pt x="33340" y="0"/>
                      </a:lnTo>
                      <a:lnTo>
                        <a:pt x="0" y="10258"/>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4" name="Freeform: Shape 313">
                  <a:extLst>
                    <a:ext uri="{FF2B5EF4-FFF2-40B4-BE49-F238E27FC236}">
                      <a16:creationId xmlns:a16="http://schemas.microsoft.com/office/drawing/2014/main" id="{65D2121A-EE59-4B44-A902-9A9838A06E19}"/>
                    </a:ext>
                  </a:extLst>
                </p:cNvPr>
                <p:cNvSpPr/>
                <p:nvPr/>
              </p:nvSpPr>
              <p:spPr>
                <a:xfrm>
                  <a:off x="13676272" y="7765694"/>
                  <a:ext cx="48727" cy="92325"/>
                </a:xfrm>
                <a:custGeom>
                  <a:avLst/>
                  <a:gdLst>
                    <a:gd name="connsiteX0" fmla="*/ 15388 w 48727"/>
                    <a:gd name="connsiteY0" fmla="*/ 92326 h 92325"/>
                    <a:gd name="connsiteX1" fmla="*/ 48727 w 48727"/>
                    <a:gd name="connsiteY1" fmla="*/ 87197 h 92325"/>
                    <a:gd name="connsiteX2" fmla="*/ 33340 w 48727"/>
                    <a:gd name="connsiteY2" fmla="*/ 0 h 92325"/>
                    <a:gd name="connsiteX3" fmla="*/ 0 w 48727"/>
                    <a:gd name="connsiteY3" fmla="*/ 7694 h 92325"/>
                  </a:gdLst>
                  <a:ahLst/>
                  <a:cxnLst>
                    <a:cxn ang="0">
                      <a:pos x="connsiteX0" y="connsiteY0"/>
                    </a:cxn>
                    <a:cxn ang="0">
                      <a:pos x="connsiteX1" y="connsiteY1"/>
                    </a:cxn>
                    <a:cxn ang="0">
                      <a:pos x="connsiteX2" y="connsiteY2"/>
                    </a:cxn>
                    <a:cxn ang="0">
                      <a:pos x="connsiteX3" y="connsiteY3"/>
                    </a:cxn>
                  </a:cxnLst>
                  <a:rect l="l" t="t" r="r" b="b"/>
                  <a:pathLst>
                    <a:path w="48727" h="92325">
                      <a:moveTo>
                        <a:pt x="15388" y="92326"/>
                      </a:moveTo>
                      <a:lnTo>
                        <a:pt x="48727" y="87197"/>
                      </a:lnTo>
                      <a:lnTo>
                        <a:pt x="33340" y="0"/>
                      </a:lnTo>
                      <a:lnTo>
                        <a:pt x="0" y="7694"/>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5" name="Freeform: Shape 314">
                  <a:extLst>
                    <a:ext uri="{FF2B5EF4-FFF2-40B4-BE49-F238E27FC236}">
                      <a16:creationId xmlns:a16="http://schemas.microsoft.com/office/drawing/2014/main" id="{1021E933-636D-40C4-9FF4-A7D65452A02C}"/>
                    </a:ext>
                  </a:extLst>
                </p:cNvPr>
                <p:cNvSpPr/>
                <p:nvPr/>
              </p:nvSpPr>
              <p:spPr>
                <a:xfrm>
                  <a:off x="13699353" y="7893924"/>
                  <a:ext cx="43598" cy="89761"/>
                </a:xfrm>
                <a:custGeom>
                  <a:avLst/>
                  <a:gdLst>
                    <a:gd name="connsiteX0" fmla="*/ 10259 w 43598"/>
                    <a:gd name="connsiteY0" fmla="*/ 89761 h 89761"/>
                    <a:gd name="connsiteX1" fmla="*/ 43599 w 43598"/>
                    <a:gd name="connsiteY1" fmla="*/ 84632 h 89761"/>
                    <a:gd name="connsiteX2" fmla="*/ 33340 w 43598"/>
                    <a:gd name="connsiteY2" fmla="*/ 0 h 89761"/>
                    <a:gd name="connsiteX3" fmla="*/ 0 w 43598"/>
                    <a:gd name="connsiteY3" fmla="*/ 5130 h 89761"/>
                  </a:gdLst>
                  <a:ahLst/>
                  <a:cxnLst>
                    <a:cxn ang="0">
                      <a:pos x="connsiteX0" y="connsiteY0"/>
                    </a:cxn>
                    <a:cxn ang="0">
                      <a:pos x="connsiteX1" y="connsiteY1"/>
                    </a:cxn>
                    <a:cxn ang="0">
                      <a:pos x="connsiteX2" y="connsiteY2"/>
                    </a:cxn>
                    <a:cxn ang="0">
                      <a:pos x="connsiteX3" y="connsiteY3"/>
                    </a:cxn>
                  </a:cxnLst>
                  <a:rect l="l" t="t" r="r" b="b"/>
                  <a:pathLst>
                    <a:path w="43598" h="89761">
                      <a:moveTo>
                        <a:pt x="10259" y="89761"/>
                      </a:moveTo>
                      <a:lnTo>
                        <a:pt x="43599" y="84632"/>
                      </a:lnTo>
                      <a:lnTo>
                        <a:pt x="33340" y="0"/>
                      </a:lnTo>
                      <a:lnTo>
                        <a:pt x="0" y="5130"/>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6" name="Freeform: Shape 315">
                  <a:extLst>
                    <a:ext uri="{FF2B5EF4-FFF2-40B4-BE49-F238E27FC236}">
                      <a16:creationId xmlns:a16="http://schemas.microsoft.com/office/drawing/2014/main" id="{1DD65CBB-AD22-410C-B598-CABCF9DEDCE1}"/>
                    </a:ext>
                  </a:extLst>
                </p:cNvPr>
                <p:cNvSpPr/>
                <p:nvPr/>
              </p:nvSpPr>
              <p:spPr>
                <a:xfrm>
                  <a:off x="13714741" y="8022154"/>
                  <a:ext cx="41033" cy="87196"/>
                </a:xfrm>
                <a:custGeom>
                  <a:avLst/>
                  <a:gdLst>
                    <a:gd name="connsiteX0" fmla="*/ 5130 w 41033"/>
                    <a:gd name="connsiteY0" fmla="*/ 87197 h 87196"/>
                    <a:gd name="connsiteX1" fmla="*/ 41034 w 41033"/>
                    <a:gd name="connsiteY1" fmla="*/ 87197 h 87196"/>
                    <a:gd name="connsiteX2" fmla="*/ 33340 w 41033"/>
                    <a:gd name="connsiteY2" fmla="*/ 0 h 87196"/>
                    <a:gd name="connsiteX3" fmla="*/ 0 w 41033"/>
                    <a:gd name="connsiteY3" fmla="*/ 2565 h 87196"/>
                  </a:gdLst>
                  <a:ahLst/>
                  <a:cxnLst>
                    <a:cxn ang="0">
                      <a:pos x="connsiteX0" y="connsiteY0"/>
                    </a:cxn>
                    <a:cxn ang="0">
                      <a:pos x="connsiteX1" y="connsiteY1"/>
                    </a:cxn>
                    <a:cxn ang="0">
                      <a:pos x="connsiteX2" y="connsiteY2"/>
                    </a:cxn>
                    <a:cxn ang="0">
                      <a:pos x="connsiteX3" y="connsiteY3"/>
                    </a:cxn>
                  </a:cxnLst>
                  <a:rect l="l" t="t" r="r" b="b"/>
                  <a:pathLst>
                    <a:path w="41033" h="87196">
                      <a:moveTo>
                        <a:pt x="5130" y="87197"/>
                      </a:moveTo>
                      <a:lnTo>
                        <a:pt x="41034" y="87197"/>
                      </a:lnTo>
                      <a:lnTo>
                        <a:pt x="33340" y="0"/>
                      </a:lnTo>
                      <a:lnTo>
                        <a:pt x="0" y="2565"/>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17" name="Freeform: Shape 316">
                  <a:extLst>
                    <a:ext uri="{FF2B5EF4-FFF2-40B4-BE49-F238E27FC236}">
                      <a16:creationId xmlns:a16="http://schemas.microsoft.com/office/drawing/2014/main" id="{EA34C91E-2DF0-4941-BC1B-391C304CB3F2}"/>
                    </a:ext>
                  </a:extLst>
                </p:cNvPr>
                <p:cNvSpPr/>
                <p:nvPr/>
              </p:nvSpPr>
              <p:spPr>
                <a:xfrm>
                  <a:off x="13724999" y="8150384"/>
                  <a:ext cx="35905" cy="87196"/>
                </a:xfrm>
                <a:custGeom>
                  <a:avLst/>
                  <a:gdLst>
                    <a:gd name="connsiteX0" fmla="*/ 0 w 35905"/>
                    <a:gd name="connsiteY0" fmla="*/ 87197 h 87196"/>
                    <a:gd name="connsiteX1" fmla="*/ 35905 w 35905"/>
                    <a:gd name="connsiteY1" fmla="*/ 87197 h 87196"/>
                    <a:gd name="connsiteX2" fmla="*/ 33340 w 35905"/>
                    <a:gd name="connsiteY2" fmla="*/ 0 h 87196"/>
                    <a:gd name="connsiteX3" fmla="*/ 0 w 35905"/>
                    <a:gd name="connsiteY3" fmla="*/ 2565 h 87196"/>
                  </a:gdLst>
                  <a:ahLst/>
                  <a:cxnLst>
                    <a:cxn ang="0">
                      <a:pos x="connsiteX0" y="connsiteY0"/>
                    </a:cxn>
                    <a:cxn ang="0">
                      <a:pos x="connsiteX1" y="connsiteY1"/>
                    </a:cxn>
                    <a:cxn ang="0">
                      <a:pos x="connsiteX2" y="connsiteY2"/>
                    </a:cxn>
                    <a:cxn ang="0">
                      <a:pos x="connsiteX3" y="connsiteY3"/>
                    </a:cxn>
                  </a:cxnLst>
                  <a:rect l="l" t="t" r="r" b="b"/>
                  <a:pathLst>
                    <a:path w="35905" h="87196">
                      <a:moveTo>
                        <a:pt x="0" y="87197"/>
                      </a:moveTo>
                      <a:lnTo>
                        <a:pt x="35905" y="87197"/>
                      </a:lnTo>
                      <a:lnTo>
                        <a:pt x="33340" y="0"/>
                      </a:lnTo>
                      <a:lnTo>
                        <a:pt x="0" y="2565"/>
                      </a:lnTo>
                      <a:close/>
                    </a:path>
                  </a:pathLst>
                </a:custGeom>
                <a:solidFill>
                  <a:srgbClr val="293743"/>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grpSp>
      <p:sp>
        <p:nvSpPr>
          <p:cNvPr id="321" name="Freeform: Shape 320">
            <a:extLst>
              <a:ext uri="{FF2B5EF4-FFF2-40B4-BE49-F238E27FC236}">
                <a16:creationId xmlns:a16="http://schemas.microsoft.com/office/drawing/2014/main" id="{0890157A-7083-4421-9BAA-6A0AE140C6A9}"/>
              </a:ext>
            </a:extLst>
          </p:cNvPr>
          <p:cNvSpPr/>
          <p:nvPr/>
        </p:nvSpPr>
        <p:spPr>
          <a:xfrm>
            <a:off x="9617146" y="3841662"/>
            <a:ext cx="1456862" cy="1456863"/>
          </a:xfrm>
          <a:custGeom>
            <a:avLst/>
            <a:gdLst>
              <a:gd name="connsiteX0" fmla="*/ 1456694 w 1456694"/>
              <a:gd name="connsiteY0" fmla="*/ 728347 h 1456694"/>
              <a:gd name="connsiteX1" fmla="*/ 728347 w 1456694"/>
              <a:gd name="connsiteY1" fmla="*/ 1456694 h 1456694"/>
              <a:gd name="connsiteX2" fmla="*/ 0 w 1456694"/>
              <a:gd name="connsiteY2" fmla="*/ 728347 h 1456694"/>
              <a:gd name="connsiteX3" fmla="*/ 728347 w 1456694"/>
              <a:gd name="connsiteY3" fmla="*/ 0 h 1456694"/>
              <a:gd name="connsiteX4" fmla="*/ 1456694 w 1456694"/>
              <a:gd name="connsiteY4" fmla="*/ 728347 h 1456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694" h="1456694">
                <a:moveTo>
                  <a:pt x="1456694" y="728347"/>
                </a:moveTo>
                <a:cubicBezTo>
                  <a:pt x="1456694" y="1130602"/>
                  <a:pt x="1130602" y="1456694"/>
                  <a:pt x="728347" y="1456694"/>
                </a:cubicBezTo>
                <a:cubicBezTo>
                  <a:pt x="326092" y="1456694"/>
                  <a:pt x="0" y="1130602"/>
                  <a:pt x="0" y="728347"/>
                </a:cubicBezTo>
                <a:cubicBezTo>
                  <a:pt x="0" y="326092"/>
                  <a:pt x="326092" y="0"/>
                  <a:pt x="728347" y="0"/>
                </a:cubicBezTo>
                <a:cubicBezTo>
                  <a:pt x="1130602" y="0"/>
                  <a:pt x="1456694" y="326092"/>
                  <a:pt x="1456694" y="728347"/>
                </a:cubicBezTo>
                <a:close/>
              </a:path>
            </a:pathLst>
          </a:custGeom>
          <a:solidFill>
            <a:srgbClr val="FFFFFF"/>
          </a:solidFill>
          <a:ln w="25638" cap="flat">
            <a:solidFill>
              <a:srgbClr val="2686A7"/>
            </a:solid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322" name="Graphic 3">
            <a:extLst>
              <a:ext uri="{FF2B5EF4-FFF2-40B4-BE49-F238E27FC236}">
                <a16:creationId xmlns:a16="http://schemas.microsoft.com/office/drawing/2014/main" id="{B915E3DC-464B-42F5-AD1F-08EAEF990379}"/>
              </a:ext>
            </a:extLst>
          </p:cNvPr>
          <p:cNvGrpSpPr/>
          <p:nvPr/>
        </p:nvGrpSpPr>
        <p:grpSpPr>
          <a:xfrm>
            <a:off x="9894155" y="4314874"/>
            <a:ext cx="899638" cy="553414"/>
            <a:chOff x="8983049" y="4879222"/>
            <a:chExt cx="899534" cy="553350"/>
          </a:xfrm>
          <a:solidFill>
            <a:schemeClr val="accent5"/>
          </a:solidFill>
        </p:grpSpPr>
        <p:grpSp>
          <p:nvGrpSpPr>
            <p:cNvPr id="323" name="Graphic 3">
              <a:extLst>
                <a:ext uri="{FF2B5EF4-FFF2-40B4-BE49-F238E27FC236}">
                  <a16:creationId xmlns:a16="http://schemas.microsoft.com/office/drawing/2014/main" id="{B915E3DC-464B-42F5-AD1F-08EAEF990379}"/>
                </a:ext>
              </a:extLst>
            </p:cNvPr>
            <p:cNvGrpSpPr/>
            <p:nvPr/>
          </p:nvGrpSpPr>
          <p:grpSpPr>
            <a:xfrm>
              <a:off x="8983049" y="4889850"/>
              <a:ext cx="303548" cy="534362"/>
              <a:chOff x="8983049" y="4889850"/>
              <a:chExt cx="303548" cy="534362"/>
            </a:xfrm>
            <a:grpFill/>
          </p:grpSpPr>
          <p:sp>
            <p:nvSpPr>
              <p:cNvPr id="324" name="Freeform: Shape 323">
                <a:extLst>
                  <a:ext uri="{FF2B5EF4-FFF2-40B4-BE49-F238E27FC236}">
                    <a16:creationId xmlns:a16="http://schemas.microsoft.com/office/drawing/2014/main" id="{0A15CED2-A543-4559-9ACA-5037A404A7A5}"/>
                  </a:ext>
                </a:extLst>
              </p:cNvPr>
              <p:cNvSpPr/>
              <p:nvPr/>
            </p:nvSpPr>
            <p:spPr>
              <a:xfrm>
                <a:off x="8993308" y="4900270"/>
                <a:ext cx="285434" cy="517012"/>
              </a:xfrm>
              <a:custGeom>
                <a:avLst/>
                <a:gdLst>
                  <a:gd name="connsiteX0" fmla="*/ 238508 w 285434"/>
                  <a:gd name="connsiteY0" fmla="*/ 8458 h 517012"/>
                  <a:gd name="connsiteX1" fmla="*/ 7694 w 285434"/>
                  <a:gd name="connsiteY1" fmla="*/ 239272 h 517012"/>
                  <a:gd name="connsiteX2" fmla="*/ 7694 w 285434"/>
                  <a:gd name="connsiteY2" fmla="*/ 277741 h 517012"/>
                  <a:gd name="connsiteX3" fmla="*/ 238508 w 285434"/>
                  <a:gd name="connsiteY3" fmla="*/ 508555 h 517012"/>
                  <a:gd name="connsiteX4" fmla="*/ 276977 w 285434"/>
                  <a:gd name="connsiteY4" fmla="*/ 470086 h 517012"/>
                  <a:gd name="connsiteX5" fmla="*/ 46163 w 285434"/>
                  <a:gd name="connsiteY5" fmla="*/ 239272 h 517012"/>
                  <a:gd name="connsiteX6" fmla="*/ 46163 w 285434"/>
                  <a:gd name="connsiteY6" fmla="*/ 277741 h 517012"/>
                  <a:gd name="connsiteX7" fmla="*/ 276977 w 285434"/>
                  <a:gd name="connsiteY7" fmla="*/ 46927 h 517012"/>
                  <a:gd name="connsiteX8" fmla="*/ 238508 w 285434"/>
                  <a:gd name="connsiteY8" fmla="*/ 8458 h 517012"/>
                  <a:gd name="connsiteX9" fmla="*/ 238508 w 285434"/>
                  <a:gd name="connsiteY9" fmla="*/ 8458 h 5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434" h="517012">
                    <a:moveTo>
                      <a:pt x="238508" y="8458"/>
                    </a:moveTo>
                    <a:cubicBezTo>
                      <a:pt x="161570" y="85396"/>
                      <a:pt x="84632" y="162334"/>
                      <a:pt x="7694" y="239272"/>
                    </a:cubicBezTo>
                    <a:cubicBezTo>
                      <a:pt x="-2565" y="249530"/>
                      <a:pt x="-2565" y="267482"/>
                      <a:pt x="7694" y="277741"/>
                    </a:cubicBezTo>
                    <a:cubicBezTo>
                      <a:pt x="84632" y="354679"/>
                      <a:pt x="161570" y="431617"/>
                      <a:pt x="238508" y="508555"/>
                    </a:cubicBezTo>
                    <a:cubicBezTo>
                      <a:pt x="264154" y="534201"/>
                      <a:pt x="300059" y="495732"/>
                      <a:pt x="276977" y="470086"/>
                    </a:cubicBezTo>
                    <a:cubicBezTo>
                      <a:pt x="200039" y="393148"/>
                      <a:pt x="123101" y="316210"/>
                      <a:pt x="46163" y="239272"/>
                    </a:cubicBezTo>
                    <a:cubicBezTo>
                      <a:pt x="46163" y="252095"/>
                      <a:pt x="46163" y="264918"/>
                      <a:pt x="46163" y="277741"/>
                    </a:cubicBezTo>
                    <a:cubicBezTo>
                      <a:pt x="123101" y="200803"/>
                      <a:pt x="200039" y="123865"/>
                      <a:pt x="276977" y="46927"/>
                    </a:cubicBezTo>
                    <a:cubicBezTo>
                      <a:pt x="302623" y="21281"/>
                      <a:pt x="264154" y="-17188"/>
                      <a:pt x="238508" y="8458"/>
                    </a:cubicBezTo>
                    <a:lnTo>
                      <a:pt x="238508" y="8458"/>
                    </a:ln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5" name="Freeform: Shape 324">
                <a:extLst>
                  <a:ext uri="{FF2B5EF4-FFF2-40B4-BE49-F238E27FC236}">
                    <a16:creationId xmlns:a16="http://schemas.microsoft.com/office/drawing/2014/main" id="{5927645E-521D-4BB0-8095-0C83E1758ED9}"/>
                  </a:ext>
                </a:extLst>
              </p:cNvPr>
              <p:cNvSpPr/>
              <p:nvPr/>
            </p:nvSpPr>
            <p:spPr>
              <a:xfrm>
                <a:off x="8983049" y="4889850"/>
                <a:ext cx="303548" cy="534362"/>
              </a:xfrm>
              <a:custGeom>
                <a:avLst/>
                <a:gdLst>
                  <a:gd name="connsiteX0" fmla="*/ 266719 w 303548"/>
                  <a:gd name="connsiteY0" fmla="*/ 534362 h 534362"/>
                  <a:gd name="connsiteX1" fmla="*/ 241073 w 303548"/>
                  <a:gd name="connsiteY1" fmla="*/ 524104 h 534362"/>
                  <a:gd name="connsiteX2" fmla="*/ 10259 w 303548"/>
                  <a:gd name="connsiteY2" fmla="*/ 293290 h 534362"/>
                  <a:gd name="connsiteX3" fmla="*/ 0 w 303548"/>
                  <a:gd name="connsiteY3" fmla="*/ 267644 h 534362"/>
                  <a:gd name="connsiteX4" fmla="*/ 10259 w 303548"/>
                  <a:gd name="connsiteY4" fmla="*/ 241998 h 534362"/>
                  <a:gd name="connsiteX5" fmla="*/ 241073 w 303548"/>
                  <a:gd name="connsiteY5" fmla="*/ 11183 h 534362"/>
                  <a:gd name="connsiteX6" fmla="*/ 274413 w 303548"/>
                  <a:gd name="connsiteY6" fmla="*/ 925 h 534362"/>
                  <a:gd name="connsiteX7" fmla="*/ 302623 w 303548"/>
                  <a:gd name="connsiteY7" fmla="*/ 29136 h 534362"/>
                  <a:gd name="connsiteX8" fmla="*/ 292365 w 303548"/>
                  <a:gd name="connsiteY8" fmla="*/ 62475 h 534362"/>
                  <a:gd name="connsiteX9" fmla="*/ 87197 w 303548"/>
                  <a:gd name="connsiteY9" fmla="*/ 267644 h 534362"/>
                  <a:gd name="connsiteX10" fmla="*/ 292365 w 303548"/>
                  <a:gd name="connsiteY10" fmla="*/ 472812 h 534362"/>
                  <a:gd name="connsiteX11" fmla="*/ 302623 w 303548"/>
                  <a:gd name="connsiteY11" fmla="*/ 501023 h 534362"/>
                  <a:gd name="connsiteX12" fmla="*/ 292365 w 303548"/>
                  <a:gd name="connsiteY12" fmla="*/ 524104 h 534362"/>
                  <a:gd name="connsiteX13" fmla="*/ 266719 w 303548"/>
                  <a:gd name="connsiteY13" fmla="*/ 534362 h 534362"/>
                  <a:gd name="connsiteX14" fmla="*/ 266719 w 303548"/>
                  <a:gd name="connsiteY14" fmla="*/ 534362 h 534362"/>
                  <a:gd name="connsiteX15" fmla="*/ 51292 w 303548"/>
                  <a:gd name="connsiteY15" fmla="*/ 306113 h 534362"/>
                  <a:gd name="connsiteX16" fmla="*/ 256460 w 303548"/>
                  <a:gd name="connsiteY16" fmla="*/ 511281 h 534362"/>
                  <a:gd name="connsiteX17" fmla="*/ 269283 w 303548"/>
                  <a:gd name="connsiteY17" fmla="*/ 516410 h 534362"/>
                  <a:gd name="connsiteX18" fmla="*/ 279542 w 303548"/>
                  <a:gd name="connsiteY18" fmla="*/ 511281 h 534362"/>
                  <a:gd name="connsiteX19" fmla="*/ 284671 w 303548"/>
                  <a:gd name="connsiteY19" fmla="*/ 501023 h 534362"/>
                  <a:gd name="connsiteX20" fmla="*/ 279542 w 303548"/>
                  <a:gd name="connsiteY20" fmla="*/ 488200 h 534362"/>
                  <a:gd name="connsiteX21" fmla="*/ 74374 w 303548"/>
                  <a:gd name="connsiteY21" fmla="*/ 283031 h 534362"/>
                  <a:gd name="connsiteX22" fmla="*/ 51292 w 303548"/>
                  <a:gd name="connsiteY22" fmla="*/ 306113 h 534362"/>
                  <a:gd name="connsiteX23" fmla="*/ 48728 w 303548"/>
                  <a:gd name="connsiteY23" fmla="*/ 234304 h 534362"/>
                  <a:gd name="connsiteX24" fmla="*/ 28211 w 303548"/>
                  <a:gd name="connsiteY24" fmla="*/ 254821 h 534362"/>
                  <a:gd name="connsiteX25" fmla="*/ 23082 w 303548"/>
                  <a:gd name="connsiteY25" fmla="*/ 267644 h 534362"/>
                  <a:gd name="connsiteX26" fmla="*/ 28211 w 303548"/>
                  <a:gd name="connsiteY26" fmla="*/ 280467 h 534362"/>
                  <a:gd name="connsiteX27" fmla="*/ 48728 w 303548"/>
                  <a:gd name="connsiteY27" fmla="*/ 300983 h 534362"/>
                  <a:gd name="connsiteX28" fmla="*/ 48728 w 303548"/>
                  <a:gd name="connsiteY28" fmla="*/ 234304 h 534362"/>
                  <a:gd name="connsiteX29" fmla="*/ 51292 w 303548"/>
                  <a:gd name="connsiteY29" fmla="*/ 229175 h 534362"/>
                  <a:gd name="connsiteX30" fmla="*/ 74374 w 303548"/>
                  <a:gd name="connsiteY30" fmla="*/ 252256 h 534362"/>
                  <a:gd name="connsiteX31" fmla="*/ 279542 w 303548"/>
                  <a:gd name="connsiteY31" fmla="*/ 47088 h 534362"/>
                  <a:gd name="connsiteX32" fmla="*/ 284671 w 303548"/>
                  <a:gd name="connsiteY32" fmla="*/ 31700 h 534362"/>
                  <a:gd name="connsiteX33" fmla="*/ 271848 w 303548"/>
                  <a:gd name="connsiteY33" fmla="*/ 18877 h 534362"/>
                  <a:gd name="connsiteX34" fmla="*/ 256460 w 303548"/>
                  <a:gd name="connsiteY34" fmla="*/ 24006 h 534362"/>
                  <a:gd name="connsiteX35" fmla="*/ 51292 w 303548"/>
                  <a:gd name="connsiteY35" fmla="*/ 229175 h 53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3548" h="534362">
                    <a:moveTo>
                      <a:pt x="266719" y="534362"/>
                    </a:moveTo>
                    <a:cubicBezTo>
                      <a:pt x="256460" y="534362"/>
                      <a:pt x="248767" y="531798"/>
                      <a:pt x="241073" y="524104"/>
                    </a:cubicBezTo>
                    <a:lnTo>
                      <a:pt x="10259" y="293290"/>
                    </a:lnTo>
                    <a:cubicBezTo>
                      <a:pt x="2565" y="285596"/>
                      <a:pt x="0" y="277902"/>
                      <a:pt x="0" y="267644"/>
                    </a:cubicBezTo>
                    <a:cubicBezTo>
                      <a:pt x="0" y="257385"/>
                      <a:pt x="2565" y="249691"/>
                      <a:pt x="10259" y="241998"/>
                    </a:cubicBezTo>
                    <a:lnTo>
                      <a:pt x="241073" y="11183"/>
                    </a:lnTo>
                    <a:cubicBezTo>
                      <a:pt x="251331" y="925"/>
                      <a:pt x="261590" y="-1640"/>
                      <a:pt x="274413" y="925"/>
                    </a:cubicBezTo>
                    <a:cubicBezTo>
                      <a:pt x="287236" y="3490"/>
                      <a:pt x="297494" y="16313"/>
                      <a:pt x="302623" y="29136"/>
                    </a:cubicBezTo>
                    <a:cubicBezTo>
                      <a:pt x="305188" y="41959"/>
                      <a:pt x="302623" y="52217"/>
                      <a:pt x="292365" y="62475"/>
                    </a:cubicBezTo>
                    <a:lnTo>
                      <a:pt x="87197" y="267644"/>
                    </a:lnTo>
                    <a:lnTo>
                      <a:pt x="292365" y="472812"/>
                    </a:lnTo>
                    <a:cubicBezTo>
                      <a:pt x="300059" y="480506"/>
                      <a:pt x="302623" y="490764"/>
                      <a:pt x="302623" y="501023"/>
                    </a:cubicBezTo>
                    <a:cubicBezTo>
                      <a:pt x="302623" y="508716"/>
                      <a:pt x="297494" y="518975"/>
                      <a:pt x="292365" y="524104"/>
                    </a:cubicBezTo>
                    <a:cubicBezTo>
                      <a:pt x="287236" y="529233"/>
                      <a:pt x="279542" y="531798"/>
                      <a:pt x="266719" y="534362"/>
                    </a:cubicBezTo>
                    <a:cubicBezTo>
                      <a:pt x="269283" y="534362"/>
                      <a:pt x="269283" y="534362"/>
                      <a:pt x="266719" y="534362"/>
                    </a:cubicBezTo>
                    <a:close/>
                    <a:moveTo>
                      <a:pt x="51292" y="306113"/>
                    </a:moveTo>
                    <a:lnTo>
                      <a:pt x="256460" y="511281"/>
                    </a:lnTo>
                    <a:cubicBezTo>
                      <a:pt x="259025" y="513846"/>
                      <a:pt x="264154" y="516410"/>
                      <a:pt x="269283" y="516410"/>
                    </a:cubicBezTo>
                    <a:cubicBezTo>
                      <a:pt x="274413" y="516410"/>
                      <a:pt x="276977" y="513846"/>
                      <a:pt x="279542" y="511281"/>
                    </a:cubicBezTo>
                    <a:cubicBezTo>
                      <a:pt x="282106" y="508716"/>
                      <a:pt x="284671" y="503587"/>
                      <a:pt x="284671" y="501023"/>
                    </a:cubicBezTo>
                    <a:cubicBezTo>
                      <a:pt x="284671" y="495893"/>
                      <a:pt x="282106" y="493329"/>
                      <a:pt x="279542" y="488200"/>
                    </a:cubicBezTo>
                    <a:lnTo>
                      <a:pt x="74374" y="283031"/>
                    </a:lnTo>
                    <a:lnTo>
                      <a:pt x="51292" y="306113"/>
                    </a:lnTo>
                    <a:close/>
                    <a:moveTo>
                      <a:pt x="48728" y="234304"/>
                    </a:moveTo>
                    <a:lnTo>
                      <a:pt x="28211" y="254821"/>
                    </a:lnTo>
                    <a:cubicBezTo>
                      <a:pt x="25646" y="257385"/>
                      <a:pt x="23082" y="262514"/>
                      <a:pt x="23082" y="267644"/>
                    </a:cubicBezTo>
                    <a:cubicBezTo>
                      <a:pt x="23082" y="272773"/>
                      <a:pt x="25646" y="277902"/>
                      <a:pt x="28211" y="280467"/>
                    </a:cubicBezTo>
                    <a:lnTo>
                      <a:pt x="48728" y="300983"/>
                    </a:lnTo>
                    <a:lnTo>
                      <a:pt x="48728" y="234304"/>
                    </a:lnTo>
                    <a:close/>
                    <a:moveTo>
                      <a:pt x="51292" y="229175"/>
                    </a:moveTo>
                    <a:lnTo>
                      <a:pt x="74374" y="252256"/>
                    </a:lnTo>
                    <a:lnTo>
                      <a:pt x="279542" y="47088"/>
                    </a:lnTo>
                    <a:cubicBezTo>
                      <a:pt x="284671" y="41959"/>
                      <a:pt x="284671" y="36829"/>
                      <a:pt x="284671" y="31700"/>
                    </a:cubicBezTo>
                    <a:cubicBezTo>
                      <a:pt x="282106" y="24006"/>
                      <a:pt x="276977" y="18877"/>
                      <a:pt x="271848" y="18877"/>
                    </a:cubicBezTo>
                    <a:cubicBezTo>
                      <a:pt x="266719" y="16313"/>
                      <a:pt x="261590" y="18877"/>
                      <a:pt x="256460" y="24006"/>
                    </a:cubicBezTo>
                    <a:lnTo>
                      <a:pt x="51292" y="229175"/>
                    </a:ln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26" name="Graphic 3">
              <a:extLst>
                <a:ext uri="{FF2B5EF4-FFF2-40B4-BE49-F238E27FC236}">
                  <a16:creationId xmlns:a16="http://schemas.microsoft.com/office/drawing/2014/main" id="{B915E3DC-464B-42F5-AD1F-08EAEF990379}"/>
                </a:ext>
              </a:extLst>
            </p:cNvPr>
            <p:cNvGrpSpPr/>
            <p:nvPr/>
          </p:nvGrpSpPr>
          <p:grpSpPr>
            <a:xfrm>
              <a:off x="9579240" y="4889414"/>
              <a:ext cx="303343" cy="534798"/>
              <a:chOff x="9579240" y="4889414"/>
              <a:chExt cx="303343" cy="534798"/>
            </a:xfrm>
            <a:grpFill/>
          </p:grpSpPr>
          <p:sp>
            <p:nvSpPr>
              <p:cNvPr id="327" name="Freeform: Shape 326">
                <a:extLst>
                  <a:ext uri="{FF2B5EF4-FFF2-40B4-BE49-F238E27FC236}">
                    <a16:creationId xmlns:a16="http://schemas.microsoft.com/office/drawing/2014/main" id="{F160C846-2E86-4EFC-A3CA-299C034DE159}"/>
                  </a:ext>
                </a:extLst>
              </p:cNvPr>
              <p:cNvSpPr/>
              <p:nvPr/>
            </p:nvSpPr>
            <p:spPr>
              <a:xfrm>
                <a:off x="9588579" y="4897705"/>
                <a:ext cx="284387" cy="515965"/>
              </a:xfrm>
              <a:custGeom>
                <a:avLst/>
                <a:gdLst>
                  <a:gd name="connsiteX0" fmla="*/ 45879 w 284387"/>
                  <a:gd name="connsiteY0" fmla="*/ 508555 h 515965"/>
                  <a:gd name="connsiteX1" fmla="*/ 276694 w 284387"/>
                  <a:gd name="connsiteY1" fmla="*/ 277741 h 515965"/>
                  <a:gd name="connsiteX2" fmla="*/ 276694 w 284387"/>
                  <a:gd name="connsiteY2" fmla="*/ 239272 h 515965"/>
                  <a:gd name="connsiteX3" fmla="*/ 45879 w 284387"/>
                  <a:gd name="connsiteY3" fmla="*/ 8458 h 515965"/>
                  <a:gd name="connsiteX4" fmla="*/ 7410 w 284387"/>
                  <a:gd name="connsiteY4" fmla="*/ 46927 h 515965"/>
                  <a:gd name="connsiteX5" fmla="*/ 238225 w 284387"/>
                  <a:gd name="connsiteY5" fmla="*/ 277741 h 515965"/>
                  <a:gd name="connsiteX6" fmla="*/ 238225 w 284387"/>
                  <a:gd name="connsiteY6" fmla="*/ 239272 h 515965"/>
                  <a:gd name="connsiteX7" fmla="*/ 7410 w 284387"/>
                  <a:gd name="connsiteY7" fmla="*/ 470086 h 515965"/>
                  <a:gd name="connsiteX8" fmla="*/ 45879 w 284387"/>
                  <a:gd name="connsiteY8" fmla="*/ 508555 h 515965"/>
                  <a:gd name="connsiteX9" fmla="*/ 45879 w 284387"/>
                  <a:gd name="connsiteY9" fmla="*/ 508555 h 51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87" h="515965">
                    <a:moveTo>
                      <a:pt x="45879" y="508555"/>
                    </a:moveTo>
                    <a:cubicBezTo>
                      <a:pt x="122817" y="431617"/>
                      <a:pt x="199756" y="354679"/>
                      <a:pt x="276694" y="277741"/>
                    </a:cubicBezTo>
                    <a:cubicBezTo>
                      <a:pt x="286952" y="267482"/>
                      <a:pt x="286952" y="249530"/>
                      <a:pt x="276694" y="239272"/>
                    </a:cubicBezTo>
                    <a:cubicBezTo>
                      <a:pt x="199756" y="162334"/>
                      <a:pt x="122817" y="85396"/>
                      <a:pt x="45879" y="8458"/>
                    </a:cubicBezTo>
                    <a:cubicBezTo>
                      <a:pt x="20233" y="-17188"/>
                      <a:pt x="-15671" y="21281"/>
                      <a:pt x="7410" y="46927"/>
                    </a:cubicBezTo>
                    <a:cubicBezTo>
                      <a:pt x="84348" y="123865"/>
                      <a:pt x="161287" y="200803"/>
                      <a:pt x="238225" y="277741"/>
                    </a:cubicBezTo>
                    <a:cubicBezTo>
                      <a:pt x="238225" y="264918"/>
                      <a:pt x="238225" y="252095"/>
                      <a:pt x="238225" y="239272"/>
                    </a:cubicBezTo>
                    <a:cubicBezTo>
                      <a:pt x="161287" y="316210"/>
                      <a:pt x="84348" y="393148"/>
                      <a:pt x="7410" y="470086"/>
                    </a:cubicBezTo>
                    <a:cubicBezTo>
                      <a:pt x="-15671" y="495732"/>
                      <a:pt x="20233" y="531637"/>
                      <a:pt x="45879" y="508555"/>
                    </a:cubicBezTo>
                    <a:lnTo>
                      <a:pt x="45879" y="508555"/>
                    </a:ln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28" name="Freeform: Shape 327">
                <a:extLst>
                  <a:ext uri="{FF2B5EF4-FFF2-40B4-BE49-F238E27FC236}">
                    <a16:creationId xmlns:a16="http://schemas.microsoft.com/office/drawing/2014/main" id="{C6BA9FEA-8097-4BF6-B020-DEE32108E001}"/>
                  </a:ext>
                </a:extLst>
              </p:cNvPr>
              <p:cNvSpPr/>
              <p:nvPr/>
            </p:nvSpPr>
            <p:spPr>
              <a:xfrm>
                <a:off x="9579240" y="4889414"/>
                <a:ext cx="303343" cy="534798"/>
              </a:xfrm>
              <a:custGeom>
                <a:avLst/>
                <a:gdLst>
                  <a:gd name="connsiteX0" fmla="*/ 37266 w 303343"/>
                  <a:gd name="connsiteY0" fmla="*/ 534799 h 534798"/>
                  <a:gd name="connsiteX1" fmla="*/ 11620 w 303343"/>
                  <a:gd name="connsiteY1" fmla="*/ 524540 h 534798"/>
                  <a:gd name="connsiteX2" fmla="*/ 11620 w 303343"/>
                  <a:gd name="connsiteY2" fmla="*/ 473248 h 534798"/>
                  <a:gd name="connsiteX3" fmla="*/ 216788 w 303343"/>
                  <a:gd name="connsiteY3" fmla="*/ 268080 h 534798"/>
                  <a:gd name="connsiteX4" fmla="*/ 11620 w 303343"/>
                  <a:gd name="connsiteY4" fmla="*/ 62912 h 534798"/>
                  <a:gd name="connsiteX5" fmla="*/ 11620 w 303343"/>
                  <a:gd name="connsiteY5" fmla="*/ 11620 h 534798"/>
                  <a:gd name="connsiteX6" fmla="*/ 62912 w 303343"/>
                  <a:gd name="connsiteY6" fmla="*/ 11620 h 534798"/>
                  <a:gd name="connsiteX7" fmla="*/ 293726 w 303343"/>
                  <a:gd name="connsiteY7" fmla="*/ 242434 h 534798"/>
                  <a:gd name="connsiteX8" fmla="*/ 293726 w 303343"/>
                  <a:gd name="connsiteY8" fmla="*/ 293726 h 534798"/>
                  <a:gd name="connsiteX9" fmla="*/ 62912 w 303343"/>
                  <a:gd name="connsiteY9" fmla="*/ 524540 h 534798"/>
                  <a:gd name="connsiteX10" fmla="*/ 37266 w 303343"/>
                  <a:gd name="connsiteY10" fmla="*/ 534799 h 534798"/>
                  <a:gd name="connsiteX11" fmla="*/ 227046 w 303343"/>
                  <a:gd name="connsiteY11" fmla="*/ 280903 h 534798"/>
                  <a:gd name="connsiteX12" fmla="*/ 21878 w 303343"/>
                  <a:gd name="connsiteY12" fmla="*/ 486071 h 534798"/>
                  <a:gd name="connsiteX13" fmla="*/ 21878 w 303343"/>
                  <a:gd name="connsiteY13" fmla="*/ 509153 h 534798"/>
                  <a:gd name="connsiteX14" fmla="*/ 44959 w 303343"/>
                  <a:gd name="connsiteY14" fmla="*/ 509153 h 534798"/>
                  <a:gd name="connsiteX15" fmla="*/ 250128 w 303343"/>
                  <a:gd name="connsiteY15" fmla="*/ 303984 h 534798"/>
                  <a:gd name="connsiteX16" fmla="*/ 227046 w 303343"/>
                  <a:gd name="connsiteY16" fmla="*/ 280903 h 534798"/>
                  <a:gd name="connsiteX17" fmla="*/ 255257 w 303343"/>
                  <a:gd name="connsiteY17" fmla="*/ 234740 h 534798"/>
                  <a:gd name="connsiteX18" fmla="*/ 255257 w 303343"/>
                  <a:gd name="connsiteY18" fmla="*/ 301420 h 534798"/>
                  <a:gd name="connsiteX19" fmla="*/ 275774 w 303343"/>
                  <a:gd name="connsiteY19" fmla="*/ 280903 h 534798"/>
                  <a:gd name="connsiteX20" fmla="*/ 275774 w 303343"/>
                  <a:gd name="connsiteY20" fmla="*/ 257822 h 534798"/>
                  <a:gd name="connsiteX21" fmla="*/ 255257 w 303343"/>
                  <a:gd name="connsiteY21" fmla="*/ 234740 h 534798"/>
                  <a:gd name="connsiteX22" fmla="*/ 37266 w 303343"/>
                  <a:gd name="connsiteY22" fmla="*/ 21878 h 534798"/>
                  <a:gd name="connsiteX23" fmla="*/ 24443 w 303343"/>
                  <a:gd name="connsiteY23" fmla="*/ 27008 h 534798"/>
                  <a:gd name="connsiteX24" fmla="*/ 24443 w 303343"/>
                  <a:gd name="connsiteY24" fmla="*/ 50089 h 534798"/>
                  <a:gd name="connsiteX25" fmla="*/ 229611 w 303343"/>
                  <a:gd name="connsiteY25" fmla="*/ 255257 h 534798"/>
                  <a:gd name="connsiteX26" fmla="*/ 252692 w 303343"/>
                  <a:gd name="connsiteY26" fmla="*/ 232176 h 534798"/>
                  <a:gd name="connsiteX27" fmla="*/ 47524 w 303343"/>
                  <a:gd name="connsiteY27" fmla="*/ 27008 h 534798"/>
                  <a:gd name="connsiteX28" fmla="*/ 37266 w 303343"/>
                  <a:gd name="connsiteY28" fmla="*/ 21878 h 5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3343" h="534798">
                    <a:moveTo>
                      <a:pt x="37266" y="534799"/>
                    </a:moveTo>
                    <a:cubicBezTo>
                      <a:pt x="27007" y="534799"/>
                      <a:pt x="16749" y="529669"/>
                      <a:pt x="11620" y="524540"/>
                    </a:cubicBezTo>
                    <a:cubicBezTo>
                      <a:pt x="-1203" y="511717"/>
                      <a:pt x="-6333" y="491200"/>
                      <a:pt x="11620" y="473248"/>
                    </a:cubicBezTo>
                    <a:lnTo>
                      <a:pt x="216788" y="268080"/>
                    </a:lnTo>
                    <a:lnTo>
                      <a:pt x="11620" y="62912"/>
                    </a:lnTo>
                    <a:cubicBezTo>
                      <a:pt x="-3768" y="47524"/>
                      <a:pt x="-1203" y="24443"/>
                      <a:pt x="11620" y="11620"/>
                    </a:cubicBezTo>
                    <a:cubicBezTo>
                      <a:pt x="24443" y="-1203"/>
                      <a:pt x="44959" y="-6332"/>
                      <a:pt x="62912" y="11620"/>
                    </a:cubicBezTo>
                    <a:lnTo>
                      <a:pt x="293726" y="242434"/>
                    </a:lnTo>
                    <a:cubicBezTo>
                      <a:pt x="306549" y="255257"/>
                      <a:pt x="306549" y="280903"/>
                      <a:pt x="293726" y="293726"/>
                    </a:cubicBezTo>
                    <a:lnTo>
                      <a:pt x="62912" y="524540"/>
                    </a:lnTo>
                    <a:cubicBezTo>
                      <a:pt x="55218" y="532234"/>
                      <a:pt x="44959" y="534799"/>
                      <a:pt x="37266" y="534799"/>
                    </a:cubicBezTo>
                    <a:close/>
                    <a:moveTo>
                      <a:pt x="227046" y="280903"/>
                    </a:moveTo>
                    <a:lnTo>
                      <a:pt x="21878" y="486071"/>
                    </a:lnTo>
                    <a:cubicBezTo>
                      <a:pt x="14184" y="493765"/>
                      <a:pt x="16749" y="504023"/>
                      <a:pt x="21878" y="509153"/>
                    </a:cubicBezTo>
                    <a:cubicBezTo>
                      <a:pt x="27007" y="514282"/>
                      <a:pt x="37266" y="519411"/>
                      <a:pt x="44959" y="509153"/>
                    </a:cubicBezTo>
                    <a:lnTo>
                      <a:pt x="250128" y="303984"/>
                    </a:lnTo>
                    <a:lnTo>
                      <a:pt x="227046" y="280903"/>
                    </a:lnTo>
                    <a:close/>
                    <a:moveTo>
                      <a:pt x="255257" y="234740"/>
                    </a:moveTo>
                    <a:lnTo>
                      <a:pt x="255257" y="301420"/>
                    </a:lnTo>
                    <a:lnTo>
                      <a:pt x="275774" y="280903"/>
                    </a:lnTo>
                    <a:cubicBezTo>
                      <a:pt x="283468" y="273209"/>
                      <a:pt x="283468" y="262951"/>
                      <a:pt x="275774" y="257822"/>
                    </a:cubicBezTo>
                    <a:lnTo>
                      <a:pt x="255257" y="234740"/>
                    </a:lnTo>
                    <a:close/>
                    <a:moveTo>
                      <a:pt x="37266" y="21878"/>
                    </a:moveTo>
                    <a:cubicBezTo>
                      <a:pt x="32136" y="21878"/>
                      <a:pt x="27007" y="24443"/>
                      <a:pt x="24443" y="27008"/>
                    </a:cubicBezTo>
                    <a:cubicBezTo>
                      <a:pt x="19313" y="32137"/>
                      <a:pt x="14184" y="42395"/>
                      <a:pt x="24443" y="50089"/>
                    </a:cubicBezTo>
                    <a:lnTo>
                      <a:pt x="229611" y="255257"/>
                    </a:lnTo>
                    <a:lnTo>
                      <a:pt x="252692" y="232176"/>
                    </a:lnTo>
                    <a:lnTo>
                      <a:pt x="47524" y="27008"/>
                    </a:lnTo>
                    <a:cubicBezTo>
                      <a:pt x="44959" y="21878"/>
                      <a:pt x="39830" y="21878"/>
                      <a:pt x="37266" y="21878"/>
                    </a:cubicBez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nvGrpSpPr>
            <p:cNvPr id="329" name="Graphic 3">
              <a:extLst>
                <a:ext uri="{FF2B5EF4-FFF2-40B4-BE49-F238E27FC236}">
                  <a16:creationId xmlns:a16="http://schemas.microsoft.com/office/drawing/2014/main" id="{B915E3DC-464B-42F5-AD1F-08EAEF990379}"/>
                </a:ext>
              </a:extLst>
            </p:cNvPr>
            <p:cNvGrpSpPr/>
            <p:nvPr/>
          </p:nvGrpSpPr>
          <p:grpSpPr>
            <a:xfrm>
              <a:off x="9330873" y="4879222"/>
              <a:ext cx="204885" cy="553350"/>
              <a:chOff x="9330873" y="4879222"/>
              <a:chExt cx="204885" cy="553350"/>
            </a:xfrm>
            <a:grpFill/>
          </p:grpSpPr>
          <p:sp>
            <p:nvSpPr>
              <p:cNvPr id="330" name="Freeform: Shape 329">
                <a:extLst>
                  <a:ext uri="{FF2B5EF4-FFF2-40B4-BE49-F238E27FC236}">
                    <a16:creationId xmlns:a16="http://schemas.microsoft.com/office/drawing/2014/main" id="{29922669-4F90-41A2-A2CA-7AA6BCAB4CE4}"/>
                  </a:ext>
                </a:extLst>
              </p:cNvPr>
              <p:cNvSpPr/>
              <p:nvPr/>
            </p:nvSpPr>
            <p:spPr>
              <a:xfrm>
                <a:off x="9338779" y="4889804"/>
                <a:ext cx="186693" cy="532814"/>
              </a:xfrm>
              <a:custGeom>
                <a:avLst/>
                <a:gdLst>
                  <a:gd name="connsiteX0" fmla="*/ 54606 w 186693"/>
                  <a:gd name="connsiteY0" fmla="*/ 511327 h 532814"/>
                  <a:gd name="connsiteX1" fmla="*/ 185401 w 186693"/>
                  <a:gd name="connsiteY1" fmla="*/ 29182 h 532814"/>
                  <a:gd name="connsiteX2" fmla="*/ 131545 w 186693"/>
                  <a:gd name="connsiteY2" fmla="*/ 21488 h 532814"/>
                  <a:gd name="connsiteX3" fmla="*/ 750 w 186693"/>
                  <a:gd name="connsiteY3" fmla="*/ 503633 h 532814"/>
                  <a:gd name="connsiteX4" fmla="*/ 54606 w 186693"/>
                  <a:gd name="connsiteY4" fmla="*/ 511327 h 532814"/>
                  <a:gd name="connsiteX5" fmla="*/ 54606 w 186693"/>
                  <a:gd name="connsiteY5" fmla="*/ 511327 h 5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93" h="532814">
                    <a:moveTo>
                      <a:pt x="54606" y="511327"/>
                    </a:moveTo>
                    <a:cubicBezTo>
                      <a:pt x="98205" y="349757"/>
                      <a:pt x="141803" y="190752"/>
                      <a:pt x="185401" y="29182"/>
                    </a:cubicBezTo>
                    <a:cubicBezTo>
                      <a:pt x="195660" y="-4158"/>
                      <a:pt x="141803" y="-11852"/>
                      <a:pt x="131545" y="21488"/>
                    </a:cubicBezTo>
                    <a:cubicBezTo>
                      <a:pt x="87946" y="183058"/>
                      <a:pt x="44348" y="342063"/>
                      <a:pt x="750" y="503633"/>
                    </a:cubicBezTo>
                    <a:cubicBezTo>
                      <a:pt x="-6944" y="536973"/>
                      <a:pt x="46913" y="544667"/>
                      <a:pt x="54606" y="511327"/>
                    </a:cubicBezTo>
                    <a:lnTo>
                      <a:pt x="54606" y="511327"/>
                    </a:ln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1" name="Freeform: Shape 330">
                <a:extLst>
                  <a:ext uri="{FF2B5EF4-FFF2-40B4-BE49-F238E27FC236}">
                    <a16:creationId xmlns:a16="http://schemas.microsoft.com/office/drawing/2014/main" id="{0B44C4A7-5D3D-49F0-A570-B84797A24979}"/>
                  </a:ext>
                </a:extLst>
              </p:cNvPr>
              <p:cNvSpPr/>
              <p:nvPr/>
            </p:nvSpPr>
            <p:spPr>
              <a:xfrm>
                <a:off x="9330873" y="4879222"/>
                <a:ext cx="204885" cy="553350"/>
              </a:xfrm>
              <a:custGeom>
                <a:avLst/>
                <a:gdLst>
                  <a:gd name="connsiteX0" fmla="*/ 39431 w 204885"/>
                  <a:gd name="connsiteY0" fmla="*/ 552684 h 553350"/>
                  <a:gd name="connsiteX1" fmla="*/ 8656 w 204885"/>
                  <a:gd name="connsiteY1" fmla="*/ 542426 h 553350"/>
                  <a:gd name="connsiteX2" fmla="*/ 962 w 204885"/>
                  <a:gd name="connsiteY2" fmla="*/ 511650 h 553350"/>
                  <a:gd name="connsiteX3" fmla="*/ 131757 w 204885"/>
                  <a:gd name="connsiteY3" fmla="*/ 29505 h 553350"/>
                  <a:gd name="connsiteX4" fmla="*/ 180484 w 204885"/>
                  <a:gd name="connsiteY4" fmla="*/ 1294 h 553350"/>
                  <a:gd name="connsiteX5" fmla="*/ 203565 w 204885"/>
                  <a:gd name="connsiteY5" fmla="*/ 39764 h 553350"/>
                  <a:gd name="connsiteX6" fmla="*/ 72771 w 204885"/>
                  <a:gd name="connsiteY6" fmla="*/ 521909 h 553350"/>
                  <a:gd name="connsiteX7" fmla="*/ 72771 w 204885"/>
                  <a:gd name="connsiteY7" fmla="*/ 521909 h 553350"/>
                  <a:gd name="connsiteX8" fmla="*/ 44560 w 204885"/>
                  <a:gd name="connsiteY8" fmla="*/ 550119 h 553350"/>
                  <a:gd name="connsiteX9" fmla="*/ 39431 w 204885"/>
                  <a:gd name="connsiteY9" fmla="*/ 552684 h 553350"/>
                  <a:gd name="connsiteX10" fmla="*/ 165096 w 204885"/>
                  <a:gd name="connsiteY10" fmla="*/ 21811 h 553350"/>
                  <a:gd name="connsiteX11" fmla="*/ 149709 w 204885"/>
                  <a:gd name="connsiteY11" fmla="*/ 37199 h 553350"/>
                  <a:gd name="connsiteX12" fmla="*/ 18914 w 204885"/>
                  <a:gd name="connsiteY12" fmla="*/ 519344 h 553350"/>
                  <a:gd name="connsiteX13" fmla="*/ 21479 w 204885"/>
                  <a:gd name="connsiteY13" fmla="*/ 532167 h 553350"/>
                  <a:gd name="connsiteX14" fmla="*/ 39431 w 204885"/>
                  <a:gd name="connsiteY14" fmla="*/ 534732 h 553350"/>
                  <a:gd name="connsiteX15" fmla="*/ 52254 w 204885"/>
                  <a:gd name="connsiteY15" fmla="*/ 521909 h 553350"/>
                  <a:gd name="connsiteX16" fmla="*/ 183049 w 204885"/>
                  <a:gd name="connsiteY16" fmla="*/ 39764 h 553350"/>
                  <a:gd name="connsiteX17" fmla="*/ 172790 w 204885"/>
                  <a:gd name="connsiteY17" fmla="*/ 24376 h 553350"/>
                  <a:gd name="connsiteX18" fmla="*/ 165096 w 204885"/>
                  <a:gd name="connsiteY18" fmla="*/ 21811 h 55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885" h="553350">
                    <a:moveTo>
                      <a:pt x="39431" y="552684"/>
                    </a:moveTo>
                    <a:cubicBezTo>
                      <a:pt x="26608" y="555249"/>
                      <a:pt x="16350" y="550119"/>
                      <a:pt x="8656" y="542426"/>
                    </a:cubicBezTo>
                    <a:cubicBezTo>
                      <a:pt x="962" y="534732"/>
                      <a:pt x="-1603" y="524473"/>
                      <a:pt x="962" y="511650"/>
                    </a:cubicBezTo>
                    <a:lnTo>
                      <a:pt x="131757" y="29505"/>
                    </a:lnTo>
                    <a:cubicBezTo>
                      <a:pt x="136886" y="6424"/>
                      <a:pt x="162532" y="-3835"/>
                      <a:pt x="180484" y="1294"/>
                    </a:cubicBezTo>
                    <a:cubicBezTo>
                      <a:pt x="198436" y="6424"/>
                      <a:pt x="208695" y="21811"/>
                      <a:pt x="203565" y="39764"/>
                    </a:cubicBezTo>
                    <a:lnTo>
                      <a:pt x="72771" y="521909"/>
                    </a:lnTo>
                    <a:lnTo>
                      <a:pt x="72771" y="521909"/>
                    </a:lnTo>
                    <a:cubicBezTo>
                      <a:pt x="70206" y="534732"/>
                      <a:pt x="59948" y="544990"/>
                      <a:pt x="44560" y="550119"/>
                    </a:cubicBezTo>
                    <a:cubicBezTo>
                      <a:pt x="41996" y="552684"/>
                      <a:pt x="41996" y="552684"/>
                      <a:pt x="39431" y="552684"/>
                    </a:cubicBezTo>
                    <a:close/>
                    <a:moveTo>
                      <a:pt x="165096" y="21811"/>
                    </a:moveTo>
                    <a:cubicBezTo>
                      <a:pt x="157403" y="21811"/>
                      <a:pt x="149709" y="26941"/>
                      <a:pt x="149709" y="37199"/>
                    </a:cubicBezTo>
                    <a:lnTo>
                      <a:pt x="18914" y="519344"/>
                    </a:lnTo>
                    <a:cubicBezTo>
                      <a:pt x="16350" y="524473"/>
                      <a:pt x="18914" y="529603"/>
                      <a:pt x="21479" y="532167"/>
                    </a:cubicBezTo>
                    <a:cubicBezTo>
                      <a:pt x="26608" y="537296"/>
                      <a:pt x="34302" y="537296"/>
                      <a:pt x="39431" y="534732"/>
                    </a:cubicBezTo>
                    <a:cubicBezTo>
                      <a:pt x="44560" y="534732"/>
                      <a:pt x="49689" y="529603"/>
                      <a:pt x="52254" y="521909"/>
                    </a:cubicBezTo>
                    <a:lnTo>
                      <a:pt x="183049" y="39764"/>
                    </a:lnTo>
                    <a:cubicBezTo>
                      <a:pt x="185613" y="29505"/>
                      <a:pt x="180484" y="24376"/>
                      <a:pt x="172790" y="24376"/>
                    </a:cubicBezTo>
                    <a:cubicBezTo>
                      <a:pt x="172790" y="21811"/>
                      <a:pt x="167661" y="21811"/>
                      <a:pt x="165096" y="21811"/>
                    </a:cubicBez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grpSp>
      <p:sp>
        <p:nvSpPr>
          <p:cNvPr id="336" name="Freeform: Shape 335">
            <a:extLst>
              <a:ext uri="{FF2B5EF4-FFF2-40B4-BE49-F238E27FC236}">
                <a16:creationId xmlns:a16="http://schemas.microsoft.com/office/drawing/2014/main" id="{6F67F824-BC51-471C-BA26-3C163BC64D8E}"/>
              </a:ext>
            </a:extLst>
          </p:cNvPr>
          <p:cNvSpPr/>
          <p:nvPr/>
        </p:nvSpPr>
        <p:spPr>
          <a:xfrm>
            <a:off x="13272127" y="3944259"/>
            <a:ext cx="1456863" cy="1456862"/>
          </a:xfrm>
          <a:custGeom>
            <a:avLst/>
            <a:gdLst>
              <a:gd name="connsiteX0" fmla="*/ 1456694 w 1456694"/>
              <a:gd name="connsiteY0" fmla="*/ 728347 h 1456694"/>
              <a:gd name="connsiteX1" fmla="*/ 728347 w 1456694"/>
              <a:gd name="connsiteY1" fmla="*/ 1456694 h 1456694"/>
              <a:gd name="connsiteX2" fmla="*/ 0 w 1456694"/>
              <a:gd name="connsiteY2" fmla="*/ 728347 h 1456694"/>
              <a:gd name="connsiteX3" fmla="*/ 728347 w 1456694"/>
              <a:gd name="connsiteY3" fmla="*/ 0 h 1456694"/>
              <a:gd name="connsiteX4" fmla="*/ 1456694 w 1456694"/>
              <a:gd name="connsiteY4" fmla="*/ 728347 h 1456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694" h="1456694">
                <a:moveTo>
                  <a:pt x="1456694" y="728347"/>
                </a:moveTo>
                <a:cubicBezTo>
                  <a:pt x="1456694" y="1130602"/>
                  <a:pt x="1130602" y="1456694"/>
                  <a:pt x="728347" y="1456694"/>
                </a:cubicBezTo>
                <a:cubicBezTo>
                  <a:pt x="326092" y="1456694"/>
                  <a:pt x="0" y="1130602"/>
                  <a:pt x="0" y="728347"/>
                </a:cubicBezTo>
                <a:cubicBezTo>
                  <a:pt x="0" y="326092"/>
                  <a:pt x="326092" y="0"/>
                  <a:pt x="728347" y="0"/>
                </a:cubicBezTo>
                <a:cubicBezTo>
                  <a:pt x="1130602" y="0"/>
                  <a:pt x="1456694" y="326092"/>
                  <a:pt x="1456694" y="728347"/>
                </a:cubicBezTo>
                <a:close/>
              </a:path>
            </a:pathLst>
          </a:custGeom>
          <a:solidFill>
            <a:schemeClr val="bg1">
              <a:lumMod val="9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nvGrpSpPr>
          <p:cNvPr id="337" name="Graphic 3">
            <a:extLst>
              <a:ext uri="{FF2B5EF4-FFF2-40B4-BE49-F238E27FC236}">
                <a16:creationId xmlns:a16="http://schemas.microsoft.com/office/drawing/2014/main" id="{B915E3DC-464B-42F5-AD1F-08EAEF990379}"/>
              </a:ext>
            </a:extLst>
          </p:cNvPr>
          <p:cNvGrpSpPr/>
          <p:nvPr/>
        </p:nvGrpSpPr>
        <p:grpSpPr>
          <a:xfrm>
            <a:off x="13567090" y="4241787"/>
            <a:ext cx="864370" cy="866935"/>
            <a:chOff x="12655560" y="4806143"/>
            <a:chExt cx="864270" cy="866835"/>
          </a:xfrm>
          <a:solidFill>
            <a:schemeClr val="accent5"/>
          </a:solidFill>
        </p:grpSpPr>
        <p:sp>
          <p:nvSpPr>
            <p:cNvPr id="338" name="Freeform: Shape 337">
              <a:extLst>
                <a:ext uri="{FF2B5EF4-FFF2-40B4-BE49-F238E27FC236}">
                  <a16:creationId xmlns:a16="http://schemas.microsoft.com/office/drawing/2014/main" id="{B37D9A72-80DB-4363-B1ED-6BF0C5140B10}"/>
                </a:ext>
              </a:extLst>
            </p:cNvPr>
            <p:cNvSpPr/>
            <p:nvPr/>
          </p:nvSpPr>
          <p:spPr>
            <a:xfrm>
              <a:off x="12655560" y="4806143"/>
              <a:ext cx="864270" cy="866835"/>
            </a:xfrm>
            <a:custGeom>
              <a:avLst/>
              <a:gdLst>
                <a:gd name="connsiteX0" fmla="*/ 864271 w 864270"/>
                <a:gd name="connsiteY0" fmla="*/ 428289 h 866835"/>
                <a:gd name="connsiteX1" fmla="*/ 433418 w 864270"/>
                <a:gd name="connsiteY1" fmla="*/ 0 h 866835"/>
                <a:gd name="connsiteX2" fmla="*/ 0 w 864270"/>
                <a:gd name="connsiteY2" fmla="*/ 433418 h 866835"/>
                <a:gd name="connsiteX3" fmla="*/ 433418 w 864270"/>
                <a:gd name="connsiteY3" fmla="*/ 866836 h 866835"/>
                <a:gd name="connsiteX4" fmla="*/ 864271 w 864270"/>
                <a:gd name="connsiteY4" fmla="*/ 438547 h 866835"/>
                <a:gd name="connsiteX5" fmla="*/ 864271 w 864270"/>
                <a:gd name="connsiteY5" fmla="*/ 433418 h 866835"/>
                <a:gd name="connsiteX6" fmla="*/ 864271 w 864270"/>
                <a:gd name="connsiteY6" fmla="*/ 428289 h 866835"/>
                <a:gd name="connsiteX7" fmla="*/ 802720 w 864270"/>
                <a:gd name="connsiteY7" fmla="*/ 430853 h 866835"/>
                <a:gd name="connsiteX8" fmla="*/ 433418 w 864270"/>
                <a:gd name="connsiteY8" fmla="*/ 800156 h 866835"/>
                <a:gd name="connsiteX9" fmla="*/ 64115 w 864270"/>
                <a:gd name="connsiteY9" fmla="*/ 430853 h 866835"/>
                <a:gd name="connsiteX10" fmla="*/ 420595 w 864270"/>
                <a:gd name="connsiteY10" fmla="*/ 61550 h 866835"/>
                <a:gd name="connsiteX11" fmla="*/ 433418 w 864270"/>
                <a:gd name="connsiteY11" fmla="*/ 61550 h 866835"/>
                <a:gd name="connsiteX12" fmla="*/ 679620 w 864270"/>
                <a:gd name="connsiteY12" fmla="*/ 159005 h 866835"/>
                <a:gd name="connsiteX13" fmla="*/ 802720 w 864270"/>
                <a:gd name="connsiteY13" fmla="*/ 430853 h 86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4270" h="866835">
                  <a:moveTo>
                    <a:pt x="864271" y="428289"/>
                  </a:moveTo>
                  <a:cubicBezTo>
                    <a:pt x="854012" y="187216"/>
                    <a:pt x="664232" y="0"/>
                    <a:pt x="433418" y="0"/>
                  </a:cubicBezTo>
                  <a:cubicBezTo>
                    <a:pt x="200039" y="0"/>
                    <a:pt x="0" y="197474"/>
                    <a:pt x="0" y="433418"/>
                  </a:cubicBezTo>
                  <a:cubicBezTo>
                    <a:pt x="0" y="666797"/>
                    <a:pt x="197474" y="866836"/>
                    <a:pt x="433418" y="866836"/>
                  </a:cubicBezTo>
                  <a:cubicBezTo>
                    <a:pt x="666797" y="866836"/>
                    <a:pt x="856577" y="679620"/>
                    <a:pt x="864271" y="438547"/>
                  </a:cubicBezTo>
                  <a:cubicBezTo>
                    <a:pt x="864271" y="435982"/>
                    <a:pt x="864271" y="435982"/>
                    <a:pt x="864271" y="433418"/>
                  </a:cubicBezTo>
                  <a:cubicBezTo>
                    <a:pt x="864271" y="430853"/>
                    <a:pt x="864271" y="428289"/>
                    <a:pt x="864271" y="428289"/>
                  </a:cubicBezTo>
                  <a:close/>
                  <a:moveTo>
                    <a:pt x="802720" y="430853"/>
                  </a:moveTo>
                  <a:cubicBezTo>
                    <a:pt x="795027" y="638586"/>
                    <a:pt x="633456" y="800156"/>
                    <a:pt x="433418" y="800156"/>
                  </a:cubicBezTo>
                  <a:cubicBezTo>
                    <a:pt x="233379" y="800156"/>
                    <a:pt x="64115" y="630892"/>
                    <a:pt x="64115" y="430853"/>
                  </a:cubicBezTo>
                  <a:cubicBezTo>
                    <a:pt x="64115" y="233379"/>
                    <a:pt x="223120" y="69244"/>
                    <a:pt x="420595" y="61550"/>
                  </a:cubicBezTo>
                  <a:cubicBezTo>
                    <a:pt x="425724" y="61550"/>
                    <a:pt x="430853" y="61550"/>
                    <a:pt x="433418" y="61550"/>
                  </a:cubicBezTo>
                  <a:cubicBezTo>
                    <a:pt x="525744" y="61550"/>
                    <a:pt x="612940" y="94890"/>
                    <a:pt x="679620" y="159005"/>
                  </a:cubicBezTo>
                  <a:cubicBezTo>
                    <a:pt x="753993" y="230814"/>
                    <a:pt x="797592" y="328269"/>
                    <a:pt x="802720" y="430853"/>
                  </a:cubicBez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39" name="Freeform: Shape 338">
              <a:extLst>
                <a:ext uri="{FF2B5EF4-FFF2-40B4-BE49-F238E27FC236}">
                  <a16:creationId xmlns:a16="http://schemas.microsoft.com/office/drawing/2014/main" id="{F1E6121E-829C-44D1-AC0D-CDC0C597D9C1}"/>
                </a:ext>
              </a:extLst>
            </p:cNvPr>
            <p:cNvSpPr/>
            <p:nvPr/>
          </p:nvSpPr>
          <p:spPr>
            <a:xfrm>
              <a:off x="12829953" y="4988230"/>
              <a:ext cx="502662" cy="502662"/>
            </a:xfrm>
            <a:custGeom>
              <a:avLst/>
              <a:gdLst>
                <a:gd name="connsiteX0" fmla="*/ 502662 w 502662"/>
                <a:gd name="connsiteY0" fmla="*/ 243637 h 502662"/>
                <a:gd name="connsiteX1" fmla="*/ 251332 w 502662"/>
                <a:gd name="connsiteY1" fmla="*/ 0 h 502662"/>
                <a:gd name="connsiteX2" fmla="*/ 74373 w 502662"/>
                <a:gd name="connsiteY2" fmla="*/ 74374 h 502662"/>
                <a:gd name="connsiteX3" fmla="*/ 0 w 502662"/>
                <a:gd name="connsiteY3" fmla="*/ 251331 h 502662"/>
                <a:gd name="connsiteX4" fmla="*/ 238509 w 502662"/>
                <a:gd name="connsiteY4" fmla="*/ 502662 h 502662"/>
                <a:gd name="connsiteX5" fmla="*/ 251332 w 502662"/>
                <a:gd name="connsiteY5" fmla="*/ 502662 h 502662"/>
                <a:gd name="connsiteX6" fmla="*/ 502662 w 502662"/>
                <a:gd name="connsiteY6" fmla="*/ 259025 h 502662"/>
                <a:gd name="connsiteX7" fmla="*/ 502662 w 502662"/>
                <a:gd name="connsiteY7" fmla="*/ 251331 h 502662"/>
                <a:gd name="connsiteX8" fmla="*/ 502662 w 502662"/>
                <a:gd name="connsiteY8" fmla="*/ 243637 h 502662"/>
                <a:gd name="connsiteX9" fmla="*/ 441112 w 502662"/>
                <a:gd name="connsiteY9" fmla="*/ 248767 h 502662"/>
                <a:gd name="connsiteX10" fmla="*/ 241072 w 502662"/>
                <a:gd name="connsiteY10" fmla="*/ 430853 h 502662"/>
                <a:gd name="connsiteX11" fmla="*/ 64115 w 502662"/>
                <a:gd name="connsiteY11" fmla="*/ 248767 h 502662"/>
                <a:gd name="connsiteX12" fmla="*/ 241072 w 502662"/>
                <a:gd name="connsiteY12" fmla="*/ 66680 h 502662"/>
                <a:gd name="connsiteX13" fmla="*/ 246202 w 502662"/>
                <a:gd name="connsiteY13" fmla="*/ 66680 h 502662"/>
                <a:gd name="connsiteX14" fmla="*/ 441112 w 502662"/>
                <a:gd name="connsiteY14" fmla="*/ 248767 h 50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2662" h="502662">
                  <a:moveTo>
                    <a:pt x="502662" y="243637"/>
                  </a:moveTo>
                  <a:cubicBezTo>
                    <a:pt x="492404" y="102584"/>
                    <a:pt x="384690" y="0"/>
                    <a:pt x="251332" y="0"/>
                  </a:cubicBezTo>
                  <a:cubicBezTo>
                    <a:pt x="184652" y="0"/>
                    <a:pt x="120537" y="28211"/>
                    <a:pt x="74373" y="74374"/>
                  </a:cubicBezTo>
                  <a:cubicBezTo>
                    <a:pt x="25646" y="123101"/>
                    <a:pt x="0" y="184651"/>
                    <a:pt x="0" y="251331"/>
                  </a:cubicBezTo>
                  <a:cubicBezTo>
                    <a:pt x="0" y="384691"/>
                    <a:pt x="107714" y="494968"/>
                    <a:pt x="238509" y="502662"/>
                  </a:cubicBezTo>
                  <a:cubicBezTo>
                    <a:pt x="243637" y="502662"/>
                    <a:pt x="246202" y="502662"/>
                    <a:pt x="251332" y="502662"/>
                  </a:cubicBezTo>
                  <a:cubicBezTo>
                    <a:pt x="384690" y="502662"/>
                    <a:pt x="492404" y="397514"/>
                    <a:pt x="502662" y="259025"/>
                  </a:cubicBezTo>
                  <a:cubicBezTo>
                    <a:pt x="502662" y="256460"/>
                    <a:pt x="502662" y="253896"/>
                    <a:pt x="502662" y="251331"/>
                  </a:cubicBezTo>
                  <a:cubicBezTo>
                    <a:pt x="502662" y="246202"/>
                    <a:pt x="502662" y="246202"/>
                    <a:pt x="502662" y="243637"/>
                  </a:cubicBezTo>
                  <a:close/>
                  <a:moveTo>
                    <a:pt x="441112" y="248767"/>
                  </a:moveTo>
                  <a:cubicBezTo>
                    <a:pt x="433418" y="371868"/>
                    <a:pt x="335963" y="433418"/>
                    <a:pt x="241072" y="430853"/>
                  </a:cubicBezTo>
                  <a:cubicBezTo>
                    <a:pt x="153876" y="428289"/>
                    <a:pt x="64115" y="371868"/>
                    <a:pt x="64115" y="248767"/>
                  </a:cubicBezTo>
                  <a:cubicBezTo>
                    <a:pt x="64115" y="125666"/>
                    <a:pt x="153876" y="69244"/>
                    <a:pt x="241072" y="66680"/>
                  </a:cubicBezTo>
                  <a:cubicBezTo>
                    <a:pt x="243637" y="66680"/>
                    <a:pt x="243637" y="66680"/>
                    <a:pt x="246202" y="66680"/>
                  </a:cubicBezTo>
                  <a:cubicBezTo>
                    <a:pt x="338528" y="69244"/>
                    <a:pt x="433418" y="130795"/>
                    <a:pt x="441112" y="248767"/>
                  </a:cubicBez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0" name="Freeform: Shape 339">
              <a:extLst>
                <a:ext uri="{FF2B5EF4-FFF2-40B4-BE49-F238E27FC236}">
                  <a16:creationId xmlns:a16="http://schemas.microsoft.com/office/drawing/2014/main" id="{DDCCBCE6-B0F5-498B-B46A-7E8D311CF0FF}"/>
                </a:ext>
              </a:extLst>
            </p:cNvPr>
            <p:cNvSpPr/>
            <p:nvPr/>
          </p:nvSpPr>
          <p:spPr>
            <a:xfrm>
              <a:off x="12971006" y="5126718"/>
              <a:ext cx="220555" cy="220555"/>
            </a:xfrm>
            <a:custGeom>
              <a:avLst/>
              <a:gdLst>
                <a:gd name="connsiteX0" fmla="*/ 220556 w 220555"/>
                <a:gd name="connsiteY0" fmla="*/ 102584 h 220555"/>
                <a:gd name="connsiteX1" fmla="*/ 110278 w 220555"/>
                <a:gd name="connsiteY1" fmla="*/ 0 h 220555"/>
                <a:gd name="connsiteX2" fmla="*/ 0 w 220555"/>
                <a:gd name="connsiteY2" fmla="*/ 110278 h 220555"/>
                <a:gd name="connsiteX3" fmla="*/ 105149 w 220555"/>
                <a:gd name="connsiteY3" fmla="*/ 220556 h 220555"/>
                <a:gd name="connsiteX4" fmla="*/ 110278 w 220555"/>
                <a:gd name="connsiteY4" fmla="*/ 220556 h 220555"/>
                <a:gd name="connsiteX5" fmla="*/ 220556 w 220555"/>
                <a:gd name="connsiteY5" fmla="*/ 117972 h 220555"/>
                <a:gd name="connsiteX6" fmla="*/ 220556 w 220555"/>
                <a:gd name="connsiteY6" fmla="*/ 110278 h 220555"/>
                <a:gd name="connsiteX7" fmla="*/ 220556 w 220555"/>
                <a:gd name="connsiteY7" fmla="*/ 102584 h 220555"/>
                <a:gd name="connsiteX8" fmla="*/ 107714 w 220555"/>
                <a:gd name="connsiteY8" fmla="*/ 156441 h 220555"/>
                <a:gd name="connsiteX9" fmla="*/ 64115 w 220555"/>
                <a:gd name="connsiteY9" fmla="*/ 110278 h 220555"/>
                <a:gd name="connsiteX10" fmla="*/ 107714 w 220555"/>
                <a:gd name="connsiteY10" fmla="*/ 64115 h 220555"/>
                <a:gd name="connsiteX11" fmla="*/ 110278 w 220555"/>
                <a:gd name="connsiteY11" fmla="*/ 64115 h 220555"/>
                <a:gd name="connsiteX12" fmla="*/ 159006 w 220555"/>
                <a:gd name="connsiteY12" fmla="*/ 110278 h 220555"/>
                <a:gd name="connsiteX13" fmla="*/ 107714 w 220555"/>
                <a:gd name="connsiteY13" fmla="*/ 156441 h 22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555" h="220555">
                  <a:moveTo>
                    <a:pt x="220556" y="102584"/>
                  </a:moveTo>
                  <a:cubicBezTo>
                    <a:pt x="212862" y="43598"/>
                    <a:pt x="169264" y="0"/>
                    <a:pt x="110278" y="0"/>
                  </a:cubicBezTo>
                  <a:cubicBezTo>
                    <a:pt x="51292" y="0"/>
                    <a:pt x="0" y="51292"/>
                    <a:pt x="0" y="110278"/>
                  </a:cubicBezTo>
                  <a:cubicBezTo>
                    <a:pt x="0" y="169264"/>
                    <a:pt x="46163" y="217991"/>
                    <a:pt x="105149" y="220556"/>
                  </a:cubicBezTo>
                  <a:cubicBezTo>
                    <a:pt x="107714" y="220556"/>
                    <a:pt x="107714" y="220556"/>
                    <a:pt x="110278" y="220556"/>
                  </a:cubicBezTo>
                  <a:cubicBezTo>
                    <a:pt x="166699" y="220556"/>
                    <a:pt x="212862" y="176957"/>
                    <a:pt x="220556" y="117972"/>
                  </a:cubicBezTo>
                  <a:cubicBezTo>
                    <a:pt x="220556" y="115407"/>
                    <a:pt x="220556" y="112843"/>
                    <a:pt x="220556" y="110278"/>
                  </a:cubicBezTo>
                  <a:cubicBezTo>
                    <a:pt x="220556" y="107713"/>
                    <a:pt x="220556" y="105149"/>
                    <a:pt x="220556" y="102584"/>
                  </a:cubicBezTo>
                  <a:close/>
                  <a:moveTo>
                    <a:pt x="107714" y="156441"/>
                  </a:moveTo>
                  <a:cubicBezTo>
                    <a:pt x="84632" y="156441"/>
                    <a:pt x="64115" y="141053"/>
                    <a:pt x="64115" y="110278"/>
                  </a:cubicBezTo>
                  <a:cubicBezTo>
                    <a:pt x="64115" y="79503"/>
                    <a:pt x="87196" y="66680"/>
                    <a:pt x="107714" y="64115"/>
                  </a:cubicBezTo>
                  <a:cubicBezTo>
                    <a:pt x="107714" y="64115"/>
                    <a:pt x="107714" y="64115"/>
                    <a:pt x="110278" y="64115"/>
                  </a:cubicBezTo>
                  <a:cubicBezTo>
                    <a:pt x="133360" y="64115"/>
                    <a:pt x="156441" y="76938"/>
                    <a:pt x="159006" y="110278"/>
                  </a:cubicBezTo>
                  <a:cubicBezTo>
                    <a:pt x="156441" y="143618"/>
                    <a:pt x="130795" y="156441"/>
                    <a:pt x="107714" y="156441"/>
                  </a:cubicBezTo>
                  <a:close/>
                </a:path>
              </a:pathLst>
            </a:custGeom>
            <a:grp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grpSp>
      <p:sp>
        <p:nvSpPr>
          <p:cNvPr id="346" name="Freeform: Shape 345">
            <a:extLst>
              <a:ext uri="{FF2B5EF4-FFF2-40B4-BE49-F238E27FC236}">
                <a16:creationId xmlns:a16="http://schemas.microsoft.com/office/drawing/2014/main" id="{2548EEA8-FC4F-4E5A-9B15-267AAFCBA321}"/>
              </a:ext>
            </a:extLst>
          </p:cNvPr>
          <p:cNvSpPr/>
          <p:nvPr/>
        </p:nvSpPr>
        <p:spPr>
          <a:xfrm>
            <a:off x="7755026" y="6798990"/>
            <a:ext cx="2057049" cy="2057049"/>
          </a:xfrm>
          <a:custGeom>
            <a:avLst/>
            <a:gdLst>
              <a:gd name="connsiteX0" fmla="*/ 2056811 w 2056811"/>
              <a:gd name="connsiteY0" fmla="*/ 1028406 h 2056811"/>
              <a:gd name="connsiteX1" fmla="*/ 1028405 w 2056811"/>
              <a:gd name="connsiteY1" fmla="*/ 2056811 h 2056811"/>
              <a:gd name="connsiteX2" fmla="*/ 0 w 2056811"/>
              <a:gd name="connsiteY2" fmla="*/ 1028405 h 2056811"/>
              <a:gd name="connsiteX3" fmla="*/ 1028405 w 2056811"/>
              <a:gd name="connsiteY3" fmla="*/ 0 h 2056811"/>
              <a:gd name="connsiteX4" fmla="*/ 2056811 w 2056811"/>
              <a:gd name="connsiteY4" fmla="*/ 1028406 h 2056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11" h="2056811">
                <a:moveTo>
                  <a:pt x="2056811" y="1028406"/>
                </a:moveTo>
                <a:cubicBezTo>
                  <a:pt x="2056811" y="1596378"/>
                  <a:pt x="1596378" y="2056811"/>
                  <a:pt x="1028405" y="2056811"/>
                </a:cubicBezTo>
                <a:cubicBezTo>
                  <a:pt x="460433" y="2056811"/>
                  <a:pt x="0" y="1596378"/>
                  <a:pt x="0" y="1028405"/>
                </a:cubicBezTo>
                <a:cubicBezTo>
                  <a:pt x="0" y="460432"/>
                  <a:pt x="460433" y="0"/>
                  <a:pt x="1028405" y="0"/>
                </a:cubicBezTo>
                <a:cubicBezTo>
                  <a:pt x="1596378" y="0"/>
                  <a:pt x="2056811" y="460432"/>
                  <a:pt x="2056811" y="1028406"/>
                </a:cubicBezTo>
                <a:close/>
              </a:path>
            </a:pathLst>
          </a:custGeom>
          <a:solidFill>
            <a:schemeClr val="bg1">
              <a:lumMod val="9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48" name="Freeform: Shape 347">
            <a:extLst>
              <a:ext uri="{FF2B5EF4-FFF2-40B4-BE49-F238E27FC236}">
                <a16:creationId xmlns:a16="http://schemas.microsoft.com/office/drawing/2014/main" id="{3D3ED22C-4755-4596-ADF2-A6696F97B688}"/>
              </a:ext>
            </a:extLst>
          </p:cNvPr>
          <p:cNvSpPr/>
          <p:nvPr/>
        </p:nvSpPr>
        <p:spPr>
          <a:xfrm>
            <a:off x="8232098" y="7286320"/>
            <a:ext cx="1103102" cy="1102907"/>
          </a:xfrm>
          <a:custGeom>
            <a:avLst/>
            <a:gdLst>
              <a:gd name="connsiteX0" fmla="*/ 1054051 w 1102974"/>
              <a:gd name="connsiteY0" fmla="*/ 430853 h 1102779"/>
              <a:gd name="connsiteX1" fmla="*/ 946338 w 1102974"/>
              <a:gd name="connsiteY1" fmla="*/ 430853 h 1102779"/>
              <a:gd name="connsiteX2" fmla="*/ 928386 w 1102974"/>
              <a:gd name="connsiteY2" fmla="*/ 384690 h 1102779"/>
              <a:gd name="connsiteX3" fmla="*/ 1010453 w 1102974"/>
              <a:gd name="connsiteY3" fmla="*/ 302623 h 1102779"/>
              <a:gd name="connsiteX4" fmla="*/ 1010453 w 1102974"/>
              <a:gd name="connsiteY4" fmla="*/ 230814 h 1102779"/>
              <a:gd name="connsiteX5" fmla="*/ 889917 w 1102974"/>
              <a:gd name="connsiteY5" fmla="*/ 110278 h 1102779"/>
              <a:gd name="connsiteX6" fmla="*/ 818108 w 1102974"/>
              <a:gd name="connsiteY6" fmla="*/ 110278 h 1102779"/>
              <a:gd name="connsiteX7" fmla="*/ 746299 w 1102974"/>
              <a:gd name="connsiteY7" fmla="*/ 182087 h 1102779"/>
              <a:gd name="connsiteX8" fmla="*/ 697572 w 1102974"/>
              <a:gd name="connsiteY8" fmla="*/ 159005 h 1102779"/>
              <a:gd name="connsiteX9" fmla="*/ 697572 w 1102974"/>
              <a:gd name="connsiteY9" fmla="*/ 48728 h 1102779"/>
              <a:gd name="connsiteX10" fmla="*/ 648844 w 1102974"/>
              <a:gd name="connsiteY10" fmla="*/ 0 h 1102779"/>
              <a:gd name="connsiteX11" fmla="*/ 479581 w 1102974"/>
              <a:gd name="connsiteY11" fmla="*/ 0 h 1102779"/>
              <a:gd name="connsiteX12" fmla="*/ 430853 w 1102974"/>
              <a:gd name="connsiteY12" fmla="*/ 48728 h 1102779"/>
              <a:gd name="connsiteX13" fmla="*/ 430853 w 1102974"/>
              <a:gd name="connsiteY13" fmla="*/ 151312 h 1102779"/>
              <a:gd name="connsiteX14" fmla="*/ 379561 w 1102974"/>
              <a:gd name="connsiteY14" fmla="*/ 171828 h 1102779"/>
              <a:gd name="connsiteX15" fmla="*/ 302623 w 1102974"/>
              <a:gd name="connsiteY15" fmla="*/ 94890 h 1102779"/>
              <a:gd name="connsiteX16" fmla="*/ 230814 w 1102974"/>
              <a:gd name="connsiteY16" fmla="*/ 94890 h 1102779"/>
              <a:gd name="connsiteX17" fmla="*/ 110278 w 1102974"/>
              <a:gd name="connsiteY17" fmla="*/ 215427 h 1102779"/>
              <a:gd name="connsiteX18" fmla="*/ 110278 w 1102974"/>
              <a:gd name="connsiteY18" fmla="*/ 287235 h 1102779"/>
              <a:gd name="connsiteX19" fmla="*/ 184651 w 1102974"/>
              <a:gd name="connsiteY19" fmla="*/ 361609 h 1102779"/>
              <a:gd name="connsiteX20" fmla="*/ 164134 w 1102974"/>
              <a:gd name="connsiteY20" fmla="*/ 407772 h 1102779"/>
              <a:gd name="connsiteX21" fmla="*/ 48727 w 1102974"/>
              <a:gd name="connsiteY21" fmla="*/ 407772 h 1102779"/>
              <a:gd name="connsiteX22" fmla="*/ 0 w 1102974"/>
              <a:gd name="connsiteY22" fmla="*/ 456499 h 1102779"/>
              <a:gd name="connsiteX23" fmla="*/ 0 w 1102974"/>
              <a:gd name="connsiteY23" fmla="*/ 625763 h 1102779"/>
              <a:gd name="connsiteX24" fmla="*/ 48727 w 1102974"/>
              <a:gd name="connsiteY24" fmla="*/ 674491 h 1102779"/>
              <a:gd name="connsiteX25" fmla="*/ 161570 w 1102974"/>
              <a:gd name="connsiteY25" fmla="*/ 674491 h 1102779"/>
              <a:gd name="connsiteX26" fmla="*/ 179522 w 1102974"/>
              <a:gd name="connsiteY26" fmla="*/ 715524 h 1102779"/>
              <a:gd name="connsiteX27" fmla="*/ 92325 w 1102974"/>
              <a:gd name="connsiteY27" fmla="*/ 802721 h 1102779"/>
              <a:gd name="connsiteX28" fmla="*/ 92325 w 1102974"/>
              <a:gd name="connsiteY28" fmla="*/ 874529 h 1102779"/>
              <a:gd name="connsiteX29" fmla="*/ 212862 w 1102974"/>
              <a:gd name="connsiteY29" fmla="*/ 995066 h 1102779"/>
              <a:gd name="connsiteX30" fmla="*/ 284671 w 1102974"/>
              <a:gd name="connsiteY30" fmla="*/ 995066 h 1102779"/>
              <a:gd name="connsiteX31" fmla="*/ 369303 w 1102974"/>
              <a:gd name="connsiteY31" fmla="*/ 910434 h 1102779"/>
              <a:gd name="connsiteX32" fmla="*/ 407772 w 1102974"/>
              <a:gd name="connsiteY32" fmla="*/ 925821 h 1102779"/>
              <a:gd name="connsiteX33" fmla="*/ 407772 w 1102974"/>
              <a:gd name="connsiteY33" fmla="*/ 1054051 h 1102779"/>
              <a:gd name="connsiteX34" fmla="*/ 456499 w 1102974"/>
              <a:gd name="connsiteY34" fmla="*/ 1102779 h 1102779"/>
              <a:gd name="connsiteX35" fmla="*/ 625763 w 1102974"/>
              <a:gd name="connsiteY35" fmla="*/ 1102779 h 1102779"/>
              <a:gd name="connsiteX36" fmla="*/ 674490 w 1102974"/>
              <a:gd name="connsiteY36" fmla="*/ 1054051 h 1102779"/>
              <a:gd name="connsiteX37" fmla="*/ 674490 w 1102974"/>
              <a:gd name="connsiteY37" fmla="*/ 933516 h 1102779"/>
              <a:gd name="connsiteX38" fmla="*/ 712959 w 1102974"/>
              <a:gd name="connsiteY38" fmla="*/ 918128 h 1102779"/>
              <a:gd name="connsiteX39" fmla="*/ 802720 w 1102974"/>
              <a:gd name="connsiteY39" fmla="*/ 1007889 h 1102779"/>
              <a:gd name="connsiteX40" fmla="*/ 874529 w 1102974"/>
              <a:gd name="connsiteY40" fmla="*/ 1007889 h 1102779"/>
              <a:gd name="connsiteX41" fmla="*/ 995065 w 1102974"/>
              <a:gd name="connsiteY41" fmla="*/ 887352 h 1102779"/>
              <a:gd name="connsiteX42" fmla="*/ 995065 w 1102974"/>
              <a:gd name="connsiteY42" fmla="*/ 815544 h 1102779"/>
              <a:gd name="connsiteX43" fmla="*/ 912998 w 1102974"/>
              <a:gd name="connsiteY43" fmla="*/ 733476 h 1102779"/>
              <a:gd name="connsiteX44" fmla="*/ 930950 w 1102974"/>
              <a:gd name="connsiteY44" fmla="*/ 692443 h 1102779"/>
              <a:gd name="connsiteX45" fmla="*/ 1054051 w 1102974"/>
              <a:gd name="connsiteY45" fmla="*/ 692443 h 1102779"/>
              <a:gd name="connsiteX46" fmla="*/ 1102779 w 1102974"/>
              <a:gd name="connsiteY46" fmla="*/ 643715 h 1102779"/>
              <a:gd name="connsiteX47" fmla="*/ 1102779 w 1102974"/>
              <a:gd name="connsiteY47" fmla="*/ 474451 h 1102779"/>
              <a:gd name="connsiteX48" fmla="*/ 1054051 w 1102974"/>
              <a:gd name="connsiteY48" fmla="*/ 430853 h 1102779"/>
              <a:gd name="connsiteX49" fmla="*/ 702701 w 1102974"/>
              <a:gd name="connsiteY49" fmla="*/ 546260 h 1102779"/>
              <a:gd name="connsiteX50" fmla="*/ 551390 w 1102974"/>
              <a:gd name="connsiteY50" fmla="*/ 697572 h 1102779"/>
              <a:gd name="connsiteX51" fmla="*/ 400078 w 1102974"/>
              <a:gd name="connsiteY51" fmla="*/ 546260 h 1102779"/>
              <a:gd name="connsiteX52" fmla="*/ 551390 w 1102974"/>
              <a:gd name="connsiteY52" fmla="*/ 394949 h 1102779"/>
              <a:gd name="connsiteX53" fmla="*/ 702701 w 1102974"/>
              <a:gd name="connsiteY53" fmla="*/ 546260 h 110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02974" h="1102779">
                <a:moveTo>
                  <a:pt x="1054051" y="430853"/>
                </a:moveTo>
                <a:lnTo>
                  <a:pt x="946338" y="430853"/>
                </a:lnTo>
                <a:cubicBezTo>
                  <a:pt x="941209" y="415466"/>
                  <a:pt x="936080" y="400078"/>
                  <a:pt x="928386" y="384690"/>
                </a:cubicBezTo>
                <a:lnTo>
                  <a:pt x="1010453" y="302623"/>
                </a:lnTo>
                <a:cubicBezTo>
                  <a:pt x="1030970" y="282106"/>
                  <a:pt x="1030970" y="251331"/>
                  <a:pt x="1010453" y="230814"/>
                </a:cubicBezTo>
                <a:lnTo>
                  <a:pt x="889917" y="110278"/>
                </a:lnTo>
                <a:cubicBezTo>
                  <a:pt x="869400" y="89761"/>
                  <a:pt x="838625" y="89761"/>
                  <a:pt x="818108" y="110278"/>
                </a:cubicBezTo>
                <a:lnTo>
                  <a:pt x="746299" y="182087"/>
                </a:lnTo>
                <a:cubicBezTo>
                  <a:pt x="730912" y="174393"/>
                  <a:pt x="712959" y="166699"/>
                  <a:pt x="697572" y="159005"/>
                </a:cubicBezTo>
                <a:lnTo>
                  <a:pt x="697572" y="48728"/>
                </a:lnTo>
                <a:cubicBezTo>
                  <a:pt x="697572" y="20517"/>
                  <a:pt x="674490" y="0"/>
                  <a:pt x="648844" y="0"/>
                </a:cubicBezTo>
                <a:lnTo>
                  <a:pt x="479581" y="0"/>
                </a:lnTo>
                <a:cubicBezTo>
                  <a:pt x="451370" y="0"/>
                  <a:pt x="430853" y="23082"/>
                  <a:pt x="430853" y="48728"/>
                </a:cubicBezTo>
                <a:lnTo>
                  <a:pt x="430853" y="151312"/>
                </a:lnTo>
                <a:cubicBezTo>
                  <a:pt x="412901" y="156441"/>
                  <a:pt x="397513" y="164135"/>
                  <a:pt x="379561" y="171828"/>
                </a:cubicBezTo>
                <a:lnTo>
                  <a:pt x="302623" y="94890"/>
                </a:lnTo>
                <a:cubicBezTo>
                  <a:pt x="282106" y="74374"/>
                  <a:pt x="251331" y="74374"/>
                  <a:pt x="230814" y="94890"/>
                </a:cubicBezTo>
                <a:lnTo>
                  <a:pt x="110278" y="215427"/>
                </a:lnTo>
                <a:cubicBezTo>
                  <a:pt x="89761" y="235943"/>
                  <a:pt x="89761" y="266719"/>
                  <a:pt x="110278" y="287235"/>
                </a:cubicBezTo>
                <a:lnTo>
                  <a:pt x="184651" y="361609"/>
                </a:lnTo>
                <a:cubicBezTo>
                  <a:pt x="176957" y="376996"/>
                  <a:pt x="169264" y="392384"/>
                  <a:pt x="164134" y="407772"/>
                </a:cubicBezTo>
                <a:lnTo>
                  <a:pt x="48727" y="407772"/>
                </a:lnTo>
                <a:cubicBezTo>
                  <a:pt x="20517" y="407772"/>
                  <a:pt x="0" y="430853"/>
                  <a:pt x="0" y="456499"/>
                </a:cubicBezTo>
                <a:lnTo>
                  <a:pt x="0" y="625763"/>
                </a:lnTo>
                <a:cubicBezTo>
                  <a:pt x="0" y="653974"/>
                  <a:pt x="23081" y="674491"/>
                  <a:pt x="48727" y="674491"/>
                </a:cubicBezTo>
                <a:lnTo>
                  <a:pt x="161570" y="674491"/>
                </a:lnTo>
                <a:cubicBezTo>
                  <a:pt x="166699" y="689878"/>
                  <a:pt x="171828" y="702701"/>
                  <a:pt x="179522" y="715524"/>
                </a:cubicBezTo>
                <a:lnTo>
                  <a:pt x="92325" y="802721"/>
                </a:lnTo>
                <a:cubicBezTo>
                  <a:pt x="71809" y="823237"/>
                  <a:pt x="71809" y="854013"/>
                  <a:pt x="92325" y="874529"/>
                </a:cubicBezTo>
                <a:lnTo>
                  <a:pt x="212862" y="995066"/>
                </a:lnTo>
                <a:cubicBezTo>
                  <a:pt x="233379" y="1015582"/>
                  <a:pt x="264154" y="1015582"/>
                  <a:pt x="284671" y="995066"/>
                </a:cubicBezTo>
                <a:lnTo>
                  <a:pt x="369303" y="910434"/>
                </a:lnTo>
                <a:cubicBezTo>
                  <a:pt x="382126" y="915563"/>
                  <a:pt x="394949" y="920693"/>
                  <a:pt x="407772" y="925821"/>
                </a:cubicBezTo>
                <a:lnTo>
                  <a:pt x="407772" y="1054051"/>
                </a:lnTo>
                <a:cubicBezTo>
                  <a:pt x="407772" y="1082262"/>
                  <a:pt x="430853" y="1102779"/>
                  <a:pt x="456499" y="1102779"/>
                </a:cubicBezTo>
                <a:lnTo>
                  <a:pt x="625763" y="1102779"/>
                </a:lnTo>
                <a:cubicBezTo>
                  <a:pt x="653974" y="1102779"/>
                  <a:pt x="674490" y="1079697"/>
                  <a:pt x="674490" y="1054051"/>
                </a:cubicBezTo>
                <a:lnTo>
                  <a:pt x="674490" y="933516"/>
                </a:lnTo>
                <a:cubicBezTo>
                  <a:pt x="687313" y="928386"/>
                  <a:pt x="700136" y="925821"/>
                  <a:pt x="712959" y="918128"/>
                </a:cubicBezTo>
                <a:lnTo>
                  <a:pt x="802720" y="1007889"/>
                </a:lnTo>
                <a:cubicBezTo>
                  <a:pt x="823237" y="1028405"/>
                  <a:pt x="854012" y="1028405"/>
                  <a:pt x="874529" y="1007889"/>
                </a:cubicBezTo>
                <a:lnTo>
                  <a:pt x="995065" y="887352"/>
                </a:lnTo>
                <a:cubicBezTo>
                  <a:pt x="1015582" y="866836"/>
                  <a:pt x="1015582" y="836060"/>
                  <a:pt x="995065" y="815544"/>
                </a:cubicBezTo>
                <a:lnTo>
                  <a:pt x="912998" y="733476"/>
                </a:lnTo>
                <a:cubicBezTo>
                  <a:pt x="920692" y="720653"/>
                  <a:pt x="925821" y="707830"/>
                  <a:pt x="930950" y="692443"/>
                </a:cubicBezTo>
                <a:lnTo>
                  <a:pt x="1054051" y="692443"/>
                </a:lnTo>
                <a:cubicBezTo>
                  <a:pt x="1082262" y="692443"/>
                  <a:pt x="1102779" y="669361"/>
                  <a:pt x="1102779" y="643715"/>
                </a:cubicBezTo>
                <a:lnTo>
                  <a:pt x="1102779" y="474451"/>
                </a:lnTo>
                <a:cubicBezTo>
                  <a:pt x="1105343" y="453935"/>
                  <a:pt x="1082262" y="430853"/>
                  <a:pt x="1054051" y="430853"/>
                </a:cubicBezTo>
                <a:close/>
                <a:moveTo>
                  <a:pt x="702701" y="546260"/>
                </a:moveTo>
                <a:cubicBezTo>
                  <a:pt x="702701" y="630892"/>
                  <a:pt x="636021" y="697572"/>
                  <a:pt x="551390" y="697572"/>
                </a:cubicBezTo>
                <a:cubicBezTo>
                  <a:pt x="466758" y="697572"/>
                  <a:pt x="400078" y="630892"/>
                  <a:pt x="400078" y="546260"/>
                </a:cubicBezTo>
                <a:cubicBezTo>
                  <a:pt x="400078" y="461628"/>
                  <a:pt x="466758" y="394949"/>
                  <a:pt x="551390" y="394949"/>
                </a:cubicBezTo>
                <a:cubicBezTo>
                  <a:pt x="636021" y="394949"/>
                  <a:pt x="702701" y="464193"/>
                  <a:pt x="702701" y="546260"/>
                </a:cubicBezTo>
                <a:close/>
              </a:path>
            </a:pathLst>
          </a:custGeom>
          <a:solidFill>
            <a:schemeClr val="accent5"/>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3" name="Freeform: Shape 352">
            <a:extLst>
              <a:ext uri="{FF2B5EF4-FFF2-40B4-BE49-F238E27FC236}">
                <a16:creationId xmlns:a16="http://schemas.microsoft.com/office/drawing/2014/main" id="{2111E175-CCD3-4EEC-BA9B-E5FDB38C6E5D}"/>
              </a:ext>
            </a:extLst>
          </p:cNvPr>
          <p:cNvSpPr/>
          <p:nvPr/>
        </p:nvSpPr>
        <p:spPr>
          <a:xfrm>
            <a:off x="14410940" y="6798990"/>
            <a:ext cx="2057049" cy="2057049"/>
          </a:xfrm>
          <a:custGeom>
            <a:avLst/>
            <a:gdLst>
              <a:gd name="connsiteX0" fmla="*/ 2056812 w 2056811"/>
              <a:gd name="connsiteY0" fmla="*/ 1028406 h 2056811"/>
              <a:gd name="connsiteX1" fmla="*/ 1028406 w 2056811"/>
              <a:gd name="connsiteY1" fmla="*/ 2056811 h 2056811"/>
              <a:gd name="connsiteX2" fmla="*/ 0 w 2056811"/>
              <a:gd name="connsiteY2" fmla="*/ 1028405 h 2056811"/>
              <a:gd name="connsiteX3" fmla="*/ 1028406 w 2056811"/>
              <a:gd name="connsiteY3" fmla="*/ 0 h 2056811"/>
              <a:gd name="connsiteX4" fmla="*/ 2056812 w 2056811"/>
              <a:gd name="connsiteY4" fmla="*/ 1028406 h 2056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811" h="2056811">
                <a:moveTo>
                  <a:pt x="2056812" y="1028406"/>
                </a:moveTo>
                <a:cubicBezTo>
                  <a:pt x="2056812" y="1596378"/>
                  <a:pt x="1596379" y="2056811"/>
                  <a:pt x="1028406" y="2056811"/>
                </a:cubicBezTo>
                <a:cubicBezTo>
                  <a:pt x="460433" y="2056811"/>
                  <a:pt x="0" y="1596378"/>
                  <a:pt x="0" y="1028405"/>
                </a:cubicBezTo>
                <a:cubicBezTo>
                  <a:pt x="0" y="460432"/>
                  <a:pt x="460433" y="0"/>
                  <a:pt x="1028406" y="0"/>
                </a:cubicBezTo>
                <a:cubicBezTo>
                  <a:pt x="1596378" y="0"/>
                  <a:pt x="2056812" y="460432"/>
                  <a:pt x="2056812" y="1028406"/>
                </a:cubicBezTo>
                <a:close/>
              </a:path>
            </a:pathLst>
          </a:custGeom>
          <a:solidFill>
            <a:schemeClr val="bg1">
              <a:lumMod val="9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55" name="Freeform: Shape 354">
            <a:extLst>
              <a:ext uri="{FF2B5EF4-FFF2-40B4-BE49-F238E27FC236}">
                <a16:creationId xmlns:a16="http://schemas.microsoft.com/office/drawing/2014/main" id="{14F46C19-DE0E-40AE-A640-D204AFDB7BA3}"/>
              </a:ext>
            </a:extLst>
          </p:cNvPr>
          <p:cNvSpPr/>
          <p:nvPr/>
        </p:nvSpPr>
        <p:spPr>
          <a:xfrm>
            <a:off x="15113722" y="7235022"/>
            <a:ext cx="687393" cy="1190113"/>
          </a:xfrm>
          <a:custGeom>
            <a:avLst/>
            <a:gdLst>
              <a:gd name="connsiteX0" fmla="*/ 687314 w 687313"/>
              <a:gd name="connsiteY0" fmla="*/ 797591 h 1189975"/>
              <a:gd name="connsiteX1" fmla="*/ 605246 w 687313"/>
              <a:gd name="connsiteY1" fmla="*/ 987372 h 1189975"/>
              <a:gd name="connsiteX2" fmla="*/ 387255 w 687313"/>
              <a:gd name="connsiteY2" fmla="*/ 1079697 h 1189975"/>
              <a:gd name="connsiteX3" fmla="*/ 387255 w 687313"/>
              <a:gd name="connsiteY3" fmla="*/ 1189976 h 1189975"/>
              <a:gd name="connsiteX4" fmla="*/ 307752 w 687313"/>
              <a:gd name="connsiteY4" fmla="*/ 1189976 h 1189975"/>
              <a:gd name="connsiteX5" fmla="*/ 307752 w 687313"/>
              <a:gd name="connsiteY5" fmla="*/ 1079697 h 1189975"/>
              <a:gd name="connsiteX6" fmla="*/ 84632 w 687313"/>
              <a:gd name="connsiteY6" fmla="*/ 997631 h 1189975"/>
              <a:gd name="connsiteX7" fmla="*/ 0 w 687313"/>
              <a:gd name="connsiteY7" fmla="*/ 802721 h 1189975"/>
              <a:gd name="connsiteX8" fmla="*/ 202603 w 687313"/>
              <a:gd name="connsiteY8" fmla="*/ 802721 h 1189975"/>
              <a:gd name="connsiteX9" fmla="*/ 305188 w 687313"/>
              <a:gd name="connsiteY9" fmla="*/ 923257 h 1189975"/>
              <a:gd name="connsiteX10" fmla="*/ 305188 w 687313"/>
              <a:gd name="connsiteY10" fmla="*/ 664232 h 1189975"/>
              <a:gd name="connsiteX11" fmla="*/ 117972 w 687313"/>
              <a:gd name="connsiteY11" fmla="*/ 600117 h 1189975"/>
              <a:gd name="connsiteX12" fmla="*/ 0 w 687313"/>
              <a:gd name="connsiteY12" fmla="*/ 392384 h 1189975"/>
              <a:gd name="connsiteX13" fmla="*/ 87196 w 687313"/>
              <a:gd name="connsiteY13" fmla="*/ 197474 h 1189975"/>
              <a:gd name="connsiteX14" fmla="*/ 305188 w 687313"/>
              <a:gd name="connsiteY14" fmla="*/ 110278 h 1189975"/>
              <a:gd name="connsiteX15" fmla="*/ 305188 w 687313"/>
              <a:gd name="connsiteY15" fmla="*/ 0 h 1189975"/>
              <a:gd name="connsiteX16" fmla="*/ 384690 w 687313"/>
              <a:gd name="connsiteY16" fmla="*/ 0 h 1189975"/>
              <a:gd name="connsiteX17" fmla="*/ 384690 w 687313"/>
              <a:gd name="connsiteY17" fmla="*/ 110278 h 1189975"/>
              <a:gd name="connsiteX18" fmla="*/ 594988 w 687313"/>
              <a:gd name="connsiteY18" fmla="*/ 184651 h 1189975"/>
              <a:gd name="connsiteX19" fmla="*/ 679620 w 687313"/>
              <a:gd name="connsiteY19" fmla="*/ 379561 h 1189975"/>
              <a:gd name="connsiteX20" fmla="*/ 479581 w 687313"/>
              <a:gd name="connsiteY20" fmla="*/ 379561 h 1189975"/>
              <a:gd name="connsiteX21" fmla="*/ 451370 w 687313"/>
              <a:gd name="connsiteY21" fmla="*/ 307752 h 1189975"/>
              <a:gd name="connsiteX22" fmla="*/ 384690 w 687313"/>
              <a:gd name="connsiteY22" fmla="*/ 266719 h 1189975"/>
              <a:gd name="connsiteX23" fmla="*/ 384690 w 687313"/>
              <a:gd name="connsiteY23" fmla="*/ 523179 h 1189975"/>
              <a:gd name="connsiteX24" fmla="*/ 574471 w 687313"/>
              <a:gd name="connsiteY24" fmla="*/ 587294 h 1189975"/>
              <a:gd name="connsiteX25" fmla="*/ 687314 w 687313"/>
              <a:gd name="connsiteY25" fmla="*/ 797591 h 1189975"/>
              <a:gd name="connsiteX26" fmla="*/ 200039 w 687313"/>
              <a:gd name="connsiteY26" fmla="*/ 384690 h 1189975"/>
              <a:gd name="connsiteX27" fmla="*/ 307752 w 687313"/>
              <a:gd name="connsiteY27" fmla="*/ 505227 h 1189975"/>
              <a:gd name="connsiteX28" fmla="*/ 307752 w 687313"/>
              <a:gd name="connsiteY28" fmla="*/ 269283 h 1189975"/>
              <a:gd name="connsiteX29" fmla="*/ 200039 w 687313"/>
              <a:gd name="connsiteY29" fmla="*/ 384690 h 1189975"/>
              <a:gd name="connsiteX30" fmla="*/ 489839 w 687313"/>
              <a:gd name="connsiteY30" fmla="*/ 810414 h 1189975"/>
              <a:gd name="connsiteX31" fmla="*/ 387255 w 687313"/>
              <a:gd name="connsiteY31" fmla="*/ 692443 h 1189975"/>
              <a:gd name="connsiteX32" fmla="*/ 387255 w 687313"/>
              <a:gd name="connsiteY32" fmla="*/ 928386 h 1189975"/>
              <a:gd name="connsiteX33" fmla="*/ 464193 w 687313"/>
              <a:gd name="connsiteY33" fmla="*/ 887352 h 1189975"/>
              <a:gd name="connsiteX34" fmla="*/ 489839 w 687313"/>
              <a:gd name="connsiteY34" fmla="*/ 810414 h 118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87313" h="1189975">
                <a:moveTo>
                  <a:pt x="687314" y="797591"/>
                </a:moveTo>
                <a:cubicBezTo>
                  <a:pt x="687314" y="869400"/>
                  <a:pt x="659103" y="933516"/>
                  <a:pt x="605246" y="987372"/>
                </a:cubicBezTo>
                <a:cubicBezTo>
                  <a:pt x="551390" y="1041228"/>
                  <a:pt x="477016" y="1072004"/>
                  <a:pt x="387255" y="1079697"/>
                </a:cubicBezTo>
                <a:lnTo>
                  <a:pt x="387255" y="1189976"/>
                </a:lnTo>
                <a:lnTo>
                  <a:pt x="307752" y="1189976"/>
                </a:lnTo>
                <a:lnTo>
                  <a:pt x="307752" y="1079697"/>
                </a:lnTo>
                <a:cubicBezTo>
                  <a:pt x="215426" y="1074569"/>
                  <a:pt x="141053" y="1046358"/>
                  <a:pt x="84632" y="997631"/>
                </a:cubicBezTo>
                <a:cubicBezTo>
                  <a:pt x="28211" y="948903"/>
                  <a:pt x="0" y="884788"/>
                  <a:pt x="0" y="802721"/>
                </a:cubicBezTo>
                <a:lnTo>
                  <a:pt x="202603" y="802721"/>
                </a:lnTo>
                <a:cubicBezTo>
                  <a:pt x="207733" y="871965"/>
                  <a:pt x="241072" y="912998"/>
                  <a:pt x="305188" y="923257"/>
                </a:cubicBezTo>
                <a:lnTo>
                  <a:pt x="305188" y="664232"/>
                </a:lnTo>
                <a:cubicBezTo>
                  <a:pt x="212862" y="638586"/>
                  <a:pt x="151311" y="618069"/>
                  <a:pt x="117972" y="600117"/>
                </a:cubicBezTo>
                <a:cubicBezTo>
                  <a:pt x="38469" y="556519"/>
                  <a:pt x="0" y="487274"/>
                  <a:pt x="0" y="392384"/>
                </a:cubicBezTo>
                <a:cubicBezTo>
                  <a:pt x="0" y="312881"/>
                  <a:pt x="28211" y="248766"/>
                  <a:pt x="87196" y="197474"/>
                </a:cubicBezTo>
                <a:cubicBezTo>
                  <a:pt x="143618" y="146182"/>
                  <a:pt x="217991" y="117972"/>
                  <a:pt x="305188" y="110278"/>
                </a:cubicBezTo>
                <a:lnTo>
                  <a:pt x="305188" y="0"/>
                </a:lnTo>
                <a:lnTo>
                  <a:pt x="384690" y="0"/>
                </a:lnTo>
                <a:lnTo>
                  <a:pt x="384690" y="110278"/>
                </a:lnTo>
                <a:cubicBezTo>
                  <a:pt x="471887" y="115407"/>
                  <a:pt x="541131" y="141053"/>
                  <a:pt x="594988" y="184651"/>
                </a:cubicBezTo>
                <a:cubicBezTo>
                  <a:pt x="646280" y="228250"/>
                  <a:pt x="674491" y="294929"/>
                  <a:pt x="679620" y="379561"/>
                </a:cubicBezTo>
                <a:lnTo>
                  <a:pt x="479581" y="379561"/>
                </a:lnTo>
                <a:cubicBezTo>
                  <a:pt x="477016" y="351350"/>
                  <a:pt x="466758" y="328269"/>
                  <a:pt x="451370" y="307752"/>
                </a:cubicBezTo>
                <a:cubicBezTo>
                  <a:pt x="433418" y="287235"/>
                  <a:pt x="412901" y="274412"/>
                  <a:pt x="384690" y="266719"/>
                </a:cubicBezTo>
                <a:lnTo>
                  <a:pt x="384690" y="523179"/>
                </a:lnTo>
                <a:cubicBezTo>
                  <a:pt x="477016" y="546260"/>
                  <a:pt x="541131" y="569342"/>
                  <a:pt x="574471" y="587294"/>
                </a:cubicBezTo>
                <a:cubicBezTo>
                  <a:pt x="648845" y="636022"/>
                  <a:pt x="687314" y="705266"/>
                  <a:pt x="687314" y="797591"/>
                </a:cubicBezTo>
                <a:close/>
                <a:moveTo>
                  <a:pt x="200039" y="384690"/>
                </a:moveTo>
                <a:cubicBezTo>
                  <a:pt x="200039" y="441112"/>
                  <a:pt x="235944" y="482145"/>
                  <a:pt x="307752" y="505227"/>
                </a:cubicBezTo>
                <a:lnTo>
                  <a:pt x="307752" y="269283"/>
                </a:lnTo>
                <a:cubicBezTo>
                  <a:pt x="235944" y="279542"/>
                  <a:pt x="200039" y="318011"/>
                  <a:pt x="200039" y="384690"/>
                </a:cubicBezTo>
                <a:close/>
                <a:moveTo>
                  <a:pt x="489839" y="810414"/>
                </a:moveTo>
                <a:cubicBezTo>
                  <a:pt x="489839" y="759122"/>
                  <a:pt x="456500" y="718089"/>
                  <a:pt x="387255" y="692443"/>
                </a:cubicBezTo>
                <a:lnTo>
                  <a:pt x="387255" y="928386"/>
                </a:lnTo>
                <a:cubicBezTo>
                  <a:pt x="420595" y="923257"/>
                  <a:pt x="446241" y="907870"/>
                  <a:pt x="464193" y="887352"/>
                </a:cubicBezTo>
                <a:cubicBezTo>
                  <a:pt x="479581" y="864271"/>
                  <a:pt x="489839" y="838625"/>
                  <a:pt x="489839" y="810414"/>
                </a:cubicBezTo>
                <a:close/>
              </a:path>
            </a:pathLst>
          </a:custGeom>
          <a:solidFill>
            <a:schemeClr val="accent5"/>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7" name="Freeform: Shape 396">
            <a:extLst>
              <a:ext uri="{FF2B5EF4-FFF2-40B4-BE49-F238E27FC236}">
                <a16:creationId xmlns:a16="http://schemas.microsoft.com/office/drawing/2014/main" id="{510E1830-F7EE-4109-B757-F03872CDAEC9}"/>
              </a:ext>
            </a:extLst>
          </p:cNvPr>
          <p:cNvSpPr/>
          <p:nvPr/>
        </p:nvSpPr>
        <p:spPr>
          <a:xfrm>
            <a:off x="13095148" y="10348811"/>
            <a:ext cx="1564588" cy="1564588"/>
          </a:xfrm>
          <a:custGeom>
            <a:avLst/>
            <a:gdLst>
              <a:gd name="connsiteX0" fmla="*/ 1564408 w 1564407"/>
              <a:gd name="connsiteY0" fmla="*/ 782204 h 1564407"/>
              <a:gd name="connsiteX1" fmla="*/ 782204 w 1564407"/>
              <a:gd name="connsiteY1" fmla="*/ 1564408 h 1564407"/>
              <a:gd name="connsiteX2" fmla="*/ 0 w 1564407"/>
              <a:gd name="connsiteY2" fmla="*/ 782204 h 1564407"/>
              <a:gd name="connsiteX3" fmla="*/ 782204 w 1564407"/>
              <a:gd name="connsiteY3" fmla="*/ 0 h 1564407"/>
              <a:gd name="connsiteX4" fmla="*/ 1564408 w 1564407"/>
              <a:gd name="connsiteY4" fmla="*/ 782204 h 156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407" h="1564407">
                <a:moveTo>
                  <a:pt x="1564408" y="782204"/>
                </a:moveTo>
                <a:cubicBezTo>
                  <a:pt x="1564408" y="1214203"/>
                  <a:pt x="1214204" y="1564408"/>
                  <a:pt x="782204" y="1564408"/>
                </a:cubicBezTo>
                <a:cubicBezTo>
                  <a:pt x="350205" y="1564408"/>
                  <a:pt x="0" y="1214203"/>
                  <a:pt x="0" y="782204"/>
                </a:cubicBezTo>
                <a:cubicBezTo>
                  <a:pt x="0" y="350204"/>
                  <a:pt x="350205" y="0"/>
                  <a:pt x="782204" y="0"/>
                </a:cubicBezTo>
                <a:cubicBezTo>
                  <a:pt x="1214204" y="0"/>
                  <a:pt x="1564408" y="350204"/>
                  <a:pt x="1564408" y="782204"/>
                </a:cubicBezTo>
                <a:close/>
              </a:path>
            </a:pathLst>
          </a:custGeom>
          <a:solidFill>
            <a:schemeClr val="bg1">
              <a:lumMod val="9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8" name="Freeform: Shape 397">
            <a:extLst>
              <a:ext uri="{FF2B5EF4-FFF2-40B4-BE49-F238E27FC236}">
                <a16:creationId xmlns:a16="http://schemas.microsoft.com/office/drawing/2014/main" id="{9A7D9D04-F150-428D-8A44-1EC17E9E379E}"/>
              </a:ext>
            </a:extLst>
          </p:cNvPr>
          <p:cNvSpPr/>
          <p:nvPr/>
        </p:nvSpPr>
        <p:spPr>
          <a:xfrm>
            <a:off x="13041239" y="10296273"/>
            <a:ext cx="1666981" cy="1666602"/>
          </a:xfrm>
          <a:custGeom>
            <a:avLst/>
            <a:gdLst>
              <a:gd name="connsiteX0" fmla="*/ 46 w 1666788"/>
              <a:gd name="connsiteY0" fmla="*/ 834736 h 1666409"/>
              <a:gd name="connsiteX1" fmla="*/ 546306 w 1666788"/>
              <a:gd name="connsiteY1" fmla="*/ 1616940 h 1666409"/>
              <a:gd name="connsiteX2" fmla="*/ 1479821 w 1666788"/>
              <a:gd name="connsiteY2" fmla="*/ 1360480 h 1666409"/>
              <a:gd name="connsiteX3" fmla="*/ 1554195 w 1666788"/>
              <a:gd name="connsiteY3" fmla="*/ 411577 h 1666409"/>
              <a:gd name="connsiteX4" fmla="*/ 679666 w 1666788"/>
              <a:gd name="connsiteY4" fmla="*/ 14063 h 1666409"/>
              <a:gd name="connsiteX5" fmla="*/ 46 w 1666788"/>
              <a:gd name="connsiteY5" fmla="*/ 834736 h 1666409"/>
              <a:gd name="connsiteX6" fmla="*/ 102630 w 1666788"/>
              <a:gd name="connsiteY6" fmla="*/ 834736 h 1666409"/>
              <a:gd name="connsiteX7" fmla="*/ 833542 w 1666788"/>
              <a:gd name="connsiteY7" fmla="*/ 103824 h 1666409"/>
              <a:gd name="connsiteX8" fmla="*/ 1564454 w 1666788"/>
              <a:gd name="connsiteY8" fmla="*/ 834736 h 1666409"/>
              <a:gd name="connsiteX9" fmla="*/ 833542 w 1666788"/>
              <a:gd name="connsiteY9" fmla="*/ 1565648 h 1666409"/>
              <a:gd name="connsiteX10" fmla="*/ 102630 w 1666788"/>
              <a:gd name="connsiteY10" fmla="*/ 834736 h 1666409"/>
              <a:gd name="connsiteX11" fmla="*/ 46 w 1666788"/>
              <a:gd name="connsiteY11" fmla="*/ 834736 h 166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6788" h="1666409">
                <a:moveTo>
                  <a:pt x="46" y="834736"/>
                </a:moveTo>
                <a:cubicBezTo>
                  <a:pt x="7740" y="1183522"/>
                  <a:pt x="218037" y="1496403"/>
                  <a:pt x="546306" y="1616940"/>
                </a:cubicBezTo>
                <a:cubicBezTo>
                  <a:pt x="877140" y="1737476"/>
                  <a:pt x="1256701" y="1632328"/>
                  <a:pt x="1479821" y="1360480"/>
                </a:cubicBezTo>
                <a:cubicBezTo>
                  <a:pt x="1697813" y="1093761"/>
                  <a:pt x="1728588" y="709071"/>
                  <a:pt x="1554195" y="411577"/>
                </a:cubicBezTo>
                <a:cubicBezTo>
                  <a:pt x="1377237" y="108953"/>
                  <a:pt x="1023322" y="-50052"/>
                  <a:pt x="679666" y="14063"/>
                </a:cubicBezTo>
                <a:cubicBezTo>
                  <a:pt x="284717" y="88437"/>
                  <a:pt x="10304" y="439787"/>
                  <a:pt x="46" y="834736"/>
                </a:cubicBezTo>
                <a:cubicBezTo>
                  <a:pt x="-2519" y="901416"/>
                  <a:pt x="102630" y="901416"/>
                  <a:pt x="102630" y="834736"/>
                </a:cubicBezTo>
                <a:cubicBezTo>
                  <a:pt x="110324" y="437223"/>
                  <a:pt x="428334" y="103824"/>
                  <a:pt x="833542" y="103824"/>
                </a:cubicBezTo>
                <a:cubicBezTo>
                  <a:pt x="1231055" y="103824"/>
                  <a:pt x="1564454" y="437223"/>
                  <a:pt x="1564454" y="834736"/>
                </a:cubicBezTo>
                <a:cubicBezTo>
                  <a:pt x="1564454" y="1232249"/>
                  <a:pt x="1231055" y="1565648"/>
                  <a:pt x="833542" y="1565648"/>
                </a:cubicBezTo>
                <a:cubicBezTo>
                  <a:pt x="428334" y="1565648"/>
                  <a:pt x="112889" y="1232249"/>
                  <a:pt x="102630" y="834736"/>
                </a:cubicBezTo>
                <a:cubicBezTo>
                  <a:pt x="102630" y="768056"/>
                  <a:pt x="46" y="768056"/>
                  <a:pt x="46" y="834736"/>
                </a:cubicBezTo>
                <a:close/>
              </a:path>
            </a:pathLst>
          </a:custGeom>
          <a:solidFill>
            <a:schemeClr val="bg2"/>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399" name="Freeform: Shape 398">
            <a:extLst>
              <a:ext uri="{FF2B5EF4-FFF2-40B4-BE49-F238E27FC236}">
                <a16:creationId xmlns:a16="http://schemas.microsoft.com/office/drawing/2014/main" id="{E38AD0B2-FA80-42F8-83A3-2CB77C4778F4}"/>
              </a:ext>
            </a:extLst>
          </p:cNvPr>
          <p:cNvSpPr/>
          <p:nvPr/>
        </p:nvSpPr>
        <p:spPr>
          <a:xfrm>
            <a:off x="13549136" y="10779714"/>
            <a:ext cx="630965" cy="661744"/>
          </a:xfrm>
          <a:custGeom>
            <a:avLst/>
            <a:gdLst>
              <a:gd name="connsiteX0" fmla="*/ 71809 w 630892"/>
              <a:gd name="connsiteY0" fmla="*/ 589859 h 661667"/>
              <a:gd name="connsiteX1" fmla="*/ 71809 w 630892"/>
              <a:gd name="connsiteY1" fmla="*/ 0 h 661667"/>
              <a:gd name="connsiteX2" fmla="*/ 0 w 630892"/>
              <a:gd name="connsiteY2" fmla="*/ 0 h 661667"/>
              <a:gd name="connsiteX3" fmla="*/ 0 w 630892"/>
              <a:gd name="connsiteY3" fmla="*/ 589859 h 661667"/>
              <a:gd name="connsiteX4" fmla="*/ 0 w 630892"/>
              <a:gd name="connsiteY4" fmla="*/ 589859 h 661667"/>
              <a:gd name="connsiteX5" fmla="*/ 0 w 630892"/>
              <a:gd name="connsiteY5" fmla="*/ 661668 h 661667"/>
              <a:gd name="connsiteX6" fmla="*/ 630892 w 630892"/>
              <a:gd name="connsiteY6" fmla="*/ 661668 h 661667"/>
              <a:gd name="connsiteX7" fmla="*/ 630892 w 630892"/>
              <a:gd name="connsiteY7" fmla="*/ 589859 h 66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892" h="661667">
                <a:moveTo>
                  <a:pt x="71809" y="589859"/>
                </a:moveTo>
                <a:lnTo>
                  <a:pt x="71809" y="0"/>
                </a:lnTo>
                <a:lnTo>
                  <a:pt x="0" y="0"/>
                </a:lnTo>
                <a:lnTo>
                  <a:pt x="0" y="589859"/>
                </a:lnTo>
                <a:lnTo>
                  <a:pt x="0" y="589859"/>
                </a:lnTo>
                <a:lnTo>
                  <a:pt x="0" y="661668"/>
                </a:lnTo>
                <a:lnTo>
                  <a:pt x="630892" y="661668"/>
                </a:lnTo>
                <a:lnTo>
                  <a:pt x="630892" y="589859"/>
                </a:lnTo>
                <a:close/>
              </a:path>
            </a:pathLst>
          </a:custGeom>
          <a:solidFill>
            <a:schemeClr val="accent5"/>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0" name="Freeform: Shape 399">
            <a:extLst>
              <a:ext uri="{FF2B5EF4-FFF2-40B4-BE49-F238E27FC236}">
                <a16:creationId xmlns:a16="http://schemas.microsoft.com/office/drawing/2014/main" id="{9049A31D-8212-4B75-968C-20B82043EC39}"/>
              </a:ext>
            </a:extLst>
          </p:cNvPr>
          <p:cNvSpPr/>
          <p:nvPr/>
        </p:nvSpPr>
        <p:spPr>
          <a:xfrm>
            <a:off x="13649765" y="10877181"/>
            <a:ext cx="502120" cy="432868"/>
          </a:xfrm>
          <a:custGeom>
            <a:avLst/>
            <a:gdLst>
              <a:gd name="connsiteX0" fmla="*/ 502063 w 502062"/>
              <a:gd name="connsiteY0" fmla="*/ 0 h 432818"/>
              <a:gd name="connsiteX1" fmla="*/ 353316 w 502062"/>
              <a:gd name="connsiteY1" fmla="*/ 92325 h 432818"/>
              <a:gd name="connsiteX2" fmla="*/ 404608 w 502062"/>
              <a:gd name="connsiteY2" fmla="*/ 120536 h 432818"/>
              <a:gd name="connsiteX3" fmla="*/ 327670 w 502062"/>
              <a:gd name="connsiteY3" fmla="*/ 261589 h 432818"/>
              <a:gd name="connsiteX4" fmla="*/ 150713 w 502062"/>
              <a:gd name="connsiteY4" fmla="*/ 143617 h 432818"/>
              <a:gd name="connsiteX5" fmla="*/ 112244 w 502062"/>
              <a:gd name="connsiteY5" fmla="*/ 153876 h 432818"/>
              <a:gd name="connsiteX6" fmla="*/ 1965 w 502062"/>
              <a:gd name="connsiteY6" fmla="*/ 397513 h 432818"/>
              <a:gd name="connsiteX7" fmla="*/ 14788 w 502062"/>
              <a:gd name="connsiteY7" fmla="*/ 430853 h 432818"/>
              <a:gd name="connsiteX8" fmla="*/ 48129 w 502062"/>
              <a:gd name="connsiteY8" fmla="*/ 418030 h 432818"/>
              <a:gd name="connsiteX9" fmla="*/ 145583 w 502062"/>
              <a:gd name="connsiteY9" fmla="*/ 202603 h 432818"/>
              <a:gd name="connsiteX10" fmla="*/ 319976 w 502062"/>
              <a:gd name="connsiteY10" fmla="*/ 320575 h 432818"/>
              <a:gd name="connsiteX11" fmla="*/ 355881 w 502062"/>
              <a:gd name="connsiteY11" fmla="*/ 310316 h 432818"/>
              <a:gd name="connsiteX12" fmla="*/ 445642 w 502062"/>
              <a:gd name="connsiteY12" fmla="*/ 143617 h 432818"/>
              <a:gd name="connsiteX13" fmla="*/ 491805 w 502062"/>
              <a:gd name="connsiteY13" fmla="*/ 169263 h 432818"/>
              <a:gd name="connsiteX14" fmla="*/ 502063 w 502062"/>
              <a:gd name="connsiteY14" fmla="*/ 0 h 43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2062" h="432818">
                <a:moveTo>
                  <a:pt x="502063" y="0"/>
                </a:moveTo>
                <a:lnTo>
                  <a:pt x="353316" y="92325"/>
                </a:lnTo>
                <a:lnTo>
                  <a:pt x="404608" y="120536"/>
                </a:lnTo>
                <a:lnTo>
                  <a:pt x="327670" y="261589"/>
                </a:lnTo>
                <a:lnTo>
                  <a:pt x="150713" y="143617"/>
                </a:lnTo>
                <a:cubicBezTo>
                  <a:pt x="137890" y="135924"/>
                  <a:pt x="119937" y="141053"/>
                  <a:pt x="112244" y="153876"/>
                </a:cubicBezTo>
                <a:lnTo>
                  <a:pt x="1965" y="397513"/>
                </a:lnTo>
                <a:cubicBezTo>
                  <a:pt x="-3163" y="410336"/>
                  <a:pt x="1965" y="425723"/>
                  <a:pt x="14788" y="430853"/>
                </a:cubicBezTo>
                <a:cubicBezTo>
                  <a:pt x="27611" y="435982"/>
                  <a:pt x="42999" y="430853"/>
                  <a:pt x="48129" y="418030"/>
                </a:cubicBezTo>
                <a:lnTo>
                  <a:pt x="145583" y="202603"/>
                </a:lnTo>
                <a:lnTo>
                  <a:pt x="319976" y="320575"/>
                </a:lnTo>
                <a:cubicBezTo>
                  <a:pt x="332799" y="328269"/>
                  <a:pt x="350751" y="325704"/>
                  <a:pt x="355881" y="310316"/>
                </a:cubicBezTo>
                <a:lnTo>
                  <a:pt x="445642" y="143617"/>
                </a:lnTo>
                <a:lnTo>
                  <a:pt x="491805" y="169263"/>
                </a:lnTo>
                <a:lnTo>
                  <a:pt x="502063" y="0"/>
                </a:lnTo>
                <a:close/>
              </a:path>
            </a:pathLst>
          </a:custGeom>
          <a:solidFill>
            <a:schemeClr val="accent5"/>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4" name="Freeform: Shape 403">
            <a:extLst>
              <a:ext uri="{FF2B5EF4-FFF2-40B4-BE49-F238E27FC236}">
                <a16:creationId xmlns:a16="http://schemas.microsoft.com/office/drawing/2014/main" id="{E549EF01-0C5B-4891-962C-4AAE50A57650}"/>
              </a:ext>
            </a:extLst>
          </p:cNvPr>
          <p:cNvSpPr/>
          <p:nvPr/>
        </p:nvSpPr>
        <p:spPr>
          <a:xfrm>
            <a:off x="9445297" y="10415499"/>
            <a:ext cx="1564588" cy="1564588"/>
          </a:xfrm>
          <a:custGeom>
            <a:avLst/>
            <a:gdLst>
              <a:gd name="connsiteX0" fmla="*/ 1564407 w 1564407"/>
              <a:gd name="connsiteY0" fmla="*/ 782204 h 1564407"/>
              <a:gd name="connsiteX1" fmla="*/ 782204 w 1564407"/>
              <a:gd name="connsiteY1" fmla="*/ 1564408 h 1564407"/>
              <a:gd name="connsiteX2" fmla="*/ 0 w 1564407"/>
              <a:gd name="connsiteY2" fmla="*/ 782204 h 1564407"/>
              <a:gd name="connsiteX3" fmla="*/ 782204 w 1564407"/>
              <a:gd name="connsiteY3" fmla="*/ 0 h 1564407"/>
              <a:gd name="connsiteX4" fmla="*/ 1564407 w 1564407"/>
              <a:gd name="connsiteY4" fmla="*/ 782204 h 156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407" h="1564407">
                <a:moveTo>
                  <a:pt x="1564407" y="782204"/>
                </a:moveTo>
                <a:cubicBezTo>
                  <a:pt x="1564407" y="1214204"/>
                  <a:pt x="1214203" y="1564408"/>
                  <a:pt x="782204" y="1564408"/>
                </a:cubicBezTo>
                <a:cubicBezTo>
                  <a:pt x="350205" y="1564408"/>
                  <a:pt x="0" y="1214204"/>
                  <a:pt x="0" y="782204"/>
                </a:cubicBezTo>
                <a:cubicBezTo>
                  <a:pt x="0" y="350205"/>
                  <a:pt x="350205" y="0"/>
                  <a:pt x="782204" y="0"/>
                </a:cubicBezTo>
                <a:cubicBezTo>
                  <a:pt x="1214203" y="0"/>
                  <a:pt x="1564407" y="350205"/>
                  <a:pt x="1564407" y="782204"/>
                </a:cubicBezTo>
                <a:close/>
              </a:path>
            </a:pathLst>
          </a:custGeom>
          <a:solidFill>
            <a:schemeClr val="bg1">
              <a:lumMod val="95000"/>
            </a:schemeClr>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406" name="Freeform: Shape 405">
            <a:extLst>
              <a:ext uri="{FF2B5EF4-FFF2-40B4-BE49-F238E27FC236}">
                <a16:creationId xmlns:a16="http://schemas.microsoft.com/office/drawing/2014/main" id="{E9882CE2-8592-4DEF-90BF-E98DFDEA5AC3}"/>
              </a:ext>
            </a:extLst>
          </p:cNvPr>
          <p:cNvSpPr/>
          <p:nvPr/>
        </p:nvSpPr>
        <p:spPr>
          <a:xfrm>
            <a:off x="9963407" y="10764325"/>
            <a:ext cx="512979" cy="887455"/>
          </a:xfrm>
          <a:custGeom>
            <a:avLst/>
            <a:gdLst>
              <a:gd name="connsiteX0" fmla="*/ 256460 w 512920"/>
              <a:gd name="connsiteY0" fmla="*/ 0 h 887352"/>
              <a:gd name="connsiteX1" fmla="*/ 256460 w 512920"/>
              <a:gd name="connsiteY1" fmla="*/ 0 h 887352"/>
              <a:gd name="connsiteX2" fmla="*/ 256460 w 512920"/>
              <a:gd name="connsiteY2" fmla="*/ 0 h 887352"/>
              <a:gd name="connsiteX3" fmla="*/ 0 w 512920"/>
              <a:gd name="connsiteY3" fmla="*/ 512920 h 887352"/>
              <a:gd name="connsiteX4" fmla="*/ 164134 w 512920"/>
              <a:gd name="connsiteY4" fmla="*/ 759122 h 887352"/>
              <a:gd name="connsiteX5" fmla="*/ 166699 w 512920"/>
              <a:gd name="connsiteY5" fmla="*/ 884788 h 887352"/>
              <a:gd name="connsiteX6" fmla="*/ 238508 w 512920"/>
              <a:gd name="connsiteY6" fmla="*/ 887353 h 887352"/>
              <a:gd name="connsiteX7" fmla="*/ 238508 w 512920"/>
              <a:gd name="connsiteY7" fmla="*/ 607811 h 887352"/>
              <a:gd name="connsiteX8" fmla="*/ 189780 w 512920"/>
              <a:gd name="connsiteY8" fmla="*/ 543696 h 887352"/>
              <a:gd name="connsiteX9" fmla="*/ 256460 w 512920"/>
              <a:gd name="connsiteY9" fmla="*/ 477016 h 887352"/>
              <a:gd name="connsiteX10" fmla="*/ 323140 w 512920"/>
              <a:gd name="connsiteY10" fmla="*/ 543696 h 887352"/>
              <a:gd name="connsiteX11" fmla="*/ 274412 w 512920"/>
              <a:gd name="connsiteY11" fmla="*/ 607811 h 887352"/>
              <a:gd name="connsiteX12" fmla="*/ 274412 w 512920"/>
              <a:gd name="connsiteY12" fmla="*/ 887353 h 887352"/>
              <a:gd name="connsiteX13" fmla="*/ 346221 w 512920"/>
              <a:gd name="connsiteY13" fmla="*/ 884788 h 887352"/>
              <a:gd name="connsiteX14" fmla="*/ 348786 w 512920"/>
              <a:gd name="connsiteY14" fmla="*/ 759122 h 887352"/>
              <a:gd name="connsiteX15" fmla="*/ 512921 w 512920"/>
              <a:gd name="connsiteY15" fmla="*/ 512920 h 887352"/>
              <a:gd name="connsiteX16" fmla="*/ 256460 w 512920"/>
              <a:gd name="connsiteY16" fmla="*/ 0 h 88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2920" h="887352">
                <a:moveTo>
                  <a:pt x="256460" y="0"/>
                </a:moveTo>
                <a:lnTo>
                  <a:pt x="256460" y="0"/>
                </a:lnTo>
                <a:lnTo>
                  <a:pt x="256460" y="0"/>
                </a:lnTo>
                <a:lnTo>
                  <a:pt x="0" y="512920"/>
                </a:lnTo>
                <a:lnTo>
                  <a:pt x="164134" y="759122"/>
                </a:lnTo>
                <a:lnTo>
                  <a:pt x="166699" y="884788"/>
                </a:lnTo>
                <a:cubicBezTo>
                  <a:pt x="164134" y="884788"/>
                  <a:pt x="210297" y="887353"/>
                  <a:pt x="238508" y="887353"/>
                </a:cubicBezTo>
                <a:lnTo>
                  <a:pt x="238508" y="607811"/>
                </a:lnTo>
                <a:cubicBezTo>
                  <a:pt x="210297" y="600118"/>
                  <a:pt x="189780" y="574472"/>
                  <a:pt x="189780" y="543696"/>
                </a:cubicBezTo>
                <a:cubicBezTo>
                  <a:pt x="189780" y="507792"/>
                  <a:pt x="217991" y="477016"/>
                  <a:pt x="256460" y="477016"/>
                </a:cubicBezTo>
                <a:cubicBezTo>
                  <a:pt x="292365" y="477016"/>
                  <a:pt x="323140" y="505227"/>
                  <a:pt x="323140" y="543696"/>
                </a:cubicBezTo>
                <a:cubicBezTo>
                  <a:pt x="323140" y="574472"/>
                  <a:pt x="302623" y="600118"/>
                  <a:pt x="274412" y="607811"/>
                </a:cubicBezTo>
                <a:lnTo>
                  <a:pt x="274412" y="887353"/>
                </a:lnTo>
                <a:cubicBezTo>
                  <a:pt x="300058" y="887353"/>
                  <a:pt x="346221" y="884788"/>
                  <a:pt x="346221" y="884788"/>
                </a:cubicBezTo>
                <a:lnTo>
                  <a:pt x="348786" y="759122"/>
                </a:lnTo>
                <a:lnTo>
                  <a:pt x="512921" y="512920"/>
                </a:lnTo>
                <a:lnTo>
                  <a:pt x="256460" y="0"/>
                </a:lnTo>
                <a:close/>
              </a:path>
            </a:pathLst>
          </a:custGeom>
          <a:solidFill>
            <a:schemeClr val="accent5"/>
          </a:solidFill>
          <a:ln w="25638"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2" name="Title 1">
            <a:extLst>
              <a:ext uri="{FF2B5EF4-FFF2-40B4-BE49-F238E27FC236}">
                <a16:creationId xmlns:a16="http://schemas.microsoft.com/office/drawing/2014/main" id="{3E4AE586-1BB6-4C7E-9E0B-9A96003E7DC1}"/>
              </a:ext>
            </a:extLst>
          </p:cNvPr>
          <p:cNvSpPr>
            <a:spLocks noGrp="1"/>
          </p:cNvSpPr>
          <p:nvPr>
            <p:ph type="title" idx="4294967295"/>
          </p:nvPr>
        </p:nvSpPr>
        <p:spPr>
          <a:xfrm>
            <a:off x="0" y="895350"/>
            <a:ext cx="24387175" cy="2651125"/>
          </a:xfrm>
          <a:prstGeom prst="rect">
            <a:avLst/>
          </a:prstGeom>
        </p:spPr>
        <p:txBody>
          <a:bodyPr/>
          <a:lstStyle/>
          <a:p>
            <a:r>
              <a:rPr lang="en-US" sz="6000" b="1">
                <a:latin typeface="Montserrat" panose="00000500000000000000" pitchFamily="2" charset="0"/>
              </a:rPr>
              <a:t>DIGITAL MARKETING </a:t>
            </a:r>
          </a:p>
        </p:txBody>
      </p:sp>
      <p:sp>
        <p:nvSpPr>
          <p:cNvPr id="4" name="Rectangle 3">
            <a:extLst>
              <a:ext uri="{FF2B5EF4-FFF2-40B4-BE49-F238E27FC236}">
                <a16:creationId xmlns:a16="http://schemas.microsoft.com/office/drawing/2014/main" id="{E6CBF20B-222F-4EEC-9F00-580A7FF6989C}"/>
              </a:ext>
            </a:extLst>
          </p:cNvPr>
          <p:cNvSpPr/>
          <p:nvPr/>
        </p:nvSpPr>
        <p:spPr>
          <a:xfrm>
            <a:off x="3424191" y="4136573"/>
            <a:ext cx="5710753" cy="646406"/>
          </a:xfrm>
          <a:prstGeom prst="rect">
            <a:avLst/>
          </a:prstGeom>
        </p:spPr>
        <p:txBody>
          <a:bodyPr wrap="square">
            <a:spAutoFit/>
          </a:bodyPr>
          <a:lstStyle/>
          <a:p>
            <a:pPr marL="0" marR="0" lvl="0" indent="0" algn="r" defTabSz="4572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Montserrat"/>
                <a:ea typeface="+mn-ea"/>
                <a:cs typeface="+mn-cs"/>
              </a:rPr>
              <a:t>Lorem Ipsum</a:t>
            </a:r>
            <a:r>
              <a:rPr kumimoji="0" lang="en-US" sz="1800" b="0" i="0" u="none" strike="noStrike" kern="1200" cap="none" spc="0" normalizeH="0" baseline="0" noProof="0">
                <a:ln>
                  <a:noFill/>
                </a:ln>
                <a:solidFill>
                  <a:srgbClr val="000000"/>
                </a:solidFill>
                <a:effectLst/>
                <a:uLnTx/>
                <a:uFillTx/>
                <a:latin typeface="Montserrat"/>
                <a:ea typeface="+mn-ea"/>
                <a:cs typeface="+mn-cs"/>
              </a:rPr>
              <a:t> is simply dummy text of the printing and typesetting industry.</a:t>
            </a:r>
            <a:endParaRPr kumimoji="0" lang="en-US" sz="1800" b="0" i="0" u="none" strike="noStrike" kern="1200" cap="none" spc="0" normalizeH="0" baseline="0" noProof="0">
              <a:ln>
                <a:noFill/>
              </a:ln>
              <a:solidFill>
                <a:srgbClr val="272E3A"/>
              </a:solidFill>
              <a:effectLst/>
              <a:uLnTx/>
              <a:uFillTx/>
              <a:latin typeface="Montserrat"/>
              <a:ea typeface="+mn-ea"/>
              <a:cs typeface="+mn-cs"/>
            </a:endParaRPr>
          </a:p>
        </p:txBody>
      </p:sp>
      <p:sp>
        <p:nvSpPr>
          <p:cNvPr id="438" name="Rectangle 437">
            <a:extLst>
              <a:ext uri="{FF2B5EF4-FFF2-40B4-BE49-F238E27FC236}">
                <a16:creationId xmlns:a16="http://schemas.microsoft.com/office/drawing/2014/main" id="{F9F6D515-839A-4879-A9E8-58E7730DDF61}"/>
              </a:ext>
            </a:extLst>
          </p:cNvPr>
          <p:cNvSpPr/>
          <p:nvPr/>
        </p:nvSpPr>
        <p:spPr>
          <a:xfrm>
            <a:off x="1782198" y="7972406"/>
            <a:ext cx="5710753" cy="646406"/>
          </a:xfrm>
          <a:prstGeom prst="rect">
            <a:avLst/>
          </a:prstGeom>
        </p:spPr>
        <p:txBody>
          <a:bodyPr wrap="square">
            <a:spAutoFit/>
          </a:bodyPr>
          <a:lstStyle/>
          <a:p>
            <a:pPr marL="0" marR="0" lvl="0" indent="0" algn="r" defTabSz="4572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Montserrat"/>
                <a:ea typeface="+mn-ea"/>
                <a:cs typeface="+mn-cs"/>
              </a:rPr>
              <a:t>Lorem Ipsum</a:t>
            </a:r>
            <a:r>
              <a:rPr kumimoji="0" lang="en-US" sz="1800" b="0" i="0" u="none" strike="noStrike" kern="1200" cap="none" spc="0" normalizeH="0" baseline="0" noProof="0">
                <a:ln>
                  <a:noFill/>
                </a:ln>
                <a:solidFill>
                  <a:srgbClr val="000000"/>
                </a:solidFill>
                <a:effectLst/>
                <a:uLnTx/>
                <a:uFillTx/>
                <a:latin typeface="Montserrat"/>
                <a:ea typeface="+mn-ea"/>
                <a:cs typeface="+mn-cs"/>
              </a:rPr>
              <a:t> is simply dummy text of the printing and typesetting industry.</a:t>
            </a:r>
            <a:endParaRPr kumimoji="0" lang="en-US" sz="1800" b="0" i="0" u="none" strike="noStrike" kern="1200" cap="none" spc="0" normalizeH="0" baseline="0" noProof="0">
              <a:ln>
                <a:noFill/>
              </a:ln>
              <a:solidFill>
                <a:srgbClr val="272E3A"/>
              </a:solidFill>
              <a:effectLst/>
              <a:uLnTx/>
              <a:uFillTx/>
              <a:latin typeface="Montserrat"/>
              <a:ea typeface="+mn-ea"/>
              <a:cs typeface="+mn-cs"/>
            </a:endParaRPr>
          </a:p>
        </p:txBody>
      </p:sp>
      <p:sp>
        <p:nvSpPr>
          <p:cNvPr id="439" name="Rectangle 438">
            <a:extLst>
              <a:ext uri="{FF2B5EF4-FFF2-40B4-BE49-F238E27FC236}">
                <a16:creationId xmlns:a16="http://schemas.microsoft.com/office/drawing/2014/main" id="{8BB94F81-C1BE-4BAF-A2A1-AAAC8D5422B5}"/>
              </a:ext>
            </a:extLst>
          </p:cNvPr>
          <p:cNvSpPr/>
          <p:nvPr/>
        </p:nvSpPr>
        <p:spPr>
          <a:xfrm>
            <a:off x="3344561" y="11279819"/>
            <a:ext cx="5710753" cy="646406"/>
          </a:xfrm>
          <a:prstGeom prst="rect">
            <a:avLst/>
          </a:prstGeom>
        </p:spPr>
        <p:txBody>
          <a:bodyPr wrap="square">
            <a:spAutoFit/>
          </a:bodyPr>
          <a:lstStyle/>
          <a:p>
            <a:pPr marL="0" marR="0" lvl="0" indent="0" algn="r" defTabSz="4572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Montserrat"/>
                <a:ea typeface="+mn-ea"/>
                <a:cs typeface="+mn-cs"/>
              </a:rPr>
              <a:t>Lorem Ipsum</a:t>
            </a:r>
            <a:r>
              <a:rPr kumimoji="0" lang="en-US" sz="1800" b="0" i="0" u="none" strike="noStrike" kern="1200" cap="none" spc="0" normalizeH="0" baseline="0" noProof="0">
                <a:ln>
                  <a:noFill/>
                </a:ln>
                <a:solidFill>
                  <a:srgbClr val="000000"/>
                </a:solidFill>
                <a:effectLst/>
                <a:uLnTx/>
                <a:uFillTx/>
                <a:latin typeface="Montserrat"/>
                <a:ea typeface="+mn-ea"/>
                <a:cs typeface="+mn-cs"/>
              </a:rPr>
              <a:t> is simply dummy text of the printing and typesetting industry.</a:t>
            </a:r>
            <a:endParaRPr kumimoji="0" lang="en-US" sz="1800" b="0" i="0" u="none" strike="noStrike" kern="1200" cap="none" spc="0" normalizeH="0" baseline="0" noProof="0">
              <a:ln>
                <a:noFill/>
              </a:ln>
              <a:solidFill>
                <a:srgbClr val="272E3A"/>
              </a:solidFill>
              <a:effectLst/>
              <a:uLnTx/>
              <a:uFillTx/>
              <a:latin typeface="Montserrat"/>
              <a:ea typeface="+mn-ea"/>
              <a:cs typeface="+mn-cs"/>
            </a:endParaRPr>
          </a:p>
        </p:txBody>
      </p:sp>
      <p:sp>
        <p:nvSpPr>
          <p:cNvPr id="440" name="Rectangle 439">
            <a:extLst>
              <a:ext uri="{FF2B5EF4-FFF2-40B4-BE49-F238E27FC236}">
                <a16:creationId xmlns:a16="http://schemas.microsoft.com/office/drawing/2014/main" id="{9EDF65FD-9EDE-4A27-9E2D-1D80A3608D80}"/>
              </a:ext>
            </a:extLst>
          </p:cNvPr>
          <p:cNvSpPr/>
          <p:nvPr/>
        </p:nvSpPr>
        <p:spPr>
          <a:xfrm>
            <a:off x="15195802" y="11396964"/>
            <a:ext cx="5710753"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Montserrat"/>
                <a:ea typeface="+mn-ea"/>
                <a:cs typeface="+mn-cs"/>
              </a:rPr>
              <a:t>Lorem Ipsum</a:t>
            </a:r>
            <a:r>
              <a:rPr kumimoji="0" lang="en-US" sz="1800" b="0" i="0" u="none" strike="noStrike" kern="1200" cap="none" spc="0" normalizeH="0" baseline="0" noProof="0">
                <a:ln>
                  <a:noFill/>
                </a:ln>
                <a:solidFill>
                  <a:srgbClr val="000000"/>
                </a:solidFill>
                <a:effectLst/>
                <a:uLnTx/>
                <a:uFillTx/>
                <a:latin typeface="Montserrat"/>
                <a:ea typeface="+mn-ea"/>
                <a:cs typeface="+mn-cs"/>
              </a:rPr>
              <a:t> is simply dummy text of the printing and typesetting industry.</a:t>
            </a:r>
            <a:endParaRPr kumimoji="0" lang="en-US" sz="1800" b="0" i="0" u="none" strike="noStrike" kern="1200" cap="none" spc="0" normalizeH="0" baseline="0" noProof="0">
              <a:ln>
                <a:noFill/>
              </a:ln>
              <a:solidFill>
                <a:srgbClr val="272E3A"/>
              </a:solidFill>
              <a:effectLst/>
              <a:uLnTx/>
              <a:uFillTx/>
              <a:latin typeface="Montserrat"/>
              <a:ea typeface="+mn-ea"/>
              <a:cs typeface="+mn-cs"/>
            </a:endParaRPr>
          </a:p>
        </p:txBody>
      </p:sp>
      <p:sp>
        <p:nvSpPr>
          <p:cNvPr id="441" name="Rectangle 440">
            <a:extLst>
              <a:ext uri="{FF2B5EF4-FFF2-40B4-BE49-F238E27FC236}">
                <a16:creationId xmlns:a16="http://schemas.microsoft.com/office/drawing/2014/main" id="{C015FAB6-28E4-4CF8-A384-9F2DCCC03E65}"/>
              </a:ext>
            </a:extLst>
          </p:cNvPr>
          <p:cNvSpPr/>
          <p:nvPr/>
        </p:nvSpPr>
        <p:spPr>
          <a:xfrm>
            <a:off x="16921978" y="7981367"/>
            <a:ext cx="5710753"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Montserrat"/>
                <a:ea typeface="+mn-ea"/>
                <a:cs typeface="+mn-cs"/>
              </a:rPr>
              <a:t>Lorem Ipsum</a:t>
            </a:r>
            <a:r>
              <a:rPr kumimoji="0" lang="en-US" sz="1800" b="0" i="0" u="none" strike="noStrike" kern="1200" cap="none" spc="0" normalizeH="0" baseline="0" noProof="0">
                <a:ln>
                  <a:noFill/>
                </a:ln>
                <a:solidFill>
                  <a:srgbClr val="000000"/>
                </a:solidFill>
                <a:effectLst/>
                <a:uLnTx/>
                <a:uFillTx/>
                <a:latin typeface="Montserrat"/>
                <a:ea typeface="+mn-ea"/>
                <a:cs typeface="+mn-cs"/>
              </a:rPr>
              <a:t> is simply dummy text of the printing and typesetting industry.</a:t>
            </a:r>
            <a:endParaRPr kumimoji="0" lang="en-US" sz="1800" b="0" i="0" u="none" strike="noStrike" kern="1200" cap="none" spc="0" normalizeH="0" baseline="0" noProof="0">
              <a:ln>
                <a:noFill/>
              </a:ln>
              <a:solidFill>
                <a:srgbClr val="272E3A"/>
              </a:solidFill>
              <a:effectLst/>
              <a:uLnTx/>
              <a:uFillTx/>
              <a:latin typeface="Montserrat"/>
              <a:ea typeface="+mn-ea"/>
              <a:cs typeface="+mn-cs"/>
            </a:endParaRPr>
          </a:p>
        </p:txBody>
      </p:sp>
      <p:sp>
        <p:nvSpPr>
          <p:cNvPr id="442" name="Rectangle 441">
            <a:extLst>
              <a:ext uri="{FF2B5EF4-FFF2-40B4-BE49-F238E27FC236}">
                <a16:creationId xmlns:a16="http://schemas.microsoft.com/office/drawing/2014/main" id="{6446065B-3586-457A-9629-55EFA1E6D03F}"/>
              </a:ext>
            </a:extLst>
          </p:cNvPr>
          <p:cNvSpPr/>
          <p:nvPr/>
        </p:nvSpPr>
        <p:spPr>
          <a:xfrm>
            <a:off x="15831252" y="4770106"/>
            <a:ext cx="5710753"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Montserrat"/>
                <a:ea typeface="+mn-ea"/>
                <a:cs typeface="+mn-cs"/>
              </a:rPr>
              <a:t>Lorem Ipsum</a:t>
            </a:r>
            <a:r>
              <a:rPr kumimoji="0" lang="en-US" sz="1800" b="0" i="0" u="none" strike="noStrike" kern="1200" cap="none" spc="0" normalizeH="0" baseline="0" noProof="0">
                <a:ln>
                  <a:noFill/>
                </a:ln>
                <a:solidFill>
                  <a:srgbClr val="000000"/>
                </a:solidFill>
                <a:effectLst/>
                <a:uLnTx/>
                <a:uFillTx/>
                <a:latin typeface="Montserrat"/>
                <a:ea typeface="+mn-ea"/>
                <a:cs typeface="+mn-cs"/>
              </a:rPr>
              <a:t> is simply dummy text of the printing and typesetting industry.</a:t>
            </a:r>
            <a:endParaRPr kumimoji="0" lang="en-US" sz="1800" b="0" i="0" u="none" strike="noStrike" kern="1200" cap="none" spc="0" normalizeH="0" baseline="0" noProof="0">
              <a:ln>
                <a:noFill/>
              </a:ln>
              <a:solidFill>
                <a:srgbClr val="272E3A"/>
              </a:solidFill>
              <a:effectLst/>
              <a:uLnTx/>
              <a:uFillTx/>
              <a:latin typeface="Montserrat"/>
              <a:ea typeface="+mn-ea"/>
              <a:cs typeface="+mn-cs"/>
            </a:endParaRPr>
          </a:p>
        </p:txBody>
      </p:sp>
      <p:sp>
        <p:nvSpPr>
          <p:cNvPr id="443" name="TextBox 442">
            <a:extLst>
              <a:ext uri="{FF2B5EF4-FFF2-40B4-BE49-F238E27FC236}">
                <a16:creationId xmlns:a16="http://schemas.microsoft.com/office/drawing/2014/main" id="{369CA921-A103-4A36-8F15-8F2A61D4AE0F}"/>
              </a:ext>
            </a:extLst>
          </p:cNvPr>
          <p:cNvSpPr txBox="1"/>
          <p:nvPr/>
        </p:nvSpPr>
        <p:spPr>
          <a:xfrm>
            <a:off x="4274798" y="3428614"/>
            <a:ext cx="4712365" cy="584843"/>
          </a:xfrm>
          <a:prstGeom prst="rect">
            <a:avLst/>
          </a:prstGeom>
          <a:noFill/>
        </p:spPr>
        <p:txBody>
          <a:bodyPr wrap="square" rtlCol="0">
            <a:spAutoFit/>
          </a:bodyPr>
          <a:lstStyle/>
          <a:p>
            <a:pPr marL="0" marR="0" lvl="0" indent="0" algn="r"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A9D8F"/>
                </a:solidFill>
                <a:effectLst/>
                <a:uLnTx/>
                <a:uFillTx/>
                <a:latin typeface="Montserrat"/>
                <a:ea typeface="+mn-ea"/>
                <a:cs typeface="+mn-cs"/>
              </a:rPr>
              <a:t>TRACKING CODE</a:t>
            </a:r>
          </a:p>
        </p:txBody>
      </p:sp>
      <p:sp>
        <p:nvSpPr>
          <p:cNvPr id="444" name="TextBox 443">
            <a:extLst>
              <a:ext uri="{FF2B5EF4-FFF2-40B4-BE49-F238E27FC236}">
                <a16:creationId xmlns:a16="http://schemas.microsoft.com/office/drawing/2014/main" id="{33B95F17-C688-46C3-AC8E-A6A230B2BEDF}"/>
              </a:ext>
            </a:extLst>
          </p:cNvPr>
          <p:cNvSpPr txBox="1"/>
          <p:nvPr/>
        </p:nvSpPr>
        <p:spPr>
          <a:xfrm>
            <a:off x="2658251" y="7294827"/>
            <a:ext cx="4712365" cy="584843"/>
          </a:xfrm>
          <a:prstGeom prst="rect">
            <a:avLst/>
          </a:prstGeom>
          <a:noFill/>
        </p:spPr>
        <p:txBody>
          <a:bodyPr wrap="square" rtlCol="0">
            <a:spAutoFit/>
          </a:bodyPr>
          <a:lstStyle/>
          <a:p>
            <a:pPr marL="0" marR="0" lvl="0" indent="0" algn="r"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A9D8F"/>
                </a:solidFill>
                <a:effectLst/>
                <a:uLnTx/>
                <a:uFillTx/>
                <a:latin typeface="Montserrat"/>
                <a:ea typeface="+mn-ea"/>
                <a:cs typeface="+mn-cs"/>
              </a:rPr>
              <a:t>SEO</a:t>
            </a:r>
          </a:p>
        </p:txBody>
      </p:sp>
      <p:sp>
        <p:nvSpPr>
          <p:cNvPr id="445" name="TextBox 444">
            <a:extLst>
              <a:ext uri="{FF2B5EF4-FFF2-40B4-BE49-F238E27FC236}">
                <a16:creationId xmlns:a16="http://schemas.microsoft.com/office/drawing/2014/main" id="{5FD395BB-8828-4FF2-8A1E-A2E357D30349}"/>
              </a:ext>
            </a:extLst>
          </p:cNvPr>
          <p:cNvSpPr txBox="1"/>
          <p:nvPr/>
        </p:nvSpPr>
        <p:spPr>
          <a:xfrm>
            <a:off x="4218484" y="10572001"/>
            <a:ext cx="4712365" cy="584843"/>
          </a:xfrm>
          <a:prstGeom prst="rect">
            <a:avLst/>
          </a:prstGeom>
          <a:noFill/>
        </p:spPr>
        <p:txBody>
          <a:bodyPr wrap="square" rtlCol="0">
            <a:spAutoFit/>
          </a:bodyPr>
          <a:lstStyle/>
          <a:p>
            <a:pPr marL="0" marR="0" lvl="0" indent="0" algn="r"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A9D8F"/>
                </a:solidFill>
                <a:effectLst/>
                <a:uLnTx/>
                <a:uFillTx/>
                <a:latin typeface="Montserrat"/>
                <a:ea typeface="+mn-ea"/>
                <a:cs typeface="+mn-cs"/>
              </a:rPr>
              <a:t>UX DESIGN</a:t>
            </a:r>
          </a:p>
        </p:txBody>
      </p:sp>
      <p:sp>
        <p:nvSpPr>
          <p:cNvPr id="446" name="TextBox 445">
            <a:extLst>
              <a:ext uri="{FF2B5EF4-FFF2-40B4-BE49-F238E27FC236}">
                <a16:creationId xmlns:a16="http://schemas.microsoft.com/office/drawing/2014/main" id="{149230B0-914B-4442-8AE7-ED91235E0EC7}"/>
              </a:ext>
            </a:extLst>
          </p:cNvPr>
          <p:cNvSpPr txBox="1"/>
          <p:nvPr/>
        </p:nvSpPr>
        <p:spPr>
          <a:xfrm>
            <a:off x="15876512" y="4071805"/>
            <a:ext cx="4712365" cy="584843"/>
          </a:xfrm>
          <a:prstGeom prst="rect">
            <a:avLst/>
          </a:prstGeom>
          <a:noFill/>
        </p:spPr>
        <p:txBody>
          <a:bodyPr wrap="square" rtlCol="0">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A9D8F"/>
                </a:solidFill>
                <a:effectLst/>
                <a:uLnTx/>
                <a:uFillTx/>
                <a:latin typeface="Montserrat"/>
                <a:ea typeface="+mn-ea"/>
                <a:cs typeface="+mn-cs"/>
              </a:rPr>
              <a:t>OBJECTIVES</a:t>
            </a:r>
          </a:p>
        </p:txBody>
      </p:sp>
      <p:sp>
        <p:nvSpPr>
          <p:cNvPr id="447" name="TextBox 446">
            <a:extLst>
              <a:ext uri="{FF2B5EF4-FFF2-40B4-BE49-F238E27FC236}">
                <a16:creationId xmlns:a16="http://schemas.microsoft.com/office/drawing/2014/main" id="{4E9579FE-0B42-41CC-94FC-75FEEBB88479}"/>
              </a:ext>
            </a:extLst>
          </p:cNvPr>
          <p:cNvSpPr txBox="1"/>
          <p:nvPr/>
        </p:nvSpPr>
        <p:spPr>
          <a:xfrm>
            <a:off x="16909153" y="7242621"/>
            <a:ext cx="4712365" cy="584843"/>
          </a:xfrm>
          <a:prstGeom prst="rect">
            <a:avLst/>
          </a:prstGeom>
          <a:noFill/>
        </p:spPr>
        <p:txBody>
          <a:bodyPr wrap="square" rtlCol="0">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A9D8F"/>
                </a:solidFill>
                <a:effectLst/>
                <a:uLnTx/>
                <a:uFillTx/>
                <a:latin typeface="Montserrat"/>
                <a:ea typeface="+mn-ea"/>
                <a:cs typeface="+mn-cs"/>
              </a:rPr>
              <a:t>SEM</a:t>
            </a:r>
          </a:p>
        </p:txBody>
      </p:sp>
      <p:sp>
        <p:nvSpPr>
          <p:cNvPr id="448" name="TextBox 447">
            <a:extLst>
              <a:ext uri="{FF2B5EF4-FFF2-40B4-BE49-F238E27FC236}">
                <a16:creationId xmlns:a16="http://schemas.microsoft.com/office/drawing/2014/main" id="{4A0BD8C9-DF58-4DC6-A716-DE034A72CB9F}"/>
              </a:ext>
            </a:extLst>
          </p:cNvPr>
          <p:cNvSpPr txBox="1"/>
          <p:nvPr/>
        </p:nvSpPr>
        <p:spPr>
          <a:xfrm>
            <a:off x="15217407" y="10710268"/>
            <a:ext cx="4712365" cy="584843"/>
          </a:xfrm>
          <a:prstGeom prst="rect">
            <a:avLst/>
          </a:prstGeom>
          <a:noFill/>
        </p:spPr>
        <p:txBody>
          <a:bodyPr wrap="square" rtlCol="0">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A9D8F"/>
                </a:solidFill>
                <a:effectLst/>
                <a:uLnTx/>
                <a:uFillTx/>
                <a:latin typeface="Montserrat"/>
                <a:ea typeface="+mn-ea"/>
                <a:cs typeface="+mn-cs"/>
              </a:rPr>
              <a:t>ANALYTICS </a:t>
            </a:r>
          </a:p>
        </p:txBody>
      </p:sp>
    </p:spTree>
    <p:extLst>
      <p:ext uri="{BB962C8B-B14F-4D97-AF65-F5344CB8AC3E}">
        <p14:creationId xmlns:p14="http://schemas.microsoft.com/office/powerpoint/2010/main" val="317798399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aphic 1">
            <a:extLst>
              <a:ext uri="{FF2B5EF4-FFF2-40B4-BE49-F238E27FC236}">
                <a16:creationId xmlns:a16="http://schemas.microsoft.com/office/drawing/2014/main" id="{7FD89E3D-681A-4DAD-933D-DE29424BBA7A}"/>
              </a:ext>
            </a:extLst>
          </p:cNvPr>
          <p:cNvGrpSpPr/>
          <p:nvPr/>
        </p:nvGrpSpPr>
        <p:grpSpPr>
          <a:xfrm>
            <a:off x="1386686" y="777885"/>
            <a:ext cx="21824619" cy="12172698"/>
            <a:chOff x="1386349" y="777794"/>
            <a:chExt cx="21822093" cy="12171289"/>
          </a:xfrm>
        </p:grpSpPr>
        <p:sp>
          <p:nvSpPr>
            <p:cNvPr id="4" name="Freeform: Shape 3">
              <a:extLst>
                <a:ext uri="{FF2B5EF4-FFF2-40B4-BE49-F238E27FC236}">
                  <a16:creationId xmlns:a16="http://schemas.microsoft.com/office/drawing/2014/main" id="{BE2593C4-90B5-41F1-A78A-E2F2B24F5C8E}"/>
                </a:ext>
              </a:extLst>
            </p:cNvPr>
            <p:cNvSpPr/>
            <p:nvPr/>
          </p:nvSpPr>
          <p:spPr>
            <a:xfrm>
              <a:off x="5171344" y="9802413"/>
              <a:ext cx="18107694" cy="3216935"/>
            </a:xfrm>
            <a:custGeom>
              <a:avLst/>
              <a:gdLst>
                <a:gd name="connsiteX0" fmla="*/ 86603 w 18107694"/>
                <a:gd name="connsiteY0" fmla="*/ 3132410 h 3216934"/>
                <a:gd name="connsiteX1" fmla="*/ 15486103 w 18107694"/>
                <a:gd name="connsiteY1" fmla="*/ 3132410 h 3216934"/>
                <a:gd name="connsiteX2" fmla="*/ 16684658 w 18107694"/>
                <a:gd name="connsiteY2" fmla="*/ 2440602 h 3216934"/>
                <a:gd name="connsiteX3" fmla="*/ 18044726 w 18107694"/>
                <a:gd name="connsiteY3" fmla="*/ 86603 h 3216934"/>
                <a:gd name="connsiteX4" fmla="*/ 2568617 w 18107694"/>
                <a:gd name="connsiteY4" fmla="*/ 86603 h 3216934"/>
                <a:gd name="connsiteX5" fmla="*/ 1263271 w 18107694"/>
                <a:gd name="connsiteY5" fmla="*/ 877902 h 3216934"/>
                <a:gd name="connsiteX6" fmla="*/ 86603 w 18107694"/>
                <a:gd name="connsiteY6" fmla="*/ 3132410 h 32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07694" h="3216934">
                  <a:moveTo>
                    <a:pt x="86603" y="3132410"/>
                  </a:moveTo>
                  <a:lnTo>
                    <a:pt x="15486103" y="3132410"/>
                  </a:lnTo>
                  <a:cubicBezTo>
                    <a:pt x="15980581" y="3132410"/>
                    <a:pt x="16437254" y="2868753"/>
                    <a:pt x="16684658" y="2440602"/>
                  </a:cubicBezTo>
                  <a:lnTo>
                    <a:pt x="18044726" y="86603"/>
                  </a:lnTo>
                  <a:lnTo>
                    <a:pt x="2568617" y="86603"/>
                  </a:lnTo>
                  <a:cubicBezTo>
                    <a:pt x="2020080" y="86603"/>
                    <a:pt x="1516978" y="391382"/>
                    <a:pt x="1263271" y="877902"/>
                  </a:cubicBezTo>
                  <a:lnTo>
                    <a:pt x="86603" y="3132410"/>
                  </a:lnTo>
                  <a:close/>
                </a:path>
              </a:pathLst>
            </a:custGeom>
            <a:solidFill>
              <a:schemeClr val="accent5"/>
            </a:solidFill>
            <a:ln w="33164"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3EFCBC90-156A-4482-BE90-86AD0ED65E64}"/>
                </a:ext>
              </a:extLst>
            </p:cNvPr>
            <p:cNvSpPr/>
            <p:nvPr/>
          </p:nvSpPr>
          <p:spPr>
            <a:xfrm>
              <a:off x="1299746" y="6748315"/>
              <a:ext cx="18107694" cy="3216935"/>
            </a:xfrm>
            <a:custGeom>
              <a:avLst/>
              <a:gdLst>
                <a:gd name="connsiteX0" fmla="*/ 18044726 w 18107694"/>
                <a:gd name="connsiteY0" fmla="*/ 3132078 h 3216934"/>
                <a:gd name="connsiteX1" fmla="*/ 2644895 w 18107694"/>
                <a:gd name="connsiteY1" fmla="*/ 3132078 h 3216934"/>
                <a:gd name="connsiteX2" fmla="*/ 1446338 w 18107694"/>
                <a:gd name="connsiteY2" fmla="*/ 2440271 h 3216934"/>
                <a:gd name="connsiteX3" fmla="*/ 86603 w 18107694"/>
                <a:gd name="connsiteY3" fmla="*/ 86603 h 3216934"/>
                <a:gd name="connsiteX4" fmla="*/ 15562711 w 18107694"/>
                <a:gd name="connsiteY4" fmla="*/ 86603 h 3216934"/>
                <a:gd name="connsiteX5" fmla="*/ 16868058 w 18107694"/>
                <a:gd name="connsiteY5" fmla="*/ 877902 h 3216934"/>
                <a:gd name="connsiteX6" fmla="*/ 18044726 w 18107694"/>
                <a:gd name="connsiteY6" fmla="*/ 3132078 h 32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07694" h="3216934">
                  <a:moveTo>
                    <a:pt x="18044726" y="3132078"/>
                  </a:moveTo>
                  <a:lnTo>
                    <a:pt x="2644895" y="3132078"/>
                  </a:lnTo>
                  <a:cubicBezTo>
                    <a:pt x="2150416" y="3132078"/>
                    <a:pt x="1693743" y="2868422"/>
                    <a:pt x="1446338" y="2440271"/>
                  </a:cubicBezTo>
                  <a:lnTo>
                    <a:pt x="86603" y="86603"/>
                  </a:lnTo>
                  <a:lnTo>
                    <a:pt x="15562711" y="86603"/>
                  </a:lnTo>
                  <a:cubicBezTo>
                    <a:pt x="16111249" y="86603"/>
                    <a:pt x="16614350" y="391382"/>
                    <a:pt x="16868058" y="877902"/>
                  </a:cubicBezTo>
                  <a:lnTo>
                    <a:pt x="18044726" y="3132078"/>
                  </a:lnTo>
                  <a:close/>
                </a:path>
              </a:pathLst>
            </a:custGeom>
            <a:solidFill>
              <a:schemeClr val="accent4"/>
            </a:solidFill>
            <a:ln w="33164"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C01FD14B-8B32-4622-8F5C-45FFCF3FEFD9}"/>
                </a:ext>
              </a:extLst>
            </p:cNvPr>
            <p:cNvSpPr/>
            <p:nvPr/>
          </p:nvSpPr>
          <p:spPr>
            <a:xfrm>
              <a:off x="5171344" y="3736998"/>
              <a:ext cx="18107694" cy="3216935"/>
            </a:xfrm>
            <a:custGeom>
              <a:avLst/>
              <a:gdLst>
                <a:gd name="connsiteX0" fmla="*/ 86603 w 18107694"/>
                <a:gd name="connsiteY0" fmla="*/ 3132410 h 3216934"/>
                <a:gd name="connsiteX1" fmla="*/ 15486103 w 18107694"/>
                <a:gd name="connsiteY1" fmla="*/ 3132410 h 3216934"/>
                <a:gd name="connsiteX2" fmla="*/ 16684658 w 18107694"/>
                <a:gd name="connsiteY2" fmla="*/ 2440603 h 3216934"/>
                <a:gd name="connsiteX3" fmla="*/ 18044726 w 18107694"/>
                <a:gd name="connsiteY3" fmla="*/ 86603 h 3216934"/>
                <a:gd name="connsiteX4" fmla="*/ 2568617 w 18107694"/>
                <a:gd name="connsiteY4" fmla="*/ 86603 h 3216934"/>
                <a:gd name="connsiteX5" fmla="*/ 1263271 w 18107694"/>
                <a:gd name="connsiteY5" fmla="*/ 877902 h 3216934"/>
                <a:gd name="connsiteX6" fmla="*/ 86603 w 18107694"/>
                <a:gd name="connsiteY6" fmla="*/ 3132410 h 32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07694" h="3216934">
                  <a:moveTo>
                    <a:pt x="86603" y="3132410"/>
                  </a:moveTo>
                  <a:lnTo>
                    <a:pt x="15486103" y="3132410"/>
                  </a:lnTo>
                  <a:cubicBezTo>
                    <a:pt x="15980581" y="3132410"/>
                    <a:pt x="16437254" y="2868754"/>
                    <a:pt x="16684658" y="2440603"/>
                  </a:cubicBezTo>
                  <a:lnTo>
                    <a:pt x="18044726" y="86603"/>
                  </a:lnTo>
                  <a:lnTo>
                    <a:pt x="2568617" y="86603"/>
                  </a:lnTo>
                  <a:cubicBezTo>
                    <a:pt x="2020080" y="86603"/>
                    <a:pt x="1516978" y="391382"/>
                    <a:pt x="1263271" y="877902"/>
                  </a:cubicBezTo>
                  <a:lnTo>
                    <a:pt x="86603" y="3132410"/>
                  </a:lnTo>
                  <a:close/>
                </a:path>
              </a:pathLst>
            </a:custGeom>
            <a:solidFill>
              <a:schemeClr val="accent3"/>
            </a:solidFill>
            <a:ln w="33164"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12D63F7A-4393-4C29-AD2F-42E75B8FCE24}"/>
                </a:ext>
              </a:extLst>
            </p:cNvPr>
            <p:cNvSpPr/>
            <p:nvPr/>
          </p:nvSpPr>
          <p:spPr>
            <a:xfrm>
              <a:off x="1299746" y="691191"/>
              <a:ext cx="18107694" cy="3216935"/>
            </a:xfrm>
            <a:custGeom>
              <a:avLst/>
              <a:gdLst>
                <a:gd name="connsiteX0" fmla="*/ 18044726 w 18107694"/>
                <a:gd name="connsiteY0" fmla="*/ 3132410 h 3216934"/>
                <a:gd name="connsiteX1" fmla="*/ 2644895 w 18107694"/>
                <a:gd name="connsiteY1" fmla="*/ 3132410 h 3216934"/>
                <a:gd name="connsiteX2" fmla="*/ 1446338 w 18107694"/>
                <a:gd name="connsiteY2" fmla="*/ 2440603 h 3216934"/>
                <a:gd name="connsiteX3" fmla="*/ 86603 w 18107694"/>
                <a:gd name="connsiteY3" fmla="*/ 86603 h 3216934"/>
                <a:gd name="connsiteX4" fmla="*/ 15562711 w 18107694"/>
                <a:gd name="connsiteY4" fmla="*/ 86603 h 3216934"/>
                <a:gd name="connsiteX5" fmla="*/ 16868058 w 18107694"/>
                <a:gd name="connsiteY5" fmla="*/ 877902 h 3216934"/>
                <a:gd name="connsiteX6" fmla="*/ 18044726 w 18107694"/>
                <a:gd name="connsiteY6" fmla="*/ 3132410 h 32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07694" h="3216934">
                  <a:moveTo>
                    <a:pt x="18044726" y="3132410"/>
                  </a:moveTo>
                  <a:lnTo>
                    <a:pt x="2644895" y="3132410"/>
                  </a:lnTo>
                  <a:cubicBezTo>
                    <a:pt x="2150416" y="3132410"/>
                    <a:pt x="1693743" y="2868754"/>
                    <a:pt x="1446338" y="2440603"/>
                  </a:cubicBezTo>
                  <a:lnTo>
                    <a:pt x="86603" y="86603"/>
                  </a:lnTo>
                  <a:lnTo>
                    <a:pt x="15562711" y="86603"/>
                  </a:lnTo>
                  <a:cubicBezTo>
                    <a:pt x="16111249" y="86603"/>
                    <a:pt x="16614350" y="391382"/>
                    <a:pt x="16868058" y="877902"/>
                  </a:cubicBezTo>
                  <a:lnTo>
                    <a:pt x="18044726" y="3132410"/>
                  </a:lnTo>
                  <a:close/>
                </a:path>
              </a:pathLst>
            </a:custGeom>
            <a:solidFill>
              <a:schemeClr val="accent2"/>
            </a:solidFill>
            <a:ln w="33164"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9984A23-A40E-4E6E-97F9-8AEE802FB708}"/>
                </a:ext>
              </a:extLst>
            </p:cNvPr>
            <p:cNvSpPr/>
            <p:nvPr/>
          </p:nvSpPr>
          <p:spPr>
            <a:xfrm>
              <a:off x="3661374" y="7181772"/>
              <a:ext cx="1260242" cy="2354664"/>
            </a:xfrm>
            <a:custGeom>
              <a:avLst/>
              <a:gdLst>
                <a:gd name="connsiteX0" fmla="*/ 813895 w 1260242"/>
                <a:gd name="connsiteY0" fmla="*/ 466665 h 2354663"/>
                <a:gd name="connsiteX1" fmla="*/ 947879 w 1260242"/>
                <a:gd name="connsiteY1" fmla="*/ 420235 h 2354663"/>
                <a:gd name="connsiteX2" fmla="*/ 1147859 w 1260242"/>
                <a:gd name="connsiteY2" fmla="*/ 445771 h 2354663"/>
                <a:gd name="connsiteX3" fmla="*/ 1206560 w 1260242"/>
                <a:gd name="connsiteY3" fmla="*/ 139997 h 2354663"/>
                <a:gd name="connsiteX4" fmla="*/ 842748 w 1260242"/>
                <a:gd name="connsiteY4" fmla="*/ 86603 h 2354663"/>
                <a:gd name="connsiteX5" fmla="*/ 537968 w 1260242"/>
                <a:gd name="connsiteY5" fmla="*/ 148620 h 2354663"/>
                <a:gd name="connsiteX6" fmla="*/ 375132 w 1260242"/>
                <a:gd name="connsiteY6" fmla="*/ 316431 h 2354663"/>
                <a:gd name="connsiteX7" fmla="*/ 329365 w 1260242"/>
                <a:gd name="connsiteY7" fmla="*/ 629502 h 2354663"/>
                <a:gd name="connsiteX8" fmla="*/ 329365 w 1260242"/>
                <a:gd name="connsiteY8" fmla="*/ 750220 h 2354663"/>
                <a:gd name="connsiteX9" fmla="*/ 86603 w 1260242"/>
                <a:gd name="connsiteY9" fmla="*/ 750220 h 2354663"/>
                <a:gd name="connsiteX10" fmla="*/ 86603 w 1260242"/>
                <a:gd name="connsiteY10" fmla="*/ 1100766 h 2354663"/>
                <a:gd name="connsiteX11" fmla="*/ 329365 w 1260242"/>
                <a:gd name="connsiteY11" fmla="*/ 1100766 h 2354663"/>
                <a:gd name="connsiteX12" fmla="*/ 329365 w 1260242"/>
                <a:gd name="connsiteY12" fmla="*/ 2292027 h 2354663"/>
                <a:gd name="connsiteX13" fmla="*/ 771113 w 1260242"/>
                <a:gd name="connsiteY13" fmla="*/ 2292027 h 2354663"/>
                <a:gd name="connsiteX14" fmla="*/ 771113 w 1260242"/>
                <a:gd name="connsiteY14" fmla="*/ 1101098 h 2354663"/>
                <a:gd name="connsiteX15" fmla="*/ 1097450 w 1260242"/>
                <a:gd name="connsiteY15" fmla="*/ 1101098 h 2354663"/>
                <a:gd name="connsiteX16" fmla="*/ 1097450 w 1260242"/>
                <a:gd name="connsiteY16" fmla="*/ 750551 h 2354663"/>
                <a:gd name="connsiteX17" fmla="*/ 771113 w 1260242"/>
                <a:gd name="connsiteY17" fmla="*/ 750551 h 2354663"/>
                <a:gd name="connsiteX18" fmla="*/ 771113 w 1260242"/>
                <a:gd name="connsiteY18" fmla="*/ 637461 h 2354663"/>
                <a:gd name="connsiteX19" fmla="*/ 813895 w 1260242"/>
                <a:gd name="connsiteY19" fmla="*/ 466665 h 235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0242" h="2354663">
                  <a:moveTo>
                    <a:pt x="813895" y="466665"/>
                  </a:moveTo>
                  <a:cubicBezTo>
                    <a:pt x="838437" y="437480"/>
                    <a:pt x="883872" y="420235"/>
                    <a:pt x="947879" y="420235"/>
                  </a:cubicBezTo>
                  <a:cubicBezTo>
                    <a:pt x="1009896" y="420235"/>
                    <a:pt x="1081863" y="429189"/>
                    <a:pt x="1147859" y="445771"/>
                  </a:cubicBezTo>
                  <a:lnTo>
                    <a:pt x="1206560" y="139997"/>
                  </a:lnTo>
                  <a:cubicBezTo>
                    <a:pt x="1089822" y="98210"/>
                    <a:pt x="967777" y="86603"/>
                    <a:pt x="842748" y="86603"/>
                  </a:cubicBezTo>
                  <a:cubicBezTo>
                    <a:pt x="717719" y="86603"/>
                    <a:pt x="617231" y="103516"/>
                    <a:pt x="537968" y="148620"/>
                  </a:cubicBezTo>
                  <a:cubicBezTo>
                    <a:pt x="458043" y="195049"/>
                    <a:pt x="404980" y="245128"/>
                    <a:pt x="375132" y="316431"/>
                  </a:cubicBezTo>
                  <a:cubicBezTo>
                    <a:pt x="346279" y="382759"/>
                    <a:pt x="329365" y="491538"/>
                    <a:pt x="329365" y="629502"/>
                  </a:cubicBezTo>
                  <a:lnTo>
                    <a:pt x="329365" y="750220"/>
                  </a:lnTo>
                  <a:lnTo>
                    <a:pt x="86603" y="750220"/>
                  </a:lnTo>
                  <a:lnTo>
                    <a:pt x="86603" y="1100766"/>
                  </a:lnTo>
                  <a:lnTo>
                    <a:pt x="329365" y="1100766"/>
                  </a:lnTo>
                  <a:lnTo>
                    <a:pt x="329365" y="2292027"/>
                  </a:lnTo>
                  <a:lnTo>
                    <a:pt x="771113" y="2292027"/>
                  </a:lnTo>
                  <a:lnTo>
                    <a:pt x="771113" y="1101098"/>
                  </a:lnTo>
                  <a:lnTo>
                    <a:pt x="1097450" y="1101098"/>
                  </a:lnTo>
                  <a:lnTo>
                    <a:pt x="1097450" y="750551"/>
                  </a:lnTo>
                  <a:lnTo>
                    <a:pt x="771113" y="750551"/>
                  </a:lnTo>
                  <a:lnTo>
                    <a:pt x="771113" y="637461"/>
                  </a:lnTo>
                  <a:cubicBezTo>
                    <a:pt x="771445" y="549907"/>
                    <a:pt x="784047" y="496181"/>
                    <a:pt x="813895" y="466665"/>
                  </a:cubicBezTo>
                  <a:close/>
                </a:path>
              </a:pathLst>
            </a:custGeom>
            <a:solidFill>
              <a:srgbClr val="FFFFFF"/>
            </a:solidFill>
            <a:ln w="33164"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4EF860-9D1C-425F-A472-557B709CADF5}"/>
                </a:ext>
              </a:extLst>
            </p:cNvPr>
            <p:cNvSpPr/>
            <p:nvPr/>
          </p:nvSpPr>
          <p:spPr>
            <a:xfrm>
              <a:off x="3779257" y="1326331"/>
              <a:ext cx="1757707" cy="1790871"/>
            </a:xfrm>
            <a:custGeom>
              <a:avLst/>
              <a:gdLst>
                <a:gd name="connsiteX0" fmla="*/ 1735712 w 1757706"/>
                <a:gd name="connsiteY0" fmla="*/ 693797 h 1790870"/>
                <a:gd name="connsiteX1" fmla="*/ 891681 w 1757706"/>
                <a:gd name="connsiteY1" fmla="*/ 24873 h 1790870"/>
                <a:gd name="connsiteX2" fmla="*/ 726192 w 1757706"/>
                <a:gd name="connsiteY2" fmla="*/ 42119 h 1790870"/>
                <a:gd name="connsiteX3" fmla="*/ 132883 w 1757706"/>
                <a:gd name="connsiteY3" fmla="*/ 1304351 h 1790870"/>
                <a:gd name="connsiteX4" fmla="*/ 141505 w 1757706"/>
                <a:gd name="connsiteY4" fmla="*/ 1346138 h 1790870"/>
                <a:gd name="connsiteX5" fmla="*/ 28747 w 1757706"/>
                <a:gd name="connsiteY5" fmla="*/ 1749084 h 1790870"/>
                <a:gd name="connsiteX6" fmla="*/ 44003 w 1757706"/>
                <a:gd name="connsiteY6" fmla="*/ 1766329 h 1790870"/>
                <a:gd name="connsiteX7" fmla="*/ 463199 w 1757706"/>
                <a:gd name="connsiteY7" fmla="*/ 1657882 h 1790870"/>
                <a:gd name="connsiteX8" fmla="*/ 494373 w 1757706"/>
                <a:gd name="connsiteY8" fmla="*/ 1658877 h 1790870"/>
                <a:gd name="connsiteX9" fmla="*/ 1063141 w 1757706"/>
                <a:gd name="connsiteY9" fmla="*/ 1739798 h 1790870"/>
                <a:gd name="connsiteX10" fmla="*/ 1735712 w 1757706"/>
                <a:gd name="connsiteY10" fmla="*/ 693797 h 1790870"/>
                <a:gd name="connsiteX11" fmla="*/ 1013394 w 1757706"/>
                <a:gd name="connsiteY11" fmla="*/ 1600176 h 1790870"/>
                <a:gd name="connsiteX12" fmla="*/ 913901 w 1757706"/>
                <a:gd name="connsiteY12" fmla="*/ 1608467 h 1790870"/>
                <a:gd name="connsiteX13" fmla="*/ 522895 w 1757706"/>
                <a:gd name="connsiteY13" fmla="*/ 1508975 h 1790870"/>
                <a:gd name="connsiteX14" fmla="*/ 478786 w 1757706"/>
                <a:gd name="connsiteY14" fmla="*/ 1502342 h 1790870"/>
                <a:gd name="connsiteX15" fmla="*/ 247300 w 1757706"/>
                <a:gd name="connsiteY15" fmla="*/ 1561042 h 1790870"/>
                <a:gd name="connsiteX16" fmla="*/ 232707 w 1757706"/>
                <a:gd name="connsiteY16" fmla="*/ 1547113 h 1790870"/>
                <a:gd name="connsiteX17" fmla="*/ 295388 w 1757706"/>
                <a:gd name="connsiteY17" fmla="*/ 1328561 h 1790870"/>
                <a:gd name="connsiteX18" fmla="*/ 286433 w 1757706"/>
                <a:gd name="connsiteY18" fmla="*/ 1276493 h 1790870"/>
                <a:gd name="connsiteX19" fmla="*/ 311970 w 1757706"/>
                <a:gd name="connsiteY19" fmla="*/ 470269 h 1790870"/>
                <a:gd name="connsiteX20" fmla="*/ 1044569 w 1757706"/>
                <a:gd name="connsiteY20" fmla="*/ 188705 h 1790870"/>
                <a:gd name="connsiteX21" fmla="*/ 1593769 w 1757706"/>
                <a:gd name="connsiteY21" fmla="*/ 734589 h 1790870"/>
                <a:gd name="connsiteX22" fmla="*/ 1013394 w 1757706"/>
                <a:gd name="connsiteY22" fmla="*/ 1600176 h 17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57706" h="1790870">
                  <a:moveTo>
                    <a:pt x="1735712" y="693797"/>
                  </a:moveTo>
                  <a:cubicBezTo>
                    <a:pt x="1640862" y="299805"/>
                    <a:pt x="1300929" y="30511"/>
                    <a:pt x="891681" y="24873"/>
                  </a:cubicBezTo>
                  <a:cubicBezTo>
                    <a:pt x="837292" y="26531"/>
                    <a:pt x="779586" y="31506"/>
                    <a:pt x="726192" y="42119"/>
                  </a:cubicBezTo>
                  <a:cubicBezTo>
                    <a:pt x="151123" y="157199"/>
                    <a:pt x="-144702" y="792626"/>
                    <a:pt x="132883" y="1304351"/>
                  </a:cubicBezTo>
                  <a:cubicBezTo>
                    <a:pt x="143164" y="1318280"/>
                    <a:pt x="143164" y="1330551"/>
                    <a:pt x="141505" y="1346138"/>
                  </a:cubicBezTo>
                  <a:cubicBezTo>
                    <a:pt x="101045" y="1479127"/>
                    <a:pt x="63569" y="1614437"/>
                    <a:pt x="28747" y="1749084"/>
                  </a:cubicBezTo>
                  <a:cubicBezTo>
                    <a:pt x="22114" y="1772630"/>
                    <a:pt x="22114" y="1772630"/>
                    <a:pt x="44003" y="1766329"/>
                  </a:cubicBezTo>
                  <a:cubicBezTo>
                    <a:pt x="184287" y="1727859"/>
                    <a:pt x="323578" y="1693036"/>
                    <a:pt x="463199" y="1657882"/>
                  </a:cubicBezTo>
                  <a:cubicBezTo>
                    <a:pt x="475470" y="1653903"/>
                    <a:pt x="484093" y="1654566"/>
                    <a:pt x="494373" y="1658877"/>
                  </a:cubicBezTo>
                  <a:cubicBezTo>
                    <a:pt x="673792" y="1751074"/>
                    <a:pt x="863823" y="1776279"/>
                    <a:pt x="1063141" y="1739798"/>
                  </a:cubicBezTo>
                  <a:cubicBezTo>
                    <a:pt x="1537721" y="1646938"/>
                    <a:pt x="1848803" y="1163071"/>
                    <a:pt x="1735712" y="693797"/>
                  </a:cubicBezTo>
                  <a:close/>
                  <a:moveTo>
                    <a:pt x="1013394" y="1600176"/>
                  </a:moveTo>
                  <a:cubicBezTo>
                    <a:pt x="971939" y="1607473"/>
                    <a:pt x="932473" y="1610789"/>
                    <a:pt x="913901" y="1608467"/>
                  </a:cubicBezTo>
                  <a:cubicBezTo>
                    <a:pt x="760682" y="1608467"/>
                    <a:pt x="637643" y="1574971"/>
                    <a:pt x="522895" y="1508975"/>
                  </a:cubicBezTo>
                  <a:cubicBezTo>
                    <a:pt x="506976" y="1498362"/>
                    <a:pt x="494373" y="1495046"/>
                    <a:pt x="478786" y="1502342"/>
                  </a:cubicBezTo>
                  <a:cubicBezTo>
                    <a:pt x="400519" y="1521245"/>
                    <a:pt x="324241" y="1541476"/>
                    <a:pt x="247300" y="1561042"/>
                  </a:cubicBezTo>
                  <a:cubicBezTo>
                    <a:pt x="230717" y="1566017"/>
                    <a:pt x="229059" y="1563364"/>
                    <a:pt x="232707" y="1547113"/>
                  </a:cubicBezTo>
                  <a:cubicBezTo>
                    <a:pt x="252937" y="1475147"/>
                    <a:pt x="273168" y="1401854"/>
                    <a:pt x="295388" y="1328561"/>
                  </a:cubicBezTo>
                  <a:cubicBezTo>
                    <a:pt x="300362" y="1308994"/>
                    <a:pt x="299368" y="1293407"/>
                    <a:pt x="286433" y="1276493"/>
                  </a:cubicBezTo>
                  <a:cubicBezTo>
                    <a:pt x="129566" y="1022786"/>
                    <a:pt x="135536" y="707062"/>
                    <a:pt x="311970" y="470269"/>
                  </a:cubicBezTo>
                  <a:cubicBezTo>
                    <a:pt x="494373" y="227175"/>
                    <a:pt x="746090" y="125029"/>
                    <a:pt x="1044569" y="188705"/>
                  </a:cubicBezTo>
                  <a:cubicBezTo>
                    <a:pt x="1339068" y="251385"/>
                    <a:pt x="1526777" y="441748"/>
                    <a:pt x="1593769" y="734589"/>
                  </a:cubicBezTo>
                  <a:cubicBezTo>
                    <a:pt x="1689282" y="1135876"/>
                    <a:pt x="1417999" y="1533516"/>
                    <a:pt x="1013394" y="1600176"/>
                  </a:cubicBezTo>
                  <a:close/>
                </a:path>
              </a:pathLst>
            </a:custGeom>
            <a:solidFill>
              <a:srgbClr val="FFFFF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F830186-09CB-4361-B7C6-A142907E9651}"/>
                </a:ext>
              </a:extLst>
            </p:cNvPr>
            <p:cNvSpPr/>
            <p:nvPr/>
          </p:nvSpPr>
          <p:spPr>
            <a:xfrm>
              <a:off x="4207790" y="1789488"/>
              <a:ext cx="928600" cy="862271"/>
            </a:xfrm>
            <a:custGeom>
              <a:avLst/>
              <a:gdLst>
                <a:gd name="connsiteX0" fmla="*/ 689661 w 928599"/>
                <a:gd name="connsiteY0" fmla="*/ 840863 h 862271"/>
                <a:gd name="connsiteX1" fmla="*/ 599122 w 928599"/>
                <a:gd name="connsiteY1" fmla="*/ 827929 h 862271"/>
                <a:gd name="connsiteX2" fmla="*/ 130842 w 928599"/>
                <a:gd name="connsiteY2" fmla="*/ 483683 h 862271"/>
                <a:gd name="connsiteX3" fmla="*/ 30355 w 928599"/>
                <a:gd name="connsiteY3" fmla="*/ 280386 h 862271"/>
                <a:gd name="connsiteX4" fmla="*/ 109286 w 928599"/>
                <a:gd name="connsiteY4" fmla="*/ 48568 h 862271"/>
                <a:gd name="connsiteX5" fmla="*/ 224034 w 928599"/>
                <a:gd name="connsiteY5" fmla="*/ 31323 h 862271"/>
                <a:gd name="connsiteX6" fmla="*/ 242938 w 928599"/>
                <a:gd name="connsiteY6" fmla="*/ 54206 h 862271"/>
                <a:gd name="connsiteX7" fmla="*/ 318884 w 928599"/>
                <a:gd name="connsiteY7" fmla="*/ 231303 h 862271"/>
                <a:gd name="connsiteX8" fmla="*/ 314904 w 928599"/>
                <a:gd name="connsiteY8" fmla="*/ 268116 h 862271"/>
                <a:gd name="connsiteX9" fmla="*/ 262505 w 928599"/>
                <a:gd name="connsiteY9" fmla="*/ 339087 h 862271"/>
                <a:gd name="connsiteX10" fmla="*/ 257530 w 928599"/>
                <a:gd name="connsiteY10" fmla="*/ 388170 h 862271"/>
                <a:gd name="connsiteX11" fmla="*/ 553355 w 928599"/>
                <a:gd name="connsiteY11" fmla="*/ 641214 h 862271"/>
                <a:gd name="connsiteX12" fmla="*/ 596469 w 928599"/>
                <a:gd name="connsiteY12" fmla="*/ 631596 h 862271"/>
                <a:gd name="connsiteX13" fmla="*/ 661139 w 928599"/>
                <a:gd name="connsiteY13" fmla="*/ 550012 h 862271"/>
                <a:gd name="connsiteX14" fmla="*/ 709227 w 928599"/>
                <a:gd name="connsiteY14" fmla="*/ 538736 h 862271"/>
                <a:gd name="connsiteX15" fmla="*/ 835252 w 928599"/>
                <a:gd name="connsiteY15" fmla="*/ 596774 h 862271"/>
                <a:gd name="connsiteX16" fmla="*/ 863441 w 928599"/>
                <a:gd name="connsiteY16" fmla="*/ 610703 h 862271"/>
                <a:gd name="connsiteX17" fmla="*/ 901912 w 928599"/>
                <a:gd name="connsiteY17" fmla="*/ 680016 h 862271"/>
                <a:gd name="connsiteX18" fmla="*/ 746372 w 928599"/>
                <a:gd name="connsiteY18" fmla="*/ 839205 h 862271"/>
                <a:gd name="connsiteX19" fmla="*/ 689661 w 928599"/>
                <a:gd name="connsiteY19" fmla="*/ 840863 h 86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8599" h="862271">
                  <a:moveTo>
                    <a:pt x="689661" y="840863"/>
                  </a:moveTo>
                  <a:cubicBezTo>
                    <a:pt x="659149" y="843184"/>
                    <a:pt x="628638" y="837546"/>
                    <a:pt x="599122" y="827929"/>
                  </a:cubicBezTo>
                  <a:cubicBezTo>
                    <a:pt x="402126" y="770886"/>
                    <a:pt x="251892" y="648510"/>
                    <a:pt x="130842" y="483683"/>
                  </a:cubicBezTo>
                  <a:cubicBezTo>
                    <a:pt x="86071" y="423988"/>
                    <a:pt x="43289" y="357328"/>
                    <a:pt x="30355" y="280386"/>
                  </a:cubicBezTo>
                  <a:cubicBezTo>
                    <a:pt x="12114" y="189848"/>
                    <a:pt x="39641" y="110585"/>
                    <a:pt x="109286" y="48568"/>
                  </a:cubicBezTo>
                  <a:cubicBezTo>
                    <a:pt x="130842" y="27343"/>
                    <a:pt x="197503" y="17394"/>
                    <a:pt x="224034" y="31323"/>
                  </a:cubicBezTo>
                  <a:cubicBezTo>
                    <a:pt x="232988" y="38619"/>
                    <a:pt x="237631" y="45252"/>
                    <a:pt x="242938" y="54206"/>
                  </a:cubicBezTo>
                  <a:cubicBezTo>
                    <a:pt x="268143" y="115560"/>
                    <a:pt x="294011" y="173266"/>
                    <a:pt x="318884" y="231303"/>
                  </a:cubicBezTo>
                  <a:cubicBezTo>
                    <a:pt x="322864" y="243574"/>
                    <a:pt x="322200" y="255845"/>
                    <a:pt x="314904" y="268116"/>
                  </a:cubicBezTo>
                  <a:cubicBezTo>
                    <a:pt x="301970" y="294315"/>
                    <a:pt x="281740" y="317199"/>
                    <a:pt x="262505" y="339087"/>
                  </a:cubicBezTo>
                  <a:cubicBezTo>
                    <a:pt x="245259" y="353679"/>
                    <a:pt x="245259" y="369930"/>
                    <a:pt x="257530" y="388170"/>
                  </a:cubicBezTo>
                  <a:cubicBezTo>
                    <a:pt x="328502" y="504909"/>
                    <a:pt x="424346" y="591467"/>
                    <a:pt x="553355" y="641214"/>
                  </a:cubicBezTo>
                  <a:cubicBezTo>
                    <a:pt x="571596" y="648510"/>
                    <a:pt x="585525" y="646188"/>
                    <a:pt x="596469" y="631596"/>
                  </a:cubicBezTo>
                  <a:cubicBezTo>
                    <a:pt x="619021" y="604733"/>
                    <a:pt x="641241" y="576875"/>
                    <a:pt x="661139" y="550012"/>
                  </a:cubicBezTo>
                  <a:cubicBezTo>
                    <a:pt x="674073" y="532767"/>
                    <a:pt x="691319" y="530445"/>
                    <a:pt x="709227" y="538736"/>
                  </a:cubicBezTo>
                  <a:cubicBezTo>
                    <a:pt x="752341" y="558303"/>
                    <a:pt x="793133" y="577207"/>
                    <a:pt x="835252" y="596774"/>
                  </a:cubicBezTo>
                  <a:cubicBezTo>
                    <a:pt x="845201" y="601748"/>
                    <a:pt x="853492" y="605728"/>
                    <a:pt x="863441" y="610703"/>
                  </a:cubicBezTo>
                  <a:cubicBezTo>
                    <a:pt x="906223" y="631928"/>
                    <a:pt x="906223" y="634249"/>
                    <a:pt x="901912" y="680016"/>
                  </a:cubicBezTo>
                  <a:cubicBezTo>
                    <a:pt x="895279" y="771549"/>
                    <a:pt x="826297" y="816321"/>
                    <a:pt x="746372" y="839205"/>
                  </a:cubicBezTo>
                  <a:cubicBezTo>
                    <a:pt x="726473" y="843516"/>
                    <a:pt x="708564" y="843516"/>
                    <a:pt x="689661" y="840863"/>
                  </a:cubicBezTo>
                  <a:close/>
                </a:path>
              </a:pathLst>
            </a:custGeom>
            <a:solidFill>
              <a:srgbClr val="FFFFFF"/>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6EEC68C7-0118-46B1-810B-45CD3FF913D0}"/>
                </a:ext>
              </a:extLst>
            </p:cNvPr>
            <p:cNvSpPr/>
            <p:nvPr/>
          </p:nvSpPr>
          <p:spPr>
            <a:xfrm>
              <a:off x="7107474" y="10705145"/>
              <a:ext cx="1824035" cy="1824035"/>
            </a:xfrm>
            <a:custGeom>
              <a:avLst/>
              <a:gdLst>
                <a:gd name="connsiteX0" fmla="*/ 1534555 w 1824035"/>
                <a:gd name="connsiteY0" fmla="*/ 86603 h 1824035"/>
                <a:gd name="connsiteX1" fmla="*/ 308140 w 1824035"/>
                <a:gd name="connsiteY1" fmla="*/ 86603 h 1824035"/>
                <a:gd name="connsiteX2" fmla="*/ 86603 w 1824035"/>
                <a:gd name="connsiteY2" fmla="*/ 309467 h 1824035"/>
                <a:gd name="connsiteX3" fmla="*/ 86603 w 1824035"/>
                <a:gd name="connsiteY3" fmla="*/ 919025 h 1824035"/>
                <a:gd name="connsiteX4" fmla="*/ 86603 w 1824035"/>
                <a:gd name="connsiteY4" fmla="*/ 1533891 h 1824035"/>
                <a:gd name="connsiteX5" fmla="*/ 300844 w 1824035"/>
                <a:gd name="connsiteY5" fmla="*/ 1752444 h 1824035"/>
                <a:gd name="connsiteX6" fmla="*/ 1534555 w 1824035"/>
                <a:gd name="connsiteY6" fmla="*/ 1752444 h 1824035"/>
                <a:gd name="connsiteX7" fmla="*/ 1755429 w 1824035"/>
                <a:gd name="connsiteY7" fmla="*/ 1531569 h 1824035"/>
                <a:gd name="connsiteX8" fmla="*/ 1755429 w 1824035"/>
                <a:gd name="connsiteY8" fmla="*/ 305155 h 1824035"/>
                <a:gd name="connsiteX9" fmla="*/ 1534555 w 1824035"/>
                <a:gd name="connsiteY9" fmla="*/ 86603 h 1824035"/>
                <a:gd name="connsiteX10" fmla="*/ 1399245 w 1824035"/>
                <a:gd name="connsiteY10" fmla="*/ 274975 h 1824035"/>
                <a:gd name="connsiteX11" fmla="*/ 1564735 w 1824035"/>
                <a:gd name="connsiteY11" fmla="*/ 440465 h 1824035"/>
                <a:gd name="connsiteX12" fmla="*/ 1402229 w 1824035"/>
                <a:gd name="connsiteY12" fmla="*/ 602307 h 1824035"/>
                <a:gd name="connsiteX13" fmla="*/ 1238398 w 1824035"/>
                <a:gd name="connsiteY13" fmla="*/ 438475 h 1824035"/>
                <a:gd name="connsiteX14" fmla="*/ 1399245 w 1824035"/>
                <a:gd name="connsiteY14" fmla="*/ 274975 h 1824035"/>
                <a:gd name="connsiteX15" fmla="*/ 922011 w 1824035"/>
                <a:gd name="connsiteY15" fmla="*/ 596337 h 1824035"/>
                <a:gd name="connsiteX16" fmla="*/ 1242709 w 1824035"/>
                <a:gd name="connsiteY16" fmla="*/ 919025 h 1824035"/>
                <a:gd name="connsiteX17" fmla="*/ 916373 w 1824035"/>
                <a:gd name="connsiteY17" fmla="*/ 1241051 h 1824035"/>
                <a:gd name="connsiteX18" fmla="*/ 597001 w 1824035"/>
                <a:gd name="connsiteY18" fmla="*/ 915378 h 1824035"/>
                <a:gd name="connsiteX19" fmla="*/ 922011 w 1824035"/>
                <a:gd name="connsiteY19" fmla="*/ 596337 h 1824035"/>
                <a:gd name="connsiteX20" fmla="*/ 1564735 w 1824035"/>
                <a:gd name="connsiteY20" fmla="*/ 1463251 h 1824035"/>
                <a:gd name="connsiteX21" fmla="*/ 1465573 w 1824035"/>
                <a:gd name="connsiteY21" fmla="*/ 1563076 h 1824035"/>
                <a:gd name="connsiteX22" fmla="*/ 919690 w 1824035"/>
                <a:gd name="connsiteY22" fmla="*/ 1563076 h 1824035"/>
                <a:gd name="connsiteX23" fmla="*/ 375464 w 1824035"/>
                <a:gd name="connsiteY23" fmla="*/ 1563076 h 1824035"/>
                <a:gd name="connsiteX24" fmla="*/ 277629 w 1824035"/>
                <a:gd name="connsiteY24" fmla="*/ 1463251 h 1824035"/>
                <a:gd name="connsiteX25" fmla="*/ 274644 w 1824035"/>
                <a:gd name="connsiteY25" fmla="*/ 855682 h 1824035"/>
                <a:gd name="connsiteX26" fmla="*/ 343626 w 1824035"/>
                <a:gd name="connsiteY26" fmla="*/ 787363 h 1824035"/>
                <a:gd name="connsiteX27" fmla="*/ 412608 w 1824035"/>
                <a:gd name="connsiteY27" fmla="*/ 864304 h 1824035"/>
                <a:gd name="connsiteX28" fmla="*/ 815222 w 1824035"/>
                <a:gd name="connsiteY28" fmla="*/ 1421465 h 1824035"/>
                <a:gd name="connsiteX29" fmla="*/ 1410520 w 1824035"/>
                <a:gd name="connsiteY29" fmla="*/ 1064285 h 1824035"/>
                <a:gd name="connsiteX30" fmla="*/ 1422128 w 1824035"/>
                <a:gd name="connsiteY30" fmla="*/ 824839 h 1824035"/>
                <a:gd name="connsiteX31" fmla="*/ 1449323 w 1824035"/>
                <a:gd name="connsiteY31" fmla="*/ 790349 h 1824035"/>
                <a:gd name="connsiteX32" fmla="*/ 1564403 w 1824035"/>
                <a:gd name="connsiteY32" fmla="*/ 898132 h 1824035"/>
                <a:gd name="connsiteX33" fmla="*/ 1564735 w 1824035"/>
                <a:gd name="connsiteY33" fmla="*/ 1463251 h 182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4035" h="1824035">
                  <a:moveTo>
                    <a:pt x="1534555" y="86603"/>
                  </a:moveTo>
                  <a:cubicBezTo>
                    <a:pt x="1126303" y="86603"/>
                    <a:pt x="716392" y="86603"/>
                    <a:pt x="308140" y="86603"/>
                  </a:cubicBezTo>
                  <a:cubicBezTo>
                    <a:pt x="162217" y="86603"/>
                    <a:pt x="86603" y="163543"/>
                    <a:pt x="86603" y="309467"/>
                  </a:cubicBezTo>
                  <a:cubicBezTo>
                    <a:pt x="86603" y="511437"/>
                    <a:pt x="86603" y="714070"/>
                    <a:pt x="86603" y="919025"/>
                  </a:cubicBezTo>
                  <a:cubicBezTo>
                    <a:pt x="86603" y="1121659"/>
                    <a:pt x="86603" y="1328936"/>
                    <a:pt x="86603" y="1533891"/>
                  </a:cubicBezTo>
                  <a:cubicBezTo>
                    <a:pt x="86603" y="1674839"/>
                    <a:pt x="164207" y="1752444"/>
                    <a:pt x="300844" y="1752444"/>
                  </a:cubicBezTo>
                  <a:cubicBezTo>
                    <a:pt x="713408" y="1752444"/>
                    <a:pt x="1123318" y="1752444"/>
                    <a:pt x="1534555" y="1752444"/>
                  </a:cubicBezTo>
                  <a:cubicBezTo>
                    <a:pt x="1676830" y="1752444"/>
                    <a:pt x="1755429" y="1674839"/>
                    <a:pt x="1755429" y="1531569"/>
                  </a:cubicBezTo>
                  <a:cubicBezTo>
                    <a:pt x="1755429" y="1121659"/>
                    <a:pt x="1755429" y="714070"/>
                    <a:pt x="1755429" y="305155"/>
                  </a:cubicBezTo>
                  <a:cubicBezTo>
                    <a:pt x="1755097" y="163543"/>
                    <a:pt x="1676830" y="86603"/>
                    <a:pt x="1534555" y="86603"/>
                  </a:cubicBezTo>
                  <a:close/>
                  <a:moveTo>
                    <a:pt x="1399245" y="274975"/>
                  </a:moveTo>
                  <a:cubicBezTo>
                    <a:pt x="1564735" y="274975"/>
                    <a:pt x="1564735" y="274975"/>
                    <a:pt x="1564735" y="440465"/>
                  </a:cubicBezTo>
                  <a:cubicBezTo>
                    <a:pt x="1564735" y="602307"/>
                    <a:pt x="1564735" y="602307"/>
                    <a:pt x="1402229" y="602307"/>
                  </a:cubicBezTo>
                  <a:cubicBezTo>
                    <a:pt x="1238398" y="602307"/>
                    <a:pt x="1238398" y="602307"/>
                    <a:pt x="1238398" y="438475"/>
                  </a:cubicBezTo>
                  <a:cubicBezTo>
                    <a:pt x="1238066" y="274975"/>
                    <a:pt x="1238066" y="274975"/>
                    <a:pt x="1399245" y="274975"/>
                  </a:cubicBezTo>
                  <a:close/>
                  <a:moveTo>
                    <a:pt x="922011" y="596337"/>
                  </a:moveTo>
                  <a:cubicBezTo>
                    <a:pt x="1096123" y="596337"/>
                    <a:pt x="1245363" y="745908"/>
                    <a:pt x="1242709" y="919025"/>
                  </a:cubicBezTo>
                  <a:cubicBezTo>
                    <a:pt x="1241383" y="1097449"/>
                    <a:pt x="1093139" y="1244699"/>
                    <a:pt x="916373" y="1241051"/>
                  </a:cubicBezTo>
                  <a:cubicBezTo>
                    <a:pt x="740934" y="1237402"/>
                    <a:pt x="592690" y="1089490"/>
                    <a:pt x="597001" y="915378"/>
                  </a:cubicBezTo>
                  <a:cubicBezTo>
                    <a:pt x="601312" y="740933"/>
                    <a:pt x="747898" y="596337"/>
                    <a:pt x="922011" y="596337"/>
                  </a:cubicBezTo>
                  <a:close/>
                  <a:moveTo>
                    <a:pt x="1564735" y="1463251"/>
                  </a:moveTo>
                  <a:cubicBezTo>
                    <a:pt x="1563408" y="1540855"/>
                    <a:pt x="1543178" y="1563076"/>
                    <a:pt x="1465573" y="1563076"/>
                  </a:cubicBezTo>
                  <a:cubicBezTo>
                    <a:pt x="1283502" y="1563076"/>
                    <a:pt x="1101761" y="1563076"/>
                    <a:pt x="919690" y="1563076"/>
                  </a:cubicBezTo>
                  <a:cubicBezTo>
                    <a:pt x="739276" y="1563076"/>
                    <a:pt x="557536" y="1563076"/>
                    <a:pt x="375464" y="1563076"/>
                  </a:cubicBezTo>
                  <a:cubicBezTo>
                    <a:pt x="299186" y="1563076"/>
                    <a:pt x="277629" y="1540855"/>
                    <a:pt x="277629" y="1463251"/>
                  </a:cubicBezTo>
                  <a:cubicBezTo>
                    <a:pt x="277629" y="1262608"/>
                    <a:pt x="278292" y="1058647"/>
                    <a:pt x="274644" y="855682"/>
                  </a:cubicBezTo>
                  <a:cubicBezTo>
                    <a:pt x="274644" y="798971"/>
                    <a:pt x="290563" y="785373"/>
                    <a:pt x="343626" y="787363"/>
                  </a:cubicBezTo>
                  <a:cubicBezTo>
                    <a:pt x="419904" y="793001"/>
                    <a:pt x="421231" y="790349"/>
                    <a:pt x="412608" y="864304"/>
                  </a:cubicBezTo>
                  <a:cubicBezTo>
                    <a:pt x="383091" y="1121659"/>
                    <a:pt x="561515" y="1371718"/>
                    <a:pt x="815222" y="1421465"/>
                  </a:cubicBezTo>
                  <a:cubicBezTo>
                    <a:pt x="1076888" y="1471874"/>
                    <a:pt x="1338554" y="1314344"/>
                    <a:pt x="1410520" y="1064285"/>
                  </a:cubicBezTo>
                  <a:cubicBezTo>
                    <a:pt x="1432078" y="986018"/>
                    <a:pt x="1438710" y="902443"/>
                    <a:pt x="1422128" y="824839"/>
                  </a:cubicBezTo>
                  <a:cubicBezTo>
                    <a:pt x="1416490" y="795323"/>
                    <a:pt x="1423455" y="790349"/>
                    <a:pt x="1449323" y="790349"/>
                  </a:cubicBezTo>
                  <a:cubicBezTo>
                    <a:pt x="1564403" y="781726"/>
                    <a:pt x="1564403" y="779404"/>
                    <a:pt x="1564403" y="898132"/>
                  </a:cubicBezTo>
                  <a:cubicBezTo>
                    <a:pt x="1564735" y="1085179"/>
                    <a:pt x="1564735" y="1274878"/>
                    <a:pt x="1564735" y="1463251"/>
                  </a:cubicBezTo>
                  <a:close/>
                </a:path>
              </a:pathLst>
            </a:custGeom>
            <a:solidFill>
              <a:srgbClr val="FFFFFF"/>
            </a:solidFill>
            <a:ln w="33164"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9E9F954-EB09-40C6-8079-5F39266249B2}"/>
                </a:ext>
              </a:extLst>
            </p:cNvPr>
            <p:cNvSpPr/>
            <p:nvPr/>
          </p:nvSpPr>
          <p:spPr>
            <a:xfrm>
              <a:off x="7354924" y="4820519"/>
              <a:ext cx="2122514" cy="1459228"/>
            </a:xfrm>
            <a:custGeom>
              <a:avLst/>
              <a:gdLst>
                <a:gd name="connsiteX0" fmla="*/ 2102615 w 2122513"/>
                <a:gd name="connsiteY0" fmla="*/ 1132892 h 1459228"/>
                <a:gd name="connsiteX1" fmla="*/ 1773294 w 2122513"/>
                <a:gd name="connsiteY1" fmla="*/ 1462213 h 1459228"/>
                <a:gd name="connsiteX2" fmla="*/ 352204 w 2122513"/>
                <a:gd name="connsiteY2" fmla="*/ 1462213 h 1459228"/>
                <a:gd name="connsiteX3" fmla="*/ 24873 w 2122513"/>
                <a:gd name="connsiteY3" fmla="*/ 1132892 h 1459228"/>
                <a:gd name="connsiteX4" fmla="*/ 24873 w 2122513"/>
                <a:gd name="connsiteY4" fmla="*/ 354194 h 1459228"/>
                <a:gd name="connsiteX5" fmla="*/ 352204 w 2122513"/>
                <a:gd name="connsiteY5" fmla="*/ 24873 h 1459228"/>
                <a:gd name="connsiteX6" fmla="*/ 1773294 w 2122513"/>
                <a:gd name="connsiteY6" fmla="*/ 24873 h 1459228"/>
                <a:gd name="connsiteX7" fmla="*/ 2102615 w 2122513"/>
                <a:gd name="connsiteY7" fmla="*/ 354194 h 1459228"/>
                <a:gd name="connsiteX8" fmla="*/ 2102615 w 2122513"/>
                <a:gd name="connsiteY8" fmla="*/ 1132892 h 145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513" h="1459228">
                  <a:moveTo>
                    <a:pt x="2102615" y="1132892"/>
                  </a:moveTo>
                  <a:cubicBezTo>
                    <a:pt x="2102615" y="1315959"/>
                    <a:pt x="1955697" y="1462213"/>
                    <a:pt x="1773294" y="1462213"/>
                  </a:cubicBezTo>
                  <a:lnTo>
                    <a:pt x="352204" y="1462213"/>
                  </a:lnTo>
                  <a:cubicBezTo>
                    <a:pt x="170464" y="1462213"/>
                    <a:pt x="24873" y="1315627"/>
                    <a:pt x="24873" y="1132892"/>
                  </a:cubicBezTo>
                  <a:lnTo>
                    <a:pt x="24873" y="354194"/>
                  </a:lnTo>
                  <a:cubicBezTo>
                    <a:pt x="24873" y="172454"/>
                    <a:pt x="170796" y="24873"/>
                    <a:pt x="352204" y="24873"/>
                  </a:cubicBezTo>
                  <a:lnTo>
                    <a:pt x="1773294" y="24873"/>
                  </a:lnTo>
                  <a:cubicBezTo>
                    <a:pt x="1955697" y="24873"/>
                    <a:pt x="2102615" y="172454"/>
                    <a:pt x="2102615" y="354194"/>
                  </a:cubicBezTo>
                  <a:lnTo>
                    <a:pt x="2102615" y="1132892"/>
                  </a:lnTo>
                  <a:close/>
                </a:path>
              </a:pathLst>
            </a:custGeom>
            <a:solidFill>
              <a:srgbClr val="FFFFFF"/>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8E9898E-BB9C-447D-B2DD-EA00B30F4519}"/>
                </a:ext>
              </a:extLst>
            </p:cNvPr>
            <p:cNvSpPr/>
            <p:nvPr/>
          </p:nvSpPr>
          <p:spPr>
            <a:xfrm>
              <a:off x="8198954" y="4993305"/>
              <a:ext cx="795943" cy="1127585"/>
            </a:xfrm>
            <a:custGeom>
              <a:avLst/>
              <a:gdLst>
                <a:gd name="connsiteX0" fmla="*/ 777702 w 795942"/>
                <a:gd name="connsiteY0" fmla="*/ 571089 h 1127585"/>
                <a:gd name="connsiteX1" fmla="*/ 24873 w 795942"/>
                <a:gd name="connsiteY1" fmla="*/ 1118963 h 1127585"/>
                <a:gd name="connsiteX2" fmla="*/ 24873 w 795942"/>
                <a:gd name="connsiteY2" fmla="*/ 24873 h 1127585"/>
              </a:gdLst>
              <a:ahLst/>
              <a:cxnLst>
                <a:cxn ang="0">
                  <a:pos x="connsiteX0" y="connsiteY0"/>
                </a:cxn>
                <a:cxn ang="0">
                  <a:pos x="connsiteX1" y="connsiteY1"/>
                </a:cxn>
                <a:cxn ang="0">
                  <a:pos x="connsiteX2" y="connsiteY2"/>
                </a:cxn>
              </a:cxnLst>
              <a:rect l="l" t="t" r="r" b="b"/>
              <a:pathLst>
                <a:path w="795942" h="1127585">
                  <a:moveTo>
                    <a:pt x="777702" y="571089"/>
                  </a:moveTo>
                  <a:lnTo>
                    <a:pt x="24873" y="1118963"/>
                  </a:lnTo>
                  <a:lnTo>
                    <a:pt x="24873" y="24873"/>
                  </a:lnTo>
                  <a:close/>
                </a:path>
              </a:pathLst>
            </a:custGeom>
            <a:solidFill>
              <a:srgbClr val="EC0404"/>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B68E5FD-88DB-4DB9-8291-4F0A2E6A9822}"/>
                </a:ext>
              </a:extLst>
            </p:cNvPr>
            <p:cNvSpPr/>
            <p:nvPr/>
          </p:nvSpPr>
          <p:spPr>
            <a:xfrm>
              <a:off x="6691594" y="909412"/>
              <a:ext cx="298478" cy="2785799"/>
            </a:xfrm>
            <a:custGeom>
              <a:avLst/>
              <a:gdLst>
                <a:gd name="connsiteX0" fmla="*/ 86603 w 298478"/>
                <a:gd name="connsiteY0" fmla="*/ 86603 h 2785799"/>
                <a:gd name="connsiteX1" fmla="*/ 224898 w 298478"/>
                <a:gd name="connsiteY1" fmla="*/ 86603 h 2785799"/>
                <a:gd name="connsiteX2" fmla="*/ 224898 w 298478"/>
                <a:gd name="connsiteY2" fmla="*/ 2710229 h 2785799"/>
                <a:gd name="connsiteX3" fmla="*/ 86603 w 298478"/>
                <a:gd name="connsiteY3" fmla="*/ 2710229 h 2785799"/>
              </a:gdLst>
              <a:ahLst/>
              <a:cxnLst>
                <a:cxn ang="0">
                  <a:pos x="connsiteX0" y="connsiteY0"/>
                </a:cxn>
                <a:cxn ang="0">
                  <a:pos x="connsiteX1" y="connsiteY1"/>
                </a:cxn>
                <a:cxn ang="0">
                  <a:pos x="connsiteX2" y="connsiteY2"/>
                </a:cxn>
                <a:cxn ang="0">
                  <a:pos x="connsiteX3" y="connsiteY3"/>
                </a:cxn>
              </a:cxnLst>
              <a:rect l="l" t="t" r="r" b="b"/>
              <a:pathLst>
                <a:path w="298478" h="2785799">
                  <a:moveTo>
                    <a:pt x="86603" y="86603"/>
                  </a:moveTo>
                  <a:lnTo>
                    <a:pt x="224898" y="86603"/>
                  </a:lnTo>
                  <a:lnTo>
                    <a:pt x="224898" y="2710229"/>
                  </a:lnTo>
                  <a:lnTo>
                    <a:pt x="86603" y="2710229"/>
                  </a:lnTo>
                  <a:close/>
                </a:path>
              </a:pathLst>
            </a:custGeom>
            <a:solidFill>
              <a:srgbClr val="FFFFFF"/>
            </a:solidFill>
            <a:ln w="33164"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04EF0DAF-7EF0-4D3E-9AED-95FF0EA0E2EB}"/>
                </a:ext>
              </a:extLst>
            </p:cNvPr>
            <p:cNvSpPr/>
            <p:nvPr/>
          </p:nvSpPr>
          <p:spPr>
            <a:xfrm>
              <a:off x="11140582" y="4038793"/>
              <a:ext cx="298478" cy="2785799"/>
            </a:xfrm>
            <a:custGeom>
              <a:avLst/>
              <a:gdLst>
                <a:gd name="connsiteX0" fmla="*/ 86603 w 298478"/>
                <a:gd name="connsiteY0" fmla="*/ 86603 h 2785799"/>
                <a:gd name="connsiteX1" fmla="*/ 224898 w 298478"/>
                <a:gd name="connsiteY1" fmla="*/ 86603 h 2785799"/>
                <a:gd name="connsiteX2" fmla="*/ 224898 w 298478"/>
                <a:gd name="connsiteY2" fmla="*/ 2710229 h 2785799"/>
                <a:gd name="connsiteX3" fmla="*/ 86603 w 298478"/>
                <a:gd name="connsiteY3" fmla="*/ 2710229 h 2785799"/>
              </a:gdLst>
              <a:ahLst/>
              <a:cxnLst>
                <a:cxn ang="0">
                  <a:pos x="connsiteX0" y="connsiteY0"/>
                </a:cxn>
                <a:cxn ang="0">
                  <a:pos x="connsiteX1" y="connsiteY1"/>
                </a:cxn>
                <a:cxn ang="0">
                  <a:pos x="connsiteX2" y="connsiteY2"/>
                </a:cxn>
                <a:cxn ang="0">
                  <a:pos x="connsiteX3" y="connsiteY3"/>
                </a:cxn>
              </a:cxnLst>
              <a:rect l="l" t="t" r="r" b="b"/>
              <a:pathLst>
                <a:path w="298478" h="2785799">
                  <a:moveTo>
                    <a:pt x="86603" y="86603"/>
                  </a:moveTo>
                  <a:lnTo>
                    <a:pt x="224898" y="86603"/>
                  </a:lnTo>
                  <a:lnTo>
                    <a:pt x="224898" y="2710229"/>
                  </a:lnTo>
                  <a:lnTo>
                    <a:pt x="86603" y="2710229"/>
                  </a:lnTo>
                  <a:close/>
                </a:path>
              </a:pathLst>
            </a:custGeom>
            <a:solidFill>
              <a:srgbClr val="FFFFFF"/>
            </a:solidFill>
            <a:ln w="33164"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C51463C4-15DD-43A8-8255-A61069814849}"/>
                </a:ext>
              </a:extLst>
            </p:cNvPr>
            <p:cNvSpPr/>
            <p:nvPr/>
          </p:nvSpPr>
          <p:spPr>
            <a:xfrm>
              <a:off x="6396432" y="6911814"/>
              <a:ext cx="298478" cy="2785799"/>
            </a:xfrm>
            <a:custGeom>
              <a:avLst/>
              <a:gdLst>
                <a:gd name="connsiteX0" fmla="*/ 86602 w 298478"/>
                <a:gd name="connsiteY0" fmla="*/ 86603 h 2785799"/>
                <a:gd name="connsiteX1" fmla="*/ 224897 w 298478"/>
                <a:gd name="connsiteY1" fmla="*/ 86603 h 2785799"/>
                <a:gd name="connsiteX2" fmla="*/ 224897 w 298478"/>
                <a:gd name="connsiteY2" fmla="*/ 2710228 h 2785799"/>
                <a:gd name="connsiteX3" fmla="*/ 86602 w 298478"/>
                <a:gd name="connsiteY3" fmla="*/ 2710228 h 2785799"/>
              </a:gdLst>
              <a:ahLst/>
              <a:cxnLst>
                <a:cxn ang="0">
                  <a:pos x="connsiteX0" y="connsiteY0"/>
                </a:cxn>
                <a:cxn ang="0">
                  <a:pos x="connsiteX1" y="connsiteY1"/>
                </a:cxn>
                <a:cxn ang="0">
                  <a:pos x="connsiteX2" y="connsiteY2"/>
                </a:cxn>
                <a:cxn ang="0">
                  <a:pos x="connsiteX3" y="connsiteY3"/>
                </a:cxn>
              </a:cxnLst>
              <a:rect l="l" t="t" r="r" b="b"/>
              <a:pathLst>
                <a:path w="298478" h="2785799">
                  <a:moveTo>
                    <a:pt x="86602" y="86603"/>
                  </a:moveTo>
                  <a:lnTo>
                    <a:pt x="224897" y="86603"/>
                  </a:lnTo>
                  <a:lnTo>
                    <a:pt x="224897" y="2710228"/>
                  </a:lnTo>
                  <a:lnTo>
                    <a:pt x="86602" y="2710228"/>
                  </a:lnTo>
                  <a:close/>
                </a:path>
              </a:pathLst>
            </a:custGeom>
            <a:solidFill>
              <a:srgbClr val="FFFFFF"/>
            </a:solidFill>
            <a:ln w="33164"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302F19B8-AACF-4A5B-94CC-F1D2CFDEAB5D}"/>
                </a:ext>
              </a:extLst>
            </p:cNvPr>
            <p:cNvSpPr/>
            <p:nvPr/>
          </p:nvSpPr>
          <p:spPr>
            <a:xfrm>
              <a:off x="10279637" y="10003388"/>
              <a:ext cx="298478" cy="2785799"/>
            </a:xfrm>
            <a:custGeom>
              <a:avLst/>
              <a:gdLst>
                <a:gd name="connsiteX0" fmla="*/ 86602 w 298478"/>
                <a:gd name="connsiteY0" fmla="*/ 86603 h 2785799"/>
                <a:gd name="connsiteX1" fmla="*/ 224898 w 298478"/>
                <a:gd name="connsiteY1" fmla="*/ 86603 h 2785799"/>
                <a:gd name="connsiteX2" fmla="*/ 224898 w 298478"/>
                <a:gd name="connsiteY2" fmla="*/ 2710228 h 2785799"/>
                <a:gd name="connsiteX3" fmla="*/ 86602 w 298478"/>
                <a:gd name="connsiteY3" fmla="*/ 2710228 h 2785799"/>
              </a:gdLst>
              <a:ahLst/>
              <a:cxnLst>
                <a:cxn ang="0">
                  <a:pos x="connsiteX0" y="connsiteY0"/>
                </a:cxn>
                <a:cxn ang="0">
                  <a:pos x="connsiteX1" y="connsiteY1"/>
                </a:cxn>
                <a:cxn ang="0">
                  <a:pos x="connsiteX2" y="connsiteY2"/>
                </a:cxn>
                <a:cxn ang="0">
                  <a:pos x="connsiteX3" y="connsiteY3"/>
                </a:cxn>
              </a:cxnLst>
              <a:rect l="l" t="t" r="r" b="b"/>
              <a:pathLst>
                <a:path w="298478" h="2785799">
                  <a:moveTo>
                    <a:pt x="86602" y="86603"/>
                  </a:moveTo>
                  <a:lnTo>
                    <a:pt x="224898" y="86603"/>
                  </a:lnTo>
                  <a:lnTo>
                    <a:pt x="224898" y="2710228"/>
                  </a:lnTo>
                  <a:lnTo>
                    <a:pt x="86602" y="2710228"/>
                  </a:lnTo>
                  <a:close/>
                </a:path>
              </a:pathLst>
            </a:custGeom>
            <a:solidFill>
              <a:srgbClr val="FFFFFF"/>
            </a:solidFill>
            <a:ln w="33164" cap="flat">
              <a:noFill/>
              <a:prstDash val="solid"/>
              <a:miter/>
            </a:ln>
          </p:spPr>
          <p:txBody>
            <a:bodyPr rtlCol="0" anchor="ctr"/>
            <a:lstStyle/>
            <a:p>
              <a:endParaRPr lang="en-US"/>
            </a:p>
          </p:txBody>
        </p:sp>
      </p:grpSp>
      <p:sp>
        <p:nvSpPr>
          <p:cNvPr id="2" name="TextBox 1">
            <a:extLst>
              <a:ext uri="{FF2B5EF4-FFF2-40B4-BE49-F238E27FC236}">
                <a16:creationId xmlns:a16="http://schemas.microsoft.com/office/drawing/2014/main" id="{7296DFF5-9123-44BA-B3C5-0A95813F2D4A}"/>
              </a:ext>
            </a:extLst>
          </p:cNvPr>
          <p:cNvSpPr txBox="1"/>
          <p:nvPr/>
        </p:nvSpPr>
        <p:spPr>
          <a:xfrm>
            <a:off x="7971890" y="1713049"/>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
        <p:nvSpPr>
          <p:cNvPr id="20" name="TextBox 19">
            <a:extLst>
              <a:ext uri="{FF2B5EF4-FFF2-40B4-BE49-F238E27FC236}">
                <a16:creationId xmlns:a16="http://schemas.microsoft.com/office/drawing/2014/main" id="{3D4A0C6B-29A0-4FE4-8430-2D74CF8EE9E8}"/>
              </a:ext>
            </a:extLst>
          </p:cNvPr>
          <p:cNvSpPr txBox="1"/>
          <p:nvPr/>
        </p:nvSpPr>
        <p:spPr>
          <a:xfrm>
            <a:off x="12193587" y="4816861"/>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
        <p:nvSpPr>
          <p:cNvPr id="21" name="TextBox 20">
            <a:extLst>
              <a:ext uri="{FF2B5EF4-FFF2-40B4-BE49-F238E27FC236}">
                <a16:creationId xmlns:a16="http://schemas.microsoft.com/office/drawing/2014/main" id="{5D371A69-5828-4311-A2A8-5C42A51FA705}"/>
              </a:ext>
            </a:extLst>
          </p:cNvPr>
          <p:cNvSpPr txBox="1"/>
          <p:nvPr/>
        </p:nvSpPr>
        <p:spPr>
          <a:xfrm>
            <a:off x="7355952" y="7871332"/>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
        <p:nvSpPr>
          <p:cNvPr id="22" name="TextBox 21">
            <a:extLst>
              <a:ext uri="{FF2B5EF4-FFF2-40B4-BE49-F238E27FC236}">
                <a16:creationId xmlns:a16="http://schemas.microsoft.com/office/drawing/2014/main" id="{842996F3-EA89-4A8A-BD7A-0B633876971B}"/>
              </a:ext>
            </a:extLst>
          </p:cNvPr>
          <p:cNvSpPr txBox="1"/>
          <p:nvPr/>
        </p:nvSpPr>
        <p:spPr>
          <a:xfrm>
            <a:off x="11311854" y="10864507"/>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Tree>
    <p:extLst>
      <p:ext uri="{BB962C8B-B14F-4D97-AF65-F5344CB8AC3E}">
        <p14:creationId xmlns:p14="http://schemas.microsoft.com/office/powerpoint/2010/main" val="2183895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8F0AAE2-4B74-4F10-B3AF-CD8F796FF59F}"/>
              </a:ext>
            </a:extLst>
          </p:cNvPr>
          <p:cNvGrpSpPr/>
          <p:nvPr/>
        </p:nvGrpSpPr>
        <p:grpSpPr>
          <a:xfrm>
            <a:off x="1248371" y="959317"/>
            <a:ext cx="12221513" cy="12827774"/>
            <a:chOff x="535320" y="751178"/>
            <a:chExt cx="12221513" cy="12827774"/>
          </a:xfrm>
        </p:grpSpPr>
        <p:sp>
          <p:nvSpPr>
            <p:cNvPr id="5" name="Freeform: Shape 4">
              <a:extLst>
                <a:ext uri="{FF2B5EF4-FFF2-40B4-BE49-F238E27FC236}">
                  <a16:creationId xmlns:a16="http://schemas.microsoft.com/office/drawing/2014/main" id="{97E8652F-7CCF-4F0C-B544-93B8BFB3AAFF}"/>
                </a:ext>
              </a:extLst>
            </p:cNvPr>
            <p:cNvSpPr/>
            <p:nvPr/>
          </p:nvSpPr>
          <p:spPr>
            <a:xfrm>
              <a:off x="6277896" y="12823222"/>
              <a:ext cx="608641" cy="371947"/>
            </a:xfrm>
            <a:custGeom>
              <a:avLst/>
              <a:gdLst>
                <a:gd name="connsiteX0" fmla="*/ 604805 w 608570"/>
                <a:gd name="connsiteY0" fmla="*/ 124344 h 371904"/>
                <a:gd name="connsiteX1" fmla="*/ 328243 w 608570"/>
                <a:gd name="connsiteY1" fmla="*/ 351544 h 371904"/>
                <a:gd name="connsiteX2" fmla="*/ 25648 w 608570"/>
                <a:gd name="connsiteY2" fmla="*/ 268373 h 371904"/>
                <a:gd name="connsiteX3" fmla="*/ 302210 w 608570"/>
                <a:gd name="connsiteY3" fmla="*/ 41173 h 371904"/>
                <a:gd name="connsiteX4" fmla="*/ 604805 w 608570"/>
                <a:gd name="connsiteY4" fmla="*/ 124344 h 37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570" h="371904">
                  <a:moveTo>
                    <a:pt x="604805" y="124344"/>
                  </a:moveTo>
                  <a:cubicBezTo>
                    <a:pt x="611904" y="209882"/>
                    <a:pt x="488162" y="311649"/>
                    <a:pt x="328243" y="351544"/>
                  </a:cubicBezTo>
                  <a:cubicBezTo>
                    <a:pt x="168324" y="391439"/>
                    <a:pt x="32748" y="354249"/>
                    <a:pt x="25648" y="268373"/>
                  </a:cubicBezTo>
                  <a:cubicBezTo>
                    <a:pt x="18548" y="182835"/>
                    <a:pt x="142291" y="81068"/>
                    <a:pt x="302210" y="41173"/>
                  </a:cubicBezTo>
                  <a:cubicBezTo>
                    <a:pt x="461791" y="1616"/>
                    <a:pt x="597367" y="38806"/>
                    <a:pt x="604805" y="124344"/>
                  </a:cubicBezTo>
                  <a:close/>
                </a:path>
              </a:pathLst>
            </a:custGeom>
            <a:solidFill>
              <a:schemeClr val="bg1">
                <a:lumMod val="85000"/>
              </a:schemeClr>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EAC0731F-63C5-44EF-921B-A72251929F7A}"/>
                </a:ext>
              </a:extLst>
            </p:cNvPr>
            <p:cNvSpPr/>
            <p:nvPr/>
          </p:nvSpPr>
          <p:spPr>
            <a:xfrm>
              <a:off x="1341883" y="1773501"/>
              <a:ext cx="11124608" cy="8656229"/>
            </a:xfrm>
            <a:custGeom>
              <a:avLst/>
              <a:gdLst>
                <a:gd name="connsiteX0" fmla="*/ 1462110 w 11123320"/>
                <a:gd name="connsiteY0" fmla="*/ 4091123 h 8655227"/>
                <a:gd name="connsiteX1" fmla="*/ 2662347 w 11123320"/>
                <a:gd name="connsiteY1" fmla="*/ 2148092 h 8655227"/>
                <a:gd name="connsiteX2" fmla="*/ 6243785 w 11123320"/>
                <a:gd name="connsiteY2" fmla="*/ 852513 h 8655227"/>
                <a:gd name="connsiteX3" fmla="*/ 8225022 w 11123320"/>
                <a:gd name="connsiteY3" fmla="*/ 2128821 h 8655227"/>
                <a:gd name="connsiteX4" fmla="*/ 10949390 w 11123320"/>
                <a:gd name="connsiteY4" fmla="*/ 1576374 h 8655227"/>
                <a:gd name="connsiteX5" fmla="*/ 9539534 w 11123320"/>
                <a:gd name="connsiteY5" fmla="*/ 5519912 h 8655227"/>
                <a:gd name="connsiteX6" fmla="*/ 8663192 w 11123320"/>
                <a:gd name="connsiteY6" fmla="*/ 7253662 h 8655227"/>
                <a:gd name="connsiteX7" fmla="*/ 5043549 w 11123320"/>
                <a:gd name="connsiteY7" fmla="*/ 7215458 h 8655227"/>
                <a:gd name="connsiteX8" fmla="*/ 1595319 w 11123320"/>
                <a:gd name="connsiteY8" fmla="*/ 8644246 h 8655227"/>
                <a:gd name="connsiteX9" fmla="*/ 1462110 w 11123320"/>
                <a:gd name="connsiteY9" fmla="*/ 4091123 h 865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3320" h="8655227">
                  <a:moveTo>
                    <a:pt x="1462110" y="4091123"/>
                  </a:moveTo>
                  <a:cubicBezTo>
                    <a:pt x="2198481" y="3682704"/>
                    <a:pt x="2439204" y="3132962"/>
                    <a:pt x="2662347" y="2148092"/>
                  </a:cubicBezTo>
                  <a:cubicBezTo>
                    <a:pt x="2986242" y="719303"/>
                    <a:pt x="5306925" y="-1042847"/>
                    <a:pt x="6243785" y="852513"/>
                  </a:cubicBezTo>
                  <a:cubicBezTo>
                    <a:pt x="7081923" y="2548058"/>
                    <a:pt x="7348680" y="2586263"/>
                    <a:pt x="8225022" y="2128821"/>
                  </a:cubicBezTo>
                  <a:cubicBezTo>
                    <a:pt x="9101363" y="1671716"/>
                    <a:pt x="10530152" y="242928"/>
                    <a:pt x="10949390" y="1576374"/>
                  </a:cubicBezTo>
                  <a:cubicBezTo>
                    <a:pt x="11368627" y="2909820"/>
                    <a:pt x="10987594" y="4643570"/>
                    <a:pt x="9539534" y="5519912"/>
                  </a:cubicBezTo>
                  <a:cubicBezTo>
                    <a:pt x="8851849" y="5936107"/>
                    <a:pt x="9620000" y="6570035"/>
                    <a:pt x="8663192" y="7253662"/>
                  </a:cubicBezTo>
                  <a:cubicBezTo>
                    <a:pt x="7729713" y="7920385"/>
                    <a:pt x="6567680" y="6815491"/>
                    <a:pt x="5043549" y="7215458"/>
                  </a:cubicBezTo>
                  <a:cubicBezTo>
                    <a:pt x="3519417" y="7615423"/>
                    <a:pt x="2956489" y="8377489"/>
                    <a:pt x="1595319" y="8644246"/>
                  </a:cubicBezTo>
                  <a:cubicBezTo>
                    <a:pt x="623973" y="8834593"/>
                    <a:pt x="-1319397" y="5634188"/>
                    <a:pt x="1462110" y="4091123"/>
                  </a:cubicBezTo>
                  <a:close/>
                </a:path>
              </a:pathLst>
            </a:custGeom>
            <a:solidFill>
              <a:schemeClr val="bg1">
                <a:lumMod val="75000"/>
              </a:schemeClr>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1904844-86A4-4045-AEEF-8938C1A0B02A}"/>
                </a:ext>
              </a:extLst>
            </p:cNvPr>
            <p:cNvSpPr/>
            <p:nvPr/>
          </p:nvSpPr>
          <p:spPr>
            <a:xfrm>
              <a:off x="4012774" y="9209933"/>
              <a:ext cx="5984972" cy="3584220"/>
            </a:xfrm>
            <a:custGeom>
              <a:avLst/>
              <a:gdLst>
                <a:gd name="connsiteX0" fmla="*/ 4365397 w 5984278"/>
                <a:gd name="connsiteY0" fmla="*/ 38796 h 3583805"/>
                <a:gd name="connsiteX1" fmla="*/ 74296 w 5984278"/>
                <a:gd name="connsiteY1" fmla="*/ 2550165 h 3583805"/>
                <a:gd name="connsiteX2" fmla="*/ 74296 w 5984278"/>
                <a:gd name="connsiteY2" fmla="*/ 2720902 h 3583805"/>
                <a:gd name="connsiteX3" fmla="*/ 1515595 w 5984278"/>
                <a:gd name="connsiteY3" fmla="*/ 3567154 h 3583805"/>
                <a:gd name="connsiteX4" fmla="*/ 1615671 w 5984278"/>
                <a:gd name="connsiteY4" fmla="*/ 3567154 h 3583805"/>
                <a:gd name="connsiteX5" fmla="*/ 5910828 w 5984278"/>
                <a:gd name="connsiteY5" fmla="*/ 1048685 h 3583805"/>
                <a:gd name="connsiteX6" fmla="*/ 5910490 w 5984278"/>
                <a:gd name="connsiteY6" fmla="*/ 877947 h 3583805"/>
                <a:gd name="connsiteX7" fmla="*/ 4465472 w 5984278"/>
                <a:gd name="connsiteY7" fmla="*/ 38796 h 3583805"/>
                <a:gd name="connsiteX8" fmla="*/ 4365397 w 5984278"/>
                <a:gd name="connsiteY8" fmla="*/ 38796 h 358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84278" h="3583805">
                  <a:moveTo>
                    <a:pt x="4365397" y="38796"/>
                  </a:moveTo>
                  <a:lnTo>
                    <a:pt x="74296" y="2550165"/>
                  </a:lnTo>
                  <a:cubicBezTo>
                    <a:pt x="9044" y="2588369"/>
                    <a:pt x="9044" y="2682697"/>
                    <a:pt x="74296" y="2720902"/>
                  </a:cubicBezTo>
                  <a:lnTo>
                    <a:pt x="1515595" y="3567154"/>
                  </a:lnTo>
                  <a:cubicBezTo>
                    <a:pt x="1546361" y="3585411"/>
                    <a:pt x="1584904" y="3585411"/>
                    <a:pt x="1615671" y="3567154"/>
                  </a:cubicBezTo>
                  <a:lnTo>
                    <a:pt x="5910828" y="1048685"/>
                  </a:lnTo>
                  <a:cubicBezTo>
                    <a:pt x="5976081" y="1010481"/>
                    <a:pt x="5976081" y="915814"/>
                    <a:pt x="5910490" y="877947"/>
                  </a:cubicBezTo>
                  <a:lnTo>
                    <a:pt x="4465472" y="38796"/>
                  </a:lnTo>
                  <a:cubicBezTo>
                    <a:pt x="4434368" y="20877"/>
                    <a:pt x="4396163" y="20877"/>
                    <a:pt x="4365397" y="38796"/>
                  </a:cubicBezTo>
                  <a:close/>
                </a:path>
              </a:pathLst>
            </a:custGeom>
            <a:solidFill>
              <a:schemeClr val="bg1">
                <a:lumMod val="75000"/>
              </a:schemeClr>
            </a:solidFill>
            <a:ln w="9525" cap="flat">
              <a:solidFill>
                <a:schemeClr val="bg1">
                  <a:lumMod val="85000"/>
                </a:schemeClr>
              </a:solid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4AD988F-B4EB-46A9-A4A4-A89E917F11AE}"/>
                </a:ext>
              </a:extLst>
            </p:cNvPr>
            <p:cNvSpPr/>
            <p:nvPr/>
          </p:nvSpPr>
          <p:spPr>
            <a:xfrm>
              <a:off x="8616215" y="11253699"/>
              <a:ext cx="1521603" cy="912962"/>
            </a:xfrm>
            <a:custGeom>
              <a:avLst/>
              <a:gdLst>
                <a:gd name="connsiteX0" fmla="*/ 1285943 w 1521426"/>
                <a:gd name="connsiteY0" fmla="*/ 27893 h 912856"/>
                <a:gd name="connsiteX1" fmla="*/ 34993 w 1521426"/>
                <a:gd name="connsiteY1" fmla="*/ 764601 h 912856"/>
                <a:gd name="connsiteX2" fmla="*/ 34993 w 1521426"/>
                <a:gd name="connsiteY2" fmla="*/ 798410 h 912856"/>
                <a:gd name="connsiteX3" fmla="*/ 223650 w 1521426"/>
                <a:gd name="connsiteY3" fmla="*/ 904573 h 912856"/>
                <a:gd name="connsiteX4" fmla="*/ 243597 w 1521426"/>
                <a:gd name="connsiteY4" fmla="*/ 904573 h 912856"/>
                <a:gd name="connsiteX5" fmla="*/ 1495563 w 1521426"/>
                <a:gd name="connsiteY5" fmla="*/ 166512 h 912856"/>
                <a:gd name="connsiteX6" fmla="*/ 1495563 w 1521426"/>
                <a:gd name="connsiteY6" fmla="*/ 132703 h 912856"/>
                <a:gd name="connsiteX7" fmla="*/ 1306229 w 1521426"/>
                <a:gd name="connsiteY7" fmla="*/ 27893 h 912856"/>
                <a:gd name="connsiteX8" fmla="*/ 1285943 w 1521426"/>
                <a:gd name="connsiteY8" fmla="*/ 27893 h 91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1426" h="912856">
                  <a:moveTo>
                    <a:pt x="1285943" y="27893"/>
                  </a:moveTo>
                  <a:lnTo>
                    <a:pt x="34993" y="764601"/>
                  </a:lnTo>
                  <a:cubicBezTo>
                    <a:pt x="22145" y="772039"/>
                    <a:pt x="22145" y="790973"/>
                    <a:pt x="34993" y="798410"/>
                  </a:cubicBezTo>
                  <a:lnTo>
                    <a:pt x="223650" y="904573"/>
                  </a:lnTo>
                  <a:cubicBezTo>
                    <a:pt x="229735" y="908291"/>
                    <a:pt x="237511" y="908291"/>
                    <a:pt x="243597" y="904573"/>
                  </a:cubicBezTo>
                  <a:lnTo>
                    <a:pt x="1495563" y="166512"/>
                  </a:lnTo>
                  <a:cubicBezTo>
                    <a:pt x="1508410" y="159074"/>
                    <a:pt x="1508410" y="140141"/>
                    <a:pt x="1495563" y="132703"/>
                  </a:cubicBezTo>
                  <a:lnTo>
                    <a:pt x="1306229" y="27893"/>
                  </a:lnTo>
                  <a:cubicBezTo>
                    <a:pt x="1299468" y="24512"/>
                    <a:pt x="1292030" y="24512"/>
                    <a:pt x="1285943" y="27893"/>
                  </a:cubicBezTo>
                  <a:close/>
                </a:path>
              </a:pathLst>
            </a:custGeom>
            <a:solidFill>
              <a:srgbClr val="C8E6EB"/>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69D01DB7-6CFA-4E1B-8D71-61B4428B6C64}"/>
                </a:ext>
              </a:extLst>
            </p:cNvPr>
            <p:cNvSpPr/>
            <p:nvPr/>
          </p:nvSpPr>
          <p:spPr>
            <a:xfrm>
              <a:off x="5840641" y="10325014"/>
              <a:ext cx="2874139" cy="1690670"/>
            </a:xfrm>
            <a:custGeom>
              <a:avLst/>
              <a:gdLst>
                <a:gd name="connsiteX0" fmla="*/ 2112417 w 2873806"/>
                <a:gd name="connsiteY0" fmla="*/ 25357 h 1690474"/>
                <a:gd name="connsiteX1" fmla="*/ 25357 w 2873806"/>
                <a:gd name="connsiteY1" fmla="*/ 1246894 h 1690474"/>
                <a:gd name="connsiteX2" fmla="*/ 786747 w 2873806"/>
                <a:gd name="connsiteY2" fmla="*/ 1693855 h 1690474"/>
                <a:gd name="connsiteX3" fmla="*/ 2876173 w 2873806"/>
                <a:gd name="connsiteY3" fmla="*/ 468937 h 1690474"/>
              </a:gdLst>
              <a:ahLst/>
              <a:cxnLst>
                <a:cxn ang="0">
                  <a:pos x="connsiteX0" y="connsiteY0"/>
                </a:cxn>
                <a:cxn ang="0">
                  <a:pos x="connsiteX1" y="connsiteY1"/>
                </a:cxn>
                <a:cxn ang="0">
                  <a:pos x="connsiteX2" y="connsiteY2"/>
                </a:cxn>
                <a:cxn ang="0">
                  <a:pos x="connsiteX3" y="connsiteY3"/>
                </a:cxn>
              </a:cxnLst>
              <a:rect l="l" t="t" r="r" b="b"/>
              <a:pathLst>
                <a:path w="2873806" h="1690474">
                  <a:moveTo>
                    <a:pt x="2112417" y="25357"/>
                  </a:moveTo>
                  <a:lnTo>
                    <a:pt x="25357" y="1246894"/>
                  </a:lnTo>
                  <a:lnTo>
                    <a:pt x="786747" y="1693855"/>
                  </a:lnTo>
                  <a:lnTo>
                    <a:pt x="2876173" y="468937"/>
                  </a:lnTo>
                  <a:close/>
                </a:path>
              </a:pathLst>
            </a:custGeom>
            <a:solidFill>
              <a:schemeClr val="bg1">
                <a:lumMod val="85000"/>
              </a:schemeClr>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9FAC1478-FC86-4AE0-B621-D36C6A06B581}"/>
                </a:ext>
              </a:extLst>
            </p:cNvPr>
            <p:cNvSpPr/>
            <p:nvPr/>
          </p:nvSpPr>
          <p:spPr>
            <a:xfrm>
              <a:off x="5840641" y="11546693"/>
              <a:ext cx="811522" cy="608641"/>
            </a:xfrm>
            <a:custGeom>
              <a:avLst/>
              <a:gdLst>
                <a:gd name="connsiteX0" fmla="*/ 786747 w 811427"/>
                <a:gd name="connsiteY0" fmla="*/ 472319 h 608570"/>
                <a:gd name="connsiteX1" fmla="*/ 25357 w 811427"/>
                <a:gd name="connsiteY1" fmla="*/ 25357 h 608570"/>
                <a:gd name="connsiteX2" fmla="*/ 25357 w 811427"/>
                <a:gd name="connsiteY2" fmla="*/ 147409 h 608570"/>
                <a:gd name="connsiteX3" fmla="*/ 787085 w 811427"/>
                <a:gd name="connsiteY3" fmla="*/ 594370 h 608570"/>
              </a:gdLst>
              <a:ahLst/>
              <a:cxnLst>
                <a:cxn ang="0">
                  <a:pos x="connsiteX0" y="connsiteY0"/>
                </a:cxn>
                <a:cxn ang="0">
                  <a:pos x="connsiteX1" y="connsiteY1"/>
                </a:cxn>
                <a:cxn ang="0">
                  <a:pos x="connsiteX2" y="connsiteY2"/>
                </a:cxn>
                <a:cxn ang="0">
                  <a:pos x="connsiteX3" y="connsiteY3"/>
                </a:cxn>
              </a:cxnLst>
              <a:rect l="l" t="t" r="r" b="b"/>
              <a:pathLst>
                <a:path w="811427" h="608570">
                  <a:moveTo>
                    <a:pt x="786747" y="472319"/>
                  </a:moveTo>
                  <a:lnTo>
                    <a:pt x="25357" y="25357"/>
                  </a:lnTo>
                  <a:lnTo>
                    <a:pt x="25357" y="147409"/>
                  </a:lnTo>
                  <a:lnTo>
                    <a:pt x="787085" y="594370"/>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BEB9A694-4FB5-4F0E-93EF-E88261AF2B0F}"/>
                </a:ext>
              </a:extLst>
            </p:cNvPr>
            <p:cNvSpPr/>
            <p:nvPr/>
          </p:nvSpPr>
          <p:spPr>
            <a:xfrm>
              <a:off x="6602119" y="10768646"/>
              <a:ext cx="2130245" cy="1386349"/>
            </a:xfrm>
            <a:custGeom>
              <a:avLst/>
              <a:gdLst>
                <a:gd name="connsiteX0" fmla="*/ 2114784 w 2129997"/>
                <a:gd name="connsiteY0" fmla="*/ 25357 h 1386188"/>
                <a:gd name="connsiteX1" fmla="*/ 25357 w 2129997"/>
                <a:gd name="connsiteY1" fmla="*/ 1250275 h 1386188"/>
                <a:gd name="connsiteX2" fmla="*/ 25695 w 2129997"/>
                <a:gd name="connsiteY2" fmla="*/ 1372327 h 1386188"/>
                <a:gd name="connsiteX3" fmla="*/ 2114784 w 2129997"/>
                <a:gd name="connsiteY3" fmla="*/ 146733 h 1386188"/>
              </a:gdLst>
              <a:ahLst/>
              <a:cxnLst>
                <a:cxn ang="0">
                  <a:pos x="connsiteX0" y="connsiteY0"/>
                </a:cxn>
                <a:cxn ang="0">
                  <a:pos x="connsiteX1" y="connsiteY1"/>
                </a:cxn>
                <a:cxn ang="0">
                  <a:pos x="connsiteX2" y="connsiteY2"/>
                </a:cxn>
                <a:cxn ang="0">
                  <a:pos x="connsiteX3" y="connsiteY3"/>
                </a:cxn>
              </a:cxnLst>
              <a:rect l="l" t="t" r="r" b="b"/>
              <a:pathLst>
                <a:path w="2129997" h="1386188">
                  <a:moveTo>
                    <a:pt x="2114784" y="25357"/>
                  </a:moveTo>
                  <a:lnTo>
                    <a:pt x="25357" y="1250275"/>
                  </a:lnTo>
                  <a:lnTo>
                    <a:pt x="25695" y="1372327"/>
                  </a:lnTo>
                  <a:lnTo>
                    <a:pt x="2114784" y="146733"/>
                  </a:lnTo>
                  <a:close/>
                </a:path>
              </a:pathLst>
            </a:custGeom>
            <a:solidFill>
              <a:srgbClr val="121D3A"/>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F0F7AB77-95BB-4234-B1D7-27A316881D9C}"/>
                </a:ext>
              </a:extLst>
            </p:cNvPr>
            <p:cNvSpPr/>
            <p:nvPr/>
          </p:nvSpPr>
          <p:spPr>
            <a:xfrm>
              <a:off x="5496174" y="9260231"/>
              <a:ext cx="2502192" cy="2468378"/>
            </a:xfrm>
            <a:custGeom>
              <a:avLst/>
              <a:gdLst>
                <a:gd name="connsiteX0" fmla="*/ 2485582 w 2501901"/>
                <a:gd name="connsiteY0" fmla="*/ 1166765 h 2468092"/>
                <a:gd name="connsiteX1" fmla="*/ 2111311 w 2501901"/>
                <a:gd name="connsiteY1" fmla="*/ 354323 h 2468092"/>
                <a:gd name="connsiteX2" fmla="*/ 2221530 w 2501901"/>
                <a:gd name="connsiteY2" fmla="*/ 156875 h 2468092"/>
                <a:gd name="connsiteX3" fmla="*/ 2186030 w 2501901"/>
                <a:gd name="connsiteY3" fmla="*/ 25357 h 2468092"/>
                <a:gd name="connsiteX4" fmla="*/ 386689 w 2501901"/>
                <a:gd name="connsiteY4" fmla="*/ 1024427 h 2468092"/>
                <a:gd name="connsiteX5" fmla="*/ 103704 w 2501901"/>
                <a:gd name="connsiteY5" fmla="*/ 1540697 h 2468092"/>
                <a:gd name="connsiteX6" fmla="*/ 426584 w 2501901"/>
                <a:gd name="connsiteY6" fmla="*/ 2465050 h 2468092"/>
                <a:gd name="connsiteX7" fmla="*/ 2485582 w 2501901"/>
                <a:gd name="connsiteY7" fmla="*/ 1166765 h 2468092"/>
                <a:gd name="connsiteX8" fmla="*/ 2485582 w 2501901"/>
                <a:gd name="connsiteY8" fmla="*/ 1166765 h 24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1901" h="2468092">
                  <a:moveTo>
                    <a:pt x="2485582" y="1166765"/>
                  </a:moveTo>
                  <a:cubicBezTo>
                    <a:pt x="1927387" y="869917"/>
                    <a:pt x="2061611" y="439185"/>
                    <a:pt x="2111311" y="354323"/>
                  </a:cubicBezTo>
                  <a:cubicBezTo>
                    <a:pt x="2128892" y="324233"/>
                    <a:pt x="2172506" y="245456"/>
                    <a:pt x="2221530" y="156875"/>
                  </a:cubicBezTo>
                  <a:lnTo>
                    <a:pt x="2186030" y="25357"/>
                  </a:lnTo>
                  <a:lnTo>
                    <a:pt x="386689" y="1024427"/>
                  </a:lnTo>
                  <a:cubicBezTo>
                    <a:pt x="386689" y="1024427"/>
                    <a:pt x="150361" y="1454145"/>
                    <a:pt x="103704" y="1540697"/>
                  </a:cubicBezTo>
                  <a:cubicBezTo>
                    <a:pt x="33042" y="1671541"/>
                    <a:pt x="-131610" y="2168202"/>
                    <a:pt x="426584" y="2465050"/>
                  </a:cubicBezTo>
                  <a:lnTo>
                    <a:pt x="2485582" y="1166765"/>
                  </a:lnTo>
                  <a:lnTo>
                    <a:pt x="2485582" y="1166765"/>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C47CB00-E0C2-4E78-8878-930FBDE8648E}"/>
                </a:ext>
              </a:extLst>
            </p:cNvPr>
            <p:cNvSpPr/>
            <p:nvPr/>
          </p:nvSpPr>
          <p:spPr>
            <a:xfrm>
              <a:off x="5616173" y="9260568"/>
              <a:ext cx="2468378" cy="2434565"/>
            </a:xfrm>
            <a:custGeom>
              <a:avLst/>
              <a:gdLst>
                <a:gd name="connsiteX0" fmla="*/ 2444373 w 2468092"/>
                <a:gd name="connsiteY0" fmla="*/ 1150875 h 2434282"/>
                <a:gd name="connsiteX1" fmla="*/ 2068073 w 2468092"/>
                <a:gd name="connsiteY1" fmla="*/ 354324 h 2434282"/>
                <a:gd name="connsiteX2" fmla="*/ 2178292 w 2468092"/>
                <a:gd name="connsiteY2" fmla="*/ 156877 h 2434282"/>
                <a:gd name="connsiteX3" fmla="*/ 2142792 w 2468092"/>
                <a:gd name="connsiteY3" fmla="*/ 25357 h 2434282"/>
                <a:gd name="connsiteX4" fmla="*/ 376246 w 2468092"/>
                <a:gd name="connsiteY4" fmla="*/ 1073790 h 2434282"/>
                <a:gd name="connsiteX5" fmla="*/ 70947 w 2468092"/>
                <a:gd name="connsiteY5" fmla="*/ 1627589 h 2434282"/>
                <a:gd name="connsiteX6" fmla="*/ 454008 w 2468092"/>
                <a:gd name="connsiteY6" fmla="*/ 2431240 h 2434282"/>
                <a:gd name="connsiteX7" fmla="*/ 2442682 w 2468092"/>
                <a:gd name="connsiteY7" fmla="*/ 1167104 h 2434282"/>
                <a:gd name="connsiteX8" fmla="*/ 2444373 w 2468092"/>
                <a:gd name="connsiteY8" fmla="*/ 1150875 h 243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8092" h="2434282">
                  <a:moveTo>
                    <a:pt x="2444373" y="1150875"/>
                  </a:moveTo>
                  <a:cubicBezTo>
                    <a:pt x="1886178" y="854028"/>
                    <a:pt x="2018373" y="438847"/>
                    <a:pt x="2068073" y="354324"/>
                  </a:cubicBezTo>
                  <a:cubicBezTo>
                    <a:pt x="2085654" y="324234"/>
                    <a:pt x="2129268" y="245457"/>
                    <a:pt x="2178292" y="156877"/>
                  </a:cubicBezTo>
                  <a:lnTo>
                    <a:pt x="2142792" y="25357"/>
                  </a:lnTo>
                  <a:lnTo>
                    <a:pt x="376246" y="1073790"/>
                  </a:lnTo>
                  <a:cubicBezTo>
                    <a:pt x="376246" y="1073790"/>
                    <a:pt x="171023" y="1431494"/>
                    <a:pt x="70947" y="1627589"/>
                  </a:cubicBezTo>
                  <a:cubicBezTo>
                    <a:pt x="26318" y="1714817"/>
                    <a:pt x="-104187" y="2134393"/>
                    <a:pt x="454008" y="2431240"/>
                  </a:cubicBezTo>
                  <a:lnTo>
                    <a:pt x="2442682" y="1167104"/>
                  </a:lnTo>
                  <a:lnTo>
                    <a:pt x="2444373" y="1150875"/>
                  </a:ln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2FDF429C-0A6D-40E9-A8CC-8A5EC1428C97}"/>
                </a:ext>
              </a:extLst>
            </p:cNvPr>
            <p:cNvSpPr/>
            <p:nvPr/>
          </p:nvSpPr>
          <p:spPr>
            <a:xfrm>
              <a:off x="5632689" y="9260568"/>
              <a:ext cx="2164057" cy="1724484"/>
            </a:xfrm>
            <a:custGeom>
              <a:avLst/>
              <a:gdLst>
                <a:gd name="connsiteX0" fmla="*/ 2001521 w 2163807"/>
                <a:gd name="connsiteY0" fmla="*/ 562252 h 1724283"/>
                <a:gd name="connsiteX1" fmla="*/ 2051221 w 2163807"/>
                <a:gd name="connsiteY1" fmla="*/ 354324 h 1724283"/>
                <a:gd name="connsiteX2" fmla="*/ 2161440 w 2163807"/>
                <a:gd name="connsiteY2" fmla="*/ 156877 h 1724283"/>
                <a:gd name="connsiteX3" fmla="*/ 2125941 w 2163807"/>
                <a:gd name="connsiteY3" fmla="*/ 25357 h 1724283"/>
                <a:gd name="connsiteX4" fmla="*/ 359395 w 2163807"/>
                <a:gd name="connsiteY4" fmla="*/ 1073790 h 1724283"/>
                <a:gd name="connsiteX5" fmla="*/ 54095 w 2163807"/>
                <a:gd name="connsiteY5" fmla="*/ 1627589 h 1724283"/>
                <a:gd name="connsiteX6" fmla="*/ 25357 w 2163807"/>
                <a:gd name="connsiteY6" fmla="*/ 1708056 h 1724283"/>
                <a:gd name="connsiteX7" fmla="*/ 2001521 w 2163807"/>
                <a:gd name="connsiteY7" fmla="*/ 562252 h 172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3807" h="1724283">
                  <a:moveTo>
                    <a:pt x="2001521" y="562252"/>
                  </a:moveTo>
                  <a:cubicBezTo>
                    <a:pt x="2003212" y="462852"/>
                    <a:pt x="2032965" y="385766"/>
                    <a:pt x="2051221" y="354324"/>
                  </a:cubicBezTo>
                  <a:cubicBezTo>
                    <a:pt x="2068803" y="324234"/>
                    <a:pt x="2112417" y="245457"/>
                    <a:pt x="2161440" y="156877"/>
                  </a:cubicBezTo>
                  <a:lnTo>
                    <a:pt x="2125941" y="25357"/>
                  </a:lnTo>
                  <a:lnTo>
                    <a:pt x="359395" y="1073790"/>
                  </a:lnTo>
                  <a:cubicBezTo>
                    <a:pt x="359395" y="1073790"/>
                    <a:pt x="154171" y="1431494"/>
                    <a:pt x="54095" y="1627589"/>
                  </a:cubicBezTo>
                  <a:cubicBezTo>
                    <a:pt x="45643" y="1643818"/>
                    <a:pt x="34486" y="1671541"/>
                    <a:pt x="25357" y="1708056"/>
                  </a:cubicBezTo>
                  <a:lnTo>
                    <a:pt x="2001521" y="562252"/>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0A8B866-2277-4D2B-AA81-11FB698E0A24}"/>
                </a:ext>
              </a:extLst>
            </p:cNvPr>
            <p:cNvSpPr/>
            <p:nvPr/>
          </p:nvSpPr>
          <p:spPr>
            <a:xfrm>
              <a:off x="3610310" y="1832951"/>
              <a:ext cx="5883531" cy="9467751"/>
            </a:xfrm>
            <a:custGeom>
              <a:avLst/>
              <a:gdLst>
                <a:gd name="connsiteX0" fmla="*/ 150452 w 5882850"/>
                <a:gd name="connsiteY0" fmla="*/ 3231340 h 9466655"/>
                <a:gd name="connsiteX1" fmla="*/ 5683712 w 5882850"/>
                <a:gd name="connsiteY1" fmla="*/ 41753 h 9466655"/>
                <a:gd name="connsiteX2" fmla="*/ 5865608 w 5882850"/>
                <a:gd name="connsiteY2" fmla="*/ 146901 h 9466655"/>
                <a:gd name="connsiteX3" fmla="*/ 5865608 w 5882850"/>
                <a:gd name="connsiteY3" fmla="*/ 6089594 h 9466655"/>
                <a:gd name="connsiteX4" fmla="*/ 5757755 w 5882850"/>
                <a:gd name="connsiteY4" fmla="*/ 6275546 h 9466655"/>
                <a:gd name="connsiteX5" fmla="*/ 206914 w 5882850"/>
                <a:gd name="connsiteY5" fmla="*/ 9446875 h 9466655"/>
                <a:gd name="connsiteX6" fmla="*/ 25357 w 5882850"/>
                <a:gd name="connsiteY6" fmla="*/ 9341389 h 9466655"/>
                <a:gd name="connsiteX7" fmla="*/ 25357 w 5882850"/>
                <a:gd name="connsiteY7" fmla="*/ 3448059 h 9466655"/>
                <a:gd name="connsiteX8" fmla="*/ 150452 w 5882850"/>
                <a:gd name="connsiteY8" fmla="*/ 3231340 h 946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2850" h="9466655">
                  <a:moveTo>
                    <a:pt x="150452" y="3231340"/>
                  </a:moveTo>
                  <a:lnTo>
                    <a:pt x="5683712" y="41753"/>
                  </a:lnTo>
                  <a:cubicBezTo>
                    <a:pt x="5764517" y="-4904"/>
                    <a:pt x="5865608" y="53587"/>
                    <a:pt x="5865608" y="146901"/>
                  </a:cubicBezTo>
                  <a:lnTo>
                    <a:pt x="5865608" y="6089594"/>
                  </a:lnTo>
                  <a:cubicBezTo>
                    <a:pt x="5865608" y="6166679"/>
                    <a:pt x="5824360" y="6237679"/>
                    <a:pt x="5757755" y="6275546"/>
                  </a:cubicBezTo>
                  <a:lnTo>
                    <a:pt x="206914" y="9446875"/>
                  </a:lnTo>
                  <a:cubicBezTo>
                    <a:pt x="126109" y="9493195"/>
                    <a:pt x="25357" y="9434704"/>
                    <a:pt x="25357" y="9341389"/>
                  </a:cubicBezTo>
                  <a:lnTo>
                    <a:pt x="25357" y="3448059"/>
                  </a:lnTo>
                  <a:cubicBezTo>
                    <a:pt x="25357" y="3358464"/>
                    <a:pt x="73028" y="3275969"/>
                    <a:pt x="150452" y="3231340"/>
                  </a:cubicBez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C5185F6-A0BF-4D03-B323-F371B3E2C352}"/>
                </a:ext>
              </a:extLst>
            </p:cNvPr>
            <p:cNvSpPr/>
            <p:nvPr/>
          </p:nvSpPr>
          <p:spPr>
            <a:xfrm>
              <a:off x="9382257" y="1844953"/>
              <a:ext cx="439574" cy="743895"/>
            </a:xfrm>
            <a:custGeom>
              <a:avLst/>
              <a:gdLst>
                <a:gd name="connsiteX0" fmla="*/ 25357 w 439523"/>
                <a:gd name="connsiteY0" fmla="*/ 472318 h 743808"/>
                <a:gd name="connsiteX1" fmla="*/ 428704 w 439523"/>
                <a:gd name="connsiteY1" fmla="*/ 723523 h 743808"/>
                <a:gd name="connsiteX2" fmla="*/ 428704 w 439523"/>
                <a:gd name="connsiteY2" fmla="*/ 276900 h 743808"/>
                <a:gd name="connsiteX3" fmla="*/ 25357 w 439523"/>
                <a:gd name="connsiteY3" fmla="*/ 25357 h 743808"/>
              </a:gdLst>
              <a:ahLst/>
              <a:cxnLst>
                <a:cxn ang="0">
                  <a:pos x="connsiteX0" y="connsiteY0"/>
                </a:cxn>
                <a:cxn ang="0">
                  <a:pos x="connsiteX1" y="connsiteY1"/>
                </a:cxn>
                <a:cxn ang="0">
                  <a:pos x="connsiteX2" y="connsiteY2"/>
                </a:cxn>
                <a:cxn ang="0">
                  <a:pos x="connsiteX3" y="connsiteY3"/>
                </a:cxn>
              </a:cxnLst>
              <a:rect l="l" t="t" r="r" b="b"/>
              <a:pathLst>
                <a:path w="439523" h="743808">
                  <a:moveTo>
                    <a:pt x="25357" y="472318"/>
                  </a:moveTo>
                  <a:lnTo>
                    <a:pt x="428704" y="723523"/>
                  </a:lnTo>
                  <a:lnTo>
                    <a:pt x="428704" y="276900"/>
                  </a:lnTo>
                  <a:lnTo>
                    <a:pt x="25357" y="25357"/>
                  </a:ln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69B6351-FBFF-4E55-9526-F62FE9407538}"/>
                </a:ext>
              </a:extLst>
            </p:cNvPr>
            <p:cNvSpPr/>
            <p:nvPr/>
          </p:nvSpPr>
          <p:spPr>
            <a:xfrm>
              <a:off x="3680641" y="10813280"/>
              <a:ext cx="439574" cy="743895"/>
            </a:xfrm>
            <a:custGeom>
              <a:avLst/>
              <a:gdLst>
                <a:gd name="connsiteX0" fmla="*/ 25357 w 439523"/>
                <a:gd name="connsiteY0" fmla="*/ 472319 h 743808"/>
                <a:gd name="connsiteX1" fmla="*/ 423633 w 439523"/>
                <a:gd name="connsiteY1" fmla="*/ 721494 h 743808"/>
                <a:gd name="connsiteX2" fmla="*/ 423633 w 439523"/>
                <a:gd name="connsiteY2" fmla="*/ 274871 h 743808"/>
                <a:gd name="connsiteX3" fmla="*/ 25357 w 439523"/>
                <a:gd name="connsiteY3" fmla="*/ 25357 h 743808"/>
              </a:gdLst>
              <a:ahLst/>
              <a:cxnLst>
                <a:cxn ang="0">
                  <a:pos x="connsiteX0" y="connsiteY0"/>
                </a:cxn>
                <a:cxn ang="0">
                  <a:pos x="connsiteX1" y="connsiteY1"/>
                </a:cxn>
                <a:cxn ang="0">
                  <a:pos x="connsiteX2" y="connsiteY2"/>
                </a:cxn>
                <a:cxn ang="0">
                  <a:pos x="connsiteX3" y="connsiteY3"/>
                </a:cxn>
              </a:cxnLst>
              <a:rect l="l" t="t" r="r" b="b"/>
              <a:pathLst>
                <a:path w="439523" h="743808">
                  <a:moveTo>
                    <a:pt x="25357" y="472319"/>
                  </a:moveTo>
                  <a:lnTo>
                    <a:pt x="423633" y="721494"/>
                  </a:lnTo>
                  <a:lnTo>
                    <a:pt x="423633" y="274871"/>
                  </a:lnTo>
                  <a:lnTo>
                    <a:pt x="25357" y="25357"/>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3D18484-7EEE-4304-BF8B-CC33253E4FEC}"/>
                </a:ext>
              </a:extLst>
            </p:cNvPr>
            <p:cNvSpPr/>
            <p:nvPr/>
          </p:nvSpPr>
          <p:spPr>
            <a:xfrm>
              <a:off x="4012688" y="2084522"/>
              <a:ext cx="5883531" cy="9467751"/>
            </a:xfrm>
            <a:custGeom>
              <a:avLst/>
              <a:gdLst>
                <a:gd name="connsiteX0" fmla="*/ 150452 w 5882850"/>
                <a:gd name="connsiteY0" fmla="*/ 3231340 h 9466655"/>
                <a:gd name="connsiteX1" fmla="*/ 5683713 w 5882850"/>
                <a:gd name="connsiteY1" fmla="*/ 41753 h 9466655"/>
                <a:gd name="connsiteX2" fmla="*/ 5865608 w 5882850"/>
                <a:gd name="connsiteY2" fmla="*/ 146901 h 9466655"/>
                <a:gd name="connsiteX3" fmla="*/ 5865608 w 5882850"/>
                <a:gd name="connsiteY3" fmla="*/ 6089594 h 9466655"/>
                <a:gd name="connsiteX4" fmla="*/ 5757756 w 5882850"/>
                <a:gd name="connsiteY4" fmla="*/ 6275546 h 9466655"/>
                <a:gd name="connsiteX5" fmla="*/ 206914 w 5882850"/>
                <a:gd name="connsiteY5" fmla="*/ 9446875 h 9466655"/>
                <a:gd name="connsiteX6" fmla="*/ 25357 w 5882850"/>
                <a:gd name="connsiteY6" fmla="*/ 9341389 h 9466655"/>
                <a:gd name="connsiteX7" fmla="*/ 25357 w 5882850"/>
                <a:gd name="connsiteY7" fmla="*/ 3447721 h 9466655"/>
                <a:gd name="connsiteX8" fmla="*/ 150452 w 5882850"/>
                <a:gd name="connsiteY8" fmla="*/ 3231340 h 946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2850" h="9466655">
                  <a:moveTo>
                    <a:pt x="150452" y="3231340"/>
                  </a:moveTo>
                  <a:lnTo>
                    <a:pt x="5683713" y="41753"/>
                  </a:lnTo>
                  <a:cubicBezTo>
                    <a:pt x="5764517" y="-4904"/>
                    <a:pt x="5865608" y="53587"/>
                    <a:pt x="5865608" y="146901"/>
                  </a:cubicBezTo>
                  <a:lnTo>
                    <a:pt x="5865608" y="6089594"/>
                  </a:lnTo>
                  <a:cubicBezTo>
                    <a:pt x="5865608" y="6166679"/>
                    <a:pt x="5824360" y="6237680"/>
                    <a:pt x="5757756" y="6275546"/>
                  </a:cubicBezTo>
                  <a:lnTo>
                    <a:pt x="206914" y="9446875"/>
                  </a:lnTo>
                  <a:cubicBezTo>
                    <a:pt x="126109" y="9493194"/>
                    <a:pt x="25357" y="9434704"/>
                    <a:pt x="25357" y="9341389"/>
                  </a:cubicBezTo>
                  <a:lnTo>
                    <a:pt x="25357" y="3447721"/>
                  </a:lnTo>
                  <a:cubicBezTo>
                    <a:pt x="25357" y="3358464"/>
                    <a:pt x="73029" y="3275969"/>
                    <a:pt x="150452" y="3231340"/>
                  </a:cubicBezTo>
                  <a:close/>
                </a:path>
              </a:pathLst>
            </a:custGeom>
            <a:solidFill>
              <a:schemeClr val="bg1">
                <a:lumMod val="85000"/>
              </a:schemeClr>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5ADF046-1528-4DBB-B9AE-4A3A24D9D77C}"/>
                </a:ext>
              </a:extLst>
            </p:cNvPr>
            <p:cNvSpPr/>
            <p:nvPr/>
          </p:nvSpPr>
          <p:spPr>
            <a:xfrm>
              <a:off x="4241265" y="2406022"/>
              <a:ext cx="5410144" cy="8115215"/>
            </a:xfrm>
            <a:custGeom>
              <a:avLst/>
              <a:gdLst>
                <a:gd name="connsiteX0" fmla="*/ 125435 w 5409517"/>
                <a:gd name="connsiteY0" fmla="*/ 3037001 h 8114275"/>
                <a:gd name="connsiteX1" fmla="*/ 5338859 w 5409517"/>
                <a:gd name="connsiteY1" fmla="*/ 31676 h 8114275"/>
                <a:gd name="connsiteX2" fmla="*/ 5408506 w 5409517"/>
                <a:gd name="connsiteY2" fmla="*/ 71910 h 8114275"/>
                <a:gd name="connsiteX3" fmla="*/ 5408506 w 5409517"/>
                <a:gd name="connsiteY3" fmla="*/ 5033113 h 8114275"/>
                <a:gd name="connsiteX4" fmla="*/ 25359 w 5409517"/>
                <a:gd name="connsiteY4" fmla="*/ 8108762 h 8114275"/>
                <a:gd name="connsiteX5" fmla="*/ 25359 w 5409517"/>
                <a:gd name="connsiteY5" fmla="*/ 3210106 h 8114275"/>
                <a:gd name="connsiteX6" fmla="*/ 125435 w 5409517"/>
                <a:gd name="connsiteY6" fmla="*/ 3037001 h 811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9517" h="8114275">
                  <a:moveTo>
                    <a:pt x="125435" y="3037001"/>
                  </a:moveTo>
                  <a:lnTo>
                    <a:pt x="5338859" y="31676"/>
                  </a:lnTo>
                  <a:cubicBezTo>
                    <a:pt x="5369963" y="13757"/>
                    <a:pt x="5408506" y="36072"/>
                    <a:pt x="5408506" y="71910"/>
                  </a:cubicBezTo>
                  <a:lnTo>
                    <a:pt x="5408506" y="5033113"/>
                  </a:lnTo>
                  <a:lnTo>
                    <a:pt x="25359" y="8108762"/>
                  </a:lnTo>
                  <a:lnTo>
                    <a:pt x="25359" y="3210106"/>
                  </a:lnTo>
                  <a:cubicBezTo>
                    <a:pt x="25021" y="3138768"/>
                    <a:pt x="63226" y="3072501"/>
                    <a:pt x="125435" y="3037001"/>
                  </a:cubicBezTo>
                  <a:close/>
                </a:path>
              </a:pathLst>
            </a:custGeom>
            <a:solidFill>
              <a:schemeClr val="bg1">
                <a:lumMod val="50000"/>
              </a:schemeClr>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99681FC-7E1B-4C2E-86CC-4AC2724A2AAC}"/>
                </a:ext>
              </a:extLst>
            </p:cNvPr>
            <p:cNvSpPr/>
            <p:nvPr/>
          </p:nvSpPr>
          <p:spPr>
            <a:xfrm>
              <a:off x="3757398" y="10083819"/>
              <a:ext cx="135254" cy="879149"/>
            </a:xfrm>
            <a:custGeom>
              <a:avLst/>
              <a:gdLst>
                <a:gd name="connsiteX0" fmla="*/ 37529 w 135237"/>
                <a:gd name="connsiteY0" fmla="*/ 817619 h 879046"/>
                <a:gd name="connsiteX1" fmla="*/ 100414 w 135237"/>
                <a:gd name="connsiteY1" fmla="*/ 859881 h 879046"/>
                <a:gd name="connsiteX2" fmla="*/ 143352 w 135237"/>
                <a:gd name="connsiteY2" fmla="*/ 836891 h 879046"/>
                <a:gd name="connsiteX3" fmla="*/ 143352 w 135237"/>
                <a:gd name="connsiteY3" fmla="*/ 95449 h 879046"/>
                <a:gd name="connsiteX4" fmla="*/ 131181 w 135237"/>
                <a:gd name="connsiteY4" fmla="*/ 72459 h 879046"/>
                <a:gd name="connsiteX5" fmla="*/ 68295 w 135237"/>
                <a:gd name="connsiteY5" fmla="*/ 30197 h 879046"/>
                <a:gd name="connsiteX6" fmla="*/ 25357 w 135237"/>
                <a:gd name="connsiteY6" fmla="*/ 53187 h 879046"/>
                <a:gd name="connsiteX7" fmla="*/ 25357 w 135237"/>
                <a:gd name="connsiteY7" fmla="*/ 794629 h 879046"/>
                <a:gd name="connsiteX8" fmla="*/ 37529 w 135237"/>
                <a:gd name="connsiteY8" fmla="*/ 817619 h 87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37" h="879046">
                  <a:moveTo>
                    <a:pt x="37529" y="817619"/>
                  </a:moveTo>
                  <a:lnTo>
                    <a:pt x="100414" y="859881"/>
                  </a:lnTo>
                  <a:cubicBezTo>
                    <a:pt x="118671" y="872392"/>
                    <a:pt x="143352" y="859205"/>
                    <a:pt x="143352" y="836891"/>
                  </a:cubicBezTo>
                  <a:lnTo>
                    <a:pt x="143352" y="95449"/>
                  </a:lnTo>
                  <a:cubicBezTo>
                    <a:pt x="143352" y="86321"/>
                    <a:pt x="138957" y="77530"/>
                    <a:pt x="131181" y="72459"/>
                  </a:cubicBezTo>
                  <a:lnTo>
                    <a:pt x="68295" y="30197"/>
                  </a:lnTo>
                  <a:cubicBezTo>
                    <a:pt x="50038" y="17688"/>
                    <a:pt x="25357" y="30873"/>
                    <a:pt x="25357" y="53187"/>
                  </a:cubicBezTo>
                  <a:lnTo>
                    <a:pt x="25357" y="794629"/>
                  </a:lnTo>
                  <a:cubicBezTo>
                    <a:pt x="25357" y="804096"/>
                    <a:pt x="30090" y="812548"/>
                    <a:pt x="37529" y="817619"/>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CE358-D15B-489F-9991-0182ABB421AE}"/>
                </a:ext>
              </a:extLst>
            </p:cNvPr>
            <p:cNvSpPr/>
            <p:nvPr/>
          </p:nvSpPr>
          <p:spPr>
            <a:xfrm>
              <a:off x="3757398" y="9018020"/>
              <a:ext cx="135254" cy="879149"/>
            </a:xfrm>
            <a:custGeom>
              <a:avLst/>
              <a:gdLst>
                <a:gd name="connsiteX0" fmla="*/ 37529 w 135237"/>
                <a:gd name="connsiteY0" fmla="*/ 817620 h 879046"/>
                <a:gd name="connsiteX1" fmla="*/ 100414 w 135237"/>
                <a:gd name="connsiteY1" fmla="*/ 859882 h 879046"/>
                <a:gd name="connsiteX2" fmla="*/ 143352 w 135237"/>
                <a:gd name="connsiteY2" fmla="*/ 836892 h 879046"/>
                <a:gd name="connsiteX3" fmla="*/ 143352 w 135237"/>
                <a:gd name="connsiteY3" fmla="*/ 95450 h 879046"/>
                <a:gd name="connsiteX4" fmla="*/ 131181 w 135237"/>
                <a:gd name="connsiteY4" fmla="*/ 72459 h 879046"/>
                <a:gd name="connsiteX5" fmla="*/ 68295 w 135237"/>
                <a:gd name="connsiteY5" fmla="*/ 30197 h 879046"/>
                <a:gd name="connsiteX6" fmla="*/ 25357 w 135237"/>
                <a:gd name="connsiteY6" fmla="*/ 53188 h 879046"/>
                <a:gd name="connsiteX7" fmla="*/ 25357 w 135237"/>
                <a:gd name="connsiteY7" fmla="*/ 794630 h 879046"/>
                <a:gd name="connsiteX8" fmla="*/ 37529 w 135237"/>
                <a:gd name="connsiteY8" fmla="*/ 817620 h 87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37" h="879046">
                  <a:moveTo>
                    <a:pt x="37529" y="817620"/>
                  </a:moveTo>
                  <a:lnTo>
                    <a:pt x="100414" y="859882"/>
                  </a:lnTo>
                  <a:cubicBezTo>
                    <a:pt x="118671" y="872391"/>
                    <a:pt x="143352" y="859206"/>
                    <a:pt x="143352" y="836892"/>
                  </a:cubicBezTo>
                  <a:lnTo>
                    <a:pt x="143352" y="95450"/>
                  </a:lnTo>
                  <a:cubicBezTo>
                    <a:pt x="143352" y="86321"/>
                    <a:pt x="138957" y="77531"/>
                    <a:pt x="131181" y="72459"/>
                  </a:cubicBezTo>
                  <a:lnTo>
                    <a:pt x="68295" y="30197"/>
                  </a:lnTo>
                  <a:cubicBezTo>
                    <a:pt x="50038" y="17688"/>
                    <a:pt x="25357" y="30874"/>
                    <a:pt x="25357" y="53188"/>
                  </a:cubicBezTo>
                  <a:lnTo>
                    <a:pt x="25357" y="794630"/>
                  </a:lnTo>
                  <a:cubicBezTo>
                    <a:pt x="25357" y="804097"/>
                    <a:pt x="30090" y="812549"/>
                    <a:pt x="37529" y="817620"/>
                  </a:cubicBez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9F9FA4A-5897-4E0F-BC0D-BDF799455AD0}"/>
                </a:ext>
              </a:extLst>
            </p:cNvPr>
            <p:cNvSpPr/>
            <p:nvPr/>
          </p:nvSpPr>
          <p:spPr>
            <a:xfrm>
              <a:off x="4808657" y="12373093"/>
              <a:ext cx="1014402" cy="710081"/>
            </a:xfrm>
            <a:custGeom>
              <a:avLst/>
              <a:gdLst>
                <a:gd name="connsiteX0" fmla="*/ 886823 w 1014284"/>
                <a:gd name="connsiteY0" fmla="*/ 254247 h 709999"/>
                <a:gd name="connsiteX1" fmla="*/ 872623 w 1014284"/>
                <a:gd name="connsiteY1" fmla="*/ 246471 h 709999"/>
                <a:gd name="connsiteX2" fmla="*/ 507818 w 1014284"/>
                <a:gd name="connsiteY2" fmla="*/ 25357 h 709999"/>
                <a:gd name="connsiteX3" fmla="*/ 25357 w 1014284"/>
                <a:gd name="connsiteY3" fmla="*/ 527766 h 709999"/>
                <a:gd name="connsiteX4" fmla="*/ 229904 w 1014284"/>
                <a:gd name="connsiteY4" fmla="*/ 643394 h 709999"/>
                <a:gd name="connsiteX5" fmla="*/ 839151 w 1014284"/>
                <a:gd name="connsiteY5" fmla="*/ 610938 h 709999"/>
                <a:gd name="connsiteX6" fmla="*/ 886823 w 1014284"/>
                <a:gd name="connsiteY6" fmla="*/ 254247 h 7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284" h="709999">
                  <a:moveTo>
                    <a:pt x="886823" y="254247"/>
                  </a:moveTo>
                  <a:cubicBezTo>
                    <a:pt x="882090" y="251543"/>
                    <a:pt x="877356" y="248837"/>
                    <a:pt x="872623" y="246471"/>
                  </a:cubicBezTo>
                  <a:lnTo>
                    <a:pt x="507818" y="25357"/>
                  </a:lnTo>
                  <a:lnTo>
                    <a:pt x="25357" y="527766"/>
                  </a:lnTo>
                  <a:lnTo>
                    <a:pt x="229904" y="643394"/>
                  </a:lnTo>
                  <a:cubicBezTo>
                    <a:pt x="391514" y="726227"/>
                    <a:pt x="659285" y="712703"/>
                    <a:pt x="839151" y="610938"/>
                  </a:cubicBezTo>
                  <a:cubicBezTo>
                    <a:pt x="1024766" y="506128"/>
                    <a:pt x="1046066" y="346209"/>
                    <a:pt x="886823" y="254247"/>
                  </a:cubicBezTo>
                  <a:close/>
                </a:path>
              </a:pathLst>
            </a:custGeom>
            <a:solidFill>
              <a:srgbClr val="C8E6EB"/>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B71440BD-D60D-422C-A58F-8B64020EAB75}"/>
                </a:ext>
              </a:extLst>
            </p:cNvPr>
            <p:cNvSpPr/>
            <p:nvPr/>
          </p:nvSpPr>
          <p:spPr>
            <a:xfrm>
              <a:off x="4727934" y="12447762"/>
              <a:ext cx="912962" cy="541015"/>
            </a:xfrm>
            <a:custGeom>
              <a:avLst/>
              <a:gdLst>
                <a:gd name="connsiteX0" fmla="*/ 805250 w 912856"/>
                <a:gd name="connsiteY0" fmla="*/ 87962 h 540951"/>
                <a:gd name="connsiteX1" fmla="*/ 180113 w 912856"/>
                <a:gd name="connsiteY1" fmla="*/ 111966 h 540951"/>
                <a:gd name="connsiteX2" fmla="*/ 132103 w 912856"/>
                <a:gd name="connsiteY2" fmla="*/ 468994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5" y="6481"/>
                    <a:pt x="180113" y="111966"/>
                  </a:cubicBezTo>
                  <a:cubicBezTo>
                    <a:pt x="-5840" y="217114"/>
                    <a:pt x="-27140" y="377032"/>
                    <a:pt x="132103" y="468994"/>
                  </a:cubicBezTo>
                  <a:cubicBezTo>
                    <a:pt x="291346" y="560956"/>
                    <a:pt x="571288" y="550475"/>
                    <a:pt x="757240" y="444990"/>
                  </a:cubicBezTo>
                  <a:cubicBezTo>
                    <a:pt x="943193" y="339842"/>
                    <a:pt x="964493" y="179923"/>
                    <a:pt x="805250" y="87962"/>
                  </a:cubicBezTo>
                  <a:close/>
                </a:path>
              </a:pathLst>
            </a:custGeom>
            <a:solidFill>
              <a:srgbClr val="DB801D"/>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BC12C4E-AEDA-4F1B-A5FF-5DD25432AF0A}"/>
                </a:ext>
              </a:extLst>
            </p:cNvPr>
            <p:cNvSpPr/>
            <p:nvPr/>
          </p:nvSpPr>
          <p:spPr>
            <a:xfrm>
              <a:off x="4727842" y="12610800"/>
              <a:ext cx="101440" cy="169067"/>
            </a:xfrm>
            <a:custGeom>
              <a:avLst/>
              <a:gdLst>
                <a:gd name="connsiteX0" fmla="*/ 25357 w 101428"/>
                <a:gd name="connsiteY0" fmla="*/ 25357 h 169047"/>
                <a:gd name="connsiteX1" fmla="*/ 93314 w 101428"/>
                <a:gd name="connsiteY1" fmla="*/ 25357 h 169047"/>
                <a:gd name="connsiteX2" fmla="*/ 93314 w 101428"/>
                <a:gd name="connsiteY2" fmla="*/ 155861 h 169047"/>
                <a:gd name="connsiteX3" fmla="*/ 25357 w 101428"/>
                <a:gd name="connsiteY3" fmla="*/ 155861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7" y="25357"/>
                  </a:moveTo>
                  <a:lnTo>
                    <a:pt x="93314" y="25357"/>
                  </a:lnTo>
                  <a:lnTo>
                    <a:pt x="93314" y="155861"/>
                  </a:lnTo>
                  <a:lnTo>
                    <a:pt x="25357" y="155861"/>
                  </a:lnTo>
                  <a:close/>
                </a:path>
              </a:pathLst>
            </a:custGeom>
            <a:solidFill>
              <a:srgbClr val="DB801D"/>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ECC3250-A5F6-4A61-96A1-D94D242CE6C2}"/>
                </a:ext>
              </a:extLst>
            </p:cNvPr>
            <p:cNvSpPr/>
            <p:nvPr/>
          </p:nvSpPr>
          <p:spPr>
            <a:xfrm>
              <a:off x="5546465" y="12551964"/>
              <a:ext cx="101440" cy="135254"/>
            </a:xfrm>
            <a:custGeom>
              <a:avLst/>
              <a:gdLst>
                <a:gd name="connsiteX0" fmla="*/ 25357 w 101428"/>
                <a:gd name="connsiteY0" fmla="*/ 25358 h 135237"/>
                <a:gd name="connsiteX1" fmla="*/ 93314 w 101428"/>
                <a:gd name="connsiteY1" fmla="*/ 25358 h 135237"/>
                <a:gd name="connsiteX2" fmla="*/ 93314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8"/>
                  </a:moveTo>
                  <a:lnTo>
                    <a:pt x="93314" y="25358"/>
                  </a:lnTo>
                  <a:lnTo>
                    <a:pt x="93314"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E9D5827-40A0-46E6-AA45-8720176C1FD1}"/>
                </a:ext>
              </a:extLst>
            </p:cNvPr>
            <p:cNvSpPr/>
            <p:nvPr/>
          </p:nvSpPr>
          <p:spPr>
            <a:xfrm>
              <a:off x="4727934" y="12336516"/>
              <a:ext cx="912962" cy="541015"/>
            </a:xfrm>
            <a:custGeom>
              <a:avLst/>
              <a:gdLst>
                <a:gd name="connsiteX0" fmla="*/ 805250 w 912856"/>
                <a:gd name="connsiteY0" fmla="*/ 87962 h 540951"/>
                <a:gd name="connsiteX1" fmla="*/ 180113 w 912856"/>
                <a:gd name="connsiteY1" fmla="*/ 111966 h 540951"/>
                <a:gd name="connsiteX2" fmla="*/ 132103 w 912856"/>
                <a:gd name="connsiteY2" fmla="*/ 468995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5" y="6481"/>
                    <a:pt x="180113" y="111966"/>
                  </a:cubicBezTo>
                  <a:cubicBezTo>
                    <a:pt x="-5840" y="217114"/>
                    <a:pt x="-27140" y="377033"/>
                    <a:pt x="132103" y="468995"/>
                  </a:cubicBezTo>
                  <a:cubicBezTo>
                    <a:pt x="291346" y="560956"/>
                    <a:pt x="571288" y="550475"/>
                    <a:pt x="757240" y="444990"/>
                  </a:cubicBezTo>
                  <a:cubicBezTo>
                    <a:pt x="943193" y="339504"/>
                    <a:pt x="964493" y="179923"/>
                    <a:pt x="805250" y="87962"/>
                  </a:cubicBezTo>
                  <a:close/>
                </a:path>
              </a:pathLst>
            </a:custGeom>
            <a:solidFill>
              <a:srgbClr val="F8BA40"/>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C3F7482-D3B7-40E4-AE0E-1031134061E2}"/>
                </a:ext>
              </a:extLst>
            </p:cNvPr>
            <p:cNvSpPr/>
            <p:nvPr/>
          </p:nvSpPr>
          <p:spPr>
            <a:xfrm>
              <a:off x="4905720" y="12441071"/>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2 h 304285"/>
                <a:gd name="connsiteX3" fmla="*/ 463847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2" y="132858"/>
                    <a:pt x="-6105" y="222453"/>
                    <a:pt x="89238" y="274182"/>
                  </a:cubicBezTo>
                  <a:cubicBezTo>
                    <a:pt x="184581" y="325910"/>
                    <a:pt x="352275" y="319825"/>
                    <a:pt x="463847" y="260658"/>
                  </a:cubicBezTo>
                  <a:cubicBezTo>
                    <a:pt x="575080" y="201829"/>
                    <a:pt x="587927" y="112234"/>
                    <a:pt x="492585" y="60506"/>
                  </a:cubicBezTo>
                  <a:close/>
                </a:path>
              </a:pathLst>
            </a:custGeom>
            <a:solidFill>
              <a:srgbClr val="F8BA40"/>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248A2A6-E5EE-40C1-BDFB-AF05637D210D}"/>
                </a:ext>
              </a:extLst>
            </p:cNvPr>
            <p:cNvSpPr/>
            <p:nvPr/>
          </p:nvSpPr>
          <p:spPr>
            <a:xfrm>
              <a:off x="4905570" y="12441071"/>
              <a:ext cx="574828" cy="202880"/>
            </a:xfrm>
            <a:custGeom>
              <a:avLst/>
              <a:gdLst>
                <a:gd name="connsiteX0" fmla="*/ 118126 w 574761"/>
                <a:gd name="connsiteY0" fmla="*/ 119672 h 202856"/>
                <a:gd name="connsiteX1" fmla="*/ 492735 w 574761"/>
                <a:gd name="connsiteY1" fmla="*/ 106149 h 202856"/>
                <a:gd name="connsiteX2" fmla="*/ 553254 w 574761"/>
                <a:gd name="connsiteY2" fmla="*/ 170049 h 202856"/>
                <a:gd name="connsiteX3" fmla="*/ 492735 w 574761"/>
                <a:gd name="connsiteY3" fmla="*/ 60506 h 202856"/>
                <a:gd name="connsiteX4" fmla="*/ 118126 w 574761"/>
                <a:gd name="connsiteY4" fmla="*/ 74029 h 202856"/>
                <a:gd name="connsiteX5" fmla="*/ 28869 w 574761"/>
                <a:gd name="connsiteY5" fmla="*/ 210281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9"/>
                    <a:pt x="492735" y="106149"/>
                  </a:cubicBezTo>
                  <a:cubicBezTo>
                    <a:pt x="525530" y="123729"/>
                    <a:pt x="545478" y="146044"/>
                    <a:pt x="553254" y="170049"/>
                  </a:cubicBezTo>
                  <a:cubicBezTo>
                    <a:pt x="565425" y="129816"/>
                    <a:pt x="545816" y="89244"/>
                    <a:pt x="492735" y="60506"/>
                  </a:cubicBezTo>
                  <a:cubicBezTo>
                    <a:pt x="397392" y="8777"/>
                    <a:pt x="229697" y="14863"/>
                    <a:pt x="118126" y="74029"/>
                  </a:cubicBezTo>
                  <a:cubicBezTo>
                    <a:pt x="45097" y="112573"/>
                    <a:pt x="14330" y="164639"/>
                    <a:pt x="28869" y="210281"/>
                  </a:cubicBezTo>
                  <a:cubicBezTo>
                    <a:pt x="38673" y="178163"/>
                    <a:pt x="68764" y="145706"/>
                    <a:pt x="118126" y="119672"/>
                  </a:cubicBezTo>
                  <a:close/>
                </a:path>
              </a:pathLst>
            </a:custGeom>
            <a:solidFill>
              <a:srgbClr val="DB801D"/>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FAD5780-AB0D-45E0-AEA8-BF5752A78521}"/>
                </a:ext>
              </a:extLst>
            </p:cNvPr>
            <p:cNvSpPr/>
            <p:nvPr/>
          </p:nvSpPr>
          <p:spPr>
            <a:xfrm>
              <a:off x="10105525" y="8557588"/>
              <a:ext cx="1014402" cy="710081"/>
            </a:xfrm>
            <a:custGeom>
              <a:avLst/>
              <a:gdLst>
                <a:gd name="connsiteX0" fmla="*/ 886823 w 1014284"/>
                <a:gd name="connsiteY0" fmla="*/ 254247 h 709999"/>
                <a:gd name="connsiteX1" fmla="*/ 872623 w 1014284"/>
                <a:gd name="connsiteY1" fmla="*/ 246471 h 709999"/>
                <a:gd name="connsiteX2" fmla="*/ 507818 w 1014284"/>
                <a:gd name="connsiteY2" fmla="*/ 25357 h 709999"/>
                <a:gd name="connsiteX3" fmla="*/ 25357 w 1014284"/>
                <a:gd name="connsiteY3" fmla="*/ 527766 h 709999"/>
                <a:gd name="connsiteX4" fmla="*/ 229904 w 1014284"/>
                <a:gd name="connsiteY4" fmla="*/ 643395 h 709999"/>
                <a:gd name="connsiteX5" fmla="*/ 839152 w 1014284"/>
                <a:gd name="connsiteY5" fmla="*/ 610937 h 709999"/>
                <a:gd name="connsiteX6" fmla="*/ 886823 w 1014284"/>
                <a:gd name="connsiteY6" fmla="*/ 254247 h 7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284" h="709999">
                  <a:moveTo>
                    <a:pt x="886823" y="254247"/>
                  </a:moveTo>
                  <a:cubicBezTo>
                    <a:pt x="882089" y="251543"/>
                    <a:pt x="877357" y="248838"/>
                    <a:pt x="872623" y="246471"/>
                  </a:cubicBezTo>
                  <a:lnTo>
                    <a:pt x="507818" y="25357"/>
                  </a:lnTo>
                  <a:lnTo>
                    <a:pt x="25357" y="527766"/>
                  </a:lnTo>
                  <a:lnTo>
                    <a:pt x="229904" y="643395"/>
                  </a:lnTo>
                  <a:cubicBezTo>
                    <a:pt x="391513" y="726228"/>
                    <a:pt x="659285" y="712704"/>
                    <a:pt x="839152" y="610937"/>
                  </a:cubicBezTo>
                  <a:cubicBezTo>
                    <a:pt x="1024765" y="506129"/>
                    <a:pt x="1046066" y="346209"/>
                    <a:pt x="886823" y="254247"/>
                  </a:cubicBezTo>
                  <a:close/>
                </a:path>
              </a:pathLst>
            </a:custGeom>
            <a:solidFill>
              <a:srgbClr val="C8E6EB"/>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7A12112-BF2A-4028-ACF7-9B6BE8DBF5D3}"/>
                </a:ext>
              </a:extLst>
            </p:cNvPr>
            <p:cNvSpPr/>
            <p:nvPr/>
          </p:nvSpPr>
          <p:spPr>
            <a:xfrm>
              <a:off x="10024464" y="8632259"/>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4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2"/>
                    <a:pt x="132104" y="468994"/>
                  </a:cubicBezTo>
                  <a:cubicBezTo>
                    <a:pt x="291346" y="560956"/>
                    <a:pt x="571289" y="550475"/>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BDAD2112-CB0D-48CE-82C5-72F370F0F8D4}"/>
                </a:ext>
              </a:extLst>
            </p:cNvPr>
            <p:cNvSpPr/>
            <p:nvPr/>
          </p:nvSpPr>
          <p:spPr>
            <a:xfrm>
              <a:off x="10024711" y="8795634"/>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70AF462C-EECC-40D9-912C-9D676BD0AE05}"/>
                </a:ext>
              </a:extLst>
            </p:cNvPr>
            <p:cNvSpPr/>
            <p:nvPr/>
          </p:nvSpPr>
          <p:spPr>
            <a:xfrm>
              <a:off x="10843333" y="8736461"/>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7F374CD-BC84-4257-9451-BD5438FACEBC}"/>
                </a:ext>
              </a:extLst>
            </p:cNvPr>
            <p:cNvSpPr/>
            <p:nvPr/>
          </p:nvSpPr>
          <p:spPr>
            <a:xfrm>
              <a:off x="10024464" y="8521012"/>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4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2"/>
                    <a:pt x="132104" y="468994"/>
                  </a:cubicBezTo>
                  <a:cubicBezTo>
                    <a:pt x="291346" y="560956"/>
                    <a:pt x="571289" y="550475"/>
                    <a:pt x="757241" y="444990"/>
                  </a:cubicBezTo>
                  <a:cubicBezTo>
                    <a:pt x="943193" y="339843"/>
                    <a:pt x="964831" y="180261"/>
                    <a:pt x="805251" y="87962"/>
                  </a:cubicBezTo>
                  <a:close/>
                </a:path>
              </a:pathLst>
            </a:custGeom>
            <a:solidFill>
              <a:srgbClr val="F8BA40"/>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74D5DCF-E1B4-42CA-8F99-ED3CEF3A09FD}"/>
                </a:ext>
              </a:extLst>
            </p:cNvPr>
            <p:cNvSpPr/>
            <p:nvPr/>
          </p:nvSpPr>
          <p:spPr>
            <a:xfrm>
              <a:off x="10202589" y="8625905"/>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2 h 304285"/>
                <a:gd name="connsiteX3" fmla="*/ 463846 w 574761"/>
                <a:gd name="connsiteY3" fmla="*/ 260657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2"/>
                  </a:cubicBezTo>
                  <a:cubicBezTo>
                    <a:pt x="184580" y="325910"/>
                    <a:pt x="352276" y="319824"/>
                    <a:pt x="463846" y="260657"/>
                  </a:cubicBezTo>
                  <a:cubicBezTo>
                    <a:pt x="575080" y="201491"/>
                    <a:pt x="587928" y="111896"/>
                    <a:pt x="492585" y="60506"/>
                  </a:cubicBezTo>
                  <a:close/>
                </a:path>
              </a:pathLst>
            </a:custGeom>
            <a:solidFill>
              <a:srgbClr val="F8BA40"/>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350E807-ED05-4B36-A4A1-AD2E2441391A}"/>
                </a:ext>
              </a:extLst>
            </p:cNvPr>
            <p:cNvSpPr/>
            <p:nvPr/>
          </p:nvSpPr>
          <p:spPr>
            <a:xfrm>
              <a:off x="10202439" y="8625567"/>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8 h 202856"/>
                <a:gd name="connsiteX3" fmla="*/ 492735 w 574761"/>
                <a:gd name="connsiteY3" fmla="*/ 60505 h 202856"/>
                <a:gd name="connsiteX4" fmla="*/ 118126 w 574761"/>
                <a:gd name="connsiteY4" fmla="*/ 74030 h 202856"/>
                <a:gd name="connsiteX5" fmla="*/ 28869 w 574761"/>
                <a:gd name="connsiteY5" fmla="*/ 210282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3"/>
                    <a:pt x="553254" y="170048"/>
                  </a:cubicBezTo>
                  <a:cubicBezTo>
                    <a:pt x="565425" y="129815"/>
                    <a:pt x="545816" y="89244"/>
                    <a:pt x="492735" y="60505"/>
                  </a:cubicBezTo>
                  <a:cubicBezTo>
                    <a:pt x="397392" y="8777"/>
                    <a:pt x="229697" y="14863"/>
                    <a:pt x="118126" y="74030"/>
                  </a:cubicBezTo>
                  <a:cubicBezTo>
                    <a:pt x="45098" y="112572"/>
                    <a:pt x="14331" y="164639"/>
                    <a:pt x="28869" y="210282"/>
                  </a:cubicBezTo>
                  <a:cubicBezTo>
                    <a:pt x="38674" y="178162"/>
                    <a:pt x="68426" y="146043"/>
                    <a:pt x="118126" y="119672"/>
                  </a:cubicBezTo>
                  <a:close/>
                </a:path>
              </a:pathLst>
            </a:custGeom>
            <a:solidFill>
              <a:srgbClr val="DB801D"/>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2D77A4D-4E46-46BA-A60E-719B5BA977A3}"/>
                </a:ext>
              </a:extLst>
            </p:cNvPr>
            <p:cNvSpPr/>
            <p:nvPr/>
          </p:nvSpPr>
          <p:spPr>
            <a:xfrm>
              <a:off x="10024464" y="8455077"/>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3"/>
                    <a:pt x="132104" y="468995"/>
                  </a:cubicBezTo>
                  <a:cubicBezTo>
                    <a:pt x="291346" y="560957"/>
                    <a:pt x="571289" y="550476"/>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5E15EEB-838A-4757-BB41-ED59FA9E83B0}"/>
                </a:ext>
              </a:extLst>
            </p:cNvPr>
            <p:cNvSpPr/>
            <p:nvPr/>
          </p:nvSpPr>
          <p:spPr>
            <a:xfrm>
              <a:off x="10024711" y="8618452"/>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5412762-9F33-443C-9569-6CACE480F828}"/>
                </a:ext>
              </a:extLst>
            </p:cNvPr>
            <p:cNvSpPr/>
            <p:nvPr/>
          </p:nvSpPr>
          <p:spPr>
            <a:xfrm>
              <a:off x="10843333" y="8559279"/>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EB90B146-5C50-4369-9D34-310E370E8F1C}"/>
                </a:ext>
              </a:extLst>
            </p:cNvPr>
            <p:cNvSpPr/>
            <p:nvPr/>
          </p:nvSpPr>
          <p:spPr>
            <a:xfrm>
              <a:off x="10024464" y="8343831"/>
              <a:ext cx="912962" cy="541015"/>
            </a:xfrm>
            <a:custGeom>
              <a:avLst/>
              <a:gdLst>
                <a:gd name="connsiteX0" fmla="*/ 805251 w 912856"/>
                <a:gd name="connsiteY0" fmla="*/ 87961 h 540951"/>
                <a:gd name="connsiteX1" fmla="*/ 180113 w 912856"/>
                <a:gd name="connsiteY1" fmla="*/ 111966 h 540951"/>
                <a:gd name="connsiteX2" fmla="*/ 132104 w 912856"/>
                <a:gd name="connsiteY2" fmla="*/ 468994 h 540951"/>
                <a:gd name="connsiteX3" fmla="*/ 757241 w 912856"/>
                <a:gd name="connsiteY3" fmla="*/ 444990 h 540951"/>
                <a:gd name="connsiteX4" fmla="*/ 805251 w 912856"/>
                <a:gd name="connsiteY4" fmla="*/ 87961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1"/>
                  </a:moveTo>
                  <a:cubicBezTo>
                    <a:pt x="646007" y="-4000"/>
                    <a:pt x="366065" y="6481"/>
                    <a:pt x="180113" y="111966"/>
                  </a:cubicBezTo>
                  <a:cubicBezTo>
                    <a:pt x="-5840" y="217114"/>
                    <a:pt x="-27140" y="377032"/>
                    <a:pt x="132104" y="468994"/>
                  </a:cubicBezTo>
                  <a:cubicBezTo>
                    <a:pt x="291346" y="560956"/>
                    <a:pt x="571289" y="550475"/>
                    <a:pt x="757241" y="444990"/>
                  </a:cubicBezTo>
                  <a:cubicBezTo>
                    <a:pt x="943193" y="339842"/>
                    <a:pt x="964831" y="180261"/>
                    <a:pt x="805251" y="87961"/>
                  </a:cubicBezTo>
                  <a:close/>
                </a:path>
              </a:pathLst>
            </a:custGeom>
            <a:solidFill>
              <a:srgbClr val="F8BA40"/>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38B64C8A-49A1-4C8A-A961-FC0A7318AA55}"/>
                </a:ext>
              </a:extLst>
            </p:cNvPr>
            <p:cNvSpPr/>
            <p:nvPr/>
          </p:nvSpPr>
          <p:spPr>
            <a:xfrm>
              <a:off x="10202589" y="8448723"/>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1 h 304285"/>
                <a:gd name="connsiteX3" fmla="*/ 463846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1"/>
                  </a:cubicBezTo>
                  <a:cubicBezTo>
                    <a:pt x="184580" y="325910"/>
                    <a:pt x="352276" y="319824"/>
                    <a:pt x="463846" y="260658"/>
                  </a:cubicBezTo>
                  <a:cubicBezTo>
                    <a:pt x="575080" y="201491"/>
                    <a:pt x="587928" y="111896"/>
                    <a:pt x="492585" y="60506"/>
                  </a:cubicBezTo>
                  <a:close/>
                </a:path>
              </a:pathLst>
            </a:custGeom>
            <a:solidFill>
              <a:srgbClr val="F8BA40"/>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6A52658-0129-4616-B9C4-2D8EC5AD5EF5}"/>
                </a:ext>
              </a:extLst>
            </p:cNvPr>
            <p:cNvSpPr/>
            <p:nvPr/>
          </p:nvSpPr>
          <p:spPr>
            <a:xfrm>
              <a:off x="10202439" y="8448385"/>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8 h 202856"/>
                <a:gd name="connsiteX3" fmla="*/ 492735 w 574761"/>
                <a:gd name="connsiteY3" fmla="*/ 60506 h 202856"/>
                <a:gd name="connsiteX4" fmla="*/ 118126 w 574761"/>
                <a:gd name="connsiteY4" fmla="*/ 74029 h 202856"/>
                <a:gd name="connsiteX5" fmla="*/ 28869 w 574761"/>
                <a:gd name="connsiteY5" fmla="*/ 210282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4"/>
                    <a:pt x="553254" y="170048"/>
                  </a:cubicBezTo>
                  <a:cubicBezTo>
                    <a:pt x="565425" y="129815"/>
                    <a:pt x="545816" y="89244"/>
                    <a:pt x="492735" y="60506"/>
                  </a:cubicBezTo>
                  <a:cubicBezTo>
                    <a:pt x="397392" y="8777"/>
                    <a:pt x="229697" y="14863"/>
                    <a:pt x="118126" y="74029"/>
                  </a:cubicBezTo>
                  <a:cubicBezTo>
                    <a:pt x="45098" y="112572"/>
                    <a:pt x="14331" y="164639"/>
                    <a:pt x="28869" y="210282"/>
                  </a:cubicBezTo>
                  <a:cubicBezTo>
                    <a:pt x="38674" y="178163"/>
                    <a:pt x="68426" y="146044"/>
                    <a:pt x="118126" y="119672"/>
                  </a:cubicBezTo>
                  <a:close/>
                </a:path>
              </a:pathLst>
            </a:custGeom>
            <a:solidFill>
              <a:srgbClr val="DB801D"/>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A968687-0F7B-40B9-ABC3-6C25916E3A14}"/>
                </a:ext>
              </a:extLst>
            </p:cNvPr>
            <p:cNvSpPr/>
            <p:nvPr/>
          </p:nvSpPr>
          <p:spPr>
            <a:xfrm>
              <a:off x="10024464" y="8277894"/>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3"/>
                    <a:pt x="132104" y="468995"/>
                  </a:cubicBezTo>
                  <a:cubicBezTo>
                    <a:pt x="291346" y="560956"/>
                    <a:pt x="571289" y="550476"/>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DBA4110-4A85-42C3-BB20-167E5E72E565}"/>
                </a:ext>
              </a:extLst>
            </p:cNvPr>
            <p:cNvSpPr/>
            <p:nvPr/>
          </p:nvSpPr>
          <p:spPr>
            <a:xfrm>
              <a:off x="10024711" y="8441270"/>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502DA8E7-A42B-4C95-82DF-1E9E766728F2}"/>
                </a:ext>
              </a:extLst>
            </p:cNvPr>
            <p:cNvSpPr/>
            <p:nvPr/>
          </p:nvSpPr>
          <p:spPr>
            <a:xfrm>
              <a:off x="10843333" y="8382096"/>
              <a:ext cx="101440" cy="135254"/>
            </a:xfrm>
            <a:custGeom>
              <a:avLst/>
              <a:gdLst>
                <a:gd name="connsiteX0" fmla="*/ 25357 w 101428"/>
                <a:gd name="connsiteY0" fmla="*/ 25357 h 135237"/>
                <a:gd name="connsiteX1" fmla="*/ 93315 w 101428"/>
                <a:gd name="connsiteY1" fmla="*/ 25357 h 135237"/>
                <a:gd name="connsiteX2" fmla="*/ 93315 w 101428"/>
                <a:gd name="connsiteY2" fmla="*/ 135915 h 135237"/>
                <a:gd name="connsiteX3" fmla="*/ 25357 w 101428"/>
                <a:gd name="connsiteY3" fmla="*/ 135915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5"/>
                  </a:lnTo>
                  <a:lnTo>
                    <a:pt x="25357" y="135915"/>
                  </a:lnTo>
                  <a:close/>
                </a:path>
              </a:pathLst>
            </a:custGeom>
            <a:solidFill>
              <a:srgbClr val="DB801D"/>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41F8AC7D-B9E1-4499-9C83-19283DFC19C9}"/>
                </a:ext>
              </a:extLst>
            </p:cNvPr>
            <p:cNvSpPr/>
            <p:nvPr/>
          </p:nvSpPr>
          <p:spPr>
            <a:xfrm>
              <a:off x="10024464" y="8166648"/>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3"/>
                    <a:pt x="132104" y="468995"/>
                  </a:cubicBezTo>
                  <a:cubicBezTo>
                    <a:pt x="291346" y="560956"/>
                    <a:pt x="571289" y="550475"/>
                    <a:pt x="757241" y="444990"/>
                  </a:cubicBezTo>
                  <a:cubicBezTo>
                    <a:pt x="943193" y="339842"/>
                    <a:pt x="964831" y="179923"/>
                    <a:pt x="805251" y="87962"/>
                  </a:cubicBezTo>
                  <a:close/>
                </a:path>
              </a:pathLst>
            </a:custGeom>
            <a:solidFill>
              <a:srgbClr val="F8BA40"/>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26888559-9A95-4BA9-9E99-C5B6BDFA98B6}"/>
                </a:ext>
              </a:extLst>
            </p:cNvPr>
            <p:cNvSpPr/>
            <p:nvPr/>
          </p:nvSpPr>
          <p:spPr>
            <a:xfrm>
              <a:off x="10202589" y="8271541"/>
              <a:ext cx="574828" cy="304320"/>
            </a:xfrm>
            <a:custGeom>
              <a:avLst/>
              <a:gdLst>
                <a:gd name="connsiteX0" fmla="*/ 492585 w 574761"/>
                <a:gd name="connsiteY0" fmla="*/ 60505 h 304285"/>
                <a:gd name="connsiteX1" fmla="*/ 117976 w 574761"/>
                <a:gd name="connsiteY1" fmla="*/ 74030 h 304285"/>
                <a:gd name="connsiteX2" fmla="*/ 89238 w 574761"/>
                <a:gd name="connsiteY2" fmla="*/ 274182 h 304285"/>
                <a:gd name="connsiteX3" fmla="*/ 463846 w 574761"/>
                <a:gd name="connsiteY3" fmla="*/ 260657 h 304285"/>
                <a:gd name="connsiteX4" fmla="*/ 492585 w 574761"/>
                <a:gd name="connsiteY4" fmla="*/ 60505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5"/>
                  </a:moveTo>
                  <a:cubicBezTo>
                    <a:pt x="397242" y="8777"/>
                    <a:pt x="229547" y="14863"/>
                    <a:pt x="117976" y="74030"/>
                  </a:cubicBezTo>
                  <a:cubicBezTo>
                    <a:pt x="6743" y="132858"/>
                    <a:pt x="-6105" y="222453"/>
                    <a:pt x="89238" y="274182"/>
                  </a:cubicBezTo>
                  <a:cubicBezTo>
                    <a:pt x="184580" y="325910"/>
                    <a:pt x="352276" y="319824"/>
                    <a:pt x="463846" y="260657"/>
                  </a:cubicBezTo>
                  <a:cubicBezTo>
                    <a:pt x="575080" y="201491"/>
                    <a:pt x="587928" y="111896"/>
                    <a:pt x="492585" y="60505"/>
                  </a:cubicBezTo>
                  <a:close/>
                </a:path>
              </a:pathLst>
            </a:custGeom>
            <a:solidFill>
              <a:srgbClr val="F8BA40"/>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1F6062AB-9ACE-45D4-8085-0CDC7EB3426E}"/>
                </a:ext>
              </a:extLst>
            </p:cNvPr>
            <p:cNvSpPr/>
            <p:nvPr/>
          </p:nvSpPr>
          <p:spPr>
            <a:xfrm>
              <a:off x="10202439" y="8271202"/>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9 h 202856"/>
                <a:gd name="connsiteX3" fmla="*/ 492735 w 574761"/>
                <a:gd name="connsiteY3" fmla="*/ 60506 h 202856"/>
                <a:gd name="connsiteX4" fmla="*/ 118126 w 574761"/>
                <a:gd name="connsiteY4" fmla="*/ 74029 h 202856"/>
                <a:gd name="connsiteX5" fmla="*/ 28869 w 574761"/>
                <a:gd name="connsiteY5" fmla="*/ 210281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4"/>
                    <a:pt x="553254" y="170049"/>
                  </a:cubicBezTo>
                  <a:cubicBezTo>
                    <a:pt x="565425" y="129815"/>
                    <a:pt x="545816" y="89243"/>
                    <a:pt x="492735" y="60506"/>
                  </a:cubicBezTo>
                  <a:cubicBezTo>
                    <a:pt x="397392" y="8777"/>
                    <a:pt x="229697" y="14863"/>
                    <a:pt x="118126" y="74029"/>
                  </a:cubicBezTo>
                  <a:cubicBezTo>
                    <a:pt x="45098" y="112572"/>
                    <a:pt x="14331" y="164639"/>
                    <a:pt x="28869" y="210281"/>
                  </a:cubicBezTo>
                  <a:cubicBezTo>
                    <a:pt x="38674" y="178162"/>
                    <a:pt x="68426" y="146044"/>
                    <a:pt x="118126" y="119672"/>
                  </a:cubicBezTo>
                  <a:close/>
                </a:path>
              </a:pathLst>
            </a:custGeom>
            <a:solidFill>
              <a:srgbClr val="DB801D"/>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7761E3A-39C1-4504-8696-6CC8B0D69DC2}"/>
                </a:ext>
              </a:extLst>
            </p:cNvPr>
            <p:cNvSpPr/>
            <p:nvPr/>
          </p:nvSpPr>
          <p:spPr>
            <a:xfrm>
              <a:off x="10024464" y="8100712"/>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4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2"/>
                    <a:pt x="132104" y="468994"/>
                  </a:cubicBezTo>
                  <a:cubicBezTo>
                    <a:pt x="291346" y="560956"/>
                    <a:pt x="571289" y="550475"/>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0B9DA696-7E01-4F10-A360-E1EACA9FD5A7}"/>
                </a:ext>
              </a:extLst>
            </p:cNvPr>
            <p:cNvSpPr/>
            <p:nvPr/>
          </p:nvSpPr>
          <p:spPr>
            <a:xfrm>
              <a:off x="10024711" y="8263750"/>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7FD3C6D-0212-487E-BE00-1F4C1FC8628D}"/>
                </a:ext>
              </a:extLst>
            </p:cNvPr>
            <p:cNvSpPr/>
            <p:nvPr/>
          </p:nvSpPr>
          <p:spPr>
            <a:xfrm>
              <a:off x="10843333" y="8204914"/>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A45E824-AA27-439B-A5F8-85E7EAAB3F2C}"/>
                </a:ext>
              </a:extLst>
            </p:cNvPr>
            <p:cNvSpPr/>
            <p:nvPr/>
          </p:nvSpPr>
          <p:spPr>
            <a:xfrm>
              <a:off x="10024464" y="7989466"/>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3"/>
                    <a:pt x="132104" y="468995"/>
                  </a:cubicBezTo>
                  <a:cubicBezTo>
                    <a:pt x="291346" y="560956"/>
                    <a:pt x="571289" y="550476"/>
                    <a:pt x="757241" y="444990"/>
                  </a:cubicBezTo>
                  <a:cubicBezTo>
                    <a:pt x="943193" y="339842"/>
                    <a:pt x="964831" y="179923"/>
                    <a:pt x="805251" y="87962"/>
                  </a:cubicBezTo>
                  <a:close/>
                </a:path>
              </a:pathLst>
            </a:custGeom>
            <a:solidFill>
              <a:srgbClr val="F8BA40"/>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9AA6BC1E-A00E-4062-817A-933D6A696720}"/>
                </a:ext>
              </a:extLst>
            </p:cNvPr>
            <p:cNvSpPr/>
            <p:nvPr/>
          </p:nvSpPr>
          <p:spPr>
            <a:xfrm>
              <a:off x="10202589" y="8094359"/>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1 h 304285"/>
                <a:gd name="connsiteX3" fmla="*/ 463846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1"/>
                  </a:cubicBezTo>
                  <a:cubicBezTo>
                    <a:pt x="184580" y="325910"/>
                    <a:pt x="352276" y="319824"/>
                    <a:pt x="463846" y="260658"/>
                  </a:cubicBezTo>
                  <a:cubicBezTo>
                    <a:pt x="575418" y="201491"/>
                    <a:pt x="587928" y="111896"/>
                    <a:pt x="492585" y="60506"/>
                  </a:cubicBezTo>
                  <a:close/>
                </a:path>
              </a:pathLst>
            </a:custGeom>
            <a:solidFill>
              <a:srgbClr val="F8BA40"/>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8BB5C088-4407-42C5-811D-F56252E4B255}"/>
                </a:ext>
              </a:extLst>
            </p:cNvPr>
            <p:cNvSpPr/>
            <p:nvPr/>
          </p:nvSpPr>
          <p:spPr>
            <a:xfrm>
              <a:off x="10202439" y="8094021"/>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8 h 202856"/>
                <a:gd name="connsiteX3" fmla="*/ 492735 w 574761"/>
                <a:gd name="connsiteY3" fmla="*/ 60505 h 202856"/>
                <a:gd name="connsiteX4" fmla="*/ 118126 w 574761"/>
                <a:gd name="connsiteY4" fmla="*/ 74030 h 202856"/>
                <a:gd name="connsiteX5" fmla="*/ 28869 w 574761"/>
                <a:gd name="connsiteY5" fmla="*/ 210282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3"/>
                    <a:pt x="553254" y="170048"/>
                  </a:cubicBezTo>
                  <a:cubicBezTo>
                    <a:pt x="565425" y="129815"/>
                    <a:pt x="545816" y="89244"/>
                    <a:pt x="492735" y="60505"/>
                  </a:cubicBezTo>
                  <a:cubicBezTo>
                    <a:pt x="397392" y="8777"/>
                    <a:pt x="229697" y="14863"/>
                    <a:pt x="118126" y="74030"/>
                  </a:cubicBezTo>
                  <a:cubicBezTo>
                    <a:pt x="45098" y="112572"/>
                    <a:pt x="14331" y="164639"/>
                    <a:pt x="28869" y="210282"/>
                  </a:cubicBezTo>
                  <a:cubicBezTo>
                    <a:pt x="38674" y="178163"/>
                    <a:pt x="68426" y="145705"/>
                    <a:pt x="118126" y="119672"/>
                  </a:cubicBezTo>
                  <a:close/>
                </a:path>
              </a:pathLst>
            </a:custGeom>
            <a:solidFill>
              <a:srgbClr val="DB801D"/>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92A6635-F6D1-4A87-81E5-A644E00440BB}"/>
                </a:ext>
              </a:extLst>
            </p:cNvPr>
            <p:cNvSpPr/>
            <p:nvPr/>
          </p:nvSpPr>
          <p:spPr>
            <a:xfrm>
              <a:off x="10024464" y="7923530"/>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3"/>
                    <a:pt x="132104" y="468995"/>
                  </a:cubicBezTo>
                  <a:cubicBezTo>
                    <a:pt x="291346" y="560956"/>
                    <a:pt x="571289" y="550475"/>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A7F0230-4D74-467A-BAD5-382438D353AE}"/>
                </a:ext>
              </a:extLst>
            </p:cNvPr>
            <p:cNvSpPr/>
            <p:nvPr/>
          </p:nvSpPr>
          <p:spPr>
            <a:xfrm>
              <a:off x="10024711" y="8086567"/>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5004862-A5E8-4E8B-8B5B-423F45B4CBF4}"/>
                </a:ext>
              </a:extLst>
            </p:cNvPr>
            <p:cNvSpPr/>
            <p:nvPr/>
          </p:nvSpPr>
          <p:spPr>
            <a:xfrm>
              <a:off x="10843333" y="8027732"/>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DC6A744-3B42-42FA-9D6A-AF5CD238FD33}"/>
                </a:ext>
              </a:extLst>
            </p:cNvPr>
            <p:cNvSpPr/>
            <p:nvPr/>
          </p:nvSpPr>
          <p:spPr>
            <a:xfrm>
              <a:off x="10024464" y="7812284"/>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4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2"/>
                    <a:pt x="132104" y="468994"/>
                  </a:cubicBezTo>
                  <a:cubicBezTo>
                    <a:pt x="291346" y="560956"/>
                    <a:pt x="571289" y="550475"/>
                    <a:pt x="757241" y="444990"/>
                  </a:cubicBezTo>
                  <a:cubicBezTo>
                    <a:pt x="943193" y="339842"/>
                    <a:pt x="964831" y="179923"/>
                    <a:pt x="805251" y="87962"/>
                  </a:cubicBezTo>
                  <a:close/>
                </a:path>
              </a:pathLst>
            </a:custGeom>
            <a:solidFill>
              <a:srgbClr val="F8BA40"/>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DF25C22-016A-4847-8B28-DC0D13028514}"/>
                </a:ext>
              </a:extLst>
            </p:cNvPr>
            <p:cNvSpPr/>
            <p:nvPr/>
          </p:nvSpPr>
          <p:spPr>
            <a:xfrm>
              <a:off x="10202589" y="7917176"/>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1 h 304285"/>
                <a:gd name="connsiteX3" fmla="*/ 463846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1"/>
                  </a:cubicBezTo>
                  <a:cubicBezTo>
                    <a:pt x="184580" y="325910"/>
                    <a:pt x="352276" y="319824"/>
                    <a:pt x="463846" y="260658"/>
                  </a:cubicBezTo>
                  <a:cubicBezTo>
                    <a:pt x="575418" y="201491"/>
                    <a:pt x="587928" y="111896"/>
                    <a:pt x="492585" y="60506"/>
                  </a:cubicBezTo>
                  <a:close/>
                </a:path>
              </a:pathLst>
            </a:custGeom>
            <a:solidFill>
              <a:srgbClr val="F8BA40"/>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5F6944C-D5C3-4FD9-9C00-0C41BC7B75A9}"/>
                </a:ext>
              </a:extLst>
            </p:cNvPr>
            <p:cNvSpPr/>
            <p:nvPr/>
          </p:nvSpPr>
          <p:spPr>
            <a:xfrm>
              <a:off x="10202439" y="7916838"/>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8 h 202856"/>
                <a:gd name="connsiteX3" fmla="*/ 492735 w 574761"/>
                <a:gd name="connsiteY3" fmla="*/ 60506 h 202856"/>
                <a:gd name="connsiteX4" fmla="*/ 118126 w 574761"/>
                <a:gd name="connsiteY4" fmla="*/ 74029 h 202856"/>
                <a:gd name="connsiteX5" fmla="*/ 28869 w 574761"/>
                <a:gd name="connsiteY5" fmla="*/ 210281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4"/>
                    <a:pt x="553254" y="170048"/>
                  </a:cubicBezTo>
                  <a:cubicBezTo>
                    <a:pt x="565425" y="129815"/>
                    <a:pt x="545816" y="89243"/>
                    <a:pt x="492735" y="60506"/>
                  </a:cubicBezTo>
                  <a:cubicBezTo>
                    <a:pt x="397392" y="8777"/>
                    <a:pt x="229697" y="14863"/>
                    <a:pt x="118126" y="74029"/>
                  </a:cubicBezTo>
                  <a:cubicBezTo>
                    <a:pt x="45098" y="112572"/>
                    <a:pt x="14331" y="164638"/>
                    <a:pt x="28869" y="210281"/>
                  </a:cubicBezTo>
                  <a:cubicBezTo>
                    <a:pt x="38674" y="178162"/>
                    <a:pt x="68426" y="145705"/>
                    <a:pt x="118126" y="119672"/>
                  </a:cubicBezTo>
                  <a:close/>
                </a:path>
              </a:pathLst>
            </a:custGeom>
            <a:solidFill>
              <a:srgbClr val="DB801D"/>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2B24885-DBAD-4B16-8AC3-4A38F98512F0}"/>
                </a:ext>
              </a:extLst>
            </p:cNvPr>
            <p:cNvSpPr/>
            <p:nvPr/>
          </p:nvSpPr>
          <p:spPr>
            <a:xfrm>
              <a:off x="10024464" y="7746348"/>
              <a:ext cx="912962" cy="541015"/>
            </a:xfrm>
            <a:custGeom>
              <a:avLst/>
              <a:gdLst>
                <a:gd name="connsiteX0" fmla="*/ 805251 w 912856"/>
                <a:gd name="connsiteY0" fmla="*/ 87961 h 540951"/>
                <a:gd name="connsiteX1" fmla="*/ 180113 w 912856"/>
                <a:gd name="connsiteY1" fmla="*/ 111966 h 540951"/>
                <a:gd name="connsiteX2" fmla="*/ 132104 w 912856"/>
                <a:gd name="connsiteY2" fmla="*/ 468994 h 540951"/>
                <a:gd name="connsiteX3" fmla="*/ 757241 w 912856"/>
                <a:gd name="connsiteY3" fmla="*/ 444989 h 540951"/>
                <a:gd name="connsiteX4" fmla="*/ 805251 w 912856"/>
                <a:gd name="connsiteY4" fmla="*/ 87961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1"/>
                  </a:moveTo>
                  <a:cubicBezTo>
                    <a:pt x="646007" y="-4000"/>
                    <a:pt x="366065" y="6481"/>
                    <a:pt x="180113" y="111966"/>
                  </a:cubicBezTo>
                  <a:cubicBezTo>
                    <a:pt x="-5840" y="217114"/>
                    <a:pt x="-27140" y="377033"/>
                    <a:pt x="132104" y="468994"/>
                  </a:cubicBezTo>
                  <a:cubicBezTo>
                    <a:pt x="291346" y="560956"/>
                    <a:pt x="571289" y="550475"/>
                    <a:pt x="757241" y="444989"/>
                  </a:cubicBezTo>
                  <a:cubicBezTo>
                    <a:pt x="943193" y="339843"/>
                    <a:pt x="964831" y="179923"/>
                    <a:pt x="805251" y="87961"/>
                  </a:cubicBezTo>
                  <a:close/>
                </a:path>
              </a:pathLst>
            </a:custGeom>
            <a:solidFill>
              <a:srgbClr val="DB801D"/>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0DCB1BF-DA71-4491-B0F2-E25DC9336DB8}"/>
                </a:ext>
              </a:extLst>
            </p:cNvPr>
            <p:cNvSpPr/>
            <p:nvPr/>
          </p:nvSpPr>
          <p:spPr>
            <a:xfrm>
              <a:off x="10024711" y="7909386"/>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C805684-E3B9-48B4-86AD-88D5B029A46A}"/>
                </a:ext>
              </a:extLst>
            </p:cNvPr>
            <p:cNvSpPr/>
            <p:nvPr/>
          </p:nvSpPr>
          <p:spPr>
            <a:xfrm>
              <a:off x="10843333" y="7850550"/>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36C67A5-2BC4-48EC-85DD-FD3BFFCEF3A2}"/>
                </a:ext>
              </a:extLst>
            </p:cNvPr>
            <p:cNvSpPr/>
            <p:nvPr/>
          </p:nvSpPr>
          <p:spPr>
            <a:xfrm>
              <a:off x="10024464" y="7635102"/>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3"/>
                    <a:pt x="132104" y="468995"/>
                  </a:cubicBezTo>
                  <a:cubicBezTo>
                    <a:pt x="291346" y="560957"/>
                    <a:pt x="571289" y="550475"/>
                    <a:pt x="757241" y="444990"/>
                  </a:cubicBezTo>
                  <a:cubicBezTo>
                    <a:pt x="943193" y="339842"/>
                    <a:pt x="964831" y="179923"/>
                    <a:pt x="805251" y="87962"/>
                  </a:cubicBezTo>
                  <a:close/>
                </a:path>
              </a:pathLst>
            </a:custGeom>
            <a:solidFill>
              <a:srgbClr val="F8BA40"/>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E000BFA-0AE4-4154-8591-0A255D13A32F}"/>
                </a:ext>
              </a:extLst>
            </p:cNvPr>
            <p:cNvSpPr/>
            <p:nvPr/>
          </p:nvSpPr>
          <p:spPr>
            <a:xfrm>
              <a:off x="10202589" y="7739656"/>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1 h 304285"/>
                <a:gd name="connsiteX3" fmla="*/ 463846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1"/>
                  </a:cubicBezTo>
                  <a:cubicBezTo>
                    <a:pt x="184580" y="325910"/>
                    <a:pt x="352276" y="319824"/>
                    <a:pt x="463846" y="260658"/>
                  </a:cubicBezTo>
                  <a:cubicBezTo>
                    <a:pt x="575418" y="201491"/>
                    <a:pt x="587928" y="112234"/>
                    <a:pt x="492585" y="60506"/>
                  </a:cubicBezTo>
                  <a:close/>
                </a:path>
              </a:pathLst>
            </a:custGeom>
            <a:solidFill>
              <a:srgbClr val="F8BA40"/>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D5F0F9F5-3772-43D0-BE63-03524B5D77DF}"/>
                </a:ext>
              </a:extLst>
            </p:cNvPr>
            <p:cNvSpPr/>
            <p:nvPr/>
          </p:nvSpPr>
          <p:spPr>
            <a:xfrm>
              <a:off x="10202439" y="7739656"/>
              <a:ext cx="574828" cy="202880"/>
            </a:xfrm>
            <a:custGeom>
              <a:avLst/>
              <a:gdLst>
                <a:gd name="connsiteX0" fmla="*/ 118126 w 574761"/>
                <a:gd name="connsiteY0" fmla="*/ 119672 h 202856"/>
                <a:gd name="connsiteX1" fmla="*/ 492735 w 574761"/>
                <a:gd name="connsiteY1" fmla="*/ 106149 h 202856"/>
                <a:gd name="connsiteX2" fmla="*/ 553254 w 574761"/>
                <a:gd name="connsiteY2" fmla="*/ 170049 h 202856"/>
                <a:gd name="connsiteX3" fmla="*/ 492735 w 574761"/>
                <a:gd name="connsiteY3" fmla="*/ 60506 h 202856"/>
                <a:gd name="connsiteX4" fmla="*/ 118126 w 574761"/>
                <a:gd name="connsiteY4" fmla="*/ 74029 h 202856"/>
                <a:gd name="connsiteX5" fmla="*/ 28869 w 574761"/>
                <a:gd name="connsiteY5" fmla="*/ 210281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9"/>
                  </a:cubicBezTo>
                  <a:cubicBezTo>
                    <a:pt x="525530" y="123729"/>
                    <a:pt x="545478" y="146044"/>
                    <a:pt x="553254" y="170049"/>
                  </a:cubicBezTo>
                  <a:cubicBezTo>
                    <a:pt x="565425" y="129815"/>
                    <a:pt x="545816" y="89244"/>
                    <a:pt x="492735" y="60506"/>
                  </a:cubicBezTo>
                  <a:cubicBezTo>
                    <a:pt x="397392" y="8777"/>
                    <a:pt x="229697" y="14863"/>
                    <a:pt x="118126" y="74029"/>
                  </a:cubicBezTo>
                  <a:cubicBezTo>
                    <a:pt x="45098" y="112572"/>
                    <a:pt x="14331" y="164639"/>
                    <a:pt x="28869" y="210281"/>
                  </a:cubicBezTo>
                  <a:cubicBezTo>
                    <a:pt x="38674" y="178162"/>
                    <a:pt x="68426" y="145706"/>
                    <a:pt x="118126" y="119672"/>
                  </a:cubicBezTo>
                  <a:close/>
                </a:path>
              </a:pathLst>
            </a:custGeom>
            <a:solidFill>
              <a:srgbClr val="DB801D"/>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DF4909B-9B92-4657-9441-B0B294CE402D}"/>
                </a:ext>
              </a:extLst>
            </p:cNvPr>
            <p:cNvSpPr/>
            <p:nvPr/>
          </p:nvSpPr>
          <p:spPr>
            <a:xfrm>
              <a:off x="10024464" y="7569165"/>
              <a:ext cx="912962" cy="541015"/>
            </a:xfrm>
            <a:custGeom>
              <a:avLst/>
              <a:gdLst>
                <a:gd name="connsiteX0" fmla="*/ 805251 w 912856"/>
                <a:gd name="connsiteY0" fmla="*/ 87962 h 540951"/>
                <a:gd name="connsiteX1" fmla="*/ 180113 w 912856"/>
                <a:gd name="connsiteY1" fmla="*/ 111966 h 540951"/>
                <a:gd name="connsiteX2" fmla="*/ 132104 w 912856"/>
                <a:gd name="connsiteY2" fmla="*/ 468994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6"/>
                  </a:cubicBezTo>
                  <a:cubicBezTo>
                    <a:pt x="-5840" y="217114"/>
                    <a:pt x="-27140" y="377032"/>
                    <a:pt x="132104" y="468994"/>
                  </a:cubicBezTo>
                  <a:cubicBezTo>
                    <a:pt x="291346" y="560956"/>
                    <a:pt x="571289" y="550475"/>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E445583-5110-45F6-9E4E-A13B643DF0E6}"/>
                </a:ext>
              </a:extLst>
            </p:cNvPr>
            <p:cNvSpPr/>
            <p:nvPr/>
          </p:nvSpPr>
          <p:spPr>
            <a:xfrm>
              <a:off x="10024711" y="7732203"/>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085BEDD4-BA2A-438F-92D5-871401422B88}"/>
                </a:ext>
              </a:extLst>
            </p:cNvPr>
            <p:cNvSpPr/>
            <p:nvPr/>
          </p:nvSpPr>
          <p:spPr>
            <a:xfrm>
              <a:off x="10843333" y="7673367"/>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F3AAB46C-75DE-42DC-8708-3F2C62618ABC}"/>
                </a:ext>
              </a:extLst>
            </p:cNvPr>
            <p:cNvSpPr/>
            <p:nvPr/>
          </p:nvSpPr>
          <p:spPr>
            <a:xfrm>
              <a:off x="10024464" y="7457919"/>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3"/>
                    <a:pt x="132104" y="468995"/>
                  </a:cubicBezTo>
                  <a:cubicBezTo>
                    <a:pt x="291346" y="560956"/>
                    <a:pt x="571289" y="550476"/>
                    <a:pt x="757241" y="444990"/>
                  </a:cubicBezTo>
                  <a:cubicBezTo>
                    <a:pt x="943193" y="339842"/>
                    <a:pt x="964831" y="179923"/>
                    <a:pt x="805251" y="87962"/>
                  </a:cubicBezTo>
                  <a:close/>
                </a:path>
              </a:pathLst>
            </a:custGeom>
            <a:solidFill>
              <a:srgbClr val="F8BA40"/>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7AC46B8A-CF1B-46FF-B0E4-4C2FCCA02122}"/>
                </a:ext>
              </a:extLst>
            </p:cNvPr>
            <p:cNvSpPr/>
            <p:nvPr/>
          </p:nvSpPr>
          <p:spPr>
            <a:xfrm>
              <a:off x="10202589" y="7562474"/>
              <a:ext cx="574828" cy="304320"/>
            </a:xfrm>
            <a:custGeom>
              <a:avLst/>
              <a:gdLst>
                <a:gd name="connsiteX0" fmla="*/ 492585 w 574761"/>
                <a:gd name="connsiteY0" fmla="*/ 60505 h 304285"/>
                <a:gd name="connsiteX1" fmla="*/ 117976 w 574761"/>
                <a:gd name="connsiteY1" fmla="*/ 74030 h 304285"/>
                <a:gd name="connsiteX2" fmla="*/ 89238 w 574761"/>
                <a:gd name="connsiteY2" fmla="*/ 274182 h 304285"/>
                <a:gd name="connsiteX3" fmla="*/ 463846 w 574761"/>
                <a:gd name="connsiteY3" fmla="*/ 260657 h 304285"/>
                <a:gd name="connsiteX4" fmla="*/ 492585 w 574761"/>
                <a:gd name="connsiteY4" fmla="*/ 60505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5"/>
                  </a:moveTo>
                  <a:cubicBezTo>
                    <a:pt x="397242" y="8777"/>
                    <a:pt x="229547" y="14863"/>
                    <a:pt x="117976" y="74030"/>
                  </a:cubicBezTo>
                  <a:cubicBezTo>
                    <a:pt x="6743" y="132858"/>
                    <a:pt x="-6105" y="222453"/>
                    <a:pt x="89238" y="274182"/>
                  </a:cubicBezTo>
                  <a:cubicBezTo>
                    <a:pt x="184580" y="325910"/>
                    <a:pt x="352276" y="319824"/>
                    <a:pt x="463846" y="260657"/>
                  </a:cubicBezTo>
                  <a:cubicBezTo>
                    <a:pt x="575418" y="201491"/>
                    <a:pt x="587928" y="112234"/>
                    <a:pt x="492585" y="60505"/>
                  </a:cubicBezTo>
                  <a:close/>
                </a:path>
              </a:pathLst>
            </a:custGeom>
            <a:solidFill>
              <a:srgbClr val="F8BA40"/>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0D62DC77-21E6-42E0-AF23-03CC4E79453B}"/>
                </a:ext>
              </a:extLst>
            </p:cNvPr>
            <p:cNvSpPr/>
            <p:nvPr/>
          </p:nvSpPr>
          <p:spPr>
            <a:xfrm>
              <a:off x="10202439" y="7562474"/>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8 h 202856"/>
                <a:gd name="connsiteX3" fmla="*/ 492735 w 574761"/>
                <a:gd name="connsiteY3" fmla="*/ 60505 h 202856"/>
                <a:gd name="connsiteX4" fmla="*/ 118126 w 574761"/>
                <a:gd name="connsiteY4" fmla="*/ 74030 h 202856"/>
                <a:gd name="connsiteX5" fmla="*/ 28869 w 574761"/>
                <a:gd name="connsiteY5" fmla="*/ 210282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3"/>
                    <a:pt x="553254" y="170048"/>
                  </a:cubicBezTo>
                  <a:cubicBezTo>
                    <a:pt x="565425" y="129815"/>
                    <a:pt x="545816" y="89244"/>
                    <a:pt x="492735" y="60505"/>
                  </a:cubicBezTo>
                  <a:cubicBezTo>
                    <a:pt x="397392" y="8777"/>
                    <a:pt x="229697" y="14863"/>
                    <a:pt x="118126" y="74030"/>
                  </a:cubicBezTo>
                  <a:cubicBezTo>
                    <a:pt x="45098" y="112572"/>
                    <a:pt x="14331" y="164639"/>
                    <a:pt x="28869" y="210282"/>
                  </a:cubicBezTo>
                  <a:cubicBezTo>
                    <a:pt x="38674" y="178163"/>
                    <a:pt x="68426" y="145705"/>
                    <a:pt x="118126" y="119672"/>
                  </a:cubicBezTo>
                  <a:close/>
                </a:path>
              </a:pathLst>
            </a:custGeom>
            <a:solidFill>
              <a:srgbClr val="DB801D"/>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602FE42-18FC-4D45-ACD9-F37E065CDF74}"/>
                </a:ext>
              </a:extLst>
            </p:cNvPr>
            <p:cNvSpPr/>
            <p:nvPr/>
          </p:nvSpPr>
          <p:spPr>
            <a:xfrm>
              <a:off x="10024464" y="7391984"/>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3"/>
                    <a:pt x="132104" y="468995"/>
                  </a:cubicBezTo>
                  <a:cubicBezTo>
                    <a:pt x="291346" y="560956"/>
                    <a:pt x="571289" y="550476"/>
                    <a:pt x="757241" y="444990"/>
                  </a:cubicBezTo>
                  <a:cubicBezTo>
                    <a:pt x="943193" y="339842"/>
                    <a:pt x="964831" y="179923"/>
                    <a:pt x="805251" y="87962"/>
                  </a:cubicBezTo>
                  <a:close/>
                </a:path>
              </a:pathLst>
            </a:custGeom>
            <a:solidFill>
              <a:srgbClr val="DB801D"/>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F68F37B-4644-4FEE-9F37-C5D598E8229F}"/>
                </a:ext>
              </a:extLst>
            </p:cNvPr>
            <p:cNvSpPr/>
            <p:nvPr/>
          </p:nvSpPr>
          <p:spPr>
            <a:xfrm>
              <a:off x="10024711" y="7555021"/>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8FCA9D9A-9F41-4E73-B93D-3BFB27DAC2CA}"/>
                </a:ext>
              </a:extLst>
            </p:cNvPr>
            <p:cNvSpPr/>
            <p:nvPr/>
          </p:nvSpPr>
          <p:spPr>
            <a:xfrm>
              <a:off x="10843333" y="7496186"/>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551D601-2362-4394-B356-B6C72EAB4A98}"/>
                </a:ext>
              </a:extLst>
            </p:cNvPr>
            <p:cNvSpPr/>
            <p:nvPr/>
          </p:nvSpPr>
          <p:spPr>
            <a:xfrm>
              <a:off x="9993411" y="7231432"/>
              <a:ext cx="980588" cy="642454"/>
            </a:xfrm>
            <a:custGeom>
              <a:avLst/>
              <a:gdLst>
                <a:gd name="connsiteX0" fmla="*/ 941965 w 980475"/>
                <a:gd name="connsiteY0" fmla="*/ 275611 h 642380"/>
                <a:gd name="connsiteX1" fmla="*/ 529288 w 980475"/>
                <a:gd name="connsiteY1" fmla="*/ 575718 h 642380"/>
                <a:gd name="connsiteX2" fmla="*/ 57656 w 980475"/>
                <a:gd name="connsiteY2" fmla="*/ 380962 h 642380"/>
                <a:gd name="connsiteX3" fmla="*/ 470333 w 980475"/>
                <a:gd name="connsiteY3" fmla="*/ 80855 h 642380"/>
                <a:gd name="connsiteX4" fmla="*/ 941965 w 980475"/>
                <a:gd name="connsiteY4" fmla="*/ 275611 h 64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475" h="642380">
                  <a:moveTo>
                    <a:pt x="941965" y="275611"/>
                  </a:moveTo>
                  <a:cubicBezTo>
                    <a:pt x="958245" y="412264"/>
                    <a:pt x="773483" y="546626"/>
                    <a:pt x="529288" y="575718"/>
                  </a:cubicBezTo>
                  <a:cubicBezTo>
                    <a:pt x="285093" y="604810"/>
                    <a:pt x="73936" y="517614"/>
                    <a:pt x="57656" y="380962"/>
                  </a:cubicBezTo>
                  <a:cubicBezTo>
                    <a:pt x="41376" y="244309"/>
                    <a:pt x="226138" y="109947"/>
                    <a:pt x="470333" y="80855"/>
                  </a:cubicBezTo>
                  <a:cubicBezTo>
                    <a:pt x="714528" y="51763"/>
                    <a:pt x="925685" y="138958"/>
                    <a:pt x="941965" y="275611"/>
                  </a:cubicBezTo>
                  <a:close/>
                </a:path>
              </a:pathLst>
            </a:custGeom>
            <a:solidFill>
              <a:srgbClr val="F8BA40"/>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8A8AD80F-7426-4CFB-B22D-A38B4EB415BE}"/>
                </a:ext>
              </a:extLst>
            </p:cNvPr>
            <p:cNvSpPr/>
            <p:nvPr/>
          </p:nvSpPr>
          <p:spPr>
            <a:xfrm>
              <a:off x="10202589" y="7385292"/>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1 h 304285"/>
                <a:gd name="connsiteX3" fmla="*/ 463846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1"/>
                  </a:cubicBezTo>
                  <a:cubicBezTo>
                    <a:pt x="184580" y="325910"/>
                    <a:pt x="352276" y="319824"/>
                    <a:pt x="463846" y="260658"/>
                  </a:cubicBezTo>
                  <a:cubicBezTo>
                    <a:pt x="575418" y="201491"/>
                    <a:pt x="587928" y="112234"/>
                    <a:pt x="492585" y="60506"/>
                  </a:cubicBezTo>
                  <a:close/>
                </a:path>
              </a:pathLst>
            </a:custGeom>
            <a:solidFill>
              <a:srgbClr val="F8BA40"/>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18F8349E-80E3-4218-890B-DCDDA23C0DC4}"/>
                </a:ext>
              </a:extLst>
            </p:cNvPr>
            <p:cNvSpPr/>
            <p:nvPr/>
          </p:nvSpPr>
          <p:spPr>
            <a:xfrm>
              <a:off x="10202439" y="7385292"/>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8 h 202856"/>
                <a:gd name="connsiteX3" fmla="*/ 492735 w 574761"/>
                <a:gd name="connsiteY3" fmla="*/ 60506 h 202856"/>
                <a:gd name="connsiteX4" fmla="*/ 118126 w 574761"/>
                <a:gd name="connsiteY4" fmla="*/ 74029 h 202856"/>
                <a:gd name="connsiteX5" fmla="*/ 28869 w 574761"/>
                <a:gd name="connsiteY5" fmla="*/ 210281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29"/>
                    <a:pt x="545478" y="146044"/>
                    <a:pt x="553254" y="170048"/>
                  </a:cubicBezTo>
                  <a:cubicBezTo>
                    <a:pt x="565425" y="129815"/>
                    <a:pt x="545816" y="89243"/>
                    <a:pt x="492735" y="60506"/>
                  </a:cubicBezTo>
                  <a:cubicBezTo>
                    <a:pt x="397392" y="8777"/>
                    <a:pt x="229697" y="14863"/>
                    <a:pt x="118126" y="74029"/>
                  </a:cubicBezTo>
                  <a:cubicBezTo>
                    <a:pt x="45098" y="112572"/>
                    <a:pt x="14331" y="164639"/>
                    <a:pt x="28869" y="210281"/>
                  </a:cubicBezTo>
                  <a:cubicBezTo>
                    <a:pt x="38674" y="178162"/>
                    <a:pt x="68426" y="145705"/>
                    <a:pt x="118126" y="119672"/>
                  </a:cubicBezTo>
                  <a:close/>
                </a:path>
              </a:pathLst>
            </a:custGeom>
            <a:solidFill>
              <a:srgbClr val="DB801D"/>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D6A7A00A-D552-46E1-B5E2-BECFE129EF0F}"/>
                </a:ext>
              </a:extLst>
            </p:cNvPr>
            <p:cNvSpPr/>
            <p:nvPr/>
          </p:nvSpPr>
          <p:spPr>
            <a:xfrm>
              <a:off x="10024464" y="7214801"/>
              <a:ext cx="912962" cy="541015"/>
            </a:xfrm>
            <a:custGeom>
              <a:avLst/>
              <a:gdLst>
                <a:gd name="connsiteX0" fmla="*/ 805251 w 912856"/>
                <a:gd name="connsiteY0" fmla="*/ 87961 h 540951"/>
                <a:gd name="connsiteX1" fmla="*/ 180113 w 912856"/>
                <a:gd name="connsiteY1" fmla="*/ 111966 h 540951"/>
                <a:gd name="connsiteX2" fmla="*/ 132104 w 912856"/>
                <a:gd name="connsiteY2" fmla="*/ 468994 h 540951"/>
                <a:gd name="connsiteX3" fmla="*/ 757241 w 912856"/>
                <a:gd name="connsiteY3" fmla="*/ 444990 h 540951"/>
                <a:gd name="connsiteX4" fmla="*/ 805251 w 912856"/>
                <a:gd name="connsiteY4" fmla="*/ 87961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1"/>
                  </a:moveTo>
                  <a:cubicBezTo>
                    <a:pt x="646007" y="-4000"/>
                    <a:pt x="366065" y="6481"/>
                    <a:pt x="180113" y="111966"/>
                  </a:cubicBezTo>
                  <a:cubicBezTo>
                    <a:pt x="-5840" y="217114"/>
                    <a:pt x="-27140" y="377033"/>
                    <a:pt x="132104" y="468994"/>
                  </a:cubicBezTo>
                  <a:cubicBezTo>
                    <a:pt x="291346" y="560956"/>
                    <a:pt x="571289" y="550475"/>
                    <a:pt x="757241" y="444990"/>
                  </a:cubicBezTo>
                  <a:cubicBezTo>
                    <a:pt x="943193" y="339843"/>
                    <a:pt x="964831" y="179923"/>
                    <a:pt x="805251" y="87961"/>
                  </a:cubicBezTo>
                  <a:close/>
                </a:path>
              </a:pathLst>
            </a:custGeom>
            <a:solidFill>
              <a:srgbClr val="DB801D"/>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75F734E-D31E-4590-A5AD-1EA3BF03BC89}"/>
                </a:ext>
              </a:extLst>
            </p:cNvPr>
            <p:cNvSpPr/>
            <p:nvPr/>
          </p:nvSpPr>
          <p:spPr>
            <a:xfrm>
              <a:off x="10024711" y="7377839"/>
              <a:ext cx="101440" cy="169067"/>
            </a:xfrm>
            <a:custGeom>
              <a:avLst/>
              <a:gdLst>
                <a:gd name="connsiteX0" fmla="*/ 25358 w 101428"/>
                <a:gd name="connsiteY0" fmla="*/ 25357 h 169047"/>
                <a:gd name="connsiteX1" fmla="*/ 93315 w 101428"/>
                <a:gd name="connsiteY1" fmla="*/ 25357 h 169047"/>
                <a:gd name="connsiteX2" fmla="*/ 93315 w 101428"/>
                <a:gd name="connsiteY2" fmla="*/ 155862 h 169047"/>
                <a:gd name="connsiteX3" fmla="*/ 25358 w 101428"/>
                <a:gd name="connsiteY3" fmla="*/ 155862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8" y="25357"/>
                  </a:moveTo>
                  <a:lnTo>
                    <a:pt x="93315" y="25357"/>
                  </a:lnTo>
                  <a:lnTo>
                    <a:pt x="93315" y="155862"/>
                  </a:lnTo>
                  <a:lnTo>
                    <a:pt x="25358" y="155862"/>
                  </a:lnTo>
                  <a:close/>
                </a:path>
              </a:pathLst>
            </a:custGeom>
            <a:solidFill>
              <a:srgbClr val="DB801D"/>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D8027971-BBC8-4565-8BA0-31E5E163C351}"/>
                </a:ext>
              </a:extLst>
            </p:cNvPr>
            <p:cNvSpPr/>
            <p:nvPr/>
          </p:nvSpPr>
          <p:spPr>
            <a:xfrm>
              <a:off x="10843333" y="7319003"/>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B5BE940C-1901-4F4B-97B5-56E5BBDBF96F}"/>
                </a:ext>
              </a:extLst>
            </p:cNvPr>
            <p:cNvSpPr/>
            <p:nvPr/>
          </p:nvSpPr>
          <p:spPr>
            <a:xfrm>
              <a:off x="10024464" y="7103555"/>
              <a:ext cx="912962" cy="541015"/>
            </a:xfrm>
            <a:custGeom>
              <a:avLst/>
              <a:gdLst>
                <a:gd name="connsiteX0" fmla="*/ 805251 w 912856"/>
                <a:gd name="connsiteY0" fmla="*/ 87962 h 540951"/>
                <a:gd name="connsiteX1" fmla="*/ 180113 w 912856"/>
                <a:gd name="connsiteY1" fmla="*/ 111967 h 540951"/>
                <a:gd name="connsiteX2" fmla="*/ 132104 w 912856"/>
                <a:gd name="connsiteY2" fmla="*/ 468995 h 540951"/>
                <a:gd name="connsiteX3" fmla="*/ 757241 w 912856"/>
                <a:gd name="connsiteY3" fmla="*/ 444990 h 540951"/>
                <a:gd name="connsiteX4" fmla="*/ 805251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1" y="87962"/>
                  </a:moveTo>
                  <a:cubicBezTo>
                    <a:pt x="646007" y="-4000"/>
                    <a:pt x="366065" y="6481"/>
                    <a:pt x="180113" y="111967"/>
                  </a:cubicBezTo>
                  <a:cubicBezTo>
                    <a:pt x="-5840" y="217114"/>
                    <a:pt x="-27140" y="377033"/>
                    <a:pt x="132104" y="468995"/>
                  </a:cubicBezTo>
                  <a:cubicBezTo>
                    <a:pt x="291346" y="560956"/>
                    <a:pt x="571289" y="550475"/>
                    <a:pt x="757241" y="444990"/>
                  </a:cubicBezTo>
                  <a:cubicBezTo>
                    <a:pt x="943193" y="339842"/>
                    <a:pt x="964831" y="179923"/>
                    <a:pt x="805251" y="87962"/>
                  </a:cubicBezTo>
                  <a:close/>
                </a:path>
              </a:pathLst>
            </a:custGeom>
            <a:solidFill>
              <a:srgbClr val="F8BA40"/>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58F466A-ED8A-4354-856D-BFF4C0C0F203}"/>
                </a:ext>
              </a:extLst>
            </p:cNvPr>
            <p:cNvSpPr/>
            <p:nvPr/>
          </p:nvSpPr>
          <p:spPr>
            <a:xfrm>
              <a:off x="10202589" y="7208109"/>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2 h 304285"/>
                <a:gd name="connsiteX3" fmla="*/ 463846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2"/>
                  </a:cubicBezTo>
                  <a:cubicBezTo>
                    <a:pt x="184580" y="325910"/>
                    <a:pt x="352276" y="319824"/>
                    <a:pt x="463846" y="260658"/>
                  </a:cubicBezTo>
                  <a:cubicBezTo>
                    <a:pt x="575418" y="201491"/>
                    <a:pt x="587928" y="112234"/>
                    <a:pt x="492585" y="60506"/>
                  </a:cubicBezTo>
                  <a:close/>
                </a:path>
              </a:pathLst>
            </a:custGeom>
            <a:solidFill>
              <a:srgbClr val="F8BA40"/>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8C94BAAD-A85C-4706-8ECD-085B786BF361}"/>
                </a:ext>
              </a:extLst>
            </p:cNvPr>
            <p:cNvSpPr/>
            <p:nvPr/>
          </p:nvSpPr>
          <p:spPr>
            <a:xfrm>
              <a:off x="10202439" y="7208109"/>
              <a:ext cx="574828" cy="202880"/>
            </a:xfrm>
            <a:custGeom>
              <a:avLst/>
              <a:gdLst>
                <a:gd name="connsiteX0" fmla="*/ 118126 w 574761"/>
                <a:gd name="connsiteY0" fmla="*/ 119672 h 202856"/>
                <a:gd name="connsiteX1" fmla="*/ 492735 w 574761"/>
                <a:gd name="connsiteY1" fmla="*/ 106149 h 202856"/>
                <a:gd name="connsiteX2" fmla="*/ 553254 w 574761"/>
                <a:gd name="connsiteY2" fmla="*/ 170049 h 202856"/>
                <a:gd name="connsiteX3" fmla="*/ 492735 w 574761"/>
                <a:gd name="connsiteY3" fmla="*/ 60506 h 202856"/>
                <a:gd name="connsiteX4" fmla="*/ 118126 w 574761"/>
                <a:gd name="connsiteY4" fmla="*/ 74029 h 202856"/>
                <a:gd name="connsiteX5" fmla="*/ 28869 w 574761"/>
                <a:gd name="connsiteY5" fmla="*/ 210282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9"/>
                  </a:cubicBezTo>
                  <a:cubicBezTo>
                    <a:pt x="525530" y="123729"/>
                    <a:pt x="545478" y="146044"/>
                    <a:pt x="553254" y="170049"/>
                  </a:cubicBezTo>
                  <a:cubicBezTo>
                    <a:pt x="565425" y="129815"/>
                    <a:pt x="545816" y="89244"/>
                    <a:pt x="492735" y="60506"/>
                  </a:cubicBezTo>
                  <a:cubicBezTo>
                    <a:pt x="397392" y="8777"/>
                    <a:pt x="229697" y="14863"/>
                    <a:pt x="118126" y="74029"/>
                  </a:cubicBezTo>
                  <a:cubicBezTo>
                    <a:pt x="45098" y="112572"/>
                    <a:pt x="14331" y="164639"/>
                    <a:pt x="28869" y="210282"/>
                  </a:cubicBezTo>
                  <a:cubicBezTo>
                    <a:pt x="38674" y="178162"/>
                    <a:pt x="68426" y="145706"/>
                    <a:pt x="118126" y="119672"/>
                  </a:cubicBezTo>
                  <a:close/>
                </a:path>
              </a:pathLst>
            </a:custGeom>
            <a:solidFill>
              <a:srgbClr val="DB801D"/>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ABFB040-8B80-42BC-B8A6-938E84738230}"/>
                </a:ext>
              </a:extLst>
            </p:cNvPr>
            <p:cNvSpPr/>
            <p:nvPr/>
          </p:nvSpPr>
          <p:spPr>
            <a:xfrm>
              <a:off x="11325851" y="8805103"/>
              <a:ext cx="1014402" cy="710081"/>
            </a:xfrm>
            <a:custGeom>
              <a:avLst/>
              <a:gdLst>
                <a:gd name="connsiteX0" fmla="*/ 886823 w 1014284"/>
                <a:gd name="connsiteY0" fmla="*/ 254247 h 709999"/>
                <a:gd name="connsiteX1" fmla="*/ 872623 w 1014284"/>
                <a:gd name="connsiteY1" fmla="*/ 246471 h 709999"/>
                <a:gd name="connsiteX2" fmla="*/ 507819 w 1014284"/>
                <a:gd name="connsiteY2" fmla="*/ 25357 h 709999"/>
                <a:gd name="connsiteX3" fmla="*/ 25357 w 1014284"/>
                <a:gd name="connsiteY3" fmla="*/ 527766 h 709999"/>
                <a:gd name="connsiteX4" fmla="*/ 229905 w 1014284"/>
                <a:gd name="connsiteY4" fmla="*/ 643394 h 709999"/>
                <a:gd name="connsiteX5" fmla="*/ 839152 w 1014284"/>
                <a:gd name="connsiteY5" fmla="*/ 610937 h 709999"/>
                <a:gd name="connsiteX6" fmla="*/ 886823 w 1014284"/>
                <a:gd name="connsiteY6" fmla="*/ 254247 h 7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284" h="709999">
                  <a:moveTo>
                    <a:pt x="886823" y="254247"/>
                  </a:moveTo>
                  <a:cubicBezTo>
                    <a:pt x="882089" y="251542"/>
                    <a:pt x="877357" y="248838"/>
                    <a:pt x="872623" y="246471"/>
                  </a:cubicBezTo>
                  <a:lnTo>
                    <a:pt x="507819" y="25357"/>
                  </a:lnTo>
                  <a:lnTo>
                    <a:pt x="25357" y="527766"/>
                  </a:lnTo>
                  <a:lnTo>
                    <a:pt x="229905" y="643394"/>
                  </a:lnTo>
                  <a:cubicBezTo>
                    <a:pt x="391514" y="726228"/>
                    <a:pt x="659285" y="712704"/>
                    <a:pt x="839152" y="610937"/>
                  </a:cubicBezTo>
                  <a:cubicBezTo>
                    <a:pt x="1024428" y="506127"/>
                    <a:pt x="1046066" y="346547"/>
                    <a:pt x="886823" y="254247"/>
                  </a:cubicBezTo>
                  <a:close/>
                </a:path>
              </a:pathLst>
            </a:custGeom>
            <a:solidFill>
              <a:srgbClr val="C8E6EB"/>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4E1D0FB5-0B5A-4364-8805-A5DAEBB49F87}"/>
                </a:ext>
              </a:extLst>
            </p:cNvPr>
            <p:cNvSpPr/>
            <p:nvPr/>
          </p:nvSpPr>
          <p:spPr>
            <a:xfrm>
              <a:off x="11244790" y="8880111"/>
              <a:ext cx="912962" cy="541015"/>
            </a:xfrm>
            <a:custGeom>
              <a:avLst/>
              <a:gdLst>
                <a:gd name="connsiteX0" fmla="*/ 805250 w 912856"/>
                <a:gd name="connsiteY0" fmla="*/ 87962 h 540951"/>
                <a:gd name="connsiteX1" fmla="*/ 180112 w 912856"/>
                <a:gd name="connsiteY1" fmla="*/ 111966 h 540951"/>
                <a:gd name="connsiteX2" fmla="*/ 132103 w 912856"/>
                <a:gd name="connsiteY2" fmla="*/ 468995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4" y="6481"/>
                    <a:pt x="180112" y="111966"/>
                  </a:cubicBezTo>
                  <a:cubicBezTo>
                    <a:pt x="-5840" y="217114"/>
                    <a:pt x="-27139" y="377033"/>
                    <a:pt x="132103" y="468995"/>
                  </a:cubicBezTo>
                  <a:cubicBezTo>
                    <a:pt x="291346" y="560957"/>
                    <a:pt x="571288" y="550475"/>
                    <a:pt x="757240" y="444990"/>
                  </a:cubicBezTo>
                  <a:cubicBezTo>
                    <a:pt x="943192" y="339843"/>
                    <a:pt x="964831" y="179923"/>
                    <a:pt x="805250" y="87962"/>
                  </a:cubicBezTo>
                  <a:close/>
                </a:path>
              </a:pathLst>
            </a:custGeom>
            <a:solidFill>
              <a:srgbClr val="DB801D"/>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2F7A8DC6-E76D-489D-AAFB-E631C3918F29}"/>
                </a:ext>
              </a:extLst>
            </p:cNvPr>
            <p:cNvSpPr/>
            <p:nvPr/>
          </p:nvSpPr>
          <p:spPr>
            <a:xfrm>
              <a:off x="11245036" y="9043149"/>
              <a:ext cx="101440" cy="169067"/>
            </a:xfrm>
            <a:custGeom>
              <a:avLst/>
              <a:gdLst>
                <a:gd name="connsiteX0" fmla="*/ 25357 w 101428"/>
                <a:gd name="connsiteY0" fmla="*/ 25357 h 169047"/>
                <a:gd name="connsiteX1" fmla="*/ 93315 w 101428"/>
                <a:gd name="connsiteY1" fmla="*/ 25357 h 169047"/>
                <a:gd name="connsiteX2" fmla="*/ 93315 w 101428"/>
                <a:gd name="connsiteY2" fmla="*/ 155861 h 169047"/>
                <a:gd name="connsiteX3" fmla="*/ 25357 w 101428"/>
                <a:gd name="connsiteY3" fmla="*/ 155861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7" y="25357"/>
                  </a:moveTo>
                  <a:lnTo>
                    <a:pt x="93315" y="25357"/>
                  </a:lnTo>
                  <a:lnTo>
                    <a:pt x="93315" y="155861"/>
                  </a:lnTo>
                  <a:lnTo>
                    <a:pt x="25357" y="155861"/>
                  </a:lnTo>
                  <a:close/>
                </a:path>
              </a:pathLst>
            </a:custGeom>
            <a:solidFill>
              <a:srgbClr val="DB801D"/>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FE13573-1049-4445-B6CE-45ACE35CF543}"/>
                </a:ext>
              </a:extLst>
            </p:cNvPr>
            <p:cNvSpPr/>
            <p:nvPr/>
          </p:nvSpPr>
          <p:spPr>
            <a:xfrm>
              <a:off x="12063659" y="8984313"/>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158EFCB-E062-412F-914D-1A0394A78672}"/>
                </a:ext>
              </a:extLst>
            </p:cNvPr>
            <p:cNvSpPr/>
            <p:nvPr/>
          </p:nvSpPr>
          <p:spPr>
            <a:xfrm>
              <a:off x="11213744" y="8719584"/>
              <a:ext cx="980588" cy="642454"/>
            </a:xfrm>
            <a:custGeom>
              <a:avLst/>
              <a:gdLst>
                <a:gd name="connsiteX0" fmla="*/ 941965 w 980475"/>
                <a:gd name="connsiteY0" fmla="*/ 275611 h 642380"/>
                <a:gd name="connsiteX1" fmla="*/ 529288 w 980475"/>
                <a:gd name="connsiteY1" fmla="*/ 575718 h 642380"/>
                <a:gd name="connsiteX2" fmla="*/ 57656 w 980475"/>
                <a:gd name="connsiteY2" fmla="*/ 380962 h 642380"/>
                <a:gd name="connsiteX3" fmla="*/ 470333 w 980475"/>
                <a:gd name="connsiteY3" fmla="*/ 80855 h 642380"/>
                <a:gd name="connsiteX4" fmla="*/ 941965 w 980475"/>
                <a:gd name="connsiteY4" fmla="*/ 275611 h 64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475" h="642380">
                  <a:moveTo>
                    <a:pt x="941965" y="275611"/>
                  </a:moveTo>
                  <a:cubicBezTo>
                    <a:pt x="958245" y="412264"/>
                    <a:pt x="773483" y="546626"/>
                    <a:pt x="529288" y="575718"/>
                  </a:cubicBezTo>
                  <a:cubicBezTo>
                    <a:pt x="285093" y="604810"/>
                    <a:pt x="73936" y="517615"/>
                    <a:pt x="57656" y="380962"/>
                  </a:cubicBezTo>
                  <a:cubicBezTo>
                    <a:pt x="41376" y="244309"/>
                    <a:pt x="226138" y="109947"/>
                    <a:pt x="470333" y="80855"/>
                  </a:cubicBezTo>
                  <a:cubicBezTo>
                    <a:pt x="714528" y="51763"/>
                    <a:pt x="925685" y="138958"/>
                    <a:pt x="941965" y="275611"/>
                  </a:cubicBezTo>
                  <a:close/>
                </a:path>
              </a:pathLst>
            </a:custGeom>
            <a:solidFill>
              <a:srgbClr val="F8BA40"/>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02EB29B9-AD78-413B-B1B1-4FB951EB1E02}"/>
                </a:ext>
              </a:extLst>
            </p:cNvPr>
            <p:cNvSpPr/>
            <p:nvPr/>
          </p:nvSpPr>
          <p:spPr>
            <a:xfrm>
              <a:off x="11422576" y="8873419"/>
              <a:ext cx="574828" cy="304320"/>
            </a:xfrm>
            <a:custGeom>
              <a:avLst/>
              <a:gdLst>
                <a:gd name="connsiteX0" fmla="*/ 492585 w 574761"/>
                <a:gd name="connsiteY0" fmla="*/ 60506 h 304285"/>
                <a:gd name="connsiteX1" fmla="*/ 117976 w 574761"/>
                <a:gd name="connsiteY1" fmla="*/ 74030 h 304285"/>
                <a:gd name="connsiteX2" fmla="*/ 89238 w 574761"/>
                <a:gd name="connsiteY2" fmla="*/ 274181 h 304285"/>
                <a:gd name="connsiteX3" fmla="*/ 463847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3" y="8777"/>
                    <a:pt x="229547" y="14863"/>
                    <a:pt x="117976" y="74030"/>
                  </a:cubicBezTo>
                  <a:cubicBezTo>
                    <a:pt x="6743" y="132858"/>
                    <a:pt x="-6105" y="222453"/>
                    <a:pt x="89238" y="274181"/>
                  </a:cubicBezTo>
                  <a:cubicBezTo>
                    <a:pt x="184581" y="325910"/>
                    <a:pt x="352276" y="319824"/>
                    <a:pt x="463847" y="260658"/>
                  </a:cubicBezTo>
                  <a:cubicBezTo>
                    <a:pt x="575418" y="201829"/>
                    <a:pt x="588266" y="112235"/>
                    <a:pt x="492585" y="60506"/>
                  </a:cubicBezTo>
                  <a:close/>
                </a:path>
              </a:pathLst>
            </a:custGeom>
            <a:solidFill>
              <a:srgbClr val="F8BA40"/>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3E881826-2FA2-4E0E-8280-5E121E045FD1}"/>
                </a:ext>
              </a:extLst>
            </p:cNvPr>
            <p:cNvSpPr/>
            <p:nvPr/>
          </p:nvSpPr>
          <p:spPr>
            <a:xfrm>
              <a:off x="11422426" y="8873419"/>
              <a:ext cx="574828" cy="202880"/>
            </a:xfrm>
            <a:custGeom>
              <a:avLst/>
              <a:gdLst>
                <a:gd name="connsiteX0" fmla="*/ 118126 w 574761"/>
                <a:gd name="connsiteY0" fmla="*/ 119673 h 202856"/>
                <a:gd name="connsiteX1" fmla="*/ 492735 w 574761"/>
                <a:gd name="connsiteY1" fmla="*/ 106148 h 202856"/>
                <a:gd name="connsiteX2" fmla="*/ 553254 w 574761"/>
                <a:gd name="connsiteY2" fmla="*/ 170048 h 202856"/>
                <a:gd name="connsiteX3" fmla="*/ 492735 w 574761"/>
                <a:gd name="connsiteY3" fmla="*/ 60506 h 202856"/>
                <a:gd name="connsiteX4" fmla="*/ 118126 w 574761"/>
                <a:gd name="connsiteY4" fmla="*/ 74030 h 202856"/>
                <a:gd name="connsiteX5" fmla="*/ 28869 w 574761"/>
                <a:gd name="connsiteY5" fmla="*/ 210282 h 202856"/>
                <a:gd name="connsiteX6" fmla="*/ 118126 w 574761"/>
                <a:gd name="connsiteY6" fmla="*/ 119673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3"/>
                  </a:moveTo>
                  <a:cubicBezTo>
                    <a:pt x="229360" y="60843"/>
                    <a:pt x="397054" y="54758"/>
                    <a:pt x="492735" y="106148"/>
                  </a:cubicBezTo>
                  <a:cubicBezTo>
                    <a:pt x="525530" y="123730"/>
                    <a:pt x="545478" y="146044"/>
                    <a:pt x="553254" y="170048"/>
                  </a:cubicBezTo>
                  <a:cubicBezTo>
                    <a:pt x="565426" y="129815"/>
                    <a:pt x="545816" y="89243"/>
                    <a:pt x="492735" y="60506"/>
                  </a:cubicBezTo>
                  <a:cubicBezTo>
                    <a:pt x="397393" y="8777"/>
                    <a:pt x="229697" y="14863"/>
                    <a:pt x="118126" y="74030"/>
                  </a:cubicBezTo>
                  <a:cubicBezTo>
                    <a:pt x="45098" y="112572"/>
                    <a:pt x="14331" y="164639"/>
                    <a:pt x="28869" y="210282"/>
                  </a:cubicBezTo>
                  <a:cubicBezTo>
                    <a:pt x="38674" y="178162"/>
                    <a:pt x="68765" y="145706"/>
                    <a:pt x="118126" y="119673"/>
                  </a:cubicBezTo>
                  <a:close/>
                </a:path>
              </a:pathLst>
            </a:custGeom>
            <a:solidFill>
              <a:srgbClr val="DB801D"/>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428BD607-2AAC-4861-B289-4597912552BA}"/>
                </a:ext>
              </a:extLst>
            </p:cNvPr>
            <p:cNvSpPr/>
            <p:nvPr/>
          </p:nvSpPr>
          <p:spPr>
            <a:xfrm>
              <a:off x="11244790" y="8702928"/>
              <a:ext cx="912962" cy="541015"/>
            </a:xfrm>
            <a:custGeom>
              <a:avLst/>
              <a:gdLst>
                <a:gd name="connsiteX0" fmla="*/ 805250 w 912856"/>
                <a:gd name="connsiteY0" fmla="*/ 87962 h 540951"/>
                <a:gd name="connsiteX1" fmla="*/ 180112 w 912856"/>
                <a:gd name="connsiteY1" fmla="*/ 111966 h 540951"/>
                <a:gd name="connsiteX2" fmla="*/ 132103 w 912856"/>
                <a:gd name="connsiteY2" fmla="*/ 468994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4" y="6481"/>
                    <a:pt x="180112" y="111966"/>
                  </a:cubicBezTo>
                  <a:cubicBezTo>
                    <a:pt x="-5840" y="217114"/>
                    <a:pt x="-27139" y="377032"/>
                    <a:pt x="132103" y="468994"/>
                  </a:cubicBezTo>
                  <a:cubicBezTo>
                    <a:pt x="291346" y="560956"/>
                    <a:pt x="571288" y="550475"/>
                    <a:pt x="757240" y="444990"/>
                  </a:cubicBezTo>
                  <a:cubicBezTo>
                    <a:pt x="943192" y="339842"/>
                    <a:pt x="964831" y="179923"/>
                    <a:pt x="805250" y="87962"/>
                  </a:cubicBezTo>
                  <a:close/>
                </a:path>
              </a:pathLst>
            </a:custGeom>
            <a:solidFill>
              <a:srgbClr val="DB801D"/>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DFDB8900-567D-4465-A030-F092AF46C2FB}"/>
                </a:ext>
              </a:extLst>
            </p:cNvPr>
            <p:cNvSpPr/>
            <p:nvPr/>
          </p:nvSpPr>
          <p:spPr>
            <a:xfrm>
              <a:off x="11245036" y="8865967"/>
              <a:ext cx="101440" cy="169067"/>
            </a:xfrm>
            <a:custGeom>
              <a:avLst/>
              <a:gdLst>
                <a:gd name="connsiteX0" fmla="*/ 25357 w 101428"/>
                <a:gd name="connsiteY0" fmla="*/ 25357 h 169047"/>
                <a:gd name="connsiteX1" fmla="*/ 93315 w 101428"/>
                <a:gd name="connsiteY1" fmla="*/ 25357 h 169047"/>
                <a:gd name="connsiteX2" fmla="*/ 93315 w 101428"/>
                <a:gd name="connsiteY2" fmla="*/ 155861 h 169047"/>
                <a:gd name="connsiteX3" fmla="*/ 25357 w 101428"/>
                <a:gd name="connsiteY3" fmla="*/ 155861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7" y="25357"/>
                  </a:moveTo>
                  <a:lnTo>
                    <a:pt x="93315" y="25357"/>
                  </a:lnTo>
                  <a:lnTo>
                    <a:pt x="93315" y="155861"/>
                  </a:lnTo>
                  <a:lnTo>
                    <a:pt x="25357" y="155861"/>
                  </a:lnTo>
                  <a:close/>
                </a:path>
              </a:pathLst>
            </a:custGeom>
            <a:solidFill>
              <a:srgbClr val="DB801D"/>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3F6E6B1-D66F-4206-AAA9-B968F6CDEAEB}"/>
                </a:ext>
              </a:extLst>
            </p:cNvPr>
            <p:cNvSpPr/>
            <p:nvPr/>
          </p:nvSpPr>
          <p:spPr>
            <a:xfrm>
              <a:off x="12063659" y="8807130"/>
              <a:ext cx="101440" cy="135254"/>
            </a:xfrm>
            <a:custGeom>
              <a:avLst/>
              <a:gdLst>
                <a:gd name="connsiteX0" fmla="*/ 25357 w 101428"/>
                <a:gd name="connsiteY0" fmla="*/ 25357 h 135237"/>
                <a:gd name="connsiteX1" fmla="*/ 93315 w 101428"/>
                <a:gd name="connsiteY1" fmla="*/ 25357 h 135237"/>
                <a:gd name="connsiteX2" fmla="*/ 93315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5" y="25357"/>
                  </a:lnTo>
                  <a:lnTo>
                    <a:pt x="93315"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C97E6739-C8D0-41A1-A25D-37EF912EECFF}"/>
                </a:ext>
              </a:extLst>
            </p:cNvPr>
            <p:cNvSpPr/>
            <p:nvPr/>
          </p:nvSpPr>
          <p:spPr>
            <a:xfrm>
              <a:off x="11244790" y="8591682"/>
              <a:ext cx="912962" cy="541015"/>
            </a:xfrm>
            <a:custGeom>
              <a:avLst/>
              <a:gdLst>
                <a:gd name="connsiteX0" fmla="*/ 805250 w 912856"/>
                <a:gd name="connsiteY0" fmla="*/ 87961 h 540951"/>
                <a:gd name="connsiteX1" fmla="*/ 180112 w 912856"/>
                <a:gd name="connsiteY1" fmla="*/ 111966 h 540951"/>
                <a:gd name="connsiteX2" fmla="*/ 132103 w 912856"/>
                <a:gd name="connsiteY2" fmla="*/ 468995 h 540951"/>
                <a:gd name="connsiteX3" fmla="*/ 757240 w 912856"/>
                <a:gd name="connsiteY3" fmla="*/ 444989 h 540951"/>
                <a:gd name="connsiteX4" fmla="*/ 805250 w 912856"/>
                <a:gd name="connsiteY4" fmla="*/ 87961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1"/>
                  </a:moveTo>
                  <a:cubicBezTo>
                    <a:pt x="646007" y="-4000"/>
                    <a:pt x="366064" y="6481"/>
                    <a:pt x="180112" y="111966"/>
                  </a:cubicBezTo>
                  <a:cubicBezTo>
                    <a:pt x="-5840" y="217114"/>
                    <a:pt x="-27139" y="377033"/>
                    <a:pt x="132103" y="468995"/>
                  </a:cubicBezTo>
                  <a:cubicBezTo>
                    <a:pt x="291346" y="560956"/>
                    <a:pt x="571288" y="550475"/>
                    <a:pt x="757240" y="444989"/>
                  </a:cubicBezTo>
                  <a:cubicBezTo>
                    <a:pt x="943192" y="339843"/>
                    <a:pt x="964831" y="179923"/>
                    <a:pt x="805250" y="87961"/>
                  </a:cubicBezTo>
                  <a:close/>
                </a:path>
              </a:pathLst>
            </a:custGeom>
            <a:solidFill>
              <a:srgbClr val="F8BA40"/>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444FCCE-29F2-4569-8959-429FBD4CA22F}"/>
                </a:ext>
              </a:extLst>
            </p:cNvPr>
            <p:cNvSpPr/>
            <p:nvPr/>
          </p:nvSpPr>
          <p:spPr>
            <a:xfrm>
              <a:off x="11422576" y="8696237"/>
              <a:ext cx="574828" cy="304320"/>
            </a:xfrm>
            <a:custGeom>
              <a:avLst/>
              <a:gdLst>
                <a:gd name="connsiteX0" fmla="*/ 492585 w 574761"/>
                <a:gd name="connsiteY0" fmla="*/ 60505 h 304285"/>
                <a:gd name="connsiteX1" fmla="*/ 117976 w 574761"/>
                <a:gd name="connsiteY1" fmla="*/ 74030 h 304285"/>
                <a:gd name="connsiteX2" fmla="*/ 89238 w 574761"/>
                <a:gd name="connsiteY2" fmla="*/ 274182 h 304285"/>
                <a:gd name="connsiteX3" fmla="*/ 463847 w 574761"/>
                <a:gd name="connsiteY3" fmla="*/ 260658 h 304285"/>
                <a:gd name="connsiteX4" fmla="*/ 492585 w 574761"/>
                <a:gd name="connsiteY4" fmla="*/ 60505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5"/>
                  </a:moveTo>
                  <a:cubicBezTo>
                    <a:pt x="397243" y="8777"/>
                    <a:pt x="229547" y="14863"/>
                    <a:pt x="117976" y="74030"/>
                  </a:cubicBezTo>
                  <a:cubicBezTo>
                    <a:pt x="6743" y="132858"/>
                    <a:pt x="-6105" y="222453"/>
                    <a:pt x="89238" y="274182"/>
                  </a:cubicBezTo>
                  <a:cubicBezTo>
                    <a:pt x="184581" y="325910"/>
                    <a:pt x="352276" y="319825"/>
                    <a:pt x="463847" y="260658"/>
                  </a:cubicBezTo>
                  <a:cubicBezTo>
                    <a:pt x="575418" y="201829"/>
                    <a:pt x="588266" y="112234"/>
                    <a:pt x="492585" y="60505"/>
                  </a:cubicBezTo>
                  <a:close/>
                </a:path>
              </a:pathLst>
            </a:custGeom>
            <a:solidFill>
              <a:srgbClr val="F8BA40"/>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95DEDEEE-8A0E-44D1-9BDE-0CA00C0F7781}"/>
                </a:ext>
              </a:extLst>
            </p:cNvPr>
            <p:cNvSpPr/>
            <p:nvPr/>
          </p:nvSpPr>
          <p:spPr>
            <a:xfrm>
              <a:off x="11422426" y="8696237"/>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9 h 202856"/>
                <a:gd name="connsiteX3" fmla="*/ 492735 w 574761"/>
                <a:gd name="connsiteY3" fmla="*/ 60505 h 202856"/>
                <a:gd name="connsiteX4" fmla="*/ 118126 w 574761"/>
                <a:gd name="connsiteY4" fmla="*/ 74030 h 202856"/>
                <a:gd name="connsiteX5" fmla="*/ 28869 w 574761"/>
                <a:gd name="connsiteY5" fmla="*/ 210281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60" y="60844"/>
                    <a:pt x="397054" y="54758"/>
                    <a:pt x="492735" y="106148"/>
                  </a:cubicBezTo>
                  <a:cubicBezTo>
                    <a:pt x="525530" y="123729"/>
                    <a:pt x="545478" y="146043"/>
                    <a:pt x="553254" y="170049"/>
                  </a:cubicBezTo>
                  <a:cubicBezTo>
                    <a:pt x="565426" y="129815"/>
                    <a:pt x="545816" y="89244"/>
                    <a:pt x="492735" y="60505"/>
                  </a:cubicBezTo>
                  <a:cubicBezTo>
                    <a:pt x="397393" y="8777"/>
                    <a:pt x="229697" y="14863"/>
                    <a:pt x="118126" y="74030"/>
                  </a:cubicBezTo>
                  <a:cubicBezTo>
                    <a:pt x="45098" y="112572"/>
                    <a:pt x="14331" y="164639"/>
                    <a:pt x="28869" y="210281"/>
                  </a:cubicBezTo>
                  <a:cubicBezTo>
                    <a:pt x="38674" y="177824"/>
                    <a:pt x="68765" y="145706"/>
                    <a:pt x="118126" y="119672"/>
                  </a:cubicBezTo>
                  <a:close/>
                </a:path>
              </a:pathLst>
            </a:custGeom>
            <a:solidFill>
              <a:srgbClr val="DB801D"/>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8BEE8FA-F6A0-4099-872F-699A634C5F7B}"/>
                </a:ext>
              </a:extLst>
            </p:cNvPr>
            <p:cNvSpPr/>
            <p:nvPr/>
          </p:nvSpPr>
          <p:spPr>
            <a:xfrm>
              <a:off x="582996" y="8929536"/>
              <a:ext cx="338134" cy="574828"/>
            </a:xfrm>
            <a:custGeom>
              <a:avLst/>
              <a:gdLst>
                <a:gd name="connsiteX0" fmla="*/ 317471 w 338094"/>
                <a:gd name="connsiteY0" fmla="*/ 558532 h 574761"/>
                <a:gd name="connsiteX1" fmla="*/ 25357 w 338094"/>
                <a:gd name="connsiteY1" fmla="*/ 384752 h 574761"/>
                <a:gd name="connsiteX2" fmla="*/ 25357 w 338094"/>
                <a:gd name="connsiteY2" fmla="*/ 25357 h 574761"/>
                <a:gd name="connsiteX3" fmla="*/ 317471 w 338094"/>
                <a:gd name="connsiteY3" fmla="*/ 199137 h 574761"/>
              </a:gdLst>
              <a:ahLst/>
              <a:cxnLst>
                <a:cxn ang="0">
                  <a:pos x="connsiteX0" y="connsiteY0"/>
                </a:cxn>
                <a:cxn ang="0">
                  <a:pos x="connsiteX1" y="connsiteY1"/>
                </a:cxn>
                <a:cxn ang="0">
                  <a:pos x="connsiteX2" y="connsiteY2"/>
                </a:cxn>
                <a:cxn ang="0">
                  <a:pos x="connsiteX3" y="connsiteY3"/>
                </a:cxn>
              </a:cxnLst>
              <a:rect l="l" t="t" r="r" b="b"/>
              <a:pathLst>
                <a:path w="338094" h="574761">
                  <a:moveTo>
                    <a:pt x="317471" y="558532"/>
                  </a:moveTo>
                  <a:lnTo>
                    <a:pt x="25357" y="384752"/>
                  </a:lnTo>
                  <a:lnTo>
                    <a:pt x="25357" y="25357"/>
                  </a:lnTo>
                  <a:lnTo>
                    <a:pt x="317471" y="199137"/>
                  </a:lnTo>
                  <a:close/>
                </a:path>
              </a:pathLst>
            </a:custGeom>
            <a:solidFill>
              <a:schemeClr val="accent2">
                <a:lumMod val="75000"/>
              </a:schemeClr>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11AB759E-5B7B-4CFF-8155-95F45F26EF29}"/>
                </a:ext>
              </a:extLst>
            </p:cNvPr>
            <p:cNvSpPr/>
            <p:nvPr/>
          </p:nvSpPr>
          <p:spPr>
            <a:xfrm>
              <a:off x="2625663" y="6466906"/>
              <a:ext cx="338134" cy="574828"/>
            </a:xfrm>
            <a:custGeom>
              <a:avLst/>
              <a:gdLst>
                <a:gd name="connsiteX0" fmla="*/ 317471 w 338094"/>
                <a:gd name="connsiteY0" fmla="*/ 558533 h 574761"/>
                <a:gd name="connsiteX1" fmla="*/ 25357 w 338094"/>
                <a:gd name="connsiteY1" fmla="*/ 385091 h 574761"/>
                <a:gd name="connsiteX2" fmla="*/ 25357 w 338094"/>
                <a:gd name="connsiteY2" fmla="*/ 25357 h 574761"/>
                <a:gd name="connsiteX3" fmla="*/ 317471 w 338094"/>
                <a:gd name="connsiteY3" fmla="*/ 199138 h 574761"/>
              </a:gdLst>
              <a:ahLst/>
              <a:cxnLst>
                <a:cxn ang="0">
                  <a:pos x="connsiteX0" y="connsiteY0"/>
                </a:cxn>
                <a:cxn ang="0">
                  <a:pos x="connsiteX1" y="connsiteY1"/>
                </a:cxn>
                <a:cxn ang="0">
                  <a:pos x="connsiteX2" y="connsiteY2"/>
                </a:cxn>
                <a:cxn ang="0">
                  <a:pos x="connsiteX3" y="connsiteY3"/>
                </a:cxn>
              </a:cxnLst>
              <a:rect l="l" t="t" r="r" b="b"/>
              <a:pathLst>
                <a:path w="338094" h="574761">
                  <a:moveTo>
                    <a:pt x="317471" y="558533"/>
                  </a:moveTo>
                  <a:lnTo>
                    <a:pt x="25357" y="385091"/>
                  </a:lnTo>
                  <a:lnTo>
                    <a:pt x="25357" y="25357"/>
                  </a:lnTo>
                  <a:lnTo>
                    <a:pt x="317471" y="199138"/>
                  </a:lnTo>
                  <a:close/>
                </a:path>
              </a:pathLst>
            </a:custGeom>
            <a:solidFill>
              <a:schemeClr val="accent2">
                <a:lumMod val="75000"/>
              </a:schemeClr>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97EC5DFE-16C3-45F8-9147-56CA8B411FBE}"/>
                </a:ext>
              </a:extLst>
            </p:cNvPr>
            <p:cNvSpPr/>
            <p:nvPr/>
          </p:nvSpPr>
          <p:spPr>
            <a:xfrm>
              <a:off x="535320" y="6454822"/>
              <a:ext cx="2164057" cy="2874139"/>
            </a:xfrm>
            <a:custGeom>
              <a:avLst/>
              <a:gdLst>
                <a:gd name="connsiteX0" fmla="*/ 2161102 w 2163807"/>
                <a:gd name="connsiteY0" fmla="*/ 1524718 h 2873805"/>
                <a:gd name="connsiteX1" fmla="*/ 2025526 w 2163807"/>
                <a:gd name="connsiteY1" fmla="*/ 1761723 h 2873805"/>
                <a:gd name="connsiteX2" fmla="*/ 162624 w 2163807"/>
                <a:gd name="connsiteY2" fmla="*/ 2857488 h 2873805"/>
                <a:gd name="connsiteX3" fmla="*/ 25357 w 2163807"/>
                <a:gd name="connsiteY3" fmla="*/ 2779050 h 2873805"/>
                <a:gd name="connsiteX4" fmla="*/ 25357 w 2163807"/>
                <a:gd name="connsiteY4" fmla="*/ 1370547 h 2873805"/>
                <a:gd name="connsiteX5" fmla="*/ 160933 w 2163807"/>
                <a:gd name="connsiteY5" fmla="*/ 1133543 h 2873805"/>
                <a:gd name="connsiteX6" fmla="*/ 2023836 w 2163807"/>
                <a:gd name="connsiteY6" fmla="*/ 38115 h 2873805"/>
                <a:gd name="connsiteX7" fmla="*/ 2161102 w 2163807"/>
                <a:gd name="connsiteY7" fmla="*/ 116554 h 2873805"/>
                <a:gd name="connsiteX8" fmla="*/ 2161102 w 2163807"/>
                <a:gd name="connsiteY8" fmla="*/ 1524718 h 287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3807" h="2873805">
                  <a:moveTo>
                    <a:pt x="2161102" y="1524718"/>
                  </a:moveTo>
                  <a:cubicBezTo>
                    <a:pt x="2161102" y="1622090"/>
                    <a:pt x="2109374" y="1712361"/>
                    <a:pt x="2025526" y="1761723"/>
                  </a:cubicBezTo>
                  <a:lnTo>
                    <a:pt x="162624" y="2857488"/>
                  </a:lnTo>
                  <a:cubicBezTo>
                    <a:pt x="101767" y="2893326"/>
                    <a:pt x="25357" y="2849374"/>
                    <a:pt x="25357" y="2779050"/>
                  </a:cubicBezTo>
                  <a:lnTo>
                    <a:pt x="25357" y="1370547"/>
                  </a:lnTo>
                  <a:cubicBezTo>
                    <a:pt x="25357" y="1273176"/>
                    <a:pt x="77086" y="1182905"/>
                    <a:pt x="160933" y="1133543"/>
                  </a:cubicBezTo>
                  <a:lnTo>
                    <a:pt x="2023836" y="38115"/>
                  </a:lnTo>
                  <a:cubicBezTo>
                    <a:pt x="2084355" y="2277"/>
                    <a:pt x="2161102" y="46230"/>
                    <a:pt x="2161102" y="116554"/>
                  </a:cubicBezTo>
                  <a:lnTo>
                    <a:pt x="2161102" y="1524718"/>
                  </a:lnTo>
                  <a:close/>
                </a:path>
              </a:pathLst>
            </a:custGeom>
            <a:solidFill>
              <a:schemeClr val="accent2">
                <a:lumMod val="75000"/>
              </a:schemeClr>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8072E8B-1971-4382-AC93-DEC30BF1FBFE}"/>
                </a:ext>
              </a:extLst>
            </p:cNvPr>
            <p:cNvSpPr/>
            <p:nvPr/>
          </p:nvSpPr>
          <p:spPr>
            <a:xfrm>
              <a:off x="825100" y="6627608"/>
              <a:ext cx="2164057" cy="2874139"/>
            </a:xfrm>
            <a:custGeom>
              <a:avLst/>
              <a:gdLst>
                <a:gd name="connsiteX0" fmla="*/ 2161102 w 2163807"/>
                <a:gd name="connsiteY0" fmla="*/ 1525056 h 2873805"/>
                <a:gd name="connsiteX1" fmla="*/ 2025526 w 2163807"/>
                <a:gd name="connsiteY1" fmla="*/ 1762061 h 2873805"/>
                <a:gd name="connsiteX2" fmla="*/ 162624 w 2163807"/>
                <a:gd name="connsiteY2" fmla="*/ 2857489 h 2873805"/>
                <a:gd name="connsiteX3" fmla="*/ 25357 w 2163807"/>
                <a:gd name="connsiteY3" fmla="*/ 2779050 h 2873805"/>
                <a:gd name="connsiteX4" fmla="*/ 25357 w 2163807"/>
                <a:gd name="connsiteY4" fmla="*/ 1370547 h 2873805"/>
                <a:gd name="connsiteX5" fmla="*/ 160933 w 2163807"/>
                <a:gd name="connsiteY5" fmla="*/ 1133543 h 2873805"/>
                <a:gd name="connsiteX6" fmla="*/ 2023836 w 2163807"/>
                <a:gd name="connsiteY6" fmla="*/ 38115 h 2873805"/>
                <a:gd name="connsiteX7" fmla="*/ 2161102 w 2163807"/>
                <a:gd name="connsiteY7" fmla="*/ 116554 h 2873805"/>
                <a:gd name="connsiteX8" fmla="*/ 2161102 w 2163807"/>
                <a:gd name="connsiteY8" fmla="*/ 1525056 h 287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3807" h="2873805">
                  <a:moveTo>
                    <a:pt x="2161102" y="1525056"/>
                  </a:moveTo>
                  <a:cubicBezTo>
                    <a:pt x="2161102" y="1622428"/>
                    <a:pt x="2109374" y="1712699"/>
                    <a:pt x="2025526" y="1762061"/>
                  </a:cubicBezTo>
                  <a:lnTo>
                    <a:pt x="162624" y="2857489"/>
                  </a:lnTo>
                  <a:cubicBezTo>
                    <a:pt x="102105" y="2893327"/>
                    <a:pt x="25357" y="2849374"/>
                    <a:pt x="25357" y="2779050"/>
                  </a:cubicBezTo>
                  <a:lnTo>
                    <a:pt x="25357" y="1370547"/>
                  </a:lnTo>
                  <a:cubicBezTo>
                    <a:pt x="25357" y="1273176"/>
                    <a:pt x="77086" y="1182905"/>
                    <a:pt x="160933" y="1133543"/>
                  </a:cubicBezTo>
                  <a:lnTo>
                    <a:pt x="2023836" y="38115"/>
                  </a:lnTo>
                  <a:cubicBezTo>
                    <a:pt x="2084355" y="2277"/>
                    <a:pt x="2161102" y="46230"/>
                    <a:pt x="2161102" y="116554"/>
                  </a:cubicBezTo>
                  <a:lnTo>
                    <a:pt x="2161102" y="1525056"/>
                  </a:lnTo>
                  <a:close/>
                </a:path>
              </a:pathLst>
            </a:custGeom>
            <a:solidFill>
              <a:schemeClr val="accent2"/>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6BEFBDA-9819-4601-A59A-37D732F5AF22}"/>
                </a:ext>
              </a:extLst>
            </p:cNvPr>
            <p:cNvSpPr/>
            <p:nvPr/>
          </p:nvSpPr>
          <p:spPr>
            <a:xfrm>
              <a:off x="4334931" y="3226230"/>
              <a:ext cx="338134" cy="574828"/>
            </a:xfrm>
            <a:custGeom>
              <a:avLst/>
              <a:gdLst>
                <a:gd name="connsiteX0" fmla="*/ 317471 w 338094"/>
                <a:gd name="connsiteY0" fmla="*/ 558533 h 574761"/>
                <a:gd name="connsiteX1" fmla="*/ 25357 w 338094"/>
                <a:gd name="connsiteY1" fmla="*/ 384752 h 574761"/>
                <a:gd name="connsiteX2" fmla="*/ 25357 w 338094"/>
                <a:gd name="connsiteY2" fmla="*/ 25357 h 574761"/>
                <a:gd name="connsiteX3" fmla="*/ 317471 w 338094"/>
                <a:gd name="connsiteY3" fmla="*/ 199138 h 574761"/>
              </a:gdLst>
              <a:ahLst/>
              <a:cxnLst>
                <a:cxn ang="0">
                  <a:pos x="connsiteX0" y="connsiteY0"/>
                </a:cxn>
                <a:cxn ang="0">
                  <a:pos x="connsiteX1" y="connsiteY1"/>
                </a:cxn>
                <a:cxn ang="0">
                  <a:pos x="connsiteX2" y="connsiteY2"/>
                </a:cxn>
                <a:cxn ang="0">
                  <a:pos x="connsiteX3" y="connsiteY3"/>
                </a:cxn>
              </a:cxnLst>
              <a:rect l="l" t="t" r="r" b="b"/>
              <a:pathLst>
                <a:path w="338094" h="574761">
                  <a:moveTo>
                    <a:pt x="317471" y="558533"/>
                  </a:moveTo>
                  <a:lnTo>
                    <a:pt x="25357" y="384752"/>
                  </a:lnTo>
                  <a:lnTo>
                    <a:pt x="25357" y="25357"/>
                  </a:lnTo>
                  <a:lnTo>
                    <a:pt x="317471" y="199138"/>
                  </a:lnTo>
                  <a:close/>
                </a:path>
              </a:pathLst>
            </a:custGeom>
            <a:solidFill>
              <a:schemeClr val="accent3">
                <a:lumMod val="75000"/>
              </a:schemeClr>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96AA18EB-59E9-4887-82B4-72D27C8F7C3C}"/>
                </a:ext>
              </a:extLst>
            </p:cNvPr>
            <p:cNvSpPr/>
            <p:nvPr/>
          </p:nvSpPr>
          <p:spPr>
            <a:xfrm>
              <a:off x="6377598" y="763601"/>
              <a:ext cx="338134" cy="574828"/>
            </a:xfrm>
            <a:custGeom>
              <a:avLst/>
              <a:gdLst>
                <a:gd name="connsiteX0" fmla="*/ 317471 w 338094"/>
                <a:gd name="connsiteY0" fmla="*/ 558533 h 574761"/>
                <a:gd name="connsiteX1" fmla="*/ 25357 w 338094"/>
                <a:gd name="connsiteY1" fmla="*/ 385090 h 574761"/>
                <a:gd name="connsiteX2" fmla="*/ 25357 w 338094"/>
                <a:gd name="connsiteY2" fmla="*/ 25357 h 574761"/>
                <a:gd name="connsiteX3" fmla="*/ 317471 w 338094"/>
                <a:gd name="connsiteY3" fmla="*/ 199138 h 574761"/>
              </a:gdLst>
              <a:ahLst/>
              <a:cxnLst>
                <a:cxn ang="0">
                  <a:pos x="connsiteX0" y="connsiteY0"/>
                </a:cxn>
                <a:cxn ang="0">
                  <a:pos x="connsiteX1" y="connsiteY1"/>
                </a:cxn>
                <a:cxn ang="0">
                  <a:pos x="connsiteX2" y="connsiteY2"/>
                </a:cxn>
                <a:cxn ang="0">
                  <a:pos x="connsiteX3" y="connsiteY3"/>
                </a:cxn>
              </a:cxnLst>
              <a:rect l="l" t="t" r="r" b="b"/>
              <a:pathLst>
                <a:path w="338094" h="574761">
                  <a:moveTo>
                    <a:pt x="317471" y="558533"/>
                  </a:moveTo>
                  <a:lnTo>
                    <a:pt x="25357" y="385090"/>
                  </a:lnTo>
                  <a:lnTo>
                    <a:pt x="25357" y="25357"/>
                  </a:lnTo>
                  <a:lnTo>
                    <a:pt x="317471" y="199138"/>
                  </a:lnTo>
                  <a:close/>
                </a:path>
              </a:pathLst>
            </a:custGeom>
            <a:solidFill>
              <a:schemeClr val="accent3">
                <a:lumMod val="75000"/>
              </a:schemeClr>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C2599E55-D362-4DA9-847B-78BE72ADA56A}"/>
                </a:ext>
              </a:extLst>
            </p:cNvPr>
            <p:cNvSpPr/>
            <p:nvPr/>
          </p:nvSpPr>
          <p:spPr>
            <a:xfrm>
              <a:off x="4287254" y="751178"/>
              <a:ext cx="2164057" cy="2874139"/>
            </a:xfrm>
            <a:custGeom>
              <a:avLst/>
              <a:gdLst>
                <a:gd name="connsiteX0" fmla="*/ 2025526 w 2163807"/>
                <a:gd name="connsiteY0" fmla="*/ 1762399 h 2873805"/>
                <a:gd name="connsiteX1" fmla="*/ 162624 w 2163807"/>
                <a:gd name="connsiteY1" fmla="*/ 2857826 h 2873805"/>
                <a:gd name="connsiteX2" fmla="*/ 25357 w 2163807"/>
                <a:gd name="connsiteY2" fmla="*/ 2779388 h 2873805"/>
                <a:gd name="connsiteX3" fmla="*/ 25357 w 2163807"/>
                <a:gd name="connsiteY3" fmla="*/ 1370885 h 2873805"/>
                <a:gd name="connsiteX4" fmla="*/ 160933 w 2163807"/>
                <a:gd name="connsiteY4" fmla="*/ 1133881 h 2873805"/>
                <a:gd name="connsiteX5" fmla="*/ 2023836 w 2163807"/>
                <a:gd name="connsiteY5" fmla="*/ 38115 h 2873805"/>
                <a:gd name="connsiteX6" fmla="*/ 2161103 w 2163807"/>
                <a:gd name="connsiteY6" fmla="*/ 116553 h 2873805"/>
                <a:gd name="connsiteX7" fmla="*/ 2161103 w 2163807"/>
                <a:gd name="connsiteY7" fmla="*/ 1525057 h 2873805"/>
                <a:gd name="connsiteX8" fmla="*/ 2025526 w 2163807"/>
                <a:gd name="connsiteY8" fmla="*/ 1762399 h 287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3807" h="2873805">
                  <a:moveTo>
                    <a:pt x="2025526" y="1762399"/>
                  </a:moveTo>
                  <a:lnTo>
                    <a:pt x="162624" y="2857826"/>
                  </a:lnTo>
                  <a:cubicBezTo>
                    <a:pt x="102105" y="2893665"/>
                    <a:pt x="25357" y="2849712"/>
                    <a:pt x="25357" y="2779388"/>
                  </a:cubicBezTo>
                  <a:lnTo>
                    <a:pt x="25357" y="1370885"/>
                  </a:lnTo>
                  <a:cubicBezTo>
                    <a:pt x="25357" y="1273514"/>
                    <a:pt x="77086" y="1183243"/>
                    <a:pt x="160933" y="1133881"/>
                  </a:cubicBezTo>
                  <a:lnTo>
                    <a:pt x="2023836" y="38115"/>
                  </a:lnTo>
                  <a:cubicBezTo>
                    <a:pt x="2084355" y="2277"/>
                    <a:pt x="2161103" y="46230"/>
                    <a:pt x="2161103" y="116553"/>
                  </a:cubicBezTo>
                  <a:lnTo>
                    <a:pt x="2161103" y="1525057"/>
                  </a:lnTo>
                  <a:cubicBezTo>
                    <a:pt x="2161103" y="1622766"/>
                    <a:pt x="2109374" y="1712699"/>
                    <a:pt x="2025526" y="1762399"/>
                  </a:cubicBezTo>
                  <a:close/>
                </a:path>
              </a:pathLst>
            </a:custGeom>
            <a:solidFill>
              <a:schemeClr val="accent3">
                <a:lumMod val="75000"/>
              </a:schemeClr>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2654D97-8506-4A93-A05B-07797B750CD6}"/>
                </a:ext>
              </a:extLst>
            </p:cNvPr>
            <p:cNvSpPr/>
            <p:nvPr/>
          </p:nvSpPr>
          <p:spPr>
            <a:xfrm>
              <a:off x="4577035" y="924641"/>
              <a:ext cx="2164057" cy="2874139"/>
            </a:xfrm>
            <a:custGeom>
              <a:avLst/>
              <a:gdLst>
                <a:gd name="connsiteX0" fmla="*/ 2025526 w 2163807"/>
                <a:gd name="connsiteY0" fmla="*/ 1762061 h 2873805"/>
                <a:gd name="connsiteX1" fmla="*/ 162624 w 2163807"/>
                <a:gd name="connsiteY1" fmla="*/ 2857488 h 2873805"/>
                <a:gd name="connsiteX2" fmla="*/ 25357 w 2163807"/>
                <a:gd name="connsiteY2" fmla="*/ 2779050 h 2873805"/>
                <a:gd name="connsiteX3" fmla="*/ 25357 w 2163807"/>
                <a:gd name="connsiteY3" fmla="*/ 1370547 h 2873805"/>
                <a:gd name="connsiteX4" fmla="*/ 160933 w 2163807"/>
                <a:gd name="connsiteY4" fmla="*/ 1133543 h 2873805"/>
                <a:gd name="connsiteX5" fmla="*/ 2023836 w 2163807"/>
                <a:gd name="connsiteY5" fmla="*/ 38115 h 2873805"/>
                <a:gd name="connsiteX6" fmla="*/ 2161102 w 2163807"/>
                <a:gd name="connsiteY6" fmla="*/ 116553 h 2873805"/>
                <a:gd name="connsiteX7" fmla="*/ 2161102 w 2163807"/>
                <a:gd name="connsiteY7" fmla="*/ 1525056 h 2873805"/>
                <a:gd name="connsiteX8" fmla="*/ 2025526 w 2163807"/>
                <a:gd name="connsiteY8" fmla="*/ 1762061 h 287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3807" h="2873805">
                  <a:moveTo>
                    <a:pt x="2025526" y="1762061"/>
                  </a:moveTo>
                  <a:lnTo>
                    <a:pt x="162624" y="2857488"/>
                  </a:lnTo>
                  <a:cubicBezTo>
                    <a:pt x="102105" y="2893326"/>
                    <a:pt x="25357" y="2849374"/>
                    <a:pt x="25357" y="2779050"/>
                  </a:cubicBezTo>
                  <a:lnTo>
                    <a:pt x="25357" y="1370547"/>
                  </a:lnTo>
                  <a:cubicBezTo>
                    <a:pt x="25357" y="1273176"/>
                    <a:pt x="77086" y="1182905"/>
                    <a:pt x="160933" y="1133543"/>
                  </a:cubicBezTo>
                  <a:lnTo>
                    <a:pt x="2023836" y="38115"/>
                  </a:lnTo>
                  <a:cubicBezTo>
                    <a:pt x="2084355" y="2277"/>
                    <a:pt x="2161102" y="46230"/>
                    <a:pt x="2161102" y="116553"/>
                  </a:cubicBezTo>
                  <a:lnTo>
                    <a:pt x="2161102" y="1525056"/>
                  </a:lnTo>
                  <a:cubicBezTo>
                    <a:pt x="2161441" y="1622090"/>
                    <a:pt x="2109712" y="1712361"/>
                    <a:pt x="2025526" y="1762061"/>
                  </a:cubicBezTo>
                  <a:close/>
                </a:path>
              </a:pathLst>
            </a:custGeom>
            <a:solidFill>
              <a:schemeClr val="accent3"/>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D45D31E-B054-4884-BB9D-2D7C6AD5A900}"/>
                </a:ext>
              </a:extLst>
            </p:cNvPr>
            <p:cNvSpPr/>
            <p:nvPr/>
          </p:nvSpPr>
          <p:spPr>
            <a:xfrm>
              <a:off x="10350672" y="3733093"/>
              <a:ext cx="338134" cy="574828"/>
            </a:xfrm>
            <a:custGeom>
              <a:avLst/>
              <a:gdLst>
                <a:gd name="connsiteX0" fmla="*/ 317472 w 338094"/>
                <a:gd name="connsiteY0" fmla="*/ 558533 h 574761"/>
                <a:gd name="connsiteX1" fmla="*/ 25357 w 338094"/>
                <a:gd name="connsiteY1" fmla="*/ 385090 h 574761"/>
                <a:gd name="connsiteX2" fmla="*/ 25357 w 338094"/>
                <a:gd name="connsiteY2" fmla="*/ 25357 h 574761"/>
                <a:gd name="connsiteX3" fmla="*/ 317472 w 338094"/>
                <a:gd name="connsiteY3" fmla="*/ 199138 h 574761"/>
              </a:gdLst>
              <a:ahLst/>
              <a:cxnLst>
                <a:cxn ang="0">
                  <a:pos x="connsiteX0" y="connsiteY0"/>
                </a:cxn>
                <a:cxn ang="0">
                  <a:pos x="connsiteX1" y="connsiteY1"/>
                </a:cxn>
                <a:cxn ang="0">
                  <a:pos x="connsiteX2" y="connsiteY2"/>
                </a:cxn>
                <a:cxn ang="0">
                  <a:pos x="connsiteX3" y="connsiteY3"/>
                </a:cxn>
              </a:cxnLst>
              <a:rect l="l" t="t" r="r" b="b"/>
              <a:pathLst>
                <a:path w="338094" h="574761">
                  <a:moveTo>
                    <a:pt x="317472" y="558533"/>
                  </a:moveTo>
                  <a:lnTo>
                    <a:pt x="25357" y="385090"/>
                  </a:lnTo>
                  <a:lnTo>
                    <a:pt x="25357" y="25357"/>
                  </a:lnTo>
                  <a:lnTo>
                    <a:pt x="317472" y="199138"/>
                  </a:lnTo>
                  <a:close/>
                </a:path>
              </a:pathLst>
            </a:custGeom>
            <a:solidFill>
              <a:schemeClr val="accent5">
                <a:lumMod val="75000"/>
              </a:schemeClr>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317D0DD-E737-435E-BE4B-F021404A6656}"/>
                </a:ext>
              </a:extLst>
            </p:cNvPr>
            <p:cNvSpPr/>
            <p:nvPr/>
          </p:nvSpPr>
          <p:spPr>
            <a:xfrm>
              <a:off x="12393002" y="1270802"/>
              <a:ext cx="338134" cy="574828"/>
            </a:xfrm>
            <a:custGeom>
              <a:avLst/>
              <a:gdLst>
                <a:gd name="connsiteX0" fmla="*/ 317472 w 338094"/>
                <a:gd name="connsiteY0" fmla="*/ 558533 h 574761"/>
                <a:gd name="connsiteX1" fmla="*/ 25357 w 338094"/>
                <a:gd name="connsiteY1" fmla="*/ 384752 h 574761"/>
                <a:gd name="connsiteX2" fmla="*/ 25357 w 338094"/>
                <a:gd name="connsiteY2" fmla="*/ 25357 h 574761"/>
                <a:gd name="connsiteX3" fmla="*/ 317472 w 338094"/>
                <a:gd name="connsiteY3" fmla="*/ 199138 h 574761"/>
              </a:gdLst>
              <a:ahLst/>
              <a:cxnLst>
                <a:cxn ang="0">
                  <a:pos x="connsiteX0" y="connsiteY0"/>
                </a:cxn>
                <a:cxn ang="0">
                  <a:pos x="connsiteX1" y="connsiteY1"/>
                </a:cxn>
                <a:cxn ang="0">
                  <a:pos x="connsiteX2" y="connsiteY2"/>
                </a:cxn>
                <a:cxn ang="0">
                  <a:pos x="connsiteX3" y="connsiteY3"/>
                </a:cxn>
              </a:cxnLst>
              <a:rect l="l" t="t" r="r" b="b"/>
              <a:pathLst>
                <a:path w="338094" h="574761">
                  <a:moveTo>
                    <a:pt x="317472" y="558533"/>
                  </a:moveTo>
                  <a:lnTo>
                    <a:pt x="25357" y="384752"/>
                  </a:lnTo>
                  <a:lnTo>
                    <a:pt x="25357" y="25357"/>
                  </a:lnTo>
                  <a:lnTo>
                    <a:pt x="317472" y="199138"/>
                  </a:lnTo>
                  <a:close/>
                </a:path>
              </a:pathLst>
            </a:custGeom>
            <a:solidFill>
              <a:schemeClr val="accent5">
                <a:lumMod val="75000"/>
              </a:schemeClr>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CA08A1C-27DC-4E3A-97AA-37E8665DCAAD}"/>
                </a:ext>
              </a:extLst>
            </p:cNvPr>
            <p:cNvSpPr/>
            <p:nvPr/>
          </p:nvSpPr>
          <p:spPr>
            <a:xfrm>
              <a:off x="10302657" y="1258380"/>
              <a:ext cx="2164057" cy="2874139"/>
            </a:xfrm>
            <a:custGeom>
              <a:avLst/>
              <a:gdLst>
                <a:gd name="connsiteX0" fmla="*/ 2025526 w 2163807"/>
                <a:gd name="connsiteY0" fmla="*/ 1762061 h 2873805"/>
                <a:gd name="connsiteX1" fmla="*/ 162625 w 2163807"/>
                <a:gd name="connsiteY1" fmla="*/ 2857488 h 2873805"/>
                <a:gd name="connsiteX2" fmla="*/ 25357 w 2163807"/>
                <a:gd name="connsiteY2" fmla="*/ 2779050 h 2873805"/>
                <a:gd name="connsiteX3" fmla="*/ 25357 w 2163807"/>
                <a:gd name="connsiteY3" fmla="*/ 1370547 h 2873805"/>
                <a:gd name="connsiteX4" fmla="*/ 160933 w 2163807"/>
                <a:gd name="connsiteY4" fmla="*/ 1133543 h 2873805"/>
                <a:gd name="connsiteX5" fmla="*/ 2023836 w 2163807"/>
                <a:gd name="connsiteY5" fmla="*/ 38115 h 2873805"/>
                <a:gd name="connsiteX6" fmla="*/ 2161103 w 2163807"/>
                <a:gd name="connsiteY6" fmla="*/ 116553 h 2873805"/>
                <a:gd name="connsiteX7" fmla="*/ 2161103 w 2163807"/>
                <a:gd name="connsiteY7" fmla="*/ 1525057 h 2873805"/>
                <a:gd name="connsiteX8" fmla="*/ 2025526 w 2163807"/>
                <a:gd name="connsiteY8" fmla="*/ 1762061 h 287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3807" h="2873805">
                  <a:moveTo>
                    <a:pt x="2025526" y="1762061"/>
                  </a:moveTo>
                  <a:lnTo>
                    <a:pt x="162625" y="2857488"/>
                  </a:lnTo>
                  <a:cubicBezTo>
                    <a:pt x="102105" y="2893326"/>
                    <a:pt x="25357" y="2849374"/>
                    <a:pt x="25357" y="2779050"/>
                  </a:cubicBezTo>
                  <a:lnTo>
                    <a:pt x="25357" y="1370547"/>
                  </a:lnTo>
                  <a:cubicBezTo>
                    <a:pt x="25357" y="1273176"/>
                    <a:pt x="77087" y="1182904"/>
                    <a:pt x="160933" y="1133543"/>
                  </a:cubicBezTo>
                  <a:lnTo>
                    <a:pt x="2023836" y="38115"/>
                  </a:lnTo>
                  <a:cubicBezTo>
                    <a:pt x="2084356" y="2277"/>
                    <a:pt x="2161103" y="46230"/>
                    <a:pt x="2161103" y="116553"/>
                  </a:cubicBezTo>
                  <a:lnTo>
                    <a:pt x="2161103" y="1525057"/>
                  </a:lnTo>
                  <a:cubicBezTo>
                    <a:pt x="2161103" y="1622428"/>
                    <a:pt x="2109713" y="1712699"/>
                    <a:pt x="2025526" y="1762061"/>
                  </a:cubicBezTo>
                  <a:close/>
                </a:path>
              </a:pathLst>
            </a:custGeom>
            <a:solidFill>
              <a:schemeClr val="accent5">
                <a:lumMod val="75000"/>
              </a:schemeClr>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254006E-6CD0-492E-99C7-CA220D699CF3}"/>
                </a:ext>
              </a:extLst>
            </p:cNvPr>
            <p:cNvSpPr/>
            <p:nvPr/>
          </p:nvSpPr>
          <p:spPr>
            <a:xfrm>
              <a:off x="10592776" y="1431504"/>
              <a:ext cx="2164057" cy="2874139"/>
            </a:xfrm>
            <a:custGeom>
              <a:avLst/>
              <a:gdLst>
                <a:gd name="connsiteX0" fmla="*/ 2025526 w 2163807"/>
                <a:gd name="connsiteY0" fmla="*/ 1762061 h 2873805"/>
                <a:gd name="connsiteX1" fmla="*/ 162624 w 2163807"/>
                <a:gd name="connsiteY1" fmla="*/ 2857488 h 2873805"/>
                <a:gd name="connsiteX2" fmla="*/ 25357 w 2163807"/>
                <a:gd name="connsiteY2" fmla="*/ 2779050 h 2873805"/>
                <a:gd name="connsiteX3" fmla="*/ 25357 w 2163807"/>
                <a:gd name="connsiteY3" fmla="*/ 1370547 h 2873805"/>
                <a:gd name="connsiteX4" fmla="*/ 160933 w 2163807"/>
                <a:gd name="connsiteY4" fmla="*/ 1133543 h 2873805"/>
                <a:gd name="connsiteX5" fmla="*/ 2023835 w 2163807"/>
                <a:gd name="connsiteY5" fmla="*/ 38115 h 2873805"/>
                <a:gd name="connsiteX6" fmla="*/ 2161102 w 2163807"/>
                <a:gd name="connsiteY6" fmla="*/ 116553 h 2873805"/>
                <a:gd name="connsiteX7" fmla="*/ 2161102 w 2163807"/>
                <a:gd name="connsiteY7" fmla="*/ 1525057 h 2873805"/>
                <a:gd name="connsiteX8" fmla="*/ 2025526 w 2163807"/>
                <a:gd name="connsiteY8" fmla="*/ 1762061 h 287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3807" h="2873805">
                  <a:moveTo>
                    <a:pt x="2025526" y="1762061"/>
                  </a:moveTo>
                  <a:lnTo>
                    <a:pt x="162624" y="2857488"/>
                  </a:lnTo>
                  <a:cubicBezTo>
                    <a:pt x="102104" y="2893326"/>
                    <a:pt x="25357" y="2849374"/>
                    <a:pt x="25357" y="2779050"/>
                  </a:cubicBezTo>
                  <a:lnTo>
                    <a:pt x="25357" y="1370547"/>
                  </a:lnTo>
                  <a:cubicBezTo>
                    <a:pt x="25357" y="1273176"/>
                    <a:pt x="77086" y="1182905"/>
                    <a:pt x="160933" y="1133543"/>
                  </a:cubicBezTo>
                  <a:lnTo>
                    <a:pt x="2023835" y="38115"/>
                  </a:lnTo>
                  <a:cubicBezTo>
                    <a:pt x="2084355" y="2277"/>
                    <a:pt x="2161102" y="46230"/>
                    <a:pt x="2161102" y="116553"/>
                  </a:cubicBezTo>
                  <a:lnTo>
                    <a:pt x="2161102" y="1525057"/>
                  </a:lnTo>
                  <a:cubicBezTo>
                    <a:pt x="2161102" y="1622428"/>
                    <a:pt x="2109373" y="1712699"/>
                    <a:pt x="2025526" y="1762061"/>
                  </a:cubicBezTo>
                  <a:close/>
                </a:path>
              </a:pathLst>
            </a:custGeom>
            <a:solidFill>
              <a:schemeClr val="accent5"/>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28D9E138-3742-4D75-9215-D21EE3216B99}"/>
                </a:ext>
              </a:extLst>
            </p:cNvPr>
            <p:cNvSpPr/>
            <p:nvPr/>
          </p:nvSpPr>
          <p:spPr>
            <a:xfrm>
              <a:off x="4533076" y="3548134"/>
              <a:ext cx="3956168" cy="3685661"/>
            </a:xfrm>
            <a:custGeom>
              <a:avLst/>
              <a:gdLst>
                <a:gd name="connsiteX0" fmla="*/ 25357 w 3955709"/>
                <a:gd name="connsiteY0" fmla="*/ 2286536 h 3685233"/>
                <a:gd name="connsiteX1" fmla="*/ 3948272 w 3955709"/>
                <a:gd name="connsiteY1" fmla="*/ 25357 h 3685233"/>
                <a:gd name="connsiteX2" fmla="*/ 3948272 w 3955709"/>
                <a:gd name="connsiteY2" fmla="*/ 1426084 h 3685233"/>
                <a:gd name="connsiteX3" fmla="*/ 25357 w 3955709"/>
                <a:gd name="connsiteY3" fmla="*/ 3667653 h 3685233"/>
              </a:gdLst>
              <a:ahLst/>
              <a:cxnLst>
                <a:cxn ang="0">
                  <a:pos x="connsiteX0" y="connsiteY0"/>
                </a:cxn>
                <a:cxn ang="0">
                  <a:pos x="connsiteX1" y="connsiteY1"/>
                </a:cxn>
                <a:cxn ang="0">
                  <a:pos x="connsiteX2" y="connsiteY2"/>
                </a:cxn>
                <a:cxn ang="0">
                  <a:pos x="connsiteX3" y="connsiteY3"/>
                </a:cxn>
              </a:cxnLst>
              <a:rect l="l" t="t" r="r" b="b"/>
              <a:pathLst>
                <a:path w="3955709" h="3685233">
                  <a:moveTo>
                    <a:pt x="25357" y="2286536"/>
                  </a:moveTo>
                  <a:lnTo>
                    <a:pt x="3948272" y="25357"/>
                  </a:lnTo>
                  <a:lnTo>
                    <a:pt x="3948272" y="1426084"/>
                  </a:lnTo>
                  <a:lnTo>
                    <a:pt x="25357" y="3667653"/>
                  </a:lnTo>
                  <a:close/>
                </a:path>
              </a:pathLst>
            </a:custGeom>
            <a:solidFill>
              <a:schemeClr val="bg1">
                <a:lumMod val="75000"/>
              </a:schemeClr>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A3F04B30-29CC-4F38-9B22-F0C866A3498C}"/>
                </a:ext>
              </a:extLst>
            </p:cNvPr>
            <p:cNvSpPr/>
            <p:nvPr/>
          </p:nvSpPr>
          <p:spPr>
            <a:xfrm>
              <a:off x="4727504" y="5370675"/>
              <a:ext cx="1623043" cy="1453976"/>
            </a:xfrm>
            <a:custGeom>
              <a:avLst/>
              <a:gdLst>
                <a:gd name="connsiteX0" fmla="*/ 1617108 w 1622855"/>
                <a:gd name="connsiteY0" fmla="*/ 25357 h 1453807"/>
                <a:gd name="connsiteX1" fmla="*/ 1177584 w 1622855"/>
                <a:gd name="connsiteY1" fmla="*/ 379342 h 1453807"/>
                <a:gd name="connsiteX2" fmla="*/ 779309 w 1622855"/>
                <a:gd name="connsiteY2" fmla="*/ 671456 h 1453807"/>
                <a:gd name="connsiteX3" fmla="*/ 402333 w 1622855"/>
                <a:gd name="connsiteY3" fmla="*/ 624461 h 1453807"/>
                <a:gd name="connsiteX4" fmla="*/ 25357 w 1622855"/>
                <a:gd name="connsiteY4" fmla="*/ 953766 h 1453807"/>
                <a:gd name="connsiteX5" fmla="*/ 25357 w 1622855"/>
                <a:gd name="connsiteY5" fmla="*/ 1454146 h 1453807"/>
                <a:gd name="connsiteX6" fmla="*/ 1617446 w 1622855"/>
                <a:gd name="connsiteY6" fmla="*/ 544333 h 1453807"/>
                <a:gd name="connsiteX7" fmla="*/ 1617446 w 1622855"/>
                <a:gd name="connsiteY7" fmla="*/ 25357 h 145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855" h="1453807">
                  <a:moveTo>
                    <a:pt x="1617108" y="25357"/>
                  </a:moveTo>
                  <a:cubicBezTo>
                    <a:pt x="1502831" y="499366"/>
                    <a:pt x="1400727" y="261009"/>
                    <a:pt x="1177584" y="379342"/>
                  </a:cubicBezTo>
                  <a:cubicBezTo>
                    <a:pt x="1033894" y="455414"/>
                    <a:pt x="1073789" y="593695"/>
                    <a:pt x="779309" y="671456"/>
                  </a:cubicBezTo>
                  <a:cubicBezTo>
                    <a:pt x="643056" y="707294"/>
                    <a:pt x="519313" y="601133"/>
                    <a:pt x="402333" y="624461"/>
                  </a:cubicBezTo>
                  <a:cubicBezTo>
                    <a:pt x="278928" y="648804"/>
                    <a:pt x="166004" y="910828"/>
                    <a:pt x="25357" y="953766"/>
                  </a:cubicBezTo>
                  <a:lnTo>
                    <a:pt x="25357" y="1454146"/>
                  </a:lnTo>
                  <a:lnTo>
                    <a:pt x="1617446" y="544333"/>
                  </a:lnTo>
                  <a:lnTo>
                    <a:pt x="1617446" y="25357"/>
                  </a:lnTo>
                  <a:close/>
                </a:path>
              </a:pathLst>
            </a:custGeom>
            <a:solidFill>
              <a:srgbClr val="05CDFF"/>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A1A0DC22-A42B-47F2-8B2A-9B1F78822C96}"/>
                </a:ext>
              </a:extLst>
            </p:cNvPr>
            <p:cNvSpPr/>
            <p:nvPr/>
          </p:nvSpPr>
          <p:spPr>
            <a:xfrm>
              <a:off x="4713979" y="5358164"/>
              <a:ext cx="1656857" cy="1555416"/>
            </a:xfrm>
            <a:custGeom>
              <a:avLst/>
              <a:gdLst>
                <a:gd name="connsiteX0" fmla="*/ 1643817 w 1656664"/>
                <a:gd name="connsiteY0" fmla="*/ 25357 h 1555236"/>
                <a:gd name="connsiteX1" fmla="*/ 1216465 w 1656664"/>
                <a:gd name="connsiteY1" fmla="*/ 593018 h 1555236"/>
                <a:gd name="connsiteX2" fmla="*/ 785394 w 1656664"/>
                <a:gd name="connsiteY2" fmla="*/ 574085 h 1555236"/>
                <a:gd name="connsiteX3" fmla="*/ 499028 w 1656664"/>
                <a:gd name="connsiteY3" fmla="*/ 958837 h 1555236"/>
                <a:gd name="connsiteX4" fmla="*/ 25357 w 1656664"/>
                <a:gd name="connsiteY4" fmla="*/ 969318 h 1555236"/>
                <a:gd name="connsiteX5" fmla="*/ 25357 w 1656664"/>
                <a:gd name="connsiteY5" fmla="*/ 1546784 h 1555236"/>
                <a:gd name="connsiteX6" fmla="*/ 1644155 w 1656664"/>
                <a:gd name="connsiteY6" fmla="*/ 621756 h 1555236"/>
                <a:gd name="connsiteX7" fmla="*/ 1644155 w 1656664"/>
                <a:gd name="connsiteY7" fmla="*/ 25357 h 155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664" h="1555236">
                  <a:moveTo>
                    <a:pt x="1643817" y="25357"/>
                  </a:moveTo>
                  <a:cubicBezTo>
                    <a:pt x="1567746" y="65590"/>
                    <a:pt x="1443327" y="472656"/>
                    <a:pt x="1216465" y="593018"/>
                  </a:cubicBezTo>
                  <a:cubicBezTo>
                    <a:pt x="1070408" y="670442"/>
                    <a:pt x="930099" y="487195"/>
                    <a:pt x="785394" y="574085"/>
                  </a:cubicBezTo>
                  <a:cubicBezTo>
                    <a:pt x="662666" y="647790"/>
                    <a:pt x="607218" y="904066"/>
                    <a:pt x="499028" y="958837"/>
                  </a:cubicBezTo>
                  <a:cubicBezTo>
                    <a:pt x="281295" y="1069056"/>
                    <a:pt x="154509" y="912518"/>
                    <a:pt x="25357" y="969318"/>
                  </a:cubicBezTo>
                  <a:lnTo>
                    <a:pt x="25357" y="1546784"/>
                  </a:lnTo>
                  <a:lnTo>
                    <a:pt x="1644155" y="621756"/>
                  </a:lnTo>
                  <a:lnTo>
                    <a:pt x="1644155" y="25357"/>
                  </a:lnTo>
                  <a:close/>
                </a:path>
              </a:pathLst>
            </a:custGeom>
            <a:solidFill>
              <a:srgbClr val="FF3C3C"/>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5A4F422-979E-423C-9B01-D708A3ACC8D5}"/>
                </a:ext>
              </a:extLst>
            </p:cNvPr>
            <p:cNvSpPr/>
            <p:nvPr/>
          </p:nvSpPr>
          <p:spPr>
            <a:xfrm>
              <a:off x="4533076" y="5178616"/>
              <a:ext cx="3956168" cy="4666249"/>
            </a:xfrm>
            <a:custGeom>
              <a:avLst/>
              <a:gdLst>
                <a:gd name="connsiteX0" fmla="*/ 25357 w 3955709"/>
                <a:gd name="connsiteY0" fmla="*/ 2286536 h 4665708"/>
                <a:gd name="connsiteX1" fmla="*/ 3948272 w 3955709"/>
                <a:gd name="connsiteY1" fmla="*/ 25357 h 4665708"/>
                <a:gd name="connsiteX2" fmla="*/ 3948272 w 3955709"/>
                <a:gd name="connsiteY2" fmla="*/ 2422111 h 4665708"/>
                <a:gd name="connsiteX3" fmla="*/ 25357 w 3955709"/>
                <a:gd name="connsiteY3" fmla="*/ 4663342 h 4665708"/>
              </a:gdLst>
              <a:ahLst/>
              <a:cxnLst>
                <a:cxn ang="0">
                  <a:pos x="connsiteX0" y="connsiteY0"/>
                </a:cxn>
                <a:cxn ang="0">
                  <a:pos x="connsiteX1" y="connsiteY1"/>
                </a:cxn>
                <a:cxn ang="0">
                  <a:pos x="connsiteX2" y="connsiteY2"/>
                </a:cxn>
                <a:cxn ang="0">
                  <a:pos x="connsiteX3" y="connsiteY3"/>
                </a:cxn>
              </a:cxnLst>
              <a:rect l="l" t="t" r="r" b="b"/>
              <a:pathLst>
                <a:path w="3955709" h="4665708">
                  <a:moveTo>
                    <a:pt x="25357" y="2286536"/>
                  </a:moveTo>
                  <a:lnTo>
                    <a:pt x="3948272" y="25357"/>
                  </a:lnTo>
                  <a:lnTo>
                    <a:pt x="3948272" y="2422111"/>
                  </a:lnTo>
                  <a:lnTo>
                    <a:pt x="25357" y="4663342"/>
                  </a:lnTo>
                  <a:close/>
                </a:path>
              </a:pathLst>
            </a:custGeom>
            <a:solidFill>
              <a:srgbClr val="FFFFFF"/>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DDE55CE-5E1F-46FF-B16E-4B0B3D7DB09F}"/>
                </a:ext>
              </a:extLst>
            </p:cNvPr>
            <p:cNvSpPr/>
            <p:nvPr/>
          </p:nvSpPr>
          <p:spPr>
            <a:xfrm>
              <a:off x="8599138" y="3005090"/>
              <a:ext cx="845335" cy="4564808"/>
            </a:xfrm>
            <a:custGeom>
              <a:avLst/>
              <a:gdLst>
                <a:gd name="connsiteX0" fmla="*/ 848618 w 845237"/>
                <a:gd name="connsiteY0" fmla="*/ 25357 h 4564280"/>
                <a:gd name="connsiteX1" fmla="*/ 25357 w 845237"/>
                <a:gd name="connsiteY1" fmla="*/ 499704 h 4564280"/>
                <a:gd name="connsiteX2" fmla="*/ 25357 w 845237"/>
                <a:gd name="connsiteY2" fmla="*/ 4557180 h 4564280"/>
                <a:gd name="connsiteX3" fmla="*/ 848618 w 845237"/>
                <a:gd name="connsiteY3" fmla="*/ 4086552 h 4564280"/>
              </a:gdLst>
              <a:ahLst/>
              <a:cxnLst>
                <a:cxn ang="0">
                  <a:pos x="connsiteX0" y="connsiteY0"/>
                </a:cxn>
                <a:cxn ang="0">
                  <a:pos x="connsiteX1" y="connsiteY1"/>
                </a:cxn>
                <a:cxn ang="0">
                  <a:pos x="connsiteX2" y="connsiteY2"/>
                </a:cxn>
                <a:cxn ang="0">
                  <a:pos x="connsiteX3" y="connsiteY3"/>
                </a:cxn>
              </a:cxnLst>
              <a:rect l="l" t="t" r="r" b="b"/>
              <a:pathLst>
                <a:path w="845237" h="4564280">
                  <a:moveTo>
                    <a:pt x="848618" y="25357"/>
                  </a:moveTo>
                  <a:lnTo>
                    <a:pt x="25357" y="499704"/>
                  </a:lnTo>
                  <a:lnTo>
                    <a:pt x="25357" y="4557180"/>
                  </a:lnTo>
                  <a:lnTo>
                    <a:pt x="848618" y="4086552"/>
                  </a:lnTo>
                  <a:close/>
                </a:path>
              </a:pathLst>
            </a:custGeom>
            <a:solidFill>
              <a:srgbClr val="2F404F"/>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1D25AC2-16E7-4979-B134-5D34F59C66BA}"/>
                </a:ext>
              </a:extLst>
            </p:cNvPr>
            <p:cNvSpPr/>
            <p:nvPr/>
          </p:nvSpPr>
          <p:spPr>
            <a:xfrm>
              <a:off x="8599138" y="4008334"/>
              <a:ext cx="1961177" cy="3550407"/>
            </a:xfrm>
            <a:custGeom>
              <a:avLst/>
              <a:gdLst>
                <a:gd name="connsiteX0" fmla="*/ 746514 w 1960950"/>
                <a:gd name="connsiteY0" fmla="*/ 3140225 h 3549995"/>
                <a:gd name="connsiteX1" fmla="*/ 1939651 w 1960950"/>
                <a:gd name="connsiteY1" fmla="*/ 25357 h 3549995"/>
                <a:gd name="connsiteX2" fmla="*/ 1218494 w 1960950"/>
                <a:gd name="connsiteY2" fmla="*/ 443242 h 3549995"/>
                <a:gd name="connsiteX3" fmla="*/ 25357 w 1960950"/>
                <a:gd name="connsiteY3" fmla="*/ 3554053 h 3549995"/>
              </a:gdLst>
              <a:ahLst/>
              <a:cxnLst>
                <a:cxn ang="0">
                  <a:pos x="connsiteX0" y="connsiteY0"/>
                </a:cxn>
                <a:cxn ang="0">
                  <a:pos x="connsiteX1" y="connsiteY1"/>
                </a:cxn>
                <a:cxn ang="0">
                  <a:pos x="connsiteX2" y="connsiteY2"/>
                </a:cxn>
                <a:cxn ang="0">
                  <a:pos x="connsiteX3" y="connsiteY3"/>
                </a:cxn>
              </a:cxnLst>
              <a:rect l="l" t="t" r="r" b="b"/>
              <a:pathLst>
                <a:path w="1960950" h="3549995">
                  <a:moveTo>
                    <a:pt x="746514" y="3140225"/>
                  </a:moveTo>
                  <a:lnTo>
                    <a:pt x="1939651" y="25357"/>
                  </a:lnTo>
                  <a:lnTo>
                    <a:pt x="1218494" y="443242"/>
                  </a:lnTo>
                  <a:lnTo>
                    <a:pt x="25357" y="3554053"/>
                  </a:lnTo>
                </a:path>
              </a:pathLst>
            </a:custGeom>
            <a:solidFill>
              <a:srgbClr val="FFFFFF"/>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2A3D0D8-6349-42DC-A4A6-7706F77CCB5F}"/>
                </a:ext>
              </a:extLst>
            </p:cNvPr>
            <p:cNvSpPr/>
            <p:nvPr/>
          </p:nvSpPr>
          <p:spPr>
            <a:xfrm>
              <a:off x="9119864" y="4394145"/>
              <a:ext cx="1183469" cy="2164057"/>
            </a:xfrm>
            <a:custGeom>
              <a:avLst/>
              <a:gdLst>
                <a:gd name="connsiteX0" fmla="*/ 741442 w 1183331"/>
                <a:gd name="connsiteY0" fmla="*/ 278929 h 2163806"/>
                <a:gd name="connsiteX1" fmla="*/ 25357 w 1183331"/>
                <a:gd name="connsiteY1" fmla="*/ 2145888 h 2163806"/>
                <a:gd name="connsiteX2" fmla="*/ 459809 w 1183331"/>
                <a:gd name="connsiteY2" fmla="*/ 1894683 h 2163806"/>
                <a:gd name="connsiteX3" fmla="*/ 1175894 w 1183331"/>
                <a:gd name="connsiteY3" fmla="*/ 25357 h 2163806"/>
              </a:gdLst>
              <a:ahLst/>
              <a:cxnLst>
                <a:cxn ang="0">
                  <a:pos x="connsiteX0" y="connsiteY0"/>
                </a:cxn>
                <a:cxn ang="0">
                  <a:pos x="connsiteX1" y="connsiteY1"/>
                </a:cxn>
                <a:cxn ang="0">
                  <a:pos x="connsiteX2" y="connsiteY2"/>
                </a:cxn>
                <a:cxn ang="0">
                  <a:pos x="connsiteX3" y="connsiteY3"/>
                </a:cxn>
              </a:cxnLst>
              <a:rect l="l" t="t" r="r" b="b"/>
              <a:pathLst>
                <a:path w="1183331" h="2163806">
                  <a:moveTo>
                    <a:pt x="741442" y="278929"/>
                  </a:moveTo>
                  <a:lnTo>
                    <a:pt x="25357" y="2145888"/>
                  </a:lnTo>
                  <a:lnTo>
                    <a:pt x="459809" y="1894683"/>
                  </a:lnTo>
                  <a:lnTo>
                    <a:pt x="1175894" y="25357"/>
                  </a:lnTo>
                  <a:close/>
                </a:path>
              </a:pathLst>
            </a:custGeom>
            <a:solidFill>
              <a:srgbClr val="D0FBFD"/>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7DD2D5D9-BA0A-48A6-9EDD-6EBD516F1F25}"/>
                </a:ext>
              </a:extLst>
            </p:cNvPr>
            <p:cNvSpPr/>
            <p:nvPr/>
          </p:nvSpPr>
          <p:spPr>
            <a:xfrm>
              <a:off x="6956483" y="6862185"/>
              <a:ext cx="1251096" cy="879149"/>
            </a:xfrm>
            <a:custGeom>
              <a:avLst/>
              <a:gdLst>
                <a:gd name="connsiteX0" fmla="*/ 25357 w 1250950"/>
                <a:gd name="connsiteY0" fmla="*/ 718452 h 879046"/>
                <a:gd name="connsiteX1" fmla="*/ 25357 w 1250950"/>
                <a:gd name="connsiteY1" fmla="*/ 878032 h 879046"/>
                <a:gd name="connsiteX2" fmla="*/ 1227623 w 1250950"/>
                <a:gd name="connsiteY2" fmla="*/ 191024 h 879046"/>
                <a:gd name="connsiteX3" fmla="*/ 1227623 w 1250950"/>
                <a:gd name="connsiteY3" fmla="*/ 25357 h 879046"/>
              </a:gdLst>
              <a:ahLst/>
              <a:cxnLst>
                <a:cxn ang="0">
                  <a:pos x="connsiteX0" y="connsiteY0"/>
                </a:cxn>
                <a:cxn ang="0">
                  <a:pos x="connsiteX1" y="connsiteY1"/>
                </a:cxn>
                <a:cxn ang="0">
                  <a:pos x="connsiteX2" y="connsiteY2"/>
                </a:cxn>
                <a:cxn ang="0">
                  <a:pos x="connsiteX3" y="connsiteY3"/>
                </a:cxn>
              </a:cxnLst>
              <a:rect l="l" t="t" r="r" b="b"/>
              <a:pathLst>
                <a:path w="1250950" h="879046">
                  <a:moveTo>
                    <a:pt x="25357" y="718452"/>
                  </a:moveTo>
                  <a:lnTo>
                    <a:pt x="25357" y="878032"/>
                  </a:lnTo>
                  <a:lnTo>
                    <a:pt x="1227623" y="191024"/>
                  </a:lnTo>
                  <a:lnTo>
                    <a:pt x="1227623" y="25357"/>
                  </a:lnTo>
                  <a:close/>
                </a:path>
              </a:pathLst>
            </a:custGeom>
            <a:solidFill>
              <a:srgbClr val="C8E6EB"/>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FBA17D1-7C71-4253-9667-63F6C57B2420}"/>
                </a:ext>
              </a:extLst>
            </p:cNvPr>
            <p:cNvSpPr/>
            <p:nvPr/>
          </p:nvSpPr>
          <p:spPr>
            <a:xfrm>
              <a:off x="6956483" y="7105979"/>
              <a:ext cx="1251096" cy="879149"/>
            </a:xfrm>
            <a:custGeom>
              <a:avLst/>
              <a:gdLst>
                <a:gd name="connsiteX0" fmla="*/ 25357 w 1250950"/>
                <a:gd name="connsiteY0" fmla="*/ 718452 h 879046"/>
                <a:gd name="connsiteX1" fmla="*/ 25357 w 1250950"/>
                <a:gd name="connsiteY1" fmla="*/ 878032 h 879046"/>
                <a:gd name="connsiteX2" fmla="*/ 1227623 w 1250950"/>
                <a:gd name="connsiteY2" fmla="*/ 191023 h 879046"/>
                <a:gd name="connsiteX3" fmla="*/ 1227623 w 1250950"/>
                <a:gd name="connsiteY3" fmla="*/ 25357 h 879046"/>
              </a:gdLst>
              <a:ahLst/>
              <a:cxnLst>
                <a:cxn ang="0">
                  <a:pos x="connsiteX0" y="connsiteY0"/>
                </a:cxn>
                <a:cxn ang="0">
                  <a:pos x="connsiteX1" y="connsiteY1"/>
                </a:cxn>
                <a:cxn ang="0">
                  <a:pos x="connsiteX2" y="connsiteY2"/>
                </a:cxn>
                <a:cxn ang="0">
                  <a:pos x="connsiteX3" y="connsiteY3"/>
                </a:cxn>
              </a:cxnLst>
              <a:rect l="l" t="t" r="r" b="b"/>
              <a:pathLst>
                <a:path w="1250950" h="879046">
                  <a:moveTo>
                    <a:pt x="25357" y="718452"/>
                  </a:moveTo>
                  <a:lnTo>
                    <a:pt x="25357" y="878032"/>
                  </a:lnTo>
                  <a:lnTo>
                    <a:pt x="1227623" y="191023"/>
                  </a:lnTo>
                  <a:lnTo>
                    <a:pt x="1227623" y="25357"/>
                  </a:lnTo>
                  <a:close/>
                </a:path>
              </a:pathLst>
            </a:custGeom>
            <a:solidFill>
              <a:srgbClr val="C8E6EB"/>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226AB72F-B20C-400F-BF83-7DEAAD7D88EC}"/>
                </a:ext>
              </a:extLst>
            </p:cNvPr>
            <p:cNvSpPr/>
            <p:nvPr/>
          </p:nvSpPr>
          <p:spPr>
            <a:xfrm>
              <a:off x="6956483" y="7350112"/>
              <a:ext cx="1251096" cy="879149"/>
            </a:xfrm>
            <a:custGeom>
              <a:avLst/>
              <a:gdLst>
                <a:gd name="connsiteX0" fmla="*/ 25357 w 1250950"/>
                <a:gd name="connsiteY0" fmla="*/ 718452 h 879046"/>
                <a:gd name="connsiteX1" fmla="*/ 25357 w 1250950"/>
                <a:gd name="connsiteY1" fmla="*/ 878032 h 879046"/>
                <a:gd name="connsiteX2" fmla="*/ 1227623 w 1250950"/>
                <a:gd name="connsiteY2" fmla="*/ 191023 h 879046"/>
                <a:gd name="connsiteX3" fmla="*/ 1227623 w 1250950"/>
                <a:gd name="connsiteY3" fmla="*/ 25357 h 879046"/>
              </a:gdLst>
              <a:ahLst/>
              <a:cxnLst>
                <a:cxn ang="0">
                  <a:pos x="connsiteX0" y="connsiteY0"/>
                </a:cxn>
                <a:cxn ang="0">
                  <a:pos x="connsiteX1" y="connsiteY1"/>
                </a:cxn>
                <a:cxn ang="0">
                  <a:pos x="connsiteX2" y="connsiteY2"/>
                </a:cxn>
                <a:cxn ang="0">
                  <a:pos x="connsiteX3" y="connsiteY3"/>
                </a:cxn>
              </a:cxnLst>
              <a:rect l="l" t="t" r="r" b="b"/>
              <a:pathLst>
                <a:path w="1250950" h="879046">
                  <a:moveTo>
                    <a:pt x="25357" y="718452"/>
                  </a:moveTo>
                  <a:lnTo>
                    <a:pt x="25357" y="878032"/>
                  </a:lnTo>
                  <a:lnTo>
                    <a:pt x="1227623" y="191023"/>
                  </a:lnTo>
                  <a:lnTo>
                    <a:pt x="1227623" y="25357"/>
                  </a:lnTo>
                  <a:close/>
                </a:path>
              </a:pathLst>
            </a:custGeom>
            <a:solidFill>
              <a:srgbClr val="C8E6EB"/>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98583BF-2BEC-49E3-A2AF-E65642462D84}"/>
                </a:ext>
              </a:extLst>
            </p:cNvPr>
            <p:cNvSpPr/>
            <p:nvPr/>
          </p:nvSpPr>
          <p:spPr>
            <a:xfrm>
              <a:off x="6986577" y="6239342"/>
              <a:ext cx="236693" cy="1217282"/>
            </a:xfrm>
            <a:custGeom>
              <a:avLst/>
              <a:gdLst>
                <a:gd name="connsiteX0" fmla="*/ 241400 w 236666"/>
                <a:gd name="connsiteY0" fmla="*/ 25357 h 1217141"/>
                <a:gd name="connsiteX1" fmla="*/ 25357 w 236666"/>
                <a:gd name="connsiteY1" fmla="*/ 149776 h 1217141"/>
                <a:gd name="connsiteX2" fmla="*/ 25357 w 236666"/>
                <a:gd name="connsiteY2" fmla="*/ 1198208 h 1217141"/>
                <a:gd name="connsiteX3" fmla="*/ 241400 w 236666"/>
                <a:gd name="connsiteY3" fmla="*/ 1074804 h 1217141"/>
              </a:gdLst>
              <a:ahLst/>
              <a:cxnLst>
                <a:cxn ang="0">
                  <a:pos x="connsiteX0" y="connsiteY0"/>
                </a:cxn>
                <a:cxn ang="0">
                  <a:pos x="connsiteX1" y="connsiteY1"/>
                </a:cxn>
                <a:cxn ang="0">
                  <a:pos x="connsiteX2" y="connsiteY2"/>
                </a:cxn>
                <a:cxn ang="0">
                  <a:pos x="connsiteX3" y="connsiteY3"/>
                </a:cxn>
              </a:cxnLst>
              <a:rect l="l" t="t" r="r" b="b"/>
              <a:pathLst>
                <a:path w="236666" h="1217141">
                  <a:moveTo>
                    <a:pt x="241400" y="25357"/>
                  </a:moveTo>
                  <a:lnTo>
                    <a:pt x="25357" y="149776"/>
                  </a:lnTo>
                  <a:lnTo>
                    <a:pt x="25357" y="1198208"/>
                  </a:lnTo>
                  <a:lnTo>
                    <a:pt x="241400" y="1074804"/>
                  </a:lnTo>
                  <a:close/>
                </a:path>
              </a:pathLst>
            </a:custGeom>
            <a:solidFill>
              <a:srgbClr val="D0FBFD"/>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AC04B10-77F7-4307-8510-D89C50FCAB9B}"/>
                </a:ext>
              </a:extLst>
            </p:cNvPr>
            <p:cNvSpPr/>
            <p:nvPr/>
          </p:nvSpPr>
          <p:spPr>
            <a:xfrm>
              <a:off x="6986577" y="6573080"/>
              <a:ext cx="236693" cy="879149"/>
            </a:xfrm>
            <a:custGeom>
              <a:avLst/>
              <a:gdLst>
                <a:gd name="connsiteX0" fmla="*/ 241400 w 236666"/>
                <a:gd name="connsiteY0" fmla="*/ 25357 h 879046"/>
                <a:gd name="connsiteX1" fmla="*/ 25357 w 236666"/>
                <a:gd name="connsiteY1" fmla="*/ 149776 h 879046"/>
                <a:gd name="connsiteX2" fmla="*/ 25357 w 236666"/>
                <a:gd name="connsiteY2" fmla="*/ 864508 h 879046"/>
                <a:gd name="connsiteX3" fmla="*/ 241400 w 236666"/>
                <a:gd name="connsiteY3" fmla="*/ 741104 h 879046"/>
              </a:gdLst>
              <a:ahLst/>
              <a:cxnLst>
                <a:cxn ang="0">
                  <a:pos x="connsiteX0" y="connsiteY0"/>
                </a:cxn>
                <a:cxn ang="0">
                  <a:pos x="connsiteX1" y="connsiteY1"/>
                </a:cxn>
                <a:cxn ang="0">
                  <a:pos x="connsiteX2" y="connsiteY2"/>
                </a:cxn>
                <a:cxn ang="0">
                  <a:pos x="connsiteX3" y="connsiteY3"/>
                </a:cxn>
              </a:cxnLst>
              <a:rect l="l" t="t" r="r" b="b"/>
              <a:pathLst>
                <a:path w="236666" h="879046">
                  <a:moveTo>
                    <a:pt x="241400" y="25357"/>
                  </a:moveTo>
                  <a:lnTo>
                    <a:pt x="25357" y="149776"/>
                  </a:lnTo>
                  <a:lnTo>
                    <a:pt x="25357" y="864508"/>
                  </a:lnTo>
                  <a:lnTo>
                    <a:pt x="241400" y="741104"/>
                  </a:lnTo>
                  <a:close/>
                </a:path>
              </a:pathLst>
            </a:custGeom>
            <a:solidFill>
              <a:schemeClr val="accent2"/>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05837F53-1007-4574-83E8-E8AD9B9CA415}"/>
                </a:ext>
              </a:extLst>
            </p:cNvPr>
            <p:cNvSpPr/>
            <p:nvPr/>
          </p:nvSpPr>
          <p:spPr>
            <a:xfrm>
              <a:off x="7281092" y="6065204"/>
              <a:ext cx="236693" cy="1217282"/>
            </a:xfrm>
            <a:custGeom>
              <a:avLst/>
              <a:gdLst>
                <a:gd name="connsiteX0" fmla="*/ 241400 w 236666"/>
                <a:gd name="connsiteY0" fmla="*/ 25357 h 1217141"/>
                <a:gd name="connsiteX1" fmla="*/ 25357 w 236666"/>
                <a:gd name="connsiteY1" fmla="*/ 150114 h 1217141"/>
                <a:gd name="connsiteX2" fmla="*/ 25357 w 236666"/>
                <a:gd name="connsiteY2" fmla="*/ 1198208 h 1217141"/>
                <a:gd name="connsiteX3" fmla="*/ 241400 w 236666"/>
                <a:gd name="connsiteY3" fmla="*/ 1074803 h 1217141"/>
              </a:gdLst>
              <a:ahLst/>
              <a:cxnLst>
                <a:cxn ang="0">
                  <a:pos x="connsiteX0" y="connsiteY0"/>
                </a:cxn>
                <a:cxn ang="0">
                  <a:pos x="connsiteX1" y="connsiteY1"/>
                </a:cxn>
                <a:cxn ang="0">
                  <a:pos x="connsiteX2" y="connsiteY2"/>
                </a:cxn>
                <a:cxn ang="0">
                  <a:pos x="connsiteX3" y="connsiteY3"/>
                </a:cxn>
              </a:cxnLst>
              <a:rect l="l" t="t" r="r" b="b"/>
              <a:pathLst>
                <a:path w="236666" h="1217141">
                  <a:moveTo>
                    <a:pt x="241400" y="25357"/>
                  </a:moveTo>
                  <a:lnTo>
                    <a:pt x="25357" y="150114"/>
                  </a:lnTo>
                  <a:lnTo>
                    <a:pt x="25357" y="1198208"/>
                  </a:lnTo>
                  <a:lnTo>
                    <a:pt x="241400" y="1074803"/>
                  </a:lnTo>
                  <a:close/>
                </a:path>
              </a:pathLst>
            </a:custGeom>
            <a:solidFill>
              <a:srgbClr val="D0FBFD"/>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03B7AD8-0120-474A-8314-E0D07A1C0293}"/>
                </a:ext>
              </a:extLst>
            </p:cNvPr>
            <p:cNvSpPr/>
            <p:nvPr/>
          </p:nvSpPr>
          <p:spPr>
            <a:xfrm>
              <a:off x="7281092" y="6785429"/>
              <a:ext cx="236693" cy="473388"/>
            </a:xfrm>
            <a:custGeom>
              <a:avLst/>
              <a:gdLst>
                <a:gd name="connsiteX0" fmla="*/ 241400 w 236666"/>
                <a:gd name="connsiteY0" fmla="*/ 25357 h 473332"/>
                <a:gd name="connsiteX1" fmla="*/ 25357 w 236666"/>
                <a:gd name="connsiteY1" fmla="*/ 149776 h 473332"/>
                <a:gd name="connsiteX2" fmla="*/ 25357 w 236666"/>
                <a:gd name="connsiteY2" fmla="*/ 478066 h 473332"/>
                <a:gd name="connsiteX3" fmla="*/ 241400 w 236666"/>
                <a:gd name="connsiteY3" fmla="*/ 354661 h 473332"/>
              </a:gdLst>
              <a:ahLst/>
              <a:cxnLst>
                <a:cxn ang="0">
                  <a:pos x="connsiteX0" y="connsiteY0"/>
                </a:cxn>
                <a:cxn ang="0">
                  <a:pos x="connsiteX1" y="connsiteY1"/>
                </a:cxn>
                <a:cxn ang="0">
                  <a:pos x="connsiteX2" y="connsiteY2"/>
                </a:cxn>
                <a:cxn ang="0">
                  <a:pos x="connsiteX3" y="connsiteY3"/>
                </a:cxn>
              </a:cxnLst>
              <a:rect l="l" t="t" r="r" b="b"/>
              <a:pathLst>
                <a:path w="236666" h="473332">
                  <a:moveTo>
                    <a:pt x="241400" y="25357"/>
                  </a:moveTo>
                  <a:lnTo>
                    <a:pt x="25357" y="149776"/>
                  </a:lnTo>
                  <a:lnTo>
                    <a:pt x="25357" y="478066"/>
                  </a:lnTo>
                  <a:lnTo>
                    <a:pt x="241400" y="354661"/>
                  </a:lnTo>
                  <a:close/>
                </a:path>
              </a:pathLst>
            </a:custGeom>
            <a:solidFill>
              <a:schemeClr val="accent4"/>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5C78602D-8D50-4FEB-B5F6-01B48BC2296E}"/>
                </a:ext>
              </a:extLst>
            </p:cNvPr>
            <p:cNvSpPr/>
            <p:nvPr/>
          </p:nvSpPr>
          <p:spPr>
            <a:xfrm>
              <a:off x="7575269" y="5891402"/>
              <a:ext cx="236693" cy="1217282"/>
            </a:xfrm>
            <a:custGeom>
              <a:avLst/>
              <a:gdLst>
                <a:gd name="connsiteX0" fmla="*/ 241400 w 236666"/>
                <a:gd name="connsiteY0" fmla="*/ 25357 h 1217141"/>
                <a:gd name="connsiteX1" fmla="*/ 25357 w 236666"/>
                <a:gd name="connsiteY1" fmla="*/ 149776 h 1217141"/>
                <a:gd name="connsiteX2" fmla="*/ 25357 w 236666"/>
                <a:gd name="connsiteY2" fmla="*/ 1198208 h 1217141"/>
                <a:gd name="connsiteX3" fmla="*/ 241400 w 236666"/>
                <a:gd name="connsiteY3" fmla="*/ 1074803 h 1217141"/>
              </a:gdLst>
              <a:ahLst/>
              <a:cxnLst>
                <a:cxn ang="0">
                  <a:pos x="connsiteX0" y="connsiteY0"/>
                </a:cxn>
                <a:cxn ang="0">
                  <a:pos x="connsiteX1" y="connsiteY1"/>
                </a:cxn>
                <a:cxn ang="0">
                  <a:pos x="connsiteX2" y="connsiteY2"/>
                </a:cxn>
                <a:cxn ang="0">
                  <a:pos x="connsiteX3" y="connsiteY3"/>
                </a:cxn>
              </a:cxnLst>
              <a:rect l="l" t="t" r="r" b="b"/>
              <a:pathLst>
                <a:path w="236666" h="1217141">
                  <a:moveTo>
                    <a:pt x="241400" y="25357"/>
                  </a:moveTo>
                  <a:lnTo>
                    <a:pt x="25357" y="149776"/>
                  </a:lnTo>
                  <a:lnTo>
                    <a:pt x="25357" y="1198208"/>
                  </a:lnTo>
                  <a:lnTo>
                    <a:pt x="241400" y="1074803"/>
                  </a:lnTo>
                  <a:close/>
                </a:path>
              </a:pathLst>
            </a:custGeom>
            <a:solidFill>
              <a:schemeClr val="accent5"/>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48EB1915-5DDB-4207-8DEF-0FEA1F19E73F}"/>
                </a:ext>
              </a:extLst>
            </p:cNvPr>
            <p:cNvSpPr/>
            <p:nvPr/>
          </p:nvSpPr>
          <p:spPr>
            <a:xfrm>
              <a:off x="7869783" y="5717263"/>
              <a:ext cx="236693" cy="1217282"/>
            </a:xfrm>
            <a:custGeom>
              <a:avLst/>
              <a:gdLst>
                <a:gd name="connsiteX0" fmla="*/ 241400 w 236666"/>
                <a:gd name="connsiteY0" fmla="*/ 25357 h 1217141"/>
                <a:gd name="connsiteX1" fmla="*/ 25357 w 236666"/>
                <a:gd name="connsiteY1" fmla="*/ 150114 h 1217141"/>
                <a:gd name="connsiteX2" fmla="*/ 25357 w 236666"/>
                <a:gd name="connsiteY2" fmla="*/ 1198547 h 1217141"/>
                <a:gd name="connsiteX3" fmla="*/ 241400 w 236666"/>
                <a:gd name="connsiteY3" fmla="*/ 1075142 h 1217141"/>
              </a:gdLst>
              <a:ahLst/>
              <a:cxnLst>
                <a:cxn ang="0">
                  <a:pos x="connsiteX0" y="connsiteY0"/>
                </a:cxn>
                <a:cxn ang="0">
                  <a:pos x="connsiteX1" y="connsiteY1"/>
                </a:cxn>
                <a:cxn ang="0">
                  <a:pos x="connsiteX2" y="connsiteY2"/>
                </a:cxn>
                <a:cxn ang="0">
                  <a:pos x="connsiteX3" y="connsiteY3"/>
                </a:cxn>
              </a:cxnLst>
              <a:rect l="l" t="t" r="r" b="b"/>
              <a:pathLst>
                <a:path w="236666" h="1217141">
                  <a:moveTo>
                    <a:pt x="241400" y="25357"/>
                  </a:moveTo>
                  <a:lnTo>
                    <a:pt x="25357" y="150114"/>
                  </a:lnTo>
                  <a:lnTo>
                    <a:pt x="25357" y="1198547"/>
                  </a:lnTo>
                  <a:lnTo>
                    <a:pt x="241400" y="1075142"/>
                  </a:lnTo>
                  <a:close/>
                </a:path>
              </a:pathLst>
            </a:custGeom>
            <a:solidFill>
              <a:srgbClr val="D0FBFD"/>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82C84CC9-D50B-4C0E-9E21-C0D7DFB123F4}"/>
                </a:ext>
              </a:extLst>
            </p:cNvPr>
            <p:cNvSpPr/>
            <p:nvPr/>
          </p:nvSpPr>
          <p:spPr>
            <a:xfrm>
              <a:off x="7869783" y="5994194"/>
              <a:ext cx="236693" cy="946776"/>
            </a:xfrm>
            <a:custGeom>
              <a:avLst/>
              <a:gdLst>
                <a:gd name="connsiteX0" fmla="*/ 241400 w 236666"/>
                <a:gd name="connsiteY0" fmla="*/ 25357 h 946665"/>
                <a:gd name="connsiteX1" fmla="*/ 25357 w 236666"/>
                <a:gd name="connsiteY1" fmla="*/ 149776 h 946665"/>
                <a:gd name="connsiteX2" fmla="*/ 25357 w 236666"/>
                <a:gd name="connsiteY2" fmla="*/ 921647 h 946665"/>
                <a:gd name="connsiteX3" fmla="*/ 241400 w 236666"/>
                <a:gd name="connsiteY3" fmla="*/ 798242 h 946665"/>
              </a:gdLst>
              <a:ahLst/>
              <a:cxnLst>
                <a:cxn ang="0">
                  <a:pos x="connsiteX0" y="connsiteY0"/>
                </a:cxn>
                <a:cxn ang="0">
                  <a:pos x="connsiteX1" y="connsiteY1"/>
                </a:cxn>
                <a:cxn ang="0">
                  <a:pos x="connsiteX2" y="connsiteY2"/>
                </a:cxn>
                <a:cxn ang="0">
                  <a:pos x="connsiteX3" y="connsiteY3"/>
                </a:cxn>
              </a:cxnLst>
              <a:rect l="l" t="t" r="r" b="b"/>
              <a:pathLst>
                <a:path w="236666" h="946665">
                  <a:moveTo>
                    <a:pt x="241400" y="25357"/>
                  </a:moveTo>
                  <a:lnTo>
                    <a:pt x="25357" y="149776"/>
                  </a:lnTo>
                  <a:lnTo>
                    <a:pt x="25357" y="921647"/>
                  </a:lnTo>
                  <a:lnTo>
                    <a:pt x="241400" y="798242"/>
                  </a:lnTo>
                  <a:close/>
                </a:path>
              </a:pathLst>
            </a:custGeom>
            <a:solidFill>
              <a:schemeClr val="accent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C39598F0-7D1F-4706-BB6B-5C45B20A2E39}"/>
                </a:ext>
              </a:extLst>
            </p:cNvPr>
            <p:cNvSpPr/>
            <p:nvPr/>
          </p:nvSpPr>
          <p:spPr>
            <a:xfrm>
              <a:off x="6054680" y="6413481"/>
              <a:ext cx="743895" cy="608641"/>
            </a:xfrm>
            <a:custGeom>
              <a:avLst/>
              <a:gdLst>
                <a:gd name="connsiteX0" fmla="*/ 751585 w 743808"/>
                <a:gd name="connsiteY0" fmla="*/ 25357 h 608570"/>
                <a:gd name="connsiteX1" fmla="*/ 25357 w 743808"/>
                <a:gd name="connsiteY1" fmla="*/ 443918 h 608570"/>
                <a:gd name="connsiteX2" fmla="*/ 25357 w 743808"/>
                <a:gd name="connsiteY2" fmla="*/ 603499 h 608570"/>
                <a:gd name="connsiteX3" fmla="*/ 751585 w 743808"/>
                <a:gd name="connsiteY3" fmla="*/ 188656 h 608570"/>
              </a:gdLst>
              <a:ahLst/>
              <a:cxnLst>
                <a:cxn ang="0">
                  <a:pos x="connsiteX0" y="connsiteY0"/>
                </a:cxn>
                <a:cxn ang="0">
                  <a:pos x="connsiteX1" y="connsiteY1"/>
                </a:cxn>
                <a:cxn ang="0">
                  <a:pos x="connsiteX2" y="connsiteY2"/>
                </a:cxn>
                <a:cxn ang="0">
                  <a:pos x="connsiteX3" y="connsiteY3"/>
                </a:cxn>
              </a:cxnLst>
              <a:rect l="l" t="t" r="r" b="b"/>
              <a:pathLst>
                <a:path w="743808" h="608570">
                  <a:moveTo>
                    <a:pt x="751585" y="25357"/>
                  </a:moveTo>
                  <a:lnTo>
                    <a:pt x="25357" y="443918"/>
                  </a:lnTo>
                  <a:lnTo>
                    <a:pt x="25357" y="603499"/>
                  </a:lnTo>
                  <a:lnTo>
                    <a:pt x="751585" y="188656"/>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525CB8FA-35C1-47D4-B4F7-227EA625C8C6}"/>
                </a:ext>
              </a:extLst>
            </p:cNvPr>
            <p:cNvSpPr/>
            <p:nvPr/>
          </p:nvSpPr>
          <p:spPr>
            <a:xfrm>
              <a:off x="6054680" y="6657614"/>
              <a:ext cx="743895" cy="608641"/>
            </a:xfrm>
            <a:custGeom>
              <a:avLst/>
              <a:gdLst>
                <a:gd name="connsiteX0" fmla="*/ 751585 w 743808"/>
                <a:gd name="connsiteY0" fmla="*/ 25357 h 608570"/>
                <a:gd name="connsiteX1" fmla="*/ 25357 w 743808"/>
                <a:gd name="connsiteY1" fmla="*/ 443918 h 608570"/>
                <a:gd name="connsiteX2" fmla="*/ 25357 w 743808"/>
                <a:gd name="connsiteY2" fmla="*/ 603499 h 608570"/>
                <a:gd name="connsiteX3" fmla="*/ 751585 w 743808"/>
                <a:gd name="connsiteY3" fmla="*/ 188656 h 608570"/>
              </a:gdLst>
              <a:ahLst/>
              <a:cxnLst>
                <a:cxn ang="0">
                  <a:pos x="connsiteX0" y="connsiteY0"/>
                </a:cxn>
                <a:cxn ang="0">
                  <a:pos x="connsiteX1" y="connsiteY1"/>
                </a:cxn>
                <a:cxn ang="0">
                  <a:pos x="connsiteX2" y="connsiteY2"/>
                </a:cxn>
                <a:cxn ang="0">
                  <a:pos x="connsiteX3" y="connsiteY3"/>
                </a:cxn>
              </a:cxnLst>
              <a:rect l="l" t="t" r="r" b="b"/>
              <a:pathLst>
                <a:path w="743808" h="608570">
                  <a:moveTo>
                    <a:pt x="751585" y="25357"/>
                  </a:moveTo>
                  <a:lnTo>
                    <a:pt x="25357" y="443918"/>
                  </a:lnTo>
                  <a:lnTo>
                    <a:pt x="25357" y="603499"/>
                  </a:lnTo>
                  <a:lnTo>
                    <a:pt x="751585" y="188656"/>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4B05D60-AF45-4794-88D9-800EF6EF707A}"/>
                </a:ext>
              </a:extLst>
            </p:cNvPr>
            <p:cNvSpPr/>
            <p:nvPr/>
          </p:nvSpPr>
          <p:spPr>
            <a:xfrm>
              <a:off x="6054680" y="6901409"/>
              <a:ext cx="743895" cy="608641"/>
            </a:xfrm>
            <a:custGeom>
              <a:avLst/>
              <a:gdLst>
                <a:gd name="connsiteX0" fmla="*/ 751585 w 743808"/>
                <a:gd name="connsiteY0" fmla="*/ 25357 h 608570"/>
                <a:gd name="connsiteX1" fmla="*/ 25357 w 743808"/>
                <a:gd name="connsiteY1" fmla="*/ 443919 h 608570"/>
                <a:gd name="connsiteX2" fmla="*/ 25357 w 743808"/>
                <a:gd name="connsiteY2" fmla="*/ 603499 h 608570"/>
                <a:gd name="connsiteX3" fmla="*/ 751585 w 743808"/>
                <a:gd name="connsiteY3" fmla="*/ 188657 h 608570"/>
              </a:gdLst>
              <a:ahLst/>
              <a:cxnLst>
                <a:cxn ang="0">
                  <a:pos x="connsiteX0" y="connsiteY0"/>
                </a:cxn>
                <a:cxn ang="0">
                  <a:pos x="connsiteX1" y="connsiteY1"/>
                </a:cxn>
                <a:cxn ang="0">
                  <a:pos x="connsiteX2" y="connsiteY2"/>
                </a:cxn>
                <a:cxn ang="0">
                  <a:pos x="connsiteX3" y="connsiteY3"/>
                </a:cxn>
              </a:cxnLst>
              <a:rect l="l" t="t" r="r" b="b"/>
              <a:pathLst>
                <a:path w="743808" h="608570">
                  <a:moveTo>
                    <a:pt x="751585" y="25357"/>
                  </a:moveTo>
                  <a:lnTo>
                    <a:pt x="25357" y="443919"/>
                  </a:lnTo>
                  <a:lnTo>
                    <a:pt x="25357" y="603499"/>
                  </a:lnTo>
                  <a:lnTo>
                    <a:pt x="751585" y="188657"/>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927F45E8-2B2D-4A2A-9320-E632A827C134}"/>
                </a:ext>
              </a:extLst>
            </p:cNvPr>
            <p:cNvSpPr/>
            <p:nvPr/>
          </p:nvSpPr>
          <p:spPr>
            <a:xfrm>
              <a:off x="6054680" y="7144527"/>
              <a:ext cx="743895" cy="608641"/>
            </a:xfrm>
            <a:custGeom>
              <a:avLst/>
              <a:gdLst>
                <a:gd name="connsiteX0" fmla="*/ 751585 w 743808"/>
                <a:gd name="connsiteY0" fmla="*/ 25357 h 608570"/>
                <a:gd name="connsiteX1" fmla="*/ 25357 w 743808"/>
                <a:gd name="connsiteY1" fmla="*/ 443919 h 608570"/>
                <a:gd name="connsiteX2" fmla="*/ 25357 w 743808"/>
                <a:gd name="connsiteY2" fmla="*/ 603499 h 608570"/>
                <a:gd name="connsiteX3" fmla="*/ 751585 w 743808"/>
                <a:gd name="connsiteY3" fmla="*/ 188319 h 608570"/>
              </a:gdLst>
              <a:ahLst/>
              <a:cxnLst>
                <a:cxn ang="0">
                  <a:pos x="connsiteX0" y="connsiteY0"/>
                </a:cxn>
                <a:cxn ang="0">
                  <a:pos x="connsiteX1" y="connsiteY1"/>
                </a:cxn>
                <a:cxn ang="0">
                  <a:pos x="connsiteX2" y="connsiteY2"/>
                </a:cxn>
                <a:cxn ang="0">
                  <a:pos x="connsiteX3" y="connsiteY3"/>
                </a:cxn>
              </a:cxnLst>
              <a:rect l="l" t="t" r="r" b="b"/>
              <a:pathLst>
                <a:path w="743808" h="608570">
                  <a:moveTo>
                    <a:pt x="751585" y="25357"/>
                  </a:moveTo>
                  <a:lnTo>
                    <a:pt x="25357" y="443919"/>
                  </a:lnTo>
                  <a:lnTo>
                    <a:pt x="25357" y="603499"/>
                  </a:lnTo>
                  <a:lnTo>
                    <a:pt x="751585" y="188319"/>
                  </a:lnTo>
                  <a:close/>
                </a:path>
              </a:pathLst>
            </a:custGeom>
            <a:solidFill>
              <a:srgbClr val="C8E6EB"/>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BCABAFE0-9494-481D-92DC-C4FD171A84C2}"/>
                </a:ext>
              </a:extLst>
            </p:cNvPr>
            <p:cNvSpPr/>
            <p:nvPr/>
          </p:nvSpPr>
          <p:spPr>
            <a:xfrm>
              <a:off x="6054680" y="7388321"/>
              <a:ext cx="743895" cy="608641"/>
            </a:xfrm>
            <a:custGeom>
              <a:avLst/>
              <a:gdLst>
                <a:gd name="connsiteX0" fmla="*/ 751585 w 743808"/>
                <a:gd name="connsiteY0" fmla="*/ 25357 h 608570"/>
                <a:gd name="connsiteX1" fmla="*/ 25357 w 743808"/>
                <a:gd name="connsiteY1" fmla="*/ 443919 h 608570"/>
                <a:gd name="connsiteX2" fmla="*/ 25357 w 743808"/>
                <a:gd name="connsiteY2" fmla="*/ 603499 h 608570"/>
                <a:gd name="connsiteX3" fmla="*/ 751585 w 743808"/>
                <a:gd name="connsiteY3" fmla="*/ 188657 h 608570"/>
              </a:gdLst>
              <a:ahLst/>
              <a:cxnLst>
                <a:cxn ang="0">
                  <a:pos x="connsiteX0" y="connsiteY0"/>
                </a:cxn>
                <a:cxn ang="0">
                  <a:pos x="connsiteX1" y="connsiteY1"/>
                </a:cxn>
                <a:cxn ang="0">
                  <a:pos x="connsiteX2" y="connsiteY2"/>
                </a:cxn>
                <a:cxn ang="0">
                  <a:pos x="connsiteX3" y="connsiteY3"/>
                </a:cxn>
              </a:cxnLst>
              <a:rect l="l" t="t" r="r" b="b"/>
              <a:pathLst>
                <a:path w="743808" h="608570">
                  <a:moveTo>
                    <a:pt x="751585" y="25357"/>
                  </a:moveTo>
                  <a:lnTo>
                    <a:pt x="25357" y="443919"/>
                  </a:lnTo>
                  <a:lnTo>
                    <a:pt x="25357" y="603499"/>
                  </a:lnTo>
                  <a:lnTo>
                    <a:pt x="751585" y="188657"/>
                  </a:lnTo>
                  <a:close/>
                </a:path>
              </a:pathLst>
            </a:custGeom>
            <a:solidFill>
              <a:srgbClr val="C8E6EB"/>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6BD642C7-A24C-4538-A32D-6B9B0DBB4CE7}"/>
                </a:ext>
              </a:extLst>
            </p:cNvPr>
            <p:cNvSpPr/>
            <p:nvPr/>
          </p:nvSpPr>
          <p:spPr>
            <a:xfrm>
              <a:off x="6054680" y="7632454"/>
              <a:ext cx="743895" cy="608641"/>
            </a:xfrm>
            <a:custGeom>
              <a:avLst/>
              <a:gdLst>
                <a:gd name="connsiteX0" fmla="*/ 751585 w 743808"/>
                <a:gd name="connsiteY0" fmla="*/ 25357 h 608570"/>
                <a:gd name="connsiteX1" fmla="*/ 25357 w 743808"/>
                <a:gd name="connsiteY1" fmla="*/ 443919 h 608570"/>
                <a:gd name="connsiteX2" fmla="*/ 25357 w 743808"/>
                <a:gd name="connsiteY2" fmla="*/ 603499 h 608570"/>
                <a:gd name="connsiteX3" fmla="*/ 751585 w 743808"/>
                <a:gd name="connsiteY3" fmla="*/ 188319 h 608570"/>
              </a:gdLst>
              <a:ahLst/>
              <a:cxnLst>
                <a:cxn ang="0">
                  <a:pos x="connsiteX0" y="connsiteY0"/>
                </a:cxn>
                <a:cxn ang="0">
                  <a:pos x="connsiteX1" y="connsiteY1"/>
                </a:cxn>
                <a:cxn ang="0">
                  <a:pos x="connsiteX2" y="connsiteY2"/>
                </a:cxn>
                <a:cxn ang="0">
                  <a:pos x="connsiteX3" y="connsiteY3"/>
                </a:cxn>
              </a:cxnLst>
              <a:rect l="l" t="t" r="r" b="b"/>
              <a:pathLst>
                <a:path w="743808" h="608570">
                  <a:moveTo>
                    <a:pt x="751585" y="25357"/>
                  </a:moveTo>
                  <a:lnTo>
                    <a:pt x="25357" y="443919"/>
                  </a:lnTo>
                  <a:lnTo>
                    <a:pt x="25357" y="603499"/>
                  </a:lnTo>
                  <a:lnTo>
                    <a:pt x="751585" y="188319"/>
                  </a:lnTo>
                  <a:close/>
                </a:path>
              </a:pathLst>
            </a:custGeom>
            <a:solidFill>
              <a:srgbClr val="C8E6EB"/>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66DEA5-E74D-4BEC-AF5C-2FA0AFAE4FE7}"/>
                </a:ext>
              </a:extLst>
            </p:cNvPr>
            <p:cNvSpPr/>
            <p:nvPr/>
          </p:nvSpPr>
          <p:spPr>
            <a:xfrm>
              <a:off x="6054680" y="7883011"/>
              <a:ext cx="743895" cy="879149"/>
            </a:xfrm>
            <a:custGeom>
              <a:avLst/>
              <a:gdLst>
                <a:gd name="connsiteX0" fmla="*/ 751585 w 743808"/>
                <a:gd name="connsiteY0" fmla="*/ 25357 h 879046"/>
                <a:gd name="connsiteX1" fmla="*/ 25357 w 743808"/>
                <a:gd name="connsiteY1" fmla="*/ 443919 h 879046"/>
                <a:gd name="connsiteX2" fmla="*/ 25357 w 743808"/>
                <a:gd name="connsiteY2" fmla="*/ 865523 h 879046"/>
                <a:gd name="connsiteX3" fmla="*/ 751585 w 743808"/>
                <a:gd name="connsiteY3" fmla="*/ 450680 h 879046"/>
              </a:gdLst>
              <a:ahLst/>
              <a:cxnLst>
                <a:cxn ang="0">
                  <a:pos x="connsiteX0" y="connsiteY0"/>
                </a:cxn>
                <a:cxn ang="0">
                  <a:pos x="connsiteX1" y="connsiteY1"/>
                </a:cxn>
                <a:cxn ang="0">
                  <a:pos x="connsiteX2" y="connsiteY2"/>
                </a:cxn>
                <a:cxn ang="0">
                  <a:pos x="connsiteX3" y="connsiteY3"/>
                </a:cxn>
              </a:cxnLst>
              <a:rect l="l" t="t" r="r" b="b"/>
              <a:pathLst>
                <a:path w="743808" h="879046">
                  <a:moveTo>
                    <a:pt x="751585" y="25357"/>
                  </a:moveTo>
                  <a:lnTo>
                    <a:pt x="25357" y="443919"/>
                  </a:lnTo>
                  <a:lnTo>
                    <a:pt x="25357" y="865523"/>
                  </a:lnTo>
                  <a:lnTo>
                    <a:pt x="751585" y="450680"/>
                  </a:lnTo>
                  <a:close/>
                </a:path>
              </a:pathLst>
            </a:custGeom>
            <a:solidFill>
              <a:srgbClr val="C8E6EB"/>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32B2A1B-6423-4E69-B478-96AC7FB240D2}"/>
                </a:ext>
              </a:extLst>
            </p:cNvPr>
            <p:cNvSpPr/>
            <p:nvPr/>
          </p:nvSpPr>
          <p:spPr>
            <a:xfrm>
              <a:off x="4801999" y="7194486"/>
              <a:ext cx="946776" cy="1994990"/>
            </a:xfrm>
            <a:custGeom>
              <a:avLst/>
              <a:gdLst>
                <a:gd name="connsiteX0" fmla="*/ 519546 w 946665"/>
                <a:gd name="connsiteY0" fmla="*/ 993069 h 1994759"/>
                <a:gd name="connsiteX1" fmla="*/ 844793 w 946665"/>
                <a:gd name="connsiteY1" fmla="*/ 128560 h 1994759"/>
                <a:gd name="connsiteX2" fmla="*/ 203427 w 946665"/>
                <a:gd name="connsiteY2" fmla="*/ 366240 h 1994759"/>
                <a:gd name="connsiteX3" fmla="*/ 154403 w 946665"/>
                <a:gd name="connsiteY3" fmla="*/ 1743977 h 1994759"/>
                <a:gd name="connsiteX4" fmla="*/ 890436 w 946665"/>
                <a:gd name="connsiteY4" fmla="*/ 1638153 h 1994759"/>
                <a:gd name="connsiteX5" fmla="*/ 932359 w 946665"/>
                <a:gd name="connsiteY5" fmla="*/ 1550925 h 1994759"/>
                <a:gd name="connsiteX6" fmla="*/ 519546 w 946665"/>
                <a:gd name="connsiteY6" fmla="*/ 993069 h 199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665" h="1994759">
                  <a:moveTo>
                    <a:pt x="519546" y="993069"/>
                  </a:moveTo>
                  <a:lnTo>
                    <a:pt x="844793" y="128560"/>
                  </a:lnTo>
                  <a:cubicBezTo>
                    <a:pt x="652755" y="-67873"/>
                    <a:pt x="387688" y="18679"/>
                    <a:pt x="203427" y="366240"/>
                  </a:cubicBezTo>
                  <a:cubicBezTo>
                    <a:pt x="-13292" y="776011"/>
                    <a:pt x="-35268" y="1392696"/>
                    <a:pt x="154403" y="1743977"/>
                  </a:cubicBezTo>
                  <a:cubicBezTo>
                    <a:pt x="344074" y="2095258"/>
                    <a:pt x="673717" y="2047924"/>
                    <a:pt x="890436" y="1638153"/>
                  </a:cubicBezTo>
                  <a:cubicBezTo>
                    <a:pt x="905312" y="1610092"/>
                    <a:pt x="919173" y="1580677"/>
                    <a:pt x="932359" y="1550925"/>
                  </a:cubicBezTo>
                  <a:lnTo>
                    <a:pt x="519546" y="993069"/>
                  </a:ln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C7B15EA-92C2-40B2-9453-48B19BDA931E}"/>
                </a:ext>
              </a:extLst>
            </p:cNvPr>
            <p:cNvSpPr/>
            <p:nvPr/>
          </p:nvSpPr>
          <p:spPr>
            <a:xfrm>
              <a:off x="5362519" y="7348759"/>
              <a:ext cx="507201" cy="1352536"/>
            </a:xfrm>
            <a:custGeom>
              <a:avLst/>
              <a:gdLst>
                <a:gd name="connsiteX0" fmla="*/ 397600 w 507142"/>
                <a:gd name="connsiteY0" fmla="*/ 1332770 h 1352379"/>
                <a:gd name="connsiteX1" fmla="*/ 379005 w 507142"/>
                <a:gd name="connsiteY1" fmla="*/ 106162 h 1352379"/>
                <a:gd name="connsiteX2" fmla="*/ 327614 w 507142"/>
                <a:gd name="connsiteY2" fmla="*/ 25357 h 1352379"/>
                <a:gd name="connsiteX3" fmla="*/ 25357 w 507142"/>
                <a:gd name="connsiteY3" fmla="*/ 829347 h 1352379"/>
                <a:gd name="connsiteX4" fmla="*/ 397600 w 507142"/>
                <a:gd name="connsiteY4" fmla="*/ 1332770 h 135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142" h="1352379">
                  <a:moveTo>
                    <a:pt x="397600" y="1332770"/>
                  </a:moveTo>
                  <a:cubicBezTo>
                    <a:pt x="548728" y="933818"/>
                    <a:pt x="546361" y="416533"/>
                    <a:pt x="379005" y="106162"/>
                  </a:cubicBezTo>
                  <a:cubicBezTo>
                    <a:pt x="362776" y="76410"/>
                    <a:pt x="345533" y="49700"/>
                    <a:pt x="327614" y="25357"/>
                  </a:cubicBezTo>
                  <a:lnTo>
                    <a:pt x="25357" y="829347"/>
                  </a:lnTo>
                  <a:lnTo>
                    <a:pt x="397600" y="1332770"/>
                  </a:lnTo>
                  <a:close/>
                </a:path>
              </a:pathLst>
            </a:custGeom>
            <a:solidFill>
              <a:schemeClr val="bg1">
                <a:lumMod val="75000"/>
              </a:schemeClr>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58AF68C-392C-4FCF-BE65-877F3764FD58}"/>
                </a:ext>
              </a:extLst>
            </p:cNvPr>
            <p:cNvSpPr/>
            <p:nvPr/>
          </p:nvSpPr>
          <p:spPr>
            <a:xfrm>
              <a:off x="5216199" y="7970461"/>
              <a:ext cx="236693" cy="439574"/>
            </a:xfrm>
            <a:custGeom>
              <a:avLst/>
              <a:gdLst>
                <a:gd name="connsiteX0" fmla="*/ 213585 w 236666"/>
                <a:gd name="connsiteY0" fmla="*/ 73831 h 439523"/>
                <a:gd name="connsiteX1" fmla="*/ 203442 w 236666"/>
                <a:gd name="connsiteY1" fmla="*/ 357493 h 439523"/>
                <a:gd name="connsiteX2" fmla="*/ 51976 w 236666"/>
                <a:gd name="connsiteY2" fmla="*/ 379131 h 439523"/>
                <a:gd name="connsiteX3" fmla="*/ 62119 w 236666"/>
                <a:gd name="connsiteY3" fmla="*/ 95469 h 439523"/>
                <a:gd name="connsiteX4" fmla="*/ 213585 w 236666"/>
                <a:gd name="connsiteY4" fmla="*/ 73831 h 439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6" h="439523">
                  <a:moveTo>
                    <a:pt x="213585" y="73831"/>
                  </a:moveTo>
                  <a:cubicBezTo>
                    <a:pt x="252804" y="146183"/>
                    <a:pt x="248071" y="273307"/>
                    <a:pt x="203442" y="357493"/>
                  </a:cubicBezTo>
                  <a:cubicBezTo>
                    <a:pt x="158814" y="441678"/>
                    <a:pt x="90856" y="451483"/>
                    <a:pt x="51976" y="379131"/>
                  </a:cubicBezTo>
                  <a:cubicBezTo>
                    <a:pt x="12757" y="306778"/>
                    <a:pt x="17490" y="179655"/>
                    <a:pt x="62119" y="95469"/>
                  </a:cubicBezTo>
                  <a:cubicBezTo>
                    <a:pt x="106409" y="11283"/>
                    <a:pt x="174366" y="1479"/>
                    <a:pt x="213585" y="73831"/>
                  </a:cubicBezTo>
                  <a:close/>
                </a:path>
              </a:pathLst>
            </a:custGeom>
            <a:solidFill>
              <a:srgbClr val="FFFFFF"/>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D6236E27-8409-4F54-B035-D88F87F7C7F6}"/>
                </a:ext>
              </a:extLst>
            </p:cNvPr>
            <p:cNvSpPr/>
            <p:nvPr/>
          </p:nvSpPr>
          <p:spPr>
            <a:xfrm>
              <a:off x="6627479" y="3974520"/>
              <a:ext cx="1623043" cy="1825923"/>
            </a:xfrm>
            <a:custGeom>
              <a:avLst/>
              <a:gdLst>
                <a:gd name="connsiteX0" fmla="*/ 105485 w 1622855"/>
                <a:gd name="connsiteY0" fmla="*/ 1782436 h 1825712"/>
                <a:gd name="connsiteX1" fmla="*/ 25357 w 1622855"/>
                <a:gd name="connsiteY1" fmla="*/ 1828755 h 1825712"/>
                <a:gd name="connsiteX2" fmla="*/ 368862 w 1622855"/>
                <a:gd name="connsiteY2" fmla="*/ 1147156 h 1825712"/>
                <a:gd name="connsiteX3" fmla="*/ 534190 w 1622855"/>
                <a:gd name="connsiteY3" fmla="*/ 1333446 h 1825712"/>
                <a:gd name="connsiteX4" fmla="*/ 917589 w 1622855"/>
                <a:gd name="connsiteY4" fmla="*/ 708309 h 1825712"/>
                <a:gd name="connsiteX5" fmla="*/ 1018680 w 1622855"/>
                <a:gd name="connsiteY5" fmla="*/ 1016989 h 1825712"/>
                <a:gd name="connsiteX6" fmla="*/ 1572817 w 1622855"/>
                <a:gd name="connsiteY6" fmla="*/ 25357 h 1825712"/>
                <a:gd name="connsiteX7" fmla="*/ 1616770 w 1622855"/>
                <a:gd name="connsiteY7" fmla="*/ 49700 h 1825712"/>
                <a:gd name="connsiteX8" fmla="*/ 1006846 w 1622855"/>
                <a:gd name="connsiteY8" fmla="*/ 1141408 h 1825712"/>
                <a:gd name="connsiteX9" fmla="*/ 903727 w 1622855"/>
                <a:gd name="connsiteY9" fmla="*/ 827318 h 1825712"/>
                <a:gd name="connsiteX10" fmla="*/ 541628 w 1622855"/>
                <a:gd name="connsiteY10" fmla="*/ 1417293 h 1825712"/>
                <a:gd name="connsiteX11" fmla="*/ 380357 w 1622855"/>
                <a:gd name="connsiteY11" fmla="*/ 1236075 h 1825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2855" h="1825712">
                  <a:moveTo>
                    <a:pt x="105485" y="1782436"/>
                  </a:moveTo>
                  <a:lnTo>
                    <a:pt x="25357" y="1828755"/>
                  </a:lnTo>
                  <a:lnTo>
                    <a:pt x="368862" y="1147156"/>
                  </a:lnTo>
                  <a:lnTo>
                    <a:pt x="534190" y="1333446"/>
                  </a:lnTo>
                  <a:lnTo>
                    <a:pt x="917589" y="708309"/>
                  </a:lnTo>
                  <a:lnTo>
                    <a:pt x="1018680" y="1016989"/>
                  </a:lnTo>
                  <a:lnTo>
                    <a:pt x="1572817" y="25357"/>
                  </a:lnTo>
                  <a:lnTo>
                    <a:pt x="1616770" y="49700"/>
                  </a:lnTo>
                  <a:lnTo>
                    <a:pt x="1006846" y="1141408"/>
                  </a:lnTo>
                  <a:lnTo>
                    <a:pt x="903727" y="827318"/>
                  </a:lnTo>
                  <a:lnTo>
                    <a:pt x="541628" y="1417293"/>
                  </a:lnTo>
                  <a:lnTo>
                    <a:pt x="380357" y="1236075"/>
                  </a:lnTo>
                  <a:close/>
                </a:path>
              </a:pathLst>
            </a:custGeom>
            <a:solidFill>
              <a:srgbClr val="05CDFF"/>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411415E-E4D4-409A-A14D-4ED7BE1ECD2A}"/>
                </a:ext>
              </a:extLst>
            </p:cNvPr>
            <p:cNvSpPr/>
            <p:nvPr/>
          </p:nvSpPr>
          <p:spPr>
            <a:xfrm>
              <a:off x="8078413" y="3936988"/>
              <a:ext cx="202880" cy="270507"/>
            </a:xfrm>
            <a:custGeom>
              <a:avLst/>
              <a:gdLst>
                <a:gd name="connsiteX0" fmla="*/ 25357 w 202856"/>
                <a:gd name="connsiteY0" fmla="*/ 115967 h 270475"/>
                <a:gd name="connsiteX1" fmla="*/ 182909 w 202856"/>
                <a:gd name="connsiteY1" fmla="*/ 25357 h 270475"/>
                <a:gd name="connsiteX2" fmla="*/ 126786 w 202856"/>
                <a:gd name="connsiteY2" fmla="*/ 276223 h 270475"/>
              </a:gdLst>
              <a:ahLst/>
              <a:cxnLst>
                <a:cxn ang="0">
                  <a:pos x="connsiteX0" y="connsiteY0"/>
                </a:cxn>
                <a:cxn ang="0">
                  <a:pos x="connsiteX1" y="connsiteY1"/>
                </a:cxn>
                <a:cxn ang="0">
                  <a:pos x="connsiteX2" y="connsiteY2"/>
                </a:cxn>
              </a:cxnLst>
              <a:rect l="l" t="t" r="r" b="b"/>
              <a:pathLst>
                <a:path w="202856" h="270475">
                  <a:moveTo>
                    <a:pt x="25357" y="115967"/>
                  </a:moveTo>
                  <a:lnTo>
                    <a:pt x="182909" y="25357"/>
                  </a:lnTo>
                  <a:lnTo>
                    <a:pt x="126786" y="276223"/>
                  </a:lnTo>
                  <a:close/>
                </a:path>
              </a:pathLst>
            </a:custGeom>
            <a:solidFill>
              <a:srgbClr val="05CDFF"/>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127A138C-A514-41D1-ADAA-47E7451C49B8}"/>
                </a:ext>
              </a:extLst>
            </p:cNvPr>
            <p:cNvSpPr/>
            <p:nvPr/>
          </p:nvSpPr>
          <p:spPr>
            <a:xfrm>
              <a:off x="6640370" y="4847285"/>
              <a:ext cx="33813" cy="946776"/>
            </a:xfrm>
            <a:custGeom>
              <a:avLst/>
              <a:gdLst>
                <a:gd name="connsiteX0" fmla="*/ 9425 w 0"/>
                <a:gd name="connsiteY0" fmla="*/ 9425 h 946665"/>
                <a:gd name="connsiteX1" fmla="*/ 9425 w 0"/>
                <a:gd name="connsiteY1" fmla="*/ 956767 h 946665"/>
              </a:gdLst>
              <a:ahLst/>
              <a:cxnLst>
                <a:cxn ang="0">
                  <a:pos x="connsiteX0" y="connsiteY0"/>
                </a:cxn>
                <a:cxn ang="0">
                  <a:pos x="connsiteX1" y="connsiteY1"/>
                </a:cxn>
              </a:cxnLst>
              <a:rect l="l" t="t" r="r" b="b"/>
              <a:pathLst>
                <a:path h="946665">
                  <a:moveTo>
                    <a:pt x="9425" y="9425"/>
                  </a:moveTo>
                  <a:lnTo>
                    <a:pt x="9425" y="956767"/>
                  </a:lnTo>
                </a:path>
              </a:pathLst>
            </a:custGeom>
            <a:ln w="3540" cap="flat">
              <a:solidFill>
                <a:srgbClr val="C8E6EB"/>
              </a:solid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E21B062-FB83-43CC-9A17-2B373079BCBF}"/>
                </a:ext>
              </a:extLst>
            </p:cNvPr>
            <p:cNvSpPr/>
            <p:nvPr/>
          </p:nvSpPr>
          <p:spPr>
            <a:xfrm>
              <a:off x="7111052" y="4581512"/>
              <a:ext cx="33813" cy="946776"/>
            </a:xfrm>
            <a:custGeom>
              <a:avLst/>
              <a:gdLst>
                <a:gd name="connsiteX0" fmla="*/ 9425 w 0"/>
                <a:gd name="connsiteY0" fmla="*/ 9425 h 946665"/>
                <a:gd name="connsiteX1" fmla="*/ 9425 w 0"/>
                <a:gd name="connsiteY1" fmla="*/ 956767 h 946665"/>
              </a:gdLst>
              <a:ahLst/>
              <a:cxnLst>
                <a:cxn ang="0">
                  <a:pos x="connsiteX0" y="connsiteY0"/>
                </a:cxn>
                <a:cxn ang="0">
                  <a:pos x="connsiteX1" y="connsiteY1"/>
                </a:cxn>
              </a:cxnLst>
              <a:rect l="l" t="t" r="r" b="b"/>
              <a:pathLst>
                <a:path h="946665">
                  <a:moveTo>
                    <a:pt x="9425" y="9425"/>
                  </a:moveTo>
                  <a:lnTo>
                    <a:pt x="9425" y="956767"/>
                  </a:lnTo>
                </a:path>
              </a:pathLst>
            </a:custGeom>
            <a:ln w="3540" cap="flat">
              <a:solidFill>
                <a:srgbClr val="C8E6EB"/>
              </a:solid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FAAC0BF-E085-487D-9CC8-EB0CF020CE5D}"/>
                </a:ext>
              </a:extLst>
            </p:cNvPr>
            <p:cNvSpPr/>
            <p:nvPr/>
          </p:nvSpPr>
          <p:spPr>
            <a:xfrm>
              <a:off x="7581735" y="4312357"/>
              <a:ext cx="33813" cy="946776"/>
            </a:xfrm>
            <a:custGeom>
              <a:avLst/>
              <a:gdLst>
                <a:gd name="connsiteX0" fmla="*/ 9425 w 0"/>
                <a:gd name="connsiteY0" fmla="*/ 9425 h 946665"/>
                <a:gd name="connsiteX1" fmla="*/ 9425 w 0"/>
                <a:gd name="connsiteY1" fmla="*/ 956767 h 946665"/>
              </a:gdLst>
              <a:ahLst/>
              <a:cxnLst>
                <a:cxn ang="0">
                  <a:pos x="connsiteX0" y="connsiteY0"/>
                </a:cxn>
                <a:cxn ang="0">
                  <a:pos x="connsiteX1" y="connsiteY1"/>
                </a:cxn>
              </a:cxnLst>
              <a:rect l="l" t="t" r="r" b="b"/>
              <a:pathLst>
                <a:path h="946665">
                  <a:moveTo>
                    <a:pt x="9425" y="9425"/>
                  </a:moveTo>
                  <a:lnTo>
                    <a:pt x="9425" y="956767"/>
                  </a:lnTo>
                </a:path>
              </a:pathLst>
            </a:custGeom>
            <a:ln w="3540" cap="flat">
              <a:solidFill>
                <a:srgbClr val="C8E6EB"/>
              </a:solid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F60472C-F49A-45C9-923D-3130892ED004}"/>
                </a:ext>
              </a:extLst>
            </p:cNvPr>
            <p:cNvSpPr/>
            <p:nvPr/>
          </p:nvSpPr>
          <p:spPr>
            <a:xfrm>
              <a:off x="8052417" y="4037454"/>
              <a:ext cx="33813" cy="946776"/>
            </a:xfrm>
            <a:custGeom>
              <a:avLst/>
              <a:gdLst>
                <a:gd name="connsiteX0" fmla="*/ 9425 w 0"/>
                <a:gd name="connsiteY0" fmla="*/ 9425 h 946665"/>
                <a:gd name="connsiteX1" fmla="*/ 9425 w 0"/>
                <a:gd name="connsiteY1" fmla="*/ 956767 h 946665"/>
              </a:gdLst>
              <a:ahLst/>
              <a:cxnLst>
                <a:cxn ang="0">
                  <a:pos x="connsiteX0" y="connsiteY0"/>
                </a:cxn>
                <a:cxn ang="0">
                  <a:pos x="connsiteX1" y="connsiteY1"/>
                </a:cxn>
              </a:cxnLst>
              <a:rect l="l" t="t" r="r" b="b"/>
              <a:pathLst>
                <a:path h="946665">
                  <a:moveTo>
                    <a:pt x="9425" y="9425"/>
                  </a:moveTo>
                  <a:lnTo>
                    <a:pt x="9425" y="956767"/>
                  </a:lnTo>
                </a:path>
              </a:pathLst>
            </a:custGeom>
            <a:ln w="3540" cap="flat">
              <a:solidFill>
                <a:srgbClr val="C8E6EB"/>
              </a:solid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F43730D4-284A-4DC1-BB81-BCDF6CDB2370}"/>
                </a:ext>
              </a:extLst>
            </p:cNvPr>
            <p:cNvSpPr/>
            <p:nvPr/>
          </p:nvSpPr>
          <p:spPr>
            <a:xfrm>
              <a:off x="6635974" y="4843228"/>
              <a:ext cx="1656857" cy="946776"/>
            </a:xfrm>
            <a:custGeom>
              <a:avLst/>
              <a:gdLst>
                <a:gd name="connsiteX0" fmla="*/ 9425 w 1656664"/>
                <a:gd name="connsiteY0" fmla="*/ 964881 h 946665"/>
                <a:gd name="connsiteX1" fmla="*/ 1674542 w 1656664"/>
                <a:gd name="connsiteY1" fmla="*/ 9425 h 946665"/>
              </a:gdLst>
              <a:ahLst/>
              <a:cxnLst>
                <a:cxn ang="0">
                  <a:pos x="connsiteX0" y="connsiteY0"/>
                </a:cxn>
                <a:cxn ang="0">
                  <a:pos x="connsiteX1" y="connsiteY1"/>
                </a:cxn>
              </a:cxnLst>
              <a:rect l="l" t="t" r="r" b="b"/>
              <a:pathLst>
                <a:path w="1656664" h="946665">
                  <a:moveTo>
                    <a:pt x="9425" y="964881"/>
                  </a:moveTo>
                  <a:lnTo>
                    <a:pt x="1674542" y="9425"/>
                  </a:lnTo>
                </a:path>
              </a:pathLst>
            </a:custGeom>
            <a:ln w="3540" cap="flat">
              <a:solidFill>
                <a:srgbClr val="C8E6EB"/>
              </a:solid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F9AA5E6-0DAE-4249-BC3F-4713111AFCEC}"/>
                </a:ext>
              </a:extLst>
            </p:cNvPr>
            <p:cNvSpPr/>
            <p:nvPr/>
          </p:nvSpPr>
          <p:spPr>
            <a:xfrm>
              <a:off x="1648794" y="7473025"/>
              <a:ext cx="507201" cy="1251096"/>
            </a:xfrm>
            <a:custGeom>
              <a:avLst/>
              <a:gdLst>
                <a:gd name="connsiteX0" fmla="*/ 128814 w 507142"/>
                <a:gd name="connsiteY0" fmla="*/ 439690 h 1250950"/>
                <a:gd name="connsiteX1" fmla="*/ 128814 w 507142"/>
                <a:gd name="connsiteY1" fmla="*/ 529285 h 1250950"/>
                <a:gd name="connsiteX2" fmla="*/ 77086 w 507142"/>
                <a:gd name="connsiteY2" fmla="*/ 614147 h 1250950"/>
                <a:gd name="connsiteX3" fmla="*/ 77086 w 507142"/>
                <a:gd name="connsiteY3" fmla="*/ 614147 h 1250950"/>
                <a:gd name="connsiteX4" fmla="*/ 25357 w 507142"/>
                <a:gd name="connsiteY4" fmla="*/ 699009 h 1250950"/>
                <a:gd name="connsiteX5" fmla="*/ 25357 w 507142"/>
                <a:gd name="connsiteY5" fmla="*/ 768318 h 1250950"/>
                <a:gd name="connsiteX6" fmla="*/ 77086 w 507142"/>
                <a:gd name="connsiteY6" fmla="*/ 787252 h 1250950"/>
                <a:gd name="connsiteX7" fmla="*/ 77086 w 507142"/>
                <a:gd name="connsiteY7" fmla="*/ 787252 h 1250950"/>
                <a:gd name="connsiteX8" fmla="*/ 128814 w 507142"/>
                <a:gd name="connsiteY8" fmla="*/ 806185 h 1250950"/>
                <a:gd name="connsiteX9" fmla="*/ 128814 w 507142"/>
                <a:gd name="connsiteY9" fmla="*/ 1216970 h 1250950"/>
                <a:gd name="connsiteX10" fmla="*/ 180543 w 507142"/>
                <a:gd name="connsiteY10" fmla="*/ 1235904 h 1250950"/>
                <a:gd name="connsiteX11" fmla="*/ 289747 w 507142"/>
                <a:gd name="connsiteY11" fmla="*/ 1166594 h 1250950"/>
                <a:gd name="connsiteX12" fmla="*/ 341476 w 507142"/>
                <a:gd name="connsiteY12" fmla="*/ 1081732 h 1250950"/>
                <a:gd name="connsiteX13" fmla="*/ 341476 w 507142"/>
                <a:gd name="connsiteY13" fmla="*/ 670947 h 1250950"/>
                <a:gd name="connsiteX14" fmla="*/ 393204 w 507142"/>
                <a:gd name="connsiteY14" fmla="*/ 586085 h 1250950"/>
                <a:gd name="connsiteX15" fmla="*/ 439523 w 507142"/>
                <a:gd name="connsiteY15" fmla="*/ 556671 h 1250950"/>
                <a:gd name="connsiteX16" fmla="*/ 490914 w 507142"/>
                <a:gd name="connsiteY16" fmla="*/ 479247 h 1250950"/>
                <a:gd name="connsiteX17" fmla="*/ 499366 w 507142"/>
                <a:gd name="connsiteY17" fmla="*/ 402162 h 1250950"/>
                <a:gd name="connsiteX18" fmla="*/ 447638 w 507142"/>
                <a:gd name="connsiteY18" fmla="*/ 377819 h 1250950"/>
                <a:gd name="connsiteX19" fmla="*/ 393881 w 507142"/>
                <a:gd name="connsiteY19" fmla="*/ 411966 h 1250950"/>
                <a:gd name="connsiteX20" fmla="*/ 342152 w 507142"/>
                <a:gd name="connsiteY20" fmla="*/ 393033 h 1250950"/>
                <a:gd name="connsiteX21" fmla="*/ 342152 w 507142"/>
                <a:gd name="connsiteY21" fmla="*/ 326428 h 1250950"/>
                <a:gd name="connsiteX22" fmla="*/ 388471 w 507142"/>
                <a:gd name="connsiteY22" fmla="*/ 255767 h 1250950"/>
                <a:gd name="connsiteX23" fmla="*/ 452709 w 507142"/>
                <a:gd name="connsiteY23" fmla="*/ 215195 h 1250950"/>
                <a:gd name="connsiteX24" fmla="*/ 504437 w 507142"/>
                <a:gd name="connsiteY24" fmla="*/ 130333 h 1250950"/>
                <a:gd name="connsiteX25" fmla="*/ 504437 w 507142"/>
                <a:gd name="connsiteY25" fmla="*/ 53924 h 1250950"/>
                <a:gd name="connsiteX26" fmla="*/ 452709 w 507142"/>
                <a:gd name="connsiteY26" fmla="*/ 34991 h 1250950"/>
                <a:gd name="connsiteX27" fmla="*/ 346885 w 507142"/>
                <a:gd name="connsiteY27" fmla="*/ 102272 h 1250950"/>
                <a:gd name="connsiteX28" fmla="*/ 128814 w 507142"/>
                <a:gd name="connsiteY28" fmla="*/ 439690 h 125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7142" h="1250950">
                  <a:moveTo>
                    <a:pt x="128814" y="439690"/>
                  </a:moveTo>
                  <a:lnTo>
                    <a:pt x="128814" y="529285"/>
                  </a:lnTo>
                  <a:cubicBezTo>
                    <a:pt x="128814" y="558023"/>
                    <a:pt x="105486" y="595890"/>
                    <a:pt x="77086" y="614147"/>
                  </a:cubicBezTo>
                  <a:lnTo>
                    <a:pt x="77086" y="614147"/>
                  </a:lnTo>
                  <a:cubicBezTo>
                    <a:pt x="48348" y="632404"/>
                    <a:pt x="25357" y="670271"/>
                    <a:pt x="25357" y="699009"/>
                  </a:cubicBezTo>
                  <a:lnTo>
                    <a:pt x="25357" y="768318"/>
                  </a:lnTo>
                  <a:cubicBezTo>
                    <a:pt x="25357" y="797056"/>
                    <a:pt x="48686" y="805509"/>
                    <a:pt x="77086" y="787252"/>
                  </a:cubicBezTo>
                  <a:lnTo>
                    <a:pt x="77086" y="787252"/>
                  </a:lnTo>
                  <a:cubicBezTo>
                    <a:pt x="105824" y="768994"/>
                    <a:pt x="128814" y="777447"/>
                    <a:pt x="128814" y="806185"/>
                  </a:cubicBezTo>
                  <a:lnTo>
                    <a:pt x="128814" y="1216970"/>
                  </a:lnTo>
                  <a:cubicBezTo>
                    <a:pt x="128814" y="1245708"/>
                    <a:pt x="152143" y="1254161"/>
                    <a:pt x="180543" y="1235904"/>
                  </a:cubicBezTo>
                  <a:lnTo>
                    <a:pt x="289747" y="1166594"/>
                  </a:lnTo>
                  <a:cubicBezTo>
                    <a:pt x="318485" y="1148337"/>
                    <a:pt x="341476" y="1110470"/>
                    <a:pt x="341476" y="1081732"/>
                  </a:cubicBezTo>
                  <a:lnTo>
                    <a:pt x="341476" y="670947"/>
                  </a:lnTo>
                  <a:cubicBezTo>
                    <a:pt x="341476" y="642209"/>
                    <a:pt x="364804" y="604342"/>
                    <a:pt x="393204" y="586085"/>
                  </a:cubicBezTo>
                  <a:lnTo>
                    <a:pt x="439523" y="556671"/>
                  </a:lnTo>
                  <a:cubicBezTo>
                    <a:pt x="465557" y="540104"/>
                    <a:pt x="487533" y="506971"/>
                    <a:pt x="490914" y="479247"/>
                  </a:cubicBezTo>
                  <a:cubicBezTo>
                    <a:pt x="493618" y="457947"/>
                    <a:pt x="496661" y="431238"/>
                    <a:pt x="499366" y="402162"/>
                  </a:cubicBezTo>
                  <a:cubicBezTo>
                    <a:pt x="502409" y="369704"/>
                    <a:pt x="478404" y="358547"/>
                    <a:pt x="447638" y="377819"/>
                  </a:cubicBezTo>
                  <a:lnTo>
                    <a:pt x="393881" y="411966"/>
                  </a:lnTo>
                  <a:cubicBezTo>
                    <a:pt x="365142" y="430224"/>
                    <a:pt x="342152" y="421771"/>
                    <a:pt x="342152" y="393033"/>
                  </a:cubicBezTo>
                  <a:lnTo>
                    <a:pt x="342152" y="326428"/>
                  </a:lnTo>
                  <a:cubicBezTo>
                    <a:pt x="342152" y="308848"/>
                    <a:pt x="365481" y="270304"/>
                    <a:pt x="388471" y="255767"/>
                  </a:cubicBezTo>
                  <a:lnTo>
                    <a:pt x="452709" y="215195"/>
                  </a:lnTo>
                  <a:cubicBezTo>
                    <a:pt x="481447" y="196938"/>
                    <a:pt x="504437" y="159071"/>
                    <a:pt x="504437" y="130333"/>
                  </a:cubicBezTo>
                  <a:lnTo>
                    <a:pt x="504437" y="53924"/>
                  </a:lnTo>
                  <a:cubicBezTo>
                    <a:pt x="504437" y="25186"/>
                    <a:pt x="481109" y="16733"/>
                    <a:pt x="452709" y="34991"/>
                  </a:cubicBezTo>
                  <a:lnTo>
                    <a:pt x="346885" y="102272"/>
                  </a:lnTo>
                  <a:cubicBezTo>
                    <a:pt x="123405" y="243595"/>
                    <a:pt x="128814" y="413657"/>
                    <a:pt x="128814" y="439690"/>
                  </a:cubicBezTo>
                  <a:close/>
                </a:path>
              </a:pathLst>
            </a:custGeom>
            <a:solidFill>
              <a:srgbClr val="FFFFFF"/>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A992FE7-11D7-482D-BBDB-CCCE03E6304B}"/>
                </a:ext>
              </a:extLst>
            </p:cNvPr>
            <p:cNvSpPr/>
            <p:nvPr/>
          </p:nvSpPr>
          <p:spPr>
            <a:xfrm>
              <a:off x="5292948" y="1784879"/>
              <a:ext cx="879149" cy="1048215"/>
            </a:xfrm>
            <a:custGeom>
              <a:avLst/>
              <a:gdLst>
                <a:gd name="connsiteX0" fmla="*/ 850225 w 879046"/>
                <a:gd name="connsiteY0" fmla="*/ 92862 h 1048093"/>
                <a:gd name="connsiteX1" fmla="*/ 821825 w 879046"/>
                <a:gd name="connsiteY1" fmla="*/ 114838 h 1048093"/>
                <a:gd name="connsiteX2" fmla="*/ 812020 w 879046"/>
                <a:gd name="connsiteY2" fmla="*/ 101990 h 1048093"/>
                <a:gd name="connsiteX3" fmla="*/ 847520 w 879046"/>
                <a:gd name="connsiteY3" fmla="*/ 37414 h 1048093"/>
                <a:gd name="connsiteX4" fmla="*/ 833658 w 879046"/>
                <a:gd name="connsiteY4" fmla="*/ 29976 h 1048093"/>
                <a:gd name="connsiteX5" fmla="*/ 748797 w 879046"/>
                <a:gd name="connsiteY5" fmla="*/ 100300 h 1048093"/>
                <a:gd name="connsiteX6" fmla="*/ 739330 w 879046"/>
                <a:gd name="connsiteY6" fmla="*/ 101990 h 1048093"/>
                <a:gd name="connsiteX7" fmla="*/ 609840 w 879046"/>
                <a:gd name="connsiteY7" fmla="*/ 110781 h 1048093"/>
                <a:gd name="connsiteX8" fmla="*/ 426930 w 879046"/>
                <a:gd name="connsiteY8" fmla="*/ 381933 h 1048093"/>
                <a:gd name="connsiteX9" fmla="*/ 429297 w 879046"/>
                <a:gd name="connsiteY9" fmla="*/ 409657 h 1048093"/>
                <a:gd name="connsiteX10" fmla="*/ 418140 w 879046"/>
                <a:gd name="connsiteY10" fmla="*/ 426900 h 1048093"/>
                <a:gd name="connsiteX11" fmla="*/ 64492 w 879046"/>
                <a:gd name="connsiteY11" fmla="*/ 418785 h 1048093"/>
                <a:gd name="connsiteX12" fmla="*/ 46911 w 879046"/>
                <a:gd name="connsiteY12" fmla="*/ 429604 h 1048093"/>
                <a:gd name="connsiteX13" fmla="*/ 29669 w 879046"/>
                <a:gd name="connsiteY13" fmla="*/ 515480 h 1048093"/>
                <a:gd name="connsiteX14" fmla="*/ 83426 w 879046"/>
                <a:gd name="connsiteY14" fmla="*/ 619276 h 1048093"/>
                <a:gd name="connsiteX15" fmla="*/ 73621 w 879046"/>
                <a:gd name="connsiteY15" fmla="*/ 641590 h 1048093"/>
                <a:gd name="connsiteX16" fmla="*/ 28654 w 879046"/>
                <a:gd name="connsiteY16" fmla="*/ 645647 h 1048093"/>
                <a:gd name="connsiteX17" fmla="*/ 28654 w 879046"/>
                <a:gd name="connsiteY17" fmla="*/ 648014 h 1048093"/>
                <a:gd name="connsiteX18" fmla="*/ 134140 w 879046"/>
                <a:gd name="connsiteY18" fmla="*/ 762966 h 1048093"/>
                <a:gd name="connsiteX19" fmla="*/ 129744 w 879046"/>
                <a:gd name="connsiteY19" fmla="*/ 784942 h 1048093"/>
                <a:gd name="connsiteX20" fmla="*/ 127040 w 879046"/>
                <a:gd name="connsiteY20" fmla="*/ 786294 h 1048093"/>
                <a:gd name="connsiteX21" fmla="*/ 109797 w 879046"/>
                <a:gd name="connsiteY21" fmla="*/ 793733 h 1048093"/>
                <a:gd name="connsiteX22" fmla="*/ 99316 w 879046"/>
                <a:gd name="connsiteY22" fmla="*/ 813342 h 1048093"/>
                <a:gd name="connsiteX23" fmla="*/ 236583 w 879046"/>
                <a:gd name="connsiteY23" fmla="*/ 854590 h 1048093"/>
                <a:gd name="connsiteX24" fmla="*/ 240640 w 879046"/>
                <a:gd name="connsiteY24" fmla="*/ 871832 h 1048093"/>
                <a:gd name="connsiteX25" fmla="*/ 36430 w 879046"/>
                <a:gd name="connsiteY25" fmla="*/ 1031751 h 1048093"/>
                <a:gd name="connsiteX26" fmla="*/ 36093 w 879046"/>
                <a:gd name="connsiteY26" fmla="*/ 1032089 h 1048093"/>
                <a:gd name="connsiteX27" fmla="*/ 31021 w 879046"/>
                <a:gd name="connsiteY27" fmla="*/ 1054404 h 1048093"/>
                <a:gd name="connsiteX28" fmla="*/ 273097 w 879046"/>
                <a:gd name="connsiteY28" fmla="*/ 997604 h 1048093"/>
                <a:gd name="connsiteX29" fmla="*/ 793763 w 879046"/>
                <a:gd name="connsiteY29" fmla="*/ 226409 h 1048093"/>
                <a:gd name="connsiteX30" fmla="*/ 793425 w 879046"/>
                <a:gd name="connsiteY30" fmla="*/ 208490 h 1048093"/>
                <a:gd name="connsiteX31" fmla="*/ 797820 w 879046"/>
                <a:gd name="connsiteY31" fmla="*/ 197671 h 1048093"/>
                <a:gd name="connsiteX32" fmla="*/ 863072 w 879046"/>
                <a:gd name="connsiteY32" fmla="*/ 104357 h 1048093"/>
                <a:gd name="connsiteX33" fmla="*/ 850225 w 879046"/>
                <a:gd name="connsiteY33" fmla="*/ 92862 h 104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79046" h="1048093">
                  <a:moveTo>
                    <a:pt x="850225" y="92862"/>
                  </a:moveTo>
                  <a:cubicBezTo>
                    <a:pt x="840758" y="100300"/>
                    <a:pt x="831291" y="107738"/>
                    <a:pt x="821825" y="114838"/>
                  </a:cubicBezTo>
                  <a:cubicBezTo>
                    <a:pt x="811344" y="122276"/>
                    <a:pt x="804244" y="113148"/>
                    <a:pt x="812020" y="101990"/>
                  </a:cubicBezTo>
                  <a:cubicBezTo>
                    <a:pt x="826220" y="81367"/>
                    <a:pt x="838392" y="59391"/>
                    <a:pt x="847520" y="37414"/>
                  </a:cubicBezTo>
                  <a:cubicBezTo>
                    <a:pt x="852254" y="26257"/>
                    <a:pt x="842787" y="20848"/>
                    <a:pt x="833658" y="29976"/>
                  </a:cubicBezTo>
                  <a:cubicBezTo>
                    <a:pt x="806949" y="56010"/>
                    <a:pt x="778549" y="79676"/>
                    <a:pt x="748797" y="100300"/>
                  </a:cubicBezTo>
                  <a:cubicBezTo>
                    <a:pt x="745415" y="102667"/>
                    <a:pt x="741696" y="103343"/>
                    <a:pt x="739330" y="101990"/>
                  </a:cubicBezTo>
                  <a:cubicBezTo>
                    <a:pt x="706196" y="84748"/>
                    <a:pt x="660215" y="86438"/>
                    <a:pt x="609840" y="110781"/>
                  </a:cubicBezTo>
                  <a:cubicBezTo>
                    <a:pt x="508749" y="159467"/>
                    <a:pt x="426930" y="280843"/>
                    <a:pt x="426930" y="381933"/>
                  </a:cubicBezTo>
                  <a:cubicBezTo>
                    <a:pt x="426930" y="391738"/>
                    <a:pt x="427606" y="400866"/>
                    <a:pt x="429297" y="409657"/>
                  </a:cubicBezTo>
                  <a:cubicBezTo>
                    <a:pt x="430311" y="415742"/>
                    <a:pt x="424902" y="424195"/>
                    <a:pt x="418140" y="426900"/>
                  </a:cubicBezTo>
                  <a:cubicBezTo>
                    <a:pt x="277154" y="484038"/>
                    <a:pt x="151721" y="477614"/>
                    <a:pt x="64492" y="418785"/>
                  </a:cubicBezTo>
                  <a:cubicBezTo>
                    <a:pt x="59421" y="415404"/>
                    <a:pt x="50292" y="421152"/>
                    <a:pt x="46911" y="429604"/>
                  </a:cubicBezTo>
                  <a:cubicBezTo>
                    <a:pt x="35754" y="458342"/>
                    <a:pt x="29669" y="487757"/>
                    <a:pt x="29669" y="515480"/>
                  </a:cubicBezTo>
                  <a:cubicBezTo>
                    <a:pt x="29669" y="565856"/>
                    <a:pt x="50292" y="602033"/>
                    <a:pt x="83426" y="619276"/>
                  </a:cubicBezTo>
                  <a:cubicBezTo>
                    <a:pt x="90864" y="622995"/>
                    <a:pt x="83764" y="639223"/>
                    <a:pt x="73621" y="641590"/>
                  </a:cubicBezTo>
                  <a:cubicBezTo>
                    <a:pt x="57731" y="645309"/>
                    <a:pt x="42516" y="646661"/>
                    <a:pt x="28654" y="645647"/>
                  </a:cubicBezTo>
                  <a:lnTo>
                    <a:pt x="28654" y="648014"/>
                  </a:lnTo>
                  <a:cubicBezTo>
                    <a:pt x="28654" y="721380"/>
                    <a:pt x="71931" y="763642"/>
                    <a:pt x="134140" y="762966"/>
                  </a:cubicBezTo>
                  <a:cubicBezTo>
                    <a:pt x="144283" y="762966"/>
                    <a:pt x="140902" y="779532"/>
                    <a:pt x="129744" y="784942"/>
                  </a:cubicBezTo>
                  <a:cubicBezTo>
                    <a:pt x="128730" y="785280"/>
                    <a:pt x="128054" y="785618"/>
                    <a:pt x="127040" y="786294"/>
                  </a:cubicBezTo>
                  <a:cubicBezTo>
                    <a:pt x="121292" y="788999"/>
                    <a:pt x="115207" y="791704"/>
                    <a:pt x="109797" y="793733"/>
                  </a:cubicBezTo>
                  <a:cubicBezTo>
                    <a:pt x="102021" y="796775"/>
                    <a:pt x="95935" y="807594"/>
                    <a:pt x="99316" y="813342"/>
                  </a:cubicBezTo>
                  <a:cubicBezTo>
                    <a:pt x="123659" y="857294"/>
                    <a:pt x="175050" y="873861"/>
                    <a:pt x="236583" y="854590"/>
                  </a:cubicBezTo>
                  <a:cubicBezTo>
                    <a:pt x="246049" y="851547"/>
                    <a:pt x="248754" y="862704"/>
                    <a:pt x="240640" y="871832"/>
                  </a:cubicBezTo>
                  <a:cubicBezTo>
                    <a:pt x="182149" y="939113"/>
                    <a:pt x="111825" y="995575"/>
                    <a:pt x="36430" y="1031751"/>
                  </a:cubicBezTo>
                  <a:cubicBezTo>
                    <a:pt x="36430" y="1031751"/>
                    <a:pt x="36093" y="1031751"/>
                    <a:pt x="36093" y="1032089"/>
                  </a:cubicBezTo>
                  <a:cubicBezTo>
                    <a:pt x="24935" y="1037499"/>
                    <a:pt x="21216" y="1053727"/>
                    <a:pt x="31021" y="1054404"/>
                  </a:cubicBezTo>
                  <a:cubicBezTo>
                    <a:pt x="103373" y="1057785"/>
                    <a:pt x="185868" y="1039866"/>
                    <a:pt x="273097" y="997604"/>
                  </a:cubicBezTo>
                  <a:cubicBezTo>
                    <a:pt x="609501" y="835318"/>
                    <a:pt x="793763" y="468147"/>
                    <a:pt x="793763" y="226409"/>
                  </a:cubicBezTo>
                  <a:lnTo>
                    <a:pt x="793425" y="208490"/>
                  </a:lnTo>
                  <a:cubicBezTo>
                    <a:pt x="793425" y="205109"/>
                    <a:pt x="795115" y="201052"/>
                    <a:pt x="797820" y="197671"/>
                  </a:cubicBezTo>
                  <a:cubicBezTo>
                    <a:pt x="822163" y="168257"/>
                    <a:pt x="843801" y="136814"/>
                    <a:pt x="863072" y="104357"/>
                  </a:cubicBezTo>
                  <a:cubicBezTo>
                    <a:pt x="868482" y="92524"/>
                    <a:pt x="860367" y="84748"/>
                    <a:pt x="850225" y="92862"/>
                  </a:cubicBezTo>
                  <a:close/>
                </a:path>
              </a:pathLst>
            </a:custGeom>
            <a:solidFill>
              <a:srgbClr val="FFFFFF"/>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336494BF-AB5D-48A5-A42A-F3D1C82D4427}"/>
                </a:ext>
              </a:extLst>
            </p:cNvPr>
            <p:cNvSpPr/>
            <p:nvPr/>
          </p:nvSpPr>
          <p:spPr>
            <a:xfrm>
              <a:off x="11159150" y="2222114"/>
              <a:ext cx="1082029" cy="1420162"/>
            </a:xfrm>
            <a:custGeom>
              <a:avLst/>
              <a:gdLst>
                <a:gd name="connsiteX0" fmla="*/ 744147 w 1081903"/>
                <a:gd name="connsiteY0" fmla="*/ 80325 h 1419998"/>
                <a:gd name="connsiteX1" fmla="*/ 351957 w 1081903"/>
                <a:gd name="connsiteY1" fmla="*/ 317330 h 1419998"/>
                <a:gd name="connsiteX2" fmla="*/ 25357 w 1081903"/>
                <a:gd name="connsiteY2" fmla="*/ 841377 h 1419998"/>
                <a:gd name="connsiteX3" fmla="*/ 25357 w 1081903"/>
                <a:gd name="connsiteY3" fmla="*/ 1233567 h 1419998"/>
                <a:gd name="connsiteX4" fmla="*/ 351957 w 1081903"/>
                <a:gd name="connsiteY4" fmla="*/ 1362719 h 1419998"/>
                <a:gd name="connsiteX5" fmla="*/ 744147 w 1081903"/>
                <a:gd name="connsiteY5" fmla="*/ 1125715 h 1419998"/>
                <a:gd name="connsiteX6" fmla="*/ 1070746 w 1081903"/>
                <a:gd name="connsiteY6" fmla="*/ 601668 h 1419998"/>
                <a:gd name="connsiteX7" fmla="*/ 1070746 w 1081903"/>
                <a:gd name="connsiteY7" fmla="*/ 209816 h 1419998"/>
                <a:gd name="connsiteX8" fmla="*/ 744147 w 1081903"/>
                <a:gd name="connsiteY8" fmla="*/ 80325 h 1419998"/>
                <a:gd name="connsiteX9" fmla="*/ 972699 w 1081903"/>
                <a:gd name="connsiteY9" fmla="*/ 660834 h 1419998"/>
                <a:gd name="connsiteX10" fmla="*/ 744147 w 1081903"/>
                <a:gd name="connsiteY10" fmla="*/ 1027667 h 1419998"/>
                <a:gd name="connsiteX11" fmla="*/ 351957 w 1081903"/>
                <a:gd name="connsiteY11" fmla="*/ 1264672 h 1419998"/>
                <a:gd name="connsiteX12" fmla="*/ 123404 w 1081903"/>
                <a:gd name="connsiteY12" fmla="*/ 1174062 h 1419998"/>
                <a:gd name="connsiteX13" fmla="*/ 123404 w 1081903"/>
                <a:gd name="connsiteY13" fmla="*/ 781872 h 1419998"/>
                <a:gd name="connsiteX14" fmla="*/ 351957 w 1081903"/>
                <a:gd name="connsiteY14" fmla="*/ 415039 h 1419998"/>
                <a:gd name="connsiteX15" fmla="*/ 744147 w 1081903"/>
                <a:gd name="connsiteY15" fmla="*/ 178035 h 1419998"/>
                <a:gd name="connsiteX16" fmla="*/ 972699 w 1081903"/>
                <a:gd name="connsiteY16" fmla="*/ 268644 h 1419998"/>
                <a:gd name="connsiteX17" fmla="*/ 972699 w 1081903"/>
                <a:gd name="connsiteY17" fmla="*/ 660834 h 141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1903" h="1419998">
                  <a:moveTo>
                    <a:pt x="744147" y="80325"/>
                  </a:moveTo>
                  <a:lnTo>
                    <a:pt x="351957" y="317330"/>
                  </a:lnTo>
                  <a:cubicBezTo>
                    <a:pt x="171414" y="426196"/>
                    <a:pt x="25357" y="661172"/>
                    <a:pt x="25357" y="841377"/>
                  </a:cubicBezTo>
                  <a:lnTo>
                    <a:pt x="25357" y="1233567"/>
                  </a:lnTo>
                  <a:cubicBezTo>
                    <a:pt x="25357" y="1414110"/>
                    <a:pt x="171752" y="1471924"/>
                    <a:pt x="351957" y="1362719"/>
                  </a:cubicBezTo>
                  <a:lnTo>
                    <a:pt x="744147" y="1125715"/>
                  </a:lnTo>
                  <a:cubicBezTo>
                    <a:pt x="924690" y="1016848"/>
                    <a:pt x="1070746" y="781872"/>
                    <a:pt x="1070746" y="601668"/>
                  </a:cubicBezTo>
                  <a:lnTo>
                    <a:pt x="1070746" y="209816"/>
                  </a:lnTo>
                  <a:cubicBezTo>
                    <a:pt x="1070746" y="29273"/>
                    <a:pt x="924351" y="-28541"/>
                    <a:pt x="744147" y="80325"/>
                  </a:cubicBezTo>
                  <a:close/>
                  <a:moveTo>
                    <a:pt x="972699" y="660834"/>
                  </a:moveTo>
                  <a:cubicBezTo>
                    <a:pt x="972699" y="786944"/>
                    <a:pt x="870256" y="951596"/>
                    <a:pt x="744147" y="1027667"/>
                  </a:cubicBezTo>
                  <a:lnTo>
                    <a:pt x="351957" y="1264672"/>
                  </a:lnTo>
                  <a:cubicBezTo>
                    <a:pt x="225847" y="1340743"/>
                    <a:pt x="123404" y="1300172"/>
                    <a:pt x="123404" y="1174062"/>
                  </a:cubicBezTo>
                  <a:lnTo>
                    <a:pt x="123404" y="781872"/>
                  </a:lnTo>
                  <a:cubicBezTo>
                    <a:pt x="123404" y="655763"/>
                    <a:pt x="225847" y="491111"/>
                    <a:pt x="351957" y="415039"/>
                  </a:cubicBezTo>
                  <a:lnTo>
                    <a:pt x="744147" y="178035"/>
                  </a:lnTo>
                  <a:cubicBezTo>
                    <a:pt x="870256" y="101963"/>
                    <a:pt x="972699" y="142535"/>
                    <a:pt x="972699" y="268644"/>
                  </a:cubicBezTo>
                  <a:lnTo>
                    <a:pt x="972699" y="660834"/>
                  </a:lnTo>
                  <a:close/>
                </a:path>
              </a:pathLst>
            </a:custGeom>
            <a:solidFill>
              <a:srgbClr val="FFFFFF"/>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E6E51611-EBE6-4DCD-A535-F7E790281295}"/>
                </a:ext>
              </a:extLst>
            </p:cNvPr>
            <p:cNvSpPr/>
            <p:nvPr/>
          </p:nvSpPr>
          <p:spPr>
            <a:xfrm>
              <a:off x="11420528" y="2613090"/>
              <a:ext cx="541015" cy="642454"/>
            </a:xfrm>
            <a:custGeom>
              <a:avLst/>
              <a:gdLst>
                <a:gd name="connsiteX0" fmla="*/ 286704 w 540951"/>
                <a:gd name="connsiteY0" fmla="*/ 69413 h 642380"/>
                <a:gd name="connsiteX1" fmla="*/ 25357 w 540951"/>
                <a:gd name="connsiteY1" fmla="*/ 488651 h 642380"/>
                <a:gd name="connsiteX2" fmla="*/ 286704 w 540951"/>
                <a:gd name="connsiteY2" fmla="*/ 592107 h 642380"/>
                <a:gd name="connsiteX3" fmla="*/ 548051 w 540951"/>
                <a:gd name="connsiteY3" fmla="*/ 172870 h 642380"/>
                <a:gd name="connsiteX4" fmla="*/ 286704 w 540951"/>
                <a:gd name="connsiteY4" fmla="*/ 69413 h 642380"/>
                <a:gd name="connsiteX5" fmla="*/ 286704 w 540951"/>
                <a:gd name="connsiteY5" fmla="*/ 494060 h 642380"/>
                <a:gd name="connsiteX6" fmla="*/ 123404 w 540951"/>
                <a:gd name="connsiteY6" fmla="*/ 429484 h 642380"/>
                <a:gd name="connsiteX7" fmla="*/ 286704 w 540951"/>
                <a:gd name="connsiteY7" fmla="*/ 167460 h 642380"/>
                <a:gd name="connsiteX8" fmla="*/ 450004 w 540951"/>
                <a:gd name="connsiteY8" fmla="*/ 232036 h 642380"/>
                <a:gd name="connsiteX9" fmla="*/ 286704 w 540951"/>
                <a:gd name="connsiteY9" fmla="*/ 494060 h 64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951" h="642380">
                  <a:moveTo>
                    <a:pt x="286704" y="69413"/>
                  </a:moveTo>
                  <a:cubicBezTo>
                    <a:pt x="142338" y="156641"/>
                    <a:pt x="25357" y="344284"/>
                    <a:pt x="25357" y="488651"/>
                  </a:cubicBezTo>
                  <a:cubicBezTo>
                    <a:pt x="25357" y="633017"/>
                    <a:pt x="142338" y="679336"/>
                    <a:pt x="286704" y="592107"/>
                  </a:cubicBezTo>
                  <a:cubicBezTo>
                    <a:pt x="431071" y="504879"/>
                    <a:pt x="548051" y="317236"/>
                    <a:pt x="548051" y="172870"/>
                  </a:cubicBezTo>
                  <a:cubicBezTo>
                    <a:pt x="548051" y="28503"/>
                    <a:pt x="431071" y="-17816"/>
                    <a:pt x="286704" y="69413"/>
                  </a:cubicBezTo>
                  <a:close/>
                  <a:moveTo>
                    <a:pt x="286704" y="494060"/>
                  </a:moveTo>
                  <a:cubicBezTo>
                    <a:pt x="196770" y="548493"/>
                    <a:pt x="123404" y="519417"/>
                    <a:pt x="123404" y="429484"/>
                  </a:cubicBezTo>
                  <a:cubicBezTo>
                    <a:pt x="123404" y="339212"/>
                    <a:pt x="196770" y="221893"/>
                    <a:pt x="286704" y="167460"/>
                  </a:cubicBezTo>
                  <a:cubicBezTo>
                    <a:pt x="376637" y="113027"/>
                    <a:pt x="450004" y="142103"/>
                    <a:pt x="450004" y="232036"/>
                  </a:cubicBezTo>
                  <a:cubicBezTo>
                    <a:pt x="450004" y="321970"/>
                    <a:pt x="376637" y="439627"/>
                    <a:pt x="286704" y="494060"/>
                  </a:cubicBezTo>
                  <a:close/>
                </a:path>
              </a:pathLst>
            </a:custGeom>
            <a:solidFill>
              <a:srgbClr val="FFFFFF"/>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13D20D88-9353-4709-92F9-2F8CA96C911B}"/>
                </a:ext>
              </a:extLst>
            </p:cNvPr>
            <p:cNvSpPr/>
            <p:nvPr/>
          </p:nvSpPr>
          <p:spPr>
            <a:xfrm>
              <a:off x="11928067" y="2426828"/>
              <a:ext cx="101440" cy="101440"/>
            </a:xfrm>
            <a:custGeom>
              <a:avLst/>
              <a:gdLst>
                <a:gd name="connsiteX0" fmla="*/ 60181 w 101428"/>
                <a:gd name="connsiteY0" fmla="*/ 31158 h 101428"/>
                <a:gd name="connsiteX1" fmla="*/ 95005 w 101428"/>
                <a:gd name="connsiteY1" fmla="*/ 45020 h 101428"/>
                <a:gd name="connsiteX2" fmla="*/ 60181 w 101428"/>
                <a:gd name="connsiteY2" fmla="*/ 100806 h 101428"/>
                <a:gd name="connsiteX3" fmla="*/ 25357 w 101428"/>
                <a:gd name="connsiteY3" fmla="*/ 86944 h 101428"/>
                <a:gd name="connsiteX4" fmla="*/ 60181 w 101428"/>
                <a:gd name="connsiteY4" fmla="*/ 31158 h 101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8" h="101428">
                  <a:moveTo>
                    <a:pt x="60181" y="31158"/>
                  </a:moveTo>
                  <a:cubicBezTo>
                    <a:pt x="79453" y="19663"/>
                    <a:pt x="95005" y="25748"/>
                    <a:pt x="95005" y="45020"/>
                  </a:cubicBezTo>
                  <a:cubicBezTo>
                    <a:pt x="95005" y="64291"/>
                    <a:pt x="79453" y="89310"/>
                    <a:pt x="60181" y="100806"/>
                  </a:cubicBezTo>
                  <a:cubicBezTo>
                    <a:pt x="40910" y="112301"/>
                    <a:pt x="25357" y="106215"/>
                    <a:pt x="25357" y="86944"/>
                  </a:cubicBezTo>
                  <a:cubicBezTo>
                    <a:pt x="25357" y="68010"/>
                    <a:pt x="40910" y="42991"/>
                    <a:pt x="60181" y="31158"/>
                  </a:cubicBezTo>
                  <a:close/>
                </a:path>
              </a:pathLst>
            </a:custGeom>
            <a:solidFill>
              <a:srgbClr val="FFFFFF"/>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82942F45-1A34-471C-B595-981FE189BAC4}"/>
                </a:ext>
              </a:extLst>
            </p:cNvPr>
            <p:cNvSpPr/>
            <p:nvPr/>
          </p:nvSpPr>
          <p:spPr>
            <a:xfrm>
              <a:off x="3048669" y="12242911"/>
              <a:ext cx="1014402" cy="710081"/>
            </a:xfrm>
            <a:custGeom>
              <a:avLst/>
              <a:gdLst>
                <a:gd name="connsiteX0" fmla="*/ 886823 w 1014284"/>
                <a:gd name="connsiteY0" fmla="*/ 253910 h 709999"/>
                <a:gd name="connsiteX1" fmla="*/ 872623 w 1014284"/>
                <a:gd name="connsiteY1" fmla="*/ 246133 h 709999"/>
                <a:gd name="connsiteX2" fmla="*/ 507818 w 1014284"/>
                <a:gd name="connsiteY2" fmla="*/ 25357 h 709999"/>
                <a:gd name="connsiteX3" fmla="*/ 25357 w 1014284"/>
                <a:gd name="connsiteY3" fmla="*/ 527766 h 709999"/>
                <a:gd name="connsiteX4" fmla="*/ 229904 w 1014284"/>
                <a:gd name="connsiteY4" fmla="*/ 643394 h 709999"/>
                <a:gd name="connsiteX5" fmla="*/ 839151 w 1014284"/>
                <a:gd name="connsiteY5" fmla="*/ 610938 h 709999"/>
                <a:gd name="connsiteX6" fmla="*/ 886823 w 1014284"/>
                <a:gd name="connsiteY6" fmla="*/ 253910 h 7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284" h="709999">
                  <a:moveTo>
                    <a:pt x="886823" y="253910"/>
                  </a:moveTo>
                  <a:cubicBezTo>
                    <a:pt x="882089" y="251204"/>
                    <a:pt x="877356" y="248500"/>
                    <a:pt x="872623" y="246133"/>
                  </a:cubicBezTo>
                  <a:lnTo>
                    <a:pt x="507818" y="25357"/>
                  </a:lnTo>
                  <a:lnTo>
                    <a:pt x="25357" y="527766"/>
                  </a:lnTo>
                  <a:lnTo>
                    <a:pt x="229904" y="643394"/>
                  </a:lnTo>
                  <a:cubicBezTo>
                    <a:pt x="391514" y="726228"/>
                    <a:pt x="659285" y="712703"/>
                    <a:pt x="839151" y="610938"/>
                  </a:cubicBezTo>
                  <a:cubicBezTo>
                    <a:pt x="1024765" y="505790"/>
                    <a:pt x="1046403" y="346209"/>
                    <a:pt x="886823" y="253910"/>
                  </a:cubicBezTo>
                  <a:close/>
                </a:path>
              </a:pathLst>
            </a:custGeom>
            <a:solidFill>
              <a:srgbClr val="C8E6EB"/>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A5881FB-8244-460C-A8F7-64D8D97501D2}"/>
                </a:ext>
              </a:extLst>
            </p:cNvPr>
            <p:cNvSpPr/>
            <p:nvPr/>
          </p:nvSpPr>
          <p:spPr>
            <a:xfrm>
              <a:off x="2941572" y="12301688"/>
              <a:ext cx="912962" cy="541015"/>
            </a:xfrm>
            <a:custGeom>
              <a:avLst/>
              <a:gdLst>
                <a:gd name="connsiteX0" fmla="*/ 805250 w 912856"/>
                <a:gd name="connsiteY0" fmla="*/ 87962 h 540951"/>
                <a:gd name="connsiteX1" fmla="*/ 180113 w 912856"/>
                <a:gd name="connsiteY1" fmla="*/ 111966 h 540951"/>
                <a:gd name="connsiteX2" fmla="*/ 132103 w 912856"/>
                <a:gd name="connsiteY2" fmla="*/ 468994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5" y="6481"/>
                    <a:pt x="180113" y="111966"/>
                  </a:cubicBezTo>
                  <a:cubicBezTo>
                    <a:pt x="-5840" y="217114"/>
                    <a:pt x="-27140" y="377033"/>
                    <a:pt x="132103" y="468994"/>
                  </a:cubicBezTo>
                  <a:cubicBezTo>
                    <a:pt x="291346" y="560956"/>
                    <a:pt x="571288" y="550475"/>
                    <a:pt x="757240" y="444990"/>
                  </a:cubicBezTo>
                  <a:cubicBezTo>
                    <a:pt x="943193" y="339843"/>
                    <a:pt x="964493" y="179923"/>
                    <a:pt x="805250" y="87962"/>
                  </a:cubicBezTo>
                  <a:close/>
                </a:path>
              </a:pathLst>
            </a:custGeom>
            <a:solidFill>
              <a:srgbClr val="DB801D"/>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C22CB049-58B1-4CC0-99E9-11052AEFC818}"/>
                </a:ext>
              </a:extLst>
            </p:cNvPr>
            <p:cNvSpPr/>
            <p:nvPr/>
          </p:nvSpPr>
          <p:spPr>
            <a:xfrm>
              <a:off x="2941818" y="12464726"/>
              <a:ext cx="101440" cy="169067"/>
            </a:xfrm>
            <a:custGeom>
              <a:avLst/>
              <a:gdLst>
                <a:gd name="connsiteX0" fmla="*/ 25357 w 101428"/>
                <a:gd name="connsiteY0" fmla="*/ 25357 h 169047"/>
                <a:gd name="connsiteX1" fmla="*/ 93314 w 101428"/>
                <a:gd name="connsiteY1" fmla="*/ 25357 h 169047"/>
                <a:gd name="connsiteX2" fmla="*/ 93314 w 101428"/>
                <a:gd name="connsiteY2" fmla="*/ 155861 h 169047"/>
                <a:gd name="connsiteX3" fmla="*/ 25357 w 101428"/>
                <a:gd name="connsiteY3" fmla="*/ 155861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7" y="25357"/>
                  </a:moveTo>
                  <a:lnTo>
                    <a:pt x="93314" y="25357"/>
                  </a:lnTo>
                  <a:lnTo>
                    <a:pt x="93314" y="155861"/>
                  </a:lnTo>
                  <a:lnTo>
                    <a:pt x="25357" y="155861"/>
                  </a:lnTo>
                  <a:close/>
                </a:path>
              </a:pathLst>
            </a:custGeom>
            <a:solidFill>
              <a:srgbClr val="DB801D"/>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A989B08-85E0-4DCD-AFD5-9334F9513609}"/>
                </a:ext>
              </a:extLst>
            </p:cNvPr>
            <p:cNvSpPr/>
            <p:nvPr/>
          </p:nvSpPr>
          <p:spPr>
            <a:xfrm>
              <a:off x="3760441" y="12405891"/>
              <a:ext cx="101440" cy="135254"/>
            </a:xfrm>
            <a:custGeom>
              <a:avLst/>
              <a:gdLst>
                <a:gd name="connsiteX0" fmla="*/ 25357 w 101428"/>
                <a:gd name="connsiteY0" fmla="*/ 25357 h 135237"/>
                <a:gd name="connsiteX1" fmla="*/ 93314 w 101428"/>
                <a:gd name="connsiteY1" fmla="*/ 25357 h 135237"/>
                <a:gd name="connsiteX2" fmla="*/ 93314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4" y="25357"/>
                  </a:lnTo>
                  <a:lnTo>
                    <a:pt x="93314"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E25D1B29-5676-40CF-B760-FBDAA8CA5A84}"/>
                </a:ext>
              </a:extLst>
            </p:cNvPr>
            <p:cNvSpPr/>
            <p:nvPr/>
          </p:nvSpPr>
          <p:spPr>
            <a:xfrm>
              <a:off x="2941572" y="12190442"/>
              <a:ext cx="912962" cy="541015"/>
            </a:xfrm>
            <a:custGeom>
              <a:avLst/>
              <a:gdLst>
                <a:gd name="connsiteX0" fmla="*/ 805250 w 912856"/>
                <a:gd name="connsiteY0" fmla="*/ 87961 h 540951"/>
                <a:gd name="connsiteX1" fmla="*/ 180113 w 912856"/>
                <a:gd name="connsiteY1" fmla="*/ 111967 h 540951"/>
                <a:gd name="connsiteX2" fmla="*/ 132103 w 912856"/>
                <a:gd name="connsiteY2" fmla="*/ 468995 h 540951"/>
                <a:gd name="connsiteX3" fmla="*/ 757240 w 912856"/>
                <a:gd name="connsiteY3" fmla="*/ 444989 h 540951"/>
                <a:gd name="connsiteX4" fmla="*/ 805250 w 912856"/>
                <a:gd name="connsiteY4" fmla="*/ 87961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1"/>
                  </a:moveTo>
                  <a:cubicBezTo>
                    <a:pt x="646007" y="-4001"/>
                    <a:pt x="366065" y="6481"/>
                    <a:pt x="180113" y="111967"/>
                  </a:cubicBezTo>
                  <a:cubicBezTo>
                    <a:pt x="-5840" y="217114"/>
                    <a:pt x="-27140" y="377033"/>
                    <a:pt x="132103" y="468995"/>
                  </a:cubicBezTo>
                  <a:cubicBezTo>
                    <a:pt x="291346" y="560957"/>
                    <a:pt x="571288" y="550476"/>
                    <a:pt x="757240" y="444989"/>
                  </a:cubicBezTo>
                  <a:cubicBezTo>
                    <a:pt x="943193" y="339842"/>
                    <a:pt x="964493" y="179923"/>
                    <a:pt x="805250" y="87961"/>
                  </a:cubicBezTo>
                  <a:close/>
                </a:path>
              </a:pathLst>
            </a:custGeom>
            <a:solidFill>
              <a:srgbClr val="F8BA40"/>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4EA83F07-E88A-4E2C-A65F-37003D7C462F}"/>
                </a:ext>
              </a:extLst>
            </p:cNvPr>
            <p:cNvSpPr/>
            <p:nvPr/>
          </p:nvSpPr>
          <p:spPr>
            <a:xfrm>
              <a:off x="3119358" y="12295335"/>
              <a:ext cx="574828" cy="304320"/>
            </a:xfrm>
            <a:custGeom>
              <a:avLst/>
              <a:gdLst>
                <a:gd name="connsiteX0" fmla="*/ 492585 w 574761"/>
                <a:gd name="connsiteY0" fmla="*/ 60506 h 304285"/>
                <a:gd name="connsiteX1" fmla="*/ 117976 w 574761"/>
                <a:gd name="connsiteY1" fmla="*/ 74029 h 304285"/>
                <a:gd name="connsiteX2" fmla="*/ 89238 w 574761"/>
                <a:gd name="connsiteY2" fmla="*/ 274182 h 304285"/>
                <a:gd name="connsiteX3" fmla="*/ 463847 w 574761"/>
                <a:gd name="connsiteY3" fmla="*/ 260658 h 304285"/>
                <a:gd name="connsiteX4" fmla="*/ 492585 w 574761"/>
                <a:gd name="connsiteY4" fmla="*/ 60506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1" h="304285">
                  <a:moveTo>
                    <a:pt x="492585" y="60506"/>
                  </a:moveTo>
                  <a:cubicBezTo>
                    <a:pt x="397242" y="8777"/>
                    <a:pt x="229547" y="14863"/>
                    <a:pt x="117976" y="74029"/>
                  </a:cubicBezTo>
                  <a:cubicBezTo>
                    <a:pt x="6743" y="132858"/>
                    <a:pt x="-6105" y="222453"/>
                    <a:pt x="89238" y="274182"/>
                  </a:cubicBezTo>
                  <a:cubicBezTo>
                    <a:pt x="184580" y="325910"/>
                    <a:pt x="352275" y="319825"/>
                    <a:pt x="463847" y="260658"/>
                  </a:cubicBezTo>
                  <a:cubicBezTo>
                    <a:pt x="575418" y="201492"/>
                    <a:pt x="588266" y="111896"/>
                    <a:pt x="492585" y="60506"/>
                  </a:cubicBezTo>
                  <a:close/>
                </a:path>
              </a:pathLst>
            </a:custGeom>
            <a:solidFill>
              <a:srgbClr val="F8BA40"/>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189466D-C483-46AA-B40C-711AB0B7CB51}"/>
                </a:ext>
              </a:extLst>
            </p:cNvPr>
            <p:cNvSpPr/>
            <p:nvPr/>
          </p:nvSpPr>
          <p:spPr>
            <a:xfrm>
              <a:off x="3119208" y="12294997"/>
              <a:ext cx="574828" cy="202880"/>
            </a:xfrm>
            <a:custGeom>
              <a:avLst/>
              <a:gdLst>
                <a:gd name="connsiteX0" fmla="*/ 118126 w 574761"/>
                <a:gd name="connsiteY0" fmla="*/ 119672 h 202856"/>
                <a:gd name="connsiteX1" fmla="*/ 492735 w 574761"/>
                <a:gd name="connsiteY1" fmla="*/ 106148 h 202856"/>
                <a:gd name="connsiteX2" fmla="*/ 553254 w 574761"/>
                <a:gd name="connsiteY2" fmla="*/ 170049 h 202856"/>
                <a:gd name="connsiteX3" fmla="*/ 492735 w 574761"/>
                <a:gd name="connsiteY3" fmla="*/ 60505 h 202856"/>
                <a:gd name="connsiteX4" fmla="*/ 118126 w 574761"/>
                <a:gd name="connsiteY4" fmla="*/ 74030 h 202856"/>
                <a:gd name="connsiteX5" fmla="*/ 28869 w 574761"/>
                <a:gd name="connsiteY5" fmla="*/ 210282 h 202856"/>
                <a:gd name="connsiteX6" fmla="*/ 118126 w 574761"/>
                <a:gd name="connsiteY6" fmla="*/ 119672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761" h="202856">
                  <a:moveTo>
                    <a:pt x="118126" y="119672"/>
                  </a:moveTo>
                  <a:cubicBezTo>
                    <a:pt x="229359" y="60844"/>
                    <a:pt x="397054" y="54758"/>
                    <a:pt x="492735" y="106148"/>
                  </a:cubicBezTo>
                  <a:cubicBezTo>
                    <a:pt x="525530" y="123730"/>
                    <a:pt x="545478" y="146043"/>
                    <a:pt x="553254" y="170049"/>
                  </a:cubicBezTo>
                  <a:cubicBezTo>
                    <a:pt x="565425" y="129815"/>
                    <a:pt x="545816" y="89243"/>
                    <a:pt x="492735" y="60505"/>
                  </a:cubicBezTo>
                  <a:cubicBezTo>
                    <a:pt x="397392" y="8777"/>
                    <a:pt x="229697" y="14863"/>
                    <a:pt x="118126" y="74030"/>
                  </a:cubicBezTo>
                  <a:cubicBezTo>
                    <a:pt x="45097" y="112572"/>
                    <a:pt x="14331" y="164639"/>
                    <a:pt x="28869" y="210282"/>
                  </a:cubicBezTo>
                  <a:cubicBezTo>
                    <a:pt x="38673" y="178163"/>
                    <a:pt x="68764" y="145706"/>
                    <a:pt x="118126" y="119672"/>
                  </a:cubicBezTo>
                  <a:close/>
                </a:path>
              </a:pathLst>
            </a:custGeom>
            <a:solidFill>
              <a:srgbClr val="DB801D"/>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02AD2B7-7E32-40B8-B120-C4FF094DED88}"/>
                </a:ext>
              </a:extLst>
            </p:cNvPr>
            <p:cNvSpPr/>
            <p:nvPr/>
          </p:nvSpPr>
          <p:spPr>
            <a:xfrm>
              <a:off x="2941572" y="12158319"/>
              <a:ext cx="912962" cy="541015"/>
            </a:xfrm>
            <a:custGeom>
              <a:avLst/>
              <a:gdLst>
                <a:gd name="connsiteX0" fmla="*/ 805250 w 912856"/>
                <a:gd name="connsiteY0" fmla="*/ 87962 h 540951"/>
                <a:gd name="connsiteX1" fmla="*/ 180113 w 912856"/>
                <a:gd name="connsiteY1" fmla="*/ 111966 h 540951"/>
                <a:gd name="connsiteX2" fmla="*/ 132103 w 912856"/>
                <a:gd name="connsiteY2" fmla="*/ 468994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5" y="6481"/>
                    <a:pt x="180113" y="111966"/>
                  </a:cubicBezTo>
                  <a:cubicBezTo>
                    <a:pt x="-5840" y="217114"/>
                    <a:pt x="-27140" y="377032"/>
                    <a:pt x="132103" y="468994"/>
                  </a:cubicBezTo>
                  <a:cubicBezTo>
                    <a:pt x="291346" y="560956"/>
                    <a:pt x="571288" y="550475"/>
                    <a:pt x="757240" y="444990"/>
                  </a:cubicBezTo>
                  <a:cubicBezTo>
                    <a:pt x="943193" y="339504"/>
                    <a:pt x="964493" y="179923"/>
                    <a:pt x="805250" y="87962"/>
                  </a:cubicBezTo>
                  <a:close/>
                </a:path>
              </a:pathLst>
            </a:custGeom>
            <a:solidFill>
              <a:srgbClr val="DB801D"/>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3939EC5-31DD-433F-AC25-73A912A2EBBA}"/>
                </a:ext>
              </a:extLst>
            </p:cNvPr>
            <p:cNvSpPr/>
            <p:nvPr/>
          </p:nvSpPr>
          <p:spPr>
            <a:xfrm>
              <a:off x="2941818" y="12321357"/>
              <a:ext cx="101440" cy="169067"/>
            </a:xfrm>
            <a:custGeom>
              <a:avLst/>
              <a:gdLst>
                <a:gd name="connsiteX0" fmla="*/ 25357 w 101428"/>
                <a:gd name="connsiteY0" fmla="*/ 25357 h 169047"/>
                <a:gd name="connsiteX1" fmla="*/ 93314 w 101428"/>
                <a:gd name="connsiteY1" fmla="*/ 25357 h 169047"/>
                <a:gd name="connsiteX2" fmla="*/ 93314 w 101428"/>
                <a:gd name="connsiteY2" fmla="*/ 155861 h 169047"/>
                <a:gd name="connsiteX3" fmla="*/ 25357 w 101428"/>
                <a:gd name="connsiteY3" fmla="*/ 155861 h 169047"/>
              </a:gdLst>
              <a:ahLst/>
              <a:cxnLst>
                <a:cxn ang="0">
                  <a:pos x="connsiteX0" y="connsiteY0"/>
                </a:cxn>
                <a:cxn ang="0">
                  <a:pos x="connsiteX1" y="connsiteY1"/>
                </a:cxn>
                <a:cxn ang="0">
                  <a:pos x="connsiteX2" y="connsiteY2"/>
                </a:cxn>
                <a:cxn ang="0">
                  <a:pos x="connsiteX3" y="connsiteY3"/>
                </a:cxn>
              </a:cxnLst>
              <a:rect l="l" t="t" r="r" b="b"/>
              <a:pathLst>
                <a:path w="101428" h="169047">
                  <a:moveTo>
                    <a:pt x="25357" y="25357"/>
                  </a:moveTo>
                  <a:lnTo>
                    <a:pt x="93314" y="25357"/>
                  </a:lnTo>
                  <a:lnTo>
                    <a:pt x="93314" y="155861"/>
                  </a:lnTo>
                  <a:lnTo>
                    <a:pt x="25357" y="155861"/>
                  </a:lnTo>
                  <a:close/>
                </a:path>
              </a:pathLst>
            </a:custGeom>
            <a:solidFill>
              <a:srgbClr val="DB801D"/>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BEEC40B-39FA-4CCF-875C-A7F5BD282494}"/>
                </a:ext>
              </a:extLst>
            </p:cNvPr>
            <p:cNvSpPr/>
            <p:nvPr/>
          </p:nvSpPr>
          <p:spPr>
            <a:xfrm>
              <a:off x="3760441" y="12262183"/>
              <a:ext cx="101440" cy="135254"/>
            </a:xfrm>
            <a:custGeom>
              <a:avLst/>
              <a:gdLst>
                <a:gd name="connsiteX0" fmla="*/ 25357 w 101428"/>
                <a:gd name="connsiteY0" fmla="*/ 25357 h 135237"/>
                <a:gd name="connsiteX1" fmla="*/ 93314 w 101428"/>
                <a:gd name="connsiteY1" fmla="*/ 25357 h 135237"/>
                <a:gd name="connsiteX2" fmla="*/ 93314 w 101428"/>
                <a:gd name="connsiteY2" fmla="*/ 135914 h 135237"/>
                <a:gd name="connsiteX3" fmla="*/ 25357 w 101428"/>
                <a:gd name="connsiteY3" fmla="*/ 135914 h 135237"/>
              </a:gdLst>
              <a:ahLst/>
              <a:cxnLst>
                <a:cxn ang="0">
                  <a:pos x="connsiteX0" y="connsiteY0"/>
                </a:cxn>
                <a:cxn ang="0">
                  <a:pos x="connsiteX1" y="connsiteY1"/>
                </a:cxn>
                <a:cxn ang="0">
                  <a:pos x="connsiteX2" y="connsiteY2"/>
                </a:cxn>
                <a:cxn ang="0">
                  <a:pos x="connsiteX3" y="connsiteY3"/>
                </a:cxn>
              </a:cxnLst>
              <a:rect l="l" t="t" r="r" b="b"/>
              <a:pathLst>
                <a:path w="101428" h="135237">
                  <a:moveTo>
                    <a:pt x="25357" y="25357"/>
                  </a:moveTo>
                  <a:lnTo>
                    <a:pt x="93314" y="25357"/>
                  </a:lnTo>
                  <a:lnTo>
                    <a:pt x="93314" y="135914"/>
                  </a:lnTo>
                  <a:lnTo>
                    <a:pt x="25357" y="135914"/>
                  </a:lnTo>
                  <a:close/>
                </a:path>
              </a:pathLst>
            </a:custGeom>
            <a:solidFill>
              <a:srgbClr val="DB801D"/>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23E88B86-E7A5-418E-B35A-11C7843A1CEC}"/>
                </a:ext>
              </a:extLst>
            </p:cNvPr>
            <p:cNvSpPr/>
            <p:nvPr/>
          </p:nvSpPr>
          <p:spPr>
            <a:xfrm>
              <a:off x="2941572" y="12047073"/>
              <a:ext cx="912962" cy="541015"/>
            </a:xfrm>
            <a:custGeom>
              <a:avLst/>
              <a:gdLst>
                <a:gd name="connsiteX0" fmla="*/ 805250 w 912856"/>
                <a:gd name="connsiteY0" fmla="*/ 87962 h 540951"/>
                <a:gd name="connsiteX1" fmla="*/ 180113 w 912856"/>
                <a:gd name="connsiteY1" fmla="*/ 111966 h 540951"/>
                <a:gd name="connsiteX2" fmla="*/ 132103 w 912856"/>
                <a:gd name="connsiteY2" fmla="*/ 468994 h 540951"/>
                <a:gd name="connsiteX3" fmla="*/ 757240 w 912856"/>
                <a:gd name="connsiteY3" fmla="*/ 444990 h 540951"/>
                <a:gd name="connsiteX4" fmla="*/ 805250 w 912856"/>
                <a:gd name="connsiteY4" fmla="*/ 87962 h 5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56" h="540951">
                  <a:moveTo>
                    <a:pt x="805250" y="87962"/>
                  </a:moveTo>
                  <a:cubicBezTo>
                    <a:pt x="646007" y="-4000"/>
                    <a:pt x="366065" y="6481"/>
                    <a:pt x="180113" y="111966"/>
                  </a:cubicBezTo>
                  <a:cubicBezTo>
                    <a:pt x="-5840" y="217114"/>
                    <a:pt x="-27140" y="377032"/>
                    <a:pt x="132103" y="468994"/>
                  </a:cubicBezTo>
                  <a:cubicBezTo>
                    <a:pt x="291346" y="560956"/>
                    <a:pt x="571288" y="550475"/>
                    <a:pt x="757240" y="444990"/>
                  </a:cubicBezTo>
                  <a:cubicBezTo>
                    <a:pt x="943193" y="339843"/>
                    <a:pt x="964493" y="179923"/>
                    <a:pt x="805250" y="87962"/>
                  </a:cubicBezTo>
                  <a:close/>
                </a:path>
              </a:pathLst>
            </a:custGeom>
            <a:solidFill>
              <a:srgbClr val="F8BA40"/>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482FE97D-9576-429B-A531-F4070FF0871C}"/>
                </a:ext>
              </a:extLst>
            </p:cNvPr>
            <p:cNvSpPr/>
            <p:nvPr/>
          </p:nvSpPr>
          <p:spPr>
            <a:xfrm>
              <a:off x="3009598" y="12068274"/>
              <a:ext cx="777708" cy="473388"/>
            </a:xfrm>
            <a:custGeom>
              <a:avLst/>
              <a:gdLst>
                <a:gd name="connsiteX0" fmla="*/ 754894 w 777618"/>
                <a:gd name="connsiteY0" fmla="*/ 213479 h 473332"/>
                <a:gd name="connsiteX1" fmla="*/ 420752 w 777618"/>
                <a:gd name="connsiteY1" fmla="*/ 436391 h 473332"/>
                <a:gd name="connsiteX2" fmla="*/ 47455 w 777618"/>
                <a:gd name="connsiteY2" fmla="*/ 288100 h 473332"/>
                <a:gd name="connsiteX3" fmla="*/ 381597 w 777618"/>
                <a:gd name="connsiteY3" fmla="*/ 65188 h 473332"/>
                <a:gd name="connsiteX4" fmla="*/ 754894 w 777618"/>
                <a:gd name="connsiteY4" fmla="*/ 213479 h 473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618" h="473332">
                  <a:moveTo>
                    <a:pt x="754894" y="213479"/>
                  </a:moveTo>
                  <a:cubicBezTo>
                    <a:pt x="765706" y="315985"/>
                    <a:pt x="616106" y="415785"/>
                    <a:pt x="420752" y="436391"/>
                  </a:cubicBezTo>
                  <a:cubicBezTo>
                    <a:pt x="225398" y="456997"/>
                    <a:pt x="58268" y="390605"/>
                    <a:pt x="47455" y="288100"/>
                  </a:cubicBezTo>
                  <a:cubicBezTo>
                    <a:pt x="36643" y="185595"/>
                    <a:pt x="186244" y="85794"/>
                    <a:pt x="381597" y="65188"/>
                  </a:cubicBezTo>
                  <a:cubicBezTo>
                    <a:pt x="576951" y="44582"/>
                    <a:pt x="744082" y="110974"/>
                    <a:pt x="754894" y="213479"/>
                  </a:cubicBezTo>
                  <a:close/>
                </a:path>
              </a:pathLst>
            </a:custGeom>
            <a:solidFill>
              <a:srgbClr val="F8BA40"/>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FC66EF6-9CCB-4D6A-976C-CDBB00C9E50D}"/>
                </a:ext>
              </a:extLst>
            </p:cNvPr>
            <p:cNvSpPr/>
            <p:nvPr/>
          </p:nvSpPr>
          <p:spPr>
            <a:xfrm>
              <a:off x="3030838" y="12104194"/>
              <a:ext cx="743895" cy="270507"/>
            </a:xfrm>
            <a:custGeom>
              <a:avLst/>
              <a:gdLst>
                <a:gd name="connsiteX0" fmla="*/ 149010 w 743808"/>
                <a:gd name="connsiteY0" fmla="*/ 150871 h 270475"/>
                <a:gd name="connsiteX1" fmla="*/ 648714 w 743808"/>
                <a:gd name="connsiteY1" fmla="*/ 132952 h 270475"/>
                <a:gd name="connsiteX2" fmla="*/ 729181 w 743808"/>
                <a:gd name="connsiteY2" fmla="*/ 218153 h 270475"/>
                <a:gd name="connsiteX3" fmla="*/ 648714 w 743808"/>
                <a:gd name="connsiteY3" fmla="*/ 72095 h 270475"/>
                <a:gd name="connsiteX4" fmla="*/ 149010 w 743808"/>
                <a:gd name="connsiteY4" fmla="*/ 90014 h 270475"/>
                <a:gd name="connsiteX5" fmla="*/ 30001 w 743808"/>
                <a:gd name="connsiteY5" fmla="*/ 271910 h 270475"/>
                <a:gd name="connsiteX6" fmla="*/ 149010 w 743808"/>
                <a:gd name="connsiteY6" fmla="*/ 150871 h 27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808" h="270475">
                  <a:moveTo>
                    <a:pt x="149010" y="150871"/>
                  </a:moveTo>
                  <a:cubicBezTo>
                    <a:pt x="297434" y="72095"/>
                    <a:pt x="521253" y="64319"/>
                    <a:pt x="648714" y="132952"/>
                  </a:cubicBezTo>
                  <a:cubicBezTo>
                    <a:pt x="692329" y="156619"/>
                    <a:pt x="719038" y="186033"/>
                    <a:pt x="729181" y="218153"/>
                  </a:cubicBezTo>
                  <a:cubicBezTo>
                    <a:pt x="745409" y="164396"/>
                    <a:pt x="719376" y="110300"/>
                    <a:pt x="648714" y="72095"/>
                  </a:cubicBezTo>
                  <a:cubicBezTo>
                    <a:pt x="521253" y="3462"/>
                    <a:pt x="297772" y="11239"/>
                    <a:pt x="149010" y="90014"/>
                  </a:cubicBezTo>
                  <a:cubicBezTo>
                    <a:pt x="51639" y="141743"/>
                    <a:pt x="10729" y="210714"/>
                    <a:pt x="30001" y="271910"/>
                  </a:cubicBezTo>
                  <a:cubicBezTo>
                    <a:pt x="42848" y="228972"/>
                    <a:pt x="83082" y="186033"/>
                    <a:pt x="149010" y="150871"/>
                  </a:cubicBezTo>
                  <a:close/>
                </a:path>
              </a:pathLst>
            </a:custGeom>
            <a:solidFill>
              <a:srgbClr val="DB801D"/>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837163B-4A0B-4909-98C2-93D53CFCD044}"/>
                </a:ext>
              </a:extLst>
            </p:cNvPr>
            <p:cNvSpPr/>
            <p:nvPr/>
          </p:nvSpPr>
          <p:spPr>
            <a:xfrm>
              <a:off x="1686109" y="11572170"/>
              <a:ext cx="1521603" cy="980588"/>
            </a:xfrm>
            <a:custGeom>
              <a:avLst/>
              <a:gdLst>
                <a:gd name="connsiteX0" fmla="*/ 69866 w 1521426"/>
                <a:gd name="connsiteY0" fmla="*/ 461044 h 980474"/>
                <a:gd name="connsiteX1" fmla="*/ 791361 w 1521426"/>
                <a:gd name="connsiteY1" fmla="*/ 45187 h 980474"/>
                <a:gd name="connsiteX2" fmla="*/ 942827 w 1521426"/>
                <a:gd name="connsiteY2" fmla="*/ 46877 h 980474"/>
                <a:gd name="connsiteX3" fmla="*/ 1484793 w 1521426"/>
                <a:gd name="connsiteY3" fmla="*/ 375168 h 980474"/>
                <a:gd name="connsiteX4" fmla="*/ 1483103 w 1521426"/>
                <a:gd name="connsiteY4" fmla="*/ 522915 h 980474"/>
                <a:gd name="connsiteX5" fmla="*/ 756875 w 1521426"/>
                <a:gd name="connsiteY5" fmla="*/ 941139 h 980474"/>
                <a:gd name="connsiteX6" fmla="*/ 605409 w 1521426"/>
                <a:gd name="connsiteY6" fmla="*/ 939449 h 980474"/>
                <a:gd name="connsiteX7" fmla="*/ 67838 w 1521426"/>
                <a:gd name="connsiteY7" fmla="*/ 613863 h 980474"/>
                <a:gd name="connsiteX8" fmla="*/ 69866 w 1521426"/>
                <a:gd name="connsiteY8" fmla="*/ 461044 h 9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1426" h="980474">
                  <a:moveTo>
                    <a:pt x="69866" y="461044"/>
                  </a:moveTo>
                  <a:lnTo>
                    <a:pt x="791361" y="45187"/>
                  </a:lnTo>
                  <a:cubicBezTo>
                    <a:pt x="838356" y="18140"/>
                    <a:pt x="896508" y="18816"/>
                    <a:pt x="942827" y="46877"/>
                  </a:cubicBezTo>
                  <a:lnTo>
                    <a:pt x="1484793" y="375168"/>
                  </a:lnTo>
                  <a:cubicBezTo>
                    <a:pt x="1540579" y="408978"/>
                    <a:pt x="1539903" y="490459"/>
                    <a:pt x="1483103" y="522915"/>
                  </a:cubicBezTo>
                  <a:lnTo>
                    <a:pt x="756875" y="941139"/>
                  </a:lnTo>
                  <a:cubicBezTo>
                    <a:pt x="709880" y="968186"/>
                    <a:pt x="651728" y="967510"/>
                    <a:pt x="605409" y="939449"/>
                  </a:cubicBezTo>
                  <a:lnTo>
                    <a:pt x="67838" y="613863"/>
                  </a:lnTo>
                  <a:cubicBezTo>
                    <a:pt x="10362" y="579039"/>
                    <a:pt x="11376" y="494853"/>
                    <a:pt x="69866" y="461044"/>
                  </a:cubicBezTo>
                  <a:close/>
                </a:path>
              </a:pathLst>
            </a:custGeom>
            <a:solidFill>
              <a:srgbClr val="C8E6EB"/>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0448C974-FDE5-4465-8542-E688F29C9E49}"/>
                </a:ext>
              </a:extLst>
            </p:cNvPr>
            <p:cNvSpPr/>
            <p:nvPr/>
          </p:nvSpPr>
          <p:spPr>
            <a:xfrm>
              <a:off x="1509145" y="11256573"/>
              <a:ext cx="1420162" cy="1149655"/>
            </a:xfrm>
            <a:custGeom>
              <a:avLst/>
              <a:gdLst>
                <a:gd name="connsiteX0" fmla="*/ 623785 w 1419998"/>
                <a:gd name="connsiteY0" fmla="*/ 480771 h 1149522"/>
                <a:gd name="connsiteX1" fmla="*/ 25357 w 1419998"/>
                <a:gd name="connsiteY1" fmla="*/ 107852 h 1149522"/>
                <a:gd name="connsiteX2" fmla="*/ 153495 w 1419998"/>
                <a:gd name="connsiteY2" fmla="*/ 821233 h 1149522"/>
                <a:gd name="connsiteX3" fmla="*/ 216381 w 1419998"/>
                <a:gd name="connsiteY3" fmla="*/ 914547 h 1149522"/>
                <a:gd name="connsiteX4" fmla="*/ 528780 w 1419998"/>
                <a:gd name="connsiteY4" fmla="*/ 1110980 h 1149522"/>
                <a:gd name="connsiteX5" fmla="*/ 720818 w 1419998"/>
                <a:gd name="connsiteY5" fmla="*/ 1114699 h 1149522"/>
                <a:gd name="connsiteX6" fmla="*/ 1199899 w 1419998"/>
                <a:gd name="connsiteY6" fmla="*/ 838814 h 1149522"/>
                <a:gd name="connsiteX7" fmla="*/ 1292199 w 1419998"/>
                <a:gd name="connsiteY7" fmla="*/ 707633 h 1149522"/>
                <a:gd name="connsiteX8" fmla="*/ 1414927 w 1419998"/>
                <a:gd name="connsiteY8" fmla="*/ 25357 h 1149522"/>
                <a:gd name="connsiteX9" fmla="*/ 623785 w 1419998"/>
                <a:gd name="connsiteY9" fmla="*/ 480771 h 114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998" h="1149522">
                  <a:moveTo>
                    <a:pt x="623785" y="480771"/>
                  </a:moveTo>
                  <a:lnTo>
                    <a:pt x="25357" y="107852"/>
                  </a:lnTo>
                  <a:lnTo>
                    <a:pt x="153495" y="821233"/>
                  </a:lnTo>
                  <a:cubicBezTo>
                    <a:pt x="160257" y="859776"/>
                    <a:pt x="183247" y="893585"/>
                    <a:pt x="216381" y="914547"/>
                  </a:cubicBezTo>
                  <a:lnTo>
                    <a:pt x="528780" y="1110980"/>
                  </a:lnTo>
                  <a:cubicBezTo>
                    <a:pt x="587271" y="1147494"/>
                    <a:pt x="660975" y="1149185"/>
                    <a:pt x="720818" y="1114699"/>
                  </a:cubicBezTo>
                  <a:lnTo>
                    <a:pt x="1199899" y="838814"/>
                  </a:lnTo>
                  <a:cubicBezTo>
                    <a:pt x="1248584" y="810752"/>
                    <a:pt x="1282394" y="762743"/>
                    <a:pt x="1292199" y="707633"/>
                  </a:cubicBezTo>
                  <a:lnTo>
                    <a:pt x="1414927" y="25357"/>
                  </a:lnTo>
                  <a:lnTo>
                    <a:pt x="623785" y="480771"/>
                  </a:lnTo>
                  <a:close/>
                </a:path>
              </a:pathLst>
            </a:custGeom>
            <a:solidFill>
              <a:schemeClr val="bg1">
                <a:lumMod val="65000"/>
              </a:schemeClr>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6EA28DD2-3179-4B07-9446-22A40A15EEA1}"/>
                </a:ext>
              </a:extLst>
            </p:cNvPr>
            <p:cNvSpPr/>
            <p:nvPr/>
          </p:nvSpPr>
          <p:spPr>
            <a:xfrm>
              <a:off x="1527742" y="11256573"/>
              <a:ext cx="1420162" cy="1149655"/>
            </a:xfrm>
            <a:custGeom>
              <a:avLst/>
              <a:gdLst>
                <a:gd name="connsiteX0" fmla="*/ 1360832 w 1419998"/>
                <a:gd name="connsiteY0" fmla="*/ 222805 h 1149522"/>
                <a:gd name="connsiteX1" fmla="*/ 1396332 w 1419998"/>
                <a:gd name="connsiteY1" fmla="*/ 25357 h 1149522"/>
                <a:gd name="connsiteX2" fmla="*/ 605190 w 1419998"/>
                <a:gd name="connsiteY2" fmla="*/ 480771 h 1149522"/>
                <a:gd name="connsiteX3" fmla="*/ 85876 w 1419998"/>
                <a:gd name="connsiteY3" fmla="*/ 157215 h 1149522"/>
                <a:gd name="connsiteX4" fmla="*/ 76748 w 1419998"/>
                <a:gd name="connsiteY4" fmla="*/ 162286 h 1149522"/>
                <a:gd name="connsiteX5" fmla="*/ 25357 w 1419998"/>
                <a:gd name="connsiteY5" fmla="*/ 210972 h 1149522"/>
                <a:gd name="connsiteX6" fmla="*/ 62209 w 1419998"/>
                <a:gd name="connsiteY6" fmla="*/ 416533 h 1149522"/>
                <a:gd name="connsiteX7" fmla="*/ 73705 w 1419998"/>
                <a:gd name="connsiteY7" fmla="*/ 424648 h 1149522"/>
                <a:gd name="connsiteX8" fmla="*/ 505452 w 1419998"/>
                <a:gd name="connsiteY8" fmla="*/ 686333 h 1149522"/>
                <a:gd name="connsiteX9" fmla="*/ 506466 w 1419998"/>
                <a:gd name="connsiteY9" fmla="*/ 687009 h 1149522"/>
                <a:gd name="connsiteX10" fmla="*/ 604852 w 1419998"/>
                <a:gd name="connsiteY10" fmla="*/ 854366 h 1149522"/>
                <a:gd name="connsiteX11" fmla="*/ 604852 w 1419998"/>
                <a:gd name="connsiteY11" fmla="*/ 1139380 h 1149522"/>
                <a:gd name="connsiteX12" fmla="*/ 701885 w 1419998"/>
                <a:gd name="connsiteY12" fmla="*/ 1114699 h 1149522"/>
                <a:gd name="connsiteX13" fmla="*/ 1180965 w 1419998"/>
                <a:gd name="connsiteY13" fmla="*/ 838814 h 1149522"/>
                <a:gd name="connsiteX14" fmla="*/ 1198546 w 1419998"/>
                <a:gd name="connsiteY14" fmla="*/ 827318 h 1149522"/>
                <a:gd name="connsiteX15" fmla="*/ 1273265 w 1419998"/>
                <a:gd name="connsiteY15" fmla="*/ 707633 h 1149522"/>
                <a:gd name="connsiteX16" fmla="*/ 1340884 w 1419998"/>
                <a:gd name="connsiteY16" fmla="*/ 331334 h 1149522"/>
                <a:gd name="connsiteX17" fmla="*/ 1340884 w 1419998"/>
                <a:gd name="connsiteY17" fmla="*/ 331334 h 1149522"/>
                <a:gd name="connsiteX18" fmla="*/ 1360832 w 1419998"/>
                <a:gd name="connsiteY18" fmla="*/ 222805 h 114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9998" h="1149522">
                  <a:moveTo>
                    <a:pt x="1360832" y="222805"/>
                  </a:moveTo>
                  <a:lnTo>
                    <a:pt x="1396332" y="25357"/>
                  </a:lnTo>
                  <a:lnTo>
                    <a:pt x="605190" y="480771"/>
                  </a:lnTo>
                  <a:lnTo>
                    <a:pt x="85876" y="157215"/>
                  </a:lnTo>
                  <a:lnTo>
                    <a:pt x="76748" y="162286"/>
                  </a:lnTo>
                  <a:cubicBezTo>
                    <a:pt x="54771" y="174795"/>
                    <a:pt x="37867" y="191700"/>
                    <a:pt x="25357" y="210972"/>
                  </a:cubicBezTo>
                  <a:lnTo>
                    <a:pt x="62209" y="416533"/>
                  </a:lnTo>
                  <a:cubicBezTo>
                    <a:pt x="65928" y="419238"/>
                    <a:pt x="69648" y="422281"/>
                    <a:pt x="73705" y="424648"/>
                  </a:cubicBezTo>
                  <a:lnTo>
                    <a:pt x="505452" y="686333"/>
                  </a:lnTo>
                  <a:cubicBezTo>
                    <a:pt x="505790" y="686672"/>
                    <a:pt x="506128" y="686672"/>
                    <a:pt x="506466" y="687009"/>
                  </a:cubicBezTo>
                  <a:cubicBezTo>
                    <a:pt x="566309" y="722847"/>
                    <a:pt x="604852" y="785056"/>
                    <a:pt x="604852" y="854366"/>
                  </a:cubicBezTo>
                  <a:lnTo>
                    <a:pt x="604852" y="1139380"/>
                  </a:lnTo>
                  <a:cubicBezTo>
                    <a:pt x="638323" y="1140056"/>
                    <a:pt x="671795" y="1131942"/>
                    <a:pt x="701885" y="1114699"/>
                  </a:cubicBezTo>
                  <a:lnTo>
                    <a:pt x="1180965" y="838814"/>
                  </a:lnTo>
                  <a:cubicBezTo>
                    <a:pt x="1187051" y="835433"/>
                    <a:pt x="1192799" y="831376"/>
                    <a:pt x="1198546" y="827318"/>
                  </a:cubicBezTo>
                  <a:cubicBezTo>
                    <a:pt x="1237765" y="798581"/>
                    <a:pt x="1264813" y="755981"/>
                    <a:pt x="1273265" y="707633"/>
                  </a:cubicBezTo>
                  <a:lnTo>
                    <a:pt x="1340884" y="331334"/>
                  </a:lnTo>
                  <a:lnTo>
                    <a:pt x="1340884" y="331334"/>
                  </a:lnTo>
                  <a:lnTo>
                    <a:pt x="1360832" y="222805"/>
                  </a:lnTo>
                  <a:close/>
                </a:path>
              </a:pathLst>
            </a:custGeom>
            <a:solidFill>
              <a:schemeClr val="bg1">
                <a:lumMod val="75000"/>
              </a:schemeClr>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ED0654B0-9602-4920-BEBE-CC9E008E15B5}"/>
                </a:ext>
              </a:extLst>
            </p:cNvPr>
            <p:cNvSpPr/>
            <p:nvPr/>
          </p:nvSpPr>
          <p:spPr>
            <a:xfrm>
              <a:off x="1502720" y="10940658"/>
              <a:ext cx="1453976" cy="980588"/>
            </a:xfrm>
            <a:custGeom>
              <a:avLst/>
              <a:gdLst>
                <a:gd name="connsiteX0" fmla="*/ 1431494 w 1453807"/>
                <a:gd name="connsiteY0" fmla="*/ 288831 h 980474"/>
                <a:gd name="connsiteX1" fmla="*/ 938889 w 1453807"/>
                <a:gd name="connsiteY1" fmla="*/ 56222 h 980474"/>
                <a:gd name="connsiteX2" fmla="*/ 721156 w 1453807"/>
                <a:gd name="connsiteY2" fmla="*/ 53855 h 980474"/>
                <a:gd name="connsiteX3" fmla="*/ 25357 w 1453807"/>
                <a:gd name="connsiteY3" fmla="*/ 391274 h 980474"/>
                <a:gd name="connsiteX4" fmla="*/ 26033 w 1453807"/>
                <a:gd name="connsiteY4" fmla="*/ 552883 h 980474"/>
                <a:gd name="connsiteX5" fmla="*/ 98724 w 1453807"/>
                <a:gd name="connsiteY5" fmla="*/ 673245 h 980474"/>
                <a:gd name="connsiteX6" fmla="*/ 530471 w 1453807"/>
                <a:gd name="connsiteY6" fmla="*/ 934931 h 980474"/>
                <a:gd name="connsiteX7" fmla="*/ 748204 w 1453807"/>
                <a:gd name="connsiteY7" fmla="*/ 937297 h 980474"/>
                <a:gd name="connsiteX8" fmla="*/ 1351027 w 1453807"/>
                <a:gd name="connsiteY8" fmla="*/ 590074 h 980474"/>
                <a:gd name="connsiteX9" fmla="*/ 1430817 w 1453807"/>
                <a:gd name="connsiteY9" fmla="*/ 452808 h 980474"/>
                <a:gd name="connsiteX10" fmla="*/ 1431494 w 1453807"/>
                <a:gd name="connsiteY10" fmla="*/ 288831 h 9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807" h="980474">
                  <a:moveTo>
                    <a:pt x="1431494" y="288831"/>
                  </a:moveTo>
                  <a:lnTo>
                    <a:pt x="938889" y="56222"/>
                  </a:lnTo>
                  <a:cubicBezTo>
                    <a:pt x="872285" y="15989"/>
                    <a:pt x="788775" y="14974"/>
                    <a:pt x="721156" y="53855"/>
                  </a:cubicBezTo>
                  <a:lnTo>
                    <a:pt x="25357" y="391274"/>
                  </a:lnTo>
                  <a:lnTo>
                    <a:pt x="26033" y="552883"/>
                  </a:lnTo>
                  <a:cubicBezTo>
                    <a:pt x="29076" y="599879"/>
                    <a:pt x="53081" y="645521"/>
                    <a:pt x="98724" y="673245"/>
                  </a:cubicBezTo>
                  <a:lnTo>
                    <a:pt x="530471" y="934931"/>
                  </a:lnTo>
                  <a:cubicBezTo>
                    <a:pt x="597076" y="975163"/>
                    <a:pt x="680585" y="976178"/>
                    <a:pt x="748204" y="937297"/>
                  </a:cubicBezTo>
                  <a:lnTo>
                    <a:pt x="1351027" y="590074"/>
                  </a:lnTo>
                  <a:cubicBezTo>
                    <a:pt x="1405122" y="558969"/>
                    <a:pt x="1430479" y="507579"/>
                    <a:pt x="1430817" y="452808"/>
                  </a:cubicBezTo>
                  <a:lnTo>
                    <a:pt x="1431494" y="288831"/>
                  </a:lnTo>
                  <a:close/>
                </a:path>
              </a:pathLst>
            </a:custGeom>
            <a:solidFill>
              <a:schemeClr val="bg1">
                <a:lumMod val="75000"/>
              </a:schemeClr>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2A96F105-952B-4168-BBA6-4507B2792BAF}"/>
                </a:ext>
              </a:extLst>
            </p:cNvPr>
            <p:cNvSpPr/>
            <p:nvPr/>
          </p:nvSpPr>
          <p:spPr>
            <a:xfrm>
              <a:off x="2008230" y="10965778"/>
              <a:ext cx="946776" cy="946776"/>
            </a:xfrm>
            <a:custGeom>
              <a:avLst/>
              <a:gdLst>
                <a:gd name="connsiteX0" fmla="*/ 215704 w 946665"/>
                <a:gd name="connsiteY0" fmla="*/ 28737 h 946665"/>
                <a:gd name="connsiteX1" fmla="*/ 163300 w 946665"/>
                <a:gd name="connsiteY1" fmla="*/ 54094 h 946665"/>
                <a:gd name="connsiteX2" fmla="*/ 25357 w 946665"/>
                <a:gd name="connsiteY2" fmla="*/ 764432 h 946665"/>
                <a:gd name="connsiteX3" fmla="*/ 163300 w 946665"/>
                <a:gd name="connsiteY3" fmla="*/ 938551 h 946665"/>
                <a:gd name="connsiteX4" fmla="*/ 243090 w 946665"/>
                <a:gd name="connsiteY4" fmla="*/ 911842 h 946665"/>
                <a:gd name="connsiteX5" fmla="*/ 845913 w 946665"/>
                <a:gd name="connsiteY5" fmla="*/ 564618 h 946665"/>
                <a:gd name="connsiteX6" fmla="*/ 925704 w 946665"/>
                <a:gd name="connsiteY6" fmla="*/ 427351 h 946665"/>
                <a:gd name="connsiteX7" fmla="*/ 926042 w 946665"/>
                <a:gd name="connsiteY7" fmla="*/ 263714 h 946665"/>
                <a:gd name="connsiteX8" fmla="*/ 433438 w 946665"/>
                <a:gd name="connsiteY8" fmla="*/ 31104 h 946665"/>
                <a:gd name="connsiteX9" fmla="*/ 422619 w 946665"/>
                <a:gd name="connsiteY9" fmla="*/ 25357 h 946665"/>
                <a:gd name="connsiteX10" fmla="*/ 222466 w 946665"/>
                <a:gd name="connsiteY10" fmla="*/ 25357 h 946665"/>
                <a:gd name="connsiteX11" fmla="*/ 215704 w 946665"/>
                <a:gd name="connsiteY11" fmla="*/ 28737 h 94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665" h="946665">
                  <a:moveTo>
                    <a:pt x="215704" y="28737"/>
                  </a:moveTo>
                  <a:lnTo>
                    <a:pt x="163300" y="54094"/>
                  </a:lnTo>
                  <a:lnTo>
                    <a:pt x="25357" y="764432"/>
                  </a:lnTo>
                  <a:cubicBezTo>
                    <a:pt x="109881" y="797903"/>
                    <a:pt x="158228" y="854704"/>
                    <a:pt x="163300" y="938551"/>
                  </a:cubicBezTo>
                  <a:cubicBezTo>
                    <a:pt x="191024" y="935170"/>
                    <a:pt x="218071" y="926041"/>
                    <a:pt x="243090" y="911842"/>
                  </a:cubicBezTo>
                  <a:lnTo>
                    <a:pt x="845913" y="564618"/>
                  </a:lnTo>
                  <a:cubicBezTo>
                    <a:pt x="900008" y="533514"/>
                    <a:pt x="925366" y="482123"/>
                    <a:pt x="925704" y="427351"/>
                  </a:cubicBezTo>
                  <a:lnTo>
                    <a:pt x="926042" y="263714"/>
                  </a:lnTo>
                  <a:lnTo>
                    <a:pt x="433438" y="31104"/>
                  </a:lnTo>
                  <a:cubicBezTo>
                    <a:pt x="430057" y="29076"/>
                    <a:pt x="426338" y="27386"/>
                    <a:pt x="422619" y="25357"/>
                  </a:cubicBezTo>
                  <a:lnTo>
                    <a:pt x="222466" y="25357"/>
                  </a:lnTo>
                  <a:cubicBezTo>
                    <a:pt x="220100" y="26709"/>
                    <a:pt x="217733" y="27723"/>
                    <a:pt x="215704" y="28737"/>
                  </a:cubicBezTo>
                  <a:close/>
                </a:path>
              </a:pathLst>
            </a:custGeom>
            <a:solidFill>
              <a:schemeClr val="bg1">
                <a:lumMod val="65000"/>
              </a:schemeClr>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AE33CB73-9FB7-4240-8DA1-12755A9EE993}"/>
                </a:ext>
              </a:extLst>
            </p:cNvPr>
            <p:cNvSpPr/>
            <p:nvPr/>
          </p:nvSpPr>
          <p:spPr>
            <a:xfrm>
              <a:off x="1484374" y="10967633"/>
              <a:ext cx="1453976" cy="980588"/>
            </a:xfrm>
            <a:custGeom>
              <a:avLst/>
              <a:gdLst>
                <a:gd name="connsiteX0" fmla="*/ 101649 w 1453807"/>
                <a:gd name="connsiteY0" fmla="*/ 410546 h 980474"/>
                <a:gd name="connsiteX1" fmla="*/ 721039 w 1453807"/>
                <a:gd name="connsiteY1" fmla="*/ 53855 h 980474"/>
                <a:gd name="connsiteX2" fmla="*/ 938772 w 1453807"/>
                <a:gd name="connsiteY2" fmla="*/ 56222 h 980474"/>
                <a:gd name="connsiteX3" fmla="*/ 1354290 w 1453807"/>
                <a:gd name="connsiteY3" fmla="*/ 308103 h 980474"/>
                <a:gd name="connsiteX4" fmla="*/ 1351248 w 1453807"/>
                <a:gd name="connsiteY4" fmla="*/ 590074 h 980474"/>
                <a:gd name="connsiteX5" fmla="*/ 748424 w 1453807"/>
                <a:gd name="connsiteY5" fmla="*/ 936960 h 980474"/>
                <a:gd name="connsiteX6" fmla="*/ 530691 w 1453807"/>
                <a:gd name="connsiteY6" fmla="*/ 934593 h 980474"/>
                <a:gd name="connsiteX7" fmla="*/ 98944 w 1453807"/>
                <a:gd name="connsiteY7" fmla="*/ 672907 h 980474"/>
                <a:gd name="connsiteX8" fmla="*/ 101649 w 1453807"/>
                <a:gd name="connsiteY8" fmla="*/ 410546 h 9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807" h="980474">
                  <a:moveTo>
                    <a:pt x="101649" y="410546"/>
                  </a:moveTo>
                  <a:lnTo>
                    <a:pt x="721039" y="53855"/>
                  </a:lnTo>
                  <a:cubicBezTo>
                    <a:pt x="788658" y="14974"/>
                    <a:pt x="871829" y="15989"/>
                    <a:pt x="938772" y="56222"/>
                  </a:cubicBezTo>
                  <a:lnTo>
                    <a:pt x="1354290" y="308103"/>
                  </a:lnTo>
                  <a:cubicBezTo>
                    <a:pt x="1460790" y="372679"/>
                    <a:pt x="1459100" y="527865"/>
                    <a:pt x="1351248" y="590074"/>
                  </a:cubicBezTo>
                  <a:lnTo>
                    <a:pt x="748424" y="936960"/>
                  </a:lnTo>
                  <a:cubicBezTo>
                    <a:pt x="680805" y="975840"/>
                    <a:pt x="597634" y="974826"/>
                    <a:pt x="530691" y="934593"/>
                  </a:cubicBezTo>
                  <a:lnTo>
                    <a:pt x="98944" y="672907"/>
                  </a:lnTo>
                  <a:cubicBezTo>
                    <a:pt x="-456" y="612726"/>
                    <a:pt x="1235" y="468360"/>
                    <a:pt x="101649" y="410546"/>
                  </a:cubicBezTo>
                  <a:close/>
                </a:path>
              </a:pathLst>
            </a:custGeom>
            <a:solidFill>
              <a:srgbClr val="E1FAFF"/>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2B8154C1-B7BF-41FA-B79B-9F5E111ED654}"/>
                </a:ext>
              </a:extLst>
            </p:cNvPr>
            <p:cNvSpPr/>
            <p:nvPr/>
          </p:nvSpPr>
          <p:spPr>
            <a:xfrm>
              <a:off x="1643676" y="10913782"/>
              <a:ext cx="1183469" cy="743895"/>
            </a:xfrm>
            <a:custGeom>
              <a:avLst/>
              <a:gdLst>
                <a:gd name="connsiteX0" fmla="*/ 58198 w 1183331"/>
                <a:gd name="connsiteY0" fmla="*/ 354247 h 743808"/>
                <a:gd name="connsiteX1" fmla="*/ 600164 w 1183331"/>
                <a:gd name="connsiteY1" fmla="*/ 42186 h 743808"/>
                <a:gd name="connsiteX2" fmla="*/ 728302 w 1183331"/>
                <a:gd name="connsiteY2" fmla="*/ 43538 h 743808"/>
                <a:gd name="connsiteX3" fmla="*/ 1126239 w 1183331"/>
                <a:gd name="connsiteY3" fmla="*/ 284599 h 743808"/>
                <a:gd name="connsiteX4" fmla="*/ 1124887 w 1183331"/>
                <a:gd name="connsiteY4" fmla="*/ 403271 h 743808"/>
                <a:gd name="connsiteX5" fmla="*/ 587654 w 1183331"/>
                <a:gd name="connsiteY5" fmla="*/ 712966 h 743808"/>
                <a:gd name="connsiteX6" fmla="*/ 459516 w 1183331"/>
                <a:gd name="connsiteY6" fmla="*/ 711613 h 743808"/>
                <a:gd name="connsiteX7" fmla="*/ 57183 w 1183331"/>
                <a:gd name="connsiteY7" fmla="*/ 467847 h 743808"/>
                <a:gd name="connsiteX8" fmla="*/ 58198 w 1183331"/>
                <a:gd name="connsiteY8" fmla="*/ 354247 h 74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3331" h="743808">
                  <a:moveTo>
                    <a:pt x="58198" y="354247"/>
                  </a:moveTo>
                  <a:lnTo>
                    <a:pt x="600164" y="42186"/>
                  </a:lnTo>
                  <a:cubicBezTo>
                    <a:pt x="640059" y="19195"/>
                    <a:pt x="689083" y="19871"/>
                    <a:pt x="728302" y="43538"/>
                  </a:cubicBezTo>
                  <a:lnTo>
                    <a:pt x="1126239" y="284599"/>
                  </a:lnTo>
                  <a:cubicBezTo>
                    <a:pt x="1171206" y="311647"/>
                    <a:pt x="1170530" y="377238"/>
                    <a:pt x="1124887" y="403271"/>
                  </a:cubicBezTo>
                  <a:lnTo>
                    <a:pt x="587654" y="712966"/>
                  </a:lnTo>
                  <a:cubicBezTo>
                    <a:pt x="547759" y="735956"/>
                    <a:pt x="498735" y="735280"/>
                    <a:pt x="459516" y="711613"/>
                  </a:cubicBezTo>
                  <a:lnTo>
                    <a:pt x="57183" y="467847"/>
                  </a:lnTo>
                  <a:cubicBezTo>
                    <a:pt x="14245" y="441814"/>
                    <a:pt x="14922" y="379266"/>
                    <a:pt x="58198" y="354247"/>
                  </a:cubicBezTo>
                  <a:close/>
                </a:path>
              </a:pathLst>
            </a:custGeom>
            <a:solidFill>
              <a:srgbClr val="DCBE82"/>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FE8D8809-FDE2-4F3F-9FF6-9221471759CF}"/>
                </a:ext>
              </a:extLst>
            </p:cNvPr>
            <p:cNvSpPr/>
            <p:nvPr/>
          </p:nvSpPr>
          <p:spPr>
            <a:xfrm>
              <a:off x="1643576" y="10913782"/>
              <a:ext cx="1183469" cy="473388"/>
            </a:xfrm>
            <a:custGeom>
              <a:avLst/>
              <a:gdLst>
                <a:gd name="connsiteX0" fmla="*/ 47479 w 1183331"/>
                <a:gd name="connsiteY0" fmla="*/ 460409 h 473332"/>
                <a:gd name="connsiteX1" fmla="*/ 58298 w 1183331"/>
                <a:gd name="connsiteY1" fmla="*/ 452632 h 473332"/>
                <a:gd name="connsiteX2" fmla="*/ 600264 w 1183331"/>
                <a:gd name="connsiteY2" fmla="*/ 140571 h 473332"/>
                <a:gd name="connsiteX3" fmla="*/ 728402 w 1183331"/>
                <a:gd name="connsiteY3" fmla="*/ 141924 h 473332"/>
                <a:gd name="connsiteX4" fmla="*/ 1126340 w 1183331"/>
                <a:gd name="connsiteY4" fmla="*/ 382985 h 473332"/>
                <a:gd name="connsiteX5" fmla="*/ 1138849 w 1183331"/>
                <a:gd name="connsiteY5" fmla="*/ 392790 h 473332"/>
                <a:gd name="connsiteX6" fmla="*/ 1126340 w 1183331"/>
                <a:gd name="connsiteY6" fmla="*/ 284599 h 473332"/>
                <a:gd name="connsiteX7" fmla="*/ 728402 w 1183331"/>
                <a:gd name="connsiteY7" fmla="*/ 43538 h 473332"/>
                <a:gd name="connsiteX8" fmla="*/ 600264 w 1183331"/>
                <a:gd name="connsiteY8" fmla="*/ 42186 h 473332"/>
                <a:gd name="connsiteX9" fmla="*/ 58298 w 1183331"/>
                <a:gd name="connsiteY9" fmla="*/ 354247 h 473332"/>
                <a:gd name="connsiteX10" fmla="*/ 47479 w 1183331"/>
                <a:gd name="connsiteY10" fmla="*/ 460409 h 4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3331" h="473332">
                  <a:moveTo>
                    <a:pt x="47479" y="460409"/>
                  </a:moveTo>
                  <a:cubicBezTo>
                    <a:pt x="50860" y="457704"/>
                    <a:pt x="54241" y="454662"/>
                    <a:pt x="58298" y="452632"/>
                  </a:cubicBezTo>
                  <a:lnTo>
                    <a:pt x="600264" y="140571"/>
                  </a:lnTo>
                  <a:cubicBezTo>
                    <a:pt x="640159" y="117581"/>
                    <a:pt x="689183" y="118257"/>
                    <a:pt x="728402" y="141924"/>
                  </a:cubicBezTo>
                  <a:lnTo>
                    <a:pt x="1126340" y="382985"/>
                  </a:lnTo>
                  <a:cubicBezTo>
                    <a:pt x="1131073" y="385690"/>
                    <a:pt x="1135130" y="389071"/>
                    <a:pt x="1138849" y="392790"/>
                  </a:cubicBezTo>
                  <a:cubicBezTo>
                    <a:pt x="1169954" y="362361"/>
                    <a:pt x="1165897" y="308604"/>
                    <a:pt x="1126340" y="284599"/>
                  </a:cubicBezTo>
                  <a:lnTo>
                    <a:pt x="728402" y="43538"/>
                  </a:lnTo>
                  <a:cubicBezTo>
                    <a:pt x="689183" y="19871"/>
                    <a:pt x="640159" y="19195"/>
                    <a:pt x="600264" y="42186"/>
                  </a:cubicBezTo>
                  <a:lnTo>
                    <a:pt x="58298" y="354247"/>
                  </a:lnTo>
                  <a:cubicBezTo>
                    <a:pt x="18403" y="377238"/>
                    <a:pt x="14684" y="431670"/>
                    <a:pt x="47479" y="460409"/>
                  </a:cubicBezTo>
                  <a:close/>
                </a:path>
              </a:pathLst>
            </a:custGeom>
            <a:solidFill>
              <a:schemeClr val="bg1">
                <a:lumMod val="75000"/>
              </a:schemeClr>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22893B99-61FF-403A-BD95-D4A1185177FE}"/>
                </a:ext>
              </a:extLst>
            </p:cNvPr>
            <p:cNvSpPr/>
            <p:nvPr/>
          </p:nvSpPr>
          <p:spPr>
            <a:xfrm>
              <a:off x="2135184" y="9471226"/>
              <a:ext cx="1318723" cy="1825923"/>
            </a:xfrm>
            <a:custGeom>
              <a:avLst/>
              <a:gdLst>
                <a:gd name="connsiteX0" fmla="*/ 116827 w 1318569"/>
                <a:gd name="connsiteY0" fmla="*/ 1814893 h 1825712"/>
                <a:gd name="connsiteX1" fmla="*/ 238542 w 1318569"/>
                <a:gd name="connsiteY1" fmla="*/ 578142 h 1825712"/>
                <a:gd name="connsiteX2" fmla="*/ 351127 w 1318569"/>
                <a:gd name="connsiteY2" fmla="*/ 718790 h 1825712"/>
                <a:gd name="connsiteX3" fmla="*/ 295003 w 1318569"/>
                <a:gd name="connsiteY3" fmla="*/ 456428 h 1825712"/>
                <a:gd name="connsiteX4" fmla="*/ 1175740 w 1318569"/>
                <a:gd name="connsiteY4" fmla="*/ 25357 h 1825712"/>
                <a:gd name="connsiteX5" fmla="*/ 116827 w 1318569"/>
                <a:gd name="connsiteY5" fmla="*/ 1814893 h 1825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8569" h="1825712">
                  <a:moveTo>
                    <a:pt x="116827" y="1814893"/>
                  </a:moveTo>
                  <a:cubicBezTo>
                    <a:pt x="116827" y="1814893"/>
                    <a:pt x="-155001" y="896627"/>
                    <a:pt x="238542" y="578142"/>
                  </a:cubicBezTo>
                  <a:lnTo>
                    <a:pt x="351127" y="718790"/>
                  </a:lnTo>
                  <a:lnTo>
                    <a:pt x="295003" y="456428"/>
                  </a:lnTo>
                  <a:cubicBezTo>
                    <a:pt x="295003" y="456428"/>
                    <a:pt x="547898" y="90948"/>
                    <a:pt x="1175740" y="25357"/>
                  </a:cubicBezTo>
                  <a:cubicBezTo>
                    <a:pt x="1175740" y="25357"/>
                    <a:pt x="1822178" y="1243513"/>
                    <a:pt x="116827" y="1814893"/>
                  </a:cubicBezTo>
                  <a:close/>
                </a:path>
              </a:pathLst>
            </a:custGeom>
            <a:solidFill>
              <a:schemeClr val="accent3"/>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491F28E8-19FF-4E92-BE5C-DCBC976D3C0D}"/>
                </a:ext>
              </a:extLst>
            </p:cNvPr>
            <p:cNvSpPr/>
            <p:nvPr/>
          </p:nvSpPr>
          <p:spPr>
            <a:xfrm>
              <a:off x="1374564" y="10171840"/>
              <a:ext cx="777708" cy="1115842"/>
            </a:xfrm>
            <a:custGeom>
              <a:avLst/>
              <a:gdLst>
                <a:gd name="connsiteX0" fmla="*/ 728260 w 777618"/>
                <a:gd name="connsiteY0" fmla="*/ 1092384 h 1115712"/>
                <a:gd name="connsiteX1" fmla="*/ 655569 w 777618"/>
                <a:gd name="connsiteY1" fmla="*/ 355000 h 1115712"/>
                <a:gd name="connsiteX2" fmla="*/ 588626 w 777618"/>
                <a:gd name="connsiteY2" fmla="*/ 438847 h 1115712"/>
                <a:gd name="connsiteX3" fmla="*/ 622098 w 777618"/>
                <a:gd name="connsiteY3" fmla="*/ 282309 h 1115712"/>
                <a:gd name="connsiteX4" fmla="*/ 97037 w 777618"/>
                <a:gd name="connsiteY4" fmla="*/ 25357 h 1115712"/>
                <a:gd name="connsiteX5" fmla="*/ 728260 w 777618"/>
                <a:gd name="connsiteY5" fmla="*/ 1092384 h 1115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618" h="1115712">
                  <a:moveTo>
                    <a:pt x="728260" y="1092384"/>
                  </a:moveTo>
                  <a:cubicBezTo>
                    <a:pt x="728260" y="1092384"/>
                    <a:pt x="890207" y="545009"/>
                    <a:pt x="655569" y="355000"/>
                  </a:cubicBezTo>
                  <a:lnTo>
                    <a:pt x="588626" y="438847"/>
                  </a:lnTo>
                  <a:lnTo>
                    <a:pt x="622098" y="282309"/>
                  </a:lnTo>
                  <a:cubicBezTo>
                    <a:pt x="622098" y="282309"/>
                    <a:pt x="471307" y="64576"/>
                    <a:pt x="97037" y="25357"/>
                  </a:cubicBezTo>
                  <a:cubicBezTo>
                    <a:pt x="97037" y="25696"/>
                    <a:pt x="-288392" y="751585"/>
                    <a:pt x="728260" y="1092384"/>
                  </a:cubicBezTo>
                  <a:close/>
                </a:path>
              </a:pathLst>
            </a:custGeom>
            <a:solidFill>
              <a:schemeClr val="accent3"/>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EC0BAE05-BF37-4086-B34B-D9E476CC485A}"/>
                </a:ext>
              </a:extLst>
            </p:cNvPr>
            <p:cNvSpPr/>
            <p:nvPr/>
          </p:nvSpPr>
          <p:spPr>
            <a:xfrm>
              <a:off x="2123533" y="9909448"/>
              <a:ext cx="912962" cy="1521603"/>
            </a:xfrm>
            <a:custGeom>
              <a:avLst/>
              <a:gdLst>
                <a:gd name="connsiteX0" fmla="*/ 25357 w 912856"/>
                <a:gd name="connsiteY0" fmla="*/ 1506889 h 1521426"/>
                <a:gd name="connsiteX1" fmla="*/ 907109 w 912856"/>
                <a:gd name="connsiteY1" fmla="*/ 25357 h 1521426"/>
              </a:gdLst>
              <a:ahLst/>
              <a:cxnLst>
                <a:cxn ang="0">
                  <a:pos x="connsiteX0" y="connsiteY0"/>
                </a:cxn>
                <a:cxn ang="0">
                  <a:pos x="connsiteX1" y="connsiteY1"/>
                </a:cxn>
              </a:cxnLst>
              <a:rect l="l" t="t" r="r" b="b"/>
              <a:pathLst>
                <a:path w="912856" h="1521426">
                  <a:moveTo>
                    <a:pt x="25357" y="1506889"/>
                  </a:moveTo>
                  <a:lnTo>
                    <a:pt x="907109" y="25357"/>
                  </a:lnTo>
                </a:path>
              </a:pathLst>
            </a:custGeom>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637E812-609F-445E-B630-2F4359F3964E}"/>
                </a:ext>
              </a:extLst>
            </p:cNvPr>
            <p:cNvSpPr/>
            <p:nvPr/>
          </p:nvSpPr>
          <p:spPr>
            <a:xfrm>
              <a:off x="2101893" y="9909448"/>
              <a:ext cx="946776" cy="1521603"/>
            </a:xfrm>
            <a:custGeom>
              <a:avLst/>
              <a:gdLst>
                <a:gd name="connsiteX0" fmla="*/ 25357 w 946665"/>
                <a:gd name="connsiteY0" fmla="*/ 1494041 h 1521426"/>
                <a:gd name="connsiteX1" fmla="*/ 928747 w 946665"/>
                <a:gd name="connsiteY1" fmla="*/ 25357 h 1521426"/>
                <a:gd name="connsiteX2" fmla="*/ 68633 w 946665"/>
                <a:gd name="connsiteY2" fmla="*/ 1519737 h 1521426"/>
              </a:gdLst>
              <a:ahLst/>
              <a:cxnLst>
                <a:cxn ang="0">
                  <a:pos x="connsiteX0" y="connsiteY0"/>
                </a:cxn>
                <a:cxn ang="0">
                  <a:pos x="connsiteX1" y="connsiteY1"/>
                </a:cxn>
                <a:cxn ang="0">
                  <a:pos x="connsiteX2" y="connsiteY2"/>
                </a:cxn>
              </a:cxnLst>
              <a:rect l="l" t="t" r="r" b="b"/>
              <a:pathLst>
                <a:path w="946665" h="1521426">
                  <a:moveTo>
                    <a:pt x="25357" y="1494041"/>
                  </a:moveTo>
                  <a:lnTo>
                    <a:pt x="928747" y="25357"/>
                  </a:lnTo>
                  <a:lnTo>
                    <a:pt x="68633" y="1519737"/>
                  </a:lnTo>
                  <a:close/>
                </a:path>
              </a:pathLst>
            </a:custGeom>
            <a:solidFill>
              <a:srgbClr val="1C9585"/>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67F5B757-1413-4635-934E-2E0869FB9F42}"/>
                </a:ext>
              </a:extLst>
            </p:cNvPr>
            <p:cNvSpPr/>
            <p:nvPr/>
          </p:nvSpPr>
          <p:spPr>
            <a:xfrm>
              <a:off x="1565613" y="10347331"/>
              <a:ext cx="642454" cy="1082028"/>
            </a:xfrm>
            <a:custGeom>
              <a:avLst/>
              <a:gdLst>
                <a:gd name="connsiteX0" fmla="*/ 25357 w 642380"/>
                <a:gd name="connsiteY0" fmla="*/ 25357 h 1081903"/>
                <a:gd name="connsiteX1" fmla="*/ 625137 w 642380"/>
                <a:gd name="connsiteY1" fmla="*/ 1057222 h 1081903"/>
              </a:gdLst>
              <a:ahLst/>
              <a:cxnLst>
                <a:cxn ang="0">
                  <a:pos x="connsiteX0" y="connsiteY0"/>
                </a:cxn>
                <a:cxn ang="0">
                  <a:pos x="connsiteX1" y="connsiteY1"/>
                </a:cxn>
              </a:cxnLst>
              <a:rect l="l" t="t" r="r" b="b"/>
              <a:pathLst>
                <a:path w="642380" h="1081903">
                  <a:moveTo>
                    <a:pt x="25357" y="25357"/>
                  </a:moveTo>
                  <a:lnTo>
                    <a:pt x="625137" y="1057222"/>
                  </a:lnTo>
                </a:path>
              </a:pathLst>
            </a:custGeom>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D73582B0-B37B-46FB-8C95-050C7328F4C1}"/>
                </a:ext>
              </a:extLst>
            </p:cNvPr>
            <p:cNvSpPr/>
            <p:nvPr/>
          </p:nvSpPr>
          <p:spPr>
            <a:xfrm>
              <a:off x="1565613" y="10347331"/>
              <a:ext cx="642454" cy="1082028"/>
            </a:xfrm>
            <a:custGeom>
              <a:avLst/>
              <a:gdLst>
                <a:gd name="connsiteX0" fmla="*/ 25357 w 642380"/>
                <a:gd name="connsiteY0" fmla="*/ 25357 h 1081903"/>
                <a:gd name="connsiteX1" fmla="*/ 647114 w 642380"/>
                <a:gd name="connsiteY1" fmla="*/ 1044374 h 1081903"/>
                <a:gd name="connsiteX2" fmla="*/ 603499 w 642380"/>
                <a:gd name="connsiteY2" fmla="*/ 1069732 h 1081903"/>
              </a:gdLst>
              <a:ahLst/>
              <a:cxnLst>
                <a:cxn ang="0">
                  <a:pos x="connsiteX0" y="connsiteY0"/>
                </a:cxn>
                <a:cxn ang="0">
                  <a:pos x="connsiteX1" y="connsiteY1"/>
                </a:cxn>
                <a:cxn ang="0">
                  <a:pos x="connsiteX2" y="connsiteY2"/>
                </a:cxn>
              </a:cxnLst>
              <a:rect l="l" t="t" r="r" b="b"/>
              <a:pathLst>
                <a:path w="642380" h="1081903">
                  <a:moveTo>
                    <a:pt x="25357" y="25357"/>
                  </a:moveTo>
                  <a:lnTo>
                    <a:pt x="647114" y="1044374"/>
                  </a:lnTo>
                  <a:lnTo>
                    <a:pt x="603499" y="1069732"/>
                  </a:lnTo>
                  <a:close/>
                </a:path>
              </a:pathLst>
            </a:custGeom>
            <a:solidFill>
              <a:srgbClr val="1C9585"/>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ACA268C8-A74C-4F75-9DA2-D9B3EF91D9AB}"/>
                </a:ext>
              </a:extLst>
            </p:cNvPr>
            <p:cNvSpPr/>
            <p:nvPr/>
          </p:nvSpPr>
          <p:spPr>
            <a:xfrm>
              <a:off x="2030885" y="11350574"/>
              <a:ext cx="270507" cy="135254"/>
            </a:xfrm>
            <a:custGeom>
              <a:avLst/>
              <a:gdLst>
                <a:gd name="connsiteX0" fmla="*/ 247824 w 270475"/>
                <a:gd name="connsiteY0" fmla="*/ 71000 h 135237"/>
                <a:gd name="connsiteX1" fmla="*/ 136590 w 270475"/>
                <a:gd name="connsiteY1" fmla="*/ 116643 h 135237"/>
                <a:gd name="connsiteX2" fmla="*/ 25357 w 270475"/>
                <a:gd name="connsiteY2" fmla="*/ 71000 h 135237"/>
                <a:gd name="connsiteX3" fmla="*/ 136590 w 270475"/>
                <a:gd name="connsiteY3" fmla="*/ 25357 h 135237"/>
                <a:gd name="connsiteX4" fmla="*/ 247824 w 270475"/>
                <a:gd name="connsiteY4" fmla="*/ 71000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475" h="135237">
                  <a:moveTo>
                    <a:pt x="247824" y="71000"/>
                  </a:moveTo>
                  <a:cubicBezTo>
                    <a:pt x="247824" y="96357"/>
                    <a:pt x="198124" y="116643"/>
                    <a:pt x="136590" y="116643"/>
                  </a:cubicBezTo>
                  <a:cubicBezTo>
                    <a:pt x="75057" y="116643"/>
                    <a:pt x="25357" y="96020"/>
                    <a:pt x="25357" y="71000"/>
                  </a:cubicBezTo>
                  <a:cubicBezTo>
                    <a:pt x="25357" y="45643"/>
                    <a:pt x="75057" y="25357"/>
                    <a:pt x="136590" y="25357"/>
                  </a:cubicBezTo>
                  <a:cubicBezTo>
                    <a:pt x="198124" y="25357"/>
                    <a:pt x="247824" y="45981"/>
                    <a:pt x="247824" y="71000"/>
                  </a:cubicBezTo>
                  <a:close/>
                </a:path>
              </a:pathLst>
            </a:custGeom>
            <a:solidFill>
              <a:srgbClr val="B48255"/>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B8D9A7E9-1E51-41A6-819D-1C6ADD287614}"/>
                </a:ext>
              </a:extLst>
            </p:cNvPr>
            <p:cNvSpPr/>
            <p:nvPr/>
          </p:nvSpPr>
          <p:spPr>
            <a:xfrm>
              <a:off x="2420416" y="11278553"/>
              <a:ext cx="135254" cy="67627"/>
            </a:xfrm>
            <a:custGeom>
              <a:avLst/>
              <a:gdLst>
                <a:gd name="connsiteX0" fmla="*/ 116643 w 135237"/>
                <a:gd name="connsiteY0" fmla="*/ 40233 h 67618"/>
                <a:gd name="connsiteX1" fmla="*/ 71000 w 135237"/>
                <a:gd name="connsiteY1" fmla="*/ 55109 h 67618"/>
                <a:gd name="connsiteX2" fmla="*/ 25357 w 135237"/>
                <a:gd name="connsiteY2" fmla="*/ 40233 h 67618"/>
                <a:gd name="connsiteX3" fmla="*/ 71000 w 135237"/>
                <a:gd name="connsiteY3" fmla="*/ 25357 h 67618"/>
                <a:gd name="connsiteX4" fmla="*/ 116643 w 135237"/>
                <a:gd name="connsiteY4" fmla="*/ 40233 h 67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37" h="67618">
                  <a:moveTo>
                    <a:pt x="116643" y="40233"/>
                  </a:moveTo>
                  <a:cubicBezTo>
                    <a:pt x="116643" y="48347"/>
                    <a:pt x="96019" y="55109"/>
                    <a:pt x="71000" y="55109"/>
                  </a:cubicBezTo>
                  <a:cubicBezTo>
                    <a:pt x="45643" y="55109"/>
                    <a:pt x="25357" y="48686"/>
                    <a:pt x="25357" y="40233"/>
                  </a:cubicBezTo>
                  <a:cubicBezTo>
                    <a:pt x="25357" y="32118"/>
                    <a:pt x="45981" y="25357"/>
                    <a:pt x="71000" y="25357"/>
                  </a:cubicBezTo>
                  <a:cubicBezTo>
                    <a:pt x="96019" y="25357"/>
                    <a:pt x="116643" y="32118"/>
                    <a:pt x="116643" y="40233"/>
                  </a:cubicBezTo>
                  <a:close/>
                </a:path>
              </a:pathLst>
            </a:custGeom>
            <a:solidFill>
              <a:srgbClr val="B48255"/>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33DEE273-02EC-4C9D-9A46-A0E89EF87C28}"/>
                </a:ext>
              </a:extLst>
            </p:cNvPr>
            <p:cNvSpPr/>
            <p:nvPr/>
          </p:nvSpPr>
          <p:spPr>
            <a:xfrm>
              <a:off x="2289220" y="11445252"/>
              <a:ext cx="101440" cy="67627"/>
            </a:xfrm>
            <a:custGeom>
              <a:avLst/>
              <a:gdLst>
                <a:gd name="connsiteX0" fmla="*/ 87567 w 101428"/>
                <a:gd name="connsiteY0" fmla="*/ 44966 h 67618"/>
                <a:gd name="connsiteX1" fmla="*/ 56462 w 101428"/>
                <a:gd name="connsiteY1" fmla="*/ 64575 h 67618"/>
                <a:gd name="connsiteX2" fmla="*/ 25357 w 101428"/>
                <a:gd name="connsiteY2" fmla="*/ 44966 h 67618"/>
                <a:gd name="connsiteX3" fmla="*/ 56462 w 101428"/>
                <a:gd name="connsiteY3" fmla="*/ 25357 h 67618"/>
                <a:gd name="connsiteX4" fmla="*/ 87567 w 101428"/>
                <a:gd name="connsiteY4" fmla="*/ 44966 h 67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8" h="67618">
                  <a:moveTo>
                    <a:pt x="87567" y="44966"/>
                  </a:moveTo>
                  <a:cubicBezTo>
                    <a:pt x="87567" y="55796"/>
                    <a:pt x="73640" y="64575"/>
                    <a:pt x="56462" y="64575"/>
                  </a:cubicBezTo>
                  <a:cubicBezTo>
                    <a:pt x="39283" y="64575"/>
                    <a:pt x="25357" y="55796"/>
                    <a:pt x="25357" y="44966"/>
                  </a:cubicBezTo>
                  <a:cubicBezTo>
                    <a:pt x="25357" y="34137"/>
                    <a:pt x="39283" y="25357"/>
                    <a:pt x="56462" y="25357"/>
                  </a:cubicBezTo>
                  <a:cubicBezTo>
                    <a:pt x="73641" y="25357"/>
                    <a:pt x="87567" y="34137"/>
                    <a:pt x="87567" y="44966"/>
                  </a:cubicBezTo>
                  <a:close/>
                </a:path>
              </a:pathLst>
            </a:custGeom>
            <a:solidFill>
              <a:srgbClr val="B48255"/>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61D5B62-F248-4B79-9D8A-A8C8D3C89A4F}"/>
                </a:ext>
              </a:extLst>
            </p:cNvPr>
            <p:cNvSpPr/>
            <p:nvPr/>
          </p:nvSpPr>
          <p:spPr>
            <a:xfrm>
              <a:off x="1818875" y="11330963"/>
              <a:ext cx="101440" cy="67627"/>
            </a:xfrm>
            <a:custGeom>
              <a:avLst/>
              <a:gdLst>
                <a:gd name="connsiteX0" fmla="*/ 97033 w 101428"/>
                <a:gd name="connsiteY0" fmla="*/ 43276 h 67618"/>
                <a:gd name="connsiteX1" fmla="*/ 61195 w 101428"/>
                <a:gd name="connsiteY1" fmla="*/ 61195 h 67618"/>
                <a:gd name="connsiteX2" fmla="*/ 25357 w 101428"/>
                <a:gd name="connsiteY2" fmla="*/ 43276 h 67618"/>
                <a:gd name="connsiteX3" fmla="*/ 61195 w 101428"/>
                <a:gd name="connsiteY3" fmla="*/ 25357 h 67618"/>
                <a:gd name="connsiteX4" fmla="*/ 97033 w 101428"/>
                <a:gd name="connsiteY4" fmla="*/ 43276 h 67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8" h="67618">
                  <a:moveTo>
                    <a:pt x="97033" y="43276"/>
                  </a:moveTo>
                  <a:cubicBezTo>
                    <a:pt x="97033" y="53081"/>
                    <a:pt x="80805" y="61195"/>
                    <a:pt x="61195" y="61195"/>
                  </a:cubicBezTo>
                  <a:cubicBezTo>
                    <a:pt x="41248" y="61195"/>
                    <a:pt x="25357" y="53081"/>
                    <a:pt x="25357" y="43276"/>
                  </a:cubicBezTo>
                  <a:cubicBezTo>
                    <a:pt x="25357" y="33471"/>
                    <a:pt x="41586" y="25357"/>
                    <a:pt x="61195" y="25357"/>
                  </a:cubicBezTo>
                  <a:cubicBezTo>
                    <a:pt x="80805" y="25357"/>
                    <a:pt x="97033" y="33471"/>
                    <a:pt x="97033" y="43276"/>
                  </a:cubicBezTo>
                  <a:close/>
                </a:path>
              </a:pathLst>
            </a:custGeom>
            <a:solidFill>
              <a:srgbClr val="B48255"/>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E6317F47-13F1-421D-9BFB-DB8DE6B5CDE1}"/>
                </a:ext>
              </a:extLst>
            </p:cNvPr>
            <p:cNvSpPr/>
            <p:nvPr/>
          </p:nvSpPr>
          <p:spPr>
            <a:xfrm>
              <a:off x="9350163" y="6796028"/>
              <a:ext cx="135254" cy="270507"/>
            </a:xfrm>
            <a:custGeom>
              <a:avLst/>
              <a:gdLst>
                <a:gd name="connsiteX0" fmla="*/ 100385 w 135237"/>
                <a:gd name="connsiteY0" fmla="*/ 140868 h 270475"/>
                <a:gd name="connsiteX1" fmla="*/ 116614 w 135237"/>
                <a:gd name="connsiteY1" fmla="*/ 38426 h 270475"/>
                <a:gd name="connsiteX2" fmla="*/ 77732 w 135237"/>
                <a:gd name="connsiteY2" fmla="*/ 79673 h 270475"/>
                <a:gd name="connsiteX3" fmla="*/ 35809 w 135237"/>
                <a:gd name="connsiteY3" fmla="*/ 248044 h 270475"/>
                <a:gd name="connsiteX4" fmla="*/ 100385 w 135237"/>
                <a:gd name="connsiteY4" fmla="*/ 140868 h 2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37" h="270475">
                  <a:moveTo>
                    <a:pt x="100385" y="140868"/>
                  </a:moveTo>
                  <a:cubicBezTo>
                    <a:pt x="100385" y="140868"/>
                    <a:pt x="128446" y="77306"/>
                    <a:pt x="116614" y="38426"/>
                  </a:cubicBezTo>
                  <a:cubicBezTo>
                    <a:pt x="104442" y="-456"/>
                    <a:pt x="77732" y="57697"/>
                    <a:pt x="77732" y="79673"/>
                  </a:cubicBezTo>
                  <a:cubicBezTo>
                    <a:pt x="77732" y="101311"/>
                    <a:pt x="-2735" y="160816"/>
                    <a:pt x="35809" y="248044"/>
                  </a:cubicBezTo>
                  <a:lnTo>
                    <a:pt x="100385" y="140868"/>
                  </a:lnTo>
                  <a:close/>
                </a:path>
              </a:pathLst>
            </a:custGeom>
            <a:solidFill>
              <a:srgbClr val="FCAE6E"/>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358074FF-25F5-4DDD-900B-F983808DA5F5}"/>
                </a:ext>
              </a:extLst>
            </p:cNvPr>
            <p:cNvSpPr/>
            <p:nvPr/>
          </p:nvSpPr>
          <p:spPr>
            <a:xfrm>
              <a:off x="8192911" y="9495233"/>
              <a:ext cx="2197871" cy="1318723"/>
            </a:xfrm>
            <a:custGeom>
              <a:avLst/>
              <a:gdLst>
                <a:gd name="connsiteX0" fmla="*/ 983985 w 2197616"/>
                <a:gd name="connsiteY0" fmla="*/ 25357 h 1318569"/>
                <a:gd name="connsiteX1" fmla="*/ 46110 w 2197616"/>
                <a:gd name="connsiteY1" fmla="*/ 552447 h 1318569"/>
                <a:gd name="connsiteX2" fmla="*/ 45433 w 2197616"/>
                <a:gd name="connsiteY2" fmla="*/ 623110 h 1318569"/>
                <a:gd name="connsiteX3" fmla="*/ 1194617 w 2197616"/>
                <a:gd name="connsiteY3" fmla="*/ 1294565 h 1318569"/>
                <a:gd name="connsiteX4" fmla="*/ 1292666 w 2197616"/>
                <a:gd name="connsiteY4" fmla="*/ 1295241 h 1318569"/>
                <a:gd name="connsiteX5" fmla="*/ 2157850 w 2197616"/>
                <a:gd name="connsiteY5" fmla="*/ 807032 h 1318569"/>
                <a:gd name="connsiteX6" fmla="*/ 2158526 w 2197616"/>
                <a:gd name="connsiteY6" fmla="*/ 706956 h 1318569"/>
                <a:gd name="connsiteX7" fmla="*/ 983985 w 2197616"/>
                <a:gd name="connsiteY7" fmla="*/ 25357 h 131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7616" h="1318569">
                  <a:moveTo>
                    <a:pt x="983985" y="25357"/>
                  </a:moveTo>
                  <a:lnTo>
                    <a:pt x="46110" y="552447"/>
                  </a:lnTo>
                  <a:cubicBezTo>
                    <a:pt x="18724" y="568000"/>
                    <a:pt x="18386" y="607219"/>
                    <a:pt x="45433" y="623110"/>
                  </a:cubicBezTo>
                  <a:lnTo>
                    <a:pt x="1194617" y="1294565"/>
                  </a:lnTo>
                  <a:cubicBezTo>
                    <a:pt x="1225047" y="1312146"/>
                    <a:pt x="1262236" y="1312484"/>
                    <a:pt x="1292666" y="1295241"/>
                  </a:cubicBezTo>
                  <a:lnTo>
                    <a:pt x="2157850" y="807032"/>
                  </a:lnTo>
                  <a:cubicBezTo>
                    <a:pt x="2196731" y="785056"/>
                    <a:pt x="2197069" y="729271"/>
                    <a:pt x="2158526" y="706956"/>
                  </a:cubicBezTo>
                  <a:lnTo>
                    <a:pt x="983985" y="25357"/>
                  </a:lnTo>
                  <a:close/>
                </a:path>
              </a:pathLst>
            </a:custGeom>
            <a:solidFill>
              <a:srgbClr val="C8E6EB"/>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9B4CE0E8-AC5A-4450-9C33-F53EBC3CDF40}"/>
                </a:ext>
              </a:extLst>
            </p:cNvPr>
            <p:cNvSpPr/>
            <p:nvPr/>
          </p:nvSpPr>
          <p:spPr>
            <a:xfrm>
              <a:off x="7977987" y="9886116"/>
              <a:ext cx="2299311" cy="845335"/>
            </a:xfrm>
            <a:custGeom>
              <a:avLst/>
              <a:gdLst>
                <a:gd name="connsiteX0" fmla="*/ 2286874 w 2299045"/>
                <a:gd name="connsiteY0" fmla="*/ 195419 h 845237"/>
                <a:gd name="connsiteX1" fmla="*/ 25357 w 2299045"/>
                <a:gd name="connsiteY1" fmla="*/ 25357 h 845237"/>
                <a:gd name="connsiteX2" fmla="*/ 25357 w 2299045"/>
                <a:gd name="connsiteY2" fmla="*/ 96696 h 845237"/>
                <a:gd name="connsiteX3" fmla="*/ 1284760 w 2299045"/>
                <a:gd name="connsiteY3" fmla="*/ 832728 h 845237"/>
                <a:gd name="connsiteX4" fmla="*/ 2286874 w 2299045"/>
                <a:gd name="connsiteY4" fmla="*/ 266757 h 84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9045" h="845237">
                  <a:moveTo>
                    <a:pt x="2286874" y="195419"/>
                  </a:moveTo>
                  <a:lnTo>
                    <a:pt x="25357" y="25357"/>
                  </a:lnTo>
                  <a:lnTo>
                    <a:pt x="25357" y="96696"/>
                  </a:lnTo>
                  <a:lnTo>
                    <a:pt x="1284760" y="832728"/>
                  </a:lnTo>
                  <a:lnTo>
                    <a:pt x="2286874" y="266757"/>
                  </a:lnTo>
                  <a:close/>
                </a:path>
              </a:pathLst>
            </a:custGeom>
            <a:solidFill>
              <a:srgbClr val="3C5A73"/>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0C440CAC-8053-47A2-93DD-C90E35429222}"/>
                </a:ext>
              </a:extLst>
            </p:cNvPr>
            <p:cNvSpPr/>
            <p:nvPr/>
          </p:nvSpPr>
          <p:spPr>
            <a:xfrm>
              <a:off x="7977987" y="9323800"/>
              <a:ext cx="2299311" cy="1318723"/>
            </a:xfrm>
            <a:custGeom>
              <a:avLst/>
              <a:gdLst>
                <a:gd name="connsiteX0" fmla="*/ 1025103 w 2299045"/>
                <a:gd name="connsiteY0" fmla="*/ 25357 h 1318569"/>
                <a:gd name="connsiteX1" fmla="*/ 25357 w 2299045"/>
                <a:gd name="connsiteY1" fmla="*/ 587608 h 1318569"/>
                <a:gd name="connsiteX2" fmla="*/ 1284760 w 2299045"/>
                <a:gd name="connsiteY2" fmla="*/ 1323303 h 1318569"/>
                <a:gd name="connsiteX3" fmla="*/ 2286874 w 2299045"/>
                <a:gd name="connsiteY3" fmla="*/ 757670 h 1318569"/>
              </a:gdLst>
              <a:ahLst/>
              <a:cxnLst>
                <a:cxn ang="0">
                  <a:pos x="connsiteX0" y="connsiteY0"/>
                </a:cxn>
                <a:cxn ang="0">
                  <a:pos x="connsiteX1" y="connsiteY1"/>
                </a:cxn>
                <a:cxn ang="0">
                  <a:pos x="connsiteX2" y="connsiteY2"/>
                </a:cxn>
                <a:cxn ang="0">
                  <a:pos x="connsiteX3" y="connsiteY3"/>
                </a:cxn>
              </a:cxnLst>
              <a:rect l="l" t="t" r="r" b="b"/>
              <a:pathLst>
                <a:path w="2299045" h="1318569">
                  <a:moveTo>
                    <a:pt x="1025103" y="25357"/>
                  </a:moveTo>
                  <a:lnTo>
                    <a:pt x="25357" y="587608"/>
                  </a:lnTo>
                  <a:lnTo>
                    <a:pt x="1284760" y="1323303"/>
                  </a:lnTo>
                  <a:lnTo>
                    <a:pt x="2286874" y="757670"/>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91F02DB3-C76B-4C92-87AC-1D32E48DA09C}"/>
                </a:ext>
              </a:extLst>
            </p:cNvPr>
            <p:cNvSpPr/>
            <p:nvPr/>
          </p:nvSpPr>
          <p:spPr>
            <a:xfrm>
              <a:off x="8064548" y="9655509"/>
              <a:ext cx="2130245" cy="946776"/>
            </a:xfrm>
            <a:custGeom>
              <a:avLst/>
              <a:gdLst>
                <a:gd name="connsiteX0" fmla="*/ 2113769 w 2129997"/>
                <a:gd name="connsiteY0" fmla="*/ 193728 h 946665"/>
                <a:gd name="connsiteX1" fmla="*/ 25357 w 2129997"/>
                <a:gd name="connsiteY1" fmla="*/ 25357 h 946665"/>
                <a:gd name="connsiteX2" fmla="*/ 25357 w 2129997"/>
                <a:gd name="connsiteY2" fmla="*/ 262361 h 946665"/>
                <a:gd name="connsiteX3" fmla="*/ 1188404 w 2129997"/>
                <a:gd name="connsiteY3" fmla="*/ 941932 h 946665"/>
                <a:gd name="connsiteX4" fmla="*/ 2113769 w 2129997"/>
                <a:gd name="connsiteY4" fmla="*/ 419576 h 946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997" h="946665">
                  <a:moveTo>
                    <a:pt x="2113769" y="193728"/>
                  </a:moveTo>
                  <a:lnTo>
                    <a:pt x="25357" y="25357"/>
                  </a:lnTo>
                  <a:lnTo>
                    <a:pt x="25357" y="262361"/>
                  </a:lnTo>
                  <a:lnTo>
                    <a:pt x="1188404" y="941932"/>
                  </a:lnTo>
                  <a:lnTo>
                    <a:pt x="2113769" y="419576"/>
                  </a:lnTo>
                  <a:close/>
                </a:path>
              </a:pathLst>
            </a:custGeom>
            <a:solidFill>
              <a:srgbClr val="FFFFFF"/>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AF065B24-1C34-44EC-AD34-71B7F694751F}"/>
                </a:ext>
              </a:extLst>
            </p:cNvPr>
            <p:cNvSpPr/>
            <p:nvPr/>
          </p:nvSpPr>
          <p:spPr>
            <a:xfrm>
              <a:off x="9226037" y="9749172"/>
              <a:ext cx="946776" cy="845335"/>
            </a:xfrm>
            <a:custGeom>
              <a:avLst/>
              <a:gdLst>
                <a:gd name="connsiteX0" fmla="*/ 25357 w 946665"/>
                <a:gd name="connsiteY0" fmla="*/ 25357 h 845237"/>
                <a:gd name="connsiteX1" fmla="*/ 952414 w 946665"/>
                <a:gd name="connsiteY1" fmla="*/ 100076 h 845237"/>
                <a:gd name="connsiteX2" fmla="*/ 952414 w 946665"/>
                <a:gd name="connsiteY2" fmla="*/ 325924 h 845237"/>
                <a:gd name="connsiteX3" fmla="*/ 27048 w 946665"/>
                <a:gd name="connsiteY3" fmla="*/ 848280 h 845237"/>
                <a:gd name="connsiteX4" fmla="*/ 25357 w 946665"/>
                <a:gd name="connsiteY4" fmla="*/ 847266 h 84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665" h="845237">
                  <a:moveTo>
                    <a:pt x="25357" y="25357"/>
                  </a:moveTo>
                  <a:lnTo>
                    <a:pt x="952414" y="100076"/>
                  </a:lnTo>
                  <a:lnTo>
                    <a:pt x="952414" y="325924"/>
                  </a:lnTo>
                  <a:lnTo>
                    <a:pt x="27048" y="848280"/>
                  </a:lnTo>
                  <a:lnTo>
                    <a:pt x="25357" y="847266"/>
                  </a:lnTo>
                  <a:close/>
                </a:path>
              </a:pathLst>
            </a:custGeom>
            <a:solidFill>
              <a:srgbClr val="C8E6EB"/>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5007155F-EDCE-4128-801C-BE9F0B1E4AAA}"/>
                </a:ext>
              </a:extLst>
            </p:cNvPr>
            <p:cNvSpPr/>
            <p:nvPr/>
          </p:nvSpPr>
          <p:spPr>
            <a:xfrm>
              <a:off x="10129871" y="9796512"/>
              <a:ext cx="67627" cy="338134"/>
            </a:xfrm>
            <a:custGeom>
              <a:avLst/>
              <a:gdLst>
                <a:gd name="connsiteX0" fmla="*/ 75396 w 67618"/>
                <a:gd name="connsiteY0" fmla="*/ 318486 h 338094"/>
                <a:gd name="connsiteX1" fmla="*/ 25357 w 67618"/>
                <a:gd name="connsiteY1" fmla="*/ 291776 h 338094"/>
                <a:gd name="connsiteX2" fmla="*/ 25357 w 67618"/>
                <a:gd name="connsiteY2" fmla="*/ 25357 h 338094"/>
                <a:gd name="connsiteX3" fmla="*/ 75396 w 67618"/>
                <a:gd name="connsiteY3" fmla="*/ 58829 h 338094"/>
              </a:gdLst>
              <a:ahLst/>
              <a:cxnLst>
                <a:cxn ang="0">
                  <a:pos x="connsiteX0" y="connsiteY0"/>
                </a:cxn>
                <a:cxn ang="0">
                  <a:pos x="connsiteX1" y="connsiteY1"/>
                </a:cxn>
                <a:cxn ang="0">
                  <a:pos x="connsiteX2" y="connsiteY2"/>
                </a:cxn>
                <a:cxn ang="0">
                  <a:pos x="connsiteX3" y="connsiteY3"/>
                </a:cxn>
              </a:cxnLst>
              <a:rect l="l" t="t" r="r" b="b"/>
              <a:pathLst>
                <a:path w="67618" h="338094">
                  <a:moveTo>
                    <a:pt x="75396" y="318486"/>
                  </a:moveTo>
                  <a:lnTo>
                    <a:pt x="25357" y="291776"/>
                  </a:lnTo>
                  <a:lnTo>
                    <a:pt x="25357" y="25357"/>
                  </a:lnTo>
                  <a:lnTo>
                    <a:pt x="75396" y="58829"/>
                  </a:lnTo>
                  <a:close/>
                </a:path>
              </a:pathLst>
            </a:custGeom>
            <a:solidFill>
              <a:srgbClr val="263364"/>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791E5D77-A374-4954-A2F7-ABD7292AB4B7}"/>
                </a:ext>
              </a:extLst>
            </p:cNvPr>
            <p:cNvSpPr/>
            <p:nvPr/>
          </p:nvSpPr>
          <p:spPr>
            <a:xfrm>
              <a:off x="7977987" y="9605127"/>
              <a:ext cx="2299311" cy="845335"/>
            </a:xfrm>
            <a:custGeom>
              <a:avLst/>
              <a:gdLst>
                <a:gd name="connsiteX0" fmla="*/ 2286874 w 2299045"/>
                <a:gd name="connsiteY0" fmla="*/ 195081 h 845237"/>
                <a:gd name="connsiteX1" fmla="*/ 25357 w 2299045"/>
                <a:gd name="connsiteY1" fmla="*/ 25357 h 845237"/>
                <a:gd name="connsiteX2" fmla="*/ 25357 w 2299045"/>
                <a:gd name="connsiteY2" fmla="*/ 96696 h 845237"/>
                <a:gd name="connsiteX3" fmla="*/ 1284760 w 2299045"/>
                <a:gd name="connsiteY3" fmla="*/ 832389 h 845237"/>
                <a:gd name="connsiteX4" fmla="*/ 2286874 w 2299045"/>
                <a:gd name="connsiteY4" fmla="*/ 266757 h 84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9045" h="845237">
                  <a:moveTo>
                    <a:pt x="2286874" y="195081"/>
                  </a:moveTo>
                  <a:lnTo>
                    <a:pt x="25357" y="25357"/>
                  </a:lnTo>
                  <a:lnTo>
                    <a:pt x="25357" y="96696"/>
                  </a:lnTo>
                  <a:lnTo>
                    <a:pt x="1284760" y="832389"/>
                  </a:lnTo>
                  <a:lnTo>
                    <a:pt x="2286874" y="266757"/>
                  </a:lnTo>
                  <a:close/>
                </a:path>
              </a:pathLst>
            </a:custGeom>
            <a:solidFill>
              <a:srgbClr val="3C5A73"/>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E37449AE-68CF-4796-A87F-C7D79590F9DE}"/>
                </a:ext>
              </a:extLst>
            </p:cNvPr>
            <p:cNvSpPr/>
            <p:nvPr/>
          </p:nvSpPr>
          <p:spPr>
            <a:xfrm>
              <a:off x="7977987" y="9042810"/>
              <a:ext cx="2299311" cy="1318723"/>
            </a:xfrm>
            <a:custGeom>
              <a:avLst/>
              <a:gdLst>
                <a:gd name="connsiteX0" fmla="*/ 1025103 w 2299045"/>
                <a:gd name="connsiteY0" fmla="*/ 25357 h 1318569"/>
                <a:gd name="connsiteX1" fmla="*/ 25357 w 2299045"/>
                <a:gd name="connsiteY1" fmla="*/ 587609 h 1318569"/>
                <a:gd name="connsiteX2" fmla="*/ 1284760 w 2299045"/>
                <a:gd name="connsiteY2" fmla="*/ 1323304 h 1318569"/>
                <a:gd name="connsiteX3" fmla="*/ 2286874 w 2299045"/>
                <a:gd name="connsiteY3" fmla="*/ 757333 h 1318569"/>
              </a:gdLst>
              <a:ahLst/>
              <a:cxnLst>
                <a:cxn ang="0">
                  <a:pos x="connsiteX0" y="connsiteY0"/>
                </a:cxn>
                <a:cxn ang="0">
                  <a:pos x="connsiteX1" y="connsiteY1"/>
                </a:cxn>
                <a:cxn ang="0">
                  <a:pos x="connsiteX2" y="connsiteY2"/>
                </a:cxn>
                <a:cxn ang="0">
                  <a:pos x="connsiteX3" y="connsiteY3"/>
                </a:cxn>
              </a:cxnLst>
              <a:rect l="l" t="t" r="r" b="b"/>
              <a:pathLst>
                <a:path w="2299045" h="1318569">
                  <a:moveTo>
                    <a:pt x="1025103" y="25357"/>
                  </a:moveTo>
                  <a:lnTo>
                    <a:pt x="25357" y="587609"/>
                  </a:lnTo>
                  <a:lnTo>
                    <a:pt x="1284760" y="1323304"/>
                  </a:lnTo>
                  <a:lnTo>
                    <a:pt x="2286874" y="757333"/>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11D46BE-159A-41CA-A574-9B1D650A0E27}"/>
                </a:ext>
              </a:extLst>
            </p:cNvPr>
            <p:cNvSpPr/>
            <p:nvPr/>
          </p:nvSpPr>
          <p:spPr>
            <a:xfrm>
              <a:off x="10179915" y="9797526"/>
              <a:ext cx="101440" cy="338134"/>
            </a:xfrm>
            <a:custGeom>
              <a:avLst/>
              <a:gdLst>
                <a:gd name="connsiteX0" fmla="*/ 25357 w 101428"/>
                <a:gd name="connsiteY0" fmla="*/ 345196 h 338094"/>
                <a:gd name="connsiteX1" fmla="*/ 85200 w 101428"/>
                <a:gd name="connsiteY1" fmla="*/ 345196 h 338094"/>
                <a:gd name="connsiteX2" fmla="*/ 85200 w 101428"/>
                <a:gd name="connsiteY2" fmla="*/ 25357 h 338094"/>
                <a:gd name="connsiteX3" fmla="*/ 25357 w 101428"/>
                <a:gd name="connsiteY3" fmla="*/ 57815 h 338094"/>
              </a:gdLst>
              <a:ahLst/>
              <a:cxnLst>
                <a:cxn ang="0">
                  <a:pos x="connsiteX0" y="connsiteY0"/>
                </a:cxn>
                <a:cxn ang="0">
                  <a:pos x="connsiteX1" y="connsiteY1"/>
                </a:cxn>
                <a:cxn ang="0">
                  <a:pos x="connsiteX2" y="connsiteY2"/>
                </a:cxn>
                <a:cxn ang="0">
                  <a:pos x="connsiteX3" y="connsiteY3"/>
                </a:cxn>
              </a:cxnLst>
              <a:rect l="l" t="t" r="r" b="b"/>
              <a:pathLst>
                <a:path w="101428" h="338094">
                  <a:moveTo>
                    <a:pt x="25357" y="345196"/>
                  </a:moveTo>
                  <a:lnTo>
                    <a:pt x="85200" y="345196"/>
                  </a:lnTo>
                  <a:lnTo>
                    <a:pt x="85200" y="25357"/>
                  </a:lnTo>
                  <a:lnTo>
                    <a:pt x="25357" y="57815"/>
                  </a:lnTo>
                  <a:close/>
                </a:path>
              </a:pathLst>
            </a:custGeom>
            <a:solidFill>
              <a:srgbClr val="3C5A73"/>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7E81EB7C-0DBE-465F-B6EE-3F5300889FEB}"/>
                </a:ext>
              </a:extLst>
            </p:cNvPr>
            <p:cNvSpPr/>
            <p:nvPr/>
          </p:nvSpPr>
          <p:spPr>
            <a:xfrm>
              <a:off x="6568297" y="12768708"/>
              <a:ext cx="304320" cy="236693"/>
            </a:xfrm>
            <a:custGeom>
              <a:avLst/>
              <a:gdLst>
                <a:gd name="connsiteX0" fmla="*/ 25367 w 304285"/>
                <a:gd name="connsiteY0" fmla="*/ 31781 h 236666"/>
                <a:gd name="connsiteX1" fmla="*/ 25367 w 304285"/>
                <a:gd name="connsiteY1" fmla="*/ 107515 h 236666"/>
                <a:gd name="connsiteX2" fmla="*/ 232957 w 304285"/>
                <a:gd name="connsiteY2" fmla="*/ 223820 h 236666"/>
                <a:gd name="connsiteX3" fmla="*/ 303618 w 304285"/>
                <a:gd name="connsiteY3" fmla="*/ 201505 h 236666"/>
                <a:gd name="connsiteX4" fmla="*/ 298885 w 304285"/>
                <a:gd name="connsiteY4" fmla="*/ 157891 h 236666"/>
                <a:gd name="connsiteX5" fmla="*/ 168043 w 304285"/>
                <a:gd name="connsiteY5" fmla="*/ 25357 h 236666"/>
                <a:gd name="connsiteX6" fmla="*/ 25367 w 304285"/>
                <a:gd name="connsiteY6" fmla="*/ 31781 h 23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285" h="236666">
                  <a:moveTo>
                    <a:pt x="25367" y="31781"/>
                  </a:moveTo>
                  <a:cubicBezTo>
                    <a:pt x="25367" y="31781"/>
                    <a:pt x="26719" y="91624"/>
                    <a:pt x="25367" y="107515"/>
                  </a:cubicBezTo>
                  <a:cubicBezTo>
                    <a:pt x="24014" y="123067"/>
                    <a:pt x="168381" y="213000"/>
                    <a:pt x="232957" y="223820"/>
                  </a:cubicBezTo>
                  <a:cubicBezTo>
                    <a:pt x="268457" y="229905"/>
                    <a:pt x="290771" y="216382"/>
                    <a:pt x="303618" y="201505"/>
                  </a:cubicBezTo>
                  <a:cubicBezTo>
                    <a:pt x="314776" y="188657"/>
                    <a:pt x="312071" y="168372"/>
                    <a:pt x="298885" y="157891"/>
                  </a:cubicBezTo>
                  <a:cubicBezTo>
                    <a:pt x="217743" y="92639"/>
                    <a:pt x="168043" y="25357"/>
                    <a:pt x="168043" y="25357"/>
                  </a:cubicBezTo>
                  <a:lnTo>
                    <a:pt x="25367" y="31781"/>
                  </a:lnTo>
                  <a:close/>
                </a:path>
              </a:pathLst>
            </a:custGeom>
            <a:solidFill>
              <a:srgbClr val="46738C"/>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CC01D03E-B758-4948-86CF-2E197E6BBD7A}"/>
                </a:ext>
              </a:extLst>
            </p:cNvPr>
            <p:cNvSpPr/>
            <p:nvPr/>
          </p:nvSpPr>
          <p:spPr>
            <a:xfrm>
              <a:off x="6568627" y="12768370"/>
              <a:ext cx="202880" cy="135254"/>
            </a:xfrm>
            <a:custGeom>
              <a:avLst/>
              <a:gdLst>
                <a:gd name="connsiteX0" fmla="*/ 38222 w 202856"/>
                <a:gd name="connsiteY0" fmla="*/ 123066 h 135237"/>
                <a:gd name="connsiteX1" fmla="*/ 199155 w 202856"/>
                <a:gd name="connsiteY1" fmla="*/ 62885 h 135237"/>
                <a:gd name="connsiteX2" fmla="*/ 168050 w 202856"/>
                <a:gd name="connsiteY2" fmla="*/ 25357 h 135237"/>
                <a:gd name="connsiteX3" fmla="*/ 25374 w 202856"/>
                <a:gd name="connsiteY3" fmla="*/ 32118 h 135237"/>
                <a:gd name="connsiteX4" fmla="*/ 25374 w 202856"/>
                <a:gd name="connsiteY4" fmla="*/ 107852 h 135237"/>
                <a:gd name="connsiteX5" fmla="*/ 38222 w 202856"/>
                <a:gd name="connsiteY5" fmla="*/ 123066 h 13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56" h="135237">
                  <a:moveTo>
                    <a:pt x="38222" y="123066"/>
                  </a:moveTo>
                  <a:cubicBezTo>
                    <a:pt x="80822" y="83171"/>
                    <a:pt x="142017" y="72690"/>
                    <a:pt x="199155" y="62885"/>
                  </a:cubicBezTo>
                  <a:cubicBezTo>
                    <a:pt x="179207" y="40233"/>
                    <a:pt x="168050" y="25357"/>
                    <a:pt x="168050" y="25357"/>
                  </a:cubicBezTo>
                  <a:lnTo>
                    <a:pt x="25374" y="32118"/>
                  </a:lnTo>
                  <a:cubicBezTo>
                    <a:pt x="25374" y="32118"/>
                    <a:pt x="26727" y="91962"/>
                    <a:pt x="25374" y="107852"/>
                  </a:cubicBezTo>
                  <a:cubicBezTo>
                    <a:pt x="25036" y="110557"/>
                    <a:pt x="29769" y="115966"/>
                    <a:pt x="38222" y="123066"/>
                  </a:cubicBezTo>
                  <a:close/>
                </a:path>
              </a:pathLst>
            </a:custGeom>
            <a:solidFill>
              <a:srgbClr val="3C5A73"/>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57B1907B-1FA7-4412-8457-BAF49E24B604}"/>
                </a:ext>
              </a:extLst>
            </p:cNvPr>
            <p:cNvSpPr/>
            <p:nvPr/>
          </p:nvSpPr>
          <p:spPr>
            <a:xfrm>
              <a:off x="6331640" y="12905653"/>
              <a:ext cx="202880" cy="270507"/>
            </a:xfrm>
            <a:custGeom>
              <a:avLst/>
              <a:gdLst>
                <a:gd name="connsiteX0" fmla="*/ 38853 w 202856"/>
                <a:gd name="connsiteY0" fmla="*/ 25357 h 270475"/>
                <a:gd name="connsiteX1" fmla="*/ 25667 w 202856"/>
                <a:gd name="connsiteY1" fmla="*/ 127800 h 270475"/>
                <a:gd name="connsiteX2" fmla="*/ 149410 w 202856"/>
                <a:gd name="connsiteY2" fmla="*/ 268785 h 270475"/>
                <a:gd name="connsiteX3" fmla="*/ 179839 w 202856"/>
                <a:gd name="connsiteY3" fmla="*/ 115966 h 270475"/>
                <a:gd name="connsiteX4" fmla="*/ 158876 w 202856"/>
                <a:gd name="connsiteY4" fmla="*/ 25357 h 270475"/>
                <a:gd name="connsiteX5" fmla="*/ 38853 w 202856"/>
                <a:gd name="connsiteY5" fmla="*/ 25357 h 27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56" h="270475">
                  <a:moveTo>
                    <a:pt x="38853" y="25357"/>
                  </a:moveTo>
                  <a:cubicBezTo>
                    <a:pt x="38853" y="25357"/>
                    <a:pt x="22963" y="107852"/>
                    <a:pt x="25667" y="127800"/>
                  </a:cubicBezTo>
                  <a:cubicBezTo>
                    <a:pt x="28710" y="147409"/>
                    <a:pt x="41219" y="273857"/>
                    <a:pt x="149410" y="268785"/>
                  </a:cubicBezTo>
                  <a:cubicBezTo>
                    <a:pt x="257262" y="263376"/>
                    <a:pt x="186262" y="133209"/>
                    <a:pt x="179839" y="115966"/>
                  </a:cubicBezTo>
                  <a:cubicBezTo>
                    <a:pt x="173415" y="98723"/>
                    <a:pt x="158876" y="25357"/>
                    <a:pt x="158876" y="25357"/>
                  </a:cubicBezTo>
                  <a:lnTo>
                    <a:pt x="38853" y="25357"/>
                  </a:lnTo>
                  <a:close/>
                </a:path>
              </a:pathLst>
            </a:custGeom>
            <a:solidFill>
              <a:srgbClr val="46738C"/>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2B012E0D-EB1C-43B2-9F5A-C6A3BC3B706F}"/>
                </a:ext>
              </a:extLst>
            </p:cNvPr>
            <p:cNvSpPr/>
            <p:nvPr/>
          </p:nvSpPr>
          <p:spPr>
            <a:xfrm>
              <a:off x="6331861" y="12905653"/>
              <a:ext cx="169067" cy="135254"/>
            </a:xfrm>
            <a:custGeom>
              <a:avLst/>
              <a:gdLst>
                <a:gd name="connsiteX0" fmla="*/ 175222 w 169047"/>
                <a:gd name="connsiteY0" fmla="*/ 101090 h 135237"/>
                <a:gd name="connsiteX1" fmla="*/ 158655 w 169047"/>
                <a:gd name="connsiteY1" fmla="*/ 25357 h 135237"/>
                <a:gd name="connsiteX2" fmla="*/ 38632 w 169047"/>
                <a:gd name="connsiteY2" fmla="*/ 25357 h 135237"/>
                <a:gd name="connsiteX3" fmla="*/ 25446 w 169047"/>
                <a:gd name="connsiteY3" fmla="*/ 124419 h 135237"/>
                <a:gd name="connsiteX4" fmla="*/ 175222 w 169047"/>
                <a:gd name="connsiteY4" fmla="*/ 101090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47" h="135237">
                  <a:moveTo>
                    <a:pt x="175222" y="101090"/>
                  </a:moveTo>
                  <a:cubicBezTo>
                    <a:pt x="168122" y="73704"/>
                    <a:pt x="158655" y="25357"/>
                    <a:pt x="158655" y="25357"/>
                  </a:cubicBezTo>
                  <a:lnTo>
                    <a:pt x="38632" y="25357"/>
                  </a:lnTo>
                  <a:cubicBezTo>
                    <a:pt x="38632" y="25357"/>
                    <a:pt x="24094" y="100076"/>
                    <a:pt x="25446" y="124419"/>
                  </a:cubicBezTo>
                  <a:cubicBezTo>
                    <a:pt x="69398" y="99737"/>
                    <a:pt x="125860" y="90948"/>
                    <a:pt x="175222" y="101090"/>
                  </a:cubicBezTo>
                  <a:close/>
                </a:path>
              </a:pathLst>
            </a:custGeom>
            <a:solidFill>
              <a:srgbClr val="3C5A73"/>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67D4C20A-0644-4414-9097-DBA184BAE99B}"/>
                </a:ext>
              </a:extLst>
            </p:cNvPr>
            <p:cNvSpPr/>
            <p:nvPr/>
          </p:nvSpPr>
          <p:spPr>
            <a:xfrm>
              <a:off x="6767128" y="11231890"/>
              <a:ext cx="101440" cy="169067"/>
            </a:xfrm>
            <a:custGeom>
              <a:avLst/>
              <a:gdLst>
                <a:gd name="connsiteX0" fmla="*/ 82833 w 101428"/>
                <a:gd name="connsiteY0" fmla="*/ 48686 h 169047"/>
                <a:gd name="connsiteX1" fmla="*/ 95681 w 101428"/>
                <a:gd name="connsiteY1" fmla="*/ 145719 h 169047"/>
                <a:gd name="connsiteX2" fmla="*/ 25357 w 101428"/>
                <a:gd name="connsiteY2" fmla="*/ 172766 h 169047"/>
                <a:gd name="connsiteX3" fmla="*/ 40571 w 101428"/>
                <a:gd name="connsiteY3" fmla="*/ 25357 h 169047"/>
              </a:gdLst>
              <a:ahLst/>
              <a:cxnLst>
                <a:cxn ang="0">
                  <a:pos x="connsiteX0" y="connsiteY0"/>
                </a:cxn>
                <a:cxn ang="0">
                  <a:pos x="connsiteX1" y="connsiteY1"/>
                </a:cxn>
                <a:cxn ang="0">
                  <a:pos x="connsiteX2" y="connsiteY2"/>
                </a:cxn>
                <a:cxn ang="0">
                  <a:pos x="connsiteX3" y="connsiteY3"/>
                </a:cxn>
              </a:cxnLst>
              <a:rect l="l" t="t" r="r" b="b"/>
              <a:pathLst>
                <a:path w="101428" h="169047">
                  <a:moveTo>
                    <a:pt x="82833" y="48686"/>
                  </a:moveTo>
                  <a:lnTo>
                    <a:pt x="95681" y="145719"/>
                  </a:lnTo>
                  <a:lnTo>
                    <a:pt x="25357" y="172766"/>
                  </a:lnTo>
                  <a:lnTo>
                    <a:pt x="40571" y="25357"/>
                  </a:lnTo>
                  <a:close/>
                </a:path>
              </a:pathLst>
            </a:custGeom>
            <a:solidFill>
              <a:srgbClr val="FCAE6E"/>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41674F36-E811-4D5E-A686-213C1624893B}"/>
                </a:ext>
              </a:extLst>
            </p:cNvPr>
            <p:cNvSpPr/>
            <p:nvPr/>
          </p:nvSpPr>
          <p:spPr>
            <a:xfrm>
              <a:off x="6696649" y="10851150"/>
              <a:ext cx="169067" cy="405761"/>
            </a:xfrm>
            <a:custGeom>
              <a:avLst/>
              <a:gdLst>
                <a:gd name="connsiteX0" fmla="*/ 149247 w 169047"/>
                <a:gd name="connsiteY0" fmla="*/ 406052 h 405713"/>
                <a:gd name="connsiteX1" fmla="*/ 163785 w 169047"/>
                <a:gd name="connsiteY1" fmla="*/ 167695 h 405713"/>
                <a:gd name="connsiteX2" fmla="*/ 64724 w 169047"/>
                <a:gd name="connsiteY2" fmla="*/ 25357 h 405713"/>
                <a:gd name="connsiteX3" fmla="*/ 43086 w 169047"/>
                <a:gd name="connsiteY3" fmla="*/ 393204 h 405713"/>
                <a:gd name="connsiteX4" fmla="*/ 149247 w 169047"/>
                <a:gd name="connsiteY4" fmla="*/ 406052 h 40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47" h="405713">
                  <a:moveTo>
                    <a:pt x="149247" y="406052"/>
                  </a:moveTo>
                  <a:cubicBezTo>
                    <a:pt x="161757" y="347223"/>
                    <a:pt x="170547" y="277576"/>
                    <a:pt x="163785" y="167695"/>
                  </a:cubicBezTo>
                  <a:cubicBezTo>
                    <a:pt x="156685" y="48686"/>
                    <a:pt x="64724" y="25357"/>
                    <a:pt x="64724" y="25357"/>
                  </a:cubicBezTo>
                  <a:cubicBezTo>
                    <a:pt x="10628" y="93315"/>
                    <a:pt x="21448" y="255938"/>
                    <a:pt x="43086" y="393204"/>
                  </a:cubicBezTo>
                  <a:cubicBezTo>
                    <a:pt x="78585" y="398276"/>
                    <a:pt x="114085" y="402333"/>
                    <a:pt x="149247" y="406052"/>
                  </a:cubicBezTo>
                  <a:close/>
                </a:path>
              </a:pathLst>
            </a:custGeom>
            <a:solidFill>
              <a:srgbClr val="CD5014"/>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3CA03023-2558-4FE1-B57D-34B1D74A2C9E}"/>
                </a:ext>
              </a:extLst>
            </p:cNvPr>
            <p:cNvSpPr/>
            <p:nvPr/>
          </p:nvSpPr>
          <p:spPr>
            <a:xfrm>
              <a:off x="6683896" y="11187243"/>
              <a:ext cx="202880" cy="101440"/>
            </a:xfrm>
            <a:custGeom>
              <a:avLst/>
              <a:gdLst>
                <a:gd name="connsiteX0" fmla="*/ 176537 w 202856"/>
                <a:gd name="connsiteY0" fmla="*/ 93665 h 101428"/>
                <a:gd name="connsiteX1" fmla="*/ 40961 w 202856"/>
                <a:gd name="connsiteY1" fmla="*/ 87579 h 101428"/>
                <a:gd name="connsiteX2" fmla="*/ 29128 w 202856"/>
                <a:gd name="connsiteY2" fmla="*/ 76423 h 101428"/>
                <a:gd name="connsiteX3" fmla="*/ 25408 w 202856"/>
                <a:gd name="connsiteY3" fmla="*/ 38893 h 101428"/>
                <a:gd name="connsiteX4" fmla="*/ 38256 w 202856"/>
                <a:gd name="connsiteY4" fmla="*/ 25370 h 101428"/>
                <a:gd name="connsiteX5" fmla="*/ 179580 w 202856"/>
                <a:gd name="connsiteY5" fmla="*/ 31794 h 101428"/>
                <a:gd name="connsiteX6" fmla="*/ 191413 w 202856"/>
                <a:gd name="connsiteY6" fmla="*/ 44979 h 101428"/>
                <a:gd name="connsiteX7" fmla="*/ 189385 w 202856"/>
                <a:gd name="connsiteY7" fmla="*/ 82170 h 101428"/>
                <a:gd name="connsiteX8" fmla="*/ 176537 w 202856"/>
                <a:gd name="connsiteY8" fmla="*/ 93665 h 10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56" h="101428">
                  <a:moveTo>
                    <a:pt x="176537" y="93665"/>
                  </a:moveTo>
                  <a:lnTo>
                    <a:pt x="40961" y="87579"/>
                  </a:lnTo>
                  <a:cubicBezTo>
                    <a:pt x="34875" y="87241"/>
                    <a:pt x="29804" y="82508"/>
                    <a:pt x="29128" y="76423"/>
                  </a:cubicBezTo>
                  <a:lnTo>
                    <a:pt x="25408" y="38893"/>
                  </a:lnTo>
                  <a:cubicBezTo>
                    <a:pt x="24733" y="31455"/>
                    <a:pt x="30818" y="25031"/>
                    <a:pt x="38256" y="25370"/>
                  </a:cubicBezTo>
                  <a:lnTo>
                    <a:pt x="179580" y="31794"/>
                  </a:lnTo>
                  <a:cubicBezTo>
                    <a:pt x="186342" y="32132"/>
                    <a:pt x="191751" y="37879"/>
                    <a:pt x="191413" y="44979"/>
                  </a:cubicBezTo>
                  <a:lnTo>
                    <a:pt x="189385" y="82170"/>
                  </a:lnTo>
                  <a:cubicBezTo>
                    <a:pt x="189046" y="88932"/>
                    <a:pt x="183299" y="94003"/>
                    <a:pt x="176537" y="93665"/>
                  </a:cubicBezTo>
                  <a:close/>
                </a:path>
              </a:pathLst>
            </a:custGeom>
            <a:solidFill>
              <a:srgbClr val="FF8C46"/>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30C3F39C-A7C3-47EF-926A-8422FCBF2A50}"/>
                </a:ext>
              </a:extLst>
            </p:cNvPr>
            <p:cNvSpPr/>
            <p:nvPr/>
          </p:nvSpPr>
          <p:spPr>
            <a:xfrm>
              <a:off x="6319788" y="11637312"/>
              <a:ext cx="507201" cy="1318723"/>
            </a:xfrm>
            <a:custGeom>
              <a:avLst/>
              <a:gdLst>
                <a:gd name="connsiteX0" fmla="*/ 39884 w 507142"/>
                <a:gd name="connsiteY0" fmla="*/ 1295918 h 1318569"/>
                <a:gd name="connsiteX1" fmla="*/ 54422 w 507142"/>
                <a:gd name="connsiteY1" fmla="*/ 683966 h 1318569"/>
                <a:gd name="connsiteX2" fmla="*/ 49351 w 507142"/>
                <a:gd name="connsiteY2" fmla="*/ 49024 h 1318569"/>
                <a:gd name="connsiteX3" fmla="*/ 466222 w 507142"/>
                <a:gd name="connsiteY3" fmla="*/ 25357 h 1318569"/>
                <a:gd name="connsiteX4" fmla="*/ 488198 w 507142"/>
                <a:gd name="connsiteY4" fmla="*/ 285352 h 1318569"/>
                <a:gd name="connsiteX5" fmla="*/ 431398 w 507142"/>
                <a:gd name="connsiteY5" fmla="*/ 1165413 h 1318569"/>
                <a:gd name="connsiteX6" fmla="*/ 266407 w 507142"/>
                <a:gd name="connsiteY6" fmla="*/ 1166089 h 1318569"/>
                <a:gd name="connsiteX7" fmla="*/ 292441 w 507142"/>
                <a:gd name="connsiteY7" fmla="*/ 658947 h 1318569"/>
                <a:gd name="connsiteX8" fmla="*/ 287370 w 507142"/>
                <a:gd name="connsiteY8" fmla="*/ 379342 h 1318569"/>
                <a:gd name="connsiteX9" fmla="*/ 224484 w 507142"/>
                <a:gd name="connsiteY9" fmla="*/ 699180 h 1318569"/>
                <a:gd name="connsiteX10" fmla="*/ 185603 w 507142"/>
                <a:gd name="connsiteY10" fmla="*/ 1302679 h 1318569"/>
                <a:gd name="connsiteX11" fmla="*/ 39884 w 507142"/>
                <a:gd name="connsiteY11" fmla="*/ 1295918 h 131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142" h="1318569">
                  <a:moveTo>
                    <a:pt x="39884" y="1295918"/>
                  </a:moveTo>
                  <a:cubicBezTo>
                    <a:pt x="39884" y="1295918"/>
                    <a:pt x="54422" y="742794"/>
                    <a:pt x="54422" y="683966"/>
                  </a:cubicBezTo>
                  <a:cubicBezTo>
                    <a:pt x="54422" y="625137"/>
                    <a:pt x="-7449" y="230242"/>
                    <a:pt x="49351" y="49024"/>
                  </a:cubicBezTo>
                  <a:lnTo>
                    <a:pt x="466222" y="25357"/>
                  </a:lnTo>
                  <a:cubicBezTo>
                    <a:pt x="466222" y="25357"/>
                    <a:pt x="488198" y="271490"/>
                    <a:pt x="488198" y="285352"/>
                  </a:cubicBezTo>
                  <a:cubicBezTo>
                    <a:pt x="488198" y="306652"/>
                    <a:pt x="422945" y="888852"/>
                    <a:pt x="431398" y="1165413"/>
                  </a:cubicBezTo>
                  <a:cubicBezTo>
                    <a:pt x="380346" y="1195165"/>
                    <a:pt x="324560" y="1190094"/>
                    <a:pt x="266407" y="1166089"/>
                  </a:cubicBezTo>
                  <a:cubicBezTo>
                    <a:pt x="266407" y="1166089"/>
                    <a:pt x="259646" y="801961"/>
                    <a:pt x="292441" y="658947"/>
                  </a:cubicBezTo>
                  <a:cubicBezTo>
                    <a:pt x="294131" y="572733"/>
                    <a:pt x="287370" y="379342"/>
                    <a:pt x="287370" y="379342"/>
                  </a:cubicBezTo>
                  <a:cubicBezTo>
                    <a:pt x="287370" y="379342"/>
                    <a:pt x="230569" y="638662"/>
                    <a:pt x="224484" y="699180"/>
                  </a:cubicBezTo>
                  <a:cubicBezTo>
                    <a:pt x="218398" y="759699"/>
                    <a:pt x="185603" y="1302679"/>
                    <a:pt x="185603" y="1302679"/>
                  </a:cubicBezTo>
                  <a:cubicBezTo>
                    <a:pt x="185603" y="1302679"/>
                    <a:pt x="91950" y="1319246"/>
                    <a:pt x="39884" y="1295918"/>
                  </a:cubicBezTo>
                  <a:close/>
                </a:path>
              </a:pathLst>
            </a:custGeom>
            <a:solidFill>
              <a:srgbClr val="0073AA"/>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52B0B6-B7C4-4111-87C8-B29535309355}"/>
                </a:ext>
              </a:extLst>
            </p:cNvPr>
            <p:cNvSpPr/>
            <p:nvPr/>
          </p:nvSpPr>
          <p:spPr>
            <a:xfrm>
              <a:off x="6223171" y="10838008"/>
              <a:ext cx="608641" cy="1014401"/>
            </a:xfrm>
            <a:custGeom>
              <a:avLst/>
              <a:gdLst>
                <a:gd name="connsiteX0" fmla="*/ 28977 w 608570"/>
                <a:gd name="connsiteY0" fmla="*/ 440494 h 1014284"/>
                <a:gd name="connsiteX1" fmla="*/ 62787 w 608570"/>
                <a:gd name="connsiteY1" fmla="*/ 256908 h 1014284"/>
                <a:gd name="connsiteX2" fmla="*/ 285253 w 608570"/>
                <a:gd name="connsiteY2" fmla="*/ 87184 h 1014284"/>
                <a:gd name="connsiteX3" fmla="*/ 589200 w 608570"/>
                <a:gd name="connsiteY3" fmla="*/ 109160 h 1014284"/>
                <a:gd name="connsiteX4" fmla="*/ 599681 w 608570"/>
                <a:gd name="connsiteY4" fmla="*/ 411756 h 1014284"/>
                <a:gd name="connsiteX5" fmla="*/ 582776 w 608570"/>
                <a:gd name="connsiteY5" fmla="*/ 906726 h 1014284"/>
                <a:gd name="connsiteX6" fmla="*/ 411362 w 608570"/>
                <a:gd name="connsiteY6" fmla="*/ 998350 h 1014284"/>
                <a:gd name="connsiteX7" fmla="*/ 113162 w 608570"/>
                <a:gd name="connsiteY7" fmla="*/ 931407 h 1014284"/>
                <a:gd name="connsiteX8" fmla="*/ 124320 w 608570"/>
                <a:gd name="connsiteY8" fmla="*/ 472951 h 1014284"/>
                <a:gd name="connsiteX9" fmla="*/ 28977 w 608570"/>
                <a:gd name="connsiteY9" fmla="*/ 440494 h 101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570" h="1014284">
                  <a:moveTo>
                    <a:pt x="28977" y="440494"/>
                  </a:moveTo>
                  <a:cubicBezTo>
                    <a:pt x="28977" y="440494"/>
                    <a:pt x="9029" y="369832"/>
                    <a:pt x="62787" y="256908"/>
                  </a:cubicBezTo>
                  <a:cubicBezTo>
                    <a:pt x="93553" y="192332"/>
                    <a:pt x="180443" y="138237"/>
                    <a:pt x="285253" y="87184"/>
                  </a:cubicBezTo>
                  <a:cubicBezTo>
                    <a:pt x="485067" y="-9849"/>
                    <a:pt x="562829" y="14833"/>
                    <a:pt x="589200" y="109160"/>
                  </a:cubicBezTo>
                  <a:cubicBezTo>
                    <a:pt x="601371" y="153113"/>
                    <a:pt x="612867" y="319794"/>
                    <a:pt x="599681" y="411756"/>
                  </a:cubicBezTo>
                  <a:cubicBezTo>
                    <a:pt x="578719" y="562546"/>
                    <a:pt x="569929" y="812398"/>
                    <a:pt x="582776" y="906726"/>
                  </a:cubicBezTo>
                  <a:cubicBezTo>
                    <a:pt x="585481" y="925659"/>
                    <a:pt x="528681" y="972655"/>
                    <a:pt x="411362" y="998350"/>
                  </a:cubicBezTo>
                  <a:cubicBezTo>
                    <a:pt x="326162" y="1016945"/>
                    <a:pt x="132096" y="1010521"/>
                    <a:pt x="113162" y="931407"/>
                  </a:cubicBezTo>
                  <a:lnTo>
                    <a:pt x="124320" y="472951"/>
                  </a:lnTo>
                  <a:lnTo>
                    <a:pt x="28977" y="440494"/>
                  </a:lnTo>
                  <a:close/>
                </a:path>
              </a:pathLst>
            </a:custGeom>
            <a:solidFill>
              <a:schemeClr val="accent3"/>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0D4CB58B-7FA1-476F-B8F3-66B8BB325A91}"/>
                </a:ext>
              </a:extLst>
            </p:cNvPr>
            <p:cNvSpPr/>
            <p:nvPr/>
          </p:nvSpPr>
          <p:spPr>
            <a:xfrm>
              <a:off x="6260698" y="11006017"/>
              <a:ext cx="202880" cy="710081"/>
            </a:xfrm>
            <a:custGeom>
              <a:avLst/>
              <a:gdLst>
                <a:gd name="connsiteX0" fmla="*/ 46225 w 202856"/>
                <a:gd name="connsiteY0" fmla="*/ 702898 h 709999"/>
                <a:gd name="connsiteX1" fmla="*/ 83077 w 202856"/>
                <a:gd name="connsiteY1" fmla="*/ 609247 h 709999"/>
                <a:gd name="connsiteX2" fmla="*/ 112491 w 202856"/>
                <a:gd name="connsiteY2" fmla="*/ 505451 h 709999"/>
                <a:gd name="connsiteX3" fmla="*/ 177744 w 202856"/>
                <a:gd name="connsiteY3" fmla="*/ 327613 h 709999"/>
                <a:gd name="connsiteX4" fmla="*/ 199720 w 202856"/>
                <a:gd name="connsiteY4" fmla="*/ 240723 h 709999"/>
                <a:gd name="connsiteX5" fmla="*/ 171997 w 202856"/>
                <a:gd name="connsiteY5" fmla="*/ 112247 h 709999"/>
                <a:gd name="connsiteX6" fmla="*/ 137849 w 202856"/>
                <a:gd name="connsiteY6" fmla="*/ 25357 h 709999"/>
                <a:gd name="connsiteX7" fmla="*/ 158811 w 202856"/>
                <a:gd name="connsiteY7" fmla="*/ 154509 h 709999"/>
                <a:gd name="connsiteX8" fmla="*/ 114520 w 202856"/>
                <a:gd name="connsiteY8" fmla="*/ 263038 h 709999"/>
                <a:gd name="connsiteX9" fmla="*/ 46902 w 202856"/>
                <a:gd name="connsiteY9" fmla="*/ 305300 h 709999"/>
                <a:gd name="connsiteX10" fmla="*/ 36759 w 202856"/>
                <a:gd name="connsiteY10" fmla="*/ 434114 h 709999"/>
                <a:gd name="connsiteX11" fmla="*/ 25939 w 202856"/>
                <a:gd name="connsiteY11" fmla="*/ 567323 h 709999"/>
                <a:gd name="connsiteX12" fmla="*/ 43182 w 202856"/>
                <a:gd name="connsiteY12" fmla="*/ 697489 h 709999"/>
                <a:gd name="connsiteX13" fmla="*/ 46225 w 202856"/>
                <a:gd name="connsiteY13" fmla="*/ 702898 h 7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856" h="709999">
                  <a:moveTo>
                    <a:pt x="46225" y="702898"/>
                  </a:moveTo>
                  <a:cubicBezTo>
                    <a:pt x="56706" y="670780"/>
                    <a:pt x="69892" y="639675"/>
                    <a:pt x="83077" y="609247"/>
                  </a:cubicBezTo>
                  <a:cubicBezTo>
                    <a:pt x="90516" y="592003"/>
                    <a:pt x="104039" y="522356"/>
                    <a:pt x="112491" y="505451"/>
                  </a:cubicBezTo>
                  <a:cubicBezTo>
                    <a:pt x="153401" y="422280"/>
                    <a:pt x="83754" y="411122"/>
                    <a:pt x="177744" y="327613"/>
                  </a:cubicBezTo>
                  <a:cubicBezTo>
                    <a:pt x="212230" y="296847"/>
                    <a:pt x="199720" y="240723"/>
                    <a:pt x="199720" y="240723"/>
                  </a:cubicBezTo>
                  <a:cubicBezTo>
                    <a:pt x="164220" y="245456"/>
                    <a:pt x="175716" y="130166"/>
                    <a:pt x="171997" y="112247"/>
                  </a:cubicBezTo>
                  <a:cubicBezTo>
                    <a:pt x="168277" y="93990"/>
                    <a:pt x="137849" y="25357"/>
                    <a:pt x="137849" y="25357"/>
                  </a:cubicBezTo>
                  <a:cubicBezTo>
                    <a:pt x="137849" y="25357"/>
                    <a:pt x="134468" y="91285"/>
                    <a:pt x="158811" y="154509"/>
                  </a:cubicBezTo>
                  <a:cubicBezTo>
                    <a:pt x="187211" y="228214"/>
                    <a:pt x="114520" y="263038"/>
                    <a:pt x="114520" y="263038"/>
                  </a:cubicBezTo>
                  <a:lnTo>
                    <a:pt x="46902" y="305300"/>
                  </a:lnTo>
                  <a:cubicBezTo>
                    <a:pt x="39463" y="347561"/>
                    <a:pt x="40478" y="391513"/>
                    <a:pt x="36759" y="434114"/>
                  </a:cubicBezTo>
                  <a:cubicBezTo>
                    <a:pt x="32701" y="478404"/>
                    <a:pt x="27968" y="522694"/>
                    <a:pt x="25939" y="567323"/>
                  </a:cubicBezTo>
                  <a:cubicBezTo>
                    <a:pt x="23911" y="611951"/>
                    <a:pt x="26616" y="655565"/>
                    <a:pt x="43182" y="697489"/>
                  </a:cubicBezTo>
                  <a:cubicBezTo>
                    <a:pt x="44197" y="700533"/>
                    <a:pt x="45211" y="702223"/>
                    <a:pt x="46225" y="702898"/>
                  </a:cubicBezTo>
                  <a:close/>
                </a:path>
              </a:pathLst>
            </a:custGeom>
            <a:solidFill>
              <a:srgbClr val="CD5014"/>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D78B74C4-AA68-40A9-A00D-18737DFA0B9E}"/>
                </a:ext>
              </a:extLst>
            </p:cNvPr>
            <p:cNvSpPr/>
            <p:nvPr/>
          </p:nvSpPr>
          <p:spPr>
            <a:xfrm>
              <a:off x="6495607" y="10778791"/>
              <a:ext cx="202880" cy="202880"/>
            </a:xfrm>
            <a:custGeom>
              <a:avLst/>
              <a:gdLst>
                <a:gd name="connsiteX0" fmla="*/ 148085 w 202856"/>
                <a:gd name="connsiteY0" fmla="*/ 202518 h 202856"/>
                <a:gd name="connsiteX1" fmla="*/ 25357 w 202856"/>
                <a:gd name="connsiteY1" fmla="*/ 200152 h 202856"/>
                <a:gd name="connsiteX2" fmla="*/ 25357 w 202856"/>
                <a:gd name="connsiteY2" fmla="*/ 25357 h 202856"/>
                <a:gd name="connsiteX3" fmla="*/ 173442 w 202856"/>
                <a:gd name="connsiteY3" fmla="*/ 25357 h 202856"/>
                <a:gd name="connsiteX4" fmla="*/ 180543 w 202856"/>
                <a:gd name="connsiteY4" fmla="*/ 169723 h 202856"/>
                <a:gd name="connsiteX5" fmla="*/ 148085 w 202856"/>
                <a:gd name="connsiteY5" fmla="*/ 202518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56" h="202856">
                  <a:moveTo>
                    <a:pt x="148085" y="202518"/>
                  </a:moveTo>
                  <a:lnTo>
                    <a:pt x="25357" y="200152"/>
                  </a:lnTo>
                  <a:lnTo>
                    <a:pt x="25357" y="25357"/>
                  </a:lnTo>
                  <a:lnTo>
                    <a:pt x="173442" y="25357"/>
                  </a:lnTo>
                  <a:lnTo>
                    <a:pt x="180543" y="169723"/>
                  </a:lnTo>
                  <a:cubicBezTo>
                    <a:pt x="180543" y="187981"/>
                    <a:pt x="166004" y="202518"/>
                    <a:pt x="148085" y="202518"/>
                  </a:cubicBezTo>
                  <a:close/>
                </a:path>
              </a:pathLst>
            </a:custGeom>
            <a:solidFill>
              <a:srgbClr val="FCAE6E"/>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5D76E9D6-3AC1-48AD-82FA-90CCF5FCFE37}"/>
                </a:ext>
              </a:extLst>
            </p:cNvPr>
            <p:cNvSpPr/>
            <p:nvPr/>
          </p:nvSpPr>
          <p:spPr>
            <a:xfrm>
              <a:off x="6509809" y="10778791"/>
              <a:ext cx="169067" cy="202880"/>
            </a:xfrm>
            <a:custGeom>
              <a:avLst/>
              <a:gdLst>
                <a:gd name="connsiteX0" fmla="*/ 25357 w 169047"/>
                <a:gd name="connsiteY0" fmla="*/ 25357 h 202856"/>
                <a:gd name="connsiteX1" fmla="*/ 143014 w 169047"/>
                <a:gd name="connsiteY1" fmla="*/ 189671 h 202856"/>
                <a:gd name="connsiteX2" fmla="*/ 143014 w 169047"/>
                <a:gd name="connsiteY2" fmla="*/ 189671 h 202856"/>
                <a:gd name="connsiteX3" fmla="*/ 173443 w 169047"/>
                <a:gd name="connsiteY3" fmla="*/ 168033 h 202856"/>
                <a:gd name="connsiteX4" fmla="*/ 173443 w 169047"/>
                <a:gd name="connsiteY4" fmla="*/ 25357 h 202856"/>
                <a:gd name="connsiteX5" fmla="*/ 25357 w 169047"/>
                <a:gd name="connsiteY5" fmla="*/ 25357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047" h="202856">
                  <a:moveTo>
                    <a:pt x="25357" y="25357"/>
                  </a:moveTo>
                  <a:cubicBezTo>
                    <a:pt x="25357" y="99737"/>
                    <a:pt x="72690" y="166004"/>
                    <a:pt x="143014" y="189671"/>
                  </a:cubicBezTo>
                  <a:lnTo>
                    <a:pt x="143014" y="189671"/>
                  </a:lnTo>
                  <a:cubicBezTo>
                    <a:pt x="157890" y="194742"/>
                    <a:pt x="173443" y="183585"/>
                    <a:pt x="173443" y="168033"/>
                  </a:cubicBezTo>
                  <a:lnTo>
                    <a:pt x="173443" y="25357"/>
                  </a:lnTo>
                  <a:lnTo>
                    <a:pt x="25357" y="25357"/>
                  </a:lnTo>
                  <a:close/>
                </a:path>
              </a:pathLst>
            </a:custGeom>
            <a:solidFill>
              <a:srgbClr val="ED9E5C"/>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585655B6-B3B9-48E6-8107-29A5634418F6}"/>
                </a:ext>
              </a:extLst>
            </p:cNvPr>
            <p:cNvSpPr/>
            <p:nvPr/>
          </p:nvSpPr>
          <p:spPr>
            <a:xfrm>
              <a:off x="6412764" y="10881921"/>
              <a:ext cx="236693" cy="169067"/>
            </a:xfrm>
            <a:custGeom>
              <a:avLst/>
              <a:gdLst>
                <a:gd name="connsiteX0" fmla="*/ 221114 w 236666"/>
                <a:gd name="connsiteY0" fmla="*/ 99062 h 169047"/>
                <a:gd name="connsiteX1" fmla="*/ 107852 w 236666"/>
                <a:gd name="connsiteY1" fmla="*/ 25357 h 169047"/>
                <a:gd name="connsiteX2" fmla="*/ 25357 w 236666"/>
                <a:gd name="connsiteY2" fmla="*/ 79452 h 169047"/>
                <a:gd name="connsiteX3" fmla="*/ 185952 w 236666"/>
                <a:gd name="connsiteY3" fmla="*/ 166343 h 169047"/>
                <a:gd name="connsiteX4" fmla="*/ 199138 w 236666"/>
                <a:gd name="connsiteY4" fmla="*/ 156877 h 169047"/>
                <a:gd name="connsiteX5" fmla="*/ 221114 w 236666"/>
                <a:gd name="connsiteY5" fmla="*/ 99062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666" h="169047">
                  <a:moveTo>
                    <a:pt x="221114" y="99062"/>
                  </a:moveTo>
                  <a:cubicBezTo>
                    <a:pt x="221114" y="99062"/>
                    <a:pt x="133209" y="76071"/>
                    <a:pt x="107852" y="25357"/>
                  </a:cubicBezTo>
                  <a:cubicBezTo>
                    <a:pt x="107852" y="25357"/>
                    <a:pt x="72690" y="37528"/>
                    <a:pt x="25357" y="79452"/>
                  </a:cubicBezTo>
                  <a:cubicBezTo>
                    <a:pt x="25357" y="79452"/>
                    <a:pt x="109204" y="148762"/>
                    <a:pt x="185952" y="166343"/>
                  </a:cubicBezTo>
                  <a:cubicBezTo>
                    <a:pt x="192376" y="167695"/>
                    <a:pt x="198462" y="163299"/>
                    <a:pt x="199138" y="156877"/>
                  </a:cubicBezTo>
                  <a:cubicBezTo>
                    <a:pt x="201166" y="131519"/>
                    <a:pt x="200152" y="116643"/>
                    <a:pt x="221114" y="99062"/>
                  </a:cubicBezTo>
                  <a:close/>
                </a:path>
              </a:pathLst>
            </a:custGeom>
            <a:solidFill>
              <a:srgbClr val="FF8C46"/>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7973555-9F9B-4B2B-B34D-7D7948F4E68B}"/>
                </a:ext>
              </a:extLst>
            </p:cNvPr>
            <p:cNvSpPr/>
            <p:nvPr/>
          </p:nvSpPr>
          <p:spPr>
            <a:xfrm>
              <a:off x="6642356" y="10841524"/>
              <a:ext cx="101440" cy="169067"/>
            </a:xfrm>
            <a:custGeom>
              <a:avLst/>
              <a:gdLst>
                <a:gd name="connsiteX0" fmla="*/ 25357 w 101428"/>
                <a:gd name="connsiteY0" fmla="*/ 129311 h 169047"/>
                <a:gd name="connsiteX1" fmla="*/ 73704 w 101428"/>
                <a:gd name="connsiteY1" fmla="*/ 170896 h 169047"/>
                <a:gd name="connsiteX2" fmla="*/ 92976 w 101428"/>
                <a:gd name="connsiteY2" fmla="*/ 171235 h 169047"/>
                <a:gd name="connsiteX3" fmla="*/ 73029 w 101428"/>
                <a:gd name="connsiteY3" fmla="*/ 29573 h 169047"/>
                <a:gd name="connsiteX4" fmla="*/ 36176 w 101428"/>
                <a:gd name="connsiteY4" fmla="*/ 57297 h 169047"/>
                <a:gd name="connsiteX5" fmla="*/ 25357 w 101428"/>
                <a:gd name="connsiteY5" fmla="*/ 129311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28" h="169047">
                  <a:moveTo>
                    <a:pt x="25357" y="129311"/>
                  </a:moveTo>
                  <a:cubicBezTo>
                    <a:pt x="25357" y="129311"/>
                    <a:pt x="59505" y="138102"/>
                    <a:pt x="73704" y="170896"/>
                  </a:cubicBezTo>
                  <a:cubicBezTo>
                    <a:pt x="77423" y="179349"/>
                    <a:pt x="89257" y="179349"/>
                    <a:pt x="92976" y="171235"/>
                  </a:cubicBezTo>
                  <a:cubicBezTo>
                    <a:pt x="98724" y="158725"/>
                    <a:pt x="94667" y="66088"/>
                    <a:pt x="73029" y="29573"/>
                  </a:cubicBezTo>
                  <a:cubicBezTo>
                    <a:pt x="62548" y="11992"/>
                    <a:pt x="48686" y="54930"/>
                    <a:pt x="36176" y="57297"/>
                  </a:cubicBezTo>
                  <a:cubicBezTo>
                    <a:pt x="42600" y="90768"/>
                    <a:pt x="41248" y="110716"/>
                    <a:pt x="25357" y="129311"/>
                  </a:cubicBezTo>
                  <a:close/>
                </a:path>
              </a:pathLst>
            </a:custGeom>
            <a:solidFill>
              <a:srgbClr val="FF8C46"/>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BFF35B03-14C1-4336-8DD5-9274DE5A94F3}"/>
                </a:ext>
              </a:extLst>
            </p:cNvPr>
            <p:cNvSpPr/>
            <p:nvPr/>
          </p:nvSpPr>
          <p:spPr>
            <a:xfrm>
              <a:off x="6495607" y="10539053"/>
              <a:ext cx="270507" cy="405761"/>
            </a:xfrm>
            <a:custGeom>
              <a:avLst/>
              <a:gdLst>
                <a:gd name="connsiteX0" fmla="*/ 248162 w 270475"/>
                <a:gd name="connsiteY0" fmla="*/ 194405 h 405713"/>
                <a:gd name="connsiteX1" fmla="*/ 165328 w 270475"/>
                <a:gd name="connsiteY1" fmla="*/ 386105 h 405713"/>
                <a:gd name="connsiteX2" fmla="*/ 25357 w 270475"/>
                <a:gd name="connsiteY2" fmla="*/ 192039 h 405713"/>
                <a:gd name="connsiteX3" fmla="*/ 111909 w 270475"/>
                <a:gd name="connsiteY3" fmla="*/ 25357 h 405713"/>
                <a:gd name="connsiteX4" fmla="*/ 248162 w 270475"/>
                <a:gd name="connsiteY4" fmla="*/ 194405 h 40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475" h="405713">
                  <a:moveTo>
                    <a:pt x="248162" y="194405"/>
                  </a:moveTo>
                  <a:cubicBezTo>
                    <a:pt x="241061" y="301919"/>
                    <a:pt x="220776" y="386105"/>
                    <a:pt x="165328" y="386105"/>
                  </a:cubicBezTo>
                  <a:cubicBezTo>
                    <a:pt x="83509" y="386105"/>
                    <a:pt x="25357" y="299891"/>
                    <a:pt x="25357" y="192039"/>
                  </a:cubicBezTo>
                  <a:cubicBezTo>
                    <a:pt x="25357" y="84186"/>
                    <a:pt x="30090" y="25357"/>
                    <a:pt x="111909" y="25357"/>
                  </a:cubicBezTo>
                  <a:cubicBezTo>
                    <a:pt x="194066" y="25357"/>
                    <a:pt x="254923" y="88919"/>
                    <a:pt x="248162" y="194405"/>
                  </a:cubicBezTo>
                  <a:close/>
                </a:path>
              </a:pathLst>
            </a:custGeom>
            <a:solidFill>
              <a:srgbClr val="FCAE6E"/>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D5BF0124-39B0-4774-965B-D88065469EC2}"/>
                </a:ext>
              </a:extLst>
            </p:cNvPr>
            <p:cNvSpPr/>
            <p:nvPr/>
          </p:nvSpPr>
          <p:spPr>
            <a:xfrm>
              <a:off x="6440770" y="10540223"/>
              <a:ext cx="304320" cy="338134"/>
            </a:xfrm>
            <a:custGeom>
              <a:avLst/>
              <a:gdLst>
                <a:gd name="connsiteX0" fmla="*/ 80188 w 304285"/>
                <a:gd name="connsiteY0" fmla="*/ 340984 h 338094"/>
                <a:gd name="connsiteX1" fmla="*/ 92360 w 304285"/>
                <a:gd name="connsiteY1" fmla="*/ 216227 h 338094"/>
                <a:gd name="connsiteX2" fmla="*/ 141383 w 304285"/>
                <a:gd name="connsiteY2" fmla="*/ 153003 h 338094"/>
                <a:gd name="connsiteX3" fmla="*/ 252278 w 304285"/>
                <a:gd name="connsiteY3" fmla="*/ 173626 h 338094"/>
                <a:gd name="connsiteX4" fmla="*/ 302655 w 304285"/>
                <a:gd name="connsiteY4" fmla="*/ 159426 h 338094"/>
                <a:gd name="connsiteX5" fmla="*/ 299274 w 304285"/>
                <a:gd name="connsiteY5" fmla="*/ 74565 h 338094"/>
                <a:gd name="connsiteX6" fmla="*/ 35222 w 304285"/>
                <a:gd name="connsiteY6" fmla="*/ 131026 h 338094"/>
                <a:gd name="connsiteX7" fmla="*/ 80188 w 304285"/>
                <a:gd name="connsiteY7" fmla="*/ 340984 h 33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285" h="338094">
                  <a:moveTo>
                    <a:pt x="80188" y="340984"/>
                  </a:moveTo>
                  <a:cubicBezTo>
                    <a:pt x="80188" y="340984"/>
                    <a:pt x="78498" y="287227"/>
                    <a:pt x="92360" y="216227"/>
                  </a:cubicBezTo>
                  <a:cubicBezTo>
                    <a:pt x="100136" y="175316"/>
                    <a:pt x="102841" y="152326"/>
                    <a:pt x="141383" y="153003"/>
                  </a:cubicBezTo>
                  <a:cubicBezTo>
                    <a:pt x="151864" y="153340"/>
                    <a:pt x="232331" y="175993"/>
                    <a:pt x="252278" y="173626"/>
                  </a:cubicBezTo>
                  <a:cubicBezTo>
                    <a:pt x="277636" y="170584"/>
                    <a:pt x="297583" y="124265"/>
                    <a:pt x="302655" y="159426"/>
                  </a:cubicBezTo>
                  <a:cubicBezTo>
                    <a:pt x="302655" y="159426"/>
                    <a:pt x="324969" y="132040"/>
                    <a:pt x="299274" y="74565"/>
                  </a:cubicBezTo>
                  <a:cubicBezTo>
                    <a:pt x="281693" y="35346"/>
                    <a:pt x="94050" y="-35993"/>
                    <a:pt x="35222" y="131026"/>
                  </a:cubicBezTo>
                  <a:cubicBezTo>
                    <a:pt x="59" y="230764"/>
                    <a:pt x="69369" y="306160"/>
                    <a:pt x="80188" y="340984"/>
                  </a:cubicBezTo>
                  <a:close/>
                </a:path>
              </a:pathLst>
            </a:custGeom>
            <a:solidFill>
              <a:srgbClr val="663717"/>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2BBE492A-B700-402E-8755-174F111CEB12}"/>
                </a:ext>
              </a:extLst>
            </p:cNvPr>
            <p:cNvSpPr/>
            <p:nvPr/>
          </p:nvSpPr>
          <p:spPr>
            <a:xfrm>
              <a:off x="6477010" y="10721307"/>
              <a:ext cx="67627" cy="101440"/>
            </a:xfrm>
            <a:custGeom>
              <a:avLst/>
              <a:gdLst>
                <a:gd name="connsiteX0" fmla="*/ 75733 w 67618"/>
                <a:gd name="connsiteY0" fmla="*/ 61871 h 101428"/>
                <a:gd name="connsiteX1" fmla="*/ 60857 w 67618"/>
                <a:gd name="connsiteY1" fmla="*/ 101767 h 101428"/>
                <a:gd name="connsiteX2" fmla="*/ 25357 w 67618"/>
                <a:gd name="connsiteY2" fmla="*/ 56462 h 101428"/>
                <a:gd name="connsiteX3" fmla="*/ 46995 w 67618"/>
                <a:gd name="connsiteY3" fmla="*/ 25357 h 101428"/>
                <a:gd name="connsiteX4" fmla="*/ 75733 w 67618"/>
                <a:gd name="connsiteY4" fmla="*/ 61871 h 101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8" h="101428">
                  <a:moveTo>
                    <a:pt x="75733" y="61871"/>
                  </a:moveTo>
                  <a:cubicBezTo>
                    <a:pt x="75733" y="81819"/>
                    <a:pt x="76748" y="101767"/>
                    <a:pt x="60857" y="101767"/>
                  </a:cubicBezTo>
                  <a:cubicBezTo>
                    <a:pt x="45305" y="101767"/>
                    <a:pt x="25357" y="76747"/>
                    <a:pt x="25357" y="56462"/>
                  </a:cubicBezTo>
                  <a:cubicBezTo>
                    <a:pt x="25357" y="36514"/>
                    <a:pt x="31443" y="25357"/>
                    <a:pt x="46995" y="25357"/>
                  </a:cubicBezTo>
                  <a:cubicBezTo>
                    <a:pt x="62548" y="25357"/>
                    <a:pt x="75733" y="41923"/>
                    <a:pt x="75733" y="61871"/>
                  </a:cubicBezTo>
                  <a:close/>
                </a:path>
              </a:pathLst>
            </a:custGeom>
            <a:solidFill>
              <a:srgbClr val="FCAE6E"/>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C28D7350-B1B5-4A25-9022-FCB453D71C38}"/>
                </a:ext>
              </a:extLst>
            </p:cNvPr>
            <p:cNvSpPr/>
            <p:nvPr/>
          </p:nvSpPr>
          <p:spPr>
            <a:xfrm>
              <a:off x="6207972" y="11255559"/>
              <a:ext cx="270507" cy="676268"/>
            </a:xfrm>
            <a:custGeom>
              <a:avLst/>
              <a:gdLst>
                <a:gd name="connsiteX0" fmla="*/ 51949 w 270475"/>
                <a:gd name="connsiteY0" fmla="*/ 25357 h 676189"/>
                <a:gd name="connsiteX1" fmla="*/ 25578 w 270475"/>
                <a:gd name="connsiteY1" fmla="*/ 339786 h 676189"/>
                <a:gd name="connsiteX2" fmla="*/ 229449 w 270475"/>
                <a:gd name="connsiteY2" fmla="*/ 681262 h 676189"/>
                <a:gd name="connsiteX3" fmla="*/ 276106 w 270475"/>
                <a:gd name="connsiteY3" fmla="*/ 642043 h 676189"/>
                <a:gd name="connsiteX4" fmla="*/ 152701 w 270475"/>
                <a:gd name="connsiteY4" fmla="*/ 366157 h 676189"/>
                <a:gd name="connsiteX5" fmla="*/ 138839 w 270475"/>
                <a:gd name="connsiteY5" fmla="*/ 277577 h 676189"/>
                <a:gd name="connsiteX6" fmla="*/ 174002 w 270475"/>
                <a:gd name="connsiteY6" fmla="*/ 42262 h 676189"/>
                <a:gd name="connsiteX7" fmla="*/ 51949 w 270475"/>
                <a:gd name="connsiteY7" fmla="*/ 25357 h 67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475" h="676189">
                  <a:moveTo>
                    <a:pt x="51949" y="25357"/>
                  </a:moveTo>
                  <a:cubicBezTo>
                    <a:pt x="51949" y="25357"/>
                    <a:pt x="22535" y="306652"/>
                    <a:pt x="25578" y="339786"/>
                  </a:cubicBezTo>
                  <a:cubicBezTo>
                    <a:pt x="28621" y="372919"/>
                    <a:pt x="147968" y="601133"/>
                    <a:pt x="229449" y="681262"/>
                  </a:cubicBezTo>
                  <a:cubicBezTo>
                    <a:pt x="229449" y="681262"/>
                    <a:pt x="276106" y="673824"/>
                    <a:pt x="276106" y="642043"/>
                  </a:cubicBezTo>
                  <a:cubicBezTo>
                    <a:pt x="276106" y="618037"/>
                    <a:pt x="192597" y="446624"/>
                    <a:pt x="152701" y="366157"/>
                  </a:cubicBezTo>
                  <a:cubicBezTo>
                    <a:pt x="139178" y="338772"/>
                    <a:pt x="134106" y="308005"/>
                    <a:pt x="138839" y="277577"/>
                  </a:cubicBezTo>
                  <a:lnTo>
                    <a:pt x="174002" y="42262"/>
                  </a:lnTo>
                  <a:lnTo>
                    <a:pt x="51949" y="25357"/>
                  </a:lnTo>
                  <a:close/>
                </a:path>
              </a:pathLst>
            </a:custGeom>
            <a:solidFill>
              <a:srgbClr val="FCAE6E"/>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F9C1EEDE-50C4-4A00-9812-A05EE4593263}"/>
                </a:ext>
              </a:extLst>
            </p:cNvPr>
            <p:cNvSpPr/>
            <p:nvPr/>
          </p:nvSpPr>
          <p:spPr>
            <a:xfrm>
              <a:off x="6496812" y="10667182"/>
              <a:ext cx="67627" cy="135254"/>
            </a:xfrm>
            <a:custGeom>
              <a:avLst/>
              <a:gdLst>
                <a:gd name="connsiteX0" fmla="*/ 63709 w 67618"/>
                <a:gd name="connsiteY0" fmla="*/ 28762 h 135237"/>
                <a:gd name="connsiteX1" fmla="*/ 58299 w 67618"/>
                <a:gd name="connsiteY1" fmla="*/ 116328 h 135237"/>
                <a:gd name="connsiteX2" fmla="*/ 25504 w 67618"/>
                <a:gd name="connsiteY2" fmla="*/ 64261 h 135237"/>
                <a:gd name="connsiteX3" fmla="*/ 63709 w 67618"/>
                <a:gd name="connsiteY3" fmla="*/ 28762 h 135237"/>
              </a:gdLst>
              <a:ahLst/>
              <a:cxnLst>
                <a:cxn ang="0">
                  <a:pos x="connsiteX0" y="connsiteY0"/>
                </a:cxn>
                <a:cxn ang="0">
                  <a:pos x="connsiteX1" y="connsiteY1"/>
                </a:cxn>
                <a:cxn ang="0">
                  <a:pos x="connsiteX2" y="connsiteY2"/>
                </a:cxn>
                <a:cxn ang="0">
                  <a:pos x="connsiteX3" y="connsiteY3"/>
                </a:cxn>
              </a:cxnLst>
              <a:rect l="l" t="t" r="r" b="b"/>
              <a:pathLst>
                <a:path w="67618" h="135237">
                  <a:moveTo>
                    <a:pt x="63709" y="28762"/>
                  </a:moveTo>
                  <a:cubicBezTo>
                    <a:pt x="63709" y="28762"/>
                    <a:pt x="46804" y="62233"/>
                    <a:pt x="58299" y="116328"/>
                  </a:cubicBezTo>
                  <a:cubicBezTo>
                    <a:pt x="58299" y="116328"/>
                    <a:pt x="22799" y="80152"/>
                    <a:pt x="25504" y="64261"/>
                  </a:cubicBezTo>
                  <a:cubicBezTo>
                    <a:pt x="28209" y="48371"/>
                    <a:pt x="39704" y="14561"/>
                    <a:pt x="63709" y="28762"/>
                  </a:cubicBezTo>
                  <a:close/>
                </a:path>
              </a:pathLst>
            </a:custGeom>
            <a:solidFill>
              <a:srgbClr val="663717"/>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ECEF0238-30FF-4B81-87A9-F7341D1DD70C}"/>
                </a:ext>
              </a:extLst>
            </p:cNvPr>
            <p:cNvSpPr/>
            <p:nvPr/>
          </p:nvSpPr>
          <p:spPr>
            <a:xfrm>
              <a:off x="6216647" y="11226024"/>
              <a:ext cx="202880" cy="101440"/>
            </a:xfrm>
            <a:custGeom>
              <a:avLst/>
              <a:gdLst>
                <a:gd name="connsiteX0" fmla="*/ 170062 w 202856"/>
                <a:gd name="connsiteY0" fmla="*/ 107630 h 101428"/>
                <a:gd name="connsiteX1" fmla="*/ 35838 w 202856"/>
                <a:gd name="connsiteY1" fmla="*/ 87683 h 101428"/>
                <a:gd name="connsiteX2" fmla="*/ 25357 w 202856"/>
                <a:gd name="connsiteY2" fmla="*/ 75512 h 101428"/>
                <a:gd name="connsiteX3" fmla="*/ 25357 w 202856"/>
                <a:gd name="connsiteY3" fmla="*/ 37645 h 101428"/>
                <a:gd name="connsiteX4" fmla="*/ 39557 w 202856"/>
                <a:gd name="connsiteY4" fmla="*/ 25473 h 101428"/>
                <a:gd name="connsiteX5" fmla="*/ 179528 w 202856"/>
                <a:gd name="connsiteY5" fmla="*/ 46098 h 101428"/>
                <a:gd name="connsiteX6" fmla="*/ 190009 w 202856"/>
                <a:gd name="connsiteY6" fmla="*/ 60297 h 101428"/>
                <a:gd name="connsiteX7" fmla="*/ 184262 w 202856"/>
                <a:gd name="connsiteY7" fmla="*/ 97149 h 101428"/>
                <a:gd name="connsiteX8" fmla="*/ 170062 w 202856"/>
                <a:gd name="connsiteY8" fmla="*/ 107630 h 10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56" h="101428">
                  <a:moveTo>
                    <a:pt x="170062" y="107630"/>
                  </a:moveTo>
                  <a:lnTo>
                    <a:pt x="35838" y="87683"/>
                  </a:lnTo>
                  <a:cubicBezTo>
                    <a:pt x="29752" y="86669"/>
                    <a:pt x="25357" y="81597"/>
                    <a:pt x="25357" y="75512"/>
                  </a:cubicBezTo>
                  <a:lnTo>
                    <a:pt x="25357" y="37645"/>
                  </a:lnTo>
                  <a:cubicBezTo>
                    <a:pt x="25357" y="30207"/>
                    <a:pt x="32119" y="24459"/>
                    <a:pt x="39557" y="25473"/>
                  </a:cubicBezTo>
                  <a:lnTo>
                    <a:pt x="179528" y="46098"/>
                  </a:lnTo>
                  <a:cubicBezTo>
                    <a:pt x="186290" y="47112"/>
                    <a:pt x="191023" y="53536"/>
                    <a:pt x="190009" y="60297"/>
                  </a:cubicBezTo>
                  <a:lnTo>
                    <a:pt x="184262" y="97149"/>
                  </a:lnTo>
                  <a:cubicBezTo>
                    <a:pt x="182909" y="104250"/>
                    <a:pt x="176823" y="108646"/>
                    <a:pt x="170062" y="107630"/>
                  </a:cubicBezTo>
                  <a:close/>
                </a:path>
              </a:pathLst>
            </a:custGeom>
            <a:solidFill>
              <a:srgbClr val="FF8C46"/>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14B5AF9F-BB6B-4BB8-82A2-E88568275906}"/>
                </a:ext>
              </a:extLst>
            </p:cNvPr>
            <p:cNvSpPr/>
            <p:nvPr/>
          </p:nvSpPr>
          <p:spPr>
            <a:xfrm>
              <a:off x="6421497" y="11062822"/>
              <a:ext cx="33813" cy="135254"/>
            </a:xfrm>
            <a:custGeom>
              <a:avLst/>
              <a:gdLst>
                <a:gd name="connsiteX0" fmla="*/ 36911 w 33809"/>
                <a:gd name="connsiteY0" fmla="*/ 25357 h 135237"/>
                <a:gd name="connsiteX1" fmla="*/ 30149 w 33809"/>
                <a:gd name="connsiteY1" fmla="*/ 141999 h 135237"/>
                <a:gd name="connsiteX2" fmla="*/ 36911 w 33809"/>
                <a:gd name="connsiteY2" fmla="*/ 25357 h 135237"/>
              </a:gdLst>
              <a:ahLst/>
              <a:cxnLst>
                <a:cxn ang="0">
                  <a:pos x="connsiteX0" y="connsiteY0"/>
                </a:cxn>
                <a:cxn ang="0">
                  <a:pos x="connsiteX1" y="connsiteY1"/>
                </a:cxn>
                <a:cxn ang="0">
                  <a:pos x="connsiteX2" y="connsiteY2"/>
                </a:cxn>
              </a:cxnLst>
              <a:rect l="l" t="t" r="r" b="b"/>
              <a:pathLst>
                <a:path w="33809" h="135237">
                  <a:moveTo>
                    <a:pt x="36911" y="25357"/>
                  </a:moveTo>
                  <a:cubicBezTo>
                    <a:pt x="36911" y="25357"/>
                    <a:pt x="16287" y="111571"/>
                    <a:pt x="30149" y="141999"/>
                  </a:cubicBezTo>
                  <a:cubicBezTo>
                    <a:pt x="30149" y="141999"/>
                    <a:pt x="50435" y="113262"/>
                    <a:pt x="36911" y="25357"/>
                  </a:cubicBezTo>
                  <a:close/>
                </a:path>
              </a:pathLst>
            </a:custGeom>
            <a:solidFill>
              <a:srgbClr val="CD5014"/>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99A25DE-17E1-428B-8FCF-FFB313EE26F9}"/>
                </a:ext>
              </a:extLst>
            </p:cNvPr>
            <p:cNvSpPr/>
            <p:nvPr/>
          </p:nvSpPr>
          <p:spPr>
            <a:xfrm>
              <a:off x="6374554" y="11817200"/>
              <a:ext cx="135254" cy="169067"/>
            </a:xfrm>
            <a:custGeom>
              <a:avLst/>
              <a:gdLst>
                <a:gd name="connsiteX0" fmla="*/ 98386 w 135237"/>
                <a:gd name="connsiteY0" fmla="*/ 25357 h 169047"/>
                <a:gd name="connsiteX1" fmla="*/ 25357 w 135237"/>
                <a:gd name="connsiteY1" fmla="*/ 151804 h 169047"/>
                <a:gd name="connsiteX2" fmla="*/ 124757 w 135237"/>
                <a:gd name="connsiteY2" fmla="*/ 94666 h 169047"/>
                <a:gd name="connsiteX3" fmla="*/ 98386 w 135237"/>
                <a:gd name="connsiteY3" fmla="*/ 25357 h 169047"/>
              </a:gdLst>
              <a:ahLst/>
              <a:cxnLst>
                <a:cxn ang="0">
                  <a:pos x="connsiteX0" y="connsiteY0"/>
                </a:cxn>
                <a:cxn ang="0">
                  <a:pos x="connsiteX1" y="connsiteY1"/>
                </a:cxn>
                <a:cxn ang="0">
                  <a:pos x="connsiteX2" y="connsiteY2"/>
                </a:cxn>
                <a:cxn ang="0">
                  <a:pos x="connsiteX3" y="connsiteY3"/>
                </a:cxn>
              </a:cxnLst>
              <a:rect l="l" t="t" r="r" b="b"/>
              <a:pathLst>
                <a:path w="135237" h="169047">
                  <a:moveTo>
                    <a:pt x="98386" y="25357"/>
                  </a:moveTo>
                  <a:cubicBezTo>
                    <a:pt x="98386" y="25357"/>
                    <a:pt x="101090" y="98723"/>
                    <a:pt x="25357" y="151804"/>
                  </a:cubicBezTo>
                  <a:cubicBezTo>
                    <a:pt x="25357" y="151804"/>
                    <a:pt x="93652" y="141999"/>
                    <a:pt x="124757" y="94666"/>
                  </a:cubicBezTo>
                  <a:cubicBezTo>
                    <a:pt x="155523" y="47671"/>
                    <a:pt x="98386" y="25357"/>
                    <a:pt x="98386" y="25357"/>
                  </a:cubicBezTo>
                  <a:close/>
                </a:path>
              </a:pathLst>
            </a:custGeom>
            <a:solidFill>
              <a:srgbClr val="00558C"/>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B3FA1895-FFDD-43E4-B894-46BD01063057}"/>
                </a:ext>
              </a:extLst>
            </p:cNvPr>
            <p:cNvSpPr/>
            <p:nvPr/>
          </p:nvSpPr>
          <p:spPr>
            <a:xfrm>
              <a:off x="6587241" y="11809422"/>
              <a:ext cx="67627" cy="169067"/>
            </a:xfrm>
            <a:custGeom>
              <a:avLst/>
              <a:gdLst>
                <a:gd name="connsiteX0" fmla="*/ 55448 w 67618"/>
                <a:gd name="connsiteY0" fmla="*/ 25357 h 169047"/>
                <a:gd name="connsiteX1" fmla="*/ 55448 w 67618"/>
                <a:gd name="connsiteY1" fmla="*/ 129491 h 169047"/>
                <a:gd name="connsiteX2" fmla="*/ 25357 w 67618"/>
                <a:gd name="connsiteY2" fmla="*/ 159581 h 169047"/>
                <a:gd name="connsiteX3" fmla="*/ 25357 w 67618"/>
                <a:gd name="connsiteY3" fmla="*/ 31105 h 169047"/>
                <a:gd name="connsiteX4" fmla="*/ 55448 w 67618"/>
                <a:gd name="connsiteY4" fmla="*/ 25357 h 169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8" h="169047">
                  <a:moveTo>
                    <a:pt x="55448" y="25357"/>
                  </a:moveTo>
                  <a:lnTo>
                    <a:pt x="55448" y="129491"/>
                  </a:lnTo>
                  <a:cubicBezTo>
                    <a:pt x="55448" y="146057"/>
                    <a:pt x="41924" y="159581"/>
                    <a:pt x="25357" y="159581"/>
                  </a:cubicBezTo>
                  <a:lnTo>
                    <a:pt x="25357" y="31105"/>
                  </a:lnTo>
                  <a:cubicBezTo>
                    <a:pt x="40233" y="28738"/>
                    <a:pt x="46657" y="27724"/>
                    <a:pt x="55448" y="25357"/>
                  </a:cubicBezTo>
                  <a:close/>
                </a:path>
              </a:pathLst>
            </a:custGeom>
            <a:solidFill>
              <a:srgbClr val="00558C"/>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D647694B-AF9D-49CC-8104-CE956C7DC419}"/>
                </a:ext>
              </a:extLst>
            </p:cNvPr>
            <p:cNvSpPr/>
            <p:nvPr/>
          </p:nvSpPr>
          <p:spPr>
            <a:xfrm>
              <a:off x="6661292" y="11225127"/>
              <a:ext cx="371947" cy="236693"/>
            </a:xfrm>
            <a:custGeom>
              <a:avLst/>
              <a:gdLst>
                <a:gd name="connsiteX0" fmla="*/ 25357 w 371904"/>
                <a:gd name="connsiteY0" fmla="*/ 205224 h 236666"/>
                <a:gd name="connsiteX1" fmla="*/ 337419 w 371904"/>
                <a:gd name="connsiteY1" fmla="*/ 25357 h 236666"/>
                <a:gd name="connsiteX2" fmla="*/ 367509 w 371904"/>
                <a:gd name="connsiteY2" fmla="*/ 43276 h 236666"/>
                <a:gd name="connsiteX3" fmla="*/ 55448 w 371904"/>
                <a:gd name="connsiteY3" fmla="*/ 223143 h 236666"/>
              </a:gdLst>
              <a:ahLst/>
              <a:cxnLst>
                <a:cxn ang="0">
                  <a:pos x="connsiteX0" y="connsiteY0"/>
                </a:cxn>
                <a:cxn ang="0">
                  <a:pos x="connsiteX1" y="connsiteY1"/>
                </a:cxn>
                <a:cxn ang="0">
                  <a:pos x="connsiteX2" y="connsiteY2"/>
                </a:cxn>
                <a:cxn ang="0">
                  <a:pos x="connsiteX3" y="connsiteY3"/>
                </a:cxn>
              </a:cxnLst>
              <a:rect l="l" t="t" r="r" b="b"/>
              <a:pathLst>
                <a:path w="371904" h="236666">
                  <a:moveTo>
                    <a:pt x="25357" y="205224"/>
                  </a:moveTo>
                  <a:lnTo>
                    <a:pt x="337419" y="25357"/>
                  </a:lnTo>
                  <a:lnTo>
                    <a:pt x="367509" y="43276"/>
                  </a:lnTo>
                  <a:lnTo>
                    <a:pt x="55448" y="223143"/>
                  </a:lnTo>
                  <a:close/>
                </a:path>
              </a:pathLst>
            </a:custGeom>
            <a:solidFill>
              <a:srgbClr val="FFFFFF"/>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6D3CC822-071B-45D0-A2A1-07C8D02E1792}"/>
                </a:ext>
              </a:extLst>
            </p:cNvPr>
            <p:cNvSpPr/>
            <p:nvPr/>
          </p:nvSpPr>
          <p:spPr>
            <a:xfrm>
              <a:off x="6560867" y="11243048"/>
              <a:ext cx="473388" cy="439574"/>
            </a:xfrm>
            <a:custGeom>
              <a:avLst/>
              <a:gdLst>
                <a:gd name="connsiteX0" fmla="*/ 25357 w 473332"/>
                <a:gd name="connsiteY0" fmla="*/ 436819 h 439523"/>
                <a:gd name="connsiteX1" fmla="*/ 337419 w 473332"/>
                <a:gd name="connsiteY1" fmla="*/ 256952 h 439523"/>
                <a:gd name="connsiteX2" fmla="*/ 467923 w 473332"/>
                <a:gd name="connsiteY2" fmla="*/ 25357 h 439523"/>
                <a:gd name="connsiteX3" fmla="*/ 155862 w 473332"/>
                <a:gd name="connsiteY3" fmla="*/ 205224 h 439523"/>
              </a:gdLst>
              <a:ahLst/>
              <a:cxnLst>
                <a:cxn ang="0">
                  <a:pos x="connsiteX0" y="connsiteY0"/>
                </a:cxn>
                <a:cxn ang="0">
                  <a:pos x="connsiteX1" y="connsiteY1"/>
                </a:cxn>
                <a:cxn ang="0">
                  <a:pos x="connsiteX2" y="connsiteY2"/>
                </a:cxn>
                <a:cxn ang="0">
                  <a:pos x="connsiteX3" y="connsiteY3"/>
                </a:cxn>
              </a:cxnLst>
              <a:rect l="l" t="t" r="r" b="b"/>
              <a:pathLst>
                <a:path w="473332" h="439523">
                  <a:moveTo>
                    <a:pt x="25357" y="436819"/>
                  </a:moveTo>
                  <a:lnTo>
                    <a:pt x="337419" y="256952"/>
                  </a:lnTo>
                  <a:lnTo>
                    <a:pt x="467923" y="25357"/>
                  </a:lnTo>
                  <a:lnTo>
                    <a:pt x="155862" y="205224"/>
                  </a:lnTo>
                  <a:close/>
                </a:path>
              </a:pathLst>
            </a:custGeom>
            <a:solidFill>
              <a:srgbClr val="3C5A73"/>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26443B27-C3DD-4F36-9C90-2325131F1E9A}"/>
                </a:ext>
              </a:extLst>
            </p:cNvPr>
            <p:cNvSpPr/>
            <p:nvPr/>
          </p:nvSpPr>
          <p:spPr>
            <a:xfrm>
              <a:off x="6530773" y="11405014"/>
              <a:ext cx="202880" cy="270507"/>
            </a:xfrm>
            <a:custGeom>
              <a:avLst/>
              <a:gdLst>
                <a:gd name="connsiteX0" fmla="*/ 55448 w 202856"/>
                <a:gd name="connsiteY0" fmla="*/ 274871 h 270475"/>
                <a:gd name="connsiteX1" fmla="*/ 25357 w 202856"/>
                <a:gd name="connsiteY1" fmla="*/ 256952 h 270475"/>
                <a:gd name="connsiteX2" fmla="*/ 155862 w 202856"/>
                <a:gd name="connsiteY2" fmla="*/ 25357 h 270475"/>
                <a:gd name="connsiteX3" fmla="*/ 185952 w 202856"/>
                <a:gd name="connsiteY3" fmla="*/ 43276 h 270475"/>
              </a:gdLst>
              <a:ahLst/>
              <a:cxnLst>
                <a:cxn ang="0">
                  <a:pos x="connsiteX0" y="connsiteY0"/>
                </a:cxn>
                <a:cxn ang="0">
                  <a:pos x="connsiteX1" y="connsiteY1"/>
                </a:cxn>
                <a:cxn ang="0">
                  <a:pos x="connsiteX2" y="connsiteY2"/>
                </a:cxn>
                <a:cxn ang="0">
                  <a:pos x="connsiteX3" y="connsiteY3"/>
                </a:cxn>
              </a:cxnLst>
              <a:rect l="l" t="t" r="r" b="b"/>
              <a:pathLst>
                <a:path w="202856" h="270475">
                  <a:moveTo>
                    <a:pt x="55448" y="274871"/>
                  </a:moveTo>
                  <a:lnTo>
                    <a:pt x="25357" y="256952"/>
                  </a:lnTo>
                  <a:lnTo>
                    <a:pt x="155862" y="25357"/>
                  </a:lnTo>
                  <a:lnTo>
                    <a:pt x="185952" y="43276"/>
                  </a:lnTo>
                  <a:close/>
                </a:path>
              </a:pathLst>
            </a:custGeom>
            <a:solidFill>
              <a:srgbClr val="87AFB9"/>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AB9DC729-1BBF-4682-85BE-191127C7B79C}"/>
                </a:ext>
              </a:extLst>
            </p:cNvPr>
            <p:cNvSpPr/>
            <p:nvPr/>
          </p:nvSpPr>
          <p:spPr>
            <a:xfrm>
              <a:off x="6736424" y="11396223"/>
              <a:ext cx="202880" cy="202880"/>
            </a:xfrm>
            <a:custGeom>
              <a:avLst/>
              <a:gdLst>
                <a:gd name="connsiteX0" fmla="*/ 27996 w 202856"/>
                <a:gd name="connsiteY0" fmla="*/ 180881 h 202856"/>
                <a:gd name="connsiteX1" fmla="*/ 103391 w 202856"/>
                <a:gd name="connsiteY1" fmla="*/ 172429 h 202856"/>
                <a:gd name="connsiteX2" fmla="*/ 204143 w 202856"/>
                <a:gd name="connsiteY2" fmla="*/ 25357 h 202856"/>
                <a:gd name="connsiteX3" fmla="*/ 179801 w 202856"/>
                <a:gd name="connsiteY3" fmla="*/ 57138 h 202856"/>
                <a:gd name="connsiteX4" fmla="*/ 121649 w 202856"/>
                <a:gd name="connsiteY4" fmla="*/ 99738 h 202856"/>
                <a:gd name="connsiteX5" fmla="*/ 68230 w 202856"/>
                <a:gd name="connsiteY5" fmla="*/ 129828 h 202856"/>
                <a:gd name="connsiteX6" fmla="*/ 111167 w 202856"/>
                <a:gd name="connsiteY6" fmla="*/ 131857 h 202856"/>
                <a:gd name="connsiteX7" fmla="*/ 27996 w 202856"/>
                <a:gd name="connsiteY7" fmla="*/ 180881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856" h="202856">
                  <a:moveTo>
                    <a:pt x="27996" y="180881"/>
                  </a:moveTo>
                  <a:cubicBezTo>
                    <a:pt x="27996" y="180881"/>
                    <a:pt x="68567" y="182909"/>
                    <a:pt x="103391" y="172429"/>
                  </a:cubicBezTo>
                  <a:cubicBezTo>
                    <a:pt x="138215" y="161948"/>
                    <a:pt x="225782" y="116982"/>
                    <a:pt x="204143" y="25357"/>
                  </a:cubicBezTo>
                  <a:cubicBezTo>
                    <a:pt x="204143" y="25357"/>
                    <a:pt x="191634" y="26034"/>
                    <a:pt x="179801" y="57138"/>
                  </a:cubicBezTo>
                  <a:cubicBezTo>
                    <a:pt x="167630" y="88243"/>
                    <a:pt x="157825" y="93653"/>
                    <a:pt x="121649" y="99738"/>
                  </a:cubicBezTo>
                  <a:cubicBezTo>
                    <a:pt x="85472" y="105824"/>
                    <a:pt x="35096" y="127462"/>
                    <a:pt x="68230" y="129828"/>
                  </a:cubicBezTo>
                  <a:cubicBezTo>
                    <a:pt x="98320" y="132195"/>
                    <a:pt x="110491" y="126448"/>
                    <a:pt x="111167" y="131857"/>
                  </a:cubicBezTo>
                  <a:cubicBezTo>
                    <a:pt x="61468" y="166005"/>
                    <a:pt x="13458" y="168033"/>
                    <a:pt x="27996" y="180881"/>
                  </a:cubicBezTo>
                  <a:close/>
                </a:path>
              </a:pathLst>
            </a:custGeom>
            <a:solidFill>
              <a:srgbClr val="FCAE6E"/>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D7082425-5AE4-4198-B75F-FF3C53B12EC3}"/>
                </a:ext>
              </a:extLst>
            </p:cNvPr>
            <p:cNvSpPr/>
            <p:nvPr/>
          </p:nvSpPr>
          <p:spPr>
            <a:xfrm>
              <a:off x="7640914" y="13207005"/>
              <a:ext cx="608641" cy="371947"/>
            </a:xfrm>
            <a:custGeom>
              <a:avLst/>
              <a:gdLst>
                <a:gd name="connsiteX0" fmla="*/ 605481 w 608570"/>
                <a:gd name="connsiteY0" fmla="*/ 124344 h 371904"/>
                <a:gd name="connsiteX1" fmla="*/ 328581 w 608570"/>
                <a:gd name="connsiteY1" fmla="*/ 351883 h 371904"/>
                <a:gd name="connsiteX2" fmla="*/ 25648 w 608570"/>
                <a:gd name="connsiteY2" fmla="*/ 268710 h 371904"/>
                <a:gd name="connsiteX3" fmla="*/ 302548 w 608570"/>
                <a:gd name="connsiteY3" fmla="*/ 41173 h 371904"/>
                <a:gd name="connsiteX4" fmla="*/ 605481 w 608570"/>
                <a:gd name="connsiteY4" fmla="*/ 124344 h 37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570" h="371904">
                  <a:moveTo>
                    <a:pt x="605481" y="124344"/>
                  </a:moveTo>
                  <a:cubicBezTo>
                    <a:pt x="612581" y="210221"/>
                    <a:pt x="488838" y="311987"/>
                    <a:pt x="328581" y="351883"/>
                  </a:cubicBezTo>
                  <a:cubicBezTo>
                    <a:pt x="168324" y="391777"/>
                    <a:pt x="32748" y="354587"/>
                    <a:pt x="25648" y="268710"/>
                  </a:cubicBezTo>
                  <a:cubicBezTo>
                    <a:pt x="18548" y="182835"/>
                    <a:pt x="142291" y="81068"/>
                    <a:pt x="302548" y="41173"/>
                  </a:cubicBezTo>
                  <a:cubicBezTo>
                    <a:pt x="462467" y="1616"/>
                    <a:pt x="598381" y="38806"/>
                    <a:pt x="605481" y="124344"/>
                  </a:cubicBezTo>
                  <a:close/>
                </a:path>
              </a:pathLst>
            </a:custGeom>
            <a:solidFill>
              <a:schemeClr val="bg1">
                <a:lumMod val="85000"/>
              </a:schemeClr>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B19D3D54-94FF-45A0-B8B1-C60F86C5C9F3}"/>
                </a:ext>
              </a:extLst>
            </p:cNvPr>
            <p:cNvSpPr/>
            <p:nvPr/>
          </p:nvSpPr>
          <p:spPr>
            <a:xfrm>
              <a:off x="7950752" y="13241530"/>
              <a:ext cx="236693" cy="135254"/>
            </a:xfrm>
            <a:custGeom>
              <a:avLst/>
              <a:gdLst>
                <a:gd name="connsiteX0" fmla="*/ 207097 w 236666"/>
                <a:gd name="connsiteY0" fmla="*/ 54660 h 135237"/>
                <a:gd name="connsiteX1" fmla="*/ 135759 w 236666"/>
                <a:gd name="connsiteY1" fmla="*/ 32684 h 135237"/>
                <a:gd name="connsiteX2" fmla="*/ 36021 w 236666"/>
                <a:gd name="connsiteY2" fmla="*/ 33699 h 135237"/>
                <a:gd name="connsiteX3" fmla="*/ 48868 w 236666"/>
                <a:gd name="connsiteY3" fmla="*/ 85765 h 135237"/>
                <a:gd name="connsiteX4" fmla="*/ 168554 w 236666"/>
                <a:gd name="connsiteY4" fmla="*/ 138508 h 135237"/>
                <a:gd name="connsiteX5" fmla="*/ 229411 w 236666"/>
                <a:gd name="connsiteY5" fmla="*/ 109431 h 135237"/>
                <a:gd name="connsiteX6" fmla="*/ 207097 w 236666"/>
                <a:gd name="connsiteY6" fmla="*/ 54660 h 13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666" h="135237">
                  <a:moveTo>
                    <a:pt x="207097" y="54660"/>
                  </a:moveTo>
                  <a:cubicBezTo>
                    <a:pt x="207097" y="54660"/>
                    <a:pt x="142521" y="35051"/>
                    <a:pt x="135759" y="32684"/>
                  </a:cubicBezTo>
                  <a:cubicBezTo>
                    <a:pt x="122911" y="28289"/>
                    <a:pt x="68478" y="18146"/>
                    <a:pt x="36021" y="33699"/>
                  </a:cubicBezTo>
                  <a:cubicBezTo>
                    <a:pt x="20130" y="41137"/>
                    <a:pt x="20130" y="65480"/>
                    <a:pt x="48868" y="85765"/>
                  </a:cubicBezTo>
                  <a:cubicBezTo>
                    <a:pt x="77607" y="106051"/>
                    <a:pt x="135083" y="135803"/>
                    <a:pt x="168554" y="138508"/>
                  </a:cubicBezTo>
                  <a:cubicBezTo>
                    <a:pt x="202363" y="141212"/>
                    <a:pt x="226368" y="121265"/>
                    <a:pt x="229411" y="109431"/>
                  </a:cubicBezTo>
                  <a:cubicBezTo>
                    <a:pt x="237525" y="76299"/>
                    <a:pt x="207097" y="54660"/>
                    <a:pt x="207097" y="54660"/>
                  </a:cubicBezTo>
                  <a:close/>
                </a:path>
              </a:pathLst>
            </a:custGeom>
            <a:solidFill>
              <a:srgbClr val="3C5A73"/>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A417DF13-BA9E-4A0E-B6FC-B32959917752}"/>
                </a:ext>
              </a:extLst>
            </p:cNvPr>
            <p:cNvSpPr/>
            <p:nvPr/>
          </p:nvSpPr>
          <p:spPr>
            <a:xfrm>
              <a:off x="7727922" y="13363935"/>
              <a:ext cx="236693" cy="135254"/>
            </a:xfrm>
            <a:custGeom>
              <a:avLst/>
              <a:gdLst>
                <a:gd name="connsiteX0" fmla="*/ 224001 w 236666"/>
                <a:gd name="connsiteY0" fmla="*/ 55674 h 135237"/>
                <a:gd name="connsiteX1" fmla="*/ 135759 w 236666"/>
                <a:gd name="connsiteY1" fmla="*/ 32684 h 135237"/>
                <a:gd name="connsiteX2" fmla="*/ 36021 w 236666"/>
                <a:gd name="connsiteY2" fmla="*/ 33699 h 135237"/>
                <a:gd name="connsiteX3" fmla="*/ 48868 w 236666"/>
                <a:gd name="connsiteY3" fmla="*/ 85765 h 135237"/>
                <a:gd name="connsiteX4" fmla="*/ 168554 w 236666"/>
                <a:gd name="connsiteY4" fmla="*/ 138508 h 135237"/>
                <a:gd name="connsiteX5" fmla="*/ 229411 w 236666"/>
                <a:gd name="connsiteY5" fmla="*/ 109432 h 135237"/>
                <a:gd name="connsiteX6" fmla="*/ 224001 w 236666"/>
                <a:gd name="connsiteY6" fmla="*/ 55674 h 13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666" h="135237">
                  <a:moveTo>
                    <a:pt x="224001" y="55674"/>
                  </a:moveTo>
                  <a:cubicBezTo>
                    <a:pt x="224001" y="55674"/>
                    <a:pt x="142182" y="35051"/>
                    <a:pt x="135759" y="32684"/>
                  </a:cubicBezTo>
                  <a:cubicBezTo>
                    <a:pt x="122911" y="28289"/>
                    <a:pt x="68478" y="18146"/>
                    <a:pt x="36021" y="33699"/>
                  </a:cubicBezTo>
                  <a:cubicBezTo>
                    <a:pt x="20130" y="41137"/>
                    <a:pt x="20130" y="65480"/>
                    <a:pt x="48868" y="85765"/>
                  </a:cubicBezTo>
                  <a:cubicBezTo>
                    <a:pt x="77606" y="106051"/>
                    <a:pt x="135083" y="135804"/>
                    <a:pt x="168554" y="138508"/>
                  </a:cubicBezTo>
                  <a:cubicBezTo>
                    <a:pt x="202363" y="141212"/>
                    <a:pt x="226368" y="121265"/>
                    <a:pt x="229411" y="109432"/>
                  </a:cubicBezTo>
                  <a:cubicBezTo>
                    <a:pt x="237525" y="76299"/>
                    <a:pt x="224001" y="55674"/>
                    <a:pt x="224001" y="55674"/>
                  </a:cubicBezTo>
                  <a:close/>
                </a:path>
              </a:pathLst>
            </a:custGeom>
            <a:solidFill>
              <a:srgbClr val="3C5A73"/>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0CE9BE2F-1367-4BCD-B472-240EF850DAA9}"/>
                </a:ext>
              </a:extLst>
            </p:cNvPr>
            <p:cNvSpPr/>
            <p:nvPr/>
          </p:nvSpPr>
          <p:spPr>
            <a:xfrm>
              <a:off x="7793027" y="12465402"/>
              <a:ext cx="473388" cy="1014401"/>
            </a:xfrm>
            <a:custGeom>
              <a:avLst/>
              <a:gdLst>
                <a:gd name="connsiteX0" fmla="*/ 449328 w 473332"/>
                <a:gd name="connsiteY0" fmla="*/ 25357 h 1014284"/>
                <a:gd name="connsiteX1" fmla="*/ 25357 w 473332"/>
                <a:gd name="connsiteY1" fmla="*/ 25357 h 1014284"/>
                <a:gd name="connsiteX2" fmla="*/ 35838 w 473332"/>
                <a:gd name="connsiteY2" fmla="*/ 383062 h 1014284"/>
                <a:gd name="connsiteX3" fmla="*/ 95343 w 473332"/>
                <a:gd name="connsiteY3" fmla="*/ 968980 h 1014284"/>
                <a:gd name="connsiteX4" fmla="*/ 123743 w 473332"/>
                <a:gd name="connsiteY4" fmla="*/ 999409 h 1014284"/>
                <a:gd name="connsiteX5" fmla="*/ 135914 w 473332"/>
                <a:gd name="connsiteY5" fmla="*/ 999747 h 1014284"/>
                <a:gd name="connsiteX6" fmla="*/ 155862 w 473332"/>
                <a:gd name="connsiteY6" fmla="*/ 976081 h 1014284"/>
                <a:gd name="connsiteX7" fmla="*/ 184938 w 473332"/>
                <a:gd name="connsiteY7" fmla="*/ 512890 h 1014284"/>
                <a:gd name="connsiteX8" fmla="*/ 286704 w 473332"/>
                <a:gd name="connsiteY8" fmla="*/ 79452 h 1014284"/>
                <a:gd name="connsiteX9" fmla="*/ 246809 w 473332"/>
                <a:gd name="connsiteY9" fmla="*/ 352634 h 1014284"/>
                <a:gd name="connsiteX10" fmla="*/ 304623 w 473332"/>
                <a:gd name="connsiteY10" fmla="*/ 851661 h 1014284"/>
                <a:gd name="connsiteX11" fmla="*/ 327276 w 473332"/>
                <a:gd name="connsiteY11" fmla="*/ 881076 h 1014284"/>
                <a:gd name="connsiteX12" fmla="*/ 327276 w 473332"/>
                <a:gd name="connsiteY12" fmla="*/ 881076 h 1014284"/>
                <a:gd name="connsiteX13" fmla="*/ 364466 w 473332"/>
                <a:gd name="connsiteY13" fmla="*/ 842194 h 1014284"/>
                <a:gd name="connsiteX14" fmla="*/ 382047 w 473332"/>
                <a:gd name="connsiteY14" fmla="*/ 391514 h 1014284"/>
                <a:gd name="connsiteX15" fmla="*/ 449328 w 473332"/>
                <a:gd name="connsiteY15" fmla="*/ 25357 h 101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332" h="1014284">
                  <a:moveTo>
                    <a:pt x="449328" y="25357"/>
                  </a:moveTo>
                  <a:lnTo>
                    <a:pt x="25357" y="25357"/>
                  </a:lnTo>
                  <a:cubicBezTo>
                    <a:pt x="30428" y="186629"/>
                    <a:pt x="35838" y="346886"/>
                    <a:pt x="35838" y="383062"/>
                  </a:cubicBezTo>
                  <a:cubicBezTo>
                    <a:pt x="35838" y="435129"/>
                    <a:pt x="91286" y="868904"/>
                    <a:pt x="95343" y="968980"/>
                  </a:cubicBezTo>
                  <a:cubicBezTo>
                    <a:pt x="96019" y="984533"/>
                    <a:pt x="107852" y="997718"/>
                    <a:pt x="123743" y="999409"/>
                  </a:cubicBezTo>
                  <a:cubicBezTo>
                    <a:pt x="135238" y="1000761"/>
                    <a:pt x="127462" y="1002114"/>
                    <a:pt x="135914" y="999747"/>
                  </a:cubicBezTo>
                  <a:cubicBezTo>
                    <a:pt x="146733" y="996704"/>
                    <a:pt x="154510" y="987237"/>
                    <a:pt x="155862" y="976081"/>
                  </a:cubicBezTo>
                  <a:cubicBezTo>
                    <a:pt x="166681" y="886485"/>
                    <a:pt x="207928" y="620067"/>
                    <a:pt x="184938" y="512890"/>
                  </a:cubicBezTo>
                  <a:cubicBezTo>
                    <a:pt x="169385" y="440876"/>
                    <a:pt x="286704" y="79452"/>
                    <a:pt x="286704" y="79452"/>
                  </a:cubicBezTo>
                  <a:cubicBezTo>
                    <a:pt x="286704" y="79452"/>
                    <a:pt x="248500" y="266757"/>
                    <a:pt x="246809" y="352634"/>
                  </a:cubicBezTo>
                  <a:cubicBezTo>
                    <a:pt x="248162" y="476714"/>
                    <a:pt x="298876" y="772547"/>
                    <a:pt x="304623" y="851661"/>
                  </a:cubicBezTo>
                  <a:cubicBezTo>
                    <a:pt x="305638" y="865186"/>
                    <a:pt x="314428" y="877018"/>
                    <a:pt x="327276" y="881076"/>
                  </a:cubicBezTo>
                  <a:cubicBezTo>
                    <a:pt x="335728" y="883780"/>
                    <a:pt x="327276" y="881076"/>
                    <a:pt x="327276" y="881076"/>
                  </a:cubicBezTo>
                  <a:cubicBezTo>
                    <a:pt x="353647" y="883442"/>
                    <a:pt x="364804" y="865186"/>
                    <a:pt x="364466" y="842194"/>
                  </a:cubicBezTo>
                  <a:cubicBezTo>
                    <a:pt x="362776" y="728257"/>
                    <a:pt x="426000" y="543319"/>
                    <a:pt x="382047" y="391514"/>
                  </a:cubicBezTo>
                  <a:cubicBezTo>
                    <a:pt x="350604" y="280958"/>
                    <a:pt x="444933" y="125434"/>
                    <a:pt x="449328" y="25357"/>
                  </a:cubicBezTo>
                  <a:close/>
                </a:path>
              </a:pathLst>
            </a:custGeom>
            <a:solidFill>
              <a:srgbClr val="FCAE6E"/>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8F55B39B-1A76-483E-B210-D9515292890D}"/>
                </a:ext>
              </a:extLst>
            </p:cNvPr>
            <p:cNvSpPr/>
            <p:nvPr/>
          </p:nvSpPr>
          <p:spPr>
            <a:xfrm>
              <a:off x="7282856" y="11803337"/>
              <a:ext cx="236693" cy="169067"/>
            </a:xfrm>
            <a:custGeom>
              <a:avLst/>
              <a:gdLst>
                <a:gd name="connsiteX0" fmla="*/ 205489 w 236666"/>
                <a:gd name="connsiteY0" fmla="*/ 159919 h 169047"/>
                <a:gd name="connsiteX1" fmla="*/ 81746 w 236666"/>
                <a:gd name="connsiteY1" fmla="*/ 134900 h 169047"/>
                <a:gd name="connsiteX2" fmla="*/ 26298 w 236666"/>
                <a:gd name="connsiteY2" fmla="*/ 74719 h 169047"/>
                <a:gd name="connsiteX3" fmla="*/ 80393 w 236666"/>
                <a:gd name="connsiteY3" fmla="*/ 50376 h 169047"/>
                <a:gd name="connsiteX4" fmla="*/ 132122 w 236666"/>
                <a:gd name="connsiteY4" fmla="*/ 49700 h 169047"/>
                <a:gd name="connsiteX5" fmla="*/ 132798 w 236666"/>
                <a:gd name="connsiteY5" fmla="*/ 25357 h 169047"/>
                <a:gd name="connsiteX6" fmla="*/ 214617 w 236666"/>
                <a:gd name="connsiteY6" fmla="*/ 95680 h 169047"/>
                <a:gd name="connsiteX7" fmla="*/ 205489 w 236666"/>
                <a:gd name="connsiteY7" fmla="*/ 159919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666" h="169047">
                  <a:moveTo>
                    <a:pt x="205489" y="159919"/>
                  </a:moveTo>
                  <a:cubicBezTo>
                    <a:pt x="205489" y="159919"/>
                    <a:pt x="102032" y="147409"/>
                    <a:pt x="81746" y="134900"/>
                  </a:cubicBezTo>
                  <a:cubicBezTo>
                    <a:pt x="44217" y="111571"/>
                    <a:pt x="20212" y="99062"/>
                    <a:pt x="26298" y="74719"/>
                  </a:cubicBezTo>
                  <a:cubicBezTo>
                    <a:pt x="30017" y="58828"/>
                    <a:pt x="72617" y="65929"/>
                    <a:pt x="80393" y="50376"/>
                  </a:cubicBezTo>
                  <a:cubicBezTo>
                    <a:pt x="85465" y="39895"/>
                    <a:pt x="123331" y="46657"/>
                    <a:pt x="132122" y="49700"/>
                  </a:cubicBezTo>
                  <a:cubicBezTo>
                    <a:pt x="132122" y="49700"/>
                    <a:pt x="120289" y="28400"/>
                    <a:pt x="132798" y="25357"/>
                  </a:cubicBezTo>
                  <a:cubicBezTo>
                    <a:pt x="146660" y="36176"/>
                    <a:pt x="212927" y="82157"/>
                    <a:pt x="214617" y="95680"/>
                  </a:cubicBezTo>
                  <a:cubicBezTo>
                    <a:pt x="215969" y="108528"/>
                    <a:pt x="205489" y="159919"/>
                    <a:pt x="205489" y="159919"/>
                  </a:cubicBezTo>
                  <a:close/>
                </a:path>
              </a:pathLst>
            </a:custGeom>
            <a:solidFill>
              <a:srgbClr val="FCAE6E"/>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548ABE1-24E4-46E2-9420-0034C5FCC60B}"/>
                </a:ext>
              </a:extLst>
            </p:cNvPr>
            <p:cNvSpPr/>
            <p:nvPr/>
          </p:nvSpPr>
          <p:spPr>
            <a:xfrm>
              <a:off x="7806708" y="11091563"/>
              <a:ext cx="236693" cy="371947"/>
            </a:xfrm>
            <a:custGeom>
              <a:avLst/>
              <a:gdLst>
                <a:gd name="connsiteX0" fmla="*/ 25878 w 236666"/>
                <a:gd name="connsiteY0" fmla="*/ 191025 h 371904"/>
                <a:gd name="connsiteX1" fmla="*/ 107021 w 236666"/>
                <a:gd name="connsiteY1" fmla="*/ 379344 h 371904"/>
                <a:gd name="connsiteX2" fmla="*/ 244288 w 236666"/>
                <a:gd name="connsiteY2" fmla="*/ 188996 h 371904"/>
                <a:gd name="connsiteX3" fmla="*/ 159426 w 236666"/>
                <a:gd name="connsiteY3" fmla="*/ 25358 h 371904"/>
                <a:gd name="connsiteX4" fmla="*/ 25878 w 236666"/>
                <a:gd name="connsiteY4" fmla="*/ 191025 h 37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6" h="371904">
                  <a:moveTo>
                    <a:pt x="25878" y="191025"/>
                  </a:moveTo>
                  <a:cubicBezTo>
                    <a:pt x="32978" y="296849"/>
                    <a:pt x="52926" y="379344"/>
                    <a:pt x="107021" y="379344"/>
                  </a:cubicBezTo>
                  <a:cubicBezTo>
                    <a:pt x="187487" y="379344"/>
                    <a:pt x="244288" y="294820"/>
                    <a:pt x="244288" y="188996"/>
                  </a:cubicBezTo>
                  <a:cubicBezTo>
                    <a:pt x="244288" y="83172"/>
                    <a:pt x="239554" y="25358"/>
                    <a:pt x="159426" y="25358"/>
                  </a:cubicBezTo>
                  <a:cubicBezTo>
                    <a:pt x="78959" y="25020"/>
                    <a:pt x="19116" y="87229"/>
                    <a:pt x="25878" y="191025"/>
                  </a:cubicBezTo>
                  <a:close/>
                </a:path>
              </a:pathLst>
            </a:custGeom>
            <a:solidFill>
              <a:srgbClr val="FCAE6E"/>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50A10E16-B5B5-47ED-A7AE-162CA3841FDC}"/>
                </a:ext>
              </a:extLst>
            </p:cNvPr>
            <p:cNvSpPr/>
            <p:nvPr/>
          </p:nvSpPr>
          <p:spPr>
            <a:xfrm>
              <a:off x="7921180" y="11325553"/>
              <a:ext cx="202880" cy="202880"/>
            </a:xfrm>
            <a:custGeom>
              <a:avLst/>
              <a:gdLst>
                <a:gd name="connsiteX0" fmla="*/ 100414 w 202856"/>
                <a:gd name="connsiteY0" fmla="*/ 196771 h 202856"/>
                <a:gd name="connsiteX1" fmla="*/ 84186 w 202856"/>
                <a:gd name="connsiteY1" fmla="*/ 196771 h 202856"/>
                <a:gd name="connsiteX2" fmla="*/ 25357 w 202856"/>
                <a:gd name="connsiteY2" fmla="*/ 137943 h 202856"/>
                <a:gd name="connsiteX3" fmla="*/ 25357 w 202856"/>
                <a:gd name="connsiteY3" fmla="*/ 25357 h 202856"/>
                <a:gd name="connsiteX4" fmla="*/ 184600 w 202856"/>
                <a:gd name="connsiteY4" fmla="*/ 25357 h 202856"/>
                <a:gd name="connsiteX5" fmla="*/ 184600 w 202856"/>
                <a:gd name="connsiteY5" fmla="*/ 112586 h 202856"/>
                <a:gd name="connsiteX6" fmla="*/ 100414 w 202856"/>
                <a:gd name="connsiteY6" fmla="*/ 196771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56" h="202856">
                  <a:moveTo>
                    <a:pt x="100414" y="196771"/>
                  </a:moveTo>
                  <a:lnTo>
                    <a:pt x="84186" y="196771"/>
                  </a:lnTo>
                  <a:cubicBezTo>
                    <a:pt x="51729" y="196771"/>
                    <a:pt x="25357" y="170400"/>
                    <a:pt x="25357" y="137943"/>
                  </a:cubicBezTo>
                  <a:lnTo>
                    <a:pt x="25357" y="25357"/>
                  </a:lnTo>
                  <a:lnTo>
                    <a:pt x="184600" y="25357"/>
                  </a:lnTo>
                  <a:lnTo>
                    <a:pt x="184600" y="112586"/>
                  </a:lnTo>
                  <a:cubicBezTo>
                    <a:pt x="184938" y="158905"/>
                    <a:pt x="147071" y="196771"/>
                    <a:pt x="100414" y="196771"/>
                  </a:cubicBezTo>
                  <a:close/>
                </a:path>
              </a:pathLst>
            </a:custGeom>
            <a:solidFill>
              <a:srgbClr val="FCAE6E"/>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D1B373E6-5528-41FB-81DC-E74B0C72700C}"/>
                </a:ext>
              </a:extLst>
            </p:cNvPr>
            <p:cNvSpPr/>
            <p:nvPr/>
          </p:nvSpPr>
          <p:spPr>
            <a:xfrm>
              <a:off x="7831906" y="11098496"/>
              <a:ext cx="304320" cy="338134"/>
            </a:xfrm>
            <a:custGeom>
              <a:avLst/>
              <a:gdLst>
                <a:gd name="connsiteX0" fmla="*/ 25364 w 304285"/>
                <a:gd name="connsiteY0" fmla="*/ 163131 h 338094"/>
                <a:gd name="connsiteX1" fmla="*/ 121721 w 304285"/>
                <a:gd name="connsiteY1" fmla="*/ 27893 h 338094"/>
                <a:gd name="connsiteX2" fmla="*/ 301926 w 304285"/>
                <a:gd name="connsiteY2" fmla="*/ 175640 h 338094"/>
                <a:gd name="connsiteX3" fmla="*/ 82840 w 304285"/>
                <a:gd name="connsiteY3" fmla="*/ 335221 h 338094"/>
                <a:gd name="connsiteX4" fmla="*/ 25364 w 304285"/>
                <a:gd name="connsiteY4" fmla="*/ 163131 h 338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85" h="338094">
                  <a:moveTo>
                    <a:pt x="25364" y="163131"/>
                  </a:moveTo>
                  <a:cubicBezTo>
                    <a:pt x="25026" y="123235"/>
                    <a:pt x="37197" y="40064"/>
                    <a:pt x="121721" y="27893"/>
                  </a:cubicBezTo>
                  <a:cubicBezTo>
                    <a:pt x="187312" y="18426"/>
                    <a:pt x="296854" y="28907"/>
                    <a:pt x="301926" y="175640"/>
                  </a:cubicBezTo>
                  <a:cubicBezTo>
                    <a:pt x="212669" y="225340"/>
                    <a:pt x="166011" y="367339"/>
                    <a:pt x="82840" y="335221"/>
                  </a:cubicBezTo>
                  <a:cubicBezTo>
                    <a:pt x="77769" y="264559"/>
                    <a:pt x="26040" y="272335"/>
                    <a:pt x="25364" y="163131"/>
                  </a:cubicBezTo>
                  <a:close/>
                </a:path>
              </a:pathLst>
            </a:custGeom>
            <a:solidFill>
              <a:srgbClr val="FCAE6E"/>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15B65A46-2821-4949-BED2-952684E68231}"/>
                </a:ext>
              </a:extLst>
            </p:cNvPr>
            <p:cNvSpPr/>
            <p:nvPr/>
          </p:nvSpPr>
          <p:spPr>
            <a:xfrm>
              <a:off x="8025663" y="11400957"/>
              <a:ext cx="304320" cy="608641"/>
            </a:xfrm>
            <a:custGeom>
              <a:avLst/>
              <a:gdLst>
                <a:gd name="connsiteX0" fmla="*/ 160595 w 304285"/>
                <a:gd name="connsiteY0" fmla="*/ 25357 h 608570"/>
                <a:gd name="connsiteX1" fmla="*/ 308342 w 304285"/>
                <a:gd name="connsiteY1" fmla="*/ 388471 h 608570"/>
                <a:gd name="connsiteX2" fmla="*/ 97709 w 304285"/>
                <a:gd name="connsiteY2" fmla="*/ 590652 h 608570"/>
                <a:gd name="connsiteX3" fmla="*/ 25357 w 304285"/>
                <a:gd name="connsiteY3" fmla="*/ 467585 h 608570"/>
                <a:gd name="connsiteX4" fmla="*/ 160595 w 304285"/>
                <a:gd name="connsiteY4" fmla="*/ 25357 h 608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85" h="608570">
                  <a:moveTo>
                    <a:pt x="160595" y="25357"/>
                  </a:moveTo>
                  <a:cubicBezTo>
                    <a:pt x="160595" y="25357"/>
                    <a:pt x="279943" y="51052"/>
                    <a:pt x="308342" y="388471"/>
                  </a:cubicBezTo>
                  <a:cubicBezTo>
                    <a:pt x="315443" y="472656"/>
                    <a:pt x="97709" y="590652"/>
                    <a:pt x="97709" y="590652"/>
                  </a:cubicBezTo>
                  <a:lnTo>
                    <a:pt x="25357" y="467585"/>
                  </a:lnTo>
                  <a:lnTo>
                    <a:pt x="160595" y="25357"/>
                  </a:lnTo>
                  <a:close/>
                </a:path>
              </a:pathLst>
            </a:custGeom>
            <a:solidFill>
              <a:schemeClr val="accent5"/>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7334E77D-9858-44EE-A908-470DEA69085F}"/>
                </a:ext>
              </a:extLst>
            </p:cNvPr>
            <p:cNvSpPr/>
            <p:nvPr/>
          </p:nvSpPr>
          <p:spPr>
            <a:xfrm>
              <a:off x="7751774" y="11383485"/>
              <a:ext cx="507201" cy="980588"/>
            </a:xfrm>
            <a:custGeom>
              <a:avLst/>
              <a:gdLst>
                <a:gd name="connsiteX0" fmla="*/ 42600 w 507142"/>
                <a:gd name="connsiteY0" fmla="*/ 221002 h 980474"/>
                <a:gd name="connsiteX1" fmla="*/ 182572 w 507142"/>
                <a:gd name="connsiteY1" fmla="*/ 86103 h 980474"/>
                <a:gd name="connsiteX2" fmla="*/ 481109 w 507142"/>
                <a:gd name="connsiteY2" fmla="*/ 107403 h 980474"/>
                <a:gd name="connsiteX3" fmla="*/ 491590 w 507142"/>
                <a:gd name="connsiteY3" fmla="*/ 404588 h 980474"/>
                <a:gd name="connsiteX4" fmla="*/ 430057 w 507142"/>
                <a:gd name="connsiteY4" fmla="*/ 686897 h 980474"/>
                <a:gd name="connsiteX5" fmla="*/ 306990 w 507142"/>
                <a:gd name="connsiteY5" fmla="*/ 980363 h 980474"/>
                <a:gd name="connsiteX6" fmla="*/ 86214 w 507142"/>
                <a:gd name="connsiteY6" fmla="*/ 757559 h 980474"/>
                <a:gd name="connsiteX7" fmla="*/ 25357 w 507142"/>
                <a:gd name="connsiteY7" fmla="*/ 464768 h 980474"/>
                <a:gd name="connsiteX8" fmla="*/ 42600 w 507142"/>
                <a:gd name="connsiteY8" fmla="*/ 221002 h 9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42" h="980474">
                  <a:moveTo>
                    <a:pt x="42600" y="221002"/>
                  </a:moveTo>
                  <a:cubicBezTo>
                    <a:pt x="72691" y="157440"/>
                    <a:pt x="79790" y="136140"/>
                    <a:pt x="182572" y="86103"/>
                  </a:cubicBezTo>
                  <a:cubicBezTo>
                    <a:pt x="378666" y="-9240"/>
                    <a:pt x="455076" y="15103"/>
                    <a:pt x="481109" y="107403"/>
                  </a:cubicBezTo>
                  <a:cubicBezTo>
                    <a:pt x="493280" y="150341"/>
                    <a:pt x="504100" y="313978"/>
                    <a:pt x="491590" y="404588"/>
                  </a:cubicBezTo>
                  <a:cubicBezTo>
                    <a:pt x="470966" y="552673"/>
                    <a:pt x="403009" y="504664"/>
                    <a:pt x="430057" y="686897"/>
                  </a:cubicBezTo>
                  <a:cubicBezTo>
                    <a:pt x="432762" y="705154"/>
                    <a:pt x="422281" y="955006"/>
                    <a:pt x="306990" y="980363"/>
                  </a:cubicBezTo>
                  <a:cubicBezTo>
                    <a:pt x="223481" y="998620"/>
                    <a:pt x="104810" y="834983"/>
                    <a:pt x="86214" y="757559"/>
                  </a:cubicBezTo>
                  <a:lnTo>
                    <a:pt x="25357" y="464768"/>
                  </a:lnTo>
                  <a:lnTo>
                    <a:pt x="42600" y="221002"/>
                  </a:lnTo>
                  <a:close/>
                </a:path>
              </a:pathLst>
            </a:custGeom>
            <a:solidFill>
              <a:schemeClr val="accent5"/>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D0A31BAD-781A-4B91-B429-9628DF9230B3}"/>
                </a:ext>
              </a:extLst>
            </p:cNvPr>
            <p:cNvSpPr/>
            <p:nvPr/>
          </p:nvSpPr>
          <p:spPr>
            <a:xfrm>
              <a:off x="7449387" y="11579492"/>
              <a:ext cx="405761" cy="473388"/>
            </a:xfrm>
            <a:custGeom>
              <a:avLst/>
              <a:gdLst>
                <a:gd name="connsiteX0" fmla="*/ 35934 w 405713"/>
                <a:gd name="connsiteY0" fmla="*/ 320513 h 473332"/>
                <a:gd name="connsiteX1" fmla="*/ 26467 w 405713"/>
                <a:gd name="connsiteY1" fmla="*/ 371566 h 473332"/>
                <a:gd name="connsiteX2" fmla="*/ 40667 w 405713"/>
                <a:gd name="connsiteY2" fmla="*/ 391852 h 473332"/>
                <a:gd name="connsiteX3" fmla="*/ 329062 w 405713"/>
                <a:gd name="connsiteY3" fmla="*/ 458795 h 473332"/>
                <a:gd name="connsiteX4" fmla="*/ 401414 w 405713"/>
                <a:gd name="connsiteY4" fmla="*/ 145719 h 473332"/>
                <a:gd name="connsiteX5" fmla="*/ 344952 w 405713"/>
                <a:gd name="connsiteY5" fmla="*/ 25357 h 473332"/>
                <a:gd name="connsiteX6" fmla="*/ 222900 w 405713"/>
                <a:gd name="connsiteY6" fmla="*/ 332347 h 473332"/>
                <a:gd name="connsiteX7" fmla="*/ 66024 w 405713"/>
                <a:gd name="connsiteY7" fmla="*/ 309357 h 473332"/>
                <a:gd name="connsiteX8" fmla="*/ 35934 w 405713"/>
                <a:gd name="connsiteY8" fmla="*/ 320513 h 4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713" h="473332">
                  <a:moveTo>
                    <a:pt x="35934" y="320513"/>
                  </a:moveTo>
                  <a:cubicBezTo>
                    <a:pt x="24777" y="341138"/>
                    <a:pt x="24100" y="355000"/>
                    <a:pt x="26467" y="371566"/>
                  </a:cubicBezTo>
                  <a:cubicBezTo>
                    <a:pt x="27820" y="380018"/>
                    <a:pt x="33229" y="387795"/>
                    <a:pt x="40667" y="391852"/>
                  </a:cubicBezTo>
                  <a:cubicBezTo>
                    <a:pt x="184696" y="469276"/>
                    <a:pt x="311819" y="490238"/>
                    <a:pt x="329062" y="458795"/>
                  </a:cubicBezTo>
                  <a:cubicBezTo>
                    <a:pt x="341909" y="435128"/>
                    <a:pt x="401414" y="145719"/>
                    <a:pt x="401414" y="145719"/>
                  </a:cubicBezTo>
                  <a:lnTo>
                    <a:pt x="344952" y="25357"/>
                  </a:lnTo>
                  <a:cubicBezTo>
                    <a:pt x="344952" y="25357"/>
                    <a:pt x="244538" y="339785"/>
                    <a:pt x="222900" y="332347"/>
                  </a:cubicBezTo>
                  <a:cubicBezTo>
                    <a:pt x="187400" y="320513"/>
                    <a:pt x="106596" y="321529"/>
                    <a:pt x="66024" y="309357"/>
                  </a:cubicBezTo>
                  <a:cubicBezTo>
                    <a:pt x="54191" y="305300"/>
                    <a:pt x="41682" y="310032"/>
                    <a:pt x="35934" y="320513"/>
                  </a:cubicBezTo>
                  <a:close/>
                </a:path>
              </a:pathLst>
            </a:custGeom>
            <a:solidFill>
              <a:schemeClr val="accent5"/>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7BC5FF8-ED0C-4B46-A7DB-4BE04C6AF909}"/>
                </a:ext>
              </a:extLst>
            </p:cNvPr>
            <p:cNvSpPr/>
            <p:nvPr/>
          </p:nvSpPr>
          <p:spPr>
            <a:xfrm>
              <a:off x="7895819" y="11384993"/>
              <a:ext cx="202880" cy="135254"/>
            </a:xfrm>
            <a:custGeom>
              <a:avLst/>
              <a:gdLst>
                <a:gd name="connsiteX0" fmla="*/ 25357 w 202856"/>
                <a:gd name="connsiteY0" fmla="*/ 86285 h 135237"/>
                <a:gd name="connsiteX1" fmla="*/ 106838 w 202856"/>
                <a:gd name="connsiteY1" fmla="*/ 113333 h 135237"/>
                <a:gd name="connsiteX2" fmla="*/ 186629 w 202856"/>
                <a:gd name="connsiteY2" fmla="*/ 41319 h 135237"/>
                <a:gd name="connsiteX3" fmla="*/ 25357 w 202856"/>
                <a:gd name="connsiteY3" fmla="*/ 86285 h 135237"/>
              </a:gdLst>
              <a:ahLst/>
              <a:cxnLst>
                <a:cxn ang="0">
                  <a:pos x="connsiteX0" y="connsiteY0"/>
                </a:cxn>
                <a:cxn ang="0">
                  <a:pos x="connsiteX1" y="connsiteY1"/>
                </a:cxn>
                <a:cxn ang="0">
                  <a:pos x="connsiteX2" y="connsiteY2"/>
                </a:cxn>
                <a:cxn ang="0">
                  <a:pos x="connsiteX3" y="connsiteY3"/>
                </a:cxn>
              </a:cxnLst>
              <a:rect l="l" t="t" r="r" b="b"/>
              <a:pathLst>
                <a:path w="202856" h="135237">
                  <a:moveTo>
                    <a:pt x="25357" y="86285"/>
                  </a:moveTo>
                  <a:cubicBezTo>
                    <a:pt x="25357" y="86285"/>
                    <a:pt x="72691" y="112319"/>
                    <a:pt x="106838" y="113333"/>
                  </a:cubicBezTo>
                  <a:cubicBezTo>
                    <a:pt x="149100" y="114347"/>
                    <a:pt x="191362" y="83580"/>
                    <a:pt x="186629" y="41319"/>
                  </a:cubicBezTo>
                  <a:cubicBezTo>
                    <a:pt x="181557" y="-2296"/>
                    <a:pt x="67957" y="53828"/>
                    <a:pt x="25357" y="86285"/>
                  </a:cubicBezTo>
                  <a:close/>
                </a:path>
              </a:pathLst>
            </a:custGeom>
            <a:solidFill>
              <a:srgbClr val="FCAE6E"/>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EB181C6F-4CBA-4989-90D9-1B293E4DC297}"/>
                </a:ext>
              </a:extLst>
            </p:cNvPr>
            <p:cNvSpPr/>
            <p:nvPr/>
          </p:nvSpPr>
          <p:spPr>
            <a:xfrm>
              <a:off x="7848707" y="11604174"/>
              <a:ext cx="33813" cy="135254"/>
            </a:xfrm>
            <a:custGeom>
              <a:avLst/>
              <a:gdLst>
                <a:gd name="connsiteX0" fmla="*/ 36626 w 33809"/>
                <a:gd name="connsiteY0" fmla="*/ 25357 h 135237"/>
                <a:gd name="connsiteX1" fmla="*/ 30203 w 33809"/>
                <a:gd name="connsiteY1" fmla="*/ 139972 h 135237"/>
                <a:gd name="connsiteX2" fmla="*/ 36626 w 33809"/>
                <a:gd name="connsiteY2" fmla="*/ 25357 h 135237"/>
              </a:gdLst>
              <a:ahLst/>
              <a:cxnLst>
                <a:cxn ang="0">
                  <a:pos x="connsiteX0" y="connsiteY0"/>
                </a:cxn>
                <a:cxn ang="0">
                  <a:pos x="connsiteX1" y="connsiteY1"/>
                </a:cxn>
                <a:cxn ang="0">
                  <a:pos x="connsiteX2" y="connsiteY2"/>
                </a:cxn>
              </a:cxnLst>
              <a:rect l="l" t="t" r="r" b="b"/>
              <a:pathLst>
                <a:path w="33809" h="135237">
                  <a:moveTo>
                    <a:pt x="36626" y="25357"/>
                  </a:moveTo>
                  <a:cubicBezTo>
                    <a:pt x="36626" y="25357"/>
                    <a:pt x="16341" y="110219"/>
                    <a:pt x="30203" y="139972"/>
                  </a:cubicBezTo>
                  <a:cubicBezTo>
                    <a:pt x="29865" y="139972"/>
                    <a:pt x="49812" y="111572"/>
                    <a:pt x="36626" y="25357"/>
                  </a:cubicBezTo>
                  <a:close/>
                </a:path>
              </a:pathLst>
            </a:custGeom>
            <a:solidFill>
              <a:srgbClr val="41A0D7"/>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99333509-8B63-4200-B94D-8F8642445CB5}"/>
                </a:ext>
              </a:extLst>
            </p:cNvPr>
            <p:cNvSpPr/>
            <p:nvPr/>
          </p:nvSpPr>
          <p:spPr>
            <a:xfrm>
              <a:off x="7774765" y="11059409"/>
              <a:ext cx="541015" cy="879149"/>
            </a:xfrm>
            <a:custGeom>
              <a:avLst/>
              <a:gdLst>
                <a:gd name="connsiteX0" fmla="*/ 65592 w 540951"/>
                <a:gd name="connsiteY0" fmla="*/ 648497 h 879046"/>
                <a:gd name="connsiteX1" fmla="*/ 361087 w 540951"/>
                <a:gd name="connsiteY1" fmla="*/ 855074 h 879046"/>
                <a:gd name="connsiteX2" fmla="*/ 364130 w 540951"/>
                <a:gd name="connsiteY2" fmla="*/ 189365 h 879046"/>
                <a:gd name="connsiteX3" fmla="*/ 156202 w 540951"/>
                <a:gd name="connsiteY3" fmla="*/ 44322 h 879046"/>
                <a:gd name="connsiteX4" fmla="*/ 25359 w 540951"/>
                <a:gd name="connsiteY4" fmla="*/ 119379 h 879046"/>
                <a:gd name="connsiteX5" fmla="*/ 129154 w 540951"/>
                <a:gd name="connsiteY5" fmla="*/ 266112 h 879046"/>
                <a:gd name="connsiteX6" fmla="*/ 155525 w 540951"/>
                <a:gd name="connsiteY6" fmla="*/ 324264 h 879046"/>
                <a:gd name="connsiteX7" fmla="*/ 65592 w 540951"/>
                <a:gd name="connsiteY7" fmla="*/ 648497 h 87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951" h="879046">
                  <a:moveTo>
                    <a:pt x="65592" y="648497"/>
                  </a:moveTo>
                  <a:cubicBezTo>
                    <a:pt x="104811" y="846283"/>
                    <a:pt x="252220" y="897336"/>
                    <a:pt x="361087" y="855074"/>
                  </a:cubicBezTo>
                  <a:cubicBezTo>
                    <a:pt x="707296" y="720850"/>
                    <a:pt x="395573" y="563974"/>
                    <a:pt x="364130" y="189365"/>
                  </a:cubicBezTo>
                  <a:cubicBezTo>
                    <a:pt x="353311" y="62579"/>
                    <a:pt x="245121" y="-11802"/>
                    <a:pt x="156202" y="44322"/>
                  </a:cubicBezTo>
                  <a:cubicBezTo>
                    <a:pt x="69987" y="99093"/>
                    <a:pt x="25021" y="79484"/>
                    <a:pt x="25359" y="119379"/>
                  </a:cubicBezTo>
                  <a:cubicBezTo>
                    <a:pt x="25697" y="190379"/>
                    <a:pt x="112249" y="240417"/>
                    <a:pt x="129154" y="266112"/>
                  </a:cubicBezTo>
                  <a:cubicBezTo>
                    <a:pt x="139297" y="277270"/>
                    <a:pt x="161273" y="294850"/>
                    <a:pt x="155525" y="324264"/>
                  </a:cubicBezTo>
                  <a:cubicBezTo>
                    <a:pt x="137944" y="413184"/>
                    <a:pt x="49702" y="568031"/>
                    <a:pt x="65592" y="648497"/>
                  </a:cubicBezTo>
                  <a:close/>
                </a:path>
              </a:pathLst>
            </a:custGeom>
            <a:solidFill>
              <a:srgbClr val="32285F"/>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D8916DA1-7126-44D6-A7E9-B8059C025C3D}"/>
                </a:ext>
              </a:extLst>
            </p:cNvPr>
            <p:cNvSpPr/>
            <p:nvPr/>
          </p:nvSpPr>
          <p:spPr>
            <a:xfrm>
              <a:off x="7863340" y="11270774"/>
              <a:ext cx="101440" cy="135254"/>
            </a:xfrm>
            <a:custGeom>
              <a:avLst/>
              <a:gdLst>
                <a:gd name="connsiteX0" fmla="*/ 25376 w 101428"/>
                <a:gd name="connsiteY0" fmla="*/ 72353 h 135237"/>
                <a:gd name="connsiteX1" fmla="*/ 44309 w 101428"/>
                <a:gd name="connsiteY1" fmla="*/ 124081 h 135237"/>
                <a:gd name="connsiteX2" fmla="*/ 89952 w 101428"/>
                <a:gd name="connsiteY2" fmla="*/ 65590 h 135237"/>
                <a:gd name="connsiteX3" fmla="*/ 61890 w 101428"/>
                <a:gd name="connsiteY3" fmla="*/ 25357 h 135237"/>
                <a:gd name="connsiteX4" fmla="*/ 25376 w 101428"/>
                <a:gd name="connsiteY4" fmla="*/ 72353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8" h="135237">
                  <a:moveTo>
                    <a:pt x="25376" y="72353"/>
                  </a:moveTo>
                  <a:cubicBezTo>
                    <a:pt x="25376" y="98386"/>
                    <a:pt x="24023" y="124081"/>
                    <a:pt x="44309" y="124081"/>
                  </a:cubicBezTo>
                  <a:cubicBezTo>
                    <a:pt x="64595" y="124081"/>
                    <a:pt x="89952" y="91623"/>
                    <a:pt x="89952" y="65590"/>
                  </a:cubicBezTo>
                  <a:cubicBezTo>
                    <a:pt x="89952" y="39558"/>
                    <a:pt x="82176" y="25357"/>
                    <a:pt x="61890" y="25357"/>
                  </a:cubicBezTo>
                  <a:cubicBezTo>
                    <a:pt x="41604" y="25357"/>
                    <a:pt x="25376" y="46319"/>
                    <a:pt x="25376" y="72353"/>
                  </a:cubicBezTo>
                  <a:close/>
                </a:path>
              </a:pathLst>
            </a:custGeom>
            <a:solidFill>
              <a:srgbClr val="FCAE6E"/>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DB6F2B5B-D503-45A3-8702-50E2E9274897}"/>
                </a:ext>
              </a:extLst>
            </p:cNvPr>
            <p:cNvSpPr/>
            <p:nvPr/>
          </p:nvSpPr>
          <p:spPr>
            <a:xfrm>
              <a:off x="7699703" y="12045101"/>
              <a:ext cx="608641" cy="676268"/>
            </a:xfrm>
            <a:custGeom>
              <a:avLst/>
              <a:gdLst>
                <a:gd name="connsiteX0" fmla="*/ 137943 w 608570"/>
                <a:gd name="connsiteY0" fmla="*/ 96019 h 676189"/>
                <a:gd name="connsiteX1" fmla="*/ 25357 w 608570"/>
                <a:gd name="connsiteY1" fmla="*/ 596400 h 676189"/>
                <a:gd name="connsiteX2" fmla="*/ 598428 w 608570"/>
                <a:gd name="connsiteY2" fmla="*/ 546700 h 676189"/>
                <a:gd name="connsiteX3" fmla="*/ 482123 w 608570"/>
                <a:gd name="connsiteY3" fmla="*/ 25357 h 676189"/>
                <a:gd name="connsiteX4" fmla="*/ 137943 w 608570"/>
                <a:gd name="connsiteY4" fmla="*/ 96019 h 676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570" h="676189">
                  <a:moveTo>
                    <a:pt x="137943" y="96019"/>
                  </a:moveTo>
                  <a:lnTo>
                    <a:pt x="25357" y="596400"/>
                  </a:lnTo>
                  <a:cubicBezTo>
                    <a:pt x="25357" y="596400"/>
                    <a:pt x="420252" y="761052"/>
                    <a:pt x="598428" y="546700"/>
                  </a:cubicBezTo>
                  <a:cubicBezTo>
                    <a:pt x="595385" y="352633"/>
                    <a:pt x="542304" y="152481"/>
                    <a:pt x="482123" y="25357"/>
                  </a:cubicBezTo>
                  <a:lnTo>
                    <a:pt x="137943" y="96019"/>
                  </a:lnTo>
                  <a:close/>
                </a:path>
              </a:pathLst>
            </a:custGeom>
            <a:solidFill>
              <a:schemeClr val="accent5"/>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AB21EDB6-07EA-4F56-9B3D-A2480EAF0A2F}"/>
                </a:ext>
              </a:extLst>
            </p:cNvPr>
            <p:cNvSpPr/>
            <p:nvPr/>
          </p:nvSpPr>
          <p:spPr>
            <a:xfrm>
              <a:off x="10940304" y="11495829"/>
              <a:ext cx="743895" cy="473388"/>
            </a:xfrm>
            <a:custGeom>
              <a:avLst/>
              <a:gdLst>
                <a:gd name="connsiteX0" fmla="*/ 25771 w 743808"/>
                <a:gd name="connsiteY0" fmla="*/ 147891 h 473332"/>
                <a:gd name="connsiteX1" fmla="*/ 369951 w 743808"/>
                <a:gd name="connsiteY1" fmla="*/ 433919 h 473332"/>
                <a:gd name="connsiteX2" fmla="*/ 748955 w 743808"/>
                <a:gd name="connsiteY2" fmla="*/ 332153 h 473332"/>
                <a:gd name="connsiteX3" fmla="*/ 404775 w 743808"/>
                <a:gd name="connsiteY3" fmla="*/ 46124 h 473332"/>
                <a:gd name="connsiteX4" fmla="*/ 25771 w 743808"/>
                <a:gd name="connsiteY4" fmla="*/ 147891 h 473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08" h="473332">
                  <a:moveTo>
                    <a:pt x="25771" y="147891"/>
                  </a:moveTo>
                  <a:cubicBezTo>
                    <a:pt x="16304" y="255068"/>
                    <a:pt x="170475" y="382867"/>
                    <a:pt x="369951" y="433919"/>
                  </a:cubicBezTo>
                  <a:cubicBezTo>
                    <a:pt x="569765" y="484633"/>
                    <a:pt x="739150" y="439329"/>
                    <a:pt x="748955" y="332153"/>
                  </a:cubicBezTo>
                  <a:cubicBezTo>
                    <a:pt x="758422" y="224977"/>
                    <a:pt x="604251" y="97177"/>
                    <a:pt x="404775" y="46124"/>
                  </a:cubicBezTo>
                  <a:cubicBezTo>
                    <a:pt x="204961" y="-4590"/>
                    <a:pt x="35237" y="40715"/>
                    <a:pt x="25771" y="147891"/>
                  </a:cubicBezTo>
                  <a:close/>
                </a:path>
              </a:pathLst>
            </a:custGeom>
            <a:solidFill>
              <a:schemeClr val="bg1">
                <a:lumMod val="85000"/>
              </a:schemeClr>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25017411-96AE-4463-B000-FC618A361C86}"/>
                </a:ext>
              </a:extLst>
            </p:cNvPr>
            <p:cNvSpPr/>
            <p:nvPr/>
          </p:nvSpPr>
          <p:spPr>
            <a:xfrm>
              <a:off x="10967428" y="9731252"/>
              <a:ext cx="270507" cy="710081"/>
            </a:xfrm>
            <a:custGeom>
              <a:avLst/>
              <a:gdLst>
                <a:gd name="connsiteX0" fmla="*/ 25357 w 270475"/>
                <a:gd name="connsiteY0" fmla="*/ 600794 h 709999"/>
                <a:gd name="connsiteX1" fmla="*/ 140310 w 270475"/>
                <a:gd name="connsiteY1" fmla="*/ 515595 h 709999"/>
                <a:gd name="connsiteX2" fmla="*/ 238019 w 270475"/>
                <a:gd name="connsiteY2" fmla="*/ 25357 h 709999"/>
                <a:gd name="connsiteX3" fmla="*/ 268110 w 270475"/>
                <a:gd name="connsiteY3" fmla="*/ 613304 h 709999"/>
                <a:gd name="connsiteX4" fmla="*/ 98048 w 270475"/>
                <a:gd name="connsiteY4" fmla="*/ 703237 h 709999"/>
                <a:gd name="connsiteX5" fmla="*/ 25357 w 270475"/>
                <a:gd name="connsiteY5" fmla="*/ 600794 h 7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475" h="709999">
                  <a:moveTo>
                    <a:pt x="25357" y="600794"/>
                  </a:moveTo>
                  <a:cubicBezTo>
                    <a:pt x="25357" y="600794"/>
                    <a:pt x="77762" y="533175"/>
                    <a:pt x="140310" y="515595"/>
                  </a:cubicBezTo>
                  <a:cubicBezTo>
                    <a:pt x="202857" y="498014"/>
                    <a:pt x="132872" y="145380"/>
                    <a:pt x="238019" y="25357"/>
                  </a:cubicBezTo>
                  <a:lnTo>
                    <a:pt x="268110" y="613304"/>
                  </a:lnTo>
                  <a:cubicBezTo>
                    <a:pt x="268110" y="613304"/>
                    <a:pt x="135576" y="693433"/>
                    <a:pt x="98048" y="703237"/>
                  </a:cubicBezTo>
                  <a:cubicBezTo>
                    <a:pt x="60519" y="713380"/>
                    <a:pt x="25357" y="600794"/>
                    <a:pt x="25357" y="600794"/>
                  </a:cubicBezTo>
                  <a:close/>
                </a:path>
              </a:pathLst>
            </a:custGeom>
            <a:solidFill>
              <a:srgbClr val="DCEDFF"/>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0C4DF7E1-4A3F-4F86-A037-91ECFC374215}"/>
                </a:ext>
              </a:extLst>
            </p:cNvPr>
            <p:cNvSpPr/>
            <p:nvPr/>
          </p:nvSpPr>
          <p:spPr>
            <a:xfrm>
              <a:off x="11146640" y="9715021"/>
              <a:ext cx="101440" cy="676268"/>
            </a:xfrm>
            <a:custGeom>
              <a:avLst/>
              <a:gdLst>
                <a:gd name="connsiteX0" fmla="*/ 25357 w 101428"/>
                <a:gd name="connsiteY0" fmla="*/ 163638 h 676189"/>
                <a:gd name="connsiteX1" fmla="*/ 38542 w 101428"/>
                <a:gd name="connsiteY1" fmla="*/ 477728 h 676189"/>
                <a:gd name="connsiteX2" fmla="*/ 51052 w 101428"/>
                <a:gd name="connsiteY2" fmla="*/ 651847 h 676189"/>
                <a:gd name="connsiteX3" fmla="*/ 88581 w 101428"/>
                <a:gd name="connsiteY3" fmla="*/ 629532 h 676189"/>
                <a:gd name="connsiteX4" fmla="*/ 69309 w 101428"/>
                <a:gd name="connsiteY4" fmla="*/ 25357 h 676189"/>
                <a:gd name="connsiteX5" fmla="*/ 25357 w 101428"/>
                <a:gd name="connsiteY5" fmla="*/ 163638 h 67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28" h="676189">
                  <a:moveTo>
                    <a:pt x="25357" y="163638"/>
                  </a:moveTo>
                  <a:cubicBezTo>
                    <a:pt x="25357" y="277914"/>
                    <a:pt x="38881" y="363452"/>
                    <a:pt x="38542" y="477728"/>
                  </a:cubicBezTo>
                  <a:cubicBezTo>
                    <a:pt x="38542" y="534866"/>
                    <a:pt x="42262" y="656919"/>
                    <a:pt x="51052" y="651847"/>
                  </a:cubicBezTo>
                  <a:cubicBezTo>
                    <a:pt x="73029" y="639000"/>
                    <a:pt x="88581" y="629532"/>
                    <a:pt x="88581" y="629532"/>
                  </a:cubicBezTo>
                  <a:lnTo>
                    <a:pt x="69309" y="25357"/>
                  </a:lnTo>
                  <a:cubicBezTo>
                    <a:pt x="46995" y="51728"/>
                    <a:pt x="25357" y="113938"/>
                    <a:pt x="25357" y="163638"/>
                  </a:cubicBezTo>
                  <a:close/>
                </a:path>
              </a:pathLst>
            </a:custGeom>
            <a:solidFill>
              <a:srgbClr val="AACBE8"/>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2349C058-9DCD-4B33-894E-5BC42EC01BE0}"/>
                </a:ext>
              </a:extLst>
            </p:cNvPr>
            <p:cNvSpPr/>
            <p:nvPr/>
          </p:nvSpPr>
          <p:spPr>
            <a:xfrm>
              <a:off x="11182820" y="10432541"/>
              <a:ext cx="473388" cy="1251096"/>
            </a:xfrm>
            <a:custGeom>
              <a:avLst/>
              <a:gdLst>
                <a:gd name="connsiteX0" fmla="*/ 454061 w 473332"/>
                <a:gd name="connsiteY0" fmla="*/ 1241484 h 1250950"/>
                <a:gd name="connsiteX1" fmla="*/ 440199 w 473332"/>
                <a:gd name="connsiteY1" fmla="*/ 655566 h 1250950"/>
                <a:gd name="connsiteX2" fmla="*/ 445270 w 473332"/>
                <a:gd name="connsiteY2" fmla="*/ 48010 h 1250950"/>
                <a:gd name="connsiteX3" fmla="*/ 46319 w 473332"/>
                <a:gd name="connsiteY3" fmla="*/ 25357 h 1250950"/>
                <a:gd name="connsiteX4" fmla="*/ 25357 w 473332"/>
                <a:gd name="connsiteY4" fmla="*/ 274195 h 1250950"/>
                <a:gd name="connsiteX5" fmla="*/ 79790 w 473332"/>
                <a:gd name="connsiteY5" fmla="*/ 1104556 h 1250950"/>
                <a:gd name="connsiteX6" fmla="*/ 228214 w 473332"/>
                <a:gd name="connsiteY6" fmla="*/ 1107937 h 1250950"/>
                <a:gd name="connsiteX7" fmla="*/ 212661 w 473332"/>
                <a:gd name="connsiteY7" fmla="*/ 631899 h 1250950"/>
                <a:gd name="connsiteX8" fmla="*/ 217395 w 473332"/>
                <a:gd name="connsiteY8" fmla="*/ 364129 h 1250950"/>
                <a:gd name="connsiteX9" fmla="*/ 277576 w 473332"/>
                <a:gd name="connsiteY9" fmla="*/ 670104 h 1250950"/>
                <a:gd name="connsiteX10" fmla="*/ 312061 w 473332"/>
                <a:gd name="connsiteY10" fmla="*/ 1216466 h 1250950"/>
                <a:gd name="connsiteX11" fmla="*/ 454061 w 473332"/>
                <a:gd name="connsiteY11" fmla="*/ 1241484 h 125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3332" h="1250950">
                  <a:moveTo>
                    <a:pt x="454061" y="1241484"/>
                  </a:moveTo>
                  <a:cubicBezTo>
                    <a:pt x="454061" y="1241484"/>
                    <a:pt x="440199" y="712028"/>
                    <a:pt x="440199" y="655566"/>
                  </a:cubicBezTo>
                  <a:cubicBezTo>
                    <a:pt x="440199" y="599104"/>
                    <a:pt x="499366" y="221114"/>
                    <a:pt x="445270" y="48010"/>
                  </a:cubicBezTo>
                  <a:lnTo>
                    <a:pt x="46319" y="25357"/>
                  </a:lnTo>
                  <a:cubicBezTo>
                    <a:pt x="46319" y="25357"/>
                    <a:pt x="25357" y="261009"/>
                    <a:pt x="25357" y="274195"/>
                  </a:cubicBezTo>
                  <a:cubicBezTo>
                    <a:pt x="25357" y="294819"/>
                    <a:pt x="87904" y="839490"/>
                    <a:pt x="79790" y="1104556"/>
                  </a:cubicBezTo>
                  <a:lnTo>
                    <a:pt x="228214" y="1107937"/>
                  </a:lnTo>
                  <a:cubicBezTo>
                    <a:pt x="228214" y="1107937"/>
                    <a:pt x="244104" y="768828"/>
                    <a:pt x="212661" y="631899"/>
                  </a:cubicBezTo>
                  <a:cubicBezTo>
                    <a:pt x="210971" y="549404"/>
                    <a:pt x="217395" y="364129"/>
                    <a:pt x="217395" y="364129"/>
                  </a:cubicBezTo>
                  <a:cubicBezTo>
                    <a:pt x="217395" y="364129"/>
                    <a:pt x="271828" y="612290"/>
                    <a:pt x="277576" y="670104"/>
                  </a:cubicBezTo>
                  <a:cubicBezTo>
                    <a:pt x="283323" y="727918"/>
                    <a:pt x="312061" y="1216466"/>
                    <a:pt x="312061" y="1216466"/>
                  </a:cubicBezTo>
                  <a:cubicBezTo>
                    <a:pt x="312061" y="1216466"/>
                    <a:pt x="398952" y="1241484"/>
                    <a:pt x="454061" y="1241484"/>
                  </a:cubicBezTo>
                  <a:close/>
                </a:path>
              </a:pathLst>
            </a:custGeom>
            <a:solidFill>
              <a:srgbClr val="3C5A73"/>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BD15BC21-8853-4D16-9640-D4D46BE88E3A}"/>
                </a:ext>
              </a:extLst>
            </p:cNvPr>
            <p:cNvSpPr/>
            <p:nvPr/>
          </p:nvSpPr>
          <p:spPr>
            <a:xfrm>
              <a:off x="11162029" y="9667604"/>
              <a:ext cx="608641" cy="980588"/>
            </a:xfrm>
            <a:custGeom>
              <a:avLst/>
              <a:gdLst>
                <a:gd name="connsiteX0" fmla="*/ 612793 w 608570"/>
                <a:gd name="connsiteY0" fmla="*/ 425064 h 980474"/>
                <a:gd name="connsiteX1" fmla="*/ 545174 w 608570"/>
                <a:gd name="connsiteY1" fmla="*/ 246888 h 980474"/>
                <a:gd name="connsiteX2" fmla="*/ 332174 w 608570"/>
                <a:gd name="connsiteY2" fmla="*/ 84602 h 980474"/>
                <a:gd name="connsiteX3" fmla="*/ 41074 w 608570"/>
                <a:gd name="connsiteY3" fmla="*/ 105563 h 980474"/>
                <a:gd name="connsiteX4" fmla="*/ 30932 w 608570"/>
                <a:gd name="connsiteY4" fmla="*/ 395311 h 980474"/>
                <a:gd name="connsiteX5" fmla="*/ 47161 w 608570"/>
                <a:gd name="connsiteY5" fmla="*/ 868982 h 980474"/>
                <a:gd name="connsiteX6" fmla="*/ 211136 w 608570"/>
                <a:gd name="connsiteY6" fmla="*/ 956549 h 980474"/>
                <a:gd name="connsiteX7" fmla="*/ 496488 w 608570"/>
                <a:gd name="connsiteY7" fmla="*/ 892648 h 980474"/>
                <a:gd name="connsiteX8" fmla="*/ 485670 w 608570"/>
                <a:gd name="connsiteY8" fmla="*/ 453802 h 980474"/>
                <a:gd name="connsiteX9" fmla="*/ 612793 w 608570"/>
                <a:gd name="connsiteY9" fmla="*/ 425064 h 9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570" h="980474">
                  <a:moveTo>
                    <a:pt x="612793" y="425064"/>
                  </a:moveTo>
                  <a:cubicBezTo>
                    <a:pt x="612793" y="425064"/>
                    <a:pt x="596226" y="355078"/>
                    <a:pt x="545174" y="246888"/>
                  </a:cubicBezTo>
                  <a:cubicBezTo>
                    <a:pt x="515760" y="185016"/>
                    <a:pt x="432588" y="133288"/>
                    <a:pt x="332174" y="84602"/>
                  </a:cubicBezTo>
                  <a:cubicBezTo>
                    <a:pt x="141151" y="-8374"/>
                    <a:pt x="66431" y="15293"/>
                    <a:pt x="41074" y="105563"/>
                  </a:cubicBezTo>
                  <a:cubicBezTo>
                    <a:pt x="29242" y="147488"/>
                    <a:pt x="18422" y="307069"/>
                    <a:pt x="30932" y="395311"/>
                  </a:cubicBezTo>
                  <a:cubicBezTo>
                    <a:pt x="51218" y="539677"/>
                    <a:pt x="59670" y="778710"/>
                    <a:pt x="47161" y="868982"/>
                  </a:cubicBezTo>
                  <a:cubicBezTo>
                    <a:pt x="44794" y="886901"/>
                    <a:pt x="98889" y="932206"/>
                    <a:pt x="211136" y="956549"/>
                  </a:cubicBezTo>
                  <a:cubicBezTo>
                    <a:pt x="292617" y="974468"/>
                    <a:pt x="478231" y="968044"/>
                    <a:pt x="496488" y="892648"/>
                  </a:cubicBezTo>
                  <a:lnTo>
                    <a:pt x="485670" y="453802"/>
                  </a:lnTo>
                  <a:lnTo>
                    <a:pt x="612793" y="425064"/>
                  </a:lnTo>
                  <a:close/>
                </a:path>
              </a:pathLst>
            </a:custGeom>
            <a:solidFill>
              <a:srgbClr val="DCEDFF"/>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0AC4FA25-2209-4590-979D-7438EBCC1D33}"/>
                </a:ext>
              </a:extLst>
            </p:cNvPr>
            <p:cNvSpPr/>
            <p:nvPr/>
          </p:nvSpPr>
          <p:spPr>
            <a:xfrm>
              <a:off x="11513022" y="9828634"/>
              <a:ext cx="135254" cy="608641"/>
            </a:xfrm>
            <a:custGeom>
              <a:avLst/>
              <a:gdLst>
                <a:gd name="connsiteX0" fmla="*/ 135054 w 135237"/>
                <a:gd name="connsiteY0" fmla="*/ 269123 h 608570"/>
                <a:gd name="connsiteX1" fmla="*/ 108683 w 135237"/>
                <a:gd name="connsiteY1" fmla="*/ 252894 h 608570"/>
                <a:gd name="connsiteX2" fmla="*/ 66421 w 135237"/>
                <a:gd name="connsiteY2" fmla="*/ 149100 h 608570"/>
                <a:gd name="connsiteX3" fmla="*/ 86369 w 135237"/>
                <a:gd name="connsiteY3" fmla="*/ 25357 h 608570"/>
                <a:gd name="connsiteX4" fmla="*/ 53912 w 135237"/>
                <a:gd name="connsiteY4" fmla="*/ 108528 h 608570"/>
                <a:gd name="connsiteX5" fmla="*/ 27541 w 135237"/>
                <a:gd name="connsiteY5" fmla="*/ 231595 h 608570"/>
                <a:gd name="connsiteX6" fmla="*/ 48502 w 135237"/>
                <a:gd name="connsiteY6" fmla="*/ 314766 h 608570"/>
                <a:gd name="connsiteX7" fmla="*/ 111050 w 135237"/>
                <a:gd name="connsiteY7" fmla="*/ 484828 h 608570"/>
                <a:gd name="connsiteX8" fmla="*/ 142831 w 135237"/>
                <a:gd name="connsiteY8" fmla="*/ 600456 h 608570"/>
                <a:gd name="connsiteX9" fmla="*/ 135054 w 135237"/>
                <a:gd name="connsiteY9" fmla="*/ 269123 h 60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37" h="608570">
                  <a:moveTo>
                    <a:pt x="135054" y="269123"/>
                  </a:moveTo>
                  <a:lnTo>
                    <a:pt x="108683" y="252894"/>
                  </a:lnTo>
                  <a:cubicBezTo>
                    <a:pt x="108683" y="252894"/>
                    <a:pt x="39374" y="219762"/>
                    <a:pt x="66421" y="149100"/>
                  </a:cubicBezTo>
                  <a:cubicBezTo>
                    <a:pt x="89750" y="88242"/>
                    <a:pt x="86369" y="25357"/>
                    <a:pt x="86369" y="25357"/>
                  </a:cubicBezTo>
                  <a:cubicBezTo>
                    <a:pt x="86369" y="25357"/>
                    <a:pt x="57293" y="91285"/>
                    <a:pt x="53912" y="108528"/>
                  </a:cubicBezTo>
                  <a:cubicBezTo>
                    <a:pt x="50531" y="125771"/>
                    <a:pt x="61350" y="235990"/>
                    <a:pt x="27541" y="231595"/>
                  </a:cubicBezTo>
                  <a:cubicBezTo>
                    <a:pt x="27541" y="231595"/>
                    <a:pt x="15369" y="285352"/>
                    <a:pt x="48502" y="314766"/>
                  </a:cubicBezTo>
                  <a:cubicBezTo>
                    <a:pt x="138436" y="394556"/>
                    <a:pt x="71492" y="405037"/>
                    <a:pt x="111050" y="484828"/>
                  </a:cubicBezTo>
                  <a:cubicBezTo>
                    <a:pt x="117812" y="498351"/>
                    <a:pt x="135393" y="575099"/>
                    <a:pt x="142831" y="600456"/>
                  </a:cubicBezTo>
                  <a:lnTo>
                    <a:pt x="135054" y="269123"/>
                  </a:lnTo>
                  <a:close/>
                </a:path>
              </a:pathLst>
            </a:custGeom>
            <a:solidFill>
              <a:srgbClr val="AACBE8"/>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9DB513C-9A69-490A-98A3-62ECF0FCEC76}"/>
                </a:ext>
              </a:extLst>
            </p:cNvPr>
            <p:cNvSpPr/>
            <p:nvPr/>
          </p:nvSpPr>
          <p:spPr>
            <a:xfrm>
              <a:off x="11301506" y="9610876"/>
              <a:ext cx="202880" cy="202880"/>
            </a:xfrm>
            <a:custGeom>
              <a:avLst/>
              <a:gdLst>
                <a:gd name="connsiteX0" fmla="*/ 100753 w 202856"/>
                <a:gd name="connsiteY0" fmla="*/ 192713 h 202856"/>
                <a:gd name="connsiteX1" fmla="*/ 112586 w 202856"/>
                <a:gd name="connsiteY1" fmla="*/ 192713 h 202856"/>
                <a:gd name="connsiteX2" fmla="*/ 180881 w 202856"/>
                <a:gd name="connsiteY2" fmla="*/ 124419 h 202856"/>
                <a:gd name="connsiteX3" fmla="*/ 180881 w 202856"/>
                <a:gd name="connsiteY3" fmla="*/ 25357 h 202856"/>
                <a:gd name="connsiteX4" fmla="*/ 25357 w 202856"/>
                <a:gd name="connsiteY4" fmla="*/ 25357 h 202856"/>
                <a:gd name="connsiteX5" fmla="*/ 25357 w 202856"/>
                <a:gd name="connsiteY5" fmla="*/ 116981 h 202856"/>
                <a:gd name="connsiteX6" fmla="*/ 100753 w 202856"/>
                <a:gd name="connsiteY6" fmla="*/ 192713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56" h="202856">
                  <a:moveTo>
                    <a:pt x="100753" y="192713"/>
                  </a:moveTo>
                  <a:lnTo>
                    <a:pt x="112586" y="192713"/>
                  </a:lnTo>
                  <a:cubicBezTo>
                    <a:pt x="150114" y="192713"/>
                    <a:pt x="180881" y="162285"/>
                    <a:pt x="180881" y="124419"/>
                  </a:cubicBezTo>
                  <a:lnTo>
                    <a:pt x="180881" y="25357"/>
                  </a:lnTo>
                  <a:lnTo>
                    <a:pt x="25357" y="25357"/>
                  </a:lnTo>
                  <a:lnTo>
                    <a:pt x="25357" y="116981"/>
                  </a:lnTo>
                  <a:cubicBezTo>
                    <a:pt x="25357" y="158904"/>
                    <a:pt x="59167" y="192713"/>
                    <a:pt x="100753" y="192713"/>
                  </a:cubicBezTo>
                  <a:close/>
                </a:path>
              </a:pathLst>
            </a:custGeom>
            <a:solidFill>
              <a:srgbClr val="FCAE6E"/>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7AD24BE-8373-48A9-A303-A2474158E1C7}"/>
                </a:ext>
              </a:extLst>
            </p:cNvPr>
            <p:cNvSpPr/>
            <p:nvPr/>
          </p:nvSpPr>
          <p:spPr>
            <a:xfrm>
              <a:off x="11301167" y="9611214"/>
              <a:ext cx="169067" cy="169067"/>
            </a:xfrm>
            <a:custGeom>
              <a:avLst/>
              <a:gdLst>
                <a:gd name="connsiteX0" fmla="*/ 167356 w 169047"/>
                <a:gd name="connsiteY0" fmla="*/ 25357 h 169047"/>
                <a:gd name="connsiteX1" fmla="*/ 96356 w 169047"/>
                <a:gd name="connsiteY1" fmla="*/ 161609 h 169047"/>
                <a:gd name="connsiteX2" fmla="*/ 96356 w 169047"/>
                <a:gd name="connsiteY2" fmla="*/ 161609 h 169047"/>
                <a:gd name="connsiteX3" fmla="*/ 25357 w 169047"/>
                <a:gd name="connsiteY3" fmla="*/ 115289 h 169047"/>
                <a:gd name="connsiteX4" fmla="*/ 25357 w 169047"/>
                <a:gd name="connsiteY4" fmla="*/ 25357 h 169047"/>
                <a:gd name="connsiteX5" fmla="*/ 167356 w 169047"/>
                <a:gd name="connsiteY5" fmla="*/ 25357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047" h="169047">
                  <a:moveTo>
                    <a:pt x="167356" y="25357"/>
                  </a:moveTo>
                  <a:cubicBezTo>
                    <a:pt x="167356" y="96695"/>
                    <a:pt x="146395" y="141323"/>
                    <a:pt x="96356" y="161609"/>
                  </a:cubicBezTo>
                  <a:lnTo>
                    <a:pt x="96356" y="161609"/>
                  </a:lnTo>
                  <a:cubicBezTo>
                    <a:pt x="62885" y="176147"/>
                    <a:pt x="25357" y="151804"/>
                    <a:pt x="25357" y="115289"/>
                  </a:cubicBezTo>
                  <a:lnTo>
                    <a:pt x="25357" y="25357"/>
                  </a:lnTo>
                  <a:lnTo>
                    <a:pt x="167356" y="25357"/>
                  </a:lnTo>
                  <a:close/>
                </a:path>
              </a:pathLst>
            </a:custGeom>
            <a:solidFill>
              <a:srgbClr val="FF9669"/>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B899AC03-7AEA-46DD-A8BD-1C1837571357}"/>
                </a:ext>
              </a:extLst>
            </p:cNvPr>
            <p:cNvSpPr/>
            <p:nvPr/>
          </p:nvSpPr>
          <p:spPr>
            <a:xfrm>
              <a:off x="11243490" y="9381621"/>
              <a:ext cx="236693" cy="371947"/>
            </a:xfrm>
            <a:custGeom>
              <a:avLst/>
              <a:gdLst>
                <a:gd name="connsiteX0" fmla="*/ 25889 w 236666"/>
                <a:gd name="connsiteY0" fmla="*/ 186966 h 371904"/>
                <a:gd name="connsiteX1" fmla="*/ 105003 w 236666"/>
                <a:gd name="connsiteY1" fmla="*/ 370552 h 371904"/>
                <a:gd name="connsiteX2" fmla="*/ 238889 w 236666"/>
                <a:gd name="connsiteY2" fmla="*/ 184938 h 371904"/>
                <a:gd name="connsiteX3" fmla="*/ 156055 w 236666"/>
                <a:gd name="connsiteY3" fmla="*/ 25357 h 371904"/>
                <a:gd name="connsiteX4" fmla="*/ 25889 w 236666"/>
                <a:gd name="connsiteY4" fmla="*/ 186966 h 37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6" h="371904">
                  <a:moveTo>
                    <a:pt x="25889" y="186966"/>
                  </a:moveTo>
                  <a:cubicBezTo>
                    <a:pt x="32650" y="290085"/>
                    <a:pt x="52261" y="370552"/>
                    <a:pt x="105003" y="370552"/>
                  </a:cubicBezTo>
                  <a:cubicBezTo>
                    <a:pt x="183440" y="370552"/>
                    <a:pt x="238889" y="288056"/>
                    <a:pt x="238889" y="184938"/>
                  </a:cubicBezTo>
                  <a:cubicBezTo>
                    <a:pt x="238889" y="81818"/>
                    <a:pt x="234493" y="25357"/>
                    <a:pt x="156055" y="25357"/>
                  </a:cubicBezTo>
                  <a:cubicBezTo>
                    <a:pt x="77618" y="25357"/>
                    <a:pt x="19127" y="85876"/>
                    <a:pt x="25889" y="186966"/>
                  </a:cubicBezTo>
                  <a:close/>
                </a:path>
              </a:pathLst>
            </a:custGeom>
            <a:solidFill>
              <a:srgbClr val="FCAE6E"/>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618BF3EB-51EA-4E76-BFED-413444D1B88C}"/>
                </a:ext>
              </a:extLst>
            </p:cNvPr>
            <p:cNvSpPr/>
            <p:nvPr/>
          </p:nvSpPr>
          <p:spPr>
            <a:xfrm>
              <a:off x="11433715" y="9497262"/>
              <a:ext cx="135254" cy="236693"/>
            </a:xfrm>
            <a:custGeom>
              <a:avLst/>
              <a:gdLst>
                <a:gd name="connsiteX0" fmla="*/ 104471 w 135237"/>
                <a:gd name="connsiteY0" fmla="*/ 25357 h 236666"/>
                <a:gd name="connsiteX1" fmla="*/ 25357 w 135237"/>
                <a:gd name="connsiteY1" fmla="*/ 54772 h 236666"/>
                <a:gd name="connsiteX2" fmla="*/ 37191 w 135237"/>
                <a:gd name="connsiteY2" fmla="*/ 93653 h 236666"/>
                <a:gd name="connsiteX3" fmla="*/ 48686 w 135237"/>
                <a:gd name="connsiteY3" fmla="*/ 213000 h 236666"/>
                <a:gd name="connsiteX4" fmla="*/ 111909 w 135237"/>
                <a:gd name="connsiteY4" fmla="*/ 169386 h 236666"/>
                <a:gd name="connsiteX5" fmla="*/ 104471 w 135237"/>
                <a:gd name="connsiteY5" fmla="*/ 25357 h 23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37" h="236666">
                  <a:moveTo>
                    <a:pt x="104471" y="25357"/>
                  </a:moveTo>
                  <a:cubicBezTo>
                    <a:pt x="77424" y="35162"/>
                    <a:pt x="53757" y="50038"/>
                    <a:pt x="25357" y="54772"/>
                  </a:cubicBezTo>
                  <a:cubicBezTo>
                    <a:pt x="30767" y="63900"/>
                    <a:pt x="33809" y="76071"/>
                    <a:pt x="37191" y="93653"/>
                  </a:cubicBezTo>
                  <a:cubicBezTo>
                    <a:pt x="50376" y="161609"/>
                    <a:pt x="48686" y="213000"/>
                    <a:pt x="48686" y="213000"/>
                  </a:cubicBezTo>
                  <a:cubicBezTo>
                    <a:pt x="48686" y="213000"/>
                    <a:pt x="104134" y="213000"/>
                    <a:pt x="111909" y="169386"/>
                  </a:cubicBezTo>
                  <a:cubicBezTo>
                    <a:pt x="42262" y="174795"/>
                    <a:pt x="116981" y="91286"/>
                    <a:pt x="104471" y="25357"/>
                  </a:cubicBezTo>
                  <a:close/>
                </a:path>
              </a:pathLst>
            </a:custGeom>
            <a:solidFill>
              <a:srgbClr val="783C28"/>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C837EF81-7D3B-4E0D-9A83-7D68B0195E37}"/>
                </a:ext>
              </a:extLst>
            </p:cNvPr>
            <p:cNvSpPr/>
            <p:nvPr/>
          </p:nvSpPr>
          <p:spPr>
            <a:xfrm>
              <a:off x="11419166" y="9539191"/>
              <a:ext cx="101440" cy="135254"/>
            </a:xfrm>
            <a:custGeom>
              <a:avLst/>
              <a:gdLst>
                <a:gd name="connsiteX0" fmla="*/ 25366 w 101428"/>
                <a:gd name="connsiteY0" fmla="*/ 71338 h 135237"/>
                <a:gd name="connsiteX1" fmla="*/ 43961 w 101428"/>
                <a:gd name="connsiteY1" fmla="*/ 121714 h 135237"/>
                <a:gd name="connsiteX2" fmla="*/ 88590 w 101428"/>
                <a:gd name="connsiteY2" fmla="*/ 64576 h 135237"/>
                <a:gd name="connsiteX3" fmla="*/ 61204 w 101428"/>
                <a:gd name="connsiteY3" fmla="*/ 25357 h 135237"/>
                <a:gd name="connsiteX4" fmla="*/ 25366 w 101428"/>
                <a:gd name="connsiteY4" fmla="*/ 71338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8" h="135237">
                  <a:moveTo>
                    <a:pt x="25366" y="71338"/>
                  </a:moveTo>
                  <a:cubicBezTo>
                    <a:pt x="25366" y="96695"/>
                    <a:pt x="24352" y="121714"/>
                    <a:pt x="43961" y="121714"/>
                  </a:cubicBezTo>
                  <a:cubicBezTo>
                    <a:pt x="63571" y="121714"/>
                    <a:pt x="88590" y="89933"/>
                    <a:pt x="88590" y="64576"/>
                  </a:cubicBezTo>
                  <a:cubicBezTo>
                    <a:pt x="88590" y="39219"/>
                    <a:pt x="80813" y="25357"/>
                    <a:pt x="61204" y="25357"/>
                  </a:cubicBezTo>
                  <a:cubicBezTo>
                    <a:pt x="41257" y="25357"/>
                    <a:pt x="25366" y="45980"/>
                    <a:pt x="25366" y="71338"/>
                  </a:cubicBezTo>
                  <a:close/>
                </a:path>
              </a:pathLst>
            </a:custGeom>
            <a:solidFill>
              <a:srgbClr val="FCAE6E"/>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54D3F525-F063-4508-BABD-1869706F1204}"/>
                </a:ext>
              </a:extLst>
            </p:cNvPr>
            <p:cNvSpPr/>
            <p:nvPr/>
          </p:nvSpPr>
          <p:spPr>
            <a:xfrm>
              <a:off x="11491874" y="10056197"/>
              <a:ext cx="338134" cy="676268"/>
            </a:xfrm>
            <a:custGeom>
              <a:avLst/>
              <a:gdLst>
                <a:gd name="connsiteX0" fmla="*/ 282985 w 338094"/>
                <a:gd name="connsiteY0" fmla="*/ 36515 h 676189"/>
                <a:gd name="connsiteX1" fmla="*/ 323557 w 338094"/>
                <a:gd name="connsiteY1" fmla="*/ 361086 h 676189"/>
                <a:gd name="connsiteX2" fmla="*/ 70323 w 338094"/>
                <a:gd name="connsiteY2" fmla="*/ 664019 h 676189"/>
                <a:gd name="connsiteX3" fmla="*/ 25357 w 338094"/>
                <a:gd name="connsiteY3" fmla="*/ 626490 h 676189"/>
                <a:gd name="connsiteX4" fmla="*/ 204547 w 338094"/>
                <a:gd name="connsiteY4" fmla="*/ 377991 h 676189"/>
                <a:gd name="connsiteX5" fmla="*/ 217733 w 338094"/>
                <a:gd name="connsiteY5" fmla="*/ 293129 h 676189"/>
                <a:gd name="connsiteX6" fmla="*/ 129490 w 338094"/>
                <a:gd name="connsiteY6" fmla="*/ 25357 h 676189"/>
                <a:gd name="connsiteX7" fmla="*/ 282985 w 338094"/>
                <a:gd name="connsiteY7" fmla="*/ 36515 h 67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094" h="676189">
                  <a:moveTo>
                    <a:pt x="282985" y="36515"/>
                  </a:moveTo>
                  <a:cubicBezTo>
                    <a:pt x="282985" y="36515"/>
                    <a:pt x="323557" y="159243"/>
                    <a:pt x="323557" y="361086"/>
                  </a:cubicBezTo>
                  <a:cubicBezTo>
                    <a:pt x="323557" y="380695"/>
                    <a:pt x="158567" y="610938"/>
                    <a:pt x="70323" y="664019"/>
                  </a:cubicBezTo>
                  <a:cubicBezTo>
                    <a:pt x="70323" y="664019"/>
                    <a:pt x="25357" y="656919"/>
                    <a:pt x="25357" y="626490"/>
                  </a:cubicBezTo>
                  <a:cubicBezTo>
                    <a:pt x="25357" y="603499"/>
                    <a:pt x="166343" y="455076"/>
                    <a:pt x="204547" y="377991"/>
                  </a:cubicBezTo>
                  <a:cubicBezTo>
                    <a:pt x="217395" y="351619"/>
                    <a:pt x="222129" y="322204"/>
                    <a:pt x="217733" y="293129"/>
                  </a:cubicBezTo>
                  <a:lnTo>
                    <a:pt x="129490" y="25357"/>
                  </a:lnTo>
                  <a:lnTo>
                    <a:pt x="282985" y="36515"/>
                  </a:lnTo>
                  <a:close/>
                </a:path>
              </a:pathLst>
            </a:custGeom>
            <a:solidFill>
              <a:srgbClr val="FCAE6E"/>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A3063398-132F-4B6A-80F1-014FC40B2139}"/>
                </a:ext>
              </a:extLst>
            </p:cNvPr>
            <p:cNvSpPr/>
            <p:nvPr/>
          </p:nvSpPr>
          <p:spPr>
            <a:xfrm>
              <a:off x="11492213" y="10491377"/>
              <a:ext cx="236693" cy="236693"/>
            </a:xfrm>
            <a:custGeom>
              <a:avLst/>
              <a:gdLst>
                <a:gd name="connsiteX0" fmla="*/ 149776 w 236666"/>
                <a:gd name="connsiteY0" fmla="*/ 25357 h 236666"/>
                <a:gd name="connsiteX1" fmla="*/ 25357 w 236666"/>
                <a:gd name="connsiteY1" fmla="*/ 191361 h 236666"/>
                <a:gd name="connsiteX2" fmla="*/ 70323 w 236666"/>
                <a:gd name="connsiteY2" fmla="*/ 228890 h 236666"/>
                <a:gd name="connsiteX3" fmla="*/ 216719 w 236666"/>
                <a:gd name="connsiteY3" fmla="*/ 81480 h 236666"/>
                <a:gd name="connsiteX4" fmla="*/ 149776 w 236666"/>
                <a:gd name="connsiteY4" fmla="*/ 25357 h 23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6" h="236666">
                  <a:moveTo>
                    <a:pt x="149776" y="25357"/>
                  </a:moveTo>
                  <a:cubicBezTo>
                    <a:pt x="95005" y="97033"/>
                    <a:pt x="25357" y="175133"/>
                    <a:pt x="25357" y="191361"/>
                  </a:cubicBezTo>
                  <a:cubicBezTo>
                    <a:pt x="25357" y="221790"/>
                    <a:pt x="70323" y="228890"/>
                    <a:pt x="70323" y="228890"/>
                  </a:cubicBezTo>
                  <a:cubicBezTo>
                    <a:pt x="110895" y="204547"/>
                    <a:pt x="167356" y="143013"/>
                    <a:pt x="216719" y="81480"/>
                  </a:cubicBezTo>
                  <a:cubicBezTo>
                    <a:pt x="193052" y="64238"/>
                    <a:pt x="170062" y="45980"/>
                    <a:pt x="149776" y="25357"/>
                  </a:cubicBezTo>
                  <a:close/>
                </a:path>
              </a:pathLst>
            </a:custGeom>
            <a:solidFill>
              <a:srgbClr val="FCAE6E"/>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6575DA71-9506-465D-A03B-ED7BD08FA2F3}"/>
                </a:ext>
              </a:extLst>
            </p:cNvPr>
            <p:cNvSpPr/>
            <p:nvPr/>
          </p:nvSpPr>
          <p:spPr>
            <a:xfrm>
              <a:off x="11567616" y="10033881"/>
              <a:ext cx="270507" cy="541015"/>
            </a:xfrm>
            <a:custGeom>
              <a:avLst/>
              <a:gdLst>
                <a:gd name="connsiteX0" fmla="*/ 117319 w 270475"/>
                <a:gd name="connsiteY0" fmla="*/ 402670 h 540951"/>
                <a:gd name="connsiteX1" fmla="*/ 80467 w 270475"/>
                <a:gd name="connsiteY1" fmla="*/ 474684 h 540951"/>
                <a:gd name="connsiteX2" fmla="*/ 147748 w 270475"/>
                <a:gd name="connsiteY2" fmla="*/ 531147 h 540951"/>
                <a:gd name="connsiteX3" fmla="*/ 248162 w 270475"/>
                <a:gd name="connsiteY3" fmla="*/ 383737 h 540951"/>
                <a:gd name="connsiteX4" fmla="*/ 253910 w 270475"/>
                <a:gd name="connsiteY4" fmla="*/ 309694 h 540951"/>
                <a:gd name="connsiteX5" fmla="*/ 248162 w 270475"/>
                <a:gd name="connsiteY5" fmla="*/ 254585 h 540951"/>
                <a:gd name="connsiteX6" fmla="*/ 207591 w 270475"/>
                <a:gd name="connsiteY6" fmla="*/ 59167 h 540951"/>
                <a:gd name="connsiteX7" fmla="*/ 25357 w 270475"/>
                <a:gd name="connsiteY7" fmla="*/ 25357 h 540951"/>
                <a:gd name="connsiteX8" fmla="*/ 107177 w 270475"/>
                <a:gd name="connsiteY8" fmla="*/ 228214 h 540951"/>
                <a:gd name="connsiteX9" fmla="*/ 116643 w 270475"/>
                <a:gd name="connsiteY9" fmla="*/ 273519 h 540951"/>
                <a:gd name="connsiteX10" fmla="*/ 142676 w 270475"/>
                <a:gd name="connsiteY10" fmla="*/ 315780 h 540951"/>
                <a:gd name="connsiteX11" fmla="*/ 133548 w 270475"/>
                <a:gd name="connsiteY11" fmla="*/ 367170 h 540951"/>
                <a:gd name="connsiteX12" fmla="*/ 117319 w 270475"/>
                <a:gd name="connsiteY12" fmla="*/ 402670 h 54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475" h="540951">
                  <a:moveTo>
                    <a:pt x="117319" y="402670"/>
                  </a:moveTo>
                  <a:cubicBezTo>
                    <a:pt x="106838" y="423633"/>
                    <a:pt x="100753" y="447299"/>
                    <a:pt x="80467" y="474684"/>
                  </a:cubicBezTo>
                  <a:cubicBezTo>
                    <a:pt x="100753" y="495646"/>
                    <a:pt x="123743" y="513904"/>
                    <a:pt x="147748" y="531147"/>
                  </a:cubicBezTo>
                  <a:cubicBezTo>
                    <a:pt x="203195" y="461499"/>
                    <a:pt x="248162" y="393880"/>
                    <a:pt x="248162" y="383737"/>
                  </a:cubicBezTo>
                  <a:cubicBezTo>
                    <a:pt x="248162" y="357365"/>
                    <a:pt x="254924" y="333023"/>
                    <a:pt x="253910" y="309694"/>
                  </a:cubicBezTo>
                  <a:cubicBezTo>
                    <a:pt x="253234" y="297185"/>
                    <a:pt x="249177" y="266418"/>
                    <a:pt x="248162" y="254585"/>
                  </a:cubicBezTo>
                  <a:cubicBezTo>
                    <a:pt x="237681" y="119685"/>
                    <a:pt x="207591" y="59167"/>
                    <a:pt x="207591" y="59167"/>
                  </a:cubicBezTo>
                  <a:lnTo>
                    <a:pt x="25357" y="25357"/>
                  </a:lnTo>
                  <a:lnTo>
                    <a:pt x="107177" y="228214"/>
                  </a:lnTo>
                  <a:lnTo>
                    <a:pt x="116643" y="273519"/>
                  </a:lnTo>
                  <a:lnTo>
                    <a:pt x="142676" y="315780"/>
                  </a:lnTo>
                  <a:cubicBezTo>
                    <a:pt x="145719" y="336065"/>
                    <a:pt x="138958" y="347561"/>
                    <a:pt x="133548" y="367170"/>
                  </a:cubicBezTo>
                  <a:cubicBezTo>
                    <a:pt x="130844" y="375284"/>
                    <a:pt x="121376" y="394556"/>
                    <a:pt x="117319" y="402670"/>
                  </a:cubicBezTo>
                  <a:close/>
                </a:path>
              </a:pathLst>
            </a:custGeom>
            <a:solidFill>
              <a:srgbClr val="DCEDFF"/>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3742A570-B0AA-4914-851C-4859FFCF29BF}"/>
                </a:ext>
              </a:extLst>
            </p:cNvPr>
            <p:cNvSpPr/>
            <p:nvPr/>
          </p:nvSpPr>
          <p:spPr>
            <a:xfrm>
              <a:off x="11592801" y="10463153"/>
              <a:ext cx="169067" cy="135254"/>
            </a:xfrm>
            <a:custGeom>
              <a:avLst/>
              <a:gdLst>
                <a:gd name="connsiteX0" fmla="*/ 28913 w 169047"/>
                <a:gd name="connsiteY0" fmla="*/ 76229 h 135237"/>
                <a:gd name="connsiteX1" fmla="*/ 105999 w 169047"/>
                <a:gd name="connsiteY1" fmla="*/ 129648 h 135237"/>
                <a:gd name="connsiteX2" fmla="*/ 117157 w 169047"/>
                <a:gd name="connsiteY2" fmla="*/ 128634 h 135237"/>
                <a:gd name="connsiteX3" fmla="*/ 147923 w 169047"/>
                <a:gd name="connsiteY3" fmla="*/ 95500 h 135237"/>
                <a:gd name="connsiteX4" fmla="*/ 146571 w 169047"/>
                <a:gd name="connsiteY4" fmla="*/ 82653 h 135237"/>
                <a:gd name="connsiteX5" fmla="*/ 66104 w 169047"/>
                <a:gd name="connsiteY5" fmla="*/ 26867 h 135237"/>
                <a:gd name="connsiteX6" fmla="*/ 54271 w 169047"/>
                <a:gd name="connsiteY6" fmla="*/ 29234 h 135237"/>
                <a:gd name="connsiteX7" fmla="*/ 26885 w 169047"/>
                <a:gd name="connsiteY7" fmla="*/ 64734 h 135237"/>
                <a:gd name="connsiteX8" fmla="*/ 28913 w 169047"/>
                <a:gd name="connsiteY8" fmla="*/ 76229 h 13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047" h="135237">
                  <a:moveTo>
                    <a:pt x="28913" y="76229"/>
                  </a:moveTo>
                  <a:lnTo>
                    <a:pt x="105999" y="129648"/>
                  </a:lnTo>
                  <a:cubicBezTo>
                    <a:pt x="109380" y="132014"/>
                    <a:pt x="114114" y="131677"/>
                    <a:pt x="117157" y="128634"/>
                  </a:cubicBezTo>
                  <a:lnTo>
                    <a:pt x="147923" y="95500"/>
                  </a:lnTo>
                  <a:cubicBezTo>
                    <a:pt x="151642" y="91781"/>
                    <a:pt x="150966" y="85695"/>
                    <a:pt x="146571" y="82653"/>
                  </a:cubicBezTo>
                  <a:lnTo>
                    <a:pt x="66104" y="26867"/>
                  </a:lnTo>
                  <a:cubicBezTo>
                    <a:pt x="62047" y="24162"/>
                    <a:pt x="56976" y="25176"/>
                    <a:pt x="54271" y="29234"/>
                  </a:cubicBezTo>
                  <a:lnTo>
                    <a:pt x="26885" y="64734"/>
                  </a:lnTo>
                  <a:cubicBezTo>
                    <a:pt x="24181" y="68453"/>
                    <a:pt x="25195" y="73524"/>
                    <a:pt x="28913" y="76229"/>
                  </a:cubicBezTo>
                  <a:close/>
                </a:path>
              </a:pathLst>
            </a:custGeom>
            <a:solidFill>
              <a:srgbClr val="FFFFFF"/>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C33664F8-9485-4932-86CE-67FC0FC87CAE}"/>
                </a:ext>
              </a:extLst>
            </p:cNvPr>
            <p:cNvSpPr/>
            <p:nvPr/>
          </p:nvSpPr>
          <p:spPr>
            <a:xfrm>
              <a:off x="11512480" y="9882735"/>
              <a:ext cx="33813" cy="135254"/>
            </a:xfrm>
            <a:custGeom>
              <a:avLst/>
              <a:gdLst>
                <a:gd name="connsiteX0" fmla="*/ 29773 w 33809"/>
                <a:gd name="connsiteY0" fmla="*/ 25357 h 135237"/>
                <a:gd name="connsiteX1" fmla="*/ 36197 w 33809"/>
                <a:gd name="connsiteY1" fmla="*/ 136928 h 135237"/>
                <a:gd name="connsiteX2" fmla="*/ 29773 w 33809"/>
                <a:gd name="connsiteY2" fmla="*/ 25357 h 135237"/>
              </a:gdLst>
              <a:ahLst/>
              <a:cxnLst>
                <a:cxn ang="0">
                  <a:pos x="connsiteX0" y="connsiteY0"/>
                </a:cxn>
                <a:cxn ang="0">
                  <a:pos x="connsiteX1" y="connsiteY1"/>
                </a:cxn>
                <a:cxn ang="0">
                  <a:pos x="connsiteX2" y="connsiteY2"/>
                </a:cxn>
              </a:cxnLst>
              <a:rect l="l" t="t" r="r" b="b"/>
              <a:pathLst>
                <a:path w="33809" h="135237">
                  <a:moveTo>
                    <a:pt x="29773" y="25357"/>
                  </a:moveTo>
                  <a:cubicBezTo>
                    <a:pt x="29773" y="25357"/>
                    <a:pt x="49383" y="107852"/>
                    <a:pt x="36197" y="136928"/>
                  </a:cubicBezTo>
                  <a:cubicBezTo>
                    <a:pt x="36197" y="136928"/>
                    <a:pt x="16926" y="109542"/>
                    <a:pt x="29773" y="25357"/>
                  </a:cubicBezTo>
                  <a:close/>
                </a:path>
              </a:pathLst>
            </a:custGeom>
            <a:solidFill>
              <a:srgbClr val="AACBE8"/>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D1B82587-E499-430E-BC60-1E9DAF655221}"/>
                </a:ext>
              </a:extLst>
            </p:cNvPr>
            <p:cNvSpPr/>
            <p:nvPr/>
          </p:nvSpPr>
          <p:spPr>
            <a:xfrm>
              <a:off x="11469156" y="10604651"/>
              <a:ext cx="135254" cy="169067"/>
            </a:xfrm>
            <a:custGeom>
              <a:avLst/>
              <a:gdLst>
                <a:gd name="connsiteX0" fmla="*/ 59230 w 135237"/>
                <a:gd name="connsiteY0" fmla="*/ 25357 h 169047"/>
                <a:gd name="connsiteX1" fmla="*/ 129215 w 135237"/>
                <a:gd name="connsiteY1" fmla="*/ 146396 h 169047"/>
                <a:gd name="connsiteX2" fmla="*/ 34211 w 135237"/>
                <a:gd name="connsiteY2" fmla="*/ 91624 h 169047"/>
                <a:gd name="connsiteX3" fmla="*/ 59230 w 135237"/>
                <a:gd name="connsiteY3" fmla="*/ 25357 h 169047"/>
              </a:gdLst>
              <a:ahLst/>
              <a:cxnLst>
                <a:cxn ang="0">
                  <a:pos x="connsiteX0" y="connsiteY0"/>
                </a:cxn>
                <a:cxn ang="0">
                  <a:pos x="connsiteX1" y="connsiteY1"/>
                </a:cxn>
                <a:cxn ang="0">
                  <a:pos x="connsiteX2" y="connsiteY2"/>
                </a:cxn>
                <a:cxn ang="0">
                  <a:pos x="connsiteX3" y="connsiteY3"/>
                </a:cxn>
              </a:cxnLst>
              <a:rect l="l" t="t" r="r" b="b"/>
              <a:pathLst>
                <a:path w="135237" h="169047">
                  <a:moveTo>
                    <a:pt x="59230" y="25357"/>
                  </a:moveTo>
                  <a:cubicBezTo>
                    <a:pt x="59230" y="25357"/>
                    <a:pt x="56864" y="95343"/>
                    <a:pt x="129215" y="146396"/>
                  </a:cubicBezTo>
                  <a:cubicBezTo>
                    <a:pt x="129215" y="146396"/>
                    <a:pt x="63963" y="136929"/>
                    <a:pt x="34211" y="91624"/>
                  </a:cubicBezTo>
                  <a:cubicBezTo>
                    <a:pt x="4458" y="46657"/>
                    <a:pt x="59230" y="25357"/>
                    <a:pt x="59230" y="25357"/>
                  </a:cubicBezTo>
                  <a:close/>
                </a:path>
              </a:pathLst>
            </a:custGeom>
            <a:solidFill>
              <a:srgbClr val="2F495B"/>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95067AD9-CEA9-47BC-84B9-D0E18BE295BE}"/>
                </a:ext>
              </a:extLst>
            </p:cNvPr>
            <p:cNvSpPr/>
            <p:nvPr/>
          </p:nvSpPr>
          <p:spPr>
            <a:xfrm>
              <a:off x="11097268" y="11512203"/>
              <a:ext cx="338134" cy="236693"/>
            </a:xfrm>
            <a:custGeom>
              <a:avLst/>
              <a:gdLst>
                <a:gd name="connsiteX0" fmla="*/ 324914 w 338094"/>
                <a:gd name="connsiteY0" fmla="*/ 32457 h 236666"/>
                <a:gd name="connsiteX1" fmla="*/ 324914 w 338094"/>
                <a:gd name="connsiteY1" fmla="*/ 111909 h 236666"/>
                <a:gd name="connsiteX2" fmla="*/ 106843 w 338094"/>
                <a:gd name="connsiteY2" fmla="*/ 233961 h 236666"/>
                <a:gd name="connsiteX3" fmla="*/ 32800 w 338094"/>
                <a:gd name="connsiteY3" fmla="*/ 210632 h 236666"/>
                <a:gd name="connsiteX4" fmla="*/ 37872 w 338094"/>
                <a:gd name="connsiteY4" fmla="*/ 164652 h 236666"/>
                <a:gd name="connsiteX5" fmla="*/ 175139 w 338094"/>
                <a:gd name="connsiteY5" fmla="*/ 25357 h 236666"/>
                <a:gd name="connsiteX6" fmla="*/ 324914 w 338094"/>
                <a:gd name="connsiteY6" fmla="*/ 32457 h 23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094" h="236666">
                  <a:moveTo>
                    <a:pt x="324914" y="32457"/>
                  </a:moveTo>
                  <a:cubicBezTo>
                    <a:pt x="324914" y="32457"/>
                    <a:pt x="323562" y="95342"/>
                    <a:pt x="324914" y="111909"/>
                  </a:cubicBezTo>
                  <a:cubicBezTo>
                    <a:pt x="326267" y="128137"/>
                    <a:pt x="174800" y="222466"/>
                    <a:pt x="106843" y="233961"/>
                  </a:cubicBezTo>
                  <a:cubicBezTo>
                    <a:pt x="69315" y="240047"/>
                    <a:pt x="45986" y="226184"/>
                    <a:pt x="32800" y="210632"/>
                  </a:cubicBezTo>
                  <a:cubicBezTo>
                    <a:pt x="20967" y="197109"/>
                    <a:pt x="23672" y="176147"/>
                    <a:pt x="37872" y="164652"/>
                  </a:cubicBezTo>
                  <a:cubicBezTo>
                    <a:pt x="123072" y="96019"/>
                    <a:pt x="175139" y="25357"/>
                    <a:pt x="175139" y="25357"/>
                  </a:cubicBezTo>
                  <a:lnTo>
                    <a:pt x="324914" y="32457"/>
                  </a:lnTo>
                  <a:close/>
                </a:path>
              </a:pathLst>
            </a:custGeom>
            <a:solidFill>
              <a:srgbClr val="0073AA"/>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8210C1B1-6421-425A-ADC9-8F83235E1F76}"/>
                </a:ext>
              </a:extLst>
            </p:cNvPr>
            <p:cNvSpPr/>
            <p:nvPr/>
          </p:nvSpPr>
          <p:spPr>
            <a:xfrm>
              <a:off x="11438449" y="11646441"/>
              <a:ext cx="202880" cy="270507"/>
            </a:xfrm>
            <a:custGeom>
              <a:avLst/>
              <a:gdLst>
                <a:gd name="connsiteX0" fmla="*/ 187982 w 202856"/>
                <a:gd name="connsiteY0" fmla="*/ 25357 h 270475"/>
                <a:gd name="connsiteX1" fmla="*/ 200491 w 202856"/>
                <a:gd name="connsiteY1" fmla="*/ 123405 h 270475"/>
                <a:gd name="connsiteX2" fmla="*/ 82158 w 202856"/>
                <a:gd name="connsiteY2" fmla="*/ 258305 h 270475"/>
                <a:gd name="connsiteX3" fmla="*/ 53081 w 202856"/>
                <a:gd name="connsiteY3" fmla="*/ 112248 h 270475"/>
                <a:gd name="connsiteX4" fmla="*/ 73367 w 202856"/>
                <a:gd name="connsiteY4" fmla="*/ 25696 h 270475"/>
                <a:gd name="connsiteX5" fmla="*/ 187982 w 202856"/>
                <a:gd name="connsiteY5" fmla="*/ 25696 h 27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56" h="270475">
                  <a:moveTo>
                    <a:pt x="187982" y="25357"/>
                  </a:moveTo>
                  <a:cubicBezTo>
                    <a:pt x="187982" y="25357"/>
                    <a:pt x="203195" y="104472"/>
                    <a:pt x="200491" y="123405"/>
                  </a:cubicBezTo>
                  <a:cubicBezTo>
                    <a:pt x="197448" y="142339"/>
                    <a:pt x="185615" y="263376"/>
                    <a:pt x="82158" y="258305"/>
                  </a:cubicBezTo>
                  <a:cubicBezTo>
                    <a:pt x="-21299" y="253234"/>
                    <a:pt x="46996" y="128477"/>
                    <a:pt x="53081" y="112248"/>
                  </a:cubicBezTo>
                  <a:cubicBezTo>
                    <a:pt x="59505" y="96020"/>
                    <a:pt x="73367" y="25696"/>
                    <a:pt x="73367" y="25696"/>
                  </a:cubicBezTo>
                  <a:lnTo>
                    <a:pt x="187982" y="25696"/>
                  </a:lnTo>
                  <a:close/>
                </a:path>
              </a:pathLst>
            </a:custGeom>
            <a:solidFill>
              <a:srgbClr val="0073AA"/>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0B3D549C-F7FD-4CB0-A8AC-0FB97C401408}"/>
                </a:ext>
              </a:extLst>
            </p:cNvPr>
            <p:cNvSpPr/>
            <p:nvPr/>
          </p:nvSpPr>
          <p:spPr>
            <a:xfrm>
              <a:off x="11214267" y="11511864"/>
              <a:ext cx="202880" cy="135254"/>
            </a:xfrm>
            <a:custGeom>
              <a:avLst/>
              <a:gdLst>
                <a:gd name="connsiteX0" fmla="*/ 194405 w 202856"/>
                <a:gd name="connsiteY0" fmla="*/ 128138 h 135237"/>
                <a:gd name="connsiteX1" fmla="*/ 25357 w 202856"/>
                <a:gd name="connsiteY1" fmla="*/ 64914 h 135237"/>
                <a:gd name="connsiteX2" fmla="*/ 58152 w 202856"/>
                <a:gd name="connsiteY2" fmla="*/ 25357 h 135237"/>
                <a:gd name="connsiteX3" fmla="*/ 207928 w 202856"/>
                <a:gd name="connsiteY3" fmla="*/ 32457 h 135237"/>
                <a:gd name="connsiteX4" fmla="*/ 207928 w 202856"/>
                <a:gd name="connsiteY4" fmla="*/ 111909 h 135237"/>
                <a:gd name="connsiteX5" fmla="*/ 194405 w 202856"/>
                <a:gd name="connsiteY5" fmla="*/ 128138 h 13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56" h="135237">
                  <a:moveTo>
                    <a:pt x="194405" y="128138"/>
                  </a:moveTo>
                  <a:cubicBezTo>
                    <a:pt x="149776" y="86214"/>
                    <a:pt x="85200" y="75057"/>
                    <a:pt x="25357" y="64914"/>
                  </a:cubicBezTo>
                  <a:cubicBezTo>
                    <a:pt x="46319" y="41248"/>
                    <a:pt x="58152" y="25357"/>
                    <a:pt x="58152" y="25357"/>
                  </a:cubicBezTo>
                  <a:lnTo>
                    <a:pt x="207928" y="32457"/>
                  </a:lnTo>
                  <a:cubicBezTo>
                    <a:pt x="207928" y="32457"/>
                    <a:pt x="206575" y="95343"/>
                    <a:pt x="207928" y="111909"/>
                  </a:cubicBezTo>
                  <a:cubicBezTo>
                    <a:pt x="208267" y="115290"/>
                    <a:pt x="203194" y="120700"/>
                    <a:pt x="194405" y="128138"/>
                  </a:cubicBezTo>
                  <a:close/>
                </a:path>
              </a:pathLst>
            </a:custGeom>
            <a:solidFill>
              <a:srgbClr val="00558C"/>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40314838-0CFB-4CCB-AD32-DA82D5B71635}"/>
                </a:ext>
              </a:extLst>
            </p:cNvPr>
            <p:cNvSpPr/>
            <p:nvPr/>
          </p:nvSpPr>
          <p:spPr>
            <a:xfrm>
              <a:off x="11470235" y="11646104"/>
              <a:ext cx="169067" cy="135254"/>
            </a:xfrm>
            <a:custGeom>
              <a:avLst/>
              <a:gdLst>
                <a:gd name="connsiteX0" fmla="*/ 25357 w 169047"/>
                <a:gd name="connsiteY0" fmla="*/ 98047 h 135237"/>
                <a:gd name="connsiteX1" fmla="*/ 41247 w 169047"/>
                <a:gd name="connsiteY1" fmla="*/ 25357 h 135237"/>
                <a:gd name="connsiteX2" fmla="*/ 155861 w 169047"/>
                <a:gd name="connsiteY2" fmla="*/ 25357 h 135237"/>
                <a:gd name="connsiteX3" fmla="*/ 168709 w 169047"/>
                <a:gd name="connsiteY3" fmla="*/ 120023 h 135237"/>
                <a:gd name="connsiteX4" fmla="*/ 25357 w 169047"/>
                <a:gd name="connsiteY4" fmla="*/ 98047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047" h="135237">
                  <a:moveTo>
                    <a:pt x="25357" y="98047"/>
                  </a:moveTo>
                  <a:cubicBezTo>
                    <a:pt x="32118" y="72014"/>
                    <a:pt x="41247" y="25357"/>
                    <a:pt x="41247" y="25357"/>
                  </a:cubicBezTo>
                  <a:lnTo>
                    <a:pt x="155861" y="25357"/>
                  </a:lnTo>
                  <a:cubicBezTo>
                    <a:pt x="155861" y="25357"/>
                    <a:pt x="169723" y="96695"/>
                    <a:pt x="168709" y="120023"/>
                  </a:cubicBezTo>
                  <a:cubicBezTo>
                    <a:pt x="126786" y="96695"/>
                    <a:pt x="72690" y="88242"/>
                    <a:pt x="25357" y="98047"/>
                  </a:cubicBezTo>
                  <a:close/>
                </a:path>
              </a:pathLst>
            </a:custGeom>
            <a:solidFill>
              <a:srgbClr val="00558C"/>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526B1CEC-3A14-41D2-8270-F6F86E3A048A}"/>
                </a:ext>
              </a:extLst>
            </p:cNvPr>
            <p:cNvSpPr/>
            <p:nvPr/>
          </p:nvSpPr>
          <p:spPr>
            <a:xfrm>
              <a:off x="11341405" y="10597550"/>
              <a:ext cx="67627" cy="169067"/>
            </a:xfrm>
            <a:custGeom>
              <a:avLst/>
              <a:gdLst>
                <a:gd name="connsiteX0" fmla="*/ 25357 w 67618"/>
                <a:gd name="connsiteY0" fmla="*/ 25357 h 169047"/>
                <a:gd name="connsiteX1" fmla="*/ 25357 w 67618"/>
                <a:gd name="connsiteY1" fmla="*/ 124757 h 169047"/>
                <a:gd name="connsiteX2" fmla="*/ 54095 w 67618"/>
                <a:gd name="connsiteY2" fmla="*/ 153495 h 169047"/>
                <a:gd name="connsiteX3" fmla="*/ 54095 w 67618"/>
                <a:gd name="connsiteY3" fmla="*/ 30767 h 169047"/>
                <a:gd name="connsiteX4" fmla="*/ 25357 w 67618"/>
                <a:gd name="connsiteY4" fmla="*/ 25357 h 169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8" h="169047">
                  <a:moveTo>
                    <a:pt x="25357" y="25357"/>
                  </a:moveTo>
                  <a:lnTo>
                    <a:pt x="25357" y="124757"/>
                  </a:lnTo>
                  <a:cubicBezTo>
                    <a:pt x="25357" y="140648"/>
                    <a:pt x="38205" y="153495"/>
                    <a:pt x="54095" y="153495"/>
                  </a:cubicBezTo>
                  <a:lnTo>
                    <a:pt x="54095" y="30767"/>
                  </a:lnTo>
                  <a:cubicBezTo>
                    <a:pt x="42939" y="29077"/>
                    <a:pt x="33134" y="27386"/>
                    <a:pt x="25357" y="25357"/>
                  </a:cubicBezTo>
                  <a:close/>
                </a:path>
              </a:pathLst>
            </a:custGeom>
            <a:solidFill>
              <a:srgbClr val="2F495B"/>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51115A82-0EF4-48FD-9D8E-0DCE96DC3AA0}"/>
                </a:ext>
              </a:extLst>
            </p:cNvPr>
            <p:cNvSpPr/>
            <p:nvPr/>
          </p:nvSpPr>
          <p:spPr>
            <a:xfrm>
              <a:off x="11451176" y="11560893"/>
              <a:ext cx="202880" cy="135254"/>
            </a:xfrm>
            <a:custGeom>
              <a:avLst/>
              <a:gdLst>
                <a:gd name="connsiteX0" fmla="*/ 40356 w 202856"/>
                <a:gd name="connsiteY0" fmla="*/ 125096 h 135237"/>
                <a:gd name="connsiteX1" fmla="*/ 174918 w 202856"/>
                <a:gd name="connsiteY1" fmla="*/ 124420 h 135237"/>
                <a:gd name="connsiteX2" fmla="*/ 189795 w 202856"/>
                <a:gd name="connsiteY2" fmla="*/ 108191 h 135237"/>
                <a:gd name="connsiteX3" fmla="*/ 183371 w 202856"/>
                <a:gd name="connsiteY3" fmla="*/ 28062 h 135237"/>
                <a:gd name="connsiteX4" fmla="*/ 39680 w 202856"/>
                <a:gd name="connsiteY4" fmla="*/ 25357 h 135237"/>
                <a:gd name="connsiteX5" fmla="*/ 27171 w 202856"/>
                <a:gd name="connsiteY5" fmla="*/ 108867 h 135237"/>
                <a:gd name="connsiteX6" fmla="*/ 40356 w 202856"/>
                <a:gd name="connsiteY6" fmla="*/ 125096 h 13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56" h="135237">
                  <a:moveTo>
                    <a:pt x="40356" y="125096"/>
                  </a:moveTo>
                  <a:cubicBezTo>
                    <a:pt x="86338" y="139633"/>
                    <a:pt x="127585" y="135915"/>
                    <a:pt x="174918" y="124420"/>
                  </a:cubicBezTo>
                  <a:cubicBezTo>
                    <a:pt x="182695" y="122391"/>
                    <a:pt x="188780" y="115967"/>
                    <a:pt x="189795" y="108191"/>
                  </a:cubicBezTo>
                  <a:cubicBezTo>
                    <a:pt x="193852" y="80467"/>
                    <a:pt x="197571" y="63225"/>
                    <a:pt x="183371" y="28062"/>
                  </a:cubicBezTo>
                  <a:cubicBezTo>
                    <a:pt x="183371" y="28062"/>
                    <a:pt x="100200" y="48686"/>
                    <a:pt x="39680" y="25357"/>
                  </a:cubicBezTo>
                  <a:cubicBezTo>
                    <a:pt x="24466" y="50377"/>
                    <a:pt x="23451" y="78777"/>
                    <a:pt x="27171" y="108867"/>
                  </a:cubicBezTo>
                  <a:cubicBezTo>
                    <a:pt x="28185" y="116305"/>
                    <a:pt x="32918" y="122729"/>
                    <a:pt x="40356" y="125096"/>
                  </a:cubicBezTo>
                  <a:close/>
                </a:path>
              </a:pathLst>
            </a:custGeom>
            <a:solidFill>
              <a:srgbClr val="517893"/>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413B3E6B-6C1D-4C4C-A962-E6A2F0276D58}"/>
                </a:ext>
              </a:extLst>
            </p:cNvPr>
            <p:cNvSpPr/>
            <p:nvPr/>
          </p:nvSpPr>
          <p:spPr>
            <a:xfrm>
              <a:off x="11219169" y="11414821"/>
              <a:ext cx="202880" cy="169067"/>
            </a:xfrm>
            <a:custGeom>
              <a:avLst/>
              <a:gdLst>
                <a:gd name="connsiteX0" fmla="*/ 43446 w 202856"/>
                <a:gd name="connsiteY0" fmla="*/ 144366 h 169047"/>
                <a:gd name="connsiteX1" fmla="*/ 192885 w 202856"/>
                <a:gd name="connsiteY1" fmla="*/ 146056 h 169047"/>
                <a:gd name="connsiteX2" fmla="*/ 210804 w 202856"/>
                <a:gd name="connsiteY2" fmla="*/ 122729 h 169047"/>
                <a:gd name="connsiteX3" fmla="*/ 194236 w 202856"/>
                <a:gd name="connsiteY3" fmla="*/ 33809 h 169047"/>
                <a:gd name="connsiteX4" fmla="*/ 43785 w 202856"/>
                <a:gd name="connsiteY4" fmla="*/ 25357 h 169047"/>
                <a:gd name="connsiteX5" fmla="*/ 25527 w 202856"/>
                <a:gd name="connsiteY5" fmla="*/ 121376 h 169047"/>
                <a:gd name="connsiteX6" fmla="*/ 43446 w 202856"/>
                <a:gd name="connsiteY6" fmla="*/ 144366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56" h="169047">
                  <a:moveTo>
                    <a:pt x="43446" y="144366"/>
                  </a:moveTo>
                  <a:cubicBezTo>
                    <a:pt x="94161" y="160595"/>
                    <a:pt x="142171" y="161609"/>
                    <a:pt x="192885" y="146056"/>
                  </a:cubicBezTo>
                  <a:cubicBezTo>
                    <a:pt x="203366" y="143013"/>
                    <a:pt x="210804" y="133547"/>
                    <a:pt x="210804" y="122729"/>
                  </a:cubicBezTo>
                  <a:cubicBezTo>
                    <a:pt x="211141" y="91962"/>
                    <a:pt x="203027" y="62885"/>
                    <a:pt x="194236" y="33809"/>
                  </a:cubicBezTo>
                  <a:cubicBezTo>
                    <a:pt x="137775" y="46657"/>
                    <a:pt x="87061" y="44966"/>
                    <a:pt x="43785" y="25357"/>
                  </a:cubicBezTo>
                  <a:cubicBezTo>
                    <a:pt x="30937" y="56124"/>
                    <a:pt x="24175" y="88242"/>
                    <a:pt x="25527" y="121376"/>
                  </a:cubicBezTo>
                  <a:cubicBezTo>
                    <a:pt x="26203" y="132195"/>
                    <a:pt x="33304" y="141323"/>
                    <a:pt x="43446" y="144366"/>
                  </a:cubicBezTo>
                  <a:close/>
                </a:path>
              </a:pathLst>
            </a:custGeom>
            <a:solidFill>
              <a:srgbClr val="517893"/>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0EDB2CAC-0CD6-429B-8D8E-2C69960B4EF4}"/>
                </a:ext>
              </a:extLst>
            </p:cNvPr>
            <p:cNvSpPr/>
            <p:nvPr/>
          </p:nvSpPr>
          <p:spPr>
            <a:xfrm>
              <a:off x="11186405" y="9365483"/>
              <a:ext cx="371947" cy="236693"/>
            </a:xfrm>
            <a:custGeom>
              <a:avLst/>
              <a:gdLst>
                <a:gd name="connsiteX0" fmla="*/ 351752 w 371904"/>
                <a:gd name="connsiteY0" fmla="*/ 157121 h 236666"/>
                <a:gd name="connsiteX1" fmla="*/ 343977 w 371904"/>
                <a:gd name="connsiteY1" fmla="*/ 119931 h 236666"/>
                <a:gd name="connsiteX2" fmla="*/ 253029 w 371904"/>
                <a:gd name="connsiteY2" fmla="*/ 28645 h 236666"/>
                <a:gd name="connsiteX3" fmla="*/ 94463 w 371904"/>
                <a:gd name="connsiteY3" fmla="*/ 86797 h 236666"/>
                <a:gd name="connsiteX4" fmla="*/ 39691 w 371904"/>
                <a:gd name="connsiteY4" fmla="*/ 135145 h 236666"/>
                <a:gd name="connsiteX5" fmla="*/ 38677 w 371904"/>
                <a:gd name="connsiteY5" fmla="*/ 184506 h 236666"/>
                <a:gd name="connsiteX6" fmla="*/ 235448 w 371904"/>
                <a:gd name="connsiteY6" fmla="*/ 197354 h 236666"/>
                <a:gd name="connsiteX7" fmla="*/ 255734 w 371904"/>
                <a:gd name="connsiteY7" fmla="*/ 204455 h 236666"/>
                <a:gd name="connsiteX8" fmla="*/ 260805 w 371904"/>
                <a:gd name="connsiteY8" fmla="*/ 225417 h 236666"/>
                <a:gd name="connsiteX9" fmla="*/ 257424 w 371904"/>
                <a:gd name="connsiteY9" fmla="*/ 239279 h 236666"/>
                <a:gd name="connsiteX10" fmla="*/ 288867 w 371904"/>
                <a:gd name="connsiteY10" fmla="*/ 189579 h 236666"/>
                <a:gd name="connsiteX11" fmla="*/ 287853 w 371904"/>
                <a:gd name="connsiteY11" fmla="*/ 184845 h 236666"/>
                <a:gd name="connsiteX12" fmla="*/ 351752 w 371904"/>
                <a:gd name="connsiteY12" fmla="*/ 157121 h 23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904" h="236666">
                  <a:moveTo>
                    <a:pt x="351752" y="157121"/>
                  </a:moveTo>
                  <a:cubicBezTo>
                    <a:pt x="351752" y="157121"/>
                    <a:pt x="345667" y="126692"/>
                    <a:pt x="343977" y="119931"/>
                  </a:cubicBezTo>
                  <a:cubicBezTo>
                    <a:pt x="336539" y="88826"/>
                    <a:pt x="319971" y="38450"/>
                    <a:pt x="253029" y="28645"/>
                  </a:cubicBezTo>
                  <a:cubicBezTo>
                    <a:pt x="205695" y="21883"/>
                    <a:pt x="144163" y="19179"/>
                    <a:pt x="94463" y="86797"/>
                  </a:cubicBezTo>
                  <a:cubicBezTo>
                    <a:pt x="77220" y="110126"/>
                    <a:pt x="59976" y="123311"/>
                    <a:pt x="39691" y="135145"/>
                  </a:cubicBezTo>
                  <a:cubicBezTo>
                    <a:pt x="21096" y="146302"/>
                    <a:pt x="20420" y="173011"/>
                    <a:pt x="38677" y="184506"/>
                  </a:cubicBezTo>
                  <a:cubicBezTo>
                    <a:pt x="110015" y="230149"/>
                    <a:pt x="186762" y="205469"/>
                    <a:pt x="235448" y="197354"/>
                  </a:cubicBezTo>
                  <a:cubicBezTo>
                    <a:pt x="242886" y="196002"/>
                    <a:pt x="250662" y="198707"/>
                    <a:pt x="255734" y="204455"/>
                  </a:cubicBezTo>
                  <a:cubicBezTo>
                    <a:pt x="260805" y="210202"/>
                    <a:pt x="262833" y="217978"/>
                    <a:pt x="260805" y="225417"/>
                  </a:cubicBezTo>
                  <a:cubicBezTo>
                    <a:pt x="259791" y="229812"/>
                    <a:pt x="258439" y="234545"/>
                    <a:pt x="257424" y="239279"/>
                  </a:cubicBezTo>
                  <a:cubicBezTo>
                    <a:pt x="257424" y="239279"/>
                    <a:pt x="291233" y="204455"/>
                    <a:pt x="288867" y="189579"/>
                  </a:cubicBezTo>
                  <a:cubicBezTo>
                    <a:pt x="288529" y="187887"/>
                    <a:pt x="288190" y="186536"/>
                    <a:pt x="287853" y="184845"/>
                  </a:cubicBezTo>
                  <a:cubicBezTo>
                    <a:pt x="311182" y="175717"/>
                    <a:pt x="332481" y="165573"/>
                    <a:pt x="351752" y="157121"/>
                  </a:cubicBezTo>
                  <a:close/>
                </a:path>
              </a:pathLst>
            </a:custGeom>
            <a:solidFill>
              <a:srgbClr val="783C28"/>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4BF7DEB-D928-4255-8CD4-8E301D1BC183}"/>
                </a:ext>
              </a:extLst>
            </p:cNvPr>
            <p:cNvSpPr/>
            <p:nvPr/>
          </p:nvSpPr>
          <p:spPr>
            <a:xfrm>
              <a:off x="10987040" y="9453305"/>
              <a:ext cx="101440" cy="2197870"/>
            </a:xfrm>
            <a:custGeom>
              <a:avLst/>
              <a:gdLst>
                <a:gd name="connsiteX0" fmla="*/ 56800 w 101428"/>
                <a:gd name="connsiteY0" fmla="*/ 2203026 h 2197616"/>
                <a:gd name="connsiteX1" fmla="*/ 25357 w 101428"/>
                <a:gd name="connsiteY1" fmla="*/ 2171584 h 2197616"/>
                <a:gd name="connsiteX2" fmla="*/ 25357 w 101428"/>
                <a:gd name="connsiteY2" fmla="*/ 56800 h 2197616"/>
                <a:gd name="connsiteX3" fmla="*/ 56800 w 101428"/>
                <a:gd name="connsiteY3" fmla="*/ 25357 h 2197616"/>
                <a:gd name="connsiteX4" fmla="*/ 88242 w 101428"/>
                <a:gd name="connsiteY4" fmla="*/ 56800 h 2197616"/>
                <a:gd name="connsiteX5" fmla="*/ 88242 w 101428"/>
                <a:gd name="connsiteY5" fmla="*/ 2171584 h 2197616"/>
                <a:gd name="connsiteX6" fmla="*/ 56800 w 101428"/>
                <a:gd name="connsiteY6" fmla="*/ 2203026 h 219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28" h="2197616">
                  <a:moveTo>
                    <a:pt x="56800" y="2203026"/>
                  </a:moveTo>
                  <a:cubicBezTo>
                    <a:pt x="39557" y="2203026"/>
                    <a:pt x="25357" y="2188826"/>
                    <a:pt x="25357" y="2171584"/>
                  </a:cubicBezTo>
                  <a:lnTo>
                    <a:pt x="25357" y="56800"/>
                  </a:lnTo>
                  <a:cubicBezTo>
                    <a:pt x="25357" y="39558"/>
                    <a:pt x="39557" y="25357"/>
                    <a:pt x="56800" y="25357"/>
                  </a:cubicBezTo>
                  <a:cubicBezTo>
                    <a:pt x="74043" y="25357"/>
                    <a:pt x="88242" y="39558"/>
                    <a:pt x="88242" y="56800"/>
                  </a:cubicBezTo>
                  <a:lnTo>
                    <a:pt x="88242" y="2171584"/>
                  </a:lnTo>
                  <a:cubicBezTo>
                    <a:pt x="88242" y="2188826"/>
                    <a:pt x="74380" y="2203026"/>
                    <a:pt x="56800" y="2203026"/>
                  </a:cubicBezTo>
                  <a:close/>
                </a:path>
              </a:pathLst>
            </a:custGeom>
            <a:solidFill>
              <a:srgbClr val="87AFB9"/>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C9F7A266-89BD-446E-B1F2-F31E3E32F239}"/>
                </a:ext>
              </a:extLst>
            </p:cNvPr>
            <p:cNvSpPr/>
            <p:nvPr/>
          </p:nvSpPr>
          <p:spPr>
            <a:xfrm>
              <a:off x="10337461" y="9520921"/>
              <a:ext cx="710081" cy="541015"/>
            </a:xfrm>
            <a:custGeom>
              <a:avLst/>
              <a:gdLst>
                <a:gd name="connsiteX0" fmla="*/ 706305 w 709999"/>
                <a:gd name="connsiteY0" fmla="*/ 28410 h 540951"/>
                <a:gd name="connsiteX1" fmla="*/ 348938 w 709999"/>
                <a:gd name="connsiteY1" fmla="*/ 171425 h 540951"/>
                <a:gd name="connsiteX2" fmla="*/ 62910 w 709999"/>
                <a:gd name="connsiteY2" fmla="*/ 376986 h 540951"/>
                <a:gd name="connsiteX3" fmla="*/ 36200 w 709999"/>
                <a:gd name="connsiteY3" fmla="*/ 432771 h 540951"/>
                <a:gd name="connsiteX4" fmla="*/ 354009 w 709999"/>
                <a:gd name="connsiteY4" fmla="*/ 494982 h 540951"/>
                <a:gd name="connsiteX5" fmla="*/ 696838 w 709999"/>
                <a:gd name="connsiteY5" fmla="*/ 480781 h 540951"/>
                <a:gd name="connsiteX6" fmla="*/ 706305 w 709999"/>
                <a:gd name="connsiteY6" fmla="*/ 28410 h 54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999" h="540951">
                  <a:moveTo>
                    <a:pt x="706305" y="28410"/>
                  </a:moveTo>
                  <a:cubicBezTo>
                    <a:pt x="706305" y="28410"/>
                    <a:pt x="398301" y="-8104"/>
                    <a:pt x="348938" y="171425"/>
                  </a:cubicBezTo>
                  <a:cubicBezTo>
                    <a:pt x="309043" y="316466"/>
                    <a:pt x="192400" y="400653"/>
                    <a:pt x="62910" y="376986"/>
                  </a:cubicBezTo>
                  <a:cubicBezTo>
                    <a:pt x="31129" y="371239"/>
                    <a:pt x="12196" y="411472"/>
                    <a:pt x="36200" y="432771"/>
                  </a:cubicBezTo>
                  <a:cubicBezTo>
                    <a:pt x="120048" y="507491"/>
                    <a:pt x="241086" y="575447"/>
                    <a:pt x="354009" y="494982"/>
                  </a:cubicBezTo>
                  <a:cubicBezTo>
                    <a:pt x="517648" y="378338"/>
                    <a:pt x="696838" y="480781"/>
                    <a:pt x="696838" y="480781"/>
                  </a:cubicBezTo>
                  <a:lnTo>
                    <a:pt x="706305" y="28410"/>
                  </a:lnTo>
                  <a:close/>
                </a:path>
              </a:pathLst>
            </a:custGeom>
            <a:solidFill>
              <a:srgbClr val="FF3C3C"/>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9876587-B0A1-48A9-9D34-3487BBC1B1EF}"/>
                </a:ext>
              </a:extLst>
            </p:cNvPr>
            <p:cNvSpPr/>
            <p:nvPr/>
          </p:nvSpPr>
          <p:spPr>
            <a:xfrm>
              <a:off x="10966076" y="9509435"/>
              <a:ext cx="135254" cy="507201"/>
            </a:xfrm>
            <a:custGeom>
              <a:avLst/>
              <a:gdLst>
                <a:gd name="connsiteX0" fmla="*/ 102443 w 135237"/>
                <a:gd name="connsiteY0" fmla="*/ 498014 h 507142"/>
                <a:gd name="connsiteX1" fmla="*/ 47333 w 135237"/>
                <a:gd name="connsiteY1" fmla="*/ 498014 h 507142"/>
                <a:gd name="connsiteX2" fmla="*/ 25357 w 135237"/>
                <a:gd name="connsiteY2" fmla="*/ 476037 h 507142"/>
                <a:gd name="connsiteX3" fmla="*/ 25357 w 135237"/>
                <a:gd name="connsiteY3" fmla="*/ 47333 h 507142"/>
                <a:gd name="connsiteX4" fmla="*/ 47333 w 135237"/>
                <a:gd name="connsiteY4" fmla="*/ 25357 h 507142"/>
                <a:gd name="connsiteX5" fmla="*/ 102443 w 135237"/>
                <a:gd name="connsiteY5" fmla="*/ 25357 h 507142"/>
                <a:gd name="connsiteX6" fmla="*/ 124419 w 135237"/>
                <a:gd name="connsiteY6" fmla="*/ 47333 h 507142"/>
                <a:gd name="connsiteX7" fmla="*/ 124419 w 135237"/>
                <a:gd name="connsiteY7" fmla="*/ 476037 h 507142"/>
                <a:gd name="connsiteX8" fmla="*/ 102443 w 135237"/>
                <a:gd name="connsiteY8" fmla="*/ 498014 h 5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37" h="507142">
                  <a:moveTo>
                    <a:pt x="102443" y="498014"/>
                  </a:moveTo>
                  <a:lnTo>
                    <a:pt x="47333" y="498014"/>
                  </a:lnTo>
                  <a:cubicBezTo>
                    <a:pt x="35161" y="498014"/>
                    <a:pt x="25357" y="488209"/>
                    <a:pt x="25357" y="476037"/>
                  </a:cubicBezTo>
                  <a:lnTo>
                    <a:pt x="25357" y="47333"/>
                  </a:lnTo>
                  <a:cubicBezTo>
                    <a:pt x="25357" y="35162"/>
                    <a:pt x="35161" y="25357"/>
                    <a:pt x="47333" y="25357"/>
                  </a:cubicBezTo>
                  <a:lnTo>
                    <a:pt x="102443" y="25357"/>
                  </a:lnTo>
                  <a:cubicBezTo>
                    <a:pt x="114614" y="25357"/>
                    <a:pt x="124419" y="35162"/>
                    <a:pt x="124419" y="47333"/>
                  </a:cubicBezTo>
                  <a:lnTo>
                    <a:pt x="124419" y="476037"/>
                  </a:lnTo>
                  <a:cubicBezTo>
                    <a:pt x="124419" y="488209"/>
                    <a:pt x="114614" y="498014"/>
                    <a:pt x="102443" y="498014"/>
                  </a:cubicBezTo>
                  <a:close/>
                </a:path>
              </a:pathLst>
            </a:custGeom>
            <a:solidFill>
              <a:srgbClr val="DC1428"/>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8D7AE1EA-1CAF-4A2C-9793-5DD6ADCF7641}"/>
                </a:ext>
              </a:extLst>
            </p:cNvPr>
            <p:cNvSpPr/>
            <p:nvPr/>
          </p:nvSpPr>
          <p:spPr>
            <a:xfrm>
              <a:off x="10949845" y="10299315"/>
              <a:ext cx="169067" cy="169067"/>
            </a:xfrm>
            <a:custGeom>
              <a:avLst/>
              <a:gdLst>
                <a:gd name="connsiteX0" fmla="*/ 98047 w 169047"/>
                <a:gd name="connsiteY0" fmla="*/ 173105 h 169047"/>
                <a:gd name="connsiteX1" fmla="*/ 73029 w 169047"/>
                <a:gd name="connsiteY1" fmla="*/ 173105 h 169047"/>
                <a:gd name="connsiteX2" fmla="*/ 25357 w 169047"/>
                <a:gd name="connsiteY2" fmla="*/ 125434 h 169047"/>
                <a:gd name="connsiteX3" fmla="*/ 25357 w 169047"/>
                <a:gd name="connsiteY3" fmla="*/ 73029 h 169047"/>
                <a:gd name="connsiteX4" fmla="*/ 73029 w 169047"/>
                <a:gd name="connsiteY4" fmla="*/ 25357 h 169047"/>
                <a:gd name="connsiteX5" fmla="*/ 98047 w 169047"/>
                <a:gd name="connsiteY5" fmla="*/ 25357 h 169047"/>
                <a:gd name="connsiteX6" fmla="*/ 145719 w 169047"/>
                <a:gd name="connsiteY6" fmla="*/ 73029 h 169047"/>
                <a:gd name="connsiteX7" fmla="*/ 145719 w 169047"/>
                <a:gd name="connsiteY7" fmla="*/ 125434 h 169047"/>
                <a:gd name="connsiteX8" fmla="*/ 98047 w 169047"/>
                <a:gd name="connsiteY8" fmla="*/ 173105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047" h="169047">
                  <a:moveTo>
                    <a:pt x="98047" y="173105"/>
                  </a:moveTo>
                  <a:lnTo>
                    <a:pt x="73029" y="173105"/>
                  </a:lnTo>
                  <a:cubicBezTo>
                    <a:pt x="46657" y="173105"/>
                    <a:pt x="25357" y="151805"/>
                    <a:pt x="25357" y="125434"/>
                  </a:cubicBezTo>
                  <a:lnTo>
                    <a:pt x="25357" y="73029"/>
                  </a:lnTo>
                  <a:cubicBezTo>
                    <a:pt x="25357" y="46657"/>
                    <a:pt x="46657" y="25357"/>
                    <a:pt x="73029" y="25357"/>
                  </a:cubicBezTo>
                  <a:lnTo>
                    <a:pt x="98047" y="25357"/>
                  </a:lnTo>
                  <a:cubicBezTo>
                    <a:pt x="124419" y="25357"/>
                    <a:pt x="145719" y="46657"/>
                    <a:pt x="145719" y="73029"/>
                  </a:cubicBezTo>
                  <a:lnTo>
                    <a:pt x="145719" y="125434"/>
                  </a:lnTo>
                  <a:cubicBezTo>
                    <a:pt x="145719" y="151805"/>
                    <a:pt x="124419" y="173105"/>
                    <a:pt x="98047" y="173105"/>
                  </a:cubicBezTo>
                  <a:close/>
                </a:path>
              </a:pathLst>
            </a:custGeom>
            <a:solidFill>
              <a:srgbClr val="FCAE6E"/>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4B3F3EE8-15FA-4795-AF35-65151DA961C4}"/>
                </a:ext>
              </a:extLst>
            </p:cNvPr>
            <p:cNvSpPr/>
            <p:nvPr/>
          </p:nvSpPr>
          <p:spPr>
            <a:xfrm>
              <a:off x="8872060" y="9565101"/>
              <a:ext cx="608641" cy="371947"/>
            </a:xfrm>
            <a:custGeom>
              <a:avLst/>
              <a:gdLst>
                <a:gd name="connsiteX0" fmla="*/ 604805 w 608570"/>
                <a:gd name="connsiteY0" fmla="*/ 124545 h 371904"/>
                <a:gd name="connsiteX1" fmla="*/ 328243 w 608570"/>
                <a:gd name="connsiteY1" fmla="*/ 351744 h 371904"/>
                <a:gd name="connsiteX2" fmla="*/ 25648 w 608570"/>
                <a:gd name="connsiteY2" fmla="*/ 268573 h 371904"/>
                <a:gd name="connsiteX3" fmla="*/ 302210 w 608570"/>
                <a:gd name="connsiteY3" fmla="*/ 41374 h 371904"/>
                <a:gd name="connsiteX4" fmla="*/ 604805 w 608570"/>
                <a:gd name="connsiteY4" fmla="*/ 124545 h 371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570" h="371904">
                  <a:moveTo>
                    <a:pt x="604805" y="124545"/>
                  </a:moveTo>
                  <a:cubicBezTo>
                    <a:pt x="611904" y="210083"/>
                    <a:pt x="488161" y="311850"/>
                    <a:pt x="328243" y="351744"/>
                  </a:cubicBezTo>
                  <a:cubicBezTo>
                    <a:pt x="168324" y="391640"/>
                    <a:pt x="32748" y="354450"/>
                    <a:pt x="25648" y="268573"/>
                  </a:cubicBezTo>
                  <a:cubicBezTo>
                    <a:pt x="18548" y="183035"/>
                    <a:pt x="142291" y="81269"/>
                    <a:pt x="302210" y="41374"/>
                  </a:cubicBezTo>
                  <a:cubicBezTo>
                    <a:pt x="462129" y="1479"/>
                    <a:pt x="597367" y="38669"/>
                    <a:pt x="604805" y="124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8CB0DC0-2D63-47C0-A5E1-B42043DBCEC4}"/>
                </a:ext>
              </a:extLst>
            </p:cNvPr>
            <p:cNvSpPr/>
            <p:nvPr/>
          </p:nvSpPr>
          <p:spPr>
            <a:xfrm>
              <a:off x="8911313" y="9687788"/>
              <a:ext cx="304320" cy="202880"/>
            </a:xfrm>
            <a:custGeom>
              <a:avLst/>
              <a:gdLst>
                <a:gd name="connsiteX0" fmla="*/ 41171 w 304285"/>
                <a:gd name="connsiteY0" fmla="*/ 92145 h 202856"/>
                <a:gd name="connsiteX1" fmla="*/ 217995 w 304285"/>
                <a:gd name="connsiteY1" fmla="*/ 186811 h 202856"/>
                <a:gd name="connsiteX2" fmla="*/ 292038 w 304285"/>
                <a:gd name="connsiteY2" fmla="*/ 163482 h 202856"/>
                <a:gd name="connsiteX3" fmla="*/ 294404 w 304285"/>
                <a:gd name="connsiteY3" fmla="*/ 90792 h 202856"/>
                <a:gd name="connsiteX4" fmla="*/ 215628 w 304285"/>
                <a:gd name="connsiteY4" fmla="*/ 52250 h 202856"/>
                <a:gd name="connsiteX5" fmla="*/ 37114 w 304285"/>
                <a:gd name="connsiteY5" fmla="*/ 33654 h 202856"/>
                <a:gd name="connsiteX6" fmla="*/ 41171 w 304285"/>
                <a:gd name="connsiteY6" fmla="*/ 92145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285" h="202856">
                  <a:moveTo>
                    <a:pt x="41171" y="92145"/>
                  </a:moveTo>
                  <a:cubicBezTo>
                    <a:pt x="53681" y="102626"/>
                    <a:pt x="150038" y="175654"/>
                    <a:pt x="217995" y="186811"/>
                  </a:cubicBezTo>
                  <a:cubicBezTo>
                    <a:pt x="255524" y="192897"/>
                    <a:pt x="278852" y="179035"/>
                    <a:pt x="292038" y="163482"/>
                  </a:cubicBezTo>
                  <a:cubicBezTo>
                    <a:pt x="303871" y="149959"/>
                    <a:pt x="308266" y="101950"/>
                    <a:pt x="294404" y="90792"/>
                  </a:cubicBezTo>
                  <a:cubicBezTo>
                    <a:pt x="275809" y="75916"/>
                    <a:pt x="235238" y="59688"/>
                    <a:pt x="215628" y="52250"/>
                  </a:cubicBezTo>
                  <a:cubicBezTo>
                    <a:pt x="166267" y="33654"/>
                    <a:pt x="81743" y="13706"/>
                    <a:pt x="37114" y="33654"/>
                  </a:cubicBezTo>
                  <a:cubicBezTo>
                    <a:pt x="25957" y="38388"/>
                    <a:pt x="15814" y="70845"/>
                    <a:pt x="41171" y="92145"/>
                  </a:cubicBezTo>
                  <a:close/>
                </a:path>
              </a:pathLst>
            </a:custGeom>
            <a:solidFill>
              <a:srgbClr val="46738C"/>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F3AC880-F15B-49DD-B165-EBA4B7A200A0}"/>
                </a:ext>
              </a:extLst>
            </p:cNvPr>
            <p:cNvSpPr/>
            <p:nvPr/>
          </p:nvSpPr>
          <p:spPr>
            <a:xfrm>
              <a:off x="9141243" y="9577894"/>
              <a:ext cx="304320" cy="202880"/>
            </a:xfrm>
            <a:custGeom>
              <a:avLst/>
              <a:gdLst>
                <a:gd name="connsiteX0" fmla="*/ 41171 w 304285"/>
                <a:gd name="connsiteY0" fmla="*/ 92145 h 202856"/>
                <a:gd name="connsiteX1" fmla="*/ 217995 w 304285"/>
                <a:gd name="connsiteY1" fmla="*/ 186811 h 202856"/>
                <a:gd name="connsiteX2" fmla="*/ 292038 w 304285"/>
                <a:gd name="connsiteY2" fmla="*/ 163482 h 202856"/>
                <a:gd name="connsiteX3" fmla="*/ 294404 w 304285"/>
                <a:gd name="connsiteY3" fmla="*/ 90792 h 202856"/>
                <a:gd name="connsiteX4" fmla="*/ 215629 w 304285"/>
                <a:gd name="connsiteY4" fmla="*/ 52250 h 202856"/>
                <a:gd name="connsiteX5" fmla="*/ 37114 w 304285"/>
                <a:gd name="connsiteY5" fmla="*/ 33654 h 202856"/>
                <a:gd name="connsiteX6" fmla="*/ 41171 w 304285"/>
                <a:gd name="connsiteY6" fmla="*/ 92145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285" h="202856">
                  <a:moveTo>
                    <a:pt x="41171" y="92145"/>
                  </a:moveTo>
                  <a:cubicBezTo>
                    <a:pt x="53681" y="102626"/>
                    <a:pt x="150038" y="175654"/>
                    <a:pt x="217995" y="186811"/>
                  </a:cubicBezTo>
                  <a:cubicBezTo>
                    <a:pt x="255524" y="192897"/>
                    <a:pt x="278852" y="179035"/>
                    <a:pt x="292038" y="163482"/>
                  </a:cubicBezTo>
                  <a:cubicBezTo>
                    <a:pt x="303871" y="149959"/>
                    <a:pt x="308266" y="101950"/>
                    <a:pt x="294404" y="90792"/>
                  </a:cubicBezTo>
                  <a:cubicBezTo>
                    <a:pt x="275810" y="75916"/>
                    <a:pt x="235238" y="59688"/>
                    <a:pt x="215629" y="52250"/>
                  </a:cubicBezTo>
                  <a:cubicBezTo>
                    <a:pt x="166266" y="33654"/>
                    <a:pt x="81742" y="13706"/>
                    <a:pt x="37114" y="33654"/>
                  </a:cubicBezTo>
                  <a:cubicBezTo>
                    <a:pt x="25957" y="38388"/>
                    <a:pt x="15814" y="70845"/>
                    <a:pt x="41171" y="92145"/>
                  </a:cubicBezTo>
                  <a:close/>
                </a:path>
              </a:pathLst>
            </a:custGeom>
            <a:solidFill>
              <a:srgbClr val="46738C"/>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CA4D384E-C53F-4CCC-80C5-F4B28ECB3E13}"/>
                </a:ext>
              </a:extLst>
            </p:cNvPr>
            <p:cNvSpPr/>
            <p:nvPr/>
          </p:nvSpPr>
          <p:spPr>
            <a:xfrm>
              <a:off x="8995639" y="8489961"/>
              <a:ext cx="541015" cy="1352536"/>
            </a:xfrm>
            <a:custGeom>
              <a:avLst/>
              <a:gdLst>
                <a:gd name="connsiteX0" fmla="*/ 91416 w 540951"/>
                <a:gd name="connsiteY0" fmla="*/ 1329727 h 1352379"/>
                <a:gd name="connsiteX1" fmla="*/ 68764 w 540951"/>
                <a:gd name="connsiteY1" fmla="*/ 1295918 h 1352379"/>
                <a:gd name="connsiteX2" fmla="*/ 55916 w 540951"/>
                <a:gd name="connsiteY2" fmla="*/ 844899 h 1352379"/>
                <a:gd name="connsiteX3" fmla="*/ 27854 w 540951"/>
                <a:gd name="connsiteY3" fmla="*/ 241062 h 1352379"/>
                <a:gd name="connsiteX4" fmla="*/ 74849 w 540951"/>
                <a:gd name="connsiteY4" fmla="*/ 51053 h 1352379"/>
                <a:gd name="connsiteX5" fmla="*/ 490030 w 540951"/>
                <a:gd name="connsiteY5" fmla="*/ 25357 h 1352379"/>
                <a:gd name="connsiteX6" fmla="*/ 502540 w 540951"/>
                <a:gd name="connsiteY6" fmla="*/ 361424 h 1352379"/>
                <a:gd name="connsiteX7" fmla="*/ 466363 w 540951"/>
                <a:gd name="connsiteY7" fmla="*/ 699180 h 1352379"/>
                <a:gd name="connsiteX8" fmla="*/ 443711 w 540951"/>
                <a:gd name="connsiteY8" fmla="*/ 1186375 h 1352379"/>
                <a:gd name="connsiteX9" fmla="*/ 420045 w 540951"/>
                <a:gd name="connsiteY9" fmla="*/ 1221537 h 1352379"/>
                <a:gd name="connsiteX10" fmla="*/ 299344 w 540951"/>
                <a:gd name="connsiteY10" fmla="*/ 1203956 h 1352379"/>
                <a:gd name="connsiteX11" fmla="*/ 289539 w 540951"/>
                <a:gd name="connsiteY11" fmla="*/ 1178599 h 1352379"/>
                <a:gd name="connsiteX12" fmla="*/ 290216 w 540951"/>
                <a:gd name="connsiteY12" fmla="*/ 738737 h 1352379"/>
                <a:gd name="connsiteX13" fmla="*/ 304416 w 540951"/>
                <a:gd name="connsiteY13" fmla="*/ 367171 h 1352379"/>
                <a:gd name="connsiteX14" fmla="*/ 234092 w 540951"/>
                <a:gd name="connsiteY14" fmla="*/ 830361 h 1352379"/>
                <a:gd name="connsiteX15" fmla="*/ 212454 w 540951"/>
                <a:gd name="connsiteY15" fmla="*/ 1300313 h 1352379"/>
                <a:gd name="connsiteX16" fmla="*/ 190478 w 540951"/>
                <a:gd name="connsiteY16" fmla="*/ 1329051 h 1352379"/>
                <a:gd name="connsiteX17" fmla="*/ 91416 w 540951"/>
                <a:gd name="connsiteY17" fmla="*/ 1329727 h 135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951" h="1352379">
                  <a:moveTo>
                    <a:pt x="91416" y="1329727"/>
                  </a:moveTo>
                  <a:cubicBezTo>
                    <a:pt x="77892" y="1323980"/>
                    <a:pt x="69440" y="1310455"/>
                    <a:pt x="68764" y="1295918"/>
                  </a:cubicBezTo>
                  <a:cubicBezTo>
                    <a:pt x="66059" y="1217142"/>
                    <a:pt x="55916" y="892909"/>
                    <a:pt x="55916" y="844899"/>
                  </a:cubicBezTo>
                  <a:cubicBezTo>
                    <a:pt x="55916" y="805004"/>
                    <a:pt x="15006" y="391852"/>
                    <a:pt x="27854" y="241062"/>
                  </a:cubicBezTo>
                  <a:cubicBezTo>
                    <a:pt x="31911" y="192376"/>
                    <a:pt x="58959" y="101767"/>
                    <a:pt x="74849" y="51053"/>
                  </a:cubicBezTo>
                  <a:lnTo>
                    <a:pt x="490030" y="25357"/>
                  </a:lnTo>
                  <a:cubicBezTo>
                    <a:pt x="490030" y="25357"/>
                    <a:pt x="573540" y="126110"/>
                    <a:pt x="502540" y="361424"/>
                  </a:cubicBezTo>
                  <a:cubicBezTo>
                    <a:pt x="498820" y="460147"/>
                    <a:pt x="488678" y="575099"/>
                    <a:pt x="466363" y="699180"/>
                  </a:cubicBezTo>
                  <a:cubicBezTo>
                    <a:pt x="457235" y="867214"/>
                    <a:pt x="443035" y="1078184"/>
                    <a:pt x="443711" y="1186375"/>
                  </a:cubicBezTo>
                  <a:cubicBezTo>
                    <a:pt x="443711" y="1201927"/>
                    <a:pt x="434582" y="1215789"/>
                    <a:pt x="420045" y="1221537"/>
                  </a:cubicBezTo>
                  <a:cubicBezTo>
                    <a:pt x="379811" y="1237089"/>
                    <a:pt x="330787" y="1230666"/>
                    <a:pt x="299344" y="1203956"/>
                  </a:cubicBezTo>
                  <a:cubicBezTo>
                    <a:pt x="292245" y="1197870"/>
                    <a:pt x="288525" y="1188065"/>
                    <a:pt x="289539" y="1178599"/>
                  </a:cubicBezTo>
                  <a:cubicBezTo>
                    <a:pt x="294949" y="1126532"/>
                    <a:pt x="312192" y="888851"/>
                    <a:pt x="290216" y="738737"/>
                  </a:cubicBezTo>
                  <a:cubicBezTo>
                    <a:pt x="291906" y="656243"/>
                    <a:pt x="304416" y="367171"/>
                    <a:pt x="304416" y="367171"/>
                  </a:cubicBezTo>
                  <a:cubicBezTo>
                    <a:pt x="304416" y="367171"/>
                    <a:pt x="239839" y="772546"/>
                    <a:pt x="234092" y="830361"/>
                  </a:cubicBezTo>
                  <a:cubicBezTo>
                    <a:pt x="229021" y="880061"/>
                    <a:pt x="216173" y="1220522"/>
                    <a:pt x="212454" y="1300313"/>
                  </a:cubicBezTo>
                  <a:cubicBezTo>
                    <a:pt x="211778" y="1313498"/>
                    <a:pt x="202988" y="1324994"/>
                    <a:pt x="190478" y="1329051"/>
                  </a:cubicBezTo>
                  <a:cubicBezTo>
                    <a:pt x="167149" y="1336827"/>
                    <a:pt x="127592" y="1344942"/>
                    <a:pt x="91416" y="1329727"/>
                  </a:cubicBezTo>
                  <a:close/>
                </a:path>
              </a:pathLst>
            </a:custGeom>
            <a:solidFill>
              <a:srgbClr val="3C5A73"/>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19861C5-E80E-42CA-8EC7-CFF7C0AB107B}"/>
                </a:ext>
              </a:extLst>
            </p:cNvPr>
            <p:cNvSpPr/>
            <p:nvPr/>
          </p:nvSpPr>
          <p:spPr>
            <a:xfrm>
              <a:off x="9305500" y="6908207"/>
              <a:ext cx="236693" cy="1082028"/>
            </a:xfrm>
            <a:custGeom>
              <a:avLst/>
              <a:gdLst>
                <a:gd name="connsiteX0" fmla="*/ 192376 w 236666"/>
                <a:gd name="connsiteY0" fmla="*/ 1064624 h 1081903"/>
                <a:gd name="connsiteX1" fmla="*/ 227538 w 236666"/>
                <a:gd name="connsiteY1" fmla="*/ 436782 h 1081903"/>
                <a:gd name="connsiteX2" fmla="*/ 158905 w 236666"/>
                <a:gd name="connsiteY2" fmla="*/ 46958 h 1081903"/>
                <a:gd name="connsiteX3" fmla="*/ 118672 w 236666"/>
                <a:gd name="connsiteY3" fmla="*/ 29716 h 1081903"/>
                <a:gd name="connsiteX4" fmla="*/ 80467 w 236666"/>
                <a:gd name="connsiteY4" fmla="*/ 135878 h 1081903"/>
                <a:gd name="connsiteX5" fmla="*/ 95343 w 236666"/>
                <a:gd name="connsiteY5" fmla="*/ 479044 h 1081903"/>
                <a:gd name="connsiteX6" fmla="*/ 25357 w 236666"/>
                <a:gd name="connsiteY6" fmla="*/ 947982 h 1081903"/>
                <a:gd name="connsiteX7" fmla="*/ 192376 w 236666"/>
                <a:gd name="connsiteY7" fmla="*/ 1064624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666" h="1081903">
                  <a:moveTo>
                    <a:pt x="192376" y="1064624"/>
                  </a:moveTo>
                  <a:cubicBezTo>
                    <a:pt x="192376" y="1064624"/>
                    <a:pt x="231595" y="522996"/>
                    <a:pt x="227538" y="436782"/>
                  </a:cubicBezTo>
                  <a:cubicBezTo>
                    <a:pt x="225510" y="397901"/>
                    <a:pt x="174457" y="128102"/>
                    <a:pt x="158905" y="46958"/>
                  </a:cubicBezTo>
                  <a:cubicBezTo>
                    <a:pt x="155524" y="28702"/>
                    <a:pt x="134224" y="19235"/>
                    <a:pt x="118672" y="29716"/>
                  </a:cubicBezTo>
                  <a:cubicBezTo>
                    <a:pt x="92976" y="46958"/>
                    <a:pt x="80128" y="86178"/>
                    <a:pt x="80467" y="135878"/>
                  </a:cubicBezTo>
                  <a:cubicBezTo>
                    <a:pt x="80805" y="174420"/>
                    <a:pt x="95343" y="479044"/>
                    <a:pt x="95343" y="479044"/>
                  </a:cubicBezTo>
                  <a:lnTo>
                    <a:pt x="25357" y="947982"/>
                  </a:lnTo>
                  <a:lnTo>
                    <a:pt x="192376" y="1064624"/>
                  </a:lnTo>
                  <a:close/>
                </a:path>
              </a:pathLst>
            </a:custGeom>
            <a:solidFill>
              <a:srgbClr val="FF6473"/>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4699C382-B05B-4AB0-A648-8BB46F0CA8E3}"/>
                </a:ext>
              </a:extLst>
            </p:cNvPr>
            <p:cNvSpPr/>
            <p:nvPr/>
          </p:nvSpPr>
          <p:spPr>
            <a:xfrm>
              <a:off x="8728634" y="6995991"/>
              <a:ext cx="169067" cy="202880"/>
            </a:xfrm>
            <a:custGeom>
              <a:avLst/>
              <a:gdLst>
                <a:gd name="connsiteX0" fmla="*/ 69995 w 169047"/>
                <a:gd name="connsiteY0" fmla="*/ 180300 h 202856"/>
                <a:gd name="connsiteX1" fmla="*/ 25366 w 169047"/>
                <a:gd name="connsiteY1" fmla="*/ 145137 h 202856"/>
                <a:gd name="connsiteX2" fmla="*/ 64923 w 169047"/>
                <a:gd name="connsiteY2" fmla="*/ 41681 h 202856"/>
                <a:gd name="connsiteX3" fmla="*/ 101776 w 169047"/>
                <a:gd name="connsiteY3" fmla="*/ 26804 h 202856"/>
                <a:gd name="connsiteX4" fmla="*/ 109890 w 169047"/>
                <a:gd name="connsiteY4" fmla="*/ 63995 h 202856"/>
                <a:gd name="connsiteX5" fmla="*/ 135247 w 169047"/>
                <a:gd name="connsiteY5" fmla="*/ 46414 h 202856"/>
                <a:gd name="connsiteX6" fmla="*/ 149109 w 169047"/>
                <a:gd name="connsiteY6" fmla="*/ 147842 h 202856"/>
                <a:gd name="connsiteX7" fmla="*/ 69995 w 169047"/>
                <a:gd name="connsiteY7" fmla="*/ 180300 h 20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47" h="202856">
                  <a:moveTo>
                    <a:pt x="69995" y="180300"/>
                  </a:moveTo>
                  <a:cubicBezTo>
                    <a:pt x="69995" y="180300"/>
                    <a:pt x="24690" y="172523"/>
                    <a:pt x="25366" y="145137"/>
                  </a:cubicBezTo>
                  <a:cubicBezTo>
                    <a:pt x="25704" y="127557"/>
                    <a:pt x="20971" y="85633"/>
                    <a:pt x="64923" y="41681"/>
                  </a:cubicBezTo>
                  <a:cubicBezTo>
                    <a:pt x="74390" y="32214"/>
                    <a:pt x="89604" y="21395"/>
                    <a:pt x="101776" y="26804"/>
                  </a:cubicBezTo>
                  <a:cubicBezTo>
                    <a:pt x="109890" y="30523"/>
                    <a:pt x="103466" y="55880"/>
                    <a:pt x="109890" y="63995"/>
                  </a:cubicBezTo>
                  <a:cubicBezTo>
                    <a:pt x="121047" y="78195"/>
                    <a:pt x="123414" y="44385"/>
                    <a:pt x="135247" y="46414"/>
                  </a:cubicBezTo>
                  <a:cubicBezTo>
                    <a:pt x="154856" y="49795"/>
                    <a:pt x="155871" y="133980"/>
                    <a:pt x="149109" y="147842"/>
                  </a:cubicBezTo>
                  <a:cubicBezTo>
                    <a:pt x="142347" y="161704"/>
                    <a:pt x="69995" y="180300"/>
                    <a:pt x="69995" y="180300"/>
                  </a:cubicBezTo>
                  <a:close/>
                </a:path>
              </a:pathLst>
            </a:custGeom>
            <a:solidFill>
              <a:srgbClr val="FCAE6E"/>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E19EF13F-FFA1-43B3-9BD4-B4EE9B3DC1D9}"/>
                </a:ext>
              </a:extLst>
            </p:cNvPr>
            <p:cNvSpPr/>
            <p:nvPr/>
          </p:nvSpPr>
          <p:spPr>
            <a:xfrm>
              <a:off x="9104838" y="7449862"/>
              <a:ext cx="236693" cy="338134"/>
            </a:xfrm>
            <a:custGeom>
              <a:avLst/>
              <a:gdLst>
                <a:gd name="connsiteX0" fmla="*/ 25844 w 236666"/>
                <a:gd name="connsiteY0" fmla="*/ 168710 h 338094"/>
                <a:gd name="connsiteX1" fmla="*/ 95829 w 236666"/>
                <a:gd name="connsiteY1" fmla="*/ 330995 h 338094"/>
                <a:gd name="connsiteX2" fmla="*/ 214162 w 236666"/>
                <a:gd name="connsiteY2" fmla="*/ 166681 h 338094"/>
                <a:gd name="connsiteX3" fmla="*/ 140796 w 236666"/>
                <a:gd name="connsiteY3" fmla="*/ 25357 h 338094"/>
                <a:gd name="connsiteX4" fmla="*/ 25844 w 236666"/>
                <a:gd name="connsiteY4" fmla="*/ 168710 h 338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66" h="338094">
                  <a:moveTo>
                    <a:pt x="25844" y="168710"/>
                  </a:moveTo>
                  <a:cubicBezTo>
                    <a:pt x="31930" y="259995"/>
                    <a:pt x="49172" y="330995"/>
                    <a:pt x="95829" y="330995"/>
                  </a:cubicBezTo>
                  <a:cubicBezTo>
                    <a:pt x="165139" y="330995"/>
                    <a:pt x="214162" y="257967"/>
                    <a:pt x="214162" y="166681"/>
                  </a:cubicBezTo>
                  <a:cubicBezTo>
                    <a:pt x="214162" y="75395"/>
                    <a:pt x="210105" y="25357"/>
                    <a:pt x="140796" y="25357"/>
                  </a:cubicBezTo>
                  <a:cubicBezTo>
                    <a:pt x="71487" y="25357"/>
                    <a:pt x="19758" y="79114"/>
                    <a:pt x="25844" y="168710"/>
                  </a:cubicBezTo>
                  <a:close/>
                </a:path>
              </a:pathLst>
            </a:custGeom>
            <a:solidFill>
              <a:srgbClr val="FCAE6E"/>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520BE779-8139-4BED-9524-A0D245E4BA27}"/>
                </a:ext>
              </a:extLst>
            </p:cNvPr>
            <p:cNvSpPr/>
            <p:nvPr/>
          </p:nvSpPr>
          <p:spPr>
            <a:xfrm>
              <a:off x="9117490" y="7449707"/>
              <a:ext cx="270507" cy="304320"/>
            </a:xfrm>
            <a:custGeom>
              <a:avLst/>
              <a:gdLst>
                <a:gd name="connsiteX0" fmla="*/ 25365 w 270475"/>
                <a:gd name="connsiteY0" fmla="*/ 144182 h 304285"/>
                <a:gd name="connsiteX1" fmla="*/ 108536 w 270475"/>
                <a:gd name="connsiteY1" fmla="*/ 27540 h 304285"/>
                <a:gd name="connsiteX2" fmla="*/ 264060 w 270475"/>
                <a:gd name="connsiteY2" fmla="*/ 155002 h 304285"/>
                <a:gd name="connsiteX3" fmla="*/ 75065 w 270475"/>
                <a:gd name="connsiteY3" fmla="*/ 292606 h 304285"/>
                <a:gd name="connsiteX4" fmla="*/ 25365 w 270475"/>
                <a:gd name="connsiteY4" fmla="*/ 144182 h 304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475" h="304285">
                  <a:moveTo>
                    <a:pt x="25365" y="144182"/>
                  </a:moveTo>
                  <a:cubicBezTo>
                    <a:pt x="25027" y="109697"/>
                    <a:pt x="35508" y="38021"/>
                    <a:pt x="108536" y="27540"/>
                  </a:cubicBezTo>
                  <a:cubicBezTo>
                    <a:pt x="164998" y="19426"/>
                    <a:pt x="259664" y="28216"/>
                    <a:pt x="264060" y="155002"/>
                  </a:cubicBezTo>
                  <a:cubicBezTo>
                    <a:pt x="186974" y="197940"/>
                    <a:pt x="146741" y="320668"/>
                    <a:pt x="75065" y="292606"/>
                  </a:cubicBezTo>
                  <a:cubicBezTo>
                    <a:pt x="73374" y="269278"/>
                    <a:pt x="26041" y="277730"/>
                    <a:pt x="25365" y="144182"/>
                  </a:cubicBezTo>
                  <a:close/>
                </a:path>
              </a:pathLst>
            </a:custGeom>
            <a:solidFill>
              <a:srgbClr val="FCAE6E"/>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BDFFB675-E4BF-4FE2-841F-B475C696B353}"/>
                </a:ext>
              </a:extLst>
            </p:cNvPr>
            <p:cNvSpPr/>
            <p:nvPr/>
          </p:nvSpPr>
          <p:spPr>
            <a:xfrm>
              <a:off x="9157398" y="7703141"/>
              <a:ext cx="202880" cy="135254"/>
            </a:xfrm>
            <a:custGeom>
              <a:avLst/>
              <a:gdLst>
                <a:gd name="connsiteX0" fmla="*/ 25357 w 202856"/>
                <a:gd name="connsiteY0" fmla="*/ 107497 h 135237"/>
                <a:gd name="connsiteX1" fmla="*/ 113937 w 202856"/>
                <a:gd name="connsiteY1" fmla="*/ 129135 h 135237"/>
                <a:gd name="connsiteX2" fmla="*/ 193728 w 202856"/>
                <a:gd name="connsiteY2" fmla="*/ 57121 h 135237"/>
                <a:gd name="connsiteX3" fmla="*/ 44290 w 202856"/>
                <a:gd name="connsiteY3" fmla="*/ 46979 h 135237"/>
                <a:gd name="connsiteX4" fmla="*/ 25357 w 202856"/>
                <a:gd name="connsiteY4" fmla="*/ 107497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856" h="135237">
                  <a:moveTo>
                    <a:pt x="25357" y="107497"/>
                  </a:moveTo>
                  <a:cubicBezTo>
                    <a:pt x="25357" y="107497"/>
                    <a:pt x="79790" y="128121"/>
                    <a:pt x="113937" y="129135"/>
                  </a:cubicBezTo>
                  <a:cubicBezTo>
                    <a:pt x="156199" y="130150"/>
                    <a:pt x="198461" y="99383"/>
                    <a:pt x="193728" y="57121"/>
                  </a:cubicBezTo>
                  <a:cubicBezTo>
                    <a:pt x="189333" y="19593"/>
                    <a:pt x="96357" y="14183"/>
                    <a:pt x="44290" y="46979"/>
                  </a:cubicBezTo>
                  <a:cubicBezTo>
                    <a:pt x="35500" y="52388"/>
                    <a:pt x="31443" y="102764"/>
                    <a:pt x="25357" y="107497"/>
                  </a:cubicBezTo>
                  <a:close/>
                </a:path>
              </a:pathLst>
            </a:custGeom>
            <a:solidFill>
              <a:srgbClr val="FCAE6E"/>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5418E823-8BFF-4FC0-8092-DBE2240D41A6}"/>
                </a:ext>
              </a:extLst>
            </p:cNvPr>
            <p:cNvSpPr/>
            <p:nvPr/>
          </p:nvSpPr>
          <p:spPr>
            <a:xfrm>
              <a:off x="8771893" y="7085633"/>
              <a:ext cx="743895" cy="1555416"/>
            </a:xfrm>
            <a:custGeom>
              <a:avLst/>
              <a:gdLst>
                <a:gd name="connsiteX0" fmla="*/ 731332 w 743808"/>
                <a:gd name="connsiteY0" fmla="*/ 783762 h 1555236"/>
                <a:gd name="connsiteX1" fmla="*/ 430766 w 743808"/>
                <a:gd name="connsiteY1" fmla="*/ 717495 h 1555236"/>
                <a:gd name="connsiteX2" fmla="*/ 411494 w 743808"/>
                <a:gd name="connsiteY2" fmla="*/ 726962 h 1555236"/>
                <a:gd name="connsiteX3" fmla="*/ 413861 w 743808"/>
                <a:gd name="connsiteY3" fmla="*/ 722567 h 1555236"/>
                <a:gd name="connsiteX4" fmla="*/ 307699 w 743808"/>
                <a:gd name="connsiteY4" fmla="*/ 709043 h 1555236"/>
                <a:gd name="connsiteX5" fmla="*/ 177194 w 743808"/>
                <a:gd name="connsiteY5" fmla="*/ 491986 h 1555236"/>
                <a:gd name="connsiteX6" fmla="*/ 107209 w 743808"/>
                <a:gd name="connsiteY6" fmla="*/ 66325 h 1555236"/>
                <a:gd name="connsiteX7" fmla="*/ 74413 w 743808"/>
                <a:gd name="connsiteY7" fmla="*/ 25415 h 1555236"/>
                <a:gd name="connsiteX8" fmla="*/ 26742 w 743808"/>
                <a:gd name="connsiteY8" fmla="*/ 90667 h 1555236"/>
                <a:gd name="connsiteX9" fmla="*/ 44661 w 743808"/>
                <a:gd name="connsiteY9" fmla="*/ 590709 h 1555236"/>
                <a:gd name="connsiteX10" fmla="*/ 247856 w 743808"/>
                <a:gd name="connsiteY10" fmla="*/ 1007243 h 1555236"/>
                <a:gd name="connsiteX11" fmla="*/ 273213 w 743808"/>
                <a:gd name="connsiteY11" fmla="*/ 1096500 h 1555236"/>
                <a:gd name="connsiteX12" fmla="*/ 262394 w 743808"/>
                <a:gd name="connsiteY12" fmla="*/ 1458599 h 1555236"/>
                <a:gd name="connsiteX13" fmla="*/ 555185 w 743808"/>
                <a:gd name="connsiteY13" fmla="*/ 1524189 h 1555236"/>
                <a:gd name="connsiteX14" fmla="*/ 723555 w 743808"/>
                <a:gd name="connsiteY14" fmla="*/ 1434256 h 1555236"/>
                <a:gd name="connsiteX15" fmla="*/ 731332 w 743808"/>
                <a:gd name="connsiteY15" fmla="*/ 783762 h 155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3808" h="1555236">
                  <a:moveTo>
                    <a:pt x="731332" y="783762"/>
                  </a:moveTo>
                  <a:cubicBezTo>
                    <a:pt x="705299" y="691124"/>
                    <a:pt x="626861" y="622490"/>
                    <a:pt x="430766" y="717495"/>
                  </a:cubicBezTo>
                  <a:cubicBezTo>
                    <a:pt x="424342" y="720538"/>
                    <a:pt x="417918" y="723919"/>
                    <a:pt x="411494" y="726962"/>
                  </a:cubicBezTo>
                  <a:cubicBezTo>
                    <a:pt x="412170" y="725609"/>
                    <a:pt x="413184" y="723919"/>
                    <a:pt x="413861" y="722567"/>
                  </a:cubicBezTo>
                  <a:cubicBezTo>
                    <a:pt x="391209" y="736090"/>
                    <a:pt x="347932" y="765504"/>
                    <a:pt x="307699" y="709043"/>
                  </a:cubicBezTo>
                  <a:cubicBezTo>
                    <a:pt x="246166" y="623167"/>
                    <a:pt x="177194" y="491986"/>
                    <a:pt x="177194" y="491986"/>
                  </a:cubicBezTo>
                  <a:lnTo>
                    <a:pt x="107209" y="66325"/>
                  </a:lnTo>
                  <a:cubicBezTo>
                    <a:pt x="104166" y="46715"/>
                    <a:pt x="95037" y="24063"/>
                    <a:pt x="74413" y="25415"/>
                  </a:cubicBezTo>
                  <a:cubicBezTo>
                    <a:pt x="46690" y="27105"/>
                    <a:pt x="25052" y="44687"/>
                    <a:pt x="26742" y="90667"/>
                  </a:cubicBezTo>
                  <a:cubicBezTo>
                    <a:pt x="26742" y="90667"/>
                    <a:pt x="17951" y="510581"/>
                    <a:pt x="44661" y="590709"/>
                  </a:cubicBezTo>
                  <a:cubicBezTo>
                    <a:pt x="66637" y="656976"/>
                    <a:pt x="201875" y="918661"/>
                    <a:pt x="247856" y="1007243"/>
                  </a:cubicBezTo>
                  <a:lnTo>
                    <a:pt x="273213" y="1096500"/>
                  </a:lnTo>
                  <a:lnTo>
                    <a:pt x="262394" y="1458599"/>
                  </a:lnTo>
                  <a:cubicBezTo>
                    <a:pt x="280989" y="1536023"/>
                    <a:pt x="471337" y="1542447"/>
                    <a:pt x="555185" y="1524189"/>
                  </a:cubicBezTo>
                  <a:cubicBezTo>
                    <a:pt x="670475" y="1498832"/>
                    <a:pt x="721527" y="1452851"/>
                    <a:pt x="723555" y="1434256"/>
                  </a:cubicBezTo>
                  <a:cubicBezTo>
                    <a:pt x="741137" y="1277380"/>
                    <a:pt x="743503" y="827038"/>
                    <a:pt x="731332" y="783762"/>
                  </a:cubicBezTo>
                  <a:close/>
                </a:path>
              </a:pathLst>
            </a:custGeom>
            <a:solidFill>
              <a:srgbClr val="FF8291"/>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3BE029DA-19BB-4744-BBED-913EE266C852}"/>
                </a:ext>
              </a:extLst>
            </p:cNvPr>
            <p:cNvSpPr/>
            <p:nvPr/>
          </p:nvSpPr>
          <p:spPr>
            <a:xfrm>
              <a:off x="9146576" y="8664776"/>
              <a:ext cx="135254" cy="169067"/>
            </a:xfrm>
            <a:custGeom>
              <a:avLst/>
              <a:gdLst>
                <a:gd name="connsiteX0" fmla="*/ 112924 w 135237"/>
                <a:gd name="connsiteY0" fmla="*/ 126110 h 169047"/>
                <a:gd name="connsiteX1" fmla="*/ 96357 w 135237"/>
                <a:gd name="connsiteY1" fmla="*/ 132195 h 169047"/>
                <a:gd name="connsiteX2" fmla="*/ 46995 w 135237"/>
                <a:gd name="connsiteY2" fmla="*/ 101091 h 169047"/>
                <a:gd name="connsiteX3" fmla="*/ 46995 w 135237"/>
                <a:gd name="connsiteY3" fmla="*/ 25357 h 169047"/>
                <a:gd name="connsiteX4" fmla="*/ 25357 w 135237"/>
                <a:gd name="connsiteY4" fmla="*/ 33472 h 169047"/>
                <a:gd name="connsiteX5" fmla="*/ 25357 w 135237"/>
                <a:gd name="connsiteY5" fmla="*/ 138957 h 169047"/>
                <a:gd name="connsiteX6" fmla="*/ 74719 w 135237"/>
                <a:gd name="connsiteY6" fmla="*/ 170062 h 169047"/>
                <a:gd name="connsiteX7" fmla="*/ 91286 w 135237"/>
                <a:gd name="connsiteY7" fmla="*/ 163976 h 169047"/>
                <a:gd name="connsiteX8" fmla="*/ 138281 w 135237"/>
                <a:gd name="connsiteY8" fmla="*/ 108529 h 169047"/>
                <a:gd name="connsiteX9" fmla="*/ 112924 w 135237"/>
                <a:gd name="connsiteY9" fmla="*/ 12611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37" h="169047">
                  <a:moveTo>
                    <a:pt x="112924" y="126110"/>
                  </a:moveTo>
                  <a:lnTo>
                    <a:pt x="96357" y="132195"/>
                  </a:lnTo>
                  <a:cubicBezTo>
                    <a:pt x="69310" y="142338"/>
                    <a:pt x="46995" y="128476"/>
                    <a:pt x="46995" y="101091"/>
                  </a:cubicBezTo>
                  <a:lnTo>
                    <a:pt x="46995" y="25357"/>
                  </a:lnTo>
                  <a:lnTo>
                    <a:pt x="25357" y="33472"/>
                  </a:lnTo>
                  <a:lnTo>
                    <a:pt x="25357" y="138957"/>
                  </a:lnTo>
                  <a:cubicBezTo>
                    <a:pt x="25357" y="166005"/>
                    <a:pt x="47334" y="180205"/>
                    <a:pt x="74719" y="170062"/>
                  </a:cubicBezTo>
                  <a:lnTo>
                    <a:pt x="91286" y="163976"/>
                  </a:lnTo>
                  <a:cubicBezTo>
                    <a:pt x="114614" y="155524"/>
                    <a:pt x="132872" y="132195"/>
                    <a:pt x="138281" y="108529"/>
                  </a:cubicBezTo>
                  <a:cubicBezTo>
                    <a:pt x="130505" y="115967"/>
                    <a:pt x="122391" y="122391"/>
                    <a:pt x="112924" y="126110"/>
                  </a:cubicBezTo>
                  <a:close/>
                </a:path>
              </a:pathLst>
            </a:custGeom>
            <a:solidFill>
              <a:srgbClr val="46738C"/>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D1A4A799-F785-4C54-B5EA-11FB98B3C4CA}"/>
                </a:ext>
              </a:extLst>
            </p:cNvPr>
            <p:cNvSpPr/>
            <p:nvPr/>
          </p:nvSpPr>
          <p:spPr>
            <a:xfrm>
              <a:off x="9393415" y="8594445"/>
              <a:ext cx="135254" cy="169067"/>
            </a:xfrm>
            <a:custGeom>
              <a:avLst/>
              <a:gdLst>
                <a:gd name="connsiteX0" fmla="*/ 106838 w 135237"/>
                <a:gd name="connsiteY0" fmla="*/ 131180 h 169047"/>
                <a:gd name="connsiteX1" fmla="*/ 90272 w 135237"/>
                <a:gd name="connsiteY1" fmla="*/ 137266 h 169047"/>
                <a:gd name="connsiteX2" fmla="*/ 40909 w 135237"/>
                <a:gd name="connsiteY2" fmla="*/ 106162 h 169047"/>
                <a:gd name="connsiteX3" fmla="*/ 40909 w 135237"/>
                <a:gd name="connsiteY3" fmla="*/ 25357 h 169047"/>
                <a:gd name="connsiteX4" fmla="*/ 25357 w 135237"/>
                <a:gd name="connsiteY4" fmla="*/ 31105 h 169047"/>
                <a:gd name="connsiteX5" fmla="*/ 25357 w 135237"/>
                <a:gd name="connsiteY5" fmla="*/ 136590 h 169047"/>
                <a:gd name="connsiteX6" fmla="*/ 74719 w 135237"/>
                <a:gd name="connsiteY6" fmla="*/ 167695 h 169047"/>
                <a:gd name="connsiteX7" fmla="*/ 91286 w 135237"/>
                <a:gd name="connsiteY7" fmla="*/ 161609 h 169047"/>
                <a:gd name="connsiteX8" fmla="*/ 130843 w 135237"/>
                <a:gd name="connsiteY8" fmla="*/ 125433 h 169047"/>
                <a:gd name="connsiteX9" fmla="*/ 131857 w 135237"/>
                <a:gd name="connsiteY9" fmla="*/ 113261 h 169047"/>
                <a:gd name="connsiteX10" fmla="*/ 106838 w 135237"/>
                <a:gd name="connsiteY10" fmla="*/ 131180 h 16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237" h="169047">
                  <a:moveTo>
                    <a:pt x="106838" y="131180"/>
                  </a:moveTo>
                  <a:lnTo>
                    <a:pt x="90272" y="137266"/>
                  </a:lnTo>
                  <a:cubicBezTo>
                    <a:pt x="63224" y="147409"/>
                    <a:pt x="40909" y="133547"/>
                    <a:pt x="40909" y="106162"/>
                  </a:cubicBezTo>
                  <a:lnTo>
                    <a:pt x="40909" y="25357"/>
                  </a:lnTo>
                  <a:lnTo>
                    <a:pt x="25357" y="31105"/>
                  </a:lnTo>
                  <a:lnTo>
                    <a:pt x="25357" y="136590"/>
                  </a:lnTo>
                  <a:cubicBezTo>
                    <a:pt x="25357" y="163638"/>
                    <a:pt x="47333" y="177838"/>
                    <a:pt x="74719" y="167695"/>
                  </a:cubicBezTo>
                  <a:lnTo>
                    <a:pt x="91286" y="161609"/>
                  </a:lnTo>
                  <a:cubicBezTo>
                    <a:pt x="107852" y="155523"/>
                    <a:pt x="122052" y="141661"/>
                    <a:pt x="130843" y="125433"/>
                  </a:cubicBezTo>
                  <a:cubicBezTo>
                    <a:pt x="131181" y="121376"/>
                    <a:pt x="131518" y="117319"/>
                    <a:pt x="131857" y="113261"/>
                  </a:cubicBezTo>
                  <a:cubicBezTo>
                    <a:pt x="124419" y="121037"/>
                    <a:pt x="116305" y="127461"/>
                    <a:pt x="106838" y="131180"/>
                  </a:cubicBezTo>
                  <a:close/>
                </a:path>
              </a:pathLst>
            </a:custGeom>
            <a:solidFill>
              <a:srgbClr val="46738C"/>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E91D21E2-E4D7-462E-8A85-FB0BB2C811BD}"/>
                </a:ext>
              </a:extLst>
            </p:cNvPr>
            <p:cNvSpPr/>
            <p:nvPr/>
          </p:nvSpPr>
          <p:spPr>
            <a:xfrm>
              <a:off x="8764147" y="7601683"/>
              <a:ext cx="371947" cy="1048215"/>
            </a:xfrm>
            <a:custGeom>
              <a:avLst/>
              <a:gdLst>
                <a:gd name="connsiteX0" fmla="*/ 25357 w 371904"/>
                <a:gd name="connsiteY0" fmla="*/ 25357 h 1048093"/>
                <a:gd name="connsiteX1" fmla="*/ 127462 w 371904"/>
                <a:gd name="connsiteY1" fmla="*/ 177161 h 1048093"/>
                <a:gd name="connsiteX2" fmla="*/ 319838 w 371904"/>
                <a:gd name="connsiteY2" fmla="*/ 502747 h 1048093"/>
                <a:gd name="connsiteX3" fmla="*/ 345195 w 371904"/>
                <a:gd name="connsiteY3" fmla="*/ 1026794 h 1048093"/>
                <a:gd name="connsiteX4" fmla="*/ 146733 w 371904"/>
                <a:gd name="connsiteY4" fmla="*/ 916575 h 1048093"/>
                <a:gd name="connsiteX5" fmla="*/ 25357 w 371904"/>
                <a:gd name="connsiteY5" fmla="*/ 25357 h 104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904" h="1048093">
                  <a:moveTo>
                    <a:pt x="25357" y="25357"/>
                  </a:moveTo>
                  <a:cubicBezTo>
                    <a:pt x="25357" y="25357"/>
                    <a:pt x="97033" y="141323"/>
                    <a:pt x="127462" y="177161"/>
                  </a:cubicBezTo>
                  <a:cubicBezTo>
                    <a:pt x="157890" y="212999"/>
                    <a:pt x="295833" y="449328"/>
                    <a:pt x="319838" y="502747"/>
                  </a:cubicBezTo>
                  <a:cubicBezTo>
                    <a:pt x="373257" y="621756"/>
                    <a:pt x="345195" y="1026794"/>
                    <a:pt x="345195" y="1026794"/>
                  </a:cubicBezTo>
                  <a:lnTo>
                    <a:pt x="146733" y="916575"/>
                  </a:lnTo>
                  <a:lnTo>
                    <a:pt x="25357" y="25357"/>
                  </a:lnTo>
                  <a:close/>
                </a:path>
              </a:pathLst>
            </a:custGeom>
            <a:solidFill>
              <a:srgbClr val="FF6473"/>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156E908-6A6F-49E0-91A9-CC637537087E}"/>
                </a:ext>
              </a:extLst>
            </p:cNvPr>
            <p:cNvSpPr/>
            <p:nvPr/>
          </p:nvSpPr>
          <p:spPr>
            <a:xfrm>
              <a:off x="9080301" y="7435334"/>
              <a:ext cx="338134" cy="371947"/>
            </a:xfrm>
            <a:custGeom>
              <a:avLst/>
              <a:gdLst>
                <a:gd name="connsiteX0" fmla="*/ 193730 w 338094"/>
                <a:gd name="connsiteY0" fmla="*/ 360059 h 371904"/>
                <a:gd name="connsiteX1" fmla="*/ 258644 w 338094"/>
                <a:gd name="connsiteY1" fmla="*/ 325235 h 371904"/>
                <a:gd name="connsiteX2" fmla="*/ 298877 w 338094"/>
                <a:gd name="connsiteY2" fmla="*/ 116292 h 371904"/>
                <a:gd name="connsiteX3" fmla="*/ 134902 w 338094"/>
                <a:gd name="connsiteY3" fmla="*/ 29064 h 371904"/>
                <a:gd name="connsiteX4" fmla="*/ 25359 w 338094"/>
                <a:gd name="connsiteY4" fmla="*/ 87892 h 371904"/>
                <a:gd name="connsiteX5" fmla="*/ 111235 w 338094"/>
                <a:gd name="connsiteY5" fmla="*/ 220425 h 371904"/>
                <a:gd name="connsiteX6" fmla="*/ 193730 w 338094"/>
                <a:gd name="connsiteY6" fmla="*/ 360059 h 3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094" h="371904">
                  <a:moveTo>
                    <a:pt x="193730" y="360059"/>
                  </a:moveTo>
                  <a:cubicBezTo>
                    <a:pt x="232950" y="390825"/>
                    <a:pt x="244106" y="339773"/>
                    <a:pt x="258644" y="325235"/>
                  </a:cubicBezTo>
                  <a:cubicBezTo>
                    <a:pt x="331673" y="251192"/>
                    <a:pt x="318149" y="167006"/>
                    <a:pt x="298877" y="116292"/>
                  </a:cubicBezTo>
                  <a:cubicBezTo>
                    <a:pt x="272506" y="45968"/>
                    <a:pt x="195421" y="13849"/>
                    <a:pt x="134902" y="29064"/>
                  </a:cubicBezTo>
                  <a:cubicBezTo>
                    <a:pt x="63226" y="47321"/>
                    <a:pt x="25021" y="53745"/>
                    <a:pt x="25359" y="87892"/>
                  </a:cubicBezTo>
                  <a:cubicBezTo>
                    <a:pt x="25697" y="149087"/>
                    <a:pt x="97035" y="198449"/>
                    <a:pt x="111235" y="220425"/>
                  </a:cubicBezTo>
                  <a:cubicBezTo>
                    <a:pt x="127464" y="235978"/>
                    <a:pt x="177164" y="346873"/>
                    <a:pt x="193730" y="360059"/>
                  </a:cubicBezTo>
                  <a:close/>
                </a:path>
              </a:pathLst>
            </a:custGeom>
            <a:solidFill>
              <a:srgbClr val="965028"/>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BC28FD5D-DFBF-4EBC-8E5F-9FFE716A4FF6}"/>
                </a:ext>
              </a:extLst>
            </p:cNvPr>
            <p:cNvSpPr/>
            <p:nvPr/>
          </p:nvSpPr>
          <p:spPr>
            <a:xfrm>
              <a:off x="9153667" y="7604726"/>
              <a:ext cx="101440" cy="135254"/>
            </a:xfrm>
            <a:custGeom>
              <a:avLst/>
              <a:gdLst>
                <a:gd name="connsiteX0" fmla="*/ 25368 w 101428"/>
                <a:gd name="connsiteY0" fmla="*/ 65928 h 135237"/>
                <a:gd name="connsiteX1" fmla="*/ 41934 w 101428"/>
                <a:gd name="connsiteY1" fmla="*/ 110557 h 135237"/>
                <a:gd name="connsiteX2" fmla="*/ 81492 w 101428"/>
                <a:gd name="connsiteY2" fmla="*/ 60181 h 135237"/>
                <a:gd name="connsiteX3" fmla="*/ 57149 w 101428"/>
                <a:gd name="connsiteY3" fmla="*/ 25357 h 135237"/>
                <a:gd name="connsiteX4" fmla="*/ 25368 w 101428"/>
                <a:gd name="connsiteY4" fmla="*/ 65928 h 13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8" h="135237">
                  <a:moveTo>
                    <a:pt x="25368" y="65928"/>
                  </a:moveTo>
                  <a:cubicBezTo>
                    <a:pt x="25368" y="88243"/>
                    <a:pt x="24354" y="110557"/>
                    <a:pt x="41934" y="110557"/>
                  </a:cubicBezTo>
                  <a:cubicBezTo>
                    <a:pt x="59515" y="110557"/>
                    <a:pt x="81492" y="82495"/>
                    <a:pt x="81492" y="60181"/>
                  </a:cubicBezTo>
                  <a:cubicBezTo>
                    <a:pt x="81492" y="37866"/>
                    <a:pt x="74730" y="25357"/>
                    <a:pt x="57149" y="25357"/>
                  </a:cubicBezTo>
                  <a:cubicBezTo>
                    <a:pt x="39568" y="25357"/>
                    <a:pt x="25368" y="43614"/>
                    <a:pt x="25368" y="65928"/>
                  </a:cubicBezTo>
                  <a:close/>
                </a:path>
              </a:pathLst>
            </a:custGeom>
            <a:solidFill>
              <a:srgbClr val="FCAE6E"/>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4A9A029A-C13F-4A7E-8D34-18B8B5CE4116}"/>
                </a:ext>
              </a:extLst>
            </p:cNvPr>
            <p:cNvSpPr/>
            <p:nvPr/>
          </p:nvSpPr>
          <p:spPr>
            <a:xfrm>
              <a:off x="8658650" y="11023978"/>
              <a:ext cx="1420162" cy="1014401"/>
            </a:xfrm>
            <a:custGeom>
              <a:avLst/>
              <a:gdLst>
                <a:gd name="connsiteX0" fmla="*/ 1271575 w 1419998"/>
                <a:gd name="connsiteY0" fmla="*/ 31741 h 1014284"/>
                <a:gd name="connsiteX1" fmla="*/ 1216127 w 1419998"/>
                <a:gd name="connsiteY1" fmla="*/ 68255 h 1014284"/>
                <a:gd name="connsiteX2" fmla="*/ 785056 w 1419998"/>
                <a:gd name="connsiteY2" fmla="*/ 49321 h 1014284"/>
                <a:gd name="connsiteX3" fmla="*/ 498690 w 1419998"/>
                <a:gd name="connsiteY3" fmla="*/ 434073 h 1014284"/>
                <a:gd name="connsiteX4" fmla="*/ 25357 w 1419998"/>
                <a:gd name="connsiteY4" fmla="*/ 444554 h 1014284"/>
                <a:gd name="connsiteX5" fmla="*/ 25357 w 1419998"/>
                <a:gd name="connsiteY5" fmla="*/ 1021344 h 1014284"/>
                <a:gd name="connsiteX6" fmla="*/ 1271912 w 1419998"/>
                <a:gd name="connsiteY6" fmla="*/ 309992 h 1014284"/>
                <a:gd name="connsiteX7" fmla="*/ 1423718 w 1419998"/>
                <a:gd name="connsiteY7" fmla="*/ 121336 h 1014284"/>
                <a:gd name="connsiteX8" fmla="*/ 1271575 w 1419998"/>
                <a:gd name="connsiteY8" fmla="*/ 31741 h 101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9998" h="1014284">
                  <a:moveTo>
                    <a:pt x="1271575" y="31741"/>
                  </a:moveTo>
                  <a:cubicBezTo>
                    <a:pt x="1253656" y="45602"/>
                    <a:pt x="1235398" y="58112"/>
                    <a:pt x="1216127" y="68255"/>
                  </a:cubicBezTo>
                  <a:cubicBezTo>
                    <a:pt x="1070071" y="145679"/>
                    <a:pt x="929760" y="-37569"/>
                    <a:pt x="785056" y="49321"/>
                  </a:cubicBezTo>
                  <a:cubicBezTo>
                    <a:pt x="662327" y="123026"/>
                    <a:pt x="606880" y="379302"/>
                    <a:pt x="498690" y="434073"/>
                  </a:cubicBezTo>
                  <a:cubicBezTo>
                    <a:pt x="280957" y="544292"/>
                    <a:pt x="154509" y="387416"/>
                    <a:pt x="25357" y="444554"/>
                  </a:cubicBezTo>
                  <a:lnTo>
                    <a:pt x="25357" y="1021344"/>
                  </a:lnTo>
                  <a:lnTo>
                    <a:pt x="1271912" y="309992"/>
                  </a:lnTo>
                  <a:lnTo>
                    <a:pt x="1423718" y="121336"/>
                  </a:lnTo>
                  <a:lnTo>
                    <a:pt x="1271575" y="31741"/>
                  </a:lnTo>
                  <a:close/>
                </a:path>
              </a:pathLst>
            </a:custGeom>
            <a:solidFill>
              <a:schemeClr val="bg1">
                <a:lumMod val="75000"/>
              </a:schemeClr>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C3928A0E-BBE0-4422-989C-18BB32D8966D}"/>
                </a:ext>
              </a:extLst>
            </p:cNvPr>
            <p:cNvSpPr/>
            <p:nvPr/>
          </p:nvSpPr>
          <p:spPr>
            <a:xfrm>
              <a:off x="8809119" y="11110878"/>
              <a:ext cx="1284909" cy="1014401"/>
            </a:xfrm>
            <a:custGeom>
              <a:avLst/>
              <a:gdLst>
                <a:gd name="connsiteX0" fmla="*/ 1272927 w 1284760"/>
                <a:gd name="connsiteY0" fmla="*/ 33768 h 1014284"/>
                <a:gd name="connsiteX1" fmla="*/ 1216466 w 1284760"/>
                <a:gd name="connsiteY1" fmla="*/ 68255 h 1014284"/>
                <a:gd name="connsiteX2" fmla="*/ 785395 w 1284760"/>
                <a:gd name="connsiteY2" fmla="*/ 49321 h 1014284"/>
                <a:gd name="connsiteX3" fmla="*/ 499028 w 1284760"/>
                <a:gd name="connsiteY3" fmla="*/ 434073 h 1014284"/>
                <a:gd name="connsiteX4" fmla="*/ 25357 w 1284760"/>
                <a:gd name="connsiteY4" fmla="*/ 444554 h 1014284"/>
                <a:gd name="connsiteX5" fmla="*/ 25695 w 1284760"/>
                <a:gd name="connsiteY5" fmla="*/ 1020667 h 1014284"/>
                <a:gd name="connsiteX6" fmla="*/ 1272251 w 1284760"/>
                <a:gd name="connsiteY6" fmla="*/ 309654 h 1014284"/>
                <a:gd name="connsiteX7" fmla="*/ 1272927 w 1284760"/>
                <a:gd name="connsiteY7" fmla="*/ 33768 h 101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4760" h="1014284">
                  <a:moveTo>
                    <a:pt x="1272927" y="33768"/>
                  </a:moveTo>
                  <a:cubicBezTo>
                    <a:pt x="1255008" y="47630"/>
                    <a:pt x="1235736" y="58111"/>
                    <a:pt x="1216466" y="68255"/>
                  </a:cubicBezTo>
                  <a:cubicBezTo>
                    <a:pt x="1070408" y="145678"/>
                    <a:pt x="930099" y="-37569"/>
                    <a:pt x="785395" y="49321"/>
                  </a:cubicBezTo>
                  <a:cubicBezTo>
                    <a:pt x="662666" y="123026"/>
                    <a:pt x="607218" y="379301"/>
                    <a:pt x="499028" y="434073"/>
                  </a:cubicBezTo>
                  <a:cubicBezTo>
                    <a:pt x="281295" y="544292"/>
                    <a:pt x="154509" y="387754"/>
                    <a:pt x="25357" y="444554"/>
                  </a:cubicBezTo>
                  <a:lnTo>
                    <a:pt x="25695" y="1020667"/>
                  </a:lnTo>
                  <a:lnTo>
                    <a:pt x="1272251" y="309654"/>
                  </a:lnTo>
                  <a:lnTo>
                    <a:pt x="1272927" y="33768"/>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F68CEC69-655F-4403-A3B1-30DD5EAA3597}"/>
                </a:ext>
              </a:extLst>
            </p:cNvPr>
            <p:cNvSpPr/>
            <p:nvPr/>
          </p:nvSpPr>
          <p:spPr>
            <a:xfrm>
              <a:off x="8658311" y="11442885"/>
              <a:ext cx="169067" cy="710081"/>
            </a:xfrm>
            <a:custGeom>
              <a:avLst/>
              <a:gdLst>
                <a:gd name="connsiteX0" fmla="*/ 176148 w 169047"/>
                <a:gd name="connsiteY0" fmla="*/ 688699 h 709999"/>
                <a:gd name="connsiteX1" fmla="*/ 25357 w 169047"/>
                <a:gd name="connsiteY1" fmla="*/ 602147 h 709999"/>
                <a:gd name="connsiteX2" fmla="*/ 25357 w 169047"/>
                <a:gd name="connsiteY2" fmla="*/ 25357 h 709999"/>
                <a:gd name="connsiteX3" fmla="*/ 176486 w 169047"/>
                <a:gd name="connsiteY3" fmla="*/ 111572 h 709999"/>
              </a:gdLst>
              <a:ahLst/>
              <a:cxnLst>
                <a:cxn ang="0">
                  <a:pos x="connsiteX0" y="connsiteY0"/>
                </a:cxn>
                <a:cxn ang="0">
                  <a:pos x="connsiteX1" y="connsiteY1"/>
                </a:cxn>
                <a:cxn ang="0">
                  <a:pos x="connsiteX2" y="connsiteY2"/>
                </a:cxn>
                <a:cxn ang="0">
                  <a:pos x="connsiteX3" y="connsiteY3"/>
                </a:cxn>
              </a:cxnLst>
              <a:rect l="l" t="t" r="r" b="b"/>
              <a:pathLst>
                <a:path w="169047" h="709999">
                  <a:moveTo>
                    <a:pt x="176148" y="688699"/>
                  </a:moveTo>
                  <a:lnTo>
                    <a:pt x="25357" y="602147"/>
                  </a:lnTo>
                  <a:lnTo>
                    <a:pt x="25357" y="25357"/>
                  </a:lnTo>
                  <a:lnTo>
                    <a:pt x="176486" y="111572"/>
                  </a:lnTo>
                  <a:close/>
                </a:path>
              </a:pathLst>
            </a:custGeom>
            <a:solidFill>
              <a:schemeClr val="tx1">
                <a:lumMod val="65000"/>
                <a:lumOff val="35000"/>
              </a:schemeClr>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30346DEE-DC39-4919-95E6-9C5EE10F7D09}"/>
                </a:ext>
              </a:extLst>
            </p:cNvPr>
            <p:cNvSpPr/>
            <p:nvPr/>
          </p:nvSpPr>
          <p:spPr>
            <a:xfrm>
              <a:off x="8993233" y="12457456"/>
              <a:ext cx="1656857" cy="1014401"/>
            </a:xfrm>
            <a:custGeom>
              <a:avLst/>
              <a:gdLst>
                <a:gd name="connsiteX0" fmla="*/ 1285944 w 1656664"/>
                <a:gd name="connsiteY0" fmla="*/ 27893 h 1014284"/>
                <a:gd name="connsiteX1" fmla="*/ 34993 w 1656664"/>
                <a:gd name="connsiteY1" fmla="*/ 764601 h 1014284"/>
                <a:gd name="connsiteX2" fmla="*/ 34993 w 1656664"/>
                <a:gd name="connsiteY2" fmla="*/ 798410 h 1014284"/>
                <a:gd name="connsiteX3" fmla="*/ 377821 w 1656664"/>
                <a:gd name="connsiteY3" fmla="*/ 1000253 h 1014284"/>
                <a:gd name="connsiteX4" fmla="*/ 397769 w 1656664"/>
                <a:gd name="connsiteY4" fmla="*/ 1000253 h 1014284"/>
                <a:gd name="connsiteX5" fmla="*/ 1649734 w 1656664"/>
                <a:gd name="connsiteY5" fmla="*/ 262192 h 1014284"/>
                <a:gd name="connsiteX6" fmla="*/ 1649734 w 1656664"/>
                <a:gd name="connsiteY6" fmla="*/ 228383 h 1014284"/>
                <a:gd name="connsiteX7" fmla="*/ 1305554 w 1656664"/>
                <a:gd name="connsiteY7" fmla="*/ 27893 h 1014284"/>
                <a:gd name="connsiteX8" fmla="*/ 1285944 w 1656664"/>
                <a:gd name="connsiteY8" fmla="*/ 27893 h 101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664" h="1014284">
                  <a:moveTo>
                    <a:pt x="1285944" y="27893"/>
                  </a:moveTo>
                  <a:lnTo>
                    <a:pt x="34993" y="764601"/>
                  </a:lnTo>
                  <a:cubicBezTo>
                    <a:pt x="22145" y="772039"/>
                    <a:pt x="22145" y="790972"/>
                    <a:pt x="34993" y="798410"/>
                  </a:cubicBezTo>
                  <a:lnTo>
                    <a:pt x="377821" y="1000253"/>
                  </a:lnTo>
                  <a:cubicBezTo>
                    <a:pt x="383907" y="1003973"/>
                    <a:pt x="391683" y="1003973"/>
                    <a:pt x="397769" y="1000253"/>
                  </a:cubicBezTo>
                  <a:lnTo>
                    <a:pt x="1649734" y="262192"/>
                  </a:lnTo>
                  <a:cubicBezTo>
                    <a:pt x="1662582" y="254754"/>
                    <a:pt x="1662582" y="235821"/>
                    <a:pt x="1649734" y="228383"/>
                  </a:cubicBezTo>
                  <a:lnTo>
                    <a:pt x="1305554" y="27893"/>
                  </a:lnTo>
                  <a:cubicBezTo>
                    <a:pt x="1299468" y="24512"/>
                    <a:pt x="1292030" y="24512"/>
                    <a:pt x="1285944" y="27893"/>
                  </a:cubicBezTo>
                  <a:close/>
                </a:path>
              </a:pathLst>
            </a:custGeom>
            <a:solidFill>
              <a:srgbClr val="C8E6EB"/>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39F0ECF0-ECED-4EE3-AEAA-0D806621519B}"/>
                </a:ext>
              </a:extLst>
            </p:cNvPr>
            <p:cNvSpPr/>
            <p:nvPr/>
          </p:nvSpPr>
          <p:spPr>
            <a:xfrm>
              <a:off x="9950322" y="11813480"/>
              <a:ext cx="676268" cy="1082028"/>
            </a:xfrm>
            <a:custGeom>
              <a:avLst/>
              <a:gdLst>
                <a:gd name="connsiteX0" fmla="*/ 657932 w 676189"/>
                <a:gd name="connsiteY0" fmla="*/ 28738 h 1081903"/>
                <a:gd name="connsiteX1" fmla="*/ 25357 w 676189"/>
                <a:gd name="connsiteY1" fmla="*/ 25357 h 1081903"/>
                <a:gd name="connsiteX2" fmla="*/ 25357 w 676189"/>
                <a:gd name="connsiteY2" fmla="*/ 896628 h 1081903"/>
                <a:gd name="connsiteX3" fmla="*/ 339448 w 676189"/>
                <a:gd name="connsiteY3" fmla="*/ 1079538 h 1081903"/>
                <a:gd name="connsiteX4" fmla="*/ 657932 w 676189"/>
                <a:gd name="connsiteY4" fmla="*/ 899671 h 108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89" h="1081903">
                  <a:moveTo>
                    <a:pt x="657932" y="28738"/>
                  </a:moveTo>
                  <a:lnTo>
                    <a:pt x="25357" y="25357"/>
                  </a:lnTo>
                  <a:lnTo>
                    <a:pt x="25357" y="896628"/>
                  </a:lnTo>
                  <a:lnTo>
                    <a:pt x="339448" y="1079538"/>
                  </a:lnTo>
                  <a:lnTo>
                    <a:pt x="657932" y="899671"/>
                  </a:lnTo>
                  <a:close/>
                </a:path>
              </a:pathLst>
            </a:custGeom>
            <a:solidFill>
              <a:schemeClr val="bg1">
                <a:lumMod val="75000"/>
              </a:schemeClr>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8809440A-305F-4339-888C-91FFD0B034DC}"/>
                </a:ext>
              </a:extLst>
            </p:cNvPr>
            <p:cNvSpPr/>
            <p:nvPr/>
          </p:nvSpPr>
          <p:spPr>
            <a:xfrm>
              <a:off x="10264448" y="11815171"/>
              <a:ext cx="338134" cy="1082028"/>
            </a:xfrm>
            <a:custGeom>
              <a:avLst/>
              <a:gdLst>
                <a:gd name="connsiteX0" fmla="*/ 25357 w 338094"/>
                <a:gd name="connsiteY0" fmla="*/ 25357 h 1081903"/>
                <a:gd name="connsiteX1" fmla="*/ 25357 w 338094"/>
                <a:gd name="connsiteY1" fmla="*/ 1077847 h 1081903"/>
                <a:gd name="connsiteX2" fmla="*/ 25357 w 338094"/>
                <a:gd name="connsiteY2" fmla="*/ 1077847 h 1081903"/>
                <a:gd name="connsiteX3" fmla="*/ 343842 w 338094"/>
                <a:gd name="connsiteY3" fmla="*/ 897980 h 1081903"/>
                <a:gd name="connsiteX4" fmla="*/ 343842 w 338094"/>
                <a:gd name="connsiteY4" fmla="*/ 27047 h 108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094" h="1081903">
                  <a:moveTo>
                    <a:pt x="25357" y="25357"/>
                  </a:moveTo>
                  <a:lnTo>
                    <a:pt x="25357" y="1077847"/>
                  </a:lnTo>
                  <a:lnTo>
                    <a:pt x="25357" y="1077847"/>
                  </a:lnTo>
                  <a:lnTo>
                    <a:pt x="343842" y="897980"/>
                  </a:lnTo>
                  <a:lnTo>
                    <a:pt x="343842" y="27047"/>
                  </a:lnTo>
                  <a:close/>
                </a:path>
              </a:pathLst>
            </a:custGeom>
            <a:solidFill>
              <a:schemeClr val="bg1">
                <a:lumMod val="65000"/>
              </a:schemeClr>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067782-4A7A-476E-B164-08D80F98025D}"/>
                </a:ext>
              </a:extLst>
            </p:cNvPr>
            <p:cNvSpPr/>
            <p:nvPr/>
          </p:nvSpPr>
          <p:spPr>
            <a:xfrm>
              <a:off x="9950322" y="11634945"/>
              <a:ext cx="676268" cy="405761"/>
            </a:xfrm>
            <a:custGeom>
              <a:avLst/>
              <a:gdLst>
                <a:gd name="connsiteX0" fmla="*/ 343166 w 676189"/>
                <a:gd name="connsiteY0" fmla="*/ 25357 h 405713"/>
                <a:gd name="connsiteX1" fmla="*/ 25357 w 676189"/>
                <a:gd name="connsiteY1" fmla="*/ 203871 h 405713"/>
                <a:gd name="connsiteX2" fmla="*/ 339448 w 676189"/>
                <a:gd name="connsiteY2" fmla="*/ 386781 h 405713"/>
                <a:gd name="connsiteX3" fmla="*/ 657932 w 676189"/>
                <a:gd name="connsiteY3" fmla="*/ 207252 h 405713"/>
              </a:gdLst>
              <a:ahLst/>
              <a:cxnLst>
                <a:cxn ang="0">
                  <a:pos x="connsiteX0" y="connsiteY0"/>
                </a:cxn>
                <a:cxn ang="0">
                  <a:pos x="connsiteX1" y="connsiteY1"/>
                </a:cxn>
                <a:cxn ang="0">
                  <a:pos x="connsiteX2" y="connsiteY2"/>
                </a:cxn>
                <a:cxn ang="0">
                  <a:pos x="connsiteX3" y="connsiteY3"/>
                </a:cxn>
              </a:cxnLst>
              <a:rect l="l" t="t" r="r" b="b"/>
              <a:pathLst>
                <a:path w="676189" h="405713">
                  <a:moveTo>
                    <a:pt x="343166" y="25357"/>
                  </a:moveTo>
                  <a:lnTo>
                    <a:pt x="25357" y="203871"/>
                  </a:lnTo>
                  <a:lnTo>
                    <a:pt x="339448" y="386781"/>
                  </a:lnTo>
                  <a:lnTo>
                    <a:pt x="657932" y="207252"/>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B7E6D907-F830-4744-A9F5-1CF91ED22197}"/>
                </a:ext>
              </a:extLst>
            </p:cNvPr>
            <p:cNvSpPr/>
            <p:nvPr/>
          </p:nvSpPr>
          <p:spPr>
            <a:xfrm>
              <a:off x="9498574" y="12319666"/>
              <a:ext cx="676268" cy="845335"/>
            </a:xfrm>
            <a:custGeom>
              <a:avLst/>
              <a:gdLst>
                <a:gd name="connsiteX0" fmla="*/ 658271 w 676189"/>
                <a:gd name="connsiteY0" fmla="*/ 28738 h 845237"/>
                <a:gd name="connsiteX1" fmla="*/ 25357 w 676189"/>
                <a:gd name="connsiteY1" fmla="*/ 25357 h 845237"/>
                <a:gd name="connsiteX2" fmla="*/ 25357 w 676189"/>
                <a:gd name="connsiteY2" fmla="*/ 657933 h 845237"/>
                <a:gd name="connsiteX3" fmla="*/ 339448 w 676189"/>
                <a:gd name="connsiteY3" fmla="*/ 840843 h 845237"/>
                <a:gd name="connsiteX4" fmla="*/ 658271 w 676189"/>
                <a:gd name="connsiteY4" fmla="*/ 661313 h 84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89" h="845237">
                  <a:moveTo>
                    <a:pt x="658271" y="28738"/>
                  </a:moveTo>
                  <a:lnTo>
                    <a:pt x="25357" y="25357"/>
                  </a:lnTo>
                  <a:lnTo>
                    <a:pt x="25357" y="657933"/>
                  </a:lnTo>
                  <a:lnTo>
                    <a:pt x="339448" y="840843"/>
                  </a:lnTo>
                  <a:lnTo>
                    <a:pt x="658271" y="661313"/>
                  </a:lnTo>
                  <a:close/>
                </a:path>
              </a:pathLst>
            </a:custGeom>
            <a:solidFill>
              <a:schemeClr val="bg1">
                <a:lumMod val="75000"/>
              </a:schemeClr>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B1AC0C5C-DDA5-455C-9B4B-01D57A837F14}"/>
                </a:ext>
              </a:extLst>
            </p:cNvPr>
            <p:cNvSpPr/>
            <p:nvPr/>
          </p:nvSpPr>
          <p:spPr>
            <a:xfrm>
              <a:off x="9812701" y="12321358"/>
              <a:ext cx="338134" cy="845335"/>
            </a:xfrm>
            <a:custGeom>
              <a:avLst/>
              <a:gdLst>
                <a:gd name="connsiteX0" fmla="*/ 25357 w 338094"/>
                <a:gd name="connsiteY0" fmla="*/ 25357 h 845237"/>
                <a:gd name="connsiteX1" fmla="*/ 25357 w 338094"/>
                <a:gd name="connsiteY1" fmla="*/ 839152 h 845237"/>
                <a:gd name="connsiteX2" fmla="*/ 25357 w 338094"/>
                <a:gd name="connsiteY2" fmla="*/ 839152 h 845237"/>
                <a:gd name="connsiteX3" fmla="*/ 344180 w 338094"/>
                <a:gd name="connsiteY3" fmla="*/ 659622 h 845237"/>
                <a:gd name="connsiteX4" fmla="*/ 344180 w 338094"/>
                <a:gd name="connsiteY4" fmla="*/ 27047 h 845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094" h="845237">
                  <a:moveTo>
                    <a:pt x="25357" y="25357"/>
                  </a:moveTo>
                  <a:lnTo>
                    <a:pt x="25357" y="839152"/>
                  </a:lnTo>
                  <a:lnTo>
                    <a:pt x="25357" y="839152"/>
                  </a:lnTo>
                  <a:lnTo>
                    <a:pt x="344180" y="659622"/>
                  </a:lnTo>
                  <a:lnTo>
                    <a:pt x="344180" y="27047"/>
                  </a:lnTo>
                  <a:close/>
                </a:path>
              </a:pathLst>
            </a:custGeom>
            <a:solidFill>
              <a:schemeClr val="bg1">
                <a:lumMod val="65000"/>
              </a:schemeClr>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5800D5E0-DAD7-41B4-8160-6076803105E6}"/>
                </a:ext>
              </a:extLst>
            </p:cNvPr>
            <p:cNvSpPr/>
            <p:nvPr/>
          </p:nvSpPr>
          <p:spPr>
            <a:xfrm>
              <a:off x="9498574" y="12141131"/>
              <a:ext cx="676268" cy="405761"/>
            </a:xfrm>
            <a:custGeom>
              <a:avLst/>
              <a:gdLst>
                <a:gd name="connsiteX0" fmla="*/ 343167 w 676189"/>
                <a:gd name="connsiteY0" fmla="*/ 25357 h 405713"/>
                <a:gd name="connsiteX1" fmla="*/ 25357 w 676189"/>
                <a:gd name="connsiteY1" fmla="*/ 203871 h 405713"/>
                <a:gd name="connsiteX2" fmla="*/ 339448 w 676189"/>
                <a:gd name="connsiteY2" fmla="*/ 387119 h 405713"/>
                <a:gd name="connsiteX3" fmla="*/ 658271 w 676189"/>
                <a:gd name="connsiteY3" fmla="*/ 207252 h 405713"/>
              </a:gdLst>
              <a:ahLst/>
              <a:cxnLst>
                <a:cxn ang="0">
                  <a:pos x="connsiteX0" y="connsiteY0"/>
                </a:cxn>
                <a:cxn ang="0">
                  <a:pos x="connsiteX1" y="connsiteY1"/>
                </a:cxn>
                <a:cxn ang="0">
                  <a:pos x="connsiteX2" y="connsiteY2"/>
                </a:cxn>
                <a:cxn ang="0">
                  <a:pos x="connsiteX3" y="connsiteY3"/>
                </a:cxn>
              </a:cxnLst>
              <a:rect l="l" t="t" r="r" b="b"/>
              <a:pathLst>
                <a:path w="676189" h="405713">
                  <a:moveTo>
                    <a:pt x="343167" y="25357"/>
                  </a:moveTo>
                  <a:lnTo>
                    <a:pt x="25357" y="203871"/>
                  </a:lnTo>
                  <a:lnTo>
                    <a:pt x="339448" y="387119"/>
                  </a:lnTo>
                  <a:lnTo>
                    <a:pt x="658271" y="207252"/>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060B7A2F-B565-424E-A72E-92A1C4F042FE}"/>
                </a:ext>
              </a:extLst>
            </p:cNvPr>
            <p:cNvSpPr/>
            <p:nvPr/>
          </p:nvSpPr>
          <p:spPr>
            <a:xfrm>
              <a:off x="9047165" y="12964488"/>
              <a:ext cx="676268" cy="473388"/>
            </a:xfrm>
            <a:custGeom>
              <a:avLst/>
              <a:gdLst>
                <a:gd name="connsiteX0" fmla="*/ 657933 w 676189"/>
                <a:gd name="connsiteY0" fmla="*/ 28400 h 473332"/>
                <a:gd name="connsiteX1" fmla="*/ 25357 w 676189"/>
                <a:gd name="connsiteY1" fmla="*/ 25357 h 473332"/>
                <a:gd name="connsiteX2" fmla="*/ 25357 w 676189"/>
                <a:gd name="connsiteY2" fmla="*/ 280619 h 473332"/>
                <a:gd name="connsiteX3" fmla="*/ 339447 w 676189"/>
                <a:gd name="connsiteY3" fmla="*/ 463866 h 473332"/>
                <a:gd name="connsiteX4" fmla="*/ 657933 w 676189"/>
                <a:gd name="connsiteY4" fmla="*/ 283999 h 473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189" h="473332">
                  <a:moveTo>
                    <a:pt x="657933" y="28400"/>
                  </a:moveTo>
                  <a:lnTo>
                    <a:pt x="25357" y="25357"/>
                  </a:lnTo>
                  <a:lnTo>
                    <a:pt x="25357" y="280619"/>
                  </a:lnTo>
                  <a:lnTo>
                    <a:pt x="339447" y="463866"/>
                  </a:lnTo>
                  <a:lnTo>
                    <a:pt x="657933" y="283999"/>
                  </a:lnTo>
                  <a:close/>
                </a:path>
              </a:pathLst>
            </a:custGeom>
            <a:solidFill>
              <a:schemeClr val="bg1">
                <a:lumMod val="75000"/>
              </a:schemeClr>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A8C0574-D1E3-41F4-9545-B8C8DF60C28C}"/>
                </a:ext>
              </a:extLst>
            </p:cNvPr>
            <p:cNvSpPr/>
            <p:nvPr/>
          </p:nvSpPr>
          <p:spPr>
            <a:xfrm>
              <a:off x="9361292" y="12966179"/>
              <a:ext cx="338134" cy="473388"/>
            </a:xfrm>
            <a:custGeom>
              <a:avLst/>
              <a:gdLst>
                <a:gd name="connsiteX0" fmla="*/ 25357 w 338094"/>
                <a:gd name="connsiteY0" fmla="*/ 25357 h 473332"/>
                <a:gd name="connsiteX1" fmla="*/ 25357 w 338094"/>
                <a:gd name="connsiteY1" fmla="*/ 462175 h 473332"/>
                <a:gd name="connsiteX2" fmla="*/ 25357 w 338094"/>
                <a:gd name="connsiteY2" fmla="*/ 462175 h 473332"/>
                <a:gd name="connsiteX3" fmla="*/ 343843 w 338094"/>
                <a:gd name="connsiteY3" fmla="*/ 282308 h 473332"/>
                <a:gd name="connsiteX4" fmla="*/ 343843 w 338094"/>
                <a:gd name="connsiteY4" fmla="*/ 26709 h 473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094" h="473332">
                  <a:moveTo>
                    <a:pt x="25357" y="25357"/>
                  </a:moveTo>
                  <a:lnTo>
                    <a:pt x="25357" y="462175"/>
                  </a:lnTo>
                  <a:lnTo>
                    <a:pt x="25357" y="462175"/>
                  </a:lnTo>
                  <a:lnTo>
                    <a:pt x="343843" y="282308"/>
                  </a:lnTo>
                  <a:lnTo>
                    <a:pt x="343843" y="26709"/>
                  </a:lnTo>
                  <a:close/>
                </a:path>
              </a:pathLst>
            </a:custGeom>
            <a:solidFill>
              <a:schemeClr val="bg1">
                <a:lumMod val="65000"/>
              </a:schemeClr>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32CF1C9-06B4-47D6-A65E-8000224C37D4}"/>
                </a:ext>
              </a:extLst>
            </p:cNvPr>
            <p:cNvSpPr/>
            <p:nvPr/>
          </p:nvSpPr>
          <p:spPr>
            <a:xfrm>
              <a:off x="9047165" y="12785615"/>
              <a:ext cx="676268" cy="405761"/>
            </a:xfrm>
            <a:custGeom>
              <a:avLst/>
              <a:gdLst>
                <a:gd name="connsiteX0" fmla="*/ 343167 w 676189"/>
                <a:gd name="connsiteY0" fmla="*/ 25357 h 405713"/>
                <a:gd name="connsiteX1" fmla="*/ 25357 w 676189"/>
                <a:gd name="connsiteY1" fmla="*/ 204210 h 405713"/>
                <a:gd name="connsiteX2" fmla="*/ 339447 w 676189"/>
                <a:gd name="connsiteY2" fmla="*/ 387119 h 405713"/>
                <a:gd name="connsiteX3" fmla="*/ 657933 w 676189"/>
                <a:gd name="connsiteY3" fmla="*/ 207252 h 405713"/>
              </a:gdLst>
              <a:ahLst/>
              <a:cxnLst>
                <a:cxn ang="0">
                  <a:pos x="connsiteX0" y="connsiteY0"/>
                </a:cxn>
                <a:cxn ang="0">
                  <a:pos x="connsiteX1" y="connsiteY1"/>
                </a:cxn>
                <a:cxn ang="0">
                  <a:pos x="connsiteX2" y="connsiteY2"/>
                </a:cxn>
                <a:cxn ang="0">
                  <a:pos x="connsiteX3" y="connsiteY3"/>
                </a:cxn>
              </a:cxnLst>
              <a:rect l="l" t="t" r="r" b="b"/>
              <a:pathLst>
                <a:path w="676189" h="405713">
                  <a:moveTo>
                    <a:pt x="343167" y="25357"/>
                  </a:moveTo>
                  <a:lnTo>
                    <a:pt x="25357" y="204210"/>
                  </a:lnTo>
                  <a:lnTo>
                    <a:pt x="339447" y="387119"/>
                  </a:lnTo>
                  <a:lnTo>
                    <a:pt x="657933" y="207252"/>
                  </a:lnTo>
                  <a:close/>
                </a:path>
              </a:pathLst>
            </a:custGeom>
            <a:solidFill>
              <a:schemeClr val="tx1">
                <a:lumMod val="50000"/>
                <a:lumOff val="50000"/>
              </a:schemeClr>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185005A3-17F5-48B4-9764-C0D6E2486500}"/>
                </a:ext>
              </a:extLst>
            </p:cNvPr>
            <p:cNvSpPr/>
            <p:nvPr/>
          </p:nvSpPr>
          <p:spPr>
            <a:xfrm>
              <a:off x="9196217" y="8568682"/>
              <a:ext cx="236693" cy="777708"/>
            </a:xfrm>
            <a:custGeom>
              <a:avLst/>
              <a:gdLst>
                <a:gd name="connsiteX0" fmla="*/ 172493 w 236666"/>
                <a:gd name="connsiteY0" fmla="*/ 89998 h 777618"/>
                <a:gd name="connsiteX1" fmla="*/ 104198 w 236666"/>
                <a:gd name="connsiteY1" fmla="*/ 288798 h 777618"/>
                <a:gd name="connsiteX2" fmla="*/ 97436 w 236666"/>
                <a:gd name="connsiteY2" fmla="*/ 447365 h 777618"/>
                <a:gd name="connsiteX3" fmla="*/ 89998 w 236666"/>
                <a:gd name="connsiteY3" fmla="*/ 660364 h 777618"/>
                <a:gd name="connsiteX4" fmla="*/ 94732 w 236666"/>
                <a:gd name="connsiteY4" fmla="*/ 701950 h 777618"/>
                <a:gd name="connsiteX5" fmla="*/ 94732 w 236666"/>
                <a:gd name="connsiteY5" fmla="*/ 702626 h 777618"/>
                <a:gd name="connsiteX6" fmla="*/ 108931 w 236666"/>
                <a:gd name="connsiteY6" fmla="*/ 547779 h 777618"/>
                <a:gd name="connsiteX7" fmla="*/ 133951 w 236666"/>
                <a:gd name="connsiteY7" fmla="*/ 457169 h 777618"/>
                <a:gd name="connsiteX8" fmla="*/ 124822 w 236666"/>
                <a:gd name="connsiteY8" fmla="*/ 326664 h 777618"/>
                <a:gd name="connsiteX9" fmla="*/ 172156 w 236666"/>
                <a:gd name="connsiteY9" fmla="*/ 240450 h 777618"/>
                <a:gd name="connsiteX10" fmla="*/ 172493 w 236666"/>
                <a:gd name="connsiteY10" fmla="*/ 89998 h 77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666" h="777618">
                  <a:moveTo>
                    <a:pt x="172493" y="89998"/>
                  </a:moveTo>
                  <a:cubicBezTo>
                    <a:pt x="172493" y="89998"/>
                    <a:pt x="177227" y="230984"/>
                    <a:pt x="104198" y="288798"/>
                  </a:cubicBezTo>
                  <a:lnTo>
                    <a:pt x="97436" y="447365"/>
                  </a:lnTo>
                  <a:cubicBezTo>
                    <a:pt x="94056" y="529183"/>
                    <a:pt x="90675" y="619793"/>
                    <a:pt x="89998" y="660364"/>
                  </a:cubicBezTo>
                  <a:cubicBezTo>
                    <a:pt x="92027" y="673550"/>
                    <a:pt x="93379" y="687412"/>
                    <a:pt x="94732" y="701950"/>
                  </a:cubicBezTo>
                  <a:lnTo>
                    <a:pt x="94732" y="702626"/>
                  </a:lnTo>
                  <a:lnTo>
                    <a:pt x="108931" y="547779"/>
                  </a:lnTo>
                  <a:lnTo>
                    <a:pt x="133951" y="457169"/>
                  </a:lnTo>
                  <a:lnTo>
                    <a:pt x="124822" y="326664"/>
                  </a:lnTo>
                  <a:lnTo>
                    <a:pt x="172156" y="240450"/>
                  </a:lnTo>
                  <a:cubicBezTo>
                    <a:pt x="172493" y="240789"/>
                    <a:pt x="185679" y="153898"/>
                    <a:pt x="172493" y="89998"/>
                  </a:cubicBezTo>
                  <a:close/>
                </a:path>
              </a:pathLst>
            </a:custGeom>
            <a:solidFill>
              <a:srgbClr val="344E63"/>
            </a:solidFill>
            <a:ln w="33806" cap="flat">
              <a:noFill/>
              <a:prstDash val="solid"/>
              <a:miter/>
            </a:ln>
          </p:spPr>
          <p:txBody>
            <a:bodyPr rtlCol="0" anchor="ctr"/>
            <a:lstStyle/>
            <a:p>
              <a:endParaRPr lang="en-US"/>
            </a:p>
          </p:txBody>
        </p:sp>
      </p:grpSp>
      <p:sp>
        <p:nvSpPr>
          <p:cNvPr id="301" name="Rectangle 300">
            <a:extLst>
              <a:ext uri="{FF2B5EF4-FFF2-40B4-BE49-F238E27FC236}">
                <a16:creationId xmlns:a16="http://schemas.microsoft.com/office/drawing/2014/main" id="{EE7EB1F6-8207-4D25-8C2A-C7CC744F1A05}"/>
              </a:ext>
            </a:extLst>
          </p:cNvPr>
          <p:cNvSpPr/>
          <p:nvPr/>
        </p:nvSpPr>
        <p:spPr>
          <a:xfrm>
            <a:off x="15339627" y="6478863"/>
            <a:ext cx="6169222" cy="3170099"/>
          </a:xfrm>
          <a:prstGeom prst="rect">
            <a:avLst/>
          </a:prstGeom>
        </p:spPr>
        <p:txBody>
          <a:bodyPr wrap="square">
            <a:spAutoFit/>
          </a:bodyPr>
          <a:lstStyle/>
          <a:p>
            <a:r>
              <a:rPr lang="en-US" sz="2000" b="1" dirty="0"/>
              <a:t>Lorem Ipsum</a:t>
            </a:r>
            <a:r>
              <a:rPr lang="en-US" sz="20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including versions of Lorem Ipsum.</a:t>
            </a:r>
          </a:p>
        </p:txBody>
      </p:sp>
      <p:grpSp>
        <p:nvGrpSpPr>
          <p:cNvPr id="302" name="Group 301">
            <a:extLst>
              <a:ext uri="{FF2B5EF4-FFF2-40B4-BE49-F238E27FC236}">
                <a16:creationId xmlns:a16="http://schemas.microsoft.com/office/drawing/2014/main" id="{EF9DA206-BCF8-4825-8A31-1F90F59D4530}"/>
              </a:ext>
            </a:extLst>
          </p:cNvPr>
          <p:cNvGrpSpPr/>
          <p:nvPr/>
        </p:nvGrpSpPr>
        <p:grpSpPr>
          <a:xfrm>
            <a:off x="15591585" y="10053227"/>
            <a:ext cx="3030396" cy="838864"/>
            <a:chOff x="2364425" y="8842741"/>
            <a:chExt cx="3030396" cy="838864"/>
          </a:xfrm>
          <a:solidFill>
            <a:schemeClr val="accent2"/>
          </a:solidFill>
        </p:grpSpPr>
        <p:sp>
          <p:nvSpPr>
            <p:cNvPr id="303" name="Freeform: Shape 302">
              <a:extLst>
                <a:ext uri="{FF2B5EF4-FFF2-40B4-BE49-F238E27FC236}">
                  <a16:creationId xmlns:a16="http://schemas.microsoft.com/office/drawing/2014/main" id="{34237AF7-E51F-4167-A587-7134B79DEC6C}"/>
                </a:ext>
              </a:extLst>
            </p:cNvPr>
            <p:cNvSpPr/>
            <p:nvPr/>
          </p:nvSpPr>
          <p:spPr>
            <a:xfrm>
              <a:off x="2364425" y="8842741"/>
              <a:ext cx="3030396" cy="838864"/>
            </a:xfrm>
            <a:custGeom>
              <a:avLst/>
              <a:gdLst>
                <a:gd name="connsiteX0" fmla="*/ 2480549 w 2850112"/>
                <a:gd name="connsiteY0" fmla="*/ 784387 h 788958"/>
                <a:gd name="connsiteX1" fmla="*/ 372846 w 2850112"/>
                <a:gd name="connsiteY1" fmla="*/ 784387 h 788958"/>
                <a:gd name="connsiteX2" fmla="*/ 7657 w 2850112"/>
                <a:gd name="connsiteY2" fmla="*/ 396022 h 788958"/>
                <a:gd name="connsiteX3" fmla="*/ 372846 w 2850112"/>
                <a:gd name="connsiteY3" fmla="*/ 7657 h 788958"/>
                <a:gd name="connsiteX4" fmla="*/ 2480549 w 2850112"/>
                <a:gd name="connsiteY4" fmla="*/ 7657 h 788958"/>
                <a:gd name="connsiteX5" fmla="*/ 2845738 w 2850112"/>
                <a:gd name="connsiteY5" fmla="*/ 396022 h 788958"/>
                <a:gd name="connsiteX6" fmla="*/ 2480549 w 2850112"/>
                <a:gd name="connsiteY6" fmla="*/ 784387 h 7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112" h="788958">
                  <a:moveTo>
                    <a:pt x="2480549" y="784387"/>
                  </a:moveTo>
                  <a:lnTo>
                    <a:pt x="372846" y="784387"/>
                  </a:lnTo>
                  <a:cubicBezTo>
                    <a:pt x="171169" y="784387"/>
                    <a:pt x="7657" y="610520"/>
                    <a:pt x="7657" y="396022"/>
                  </a:cubicBezTo>
                  <a:cubicBezTo>
                    <a:pt x="7657" y="181524"/>
                    <a:pt x="171169" y="7657"/>
                    <a:pt x="372846" y="7657"/>
                  </a:cubicBezTo>
                  <a:lnTo>
                    <a:pt x="2480549" y="7657"/>
                  </a:lnTo>
                  <a:cubicBezTo>
                    <a:pt x="2682325" y="7657"/>
                    <a:pt x="2845738" y="181524"/>
                    <a:pt x="2845738" y="396022"/>
                  </a:cubicBezTo>
                  <a:cubicBezTo>
                    <a:pt x="2845738" y="610520"/>
                    <a:pt x="2682227" y="784387"/>
                    <a:pt x="2480549" y="784387"/>
                  </a:cubicBezTo>
                </a:path>
              </a:pathLst>
            </a:custGeom>
            <a:grpFill/>
            <a:ln w="9860" cap="flat">
              <a:noFill/>
              <a:prstDash val="solid"/>
              <a:miter/>
            </a:ln>
          </p:spPr>
          <p:txBody>
            <a:bodyPr rtlCol="0" anchor="ctr"/>
            <a:lstStyle/>
            <a:p>
              <a:endParaRPr lang="en-US"/>
            </a:p>
          </p:txBody>
        </p:sp>
        <p:sp>
          <p:nvSpPr>
            <p:cNvPr id="304" name="Rectangle 303">
              <a:extLst>
                <a:ext uri="{FF2B5EF4-FFF2-40B4-BE49-F238E27FC236}">
                  <a16:creationId xmlns:a16="http://schemas.microsoft.com/office/drawing/2014/main" id="{A77F0BE5-877D-4560-82A3-1C0A328BD9C3}"/>
                </a:ext>
              </a:extLst>
            </p:cNvPr>
            <p:cNvSpPr/>
            <p:nvPr/>
          </p:nvSpPr>
          <p:spPr>
            <a:xfrm>
              <a:off x="2956283" y="9019034"/>
              <a:ext cx="1912575" cy="461665"/>
            </a:xfrm>
            <a:prstGeom prst="rect">
              <a:avLst/>
            </a:prstGeom>
            <a:grpFill/>
          </p:spPr>
          <p:txBody>
            <a:bodyPr wrap="none">
              <a:spAutoFit/>
            </a:bodyPr>
            <a:lstStyle/>
            <a:p>
              <a:pPr algn="ctr"/>
              <a:r>
                <a:rPr lang="en-US" sz="2400" b="1" dirty="0">
                  <a:solidFill>
                    <a:schemeClr val="bg1"/>
                  </a:solidFill>
                </a:rPr>
                <a:t>Lorem Ipsum</a:t>
              </a:r>
              <a:r>
                <a:rPr lang="en-US" sz="2400" dirty="0">
                  <a:solidFill>
                    <a:schemeClr val="bg1"/>
                  </a:solidFill>
                </a:rPr>
                <a:t> </a:t>
              </a:r>
            </a:p>
          </p:txBody>
        </p:sp>
      </p:grpSp>
      <p:sp>
        <p:nvSpPr>
          <p:cNvPr id="305" name="Rectangle 304">
            <a:extLst>
              <a:ext uri="{FF2B5EF4-FFF2-40B4-BE49-F238E27FC236}">
                <a16:creationId xmlns:a16="http://schemas.microsoft.com/office/drawing/2014/main" id="{B9B2265B-F7A1-4D5A-B29C-96BCF6273D33}"/>
              </a:ext>
            </a:extLst>
          </p:cNvPr>
          <p:cNvSpPr/>
          <p:nvPr/>
        </p:nvSpPr>
        <p:spPr>
          <a:xfrm>
            <a:off x="15339627" y="5094405"/>
            <a:ext cx="7774938" cy="830997"/>
          </a:xfrm>
          <a:prstGeom prst="rect">
            <a:avLst/>
          </a:prstGeom>
        </p:spPr>
        <p:txBody>
          <a:bodyPr wrap="square">
            <a:spAutoFit/>
          </a:bodyPr>
          <a:lstStyle/>
          <a:p>
            <a:r>
              <a:rPr lang="en-US" b="1" dirty="0"/>
              <a:t>MARKETING</a:t>
            </a:r>
            <a:endParaRPr lang="en-US" dirty="0"/>
          </a:p>
        </p:txBody>
      </p:sp>
    </p:spTree>
    <p:extLst>
      <p:ext uri="{BB962C8B-B14F-4D97-AF65-F5344CB8AC3E}">
        <p14:creationId xmlns:p14="http://schemas.microsoft.com/office/powerpoint/2010/main" val="9644640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812A7EB-EC5D-4883-A7E7-B5867E5B2389}"/>
              </a:ext>
            </a:extLst>
          </p:cNvPr>
          <p:cNvGrpSpPr/>
          <p:nvPr/>
        </p:nvGrpSpPr>
        <p:grpSpPr>
          <a:xfrm>
            <a:off x="1464395" y="1602210"/>
            <a:ext cx="11241533" cy="10951401"/>
            <a:chOff x="1065315" y="10001"/>
            <a:chExt cx="13966715" cy="13606249"/>
          </a:xfrm>
        </p:grpSpPr>
        <p:sp>
          <p:nvSpPr>
            <p:cNvPr id="5" name="Freeform: Shape 4">
              <a:extLst>
                <a:ext uri="{FF2B5EF4-FFF2-40B4-BE49-F238E27FC236}">
                  <a16:creationId xmlns:a16="http://schemas.microsoft.com/office/drawing/2014/main" id="{5ECACA4D-C9F7-43A4-9AEB-A106D2FBDF23}"/>
                </a:ext>
              </a:extLst>
            </p:cNvPr>
            <p:cNvSpPr/>
            <p:nvPr/>
          </p:nvSpPr>
          <p:spPr>
            <a:xfrm>
              <a:off x="4692074" y="6937528"/>
              <a:ext cx="8955424" cy="5245855"/>
            </a:xfrm>
            <a:custGeom>
              <a:avLst/>
              <a:gdLst>
                <a:gd name="connsiteX0" fmla="*/ 5165820 w 8954387"/>
                <a:gd name="connsiteY0" fmla="*/ 28100 h 5245247"/>
                <a:gd name="connsiteX1" fmla="*/ 28100 w 8954387"/>
                <a:gd name="connsiteY1" fmla="*/ 3055731 h 5245247"/>
                <a:gd name="connsiteX2" fmla="*/ 3785945 w 8954387"/>
                <a:gd name="connsiteY2" fmla="*/ 5246372 h 5245247"/>
                <a:gd name="connsiteX3" fmla="*/ 8928911 w 8954387"/>
                <a:gd name="connsiteY3" fmla="*/ 2210122 h 5245247"/>
              </a:gdLst>
              <a:ahLst/>
              <a:cxnLst>
                <a:cxn ang="0">
                  <a:pos x="connsiteX0" y="connsiteY0"/>
                </a:cxn>
                <a:cxn ang="0">
                  <a:pos x="connsiteX1" y="connsiteY1"/>
                </a:cxn>
                <a:cxn ang="0">
                  <a:pos x="connsiteX2" y="connsiteY2"/>
                </a:cxn>
                <a:cxn ang="0">
                  <a:pos x="connsiteX3" y="connsiteY3"/>
                </a:cxn>
              </a:cxnLst>
              <a:rect l="l" t="t" r="r" b="b"/>
              <a:pathLst>
                <a:path w="8954387" h="5245247">
                  <a:moveTo>
                    <a:pt x="5165820" y="28100"/>
                  </a:moveTo>
                  <a:lnTo>
                    <a:pt x="28100" y="3055731"/>
                  </a:lnTo>
                  <a:lnTo>
                    <a:pt x="3785945" y="5246372"/>
                  </a:lnTo>
                  <a:lnTo>
                    <a:pt x="8928911" y="2210122"/>
                  </a:lnTo>
                  <a:close/>
                </a:path>
              </a:pathLst>
            </a:custGeom>
            <a:solidFill>
              <a:srgbClr val="C8E6EB"/>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4B2DC88F-0786-46FE-A0EE-566A843FB36D}"/>
                </a:ext>
              </a:extLst>
            </p:cNvPr>
            <p:cNvSpPr/>
            <p:nvPr/>
          </p:nvSpPr>
          <p:spPr>
            <a:xfrm>
              <a:off x="4923642" y="8790065"/>
              <a:ext cx="8768072" cy="3259924"/>
            </a:xfrm>
            <a:custGeom>
              <a:avLst/>
              <a:gdLst>
                <a:gd name="connsiteX0" fmla="*/ 28100 w 8767057"/>
                <a:gd name="connsiteY0" fmla="*/ 959505 h 3259546"/>
                <a:gd name="connsiteX1" fmla="*/ 28100 w 8767057"/>
                <a:gd name="connsiteY1" fmla="*/ 1152081 h 3259546"/>
                <a:gd name="connsiteX2" fmla="*/ 3619596 w 8767057"/>
                <a:gd name="connsiteY2" fmla="*/ 3256924 h 3259546"/>
                <a:gd name="connsiteX3" fmla="*/ 8762936 w 8767057"/>
                <a:gd name="connsiteY3" fmla="*/ 220675 h 3259546"/>
                <a:gd name="connsiteX4" fmla="*/ 8762936 w 8767057"/>
                <a:gd name="connsiteY4" fmla="*/ 28100 h 3259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057" h="3259546">
                  <a:moveTo>
                    <a:pt x="28100" y="959505"/>
                  </a:moveTo>
                  <a:lnTo>
                    <a:pt x="28100" y="1152081"/>
                  </a:lnTo>
                  <a:lnTo>
                    <a:pt x="3619596" y="3256924"/>
                  </a:lnTo>
                  <a:lnTo>
                    <a:pt x="8762936" y="220675"/>
                  </a:lnTo>
                  <a:lnTo>
                    <a:pt x="8762936" y="28100"/>
                  </a:lnTo>
                  <a:close/>
                </a:path>
              </a:pathLst>
            </a:custGeom>
            <a:solidFill>
              <a:srgbClr val="3C82A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4BF0CC56-07E4-4779-B193-CB842547DE97}"/>
                </a:ext>
              </a:extLst>
            </p:cNvPr>
            <p:cNvSpPr/>
            <p:nvPr/>
          </p:nvSpPr>
          <p:spPr>
            <a:xfrm>
              <a:off x="8515554" y="8790065"/>
              <a:ext cx="5170914" cy="3259924"/>
            </a:xfrm>
            <a:custGeom>
              <a:avLst/>
              <a:gdLst>
                <a:gd name="connsiteX0" fmla="*/ 28100 w 5170315"/>
                <a:gd name="connsiteY0" fmla="*/ 3064348 h 3259546"/>
                <a:gd name="connsiteX1" fmla="*/ 28100 w 5170315"/>
                <a:gd name="connsiteY1" fmla="*/ 3256924 h 3259546"/>
                <a:gd name="connsiteX2" fmla="*/ 5171440 w 5170315"/>
                <a:gd name="connsiteY2" fmla="*/ 220675 h 3259546"/>
                <a:gd name="connsiteX3" fmla="*/ 5171440 w 5170315"/>
                <a:gd name="connsiteY3" fmla="*/ 28100 h 3259546"/>
              </a:gdLst>
              <a:ahLst/>
              <a:cxnLst>
                <a:cxn ang="0">
                  <a:pos x="connsiteX0" y="connsiteY0"/>
                </a:cxn>
                <a:cxn ang="0">
                  <a:pos x="connsiteX1" y="connsiteY1"/>
                </a:cxn>
                <a:cxn ang="0">
                  <a:pos x="connsiteX2" y="connsiteY2"/>
                </a:cxn>
                <a:cxn ang="0">
                  <a:pos x="connsiteX3" y="connsiteY3"/>
                </a:cxn>
              </a:cxnLst>
              <a:rect l="l" t="t" r="r" b="b"/>
              <a:pathLst>
                <a:path w="5170315" h="3259546">
                  <a:moveTo>
                    <a:pt x="28100" y="3064348"/>
                  </a:moveTo>
                  <a:lnTo>
                    <a:pt x="28100" y="3256924"/>
                  </a:lnTo>
                  <a:lnTo>
                    <a:pt x="5171440" y="220675"/>
                  </a:lnTo>
                  <a:lnTo>
                    <a:pt x="5171440" y="28100"/>
                  </a:lnTo>
                  <a:close/>
                </a:path>
              </a:pathLst>
            </a:custGeom>
            <a:solidFill>
              <a:srgbClr val="05CDF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5144B2C0-6598-4C4F-A627-3FEDEF8E83A7}"/>
                </a:ext>
              </a:extLst>
            </p:cNvPr>
            <p:cNvSpPr/>
            <p:nvPr/>
          </p:nvSpPr>
          <p:spPr>
            <a:xfrm>
              <a:off x="4923642" y="6693971"/>
              <a:ext cx="8768072" cy="5170914"/>
            </a:xfrm>
            <a:custGeom>
              <a:avLst/>
              <a:gdLst>
                <a:gd name="connsiteX0" fmla="*/ 5165820 w 8767057"/>
                <a:gd name="connsiteY0" fmla="*/ 28100 h 5170315"/>
                <a:gd name="connsiteX1" fmla="*/ 28100 w 8767057"/>
                <a:gd name="connsiteY1" fmla="*/ 3055356 h 5170315"/>
                <a:gd name="connsiteX2" fmla="*/ 3619596 w 8767057"/>
                <a:gd name="connsiteY2" fmla="*/ 5160199 h 5170315"/>
                <a:gd name="connsiteX3" fmla="*/ 8762936 w 8767057"/>
                <a:gd name="connsiteY3" fmla="*/ 2123951 h 5170315"/>
              </a:gdLst>
              <a:ahLst/>
              <a:cxnLst>
                <a:cxn ang="0">
                  <a:pos x="connsiteX0" y="connsiteY0"/>
                </a:cxn>
                <a:cxn ang="0">
                  <a:pos x="connsiteX1" y="connsiteY1"/>
                </a:cxn>
                <a:cxn ang="0">
                  <a:pos x="connsiteX2" y="connsiteY2"/>
                </a:cxn>
                <a:cxn ang="0">
                  <a:pos x="connsiteX3" y="connsiteY3"/>
                </a:cxn>
              </a:cxnLst>
              <a:rect l="l" t="t" r="r" b="b"/>
              <a:pathLst>
                <a:path w="8767057" h="5170315">
                  <a:moveTo>
                    <a:pt x="5165820" y="28100"/>
                  </a:moveTo>
                  <a:lnTo>
                    <a:pt x="28100" y="3055356"/>
                  </a:lnTo>
                  <a:lnTo>
                    <a:pt x="3619596" y="5160199"/>
                  </a:lnTo>
                  <a:lnTo>
                    <a:pt x="8762936" y="2123951"/>
                  </a:lnTo>
                  <a:close/>
                </a:path>
              </a:pathLst>
            </a:custGeom>
            <a:solidFill>
              <a:srgbClr val="6EE1FF"/>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0C6E30AC-C3B1-4A78-A8A2-58365486B032}"/>
                </a:ext>
              </a:extLst>
            </p:cNvPr>
            <p:cNvSpPr/>
            <p:nvPr/>
          </p:nvSpPr>
          <p:spPr>
            <a:xfrm>
              <a:off x="5383403" y="6963757"/>
              <a:ext cx="6707200" cy="3934391"/>
            </a:xfrm>
            <a:custGeom>
              <a:avLst/>
              <a:gdLst>
                <a:gd name="connsiteX0" fmla="*/ 4772052 w 6706424"/>
                <a:gd name="connsiteY0" fmla="*/ 28100 h 3933935"/>
                <a:gd name="connsiteX1" fmla="*/ 28100 w 6706424"/>
                <a:gd name="connsiteY1" fmla="*/ 2823817 h 3933935"/>
                <a:gd name="connsiteX2" fmla="*/ 1933249 w 6706424"/>
                <a:gd name="connsiteY2" fmla="*/ 3940305 h 3933935"/>
                <a:gd name="connsiteX3" fmla="*/ 6682446 w 6706424"/>
                <a:gd name="connsiteY3" fmla="*/ 1136720 h 3933935"/>
              </a:gdLst>
              <a:ahLst/>
              <a:cxnLst>
                <a:cxn ang="0">
                  <a:pos x="connsiteX0" y="connsiteY0"/>
                </a:cxn>
                <a:cxn ang="0">
                  <a:pos x="connsiteX1" y="connsiteY1"/>
                </a:cxn>
                <a:cxn ang="0">
                  <a:pos x="connsiteX2" y="connsiteY2"/>
                </a:cxn>
                <a:cxn ang="0">
                  <a:pos x="connsiteX3" y="connsiteY3"/>
                </a:cxn>
              </a:cxnLst>
              <a:rect l="l" t="t" r="r" b="b"/>
              <a:pathLst>
                <a:path w="6706424" h="3933935">
                  <a:moveTo>
                    <a:pt x="4772052" y="28100"/>
                  </a:moveTo>
                  <a:lnTo>
                    <a:pt x="28100" y="2823817"/>
                  </a:lnTo>
                  <a:lnTo>
                    <a:pt x="1933249" y="3940305"/>
                  </a:lnTo>
                  <a:lnTo>
                    <a:pt x="6682446" y="1136720"/>
                  </a:lnTo>
                  <a:close/>
                </a:path>
              </a:pathLst>
            </a:custGeom>
            <a:solidFill>
              <a:srgbClr val="05CDF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02C7F23-4F68-481D-9700-86261869A39D}"/>
                </a:ext>
              </a:extLst>
            </p:cNvPr>
            <p:cNvSpPr/>
            <p:nvPr/>
          </p:nvSpPr>
          <p:spPr>
            <a:xfrm>
              <a:off x="8815691" y="9095822"/>
              <a:ext cx="2960161" cy="1761109"/>
            </a:xfrm>
            <a:custGeom>
              <a:avLst/>
              <a:gdLst>
                <a:gd name="connsiteX0" fmla="*/ 1794998 w 2959818"/>
                <a:gd name="connsiteY0" fmla="*/ 28100 h 1760904"/>
                <a:gd name="connsiteX1" fmla="*/ 28100 w 2959818"/>
                <a:gd name="connsiteY1" fmla="*/ 1069281 h 1760904"/>
                <a:gd name="connsiteX2" fmla="*/ 1181305 w 2959818"/>
                <a:gd name="connsiteY2" fmla="*/ 1745169 h 1760904"/>
                <a:gd name="connsiteX3" fmla="*/ 2950078 w 2959818"/>
                <a:gd name="connsiteY3" fmla="*/ 701365 h 1760904"/>
              </a:gdLst>
              <a:ahLst/>
              <a:cxnLst>
                <a:cxn ang="0">
                  <a:pos x="connsiteX0" y="connsiteY0"/>
                </a:cxn>
                <a:cxn ang="0">
                  <a:pos x="connsiteX1" y="connsiteY1"/>
                </a:cxn>
                <a:cxn ang="0">
                  <a:pos x="connsiteX2" y="connsiteY2"/>
                </a:cxn>
                <a:cxn ang="0">
                  <a:pos x="connsiteX3" y="connsiteY3"/>
                </a:cxn>
              </a:cxnLst>
              <a:rect l="l" t="t" r="r" b="b"/>
              <a:pathLst>
                <a:path w="2959818" h="1760904">
                  <a:moveTo>
                    <a:pt x="1794998" y="28100"/>
                  </a:moveTo>
                  <a:lnTo>
                    <a:pt x="28100" y="1069281"/>
                  </a:lnTo>
                  <a:lnTo>
                    <a:pt x="1181305" y="1745169"/>
                  </a:lnTo>
                  <a:lnTo>
                    <a:pt x="2950078" y="701365"/>
                  </a:lnTo>
                  <a:close/>
                </a:path>
              </a:pathLst>
            </a:custGeom>
            <a:solidFill>
              <a:srgbClr val="05CDFF"/>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A8CEB622-170F-4AA5-A95F-3296B4809948}"/>
                </a:ext>
              </a:extLst>
            </p:cNvPr>
            <p:cNvSpPr/>
            <p:nvPr/>
          </p:nvSpPr>
          <p:spPr>
            <a:xfrm>
              <a:off x="10025986" y="9836612"/>
              <a:ext cx="861819" cy="524586"/>
            </a:xfrm>
            <a:custGeom>
              <a:avLst/>
              <a:gdLst>
                <a:gd name="connsiteX0" fmla="*/ 50204 w 861719"/>
                <a:gd name="connsiteY0" fmla="*/ 28100 h 524524"/>
                <a:gd name="connsiteX1" fmla="*/ 28100 w 861719"/>
                <a:gd name="connsiteY1" fmla="*/ 39339 h 524524"/>
                <a:gd name="connsiteX2" fmla="*/ 821255 w 861719"/>
                <a:gd name="connsiteY2" fmla="*/ 505417 h 524524"/>
                <a:gd name="connsiteX3" fmla="*/ 845234 w 861719"/>
                <a:gd name="connsiteY3" fmla="*/ 491554 h 524524"/>
              </a:gdLst>
              <a:ahLst/>
              <a:cxnLst>
                <a:cxn ang="0">
                  <a:pos x="connsiteX0" y="connsiteY0"/>
                </a:cxn>
                <a:cxn ang="0">
                  <a:pos x="connsiteX1" y="connsiteY1"/>
                </a:cxn>
                <a:cxn ang="0">
                  <a:pos x="connsiteX2" y="connsiteY2"/>
                </a:cxn>
                <a:cxn ang="0">
                  <a:pos x="connsiteX3" y="connsiteY3"/>
                </a:cxn>
              </a:cxnLst>
              <a:rect l="l" t="t" r="r" b="b"/>
              <a:pathLst>
                <a:path w="861719" h="524524">
                  <a:moveTo>
                    <a:pt x="50204" y="28100"/>
                  </a:moveTo>
                  <a:lnTo>
                    <a:pt x="28100" y="39339"/>
                  </a:lnTo>
                  <a:lnTo>
                    <a:pt x="821255" y="505417"/>
                  </a:lnTo>
                  <a:lnTo>
                    <a:pt x="845234" y="491554"/>
                  </a:lnTo>
                  <a:close/>
                </a:path>
              </a:pathLst>
            </a:custGeom>
            <a:solidFill>
              <a:srgbClr val="6EE1FF"/>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2158B5FF-6DB1-4EB1-928F-4C4092EC7549}"/>
                </a:ext>
              </a:extLst>
            </p:cNvPr>
            <p:cNvSpPr/>
            <p:nvPr/>
          </p:nvSpPr>
          <p:spPr>
            <a:xfrm>
              <a:off x="9914698" y="1476219"/>
              <a:ext cx="187352" cy="936759"/>
            </a:xfrm>
            <a:custGeom>
              <a:avLst/>
              <a:gdLst>
                <a:gd name="connsiteX0" fmla="*/ 175341 w 187330"/>
                <a:gd name="connsiteY0" fmla="*/ 944145 h 936651"/>
                <a:gd name="connsiteX1" fmla="*/ 28100 w 187330"/>
                <a:gd name="connsiteY1" fmla="*/ 883075 h 936651"/>
                <a:gd name="connsiteX2" fmla="*/ 28100 w 187330"/>
                <a:gd name="connsiteY2" fmla="*/ 28100 h 936651"/>
                <a:gd name="connsiteX3" fmla="*/ 175341 w 187330"/>
                <a:gd name="connsiteY3" fmla="*/ 118767 h 936651"/>
              </a:gdLst>
              <a:ahLst/>
              <a:cxnLst>
                <a:cxn ang="0">
                  <a:pos x="connsiteX0" y="connsiteY0"/>
                </a:cxn>
                <a:cxn ang="0">
                  <a:pos x="connsiteX1" y="connsiteY1"/>
                </a:cxn>
                <a:cxn ang="0">
                  <a:pos x="connsiteX2" y="connsiteY2"/>
                </a:cxn>
                <a:cxn ang="0">
                  <a:pos x="connsiteX3" y="connsiteY3"/>
                </a:cxn>
              </a:cxnLst>
              <a:rect l="l" t="t" r="r" b="b"/>
              <a:pathLst>
                <a:path w="187330" h="936651">
                  <a:moveTo>
                    <a:pt x="175341" y="944145"/>
                  </a:moveTo>
                  <a:lnTo>
                    <a:pt x="28100" y="883075"/>
                  </a:lnTo>
                  <a:lnTo>
                    <a:pt x="28100" y="28100"/>
                  </a:lnTo>
                  <a:lnTo>
                    <a:pt x="175341" y="118767"/>
                  </a:lnTo>
                  <a:close/>
                </a:path>
              </a:pathLst>
            </a:custGeom>
            <a:solidFill>
              <a:srgbClr val="85E4F9"/>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777DF1E-6713-491E-AB65-12B72782D6AC}"/>
                </a:ext>
              </a:extLst>
            </p:cNvPr>
            <p:cNvSpPr/>
            <p:nvPr/>
          </p:nvSpPr>
          <p:spPr>
            <a:xfrm>
              <a:off x="4776383" y="1476218"/>
              <a:ext cx="5170914" cy="8168545"/>
            </a:xfrm>
            <a:custGeom>
              <a:avLst/>
              <a:gdLst>
                <a:gd name="connsiteX0" fmla="*/ 5165820 w 5170315"/>
                <a:gd name="connsiteY0" fmla="*/ 28100 h 8167600"/>
                <a:gd name="connsiteX1" fmla="*/ 5165820 w 5170315"/>
                <a:gd name="connsiteY1" fmla="*/ 5154205 h 8167600"/>
                <a:gd name="connsiteX2" fmla="*/ 28100 w 5170315"/>
                <a:gd name="connsiteY2" fmla="*/ 8175843 h 8167600"/>
                <a:gd name="connsiteX3" fmla="*/ 28100 w 5170315"/>
                <a:gd name="connsiteY3" fmla="*/ 3049362 h 8167600"/>
              </a:gdLst>
              <a:ahLst/>
              <a:cxnLst>
                <a:cxn ang="0">
                  <a:pos x="connsiteX0" y="connsiteY0"/>
                </a:cxn>
                <a:cxn ang="0">
                  <a:pos x="connsiteX1" y="connsiteY1"/>
                </a:cxn>
                <a:cxn ang="0">
                  <a:pos x="connsiteX2" y="connsiteY2"/>
                </a:cxn>
                <a:cxn ang="0">
                  <a:pos x="connsiteX3" y="connsiteY3"/>
                </a:cxn>
              </a:cxnLst>
              <a:rect l="l" t="t" r="r" b="b"/>
              <a:pathLst>
                <a:path w="5170315" h="8167600">
                  <a:moveTo>
                    <a:pt x="5165820" y="28100"/>
                  </a:moveTo>
                  <a:lnTo>
                    <a:pt x="5165820" y="5154205"/>
                  </a:lnTo>
                  <a:lnTo>
                    <a:pt x="28100" y="8175843"/>
                  </a:lnTo>
                  <a:lnTo>
                    <a:pt x="28100" y="3049362"/>
                  </a:lnTo>
                  <a:close/>
                </a:path>
              </a:pathLst>
            </a:custGeom>
            <a:solidFill>
              <a:srgbClr val="6EE1FF"/>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1094F98-6653-41D5-BAA3-3CFA25A1BAC7}"/>
                </a:ext>
              </a:extLst>
            </p:cNvPr>
            <p:cNvSpPr/>
            <p:nvPr/>
          </p:nvSpPr>
          <p:spPr>
            <a:xfrm>
              <a:off x="4776382" y="4497831"/>
              <a:ext cx="187352" cy="5245855"/>
            </a:xfrm>
            <a:custGeom>
              <a:avLst/>
              <a:gdLst>
                <a:gd name="connsiteX0" fmla="*/ 175341 w 187330"/>
                <a:gd name="connsiteY0" fmla="*/ 119142 h 5245247"/>
                <a:gd name="connsiteX1" fmla="*/ 175341 w 187330"/>
                <a:gd name="connsiteY1" fmla="*/ 5245248 h 5245247"/>
                <a:gd name="connsiteX2" fmla="*/ 28100 w 187330"/>
                <a:gd name="connsiteY2" fmla="*/ 5154580 h 5245247"/>
                <a:gd name="connsiteX3" fmla="*/ 28100 w 187330"/>
                <a:gd name="connsiteY3" fmla="*/ 28100 h 5245247"/>
              </a:gdLst>
              <a:ahLst/>
              <a:cxnLst>
                <a:cxn ang="0">
                  <a:pos x="connsiteX0" y="connsiteY0"/>
                </a:cxn>
                <a:cxn ang="0">
                  <a:pos x="connsiteX1" y="connsiteY1"/>
                </a:cxn>
                <a:cxn ang="0">
                  <a:pos x="connsiteX2" y="connsiteY2"/>
                </a:cxn>
                <a:cxn ang="0">
                  <a:pos x="connsiteX3" y="connsiteY3"/>
                </a:cxn>
              </a:cxnLst>
              <a:rect l="l" t="t" r="r" b="b"/>
              <a:pathLst>
                <a:path w="187330" h="5245247">
                  <a:moveTo>
                    <a:pt x="175341" y="119142"/>
                  </a:moveTo>
                  <a:lnTo>
                    <a:pt x="175341" y="5245248"/>
                  </a:lnTo>
                  <a:lnTo>
                    <a:pt x="28100" y="5154580"/>
                  </a:lnTo>
                  <a:lnTo>
                    <a:pt x="28100" y="28100"/>
                  </a:lnTo>
                  <a:close/>
                </a:path>
              </a:pathLst>
            </a:custGeom>
            <a:solidFill>
              <a:srgbClr val="3C82AF"/>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4B2D5E4-067F-40C9-AC0A-6673368D4607}"/>
                </a:ext>
              </a:extLst>
            </p:cNvPr>
            <p:cNvSpPr/>
            <p:nvPr/>
          </p:nvSpPr>
          <p:spPr>
            <a:xfrm>
              <a:off x="4923642" y="1566897"/>
              <a:ext cx="5170914" cy="8168545"/>
            </a:xfrm>
            <a:custGeom>
              <a:avLst/>
              <a:gdLst>
                <a:gd name="connsiteX0" fmla="*/ 5165820 w 5170315"/>
                <a:gd name="connsiteY0" fmla="*/ 28100 h 8167600"/>
                <a:gd name="connsiteX1" fmla="*/ 5165820 w 5170315"/>
                <a:gd name="connsiteY1" fmla="*/ 5154580 h 8167600"/>
                <a:gd name="connsiteX2" fmla="*/ 28100 w 5170315"/>
                <a:gd name="connsiteY2" fmla="*/ 8175842 h 8167600"/>
                <a:gd name="connsiteX3" fmla="*/ 28100 w 5170315"/>
                <a:gd name="connsiteY3" fmla="*/ 3049737 h 8167600"/>
              </a:gdLst>
              <a:ahLst/>
              <a:cxnLst>
                <a:cxn ang="0">
                  <a:pos x="connsiteX0" y="connsiteY0"/>
                </a:cxn>
                <a:cxn ang="0">
                  <a:pos x="connsiteX1" y="connsiteY1"/>
                </a:cxn>
                <a:cxn ang="0">
                  <a:pos x="connsiteX2" y="connsiteY2"/>
                </a:cxn>
                <a:cxn ang="0">
                  <a:pos x="connsiteX3" y="connsiteY3"/>
                </a:cxn>
              </a:cxnLst>
              <a:rect l="l" t="t" r="r" b="b"/>
              <a:pathLst>
                <a:path w="5170315" h="8167600">
                  <a:moveTo>
                    <a:pt x="5165820" y="28100"/>
                  </a:moveTo>
                  <a:lnTo>
                    <a:pt x="5165820" y="5154580"/>
                  </a:lnTo>
                  <a:lnTo>
                    <a:pt x="28100" y="8175842"/>
                  </a:lnTo>
                  <a:lnTo>
                    <a:pt x="28100" y="3049737"/>
                  </a:lnTo>
                  <a:close/>
                </a:path>
              </a:pathLst>
            </a:custGeom>
            <a:solidFill>
              <a:srgbClr val="32285F"/>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19411A25-B6F0-4764-8372-89B7FE71F405}"/>
                </a:ext>
              </a:extLst>
            </p:cNvPr>
            <p:cNvSpPr/>
            <p:nvPr/>
          </p:nvSpPr>
          <p:spPr>
            <a:xfrm>
              <a:off x="5043922" y="2092494"/>
              <a:ext cx="4946091" cy="7381667"/>
            </a:xfrm>
            <a:custGeom>
              <a:avLst/>
              <a:gdLst>
                <a:gd name="connsiteX0" fmla="*/ 4909927 w 4945519"/>
                <a:gd name="connsiteY0" fmla="*/ 4591203 h 7380812"/>
                <a:gd name="connsiteX1" fmla="*/ 159605 w 4945519"/>
                <a:gd name="connsiteY1" fmla="*/ 7356573 h 7380812"/>
                <a:gd name="connsiteX2" fmla="*/ 28100 w 4945519"/>
                <a:gd name="connsiteY2" fmla="*/ 7280892 h 7380812"/>
                <a:gd name="connsiteX3" fmla="*/ 28100 w 4945519"/>
                <a:gd name="connsiteY3" fmla="*/ 2893616 h 7380812"/>
                <a:gd name="connsiteX4" fmla="*/ 71560 w 4945519"/>
                <a:gd name="connsiteY4" fmla="*/ 2817935 h 7380812"/>
                <a:gd name="connsiteX5" fmla="*/ 4821882 w 4945519"/>
                <a:gd name="connsiteY5" fmla="*/ 40202 h 7380812"/>
                <a:gd name="connsiteX6" fmla="*/ 4953762 w 4945519"/>
                <a:gd name="connsiteY6" fmla="*/ 115883 h 7380812"/>
                <a:gd name="connsiteX7" fmla="*/ 4953762 w 4945519"/>
                <a:gd name="connsiteY7" fmla="*/ 4515897 h 7380812"/>
                <a:gd name="connsiteX8" fmla="*/ 4909927 w 4945519"/>
                <a:gd name="connsiteY8" fmla="*/ 4591203 h 738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5519" h="7380812">
                  <a:moveTo>
                    <a:pt x="4909927" y="4591203"/>
                  </a:moveTo>
                  <a:lnTo>
                    <a:pt x="159605" y="7356573"/>
                  </a:lnTo>
                  <a:cubicBezTo>
                    <a:pt x="101159" y="7390667"/>
                    <a:pt x="28100" y="7348331"/>
                    <a:pt x="28100" y="7280892"/>
                  </a:cubicBezTo>
                  <a:lnTo>
                    <a:pt x="28100" y="2893616"/>
                  </a:lnTo>
                  <a:cubicBezTo>
                    <a:pt x="28100" y="2862519"/>
                    <a:pt x="44585" y="2833671"/>
                    <a:pt x="71560" y="2817935"/>
                  </a:cubicBezTo>
                  <a:lnTo>
                    <a:pt x="4821882" y="40202"/>
                  </a:lnTo>
                  <a:cubicBezTo>
                    <a:pt x="4880329" y="6107"/>
                    <a:pt x="4953762" y="48069"/>
                    <a:pt x="4953762" y="115883"/>
                  </a:cubicBezTo>
                  <a:lnTo>
                    <a:pt x="4953762" y="4515897"/>
                  </a:lnTo>
                  <a:cubicBezTo>
                    <a:pt x="4953388" y="4546619"/>
                    <a:pt x="4936903" y="4575468"/>
                    <a:pt x="4909927" y="4591203"/>
                  </a:cubicBezTo>
                  <a:close/>
                </a:path>
              </a:pathLst>
            </a:custGeom>
            <a:solidFill>
              <a:srgbClr val="3C82AF"/>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54C2012-2D00-4DA4-B987-1D1AE501D369}"/>
                </a:ext>
              </a:extLst>
            </p:cNvPr>
            <p:cNvSpPr/>
            <p:nvPr/>
          </p:nvSpPr>
          <p:spPr>
            <a:xfrm>
              <a:off x="7461878" y="3197076"/>
              <a:ext cx="112411" cy="149881"/>
            </a:xfrm>
            <a:custGeom>
              <a:avLst/>
              <a:gdLst>
                <a:gd name="connsiteX0" fmla="*/ 59204 w 112398"/>
                <a:gd name="connsiteY0" fmla="*/ 31254 h 149864"/>
                <a:gd name="connsiteX1" fmla="*/ 90301 w 112398"/>
                <a:gd name="connsiteY1" fmla="*/ 68720 h 149864"/>
                <a:gd name="connsiteX2" fmla="*/ 59204 w 112398"/>
                <a:gd name="connsiteY2" fmla="*/ 144776 h 149864"/>
                <a:gd name="connsiteX3" fmla="*/ 28107 w 112398"/>
                <a:gd name="connsiteY3" fmla="*/ 107310 h 149864"/>
                <a:gd name="connsiteX4" fmla="*/ 59204 w 112398"/>
                <a:gd name="connsiteY4" fmla="*/ 31254 h 14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8" h="149864">
                  <a:moveTo>
                    <a:pt x="59204" y="31254"/>
                  </a:moveTo>
                  <a:cubicBezTo>
                    <a:pt x="76438" y="20763"/>
                    <a:pt x="90301" y="37248"/>
                    <a:pt x="90301" y="68720"/>
                  </a:cubicBezTo>
                  <a:cubicBezTo>
                    <a:pt x="90301" y="100191"/>
                    <a:pt x="76438" y="133911"/>
                    <a:pt x="59204" y="144776"/>
                  </a:cubicBezTo>
                  <a:cubicBezTo>
                    <a:pt x="41970" y="155266"/>
                    <a:pt x="28107" y="138781"/>
                    <a:pt x="28107" y="107310"/>
                  </a:cubicBezTo>
                  <a:cubicBezTo>
                    <a:pt x="27732" y="75838"/>
                    <a:pt x="41970" y="41744"/>
                    <a:pt x="59204" y="31254"/>
                  </a:cubicBezTo>
                  <a:close/>
                </a:path>
              </a:pathLst>
            </a:custGeom>
            <a:solidFill>
              <a:srgbClr val="4B6EBC"/>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5CA2537-F3C9-4671-ABD0-43FEAEE6096A}"/>
                </a:ext>
              </a:extLst>
            </p:cNvPr>
            <p:cNvSpPr/>
            <p:nvPr/>
          </p:nvSpPr>
          <p:spPr>
            <a:xfrm>
              <a:off x="7063013" y="10481800"/>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3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5" y="172396"/>
                    <a:pt x="440040" y="185883"/>
                  </a:cubicBezTo>
                  <a:lnTo>
                    <a:pt x="266198" y="288166"/>
                  </a:lnTo>
                  <a:cubicBezTo>
                    <a:pt x="246715" y="299781"/>
                    <a:pt x="222737" y="299781"/>
                    <a:pt x="203629" y="288915"/>
                  </a:cubicBezTo>
                  <a:lnTo>
                    <a:pt x="44773" y="197873"/>
                  </a:lnTo>
                  <a:cubicBezTo>
                    <a:pt x="22293" y="185135"/>
                    <a:pt x="22668" y="152164"/>
                    <a:pt x="45148" y="138677"/>
                  </a:cubicBezTo>
                  <a:lnTo>
                    <a:pt x="216368" y="36769"/>
                  </a:lnTo>
                  <a:cubicBezTo>
                    <a:pt x="235850" y="25529"/>
                    <a:pt x="259829" y="25155"/>
                    <a:pt x="278936" y="36019"/>
                  </a:cubicBezTo>
                  <a:close/>
                </a:path>
              </a:pathLst>
            </a:custGeom>
            <a:solidFill>
              <a:srgbClr val="3C5064"/>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A548470-616E-4973-938C-AC034667B751}"/>
                </a:ext>
              </a:extLst>
            </p:cNvPr>
            <p:cNvSpPr/>
            <p:nvPr/>
          </p:nvSpPr>
          <p:spPr>
            <a:xfrm>
              <a:off x="7421230" y="10270842"/>
              <a:ext cx="449645" cy="299763"/>
            </a:xfrm>
            <a:custGeom>
              <a:avLst/>
              <a:gdLst>
                <a:gd name="connsiteX0" fmla="*/ 278936 w 449592"/>
                <a:gd name="connsiteY0" fmla="*/ 36019 h 299728"/>
                <a:gd name="connsiteX1" fmla="*/ 440414 w 449592"/>
                <a:gd name="connsiteY1" fmla="*/ 126688 h 299728"/>
                <a:gd name="connsiteX2" fmla="*/ 440040 w 449592"/>
                <a:gd name="connsiteY2" fmla="*/ 185883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8"/>
                  </a:lnTo>
                  <a:cubicBezTo>
                    <a:pt x="463269" y="139426"/>
                    <a:pt x="462894" y="172396"/>
                    <a:pt x="440040" y="185883"/>
                  </a:cubicBezTo>
                  <a:lnTo>
                    <a:pt x="266197" y="288166"/>
                  </a:lnTo>
                  <a:cubicBezTo>
                    <a:pt x="246715" y="299781"/>
                    <a:pt x="222737" y="299781"/>
                    <a:pt x="203629" y="288915"/>
                  </a:cubicBezTo>
                  <a:lnTo>
                    <a:pt x="44773" y="197873"/>
                  </a:lnTo>
                  <a:cubicBezTo>
                    <a:pt x="22294" y="185135"/>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F5159F6-1CCE-48C6-809B-6C96882DFFDE}"/>
                </a:ext>
              </a:extLst>
            </p:cNvPr>
            <p:cNvSpPr/>
            <p:nvPr/>
          </p:nvSpPr>
          <p:spPr>
            <a:xfrm>
              <a:off x="7779822" y="10060019"/>
              <a:ext cx="449645" cy="299763"/>
            </a:xfrm>
            <a:custGeom>
              <a:avLst/>
              <a:gdLst>
                <a:gd name="connsiteX0" fmla="*/ 278936 w 449592"/>
                <a:gd name="connsiteY0" fmla="*/ 35884 h 299728"/>
                <a:gd name="connsiteX1" fmla="*/ 440415 w 449592"/>
                <a:gd name="connsiteY1" fmla="*/ 126551 h 299728"/>
                <a:gd name="connsiteX2" fmla="*/ 440040 w 449592"/>
                <a:gd name="connsiteY2" fmla="*/ 185748 h 299728"/>
                <a:gd name="connsiteX3" fmla="*/ 266197 w 449592"/>
                <a:gd name="connsiteY3" fmla="*/ 288030 h 299728"/>
                <a:gd name="connsiteX4" fmla="*/ 203629 w 449592"/>
                <a:gd name="connsiteY4" fmla="*/ 288780 h 299728"/>
                <a:gd name="connsiteX5" fmla="*/ 44773 w 449592"/>
                <a:gd name="connsiteY5" fmla="*/ 197736 h 299728"/>
                <a:gd name="connsiteX6" fmla="*/ 45148 w 449592"/>
                <a:gd name="connsiteY6" fmla="*/ 138540 h 299728"/>
                <a:gd name="connsiteX7" fmla="*/ 216368 w 449592"/>
                <a:gd name="connsiteY7" fmla="*/ 36633 h 299728"/>
                <a:gd name="connsiteX8" fmla="*/ 278936 w 449592"/>
                <a:gd name="connsiteY8" fmla="*/ 35884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4"/>
                  </a:moveTo>
                  <a:lnTo>
                    <a:pt x="440415" y="126551"/>
                  </a:lnTo>
                  <a:cubicBezTo>
                    <a:pt x="463269" y="139289"/>
                    <a:pt x="462894" y="172260"/>
                    <a:pt x="440040" y="185748"/>
                  </a:cubicBezTo>
                  <a:lnTo>
                    <a:pt x="266197" y="288030"/>
                  </a:lnTo>
                  <a:cubicBezTo>
                    <a:pt x="246715" y="299644"/>
                    <a:pt x="222737" y="299644"/>
                    <a:pt x="203629" y="288780"/>
                  </a:cubicBezTo>
                  <a:lnTo>
                    <a:pt x="44773" y="197736"/>
                  </a:lnTo>
                  <a:cubicBezTo>
                    <a:pt x="22294" y="184998"/>
                    <a:pt x="22668" y="152028"/>
                    <a:pt x="45148" y="138540"/>
                  </a:cubicBezTo>
                  <a:lnTo>
                    <a:pt x="216368" y="36633"/>
                  </a:lnTo>
                  <a:cubicBezTo>
                    <a:pt x="235475" y="25767"/>
                    <a:pt x="259454" y="25018"/>
                    <a:pt x="278936" y="35884"/>
                  </a:cubicBezTo>
                  <a:close/>
                </a:path>
              </a:pathLst>
            </a:custGeom>
            <a:solidFill>
              <a:srgbClr val="3C5064"/>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50F63F4-664F-46B3-8CD9-33A4541B7CE1}"/>
                </a:ext>
              </a:extLst>
            </p:cNvPr>
            <p:cNvSpPr/>
            <p:nvPr/>
          </p:nvSpPr>
          <p:spPr>
            <a:xfrm>
              <a:off x="10287715" y="8584300"/>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4" y="172396"/>
                    <a:pt x="440040" y="185884"/>
                  </a:cubicBezTo>
                  <a:lnTo>
                    <a:pt x="266198" y="288166"/>
                  </a:lnTo>
                  <a:cubicBezTo>
                    <a:pt x="246716" y="299781"/>
                    <a:pt x="222737" y="299781"/>
                    <a:pt x="203629" y="288915"/>
                  </a:cubicBezTo>
                  <a:lnTo>
                    <a:pt x="44773" y="197873"/>
                  </a:lnTo>
                  <a:cubicBezTo>
                    <a:pt x="22293" y="185135"/>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6B487DE-59EB-4057-BD54-EDB052FA4AB3}"/>
                </a:ext>
              </a:extLst>
            </p:cNvPr>
            <p:cNvSpPr/>
            <p:nvPr/>
          </p:nvSpPr>
          <p:spPr>
            <a:xfrm>
              <a:off x="10645931" y="8373341"/>
              <a:ext cx="449645" cy="299763"/>
            </a:xfrm>
            <a:custGeom>
              <a:avLst/>
              <a:gdLst>
                <a:gd name="connsiteX0" fmla="*/ 278936 w 449592"/>
                <a:gd name="connsiteY0" fmla="*/ 36020 h 299728"/>
                <a:gd name="connsiteX1" fmla="*/ 440415 w 449592"/>
                <a:gd name="connsiteY1" fmla="*/ 126688 h 299728"/>
                <a:gd name="connsiteX2" fmla="*/ 440041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1" y="185884"/>
                  </a:cubicBezTo>
                  <a:lnTo>
                    <a:pt x="266198" y="288166"/>
                  </a:lnTo>
                  <a:cubicBezTo>
                    <a:pt x="246716" y="299781"/>
                    <a:pt x="222737" y="299781"/>
                    <a:pt x="203629" y="288916"/>
                  </a:cubicBezTo>
                  <a:lnTo>
                    <a:pt x="44773" y="197873"/>
                  </a:lnTo>
                  <a:cubicBezTo>
                    <a:pt x="22293" y="185135"/>
                    <a:pt x="22668" y="152164"/>
                    <a:pt x="45148" y="138676"/>
                  </a:cubicBezTo>
                  <a:lnTo>
                    <a:pt x="216368" y="36769"/>
                  </a:lnTo>
                  <a:cubicBezTo>
                    <a:pt x="235850"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32D59C3-5383-41DE-A306-C212D2FE8515}"/>
                </a:ext>
              </a:extLst>
            </p:cNvPr>
            <p:cNvSpPr/>
            <p:nvPr/>
          </p:nvSpPr>
          <p:spPr>
            <a:xfrm>
              <a:off x="11004149" y="8162519"/>
              <a:ext cx="449645" cy="299763"/>
            </a:xfrm>
            <a:custGeom>
              <a:avLst/>
              <a:gdLst>
                <a:gd name="connsiteX0" fmla="*/ 278936 w 449592"/>
                <a:gd name="connsiteY0" fmla="*/ 35883 h 299728"/>
                <a:gd name="connsiteX1" fmla="*/ 440415 w 449592"/>
                <a:gd name="connsiteY1" fmla="*/ 126551 h 299728"/>
                <a:gd name="connsiteX2" fmla="*/ 440041 w 449592"/>
                <a:gd name="connsiteY2" fmla="*/ 185748 h 299728"/>
                <a:gd name="connsiteX3" fmla="*/ 266198 w 449592"/>
                <a:gd name="connsiteY3" fmla="*/ 288030 h 299728"/>
                <a:gd name="connsiteX4" fmla="*/ 203630 w 449592"/>
                <a:gd name="connsiteY4" fmla="*/ 288779 h 299728"/>
                <a:gd name="connsiteX5" fmla="*/ 44773 w 449592"/>
                <a:gd name="connsiteY5" fmla="*/ 197737 h 299728"/>
                <a:gd name="connsiteX6" fmla="*/ 45148 w 449592"/>
                <a:gd name="connsiteY6" fmla="*/ 138541 h 299728"/>
                <a:gd name="connsiteX7" fmla="*/ 216368 w 449592"/>
                <a:gd name="connsiteY7" fmla="*/ 36633 h 299728"/>
                <a:gd name="connsiteX8" fmla="*/ 278936 w 449592"/>
                <a:gd name="connsiteY8" fmla="*/ 35883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3"/>
                  </a:moveTo>
                  <a:lnTo>
                    <a:pt x="440415" y="126551"/>
                  </a:lnTo>
                  <a:cubicBezTo>
                    <a:pt x="463269" y="139289"/>
                    <a:pt x="462894" y="172260"/>
                    <a:pt x="440041" y="185748"/>
                  </a:cubicBezTo>
                  <a:lnTo>
                    <a:pt x="266198" y="288030"/>
                  </a:lnTo>
                  <a:cubicBezTo>
                    <a:pt x="246716" y="299645"/>
                    <a:pt x="222737" y="299645"/>
                    <a:pt x="203630" y="288779"/>
                  </a:cubicBezTo>
                  <a:lnTo>
                    <a:pt x="44773" y="197737"/>
                  </a:lnTo>
                  <a:cubicBezTo>
                    <a:pt x="22293" y="184998"/>
                    <a:pt x="22668" y="152028"/>
                    <a:pt x="45148" y="138541"/>
                  </a:cubicBezTo>
                  <a:lnTo>
                    <a:pt x="216368" y="36633"/>
                  </a:lnTo>
                  <a:cubicBezTo>
                    <a:pt x="235850" y="25767"/>
                    <a:pt x="259829" y="25018"/>
                    <a:pt x="278936" y="35883"/>
                  </a:cubicBezTo>
                  <a:close/>
                </a:path>
              </a:pathLst>
            </a:custGeom>
            <a:solidFill>
              <a:srgbClr val="3C5064"/>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48E3D6A-648E-4433-B4B1-4EFB84AA2373}"/>
                </a:ext>
              </a:extLst>
            </p:cNvPr>
            <p:cNvSpPr/>
            <p:nvPr/>
          </p:nvSpPr>
          <p:spPr>
            <a:xfrm>
              <a:off x="11362365" y="7951799"/>
              <a:ext cx="449645" cy="299763"/>
            </a:xfrm>
            <a:custGeom>
              <a:avLst/>
              <a:gdLst>
                <a:gd name="connsiteX0" fmla="*/ 278936 w 449592"/>
                <a:gd name="connsiteY0" fmla="*/ 36020 h 299728"/>
                <a:gd name="connsiteX1" fmla="*/ 440414 w 449592"/>
                <a:gd name="connsiteY1" fmla="*/ 126688 h 299728"/>
                <a:gd name="connsiteX2" fmla="*/ 440040 w 449592"/>
                <a:gd name="connsiteY2" fmla="*/ 185884 h 299728"/>
                <a:gd name="connsiteX3" fmla="*/ 266197 w 449592"/>
                <a:gd name="connsiteY3" fmla="*/ 288166 h 299728"/>
                <a:gd name="connsiteX4" fmla="*/ 203630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4" y="126688"/>
                  </a:lnTo>
                  <a:cubicBezTo>
                    <a:pt x="463269" y="139426"/>
                    <a:pt x="462894" y="172396"/>
                    <a:pt x="440040" y="185884"/>
                  </a:cubicBezTo>
                  <a:lnTo>
                    <a:pt x="266197" y="288166"/>
                  </a:lnTo>
                  <a:cubicBezTo>
                    <a:pt x="246715" y="299781"/>
                    <a:pt x="222736" y="299781"/>
                    <a:pt x="203630" y="288916"/>
                  </a:cubicBezTo>
                  <a:lnTo>
                    <a:pt x="44773" y="197873"/>
                  </a:lnTo>
                  <a:cubicBezTo>
                    <a:pt x="22294" y="185135"/>
                    <a:pt x="22668" y="152164"/>
                    <a:pt x="45148" y="138676"/>
                  </a:cubicBezTo>
                  <a:lnTo>
                    <a:pt x="216368" y="36769"/>
                  </a:lnTo>
                  <a:cubicBezTo>
                    <a:pt x="235850" y="25529"/>
                    <a:pt x="259829" y="25154"/>
                    <a:pt x="278936" y="36020"/>
                  </a:cubicBezTo>
                  <a:close/>
                </a:path>
              </a:pathLst>
            </a:custGeom>
            <a:solidFill>
              <a:srgbClr val="3C5064"/>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A7AAFEA-125D-42D2-B31F-F7CA8B2B4688}"/>
                </a:ext>
              </a:extLst>
            </p:cNvPr>
            <p:cNvSpPr/>
            <p:nvPr/>
          </p:nvSpPr>
          <p:spPr>
            <a:xfrm>
              <a:off x="8148904" y="8792260"/>
              <a:ext cx="2323165" cy="1348934"/>
            </a:xfrm>
            <a:custGeom>
              <a:avLst/>
              <a:gdLst>
                <a:gd name="connsiteX0" fmla="*/ 2119269 w 2322895"/>
                <a:gd name="connsiteY0" fmla="*/ 36019 h 1348777"/>
                <a:gd name="connsiteX1" fmla="*/ 2280748 w 2322895"/>
                <a:gd name="connsiteY1" fmla="*/ 126687 h 1348777"/>
                <a:gd name="connsiteX2" fmla="*/ 2280373 w 2322895"/>
                <a:gd name="connsiteY2" fmla="*/ 185884 h 1348777"/>
                <a:gd name="connsiteX3" fmla="*/ 266197 w 2322895"/>
                <a:gd name="connsiteY3" fmla="*/ 1349205 h 1348777"/>
                <a:gd name="connsiteX4" fmla="*/ 203629 w 2322895"/>
                <a:gd name="connsiteY4" fmla="*/ 1349954 h 1348777"/>
                <a:gd name="connsiteX5" fmla="*/ 44773 w 2322895"/>
                <a:gd name="connsiteY5" fmla="*/ 1258912 h 1348777"/>
                <a:gd name="connsiteX6" fmla="*/ 45148 w 2322895"/>
                <a:gd name="connsiteY6" fmla="*/ 1199715 h 1348777"/>
                <a:gd name="connsiteX7" fmla="*/ 2056700 w 2322895"/>
                <a:gd name="connsiteY7" fmla="*/ 36769 h 1348777"/>
                <a:gd name="connsiteX8" fmla="*/ 2119269 w 2322895"/>
                <a:gd name="connsiteY8" fmla="*/ 36019 h 134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2895" h="1348777">
                  <a:moveTo>
                    <a:pt x="2119269" y="36019"/>
                  </a:moveTo>
                  <a:lnTo>
                    <a:pt x="2280748" y="126687"/>
                  </a:lnTo>
                  <a:cubicBezTo>
                    <a:pt x="2303601" y="139426"/>
                    <a:pt x="2303227" y="172396"/>
                    <a:pt x="2280373" y="185884"/>
                  </a:cubicBezTo>
                  <a:lnTo>
                    <a:pt x="266197" y="1349205"/>
                  </a:lnTo>
                  <a:cubicBezTo>
                    <a:pt x="246715" y="1360820"/>
                    <a:pt x="222737" y="1360820"/>
                    <a:pt x="203629" y="1349954"/>
                  </a:cubicBezTo>
                  <a:lnTo>
                    <a:pt x="44773" y="1258912"/>
                  </a:lnTo>
                  <a:cubicBezTo>
                    <a:pt x="22294" y="1246174"/>
                    <a:pt x="22668" y="1213203"/>
                    <a:pt x="45148" y="1199715"/>
                  </a:cubicBezTo>
                  <a:lnTo>
                    <a:pt x="2056700" y="36769"/>
                  </a:lnTo>
                  <a:cubicBezTo>
                    <a:pt x="2076183" y="25529"/>
                    <a:pt x="2100161" y="25155"/>
                    <a:pt x="2119269" y="36019"/>
                  </a:cubicBezTo>
                  <a:close/>
                </a:path>
              </a:pathLst>
            </a:custGeom>
            <a:solidFill>
              <a:srgbClr val="3C5064"/>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36FB7B6-FAE5-4D17-9FA0-1736A088307E}"/>
                </a:ext>
              </a:extLst>
            </p:cNvPr>
            <p:cNvSpPr/>
            <p:nvPr/>
          </p:nvSpPr>
          <p:spPr>
            <a:xfrm>
              <a:off x="6704796" y="10261474"/>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3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5" y="172396"/>
                    <a:pt x="440040" y="185883"/>
                  </a:cubicBezTo>
                  <a:lnTo>
                    <a:pt x="266198" y="288166"/>
                  </a:lnTo>
                  <a:cubicBezTo>
                    <a:pt x="246715" y="299781"/>
                    <a:pt x="222737" y="299781"/>
                    <a:pt x="203629" y="288915"/>
                  </a:cubicBezTo>
                  <a:lnTo>
                    <a:pt x="44773" y="197873"/>
                  </a:lnTo>
                  <a:cubicBezTo>
                    <a:pt x="22293" y="185135"/>
                    <a:pt x="22668" y="152164"/>
                    <a:pt x="45148" y="138677"/>
                  </a:cubicBezTo>
                  <a:lnTo>
                    <a:pt x="216368"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08997AC-8398-482F-9880-EFA71751C154}"/>
                </a:ext>
              </a:extLst>
            </p:cNvPr>
            <p:cNvSpPr/>
            <p:nvPr/>
          </p:nvSpPr>
          <p:spPr>
            <a:xfrm>
              <a:off x="7063013" y="10050516"/>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5" y="172396"/>
                    <a:pt x="440040" y="185884"/>
                  </a:cubicBezTo>
                  <a:lnTo>
                    <a:pt x="266198" y="288166"/>
                  </a:lnTo>
                  <a:cubicBezTo>
                    <a:pt x="246715" y="299780"/>
                    <a:pt x="222737" y="299780"/>
                    <a:pt x="203629" y="288916"/>
                  </a:cubicBezTo>
                  <a:lnTo>
                    <a:pt x="44773" y="197872"/>
                  </a:lnTo>
                  <a:cubicBezTo>
                    <a:pt x="22293" y="185134"/>
                    <a:pt x="22668" y="152164"/>
                    <a:pt x="45148" y="138676"/>
                  </a:cubicBezTo>
                  <a:lnTo>
                    <a:pt x="216368" y="36769"/>
                  </a:lnTo>
                  <a:cubicBezTo>
                    <a:pt x="235850" y="25529"/>
                    <a:pt x="259829" y="25154"/>
                    <a:pt x="278936" y="36020"/>
                  </a:cubicBezTo>
                  <a:close/>
                </a:path>
              </a:pathLst>
            </a:custGeom>
            <a:solidFill>
              <a:srgbClr val="3C5064"/>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19282CB-EBEB-4138-B4A2-EA61B381AA01}"/>
                </a:ext>
              </a:extLst>
            </p:cNvPr>
            <p:cNvSpPr/>
            <p:nvPr/>
          </p:nvSpPr>
          <p:spPr>
            <a:xfrm>
              <a:off x="7421230" y="9839838"/>
              <a:ext cx="449645" cy="299763"/>
            </a:xfrm>
            <a:custGeom>
              <a:avLst/>
              <a:gdLst>
                <a:gd name="connsiteX0" fmla="*/ 278936 w 449592"/>
                <a:gd name="connsiteY0" fmla="*/ 35739 h 299728"/>
                <a:gd name="connsiteX1" fmla="*/ 440414 w 449592"/>
                <a:gd name="connsiteY1" fmla="*/ 126406 h 299728"/>
                <a:gd name="connsiteX2" fmla="*/ 440040 w 449592"/>
                <a:gd name="connsiteY2" fmla="*/ 185603 h 299728"/>
                <a:gd name="connsiteX3" fmla="*/ 266197 w 449592"/>
                <a:gd name="connsiteY3" fmla="*/ 287885 h 299728"/>
                <a:gd name="connsiteX4" fmla="*/ 203629 w 449592"/>
                <a:gd name="connsiteY4" fmla="*/ 288635 h 299728"/>
                <a:gd name="connsiteX5" fmla="*/ 44773 w 449592"/>
                <a:gd name="connsiteY5" fmla="*/ 197592 h 299728"/>
                <a:gd name="connsiteX6" fmla="*/ 45148 w 449592"/>
                <a:gd name="connsiteY6" fmla="*/ 138396 h 299728"/>
                <a:gd name="connsiteX7" fmla="*/ 216367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4" y="126406"/>
                  </a:lnTo>
                  <a:cubicBezTo>
                    <a:pt x="463269" y="139145"/>
                    <a:pt x="462894" y="172115"/>
                    <a:pt x="440040" y="185603"/>
                  </a:cubicBezTo>
                  <a:lnTo>
                    <a:pt x="266197" y="287885"/>
                  </a:lnTo>
                  <a:cubicBezTo>
                    <a:pt x="246715" y="299499"/>
                    <a:pt x="222737" y="299499"/>
                    <a:pt x="203629" y="288635"/>
                  </a:cubicBezTo>
                  <a:lnTo>
                    <a:pt x="44773" y="197592"/>
                  </a:lnTo>
                  <a:cubicBezTo>
                    <a:pt x="22294" y="184853"/>
                    <a:pt x="22668" y="151884"/>
                    <a:pt x="45148" y="138396"/>
                  </a:cubicBezTo>
                  <a:lnTo>
                    <a:pt x="216367" y="36488"/>
                  </a:lnTo>
                  <a:cubicBezTo>
                    <a:pt x="235850" y="25623"/>
                    <a:pt x="259828" y="25249"/>
                    <a:pt x="278936" y="35739"/>
                  </a:cubicBezTo>
                  <a:close/>
                </a:path>
              </a:pathLst>
            </a:custGeom>
            <a:solidFill>
              <a:srgbClr val="3C5064"/>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43B3EA0F-CF6B-4F89-AB46-46D76E22C830}"/>
                </a:ext>
              </a:extLst>
            </p:cNvPr>
            <p:cNvSpPr/>
            <p:nvPr/>
          </p:nvSpPr>
          <p:spPr>
            <a:xfrm>
              <a:off x="7779822" y="9628974"/>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4" y="172396"/>
                    <a:pt x="440040" y="185884"/>
                  </a:cubicBezTo>
                  <a:lnTo>
                    <a:pt x="266197" y="288166"/>
                  </a:lnTo>
                  <a:cubicBezTo>
                    <a:pt x="246715" y="299780"/>
                    <a:pt x="222737" y="299780"/>
                    <a:pt x="203629" y="288916"/>
                  </a:cubicBezTo>
                  <a:lnTo>
                    <a:pt x="44773" y="197872"/>
                  </a:lnTo>
                  <a:cubicBezTo>
                    <a:pt x="22294" y="185134"/>
                    <a:pt x="22668" y="152164"/>
                    <a:pt x="45148" y="138676"/>
                  </a:cubicBezTo>
                  <a:lnTo>
                    <a:pt x="216368" y="36769"/>
                  </a:lnTo>
                  <a:cubicBezTo>
                    <a:pt x="235475"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FB82DE1-8F11-4BF6-BF38-3AFDF6A44F87}"/>
                </a:ext>
              </a:extLst>
            </p:cNvPr>
            <p:cNvSpPr/>
            <p:nvPr/>
          </p:nvSpPr>
          <p:spPr>
            <a:xfrm>
              <a:off x="8138038" y="9418015"/>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5" y="172396"/>
                    <a:pt x="440040" y="185884"/>
                  </a:cubicBezTo>
                  <a:lnTo>
                    <a:pt x="266198" y="288166"/>
                  </a:lnTo>
                  <a:cubicBezTo>
                    <a:pt x="246715" y="299780"/>
                    <a:pt x="222737" y="299780"/>
                    <a:pt x="203629" y="288916"/>
                  </a:cubicBezTo>
                  <a:lnTo>
                    <a:pt x="44773" y="197873"/>
                  </a:lnTo>
                  <a:cubicBezTo>
                    <a:pt x="22293" y="185135"/>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5C8D844-DEB7-403F-8F4D-D48678B6B88F}"/>
                </a:ext>
              </a:extLst>
            </p:cNvPr>
            <p:cNvSpPr/>
            <p:nvPr/>
          </p:nvSpPr>
          <p:spPr>
            <a:xfrm>
              <a:off x="8496256" y="9207194"/>
              <a:ext cx="449645" cy="299763"/>
            </a:xfrm>
            <a:custGeom>
              <a:avLst/>
              <a:gdLst>
                <a:gd name="connsiteX0" fmla="*/ 278936 w 449592"/>
                <a:gd name="connsiteY0" fmla="*/ 35884 h 299728"/>
                <a:gd name="connsiteX1" fmla="*/ 440415 w 449592"/>
                <a:gd name="connsiteY1" fmla="*/ 126551 h 299728"/>
                <a:gd name="connsiteX2" fmla="*/ 440040 w 449592"/>
                <a:gd name="connsiteY2" fmla="*/ 185748 h 299728"/>
                <a:gd name="connsiteX3" fmla="*/ 266198 w 449592"/>
                <a:gd name="connsiteY3" fmla="*/ 288030 h 299728"/>
                <a:gd name="connsiteX4" fmla="*/ 203629 w 449592"/>
                <a:gd name="connsiteY4" fmla="*/ 288780 h 299728"/>
                <a:gd name="connsiteX5" fmla="*/ 44773 w 449592"/>
                <a:gd name="connsiteY5" fmla="*/ 197737 h 299728"/>
                <a:gd name="connsiteX6" fmla="*/ 45148 w 449592"/>
                <a:gd name="connsiteY6" fmla="*/ 138540 h 299728"/>
                <a:gd name="connsiteX7" fmla="*/ 216368 w 449592"/>
                <a:gd name="connsiteY7" fmla="*/ 36633 h 299728"/>
                <a:gd name="connsiteX8" fmla="*/ 278936 w 449592"/>
                <a:gd name="connsiteY8" fmla="*/ 35884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4"/>
                  </a:moveTo>
                  <a:lnTo>
                    <a:pt x="440415" y="126551"/>
                  </a:lnTo>
                  <a:cubicBezTo>
                    <a:pt x="463269" y="139290"/>
                    <a:pt x="462895" y="172260"/>
                    <a:pt x="440040" y="185748"/>
                  </a:cubicBezTo>
                  <a:lnTo>
                    <a:pt x="266198" y="288030"/>
                  </a:lnTo>
                  <a:cubicBezTo>
                    <a:pt x="246715" y="299644"/>
                    <a:pt x="222737" y="299644"/>
                    <a:pt x="203629" y="288780"/>
                  </a:cubicBezTo>
                  <a:lnTo>
                    <a:pt x="44773" y="197737"/>
                  </a:lnTo>
                  <a:cubicBezTo>
                    <a:pt x="22293" y="184998"/>
                    <a:pt x="22668" y="152028"/>
                    <a:pt x="45148" y="138540"/>
                  </a:cubicBezTo>
                  <a:lnTo>
                    <a:pt x="216368" y="36633"/>
                  </a:lnTo>
                  <a:cubicBezTo>
                    <a:pt x="235850" y="25768"/>
                    <a:pt x="259454" y="25018"/>
                    <a:pt x="278936" y="35884"/>
                  </a:cubicBezTo>
                  <a:close/>
                </a:path>
              </a:pathLst>
            </a:custGeom>
            <a:solidFill>
              <a:srgbClr val="3C5064"/>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B82A6C3-6BE4-4165-AFFC-64DD8D0B7654}"/>
                </a:ext>
              </a:extLst>
            </p:cNvPr>
            <p:cNvSpPr/>
            <p:nvPr/>
          </p:nvSpPr>
          <p:spPr>
            <a:xfrm>
              <a:off x="8854472" y="8996473"/>
              <a:ext cx="449645" cy="299763"/>
            </a:xfrm>
            <a:custGeom>
              <a:avLst/>
              <a:gdLst>
                <a:gd name="connsiteX0" fmla="*/ 278936 w 449592"/>
                <a:gd name="connsiteY0" fmla="*/ 36019 h 299728"/>
                <a:gd name="connsiteX1" fmla="*/ 440414 w 449592"/>
                <a:gd name="connsiteY1" fmla="*/ 126688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8"/>
                  </a:lnTo>
                  <a:cubicBezTo>
                    <a:pt x="463269" y="139426"/>
                    <a:pt x="462894" y="172396"/>
                    <a:pt x="440040" y="185884"/>
                  </a:cubicBezTo>
                  <a:lnTo>
                    <a:pt x="266197" y="288166"/>
                  </a:lnTo>
                  <a:cubicBezTo>
                    <a:pt x="246715" y="299781"/>
                    <a:pt x="222737" y="299781"/>
                    <a:pt x="203629" y="288915"/>
                  </a:cubicBezTo>
                  <a:lnTo>
                    <a:pt x="44773" y="197873"/>
                  </a:lnTo>
                  <a:cubicBezTo>
                    <a:pt x="22294" y="185135"/>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A63CABAA-2D3C-45BB-949E-A8C5E478F671}"/>
                </a:ext>
              </a:extLst>
            </p:cNvPr>
            <p:cNvSpPr/>
            <p:nvPr/>
          </p:nvSpPr>
          <p:spPr>
            <a:xfrm>
              <a:off x="9212690" y="8785515"/>
              <a:ext cx="449645" cy="299763"/>
            </a:xfrm>
            <a:custGeom>
              <a:avLst/>
              <a:gdLst>
                <a:gd name="connsiteX0" fmla="*/ 278936 w 449592"/>
                <a:gd name="connsiteY0" fmla="*/ 36020 h 299728"/>
                <a:gd name="connsiteX1" fmla="*/ 440414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7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4" y="126688"/>
                  </a:lnTo>
                  <a:cubicBezTo>
                    <a:pt x="463269" y="139426"/>
                    <a:pt x="462894" y="172396"/>
                    <a:pt x="440040" y="185884"/>
                  </a:cubicBezTo>
                  <a:lnTo>
                    <a:pt x="266197" y="288166"/>
                  </a:lnTo>
                  <a:cubicBezTo>
                    <a:pt x="246715" y="299781"/>
                    <a:pt x="222737" y="299781"/>
                    <a:pt x="203629" y="288916"/>
                  </a:cubicBezTo>
                  <a:lnTo>
                    <a:pt x="44773" y="197873"/>
                  </a:lnTo>
                  <a:cubicBezTo>
                    <a:pt x="22294" y="185135"/>
                    <a:pt x="22668" y="152164"/>
                    <a:pt x="45148" y="138676"/>
                  </a:cubicBezTo>
                  <a:lnTo>
                    <a:pt x="216367" y="36769"/>
                  </a:lnTo>
                  <a:cubicBezTo>
                    <a:pt x="235850" y="25529"/>
                    <a:pt x="259828" y="25154"/>
                    <a:pt x="278936" y="36020"/>
                  </a:cubicBezTo>
                  <a:close/>
                </a:path>
              </a:pathLst>
            </a:custGeom>
            <a:solidFill>
              <a:srgbClr val="3C5064"/>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35AE9A0-B871-42F3-BE0B-E9A321F1244D}"/>
                </a:ext>
              </a:extLst>
            </p:cNvPr>
            <p:cNvSpPr/>
            <p:nvPr/>
          </p:nvSpPr>
          <p:spPr>
            <a:xfrm>
              <a:off x="9570906" y="8574693"/>
              <a:ext cx="449645" cy="299763"/>
            </a:xfrm>
            <a:custGeom>
              <a:avLst/>
              <a:gdLst>
                <a:gd name="connsiteX0" fmla="*/ 278936 w 449592"/>
                <a:gd name="connsiteY0" fmla="*/ 35883 h 299728"/>
                <a:gd name="connsiteX1" fmla="*/ 440415 w 449592"/>
                <a:gd name="connsiteY1" fmla="*/ 126551 h 299728"/>
                <a:gd name="connsiteX2" fmla="*/ 440040 w 449592"/>
                <a:gd name="connsiteY2" fmla="*/ 185748 h 299728"/>
                <a:gd name="connsiteX3" fmla="*/ 266197 w 449592"/>
                <a:gd name="connsiteY3" fmla="*/ 288030 h 299728"/>
                <a:gd name="connsiteX4" fmla="*/ 203629 w 449592"/>
                <a:gd name="connsiteY4" fmla="*/ 288779 h 299728"/>
                <a:gd name="connsiteX5" fmla="*/ 44773 w 449592"/>
                <a:gd name="connsiteY5" fmla="*/ 197737 h 299728"/>
                <a:gd name="connsiteX6" fmla="*/ 45148 w 449592"/>
                <a:gd name="connsiteY6" fmla="*/ 138541 h 299728"/>
                <a:gd name="connsiteX7" fmla="*/ 216367 w 449592"/>
                <a:gd name="connsiteY7" fmla="*/ 36633 h 299728"/>
                <a:gd name="connsiteX8" fmla="*/ 278936 w 449592"/>
                <a:gd name="connsiteY8" fmla="*/ 35883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3"/>
                  </a:moveTo>
                  <a:lnTo>
                    <a:pt x="440415" y="126551"/>
                  </a:lnTo>
                  <a:cubicBezTo>
                    <a:pt x="463269" y="139289"/>
                    <a:pt x="462894" y="172260"/>
                    <a:pt x="440040" y="185748"/>
                  </a:cubicBezTo>
                  <a:lnTo>
                    <a:pt x="266197" y="288030"/>
                  </a:lnTo>
                  <a:cubicBezTo>
                    <a:pt x="246715" y="299645"/>
                    <a:pt x="222737" y="299645"/>
                    <a:pt x="203629" y="288779"/>
                  </a:cubicBezTo>
                  <a:lnTo>
                    <a:pt x="44773" y="197737"/>
                  </a:lnTo>
                  <a:cubicBezTo>
                    <a:pt x="22294" y="184998"/>
                    <a:pt x="22668" y="152028"/>
                    <a:pt x="45148" y="138541"/>
                  </a:cubicBezTo>
                  <a:lnTo>
                    <a:pt x="216367" y="36633"/>
                  </a:lnTo>
                  <a:cubicBezTo>
                    <a:pt x="235850" y="25767"/>
                    <a:pt x="259828" y="25018"/>
                    <a:pt x="278936" y="35883"/>
                  </a:cubicBezTo>
                  <a:close/>
                </a:path>
              </a:pathLst>
            </a:custGeom>
            <a:solidFill>
              <a:srgbClr val="3C5064"/>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1463223-67ED-44B9-A50C-3D65D09420D9}"/>
                </a:ext>
              </a:extLst>
            </p:cNvPr>
            <p:cNvSpPr/>
            <p:nvPr/>
          </p:nvSpPr>
          <p:spPr>
            <a:xfrm>
              <a:off x="9929498" y="8363973"/>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7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70" y="139426"/>
                    <a:pt x="462895" y="172396"/>
                    <a:pt x="440040" y="185884"/>
                  </a:cubicBezTo>
                  <a:lnTo>
                    <a:pt x="266198" y="288166"/>
                  </a:lnTo>
                  <a:cubicBezTo>
                    <a:pt x="246716" y="299781"/>
                    <a:pt x="222737" y="299781"/>
                    <a:pt x="203629" y="288916"/>
                  </a:cubicBezTo>
                  <a:lnTo>
                    <a:pt x="44773" y="197873"/>
                  </a:lnTo>
                  <a:cubicBezTo>
                    <a:pt x="22293" y="185135"/>
                    <a:pt x="22668" y="152164"/>
                    <a:pt x="45148" y="138676"/>
                  </a:cubicBezTo>
                  <a:lnTo>
                    <a:pt x="216367" y="36769"/>
                  </a:lnTo>
                  <a:cubicBezTo>
                    <a:pt x="235475"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64BB1A8-7EA9-4020-B48D-4F2F4E7A1DFF}"/>
                </a:ext>
              </a:extLst>
            </p:cNvPr>
            <p:cNvSpPr/>
            <p:nvPr/>
          </p:nvSpPr>
          <p:spPr>
            <a:xfrm>
              <a:off x="10287715" y="8153015"/>
              <a:ext cx="449645" cy="299763"/>
            </a:xfrm>
            <a:custGeom>
              <a:avLst/>
              <a:gdLst>
                <a:gd name="connsiteX0" fmla="*/ 278936 w 449592"/>
                <a:gd name="connsiteY0" fmla="*/ 36019 h 299728"/>
                <a:gd name="connsiteX1" fmla="*/ 440415 w 449592"/>
                <a:gd name="connsiteY1" fmla="*/ 126687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7"/>
                  </a:lnTo>
                  <a:cubicBezTo>
                    <a:pt x="463269" y="139426"/>
                    <a:pt x="462894" y="172396"/>
                    <a:pt x="440040" y="185884"/>
                  </a:cubicBezTo>
                  <a:lnTo>
                    <a:pt x="266198" y="288166"/>
                  </a:lnTo>
                  <a:cubicBezTo>
                    <a:pt x="246716" y="299781"/>
                    <a:pt x="222737" y="299781"/>
                    <a:pt x="203629" y="288915"/>
                  </a:cubicBezTo>
                  <a:lnTo>
                    <a:pt x="44773" y="197873"/>
                  </a:lnTo>
                  <a:cubicBezTo>
                    <a:pt x="22293" y="185134"/>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5C7DF2A-3174-402F-8451-798CB86045B0}"/>
                </a:ext>
              </a:extLst>
            </p:cNvPr>
            <p:cNvSpPr/>
            <p:nvPr/>
          </p:nvSpPr>
          <p:spPr>
            <a:xfrm>
              <a:off x="10645931" y="7942193"/>
              <a:ext cx="449645" cy="299763"/>
            </a:xfrm>
            <a:custGeom>
              <a:avLst/>
              <a:gdLst>
                <a:gd name="connsiteX0" fmla="*/ 278936 w 449592"/>
                <a:gd name="connsiteY0" fmla="*/ 35883 h 299728"/>
                <a:gd name="connsiteX1" fmla="*/ 440415 w 449592"/>
                <a:gd name="connsiteY1" fmla="*/ 126552 h 299728"/>
                <a:gd name="connsiteX2" fmla="*/ 440041 w 449592"/>
                <a:gd name="connsiteY2" fmla="*/ 185747 h 299728"/>
                <a:gd name="connsiteX3" fmla="*/ 266198 w 449592"/>
                <a:gd name="connsiteY3" fmla="*/ 288030 h 299728"/>
                <a:gd name="connsiteX4" fmla="*/ 203629 w 449592"/>
                <a:gd name="connsiteY4" fmla="*/ 288779 h 299728"/>
                <a:gd name="connsiteX5" fmla="*/ 44773 w 449592"/>
                <a:gd name="connsiteY5" fmla="*/ 197737 h 299728"/>
                <a:gd name="connsiteX6" fmla="*/ 45148 w 449592"/>
                <a:gd name="connsiteY6" fmla="*/ 138540 h 299728"/>
                <a:gd name="connsiteX7" fmla="*/ 216368 w 449592"/>
                <a:gd name="connsiteY7" fmla="*/ 36633 h 299728"/>
                <a:gd name="connsiteX8" fmla="*/ 278936 w 449592"/>
                <a:gd name="connsiteY8" fmla="*/ 35883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3"/>
                  </a:moveTo>
                  <a:lnTo>
                    <a:pt x="440415" y="126552"/>
                  </a:lnTo>
                  <a:cubicBezTo>
                    <a:pt x="463269" y="139290"/>
                    <a:pt x="462894" y="172260"/>
                    <a:pt x="440041" y="185747"/>
                  </a:cubicBezTo>
                  <a:lnTo>
                    <a:pt x="266198" y="288030"/>
                  </a:lnTo>
                  <a:cubicBezTo>
                    <a:pt x="246716" y="299645"/>
                    <a:pt x="222737" y="299645"/>
                    <a:pt x="203629" y="288779"/>
                  </a:cubicBezTo>
                  <a:lnTo>
                    <a:pt x="44773" y="197737"/>
                  </a:lnTo>
                  <a:cubicBezTo>
                    <a:pt x="22293" y="184998"/>
                    <a:pt x="22668" y="152028"/>
                    <a:pt x="45148" y="138540"/>
                  </a:cubicBezTo>
                  <a:lnTo>
                    <a:pt x="216368" y="36633"/>
                  </a:lnTo>
                  <a:cubicBezTo>
                    <a:pt x="235850" y="25768"/>
                    <a:pt x="259454" y="25018"/>
                    <a:pt x="278936" y="35883"/>
                  </a:cubicBezTo>
                  <a:close/>
                </a:path>
              </a:pathLst>
            </a:custGeom>
            <a:solidFill>
              <a:srgbClr val="3C5064"/>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C7E51791-6359-4AF7-8FEA-89D87C3F72B9}"/>
                </a:ext>
              </a:extLst>
            </p:cNvPr>
            <p:cNvSpPr/>
            <p:nvPr/>
          </p:nvSpPr>
          <p:spPr>
            <a:xfrm>
              <a:off x="11004149" y="7731473"/>
              <a:ext cx="449645" cy="299763"/>
            </a:xfrm>
            <a:custGeom>
              <a:avLst/>
              <a:gdLst>
                <a:gd name="connsiteX0" fmla="*/ 278936 w 449592"/>
                <a:gd name="connsiteY0" fmla="*/ 36019 h 299728"/>
                <a:gd name="connsiteX1" fmla="*/ 440415 w 449592"/>
                <a:gd name="connsiteY1" fmla="*/ 126687 h 299728"/>
                <a:gd name="connsiteX2" fmla="*/ 440041 w 449592"/>
                <a:gd name="connsiteY2" fmla="*/ 185884 h 299728"/>
                <a:gd name="connsiteX3" fmla="*/ 266198 w 449592"/>
                <a:gd name="connsiteY3" fmla="*/ 288166 h 299728"/>
                <a:gd name="connsiteX4" fmla="*/ 203630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7"/>
                  </a:lnTo>
                  <a:cubicBezTo>
                    <a:pt x="463269" y="139426"/>
                    <a:pt x="462894" y="172396"/>
                    <a:pt x="440041" y="185884"/>
                  </a:cubicBezTo>
                  <a:lnTo>
                    <a:pt x="266198" y="288166"/>
                  </a:lnTo>
                  <a:cubicBezTo>
                    <a:pt x="246716" y="299781"/>
                    <a:pt x="222737" y="299781"/>
                    <a:pt x="203630" y="288915"/>
                  </a:cubicBezTo>
                  <a:lnTo>
                    <a:pt x="44773" y="197873"/>
                  </a:lnTo>
                  <a:cubicBezTo>
                    <a:pt x="22293" y="185134"/>
                    <a:pt x="22668" y="152164"/>
                    <a:pt x="45148" y="138677"/>
                  </a:cubicBezTo>
                  <a:lnTo>
                    <a:pt x="216368" y="36769"/>
                  </a:lnTo>
                  <a:cubicBezTo>
                    <a:pt x="235850" y="25529"/>
                    <a:pt x="259829" y="25155"/>
                    <a:pt x="278936" y="36019"/>
                  </a:cubicBezTo>
                  <a:close/>
                </a:path>
              </a:pathLst>
            </a:custGeom>
            <a:solidFill>
              <a:srgbClr val="3C5064"/>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E9A2F0BB-728D-4C22-91DC-59085A3C0222}"/>
                </a:ext>
              </a:extLst>
            </p:cNvPr>
            <p:cNvSpPr/>
            <p:nvPr/>
          </p:nvSpPr>
          <p:spPr>
            <a:xfrm>
              <a:off x="6346579" y="10041148"/>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4" y="172396"/>
                    <a:pt x="440040" y="185884"/>
                  </a:cubicBezTo>
                  <a:lnTo>
                    <a:pt x="266197" y="288166"/>
                  </a:lnTo>
                  <a:cubicBezTo>
                    <a:pt x="246715" y="299780"/>
                    <a:pt x="222737" y="299780"/>
                    <a:pt x="203629" y="288916"/>
                  </a:cubicBezTo>
                  <a:lnTo>
                    <a:pt x="44773" y="197872"/>
                  </a:lnTo>
                  <a:cubicBezTo>
                    <a:pt x="22294" y="185134"/>
                    <a:pt x="22668" y="152164"/>
                    <a:pt x="45148" y="138676"/>
                  </a:cubicBezTo>
                  <a:lnTo>
                    <a:pt x="216368" y="36769"/>
                  </a:lnTo>
                  <a:cubicBezTo>
                    <a:pt x="235850"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CDF4DBB-0F22-43B3-B68A-D62E42CE463B}"/>
                </a:ext>
              </a:extLst>
            </p:cNvPr>
            <p:cNvSpPr/>
            <p:nvPr/>
          </p:nvSpPr>
          <p:spPr>
            <a:xfrm>
              <a:off x="6704796" y="9830190"/>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5" y="172396"/>
                    <a:pt x="440040" y="185884"/>
                  </a:cubicBezTo>
                  <a:lnTo>
                    <a:pt x="266198" y="288166"/>
                  </a:lnTo>
                  <a:cubicBezTo>
                    <a:pt x="246715" y="299780"/>
                    <a:pt x="222737" y="299780"/>
                    <a:pt x="203629" y="288916"/>
                  </a:cubicBezTo>
                  <a:lnTo>
                    <a:pt x="44773" y="197872"/>
                  </a:lnTo>
                  <a:cubicBezTo>
                    <a:pt x="22293" y="185134"/>
                    <a:pt x="22668" y="152165"/>
                    <a:pt x="45148" y="138676"/>
                  </a:cubicBezTo>
                  <a:lnTo>
                    <a:pt x="216368" y="36769"/>
                  </a:lnTo>
                  <a:cubicBezTo>
                    <a:pt x="235850" y="25529"/>
                    <a:pt x="259828" y="25154"/>
                    <a:pt x="278936" y="36020"/>
                  </a:cubicBezTo>
                  <a:close/>
                </a:path>
              </a:pathLst>
            </a:custGeom>
            <a:solidFill>
              <a:srgbClr val="3C5064"/>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5DA4A74F-F033-40BE-9704-6E4B9755CC82}"/>
                </a:ext>
              </a:extLst>
            </p:cNvPr>
            <p:cNvSpPr/>
            <p:nvPr/>
          </p:nvSpPr>
          <p:spPr>
            <a:xfrm>
              <a:off x="7063013" y="9619606"/>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5" y="172396"/>
                    <a:pt x="440040" y="185884"/>
                  </a:cubicBezTo>
                  <a:lnTo>
                    <a:pt x="266198" y="288166"/>
                  </a:lnTo>
                  <a:cubicBezTo>
                    <a:pt x="246715" y="299780"/>
                    <a:pt x="222737" y="299780"/>
                    <a:pt x="203629" y="288916"/>
                  </a:cubicBezTo>
                  <a:lnTo>
                    <a:pt x="44773" y="197872"/>
                  </a:lnTo>
                  <a:cubicBezTo>
                    <a:pt x="22293" y="185134"/>
                    <a:pt x="22668" y="152164"/>
                    <a:pt x="45148" y="138676"/>
                  </a:cubicBezTo>
                  <a:lnTo>
                    <a:pt x="216368" y="36769"/>
                  </a:lnTo>
                  <a:cubicBezTo>
                    <a:pt x="235850" y="25529"/>
                    <a:pt x="259829" y="25154"/>
                    <a:pt x="278936" y="36020"/>
                  </a:cubicBezTo>
                  <a:close/>
                </a:path>
              </a:pathLst>
            </a:custGeom>
            <a:solidFill>
              <a:srgbClr val="3C5064"/>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1B0AF6A-D797-48C7-BF8B-402E33B2CC05}"/>
                </a:ext>
              </a:extLst>
            </p:cNvPr>
            <p:cNvSpPr/>
            <p:nvPr/>
          </p:nvSpPr>
          <p:spPr>
            <a:xfrm>
              <a:off x="7421230" y="9408648"/>
              <a:ext cx="449645" cy="299763"/>
            </a:xfrm>
            <a:custGeom>
              <a:avLst/>
              <a:gdLst>
                <a:gd name="connsiteX0" fmla="*/ 278936 w 449592"/>
                <a:gd name="connsiteY0" fmla="*/ 36019 h 299728"/>
                <a:gd name="connsiteX1" fmla="*/ 440414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8"/>
                  </a:lnTo>
                  <a:cubicBezTo>
                    <a:pt x="463269" y="139426"/>
                    <a:pt x="462894" y="172396"/>
                    <a:pt x="440040" y="185884"/>
                  </a:cubicBezTo>
                  <a:lnTo>
                    <a:pt x="266197" y="288166"/>
                  </a:lnTo>
                  <a:cubicBezTo>
                    <a:pt x="246715" y="299780"/>
                    <a:pt x="222737" y="299780"/>
                    <a:pt x="203629" y="288916"/>
                  </a:cubicBezTo>
                  <a:lnTo>
                    <a:pt x="44773" y="197873"/>
                  </a:lnTo>
                  <a:cubicBezTo>
                    <a:pt x="22294" y="185135"/>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1945082-950D-4316-88A7-267C81DE74C7}"/>
                </a:ext>
              </a:extLst>
            </p:cNvPr>
            <p:cNvSpPr/>
            <p:nvPr/>
          </p:nvSpPr>
          <p:spPr>
            <a:xfrm>
              <a:off x="7779822" y="9197690"/>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0" y="185884"/>
                  </a:cubicBezTo>
                  <a:lnTo>
                    <a:pt x="266197" y="288166"/>
                  </a:lnTo>
                  <a:cubicBezTo>
                    <a:pt x="246715" y="299781"/>
                    <a:pt x="222737" y="299781"/>
                    <a:pt x="203629" y="288916"/>
                  </a:cubicBezTo>
                  <a:lnTo>
                    <a:pt x="44773" y="197873"/>
                  </a:lnTo>
                  <a:cubicBezTo>
                    <a:pt x="22294" y="185135"/>
                    <a:pt x="22668" y="152164"/>
                    <a:pt x="45148" y="138676"/>
                  </a:cubicBezTo>
                  <a:lnTo>
                    <a:pt x="216368" y="36769"/>
                  </a:lnTo>
                  <a:cubicBezTo>
                    <a:pt x="235475"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4370EEE-F408-4880-80FB-630F37C7E350}"/>
                </a:ext>
              </a:extLst>
            </p:cNvPr>
            <p:cNvSpPr/>
            <p:nvPr/>
          </p:nvSpPr>
          <p:spPr>
            <a:xfrm>
              <a:off x="8138038" y="8987012"/>
              <a:ext cx="449645" cy="299763"/>
            </a:xfrm>
            <a:custGeom>
              <a:avLst/>
              <a:gdLst>
                <a:gd name="connsiteX0" fmla="*/ 278936 w 449592"/>
                <a:gd name="connsiteY0" fmla="*/ 35739 h 299728"/>
                <a:gd name="connsiteX1" fmla="*/ 440415 w 449592"/>
                <a:gd name="connsiteY1" fmla="*/ 126407 h 299728"/>
                <a:gd name="connsiteX2" fmla="*/ 440040 w 449592"/>
                <a:gd name="connsiteY2" fmla="*/ 185603 h 299728"/>
                <a:gd name="connsiteX3" fmla="*/ 266198 w 449592"/>
                <a:gd name="connsiteY3" fmla="*/ 287885 h 299728"/>
                <a:gd name="connsiteX4" fmla="*/ 203629 w 449592"/>
                <a:gd name="connsiteY4" fmla="*/ 288635 h 299728"/>
                <a:gd name="connsiteX5" fmla="*/ 44773 w 449592"/>
                <a:gd name="connsiteY5" fmla="*/ 197592 h 299728"/>
                <a:gd name="connsiteX6" fmla="*/ 45148 w 449592"/>
                <a:gd name="connsiteY6" fmla="*/ 138396 h 299728"/>
                <a:gd name="connsiteX7" fmla="*/ 216368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5" y="126407"/>
                  </a:lnTo>
                  <a:cubicBezTo>
                    <a:pt x="463269" y="139145"/>
                    <a:pt x="462895" y="172115"/>
                    <a:pt x="440040" y="185603"/>
                  </a:cubicBezTo>
                  <a:lnTo>
                    <a:pt x="266198" y="287885"/>
                  </a:lnTo>
                  <a:cubicBezTo>
                    <a:pt x="246715" y="299500"/>
                    <a:pt x="222737" y="299500"/>
                    <a:pt x="203629" y="288635"/>
                  </a:cubicBezTo>
                  <a:lnTo>
                    <a:pt x="44773" y="197592"/>
                  </a:lnTo>
                  <a:cubicBezTo>
                    <a:pt x="22293" y="184854"/>
                    <a:pt x="22668" y="151884"/>
                    <a:pt x="45148" y="138396"/>
                  </a:cubicBezTo>
                  <a:lnTo>
                    <a:pt x="216368" y="36488"/>
                  </a:lnTo>
                  <a:cubicBezTo>
                    <a:pt x="235850" y="25623"/>
                    <a:pt x="259454" y="25248"/>
                    <a:pt x="278936" y="35739"/>
                  </a:cubicBezTo>
                  <a:close/>
                </a:path>
              </a:pathLst>
            </a:custGeom>
            <a:solidFill>
              <a:srgbClr val="3C5064"/>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F6FB20B-B550-47FC-87D6-34AB911FEAC6}"/>
                </a:ext>
              </a:extLst>
            </p:cNvPr>
            <p:cNvSpPr/>
            <p:nvPr/>
          </p:nvSpPr>
          <p:spPr>
            <a:xfrm>
              <a:off x="8496256" y="8776148"/>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5" y="172396"/>
                    <a:pt x="440040" y="185884"/>
                  </a:cubicBezTo>
                  <a:lnTo>
                    <a:pt x="266198" y="288166"/>
                  </a:lnTo>
                  <a:cubicBezTo>
                    <a:pt x="246715" y="299781"/>
                    <a:pt x="222737" y="299781"/>
                    <a:pt x="203629" y="288916"/>
                  </a:cubicBezTo>
                  <a:lnTo>
                    <a:pt x="44773" y="197873"/>
                  </a:lnTo>
                  <a:cubicBezTo>
                    <a:pt x="22293" y="185135"/>
                    <a:pt x="22668" y="152164"/>
                    <a:pt x="45148" y="138676"/>
                  </a:cubicBezTo>
                  <a:lnTo>
                    <a:pt x="216368" y="36769"/>
                  </a:lnTo>
                  <a:cubicBezTo>
                    <a:pt x="235850"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280B67A-4AA4-4817-978A-50D98EC59E7B}"/>
                </a:ext>
              </a:extLst>
            </p:cNvPr>
            <p:cNvSpPr/>
            <p:nvPr/>
          </p:nvSpPr>
          <p:spPr>
            <a:xfrm>
              <a:off x="8854472" y="8565189"/>
              <a:ext cx="449645" cy="299763"/>
            </a:xfrm>
            <a:custGeom>
              <a:avLst/>
              <a:gdLst>
                <a:gd name="connsiteX0" fmla="*/ 278936 w 449592"/>
                <a:gd name="connsiteY0" fmla="*/ 36019 h 299728"/>
                <a:gd name="connsiteX1" fmla="*/ 440414 w 449592"/>
                <a:gd name="connsiteY1" fmla="*/ 126687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7"/>
                  </a:lnTo>
                  <a:cubicBezTo>
                    <a:pt x="463269" y="139426"/>
                    <a:pt x="462894" y="172396"/>
                    <a:pt x="440040" y="185884"/>
                  </a:cubicBezTo>
                  <a:lnTo>
                    <a:pt x="266197" y="288166"/>
                  </a:lnTo>
                  <a:cubicBezTo>
                    <a:pt x="246715" y="299781"/>
                    <a:pt x="222737" y="299781"/>
                    <a:pt x="203629" y="288915"/>
                  </a:cubicBezTo>
                  <a:lnTo>
                    <a:pt x="44773" y="197873"/>
                  </a:lnTo>
                  <a:cubicBezTo>
                    <a:pt x="22294" y="185134"/>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0E62D8CC-15C1-4211-99C0-422919539B23}"/>
                </a:ext>
              </a:extLst>
            </p:cNvPr>
            <p:cNvSpPr/>
            <p:nvPr/>
          </p:nvSpPr>
          <p:spPr>
            <a:xfrm>
              <a:off x="9212690" y="8354512"/>
              <a:ext cx="449645" cy="299763"/>
            </a:xfrm>
            <a:custGeom>
              <a:avLst/>
              <a:gdLst>
                <a:gd name="connsiteX0" fmla="*/ 278936 w 449592"/>
                <a:gd name="connsiteY0" fmla="*/ 35739 h 299728"/>
                <a:gd name="connsiteX1" fmla="*/ 440414 w 449592"/>
                <a:gd name="connsiteY1" fmla="*/ 126407 h 299728"/>
                <a:gd name="connsiteX2" fmla="*/ 440040 w 449592"/>
                <a:gd name="connsiteY2" fmla="*/ 185603 h 299728"/>
                <a:gd name="connsiteX3" fmla="*/ 266197 w 449592"/>
                <a:gd name="connsiteY3" fmla="*/ 287886 h 299728"/>
                <a:gd name="connsiteX4" fmla="*/ 203629 w 449592"/>
                <a:gd name="connsiteY4" fmla="*/ 288634 h 299728"/>
                <a:gd name="connsiteX5" fmla="*/ 44773 w 449592"/>
                <a:gd name="connsiteY5" fmla="*/ 197592 h 299728"/>
                <a:gd name="connsiteX6" fmla="*/ 45148 w 449592"/>
                <a:gd name="connsiteY6" fmla="*/ 138396 h 299728"/>
                <a:gd name="connsiteX7" fmla="*/ 216367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4" y="126407"/>
                  </a:lnTo>
                  <a:cubicBezTo>
                    <a:pt x="463269" y="139145"/>
                    <a:pt x="462894" y="172115"/>
                    <a:pt x="440040" y="185603"/>
                  </a:cubicBezTo>
                  <a:lnTo>
                    <a:pt x="266197" y="287886"/>
                  </a:lnTo>
                  <a:cubicBezTo>
                    <a:pt x="246715" y="299500"/>
                    <a:pt x="222737" y="299500"/>
                    <a:pt x="203629" y="288634"/>
                  </a:cubicBezTo>
                  <a:lnTo>
                    <a:pt x="44773" y="197592"/>
                  </a:lnTo>
                  <a:cubicBezTo>
                    <a:pt x="22294" y="184854"/>
                    <a:pt x="22668" y="151884"/>
                    <a:pt x="45148" y="138396"/>
                  </a:cubicBezTo>
                  <a:lnTo>
                    <a:pt x="216367" y="36488"/>
                  </a:lnTo>
                  <a:cubicBezTo>
                    <a:pt x="235850" y="25623"/>
                    <a:pt x="259828" y="25248"/>
                    <a:pt x="278936" y="35739"/>
                  </a:cubicBezTo>
                  <a:close/>
                </a:path>
              </a:pathLst>
            </a:custGeom>
            <a:solidFill>
              <a:srgbClr val="3C5064"/>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A14A8AD-F5B9-43BA-9BD9-2B60DA2CF9A7}"/>
                </a:ext>
              </a:extLst>
            </p:cNvPr>
            <p:cNvSpPr/>
            <p:nvPr/>
          </p:nvSpPr>
          <p:spPr>
            <a:xfrm>
              <a:off x="9570906" y="8143648"/>
              <a:ext cx="449645" cy="299763"/>
            </a:xfrm>
            <a:custGeom>
              <a:avLst/>
              <a:gdLst>
                <a:gd name="connsiteX0" fmla="*/ 278936 w 449592"/>
                <a:gd name="connsiteY0" fmla="*/ 36019 h 299728"/>
                <a:gd name="connsiteX1" fmla="*/ 440415 w 449592"/>
                <a:gd name="connsiteY1" fmla="*/ 126687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7"/>
                  </a:lnTo>
                  <a:cubicBezTo>
                    <a:pt x="463269" y="139426"/>
                    <a:pt x="462894" y="172396"/>
                    <a:pt x="440040" y="185884"/>
                  </a:cubicBezTo>
                  <a:lnTo>
                    <a:pt x="266197" y="288166"/>
                  </a:lnTo>
                  <a:cubicBezTo>
                    <a:pt x="246715" y="299781"/>
                    <a:pt x="222737" y="299781"/>
                    <a:pt x="203629" y="288915"/>
                  </a:cubicBezTo>
                  <a:lnTo>
                    <a:pt x="44773" y="197873"/>
                  </a:lnTo>
                  <a:cubicBezTo>
                    <a:pt x="22294" y="185134"/>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254CFFF-C52A-42AD-AD1F-4FB7A2E8FD67}"/>
                </a:ext>
              </a:extLst>
            </p:cNvPr>
            <p:cNvSpPr/>
            <p:nvPr/>
          </p:nvSpPr>
          <p:spPr>
            <a:xfrm>
              <a:off x="9929498" y="7932689"/>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70" y="139426"/>
                    <a:pt x="462895" y="172396"/>
                    <a:pt x="440040" y="185884"/>
                  </a:cubicBezTo>
                  <a:lnTo>
                    <a:pt x="266198" y="288166"/>
                  </a:lnTo>
                  <a:cubicBezTo>
                    <a:pt x="246716" y="299781"/>
                    <a:pt x="222737" y="299781"/>
                    <a:pt x="203629" y="288915"/>
                  </a:cubicBezTo>
                  <a:lnTo>
                    <a:pt x="44773" y="197873"/>
                  </a:lnTo>
                  <a:cubicBezTo>
                    <a:pt x="22293" y="185135"/>
                    <a:pt x="22668" y="152164"/>
                    <a:pt x="45148" y="138677"/>
                  </a:cubicBezTo>
                  <a:lnTo>
                    <a:pt x="216367" y="36769"/>
                  </a:lnTo>
                  <a:cubicBezTo>
                    <a:pt x="235475"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1BD8351E-4787-41F3-B9F4-8E07FF2EC133}"/>
                </a:ext>
              </a:extLst>
            </p:cNvPr>
            <p:cNvSpPr/>
            <p:nvPr/>
          </p:nvSpPr>
          <p:spPr>
            <a:xfrm>
              <a:off x="10287715" y="7721867"/>
              <a:ext cx="449645" cy="299763"/>
            </a:xfrm>
            <a:custGeom>
              <a:avLst/>
              <a:gdLst>
                <a:gd name="connsiteX0" fmla="*/ 278936 w 449592"/>
                <a:gd name="connsiteY0" fmla="*/ 35884 h 299728"/>
                <a:gd name="connsiteX1" fmla="*/ 440415 w 449592"/>
                <a:gd name="connsiteY1" fmla="*/ 126551 h 299728"/>
                <a:gd name="connsiteX2" fmla="*/ 440040 w 449592"/>
                <a:gd name="connsiteY2" fmla="*/ 185748 h 299728"/>
                <a:gd name="connsiteX3" fmla="*/ 266198 w 449592"/>
                <a:gd name="connsiteY3" fmla="*/ 288030 h 299728"/>
                <a:gd name="connsiteX4" fmla="*/ 203629 w 449592"/>
                <a:gd name="connsiteY4" fmla="*/ 288780 h 299728"/>
                <a:gd name="connsiteX5" fmla="*/ 44773 w 449592"/>
                <a:gd name="connsiteY5" fmla="*/ 197737 h 299728"/>
                <a:gd name="connsiteX6" fmla="*/ 45148 w 449592"/>
                <a:gd name="connsiteY6" fmla="*/ 138540 h 299728"/>
                <a:gd name="connsiteX7" fmla="*/ 216368 w 449592"/>
                <a:gd name="connsiteY7" fmla="*/ 36633 h 299728"/>
                <a:gd name="connsiteX8" fmla="*/ 278936 w 449592"/>
                <a:gd name="connsiteY8" fmla="*/ 35884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4"/>
                  </a:moveTo>
                  <a:lnTo>
                    <a:pt x="440415" y="126551"/>
                  </a:lnTo>
                  <a:cubicBezTo>
                    <a:pt x="463269" y="139290"/>
                    <a:pt x="462894" y="172260"/>
                    <a:pt x="440040" y="185748"/>
                  </a:cubicBezTo>
                  <a:lnTo>
                    <a:pt x="266198" y="288030"/>
                  </a:lnTo>
                  <a:cubicBezTo>
                    <a:pt x="246716" y="299644"/>
                    <a:pt x="222737" y="299644"/>
                    <a:pt x="203629" y="288780"/>
                  </a:cubicBezTo>
                  <a:lnTo>
                    <a:pt x="44773" y="197737"/>
                  </a:lnTo>
                  <a:cubicBezTo>
                    <a:pt x="22293" y="184998"/>
                    <a:pt x="22668" y="152028"/>
                    <a:pt x="45148" y="138540"/>
                  </a:cubicBezTo>
                  <a:lnTo>
                    <a:pt x="216368" y="36633"/>
                  </a:lnTo>
                  <a:cubicBezTo>
                    <a:pt x="235850" y="25768"/>
                    <a:pt x="259454" y="25018"/>
                    <a:pt x="278936" y="35884"/>
                  </a:cubicBezTo>
                  <a:close/>
                </a:path>
              </a:pathLst>
            </a:custGeom>
            <a:solidFill>
              <a:srgbClr val="3C5064"/>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9C7B3335-4805-4D6D-ACD2-FF3150CB2E5F}"/>
                </a:ext>
              </a:extLst>
            </p:cNvPr>
            <p:cNvSpPr/>
            <p:nvPr/>
          </p:nvSpPr>
          <p:spPr>
            <a:xfrm>
              <a:off x="10645931" y="7511147"/>
              <a:ext cx="449645" cy="299763"/>
            </a:xfrm>
            <a:custGeom>
              <a:avLst/>
              <a:gdLst>
                <a:gd name="connsiteX0" fmla="*/ 278936 w 449592"/>
                <a:gd name="connsiteY0" fmla="*/ 36019 h 299728"/>
                <a:gd name="connsiteX1" fmla="*/ 440415 w 449592"/>
                <a:gd name="connsiteY1" fmla="*/ 126688 h 299728"/>
                <a:gd name="connsiteX2" fmla="*/ 440041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4" y="172396"/>
                    <a:pt x="440041" y="185884"/>
                  </a:cubicBezTo>
                  <a:lnTo>
                    <a:pt x="266198" y="288166"/>
                  </a:lnTo>
                  <a:cubicBezTo>
                    <a:pt x="246716" y="299781"/>
                    <a:pt x="222737" y="299781"/>
                    <a:pt x="203629" y="288915"/>
                  </a:cubicBezTo>
                  <a:lnTo>
                    <a:pt x="44773" y="197873"/>
                  </a:lnTo>
                  <a:cubicBezTo>
                    <a:pt x="22293" y="185135"/>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1F34D566-A7E9-431A-B12E-B056500C3F6D}"/>
                </a:ext>
              </a:extLst>
            </p:cNvPr>
            <p:cNvSpPr/>
            <p:nvPr/>
          </p:nvSpPr>
          <p:spPr>
            <a:xfrm>
              <a:off x="5988361" y="9820823"/>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7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4" y="172396"/>
                    <a:pt x="440040" y="185884"/>
                  </a:cubicBezTo>
                  <a:lnTo>
                    <a:pt x="266197" y="288166"/>
                  </a:lnTo>
                  <a:cubicBezTo>
                    <a:pt x="246715" y="299780"/>
                    <a:pt x="222737" y="299780"/>
                    <a:pt x="203629" y="288916"/>
                  </a:cubicBezTo>
                  <a:lnTo>
                    <a:pt x="44773" y="197872"/>
                  </a:lnTo>
                  <a:cubicBezTo>
                    <a:pt x="22294" y="185134"/>
                    <a:pt x="22668" y="152165"/>
                    <a:pt x="45148" y="138676"/>
                  </a:cubicBezTo>
                  <a:lnTo>
                    <a:pt x="216367" y="36769"/>
                  </a:lnTo>
                  <a:cubicBezTo>
                    <a:pt x="235475"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AD0852F-01FE-4A73-AEBB-7CEBFDE7CF53}"/>
                </a:ext>
              </a:extLst>
            </p:cNvPr>
            <p:cNvSpPr/>
            <p:nvPr/>
          </p:nvSpPr>
          <p:spPr>
            <a:xfrm>
              <a:off x="6346579" y="9609864"/>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7 w 449592"/>
                <a:gd name="connsiteY3" fmla="*/ 288167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6"/>
                    <a:pt x="462894" y="172396"/>
                    <a:pt x="440040" y="185884"/>
                  </a:cubicBezTo>
                  <a:lnTo>
                    <a:pt x="266197" y="288167"/>
                  </a:lnTo>
                  <a:cubicBezTo>
                    <a:pt x="246715" y="299781"/>
                    <a:pt x="222737" y="299781"/>
                    <a:pt x="203629" y="288916"/>
                  </a:cubicBezTo>
                  <a:lnTo>
                    <a:pt x="44773" y="197873"/>
                  </a:lnTo>
                  <a:cubicBezTo>
                    <a:pt x="22294" y="185135"/>
                    <a:pt x="22668" y="152165"/>
                    <a:pt x="45148" y="138676"/>
                  </a:cubicBezTo>
                  <a:lnTo>
                    <a:pt x="216368" y="36769"/>
                  </a:lnTo>
                  <a:cubicBezTo>
                    <a:pt x="235850"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43658D8F-3CB9-432D-9133-B0550C5393EC}"/>
                </a:ext>
              </a:extLst>
            </p:cNvPr>
            <p:cNvSpPr/>
            <p:nvPr/>
          </p:nvSpPr>
          <p:spPr>
            <a:xfrm>
              <a:off x="6704796" y="9399280"/>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5" y="172396"/>
                    <a:pt x="440040" y="185884"/>
                  </a:cubicBezTo>
                  <a:lnTo>
                    <a:pt x="266198" y="288166"/>
                  </a:lnTo>
                  <a:cubicBezTo>
                    <a:pt x="246715" y="299780"/>
                    <a:pt x="222737" y="299780"/>
                    <a:pt x="203629" y="288916"/>
                  </a:cubicBezTo>
                  <a:lnTo>
                    <a:pt x="44773" y="197873"/>
                  </a:lnTo>
                  <a:cubicBezTo>
                    <a:pt x="22293" y="185135"/>
                    <a:pt x="22668" y="152164"/>
                    <a:pt x="45148" y="138677"/>
                  </a:cubicBezTo>
                  <a:lnTo>
                    <a:pt x="216368"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208D43E-4CAC-413F-8842-C630EC4C3E9B}"/>
                </a:ext>
              </a:extLst>
            </p:cNvPr>
            <p:cNvSpPr/>
            <p:nvPr/>
          </p:nvSpPr>
          <p:spPr>
            <a:xfrm>
              <a:off x="7063013" y="9188321"/>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5" y="172396"/>
                    <a:pt x="440040" y="185884"/>
                  </a:cubicBezTo>
                  <a:lnTo>
                    <a:pt x="266198" y="288166"/>
                  </a:lnTo>
                  <a:cubicBezTo>
                    <a:pt x="246715" y="299781"/>
                    <a:pt x="222737" y="299781"/>
                    <a:pt x="203629" y="288916"/>
                  </a:cubicBezTo>
                  <a:lnTo>
                    <a:pt x="44773" y="197873"/>
                  </a:lnTo>
                  <a:cubicBezTo>
                    <a:pt x="22293" y="185135"/>
                    <a:pt x="22668" y="152164"/>
                    <a:pt x="45148" y="138676"/>
                  </a:cubicBezTo>
                  <a:lnTo>
                    <a:pt x="216368" y="36769"/>
                  </a:lnTo>
                  <a:cubicBezTo>
                    <a:pt x="235850" y="25529"/>
                    <a:pt x="259829" y="25154"/>
                    <a:pt x="278936" y="36020"/>
                  </a:cubicBezTo>
                  <a:close/>
                </a:path>
              </a:pathLst>
            </a:custGeom>
            <a:solidFill>
              <a:srgbClr val="3C5064"/>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083029A-A9E1-4E62-B978-06A349C583C5}"/>
                </a:ext>
              </a:extLst>
            </p:cNvPr>
            <p:cNvSpPr/>
            <p:nvPr/>
          </p:nvSpPr>
          <p:spPr>
            <a:xfrm>
              <a:off x="7421230" y="8977364"/>
              <a:ext cx="449645" cy="299763"/>
            </a:xfrm>
            <a:custGeom>
              <a:avLst/>
              <a:gdLst>
                <a:gd name="connsiteX0" fmla="*/ 278936 w 449592"/>
                <a:gd name="connsiteY0" fmla="*/ 36019 h 299728"/>
                <a:gd name="connsiteX1" fmla="*/ 440414 w 449592"/>
                <a:gd name="connsiteY1" fmla="*/ 126687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7"/>
                  </a:lnTo>
                  <a:cubicBezTo>
                    <a:pt x="463269" y="139426"/>
                    <a:pt x="462894" y="172396"/>
                    <a:pt x="440040" y="185884"/>
                  </a:cubicBezTo>
                  <a:lnTo>
                    <a:pt x="266197" y="288166"/>
                  </a:lnTo>
                  <a:cubicBezTo>
                    <a:pt x="246715" y="299781"/>
                    <a:pt x="222737" y="299781"/>
                    <a:pt x="203629" y="288915"/>
                  </a:cubicBezTo>
                  <a:lnTo>
                    <a:pt x="44773" y="197873"/>
                  </a:lnTo>
                  <a:cubicBezTo>
                    <a:pt x="22294" y="185134"/>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0D7C90F0-5485-498C-9FDD-63DBDB58BAF0}"/>
                </a:ext>
              </a:extLst>
            </p:cNvPr>
            <p:cNvSpPr/>
            <p:nvPr/>
          </p:nvSpPr>
          <p:spPr>
            <a:xfrm>
              <a:off x="7779822" y="8766780"/>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0" y="185884"/>
                  </a:cubicBezTo>
                  <a:lnTo>
                    <a:pt x="266197" y="288166"/>
                  </a:lnTo>
                  <a:cubicBezTo>
                    <a:pt x="246715" y="299781"/>
                    <a:pt x="222737" y="299781"/>
                    <a:pt x="203629" y="288916"/>
                  </a:cubicBezTo>
                  <a:lnTo>
                    <a:pt x="44773" y="197873"/>
                  </a:lnTo>
                  <a:cubicBezTo>
                    <a:pt x="22294" y="185135"/>
                    <a:pt x="22668" y="152164"/>
                    <a:pt x="45148" y="138676"/>
                  </a:cubicBezTo>
                  <a:lnTo>
                    <a:pt x="216368" y="36769"/>
                  </a:lnTo>
                  <a:cubicBezTo>
                    <a:pt x="235475"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F8778CE-7203-413E-9D67-9F4FA0F77CF8}"/>
                </a:ext>
              </a:extLst>
            </p:cNvPr>
            <p:cNvSpPr/>
            <p:nvPr/>
          </p:nvSpPr>
          <p:spPr>
            <a:xfrm>
              <a:off x="8138038" y="8555822"/>
              <a:ext cx="449645" cy="299763"/>
            </a:xfrm>
            <a:custGeom>
              <a:avLst/>
              <a:gdLst>
                <a:gd name="connsiteX0" fmla="*/ 278936 w 449592"/>
                <a:gd name="connsiteY0" fmla="*/ 36019 h 299728"/>
                <a:gd name="connsiteX1" fmla="*/ 440415 w 449592"/>
                <a:gd name="connsiteY1" fmla="*/ 126687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7"/>
                  </a:lnTo>
                  <a:cubicBezTo>
                    <a:pt x="463269" y="139426"/>
                    <a:pt x="462895" y="172396"/>
                    <a:pt x="440040" y="185884"/>
                  </a:cubicBezTo>
                  <a:lnTo>
                    <a:pt x="266198" y="288166"/>
                  </a:lnTo>
                  <a:cubicBezTo>
                    <a:pt x="246715" y="299781"/>
                    <a:pt x="222737" y="299781"/>
                    <a:pt x="203629" y="288915"/>
                  </a:cubicBezTo>
                  <a:lnTo>
                    <a:pt x="44773" y="197873"/>
                  </a:lnTo>
                  <a:cubicBezTo>
                    <a:pt x="22293" y="185134"/>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25F79CEE-ACEF-4203-8126-8AC3362FEB8D}"/>
                </a:ext>
              </a:extLst>
            </p:cNvPr>
            <p:cNvSpPr/>
            <p:nvPr/>
          </p:nvSpPr>
          <p:spPr>
            <a:xfrm>
              <a:off x="8496256" y="8344864"/>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5" y="172396"/>
                    <a:pt x="440040" y="185884"/>
                  </a:cubicBezTo>
                  <a:lnTo>
                    <a:pt x="266198" y="288166"/>
                  </a:lnTo>
                  <a:cubicBezTo>
                    <a:pt x="246715" y="299781"/>
                    <a:pt x="222737" y="299781"/>
                    <a:pt x="203629" y="288915"/>
                  </a:cubicBezTo>
                  <a:lnTo>
                    <a:pt x="44773" y="197873"/>
                  </a:lnTo>
                  <a:cubicBezTo>
                    <a:pt x="22293" y="185135"/>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0C11842-FB18-4A42-8F8C-30F737C98095}"/>
                </a:ext>
              </a:extLst>
            </p:cNvPr>
            <p:cNvSpPr/>
            <p:nvPr/>
          </p:nvSpPr>
          <p:spPr>
            <a:xfrm>
              <a:off x="8854472" y="8134186"/>
              <a:ext cx="449645" cy="299763"/>
            </a:xfrm>
            <a:custGeom>
              <a:avLst/>
              <a:gdLst>
                <a:gd name="connsiteX0" fmla="*/ 278936 w 449592"/>
                <a:gd name="connsiteY0" fmla="*/ 35739 h 299728"/>
                <a:gd name="connsiteX1" fmla="*/ 440414 w 449592"/>
                <a:gd name="connsiteY1" fmla="*/ 126407 h 299728"/>
                <a:gd name="connsiteX2" fmla="*/ 440040 w 449592"/>
                <a:gd name="connsiteY2" fmla="*/ 185603 h 299728"/>
                <a:gd name="connsiteX3" fmla="*/ 266197 w 449592"/>
                <a:gd name="connsiteY3" fmla="*/ 287885 h 299728"/>
                <a:gd name="connsiteX4" fmla="*/ 203629 w 449592"/>
                <a:gd name="connsiteY4" fmla="*/ 288635 h 299728"/>
                <a:gd name="connsiteX5" fmla="*/ 44773 w 449592"/>
                <a:gd name="connsiteY5" fmla="*/ 197592 h 299728"/>
                <a:gd name="connsiteX6" fmla="*/ 45148 w 449592"/>
                <a:gd name="connsiteY6" fmla="*/ 138396 h 299728"/>
                <a:gd name="connsiteX7" fmla="*/ 216367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4" y="126407"/>
                  </a:lnTo>
                  <a:cubicBezTo>
                    <a:pt x="463269" y="139145"/>
                    <a:pt x="462894" y="172115"/>
                    <a:pt x="440040" y="185603"/>
                  </a:cubicBezTo>
                  <a:lnTo>
                    <a:pt x="266197" y="287885"/>
                  </a:lnTo>
                  <a:cubicBezTo>
                    <a:pt x="246715" y="299500"/>
                    <a:pt x="222737" y="299500"/>
                    <a:pt x="203629" y="288635"/>
                  </a:cubicBezTo>
                  <a:lnTo>
                    <a:pt x="44773" y="197592"/>
                  </a:lnTo>
                  <a:cubicBezTo>
                    <a:pt x="22294" y="184854"/>
                    <a:pt x="22668" y="151883"/>
                    <a:pt x="45148" y="138396"/>
                  </a:cubicBezTo>
                  <a:lnTo>
                    <a:pt x="216367" y="36488"/>
                  </a:lnTo>
                  <a:cubicBezTo>
                    <a:pt x="235850" y="25623"/>
                    <a:pt x="259828" y="25248"/>
                    <a:pt x="278936" y="35739"/>
                  </a:cubicBezTo>
                  <a:close/>
                </a:path>
              </a:pathLst>
            </a:custGeom>
            <a:solidFill>
              <a:srgbClr val="3C5064"/>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A57E3538-03CE-4F64-8E00-33BD3585EC3E}"/>
                </a:ext>
              </a:extLst>
            </p:cNvPr>
            <p:cNvSpPr/>
            <p:nvPr/>
          </p:nvSpPr>
          <p:spPr>
            <a:xfrm>
              <a:off x="9212690" y="7923321"/>
              <a:ext cx="449645" cy="299763"/>
            </a:xfrm>
            <a:custGeom>
              <a:avLst/>
              <a:gdLst>
                <a:gd name="connsiteX0" fmla="*/ 278936 w 449592"/>
                <a:gd name="connsiteY0" fmla="*/ 36019 h 299728"/>
                <a:gd name="connsiteX1" fmla="*/ 440414 w 449592"/>
                <a:gd name="connsiteY1" fmla="*/ 126688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8"/>
                  </a:lnTo>
                  <a:cubicBezTo>
                    <a:pt x="463269" y="139426"/>
                    <a:pt x="462894" y="172396"/>
                    <a:pt x="440040" y="185884"/>
                  </a:cubicBezTo>
                  <a:lnTo>
                    <a:pt x="266197" y="288166"/>
                  </a:lnTo>
                  <a:cubicBezTo>
                    <a:pt x="246715" y="299781"/>
                    <a:pt x="222737" y="299781"/>
                    <a:pt x="203629" y="288915"/>
                  </a:cubicBezTo>
                  <a:lnTo>
                    <a:pt x="44773" y="197873"/>
                  </a:lnTo>
                  <a:cubicBezTo>
                    <a:pt x="22294" y="185135"/>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671CB66-E2D3-40A5-A968-4B8C9D09308E}"/>
                </a:ext>
              </a:extLst>
            </p:cNvPr>
            <p:cNvSpPr/>
            <p:nvPr/>
          </p:nvSpPr>
          <p:spPr>
            <a:xfrm>
              <a:off x="9570906" y="7712364"/>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7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0" y="185884"/>
                  </a:cubicBezTo>
                  <a:lnTo>
                    <a:pt x="266197" y="288166"/>
                  </a:lnTo>
                  <a:cubicBezTo>
                    <a:pt x="246715" y="299781"/>
                    <a:pt x="222737" y="299781"/>
                    <a:pt x="203629" y="288916"/>
                  </a:cubicBezTo>
                  <a:lnTo>
                    <a:pt x="44773" y="197873"/>
                  </a:lnTo>
                  <a:cubicBezTo>
                    <a:pt x="22294" y="185135"/>
                    <a:pt x="22668" y="152164"/>
                    <a:pt x="45148" y="138676"/>
                  </a:cubicBezTo>
                  <a:lnTo>
                    <a:pt x="216367" y="36769"/>
                  </a:lnTo>
                  <a:cubicBezTo>
                    <a:pt x="235850" y="25529"/>
                    <a:pt x="259828" y="25154"/>
                    <a:pt x="278936" y="36020"/>
                  </a:cubicBezTo>
                  <a:close/>
                </a:path>
              </a:pathLst>
            </a:custGeom>
            <a:solidFill>
              <a:srgbClr val="3C5064"/>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56FB89F-DA15-435D-A24E-BBA05ED218CF}"/>
                </a:ext>
              </a:extLst>
            </p:cNvPr>
            <p:cNvSpPr/>
            <p:nvPr/>
          </p:nvSpPr>
          <p:spPr>
            <a:xfrm>
              <a:off x="9929498" y="7501685"/>
              <a:ext cx="449645" cy="299763"/>
            </a:xfrm>
            <a:custGeom>
              <a:avLst/>
              <a:gdLst>
                <a:gd name="connsiteX0" fmla="*/ 278936 w 449592"/>
                <a:gd name="connsiteY0" fmla="*/ 35739 h 299728"/>
                <a:gd name="connsiteX1" fmla="*/ 440415 w 449592"/>
                <a:gd name="connsiteY1" fmla="*/ 126407 h 299728"/>
                <a:gd name="connsiteX2" fmla="*/ 440040 w 449592"/>
                <a:gd name="connsiteY2" fmla="*/ 185603 h 299728"/>
                <a:gd name="connsiteX3" fmla="*/ 266198 w 449592"/>
                <a:gd name="connsiteY3" fmla="*/ 287885 h 299728"/>
                <a:gd name="connsiteX4" fmla="*/ 203629 w 449592"/>
                <a:gd name="connsiteY4" fmla="*/ 288635 h 299728"/>
                <a:gd name="connsiteX5" fmla="*/ 44773 w 449592"/>
                <a:gd name="connsiteY5" fmla="*/ 197592 h 299728"/>
                <a:gd name="connsiteX6" fmla="*/ 45148 w 449592"/>
                <a:gd name="connsiteY6" fmla="*/ 138396 h 299728"/>
                <a:gd name="connsiteX7" fmla="*/ 216367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5" y="126407"/>
                  </a:lnTo>
                  <a:cubicBezTo>
                    <a:pt x="463270" y="139145"/>
                    <a:pt x="462895" y="172115"/>
                    <a:pt x="440040" y="185603"/>
                  </a:cubicBezTo>
                  <a:lnTo>
                    <a:pt x="266198" y="287885"/>
                  </a:lnTo>
                  <a:cubicBezTo>
                    <a:pt x="246716" y="299500"/>
                    <a:pt x="222737" y="299500"/>
                    <a:pt x="203629" y="288635"/>
                  </a:cubicBezTo>
                  <a:lnTo>
                    <a:pt x="44773" y="197592"/>
                  </a:lnTo>
                  <a:cubicBezTo>
                    <a:pt x="22293" y="184854"/>
                    <a:pt x="22668" y="151884"/>
                    <a:pt x="45148" y="138396"/>
                  </a:cubicBezTo>
                  <a:lnTo>
                    <a:pt x="216367" y="36488"/>
                  </a:lnTo>
                  <a:cubicBezTo>
                    <a:pt x="235475" y="25623"/>
                    <a:pt x="259454" y="25248"/>
                    <a:pt x="278936" y="35739"/>
                  </a:cubicBezTo>
                  <a:close/>
                </a:path>
              </a:pathLst>
            </a:custGeom>
            <a:solidFill>
              <a:srgbClr val="3C5064"/>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065DEE1-9A8A-4588-9AA7-F827B9328F4F}"/>
                </a:ext>
              </a:extLst>
            </p:cNvPr>
            <p:cNvSpPr/>
            <p:nvPr/>
          </p:nvSpPr>
          <p:spPr>
            <a:xfrm>
              <a:off x="10287715" y="7290821"/>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0" y="185884"/>
                  </a:cubicBezTo>
                  <a:lnTo>
                    <a:pt x="266198" y="288166"/>
                  </a:lnTo>
                  <a:cubicBezTo>
                    <a:pt x="246716" y="299781"/>
                    <a:pt x="222737" y="299781"/>
                    <a:pt x="203629" y="288916"/>
                  </a:cubicBezTo>
                  <a:lnTo>
                    <a:pt x="44773" y="197873"/>
                  </a:lnTo>
                  <a:cubicBezTo>
                    <a:pt x="22293" y="185135"/>
                    <a:pt x="22668" y="152164"/>
                    <a:pt x="45148" y="138676"/>
                  </a:cubicBezTo>
                  <a:lnTo>
                    <a:pt x="216368" y="36769"/>
                  </a:lnTo>
                  <a:cubicBezTo>
                    <a:pt x="235850"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59B102F3-514F-4A77-BF9C-CEB337FD6626}"/>
                </a:ext>
              </a:extLst>
            </p:cNvPr>
            <p:cNvSpPr/>
            <p:nvPr/>
          </p:nvSpPr>
          <p:spPr>
            <a:xfrm>
              <a:off x="5630145" y="9619606"/>
              <a:ext cx="449645" cy="299763"/>
            </a:xfrm>
            <a:custGeom>
              <a:avLst/>
              <a:gdLst>
                <a:gd name="connsiteX0" fmla="*/ 278936 w 449592"/>
                <a:gd name="connsiteY0" fmla="*/ 36020 h 299728"/>
                <a:gd name="connsiteX1" fmla="*/ 440415 w 449592"/>
                <a:gd name="connsiteY1" fmla="*/ 126687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2 h 299728"/>
                <a:gd name="connsiteX6" fmla="*/ 45148 w 449592"/>
                <a:gd name="connsiteY6" fmla="*/ 138676 h 299728"/>
                <a:gd name="connsiteX7" fmla="*/ 216367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7"/>
                  </a:lnTo>
                  <a:cubicBezTo>
                    <a:pt x="463269" y="139425"/>
                    <a:pt x="462894" y="172396"/>
                    <a:pt x="440040" y="185884"/>
                  </a:cubicBezTo>
                  <a:lnTo>
                    <a:pt x="266197" y="288166"/>
                  </a:lnTo>
                  <a:cubicBezTo>
                    <a:pt x="246715" y="299780"/>
                    <a:pt x="222737" y="299780"/>
                    <a:pt x="203629" y="288916"/>
                  </a:cubicBezTo>
                  <a:lnTo>
                    <a:pt x="44773" y="197872"/>
                  </a:lnTo>
                  <a:cubicBezTo>
                    <a:pt x="22294" y="185134"/>
                    <a:pt x="22668" y="152164"/>
                    <a:pt x="45148" y="138676"/>
                  </a:cubicBezTo>
                  <a:lnTo>
                    <a:pt x="216367" y="36769"/>
                  </a:lnTo>
                  <a:cubicBezTo>
                    <a:pt x="235476"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2C5D363-65BB-4E66-A066-9ECDD06A2675}"/>
                </a:ext>
              </a:extLst>
            </p:cNvPr>
            <p:cNvSpPr/>
            <p:nvPr/>
          </p:nvSpPr>
          <p:spPr>
            <a:xfrm>
              <a:off x="5988361" y="9408648"/>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4" y="172396"/>
                    <a:pt x="440040" y="185884"/>
                  </a:cubicBezTo>
                  <a:lnTo>
                    <a:pt x="266197" y="288166"/>
                  </a:lnTo>
                  <a:cubicBezTo>
                    <a:pt x="246715" y="299780"/>
                    <a:pt x="222737" y="299780"/>
                    <a:pt x="203629" y="288916"/>
                  </a:cubicBezTo>
                  <a:lnTo>
                    <a:pt x="44773" y="197873"/>
                  </a:lnTo>
                  <a:cubicBezTo>
                    <a:pt x="22294" y="185135"/>
                    <a:pt x="22668" y="152164"/>
                    <a:pt x="45148" y="138677"/>
                  </a:cubicBezTo>
                  <a:lnTo>
                    <a:pt x="216367" y="36769"/>
                  </a:lnTo>
                  <a:cubicBezTo>
                    <a:pt x="235475"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D29BE97-1C61-445B-AB49-9C8ACA15E499}"/>
                </a:ext>
              </a:extLst>
            </p:cNvPr>
            <p:cNvSpPr/>
            <p:nvPr/>
          </p:nvSpPr>
          <p:spPr>
            <a:xfrm>
              <a:off x="6346579" y="9197690"/>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0" y="185884"/>
                  </a:cubicBezTo>
                  <a:lnTo>
                    <a:pt x="266197" y="288166"/>
                  </a:lnTo>
                  <a:cubicBezTo>
                    <a:pt x="246715" y="299781"/>
                    <a:pt x="222737" y="299781"/>
                    <a:pt x="203629" y="288916"/>
                  </a:cubicBezTo>
                  <a:lnTo>
                    <a:pt x="44773" y="197873"/>
                  </a:lnTo>
                  <a:cubicBezTo>
                    <a:pt x="22294" y="185135"/>
                    <a:pt x="22668" y="152164"/>
                    <a:pt x="45148" y="138676"/>
                  </a:cubicBezTo>
                  <a:lnTo>
                    <a:pt x="216368" y="36769"/>
                  </a:lnTo>
                  <a:cubicBezTo>
                    <a:pt x="235850" y="25529"/>
                    <a:pt x="259454" y="25154"/>
                    <a:pt x="278936" y="36020"/>
                  </a:cubicBezTo>
                  <a:close/>
                </a:path>
              </a:pathLst>
            </a:custGeom>
            <a:solidFill>
              <a:srgbClr val="3C5064"/>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045529A-3830-47DD-947F-18EC3A82D763}"/>
                </a:ext>
              </a:extLst>
            </p:cNvPr>
            <p:cNvSpPr/>
            <p:nvPr/>
          </p:nvSpPr>
          <p:spPr>
            <a:xfrm>
              <a:off x="6704796" y="8987012"/>
              <a:ext cx="449645" cy="299763"/>
            </a:xfrm>
            <a:custGeom>
              <a:avLst/>
              <a:gdLst>
                <a:gd name="connsiteX0" fmla="*/ 278936 w 449592"/>
                <a:gd name="connsiteY0" fmla="*/ 35739 h 299728"/>
                <a:gd name="connsiteX1" fmla="*/ 440415 w 449592"/>
                <a:gd name="connsiteY1" fmla="*/ 126407 h 299728"/>
                <a:gd name="connsiteX2" fmla="*/ 440040 w 449592"/>
                <a:gd name="connsiteY2" fmla="*/ 185603 h 299728"/>
                <a:gd name="connsiteX3" fmla="*/ 266198 w 449592"/>
                <a:gd name="connsiteY3" fmla="*/ 287885 h 299728"/>
                <a:gd name="connsiteX4" fmla="*/ 203629 w 449592"/>
                <a:gd name="connsiteY4" fmla="*/ 288635 h 299728"/>
                <a:gd name="connsiteX5" fmla="*/ 44773 w 449592"/>
                <a:gd name="connsiteY5" fmla="*/ 197592 h 299728"/>
                <a:gd name="connsiteX6" fmla="*/ 45148 w 449592"/>
                <a:gd name="connsiteY6" fmla="*/ 138396 h 299728"/>
                <a:gd name="connsiteX7" fmla="*/ 216368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5" y="126407"/>
                  </a:lnTo>
                  <a:cubicBezTo>
                    <a:pt x="463269" y="139145"/>
                    <a:pt x="462895" y="172115"/>
                    <a:pt x="440040" y="185603"/>
                  </a:cubicBezTo>
                  <a:lnTo>
                    <a:pt x="266198" y="287885"/>
                  </a:lnTo>
                  <a:cubicBezTo>
                    <a:pt x="246715" y="299500"/>
                    <a:pt x="222737" y="299500"/>
                    <a:pt x="203629" y="288635"/>
                  </a:cubicBezTo>
                  <a:lnTo>
                    <a:pt x="44773" y="197592"/>
                  </a:lnTo>
                  <a:cubicBezTo>
                    <a:pt x="22293" y="184854"/>
                    <a:pt x="22668" y="151884"/>
                    <a:pt x="45148" y="138396"/>
                  </a:cubicBezTo>
                  <a:lnTo>
                    <a:pt x="216368" y="36488"/>
                  </a:lnTo>
                  <a:cubicBezTo>
                    <a:pt x="235850" y="25623"/>
                    <a:pt x="259828" y="25248"/>
                    <a:pt x="278936" y="35739"/>
                  </a:cubicBezTo>
                  <a:close/>
                </a:path>
              </a:pathLst>
            </a:custGeom>
            <a:solidFill>
              <a:srgbClr val="3C5064"/>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248D2EE-0DBD-47A6-8756-7F99ECBF3499}"/>
                </a:ext>
              </a:extLst>
            </p:cNvPr>
            <p:cNvSpPr/>
            <p:nvPr/>
          </p:nvSpPr>
          <p:spPr>
            <a:xfrm>
              <a:off x="7063013" y="8776148"/>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8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5" y="172396"/>
                    <a:pt x="440040" y="185884"/>
                  </a:cubicBezTo>
                  <a:lnTo>
                    <a:pt x="266198" y="288166"/>
                  </a:lnTo>
                  <a:cubicBezTo>
                    <a:pt x="246715" y="299781"/>
                    <a:pt x="222737" y="299781"/>
                    <a:pt x="203629" y="288916"/>
                  </a:cubicBezTo>
                  <a:lnTo>
                    <a:pt x="44773" y="197873"/>
                  </a:lnTo>
                  <a:cubicBezTo>
                    <a:pt x="22293" y="185135"/>
                    <a:pt x="22668" y="152164"/>
                    <a:pt x="45148" y="138676"/>
                  </a:cubicBezTo>
                  <a:lnTo>
                    <a:pt x="216368" y="36769"/>
                  </a:lnTo>
                  <a:cubicBezTo>
                    <a:pt x="235850" y="25529"/>
                    <a:pt x="259829" y="25154"/>
                    <a:pt x="278936" y="36020"/>
                  </a:cubicBezTo>
                  <a:close/>
                </a:path>
              </a:pathLst>
            </a:custGeom>
            <a:solidFill>
              <a:srgbClr val="3C5064"/>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6A9BDE9-AACF-4018-AF4A-BCEA13D4E732}"/>
                </a:ext>
              </a:extLst>
            </p:cNvPr>
            <p:cNvSpPr/>
            <p:nvPr/>
          </p:nvSpPr>
          <p:spPr>
            <a:xfrm>
              <a:off x="7421230" y="8565189"/>
              <a:ext cx="449645" cy="299763"/>
            </a:xfrm>
            <a:custGeom>
              <a:avLst/>
              <a:gdLst>
                <a:gd name="connsiteX0" fmla="*/ 278936 w 449592"/>
                <a:gd name="connsiteY0" fmla="*/ 36019 h 299728"/>
                <a:gd name="connsiteX1" fmla="*/ 440414 w 449592"/>
                <a:gd name="connsiteY1" fmla="*/ 126687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7"/>
                  </a:lnTo>
                  <a:cubicBezTo>
                    <a:pt x="463269" y="139426"/>
                    <a:pt x="462894" y="172396"/>
                    <a:pt x="440040" y="185884"/>
                  </a:cubicBezTo>
                  <a:lnTo>
                    <a:pt x="266197" y="288166"/>
                  </a:lnTo>
                  <a:cubicBezTo>
                    <a:pt x="246715" y="299781"/>
                    <a:pt x="222737" y="299781"/>
                    <a:pt x="203629" y="288915"/>
                  </a:cubicBezTo>
                  <a:lnTo>
                    <a:pt x="44773" y="197873"/>
                  </a:lnTo>
                  <a:cubicBezTo>
                    <a:pt x="22294" y="185134"/>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F989E73-C637-4E6C-9265-B365F4F3B93E}"/>
                </a:ext>
              </a:extLst>
            </p:cNvPr>
            <p:cNvSpPr/>
            <p:nvPr/>
          </p:nvSpPr>
          <p:spPr>
            <a:xfrm>
              <a:off x="7779822" y="8354512"/>
              <a:ext cx="449645" cy="299763"/>
            </a:xfrm>
            <a:custGeom>
              <a:avLst/>
              <a:gdLst>
                <a:gd name="connsiteX0" fmla="*/ 278936 w 449592"/>
                <a:gd name="connsiteY0" fmla="*/ 35739 h 299728"/>
                <a:gd name="connsiteX1" fmla="*/ 440415 w 449592"/>
                <a:gd name="connsiteY1" fmla="*/ 126407 h 299728"/>
                <a:gd name="connsiteX2" fmla="*/ 440040 w 449592"/>
                <a:gd name="connsiteY2" fmla="*/ 185603 h 299728"/>
                <a:gd name="connsiteX3" fmla="*/ 266197 w 449592"/>
                <a:gd name="connsiteY3" fmla="*/ 287886 h 299728"/>
                <a:gd name="connsiteX4" fmla="*/ 203629 w 449592"/>
                <a:gd name="connsiteY4" fmla="*/ 288634 h 299728"/>
                <a:gd name="connsiteX5" fmla="*/ 44773 w 449592"/>
                <a:gd name="connsiteY5" fmla="*/ 197592 h 299728"/>
                <a:gd name="connsiteX6" fmla="*/ 45148 w 449592"/>
                <a:gd name="connsiteY6" fmla="*/ 138396 h 299728"/>
                <a:gd name="connsiteX7" fmla="*/ 216368 w 449592"/>
                <a:gd name="connsiteY7" fmla="*/ 36488 h 299728"/>
                <a:gd name="connsiteX8" fmla="*/ 278936 w 449592"/>
                <a:gd name="connsiteY8" fmla="*/ 3573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739"/>
                  </a:moveTo>
                  <a:lnTo>
                    <a:pt x="440415" y="126407"/>
                  </a:lnTo>
                  <a:cubicBezTo>
                    <a:pt x="463269" y="139145"/>
                    <a:pt x="462894" y="172115"/>
                    <a:pt x="440040" y="185603"/>
                  </a:cubicBezTo>
                  <a:lnTo>
                    <a:pt x="266197" y="287886"/>
                  </a:lnTo>
                  <a:cubicBezTo>
                    <a:pt x="246715" y="299500"/>
                    <a:pt x="222737" y="299500"/>
                    <a:pt x="203629" y="288634"/>
                  </a:cubicBezTo>
                  <a:lnTo>
                    <a:pt x="44773" y="197592"/>
                  </a:lnTo>
                  <a:cubicBezTo>
                    <a:pt x="22294" y="184854"/>
                    <a:pt x="22668" y="151884"/>
                    <a:pt x="45148" y="138396"/>
                  </a:cubicBezTo>
                  <a:lnTo>
                    <a:pt x="216368" y="36488"/>
                  </a:lnTo>
                  <a:cubicBezTo>
                    <a:pt x="235475" y="25623"/>
                    <a:pt x="259454" y="25248"/>
                    <a:pt x="278936" y="35739"/>
                  </a:cubicBezTo>
                  <a:close/>
                </a:path>
              </a:pathLst>
            </a:custGeom>
            <a:solidFill>
              <a:srgbClr val="3C5064"/>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C26011C9-5DDF-42ED-80BD-0BEDBB155EFF}"/>
                </a:ext>
              </a:extLst>
            </p:cNvPr>
            <p:cNvSpPr/>
            <p:nvPr/>
          </p:nvSpPr>
          <p:spPr>
            <a:xfrm>
              <a:off x="8138038" y="8143648"/>
              <a:ext cx="449645" cy="299763"/>
            </a:xfrm>
            <a:custGeom>
              <a:avLst/>
              <a:gdLst>
                <a:gd name="connsiteX0" fmla="*/ 278936 w 449592"/>
                <a:gd name="connsiteY0" fmla="*/ 36019 h 299728"/>
                <a:gd name="connsiteX1" fmla="*/ 440415 w 449592"/>
                <a:gd name="connsiteY1" fmla="*/ 126687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7"/>
                  </a:lnTo>
                  <a:cubicBezTo>
                    <a:pt x="463269" y="139426"/>
                    <a:pt x="462895" y="172396"/>
                    <a:pt x="440040" y="185884"/>
                  </a:cubicBezTo>
                  <a:lnTo>
                    <a:pt x="266198" y="288166"/>
                  </a:lnTo>
                  <a:cubicBezTo>
                    <a:pt x="246715" y="299781"/>
                    <a:pt x="222737" y="299781"/>
                    <a:pt x="203629" y="288915"/>
                  </a:cubicBezTo>
                  <a:lnTo>
                    <a:pt x="44773" y="197873"/>
                  </a:lnTo>
                  <a:cubicBezTo>
                    <a:pt x="22293" y="185134"/>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0F3BA9BB-370A-4133-8757-E2B09D9F5C70}"/>
                </a:ext>
              </a:extLst>
            </p:cNvPr>
            <p:cNvSpPr/>
            <p:nvPr/>
          </p:nvSpPr>
          <p:spPr>
            <a:xfrm>
              <a:off x="8496256" y="7932689"/>
              <a:ext cx="449645" cy="299763"/>
            </a:xfrm>
            <a:custGeom>
              <a:avLst/>
              <a:gdLst>
                <a:gd name="connsiteX0" fmla="*/ 278936 w 449592"/>
                <a:gd name="connsiteY0" fmla="*/ 36019 h 299728"/>
                <a:gd name="connsiteX1" fmla="*/ 440415 w 449592"/>
                <a:gd name="connsiteY1" fmla="*/ 126688 h 299728"/>
                <a:gd name="connsiteX2" fmla="*/ 440040 w 449592"/>
                <a:gd name="connsiteY2" fmla="*/ 185884 h 299728"/>
                <a:gd name="connsiteX3" fmla="*/ 266198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8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5" y="126688"/>
                  </a:lnTo>
                  <a:cubicBezTo>
                    <a:pt x="463269" y="139426"/>
                    <a:pt x="462895" y="172396"/>
                    <a:pt x="440040" y="185884"/>
                  </a:cubicBezTo>
                  <a:lnTo>
                    <a:pt x="266198" y="288166"/>
                  </a:lnTo>
                  <a:cubicBezTo>
                    <a:pt x="246715" y="299781"/>
                    <a:pt x="222737" y="299781"/>
                    <a:pt x="203629" y="288915"/>
                  </a:cubicBezTo>
                  <a:lnTo>
                    <a:pt x="44773" y="197873"/>
                  </a:lnTo>
                  <a:cubicBezTo>
                    <a:pt x="22293" y="185135"/>
                    <a:pt x="22668" y="152164"/>
                    <a:pt x="45148" y="138677"/>
                  </a:cubicBezTo>
                  <a:lnTo>
                    <a:pt x="216368" y="36769"/>
                  </a:lnTo>
                  <a:cubicBezTo>
                    <a:pt x="235850" y="25529"/>
                    <a:pt x="259454" y="25155"/>
                    <a:pt x="278936" y="36019"/>
                  </a:cubicBezTo>
                  <a:close/>
                </a:path>
              </a:pathLst>
            </a:custGeom>
            <a:solidFill>
              <a:srgbClr val="3C5064"/>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07EC969-864F-4BC5-BCE5-532A81B607A7}"/>
                </a:ext>
              </a:extLst>
            </p:cNvPr>
            <p:cNvSpPr/>
            <p:nvPr/>
          </p:nvSpPr>
          <p:spPr>
            <a:xfrm>
              <a:off x="8854472" y="7721867"/>
              <a:ext cx="449645" cy="299763"/>
            </a:xfrm>
            <a:custGeom>
              <a:avLst/>
              <a:gdLst>
                <a:gd name="connsiteX0" fmla="*/ 278936 w 449592"/>
                <a:gd name="connsiteY0" fmla="*/ 35884 h 299728"/>
                <a:gd name="connsiteX1" fmla="*/ 440414 w 449592"/>
                <a:gd name="connsiteY1" fmla="*/ 126551 h 299728"/>
                <a:gd name="connsiteX2" fmla="*/ 440040 w 449592"/>
                <a:gd name="connsiteY2" fmla="*/ 185748 h 299728"/>
                <a:gd name="connsiteX3" fmla="*/ 266197 w 449592"/>
                <a:gd name="connsiteY3" fmla="*/ 288030 h 299728"/>
                <a:gd name="connsiteX4" fmla="*/ 203629 w 449592"/>
                <a:gd name="connsiteY4" fmla="*/ 288780 h 299728"/>
                <a:gd name="connsiteX5" fmla="*/ 44773 w 449592"/>
                <a:gd name="connsiteY5" fmla="*/ 197737 h 299728"/>
                <a:gd name="connsiteX6" fmla="*/ 45148 w 449592"/>
                <a:gd name="connsiteY6" fmla="*/ 138540 h 299728"/>
                <a:gd name="connsiteX7" fmla="*/ 216367 w 449592"/>
                <a:gd name="connsiteY7" fmla="*/ 36633 h 299728"/>
                <a:gd name="connsiteX8" fmla="*/ 278936 w 449592"/>
                <a:gd name="connsiteY8" fmla="*/ 35884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4"/>
                  </a:moveTo>
                  <a:lnTo>
                    <a:pt x="440414" y="126551"/>
                  </a:lnTo>
                  <a:cubicBezTo>
                    <a:pt x="463269" y="139290"/>
                    <a:pt x="462894" y="172260"/>
                    <a:pt x="440040" y="185748"/>
                  </a:cubicBezTo>
                  <a:lnTo>
                    <a:pt x="266197" y="288030"/>
                  </a:lnTo>
                  <a:cubicBezTo>
                    <a:pt x="246715" y="299644"/>
                    <a:pt x="222737" y="299644"/>
                    <a:pt x="203629" y="288780"/>
                  </a:cubicBezTo>
                  <a:lnTo>
                    <a:pt x="44773" y="197737"/>
                  </a:lnTo>
                  <a:cubicBezTo>
                    <a:pt x="22294" y="184998"/>
                    <a:pt x="22668" y="152028"/>
                    <a:pt x="45148" y="138540"/>
                  </a:cubicBezTo>
                  <a:lnTo>
                    <a:pt x="216367" y="36633"/>
                  </a:lnTo>
                  <a:cubicBezTo>
                    <a:pt x="235850" y="25768"/>
                    <a:pt x="259828" y="25018"/>
                    <a:pt x="278936" y="35884"/>
                  </a:cubicBezTo>
                  <a:close/>
                </a:path>
              </a:pathLst>
            </a:custGeom>
            <a:solidFill>
              <a:srgbClr val="3C5064"/>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5B82204C-B18B-4D00-B95D-BF42157A817A}"/>
                </a:ext>
              </a:extLst>
            </p:cNvPr>
            <p:cNvSpPr/>
            <p:nvPr/>
          </p:nvSpPr>
          <p:spPr>
            <a:xfrm>
              <a:off x="9212690" y="7511147"/>
              <a:ext cx="449645" cy="299763"/>
            </a:xfrm>
            <a:custGeom>
              <a:avLst/>
              <a:gdLst>
                <a:gd name="connsiteX0" fmla="*/ 278936 w 449592"/>
                <a:gd name="connsiteY0" fmla="*/ 36019 h 299728"/>
                <a:gd name="connsiteX1" fmla="*/ 440414 w 449592"/>
                <a:gd name="connsiteY1" fmla="*/ 126688 h 299728"/>
                <a:gd name="connsiteX2" fmla="*/ 440040 w 449592"/>
                <a:gd name="connsiteY2" fmla="*/ 185884 h 299728"/>
                <a:gd name="connsiteX3" fmla="*/ 266197 w 449592"/>
                <a:gd name="connsiteY3" fmla="*/ 288166 h 299728"/>
                <a:gd name="connsiteX4" fmla="*/ 203629 w 449592"/>
                <a:gd name="connsiteY4" fmla="*/ 288915 h 299728"/>
                <a:gd name="connsiteX5" fmla="*/ 44773 w 449592"/>
                <a:gd name="connsiteY5" fmla="*/ 197873 h 299728"/>
                <a:gd name="connsiteX6" fmla="*/ 45148 w 449592"/>
                <a:gd name="connsiteY6" fmla="*/ 138677 h 299728"/>
                <a:gd name="connsiteX7" fmla="*/ 216367 w 449592"/>
                <a:gd name="connsiteY7" fmla="*/ 36769 h 299728"/>
                <a:gd name="connsiteX8" fmla="*/ 278936 w 449592"/>
                <a:gd name="connsiteY8" fmla="*/ 36019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19"/>
                  </a:moveTo>
                  <a:lnTo>
                    <a:pt x="440414" y="126688"/>
                  </a:lnTo>
                  <a:cubicBezTo>
                    <a:pt x="463269" y="139426"/>
                    <a:pt x="462894" y="172396"/>
                    <a:pt x="440040" y="185884"/>
                  </a:cubicBezTo>
                  <a:lnTo>
                    <a:pt x="266197" y="288166"/>
                  </a:lnTo>
                  <a:cubicBezTo>
                    <a:pt x="246715" y="299781"/>
                    <a:pt x="222737" y="299781"/>
                    <a:pt x="203629" y="288915"/>
                  </a:cubicBezTo>
                  <a:lnTo>
                    <a:pt x="44773" y="197873"/>
                  </a:lnTo>
                  <a:cubicBezTo>
                    <a:pt x="22294" y="185135"/>
                    <a:pt x="22668" y="152164"/>
                    <a:pt x="45148" y="138677"/>
                  </a:cubicBezTo>
                  <a:lnTo>
                    <a:pt x="216367" y="36769"/>
                  </a:lnTo>
                  <a:cubicBezTo>
                    <a:pt x="235850" y="25529"/>
                    <a:pt x="259828" y="25155"/>
                    <a:pt x="278936" y="36019"/>
                  </a:cubicBezTo>
                  <a:close/>
                </a:path>
              </a:pathLst>
            </a:custGeom>
            <a:solidFill>
              <a:srgbClr val="3C5064"/>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621232C-310B-43DA-9618-22BB299FCEE2}"/>
                </a:ext>
              </a:extLst>
            </p:cNvPr>
            <p:cNvSpPr/>
            <p:nvPr/>
          </p:nvSpPr>
          <p:spPr>
            <a:xfrm>
              <a:off x="9570906" y="7300189"/>
              <a:ext cx="449645" cy="299763"/>
            </a:xfrm>
            <a:custGeom>
              <a:avLst/>
              <a:gdLst>
                <a:gd name="connsiteX0" fmla="*/ 278936 w 449592"/>
                <a:gd name="connsiteY0" fmla="*/ 36020 h 299728"/>
                <a:gd name="connsiteX1" fmla="*/ 440415 w 449592"/>
                <a:gd name="connsiteY1" fmla="*/ 126688 h 299728"/>
                <a:gd name="connsiteX2" fmla="*/ 440040 w 449592"/>
                <a:gd name="connsiteY2" fmla="*/ 185884 h 299728"/>
                <a:gd name="connsiteX3" fmla="*/ 266197 w 449592"/>
                <a:gd name="connsiteY3" fmla="*/ 288166 h 299728"/>
                <a:gd name="connsiteX4" fmla="*/ 203629 w 449592"/>
                <a:gd name="connsiteY4" fmla="*/ 288916 h 299728"/>
                <a:gd name="connsiteX5" fmla="*/ 44773 w 449592"/>
                <a:gd name="connsiteY5" fmla="*/ 197873 h 299728"/>
                <a:gd name="connsiteX6" fmla="*/ 45148 w 449592"/>
                <a:gd name="connsiteY6" fmla="*/ 138676 h 299728"/>
                <a:gd name="connsiteX7" fmla="*/ 216367 w 449592"/>
                <a:gd name="connsiteY7" fmla="*/ 36769 h 299728"/>
                <a:gd name="connsiteX8" fmla="*/ 278936 w 449592"/>
                <a:gd name="connsiteY8" fmla="*/ 36020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6020"/>
                  </a:moveTo>
                  <a:lnTo>
                    <a:pt x="440415" y="126688"/>
                  </a:lnTo>
                  <a:cubicBezTo>
                    <a:pt x="463269" y="139426"/>
                    <a:pt x="462894" y="172396"/>
                    <a:pt x="440040" y="185884"/>
                  </a:cubicBezTo>
                  <a:lnTo>
                    <a:pt x="266197" y="288166"/>
                  </a:lnTo>
                  <a:cubicBezTo>
                    <a:pt x="246715" y="299781"/>
                    <a:pt x="222737" y="299781"/>
                    <a:pt x="203629" y="288916"/>
                  </a:cubicBezTo>
                  <a:lnTo>
                    <a:pt x="44773" y="197873"/>
                  </a:lnTo>
                  <a:cubicBezTo>
                    <a:pt x="22294" y="185135"/>
                    <a:pt x="22668" y="152164"/>
                    <a:pt x="45148" y="138676"/>
                  </a:cubicBezTo>
                  <a:lnTo>
                    <a:pt x="216367" y="36769"/>
                  </a:lnTo>
                  <a:cubicBezTo>
                    <a:pt x="235850" y="25529"/>
                    <a:pt x="259828" y="25154"/>
                    <a:pt x="278936" y="36020"/>
                  </a:cubicBezTo>
                  <a:close/>
                </a:path>
              </a:pathLst>
            </a:custGeom>
            <a:solidFill>
              <a:srgbClr val="3C5064"/>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1466D03-9A05-452E-8B5E-922A4DB5F4E8}"/>
                </a:ext>
              </a:extLst>
            </p:cNvPr>
            <p:cNvSpPr/>
            <p:nvPr/>
          </p:nvSpPr>
          <p:spPr>
            <a:xfrm>
              <a:off x="9929498" y="7089367"/>
              <a:ext cx="449645" cy="299763"/>
            </a:xfrm>
            <a:custGeom>
              <a:avLst/>
              <a:gdLst>
                <a:gd name="connsiteX0" fmla="*/ 278936 w 449592"/>
                <a:gd name="connsiteY0" fmla="*/ 35883 h 299728"/>
                <a:gd name="connsiteX1" fmla="*/ 440415 w 449592"/>
                <a:gd name="connsiteY1" fmla="*/ 126551 h 299728"/>
                <a:gd name="connsiteX2" fmla="*/ 440040 w 449592"/>
                <a:gd name="connsiteY2" fmla="*/ 185748 h 299728"/>
                <a:gd name="connsiteX3" fmla="*/ 266198 w 449592"/>
                <a:gd name="connsiteY3" fmla="*/ 288030 h 299728"/>
                <a:gd name="connsiteX4" fmla="*/ 203629 w 449592"/>
                <a:gd name="connsiteY4" fmla="*/ 288779 h 299728"/>
                <a:gd name="connsiteX5" fmla="*/ 44773 w 449592"/>
                <a:gd name="connsiteY5" fmla="*/ 197737 h 299728"/>
                <a:gd name="connsiteX6" fmla="*/ 45148 w 449592"/>
                <a:gd name="connsiteY6" fmla="*/ 138541 h 299728"/>
                <a:gd name="connsiteX7" fmla="*/ 216367 w 449592"/>
                <a:gd name="connsiteY7" fmla="*/ 36633 h 299728"/>
                <a:gd name="connsiteX8" fmla="*/ 278936 w 449592"/>
                <a:gd name="connsiteY8" fmla="*/ 35883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92" h="299728">
                  <a:moveTo>
                    <a:pt x="278936" y="35883"/>
                  </a:moveTo>
                  <a:lnTo>
                    <a:pt x="440415" y="126551"/>
                  </a:lnTo>
                  <a:cubicBezTo>
                    <a:pt x="463270" y="139289"/>
                    <a:pt x="462895" y="172260"/>
                    <a:pt x="440040" y="185748"/>
                  </a:cubicBezTo>
                  <a:lnTo>
                    <a:pt x="266198" y="288030"/>
                  </a:lnTo>
                  <a:cubicBezTo>
                    <a:pt x="246716" y="299644"/>
                    <a:pt x="222737" y="299644"/>
                    <a:pt x="203629" y="288779"/>
                  </a:cubicBezTo>
                  <a:lnTo>
                    <a:pt x="44773" y="197737"/>
                  </a:lnTo>
                  <a:cubicBezTo>
                    <a:pt x="22293" y="184998"/>
                    <a:pt x="22668" y="152028"/>
                    <a:pt x="45148" y="138541"/>
                  </a:cubicBezTo>
                  <a:lnTo>
                    <a:pt x="216367" y="36633"/>
                  </a:lnTo>
                  <a:cubicBezTo>
                    <a:pt x="235475" y="25767"/>
                    <a:pt x="259454" y="25018"/>
                    <a:pt x="278936" y="35883"/>
                  </a:cubicBezTo>
                  <a:close/>
                </a:path>
              </a:pathLst>
            </a:custGeom>
            <a:solidFill>
              <a:srgbClr val="3C5064"/>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73554D5-AD56-45E3-B1E4-6EDD533809F1}"/>
                </a:ext>
              </a:extLst>
            </p:cNvPr>
            <p:cNvSpPr/>
            <p:nvPr/>
          </p:nvSpPr>
          <p:spPr>
            <a:xfrm>
              <a:off x="6335627" y="3693547"/>
              <a:ext cx="2473046" cy="4159213"/>
            </a:xfrm>
            <a:custGeom>
              <a:avLst/>
              <a:gdLst>
                <a:gd name="connsiteX0" fmla="*/ 1182703 w 2472759"/>
                <a:gd name="connsiteY0" fmla="*/ 157527 h 4158732"/>
                <a:gd name="connsiteX1" fmla="*/ 29497 w 2472759"/>
                <a:gd name="connsiteY1" fmla="*/ 2806378 h 4158732"/>
                <a:gd name="connsiteX2" fmla="*/ 1297723 w 2472759"/>
                <a:gd name="connsiteY2" fmla="*/ 4019903 h 4158732"/>
                <a:gd name="connsiteX3" fmla="*/ 2450929 w 2472759"/>
                <a:gd name="connsiteY3" fmla="*/ 1371052 h 4158732"/>
                <a:gd name="connsiteX4" fmla="*/ 1182703 w 2472759"/>
                <a:gd name="connsiteY4" fmla="*/ 157527 h 4158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2759" h="4158732">
                  <a:moveTo>
                    <a:pt x="1182703" y="157527"/>
                  </a:moveTo>
                  <a:cubicBezTo>
                    <a:pt x="513933" y="553918"/>
                    <a:pt x="-2349" y="1739719"/>
                    <a:pt x="29497" y="2806378"/>
                  </a:cubicBezTo>
                  <a:cubicBezTo>
                    <a:pt x="61343" y="3873036"/>
                    <a:pt x="628954" y="4416294"/>
                    <a:pt x="1297723" y="4019903"/>
                  </a:cubicBezTo>
                  <a:cubicBezTo>
                    <a:pt x="1966493" y="3623512"/>
                    <a:pt x="2482775" y="2437711"/>
                    <a:pt x="2450929" y="1371052"/>
                  </a:cubicBezTo>
                  <a:cubicBezTo>
                    <a:pt x="2419083" y="304769"/>
                    <a:pt x="1851472" y="-238489"/>
                    <a:pt x="1182703" y="157527"/>
                  </a:cubicBezTo>
                </a:path>
              </a:pathLst>
            </a:custGeom>
            <a:solidFill>
              <a:srgbClr val="FF3C3C"/>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91963F18-6147-4088-A44B-15630214EC4C}"/>
                </a:ext>
              </a:extLst>
            </p:cNvPr>
            <p:cNvSpPr/>
            <p:nvPr/>
          </p:nvSpPr>
          <p:spPr>
            <a:xfrm>
              <a:off x="6637232" y="4118737"/>
              <a:ext cx="1873520" cy="3297395"/>
            </a:xfrm>
            <a:custGeom>
              <a:avLst/>
              <a:gdLst>
                <a:gd name="connsiteX0" fmla="*/ 895369 w 1873302"/>
                <a:gd name="connsiteY0" fmla="*/ 131025 h 3297012"/>
                <a:gd name="connsiteX1" fmla="*/ 29154 w 1873302"/>
                <a:gd name="connsiteY1" fmla="*/ 2233245 h 3297012"/>
                <a:gd name="connsiteX2" fmla="*/ 981541 w 1873302"/>
                <a:gd name="connsiteY2" fmla="*/ 3196498 h 3297012"/>
                <a:gd name="connsiteX3" fmla="*/ 1847756 w 1873302"/>
                <a:gd name="connsiteY3" fmla="*/ 1094277 h 3297012"/>
                <a:gd name="connsiteX4" fmla="*/ 895369 w 1873302"/>
                <a:gd name="connsiteY4" fmla="*/ 131025 h 3297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2" h="3297012">
                  <a:moveTo>
                    <a:pt x="895369" y="131025"/>
                  </a:moveTo>
                  <a:cubicBezTo>
                    <a:pt x="392949" y="445365"/>
                    <a:pt x="5176" y="1386887"/>
                    <a:pt x="29154" y="2233245"/>
                  </a:cubicBezTo>
                  <a:cubicBezTo>
                    <a:pt x="53133" y="3079604"/>
                    <a:pt x="479496" y="3511212"/>
                    <a:pt x="981541" y="3196498"/>
                  </a:cubicBezTo>
                  <a:cubicBezTo>
                    <a:pt x="1483586" y="2882158"/>
                    <a:pt x="1871735" y="1940635"/>
                    <a:pt x="1847756" y="1094277"/>
                  </a:cubicBezTo>
                  <a:cubicBezTo>
                    <a:pt x="1824153" y="247545"/>
                    <a:pt x="1397789" y="-183690"/>
                    <a:pt x="895369" y="131025"/>
                  </a:cubicBezTo>
                </a:path>
              </a:pathLst>
            </a:custGeom>
            <a:solidFill>
              <a:srgbClr val="FFFFFF"/>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63448D7-2A5C-40E3-804C-9940F6A1701E}"/>
                </a:ext>
              </a:extLst>
            </p:cNvPr>
            <p:cNvSpPr/>
            <p:nvPr/>
          </p:nvSpPr>
          <p:spPr>
            <a:xfrm>
              <a:off x="6965508" y="4604340"/>
              <a:ext cx="1199053" cy="2323164"/>
            </a:xfrm>
            <a:custGeom>
              <a:avLst/>
              <a:gdLst>
                <a:gd name="connsiteX0" fmla="*/ 582867 w 1198913"/>
                <a:gd name="connsiteY0" fmla="*/ 100317 h 2322895"/>
                <a:gd name="connsiteX1" fmla="*/ 28744 w 1198913"/>
                <a:gd name="connsiteY1" fmla="*/ 1578353 h 2322895"/>
                <a:gd name="connsiteX2" fmla="*/ 637942 w 1198913"/>
                <a:gd name="connsiteY2" fmla="*/ 2255739 h 2322895"/>
                <a:gd name="connsiteX3" fmla="*/ 1192066 w 1198913"/>
                <a:gd name="connsiteY3" fmla="*/ 777703 h 2322895"/>
                <a:gd name="connsiteX4" fmla="*/ 582867 w 1198913"/>
                <a:gd name="connsiteY4" fmla="*/ 100317 h 2322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913" h="2322895">
                  <a:moveTo>
                    <a:pt x="582867" y="100317"/>
                  </a:moveTo>
                  <a:cubicBezTo>
                    <a:pt x="261783" y="321366"/>
                    <a:pt x="13758" y="983017"/>
                    <a:pt x="28744" y="1578353"/>
                  </a:cubicBezTo>
                  <a:cubicBezTo>
                    <a:pt x="44106" y="2173688"/>
                    <a:pt x="316859" y="2476789"/>
                    <a:pt x="637942" y="2255739"/>
                  </a:cubicBezTo>
                  <a:cubicBezTo>
                    <a:pt x="959027" y="2034689"/>
                    <a:pt x="1207052" y="1373038"/>
                    <a:pt x="1192066" y="777703"/>
                  </a:cubicBezTo>
                  <a:cubicBezTo>
                    <a:pt x="1176704" y="182742"/>
                    <a:pt x="903952" y="-120733"/>
                    <a:pt x="582867" y="100317"/>
                  </a:cubicBezTo>
                </a:path>
              </a:pathLst>
            </a:custGeom>
            <a:solidFill>
              <a:srgbClr val="FF3C3C"/>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07500228-0615-4504-8B6F-9C2182E4673E}"/>
                </a:ext>
              </a:extLst>
            </p:cNvPr>
            <p:cNvSpPr/>
            <p:nvPr/>
          </p:nvSpPr>
          <p:spPr>
            <a:xfrm>
              <a:off x="11799819" y="7257048"/>
              <a:ext cx="749408" cy="449645"/>
            </a:xfrm>
            <a:custGeom>
              <a:avLst/>
              <a:gdLst>
                <a:gd name="connsiteX0" fmla="*/ 28490 w 749321"/>
                <a:gd name="connsiteY0" fmla="*/ 145471 h 449592"/>
                <a:gd name="connsiteX1" fmla="*/ 358190 w 749321"/>
                <a:gd name="connsiteY1" fmla="*/ 419348 h 449592"/>
                <a:gd name="connsiteX2" fmla="*/ 721237 w 749321"/>
                <a:gd name="connsiteY2" fmla="*/ 321936 h 449592"/>
                <a:gd name="connsiteX3" fmla="*/ 391536 w 749321"/>
                <a:gd name="connsiteY3" fmla="*/ 48060 h 449592"/>
                <a:gd name="connsiteX4" fmla="*/ 28490 w 749321"/>
                <a:gd name="connsiteY4" fmla="*/ 145471 h 44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1" h="449592">
                  <a:moveTo>
                    <a:pt x="28490" y="145471"/>
                  </a:moveTo>
                  <a:cubicBezTo>
                    <a:pt x="19497" y="248128"/>
                    <a:pt x="167113" y="370642"/>
                    <a:pt x="358190" y="419348"/>
                  </a:cubicBezTo>
                  <a:cubicBezTo>
                    <a:pt x="549268" y="468054"/>
                    <a:pt x="711870" y="424594"/>
                    <a:pt x="721237" y="321936"/>
                  </a:cubicBezTo>
                  <a:cubicBezTo>
                    <a:pt x="730228" y="219279"/>
                    <a:pt x="582612" y="96766"/>
                    <a:pt x="391536" y="48060"/>
                  </a:cubicBezTo>
                  <a:cubicBezTo>
                    <a:pt x="200459" y="-646"/>
                    <a:pt x="37856" y="42814"/>
                    <a:pt x="28490" y="145471"/>
                  </a:cubicBezTo>
                  <a:close/>
                </a:path>
              </a:pathLst>
            </a:custGeom>
            <a:solidFill>
              <a:srgbClr val="C8E6EB"/>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2507FB41-69E6-4B60-898B-3ACC4ED66098}"/>
                </a:ext>
              </a:extLst>
            </p:cNvPr>
            <p:cNvSpPr/>
            <p:nvPr/>
          </p:nvSpPr>
          <p:spPr>
            <a:xfrm>
              <a:off x="11921552" y="7282963"/>
              <a:ext cx="299763" cy="224822"/>
            </a:xfrm>
            <a:custGeom>
              <a:avLst/>
              <a:gdLst>
                <a:gd name="connsiteX0" fmla="*/ 270565 w 299728"/>
                <a:gd name="connsiteY0" fmla="*/ 31513 h 224796"/>
                <a:gd name="connsiteX1" fmla="*/ 300912 w 299728"/>
                <a:gd name="connsiteY1" fmla="*/ 63734 h 224796"/>
                <a:gd name="connsiteX2" fmla="*/ 301287 w 299728"/>
                <a:gd name="connsiteY2" fmla="*/ 105696 h 224796"/>
                <a:gd name="connsiteX3" fmla="*/ 102343 w 299728"/>
                <a:gd name="connsiteY3" fmla="*/ 216970 h 224796"/>
                <a:gd name="connsiteX4" fmla="*/ 34903 w 299728"/>
                <a:gd name="connsiteY4" fmla="*/ 195615 h 224796"/>
                <a:gd name="connsiteX5" fmla="*/ 39399 w 299728"/>
                <a:gd name="connsiteY5" fmla="*/ 153652 h 224796"/>
                <a:gd name="connsiteX6" fmla="*/ 142430 w 299728"/>
                <a:gd name="connsiteY6" fmla="*/ 53618 h 224796"/>
                <a:gd name="connsiteX7" fmla="*/ 201252 w 299728"/>
                <a:gd name="connsiteY7" fmla="*/ 28141 h 224796"/>
                <a:gd name="connsiteX8" fmla="*/ 270565 w 299728"/>
                <a:gd name="connsiteY8" fmla="*/ 31513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728" h="224796">
                  <a:moveTo>
                    <a:pt x="270565" y="31513"/>
                  </a:moveTo>
                  <a:cubicBezTo>
                    <a:pt x="287799" y="32263"/>
                    <a:pt x="300912" y="46499"/>
                    <a:pt x="300912" y="63734"/>
                  </a:cubicBezTo>
                  <a:cubicBezTo>
                    <a:pt x="300912" y="79844"/>
                    <a:pt x="300912" y="98203"/>
                    <a:pt x="301287" y="105696"/>
                  </a:cubicBezTo>
                  <a:cubicBezTo>
                    <a:pt x="302411" y="120683"/>
                    <a:pt x="164535" y="206480"/>
                    <a:pt x="102343" y="216970"/>
                  </a:cubicBezTo>
                  <a:cubicBezTo>
                    <a:pt x="68248" y="222590"/>
                    <a:pt x="46892" y="209851"/>
                    <a:pt x="34903" y="195615"/>
                  </a:cubicBezTo>
                  <a:cubicBezTo>
                    <a:pt x="24037" y="183251"/>
                    <a:pt x="26660" y="164143"/>
                    <a:pt x="39399" y="153652"/>
                  </a:cubicBezTo>
                  <a:cubicBezTo>
                    <a:pt x="85857" y="116186"/>
                    <a:pt x="121449" y="78346"/>
                    <a:pt x="142430" y="53618"/>
                  </a:cubicBezTo>
                  <a:cubicBezTo>
                    <a:pt x="157043" y="36758"/>
                    <a:pt x="178772" y="27392"/>
                    <a:pt x="201252" y="28141"/>
                  </a:cubicBezTo>
                  <a:lnTo>
                    <a:pt x="270565" y="31513"/>
                  </a:lnTo>
                  <a:close/>
                </a:path>
              </a:pathLst>
            </a:custGeom>
            <a:solidFill>
              <a:srgbClr val="46738C"/>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2DA4037C-F80A-4562-8EC8-F479B6664307}"/>
                </a:ext>
              </a:extLst>
            </p:cNvPr>
            <p:cNvSpPr/>
            <p:nvPr/>
          </p:nvSpPr>
          <p:spPr>
            <a:xfrm>
              <a:off x="12028403" y="7282914"/>
              <a:ext cx="224822" cy="112411"/>
            </a:xfrm>
            <a:custGeom>
              <a:avLst/>
              <a:gdLst>
                <a:gd name="connsiteX0" fmla="*/ 194074 w 224796"/>
                <a:gd name="connsiteY0" fmla="*/ 63783 h 112398"/>
                <a:gd name="connsiteX1" fmla="*/ 163726 w 224796"/>
                <a:gd name="connsiteY1" fmla="*/ 31562 h 112398"/>
                <a:gd name="connsiteX2" fmla="*/ 132629 w 224796"/>
                <a:gd name="connsiteY2" fmla="*/ 30063 h 112398"/>
                <a:gd name="connsiteX3" fmla="*/ 94789 w 224796"/>
                <a:gd name="connsiteY3" fmla="*/ 28190 h 112398"/>
                <a:gd name="connsiteX4" fmla="*/ 35967 w 224796"/>
                <a:gd name="connsiteY4" fmla="*/ 53667 h 112398"/>
                <a:gd name="connsiteX5" fmla="*/ 32220 w 224796"/>
                <a:gd name="connsiteY5" fmla="*/ 57788 h 112398"/>
                <a:gd name="connsiteX6" fmla="*/ 28100 w 224796"/>
                <a:gd name="connsiteY6" fmla="*/ 62659 h 112398"/>
                <a:gd name="connsiteX7" fmla="*/ 182460 w 224796"/>
                <a:gd name="connsiteY7" fmla="*/ 120356 h 112398"/>
                <a:gd name="connsiteX8" fmla="*/ 182460 w 224796"/>
                <a:gd name="connsiteY8" fmla="*/ 120356 h 112398"/>
                <a:gd name="connsiteX9" fmla="*/ 194823 w 224796"/>
                <a:gd name="connsiteY9" fmla="*/ 106869 h 112398"/>
                <a:gd name="connsiteX10" fmla="*/ 194074 w 224796"/>
                <a:gd name="connsiteY10" fmla="*/ 63783 h 11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796" h="112398">
                  <a:moveTo>
                    <a:pt x="194074" y="63783"/>
                  </a:moveTo>
                  <a:cubicBezTo>
                    <a:pt x="194074" y="46548"/>
                    <a:pt x="180961" y="32686"/>
                    <a:pt x="163726" y="31562"/>
                  </a:cubicBezTo>
                  <a:lnTo>
                    <a:pt x="132629" y="30063"/>
                  </a:lnTo>
                  <a:lnTo>
                    <a:pt x="94789" y="28190"/>
                  </a:lnTo>
                  <a:cubicBezTo>
                    <a:pt x="72309" y="27066"/>
                    <a:pt x="50579" y="36433"/>
                    <a:pt x="35967" y="53667"/>
                  </a:cubicBezTo>
                  <a:cubicBezTo>
                    <a:pt x="34843" y="54791"/>
                    <a:pt x="33344" y="56290"/>
                    <a:pt x="32220" y="57788"/>
                  </a:cubicBezTo>
                  <a:cubicBezTo>
                    <a:pt x="30722" y="59287"/>
                    <a:pt x="29597" y="60786"/>
                    <a:pt x="28100" y="62659"/>
                  </a:cubicBezTo>
                  <a:cubicBezTo>
                    <a:pt x="82800" y="72025"/>
                    <a:pt x="141622" y="82141"/>
                    <a:pt x="182460" y="120356"/>
                  </a:cubicBezTo>
                  <a:cubicBezTo>
                    <a:pt x="182460" y="120356"/>
                    <a:pt x="182460" y="120356"/>
                    <a:pt x="182460" y="120356"/>
                  </a:cubicBezTo>
                  <a:cubicBezTo>
                    <a:pt x="190327" y="113613"/>
                    <a:pt x="191451" y="113238"/>
                    <a:pt x="194823" y="106869"/>
                  </a:cubicBezTo>
                  <a:cubicBezTo>
                    <a:pt x="201941" y="93006"/>
                    <a:pt x="193699" y="79893"/>
                    <a:pt x="194074" y="63783"/>
                  </a:cubicBezTo>
                  <a:close/>
                </a:path>
              </a:pathLst>
            </a:custGeom>
            <a:solidFill>
              <a:srgbClr val="3C5A73"/>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9E7BAE01-CCED-44A7-9CC3-F4D158CFC46B}"/>
                </a:ext>
              </a:extLst>
            </p:cNvPr>
            <p:cNvSpPr/>
            <p:nvPr/>
          </p:nvSpPr>
          <p:spPr>
            <a:xfrm>
              <a:off x="12245900" y="7416400"/>
              <a:ext cx="224822" cy="262292"/>
            </a:xfrm>
            <a:custGeom>
              <a:avLst/>
              <a:gdLst>
                <a:gd name="connsiteX0" fmla="*/ 176295 w 224796"/>
                <a:gd name="connsiteY0" fmla="*/ 28100 h 262262"/>
                <a:gd name="connsiteX1" fmla="*/ 203271 w 224796"/>
                <a:gd name="connsiteY1" fmla="*/ 122514 h 262262"/>
                <a:gd name="connsiteX2" fmla="*/ 84879 w 224796"/>
                <a:gd name="connsiteY2" fmla="*/ 257392 h 262262"/>
                <a:gd name="connsiteX3" fmla="*/ 56029 w 224796"/>
                <a:gd name="connsiteY3" fmla="*/ 110899 h 262262"/>
                <a:gd name="connsiteX4" fmla="*/ 84879 w 224796"/>
                <a:gd name="connsiteY4" fmla="*/ 32221 h 262262"/>
                <a:gd name="connsiteX5" fmla="*/ 176295 w 224796"/>
                <a:gd name="connsiteY5" fmla="*/ 28100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6" h="262262">
                  <a:moveTo>
                    <a:pt x="176295" y="28100"/>
                  </a:moveTo>
                  <a:cubicBezTo>
                    <a:pt x="176295" y="28100"/>
                    <a:pt x="205894" y="103406"/>
                    <a:pt x="203271" y="122514"/>
                  </a:cubicBezTo>
                  <a:cubicBezTo>
                    <a:pt x="200274" y="141622"/>
                    <a:pt x="188285" y="262637"/>
                    <a:pt x="84879" y="257392"/>
                  </a:cubicBezTo>
                  <a:cubicBezTo>
                    <a:pt x="-18528" y="252521"/>
                    <a:pt x="49661" y="127384"/>
                    <a:pt x="56029" y="110899"/>
                  </a:cubicBezTo>
                  <a:cubicBezTo>
                    <a:pt x="62399" y="94414"/>
                    <a:pt x="84879" y="32221"/>
                    <a:pt x="84879" y="32221"/>
                  </a:cubicBezTo>
                  <a:lnTo>
                    <a:pt x="176295" y="28100"/>
                  </a:lnTo>
                  <a:close/>
                </a:path>
              </a:pathLst>
            </a:custGeom>
            <a:solidFill>
              <a:srgbClr val="46738C"/>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0FC2333-6D0A-4235-B33B-1362C0A3C90A}"/>
                </a:ext>
              </a:extLst>
            </p:cNvPr>
            <p:cNvSpPr/>
            <p:nvPr/>
          </p:nvSpPr>
          <p:spPr>
            <a:xfrm>
              <a:off x="12278705" y="7416400"/>
              <a:ext cx="187352" cy="112411"/>
            </a:xfrm>
            <a:custGeom>
              <a:avLst/>
              <a:gdLst>
                <a:gd name="connsiteX0" fmla="*/ 170096 w 187330"/>
                <a:gd name="connsiteY0" fmla="*/ 119142 h 112398"/>
                <a:gd name="connsiteX1" fmla="*/ 143495 w 187330"/>
                <a:gd name="connsiteY1" fmla="*/ 28100 h 112398"/>
                <a:gd name="connsiteX2" fmla="*/ 51703 w 187330"/>
                <a:gd name="connsiteY2" fmla="*/ 32221 h 112398"/>
                <a:gd name="connsiteX3" fmla="*/ 28100 w 187330"/>
                <a:gd name="connsiteY3" fmla="*/ 97037 h 112398"/>
                <a:gd name="connsiteX4" fmla="*/ 170096 w 187330"/>
                <a:gd name="connsiteY4" fmla="*/ 119142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112398">
                  <a:moveTo>
                    <a:pt x="170096" y="119142"/>
                  </a:moveTo>
                  <a:cubicBezTo>
                    <a:pt x="170096" y="96662"/>
                    <a:pt x="143495" y="28100"/>
                    <a:pt x="143495" y="28100"/>
                  </a:cubicBezTo>
                  <a:lnTo>
                    <a:pt x="51703" y="32221"/>
                  </a:lnTo>
                  <a:cubicBezTo>
                    <a:pt x="51703" y="32221"/>
                    <a:pt x="37091" y="72684"/>
                    <a:pt x="28100" y="97037"/>
                  </a:cubicBezTo>
                  <a:cubicBezTo>
                    <a:pt x="74932" y="87670"/>
                    <a:pt x="128508" y="95913"/>
                    <a:pt x="170096" y="119142"/>
                  </a:cubicBezTo>
                  <a:close/>
                </a:path>
              </a:pathLst>
            </a:custGeom>
            <a:solidFill>
              <a:srgbClr val="3C5A73"/>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21145CF9-9A9A-4288-844F-10728758F708}"/>
                </a:ext>
              </a:extLst>
            </p:cNvPr>
            <p:cNvSpPr/>
            <p:nvPr/>
          </p:nvSpPr>
          <p:spPr>
            <a:xfrm>
              <a:off x="11936975" y="5809668"/>
              <a:ext cx="112411" cy="187352"/>
            </a:xfrm>
            <a:custGeom>
              <a:avLst/>
              <a:gdLst>
                <a:gd name="connsiteX0" fmla="*/ 40463 w 112398"/>
                <a:gd name="connsiteY0" fmla="*/ 50579 h 187330"/>
                <a:gd name="connsiteX1" fmla="*/ 28100 w 112398"/>
                <a:gd name="connsiteY1" fmla="*/ 143495 h 187330"/>
                <a:gd name="connsiteX2" fmla="*/ 95538 w 112398"/>
                <a:gd name="connsiteY2" fmla="*/ 169347 h 187330"/>
                <a:gd name="connsiteX3" fmla="*/ 80927 w 112398"/>
                <a:gd name="connsiteY3" fmla="*/ 28100 h 187330"/>
              </a:gdLst>
              <a:ahLst/>
              <a:cxnLst>
                <a:cxn ang="0">
                  <a:pos x="connsiteX0" y="connsiteY0"/>
                </a:cxn>
                <a:cxn ang="0">
                  <a:pos x="connsiteX1" y="connsiteY1"/>
                </a:cxn>
                <a:cxn ang="0">
                  <a:pos x="connsiteX2" y="connsiteY2"/>
                </a:cxn>
                <a:cxn ang="0">
                  <a:pos x="connsiteX3" y="connsiteY3"/>
                </a:cxn>
              </a:cxnLst>
              <a:rect l="l" t="t" r="r" b="b"/>
              <a:pathLst>
                <a:path w="112398" h="187330">
                  <a:moveTo>
                    <a:pt x="40463" y="50579"/>
                  </a:moveTo>
                  <a:lnTo>
                    <a:pt x="28100" y="143495"/>
                  </a:lnTo>
                  <a:lnTo>
                    <a:pt x="95538" y="169347"/>
                  </a:lnTo>
                  <a:lnTo>
                    <a:pt x="80927" y="28100"/>
                  </a:lnTo>
                  <a:close/>
                </a:path>
              </a:pathLst>
            </a:custGeom>
            <a:solidFill>
              <a:srgbClr val="FCAE6E"/>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1E67F73-F251-467F-B5C4-7F82EB4A7E37}"/>
                </a:ext>
              </a:extLst>
            </p:cNvPr>
            <p:cNvSpPr/>
            <p:nvPr/>
          </p:nvSpPr>
          <p:spPr>
            <a:xfrm>
              <a:off x="11936843" y="5445083"/>
              <a:ext cx="187352" cy="412175"/>
            </a:xfrm>
            <a:custGeom>
              <a:avLst/>
              <a:gdLst>
                <a:gd name="connsiteX0" fmla="*/ 44341 w 187330"/>
                <a:gd name="connsiteY0" fmla="*/ 392644 h 412126"/>
                <a:gd name="connsiteX1" fmla="*/ 30104 w 187330"/>
                <a:gd name="connsiteY1" fmla="*/ 164476 h 412126"/>
                <a:gd name="connsiteX2" fmla="*/ 124893 w 187330"/>
                <a:gd name="connsiteY2" fmla="*/ 28100 h 412126"/>
                <a:gd name="connsiteX3" fmla="*/ 145500 w 187330"/>
                <a:gd name="connsiteY3" fmla="*/ 380280 h 412126"/>
                <a:gd name="connsiteX4" fmla="*/ 44341 w 187330"/>
                <a:gd name="connsiteY4" fmla="*/ 392644 h 41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412126">
                  <a:moveTo>
                    <a:pt x="44341" y="392644"/>
                  </a:moveTo>
                  <a:cubicBezTo>
                    <a:pt x="32352" y="336071"/>
                    <a:pt x="24109" y="269755"/>
                    <a:pt x="30104" y="164476"/>
                  </a:cubicBezTo>
                  <a:cubicBezTo>
                    <a:pt x="36848" y="50579"/>
                    <a:pt x="124893" y="28100"/>
                    <a:pt x="124893" y="28100"/>
                  </a:cubicBezTo>
                  <a:cubicBezTo>
                    <a:pt x="176596" y="93290"/>
                    <a:pt x="166481" y="248775"/>
                    <a:pt x="145500" y="380280"/>
                  </a:cubicBezTo>
                  <a:cubicBezTo>
                    <a:pt x="112155" y="385151"/>
                    <a:pt x="78061" y="389272"/>
                    <a:pt x="44341" y="392644"/>
                  </a:cubicBezTo>
                  <a:close/>
                </a:path>
              </a:pathLst>
            </a:custGeom>
            <a:solidFill>
              <a:srgbClr val="25B7A1"/>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0605AB6-5C6B-458E-814B-F001EA4BDE66}"/>
                </a:ext>
              </a:extLst>
            </p:cNvPr>
            <p:cNvSpPr/>
            <p:nvPr/>
          </p:nvSpPr>
          <p:spPr>
            <a:xfrm>
              <a:off x="11924589" y="5766937"/>
              <a:ext cx="187352" cy="112411"/>
            </a:xfrm>
            <a:custGeom>
              <a:avLst/>
              <a:gdLst>
                <a:gd name="connsiteX0" fmla="*/ 42732 w 187330"/>
                <a:gd name="connsiteY0" fmla="*/ 93681 h 112398"/>
                <a:gd name="connsiteX1" fmla="*/ 172364 w 187330"/>
                <a:gd name="connsiteY1" fmla="*/ 87686 h 112398"/>
                <a:gd name="connsiteX2" fmla="*/ 183605 w 187330"/>
                <a:gd name="connsiteY2" fmla="*/ 77196 h 112398"/>
                <a:gd name="connsiteX3" fmla="*/ 187350 w 187330"/>
                <a:gd name="connsiteY3" fmla="*/ 41229 h 112398"/>
                <a:gd name="connsiteX4" fmla="*/ 174987 w 187330"/>
                <a:gd name="connsiteY4" fmla="*/ 28115 h 112398"/>
                <a:gd name="connsiteX5" fmla="*/ 39360 w 187330"/>
                <a:gd name="connsiteY5" fmla="*/ 34484 h 112398"/>
                <a:gd name="connsiteX6" fmla="*/ 28120 w 187330"/>
                <a:gd name="connsiteY6" fmla="*/ 46848 h 112398"/>
                <a:gd name="connsiteX7" fmla="*/ 30368 w 187330"/>
                <a:gd name="connsiteY7" fmla="*/ 82441 h 112398"/>
                <a:gd name="connsiteX8" fmla="*/ 42732 w 187330"/>
                <a:gd name="connsiteY8" fmla="*/ 93681 h 11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330" h="112398">
                  <a:moveTo>
                    <a:pt x="42732" y="93681"/>
                  </a:moveTo>
                  <a:lnTo>
                    <a:pt x="172364" y="87686"/>
                  </a:lnTo>
                  <a:cubicBezTo>
                    <a:pt x="178359" y="87312"/>
                    <a:pt x="182855" y="82816"/>
                    <a:pt x="183605" y="77196"/>
                  </a:cubicBezTo>
                  <a:lnTo>
                    <a:pt x="187350" y="41229"/>
                  </a:lnTo>
                  <a:cubicBezTo>
                    <a:pt x="188100" y="34110"/>
                    <a:pt x="182106" y="27741"/>
                    <a:pt x="174987" y="28115"/>
                  </a:cubicBezTo>
                  <a:lnTo>
                    <a:pt x="39360" y="34484"/>
                  </a:lnTo>
                  <a:cubicBezTo>
                    <a:pt x="32617" y="34859"/>
                    <a:pt x="27746" y="40479"/>
                    <a:pt x="28120" y="46848"/>
                  </a:cubicBezTo>
                  <a:lnTo>
                    <a:pt x="30368" y="82441"/>
                  </a:lnTo>
                  <a:cubicBezTo>
                    <a:pt x="30743" y="89185"/>
                    <a:pt x="36362" y="94055"/>
                    <a:pt x="42732" y="93681"/>
                  </a:cubicBezTo>
                  <a:close/>
                </a:path>
              </a:pathLst>
            </a:custGeom>
            <a:solidFill>
              <a:srgbClr val="FFFFFF"/>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8FBF961-A795-4B50-96F6-4D4D6C457D06}"/>
                </a:ext>
              </a:extLst>
            </p:cNvPr>
            <p:cNvSpPr/>
            <p:nvPr/>
          </p:nvSpPr>
          <p:spPr>
            <a:xfrm>
              <a:off x="11969723" y="5432694"/>
              <a:ext cx="599526" cy="974230"/>
            </a:xfrm>
            <a:custGeom>
              <a:avLst/>
              <a:gdLst>
                <a:gd name="connsiteX0" fmla="*/ 580201 w 599456"/>
                <a:gd name="connsiteY0" fmla="*/ 425637 h 974117"/>
                <a:gd name="connsiteX1" fmla="*/ 547981 w 599456"/>
                <a:gd name="connsiteY1" fmla="*/ 249921 h 974117"/>
                <a:gd name="connsiteX2" fmla="*/ 334799 w 599456"/>
                <a:gd name="connsiteY2" fmla="*/ 87319 h 974117"/>
                <a:gd name="connsiteX3" fmla="*/ 43688 w 599456"/>
                <a:gd name="connsiteY3" fmla="*/ 108300 h 974117"/>
                <a:gd name="connsiteX4" fmla="*/ 33571 w 599456"/>
                <a:gd name="connsiteY4" fmla="*/ 398287 h 974117"/>
                <a:gd name="connsiteX5" fmla="*/ 49681 w 599456"/>
                <a:gd name="connsiteY5" fmla="*/ 872232 h 974117"/>
                <a:gd name="connsiteX6" fmla="*/ 213783 w 599456"/>
                <a:gd name="connsiteY6" fmla="*/ 959903 h 974117"/>
                <a:gd name="connsiteX7" fmla="*/ 499274 w 599456"/>
                <a:gd name="connsiteY7" fmla="*/ 895836 h 974117"/>
                <a:gd name="connsiteX8" fmla="*/ 488410 w 599456"/>
                <a:gd name="connsiteY8" fmla="*/ 456734 h 974117"/>
                <a:gd name="connsiteX9" fmla="*/ 580201 w 599456"/>
                <a:gd name="connsiteY9" fmla="*/ 425637 h 9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9456" h="974117">
                  <a:moveTo>
                    <a:pt x="580201" y="425637"/>
                  </a:moveTo>
                  <a:cubicBezTo>
                    <a:pt x="580201" y="425637"/>
                    <a:pt x="599309" y="357824"/>
                    <a:pt x="547981" y="249921"/>
                  </a:cubicBezTo>
                  <a:cubicBezTo>
                    <a:pt x="518757" y="188102"/>
                    <a:pt x="435207" y="136025"/>
                    <a:pt x="334799" y="87319"/>
                  </a:cubicBezTo>
                  <a:cubicBezTo>
                    <a:pt x="143721" y="-5597"/>
                    <a:pt x="68789" y="18006"/>
                    <a:pt x="43688" y="108300"/>
                  </a:cubicBezTo>
                  <a:cubicBezTo>
                    <a:pt x="32072" y="150261"/>
                    <a:pt x="21208" y="309867"/>
                    <a:pt x="33571" y="398287"/>
                  </a:cubicBezTo>
                  <a:cubicBezTo>
                    <a:pt x="53803" y="542906"/>
                    <a:pt x="62046" y="781939"/>
                    <a:pt x="49681" y="872232"/>
                  </a:cubicBezTo>
                  <a:cubicBezTo>
                    <a:pt x="47060" y="890216"/>
                    <a:pt x="101385" y="935550"/>
                    <a:pt x="213783" y="959903"/>
                  </a:cubicBezTo>
                  <a:cubicBezTo>
                    <a:pt x="295460" y="977887"/>
                    <a:pt x="481291" y="971517"/>
                    <a:pt x="499274" y="895836"/>
                  </a:cubicBezTo>
                  <a:lnTo>
                    <a:pt x="488410" y="456734"/>
                  </a:lnTo>
                  <a:lnTo>
                    <a:pt x="580201" y="425637"/>
                  </a:lnTo>
                  <a:close/>
                </a:path>
              </a:pathLst>
            </a:custGeom>
            <a:solidFill>
              <a:srgbClr val="30E2AB"/>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0E8BC539-D00B-489B-AFD7-D8A9C4E4BC42}"/>
                </a:ext>
              </a:extLst>
            </p:cNvPr>
            <p:cNvSpPr/>
            <p:nvPr/>
          </p:nvSpPr>
          <p:spPr>
            <a:xfrm>
              <a:off x="12320304" y="5593840"/>
              <a:ext cx="224822" cy="674467"/>
            </a:xfrm>
            <a:custGeom>
              <a:avLst/>
              <a:gdLst>
                <a:gd name="connsiteX0" fmla="*/ 177208 w 224796"/>
                <a:gd name="connsiteY0" fmla="*/ 676637 h 674388"/>
                <a:gd name="connsiteX1" fmla="*/ 141990 w 224796"/>
                <a:gd name="connsiteY1" fmla="*/ 586718 h 674388"/>
                <a:gd name="connsiteX2" fmla="*/ 113890 w 224796"/>
                <a:gd name="connsiteY2" fmla="*/ 487433 h 674388"/>
                <a:gd name="connsiteX3" fmla="*/ 51322 w 224796"/>
                <a:gd name="connsiteY3" fmla="*/ 317338 h 674388"/>
                <a:gd name="connsiteX4" fmla="*/ 30341 w 224796"/>
                <a:gd name="connsiteY4" fmla="*/ 234163 h 674388"/>
                <a:gd name="connsiteX5" fmla="*/ 56942 w 224796"/>
                <a:gd name="connsiteY5" fmla="*/ 111274 h 674388"/>
                <a:gd name="connsiteX6" fmla="*/ 89537 w 224796"/>
                <a:gd name="connsiteY6" fmla="*/ 28100 h 674388"/>
                <a:gd name="connsiteX7" fmla="*/ 69305 w 224796"/>
                <a:gd name="connsiteY7" fmla="*/ 151738 h 674388"/>
                <a:gd name="connsiteX8" fmla="*/ 111642 w 224796"/>
                <a:gd name="connsiteY8" fmla="*/ 255518 h 674388"/>
                <a:gd name="connsiteX9" fmla="*/ 176459 w 224796"/>
                <a:gd name="connsiteY9" fmla="*/ 295982 h 674388"/>
                <a:gd name="connsiteX10" fmla="*/ 186199 w 224796"/>
                <a:gd name="connsiteY10" fmla="*/ 419620 h 674388"/>
                <a:gd name="connsiteX11" fmla="*/ 196690 w 224796"/>
                <a:gd name="connsiteY11" fmla="*/ 547004 h 674388"/>
                <a:gd name="connsiteX12" fmla="*/ 180206 w 224796"/>
                <a:gd name="connsiteY12" fmla="*/ 671766 h 674388"/>
                <a:gd name="connsiteX13" fmla="*/ 177208 w 224796"/>
                <a:gd name="connsiteY13" fmla="*/ 676637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796" h="674388">
                  <a:moveTo>
                    <a:pt x="177208" y="676637"/>
                  </a:moveTo>
                  <a:cubicBezTo>
                    <a:pt x="167466" y="645914"/>
                    <a:pt x="154728" y="615942"/>
                    <a:pt x="141990" y="586718"/>
                  </a:cubicBezTo>
                  <a:cubicBezTo>
                    <a:pt x="134871" y="570233"/>
                    <a:pt x="121758" y="503544"/>
                    <a:pt x="113890" y="487433"/>
                  </a:cubicBezTo>
                  <a:cubicBezTo>
                    <a:pt x="74551" y="407630"/>
                    <a:pt x="141241" y="397140"/>
                    <a:pt x="51322" y="317338"/>
                  </a:cubicBezTo>
                  <a:cubicBezTo>
                    <a:pt x="17977" y="287739"/>
                    <a:pt x="30341" y="234163"/>
                    <a:pt x="30341" y="234163"/>
                  </a:cubicBezTo>
                  <a:cubicBezTo>
                    <a:pt x="64061" y="238659"/>
                    <a:pt x="53570" y="128508"/>
                    <a:pt x="56942" y="111274"/>
                  </a:cubicBezTo>
                  <a:cubicBezTo>
                    <a:pt x="60314" y="94040"/>
                    <a:pt x="89537" y="28100"/>
                    <a:pt x="89537" y="28100"/>
                  </a:cubicBezTo>
                  <a:cubicBezTo>
                    <a:pt x="89537" y="28100"/>
                    <a:pt x="92909" y="91042"/>
                    <a:pt x="69305" y="151738"/>
                  </a:cubicBezTo>
                  <a:cubicBezTo>
                    <a:pt x="41956" y="222548"/>
                    <a:pt x="111642" y="255518"/>
                    <a:pt x="111642" y="255518"/>
                  </a:cubicBezTo>
                  <a:lnTo>
                    <a:pt x="176459" y="295982"/>
                  </a:lnTo>
                  <a:cubicBezTo>
                    <a:pt x="183577" y="336445"/>
                    <a:pt x="182827" y="378407"/>
                    <a:pt x="186199" y="419620"/>
                  </a:cubicBezTo>
                  <a:cubicBezTo>
                    <a:pt x="189946" y="461957"/>
                    <a:pt x="194442" y="504668"/>
                    <a:pt x="196690" y="547004"/>
                  </a:cubicBezTo>
                  <a:cubicBezTo>
                    <a:pt x="198564" y="589715"/>
                    <a:pt x="196316" y="631678"/>
                    <a:pt x="180206" y="671766"/>
                  </a:cubicBezTo>
                  <a:cubicBezTo>
                    <a:pt x="179082" y="674389"/>
                    <a:pt x="177957" y="675887"/>
                    <a:pt x="177208" y="676637"/>
                  </a:cubicBezTo>
                  <a:close/>
                </a:path>
              </a:pathLst>
            </a:custGeom>
            <a:solidFill>
              <a:srgbClr val="25B7A1"/>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409B53C-9F44-4605-A30B-A5E4011DFFD1}"/>
                </a:ext>
              </a:extLst>
            </p:cNvPr>
            <p:cNvSpPr/>
            <p:nvPr/>
          </p:nvSpPr>
          <p:spPr>
            <a:xfrm>
              <a:off x="12115334" y="5375761"/>
              <a:ext cx="187352" cy="224822"/>
            </a:xfrm>
            <a:custGeom>
              <a:avLst/>
              <a:gdLst>
                <a:gd name="connsiteX0" fmla="*/ 59571 w 187330"/>
                <a:gd name="connsiteY0" fmla="*/ 197821 h 224796"/>
                <a:gd name="connsiteX1" fmla="*/ 176839 w 187330"/>
                <a:gd name="connsiteY1" fmla="*/ 195573 h 224796"/>
                <a:gd name="connsiteX2" fmla="*/ 176839 w 187330"/>
                <a:gd name="connsiteY2" fmla="*/ 28100 h 224796"/>
                <a:gd name="connsiteX3" fmla="*/ 34843 w 187330"/>
                <a:gd name="connsiteY3" fmla="*/ 28100 h 224796"/>
                <a:gd name="connsiteX4" fmla="*/ 28100 w 187330"/>
                <a:gd name="connsiteY4" fmla="*/ 166349 h 224796"/>
                <a:gd name="connsiteX5" fmla="*/ 59571 w 187330"/>
                <a:gd name="connsiteY5" fmla="*/ 197821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30" h="224796">
                  <a:moveTo>
                    <a:pt x="59571" y="197821"/>
                  </a:moveTo>
                  <a:lnTo>
                    <a:pt x="176839" y="195573"/>
                  </a:lnTo>
                  <a:lnTo>
                    <a:pt x="176839" y="28100"/>
                  </a:lnTo>
                  <a:lnTo>
                    <a:pt x="34843" y="28100"/>
                  </a:lnTo>
                  <a:lnTo>
                    <a:pt x="28100" y="166349"/>
                  </a:lnTo>
                  <a:cubicBezTo>
                    <a:pt x="28473" y="183958"/>
                    <a:pt x="42336" y="197821"/>
                    <a:pt x="59571" y="197821"/>
                  </a:cubicBezTo>
                  <a:close/>
                </a:path>
              </a:pathLst>
            </a:custGeom>
            <a:solidFill>
              <a:srgbClr val="FCAE6E"/>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E95D7E4-12A1-4A61-A01B-511B0B0F3E9F}"/>
                </a:ext>
              </a:extLst>
            </p:cNvPr>
            <p:cNvSpPr/>
            <p:nvPr/>
          </p:nvSpPr>
          <p:spPr>
            <a:xfrm>
              <a:off x="12108589" y="5375761"/>
              <a:ext cx="187352" cy="187352"/>
            </a:xfrm>
            <a:custGeom>
              <a:avLst/>
              <a:gdLst>
                <a:gd name="connsiteX0" fmla="*/ 170096 w 187330"/>
                <a:gd name="connsiteY0" fmla="*/ 28475 h 187330"/>
                <a:gd name="connsiteX1" fmla="*/ 57323 w 187330"/>
                <a:gd name="connsiteY1" fmla="*/ 185832 h 187330"/>
                <a:gd name="connsiteX2" fmla="*/ 57323 w 187330"/>
                <a:gd name="connsiteY2" fmla="*/ 185832 h 187330"/>
                <a:gd name="connsiteX3" fmla="*/ 28100 w 187330"/>
                <a:gd name="connsiteY3" fmla="*/ 164851 h 187330"/>
                <a:gd name="connsiteX4" fmla="*/ 28100 w 187330"/>
                <a:gd name="connsiteY4" fmla="*/ 28100 h 187330"/>
                <a:gd name="connsiteX5" fmla="*/ 170096 w 187330"/>
                <a:gd name="connsiteY5" fmla="*/ 28100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30" h="187330">
                  <a:moveTo>
                    <a:pt x="170096" y="28475"/>
                  </a:moveTo>
                  <a:cubicBezTo>
                    <a:pt x="170096" y="99660"/>
                    <a:pt x="124763" y="162978"/>
                    <a:pt x="57323" y="185832"/>
                  </a:cubicBezTo>
                  <a:lnTo>
                    <a:pt x="57323" y="185832"/>
                  </a:lnTo>
                  <a:cubicBezTo>
                    <a:pt x="43086" y="190702"/>
                    <a:pt x="28100" y="180212"/>
                    <a:pt x="28100" y="164851"/>
                  </a:cubicBezTo>
                  <a:lnTo>
                    <a:pt x="28100" y="28100"/>
                  </a:lnTo>
                  <a:lnTo>
                    <a:pt x="170096" y="28100"/>
                  </a:lnTo>
                  <a:close/>
                </a:path>
              </a:pathLst>
            </a:custGeom>
            <a:solidFill>
              <a:srgbClr val="FF9669"/>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378F6AB-EF81-4841-A6A4-888094A58875}"/>
                </a:ext>
              </a:extLst>
            </p:cNvPr>
            <p:cNvSpPr/>
            <p:nvPr/>
          </p:nvSpPr>
          <p:spPr>
            <a:xfrm>
              <a:off x="12156177" y="5475059"/>
              <a:ext cx="224822" cy="187352"/>
            </a:xfrm>
            <a:custGeom>
              <a:avLst/>
              <a:gdLst>
                <a:gd name="connsiteX0" fmla="*/ 28100 w 224796"/>
                <a:gd name="connsiteY0" fmla="*/ 98535 h 187330"/>
                <a:gd name="connsiteX1" fmla="*/ 136376 w 224796"/>
                <a:gd name="connsiteY1" fmla="*/ 28100 h 187330"/>
                <a:gd name="connsiteX2" fmla="*/ 215430 w 224796"/>
                <a:gd name="connsiteY2" fmla="*/ 80177 h 187330"/>
                <a:gd name="connsiteX3" fmla="*/ 61819 w 224796"/>
                <a:gd name="connsiteY3" fmla="*/ 163352 h 187330"/>
                <a:gd name="connsiteX4" fmla="*/ 49080 w 224796"/>
                <a:gd name="connsiteY4" fmla="*/ 154360 h 187330"/>
                <a:gd name="connsiteX5" fmla="*/ 28100 w 224796"/>
                <a:gd name="connsiteY5" fmla="*/ 98535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6" h="187330">
                  <a:moveTo>
                    <a:pt x="28100" y="98535"/>
                  </a:moveTo>
                  <a:cubicBezTo>
                    <a:pt x="28100" y="98535"/>
                    <a:pt x="112398" y="76431"/>
                    <a:pt x="136376" y="28100"/>
                  </a:cubicBezTo>
                  <a:cubicBezTo>
                    <a:pt x="136376" y="28100"/>
                    <a:pt x="170095" y="39714"/>
                    <a:pt x="215430" y="80177"/>
                  </a:cubicBezTo>
                  <a:cubicBezTo>
                    <a:pt x="215430" y="80177"/>
                    <a:pt x="135252" y="146492"/>
                    <a:pt x="61819" y="163352"/>
                  </a:cubicBezTo>
                  <a:cubicBezTo>
                    <a:pt x="55824" y="164850"/>
                    <a:pt x="49829" y="160355"/>
                    <a:pt x="49080" y="154360"/>
                  </a:cubicBezTo>
                  <a:cubicBezTo>
                    <a:pt x="47206" y="129258"/>
                    <a:pt x="47957" y="115020"/>
                    <a:pt x="28100" y="98535"/>
                  </a:cubicBezTo>
                  <a:close/>
                </a:path>
              </a:pathLst>
            </a:custGeom>
            <a:solidFill>
              <a:srgbClr val="FFFFFF"/>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0C767B3-DAD0-4A40-92A6-C8007D93062F}"/>
                </a:ext>
              </a:extLst>
            </p:cNvPr>
            <p:cNvSpPr/>
            <p:nvPr/>
          </p:nvSpPr>
          <p:spPr>
            <a:xfrm>
              <a:off x="12056999" y="5435795"/>
              <a:ext cx="112411" cy="187352"/>
            </a:xfrm>
            <a:custGeom>
              <a:avLst/>
              <a:gdLst>
                <a:gd name="connsiteX0" fmla="*/ 95045 w 112398"/>
                <a:gd name="connsiteY0" fmla="*/ 127679 h 187330"/>
                <a:gd name="connsiteX1" fmla="*/ 48587 w 112398"/>
                <a:gd name="connsiteY1" fmla="*/ 167392 h 187330"/>
                <a:gd name="connsiteX2" fmla="*/ 30229 w 112398"/>
                <a:gd name="connsiteY2" fmla="*/ 167767 h 187330"/>
                <a:gd name="connsiteX3" fmla="*/ 49336 w 112398"/>
                <a:gd name="connsiteY3" fmla="*/ 32140 h 187330"/>
                <a:gd name="connsiteX4" fmla="*/ 84930 w 112398"/>
                <a:gd name="connsiteY4" fmla="*/ 58741 h 187330"/>
                <a:gd name="connsiteX5" fmla="*/ 95045 w 112398"/>
                <a:gd name="connsiteY5" fmla="*/ 127679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98" h="187330">
                  <a:moveTo>
                    <a:pt x="95045" y="127679"/>
                  </a:moveTo>
                  <a:cubicBezTo>
                    <a:pt x="95045" y="127679"/>
                    <a:pt x="62075" y="135921"/>
                    <a:pt x="48587" y="167392"/>
                  </a:cubicBezTo>
                  <a:cubicBezTo>
                    <a:pt x="45216" y="175635"/>
                    <a:pt x="33601" y="175635"/>
                    <a:pt x="30229" y="167767"/>
                  </a:cubicBezTo>
                  <a:cubicBezTo>
                    <a:pt x="24984" y="155778"/>
                    <a:pt x="28730" y="66983"/>
                    <a:pt x="49336" y="32140"/>
                  </a:cubicBezTo>
                  <a:cubicBezTo>
                    <a:pt x="59078" y="15280"/>
                    <a:pt x="72565" y="56493"/>
                    <a:pt x="84930" y="58741"/>
                  </a:cubicBezTo>
                  <a:cubicBezTo>
                    <a:pt x="78560" y="90587"/>
                    <a:pt x="79684" y="109694"/>
                    <a:pt x="95045" y="127679"/>
                  </a:cubicBezTo>
                  <a:close/>
                </a:path>
              </a:pathLst>
            </a:custGeom>
            <a:solidFill>
              <a:srgbClr val="FFFFFF"/>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9AAEFF1F-2DDB-40A2-867E-B577D1DBB80B}"/>
                </a:ext>
              </a:extLst>
            </p:cNvPr>
            <p:cNvSpPr/>
            <p:nvPr/>
          </p:nvSpPr>
          <p:spPr>
            <a:xfrm>
              <a:off x="12050730" y="5146444"/>
              <a:ext cx="262292" cy="374704"/>
            </a:xfrm>
            <a:custGeom>
              <a:avLst/>
              <a:gdLst>
                <a:gd name="connsiteX0" fmla="*/ 28629 w 262262"/>
                <a:gd name="connsiteY0" fmla="*/ 189953 h 374660"/>
                <a:gd name="connsiteX1" fmla="*/ 107683 w 262262"/>
                <a:gd name="connsiteY1" fmla="*/ 373537 h 374660"/>
                <a:gd name="connsiteX2" fmla="*/ 241436 w 262262"/>
                <a:gd name="connsiteY2" fmla="*/ 187705 h 374660"/>
                <a:gd name="connsiteX3" fmla="*/ 158636 w 262262"/>
                <a:gd name="connsiteY3" fmla="*/ 28100 h 374660"/>
                <a:gd name="connsiteX4" fmla="*/ 28629 w 262262"/>
                <a:gd name="connsiteY4" fmla="*/ 189953 h 37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2" h="374660">
                  <a:moveTo>
                    <a:pt x="28629" y="189953"/>
                  </a:moveTo>
                  <a:cubicBezTo>
                    <a:pt x="35373" y="292984"/>
                    <a:pt x="54856" y="373537"/>
                    <a:pt x="107683" y="373537"/>
                  </a:cubicBezTo>
                  <a:cubicBezTo>
                    <a:pt x="185987" y="373537"/>
                    <a:pt x="241436" y="291111"/>
                    <a:pt x="241436" y="187705"/>
                  </a:cubicBezTo>
                  <a:cubicBezTo>
                    <a:pt x="241436" y="84299"/>
                    <a:pt x="236940" y="28100"/>
                    <a:pt x="158636" y="28100"/>
                  </a:cubicBezTo>
                  <a:cubicBezTo>
                    <a:pt x="80333" y="28100"/>
                    <a:pt x="21886" y="88794"/>
                    <a:pt x="28629" y="189953"/>
                  </a:cubicBezTo>
                  <a:close/>
                </a:path>
              </a:pathLst>
            </a:custGeom>
            <a:solidFill>
              <a:srgbClr val="FCAE6E"/>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EC27AE84-7B7F-4FFD-9AEF-9DF56C610A2A}"/>
                </a:ext>
              </a:extLst>
            </p:cNvPr>
            <p:cNvSpPr/>
            <p:nvPr/>
          </p:nvSpPr>
          <p:spPr>
            <a:xfrm>
              <a:off x="12043067" y="5147524"/>
              <a:ext cx="299763" cy="337233"/>
            </a:xfrm>
            <a:custGeom>
              <a:avLst/>
              <a:gdLst>
                <a:gd name="connsiteX0" fmla="*/ 249473 w 299728"/>
                <a:gd name="connsiteY0" fmla="*/ 330119 h 337194"/>
                <a:gd name="connsiteX1" fmla="*/ 237858 w 299728"/>
                <a:gd name="connsiteY1" fmla="*/ 210602 h 337194"/>
                <a:gd name="connsiteX2" fmla="*/ 191026 w 299728"/>
                <a:gd name="connsiteY2" fmla="*/ 150282 h 337194"/>
                <a:gd name="connsiteX3" fmla="*/ 84997 w 299728"/>
                <a:gd name="connsiteY3" fmla="*/ 170138 h 337194"/>
                <a:gd name="connsiteX4" fmla="*/ 36666 w 299728"/>
                <a:gd name="connsiteY4" fmla="*/ 156651 h 337194"/>
                <a:gd name="connsiteX5" fmla="*/ 40037 w 299728"/>
                <a:gd name="connsiteY5" fmla="*/ 75349 h 337194"/>
                <a:gd name="connsiteX6" fmla="*/ 292933 w 299728"/>
                <a:gd name="connsiteY6" fmla="*/ 129676 h 337194"/>
                <a:gd name="connsiteX7" fmla="*/ 249473 w 299728"/>
                <a:gd name="connsiteY7" fmla="*/ 330119 h 33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28" h="337194">
                  <a:moveTo>
                    <a:pt x="249473" y="330119"/>
                  </a:moveTo>
                  <a:cubicBezTo>
                    <a:pt x="249473" y="330119"/>
                    <a:pt x="250972" y="278415"/>
                    <a:pt x="237858" y="210602"/>
                  </a:cubicBezTo>
                  <a:cubicBezTo>
                    <a:pt x="230365" y="171262"/>
                    <a:pt x="224371" y="157775"/>
                    <a:pt x="191026" y="150282"/>
                  </a:cubicBezTo>
                  <a:cubicBezTo>
                    <a:pt x="180910" y="148034"/>
                    <a:pt x="103730" y="172387"/>
                    <a:pt x="84997" y="170138"/>
                  </a:cubicBezTo>
                  <a:cubicBezTo>
                    <a:pt x="60643" y="167142"/>
                    <a:pt x="41536" y="122931"/>
                    <a:pt x="36666" y="156651"/>
                  </a:cubicBezTo>
                  <a:cubicBezTo>
                    <a:pt x="36666" y="156651"/>
                    <a:pt x="15310" y="130425"/>
                    <a:pt x="40037" y="75349"/>
                  </a:cubicBezTo>
                  <a:cubicBezTo>
                    <a:pt x="56898" y="37509"/>
                    <a:pt x="236734" y="-30680"/>
                    <a:pt x="292933" y="129676"/>
                  </a:cubicBezTo>
                  <a:cubicBezTo>
                    <a:pt x="325904" y="224465"/>
                    <a:pt x="259589" y="297148"/>
                    <a:pt x="249473" y="330119"/>
                  </a:cubicBezTo>
                  <a:close/>
                </a:path>
              </a:pathLst>
            </a:custGeom>
            <a:solidFill>
              <a:srgbClr val="663717"/>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9E1FE2D-0BAD-411A-A68D-7E3419968455}"/>
                </a:ext>
              </a:extLst>
            </p:cNvPr>
            <p:cNvSpPr/>
            <p:nvPr/>
          </p:nvSpPr>
          <p:spPr>
            <a:xfrm>
              <a:off x="12234109" y="5321055"/>
              <a:ext cx="74941" cy="112411"/>
            </a:xfrm>
            <a:custGeom>
              <a:avLst/>
              <a:gdLst>
                <a:gd name="connsiteX0" fmla="*/ 28106 w 74932"/>
                <a:gd name="connsiteY0" fmla="*/ 62943 h 112398"/>
                <a:gd name="connsiteX1" fmla="*/ 42343 w 74932"/>
                <a:gd name="connsiteY1" fmla="*/ 101158 h 112398"/>
                <a:gd name="connsiteX2" fmla="*/ 76062 w 74932"/>
                <a:gd name="connsiteY2" fmla="*/ 57697 h 112398"/>
                <a:gd name="connsiteX3" fmla="*/ 55081 w 74932"/>
                <a:gd name="connsiteY3" fmla="*/ 28100 h 112398"/>
                <a:gd name="connsiteX4" fmla="*/ 28106 w 74932"/>
                <a:gd name="connsiteY4" fmla="*/ 62943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12398">
                  <a:moveTo>
                    <a:pt x="28106" y="62943"/>
                  </a:moveTo>
                  <a:cubicBezTo>
                    <a:pt x="28106" y="82050"/>
                    <a:pt x="27357" y="101158"/>
                    <a:pt x="42343" y="101158"/>
                  </a:cubicBezTo>
                  <a:cubicBezTo>
                    <a:pt x="57329" y="101158"/>
                    <a:pt x="76062" y="77180"/>
                    <a:pt x="76062" y="57697"/>
                  </a:cubicBezTo>
                  <a:cubicBezTo>
                    <a:pt x="76062" y="38215"/>
                    <a:pt x="70068" y="28100"/>
                    <a:pt x="55081" y="28100"/>
                  </a:cubicBezTo>
                  <a:cubicBezTo>
                    <a:pt x="40095" y="28100"/>
                    <a:pt x="28106" y="43835"/>
                    <a:pt x="28106" y="62943"/>
                  </a:cubicBezTo>
                  <a:close/>
                </a:path>
              </a:pathLst>
            </a:custGeom>
            <a:solidFill>
              <a:srgbClr val="FCAE6E"/>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7CA7DC6E-AE6C-4B7F-8DE6-A3C3B7F3C502}"/>
                </a:ext>
              </a:extLst>
            </p:cNvPr>
            <p:cNvSpPr/>
            <p:nvPr/>
          </p:nvSpPr>
          <p:spPr>
            <a:xfrm>
              <a:off x="12299313" y="5832527"/>
              <a:ext cx="262292" cy="674467"/>
            </a:xfrm>
            <a:custGeom>
              <a:avLst/>
              <a:gdLst>
                <a:gd name="connsiteX0" fmla="*/ 243155 w 262262"/>
                <a:gd name="connsiteY0" fmla="*/ 28100 h 674388"/>
                <a:gd name="connsiteX1" fmla="*/ 268257 w 262262"/>
                <a:gd name="connsiteY1" fmla="*/ 329326 h 674388"/>
                <a:gd name="connsiteX2" fmla="*/ 73059 w 262262"/>
                <a:gd name="connsiteY2" fmla="*/ 656405 h 674388"/>
                <a:gd name="connsiteX3" fmla="*/ 28100 w 262262"/>
                <a:gd name="connsiteY3" fmla="*/ 618939 h 674388"/>
                <a:gd name="connsiteX4" fmla="*/ 146492 w 262262"/>
                <a:gd name="connsiteY4" fmla="*/ 354804 h 674388"/>
                <a:gd name="connsiteX5" fmla="*/ 159981 w 262262"/>
                <a:gd name="connsiteY5" fmla="*/ 270131 h 674388"/>
                <a:gd name="connsiteX6" fmla="*/ 126262 w 262262"/>
                <a:gd name="connsiteY6" fmla="*/ 44959 h 674388"/>
                <a:gd name="connsiteX7" fmla="*/ 243155 w 262262"/>
                <a:gd name="connsiteY7" fmla="*/ 28100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262" h="674388">
                  <a:moveTo>
                    <a:pt x="243155" y="28100"/>
                  </a:moveTo>
                  <a:cubicBezTo>
                    <a:pt x="243155" y="28100"/>
                    <a:pt x="271255" y="297481"/>
                    <a:pt x="268257" y="329326"/>
                  </a:cubicBezTo>
                  <a:cubicBezTo>
                    <a:pt x="265260" y="361173"/>
                    <a:pt x="150988" y="579600"/>
                    <a:pt x="73059" y="656405"/>
                  </a:cubicBezTo>
                  <a:cubicBezTo>
                    <a:pt x="73059" y="656405"/>
                    <a:pt x="28100" y="649287"/>
                    <a:pt x="28100" y="618939"/>
                  </a:cubicBezTo>
                  <a:cubicBezTo>
                    <a:pt x="28100" y="595710"/>
                    <a:pt x="107902" y="431984"/>
                    <a:pt x="146492" y="354804"/>
                  </a:cubicBezTo>
                  <a:cubicBezTo>
                    <a:pt x="159606" y="328577"/>
                    <a:pt x="164102" y="298979"/>
                    <a:pt x="159981" y="270131"/>
                  </a:cubicBezTo>
                  <a:lnTo>
                    <a:pt x="126262" y="44959"/>
                  </a:lnTo>
                  <a:lnTo>
                    <a:pt x="243155" y="28100"/>
                  </a:lnTo>
                  <a:close/>
                </a:path>
              </a:pathLst>
            </a:custGeom>
            <a:solidFill>
              <a:srgbClr val="FCAE6E"/>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2083C623-93F9-4DA4-92D7-96BF82E7A0AC}"/>
                </a:ext>
              </a:extLst>
            </p:cNvPr>
            <p:cNvSpPr/>
            <p:nvPr/>
          </p:nvSpPr>
          <p:spPr>
            <a:xfrm>
              <a:off x="12226621" y="5269015"/>
              <a:ext cx="74941" cy="112411"/>
            </a:xfrm>
            <a:custGeom>
              <a:avLst/>
              <a:gdLst>
                <a:gd name="connsiteX0" fmla="*/ 28100 w 74932"/>
                <a:gd name="connsiteY0" fmla="*/ 31428 h 112398"/>
                <a:gd name="connsiteX1" fmla="*/ 33345 w 74932"/>
                <a:gd name="connsiteY1" fmla="*/ 115352 h 112398"/>
                <a:gd name="connsiteX2" fmla="*/ 64817 w 74932"/>
                <a:gd name="connsiteY2" fmla="*/ 65522 h 112398"/>
                <a:gd name="connsiteX3" fmla="*/ 28100 w 74932"/>
                <a:gd name="connsiteY3" fmla="*/ 31428 h 112398"/>
              </a:gdLst>
              <a:ahLst/>
              <a:cxnLst>
                <a:cxn ang="0">
                  <a:pos x="connsiteX0" y="connsiteY0"/>
                </a:cxn>
                <a:cxn ang="0">
                  <a:pos x="connsiteX1" y="connsiteY1"/>
                </a:cxn>
                <a:cxn ang="0">
                  <a:pos x="connsiteX2" y="connsiteY2"/>
                </a:cxn>
                <a:cxn ang="0">
                  <a:pos x="connsiteX3" y="connsiteY3"/>
                </a:cxn>
              </a:cxnLst>
              <a:rect l="l" t="t" r="r" b="b"/>
              <a:pathLst>
                <a:path w="74932" h="112398">
                  <a:moveTo>
                    <a:pt x="28100" y="31428"/>
                  </a:moveTo>
                  <a:cubicBezTo>
                    <a:pt x="28100" y="31428"/>
                    <a:pt x="44211" y="63649"/>
                    <a:pt x="33345" y="115352"/>
                  </a:cubicBezTo>
                  <a:cubicBezTo>
                    <a:pt x="33345" y="115352"/>
                    <a:pt x="67065" y="80509"/>
                    <a:pt x="64817" y="65522"/>
                  </a:cubicBezTo>
                  <a:cubicBezTo>
                    <a:pt x="62194" y="50536"/>
                    <a:pt x="50954" y="17566"/>
                    <a:pt x="28100" y="31428"/>
                  </a:cubicBezTo>
                  <a:close/>
                </a:path>
              </a:pathLst>
            </a:custGeom>
            <a:solidFill>
              <a:srgbClr val="663717"/>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70E0A99A-37FE-4DA7-BDCA-A5A7B6400C84}"/>
                </a:ext>
              </a:extLst>
            </p:cNvPr>
            <p:cNvSpPr/>
            <p:nvPr/>
          </p:nvSpPr>
          <p:spPr>
            <a:xfrm>
              <a:off x="12373798" y="5804280"/>
              <a:ext cx="187352" cy="112411"/>
            </a:xfrm>
            <a:custGeom>
              <a:avLst/>
              <a:gdLst>
                <a:gd name="connsiteX0" fmla="*/ 47288 w 187330"/>
                <a:gd name="connsiteY0" fmla="*/ 106922 h 112398"/>
                <a:gd name="connsiteX1" fmla="*/ 175798 w 187330"/>
                <a:gd name="connsiteY1" fmla="*/ 87814 h 112398"/>
                <a:gd name="connsiteX2" fmla="*/ 185913 w 187330"/>
                <a:gd name="connsiteY2" fmla="*/ 76200 h 112398"/>
                <a:gd name="connsiteX3" fmla="*/ 185913 w 187330"/>
                <a:gd name="connsiteY3" fmla="*/ 39858 h 112398"/>
                <a:gd name="connsiteX4" fmla="*/ 172426 w 187330"/>
                <a:gd name="connsiteY4" fmla="*/ 28243 h 112398"/>
                <a:gd name="connsiteX5" fmla="*/ 38297 w 187330"/>
                <a:gd name="connsiteY5" fmla="*/ 48100 h 112398"/>
                <a:gd name="connsiteX6" fmla="*/ 28181 w 187330"/>
                <a:gd name="connsiteY6" fmla="*/ 61588 h 112398"/>
                <a:gd name="connsiteX7" fmla="*/ 33801 w 187330"/>
                <a:gd name="connsiteY7" fmla="*/ 96806 h 112398"/>
                <a:gd name="connsiteX8" fmla="*/ 47288 w 187330"/>
                <a:gd name="connsiteY8" fmla="*/ 106922 h 11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330" h="112398">
                  <a:moveTo>
                    <a:pt x="47288" y="106922"/>
                  </a:moveTo>
                  <a:lnTo>
                    <a:pt x="175798" y="87814"/>
                  </a:lnTo>
                  <a:cubicBezTo>
                    <a:pt x="181417" y="87065"/>
                    <a:pt x="185913" y="81820"/>
                    <a:pt x="185913" y="76200"/>
                  </a:cubicBezTo>
                  <a:lnTo>
                    <a:pt x="185913" y="39858"/>
                  </a:lnTo>
                  <a:cubicBezTo>
                    <a:pt x="185913" y="32739"/>
                    <a:pt x="179543" y="27119"/>
                    <a:pt x="172426" y="28243"/>
                  </a:cubicBezTo>
                  <a:lnTo>
                    <a:pt x="38297" y="48100"/>
                  </a:lnTo>
                  <a:cubicBezTo>
                    <a:pt x="31928" y="49224"/>
                    <a:pt x="27431" y="55219"/>
                    <a:pt x="28181" y="61588"/>
                  </a:cubicBezTo>
                  <a:lnTo>
                    <a:pt x="33801" y="96806"/>
                  </a:lnTo>
                  <a:cubicBezTo>
                    <a:pt x="34925" y="103550"/>
                    <a:pt x="40920" y="107671"/>
                    <a:pt x="47288" y="106922"/>
                  </a:cubicBezTo>
                  <a:close/>
                </a:path>
              </a:pathLst>
            </a:custGeom>
            <a:solidFill>
              <a:srgbClr val="FFFFFF"/>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B82C22B-5CAB-4F1B-A180-252302ABCDAB}"/>
                </a:ext>
              </a:extLst>
            </p:cNvPr>
            <p:cNvSpPr/>
            <p:nvPr/>
          </p:nvSpPr>
          <p:spPr>
            <a:xfrm>
              <a:off x="12319881" y="5647797"/>
              <a:ext cx="37470" cy="149881"/>
            </a:xfrm>
            <a:custGeom>
              <a:avLst/>
              <a:gdLst>
                <a:gd name="connsiteX0" fmla="*/ 32637 w 37466"/>
                <a:gd name="connsiteY0" fmla="*/ 28100 h 149864"/>
                <a:gd name="connsiteX1" fmla="*/ 39006 w 37466"/>
                <a:gd name="connsiteY1" fmla="*/ 139748 h 149864"/>
                <a:gd name="connsiteX2" fmla="*/ 32637 w 37466"/>
                <a:gd name="connsiteY2" fmla="*/ 28100 h 149864"/>
              </a:gdLst>
              <a:ahLst/>
              <a:cxnLst>
                <a:cxn ang="0">
                  <a:pos x="connsiteX0" y="connsiteY0"/>
                </a:cxn>
                <a:cxn ang="0">
                  <a:pos x="connsiteX1" y="connsiteY1"/>
                </a:cxn>
                <a:cxn ang="0">
                  <a:pos x="connsiteX2" y="connsiteY2"/>
                </a:cxn>
              </a:cxnLst>
              <a:rect l="l" t="t" r="r" b="b"/>
              <a:pathLst>
                <a:path w="37466" h="149864">
                  <a:moveTo>
                    <a:pt x="32637" y="28100"/>
                  </a:moveTo>
                  <a:cubicBezTo>
                    <a:pt x="32637" y="28100"/>
                    <a:pt x="52494" y="110899"/>
                    <a:pt x="39006" y="139748"/>
                  </a:cubicBezTo>
                  <a:cubicBezTo>
                    <a:pt x="39006" y="140123"/>
                    <a:pt x="19523" y="112398"/>
                    <a:pt x="32637" y="28100"/>
                  </a:cubicBezTo>
                  <a:close/>
                </a:path>
              </a:pathLst>
            </a:custGeom>
            <a:solidFill>
              <a:srgbClr val="25B7A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81F37DAF-1536-4A5C-9791-9FEF7365DC5E}"/>
                </a:ext>
              </a:extLst>
            </p:cNvPr>
            <p:cNvSpPr/>
            <p:nvPr/>
          </p:nvSpPr>
          <p:spPr>
            <a:xfrm>
              <a:off x="12276518" y="6370227"/>
              <a:ext cx="149881" cy="149881"/>
            </a:xfrm>
            <a:custGeom>
              <a:avLst/>
              <a:gdLst>
                <a:gd name="connsiteX0" fmla="*/ 62133 w 149864"/>
                <a:gd name="connsiteY0" fmla="*/ 28100 h 149864"/>
                <a:gd name="connsiteX1" fmla="*/ 132195 w 149864"/>
                <a:gd name="connsiteY1" fmla="*/ 149489 h 149864"/>
                <a:gd name="connsiteX2" fmla="*/ 37031 w 149864"/>
                <a:gd name="connsiteY2" fmla="*/ 94789 h 149864"/>
                <a:gd name="connsiteX3" fmla="*/ 62133 w 149864"/>
                <a:gd name="connsiteY3" fmla="*/ 28100 h 149864"/>
              </a:gdLst>
              <a:ahLst/>
              <a:cxnLst>
                <a:cxn ang="0">
                  <a:pos x="connsiteX0" y="connsiteY0"/>
                </a:cxn>
                <a:cxn ang="0">
                  <a:pos x="connsiteX1" y="connsiteY1"/>
                </a:cxn>
                <a:cxn ang="0">
                  <a:pos x="connsiteX2" y="connsiteY2"/>
                </a:cxn>
                <a:cxn ang="0">
                  <a:pos x="connsiteX3" y="connsiteY3"/>
                </a:cxn>
              </a:cxnLst>
              <a:rect l="l" t="t" r="r" b="b"/>
              <a:pathLst>
                <a:path w="149864" h="149864">
                  <a:moveTo>
                    <a:pt x="62133" y="28100"/>
                  </a:moveTo>
                  <a:cubicBezTo>
                    <a:pt x="62133" y="28100"/>
                    <a:pt x="59510" y="98161"/>
                    <a:pt x="132195" y="149489"/>
                  </a:cubicBezTo>
                  <a:cubicBezTo>
                    <a:pt x="132195" y="149489"/>
                    <a:pt x="67004" y="140123"/>
                    <a:pt x="37031" y="94789"/>
                  </a:cubicBezTo>
                  <a:cubicBezTo>
                    <a:pt x="7058" y="49455"/>
                    <a:pt x="62133" y="28100"/>
                    <a:pt x="62133" y="28100"/>
                  </a:cubicBezTo>
                  <a:close/>
                </a:path>
              </a:pathLst>
            </a:custGeom>
            <a:solidFill>
              <a:srgbClr val="00558C"/>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9C4E264-7DAD-46C8-AACB-3AFE6528559C}"/>
                </a:ext>
              </a:extLst>
            </p:cNvPr>
            <p:cNvSpPr/>
            <p:nvPr/>
          </p:nvSpPr>
          <p:spPr>
            <a:xfrm>
              <a:off x="11989434" y="6198237"/>
              <a:ext cx="487115" cy="1273993"/>
            </a:xfrm>
            <a:custGeom>
              <a:avLst/>
              <a:gdLst>
                <a:gd name="connsiteX0" fmla="*/ 432733 w 487058"/>
                <a:gd name="connsiteY0" fmla="*/ 1246121 h 1273845"/>
                <a:gd name="connsiteX1" fmla="*/ 443598 w 487058"/>
                <a:gd name="connsiteY1" fmla="*/ 658653 h 1273845"/>
                <a:gd name="connsiteX2" fmla="*/ 448469 w 487058"/>
                <a:gd name="connsiteY2" fmla="*/ 50579 h 1273845"/>
                <a:gd name="connsiteX3" fmla="*/ 49080 w 487058"/>
                <a:gd name="connsiteY3" fmla="*/ 28100 h 1273845"/>
                <a:gd name="connsiteX4" fmla="*/ 28100 w 487058"/>
                <a:gd name="connsiteY4" fmla="*/ 276874 h 1273845"/>
                <a:gd name="connsiteX5" fmla="*/ 121016 w 487058"/>
                <a:gd name="connsiteY5" fmla="*/ 1111993 h 1273845"/>
                <a:gd name="connsiteX6" fmla="*/ 209060 w 487058"/>
                <a:gd name="connsiteY6" fmla="*/ 1116114 h 1273845"/>
                <a:gd name="connsiteX7" fmla="*/ 215805 w 487058"/>
                <a:gd name="connsiteY7" fmla="*/ 634675 h 1273845"/>
                <a:gd name="connsiteX8" fmla="*/ 220676 w 487058"/>
                <a:gd name="connsiteY8" fmla="*/ 366793 h 1273845"/>
                <a:gd name="connsiteX9" fmla="*/ 280995 w 487058"/>
                <a:gd name="connsiteY9" fmla="*/ 672891 h 1273845"/>
                <a:gd name="connsiteX10" fmla="*/ 341316 w 487058"/>
                <a:gd name="connsiteY10" fmla="*/ 1249868 h 1273845"/>
                <a:gd name="connsiteX11" fmla="*/ 432733 w 487058"/>
                <a:gd name="connsiteY11" fmla="*/ 1246121 h 127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7058" h="1273845">
                  <a:moveTo>
                    <a:pt x="432733" y="1246121"/>
                  </a:moveTo>
                  <a:cubicBezTo>
                    <a:pt x="432733" y="1246121"/>
                    <a:pt x="443598" y="715227"/>
                    <a:pt x="443598" y="658653"/>
                  </a:cubicBezTo>
                  <a:cubicBezTo>
                    <a:pt x="443598" y="602080"/>
                    <a:pt x="502795" y="224047"/>
                    <a:pt x="448469" y="50579"/>
                  </a:cubicBezTo>
                  <a:lnTo>
                    <a:pt x="49080" y="28100"/>
                  </a:lnTo>
                  <a:cubicBezTo>
                    <a:pt x="49080" y="28100"/>
                    <a:pt x="28100" y="222548"/>
                    <a:pt x="28100" y="276874"/>
                  </a:cubicBezTo>
                  <a:cubicBezTo>
                    <a:pt x="28100" y="297481"/>
                    <a:pt x="128883" y="847108"/>
                    <a:pt x="121016" y="1111993"/>
                  </a:cubicBezTo>
                  <a:cubicBezTo>
                    <a:pt x="144993" y="1136721"/>
                    <a:pt x="185457" y="1132974"/>
                    <a:pt x="209060" y="1116114"/>
                  </a:cubicBezTo>
                  <a:cubicBezTo>
                    <a:pt x="209060" y="1116114"/>
                    <a:pt x="247276" y="771801"/>
                    <a:pt x="215805" y="634675"/>
                  </a:cubicBezTo>
                  <a:cubicBezTo>
                    <a:pt x="214306" y="552250"/>
                    <a:pt x="220676" y="366793"/>
                    <a:pt x="220676" y="366793"/>
                  </a:cubicBezTo>
                  <a:cubicBezTo>
                    <a:pt x="220676" y="366793"/>
                    <a:pt x="275001" y="615193"/>
                    <a:pt x="280995" y="672891"/>
                  </a:cubicBezTo>
                  <a:cubicBezTo>
                    <a:pt x="286615" y="730588"/>
                    <a:pt x="341316" y="1249868"/>
                    <a:pt x="341316" y="1249868"/>
                  </a:cubicBezTo>
                  <a:cubicBezTo>
                    <a:pt x="341316" y="1249868"/>
                    <a:pt x="382903" y="1268226"/>
                    <a:pt x="432733" y="1246121"/>
                  </a:cubicBezTo>
                  <a:close/>
                </a:path>
              </a:pathLst>
            </a:custGeom>
            <a:solidFill>
              <a:srgbClr val="FCAE6E"/>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19AAD6FA-A37D-4D23-B445-4274876924E7}"/>
                </a:ext>
              </a:extLst>
            </p:cNvPr>
            <p:cNvSpPr/>
            <p:nvPr/>
          </p:nvSpPr>
          <p:spPr>
            <a:xfrm>
              <a:off x="11936843" y="5445083"/>
              <a:ext cx="187352" cy="412175"/>
            </a:xfrm>
            <a:custGeom>
              <a:avLst/>
              <a:gdLst>
                <a:gd name="connsiteX0" fmla="*/ 44341 w 187330"/>
                <a:gd name="connsiteY0" fmla="*/ 392644 h 412126"/>
                <a:gd name="connsiteX1" fmla="*/ 30104 w 187330"/>
                <a:gd name="connsiteY1" fmla="*/ 164476 h 412126"/>
                <a:gd name="connsiteX2" fmla="*/ 124893 w 187330"/>
                <a:gd name="connsiteY2" fmla="*/ 28100 h 412126"/>
                <a:gd name="connsiteX3" fmla="*/ 145500 w 187330"/>
                <a:gd name="connsiteY3" fmla="*/ 380280 h 412126"/>
                <a:gd name="connsiteX4" fmla="*/ 44341 w 187330"/>
                <a:gd name="connsiteY4" fmla="*/ 392644 h 41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412126">
                  <a:moveTo>
                    <a:pt x="44341" y="392644"/>
                  </a:moveTo>
                  <a:cubicBezTo>
                    <a:pt x="32352" y="336071"/>
                    <a:pt x="24109" y="269755"/>
                    <a:pt x="30104" y="164476"/>
                  </a:cubicBezTo>
                  <a:cubicBezTo>
                    <a:pt x="36848" y="50579"/>
                    <a:pt x="124893" y="28100"/>
                    <a:pt x="124893" y="28100"/>
                  </a:cubicBezTo>
                  <a:cubicBezTo>
                    <a:pt x="176596" y="93290"/>
                    <a:pt x="166481" y="248775"/>
                    <a:pt x="145500" y="380280"/>
                  </a:cubicBezTo>
                  <a:cubicBezTo>
                    <a:pt x="112155" y="385151"/>
                    <a:pt x="78061" y="389272"/>
                    <a:pt x="44341" y="392644"/>
                  </a:cubicBezTo>
                  <a:close/>
                </a:path>
              </a:pathLst>
            </a:custGeom>
            <a:solidFill>
              <a:srgbClr val="25B7A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3501AF88-7343-4E6C-BFB5-8EC1313B19EF}"/>
                </a:ext>
              </a:extLst>
            </p:cNvPr>
            <p:cNvSpPr/>
            <p:nvPr/>
          </p:nvSpPr>
          <p:spPr>
            <a:xfrm>
              <a:off x="11924589" y="5766937"/>
              <a:ext cx="187352" cy="112411"/>
            </a:xfrm>
            <a:custGeom>
              <a:avLst/>
              <a:gdLst>
                <a:gd name="connsiteX0" fmla="*/ 42732 w 187330"/>
                <a:gd name="connsiteY0" fmla="*/ 93681 h 112398"/>
                <a:gd name="connsiteX1" fmla="*/ 172364 w 187330"/>
                <a:gd name="connsiteY1" fmla="*/ 87686 h 112398"/>
                <a:gd name="connsiteX2" fmla="*/ 183605 w 187330"/>
                <a:gd name="connsiteY2" fmla="*/ 77196 h 112398"/>
                <a:gd name="connsiteX3" fmla="*/ 187350 w 187330"/>
                <a:gd name="connsiteY3" fmla="*/ 41229 h 112398"/>
                <a:gd name="connsiteX4" fmla="*/ 174987 w 187330"/>
                <a:gd name="connsiteY4" fmla="*/ 28115 h 112398"/>
                <a:gd name="connsiteX5" fmla="*/ 39360 w 187330"/>
                <a:gd name="connsiteY5" fmla="*/ 34484 h 112398"/>
                <a:gd name="connsiteX6" fmla="*/ 28120 w 187330"/>
                <a:gd name="connsiteY6" fmla="*/ 46848 h 112398"/>
                <a:gd name="connsiteX7" fmla="*/ 30368 w 187330"/>
                <a:gd name="connsiteY7" fmla="*/ 82441 h 112398"/>
                <a:gd name="connsiteX8" fmla="*/ 42732 w 187330"/>
                <a:gd name="connsiteY8" fmla="*/ 93681 h 11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330" h="112398">
                  <a:moveTo>
                    <a:pt x="42732" y="93681"/>
                  </a:moveTo>
                  <a:lnTo>
                    <a:pt x="172364" y="87686"/>
                  </a:lnTo>
                  <a:cubicBezTo>
                    <a:pt x="178359" y="87312"/>
                    <a:pt x="182855" y="82816"/>
                    <a:pt x="183605" y="77196"/>
                  </a:cubicBezTo>
                  <a:lnTo>
                    <a:pt x="187350" y="41229"/>
                  </a:lnTo>
                  <a:cubicBezTo>
                    <a:pt x="188100" y="34110"/>
                    <a:pt x="182106" y="27741"/>
                    <a:pt x="174987" y="28115"/>
                  </a:cubicBezTo>
                  <a:lnTo>
                    <a:pt x="39360" y="34484"/>
                  </a:lnTo>
                  <a:cubicBezTo>
                    <a:pt x="32617" y="34859"/>
                    <a:pt x="27746" y="40479"/>
                    <a:pt x="28120" y="46848"/>
                  </a:cubicBezTo>
                  <a:lnTo>
                    <a:pt x="30368" y="82441"/>
                  </a:lnTo>
                  <a:cubicBezTo>
                    <a:pt x="30743" y="89185"/>
                    <a:pt x="36362" y="94055"/>
                    <a:pt x="42732" y="93681"/>
                  </a:cubicBezTo>
                  <a:close/>
                </a:path>
              </a:pathLst>
            </a:custGeom>
            <a:solidFill>
              <a:srgbClr val="8AFFDB"/>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AB021118-F4F0-4BEE-9536-BCE69232E1FD}"/>
                </a:ext>
              </a:extLst>
            </p:cNvPr>
            <p:cNvSpPr/>
            <p:nvPr/>
          </p:nvSpPr>
          <p:spPr>
            <a:xfrm>
              <a:off x="11989434" y="6198237"/>
              <a:ext cx="487115" cy="861819"/>
            </a:xfrm>
            <a:custGeom>
              <a:avLst/>
              <a:gdLst>
                <a:gd name="connsiteX0" fmla="*/ 459708 w 487058"/>
                <a:gd name="connsiteY0" fmla="*/ 822755 h 861719"/>
                <a:gd name="connsiteX1" fmla="*/ 458210 w 487058"/>
                <a:gd name="connsiteY1" fmla="*/ 657529 h 861719"/>
                <a:gd name="connsiteX2" fmla="*/ 448469 w 487058"/>
                <a:gd name="connsiteY2" fmla="*/ 50579 h 861719"/>
                <a:gd name="connsiteX3" fmla="*/ 49080 w 487058"/>
                <a:gd name="connsiteY3" fmla="*/ 28100 h 861719"/>
                <a:gd name="connsiteX4" fmla="*/ 28100 w 487058"/>
                <a:gd name="connsiteY4" fmla="*/ 276874 h 861719"/>
                <a:gd name="connsiteX5" fmla="*/ 67438 w 487058"/>
                <a:gd name="connsiteY5" fmla="*/ 750445 h 861719"/>
                <a:gd name="connsiteX6" fmla="*/ 236036 w 487058"/>
                <a:gd name="connsiteY6" fmla="*/ 744825 h 861719"/>
                <a:gd name="connsiteX7" fmla="*/ 231540 w 487058"/>
                <a:gd name="connsiteY7" fmla="*/ 629430 h 861719"/>
                <a:gd name="connsiteX8" fmla="*/ 220676 w 487058"/>
                <a:gd name="connsiteY8" fmla="*/ 367167 h 861719"/>
                <a:gd name="connsiteX9" fmla="*/ 280995 w 487058"/>
                <a:gd name="connsiteY9" fmla="*/ 673265 h 861719"/>
                <a:gd name="connsiteX10" fmla="*/ 288114 w 487058"/>
                <a:gd name="connsiteY10" fmla="*/ 802898 h 861719"/>
                <a:gd name="connsiteX11" fmla="*/ 459708 w 487058"/>
                <a:gd name="connsiteY11" fmla="*/ 822755 h 86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7058" h="861719">
                  <a:moveTo>
                    <a:pt x="459708" y="822755"/>
                  </a:moveTo>
                  <a:cubicBezTo>
                    <a:pt x="459708" y="822755"/>
                    <a:pt x="458210" y="714104"/>
                    <a:pt x="458210" y="657529"/>
                  </a:cubicBezTo>
                  <a:cubicBezTo>
                    <a:pt x="458210" y="600956"/>
                    <a:pt x="502795" y="224047"/>
                    <a:pt x="448469" y="50579"/>
                  </a:cubicBezTo>
                  <a:lnTo>
                    <a:pt x="49080" y="28100"/>
                  </a:lnTo>
                  <a:cubicBezTo>
                    <a:pt x="49080" y="28100"/>
                    <a:pt x="28100" y="222548"/>
                    <a:pt x="28100" y="276874"/>
                  </a:cubicBezTo>
                  <a:cubicBezTo>
                    <a:pt x="28100" y="297481"/>
                    <a:pt x="53951" y="489682"/>
                    <a:pt x="67438" y="750445"/>
                  </a:cubicBezTo>
                  <a:cubicBezTo>
                    <a:pt x="116520" y="778920"/>
                    <a:pt x="180212" y="767680"/>
                    <a:pt x="236036" y="744825"/>
                  </a:cubicBezTo>
                  <a:lnTo>
                    <a:pt x="231540" y="629430"/>
                  </a:lnTo>
                  <a:cubicBezTo>
                    <a:pt x="230042" y="547005"/>
                    <a:pt x="220676" y="367167"/>
                    <a:pt x="220676" y="367167"/>
                  </a:cubicBezTo>
                  <a:cubicBezTo>
                    <a:pt x="220676" y="367167"/>
                    <a:pt x="275001" y="615568"/>
                    <a:pt x="280995" y="673265"/>
                  </a:cubicBezTo>
                  <a:cubicBezTo>
                    <a:pt x="286615" y="730963"/>
                    <a:pt x="288114" y="802898"/>
                    <a:pt x="288114" y="802898"/>
                  </a:cubicBezTo>
                  <a:cubicBezTo>
                    <a:pt x="288114" y="802898"/>
                    <a:pt x="322957" y="860970"/>
                    <a:pt x="459708" y="822755"/>
                  </a:cubicBezTo>
                  <a:close/>
                </a:path>
              </a:pathLst>
            </a:custGeom>
            <a:solidFill>
              <a:srgbClr val="0073AA"/>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14C2214-2451-40BE-AD49-C4BACFD06C62}"/>
                </a:ext>
              </a:extLst>
            </p:cNvPr>
            <p:cNvSpPr/>
            <p:nvPr/>
          </p:nvSpPr>
          <p:spPr>
            <a:xfrm>
              <a:off x="11969723" y="5432694"/>
              <a:ext cx="599526" cy="974230"/>
            </a:xfrm>
            <a:custGeom>
              <a:avLst/>
              <a:gdLst>
                <a:gd name="connsiteX0" fmla="*/ 580201 w 599456"/>
                <a:gd name="connsiteY0" fmla="*/ 425637 h 974117"/>
                <a:gd name="connsiteX1" fmla="*/ 547981 w 599456"/>
                <a:gd name="connsiteY1" fmla="*/ 249921 h 974117"/>
                <a:gd name="connsiteX2" fmla="*/ 334799 w 599456"/>
                <a:gd name="connsiteY2" fmla="*/ 87319 h 974117"/>
                <a:gd name="connsiteX3" fmla="*/ 43688 w 599456"/>
                <a:gd name="connsiteY3" fmla="*/ 108300 h 974117"/>
                <a:gd name="connsiteX4" fmla="*/ 33571 w 599456"/>
                <a:gd name="connsiteY4" fmla="*/ 398287 h 974117"/>
                <a:gd name="connsiteX5" fmla="*/ 49681 w 599456"/>
                <a:gd name="connsiteY5" fmla="*/ 872232 h 974117"/>
                <a:gd name="connsiteX6" fmla="*/ 213783 w 599456"/>
                <a:gd name="connsiteY6" fmla="*/ 959903 h 974117"/>
                <a:gd name="connsiteX7" fmla="*/ 499274 w 599456"/>
                <a:gd name="connsiteY7" fmla="*/ 895836 h 974117"/>
                <a:gd name="connsiteX8" fmla="*/ 488410 w 599456"/>
                <a:gd name="connsiteY8" fmla="*/ 456734 h 974117"/>
                <a:gd name="connsiteX9" fmla="*/ 580201 w 599456"/>
                <a:gd name="connsiteY9" fmla="*/ 425637 h 9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9456" h="974117">
                  <a:moveTo>
                    <a:pt x="580201" y="425637"/>
                  </a:moveTo>
                  <a:cubicBezTo>
                    <a:pt x="580201" y="425637"/>
                    <a:pt x="599309" y="357824"/>
                    <a:pt x="547981" y="249921"/>
                  </a:cubicBezTo>
                  <a:cubicBezTo>
                    <a:pt x="518757" y="188102"/>
                    <a:pt x="435207" y="136025"/>
                    <a:pt x="334799" y="87319"/>
                  </a:cubicBezTo>
                  <a:cubicBezTo>
                    <a:pt x="143721" y="-5597"/>
                    <a:pt x="68789" y="18006"/>
                    <a:pt x="43688" y="108300"/>
                  </a:cubicBezTo>
                  <a:cubicBezTo>
                    <a:pt x="32072" y="150261"/>
                    <a:pt x="21208" y="309867"/>
                    <a:pt x="33571" y="398287"/>
                  </a:cubicBezTo>
                  <a:cubicBezTo>
                    <a:pt x="53803" y="542906"/>
                    <a:pt x="62046" y="781939"/>
                    <a:pt x="49681" y="872232"/>
                  </a:cubicBezTo>
                  <a:cubicBezTo>
                    <a:pt x="47060" y="890216"/>
                    <a:pt x="101385" y="935550"/>
                    <a:pt x="213783" y="959903"/>
                  </a:cubicBezTo>
                  <a:cubicBezTo>
                    <a:pt x="295460" y="977887"/>
                    <a:pt x="481291" y="971517"/>
                    <a:pt x="499274" y="895836"/>
                  </a:cubicBezTo>
                  <a:lnTo>
                    <a:pt x="488410" y="456734"/>
                  </a:lnTo>
                  <a:lnTo>
                    <a:pt x="580201" y="425637"/>
                  </a:lnTo>
                  <a:close/>
                </a:path>
              </a:pathLst>
            </a:custGeom>
            <a:solidFill>
              <a:srgbClr val="30E2AB"/>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5EBA7C3C-D7ED-47BC-9C83-5DDDAB6ED147}"/>
                </a:ext>
              </a:extLst>
            </p:cNvPr>
            <p:cNvSpPr/>
            <p:nvPr/>
          </p:nvSpPr>
          <p:spPr>
            <a:xfrm>
              <a:off x="12320304" y="5593840"/>
              <a:ext cx="224822" cy="674467"/>
            </a:xfrm>
            <a:custGeom>
              <a:avLst/>
              <a:gdLst>
                <a:gd name="connsiteX0" fmla="*/ 177208 w 224796"/>
                <a:gd name="connsiteY0" fmla="*/ 676637 h 674388"/>
                <a:gd name="connsiteX1" fmla="*/ 141990 w 224796"/>
                <a:gd name="connsiteY1" fmla="*/ 586718 h 674388"/>
                <a:gd name="connsiteX2" fmla="*/ 113890 w 224796"/>
                <a:gd name="connsiteY2" fmla="*/ 487433 h 674388"/>
                <a:gd name="connsiteX3" fmla="*/ 51322 w 224796"/>
                <a:gd name="connsiteY3" fmla="*/ 317338 h 674388"/>
                <a:gd name="connsiteX4" fmla="*/ 30341 w 224796"/>
                <a:gd name="connsiteY4" fmla="*/ 234163 h 674388"/>
                <a:gd name="connsiteX5" fmla="*/ 56942 w 224796"/>
                <a:gd name="connsiteY5" fmla="*/ 111274 h 674388"/>
                <a:gd name="connsiteX6" fmla="*/ 89537 w 224796"/>
                <a:gd name="connsiteY6" fmla="*/ 28100 h 674388"/>
                <a:gd name="connsiteX7" fmla="*/ 69305 w 224796"/>
                <a:gd name="connsiteY7" fmla="*/ 151738 h 674388"/>
                <a:gd name="connsiteX8" fmla="*/ 111642 w 224796"/>
                <a:gd name="connsiteY8" fmla="*/ 255518 h 674388"/>
                <a:gd name="connsiteX9" fmla="*/ 176459 w 224796"/>
                <a:gd name="connsiteY9" fmla="*/ 295982 h 674388"/>
                <a:gd name="connsiteX10" fmla="*/ 186199 w 224796"/>
                <a:gd name="connsiteY10" fmla="*/ 419620 h 674388"/>
                <a:gd name="connsiteX11" fmla="*/ 196690 w 224796"/>
                <a:gd name="connsiteY11" fmla="*/ 547004 h 674388"/>
                <a:gd name="connsiteX12" fmla="*/ 180206 w 224796"/>
                <a:gd name="connsiteY12" fmla="*/ 671766 h 674388"/>
                <a:gd name="connsiteX13" fmla="*/ 177208 w 224796"/>
                <a:gd name="connsiteY13" fmla="*/ 676637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796" h="674388">
                  <a:moveTo>
                    <a:pt x="177208" y="676637"/>
                  </a:moveTo>
                  <a:cubicBezTo>
                    <a:pt x="167466" y="645914"/>
                    <a:pt x="154728" y="615942"/>
                    <a:pt x="141990" y="586718"/>
                  </a:cubicBezTo>
                  <a:cubicBezTo>
                    <a:pt x="134871" y="570233"/>
                    <a:pt x="121758" y="503544"/>
                    <a:pt x="113890" y="487433"/>
                  </a:cubicBezTo>
                  <a:cubicBezTo>
                    <a:pt x="74551" y="407630"/>
                    <a:pt x="141241" y="397140"/>
                    <a:pt x="51322" y="317338"/>
                  </a:cubicBezTo>
                  <a:cubicBezTo>
                    <a:pt x="17977" y="287739"/>
                    <a:pt x="30341" y="234163"/>
                    <a:pt x="30341" y="234163"/>
                  </a:cubicBezTo>
                  <a:cubicBezTo>
                    <a:pt x="64061" y="238659"/>
                    <a:pt x="53570" y="128508"/>
                    <a:pt x="56942" y="111274"/>
                  </a:cubicBezTo>
                  <a:cubicBezTo>
                    <a:pt x="60314" y="94040"/>
                    <a:pt x="89537" y="28100"/>
                    <a:pt x="89537" y="28100"/>
                  </a:cubicBezTo>
                  <a:cubicBezTo>
                    <a:pt x="89537" y="28100"/>
                    <a:pt x="92909" y="91042"/>
                    <a:pt x="69305" y="151738"/>
                  </a:cubicBezTo>
                  <a:cubicBezTo>
                    <a:pt x="41956" y="222548"/>
                    <a:pt x="111642" y="255518"/>
                    <a:pt x="111642" y="255518"/>
                  </a:cubicBezTo>
                  <a:lnTo>
                    <a:pt x="176459" y="295982"/>
                  </a:lnTo>
                  <a:cubicBezTo>
                    <a:pt x="183577" y="336445"/>
                    <a:pt x="182827" y="378407"/>
                    <a:pt x="186199" y="419620"/>
                  </a:cubicBezTo>
                  <a:cubicBezTo>
                    <a:pt x="189946" y="461957"/>
                    <a:pt x="194442" y="504668"/>
                    <a:pt x="196690" y="547004"/>
                  </a:cubicBezTo>
                  <a:cubicBezTo>
                    <a:pt x="198564" y="589715"/>
                    <a:pt x="196316" y="631678"/>
                    <a:pt x="180206" y="671766"/>
                  </a:cubicBezTo>
                  <a:cubicBezTo>
                    <a:pt x="179082" y="674389"/>
                    <a:pt x="177957" y="675887"/>
                    <a:pt x="177208" y="676637"/>
                  </a:cubicBezTo>
                  <a:close/>
                </a:path>
              </a:pathLst>
            </a:custGeom>
            <a:solidFill>
              <a:srgbClr val="25B7A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BA574D2-3AE8-45E4-9F3B-3F1FD4387CD7}"/>
                </a:ext>
              </a:extLst>
            </p:cNvPr>
            <p:cNvSpPr/>
            <p:nvPr/>
          </p:nvSpPr>
          <p:spPr>
            <a:xfrm>
              <a:off x="12115334" y="5375761"/>
              <a:ext cx="187352" cy="224822"/>
            </a:xfrm>
            <a:custGeom>
              <a:avLst/>
              <a:gdLst>
                <a:gd name="connsiteX0" fmla="*/ 59571 w 187330"/>
                <a:gd name="connsiteY0" fmla="*/ 197821 h 224796"/>
                <a:gd name="connsiteX1" fmla="*/ 176839 w 187330"/>
                <a:gd name="connsiteY1" fmla="*/ 195573 h 224796"/>
                <a:gd name="connsiteX2" fmla="*/ 176839 w 187330"/>
                <a:gd name="connsiteY2" fmla="*/ 28100 h 224796"/>
                <a:gd name="connsiteX3" fmla="*/ 34843 w 187330"/>
                <a:gd name="connsiteY3" fmla="*/ 28100 h 224796"/>
                <a:gd name="connsiteX4" fmla="*/ 28100 w 187330"/>
                <a:gd name="connsiteY4" fmla="*/ 166349 h 224796"/>
                <a:gd name="connsiteX5" fmla="*/ 59571 w 187330"/>
                <a:gd name="connsiteY5" fmla="*/ 197821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30" h="224796">
                  <a:moveTo>
                    <a:pt x="59571" y="197821"/>
                  </a:moveTo>
                  <a:lnTo>
                    <a:pt x="176839" y="195573"/>
                  </a:lnTo>
                  <a:lnTo>
                    <a:pt x="176839" y="28100"/>
                  </a:lnTo>
                  <a:lnTo>
                    <a:pt x="34843" y="28100"/>
                  </a:lnTo>
                  <a:lnTo>
                    <a:pt x="28100" y="166349"/>
                  </a:lnTo>
                  <a:cubicBezTo>
                    <a:pt x="28473" y="183958"/>
                    <a:pt x="42336" y="197821"/>
                    <a:pt x="59571" y="197821"/>
                  </a:cubicBezTo>
                  <a:close/>
                </a:path>
              </a:pathLst>
            </a:custGeom>
            <a:solidFill>
              <a:srgbClr val="FCAE6E"/>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843EB68-0D64-42B3-A463-FBA975F46A51}"/>
                </a:ext>
              </a:extLst>
            </p:cNvPr>
            <p:cNvSpPr/>
            <p:nvPr/>
          </p:nvSpPr>
          <p:spPr>
            <a:xfrm>
              <a:off x="12108589" y="5375761"/>
              <a:ext cx="187352" cy="187352"/>
            </a:xfrm>
            <a:custGeom>
              <a:avLst/>
              <a:gdLst>
                <a:gd name="connsiteX0" fmla="*/ 170096 w 187330"/>
                <a:gd name="connsiteY0" fmla="*/ 28475 h 187330"/>
                <a:gd name="connsiteX1" fmla="*/ 57323 w 187330"/>
                <a:gd name="connsiteY1" fmla="*/ 185832 h 187330"/>
                <a:gd name="connsiteX2" fmla="*/ 57323 w 187330"/>
                <a:gd name="connsiteY2" fmla="*/ 185832 h 187330"/>
                <a:gd name="connsiteX3" fmla="*/ 28100 w 187330"/>
                <a:gd name="connsiteY3" fmla="*/ 164851 h 187330"/>
                <a:gd name="connsiteX4" fmla="*/ 28100 w 187330"/>
                <a:gd name="connsiteY4" fmla="*/ 28100 h 187330"/>
                <a:gd name="connsiteX5" fmla="*/ 170096 w 187330"/>
                <a:gd name="connsiteY5" fmla="*/ 28100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30" h="187330">
                  <a:moveTo>
                    <a:pt x="170096" y="28475"/>
                  </a:moveTo>
                  <a:cubicBezTo>
                    <a:pt x="170096" y="99660"/>
                    <a:pt x="124763" y="162978"/>
                    <a:pt x="57323" y="185832"/>
                  </a:cubicBezTo>
                  <a:lnTo>
                    <a:pt x="57323" y="185832"/>
                  </a:lnTo>
                  <a:cubicBezTo>
                    <a:pt x="43086" y="190702"/>
                    <a:pt x="28100" y="180212"/>
                    <a:pt x="28100" y="164851"/>
                  </a:cubicBezTo>
                  <a:lnTo>
                    <a:pt x="28100" y="28100"/>
                  </a:lnTo>
                  <a:lnTo>
                    <a:pt x="170096" y="28100"/>
                  </a:lnTo>
                  <a:close/>
                </a:path>
              </a:pathLst>
            </a:custGeom>
            <a:solidFill>
              <a:srgbClr val="FF9669"/>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A8FAB3FD-1FD2-4551-BA87-6F22D07A3D6C}"/>
                </a:ext>
              </a:extLst>
            </p:cNvPr>
            <p:cNvSpPr/>
            <p:nvPr/>
          </p:nvSpPr>
          <p:spPr>
            <a:xfrm>
              <a:off x="12156177" y="5475059"/>
              <a:ext cx="224822" cy="187352"/>
            </a:xfrm>
            <a:custGeom>
              <a:avLst/>
              <a:gdLst>
                <a:gd name="connsiteX0" fmla="*/ 28100 w 224796"/>
                <a:gd name="connsiteY0" fmla="*/ 98535 h 187330"/>
                <a:gd name="connsiteX1" fmla="*/ 136376 w 224796"/>
                <a:gd name="connsiteY1" fmla="*/ 28100 h 187330"/>
                <a:gd name="connsiteX2" fmla="*/ 215430 w 224796"/>
                <a:gd name="connsiteY2" fmla="*/ 80177 h 187330"/>
                <a:gd name="connsiteX3" fmla="*/ 61819 w 224796"/>
                <a:gd name="connsiteY3" fmla="*/ 163352 h 187330"/>
                <a:gd name="connsiteX4" fmla="*/ 49080 w 224796"/>
                <a:gd name="connsiteY4" fmla="*/ 154360 h 187330"/>
                <a:gd name="connsiteX5" fmla="*/ 28100 w 224796"/>
                <a:gd name="connsiteY5" fmla="*/ 98535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6" h="187330">
                  <a:moveTo>
                    <a:pt x="28100" y="98535"/>
                  </a:moveTo>
                  <a:cubicBezTo>
                    <a:pt x="28100" y="98535"/>
                    <a:pt x="112398" y="76431"/>
                    <a:pt x="136376" y="28100"/>
                  </a:cubicBezTo>
                  <a:cubicBezTo>
                    <a:pt x="136376" y="28100"/>
                    <a:pt x="170095" y="39714"/>
                    <a:pt x="215430" y="80177"/>
                  </a:cubicBezTo>
                  <a:cubicBezTo>
                    <a:pt x="215430" y="80177"/>
                    <a:pt x="135252" y="146492"/>
                    <a:pt x="61819" y="163352"/>
                  </a:cubicBezTo>
                  <a:cubicBezTo>
                    <a:pt x="55824" y="164850"/>
                    <a:pt x="49829" y="160355"/>
                    <a:pt x="49080" y="154360"/>
                  </a:cubicBezTo>
                  <a:cubicBezTo>
                    <a:pt x="47206" y="129258"/>
                    <a:pt x="47957" y="115020"/>
                    <a:pt x="28100" y="98535"/>
                  </a:cubicBezTo>
                  <a:close/>
                </a:path>
              </a:pathLst>
            </a:custGeom>
            <a:solidFill>
              <a:srgbClr val="8AFFDB"/>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BA955749-4B4B-4E56-BCA1-D964008C88A3}"/>
                </a:ext>
              </a:extLst>
            </p:cNvPr>
            <p:cNvSpPr/>
            <p:nvPr/>
          </p:nvSpPr>
          <p:spPr>
            <a:xfrm>
              <a:off x="12056999" y="5435795"/>
              <a:ext cx="112411" cy="187352"/>
            </a:xfrm>
            <a:custGeom>
              <a:avLst/>
              <a:gdLst>
                <a:gd name="connsiteX0" fmla="*/ 95045 w 112398"/>
                <a:gd name="connsiteY0" fmla="*/ 127679 h 187330"/>
                <a:gd name="connsiteX1" fmla="*/ 48587 w 112398"/>
                <a:gd name="connsiteY1" fmla="*/ 167392 h 187330"/>
                <a:gd name="connsiteX2" fmla="*/ 30229 w 112398"/>
                <a:gd name="connsiteY2" fmla="*/ 167767 h 187330"/>
                <a:gd name="connsiteX3" fmla="*/ 49336 w 112398"/>
                <a:gd name="connsiteY3" fmla="*/ 32140 h 187330"/>
                <a:gd name="connsiteX4" fmla="*/ 84930 w 112398"/>
                <a:gd name="connsiteY4" fmla="*/ 58741 h 187330"/>
                <a:gd name="connsiteX5" fmla="*/ 95045 w 112398"/>
                <a:gd name="connsiteY5" fmla="*/ 127679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98" h="187330">
                  <a:moveTo>
                    <a:pt x="95045" y="127679"/>
                  </a:moveTo>
                  <a:cubicBezTo>
                    <a:pt x="95045" y="127679"/>
                    <a:pt x="62075" y="135921"/>
                    <a:pt x="48587" y="167392"/>
                  </a:cubicBezTo>
                  <a:cubicBezTo>
                    <a:pt x="45216" y="175635"/>
                    <a:pt x="33601" y="175635"/>
                    <a:pt x="30229" y="167767"/>
                  </a:cubicBezTo>
                  <a:cubicBezTo>
                    <a:pt x="24984" y="155778"/>
                    <a:pt x="28730" y="66983"/>
                    <a:pt x="49336" y="32140"/>
                  </a:cubicBezTo>
                  <a:cubicBezTo>
                    <a:pt x="59078" y="15280"/>
                    <a:pt x="72565" y="56493"/>
                    <a:pt x="84930" y="58741"/>
                  </a:cubicBezTo>
                  <a:cubicBezTo>
                    <a:pt x="78560" y="90587"/>
                    <a:pt x="79684" y="109694"/>
                    <a:pt x="95045" y="127679"/>
                  </a:cubicBezTo>
                  <a:close/>
                </a:path>
              </a:pathLst>
            </a:custGeom>
            <a:solidFill>
              <a:srgbClr val="8AFFDB"/>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63CECB0-1E0A-4E58-BA8A-653A2246BB61}"/>
                </a:ext>
              </a:extLst>
            </p:cNvPr>
            <p:cNvSpPr/>
            <p:nvPr/>
          </p:nvSpPr>
          <p:spPr>
            <a:xfrm>
              <a:off x="12050730" y="5146444"/>
              <a:ext cx="262292" cy="374704"/>
            </a:xfrm>
            <a:custGeom>
              <a:avLst/>
              <a:gdLst>
                <a:gd name="connsiteX0" fmla="*/ 28629 w 262262"/>
                <a:gd name="connsiteY0" fmla="*/ 189953 h 374660"/>
                <a:gd name="connsiteX1" fmla="*/ 107683 w 262262"/>
                <a:gd name="connsiteY1" fmla="*/ 373537 h 374660"/>
                <a:gd name="connsiteX2" fmla="*/ 241436 w 262262"/>
                <a:gd name="connsiteY2" fmla="*/ 187705 h 374660"/>
                <a:gd name="connsiteX3" fmla="*/ 158636 w 262262"/>
                <a:gd name="connsiteY3" fmla="*/ 28100 h 374660"/>
                <a:gd name="connsiteX4" fmla="*/ 28629 w 262262"/>
                <a:gd name="connsiteY4" fmla="*/ 189953 h 37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2" h="374660">
                  <a:moveTo>
                    <a:pt x="28629" y="189953"/>
                  </a:moveTo>
                  <a:cubicBezTo>
                    <a:pt x="35373" y="292984"/>
                    <a:pt x="54856" y="373537"/>
                    <a:pt x="107683" y="373537"/>
                  </a:cubicBezTo>
                  <a:cubicBezTo>
                    <a:pt x="185987" y="373537"/>
                    <a:pt x="241436" y="291111"/>
                    <a:pt x="241436" y="187705"/>
                  </a:cubicBezTo>
                  <a:cubicBezTo>
                    <a:pt x="241436" y="84299"/>
                    <a:pt x="236940" y="28100"/>
                    <a:pt x="158636" y="28100"/>
                  </a:cubicBezTo>
                  <a:cubicBezTo>
                    <a:pt x="80333" y="28100"/>
                    <a:pt x="21886" y="88794"/>
                    <a:pt x="28629" y="189953"/>
                  </a:cubicBezTo>
                  <a:close/>
                </a:path>
              </a:pathLst>
            </a:custGeom>
            <a:solidFill>
              <a:srgbClr val="FCAE6E"/>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B0A1DE12-8412-42AD-850C-10E1495932F5}"/>
                </a:ext>
              </a:extLst>
            </p:cNvPr>
            <p:cNvSpPr/>
            <p:nvPr/>
          </p:nvSpPr>
          <p:spPr>
            <a:xfrm>
              <a:off x="12043067" y="5147524"/>
              <a:ext cx="299763" cy="337233"/>
            </a:xfrm>
            <a:custGeom>
              <a:avLst/>
              <a:gdLst>
                <a:gd name="connsiteX0" fmla="*/ 249473 w 299728"/>
                <a:gd name="connsiteY0" fmla="*/ 330119 h 337194"/>
                <a:gd name="connsiteX1" fmla="*/ 237858 w 299728"/>
                <a:gd name="connsiteY1" fmla="*/ 210602 h 337194"/>
                <a:gd name="connsiteX2" fmla="*/ 191026 w 299728"/>
                <a:gd name="connsiteY2" fmla="*/ 150282 h 337194"/>
                <a:gd name="connsiteX3" fmla="*/ 84997 w 299728"/>
                <a:gd name="connsiteY3" fmla="*/ 170138 h 337194"/>
                <a:gd name="connsiteX4" fmla="*/ 36666 w 299728"/>
                <a:gd name="connsiteY4" fmla="*/ 156651 h 337194"/>
                <a:gd name="connsiteX5" fmla="*/ 40037 w 299728"/>
                <a:gd name="connsiteY5" fmla="*/ 75349 h 337194"/>
                <a:gd name="connsiteX6" fmla="*/ 292933 w 299728"/>
                <a:gd name="connsiteY6" fmla="*/ 129676 h 337194"/>
                <a:gd name="connsiteX7" fmla="*/ 249473 w 299728"/>
                <a:gd name="connsiteY7" fmla="*/ 330119 h 33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728" h="337194">
                  <a:moveTo>
                    <a:pt x="249473" y="330119"/>
                  </a:moveTo>
                  <a:cubicBezTo>
                    <a:pt x="249473" y="330119"/>
                    <a:pt x="250972" y="278415"/>
                    <a:pt x="237858" y="210602"/>
                  </a:cubicBezTo>
                  <a:cubicBezTo>
                    <a:pt x="230365" y="171262"/>
                    <a:pt x="224371" y="157775"/>
                    <a:pt x="191026" y="150282"/>
                  </a:cubicBezTo>
                  <a:cubicBezTo>
                    <a:pt x="180910" y="148034"/>
                    <a:pt x="103730" y="172387"/>
                    <a:pt x="84997" y="170138"/>
                  </a:cubicBezTo>
                  <a:cubicBezTo>
                    <a:pt x="60643" y="167142"/>
                    <a:pt x="41536" y="122931"/>
                    <a:pt x="36666" y="156651"/>
                  </a:cubicBezTo>
                  <a:cubicBezTo>
                    <a:pt x="36666" y="156651"/>
                    <a:pt x="15310" y="130425"/>
                    <a:pt x="40037" y="75349"/>
                  </a:cubicBezTo>
                  <a:cubicBezTo>
                    <a:pt x="56898" y="37509"/>
                    <a:pt x="236734" y="-30680"/>
                    <a:pt x="292933" y="129676"/>
                  </a:cubicBezTo>
                  <a:cubicBezTo>
                    <a:pt x="325904" y="224465"/>
                    <a:pt x="259589" y="297148"/>
                    <a:pt x="249473" y="330119"/>
                  </a:cubicBezTo>
                  <a:close/>
                </a:path>
              </a:pathLst>
            </a:custGeom>
            <a:solidFill>
              <a:srgbClr val="663717"/>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A1E76A80-6840-4FDB-AA37-1765E62A3F21}"/>
                </a:ext>
              </a:extLst>
            </p:cNvPr>
            <p:cNvSpPr/>
            <p:nvPr/>
          </p:nvSpPr>
          <p:spPr>
            <a:xfrm>
              <a:off x="12234109" y="5321055"/>
              <a:ext cx="74941" cy="112411"/>
            </a:xfrm>
            <a:custGeom>
              <a:avLst/>
              <a:gdLst>
                <a:gd name="connsiteX0" fmla="*/ 28106 w 74932"/>
                <a:gd name="connsiteY0" fmla="*/ 62943 h 112398"/>
                <a:gd name="connsiteX1" fmla="*/ 42343 w 74932"/>
                <a:gd name="connsiteY1" fmla="*/ 101158 h 112398"/>
                <a:gd name="connsiteX2" fmla="*/ 76062 w 74932"/>
                <a:gd name="connsiteY2" fmla="*/ 57697 h 112398"/>
                <a:gd name="connsiteX3" fmla="*/ 55081 w 74932"/>
                <a:gd name="connsiteY3" fmla="*/ 28100 h 112398"/>
                <a:gd name="connsiteX4" fmla="*/ 28106 w 74932"/>
                <a:gd name="connsiteY4" fmla="*/ 62943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12398">
                  <a:moveTo>
                    <a:pt x="28106" y="62943"/>
                  </a:moveTo>
                  <a:cubicBezTo>
                    <a:pt x="28106" y="82050"/>
                    <a:pt x="27357" y="101158"/>
                    <a:pt x="42343" y="101158"/>
                  </a:cubicBezTo>
                  <a:cubicBezTo>
                    <a:pt x="57329" y="101158"/>
                    <a:pt x="76062" y="77180"/>
                    <a:pt x="76062" y="57697"/>
                  </a:cubicBezTo>
                  <a:cubicBezTo>
                    <a:pt x="76062" y="38215"/>
                    <a:pt x="70068" y="28100"/>
                    <a:pt x="55081" y="28100"/>
                  </a:cubicBezTo>
                  <a:cubicBezTo>
                    <a:pt x="40095" y="28100"/>
                    <a:pt x="28106" y="43835"/>
                    <a:pt x="28106" y="62943"/>
                  </a:cubicBezTo>
                  <a:close/>
                </a:path>
              </a:pathLst>
            </a:custGeom>
            <a:solidFill>
              <a:srgbClr val="FCAE6E"/>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0C68529-B5FA-4ED8-9C53-DCB91005BECB}"/>
                </a:ext>
              </a:extLst>
            </p:cNvPr>
            <p:cNvSpPr/>
            <p:nvPr/>
          </p:nvSpPr>
          <p:spPr>
            <a:xfrm>
              <a:off x="12299313" y="5832527"/>
              <a:ext cx="262292" cy="674467"/>
            </a:xfrm>
            <a:custGeom>
              <a:avLst/>
              <a:gdLst>
                <a:gd name="connsiteX0" fmla="*/ 243155 w 262262"/>
                <a:gd name="connsiteY0" fmla="*/ 28100 h 674388"/>
                <a:gd name="connsiteX1" fmla="*/ 268257 w 262262"/>
                <a:gd name="connsiteY1" fmla="*/ 329326 h 674388"/>
                <a:gd name="connsiteX2" fmla="*/ 73059 w 262262"/>
                <a:gd name="connsiteY2" fmla="*/ 656405 h 674388"/>
                <a:gd name="connsiteX3" fmla="*/ 28100 w 262262"/>
                <a:gd name="connsiteY3" fmla="*/ 618939 h 674388"/>
                <a:gd name="connsiteX4" fmla="*/ 146492 w 262262"/>
                <a:gd name="connsiteY4" fmla="*/ 354804 h 674388"/>
                <a:gd name="connsiteX5" fmla="*/ 159981 w 262262"/>
                <a:gd name="connsiteY5" fmla="*/ 270131 h 674388"/>
                <a:gd name="connsiteX6" fmla="*/ 126262 w 262262"/>
                <a:gd name="connsiteY6" fmla="*/ 44959 h 674388"/>
                <a:gd name="connsiteX7" fmla="*/ 243155 w 262262"/>
                <a:gd name="connsiteY7" fmla="*/ 28100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262" h="674388">
                  <a:moveTo>
                    <a:pt x="243155" y="28100"/>
                  </a:moveTo>
                  <a:cubicBezTo>
                    <a:pt x="243155" y="28100"/>
                    <a:pt x="271255" y="297481"/>
                    <a:pt x="268257" y="329326"/>
                  </a:cubicBezTo>
                  <a:cubicBezTo>
                    <a:pt x="265260" y="361173"/>
                    <a:pt x="150988" y="579600"/>
                    <a:pt x="73059" y="656405"/>
                  </a:cubicBezTo>
                  <a:cubicBezTo>
                    <a:pt x="73059" y="656405"/>
                    <a:pt x="28100" y="649287"/>
                    <a:pt x="28100" y="618939"/>
                  </a:cubicBezTo>
                  <a:cubicBezTo>
                    <a:pt x="28100" y="595710"/>
                    <a:pt x="107902" y="431984"/>
                    <a:pt x="146492" y="354804"/>
                  </a:cubicBezTo>
                  <a:cubicBezTo>
                    <a:pt x="159606" y="328577"/>
                    <a:pt x="164102" y="298979"/>
                    <a:pt x="159981" y="270131"/>
                  </a:cubicBezTo>
                  <a:lnTo>
                    <a:pt x="126262" y="44959"/>
                  </a:lnTo>
                  <a:lnTo>
                    <a:pt x="243155" y="28100"/>
                  </a:lnTo>
                  <a:close/>
                </a:path>
              </a:pathLst>
            </a:custGeom>
            <a:solidFill>
              <a:srgbClr val="FCAE6E"/>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1B640F0-5C62-4A62-B992-847EDD609220}"/>
                </a:ext>
              </a:extLst>
            </p:cNvPr>
            <p:cNvSpPr/>
            <p:nvPr/>
          </p:nvSpPr>
          <p:spPr>
            <a:xfrm>
              <a:off x="12216879" y="5269361"/>
              <a:ext cx="74941" cy="112411"/>
            </a:xfrm>
            <a:custGeom>
              <a:avLst/>
              <a:gdLst>
                <a:gd name="connsiteX0" fmla="*/ 28100 w 74932"/>
                <a:gd name="connsiteY0" fmla="*/ 31456 h 112398"/>
                <a:gd name="connsiteX1" fmla="*/ 43461 w 74932"/>
                <a:gd name="connsiteY1" fmla="*/ 115005 h 112398"/>
                <a:gd name="connsiteX2" fmla="*/ 74932 w 74932"/>
                <a:gd name="connsiteY2" fmla="*/ 65176 h 112398"/>
                <a:gd name="connsiteX3" fmla="*/ 28100 w 74932"/>
                <a:gd name="connsiteY3" fmla="*/ 31456 h 112398"/>
              </a:gdLst>
              <a:ahLst/>
              <a:cxnLst>
                <a:cxn ang="0">
                  <a:pos x="connsiteX0" y="connsiteY0"/>
                </a:cxn>
                <a:cxn ang="0">
                  <a:pos x="connsiteX1" y="connsiteY1"/>
                </a:cxn>
                <a:cxn ang="0">
                  <a:pos x="connsiteX2" y="connsiteY2"/>
                </a:cxn>
                <a:cxn ang="0">
                  <a:pos x="connsiteX3" y="connsiteY3"/>
                </a:cxn>
              </a:cxnLst>
              <a:rect l="l" t="t" r="r" b="b"/>
              <a:pathLst>
                <a:path w="74932" h="112398">
                  <a:moveTo>
                    <a:pt x="28100" y="31456"/>
                  </a:moveTo>
                  <a:cubicBezTo>
                    <a:pt x="28100" y="31456"/>
                    <a:pt x="58447" y="44570"/>
                    <a:pt x="43461" y="115005"/>
                  </a:cubicBezTo>
                  <a:cubicBezTo>
                    <a:pt x="43461" y="115005"/>
                    <a:pt x="77180" y="80162"/>
                    <a:pt x="74932" y="65176"/>
                  </a:cubicBezTo>
                  <a:cubicBezTo>
                    <a:pt x="71934" y="50189"/>
                    <a:pt x="50579" y="17594"/>
                    <a:pt x="28100" y="31456"/>
                  </a:cubicBezTo>
                  <a:close/>
                </a:path>
              </a:pathLst>
            </a:custGeom>
            <a:solidFill>
              <a:srgbClr val="663717"/>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51C1B19C-BD3F-49F1-AA2F-4911EF0A52F5}"/>
                </a:ext>
              </a:extLst>
            </p:cNvPr>
            <p:cNvSpPr/>
            <p:nvPr/>
          </p:nvSpPr>
          <p:spPr>
            <a:xfrm>
              <a:off x="12373798" y="5804280"/>
              <a:ext cx="187352" cy="112411"/>
            </a:xfrm>
            <a:custGeom>
              <a:avLst/>
              <a:gdLst>
                <a:gd name="connsiteX0" fmla="*/ 47288 w 187330"/>
                <a:gd name="connsiteY0" fmla="*/ 106922 h 112398"/>
                <a:gd name="connsiteX1" fmla="*/ 175798 w 187330"/>
                <a:gd name="connsiteY1" fmla="*/ 87814 h 112398"/>
                <a:gd name="connsiteX2" fmla="*/ 185913 w 187330"/>
                <a:gd name="connsiteY2" fmla="*/ 76200 h 112398"/>
                <a:gd name="connsiteX3" fmla="*/ 185913 w 187330"/>
                <a:gd name="connsiteY3" fmla="*/ 39858 h 112398"/>
                <a:gd name="connsiteX4" fmla="*/ 172426 w 187330"/>
                <a:gd name="connsiteY4" fmla="*/ 28243 h 112398"/>
                <a:gd name="connsiteX5" fmla="*/ 38297 w 187330"/>
                <a:gd name="connsiteY5" fmla="*/ 48100 h 112398"/>
                <a:gd name="connsiteX6" fmla="*/ 28181 w 187330"/>
                <a:gd name="connsiteY6" fmla="*/ 61588 h 112398"/>
                <a:gd name="connsiteX7" fmla="*/ 33801 w 187330"/>
                <a:gd name="connsiteY7" fmla="*/ 96806 h 112398"/>
                <a:gd name="connsiteX8" fmla="*/ 47288 w 187330"/>
                <a:gd name="connsiteY8" fmla="*/ 106922 h 11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330" h="112398">
                  <a:moveTo>
                    <a:pt x="47288" y="106922"/>
                  </a:moveTo>
                  <a:lnTo>
                    <a:pt x="175798" y="87814"/>
                  </a:lnTo>
                  <a:cubicBezTo>
                    <a:pt x="181417" y="87065"/>
                    <a:pt x="185913" y="81820"/>
                    <a:pt x="185913" y="76200"/>
                  </a:cubicBezTo>
                  <a:lnTo>
                    <a:pt x="185913" y="39858"/>
                  </a:lnTo>
                  <a:cubicBezTo>
                    <a:pt x="185913" y="32739"/>
                    <a:pt x="179543" y="27119"/>
                    <a:pt x="172426" y="28243"/>
                  </a:cubicBezTo>
                  <a:lnTo>
                    <a:pt x="38297" y="48100"/>
                  </a:lnTo>
                  <a:cubicBezTo>
                    <a:pt x="31928" y="49224"/>
                    <a:pt x="27431" y="55219"/>
                    <a:pt x="28181" y="61588"/>
                  </a:cubicBezTo>
                  <a:lnTo>
                    <a:pt x="33801" y="96806"/>
                  </a:lnTo>
                  <a:cubicBezTo>
                    <a:pt x="34925" y="103550"/>
                    <a:pt x="40920" y="107671"/>
                    <a:pt x="47288" y="106922"/>
                  </a:cubicBezTo>
                  <a:close/>
                </a:path>
              </a:pathLst>
            </a:custGeom>
            <a:solidFill>
              <a:srgbClr val="8AFFDB"/>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BCD6647-F802-40BD-90AC-685D11E9F01B}"/>
                </a:ext>
              </a:extLst>
            </p:cNvPr>
            <p:cNvSpPr/>
            <p:nvPr/>
          </p:nvSpPr>
          <p:spPr>
            <a:xfrm>
              <a:off x="12319881" y="5647797"/>
              <a:ext cx="37470" cy="149881"/>
            </a:xfrm>
            <a:custGeom>
              <a:avLst/>
              <a:gdLst>
                <a:gd name="connsiteX0" fmla="*/ 32637 w 37466"/>
                <a:gd name="connsiteY0" fmla="*/ 28100 h 149864"/>
                <a:gd name="connsiteX1" fmla="*/ 39006 w 37466"/>
                <a:gd name="connsiteY1" fmla="*/ 139748 h 149864"/>
                <a:gd name="connsiteX2" fmla="*/ 32637 w 37466"/>
                <a:gd name="connsiteY2" fmla="*/ 28100 h 149864"/>
              </a:gdLst>
              <a:ahLst/>
              <a:cxnLst>
                <a:cxn ang="0">
                  <a:pos x="connsiteX0" y="connsiteY0"/>
                </a:cxn>
                <a:cxn ang="0">
                  <a:pos x="connsiteX1" y="connsiteY1"/>
                </a:cxn>
                <a:cxn ang="0">
                  <a:pos x="connsiteX2" y="connsiteY2"/>
                </a:cxn>
              </a:cxnLst>
              <a:rect l="l" t="t" r="r" b="b"/>
              <a:pathLst>
                <a:path w="37466" h="149864">
                  <a:moveTo>
                    <a:pt x="32637" y="28100"/>
                  </a:moveTo>
                  <a:cubicBezTo>
                    <a:pt x="32637" y="28100"/>
                    <a:pt x="52494" y="110899"/>
                    <a:pt x="39006" y="139748"/>
                  </a:cubicBezTo>
                  <a:cubicBezTo>
                    <a:pt x="39006" y="140123"/>
                    <a:pt x="19523" y="112398"/>
                    <a:pt x="32637" y="28100"/>
                  </a:cubicBezTo>
                  <a:close/>
                </a:path>
              </a:pathLst>
            </a:custGeom>
            <a:solidFill>
              <a:srgbClr val="25B7A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D966377-37E6-433E-A575-24442044585F}"/>
                </a:ext>
              </a:extLst>
            </p:cNvPr>
            <p:cNvSpPr/>
            <p:nvPr/>
          </p:nvSpPr>
          <p:spPr>
            <a:xfrm>
              <a:off x="12276518" y="6370227"/>
              <a:ext cx="149881" cy="149881"/>
            </a:xfrm>
            <a:custGeom>
              <a:avLst/>
              <a:gdLst>
                <a:gd name="connsiteX0" fmla="*/ 62133 w 149864"/>
                <a:gd name="connsiteY0" fmla="*/ 28100 h 149864"/>
                <a:gd name="connsiteX1" fmla="*/ 132195 w 149864"/>
                <a:gd name="connsiteY1" fmla="*/ 149489 h 149864"/>
                <a:gd name="connsiteX2" fmla="*/ 37031 w 149864"/>
                <a:gd name="connsiteY2" fmla="*/ 94789 h 149864"/>
                <a:gd name="connsiteX3" fmla="*/ 62133 w 149864"/>
                <a:gd name="connsiteY3" fmla="*/ 28100 h 149864"/>
              </a:gdLst>
              <a:ahLst/>
              <a:cxnLst>
                <a:cxn ang="0">
                  <a:pos x="connsiteX0" y="connsiteY0"/>
                </a:cxn>
                <a:cxn ang="0">
                  <a:pos x="connsiteX1" y="connsiteY1"/>
                </a:cxn>
                <a:cxn ang="0">
                  <a:pos x="connsiteX2" y="connsiteY2"/>
                </a:cxn>
                <a:cxn ang="0">
                  <a:pos x="connsiteX3" y="connsiteY3"/>
                </a:cxn>
              </a:cxnLst>
              <a:rect l="l" t="t" r="r" b="b"/>
              <a:pathLst>
                <a:path w="149864" h="149864">
                  <a:moveTo>
                    <a:pt x="62133" y="28100"/>
                  </a:moveTo>
                  <a:cubicBezTo>
                    <a:pt x="62133" y="28100"/>
                    <a:pt x="59510" y="98161"/>
                    <a:pt x="132195" y="149489"/>
                  </a:cubicBezTo>
                  <a:cubicBezTo>
                    <a:pt x="132195" y="149489"/>
                    <a:pt x="67004" y="140123"/>
                    <a:pt x="37031" y="94789"/>
                  </a:cubicBezTo>
                  <a:cubicBezTo>
                    <a:pt x="7058" y="49455"/>
                    <a:pt x="62133" y="28100"/>
                    <a:pt x="62133" y="28100"/>
                  </a:cubicBezTo>
                  <a:close/>
                </a:path>
              </a:pathLst>
            </a:custGeom>
            <a:solidFill>
              <a:srgbClr val="00558C"/>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A0C6906-D1F3-42DC-B37F-8B053A927D2A}"/>
                </a:ext>
              </a:extLst>
            </p:cNvPr>
            <p:cNvSpPr/>
            <p:nvPr/>
          </p:nvSpPr>
          <p:spPr>
            <a:xfrm>
              <a:off x="12152054" y="6370601"/>
              <a:ext cx="74941" cy="149881"/>
            </a:xfrm>
            <a:custGeom>
              <a:avLst/>
              <a:gdLst>
                <a:gd name="connsiteX0" fmla="*/ 56949 w 74932"/>
                <a:gd name="connsiteY0" fmla="*/ 32970 h 149864"/>
                <a:gd name="connsiteX1" fmla="*/ 56949 w 74932"/>
                <a:gd name="connsiteY1" fmla="*/ 120266 h 149864"/>
                <a:gd name="connsiteX2" fmla="*/ 28100 w 74932"/>
                <a:gd name="connsiteY2" fmla="*/ 149115 h 149864"/>
                <a:gd name="connsiteX3" fmla="*/ 28100 w 74932"/>
                <a:gd name="connsiteY3" fmla="*/ 28100 h 149864"/>
                <a:gd name="connsiteX4" fmla="*/ 56949 w 74932"/>
                <a:gd name="connsiteY4" fmla="*/ 32970 h 14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49864">
                  <a:moveTo>
                    <a:pt x="56949" y="32970"/>
                  </a:moveTo>
                  <a:lnTo>
                    <a:pt x="56949" y="120266"/>
                  </a:lnTo>
                  <a:cubicBezTo>
                    <a:pt x="56949" y="136002"/>
                    <a:pt x="44210" y="149115"/>
                    <a:pt x="28100" y="149115"/>
                  </a:cubicBezTo>
                  <a:lnTo>
                    <a:pt x="28100" y="28100"/>
                  </a:lnTo>
                  <a:cubicBezTo>
                    <a:pt x="37841" y="29973"/>
                    <a:pt x="47208" y="31846"/>
                    <a:pt x="56949" y="32970"/>
                  </a:cubicBezTo>
                  <a:close/>
                </a:path>
              </a:pathLst>
            </a:custGeom>
            <a:solidFill>
              <a:srgbClr val="00558C"/>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925C060-44AC-4CF6-AE3D-36A5220E0142}"/>
                </a:ext>
              </a:extLst>
            </p:cNvPr>
            <p:cNvSpPr/>
            <p:nvPr/>
          </p:nvSpPr>
          <p:spPr>
            <a:xfrm>
              <a:off x="11778102" y="5803299"/>
              <a:ext cx="374704" cy="224822"/>
            </a:xfrm>
            <a:custGeom>
              <a:avLst/>
              <a:gdLst>
                <a:gd name="connsiteX0" fmla="*/ 355553 w 374660"/>
                <a:gd name="connsiteY0" fmla="*/ 200444 h 224796"/>
                <a:gd name="connsiteX1" fmla="*/ 56573 w 374660"/>
                <a:gd name="connsiteY1" fmla="*/ 28100 h 224796"/>
                <a:gd name="connsiteX2" fmla="*/ 28100 w 374660"/>
                <a:gd name="connsiteY2" fmla="*/ 45334 h 224796"/>
                <a:gd name="connsiteX3" fmla="*/ 326703 w 374660"/>
                <a:gd name="connsiteY3" fmla="*/ 217678 h 224796"/>
              </a:gdLst>
              <a:ahLst/>
              <a:cxnLst>
                <a:cxn ang="0">
                  <a:pos x="connsiteX0" y="connsiteY0"/>
                </a:cxn>
                <a:cxn ang="0">
                  <a:pos x="connsiteX1" y="connsiteY1"/>
                </a:cxn>
                <a:cxn ang="0">
                  <a:pos x="connsiteX2" y="connsiteY2"/>
                </a:cxn>
                <a:cxn ang="0">
                  <a:pos x="connsiteX3" y="connsiteY3"/>
                </a:cxn>
              </a:cxnLst>
              <a:rect l="l" t="t" r="r" b="b"/>
              <a:pathLst>
                <a:path w="374660" h="224796">
                  <a:moveTo>
                    <a:pt x="355553" y="200444"/>
                  </a:moveTo>
                  <a:lnTo>
                    <a:pt x="56573" y="28100"/>
                  </a:lnTo>
                  <a:lnTo>
                    <a:pt x="28100" y="45334"/>
                  </a:lnTo>
                  <a:lnTo>
                    <a:pt x="326703" y="217678"/>
                  </a:lnTo>
                  <a:close/>
                </a:path>
              </a:pathLst>
            </a:custGeom>
            <a:solidFill>
              <a:srgbClr val="FFFFFF"/>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1DEFA12A-9457-481B-9152-2C2E7D032BCE}"/>
                </a:ext>
              </a:extLst>
            </p:cNvPr>
            <p:cNvSpPr/>
            <p:nvPr/>
          </p:nvSpPr>
          <p:spPr>
            <a:xfrm>
              <a:off x="11778101" y="5820536"/>
              <a:ext cx="449645" cy="449645"/>
            </a:xfrm>
            <a:custGeom>
              <a:avLst/>
              <a:gdLst>
                <a:gd name="connsiteX0" fmla="*/ 451841 w 449592"/>
                <a:gd name="connsiteY0" fmla="*/ 421868 h 449592"/>
                <a:gd name="connsiteX1" fmla="*/ 152861 w 449592"/>
                <a:gd name="connsiteY1" fmla="*/ 249899 h 449592"/>
                <a:gd name="connsiteX2" fmla="*/ 28100 w 449592"/>
                <a:gd name="connsiteY2" fmla="*/ 28100 h 449592"/>
                <a:gd name="connsiteX3" fmla="*/ 326703 w 449592"/>
                <a:gd name="connsiteY3" fmla="*/ 200443 h 449592"/>
              </a:gdLst>
              <a:ahLst/>
              <a:cxnLst>
                <a:cxn ang="0">
                  <a:pos x="connsiteX0" y="connsiteY0"/>
                </a:cxn>
                <a:cxn ang="0">
                  <a:pos x="connsiteX1" y="connsiteY1"/>
                </a:cxn>
                <a:cxn ang="0">
                  <a:pos x="connsiteX2" y="connsiteY2"/>
                </a:cxn>
                <a:cxn ang="0">
                  <a:pos x="connsiteX3" y="connsiteY3"/>
                </a:cxn>
              </a:cxnLst>
              <a:rect l="l" t="t" r="r" b="b"/>
              <a:pathLst>
                <a:path w="449592" h="449592">
                  <a:moveTo>
                    <a:pt x="451841" y="421868"/>
                  </a:moveTo>
                  <a:lnTo>
                    <a:pt x="152861" y="249899"/>
                  </a:lnTo>
                  <a:lnTo>
                    <a:pt x="28100" y="28100"/>
                  </a:lnTo>
                  <a:lnTo>
                    <a:pt x="326703" y="200443"/>
                  </a:lnTo>
                  <a:close/>
                </a:path>
              </a:pathLst>
            </a:custGeom>
            <a:solidFill>
              <a:srgbClr val="3C5A73"/>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1E02207-2115-4FAA-BB0A-8479BACA3D4A}"/>
                </a:ext>
              </a:extLst>
            </p:cNvPr>
            <p:cNvSpPr/>
            <p:nvPr/>
          </p:nvSpPr>
          <p:spPr>
            <a:xfrm>
              <a:off x="12076738" y="5975663"/>
              <a:ext cx="187352" cy="262292"/>
            </a:xfrm>
            <a:custGeom>
              <a:avLst/>
              <a:gdLst>
                <a:gd name="connsiteX0" fmla="*/ 153237 w 187330"/>
                <a:gd name="connsiteY0" fmla="*/ 266758 h 262262"/>
                <a:gd name="connsiteX1" fmla="*/ 182086 w 187330"/>
                <a:gd name="connsiteY1" fmla="*/ 249899 h 262262"/>
                <a:gd name="connsiteX2" fmla="*/ 56949 w 187330"/>
                <a:gd name="connsiteY2" fmla="*/ 28100 h 262262"/>
                <a:gd name="connsiteX3" fmla="*/ 28100 w 187330"/>
                <a:gd name="connsiteY3" fmla="*/ 45334 h 262262"/>
              </a:gdLst>
              <a:ahLst/>
              <a:cxnLst>
                <a:cxn ang="0">
                  <a:pos x="connsiteX0" y="connsiteY0"/>
                </a:cxn>
                <a:cxn ang="0">
                  <a:pos x="connsiteX1" y="connsiteY1"/>
                </a:cxn>
                <a:cxn ang="0">
                  <a:pos x="connsiteX2" y="connsiteY2"/>
                </a:cxn>
                <a:cxn ang="0">
                  <a:pos x="connsiteX3" y="connsiteY3"/>
                </a:cxn>
              </a:cxnLst>
              <a:rect l="l" t="t" r="r" b="b"/>
              <a:pathLst>
                <a:path w="187330" h="262262">
                  <a:moveTo>
                    <a:pt x="153237" y="266758"/>
                  </a:moveTo>
                  <a:lnTo>
                    <a:pt x="182086" y="249899"/>
                  </a:lnTo>
                  <a:lnTo>
                    <a:pt x="56949" y="28100"/>
                  </a:lnTo>
                  <a:lnTo>
                    <a:pt x="28100" y="45334"/>
                  </a:lnTo>
                  <a:close/>
                </a:path>
              </a:pathLst>
            </a:custGeom>
            <a:solidFill>
              <a:srgbClr val="87AFB9"/>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3A350A8-336D-48D2-8155-9363B43941B1}"/>
                </a:ext>
              </a:extLst>
            </p:cNvPr>
            <p:cNvSpPr/>
            <p:nvPr/>
          </p:nvSpPr>
          <p:spPr>
            <a:xfrm>
              <a:off x="11859834" y="5967045"/>
              <a:ext cx="224822" cy="187352"/>
            </a:xfrm>
            <a:custGeom>
              <a:avLst/>
              <a:gdLst>
                <a:gd name="connsiteX0" fmla="*/ 199645 w 224796"/>
                <a:gd name="connsiteY0" fmla="*/ 177215 h 187330"/>
                <a:gd name="connsiteX1" fmla="*/ 127711 w 224796"/>
                <a:gd name="connsiteY1" fmla="*/ 168972 h 187330"/>
                <a:gd name="connsiteX2" fmla="*/ 31423 w 224796"/>
                <a:gd name="connsiteY2" fmla="*/ 28100 h 187330"/>
                <a:gd name="connsiteX3" fmla="*/ 55026 w 224796"/>
                <a:gd name="connsiteY3" fmla="*/ 58447 h 187330"/>
                <a:gd name="connsiteX4" fmla="*/ 110850 w 224796"/>
                <a:gd name="connsiteY4" fmla="*/ 99285 h 187330"/>
                <a:gd name="connsiteX5" fmla="*/ 161805 w 224796"/>
                <a:gd name="connsiteY5" fmla="*/ 128134 h 187330"/>
                <a:gd name="connsiteX6" fmla="*/ 120592 w 224796"/>
                <a:gd name="connsiteY6" fmla="*/ 130007 h 187330"/>
                <a:gd name="connsiteX7" fmla="*/ 199645 w 224796"/>
                <a:gd name="connsiteY7" fmla="*/ 177215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796" h="187330">
                  <a:moveTo>
                    <a:pt x="199645" y="177215"/>
                  </a:moveTo>
                  <a:cubicBezTo>
                    <a:pt x="199645" y="177215"/>
                    <a:pt x="161055" y="179463"/>
                    <a:pt x="127711" y="168972"/>
                  </a:cubicBezTo>
                  <a:cubicBezTo>
                    <a:pt x="94365" y="158856"/>
                    <a:pt x="10442" y="115771"/>
                    <a:pt x="31423" y="28100"/>
                  </a:cubicBezTo>
                  <a:cubicBezTo>
                    <a:pt x="31423" y="28100"/>
                    <a:pt x="43412" y="28849"/>
                    <a:pt x="55026" y="58447"/>
                  </a:cubicBezTo>
                  <a:cubicBezTo>
                    <a:pt x="66641" y="88045"/>
                    <a:pt x="76007" y="93291"/>
                    <a:pt x="110850" y="99285"/>
                  </a:cubicBezTo>
                  <a:cubicBezTo>
                    <a:pt x="145694" y="105280"/>
                    <a:pt x="193650" y="125886"/>
                    <a:pt x="161805" y="128134"/>
                  </a:cubicBezTo>
                  <a:cubicBezTo>
                    <a:pt x="132955" y="130382"/>
                    <a:pt x="121341" y="124762"/>
                    <a:pt x="120592" y="130007"/>
                  </a:cubicBezTo>
                  <a:cubicBezTo>
                    <a:pt x="167425" y="162978"/>
                    <a:pt x="213507" y="164851"/>
                    <a:pt x="199645" y="177215"/>
                  </a:cubicBezTo>
                  <a:close/>
                </a:path>
              </a:pathLst>
            </a:custGeom>
            <a:solidFill>
              <a:srgbClr val="FCAE6E"/>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E4BD37F2-E421-442C-BF60-8AC20883486A}"/>
                </a:ext>
              </a:extLst>
            </p:cNvPr>
            <p:cNvSpPr/>
            <p:nvPr/>
          </p:nvSpPr>
          <p:spPr>
            <a:xfrm>
              <a:off x="6074458" y="12405369"/>
              <a:ext cx="599526" cy="374704"/>
            </a:xfrm>
            <a:custGeom>
              <a:avLst/>
              <a:gdLst>
                <a:gd name="connsiteX0" fmla="*/ 28374 w 599456"/>
                <a:gd name="connsiteY0" fmla="*/ 123103 h 374660"/>
                <a:gd name="connsiteX1" fmla="*/ 293634 w 599456"/>
                <a:gd name="connsiteY1" fmla="*/ 340781 h 374660"/>
                <a:gd name="connsiteX2" fmla="*/ 583621 w 599456"/>
                <a:gd name="connsiteY2" fmla="*/ 261353 h 374660"/>
                <a:gd name="connsiteX3" fmla="*/ 318361 w 599456"/>
                <a:gd name="connsiteY3" fmla="*/ 43675 h 374660"/>
                <a:gd name="connsiteX4" fmla="*/ 28374 w 599456"/>
                <a:gd name="connsiteY4" fmla="*/ 123103 h 37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56" h="374660">
                  <a:moveTo>
                    <a:pt x="28374" y="123103"/>
                  </a:moveTo>
                  <a:cubicBezTo>
                    <a:pt x="21630" y="205154"/>
                    <a:pt x="140023" y="302566"/>
                    <a:pt x="293634" y="340781"/>
                  </a:cubicBezTo>
                  <a:cubicBezTo>
                    <a:pt x="446870" y="378997"/>
                    <a:pt x="576878" y="343403"/>
                    <a:pt x="583621" y="261353"/>
                  </a:cubicBezTo>
                  <a:cubicBezTo>
                    <a:pt x="590365" y="179302"/>
                    <a:pt x="471972" y="81890"/>
                    <a:pt x="318361" y="43675"/>
                  </a:cubicBezTo>
                  <a:cubicBezTo>
                    <a:pt x="165125" y="5085"/>
                    <a:pt x="35118" y="40678"/>
                    <a:pt x="28374" y="123103"/>
                  </a:cubicBezTo>
                  <a:close/>
                </a:path>
              </a:pathLst>
            </a:custGeom>
            <a:solidFill>
              <a:srgbClr val="C8E6EB"/>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78B2864C-FC5E-4314-9DE9-BF826D4F3890}"/>
                </a:ext>
              </a:extLst>
            </p:cNvPr>
            <p:cNvSpPr/>
            <p:nvPr/>
          </p:nvSpPr>
          <p:spPr>
            <a:xfrm>
              <a:off x="6135491" y="12438367"/>
              <a:ext cx="224822" cy="149881"/>
            </a:xfrm>
            <a:custGeom>
              <a:avLst/>
              <a:gdLst>
                <a:gd name="connsiteX0" fmla="*/ 35536 w 224796"/>
                <a:gd name="connsiteY0" fmla="*/ 57137 h 149864"/>
                <a:gd name="connsiteX1" fmla="*/ 120209 w 224796"/>
                <a:gd name="connsiteY1" fmla="*/ 35032 h 149864"/>
                <a:gd name="connsiteX2" fmla="*/ 215747 w 224796"/>
                <a:gd name="connsiteY2" fmla="*/ 36156 h 149864"/>
                <a:gd name="connsiteX3" fmla="*/ 203384 w 224796"/>
                <a:gd name="connsiteY3" fmla="*/ 85987 h 149864"/>
                <a:gd name="connsiteX4" fmla="*/ 88738 w 224796"/>
                <a:gd name="connsiteY4" fmla="*/ 136191 h 149864"/>
                <a:gd name="connsiteX5" fmla="*/ 30665 w 224796"/>
                <a:gd name="connsiteY5" fmla="*/ 108465 h 149864"/>
                <a:gd name="connsiteX6" fmla="*/ 35536 w 224796"/>
                <a:gd name="connsiteY6" fmla="*/ 57137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6" h="149864">
                  <a:moveTo>
                    <a:pt x="35536" y="57137"/>
                  </a:moveTo>
                  <a:cubicBezTo>
                    <a:pt x="35536" y="57137"/>
                    <a:pt x="113840" y="37280"/>
                    <a:pt x="120209" y="35032"/>
                  </a:cubicBezTo>
                  <a:cubicBezTo>
                    <a:pt x="132198" y="30912"/>
                    <a:pt x="184651" y="21170"/>
                    <a:pt x="215747" y="36156"/>
                  </a:cubicBezTo>
                  <a:cubicBezTo>
                    <a:pt x="230734" y="43275"/>
                    <a:pt x="231109" y="66504"/>
                    <a:pt x="203384" y="85987"/>
                  </a:cubicBezTo>
                  <a:cubicBezTo>
                    <a:pt x="176034" y="105469"/>
                    <a:pt x="120958" y="133943"/>
                    <a:pt x="88738" y="136191"/>
                  </a:cubicBezTo>
                  <a:cubicBezTo>
                    <a:pt x="56517" y="138439"/>
                    <a:pt x="33288" y="119706"/>
                    <a:pt x="30665" y="108465"/>
                  </a:cubicBezTo>
                  <a:cubicBezTo>
                    <a:pt x="22798" y="76994"/>
                    <a:pt x="35536" y="57137"/>
                    <a:pt x="35536" y="57137"/>
                  </a:cubicBezTo>
                  <a:close/>
                </a:path>
              </a:pathLst>
            </a:custGeom>
            <a:solidFill>
              <a:srgbClr val="3C5A73"/>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878275D-E704-4D2B-95D3-A6B00DF47804}"/>
                </a:ext>
              </a:extLst>
            </p:cNvPr>
            <p:cNvSpPr/>
            <p:nvPr/>
          </p:nvSpPr>
          <p:spPr>
            <a:xfrm>
              <a:off x="6349237" y="12555649"/>
              <a:ext cx="224822" cy="149881"/>
            </a:xfrm>
            <a:custGeom>
              <a:avLst/>
              <a:gdLst>
                <a:gd name="connsiteX0" fmla="*/ 35371 w 224796"/>
                <a:gd name="connsiteY0" fmla="*/ 57137 h 149864"/>
                <a:gd name="connsiteX1" fmla="*/ 120045 w 224796"/>
                <a:gd name="connsiteY1" fmla="*/ 35032 h 149864"/>
                <a:gd name="connsiteX2" fmla="*/ 215583 w 224796"/>
                <a:gd name="connsiteY2" fmla="*/ 36156 h 149864"/>
                <a:gd name="connsiteX3" fmla="*/ 203594 w 224796"/>
                <a:gd name="connsiteY3" fmla="*/ 85986 h 149864"/>
                <a:gd name="connsiteX4" fmla="*/ 88948 w 224796"/>
                <a:gd name="connsiteY4" fmla="*/ 136191 h 149864"/>
                <a:gd name="connsiteX5" fmla="*/ 30876 w 224796"/>
                <a:gd name="connsiteY5" fmla="*/ 108465 h 149864"/>
                <a:gd name="connsiteX6" fmla="*/ 35371 w 224796"/>
                <a:gd name="connsiteY6" fmla="*/ 57137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6" h="149864">
                  <a:moveTo>
                    <a:pt x="35371" y="57137"/>
                  </a:moveTo>
                  <a:cubicBezTo>
                    <a:pt x="35371" y="57137"/>
                    <a:pt x="113675" y="37280"/>
                    <a:pt x="120045" y="35032"/>
                  </a:cubicBezTo>
                  <a:cubicBezTo>
                    <a:pt x="132034" y="30912"/>
                    <a:pt x="184486" y="21170"/>
                    <a:pt x="215583" y="36156"/>
                  </a:cubicBezTo>
                  <a:cubicBezTo>
                    <a:pt x="230570" y="43275"/>
                    <a:pt x="230944" y="66504"/>
                    <a:pt x="203594" y="85986"/>
                  </a:cubicBezTo>
                  <a:cubicBezTo>
                    <a:pt x="176244" y="105469"/>
                    <a:pt x="121169" y="133943"/>
                    <a:pt x="88948" y="136191"/>
                  </a:cubicBezTo>
                  <a:cubicBezTo>
                    <a:pt x="56727" y="138813"/>
                    <a:pt x="33498" y="119706"/>
                    <a:pt x="30876" y="108465"/>
                  </a:cubicBezTo>
                  <a:cubicBezTo>
                    <a:pt x="22633" y="76994"/>
                    <a:pt x="35371" y="57137"/>
                    <a:pt x="35371" y="57137"/>
                  </a:cubicBezTo>
                  <a:close/>
                </a:path>
              </a:pathLst>
            </a:custGeom>
            <a:solidFill>
              <a:srgbClr val="3C5A73"/>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4AAC25C-F4A4-4F93-BECA-E4FA6A281B68}"/>
                </a:ext>
              </a:extLst>
            </p:cNvPr>
            <p:cNvSpPr/>
            <p:nvPr/>
          </p:nvSpPr>
          <p:spPr>
            <a:xfrm>
              <a:off x="6106582" y="11694769"/>
              <a:ext cx="412175" cy="974230"/>
            </a:xfrm>
            <a:custGeom>
              <a:avLst/>
              <a:gdLst>
                <a:gd name="connsiteX0" fmla="*/ 28100 w 412126"/>
                <a:gd name="connsiteY0" fmla="*/ 28100 h 974117"/>
                <a:gd name="connsiteX1" fmla="*/ 405757 w 412126"/>
                <a:gd name="connsiteY1" fmla="*/ 28100 h 974117"/>
                <a:gd name="connsiteX2" fmla="*/ 378782 w 412126"/>
                <a:gd name="connsiteY2" fmla="*/ 371664 h 974117"/>
                <a:gd name="connsiteX3" fmla="*/ 356677 w 412126"/>
                <a:gd name="connsiteY3" fmla="*/ 935152 h 974117"/>
                <a:gd name="connsiteX4" fmla="*/ 329701 w 412126"/>
                <a:gd name="connsiteY4" fmla="*/ 964376 h 974117"/>
                <a:gd name="connsiteX5" fmla="*/ 300103 w 412126"/>
                <a:gd name="connsiteY5" fmla="*/ 961379 h 974117"/>
                <a:gd name="connsiteX6" fmla="*/ 280995 w 412126"/>
                <a:gd name="connsiteY6" fmla="*/ 938899 h 974117"/>
                <a:gd name="connsiteX7" fmla="*/ 253270 w 412126"/>
                <a:gd name="connsiteY7" fmla="*/ 495301 h 974117"/>
                <a:gd name="connsiteX8" fmla="*/ 155859 w 412126"/>
                <a:gd name="connsiteY8" fmla="*/ 80178 h 974117"/>
                <a:gd name="connsiteX9" fmla="*/ 164476 w 412126"/>
                <a:gd name="connsiteY9" fmla="*/ 345062 h 974117"/>
                <a:gd name="connsiteX10" fmla="*/ 138624 w 412126"/>
                <a:gd name="connsiteY10" fmla="*/ 820133 h 974117"/>
                <a:gd name="connsiteX11" fmla="*/ 116894 w 412126"/>
                <a:gd name="connsiteY11" fmla="*/ 848232 h 974117"/>
                <a:gd name="connsiteX12" fmla="*/ 90293 w 412126"/>
                <a:gd name="connsiteY12" fmla="*/ 852353 h 974117"/>
                <a:gd name="connsiteX13" fmla="*/ 65940 w 412126"/>
                <a:gd name="connsiteY13" fmla="*/ 805895 h 974117"/>
                <a:gd name="connsiteX14" fmla="*/ 54701 w 412126"/>
                <a:gd name="connsiteY14" fmla="*/ 377283 h 974117"/>
                <a:gd name="connsiteX15" fmla="*/ 28100 w 412126"/>
                <a:gd name="connsiteY15" fmla="*/ 28100 h 9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126" h="974117">
                  <a:moveTo>
                    <a:pt x="28100" y="28100"/>
                  </a:moveTo>
                  <a:lnTo>
                    <a:pt x="405757" y="28100"/>
                  </a:lnTo>
                  <a:cubicBezTo>
                    <a:pt x="400887" y="182835"/>
                    <a:pt x="378782" y="337195"/>
                    <a:pt x="378782" y="371664"/>
                  </a:cubicBezTo>
                  <a:cubicBezTo>
                    <a:pt x="378782" y="421493"/>
                    <a:pt x="360798" y="839239"/>
                    <a:pt x="356677" y="935152"/>
                  </a:cubicBezTo>
                  <a:cubicBezTo>
                    <a:pt x="355928" y="950140"/>
                    <a:pt x="344688" y="962878"/>
                    <a:pt x="329701" y="964376"/>
                  </a:cubicBezTo>
                  <a:cubicBezTo>
                    <a:pt x="318836" y="965500"/>
                    <a:pt x="308346" y="963627"/>
                    <a:pt x="300103" y="961379"/>
                  </a:cubicBezTo>
                  <a:cubicBezTo>
                    <a:pt x="289612" y="958382"/>
                    <a:pt x="282119" y="949390"/>
                    <a:pt x="280995" y="938899"/>
                  </a:cubicBezTo>
                  <a:cubicBezTo>
                    <a:pt x="270879" y="853102"/>
                    <a:pt x="231166" y="597958"/>
                    <a:pt x="253270" y="495301"/>
                  </a:cubicBezTo>
                  <a:cubicBezTo>
                    <a:pt x="268257" y="426364"/>
                    <a:pt x="155859" y="80178"/>
                    <a:pt x="155859" y="80178"/>
                  </a:cubicBezTo>
                  <a:cubicBezTo>
                    <a:pt x="155859" y="80178"/>
                    <a:pt x="162978" y="262637"/>
                    <a:pt x="164476" y="345062"/>
                  </a:cubicBezTo>
                  <a:cubicBezTo>
                    <a:pt x="163352" y="463830"/>
                    <a:pt x="143870" y="744076"/>
                    <a:pt x="138624" y="820133"/>
                  </a:cubicBezTo>
                  <a:cubicBezTo>
                    <a:pt x="137875" y="833245"/>
                    <a:pt x="129258" y="844485"/>
                    <a:pt x="116894" y="848232"/>
                  </a:cubicBezTo>
                  <a:cubicBezTo>
                    <a:pt x="108651" y="850854"/>
                    <a:pt x="99660" y="852353"/>
                    <a:pt x="90293" y="852353"/>
                  </a:cubicBezTo>
                  <a:cubicBezTo>
                    <a:pt x="68189" y="852353"/>
                    <a:pt x="65566" y="827625"/>
                    <a:pt x="65940" y="805895"/>
                  </a:cubicBezTo>
                  <a:cubicBezTo>
                    <a:pt x="67813" y="696869"/>
                    <a:pt x="12738" y="522652"/>
                    <a:pt x="54701" y="377283"/>
                  </a:cubicBezTo>
                  <a:cubicBezTo>
                    <a:pt x="85423" y="270880"/>
                    <a:pt x="32595" y="124388"/>
                    <a:pt x="28100" y="28100"/>
                  </a:cubicBezTo>
                  <a:close/>
                </a:path>
              </a:pathLst>
            </a:custGeom>
            <a:solidFill>
              <a:srgbClr val="FCAE6E"/>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821C27FB-4806-422C-B73C-66597A995A68}"/>
                </a:ext>
              </a:extLst>
            </p:cNvPr>
            <p:cNvSpPr/>
            <p:nvPr/>
          </p:nvSpPr>
          <p:spPr>
            <a:xfrm>
              <a:off x="6809846" y="11065912"/>
              <a:ext cx="149881" cy="149881"/>
            </a:xfrm>
            <a:custGeom>
              <a:avLst/>
              <a:gdLst>
                <a:gd name="connsiteX0" fmla="*/ 56254 w 149864"/>
                <a:gd name="connsiteY0" fmla="*/ 151841 h 149864"/>
                <a:gd name="connsiteX1" fmla="*/ 137555 w 149864"/>
                <a:gd name="connsiteY1" fmla="*/ 127864 h 149864"/>
                <a:gd name="connsiteX2" fmla="*/ 137930 w 149864"/>
                <a:gd name="connsiteY2" fmla="*/ 93394 h 149864"/>
                <a:gd name="connsiteX3" fmla="*/ 139054 w 149864"/>
                <a:gd name="connsiteY3" fmla="*/ 68668 h 149864"/>
                <a:gd name="connsiteX4" fmla="*/ 125192 w 149864"/>
                <a:gd name="connsiteY4" fmla="*/ 48810 h 149864"/>
                <a:gd name="connsiteX5" fmla="*/ 98590 w 149864"/>
                <a:gd name="connsiteY5" fmla="*/ 31202 h 149864"/>
                <a:gd name="connsiteX6" fmla="*/ 77985 w 149864"/>
                <a:gd name="connsiteY6" fmla="*/ 28204 h 149864"/>
                <a:gd name="connsiteX7" fmla="*/ 65621 w 149864"/>
                <a:gd name="connsiteY7" fmla="*/ 52931 h 149864"/>
                <a:gd name="connsiteX8" fmla="*/ 57378 w 149864"/>
                <a:gd name="connsiteY8" fmla="*/ 37195 h 149864"/>
                <a:gd name="connsiteX9" fmla="*/ 28155 w 149864"/>
                <a:gd name="connsiteY9" fmla="*/ 68668 h 149864"/>
                <a:gd name="connsiteX10" fmla="*/ 56254 w 149864"/>
                <a:gd name="connsiteY10" fmla="*/ 151841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864" h="149864">
                  <a:moveTo>
                    <a:pt x="56254" y="151841"/>
                  </a:moveTo>
                  <a:cubicBezTo>
                    <a:pt x="56254" y="151841"/>
                    <a:pt x="125566" y="147345"/>
                    <a:pt x="137555" y="127864"/>
                  </a:cubicBezTo>
                  <a:cubicBezTo>
                    <a:pt x="145423" y="115500"/>
                    <a:pt x="140178" y="108755"/>
                    <a:pt x="137930" y="93394"/>
                  </a:cubicBezTo>
                  <a:cubicBezTo>
                    <a:pt x="136806" y="84778"/>
                    <a:pt x="140553" y="75036"/>
                    <a:pt x="139054" y="68668"/>
                  </a:cubicBezTo>
                  <a:cubicBezTo>
                    <a:pt x="137930" y="61923"/>
                    <a:pt x="128563" y="54430"/>
                    <a:pt x="125192" y="48810"/>
                  </a:cubicBezTo>
                  <a:cubicBezTo>
                    <a:pt x="119197" y="39443"/>
                    <a:pt x="109830" y="33074"/>
                    <a:pt x="98590" y="31202"/>
                  </a:cubicBezTo>
                  <a:cubicBezTo>
                    <a:pt x="91472" y="30077"/>
                    <a:pt x="83604" y="28953"/>
                    <a:pt x="77985" y="28204"/>
                  </a:cubicBezTo>
                  <a:cubicBezTo>
                    <a:pt x="64871" y="26331"/>
                    <a:pt x="73863" y="50309"/>
                    <a:pt x="65621" y="52931"/>
                  </a:cubicBezTo>
                  <a:cubicBezTo>
                    <a:pt x="51383" y="57427"/>
                    <a:pt x="66370" y="41317"/>
                    <a:pt x="57378" y="37195"/>
                  </a:cubicBezTo>
                  <a:cubicBezTo>
                    <a:pt x="42017" y="30452"/>
                    <a:pt x="29653" y="55928"/>
                    <a:pt x="28155" y="68668"/>
                  </a:cubicBezTo>
                  <a:cubicBezTo>
                    <a:pt x="26656" y="81780"/>
                    <a:pt x="56254" y="151841"/>
                    <a:pt x="56254" y="151841"/>
                  </a:cubicBezTo>
                  <a:close/>
                </a:path>
              </a:pathLst>
            </a:custGeom>
            <a:solidFill>
              <a:srgbClr val="FCAE6E"/>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E7860543-0A1C-4680-BD20-B74E65A3DC04}"/>
                </a:ext>
              </a:extLst>
            </p:cNvPr>
            <p:cNvSpPr/>
            <p:nvPr/>
          </p:nvSpPr>
          <p:spPr>
            <a:xfrm>
              <a:off x="6261335" y="10379184"/>
              <a:ext cx="262292" cy="374704"/>
            </a:xfrm>
            <a:custGeom>
              <a:avLst/>
              <a:gdLst>
                <a:gd name="connsiteX0" fmla="*/ 237535 w 262262"/>
                <a:gd name="connsiteY0" fmla="*/ 186955 h 374660"/>
                <a:gd name="connsiteX1" fmla="*/ 159605 w 262262"/>
                <a:gd name="connsiteY1" fmla="*/ 367167 h 374660"/>
                <a:gd name="connsiteX2" fmla="*/ 28100 w 262262"/>
                <a:gd name="connsiteY2" fmla="*/ 184707 h 374660"/>
                <a:gd name="connsiteX3" fmla="*/ 109401 w 262262"/>
                <a:gd name="connsiteY3" fmla="*/ 28100 h 374660"/>
                <a:gd name="connsiteX4" fmla="*/ 237535 w 262262"/>
                <a:gd name="connsiteY4" fmla="*/ 186955 h 37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2" h="374660">
                  <a:moveTo>
                    <a:pt x="237535" y="186955"/>
                  </a:moveTo>
                  <a:cubicBezTo>
                    <a:pt x="230791" y="288114"/>
                    <a:pt x="211683" y="367167"/>
                    <a:pt x="159605" y="367167"/>
                  </a:cubicBezTo>
                  <a:cubicBezTo>
                    <a:pt x="82425" y="367167"/>
                    <a:pt x="28100" y="286240"/>
                    <a:pt x="28100" y="184707"/>
                  </a:cubicBezTo>
                  <a:cubicBezTo>
                    <a:pt x="28100" y="83175"/>
                    <a:pt x="32595" y="28100"/>
                    <a:pt x="109401" y="28100"/>
                  </a:cubicBezTo>
                  <a:cubicBezTo>
                    <a:pt x="186206" y="28100"/>
                    <a:pt x="244278" y="87295"/>
                    <a:pt x="237535" y="186955"/>
                  </a:cubicBezTo>
                  <a:close/>
                </a:path>
              </a:pathLst>
            </a:custGeom>
            <a:solidFill>
              <a:srgbClr val="FCAE6E"/>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241DF27-8D7F-403C-8659-C0CE7B0541A1}"/>
                </a:ext>
              </a:extLst>
            </p:cNvPr>
            <p:cNvSpPr/>
            <p:nvPr/>
          </p:nvSpPr>
          <p:spPr>
            <a:xfrm>
              <a:off x="6209247" y="10602882"/>
              <a:ext cx="187352" cy="187352"/>
            </a:xfrm>
            <a:custGeom>
              <a:avLst/>
              <a:gdLst>
                <a:gd name="connsiteX0" fmla="*/ 108654 w 187330"/>
                <a:gd name="connsiteY0" fmla="*/ 192575 h 187330"/>
                <a:gd name="connsiteX1" fmla="*/ 124015 w 187330"/>
                <a:gd name="connsiteY1" fmla="*/ 192575 h 187330"/>
                <a:gd name="connsiteX2" fmla="*/ 180589 w 187330"/>
                <a:gd name="connsiteY2" fmla="*/ 136001 h 187330"/>
                <a:gd name="connsiteX3" fmla="*/ 180589 w 187330"/>
                <a:gd name="connsiteY3" fmla="*/ 28100 h 187330"/>
                <a:gd name="connsiteX4" fmla="*/ 28102 w 187330"/>
                <a:gd name="connsiteY4" fmla="*/ 28100 h 187330"/>
                <a:gd name="connsiteX5" fmla="*/ 28102 w 187330"/>
                <a:gd name="connsiteY5" fmla="*/ 111648 h 187330"/>
                <a:gd name="connsiteX6" fmla="*/ 108654 w 187330"/>
                <a:gd name="connsiteY6" fmla="*/ 192575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330" h="187330">
                  <a:moveTo>
                    <a:pt x="108654" y="192575"/>
                  </a:moveTo>
                  <a:lnTo>
                    <a:pt x="124015" y="192575"/>
                  </a:lnTo>
                  <a:cubicBezTo>
                    <a:pt x="155112" y="192575"/>
                    <a:pt x="180589" y="167473"/>
                    <a:pt x="180589" y="136001"/>
                  </a:cubicBezTo>
                  <a:lnTo>
                    <a:pt x="180589" y="28100"/>
                  </a:lnTo>
                  <a:lnTo>
                    <a:pt x="28102" y="28100"/>
                  </a:lnTo>
                  <a:lnTo>
                    <a:pt x="28102" y="111648"/>
                  </a:lnTo>
                  <a:cubicBezTo>
                    <a:pt x="27727" y="156608"/>
                    <a:pt x="64070" y="192575"/>
                    <a:pt x="108654" y="192575"/>
                  </a:cubicBezTo>
                  <a:close/>
                </a:path>
              </a:pathLst>
            </a:custGeom>
            <a:solidFill>
              <a:srgbClr val="FCAE6E"/>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2EDF2500-1FAA-4C4A-A9BD-1746CF763C89}"/>
                </a:ext>
              </a:extLst>
            </p:cNvPr>
            <p:cNvSpPr/>
            <p:nvPr/>
          </p:nvSpPr>
          <p:spPr>
            <a:xfrm>
              <a:off x="6183021" y="10385759"/>
              <a:ext cx="299763" cy="337233"/>
            </a:xfrm>
            <a:custGeom>
              <a:avLst/>
              <a:gdLst>
                <a:gd name="connsiteX0" fmla="*/ 292610 w 299728"/>
                <a:gd name="connsiteY0" fmla="*/ 160149 h 337194"/>
                <a:gd name="connsiteX1" fmla="*/ 200443 w 299728"/>
                <a:gd name="connsiteY1" fmla="*/ 30517 h 337194"/>
                <a:gd name="connsiteX2" fmla="*/ 28100 w 299728"/>
                <a:gd name="connsiteY2" fmla="*/ 172138 h 337194"/>
                <a:gd name="connsiteX3" fmla="*/ 237909 w 299728"/>
                <a:gd name="connsiteY3" fmla="*/ 324999 h 337194"/>
                <a:gd name="connsiteX4" fmla="*/ 292610 w 299728"/>
                <a:gd name="connsiteY4" fmla="*/ 160149 h 33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728" h="337194">
                  <a:moveTo>
                    <a:pt x="292610" y="160149"/>
                  </a:moveTo>
                  <a:cubicBezTo>
                    <a:pt x="292984" y="121934"/>
                    <a:pt x="281370" y="42131"/>
                    <a:pt x="200443" y="30517"/>
                  </a:cubicBezTo>
                  <a:cubicBezTo>
                    <a:pt x="137875" y="21525"/>
                    <a:pt x="32595" y="31266"/>
                    <a:pt x="28100" y="172138"/>
                  </a:cubicBezTo>
                  <a:cubicBezTo>
                    <a:pt x="113522" y="219720"/>
                    <a:pt x="158106" y="355722"/>
                    <a:pt x="237909" y="324999"/>
                  </a:cubicBezTo>
                  <a:cubicBezTo>
                    <a:pt x="242405" y="257186"/>
                    <a:pt x="291860" y="264680"/>
                    <a:pt x="292610" y="160149"/>
                  </a:cubicBezTo>
                  <a:close/>
                </a:path>
              </a:pathLst>
            </a:custGeom>
            <a:solidFill>
              <a:srgbClr val="FCAE6E"/>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9F952F3-8D18-4B16-84E2-D5A18747B399}"/>
                </a:ext>
              </a:extLst>
            </p:cNvPr>
            <p:cNvSpPr/>
            <p:nvPr/>
          </p:nvSpPr>
          <p:spPr>
            <a:xfrm>
              <a:off x="5990638" y="10675575"/>
              <a:ext cx="299763" cy="562056"/>
            </a:xfrm>
            <a:custGeom>
              <a:avLst/>
              <a:gdLst>
                <a:gd name="connsiteX0" fmla="*/ 169507 w 299728"/>
                <a:gd name="connsiteY0" fmla="*/ 28100 h 561990"/>
                <a:gd name="connsiteX1" fmla="*/ 28260 w 299728"/>
                <a:gd name="connsiteY1" fmla="*/ 375785 h 561990"/>
                <a:gd name="connsiteX2" fmla="*/ 229827 w 299728"/>
                <a:gd name="connsiteY2" fmla="*/ 569483 h 561990"/>
                <a:gd name="connsiteX3" fmla="*/ 299139 w 299728"/>
                <a:gd name="connsiteY3" fmla="*/ 451466 h 561990"/>
                <a:gd name="connsiteX4" fmla="*/ 169507 w 299728"/>
                <a:gd name="connsiteY4" fmla="*/ 28100 h 561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728" h="561990">
                  <a:moveTo>
                    <a:pt x="169507" y="28100"/>
                  </a:moveTo>
                  <a:cubicBezTo>
                    <a:pt x="169507" y="28100"/>
                    <a:pt x="55235" y="52826"/>
                    <a:pt x="28260" y="375785"/>
                  </a:cubicBezTo>
                  <a:cubicBezTo>
                    <a:pt x="21516" y="456336"/>
                    <a:pt x="229827" y="569483"/>
                    <a:pt x="229827" y="569483"/>
                  </a:cubicBezTo>
                  <a:lnTo>
                    <a:pt x="299139" y="451466"/>
                  </a:lnTo>
                  <a:lnTo>
                    <a:pt x="169507" y="28100"/>
                  </a:lnTo>
                  <a:close/>
                </a:path>
              </a:pathLst>
            </a:custGeom>
            <a:solidFill>
              <a:srgbClr val="FA690F"/>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9D15915-ED57-43AF-A50B-92B91E74FA9F}"/>
                </a:ext>
              </a:extLst>
            </p:cNvPr>
            <p:cNvSpPr/>
            <p:nvPr/>
          </p:nvSpPr>
          <p:spPr>
            <a:xfrm>
              <a:off x="6072423" y="10658520"/>
              <a:ext cx="562056" cy="936759"/>
            </a:xfrm>
            <a:custGeom>
              <a:avLst/>
              <a:gdLst>
                <a:gd name="connsiteX0" fmla="*/ 538448 w 561990"/>
                <a:gd name="connsiteY0" fmla="*/ 245970 h 936651"/>
                <a:gd name="connsiteX1" fmla="*/ 329387 w 561990"/>
                <a:gd name="connsiteY1" fmla="*/ 86364 h 936651"/>
                <a:gd name="connsiteX2" fmla="*/ 43521 w 561990"/>
                <a:gd name="connsiteY2" fmla="*/ 106971 h 936651"/>
                <a:gd name="connsiteX3" fmla="*/ 33405 w 561990"/>
                <a:gd name="connsiteY3" fmla="*/ 391714 h 936651"/>
                <a:gd name="connsiteX4" fmla="*/ 97098 w 561990"/>
                <a:gd name="connsiteY4" fmla="*/ 695563 h 936651"/>
                <a:gd name="connsiteX5" fmla="*/ 210620 w 561990"/>
                <a:gd name="connsiteY5" fmla="*/ 943213 h 936651"/>
                <a:gd name="connsiteX6" fmla="*/ 469510 w 561990"/>
                <a:gd name="connsiteY6" fmla="*/ 707177 h 936651"/>
                <a:gd name="connsiteX7" fmla="*/ 480375 w 561990"/>
                <a:gd name="connsiteY7" fmla="*/ 449411 h 936651"/>
                <a:gd name="connsiteX8" fmla="*/ 538448 w 561990"/>
                <a:gd name="connsiteY8" fmla="*/ 245970 h 93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90" h="936651">
                  <a:moveTo>
                    <a:pt x="538448" y="245970"/>
                  </a:moveTo>
                  <a:cubicBezTo>
                    <a:pt x="509599" y="185275"/>
                    <a:pt x="427923" y="134321"/>
                    <a:pt x="329387" y="86364"/>
                  </a:cubicBezTo>
                  <a:cubicBezTo>
                    <a:pt x="141682" y="-5053"/>
                    <a:pt x="68249" y="18177"/>
                    <a:pt x="43521" y="106971"/>
                  </a:cubicBezTo>
                  <a:cubicBezTo>
                    <a:pt x="31907" y="148184"/>
                    <a:pt x="21416" y="304792"/>
                    <a:pt x="33405" y="391714"/>
                  </a:cubicBezTo>
                  <a:cubicBezTo>
                    <a:pt x="53262" y="533335"/>
                    <a:pt x="90728" y="552068"/>
                    <a:pt x="97098" y="695563"/>
                  </a:cubicBezTo>
                  <a:cubicBezTo>
                    <a:pt x="97847" y="713547"/>
                    <a:pt x="100095" y="919235"/>
                    <a:pt x="210620" y="943213"/>
                  </a:cubicBezTo>
                  <a:cubicBezTo>
                    <a:pt x="290797" y="960822"/>
                    <a:pt x="451526" y="781360"/>
                    <a:pt x="469510" y="707177"/>
                  </a:cubicBezTo>
                  <a:lnTo>
                    <a:pt x="480375" y="449411"/>
                  </a:lnTo>
                  <a:lnTo>
                    <a:pt x="538448" y="245970"/>
                  </a:lnTo>
                  <a:close/>
                </a:path>
              </a:pathLst>
            </a:custGeom>
            <a:solidFill>
              <a:srgbClr val="FA870A"/>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E242948D-D9CF-4DE3-A129-CB2EFF14D6C6}"/>
                </a:ext>
              </a:extLst>
            </p:cNvPr>
            <p:cNvSpPr/>
            <p:nvPr/>
          </p:nvSpPr>
          <p:spPr>
            <a:xfrm>
              <a:off x="6416557" y="10817213"/>
              <a:ext cx="149881" cy="524586"/>
            </a:xfrm>
            <a:custGeom>
              <a:avLst/>
              <a:gdLst>
                <a:gd name="connsiteX0" fmla="*/ 135907 w 149864"/>
                <a:gd name="connsiteY0" fmla="*/ 267507 h 524524"/>
                <a:gd name="connsiteX1" fmla="*/ 110056 w 149864"/>
                <a:gd name="connsiteY1" fmla="*/ 251397 h 524524"/>
                <a:gd name="connsiteX2" fmla="*/ 68469 w 149864"/>
                <a:gd name="connsiteY2" fmla="*/ 149489 h 524524"/>
                <a:gd name="connsiteX3" fmla="*/ 88326 w 149864"/>
                <a:gd name="connsiteY3" fmla="*/ 28100 h 524524"/>
                <a:gd name="connsiteX4" fmla="*/ 56479 w 149864"/>
                <a:gd name="connsiteY4" fmla="*/ 109775 h 524524"/>
                <a:gd name="connsiteX5" fmla="*/ 30253 w 149864"/>
                <a:gd name="connsiteY5" fmla="*/ 230416 h 524524"/>
                <a:gd name="connsiteX6" fmla="*/ 50860 w 149864"/>
                <a:gd name="connsiteY6" fmla="*/ 312092 h 524524"/>
                <a:gd name="connsiteX7" fmla="*/ 112304 w 149864"/>
                <a:gd name="connsiteY7" fmla="*/ 479190 h 524524"/>
                <a:gd name="connsiteX8" fmla="*/ 126166 w 149864"/>
                <a:gd name="connsiteY8" fmla="*/ 526023 h 524524"/>
                <a:gd name="connsiteX9" fmla="*/ 135907 w 149864"/>
                <a:gd name="connsiteY9" fmla="*/ 290736 h 524524"/>
                <a:gd name="connsiteX10" fmla="*/ 136282 w 149864"/>
                <a:gd name="connsiteY10" fmla="*/ 289238 h 524524"/>
                <a:gd name="connsiteX11" fmla="*/ 135907 w 149864"/>
                <a:gd name="connsiteY11" fmla="*/ 267507 h 52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864" h="524524">
                  <a:moveTo>
                    <a:pt x="135907" y="267507"/>
                  </a:moveTo>
                  <a:lnTo>
                    <a:pt x="110056" y="251397"/>
                  </a:lnTo>
                  <a:cubicBezTo>
                    <a:pt x="110056" y="251397"/>
                    <a:pt x="41868" y="218802"/>
                    <a:pt x="68469" y="149489"/>
                  </a:cubicBezTo>
                  <a:cubicBezTo>
                    <a:pt x="91323" y="89918"/>
                    <a:pt x="88326" y="28100"/>
                    <a:pt x="88326" y="28100"/>
                  </a:cubicBezTo>
                  <a:cubicBezTo>
                    <a:pt x="88326" y="28100"/>
                    <a:pt x="59851" y="92915"/>
                    <a:pt x="56479" y="109775"/>
                  </a:cubicBezTo>
                  <a:cubicBezTo>
                    <a:pt x="53108" y="126634"/>
                    <a:pt x="63598" y="234912"/>
                    <a:pt x="30253" y="230416"/>
                  </a:cubicBezTo>
                  <a:cubicBezTo>
                    <a:pt x="30253" y="230416"/>
                    <a:pt x="18264" y="283243"/>
                    <a:pt x="50860" y="312092"/>
                  </a:cubicBezTo>
                  <a:cubicBezTo>
                    <a:pt x="139280" y="390396"/>
                    <a:pt x="73714" y="400886"/>
                    <a:pt x="112304" y="479190"/>
                  </a:cubicBezTo>
                  <a:cubicBezTo>
                    <a:pt x="115301" y="485185"/>
                    <a:pt x="120547" y="504668"/>
                    <a:pt x="126166" y="526023"/>
                  </a:cubicBezTo>
                  <a:lnTo>
                    <a:pt x="135907" y="290736"/>
                  </a:lnTo>
                  <a:lnTo>
                    <a:pt x="136282" y="289238"/>
                  </a:lnTo>
                  <a:lnTo>
                    <a:pt x="135907" y="267507"/>
                  </a:lnTo>
                  <a:close/>
                </a:path>
              </a:pathLst>
            </a:custGeom>
            <a:solidFill>
              <a:srgbClr val="FA690F"/>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6FC0958-5803-4351-A088-73ABC6B93102}"/>
                </a:ext>
              </a:extLst>
            </p:cNvPr>
            <p:cNvSpPr/>
            <p:nvPr/>
          </p:nvSpPr>
          <p:spPr>
            <a:xfrm>
              <a:off x="6453183" y="10864034"/>
              <a:ext cx="449645" cy="449645"/>
            </a:xfrm>
            <a:custGeom>
              <a:avLst/>
              <a:gdLst>
                <a:gd name="connsiteX0" fmla="*/ 408380 w 449592"/>
                <a:gd name="connsiteY0" fmla="*/ 277265 h 449592"/>
                <a:gd name="connsiteX1" fmla="*/ 427113 w 449592"/>
                <a:gd name="connsiteY1" fmla="*/ 356318 h 449592"/>
                <a:gd name="connsiteX2" fmla="*/ 97412 w 449592"/>
                <a:gd name="connsiteY2" fmla="*/ 425631 h 449592"/>
                <a:gd name="connsiteX3" fmla="*/ 28100 w 449592"/>
                <a:gd name="connsiteY3" fmla="*/ 125527 h 449592"/>
                <a:gd name="connsiteX4" fmla="*/ 88045 w 449592"/>
                <a:gd name="connsiteY4" fmla="*/ 46099 h 449592"/>
                <a:gd name="connsiteX5" fmla="*/ 166724 w 449592"/>
                <a:gd name="connsiteY5" fmla="*/ 57714 h 449592"/>
                <a:gd name="connsiteX6" fmla="*/ 209810 w 449592"/>
                <a:gd name="connsiteY6" fmla="*/ 277639 h 449592"/>
                <a:gd name="connsiteX7" fmla="*/ 256643 w 449592"/>
                <a:gd name="connsiteY7" fmla="*/ 304990 h 449592"/>
                <a:gd name="connsiteX8" fmla="*/ 379156 w 449592"/>
                <a:gd name="connsiteY8" fmla="*/ 265651 h 449592"/>
                <a:gd name="connsiteX9" fmla="*/ 408380 w 449592"/>
                <a:gd name="connsiteY9" fmla="*/ 277265 h 44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9592" h="449592">
                  <a:moveTo>
                    <a:pt x="408380" y="277265"/>
                  </a:moveTo>
                  <a:cubicBezTo>
                    <a:pt x="421493" y="301618"/>
                    <a:pt x="431984" y="333838"/>
                    <a:pt x="427113" y="356318"/>
                  </a:cubicBezTo>
                  <a:cubicBezTo>
                    <a:pt x="284742" y="435372"/>
                    <a:pt x="114272" y="456353"/>
                    <a:pt x="97412" y="425631"/>
                  </a:cubicBezTo>
                  <a:cubicBezTo>
                    <a:pt x="85048" y="402777"/>
                    <a:pt x="28100" y="125527"/>
                    <a:pt x="28100" y="125527"/>
                  </a:cubicBezTo>
                  <a:lnTo>
                    <a:pt x="88045" y="46099"/>
                  </a:lnTo>
                  <a:cubicBezTo>
                    <a:pt x="109401" y="17626"/>
                    <a:pt x="153986" y="23994"/>
                    <a:pt x="166724" y="57714"/>
                  </a:cubicBezTo>
                  <a:lnTo>
                    <a:pt x="209810" y="277639"/>
                  </a:lnTo>
                  <a:cubicBezTo>
                    <a:pt x="213931" y="298995"/>
                    <a:pt x="236036" y="311733"/>
                    <a:pt x="256643" y="304990"/>
                  </a:cubicBezTo>
                  <a:cubicBezTo>
                    <a:pt x="290362" y="293751"/>
                    <a:pt x="340192" y="277265"/>
                    <a:pt x="379156" y="265651"/>
                  </a:cubicBezTo>
                  <a:cubicBezTo>
                    <a:pt x="390771" y="261904"/>
                    <a:pt x="402760" y="266775"/>
                    <a:pt x="408380" y="277265"/>
                  </a:cubicBezTo>
                  <a:close/>
                </a:path>
              </a:pathLst>
            </a:custGeom>
            <a:solidFill>
              <a:srgbClr val="FA870A"/>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8F95A3A8-DE9F-4CE9-A392-A19D00152229}"/>
                </a:ext>
              </a:extLst>
            </p:cNvPr>
            <p:cNvSpPr/>
            <p:nvPr/>
          </p:nvSpPr>
          <p:spPr>
            <a:xfrm>
              <a:off x="6230962" y="10660206"/>
              <a:ext cx="187352" cy="112411"/>
            </a:xfrm>
            <a:custGeom>
              <a:avLst/>
              <a:gdLst>
                <a:gd name="connsiteX0" fmla="*/ 183231 w 187330"/>
                <a:gd name="connsiteY0" fmla="*/ 86553 h 112398"/>
                <a:gd name="connsiteX1" fmla="*/ 104927 w 187330"/>
                <a:gd name="connsiteY1" fmla="*/ 112404 h 112398"/>
                <a:gd name="connsiteX2" fmla="*/ 28496 w 187330"/>
                <a:gd name="connsiteY2" fmla="*/ 43467 h 112398"/>
                <a:gd name="connsiteX3" fmla="*/ 183231 w 187330"/>
                <a:gd name="connsiteY3" fmla="*/ 86553 h 112398"/>
              </a:gdLst>
              <a:ahLst/>
              <a:cxnLst>
                <a:cxn ang="0">
                  <a:pos x="connsiteX0" y="connsiteY0"/>
                </a:cxn>
                <a:cxn ang="0">
                  <a:pos x="connsiteX1" y="connsiteY1"/>
                </a:cxn>
                <a:cxn ang="0">
                  <a:pos x="connsiteX2" y="connsiteY2"/>
                </a:cxn>
                <a:cxn ang="0">
                  <a:pos x="connsiteX3" y="connsiteY3"/>
                </a:cxn>
              </a:cxnLst>
              <a:rect l="l" t="t" r="r" b="b"/>
              <a:pathLst>
                <a:path w="187330" h="112398">
                  <a:moveTo>
                    <a:pt x="183231" y="86553"/>
                  </a:moveTo>
                  <a:cubicBezTo>
                    <a:pt x="183231" y="86553"/>
                    <a:pt x="137897" y="111654"/>
                    <a:pt x="104927" y="112404"/>
                  </a:cubicBezTo>
                  <a:cubicBezTo>
                    <a:pt x="64464" y="113528"/>
                    <a:pt x="23625" y="83930"/>
                    <a:pt x="28496" y="43467"/>
                  </a:cubicBezTo>
                  <a:cubicBezTo>
                    <a:pt x="33741" y="1504"/>
                    <a:pt x="142768" y="55455"/>
                    <a:pt x="183231" y="86553"/>
                  </a:cubicBezTo>
                  <a:close/>
                </a:path>
              </a:pathLst>
            </a:custGeom>
            <a:solidFill>
              <a:srgbClr val="FCAE6E"/>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D112A49-3B12-4FCB-BB8B-0093660A77B6}"/>
                </a:ext>
              </a:extLst>
            </p:cNvPr>
            <p:cNvSpPr/>
            <p:nvPr/>
          </p:nvSpPr>
          <p:spPr>
            <a:xfrm>
              <a:off x="6416205" y="10870045"/>
              <a:ext cx="37470" cy="149881"/>
            </a:xfrm>
            <a:custGeom>
              <a:avLst/>
              <a:gdLst>
                <a:gd name="connsiteX0" fmla="*/ 32478 w 37466"/>
                <a:gd name="connsiteY0" fmla="*/ 28100 h 149864"/>
                <a:gd name="connsiteX1" fmla="*/ 38848 w 37466"/>
                <a:gd name="connsiteY1" fmla="*/ 137876 h 149864"/>
                <a:gd name="connsiteX2" fmla="*/ 32478 w 37466"/>
                <a:gd name="connsiteY2" fmla="*/ 28100 h 149864"/>
              </a:gdLst>
              <a:ahLst/>
              <a:cxnLst>
                <a:cxn ang="0">
                  <a:pos x="connsiteX0" y="connsiteY0"/>
                </a:cxn>
                <a:cxn ang="0">
                  <a:pos x="connsiteX1" y="connsiteY1"/>
                </a:cxn>
                <a:cxn ang="0">
                  <a:pos x="connsiteX2" y="connsiteY2"/>
                </a:cxn>
              </a:cxnLst>
              <a:rect l="l" t="t" r="r" b="b"/>
              <a:pathLst>
                <a:path w="37466" h="149864">
                  <a:moveTo>
                    <a:pt x="32478" y="28100"/>
                  </a:moveTo>
                  <a:cubicBezTo>
                    <a:pt x="32478" y="28100"/>
                    <a:pt x="51960" y="109401"/>
                    <a:pt x="38848" y="137876"/>
                  </a:cubicBezTo>
                  <a:cubicBezTo>
                    <a:pt x="38848" y="137876"/>
                    <a:pt x="19740" y="110900"/>
                    <a:pt x="32478" y="28100"/>
                  </a:cubicBezTo>
                  <a:close/>
                </a:path>
              </a:pathLst>
            </a:custGeom>
            <a:solidFill>
              <a:srgbClr val="41A0D7"/>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166E261-12CA-4F64-A62C-4A2B8426DC1F}"/>
                </a:ext>
              </a:extLst>
            </p:cNvPr>
            <p:cNvSpPr/>
            <p:nvPr/>
          </p:nvSpPr>
          <p:spPr>
            <a:xfrm>
              <a:off x="6024546" y="10362636"/>
              <a:ext cx="487115" cy="861819"/>
            </a:xfrm>
            <a:custGeom>
              <a:avLst/>
              <a:gdLst>
                <a:gd name="connsiteX0" fmla="*/ 467178 w 487058"/>
                <a:gd name="connsiteY0" fmla="*/ 610757 h 861719"/>
                <a:gd name="connsiteX1" fmla="*/ 155460 w 487058"/>
                <a:gd name="connsiteY1" fmla="*/ 822440 h 861719"/>
                <a:gd name="connsiteX2" fmla="*/ 181311 w 487058"/>
                <a:gd name="connsiteY2" fmla="*/ 170906 h 861719"/>
                <a:gd name="connsiteX3" fmla="*/ 380257 w 487058"/>
                <a:gd name="connsiteY3" fmla="*/ 32281 h 861719"/>
                <a:gd name="connsiteX4" fmla="*/ 474671 w 487058"/>
                <a:gd name="connsiteY4" fmla="*/ 134189 h 861719"/>
                <a:gd name="connsiteX5" fmla="*/ 406108 w 487058"/>
                <a:gd name="connsiteY5" fmla="*/ 244714 h 861719"/>
                <a:gd name="connsiteX6" fmla="*/ 398615 w 487058"/>
                <a:gd name="connsiteY6" fmla="*/ 278058 h 861719"/>
                <a:gd name="connsiteX7" fmla="*/ 370890 w 487058"/>
                <a:gd name="connsiteY7" fmla="*/ 280681 h 861719"/>
                <a:gd name="connsiteX8" fmla="*/ 467178 w 487058"/>
                <a:gd name="connsiteY8" fmla="*/ 610757 h 86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058" h="861719">
                  <a:moveTo>
                    <a:pt x="467178" y="610757"/>
                  </a:moveTo>
                  <a:cubicBezTo>
                    <a:pt x="429712" y="800335"/>
                    <a:pt x="252123" y="878639"/>
                    <a:pt x="155460" y="822440"/>
                  </a:cubicBezTo>
                  <a:cubicBezTo>
                    <a:pt x="-151762" y="645227"/>
                    <a:pt x="195174" y="367603"/>
                    <a:pt x="181311" y="170906"/>
                  </a:cubicBezTo>
                  <a:cubicBezTo>
                    <a:pt x="172694" y="49141"/>
                    <a:pt x="313567" y="15047"/>
                    <a:pt x="380257" y="32281"/>
                  </a:cubicBezTo>
                  <a:cubicBezTo>
                    <a:pt x="459685" y="52513"/>
                    <a:pt x="475046" y="96348"/>
                    <a:pt x="474671" y="134189"/>
                  </a:cubicBezTo>
                  <a:cubicBezTo>
                    <a:pt x="474296" y="202002"/>
                    <a:pt x="422219" y="219987"/>
                    <a:pt x="406108" y="244714"/>
                  </a:cubicBezTo>
                  <a:cubicBezTo>
                    <a:pt x="399739" y="251458"/>
                    <a:pt x="397866" y="263072"/>
                    <a:pt x="398615" y="278058"/>
                  </a:cubicBezTo>
                  <a:cubicBezTo>
                    <a:pt x="398990" y="282929"/>
                    <a:pt x="370141" y="275437"/>
                    <a:pt x="370890" y="280681"/>
                  </a:cubicBezTo>
                  <a:cubicBezTo>
                    <a:pt x="382879" y="363481"/>
                    <a:pt x="483288" y="529830"/>
                    <a:pt x="467178" y="610757"/>
                  </a:cubicBezTo>
                  <a:close/>
                </a:path>
              </a:pathLst>
            </a:custGeom>
            <a:solidFill>
              <a:srgbClr val="41378C"/>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987DF9D2-492D-44F1-9834-C8EAD0404840}"/>
                </a:ext>
              </a:extLst>
            </p:cNvPr>
            <p:cNvSpPr/>
            <p:nvPr/>
          </p:nvSpPr>
          <p:spPr>
            <a:xfrm>
              <a:off x="6359881" y="10557917"/>
              <a:ext cx="74941" cy="112411"/>
            </a:xfrm>
            <a:custGeom>
              <a:avLst/>
              <a:gdLst>
                <a:gd name="connsiteX0" fmla="*/ 80552 w 74932"/>
                <a:gd name="connsiteY0" fmla="*/ 66315 h 112398"/>
                <a:gd name="connsiteX1" fmla="*/ 65191 w 74932"/>
                <a:gd name="connsiteY1" fmla="*/ 108277 h 112398"/>
                <a:gd name="connsiteX2" fmla="*/ 28100 w 74932"/>
                <a:gd name="connsiteY2" fmla="*/ 60695 h 112398"/>
                <a:gd name="connsiteX3" fmla="*/ 50954 w 74932"/>
                <a:gd name="connsiteY3" fmla="*/ 28100 h 112398"/>
                <a:gd name="connsiteX4" fmla="*/ 80552 w 74932"/>
                <a:gd name="connsiteY4" fmla="*/ 66315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12398">
                  <a:moveTo>
                    <a:pt x="80552" y="66315"/>
                  </a:moveTo>
                  <a:cubicBezTo>
                    <a:pt x="80552" y="87295"/>
                    <a:pt x="81676" y="108277"/>
                    <a:pt x="65191" y="108277"/>
                  </a:cubicBezTo>
                  <a:cubicBezTo>
                    <a:pt x="48706" y="108277"/>
                    <a:pt x="28100" y="81676"/>
                    <a:pt x="28100" y="60695"/>
                  </a:cubicBezTo>
                  <a:cubicBezTo>
                    <a:pt x="28100" y="39714"/>
                    <a:pt x="34469" y="28100"/>
                    <a:pt x="50954" y="28100"/>
                  </a:cubicBezTo>
                  <a:cubicBezTo>
                    <a:pt x="67439" y="28100"/>
                    <a:pt x="80552" y="45334"/>
                    <a:pt x="80552" y="66315"/>
                  </a:cubicBezTo>
                  <a:close/>
                </a:path>
              </a:pathLst>
            </a:custGeom>
            <a:solidFill>
              <a:srgbClr val="FCAE6E"/>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96CAFC8-0283-46C0-958E-A20CADD325B3}"/>
                </a:ext>
              </a:extLst>
            </p:cNvPr>
            <p:cNvSpPr/>
            <p:nvPr/>
          </p:nvSpPr>
          <p:spPr>
            <a:xfrm>
              <a:off x="6058621" y="11325686"/>
              <a:ext cx="562056" cy="824348"/>
            </a:xfrm>
            <a:custGeom>
              <a:avLst/>
              <a:gdLst>
                <a:gd name="connsiteX0" fmla="*/ 483312 w 561990"/>
                <a:gd name="connsiteY0" fmla="*/ 40089 h 824253"/>
                <a:gd name="connsiteX1" fmla="*/ 544007 w 561990"/>
                <a:gd name="connsiteY1" fmla="*/ 753068 h 824253"/>
                <a:gd name="connsiteX2" fmla="*/ 28100 w 561990"/>
                <a:gd name="connsiteY2" fmla="*/ 701365 h 824253"/>
                <a:gd name="connsiteX3" fmla="*/ 110900 w 561990"/>
                <a:gd name="connsiteY3" fmla="*/ 28100 h 824253"/>
                <a:gd name="connsiteX4" fmla="*/ 483312 w 561990"/>
                <a:gd name="connsiteY4" fmla="*/ 40089 h 82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0" h="824253">
                  <a:moveTo>
                    <a:pt x="483312" y="40089"/>
                  </a:moveTo>
                  <a:lnTo>
                    <a:pt x="544007" y="753068"/>
                  </a:lnTo>
                  <a:cubicBezTo>
                    <a:pt x="544007" y="753068"/>
                    <a:pt x="198945" y="906304"/>
                    <a:pt x="28100" y="701365"/>
                  </a:cubicBezTo>
                  <a:cubicBezTo>
                    <a:pt x="31097" y="515533"/>
                    <a:pt x="53202" y="149864"/>
                    <a:pt x="110900" y="28100"/>
                  </a:cubicBezTo>
                  <a:cubicBezTo>
                    <a:pt x="187705" y="77930"/>
                    <a:pt x="477692" y="109026"/>
                    <a:pt x="483312" y="40089"/>
                  </a:cubicBezTo>
                  <a:close/>
                </a:path>
              </a:pathLst>
            </a:custGeom>
            <a:solidFill>
              <a:srgbClr val="FF3C3C"/>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05D9744-1B0B-45B2-AFCE-66BC62C7D39F}"/>
                </a:ext>
              </a:extLst>
            </p:cNvPr>
            <p:cNvSpPr/>
            <p:nvPr/>
          </p:nvSpPr>
          <p:spPr>
            <a:xfrm>
              <a:off x="8726871" y="12731309"/>
              <a:ext cx="749408" cy="449645"/>
            </a:xfrm>
            <a:custGeom>
              <a:avLst/>
              <a:gdLst>
                <a:gd name="connsiteX0" fmla="*/ 28489 w 749321"/>
                <a:gd name="connsiteY0" fmla="*/ 145635 h 449592"/>
                <a:gd name="connsiteX1" fmla="*/ 358191 w 749321"/>
                <a:gd name="connsiteY1" fmla="*/ 419511 h 449592"/>
                <a:gd name="connsiteX2" fmla="*/ 721237 w 749321"/>
                <a:gd name="connsiteY2" fmla="*/ 322099 h 449592"/>
                <a:gd name="connsiteX3" fmla="*/ 391536 w 749321"/>
                <a:gd name="connsiteY3" fmla="*/ 48223 h 449592"/>
                <a:gd name="connsiteX4" fmla="*/ 28489 w 749321"/>
                <a:gd name="connsiteY4" fmla="*/ 145635 h 44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1" h="449592">
                  <a:moveTo>
                    <a:pt x="28489" y="145635"/>
                  </a:moveTo>
                  <a:cubicBezTo>
                    <a:pt x="19497" y="248291"/>
                    <a:pt x="167114" y="370805"/>
                    <a:pt x="358191" y="419511"/>
                  </a:cubicBezTo>
                  <a:cubicBezTo>
                    <a:pt x="549267" y="468217"/>
                    <a:pt x="711871" y="424756"/>
                    <a:pt x="721237" y="322099"/>
                  </a:cubicBezTo>
                  <a:cubicBezTo>
                    <a:pt x="730229" y="219442"/>
                    <a:pt x="582612" y="96928"/>
                    <a:pt x="391536" y="48223"/>
                  </a:cubicBezTo>
                  <a:cubicBezTo>
                    <a:pt x="200084" y="-858"/>
                    <a:pt x="37482" y="42977"/>
                    <a:pt x="28489" y="145635"/>
                  </a:cubicBezTo>
                  <a:close/>
                </a:path>
              </a:pathLst>
            </a:custGeom>
            <a:solidFill>
              <a:srgbClr val="C8E6EB"/>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2EA97AAD-59B7-4AAA-9F93-7A87DF7EA0AD}"/>
                </a:ext>
              </a:extLst>
            </p:cNvPr>
            <p:cNvSpPr/>
            <p:nvPr/>
          </p:nvSpPr>
          <p:spPr>
            <a:xfrm>
              <a:off x="8752741" y="11041286"/>
              <a:ext cx="262292" cy="674467"/>
            </a:xfrm>
            <a:custGeom>
              <a:avLst/>
              <a:gdLst>
                <a:gd name="connsiteX0" fmla="*/ 28100 w 262262"/>
                <a:gd name="connsiteY0" fmla="*/ 579225 h 674388"/>
                <a:gd name="connsiteX1" fmla="*/ 138250 w 262262"/>
                <a:gd name="connsiteY1" fmla="*/ 497924 h 674388"/>
                <a:gd name="connsiteX2" fmla="*/ 231541 w 262262"/>
                <a:gd name="connsiteY2" fmla="*/ 28100 h 674388"/>
                <a:gd name="connsiteX3" fmla="*/ 260390 w 262262"/>
                <a:gd name="connsiteY3" fmla="*/ 591214 h 674388"/>
                <a:gd name="connsiteX4" fmla="*/ 97412 w 262262"/>
                <a:gd name="connsiteY4" fmla="*/ 677387 h 674388"/>
                <a:gd name="connsiteX5" fmla="*/ 28100 w 262262"/>
                <a:gd name="connsiteY5" fmla="*/ 579225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262" h="674388">
                  <a:moveTo>
                    <a:pt x="28100" y="579225"/>
                  </a:moveTo>
                  <a:cubicBezTo>
                    <a:pt x="28100" y="579225"/>
                    <a:pt x="78304" y="514409"/>
                    <a:pt x="138250" y="497924"/>
                  </a:cubicBezTo>
                  <a:cubicBezTo>
                    <a:pt x="198196" y="481064"/>
                    <a:pt x="131131" y="143121"/>
                    <a:pt x="231541" y="28100"/>
                  </a:cubicBezTo>
                  <a:lnTo>
                    <a:pt x="260390" y="591214"/>
                  </a:lnTo>
                  <a:cubicBezTo>
                    <a:pt x="260390" y="591214"/>
                    <a:pt x="133380" y="668020"/>
                    <a:pt x="97412" y="677387"/>
                  </a:cubicBezTo>
                  <a:cubicBezTo>
                    <a:pt x="61819" y="687127"/>
                    <a:pt x="28100" y="579225"/>
                    <a:pt x="28100" y="579225"/>
                  </a:cubicBezTo>
                  <a:close/>
                </a:path>
              </a:pathLst>
            </a:custGeom>
            <a:solidFill>
              <a:srgbClr val="AAC85A"/>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F93BAD1-D70E-4E18-B7AE-DDBDCDBB035C}"/>
                </a:ext>
              </a:extLst>
            </p:cNvPr>
            <p:cNvSpPr/>
            <p:nvPr/>
          </p:nvSpPr>
          <p:spPr>
            <a:xfrm>
              <a:off x="8911615" y="11026298"/>
              <a:ext cx="112411" cy="636997"/>
            </a:xfrm>
            <a:custGeom>
              <a:avLst/>
              <a:gdLst>
                <a:gd name="connsiteX0" fmla="*/ 32221 w 112398"/>
                <a:gd name="connsiteY0" fmla="*/ 149864 h 636922"/>
                <a:gd name="connsiteX1" fmla="*/ 53951 w 112398"/>
                <a:gd name="connsiteY1" fmla="*/ 460832 h 636922"/>
                <a:gd name="connsiteX2" fmla="*/ 65940 w 112398"/>
                <a:gd name="connsiteY2" fmla="*/ 627556 h 636922"/>
                <a:gd name="connsiteX3" fmla="*/ 101908 w 112398"/>
                <a:gd name="connsiteY3" fmla="*/ 606201 h 636922"/>
                <a:gd name="connsiteX4" fmla="*/ 83175 w 112398"/>
                <a:gd name="connsiteY4" fmla="*/ 28100 h 636922"/>
                <a:gd name="connsiteX5" fmla="*/ 28100 w 112398"/>
                <a:gd name="connsiteY5" fmla="*/ 144245 h 636922"/>
                <a:gd name="connsiteX6" fmla="*/ 32221 w 112398"/>
                <a:gd name="connsiteY6" fmla="*/ 149864 h 63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98" h="636922">
                  <a:moveTo>
                    <a:pt x="32221" y="149864"/>
                  </a:moveTo>
                  <a:cubicBezTo>
                    <a:pt x="32221" y="259266"/>
                    <a:pt x="54326" y="351432"/>
                    <a:pt x="53951" y="460832"/>
                  </a:cubicBezTo>
                  <a:cubicBezTo>
                    <a:pt x="53951" y="515533"/>
                    <a:pt x="57697" y="632427"/>
                    <a:pt x="65940" y="627556"/>
                  </a:cubicBezTo>
                  <a:cubicBezTo>
                    <a:pt x="86922" y="615193"/>
                    <a:pt x="101908" y="606201"/>
                    <a:pt x="101908" y="606201"/>
                  </a:cubicBezTo>
                  <a:lnTo>
                    <a:pt x="83175" y="28100"/>
                  </a:lnTo>
                  <a:cubicBezTo>
                    <a:pt x="61444" y="53202"/>
                    <a:pt x="38216" y="92166"/>
                    <a:pt x="28100" y="144245"/>
                  </a:cubicBezTo>
                  <a:cubicBezTo>
                    <a:pt x="30347" y="144993"/>
                    <a:pt x="32221" y="146867"/>
                    <a:pt x="32221" y="149864"/>
                  </a:cubicBezTo>
                  <a:close/>
                </a:path>
              </a:pathLst>
            </a:custGeom>
            <a:solidFill>
              <a:srgbClr val="82BE50"/>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A6A76397-8083-43B3-B88D-F7B29EDFFDD1}"/>
                </a:ext>
              </a:extLst>
            </p:cNvPr>
            <p:cNvSpPr/>
            <p:nvPr/>
          </p:nvSpPr>
          <p:spPr>
            <a:xfrm>
              <a:off x="8958454" y="11713129"/>
              <a:ext cx="449645" cy="1199053"/>
            </a:xfrm>
            <a:custGeom>
              <a:avLst/>
              <a:gdLst>
                <a:gd name="connsiteX0" fmla="*/ 439102 w 449592"/>
                <a:gd name="connsiteY0" fmla="*/ 1192545 h 1198913"/>
                <a:gd name="connsiteX1" fmla="*/ 425614 w 449592"/>
                <a:gd name="connsiteY1" fmla="*/ 631678 h 1198913"/>
                <a:gd name="connsiteX2" fmla="*/ 430485 w 449592"/>
                <a:gd name="connsiteY2" fmla="*/ 49830 h 1198913"/>
                <a:gd name="connsiteX3" fmla="*/ 48331 w 449592"/>
                <a:gd name="connsiteY3" fmla="*/ 28100 h 1198913"/>
                <a:gd name="connsiteX4" fmla="*/ 48331 w 449592"/>
                <a:gd name="connsiteY4" fmla="*/ 227794 h 1198913"/>
                <a:gd name="connsiteX5" fmla="*/ 28100 w 449592"/>
                <a:gd name="connsiteY5" fmla="*/ 266384 h 1198913"/>
                <a:gd name="connsiteX6" fmla="*/ 48331 w 449592"/>
                <a:gd name="connsiteY6" fmla="*/ 318461 h 1198913"/>
                <a:gd name="connsiteX7" fmla="*/ 80177 w 449592"/>
                <a:gd name="connsiteY7" fmla="*/ 1061414 h 1198913"/>
                <a:gd name="connsiteX8" fmla="*/ 222548 w 449592"/>
                <a:gd name="connsiteY8" fmla="*/ 1064786 h 1198913"/>
                <a:gd name="connsiteX9" fmla="*/ 207562 w 449592"/>
                <a:gd name="connsiteY9" fmla="*/ 608823 h 1198913"/>
                <a:gd name="connsiteX10" fmla="*/ 212058 w 449592"/>
                <a:gd name="connsiteY10" fmla="*/ 352556 h 1198913"/>
                <a:gd name="connsiteX11" fmla="*/ 269756 w 449592"/>
                <a:gd name="connsiteY11" fmla="*/ 645541 h 1198913"/>
                <a:gd name="connsiteX12" fmla="*/ 302726 w 449592"/>
                <a:gd name="connsiteY12" fmla="*/ 1168941 h 1198913"/>
                <a:gd name="connsiteX13" fmla="*/ 439102 w 449592"/>
                <a:gd name="connsiteY13" fmla="*/ 1192545 h 119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592" h="1198913">
                  <a:moveTo>
                    <a:pt x="439102" y="1192545"/>
                  </a:moveTo>
                  <a:cubicBezTo>
                    <a:pt x="439102" y="1192545"/>
                    <a:pt x="425614" y="685630"/>
                    <a:pt x="425614" y="631678"/>
                  </a:cubicBezTo>
                  <a:cubicBezTo>
                    <a:pt x="425614" y="577727"/>
                    <a:pt x="482563" y="215805"/>
                    <a:pt x="430485" y="49830"/>
                  </a:cubicBezTo>
                  <a:lnTo>
                    <a:pt x="48331" y="28100"/>
                  </a:lnTo>
                  <a:cubicBezTo>
                    <a:pt x="48331" y="28100"/>
                    <a:pt x="48331" y="136752"/>
                    <a:pt x="48331" y="227794"/>
                  </a:cubicBezTo>
                  <a:cubicBezTo>
                    <a:pt x="48331" y="241657"/>
                    <a:pt x="28100" y="254020"/>
                    <a:pt x="28100" y="266384"/>
                  </a:cubicBezTo>
                  <a:cubicBezTo>
                    <a:pt x="28100" y="285866"/>
                    <a:pt x="48331" y="304974"/>
                    <a:pt x="48331" y="318461"/>
                  </a:cubicBezTo>
                  <a:cubicBezTo>
                    <a:pt x="48331" y="406882"/>
                    <a:pt x="88045" y="807769"/>
                    <a:pt x="80177" y="1061414"/>
                  </a:cubicBezTo>
                  <a:lnTo>
                    <a:pt x="222548" y="1064786"/>
                  </a:lnTo>
                  <a:cubicBezTo>
                    <a:pt x="222548" y="1064786"/>
                    <a:pt x="237535" y="739955"/>
                    <a:pt x="207562" y="608823"/>
                  </a:cubicBezTo>
                  <a:cubicBezTo>
                    <a:pt x="206063" y="529771"/>
                    <a:pt x="212058" y="352556"/>
                    <a:pt x="212058" y="352556"/>
                  </a:cubicBezTo>
                  <a:cubicBezTo>
                    <a:pt x="212058" y="352556"/>
                    <a:pt x="264136" y="590465"/>
                    <a:pt x="269756" y="645541"/>
                  </a:cubicBezTo>
                  <a:cubicBezTo>
                    <a:pt x="275376" y="700991"/>
                    <a:pt x="302726" y="1168941"/>
                    <a:pt x="302726" y="1168941"/>
                  </a:cubicBezTo>
                  <a:cubicBezTo>
                    <a:pt x="302726" y="1168941"/>
                    <a:pt x="386650" y="1192545"/>
                    <a:pt x="439102" y="1192545"/>
                  </a:cubicBezTo>
                  <a:close/>
                </a:path>
              </a:pathLst>
            </a:custGeom>
            <a:solidFill>
              <a:srgbClr val="0073AA"/>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47226489-A0CD-4FD0-A851-786244EB8C6F}"/>
                </a:ext>
              </a:extLst>
            </p:cNvPr>
            <p:cNvSpPr/>
            <p:nvPr/>
          </p:nvSpPr>
          <p:spPr>
            <a:xfrm>
              <a:off x="8939647" y="10980401"/>
              <a:ext cx="599526" cy="936759"/>
            </a:xfrm>
            <a:custGeom>
              <a:avLst/>
              <a:gdLst>
                <a:gd name="connsiteX0" fmla="*/ 590537 w 599456"/>
                <a:gd name="connsiteY0" fmla="*/ 410811 h 936651"/>
                <a:gd name="connsiteX1" fmla="*/ 525721 w 599456"/>
                <a:gd name="connsiteY1" fmla="*/ 240341 h 936651"/>
                <a:gd name="connsiteX2" fmla="*/ 321905 w 599456"/>
                <a:gd name="connsiteY2" fmla="*/ 84857 h 936651"/>
                <a:gd name="connsiteX3" fmla="*/ 43158 w 599456"/>
                <a:gd name="connsiteY3" fmla="*/ 105088 h 936651"/>
                <a:gd name="connsiteX4" fmla="*/ 33417 w 599456"/>
                <a:gd name="connsiteY4" fmla="*/ 382712 h 936651"/>
                <a:gd name="connsiteX5" fmla="*/ 48778 w 599456"/>
                <a:gd name="connsiteY5" fmla="*/ 836426 h 936651"/>
                <a:gd name="connsiteX6" fmla="*/ 205761 w 599456"/>
                <a:gd name="connsiteY6" fmla="*/ 920350 h 936651"/>
                <a:gd name="connsiteX7" fmla="*/ 478888 w 599456"/>
                <a:gd name="connsiteY7" fmla="*/ 859280 h 936651"/>
                <a:gd name="connsiteX8" fmla="*/ 468772 w 599456"/>
                <a:gd name="connsiteY8" fmla="*/ 438911 h 936651"/>
                <a:gd name="connsiteX9" fmla="*/ 590537 w 599456"/>
                <a:gd name="connsiteY9" fmla="*/ 410811 h 93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9456" h="936651">
                  <a:moveTo>
                    <a:pt x="590537" y="410811"/>
                  </a:moveTo>
                  <a:cubicBezTo>
                    <a:pt x="590537" y="410811"/>
                    <a:pt x="574801" y="343748"/>
                    <a:pt x="525721" y="240341"/>
                  </a:cubicBezTo>
                  <a:cubicBezTo>
                    <a:pt x="497621" y="181144"/>
                    <a:pt x="417818" y="131690"/>
                    <a:pt x="321905" y="84857"/>
                  </a:cubicBezTo>
                  <a:cubicBezTo>
                    <a:pt x="138696" y="-4312"/>
                    <a:pt x="67511" y="18541"/>
                    <a:pt x="43158" y="105088"/>
                  </a:cubicBezTo>
                  <a:cubicBezTo>
                    <a:pt x="31918" y="145177"/>
                    <a:pt x="21428" y="298039"/>
                    <a:pt x="33417" y="382712"/>
                  </a:cubicBezTo>
                  <a:cubicBezTo>
                    <a:pt x="52899" y="520961"/>
                    <a:pt x="60767" y="749880"/>
                    <a:pt x="48778" y="836426"/>
                  </a:cubicBezTo>
                  <a:cubicBezTo>
                    <a:pt x="46530" y="853660"/>
                    <a:pt x="98233" y="896746"/>
                    <a:pt x="205761" y="920350"/>
                  </a:cubicBezTo>
                  <a:cubicBezTo>
                    <a:pt x="283690" y="937584"/>
                    <a:pt x="461654" y="931590"/>
                    <a:pt x="478888" y="859280"/>
                  </a:cubicBezTo>
                  <a:lnTo>
                    <a:pt x="468772" y="438911"/>
                  </a:lnTo>
                  <a:lnTo>
                    <a:pt x="590537" y="410811"/>
                  </a:lnTo>
                  <a:close/>
                </a:path>
              </a:pathLst>
            </a:custGeom>
            <a:solidFill>
              <a:srgbClr val="AAC85A"/>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81B2E243-5AF4-4299-A5F5-A259E202F172}"/>
                </a:ext>
              </a:extLst>
            </p:cNvPr>
            <p:cNvSpPr/>
            <p:nvPr/>
          </p:nvSpPr>
          <p:spPr>
            <a:xfrm>
              <a:off x="9275260" y="11134588"/>
              <a:ext cx="149881" cy="599526"/>
            </a:xfrm>
            <a:custGeom>
              <a:avLst/>
              <a:gdLst>
                <a:gd name="connsiteX0" fmla="*/ 133197 w 149864"/>
                <a:gd name="connsiteY0" fmla="*/ 261512 h 599456"/>
                <a:gd name="connsiteX1" fmla="*/ 108095 w 149864"/>
                <a:gd name="connsiteY1" fmla="*/ 245777 h 599456"/>
                <a:gd name="connsiteX2" fmla="*/ 67632 w 149864"/>
                <a:gd name="connsiteY2" fmla="*/ 146491 h 599456"/>
                <a:gd name="connsiteX3" fmla="*/ 86740 w 149864"/>
                <a:gd name="connsiteY3" fmla="*/ 28100 h 599456"/>
                <a:gd name="connsiteX4" fmla="*/ 55643 w 149864"/>
                <a:gd name="connsiteY4" fmla="*/ 107527 h 599456"/>
                <a:gd name="connsiteX5" fmla="*/ 30166 w 149864"/>
                <a:gd name="connsiteY5" fmla="*/ 225170 h 599456"/>
                <a:gd name="connsiteX6" fmla="*/ 50398 w 149864"/>
                <a:gd name="connsiteY6" fmla="*/ 304973 h 599456"/>
                <a:gd name="connsiteX7" fmla="*/ 110343 w 149864"/>
                <a:gd name="connsiteY7" fmla="*/ 467951 h 599456"/>
                <a:gd name="connsiteX8" fmla="*/ 140691 w 149864"/>
                <a:gd name="connsiteY8" fmla="*/ 578475 h 599456"/>
                <a:gd name="connsiteX9" fmla="*/ 133197 w 149864"/>
                <a:gd name="connsiteY9" fmla="*/ 261512 h 59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64" h="599456">
                  <a:moveTo>
                    <a:pt x="133197" y="261512"/>
                  </a:moveTo>
                  <a:lnTo>
                    <a:pt x="108095" y="245777"/>
                  </a:lnTo>
                  <a:cubicBezTo>
                    <a:pt x="108095" y="245777"/>
                    <a:pt x="41406" y="213931"/>
                    <a:pt x="67632" y="146491"/>
                  </a:cubicBezTo>
                  <a:cubicBezTo>
                    <a:pt x="90111" y="88419"/>
                    <a:pt x="86740" y="28100"/>
                    <a:pt x="86740" y="28100"/>
                  </a:cubicBezTo>
                  <a:cubicBezTo>
                    <a:pt x="86740" y="28100"/>
                    <a:pt x="59015" y="91042"/>
                    <a:pt x="55643" y="107527"/>
                  </a:cubicBezTo>
                  <a:cubicBezTo>
                    <a:pt x="52271" y="124013"/>
                    <a:pt x="62761" y="229666"/>
                    <a:pt x="30166" y="225170"/>
                  </a:cubicBezTo>
                  <a:cubicBezTo>
                    <a:pt x="30166" y="225170"/>
                    <a:pt x="18551" y="276499"/>
                    <a:pt x="50398" y="304973"/>
                  </a:cubicBezTo>
                  <a:cubicBezTo>
                    <a:pt x="136570" y="381404"/>
                    <a:pt x="72502" y="391520"/>
                    <a:pt x="110343" y="467951"/>
                  </a:cubicBezTo>
                  <a:cubicBezTo>
                    <a:pt x="116713" y="481064"/>
                    <a:pt x="133572" y="554497"/>
                    <a:pt x="140691" y="578475"/>
                  </a:cubicBezTo>
                  <a:lnTo>
                    <a:pt x="133197" y="261512"/>
                  </a:lnTo>
                  <a:close/>
                </a:path>
              </a:pathLst>
            </a:custGeom>
            <a:solidFill>
              <a:srgbClr val="82BE50"/>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6142FF68-2248-4296-B276-14A9A98F593B}"/>
                </a:ext>
              </a:extLst>
            </p:cNvPr>
            <p:cNvSpPr/>
            <p:nvPr/>
          </p:nvSpPr>
          <p:spPr>
            <a:xfrm>
              <a:off x="9072738" y="10926251"/>
              <a:ext cx="187352" cy="187352"/>
            </a:xfrm>
            <a:custGeom>
              <a:avLst/>
              <a:gdLst>
                <a:gd name="connsiteX0" fmla="*/ 100409 w 187330"/>
                <a:gd name="connsiteY0" fmla="*/ 188080 h 187330"/>
                <a:gd name="connsiteX1" fmla="*/ 111649 w 187330"/>
                <a:gd name="connsiteY1" fmla="*/ 188080 h 187330"/>
                <a:gd name="connsiteX2" fmla="*/ 176840 w 187330"/>
                <a:gd name="connsiteY2" fmla="*/ 122889 h 187330"/>
                <a:gd name="connsiteX3" fmla="*/ 176840 w 187330"/>
                <a:gd name="connsiteY3" fmla="*/ 28100 h 187330"/>
                <a:gd name="connsiteX4" fmla="*/ 28100 w 187330"/>
                <a:gd name="connsiteY4" fmla="*/ 28100 h 187330"/>
                <a:gd name="connsiteX5" fmla="*/ 28100 w 187330"/>
                <a:gd name="connsiteY5" fmla="*/ 115771 h 187330"/>
                <a:gd name="connsiteX6" fmla="*/ 100409 w 187330"/>
                <a:gd name="connsiteY6" fmla="*/ 188080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330" h="187330">
                  <a:moveTo>
                    <a:pt x="100409" y="188080"/>
                  </a:moveTo>
                  <a:lnTo>
                    <a:pt x="111649" y="188080"/>
                  </a:lnTo>
                  <a:cubicBezTo>
                    <a:pt x="147616" y="188080"/>
                    <a:pt x="176840" y="158857"/>
                    <a:pt x="176840" y="122889"/>
                  </a:cubicBezTo>
                  <a:lnTo>
                    <a:pt x="176840" y="28100"/>
                  </a:lnTo>
                  <a:lnTo>
                    <a:pt x="28100" y="28100"/>
                  </a:lnTo>
                  <a:lnTo>
                    <a:pt x="28100" y="115771"/>
                  </a:lnTo>
                  <a:cubicBezTo>
                    <a:pt x="28100" y="155859"/>
                    <a:pt x="60695" y="188080"/>
                    <a:pt x="100409" y="188080"/>
                  </a:cubicBezTo>
                  <a:close/>
                </a:path>
              </a:pathLst>
            </a:custGeom>
            <a:solidFill>
              <a:srgbClr val="FCAE6E"/>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F4045EA4-836D-474F-A243-6CC0607E6FA9}"/>
                </a:ext>
              </a:extLst>
            </p:cNvPr>
            <p:cNvSpPr/>
            <p:nvPr/>
          </p:nvSpPr>
          <p:spPr>
            <a:xfrm>
              <a:off x="9073113" y="10926251"/>
              <a:ext cx="187352" cy="187352"/>
            </a:xfrm>
            <a:custGeom>
              <a:avLst/>
              <a:gdLst>
                <a:gd name="connsiteX0" fmla="*/ 163727 w 187330"/>
                <a:gd name="connsiteY0" fmla="*/ 28100 h 187330"/>
                <a:gd name="connsiteX1" fmla="*/ 95913 w 187330"/>
                <a:gd name="connsiteY1" fmla="*/ 158482 h 187330"/>
                <a:gd name="connsiteX2" fmla="*/ 95913 w 187330"/>
                <a:gd name="connsiteY2" fmla="*/ 158482 h 187330"/>
                <a:gd name="connsiteX3" fmla="*/ 28100 w 187330"/>
                <a:gd name="connsiteY3" fmla="*/ 114272 h 187330"/>
                <a:gd name="connsiteX4" fmla="*/ 28100 w 187330"/>
                <a:gd name="connsiteY4" fmla="*/ 28100 h 187330"/>
                <a:gd name="connsiteX5" fmla="*/ 163727 w 187330"/>
                <a:gd name="connsiteY5" fmla="*/ 28100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30" h="187330">
                  <a:moveTo>
                    <a:pt x="163727" y="28100"/>
                  </a:moveTo>
                  <a:cubicBezTo>
                    <a:pt x="163727" y="96288"/>
                    <a:pt x="143495" y="139000"/>
                    <a:pt x="95913" y="158482"/>
                  </a:cubicBezTo>
                  <a:lnTo>
                    <a:pt x="95913" y="158482"/>
                  </a:lnTo>
                  <a:cubicBezTo>
                    <a:pt x="64067" y="172719"/>
                    <a:pt x="28100" y="149115"/>
                    <a:pt x="28100" y="114272"/>
                  </a:cubicBezTo>
                  <a:lnTo>
                    <a:pt x="28100" y="28100"/>
                  </a:lnTo>
                  <a:lnTo>
                    <a:pt x="163727" y="28100"/>
                  </a:lnTo>
                  <a:close/>
                </a:path>
              </a:pathLst>
            </a:custGeom>
            <a:solidFill>
              <a:srgbClr val="FF9669"/>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CE35623C-F9E8-4CA6-B3AC-8202614EDB78}"/>
                </a:ext>
              </a:extLst>
            </p:cNvPr>
            <p:cNvSpPr/>
            <p:nvPr/>
          </p:nvSpPr>
          <p:spPr>
            <a:xfrm>
              <a:off x="9017161" y="10706300"/>
              <a:ext cx="224822" cy="374704"/>
            </a:xfrm>
            <a:custGeom>
              <a:avLst/>
              <a:gdLst>
                <a:gd name="connsiteX0" fmla="*/ 28595 w 224796"/>
                <a:gd name="connsiteY0" fmla="*/ 183210 h 374660"/>
                <a:gd name="connsiteX1" fmla="*/ 104276 w 224796"/>
                <a:gd name="connsiteY1" fmla="*/ 358925 h 374660"/>
                <a:gd name="connsiteX2" fmla="*/ 232410 w 224796"/>
                <a:gd name="connsiteY2" fmla="*/ 180962 h 374660"/>
                <a:gd name="connsiteX3" fmla="*/ 152982 w 224796"/>
                <a:gd name="connsiteY3" fmla="*/ 28100 h 374660"/>
                <a:gd name="connsiteX4" fmla="*/ 28595 w 224796"/>
                <a:gd name="connsiteY4" fmla="*/ 183210 h 37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96" h="374660">
                  <a:moveTo>
                    <a:pt x="28595" y="183210"/>
                  </a:moveTo>
                  <a:cubicBezTo>
                    <a:pt x="34964" y="281745"/>
                    <a:pt x="53697" y="358925"/>
                    <a:pt x="104276" y="358925"/>
                  </a:cubicBezTo>
                  <a:cubicBezTo>
                    <a:pt x="179208" y="358925"/>
                    <a:pt x="232410" y="279871"/>
                    <a:pt x="232410" y="180962"/>
                  </a:cubicBezTo>
                  <a:cubicBezTo>
                    <a:pt x="232410" y="82051"/>
                    <a:pt x="227914" y="28100"/>
                    <a:pt x="152982" y="28100"/>
                  </a:cubicBezTo>
                  <a:cubicBezTo>
                    <a:pt x="78050" y="28100"/>
                    <a:pt x="22226" y="86173"/>
                    <a:pt x="28595" y="183210"/>
                  </a:cubicBezTo>
                  <a:close/>
                </a:path>
              </a:pathLst>
            </a:custGeom>
            <a:solidFill>
              <a:srgbClr val="FCAE6E"/>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2D2A676F-D569-4497-8582-B2C5B7063A47}"/>
                </a:ext>
              </a:extLst>
            </p:cNvPr>
            <p:cNvSpPr/>
            <p:nvPr/>
          </p:nvSpPr>
          <p:spPr>
            <a:xfrm>
              <a:off x="9199388" y="10816838"/>
              <a:ext cx="112411" cy="224822"/>
            </a:xfrm>
            <a:custGeom>
              <a:avLst/>
              <a:gdLst>
                <a:gd name="connsiteX0" fmla="*/ 104156 w 112398"/>
                <a:gd name="connsiteY0" fmla="*/ 28100 h 224796"/>
                <a:gd name="connsiteX1" fmla="*/ 28100 w 112398"/>
                <a:gd name="connsiteY1" fmla="*/ 56199 h 224796"/>
                <a:gd name="connsiteX2" fmla="*/ 39339 w 112398"/>
                <a:gd name="connsiteY2" fmla="*/ 93290 h 224796"/>
                <a:gd name="connsiteX3" fmla="*/ 50579 w 112398"/>
                <a:gd name="connsiteY3" fmla="*/ 207936 h 224796"/>
                <a:gd name="connsiteX4" fmla="*/ 85797 w 112398"/>
                <a:gd name="connsiteY4" fmla="*/ 175341 h 224796"/>
                <a:gd name="connsiteX5" fmla="*/ 104156 w 112398"/>
                <a:gd name="connsiteY5" fmla="*/ 28100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98" h="224796">
                  <a:moveTo>
                    <a:pt x="104156" y="28100"/>
                  </a:moveTo>
                  <a:cubicBezTo>
                    <a:pt x="78304" y="37466"/>
                    <a:pt x="55450" y="51703"/>
                    <a:pt x="28100" y="56199"/>
                  </a:cubicBezTo>
                  <a:cubicBezTo>
                    <a:pt x="32970" y="64817"/>
                    <a:pt x="35967" y="76805"/>
                    <a:pt x="39339" y="93290"/>
                  </a:cubicBezTo>
                  <a:cubicBezTo>
                    <a:pt x="52078" y="158482"/>
                    <a:pt x="50579" y="207936"/>
                    <a:pt x="50579" y="207936"/>
                  </a:cubicBezTo>
                  <a:cubicBezTo>
                    <a:pt x="58821" y="207936"/>
                    <a:pt x="84673" y="207562"/>
                    <a:pt x="85797" y="175341"/>
                  </a:cubicBezTo>
                  <a:cubicBezTo>
                    <a:pt x="55075" y="177964"/>
                    <a:pt x="116144" y="91417"/>
                    <a:pt x="104156" y="28100"/>
                  </a:cubicBezTo>
                  <a:close/>
                </a:path>
              </a:pathLst>
            </a:custGeom>
            <a:solidFill>
              <a:srgbClr val="00558C"/>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81BABAAD-11CF-4B29-AE7E-C2713618F656}"/>
                </a:ext>
              </a:extLst>
            </p:cNvPr>
            <p:cNvSpPr/>
            <p:nvPr/>
          </p:nvSpPr>
          <p:spPr>
            <a:xfrm>
              <a:off x="9185511" y="10857305"/>
              <a:ext cx="112411" cy="112411"/>
            </a:xfrm>
            <a:custGeom>
              <a:avLst/>
              <a:gdLst>
                <a:gd name="connsiteX0" fmla="*/ 28112 w 112398"/>
                <a:gd name="connsiteY0" fmla="*/ 71935 h 112398"/>
                <a:gd name="connsiteX1" fmla="*/ 45722 w 112398"/>
                <a:gd name="connsiteY1" fmla="*/ 120267 h 112398"/>
                <a:gd name="connsiteX2" fmla="*/ 88433 w 112398"/>
                <a:gd name="connsiteY2" fmla="*/ 65566 h 112398"/>
                <a:gd name="connsiteX3" fmla="*/ 62207 w 112398"/>
                <a:gd name="connsiteY3" fmla="*/ 28100 h 112398"/>
                <a:gd name="connsiteX4" fmla="*/ 28112 w 112398"/>
                <a:gd name="connsiteY4" fmla="*/ 71935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8" h="112398">
                  <a:moveTo>
                    <a:pt x="28112" y="71935"/>
                  </a:moveTo>
                  <a:cubicBezTo>
                    <a:pt x="28112" y="96288"/>
                    <a:pt x="26989" y="120267"/>
                    <a:pt x="45722" y="120267"/>
                  </a:cubicBezTo>
                  <a:cubicBezTo>
                    <a:pt x="64455" y="120267"/>
                    <a:pt x="88433" y="89919"/>
                    <a:pt x="88433" y="65566"/>
                  </a:cubicBezTo>
                  <a:cubicBezTo>
                    <a:pt x="88433" y="41213"/>
                    <a:pt x="80940" y="28100"/>
                    <a:pt x="62207" y="28100"/>
                  </a:cubicBezTo>
                  <a:cubicBezTo>
                    <a:pt x="43099" y="28100"/>
                    <a:pt x="28112" y="47957"/>
                    <a:pt x="28112" y="71935"/>
                  </a:cubicBezTo>
                  <a:close/>
                </a:path>
              </a:pathLst>
            </a:custGeom>
            <a:solidFill>
              <a:srgbClr val="FCAE6E"/>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0AF5CEDE-5979-402B-A371-EA1D6F3837C3}"/>
                </a:ext>
              </a:extLst>
            </p:cNvPr>
            <p:cNvSpPr/>
            <p:nvPr/>
          </p:nvSpPr>
          <p:spPr>
            <a:xfrm>
              <a:off x="9255595" y="11352664"/>
              <a:ext cx="337234" cy="636997"/>
            </a:xfrm>
            <a:custGeom>
              <a:avLst/>
              <a:gdLst>
                <a:gd name="connsiteX0" fmla="*/ 274626 w 337194"/>
                <a:gd name="connsiteY0" fmla="*/ 38590 h 636922"/>
                <a:gd name="connsiteX1" fmla="*/ 313591 w 337194"/>
                <a:gd name="connsiteY1" fmla="*/ 349559 h 636922"/>
                <a:gd name="connsiteX2" fmla="*/ 71185 w 337194"/>
                <a:gd name="connsiteY2" fmla="*/ 639546 h 636922"/>
                <a:gd name="connsiteX3" fmla="*/ 28100 w 337194"/>
                <a:gd name="connsiteY3" fmla="*/ 603579 h 636922"/>
                <a:gd name="connsiteX4" fmla="*/ 199694 w 337194"/>
                <a:gd name="connsiteY4" fmla="*/ 365669 h 636922"/>
                <a:gd name="connsiteX5" fmla="*/ 212432 w 337194"/>
                <a:gd name="connsiteY5" fmla="*/ 284742 h 636922"/>
                <a:gd name="connsiteX6" fmla="*/ 127759 w 337194"/>
                <a:gd name="connsiteY6" fmla="*/ 28100 h 636922"/>
                <a:gd name="connsiteX7" fmla="*/ 274626 w 337194"/>
                <a:gd name="connsiteY7" fmla="*/ 38590 h 63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194" h="636922">
                  <a:moveTo>
                    <a:pt x="274626" y="38590"/>
                  </a:moveTo>
                  <a:cubicBezTo>
                    <a:pt x="274626" y="38590"/>
                    <a:pt x="313591" y="155859"/>
                    <a:pt x="313591" y="349559"/>
                  </a:cubicBezTo>
                  <a:cubicBezTo>
                    <a:pt x="313591" y="368292"/>
                    <a:pt x="155484" y="588593"/>
                    <a:pt x="71185" y="639546"/>
                  </a:cubicBezTo>
                  <a:cubicBezTo>
                    <a:pt x="71185" y="639546"/>
                    <a:pt x="28100" y="632802"/>
                    <a:pt x="28100" y="603579"/>
                  </a:cubicBezTo>
                  <a:cubicBezTo>
                    <a:pt x="28100" y="581474"/>
                    <a:pt x="162977" y="439477"/>
                    <a:pt x="199694" y="365669"/>
                  </a:cubicBezTo>
                  <a:cubicBezTo>
                    <a:pt x="212057" y="340566"/>
                    <a:pt x="216554" y="312467"/>
                    <a:pt x="212432" y="284742"/>
                  </a:cubicBezTo>
                  <a:lnTo>
                    <a:pt x="127759" y="28100"/>
                  </a:lnTo>
                  <a:lnTo>
                    <a:pt x="274626" y="38590"/>
                  </a:lnTo>
                  <a:close/>
                </a:path>
              </a:pathLst>
            </a:custGeom>
            <a:solidFill>
              <a:srgbClr val="FCAE6E"/>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E23F5961-623F-4420-9E1F-DFE3C221800A}"/>
                </a:ext>
              </a:extLst>
            </p:cNvPr>
            <p:cNvSpPr/>
            <p:nvPr/>
          </p:nvSpPr>
          <p:spPr>
            <a:xfrm>
              <a:off x="9255219" y="11769334"/>
              <a:ext cx="224822" cy="224822"/>
            </a:xfrm>
            <a:custGeom>
              <a:avLst/>
              <a:gdLst>
                <a:gd name="connsiteX0" fmla="*/ 147242 w 224796"/>
                <a:gd name="connsiteY0" fmla="*/ 28100 h 224796"/>
                <a:gd name="connsiteX1" fmla="*/ 28100 w 224796"/>
                <a:gd name="connsiteY1" fmla="*/ 186956 h 224796"/>
                <a:gd name="connsiteX2" fmla="*/ 71186 w 224796"/>
                <a:gd name="connsiteY2" fmla="*/ 222923 h 224796"/>
                <a:gd name="connsiteX3" fmla="*/ 211309 w 224796"/>
                <a:gd name="connsiteY3" fmla="*/ 81677 h 224796"/>
                <a:gd name="connsiteX4" fmla="*/ 147242 w 224796"/>
                <a:gd name="connsiteY4" fmla="*/ 28100 h 224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96" h="224796">
                  <a:moveTo>
                    <a:pt x="147242" y="28100"/>
                  </a:moveTo>
                  <a:cubicBezTo>
                    <a:pt x="94789" y="96663"/>
                    <a:pt x="28100" y="171595"/>
                    <a:pt x="28100" y="186956"/>
                  </a:cubicBezTo>
                  <a:cubicBezTo>
                    <a:pt x="28100" y="216180"/>
                    <a:pt x="71186" y="222923"/>
                    <a:pt x="71186" y="222923"/>
                  </a:cubicBezTo>
                  <a:cubicBezTo>
                    <a:pt x="109776" y="199695"/>
                    <a:pt x="164102" y="140498"/>
                    <a:pt x="211309" y="81677"/>
                  </a:cubicBezTo>
                  <a:cubicBezTo>
                    <a:pt x="188829" y="65192"/>
                    <a:pt x="167099" y="47957"/>
                    <a:pt x="147242" y="28100"/>
                  </a:cubicBezTo>
                  <a:close/>
                </a:path>
              </a:pathLst>
            </a:custGeom>
            <a:solidFill>
              <a:srgbClr val="FCAE6E"/>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0E44EC53-62F6-41C2-9C17-0641469ADC2F}"/>
                </a:ext>
              </a:extLst>
            </p:cNvPr>
            <p:cNvSpPr/>
            <p:nvPr/>
          </p:nvSpPr>
          <p:spPr>
            <a:xfrm>
              <a:off x="9328286" y="11330557"/>
              <a:ext cx="262292" cy="524586"/>
            </a:xfrm>
            <a:custGeom>
              <a:avLst/>
              <a:gdLst>
                <a:gd name="connsiteX0" fmla="*/ 115771 w 262262"/>
                <a:gd name="connsiteY0" fmla="*/ 390022 h 524524"/>
                <a:gd name="connsiteX1" fmla="*/ 80552 w 262262"/>
                <a:gd name="connsiteY1" fmla="*/ 458959 h 524524"/>
                <a:gd name="connsiteX2" fmla="*/ 144994 w 262262"/>
                <a:gd name="connsiteY2" fmla="*/ 512910 h 524524"/>
                <a:gd name="connsiteX3" fmla="*/ 241282 w 262262"/>
                <a:gd name="connsiteY3" fmla="*/ 371664 h 524524"/>
                <a:gd name="connsiteX4" fmla="*/ 246902 w 262262"/>
                <a:gd name="connsiteY4" fmla="*/ 300479 h 524524"/>
                <a:gd name="connsiteX5" fmla="*/ 241282 w 262262"/>
                <a:gd name="connsiteY5" fmla="*/ 247651 h 524524"/>
                <a:gd name="connsiteX6" fmla="*/ 202317 w 262262"/>
                <a:gd name="connsiteY6" fmla="*/ 60321 h 524524"/>
                <a:gd name="connsiteX7" fmla="*/ 28100 w 262262"/>
                <a:gd name="connsiteY7" fmla="*/ 28100 h 524524"/>
                <a:gd name="connsiteX8" fmla="*/ 106404 w 262262"/>
                <a:gd name="connsiteY8" fmla="*/ 222548 h 524524"/>
                <a:gd name="connsiteX9" fmla="*/ 115396 w 262262"/>
                <a:gd name="connsiteY9" fmla="*/ 266009 h 524524"/>
                <a:gd name="connsiteX10" fmla="*/ 140123 w 262262"/>
                <a:gd name="connsiteY10" fmla="*/ 306472 h 524524"/>
                <a:gd name="connsiteX11" fmla="*/ 131131 w 262262"/>
                <a:gd name="connsiteY11" fmla="*/ 355553 h 524524"/>
                <a:gd name="connsiteX12" fmla="*/ 115771 w 262262"/>
                <a:gd name="connsiteY12" fmla="*/ 390022 h 52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262" h="524524">
                  <a:moveTo>
                    <a:pt x="115771" y="390022"/>
                  </a:moveTo>
                  <a:cubicBezTo>
                    <a:pt x="106029" y="409879"/>
                    <a:pt x="100034" y="432734"/>
                    <a:pt x="80552" y="458959"/>
                  </a:cubicBezTo>
                  <a:cubicBezTo>
                    <a:pt x="100034" y="479191"/>
                    <a:pt x="122140" y="496425"/>
                    <a:pt x="144994" y="512910"/>
                  </a:cubicBezTo>
                  <a:cubicBezTo>
                    <a:pt x="198196" y="446221"/>
                    <a:pt x="241282" y="381404"/>
                    <a:pt x="241282" y="371664"/>
                  </a:cubicBezTo>
                  <a:cubicBezTo>
                    <a:pt x="241282" y="346561"/>
                    <a:pt x="248026" y="322957"/>
                    <a:pt x="246902" y="300479"/>
                  </a:cubicBezTo>
                  <a:cubicBezTo>
                    <a:pt x="246152" y="288489"/>
                    <a:pt x="242405" y="258891"/>
                    <a:pt x="241282" y="247651"/>
                  </a:cubicBezTo>
                  <a:cubicBezTo>
                    <a:pt x="231166" y="118393"/>
                    <a:pt x="202317" y="60321"/>
                    <a:pt x="202317" y="60321"/>
                  </a:cubicBezTo>
                  <a:lnTo>
                    <a:pt x="28100" y="28100"/>
                  </a:lnTo>
                  <a:lnTo>
                    <a:pt x="106404" y="222548"/>
                  </a:lnTo>
                  <a:lnTo>
                    <a:pt x="115396" y="266009"/>
                  </a:lnTo>
                  <a:lnTo>
                    <a:pt x="140123" y="306472"/>
                  </a:lnTo>
                  <a:cubicBezTo>
                    <a:pt x="143121" y="325955"/>
                    <a:pt x="136751" y="337195"/>
                    <a:pt x="131131" y="355553"/>
                  </a:cubicBezTo>
                  <a:cubicBezTo>
                    <a:pt x="128509" y="363795"/>
                    <a:pt x="119517" y="382528"/>
                    <a:pt x="115771" y="390022"/>
                  </a:cubicBezTo>
                  <a:close/>
                </a:path>
              </a:pathLst>
            </a:custGeom>
            <a:solidFill>
              <a:srgbClr val="AAC85A"/>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F9602033-6FC3-4628-940C-42295C7FB9BB}"/>
                </a:ext>
              </a:extLst>
            </p:cNvPr>
            <p:cNvSpPr/>
            <p:nvPr/>
          </p:nvSpPr>
          <p:spPr>
            <a:xfrm>
              <a:off x="9180653" y="10824657"/>
              <a:ext cx="74941" cy="112411"/>
            </a:xfrm>
            <a:custGeom>
              <a:avLst/>
              <a:gdLst>
                <a:gd name="connsiteX0" fmla="*/ 28100 w 74932"/>
                <a:gd name="connsiteY0" fmla="*/ 32645 h 112398"/>
                <a:gd name="connsiteX1" fmla="*/ 32970 w 74932"/>
                <a:gd name="connsiteY1" fmla="*/ 99709 h 112398"/>
                <a:gd name="connsiteX2" fmla="*/ 62943 w 74932"/>
                <a:gd name="connsiteY2" fmla="*/ 52128 h 112398"/>
                <a:gd name="connsiteX3" fmla="*/ 28100 w 74932"/>
                <a:gd name="connsiteY3" fmla="*/ 32645 h 112398"/>
              </a:gdLst>
              <a:ahLst/>
              <a:cxnLst>
                <a:cxn ang="0">
                  <a:pos x="connsiteX0" y="connsiteY0"/>
                </a:cxn>
                <a:cxn ang="0">
                  <a:pos x="connsiteX1" y="connsiteY1"/>
                </a:cxn>
                <a:cxn ang="0">
                  <a:pos x="connsiteX2" y="connsiteY2"/>
                </a:cxn>
                <a:cxn ang="0">
                  <a:pos x="connsiteX3" y="connsiteY3"/>
                </a:cxn>
              </a:cxnLst>
              <a:rect l="l" t="t" r="r" b="b"/>
              <a:pathLst>
                <a:path w="74932" h="112398">
                  <a:moveTo>
                    <a:pt x="28100" y="32645"/>
                  </a:moveTo>
                  <a:cubicBezTo>
                    <a:pt x="28100" y="32645"/>
                    <a:pt x="43086" y="50254"/>
                    <a:pt x="32970" y="99709"/>
                  </a:cubicBezTo>
                  <a:cubicBezTo>
                    <a:pt x="32970" y="99709"/>
                    <a:pt x="65191" y="66365"/>
                    <a:pt x="62943" y="52128"/>
                  </a:cubicBezTo>
                  <a:cubicBezTo>
                    <a:pt x="60695" y="37515"/>
                    <a:pt x="50204" y="19532"/>
                    <a:pt x="28100" y="32645"/>
                  </a:cubicBezTo>
                  <a:close/>
                </a:path>
              </a:pathLst>
            </a:custGeom>
            <a:solidFill>
              <a:srgbClr val="00558C"/>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632A462F-0EE6-4A78-889D-382E17A6495E}"/>
                </a:ext>
              </a:extLst>
            </p:cNvPr>
            <p:cNvSpPr/>
            <p:nvPr/>
          </p:nvSpPr>
          <p:spPr>
            <a:xfrm>
              <a:off x="9351655" y="11742425"/>
              <a:ext cx="149881" cy="149881"/>
            </a:xfrm>
            <a:custGeom>
              <a:avLst/>
              <a:gdLst>
                <a:gd name="connsiteX0" fmla="*/ 31709 w 149864"/>
                <a:gd name="connsiteY0" fmla="*/ 76737 h 149864"/>
                <a:gd name="connsiteX1" fmla="*/ 105517 w 149864"/>
                <a:gd name="connsiteY1" fmla="*/ 128065 h 149864"/>
                <a:gd name="connsiteX2" fmla="*/ 116008 w 149864"/>
                <a:gd name="connsiteY2" fmla="*/ 126941 h 149864"/>
                <a:gd name="connsiteX3" fmla="*/ 145231 w 149864"/>
                <a:gd name="connsiteY3" fmla="*/ 95470 h 149864"/>
                <a:gd name="connsiteX4" fmla="*/ 144107 w 149864"/>
                <a:gd name="connsiteY4" fmla="*/ 83105 h 149864"/>
                <a:gd name="connsiteX5" fmla="*/ 66927 w 149864"/>
                <a:gd name="connsiteY5" fmla="*/ 29529 h 149864"/>
                <a:gd name="connsiteX6" fmla="*/ 55313 w 149864"/>
                <a:gd name="connsiteY6" fmla="*/ 31777 h 149864"/>
                <a:gd name="connsiteX7" fmla="*/ 29087 w 149864"/>
                <a:gd name="connsiteY7" fmla="*/ 65496 h 149864"/>
                <a:gd name="connsiteX8" fmla="*/ 31709 w 149864"/>
                <a:gd name="connsiteY8" fmla="*/ 76737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864" h="149864">
                  <a:moveTo>
                    <a:pt x="31709" y="76737"/>
                  </a:moveTo>
                  <a:lnTo>
                    <a:pt x="105517" y="128065"/>
                  </a:lnTo>
                  <a:cubicBezTo>
                    <a:pt x="108889" y="130313"/>
                    <a:pt x="113385" y="129938"/>
                    <a:pt x="116008" y="126941"/>
                  </a:cubicBezTo>
                  <a:lnTo>
                    <a:pt x="145231" y="95470"/>
                  </a:lnTo>
                  <a:cubicBezTo>
                    <a:pt x="148604" y="91723"/>
                    <a:pt x="147854" y="86103"/>
                    <a:pt x="144107" y="83105"/>
                  </a:cubicBezTo>
                  <a:lnTo>
                    <a:pt x="66927" y="29529"/>
                  </a:lnTo>
                  <a:cubicBezTo>
                    <a:pt x="63181" y="26906"/>
                    <a:pt x="57935" y="28030"/>
                    <a:pt x="55313" y="31777"/>
                  </a:cubicBezTo>
                  <a:lnTo>
                    <a:pt x="29087" y="65496"/>
                  </a:lnTo>
                  <a:cubicBezTo>
                    <a:pt x="27213" y="69243"/>
                    <a:pt x="27963" y="74114"/>
                    <a:pt x="31709" y="76737"/>
                  </a:cubicBezTo>
                  <a:close/>
                </a:path>
              </a:pathLst>
            </a:custGeom>
            <a:solidFill>
              <a:srgbClr val="C8D264"/>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4FA2B8A4-1C78-4D31-A45C-D57E0C7FB031}"/>
                </a:ext>
              </a:extLst>
            </p:cNvPr>
            <p:cNvSpPr/>
            <p:nvPr/>
          </p:nvSpPr>
          <p:spPr>
            <a:xfrm>
              <a:off x="9274761" y="11186295"/>
              <a:ext cx="37470" cy="149881"/>
            </a:xfrm>
            <a:custGeom>
              <a:avLst/>
              <a:gdLst>
                <a:gd name="connsiteX0" fmla="*/ 32538 w 37466"/>
                <a:gd name="connsiteY0" fmla="*/ 28100 h 149864"/>
                <a:gd name="connsiteX1" fmla="*/ 38532 w 37466"/>
                <a:gd name="connsiteY1" fmla="*/ 134878 h 149864"/>
                <a:gd name="connsiteX2" fmla="*/ 32538 w 37466"/>
                <a:gd name="connsiteY2" fmla="*/ 28100 h 149864"/>
              </a:gdLst>
              <a:ahLst/>
              <a:cxnLst>
                <a:cxn ang="0">
                  <a:pos x="connsiteX0" y="connsiteY0"/>
                </a:cxn>
                <a:cxn ang="0">
                  <a:pos x="connsiteX1" y="connsiteY1"/>
                </a:cxn>
                <a:cxn ang="0">
                  <a:pos x="connsiteX2" y="connsiteY2"/>
                </a:cxn>
              </a:cxnLst>
              <a:rect l="l" t="t" r="r" b="b"/>
              <a:pathLst>
                <a:path w="37466" h="149864">
                  <a:moveTo>
                    <a:pt x="32538" y="28100"/>
                  </a:moveTo>
                  <a:cubicBezTo>
                    <a:pt x="32538" y="28100"/>
                    <a:pt x="51271" y="107154"/>
                    <a:pt x="38532" y="134878"/>
                  </a:cubicBezTo>
                  <a:cubicBezTo>
                    <a:pt x="38532" y="135253"/>
                    <a:pt x="19799" y="108652"/>
                    <a:pt x="32538" y="28100"/>
                  </a:cubicBezTo>
                  <a:close/>
                </a:path>
              </a:pathLst>
            </a:custGeom>
            <a:solidFill>
              <a:srgbClr val="82BE50"/>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B6927E1-8C99-45A8-9FFA-C4548FD6B52D}"/>
                </a:ext>
              </a:extLst>
            </p:cNvPr>
            <p:cNvSpPr/>
            <p:nvPr/>
          </p:nvSpPr>
          <p:spPr>
            <a:xfrm>
              <a:off x="9233260" y="11877625"/>
              <a:ext cx="149881" cy="149881"/>
            </a:xfrm>
            <a:custGeom>
              <a:avLst/>
              <a:gdLst>
                <a:gd name="connsiteX0" fmla="*/ 60547 w 149864"/>
                <a:gd name="connsiteY0" fmla="*/ 28100 h 149864"/>
                <a:gd name="connsiteX1" fmla="*/ 127612 w 149864"/>
                <a:gd name="connsiteY1" fmla="*/ 144245 h 149864"/>
                <a:gd name="connsiteX2" fmla="*/ 36569 w 149864"/>
                <a:gd name="connsiteY2" fmla="*/ 91792 h 149864"/>
                <a:gd name="connsiteX3" fmla="*/ 60547 w 149864"/>
                <a:gd name="connsiteY3" fmla="*/ 28100 h 149864"/>
              </a:gdLst>
              <a:ahLst/>
              <a:cxnLst>
                <a:cxn ang="0">
                  <a:pos x="connsiteX0" y="connsiteY0"/>
                </a:cxn>
                <a:cxn ang="0">
                  <a:pos x="connsiteX1" y="connsiteY1"/>
                </a:cxn>
                <a:cxn ang="0">
                  <a:pos x="connsiteX2" y="connsiteY2"/>
                </a:cxn>
                <a:cxn ang="0">
                  <a:pos x="connsiteX3" y="connsiteY3"/>
                </a:cxn>
              </a:cxnLst>
              <a:rect l="l" t="t" r="r" b="b"/>
              <a:pathLst>
                <a:path w="149864" h="149864">
                  <a:moveTo>
                    <a:pt x="60547" y="28100"/>
                  </a:moveTo>
                  <a:cubicBezTo>
                    <a:pt x="60547" y="28100"/>
                    <a:pt x="58299" y="95164"/>
                    <a:pt x="127612" y="144245"/>
                  </a:cubicBezTo>
                  <a:cubicBezTo>
                    <a:pt x="127612" y="144245"/>
                    <a:pt x="65043" y="135252"/>
                    <a:pt x="36569" y="91792"/>
                  </a:cubicBezTo>
                  <a:cubicBezTo>
                    <a:pt x="8095" y="48705"/>
                    <a:pt x="60547" y="28100"/>
                    <a:pt x="60547" y="28100"/>
                  </a:cubicBezTo>
                  <a:close/>
                </a:path>
              </a:pathLst>
            </a:custGeom>
            <a:solidFill>
              <a:srgbClr val="00558C"/>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A15F7EF-5142-4F34-80B0-EB49F8A836E1}"/>
                </a:ext>
              </a:extLst>
            </p:cNvPr>
            <p:cNvSpPr/>
            <p:nvPr/>
          </p:nvSpPr>
          <p:spPr>
            <a:xfrm>
              <a:off x="8877213" y="12746562"/>
              <a:ext cx="337234" cy="224822"/>
            </a:xfrm>
            <a:custGeom>
              <a:avLst/>
              <a:gdLst>
                <a:gd name="connsiteX0" fmla="*/ 315020 w 337194"/>
                <a:gd name="connsiteY0" fmla="*/ 35218 h 224796"/>
                <a:gd name="connsiteX1" fmla="*/ 315020 w 337194"/>
                <a:gd name="connsiteY1" fmla="*/ 111274 h 224796"/>
                <a:gd name="connsiteX2" fmla="*/ 105960 w 337194"/>
                <a:gd name="connsiteY2" fmla="*/ 228168 h 224796"/>
                <a:gd name="connsiteX3" fmla="*/ 35149 w 337194"/>
                <a:gd name="connsiteY3" fmla="*/ 205688 h 224796"/>
                <a:gd name="connsiteX4" fmla="*/ 40019 w 337194"/>
                <a:gd name="connsiteY4" fmla="*/ 161479 h 224796"/>
                <a:gd name="connsiteX5" fmla="*/ 171525 w 337194"/>
                <a:gd name="connsiteY5" fmla="*/ 28100 h 224796"/>
                <a:gd name="connsiteX6" fmla="*/ 315020 w 337194"/>
                <a:gd name="connsiteY6" fmla="*/ 35218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94" h="224796">
                  <a:moveTo>
                    <a:pt x="315020" y="35218"/>
                  </a:moveTo>
                  <a:cubicBezTo>
                    <a:pt x="315020" y="35218"/>
                    <a:pt x="313896" y="95538"/>
                    <a:pt x="315020" y="111274"/>
                  </a:cubicBezTo>
                  <a:cubicBezTo>
                    <a:pt x="316144" y="127009"/>
                    <a:pt x="171150" y="217303"/>
                    <a:pt x="105960" y="228168"/>
                  </a:cubicBezTo>
                  <a:cubicBezTo>
                    <a:pt x="69992" y="234163"/>
                    <a:pt x="47887" y="220674"/>
                    <a:pt x="35149" y="205688"/>
                  </a:cubicBezTo>
                  <a:cubicBezTo>
                    <a:pt x="23909" y="192575"/>
                    <a:pt x="26531" y="172344"/>
                    <a:pt x="40019" y="161479"/>
                  </a:cubicBezTo>
                  <a:cubicBezTo>
                    <a:pt x="121695" y="95913"/>
                    <a:pt x="171525" y="28100"/>
                    <a:pt x="171525" y="28100"/>
                  </a:cubicBezTo>
                  <a:lnTo>
                    <a:pt x="315020" y="35218"/>
                  </a:lnTo>
                  <a:close/>
                </a:path>
              </a:pathLst>
            </a:custGeom>
            <a:solidFill>
              <a:srgbClr val="46738C"/>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9BE10264-0B87-43E8-B419-B20D39383555}"/>
                </a:ext>
              </a:extLst>
            </p:cNvPr>
            <p:cNvSpPr/>
            <p:nvPr/>
          </p:nvSpPr>
          <p:spPr>
            <a:xfrm>
              <a:off x="9203880" y="12875461"/>
              <a:ext cx="187352" cy="262292"/>
            </a:xfrm>
            <a:custGeom>
              <a:avLst/>
              <a:gdLst>
                <a:gd name="connsiteX0" fmla="*/ 183963 w 187330"/>
                <a:gd name="connsiteY0" fmla="*/ 28100 h 262262"/>
                <a:gd name="connsiteX1" fmla="*/ 195952 w 187330"/>
                <a:gd name="connsiteY1" fmla="*/ 121765 h 262262"/>
                <a:gd name="connsiteX2" fmla="*/ 82430 w 187330"/>
                <a:gd name="connsiteY2" fmla="*/ 251022 h 262262"/>
                <a:gd name="connsiteX3" fmla="*/ 54705 w 187330"/>
                <a:gd name="connsiteY3" fmla="*/ 110899 h 262262"/>
                <a:gd name="connsiteX4" fmla="*/ 74187 w 187330"/>
                <a:gd name="connsiteY4" fmla="*/ 28100 h 262262"/>
                <a:gd name="connsiteX5" fmla="*/ 183963 w 187330"/>
                <a:gd name="connsiteY5" fmla="*/ 28100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30" h="262262">
                  <a:moveTo>
                    <a:pt x="183963" y="28100"/>
                  </a:moveTo>
                  <a:cubicBezTo>
                    <a:pt x="183963" y="28100"/>
                    <a:pt x="198575" y="103781"/>
                    <a:pt x="195952" y="121765"/>
                  </a:cubicBezTo>
                  <a:cubicBezTo>
                    <a:pt x="193330" y="139748"/>
                    <a:pt x="181715" y="255893"/>
                    <a:pt x="82430" y="251022"/>
                  </a:cubicBezTo>
                  <a:cubicBezTo>
                    <a:pt x="-16480" y="246152"/>
                    <a:pt x="48711" y="126635"/>
                    <a:pt x="54705" y="110899"/>
                  </a:cubicBezTo>
                  <a:cubicBezTo>
                    <a:pt x="60700" y="95164"/>
                    <a:pt x="74187" y="28100"/>
                    <a:pt x="74187" y="28100"/>
                  </a:cubicBezTo>
                  <a:lnTo>
                    <a:pt x="183963" y="28100"/>
                  </a:lnTo>
                  <a:close/>
                </a:path>
              </a:pathLst>
            </a:custGeom>
            <a:solidFill>
              <a:srgbClr val="46738C"/>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047FD87-D945-4F19-B346-5A88C0A24C96}"/>
                </a:ext>
              </a:extLst>
            </p:cNvPr>
            <p:cNvSpPr/>
            <p:nvPr/>
          </p:nvSpPr>
          <p:spPr>
            <a:xfrm>
              <a:off x="8989179" y="12746563"/>
              <a:ext cx="224822" cy="149881"/>
            </a:xfrm>
            <a:custGeom>
              <a:avLst/>
              <a:gdLst>
                <a:gd name="connsiteX0" fmla="*/ 189953 w 224796"/>
                <a:gd name="connsiteY0" fmla="*/ 126635 h 149864"/>
                <a:gd name="connsiteX1" fmla="*/ 28100 w 224796"/>
                <a:gd name="connsiteY1" fmla="*/ 65941 h 149864"/>
                <a:gd name="connsiteX2" fmla="*/ 59571 w 224796"/>
                <a:gd name="connsiteY2" fmla="*/ 28100 h 149864"/>
                <a:gd name="connsiteX3" fmla="*/ 203066 w 224796"/>
                <a:gd name="connsiteY3" fmla="*/ 34843 h 149864"/>
                <a:gd name="connsiteX4" fmla="*/ 203066 w 224796"/>
                <a:gd name="connsiteY4" fmla="*/ 110899 h 149864"/>
                <a:gd name="connsiteX5" fmla="*/ 189953 w 224796"/>
                <a:gd name="connsiteY5" fmla="*/ 126635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6" h="149864">
                  <a:moveTo>
                    <a:pt x="189953" y="126635"/>
                  </a:moveTo>
                  <a:cubicBezTo>
                    <a:pt x="147241" y="86547"/>
                    <a:pt x="85423" y="75681"/>
                    <a:pt x="28100" y="65941"/>
                  </a:cubicBezTo>
                  <a:cubicBezTo>
                    <a:pt x="48331" y="43086"/>
                    <a:pt x="59571" y="28100"/>
                    <a:pt x="59571" y="28100"/>
                  </a:cubicBezTo>
                  <a:lnTo>
                    <a:pt x="203066" y="34843"/>
                  </a:lnTo>
                  <a:cubicBezTo>
                    <a:pt x="203066" y="34843"/>
                    <a:pt x="201942" y="95164"/>
                    <a:pt x="203066" y="110899"/>
                  </a:cubicBezTo>
                  <a:cubicBezTo>
                    <a:pt x="203066" y="114271"/>
                    <a:pt x="198195" y="119891"/>
                    <a:pt x="189953" y="126635"/>
                  </a:cubicBezTo>
                  <a:close/>
                </a:path>
              </a:pathLst>
            </a:custGeom>
            <a:solidFill>
              <a:srgbClr val="3C5A73"/>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1B97DE30-D295-423C-8386-697264F54784}"/>
                </a:ext>
              </a:extLst>
            </p:cNvPr>
            <p:cNvSpPr/>
            <p:nvPr/>
          </p:nvSpPr>
          <p:spPr>
            <a:xfrm>
              <a:off x="9234609" y="12875086"/>
              <a:ext cx="187352" cy="112411"/>
            </a:xfrm>
            <a:custGeom>
              <a:avLst/>
              <a:gdLst>
                <a:gd name="connsiteX0" fmla="*/ 28100 w 187330"/>
                <a:gd name="connsiteY0" fmla="*/ 97787 h 112398"/>
                <a:gd name="connsiteX1" fmla="*/ 43461 w 187330"/>
                <a:gd name="connsiteY1" fmla="*/ 28100 h 112398"/>
                <a:gd name="connsiteX2" fmla="*/ 153237 w 187330"/>
                <a:gd name="connsiteY2" fmla="*/ 28100 h 112398"/>
                <a:gd name="connsiteX3" fmla="*/ 165600 w 187330"/>
                <a:gd name="connsiteY3" fmla="*/ 118768 h 112398"/>
                <a:gd name="connsiteX4" fmla="*/ 28100 w 187330"/>
                <a:gd name="connsiteY4" fmla="*/ 97787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112398">
                  <a:moveTo>
                    <a:pt x="28100" y="97787"/>
                  </a:moveTo>
                  <a:cubicBezTo>
                    <a:pt x="34469" y="72684"/>
                    <a:pt x="43461" y="28100"/>
                    <a:pt x="43461" y="28100"/>
                  </a:cubicBezTo>
                  <a:lnTo>
                    <a:pt x="153237" y="28100"/>
                  </a:lnTo>
                  <a:cubicBezTo>
                    <a:pt x="153237" y="28100"/>
                    <a:pt x="166724" y="96663"/>
                    <a:pt x="165600" y="118768"/>
                  </a:cubicBezTo>
                  <a:cubicBezTo>
                    <a:pt x="125137" y="96663"/>
                    <a:pt x="73059" y="88420"/>
                    <a:pt x="28100" y="97787"/>
                  </a:cubicBezTo>
                  <a:close/>
                </a:path>
              </a:pathLst>
            </a:custGeom>
            <a:solidFill>
              <a:srgbClr val="3C5A73"/>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DC07542-146C-4A0A-A104-2DF436ECEDFA}"/>
                </a:ext>
              </a:extLst>
            </p:cNvPr>
            <p:cNvSpPr/>
            <p:nvPr/>
          </p:nvSpPr>
          <p:spPr>
            <a:xfrm>
              <a:off x="9129318" y="11877625"/>
              <a:ext cx="74941" cy="149881"/>
            </a:xfrm>
            <a:custGeom>
              <a:avLst/>
              <a:gdLst>
                <a:gd name="connsiteX0" fmla="*/ 55450 w 74932"/>
                <a:gd name="connsiteY0" fmla="*/ 32970 h 149864"/>
                <a:gd name="connsiteX1" fmla="*/ 55450 w 74932"/>
                <a:gd name="connsiteY1" fmla="*/ 116519 h 149864"/>
                <a:gd name="connsiteX2" fmla="*/ 28100 w 74932"/>
                <a:gd name="connsiteY2" fmla="*/ 143870 h 149864"/>
                <a:gd name="connsiteX3" fmla="*/ 28100 w 74932"/>
                <a:gd name="connsiteY3" fmla="*/ 28100 h 149864"/>
                <a:gd name="connsiteX4" fmla="*/ 55450 w 74932"/>
                <a:gd name="connsiteY4" fmla="*/ 32970 h 14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49864">
                  <a:moveTo>
                    <a:pt x="55450" y="32970"/>
                  </a:moveTo>
                  <a:lnTo>
                    <a:pt x="55450" y="116519"/>
                  </a:lnTo>
                  <a:cubicBezTo>
                    <a:pt x="55450" y="131880"/>
                    <a:pt x="43086" y="143870"/>
                    <a:pt x="28100" y="143870"/>
                  </a:cubicBezTo>
                  <a:lnTo>
                    <a:pt x="28100" y="28100"/>
                  </a:lnTo>
                  <a:cubicBezTo>
                    <a:pt x="37092" y="30347"/>
                    <a:pt x="46083" y="31846"/>
                    <a:pt x="55450" y="32970"/>
                  </a:cubicBezTo>
                  <a:close/>
                </a:path>
              </a:pathLst>
            </a:custGeom>
            <a:solidFill>
              <a:srgbClr val="00558C"/>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CE9AD4DC-8BF8-4732-9A36-39CC2BFB48B0}"/>
                </a:ext>
              </a:extLst>
            </p:cNvPr>
            <p:cNvSpPr/>
            <p:nvPr/>
          </p:nvSpPr>
          <p:spPr>
            <a:xfrm>
              <a:off x="9215923" y="12793401"/>
              <a:ext cx="187352" cy="149881"/>
            </a:xfrm>
            <a:custGeom>
              <a:avLst/>
              <a:gdLst>
                <a:gd name="connsiteX0" fmla="*/ 42662 w 187330"/>
                <a:gd name="connsiteY0" fmla="*/ 123638 h 149864"/>
                <a:gd name="connsiteX1" fmla="*/ 171545 w 187330"/>
                <a:gd name="connsiteY1" fmla="*/ 122889 h 149864"/>
                <a:gd name="connsiteX2" fmla="*/ 185783 w 187330"/>
                <a:gd name="connsiteY2" fmla="*/ 107152 h 149864"/>
                <a:gd name="connsiteX3" fmla="*/ 179788 w 187330"/>
                <a:gd name="connsiteY3" fmla="*/ 30347 h 149864"/>
                <a:gd name="connsiteX4" fmla="*/ 180163 w 187330"/>
                <a:gd name="connsiteY4" fmla="*/ 44585 h 149864"/>
                <a:gd name="connsiteX5" fmla="*/ 52029 w 187330"/>
                <a:gd name="connsiteY5" fmla="*/ 48332 h 149864"/>
                <a:gd name="connsiteX6" fmla="*/ 41913 w 187330"/>
                <a:gd name="connsiteY6" fmla="*/ 28100 h 149864"/>
                <a:gd name="connsiteX7" fmla="*/ 29924 w 187330"/>
                <a:gd name="connsiteY7" fmla="*/ 107902 h 149864"/>
                <a:gd name="connsiteX8" fmla="*/ 42662 w 187330"/>
                <a:gd name="connsiteY8" fmla="*/ 123638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330" h="149864">
                  <a:moveTo>
                    <a:pt x="42662" y="123638"/>
                  </a:moveTo>
                  <a:cubicBezTo>
                    <a:pt x="86872" y="137500"/>
                    <a:pt x="126212" y="134128"/>
                    <a:pt x="171545" y="122889"/>
                  </a:cubicBezTo>
                  <a:cubicBezTo>
                    <a:pt x="179039" y="121016"/>
                    <a:pt x="184659" y="115021"/>
                    <a:pt x="185783" y="107152"/>
                  </a:cubicBezTo>
                  <a:cubicBezTo>
                    <a:pt x="189530" y="80552"/>
                    <a:pt x="193276" y="64067"/>
                    <a:pt x="179788" y="30347"/>
                  </a:cubicBezTo>
                  <a:lnTo>
                    <a:pt x="180163" y="44585"/>
                  </a:lnTo>
                  <a:cubicBezTo>
                    <a:pt x="134454" y="62943"/>
                    <a:pt x="97737" y="71185"/>
                    <a:pt x="52029" y="48332"/>
                  </a:cubicBezTo>
                  <a:cubicBezTo>
                    <a:pt x="49406" y="46833"/>
                    <a:pt x="44911" y="29972"/>
                    <a:pt x="41913" y="28100"/>
                  </a:cubicBezTo>
                  <a:cubicBezTo>
                    <a:pt x="27301" y="52077"/>
                    <a:pt x="26178" y="79428"/>
                    <a:pt x="29924" y="107902"/>
                  </a:cubicBezTo>
                  <a:cubicBezTo>
                    <a:pt x="31048" y="115395"/>
                    <a:pt x="35544" y="121765"/>
                    <a:pt x="42662" y="123638"/>
                  </a:cubicBezTo>
                  <a:close/>
                </a:path>
              </a:pathLst>
            </a:custGeom>
            <a:solidFill>
              <a:srgbClr val="0091C8"/>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8797A0AF-C4D7-41FC-8AB6-C7EE736F6A39}"/>
                </a:ext>
              </a:extLst>
            </p:cNvPr>
            <p:cNvSpPr/>
            <p:nvPr/>
          </p:nvSpPr>
          <p:spPr>
            <a:xfrm>
              <a:off x="8993549" y="12654011"/>
              <a:ext cx="224822" cy="149881"/>
            </a:xfrm>
            <a:custGeom>
              <a:avLst/>
              <a:gdLst>
                <a:gd name="connsiteX0" fmla="*/ 45836 w 224796"/>
                <a:gd name="connsiteY0" fmla="*/ 141997 h 149864"/>
                <a:gd name="connsiteX1" fmla="*/ 188956 w 224796"/>
                <a:gd name="connsiteY1" fmla="*/ 143870 h 149864"/>
                <a:gd name="connsiteX2" fmla="*/ 206190 w 224796"/>
                <a:gd name="connsiteY2" fmla="*/ 121390 h 149864"/>
                <a:gd name="connsiteX3" fmla="*/ 190080 w 224796"/>
                <a:gd name="connsiteY3" fmla="*/ 35967 h 149864"/>
                <a:gd name="connsiteX4" fmla="*/ 189705 w 224796"/>
                <a:gd name="connsiteY4" fmla="*/ 47581 h 149864"/>
                <a:gd name="connsiteX5" fmla="*/ 179589 w 224796"/>
                <a:gd name="connsiteY5" fmla="*/ 61070 h 149864"/>
                <a:gd name="connsiteX6" fmla="*/ 55577 w 224796"/>
                <a:gd name="connsiteY6" fmla="*/ 56574 h 149864"/>
                <a:gd name="connsiteX7" fmla="*/ 45836 w 224796"/>
                <a:gd name="connsiteY7" fmla="*/ 43086 h 149864"/>
                <a:gd name="connsiteX8" fmla="*/ 45836 w 224796"/>
                <a:gd name="connsiteY8" fmla="*/ 28100 h 149864"/>
                <a:gd name="connsiteX9" fmla="*/ 28227 w 224796"/>
                <a:gd name="connsiteY9" fmla="*/ 120266 h 149864"/>
                <a:gd name="connsiteX10" fmla="*/ 45836 w 224796"/>
                <a:gd name="connsiteY10" fmla="*/ 141997 h 14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796" h="149864">
                  <a:moveTo>
                    <a:pt x="45836" y="141997"/>
                  </a:moveTo>
                  <a:cubicBezTo>
                    <a:pt x="94542" y="157358"/>
                    <a:pt x="140625" y="158482"/>
                    <a:pt x="188956" y="143870"/>
                  </a:cubicBezTo>
                  <a:cubicBezTo>
                    <a:pt x="199072" y="140873"/>
                    <a:pt x="206190" y="131880"/>
                    <a:pt x="206190" y="121390"/>
                  </a:cubicBezTo>
                  <a:cubicBezTo>
                    <a:pt x="206565" y="92166"/>
                    <a:pt x="198697" y="64067"/>
                    <a:pt x="190080" y="35967"/>
                  </a:cubicBezTo>
                  <a:lnTo>
                    <a:pt x="189705" y="47581"/>
                  </a:lnTo>
                  <a:cubicBezTo>
                    <a:pt x="189705" y="53576"/>
                    <a:pt x="185584" y="59196"/>
                    <a:pt x="179589" y="61070"/>
                  </a:cubicBezTo>
                  <a:cubicBezTo>
                    <a:pt x="133132" y="74557"/>
                    <a:pt x="94916" y="69312"/>
                    <a:pt x="55577" y="56574"/>
                  </a:cubicBezTo>
                  <a:cubicBezTo>
                    <a:pt x="49957" y="54700"/>
                    <a:pt x="45836" y="49080"/>
                    <a:pt x="45836" y="43086"/>
                  </a:cubicBezTo>
                  <a:lnTo>
                    <a:pt x="45836" y="28100"/>
                  </a:lnTo>
                  <a:cubicBezTo>
                    <a:pt x="33472" y="57698"/>
                    <a:pt x="27103" y="88419"/>
                    <a:pt x="28227" y="120266"/>
                  </a:cubicBezTo>
                  <a:cubicBezTo>
                    <a:pt x="29351" y="130007"/>
                    <a:pt x="36094" y="138999"/>
                    <a:pt x="45836" y="141997"/>
                  </a:cubicBezTo>
                  <a:close/>
                </a:path>
              </a:pathLst>
            </a:custGeom>
            <a:solidFill>
              <a:srgbClr val="0091C8"/>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0FCD52EB-3772-4E85-BB2E-CA99133D6D03}"/>
                </a:ext>
              </a:extLst>
            </p:cNvPr>
            <p:cNvSpPr/>
            <p:nvPr/>
          </p:nvSpPr>
          <p:spPr>
            <a:xfrm>
              <a:off x="8971194" y="10681569"/>
              <a:ext cx="337234" cy="224822"/>
            </a:xfrm>
            <a:custGeom>
              <a:avLst/>
              <a:gdLst>
                <a:gd name="connsiteX0" fmla="*/ 326330 w 337194"/>
                <a:gd name="connsiteY0" fmla="*/ 175716 h 224796"/>
                <a:gd name="connsiteX1" fmla="*/ 334197 w 337194"/>
                <a:gd name="connsiteY1" fmla="*/ 159981 h 224796"/>
                <a:gd name="connsiteX2" fmla="*/ 272753 w 337194"/>
                <a:gd name="connsiteY2" fmla="*/ 41588 h 224796"/>
                <a:gd name="connsiteX3" fmla="*/ 237910 w 337194"/>
                <a:gd name="connsiteY3" fmla="*/ 40839 h 224796"/>
                <a:gd name="connsiteX4" fmla="*/ 208686 w 337194"/>
                <a:gd name="connsiteY4" fmla="*/ 28100 h 224796"/>
                <a:gd name="connsiteX5" fmla="*/ 86172 w 337194"/>
                <a:gd name="connsiteY5" fmla="*/ 96663 h 224796"/>
                <a:gd name="connsiteX6" fmla="*/ 28100 w 337194"/>
                <a:gd name="connsiteY6" fmla="*/ 156609 h 224796"/>
                <a:gd name="connsiteX7" fmla="*/ 326330 w 337194"/>
                <a:gd name="connsiteY7" fmla="*/ 175716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194" h="224796">
                  <a:moveTo>
                    <a:pt x="326330" y="175716"/>
                  </a:moveTo>
                  <a:cubicBezTo>
                    <a:pt x="332324" y="173094"/>
                    <a:pt x="335696" y="166349"/>
                    <a:pt x="334197" y="159981"/>
                  </a:cubicBezTo>
                  <a:cubicBezTo>
                    <a:pt x="328203" y="134878"/>
                    <a:pt x="340567" y="69312"/>
                    <a:pt x="272753" y="41588"/>
                  </a:cubicBezTo>
                  <a:cubicBezTo>
                    <a:pt x="264136" y="37841"/>
                    <a:pt x="237910" y="40839"/>
                    <a:pt x="237910" y="40839"/>
                  </a:cubicBezTo>
                  <a:cubicBezTo>
                    <a:pt x="237910" y="40839"/>
                    <a:pt x="222548" y="28100"/>
                    <a:pt x="208686" y="28100"/>
                  </a:cubicBezTo>
                  <a:cubicBezTo>
                    <a:pt x="171970" y="28475"/>
                    <a:pt x="120641" y="49830"/>
                    <a:pt x="86172" y="96663"/>
                  </a:cubicBezTo>
                  <a:cubicBezTo>
                    <a:pt x="60320" y="132255"/>
                    <a:pt x="94789" y="163728"/>
                    <a:pt x="28100" y="156609"/>
                  </a:cubicBezTo>
                  <a:cubicBezTo>
                    <a:pt x="70436" y="269381"/>
                    <a:pt x="238284" y="214681"/>
                    <a:pt x="326330" y="175716"/>
                  </a:cubicBezTo>
                  <a:close/>
                </a:path>
              </a:pathLst>
            </a:custGeom>
            <a:solidFill>
              <a:srgbClr val="00558C"/>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21AF13BB-D9FE-4210-AE74-4CD90B8C0373}"/>
                </a:ext>
              </a:extLst>
            </p:cNvPr>
            <p:cNvSpPr/>
            <p:nvPr/>
          </p:nvSpPr>
          <p:spPr>
            <a:xfrm>
              <a:off x="8735879" y="11584981"/>
              <a:ext cx="149881" cy="187352"/>
            </a:xfrm>
            <a:custGeom>
              <a:avLst/>
              <a:gdLst>
                <a:gd name="connsiteX0" fmla="*/ 97786 w 149864"/>
                <a:gd name="connsiteY0" fmla="*/ 169721 h 187330"/>
                <a:gd name="connsiteX1" fmla="*/ 73808 w 149864"/>
                <a:gd name="connsiteY1" fmla="*/ 169721 h 187330"/>
                <a:gd name="connsiteX2" fmla="*/ 28100 w 149864"/>
                <a:gd name="connsiteY2" fmla="*/ 124013 h 187330"/>
                <a:gd name="connsiteX3" fmla="*/ 28100 w 149864"/>
                <a:gd name="connsiteY3" fmla="*/ 73808 h 187330"/>
                <a:gd name="connsiteX4" fmla="*/ 73808 w 149864"/>
                <a:gd name="connsiteY4" fmla="*/ 28100 h 187330"/>
                <a:gd name="connsiteX5" fmla="*/ 97786 w 149864"/>
                <a:gd name="connsiteY5" fmla="*/ 28100 h 187330"/>
                <a:gd name="connsiteX6" fmla="*/ 143495 w 149864"/>
                <a:gd name="connsiteY6" fmla="*/ 73808 h 187330"/>
                <a:gd name="connsiteX7" fmla="*/ 143495 w 149864"/>
                <a:gd name="connsiteY7" fmla="*/ 124013 h 187330"/>
                <a:gd name="connsiteX8" fmla="*/ 97786 w 149864"/>
                <a:gd name="connsiteY8" fmla="*/ 169721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864" h="187330">
                  <a:moveTo>
                    <a:pt x="97786" y="169721"/>
                  </a:moveTo>
                  <a:lnTo>
                    <a:pt x="73808" y="169721"/>
                  </a:lnTo>
                  <a:cubicBezTo>
                    <a:pt x="48706" y="169721"/>
                    <a:pt x="28100" y="149489"/>
                    <a:pt x="28100" y="124013"/>
                  </a:cubicBezTo>
                  <a:lnTo>
                    <a:pt x="28100" y="73808"/>
                  </a:lnTo>
                  <a:cubicBezTo>
                    <a:pt x="28100" y="48705"/>
                    <a:pt x="48332" y="28100"/>
                    <a:pt x="73808" y="28100"/>
                  </a:cubicBezTo>
                  <a:lnTo>
                    <a:pt x="97786" y="28100"/>
                  </a:lnTo>
                  <a:cubicBezTo>
                    <a:pt x="122889" y="28100"/>
                    <a:pt x="143495" y="48332"/>
                    <a:pt x="143495" y="73808"/>
                  </a:cubicBezTo>
                  <a:lnTo>
                    <a:pt x="143495" y="124013"/>
                  </a:lnTo>
                  <a:cubicBezTo>
                    <a:pt x="143495" y="149489"/>
                    <a:pt x="122889" y="169721"/>
                    <a:pt x="97786" y="169721"/>
                  </a:cubicBezTo>
                  <a:close/>
                </a:path>
              </a:pathLst>
            </a:custGeom>
            <a:solidFill>
              <a:srgbClr val="FCAE6E"/>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EFE8F994-9D9F-4983-AFB7-1E872A0EDFE9}"/>
                </a:ext>
              </a:extLst>
            </p:cNvPr>
            <p:cNvSpPr/>
            <p:nvPr/>
          </p:nvSpPr>
          <p:spPr>
            <a:xfrm>
              <a:off x="12750831" y="9256081"/>
              <a:ext cx="224822" cy="1049171"/>
            </a:xfrm>
            <a:custGeom>
              <a:avLst/>
              <a:gdLst>
                <a:gd name="connsiteX0" fmla="*/ 188079 w 224796"/>
                <a:gd name="connsiteY0" fmla="*/ 1023313 h 1049049"/>
                <a:gd name="connsiteX1" fmla="*/ 221798 w 224796"/>
                <a:gd name="connsiteY1" fmla="*/ 421982 h 1049049"/>
                <a:gd name="connsiteX2" fmla="*/ 156233 w 224796"/>
                <a:gd name="connsiteY2" fmla="*/ 48821 h 1049049"/>
                <a:gd name="connsiteX3" fmla="*/ 117643 w 224796"/>
                <a:gd name="connsiteY3" fmla="*/ 32335 h 1049049"/>
                <a:gd name="connsiteX4" fmla="*/ 68937 w 224796"/>
                <a:gd name="connsiteY4" fmla="*/ 135367 h 1049049"/>
                <a:gd name="connsiteX5" fmla="*/ 95164 w 224796"/>
                <a:gd name="connsiteY5" fmla="*/ 462446 h 1049049"/>
                <a:gd name="connsiteX6" fmla="*/ 28100 w 224796"/>
                <a:gd name="connsiteY6" fmla="*/ 911664 h 1049049"/>
                <a:gd name="connsiteX7" fmla="*/ 188079 w 224796"/>
                <a:gd name="connsiteY7" fmla="*/ 1023313 h 104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796" h="1049049">
                  <a:moveTo>
                    <a:pt x="188079" y="1023313"/>
                  </a:moveTo>
                  <a:cubicBezTo>
                    <a:pt x="188079" y="1023313"/>
                    <a:pt x="225545" y="504408"/>
                    <a:pt x="221798" y="421982"/>
                  </a:cubicBezTo>
                  <a:cubicBezTo>
                    <a:pt x="219926" y="384516"/>
                    <a:pt x="171220" y="126376"/>
                    <a:pt x="156233" y="48821"/>
                  </a:cubicBezTo>
                  <a:cubicBezTo>
                    <a:pt x="152861" y="31212"/>
                    <a:pt x="132630" y="22220"/>
                    <a:pt x="117643" y="32335"/>
                  </a:cubicBezTo>
                  <a:cubicBezTo>
                    <a:pt x="93290" y="48821"/>
                    <a:pt x="68562" y="87786"/>
                    <a:pt x="68937" y="135367"/>
                  </a:cubicBezTo>
                  <a:cubicBezTo>
                    <a:pt x="69312" y="172459"/>
                    <a:pt x="95164" y="462446"/>
                    <a:pt x="95164" y="462446"/>
                  </a:cubicBezTo>
                  <a:lnTo>
                    <a:pt x="28100" y="911664"/>
                  </a:lnTo>
                  <a:lnTo>
                    <a:pt x="188079" y="1023313"/>
                  </a:lnTo>
                  <a:close/>
                </a:path>
              </a:pathLst>
            </a:custGeom>
            <a:solidFill>
              <a:srgbClr val="FCAE6E"/>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529011A-6647-4341-B09B-1AAE923D5B68}"/>
                </a:ext>
              </a:extLst>
            </p:cNvPr>
            <p:cNvSpPr/>
            <p:nvPr/>
          </p:nvSpPr>
          <p:spPr>
            <a:xfrm>
              <a:off x="11129902" y="10964124"/>
              <a:ext cx="3110043" cy="1873520"/>
            </a:xfrm>
            <a:custGeom>
              <a:avLst/>
              <a:gdLst>
                <a:gd name="connsiteX0" fmla="*/ 318422 w 3109682"/>
                <a:gd name="connsiteY0" fmla="*/ 62542 h 1873302"/>
                <a:gd name="connsiteX1" fmla="*/ 134464 w 3109682"/>
                <a:gd name="connsiteY1" fmla="*/ 29571 h 1873302"/>
                <a:gd name="connsiteX2" fmla="*/ 36303 w 3109682"/>
                <a:gd name="connsiteY2" fmla="*/ 155457 h 1873302"/>
                <a:gd name="connsiteX3" fmla="*/ 45669 w 3109682"/>
                <a:gd name="connsiteY3" fmla="*/ 176064 h 1873302"/>
                <a:gd name="connsiteX4" fmla="*/ 310930 w 3109682"/>
                <a:gd name="connsiteY4" fmla="*/ 470546 h 1873302"/>
                <a:gd name="connsiteX5" fmla="*/ 2658552 w 3109682"/>
                <a:gd name="connsiteY5" fmla="*/ 1836933 h 1873302"/>
                <a:gd name="connsiteX6" fmla="*/ 2930556 w 3109682"/>
                <a:gd name="connsiteY6" fmla="*/ 1835061 h 1873302"/>
                <a:gd name="connsiteX7" fmla="*/ 3036959 w 3109682"/>
                <a:gd name="connsiteY7" fmla="*/ 1770993 h 1873302"/>
                <a:gd name="connsiteX8" fmla="*/ 3035835 w 3109682"/>
                <a:gd name="connsiteY8" fmla="*/ 1603521 h 1873302"/>
                <a:gd name="connsiteX9" fmla="*/ 531604 w 3109682"/>
                <a:gd name="connsiteY9" fmla="*/ 140845 h 1873302"/>
                <a:gd name="connsiteX10" fmla="*/ 318422 w 3109682"/>
                <a:gd name="connsiteY10" fmla="*/ 62542 h 187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09682" h="1873302">
                  <a:moveTo>
                    <a:pt x="318422" y="62542"/>
                  </a:moveTo>
                  <a:lnTo>
                    <a:pt x="134464" y="29571"/>
                  </a:lnTo>
                  <a:cubicBezTo>
                    <a:pt x="62903" y="16833"/>
                    <a:pt x="6330" y="89142"/>
                    <a:pt x="36303" y="155457"/>
                  </a:cubicBezTo>
                  <a:lnTo>
                    <a:pt x="45669" y="176064"/>
                  </a:lnTo>
                  <a:cubicBezTo>
                    <a:pt x="101120" y="299326"/>
                    <a:pt x="194035" y="402358"/>
                    <a:pt x="310930" y="470546"/>
                  </a:cubicBezTo>
                  <a:lnTo>
                    <a:pt x="2658552" y="1836933"/>
                  </a:lnTo>
                  <a:cubicBezTo>
                    <a:pt x="2742851" y="1886014"/>
                    <a:pt x="2847006" y="1885640"/>
                    <a:pt x="2930556" y="1835061"/>
                  </a:cubicBezTo>
                  <a:lnTo>
                    <a:pt x="3036959" y="1770993"/>
                  </a:lnTo>
                  <a:cubicBezTo>
                    <a:pt x="3100277" y="1732778"/>
                    <a:pt x="3099528" y="1640612"/>
                    <a:pt x="3035835" y="1603521"/>
                  </a:cubicBezTo>
                  <a:lnTo>
                    <a:pt x="531604" y="140845"/>
                  </a:lnTo>
                  <a:cubicBezTo>
                    <a:pt x="465290" y="102629"/>
                    <a:pt x="393354" y="76029"/>
                    <a:pt x="318422" y="62542"/>
                  </a:cubicBezTo>
                  <a:close/>
                </a:path>
              </a:pathLst>
            </a:custGeom>
            <a:solidFill>
              <a:srgbClr val="C8E6EB"/>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3DC9EE33-F18B-4384-8218-A4F63B1E51FE}"/>
                </a:ext>
              </a:extLst>
            </p:cNvPr>
            <p:cNvSpPr/>
            <p:nvPr/>
          </p:nvSpPr>
          <p:spPr>
            <a:xfrm>
              <a:off x="13161117" y="12171289"/>
              <a:ext cx="749408" cy="449645"/>
            </a:xfrm>
            <a:custGeom>
              <a:avLst/>
              <a:gdLst>
                <a:gd name="connsiteX0" fmla="*/ 721236 w 749321"/>
                <a:gd name="connsiteY0" fmla="*/ 145471 h 449592"/>
                <a:gd name="connsiteX1" fmla="*/ 391536 w 749321"/>
                <a:gd name="connsiteY1" fmla="*/ 419348 h 449592"/>
                <a:gd name="connsiteX2" fmla="*/ 28489 w 749321"/>
                <a:gd name="connsiteY2" fmla="*/ 321936 h 449592"/>
                <a:gd name="connsiteX3" fmla="*/ 358190 w 749321"/>
                <a:gd name="connsiteY3" fmla="*/ 48059 h 449592"/>
                <a:gd name="connsiteX4" fmla="*/ 721236 w 749321"/>
                <a:gd name="connsiteY4" fmla="*/ 145471 h 44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1" h="449592">
                  <a:moveTo>
                    <a:pt x="721236" y="145471"/>
                  </a:moveTo>
                  <a:cubicBezTo>
                    <a:pt x="730229" y="248128"/>
                    <a:pt x="582613" y="370643"/>
                    <a:pt x="391536" y="419348"/>
                  </a:cubicBezTo>
                  <a:cubicBezTo>
                    <a:pt x="200459" y="468053"/>
                    <a:pt x="37856" y="424594"/>
                    <a:pt x="28489" y="321936"/>
                  </a:cubicBezTo>
                  <a:cubicBezTo>
                    <a:pt x="19498" y="219279"/>
                    <a:pt x="167114" y="96766"/>
                    <a:pt x="358190" y="48059"/>
                  </a:cubicBezTo>
                  <a:cubicBezTo>
                    <a:pt x="549642" y="-646"/>
                    <a:pt x="712245" y="42815"/>
                    <a:pt x="721236" y="145471"/>
                  </a:cubicBezTo>
                  <a:close/>
                </a:path>
              </a:pathLst>
            </a:custGeom>
            <a:solidFill>
              <a:srgbClr val="C8E6EB"/>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2EE539D2-D518-44B9-AB14-5D1A4F543A00}"/>
                </a:ext>
              </a:extLst>
            </p:cNvPr>
            <p:cNvSpPr/>
            <p:nvPr/>
          </p:nvSpPr>
          <p:spPr>
            <a:xfrm>
              <a:off x="12248714" y="11713089"/>
              <a:ext cx="749408" cy="449645"/>
            </a:xfrm>
            <a:custGeom>
              <a:avLst/>
              <a:gdLst>
                <a:gd name="connsiteX0" fmla="*/ 721238 w 749321"/>
                <a:gd name="connsiteY0" fmla="*/ 145409 h 449592"/>
                <a:gd name="connsiteX1" fmla="*/ 391536 w 749321"/>
                <a:gd name="connsiteY1" fmla="*/ 419285 h 449592"/>
                <a:gd name="connsiteX2" fmla="*/ 28489 w 749321"/>
                <a:gd name="connsiteY2" fmla="*/ 321875 h 449592"/>
                <a:gd name="connsiteX3" fmla="*/ 358191 w 749321"/>
                <a:gd name="connsiteY3" fmla="*/ 47997 h 449592"/>
                <a:gd name="connsiteX4" fmla="*/ 721238 w 749321"/>
                <a:gd name="connsiteY4" fmla="*/ 145409 h 44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1" h="449592">
                  <a:moveTo>
                    <a:pt x="721238" y="145409"/>
                  </a:moveTo>
                  <a:cubicBezTo>
                    <a:pt x="730229" y="248066"/>
                    <a:pt x="582613" y="370580"/>
                    <a:pt x="391536" y="419285"/>
                  </a:cubicBezTo>
                  <a:cubicBezTo>
                    <a:pt x="200459" y="467992"/>
                    <a:pt x="37856" y="424531"/>
                    <a:pt x="28489" y="321875"/>
                  </a:cubicBezTo>
                  <a:cubicBezTo>
                    <a:pt x="19498" y="219217"/>
                    <a:pt x="167114" y="96703"/>
                    <a:pt x="358191" y="47997"/>
                  </a:cubicBezTo>
                  <a:cubicBezTo>
                    <a:pt x="549642" y="-709"/>
                    <a:pt x="711871" y="43127"/>
                    <a:pt x="721238" y="145409"/>
                  </a:cubicBezTo>
                  <a:close/>
                </a:path>
              </a:pathLst>
            </a:custGeom>
            <a:solidFill>
              <a:srgbClr val="C8E6EB"/>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561518D-7275-449B-B5FE-E3FB3F4F4493}"/>
                </a:ext>
              </a:extLst>
            </p:cNvPr>
            <p:cNvSpPr/>
            <p:nvPr/>
          </p:nvSpPr>
          <p:spPr>
            <a:xfrm>
              <a:off x="13953549" y="10412533"/>
              <a:ext cx="599526" cy="636997"/>
            </a:xfrm>
            <a:custGeom>
              <a:avLst/>
              <a:gdLst>
                <a:gd name="connsiteX0" fmla="*/ 578933 w 599456"/>
                <a:gd name="connsiteY0" fmla="*/ 295608 h 636922"/>
                <a:gd name="connsiteX1" fmla="*/ 86255 w 599456"/>
                <a:gd name="connsiteY1" fmla="*/ 28100 h 636922"/>
                <a:gd name="connsiteX2" fmla="*/ 33427 w 599456"/>
                <a:gd name="connsiteY2" fmla="*/ 171595 h 636922"/>
                <a:gd name="connsiteX3" fmla="*/ 55532 w 599456"/>
                <a:gd name="connsiteY3" fmla="*/ 265634 h 636922"/>
                <a:gd name="connsiteX4" fmla="*/ 423449 w 599456"/>
                <a:gd name="connsiteY4" fmla="*/ 610697 h 636922"/>
                <a:gd name="connsiteX5" fmla="*/ 482271 w 599456"/>
                <a:gd name="connsiteY5" fmla="*/ 581848 h 636922"/>
                <a:gd name="connsiteX6" fmla="*/ 578933 w 599456"/>
                <a:gd name="connsiteY6" fmla="*/ 295608 h 63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56" h="636922">
                  <a:moveTo>
                    <a:pt x="578933" y="295608"/>
                  </a:moveTo>
                  <a:lnTo>
                    <a:pt x="86255" y="28100"/>
                  </a:lnTo>
                  <a:lnTo>
                    <a:pt x="33427" y="171595"/>
                  </a:lnTo>
                  <a:cubicBezTo>
                    <a:pt x="21438" y="204564"/>
                    <a:pt x="30056" y="241657"/>
                    <a:pt x="55532" y="265634"/>
                  </a:cubicBezTo>
                  <a:lnTo>
                    <a:pt x="423449" y="610697"/>
                  </a:lnTo>
                  <a:cubicBezTo>
                    <a:pt x="447053" y="632802"/>
                    <a:pt x="484894" y="614069"/>
                    <a:pt x="482271" y="581848"/>
                  </a:cubicBezTo>
                  <a:cubicBezTo>
                    <a:pt x="474402" y="477692"/>
                    <a:pt x="507373" y="382528"/>
                    <a:pt x="578933" y="295608"/>
                  </a:cubicBezTo>
                  <a:close/>
                </a:path>
              </a:pathLst>
            </a:custGeom>
            <a:solidFill>
              <a:srgbClr val="FF3C3C"/>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0852FB40-239A-4839-ABDA-979630E0BD56}"/>
                </a:ext>
              </a:extLst>
            </p:cNvPr>
            <p:cNvSpPr/>
            <p:nvPr/>
          </p:nvSpPr>
          <p:spPr>
            <a:xfrm>
              <a:off x="14125621" y="10312861"/>
              <a:ext cx="636997" cy="487115"/>
            </a:xfrm>
            <a:custGeom>
              <a:avLst/>
              <a:gdLst>
                <a:gd name="connsiteX0" fmla="*/ 183208 w 636922"/>
                <a:gd name="connsiteY0" fmla="*/ 28100 h 487058"/>
                <a:gd name="connsiteX1" fmla="*/ 539136 w 636922"/>
                <a:gd name="connsiteY1" fmla="*/ 213557 h 487058"/>
                <a:gd name="connsiteX2" fmla="*/ 609572 w 636922"/>
                <a:gd name="connsiteY2" fmla="*/ 417746 h 487058"/>
                <a:gd name="connsiteX3" fmla="*/ 562740 w 636922"/>
                <a:gd name="connsiteY3" fmla="*/ 466828 h 487058"/>
                <a:gd name="connsiteX4" fmla="*/ 28100 w 636922"/>
                <a:gd name="connsiteY4" fmla="*/ 174217 h 487058"/>
                <a:gd name="connsiteX5" fmla="*/ 183208 w 636922"/>
                <a:gd name="connsiteY5" fmla="*/ 28100 h 4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922" h="487058">
                  <a:moveTo>
                    <a:pt x="183208" y="28100"/>
                  </a:moveTo>
                  <a:lnTo>
                    <a:pt x="539136" y="213557"/>
                  </a:lnTo>
                  <a:cubicBezTo>
                    <a:pt x="536888" y="274627"/>
                    <a:pt x="563115" y="343564"/>
                    <a:pt x="609572" y="417746"/>
                  </a:cubicBezTo>
                  <a:cubicBezTo>
                    <a:pt x="628680" y="448095"/>
                    <a:pt x="594211" y="484062"/>
                    <a:pt x="562740" y="466828"/>
                  </a:cubicBezTo>
                  <a:lnTo>
                    <a:pt x="28100" y="174217"/>
                  </a:lnTo>
                  <a:lnTo>
                    <a:pt x="183208" y="28100"/>
                  </a:lnTo>
                  <a:close/>
                </a:path>
              </a:pathLst>
            </a:custGeom>
            <a:solidFill>
              <a:srgbClr val="FF3C3C"/>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426520C1-077D-4327-873B-E3E0136951DD}"/>
                </a:ext>
              </a:extLst>
            </p:cNvPr>
            <p:cNvSpPr/>
            <p:nvPr/>
          </p:nvSpPr>
          <p:spPr>
            <a:xfrm>
              <a:off x="12751206" y="9845605"/>
              <a:ext cx="224822" cy="449645"/>
            </a:xfrm>
            <a:custGeom>
              <a:avLst/>
              <a:gdLst>
                <a:gd name="connsiteX0" fmla="*/ 71935 w 224796"/>
                <a:gd name="connsiteY0" fmla="*/ 28100 h 449592"/>
                <a:gd name="connsiteX1" fmla="*/ 28100 w 224796"/>
                <a:gd name="connsiteY1" fmla="*/ 321833 h 449592"/>
                <a:gd name="connsiteX2" fmla="*/ 187705 w 224796"/>
                <a:gd name="connsiteY2" fmla="*/ 433858 h 449592"/>
                <a:gd name="connsiteX3" fmla="*/ 224047 w 224796"/>
                <a:gd name="connsiteY3" fmla="*/ 62569 h 449592"/>
                <a:gd name="connsiteX4" fmla="*/ 208686 w 224796"/>
                <a:gd name="connsiteY4" fmla="*/ 44211 h 449592"/>
                <a:gd name="connsiteX5" fmla="*/ 71935 w 224796"/>
                <a:gd name="connsiteY5" fmla="*/ 28100 h 44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6" h="449592">
                  <a:moveTo>
                    <a:pt x="71935" y="28100"/>
                  </a:moveTo>
                  <a:lnTo>
                    <a:pt x="28100" y="321833"/>
                  </a:lnTo>
                  <a:lnTo>
                    <a:pt x="187705" y="433858"/>
                  </a:lnTo>
                  <a:cubicBezTo>
                    <a:pt x="187705" y="433858"/>
                    <a:pt x="213557" y="236411"/>
                    <a:pt x="224047" y="62569"/>
                  </a:cubicBezTo>
                  <a:cubicBezTo>
                    <a:pt x="224796" y="53202"/>
                    <a:pt x="217679" y="45335"/>
                    <a:pt x="208686" y="44211"/>
                  </a:cubicBezTo>
                  <a:lnTo>
                    <a:pt x="71935" y="28100"/>
                  </a:lnTo>
                  <a:close/>
                </a:path>
              </a:pathLst>
            </a:custGeom>
            <a:solidFill>
              <a:srgbClr val="E6993B"/>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29A95A57-C8F8-4777-BAEA-09DCDADA82B8}"/>
                </a:ext>
              </a:extLst>
            </p:cNvPr>
            <p:cNvSpPr/>
            <p:nvPr/>
          </p:nvSpPr>
          <p:spPr>
            <a:xfrm>
              <a:off x="13647873" y="9709473"/>
              <a:ext cx="224822" cy="1049171"/>
            </a:xfrm>
            <a:custGeom>
              <a:avLst/>
              <a:gdLst>
                <a:gd name="connsiteX0" fmla="*/ 188079 w 224796"/>
                <a:gd name="connsiteY0" fmla="*/ 1023313 h 1049049"/>
                <a:gd name="connsiteX1" fmla="*/ 221798 w 224796"/>
                <a:gd name="connsiteY1" fmla="*/ 421982 h 1049049"/>
                <a:gd name="connsiteX2" fmla="*/ 156233 w 224796"/>
                <a:gd name="connsiteY2" fmla="*/ 48821 h 1049049"/>
                <a:gd name="connsiteX3" fmla="*/ 117643 w 224796"/>
                <a:gd name="connsiteY3" fmla="*/ 32335 h 1049049"/>
                <a:gd name="connsiteX4" fmla="*/ 68937 w 224796"/>
                <a:gd name="connsiteY4" fmla="*/ 135367 h 1049049"/>
                <a:gd name="connsiteX5" fmla="*/ 95163 w 224796"/>
                <a:gd name="connsiteY5" fmla="*/ 462446 h 1049049"/>
                <a:gd name="connsiteX6" fmla="*/ 28100 w 224796"/>
                <a:gd name="connsiteY6" fmla="*/ 911664 h 1049049"/>
                <a:gd name="connsiteX7" fmla="*/ 188079 w 224796"/>
                <a:gd name="connsiteY7" fmla="*/ 1023313 h 104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796" h="1049049">
                  <a:moveTo>
                    <a:pt x="188079" y="1023313"/>
                  </a:moveTo>
                  <a:cubicBezTo>
                    <a:pt x="188079" y="1023313"/>
                    <a:pt x="225545" y="504408"/>
                    <a:pt x="221798" y="421982"/>
                  </a:cubicBezTo>
                  <a:cubicBezTo>
                    <a:pt x="219926" y="384516"/>
                    <a:pt x="171219" y="126376"/>
                    <a:pt x="156233" y="48821"/>
                  </a:cubicBezTo>
                  <a:cubicBezTo>
                    <a:pt x="152861" y="31212"/>
                    <a:pt x="132629" y="22220"/>
                    <a:pt x="117643" y="32335"/>
                  </a:cubicBezTo>
                  <a:cubicBezTo>
                    <a:pt x="93290" y="48821"/>
                    <a:pt x="68562" y="87786"/>
                    <a:pt x="68937" y="135367"/>
                  </a:cubicBezTo>
                  <a:cubicBezTo>
                    <a:pt x="69312" y="172458"/>
                    <a:pt x="95163" y="462446"/>
                    <a:pt x="95163" y="462446"/>
                  </a:cubicBezTo>
                  <a:lnTo>
                    <a:pt x="28100" y="911664"/>
                  </a:lnTo>
                  <a:lnTo>
                    <a:pt x="188079" y="1023313"/>
                  </a:lnTo>
                  <a:close/>
                </a:path>
              </a:pathLst>
            </a:custGeom>
            <a:solidFill>
              <a:srgbClr val="F5415F"/>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28DA5648-F374-4812-9151-58D55DBA6FB5}"/>
                </a:ext>
              </a:extLst>
            </p:cNvPr>
            <p:cNvSpPr/>
            <p:nvPr/>
          </p:nvSpPr>
          <p:spPr>
            <a:xfrm>
              <a:off x="11954931" y="8843325"/>
              <a:ext cx="2735339" cy="1910990"/>
            </a:xfrm>
            <a:custGeom>
              <a:avLst/>
              <a:gdLst>
                <a:gd name="connsiteX0" fmla="*/ 210214 w 2735022"/>
                <a:gd name="connsiteY0" fmla="*/ 32543 h 1910768"/>
                <a:gd name="connsiteX1" fmla="*/ 139028 w 2735022"/>
                <a:gd name="connsiteY1" fmla="*/ 61767 h 1910768"/>
                <a:gd name="connsiteX2" fmla="*/ 107557 w 2735022"/>
                <a:gd name="connsiteY2" fmla="*/ 139322 h 1910768"/>
                <a:gd name="connsiteX3" fmla="*/ 42365 w 2735022"/>
                <a:gd name="connsiteY3" fmla="*/ 280568 h 1910768"/>
                <a:gd name="connsiteX4" fmla="*/ 28128 w 2735022"/>
                <a:gd name="connsiteY4" fmla="*/ 350630 h 1910768"/>
                <a:gd name="connsiteX5" fmla="*/ 35622 w 2735022"/>
                <a:gd name="connsiteY5" fmla="*/ 391468 h 1910768"/>
                <a:gd name="connsiteX6" fmla="*/ 115049 w 2735022"/>
                <a:gd name="connsiteY6" fmla="*/ 493376 h 1910768"/>
                <a:gd name="connsiteX7" fmla="*/ 2608041 w 2735022"/>
                <a:gd name="connsiteY7" fmla="*/ 1898353 h 1910768"/>
                <a:gd name="connsiteX8" fmla="*/ 2684472 w 2735022"/>
                <a:gd name="connsiteY8" fmla="*/ 1769469 h 1910768"/>
                <a:gd name="connsiteX9" fmla="*/ 2727933 w 2735022"/>
                <a:gd name="connsiteY9" fmla="*/ 1475736 h 1910768"/>
                <a:gd name="connsiteX10" fmla="*/ 210214 w 2735022"/>
                <a:gd name="connsiteY10" fmla="*/ 32543 h 191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5022" h="1910768">
                  <a:moveTo>
                    <a:pt x="210214" y="32543"/>
                  </a:moveTo>
                  <a:cubicBezTo>
                    <a:pt x="182489" y="20554"/>
                    <a:pt x="150268" y="33667"/>
                    <a:pt x="139028" y="61767"/>
                  </a:cubicBezTo>
                  <a:cubicBezTo>
                    <a:pt x="128912" y="87618"/>
                    <a:pt x="119545" y="114219"/>
                    <a:pt x="107557" y="139322"/>
                  </a:cubicBezTo>
                  <a:cubicBezTo>
                    <a:pt x="84702" y="186154"/>
                    <a:pt x="58850" y="231113"/>
                    <a:pt x="42365" y="280568"/>
                  </a:cubicBezTo>
                  <a:cubicBezTo>
                    <a:pt x="34873" y="303048"/>
                    <a:pt x="28878" y="326652"/>
                    <a:pt x="28128" y="350630"/>
                  </a:cubicBezTo>
                  <a:cubicBezTo>
                    <a:pt x="27754" y="361495"/>
                    <a:pt x="31126" y="376107"/>
                    <a:pt x="35622" y="391468"/>
                  </a:cubicBezTo>
                  <a:cubicBezTo>
                    <a:pt x="48360" y="434179"/>
                    <a:pt x="77209" y="470146"/>
                    <a:pt x="115049" y="493376"/>
                  </a:cubicBezTo>
                  <a:cubicBezTo>
                    <a:pt x="977519" y="1019399"/>
                    <a:pt x="1812263" y="1494469"/>
                    <a:pt x="2608041" y="1898353"/>
                  </a:cubicBezTo>
                  <a:lnTo>
                    <a:pt x="2684472" y="1769469"/>
                  </a:lnTo>
                  <a:lnTo>
                    <a:pt x="2727933" y="1475736"/>
                  </a:lnTo>
                  <a:cubicBezTo>
                    <a:pt x="1898434" y="886769"/>
                    <a:pt x="1059195" y="404581"/>
                    <a:pt x="210214" y="32543"/>
                  </a:cubicBezTo>
                  <a:close/>
                </a:path>
              </a:pathLst>
            </a:custGeom>
            <a:solidFill>
              <a:srgbClr val="05CDFF"/>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83FFB6C1-6AD7-442C-87B5-D99BB495C961}"/>
                </a:ext>
              </a:extLst>
            </p:cNvPr>
            <p:cNvSpPr/>
            <p:nvPr/>
          </p:nvSpPr>
          <p:spPr>
            <a:xfrm>
              <a:off x="14023701" y="9946776"/>
              <a:ext cx="674467" cy="786878"/>
            </a:xfrm>
            <a:custGeom>
              <a:avLst/>
              <a:gdLst>
                <a:gd name="connsiteX0" fmla="*/ 154735 w 674389"/>
                <a:gd name="connsiteY0" fmla="*/ 28100 h 786787"/>
                <a:gd name="connsiteX1" fmla="*/ 69312 w 674389"/>
                <a:gd name="connsiteY1" fmla="*/ 106778 h 786787"/>
                <a:gd name="connsiteX2" fmla="*/ 28100 w 674389"/>
                <a:gd name="connsiteY2" fmla="*/ 144618 h 786787"/>
                <a:gd name="connsiteX3" fmla="*/ 28100 w 674389"/>
                <a:gd name="connsiteY3" fmla="*/ 528646 h 786787"/>
                <a:gd name="connsiteX4" fmla="*/ 539511 w 674389"/>
                <a:gd name="connsiteY4" fmla="*/ 795030 h 786787"/>
                <a:gd name="connsiteX5" fmla="*/ 615942 w 674389"/>
                <a:gd name="connsiteY5" fmla="*/ 666146 h 786787"/>
                <a:gd name="connsiteX6" fmla="*/ 659403 w 674389"/>
                <a:gd name="connsiteY6" fmla="*/ 372413 h 786787"/>
                <a:gd name="connsiteX7" fmla="*/ 154735 w 674389"/>
                <a:gd name="connsiteY7" fmla="*/ 28100 h 78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389" h="786787">
                  <a:moveTo>
                    <a:pt x="154735" y="28100"/>
                  </a:moveTo>
                  <a:cubicBezTo>
                    <a:pt x="129257" y="57323"/>
                    <a:pt x="98161" y="80927"/>
                    <a:pt x="69312" y="106778"/>
                  </a:cubicBezTo>
                  <a:cubicBezTo>
                    <a:pt x="55449" y="119142"/>
                    <a:pt x="41962" y="131880"/>
                    <a:pt x="28100" y="144618"/>
                  </a:cubicBezTo>
                  <a:lnTo>
                    <a:pt x="28100" y="528646"/>
                  </a:lnTo>
                  <a:cubicBezTo>
                    <a:pt x="200069" y="620438"/>
                    <a:pt x="370914" y="709232"/>
                    <a:pt x="539511" y="795030"/>
                  </a:cubicBezTo>
                  <a:lnTo>
                    <a:pt x="615942" y="666146"/>
                  </a:lnTo>
                  <a:lnTo>
                    <a:pt x="659403" y="372413"/>
                  </a:lnTo>
                  <a:cubicBezTo>
                    <a:pt x="491554" y="253271"/>
                    <a:pt x="323332" y="138625"/>
                    <a:pt x="154735" y="28100"/>
                  </a:cubicBezTo>
                  <a:close/>
                </a:path>
              </a:pathLst>
            </a:custGeom>
            <a:solidFill>
              <a:srgbClr val="32285F"/>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7D72F00C-CB55-4C77-A654-9A3DD384B7BE}"/>
                </a:ext>
              </a:extLst>
            </p:cNvPr>
            <p:cNvSpPr/>
            <p:nvPr/>
          </p:nvSpPr>
          <p:spPr>
            <a:xfrm>
              <a:off x="12609194" y="10017096"/>
              <a:ext cx="187352" cy="149881"/>
            </a:xfrm>
            <a:custGeom>
              <a:avLst/>
              <a:gdLst>
                <a:gd name="connsiteX0" fmla="*/ 28100 w 187330"/>
                <a:gd name="connsiteY0" fmla="*/ 106902 h 149864"/>
                <a:gd name="connsiteX1" fmla="*/ 112772 w 187330"/>
                <a:gd name="connsiteY1" fmla="*/ 127508 h 149864"/>
                <a:gd name="connsiteX2" fmla="*/ 189203 w 187330"/>
                <a:gd name="connsiteY2" fmla="*/ 58571 h 149864"/>
                <a:gd name="connsiteX3" fmla="*/ 46083 w 187330"/>
                <a:gd name="connsiteY3" fmla="*/ 48829 h 149864"/>
                <a:gd name="connsiteX4" fmla="*/ 28100 w 187330"/>
                <a:gd name="connsiteY4" fmla="*/ 106902 h 14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149864">
                  <a:moveTo>
                    <a:pt x="28100" y="106902"/>
                  </a:moveTo>
                  <a:cubicBezTo>
                    <a:pt x="28100" y="106902"/>
                    <a:pt x="80177" y="126759"/>
                    <a:pt x="112772" y="127508"/>
                  </a:cubicBezTo>
                  <a:cubicBezTo>
                    <a:pt x="153236" y="128632"/>
                    <a:pt x="194074" y="99034"/>
                    <a:pt x="189203" y="58571"/>
                  </a:cubicBezTo>
                  <a:cubicBezTo>
                    <a:pt x="185082" y="22604"/>
                    <a:pt x="95913" y="17358"/>
                    <a:pt x="46083" y="48829"/>
                  </a:cubicBezTo>
                  <a:cubicBezTo>
                    <a:pt x="37840" y="54075"/>
                    <a:pt x="34094" y="102406"/>
                    <a:pt x="28100" y="106902"/>
                  </a:cubicBezTo>
                  <a:close/>
                </a:path>
              </a:pathLst>
            </a:custGeom>
            <a:solidFill>
              <a:srgbClr val="E8A065"/>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2F919526-87DC-44D4-BB6E-9B1099076840}"/>
                </a:ext>
              </a:extLst>
            </p:cNvPr>
            <p:cNvSpPr/>
            <p:nvPr/>
          </p:nvSpPr>
          <p:spPr>
            <a:xfrm>
              <a:off x="12373561" y="11917807"/>
              <a:ext cx="299763" cy="187352"/>
            </a:xfrm>
            <a:custGeom>
              <a:avLst/>
              <a:gdLst>
                <a:gd name="connsiteX0" fmla="*/ 43030 w 299728"/>
                <a:gd name="connsiteY0" fmla="*/ 92452 h 187330"/>
                <a:gd name="connsiteX1" fmla="*/ 212377 w 299728"/>
                <a:gd name="connsiteY1" fmla="*/ 183119 h 187330"/>
                <a:gd name="connsiteX2" fmla="*/ 283187 w 299728"/>
                <a:gd name="connsiteY2" fmla="*/ 160639 h 187330"/>
                <a:gd name="connsiteX3" fmla="*/ 285435 w 299728"/>
                <a:gd name="connsiteY3" fmla="*/ 90953 h 187330"/>
                <a:gd name="connsiteX4" fmla="*/ 210129 w 299728"/>
                <a:gd name="connsiteY4" fmla="*/ 53862 h 187330"/>
                <a:gd name="connsiteX5" fmla="*/ 38909 w 299728"/>
                <a:gd name="connsiteY5" fmla="*/ 35878 h 187330"/>
                <a:gd name="connsiteX6" fmla="*/ 43030 w 299728"/>
                <a:gd name="connsiteY6" fmla="*/ 92452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28" h="187330">
                  <a:moveTo>
                    <a:pt x="43030" y="92452"/>
                  </a:moveTo>
                  <a:cubicBezTo>
                    <a:pt x="55019" y="102567"/>
                    <a:pt x="147185" y="172255"/>
                    <a:pt x="212377" y="183119"/>
                  </a:cubicBezTo>
                  <a:cubicBezTo>
                    <a:pt x="248344" y="189114"/>
                    <a:pt x="270449" y="175627"/>
                    <a:pt x="283187" y="160639"/>
                  </a:cubicBezTo>
                  <a:cubicBezTo>
                    <a:pt x="294428" y="147527"/>
                    <a:pt x="298924" y="101819"/>
                    <a:pt x="285435" y="90953"/>
                  </a:cubicBezTo>
                  <a:cubicBezTo>
                    <a:pt x="267826" y="76716"/>
                    <a:pt x="228862" y="60981"/>
                    <a:pt x="210129" y="53862"/>
                  </a:cubicBezTo>
                  <a:cubicBezTo>
                    <a:pt x="162922" y="35878"/>
                    <a:pt x="81995" y="17145"/>
                    <a:pt x="38909" y="35878"/>
                  </a:cubicBezTo>
                  <a:cubicBezTo>
                    <a:pt x="28793" y="40749"/>
                    <a:pt x="19052" y="71845"/>
                    <a:pt x="43030" y="92452"/>
                  </a:cubicBezTo>
                  <a:close/>
                </a:path>
              </a:pathLst>
            </a:custGeom>
            <a:solidFill>
              <a:srgbClr val="46738C"/>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BBC8B7D2-059C-4DEF-92EF-69D337022C60}"/>
                </a:ext>
              </a:extLst>
            </p:cNvPr>
            <p:cNvSpPr/>
            <p:nvPr/>
          </p:nvSpPr>
          <p:spPr>
            <a:xfrm>
              <a:off x="12593607" y="11812140"/>
              <a:ext cx="299763" cy="187352"/>
            </a:xfrm>
            <a:custGeom>
              <a:avLst/>
              <a:gdLst>
                <a:gd name="connsiteX0" fmla="*/ 43309 w 299728"/>
                <a:gd name="connsiteY0" fmla="*/ 92452 h 187330"/>
                <a:gd name="connsiteX1" fmla="*/ 212655 w 299728"/>
                <a:gd name="connsiteY1" fmla="*/ 183119 h 187330"/>
                <a:gd name="connsiteX2" fmla="*/ 283467 w 299728"/>
                <a:gd name="connsiteY2" fmla="*/ 160641 h 187330"/>
                <a:gd name="connsiteX3" fmla="*/ 285714 w 299728"/>
                <a:gd name="connsiteY3" fmla="*/ 90953 h 187330"/>
                <a:gd name="connsiteX4" fmla="*/ 210407 w 299728"/>
                <a:gd name="connsiteY4" fmla="*/ 53862 h 187330"/>
                <a:gd name="connsiteX5" fmla="*/ 39188 w 299728"/>
                <a:gd name="connsiteY5" fmla="*/ 35878 h 187330"/>
                <a:gd name="connsiteX6" fmla="*/ 43309 w 299728"/>
                <a:gd name="connsiteY6" fmla="*/ 92452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28" h="187330">
                  <a:moveTo>
                    <a:pt x="43309" y="92452"/>
                  </a:moveTo>
                  <a:cubicBezTo>
                    <a:pt x="55298" y="102567"/>
                    <a:pt x="147465" y="172255"/>
                    <a:pt x="212655" y="183119"/>
                  </a:cubicBezTo>
                  <a:cubicBezTo>
                    <a:pt x="248623" y="189114"/>
                    <a:pt x="270728" y="175627"/>
                    <a:pt x="283467" y="160641"/>
                  </a:cubicBezTo>
                  <a:cubicBezTo>
                    <a:pt x="294706" y="147527"/>
                    <a:pt x="299203" y="101819"/>
                    <a:pt x="285714" y="90953"/>
                  </a:cubicBezTo>
                  <a:cubicBezTo>
                    <a:pt x="267730" y="76716"/>
                    <a:pt x="229140" y="60981"/>
                    <a:pt x="210407" y="53862"/>
                  </a:cubicBezTo>
                  <a:cubicBezTo>
                    <a:pt x="163201" y="35878"/>
                    <a:pt x="82274" y="17145"/>
                    <a:pt x="39188" y="35878"/>
                  </a:cubicBezTo>
                  <a:cubicBezTo>
                    <a:pt x="28698" y="41124"/>
                    <a:pt x="18956" y="72220"/>
                    <a:pt x="43309" y="92452"/>
                  </a:cubicBezTo>
                  <a:close/>
                </a:path>
              </a:pathLst>
            </a:custGeom>
            <a:solidFill>
              <a:srgbClr val="46738C"/>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6841A2DD-DEC3-4E85-B8A8-6DCC29F74B34}"/>
                </a:ext>
              </a:extLst>
            </p:cNvPr>
            <p:cNvSpPr/>
            <p:nvPr/>
          </p:nvSpPr>
          <p:spPr>
            <a:xfrm>
              <a:off x="12472700" y="10771124"/>
              <a:ext cx="487115" cy="1311464"/>
            </a:xfrm>
            <a:custGeom>
              <a:avLst/>
              <a:gdLst>
                <a:gd name="connsiteX0" fmla="*/ 72786 w 487058"/>
                <a:gd name="connsiteY0" fmla="*/ 1277218 h 1311311"/>
                <a:gd name="connsiteX1" fmla="*/ 51056 w 487058"/>
                <a:gd name="connsiteY1" fmla="*/ 1244997 h 1311311"/>
                <a:gd name="connsiteX2" fmla="*/ 39066 w 487058"/>
                <a:gd name="connsiteY2" fmla="*/ 813014 h 1311311"/>
                <a:gd name="connsiteX3" fmla="*/ 34196 w 487058"/>
                <a:gd name="connsiteY3" fmla="*/ 345812 h 1311311"/>
                <a:gd name="connsiteX4" fmla="*/ 38691 w 487058"/>
                <a:gd name="connsiteY4" fmla="*/ 141622 h 1311311"/>
                <a:gd name="connsiteX5" fmla="*/ 56675 w 487058"/>
                <a:gd name="connsiteY5" fmla="*/ 52827 h 1311311"/>
                <a:gd name="connsiteX6" fmla="*/ 454190 w 487058"/>
                <a:gd name="connsiteY6" fmla="*/ 28100 h 1311311"/>
                <a:gd name="connsiteX7" fmla="*/ 467303 w 487058"/>
                <a:gd name="connsiteY7" fmla="*/ 319210 h 1311311"/>
                <a:gd name="connsiteX8" fmla="*/ 431711 w 487058"/>
                <a:gd name="connsiteY8" fmla="*/ 674014 h 1311311"/>
                <a:gd name="connsiteX9" fmla="*/ 410355 w 487058"/>
                <a:gd name="connsiteY9" fmla="*/ 1162197 h 1311311"/>
                <a:gd name="connsiteX10" fmla="*/ 271730 w 487058"/>
                <a:gd name="connsiteY10" fmla="*/ 1157701 h 1311311"/>
                <a:gd name="connsiteX11" fmla="*/ 262364 w 487058"/>
                <a:gd name="connsiteY11" fmla="*/ 1133723 h 1311311"/>
                <a:gd name="connsiteX12" fmla="*/ 263114 w 487058"/>
                <a:gd name="connsiteY12" fmla="*/ 712604 h 1311311"/>
                <a:gd name="connsiteX13" fmla="*/ 276601 w 487058"/>
                <a:gd name="connsiteY13" fmla="*/ 356676 h 1311311"/>
                <a:gd name="connsiteX14" fmla="*/ 209163 w 487058"/>
                <a:gd name="connsiteY14" fmla="*/ 800274 h 1311311"/>
                <a:gd name="connsiteX15" fmla="*/ 188556 w 487058"/>
                <a:gd name="connsiteY15" fmla="*/ 1250242 h 1311311"/>
                <a:gd name="connsiteX16" fmla="*/ 167575 w 487058"/>
                <a:gd name="connsiteY16" fmla="*/ 1277593 h 1311311"/>
                <a:gd name="connsiteX17" fmla="*/ 72786 w 487058"/>
                <a:gd name="connsiteY17" fmla="*/ 1277218 h 131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7058" h="1311311">
                  <a:moveTo>
                    <a:pt x="72786" y="1277218"/>
                  </a:moveTo>
                  <a:cubicBezTo>
                    <a:pt x="59672" y="1271973"/>
                    <a:pt x="51430" y="1258860"/>
                    <a:pt x="51056" y="1244997"/>
                  </a:cubicBezTo>
                  <a:cubicBezTo>
                    <a:pt x="48433" y="1169690"/>
                    <a:pt x="39066" y="859096"/>
                    <a:pt x="39066" y="813014"/>
                  </a:cubicBezTo>
                  <a:cubicBezTo>
                    <a:pt x="39066" y="780417"/>
                    <a:pt x="64918" y="557869"/>
                    <a:pt x="34196" y="345812"/>
                  </a:cubicBezTo>
                  <a:cubicBezTo>
                    <a:pt x="24454" y="277998"/>
                    <a:pt x="26703" y="209060"/>
                    <a:pt x="38691" y="141622"/>
                  </a:cubicBezTo>
                  <a:cubicBezTo>
                    <a:pt x="44686" y="109026"/>
                    <a:pt x="49182" y="76805"/>
                    <a:pt x="56675" y="52827"/>
                  </a:cubicBezTo>
                  <a:lnTo>
                    <a:pt x="454190" y="28100"/>
                  </a:lnTo>
                  <a:cubicBezTo>
                    <a:pt x="454190" y="28100"/>
                    <a:pt x="509265" y="116145"/>
                    <a:pt x="467303" y="319210"/>
                  </a:cubicBezTo>
                  <a:cubicBezTo>
                    <a:pt x="465055" y="420369"/>
                    <a:pt x="455314" y="541759"/>
                    <a:pt x="431711" y="674014"/>
                  </a:cubicBezTo>
                  <a:cubicBezTo>
                    <a:pt x="422345" y="847107"/>
                    <a:pt x="407357" y="1067408"/>
                    <a:pt x="410355" y="1162197"/>
                  </a:cubicBezTo>
                  <a:cubicBezTo>
                    <a:pt x="369517" y="1191420"/>
                    <a:pt x="308447" y="1188798"/>
                    <a:pt x="271730" y="1157701"/>
                  </a:cubicBezTo>
                  <a:cubicBezTo>
                    <a:pt x="264612" y="1151706"/>
                    <a:pt x="261615" y="1142715"/>
                    <a:pt x="262364" y="1133723"/>
                  </a:cubicBezTo>
                  <a:cubicBezTo>
                    <a:pt x="267610" y="1083893"/>
                    <a:pt x="284095" y="856100"/>
                    <a:pt x="263114" y="712604"/>
                  </a:cubicBezTo>
                  <a:cubicBezTo>
                    <a:pt x="264612" y="633551"/>
                    <a:pt x="276601" y="356676"/>
                    <a:pt x="276601" y="356676"/>
                  </a:cubicBezTo>
                  <a:cubicBezTo>
                    <a:pt x="276601" y="356676"/>
                    <a:pt x="214782" y="744825"/>
                    <a:pt x="209163" y="800274"/>
                  </a:cubicBezTo>
                  <a:cubicBezTo>
                    <a:pt x="204292" y="847857"/>
                    <a:pt x="191927" y="1173811"/>
                    <a:pt x="188556" y="1250242"/>
                  </a:cubicBezTo>
                  <a:cubicBezTo>
                    <a:pt x="188182" y="1262980"/>
                    <a:pt x="179564" y="1273846"/>
                    <a:pt x="167575" y="1277593"/>
                  </a:cubicBezTo>
                  <a:cubicBezTo>
                    <a:pt x="145470" y="1283961"/>
                    <a:pt x="107629" y="1291455"/>
                    <a:pt x="72786" y="1277218"/>
                  </a:cubicBezTo>
                  <a:close/>
                </a:path>
              </a:pathLst>
            </a:custGeom>
            <a:solidFill>
              <a:srgbClr val="3C5A73"/>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9CD3E2B6-9115-45BA-8667-B0B70E687267}"/>
                </a:ext>
              </a:extLst>
            </p:cNvPr>
            <p:cNvSpPr/>
            <p:nvPr/>
          </p:nvSpPr>
          <p:spPr>
            <a:xfrm>
              <a:off x="12198516" y="9339849"/>
              <a:ext cx="149881" cy="187352"/>
            </a:xfrm>
            <a:custGeom>
              <a:avLst/>
              <a:gdLst>
                <a:gd name="connsiteX0" fmla="*/ 70814 w 149864"/>
                <a:gd name="connsiteY0" fmla="*/ 176371 h 187330"/>
                <a:gd name="connsiteX1" fmla="*/ 28102 w 149864"/>
                <a:gd name="connsiteY1" fmla="*/ 142652 h 187330"/>
                <a:gd name="connsiteX2" fmla="*/ 65943 w 149864"/>
                <a:gd name="connsiteY2" fmla="*/ 43741 h 187330"/>
                <a:gd name="connsiteX3" fmla="*/ 101161 w 149864"/>
                <a:gd name="connsiteY3" fmla="*/ 29504 h 187330"/>
                <a:gd name="connsiteX4" fmla="*/ 109029 w 149864"/>
                <a:gd name="connsiteY4" fmla="*/ 65097 h 187330"/>
                <a:gd name="connsiteX5" fmla="*/ 133383 w 149864"/>
                <a:gd name="connsiteY5" fmla="*/ 48237 h 187330"/>
                <a:gd name="connsiteX6" fmla="*/ 150242 w 149864"/>
                <a:gd name="connsiteY6" fmla="*/ 114177 h 187330"/>
                <a:gd name="connsiteX7" fmla="*/ 70814 w 149864"/>
                <a:gd name="connsiteY7" fmla="*/ 176371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64" h="187330">
                  <a:moveTo>
                    <a:pt x="70814" y="176371"/>
                  </a:moveTo>
                  <a:cubicBezTo>
                    <a:pt x="70814" y="176371"/>
                    <a:pt x="27728" y="168878"/>
                    <a:pt x="28102" y="142652"/>
                  </a:cubicBezTo>
                  <a:cubicBezTo>
                    <a:pt x="28477" y="125792"/>
                    <a:pt x="23981" y="85703"/>
                    <a:pt x="65943" y="43741"/>
                  </a:cubicBezTo>
                  <a:cubicBezTo>
                    <a:pt x="74935" y="34749"/>
                    <a:pt x="89547" y="24259"/>
                    <a:pt x="101161" y="29504"/>
                  </a:cubicBezTo>
                  <a:cubicBezTo>
                    <a:pt x="108655" y="32876"/>
                    <a:pt x="102660" y="57604"/>
                    <a:pt x="109029" y="65097"/>
                  </a:cubicBezTo>
                  <a:cubicBezTo>
                    <a:pt x="119894" y="78585"/>
                    <a:pt x="121767" y="46364"/>
                    <a:pt x="133383" y="48237"/>
                  </a:cubicBezTo>
                  <a:cubicBezTo>
                    <a:pt x="152116" y="51609"/>
                    <a:pt x="156985" y="101064"/>
                    <a:pt x="150242" y="114177"/>
                  </a:cubicBezTo>
                  <a:cubicBezTo>
                    <a:pt x="143873" y="128040"/>
                    <a:pt x="70814" y="176371"/>
                    <a:pt x="70814" y="176371"/>
                  </a:cubicBezTo>
                  <a:close/>
                </a:path>
              </a:pathLst>
            </a:custGeom>
            <a:solidFill>
              <a:srgbClr val="FCAE6E"/>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1644C992-AE98-4239-8A76-69C3FDFE97E0}"/>
                </a:ext>
              </a:extLst>
            </p:cNvPr>
            <p:cNvSpPr/>
            <p:nvPr/>
          </p:nvSpPr>
          <p:spPr>
            <a:xfrm>
              <a:off x="12558865" y="9774786"/>
              <a:ext cx="224822" cy="337233"/>
            </a:xfrm>
            <a:custGeom>
              <a:avLst/>
              <a:gdLst>
                <a:gd name="connsiteX0" fmla="*/ 28592 w 224796"/>
                <a:gd name="connsiteY0" fmla="*/ 165225 h 337194"/>
                <a:gd name="connsiteX1" fmla="*/ 95656 w 224796"/>
                <a:gd name="connsiteY1" fmla="*/ 320709 h 337194"/>
                <a:gd name="connsiteX2" fmla="*/ 209178 w 224796"/>
                <a:gd name="connsiteY2" fmla="*/ 163351 h 337194"/>
                <a:gd name="connsiteX3" fmla="*/ 138742 w 224796"/>
                <a:gd name="connsiteY3" fmla="*/ 28100 h 337194"/>
                <a:gd name="connsiteX4" fmla="*/ 28592 w 224796"/>
                <a:gd name="connsiteY4" fmla="*/ 165225 h 33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96" h="337194">
                  <a:moveTo>
                    <a:pt x="28592" y="165225"/>
                  </a:moveTo>
                  <a:cubicBezTo>
                    <a:pt x="34213" y="252521"/>
                    <a:pt x="51072" y="320709"/>
                    <a:pt x="95656" y="320709"/>
                  </a:cubicBezTo>
                  <a:cubicBezTo>
                    <a:pt x="161971" y="320709"/>
                    <a:pt x="209178" y="251022"/>
                    <a:pt x="209178" y="163351"/>
                  </a:cubicBezTo>
                  <a:cubicBezTo>
                    <a:pt x="209178" y="75681"/>
                    <a:pt x="205432" y="28100"/>
                    <a:pt x="138742" y="28100"/>
                  </a:cubicBezTo>
                  <a:cubicBezTo>
                    <a:pt x="72053" y="28100"/>
                    <a:pt x="22597" y="79428"/>
                    <a:pt x="28592" y="165225"/>
                  </a:cubicBezTo>
                  <a:close/>
                </a:path>
              </a:pathLst>
            </a:custGeom>
            <a:solidFill>
              <a:srgbClr val="FCAE6E"/>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259D738-19E5-410A-957D-AD925AE0E5BA}"/>
                </a:ext>
              </a:extLst>
            </p:cNvPr>
            <p:cNvSpPr/>
            <p:nvPr/>
          </p:nvSpPr>
          <p:spPr>
            <a:xfrm>
              <a:off x="12570974" y="9774542"/>
              <a:ext cx="262292" cy="299763"/>
            </a:xfrm>
            <a:custGeom>
              <a:avLst/>
              <a:gdLst>
                <a:gd name="connsiteX0" fmla="*/ 28100 w 262262"/>
                <a:gd name="connsiteY0" fmla="*/ 141865 h 299728"/>
                <a:gd name="connsiteX1" fmla="*/ 107902 w 262262"/>
                <a:gd name="connsiteY1" fmla="*/ 30216 h 299728"/>
                <a:gd name="connsiteX2" fmla="*/ 256643 w 262262"/>
                <a:gd name="connsiteY2" fmla="*/ 152356 h 299728"/>
                <a:gd name="connsiteX3" fmla="*/ 75682 w 262262"/>
                <a:gd name="connsiteY3" fmla="*/ 284236 h 299728"/>
                <a:gd name="connsiteX4" fmla="*/ 28100 w 262262"/>
                <a:gd name="connsiteY4" fmla="*/ 141865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2" h="299728">
                  <a:moveTo>
                    <a:pt x="28100" y="141865"/>
                  </a:moveTo>
                  <a:cubicBezTo>
                    <a:pt x="28100" y="108895"/>
                    <a:pt x="37841" y="40332"/>
                    <a:pt x="107902" y="30216"/>
                  </a:cubicBezTo>
                  <a:cubicBezTo>
                    <a:pt x="162229" y="22348"/>
                    <a:pt x="252522" y="30966"/>
                    <a:pt x="256643" y="152356"/>
                  </a:cubicBezTo>
                  <a:cubicBezTo>
                    <a:pt x="182835" y="193568"/>
                    <a:pt x="144620" y="310837"/>
                    <a:pt x="75682" y="284236"/>
                  </a:cubicBezTo>
                  <a:cubicBezTo>
                    <a:pt x="74183" y="261756"/>
                    <a:pt x="28850" y="269625"/>
                    <a:pt x="28100" y="141865"/>
                  </a:cubicBezTo>
                  <a:close/>
                </a:path>
              </a:pathLst>
            </a:custGeom>
            <a:solidFill>
              <a:srgbClr val="FCAE6E"/>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EF145EC4-2950-4723-921E-0AFE219E2B48}"/>
                </a:ext>
              </a:extLst>
            </p:cNvPr>
            <p:cNvSpPr/>
            <p:nvPr/>
          </p:nvSpPr>
          <p:spPr>
            <a:xfrm>
              <a:off x="12241984" y="9406108"/>
              <a:ext cx="262292" cy="636997"/>
            </a:xfrm>
            <a:custGeom>
              <a:avLst/>
              <a:gdLst>
                <a:gd name="connsiteX0" fmla="*/ 72684 w 262262"/>
                <a:gd name="connsiteY0" fmla="*/ 622280 h 636922"/>
                <a:gd name="connsiteX1" fmla="*/ 235287 w 262262"/>
                <a:gd name="connsiteY1" fmla="*/ 622280 h 636922"/>
                <a:gd name="connsiteX2" fmla="*/ 205689 w 262262"/>
                <a:gd name="connsiteY2" fmla="*/ 578446 h 636922"/>
                <a:gd name="connsiteX3" fmla="*/ 200069 w 262262"/>
                <a:gd name="connsiteY3" fmla="*/ 559713 h 636922"/>
                <a:gd name="connsiteX4" fmla="*/ 161854 w 262262"/>
                <a:gd name="connsiteY4" fmla="*/ 500891 h 636922"/>
                <a:gd name="connsiteX5" fmla="*/ 96663 w 262262"/>
                <a:gd name="connsiteY5" fmla="*/ 59541 h 636922"/>
                <a:gd name="connsiteX6" fmla="*/ 70062 w 262262"/>
                <a:gd name="connsiteY6" fmla="*/ 29942 h 636922"/>
                <a:gd name="connsiteX7" fmla="*/ 28100 w 262262"/>
                <a:gd name="connsiteY7" fmla="*/ 110119 h 636922"/>
                <a:gd name="connsiteX8" fmla="*/ 56574 w 262262"/>
                <a:gd name="connsiteY8" fmla="*/ 579195 h 636922"/>
                <a:gd name="connsiteX9" fmla="*/ 72684 w 262262"/>
                <a:gd name="connsiteY9" fmla="*/ 622280 h 63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62" h="636922">
                  <a:moveTo>
                    <a:pt x="72684" y="622280"/>
                  </a:moveTo>
                  <a:lnTo>
                    <a:pt x="235287" y="622280"/>
                  </a:lnTo>
                  <a:cubicBezTo>
                    <a:pt x="225546" y="607669"/>
                    <a:pt x="215430" y="593432"/>
                    <a:pt x="205689" y="578446"/>
                  </a:cubicBezTo>
                  <a:cubicBezTo>
                    <a:pt x="201568" y="572076"/>
                    <a:pt x="200069" y="565706"/>
                    <a:pt x="200069" y="559713"/>
                  </a:cubicBezTo>
                  <a:cubicBezTo>
                    <a:pt x="177590" y="525618"/>
                    <a:pt x="161854" y="500891"/>
                    <a:pt x="161854" y="500891"/>
                  </a:cubicBezTo>
                  <a:lnTo>
                    <a:pt x="96663" y="59541"/>
                  </a:lnTo>
                  <a:cubicBezTo>
                    <a:pt x="93665" y="40808"/>
                    <a:pt x="87297" y="22074"/>
                    <a:pt x="70062" y="29942"/>
                  </a:cubicBezTo>
                  <a:cubicBezTo>
                    <a:pt x="45709" y="40808"/>
                    <a:pt x="37466" y="76775"/>
                    <a:pt x="28100" y="110119"/>
                  </a:cubicBezTo>
                  <a:cubicBezTo>
                    <a:pt x="28100" y="110119"/>
                    <a:pt x="30722" y="502390"/>
                    <a:pt x="56574" y="579195"/>
                  </a:cubicBezTo>
                  <a:cubicBezTo>
                    <a:pt x="59197" y="589310"/>
                    <a:pt x="65192" y="604297"/>
                    <a:pt x="72684" y="622280"/>
                  </a:cubicBezTo>
                  <a:close/>
                </a:path>
              </a:pathLst>
            </a:custGeom>
            <a:solidFill>
              <a:srgbClr val="FCAE6E"/>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B64CB40F-EDF9-40B3-8AF3-7F39963D62BE}"/>
                </a:ext>
              </a:extLst>
            </p:cNvPr>
            <p:cNvSpPr/>
            <p:nvPr/>
          </p:nvSpPr>
          <p:spPr>
            <a:xfrm>
              <a:off x="12261931" y="9923789"/>
              <a:ext cx="711937" cy="974230"/>
            </a:xfrm>
            <a:custGeom>
              <a:avLst/>
              <a:gdLst>
                <a:gd name="connsiteX0" fmla="*/ 682544 w 711855"/>
                <a:gd name="connsiteY0" fmla="*/ 256771 h 974117"/>
                <a:gd name="connsiteX1" fmla="*/ 427026 w 711855"/>
                <a:gd name="connsiteY1" fmla="*/ 178842 h 974117"/>
                <a:gd name="connsiteX2" fmla="*/ 375323 w 711855"/>
                <a:gd name="connsiteY2" fmla="*/ 200198 h 974117"/>
                <a:gd name="connsiteX3" fmla="*/ 276787 w 711855"/>
                <a:gd name="connsiteY3" fmla="*/ 185211 h 974117"/>
                <a:gd name="connsiteX4" fmla="*/ 181998 w 711855"/>
                <a:gd name="connsiteY4" fmla="*/ 32350 h 974117"/>
                <a:gd name="connsiteX5" fmla="*/ 170758 w 711855"/>
                <a:gd name="connsiteY5" fmla="*/ 28978 h 974117"/>
                <a:gd name="connsiteX6" fmla="*/ 35881 w 711855"/>
                <a:gd name="connsiteY6" fmla="*/ 70191 h 974117"/>
                <a:gd name="connsiteX7" fmla="*/ 28762 w 711855"/>
                <a:gd name="connsiteY7" fmla="*/ 82179 h 974117"/>
                <a:gd name="connsiteX8" fmla="*/ 219839 w 711855"/>
                <a:gd name="connsiteY8" fmla="*/ 471077 h 974117"/>
                <a:gd name="connsiteX9" fmla="*/ 244192 w 711855"/>
                <a:gd name="connsiteY9" fmla="*/ 556500 h 974117"/>
                <a:gd name="connsiteX10" fmla="*/ 233701 w 711855"/>
                <a:gd name="connsiteY10" fmla="*/ 903436 h 974117"/>
                <a:gd name="connsiteX11" fmla="*/ 513947 w 711855"/>
                <a:gd name="connsiteY11" fmla="*/ 966378 h 974117"/>
                <a:gd name="connsiteX12" fmla="*/ 675052 w 711855"/>
                <a:gd name="connsiteY12" fmla="*/ 880207 h 974117"/>
                <a:gd name="connsiteX13" fmla="*/ 682544 w 711855"/>
                <a:gd name="connsiteY13" fmla="*/ 256771 h 9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855" h="974117">
                  <a:moveTo>
                    <a:pt x="682544" y="256771"/>
                  </a:moveTo>
                  <a:cubicBezTo>
                    <a:pt x="657816" y="167977"/>
                    <a:pt x="614731" y="87425"/>
                    <a:pt x="427026" y="178842"/>
                  </a:cubicBezTo>
                  <a:cubicBezTo>
                    <a:pt x="421032" y="181839"/>
                    <a:pt x="386562" y="195701"/>
                    <a:pt x="375323" y="200198"/>
                  </a:cubicBezTo>
                  <a:cubicBezTo>
                    <a:pt x="353592" y="213310"/>
                    <a:pt x="315377" y="239162"/>
                    <a:pt x="276787" y="185211"/>
                  </a:cubicBezTo>
                  <a:cubicBezTo>
                    <a:pt x="242693" y="137629"/>
                    <a:pt x="206726" y="76185"/>
                    <a:pt x="181998" y="32350"/>
                  </a:cubicBezTo>
                  <a:cubicBezTo>
                    <a:pt x="179750" y="28228"/>
                    <a:pt x="174879" y="27104"/>
                    <a:pt x="170758" y="28978"/>
                  </a:cubicBezTo>
                  <a:cubicBezTo>
                    <a:pt x="128422" y="47336"/>
                    <a:pt x="83837" y="61948"/>
                    <a:pt x="35881" y="70191"/>
                  </a:cubicBezTo>
                  <a:cubicBezTo>
                    <a:pt x="30260" y="71315"/>
                    <a:pt x="26514" y="76560"/>
                    <a:pt x="28762" y="82179"/>
                  </a:cubicBezTo>
                  <a:cubicBezTo>
                    <a:pt x="58359" y="158610"/>
                    <a:pt x="177502" y="390150"/>
                    <a:pt x="219839" y="471077"/>
                  </a:cubicBezTo>
                  <a:lnTo>
                    <a:pt x="244192" y="556500"/>
                  </a:lnTo>
                  <a:lnTo>
                    <a:pt x="233701" y="903436"/>
                  </a:lnTo>
                  <a:cubicBezTo>
                    <a:pt x="251684" y="977619"/>
                    <a:pt x="433770" y="983612"/>
                    <a:pt x="513947" y="966378"/>
                  </a:cubicBezTo>
                  <a:cubicBezTo>
                    <a:pt x="624472" y="942401"/>
                    <a:pt x="673178" y="897816"/>
                    <a:pt x="675052" y="880207"/>
                  </a:cubicBezTo>
                  <a:cubicBezTo>
                    <a:pt x="691911" y="729219"/>
                    <a:pt x="694158" y="297984"/>
                    <a:pt x="682544" y="256771"/>
                  </a:cubicBezTo>
                  <a:close/>
                </a:path>
              </a:pathLst>
            </a:custGeom>
            <a:solidFill>
              <a:srgbClr val="F8BA40"/>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276B56D-B92E-475D-9CF6-9DEAF5D165A5}"/>
                </a:ext>
              </a:extLst>
            </p:cNvPr>
            <p:cNvSpPr/>
            <p:nvPr/>
          </p:nvSpPr>
          <p:spPr>
            <a:xfrm>
              <a:off x="12599076" y="10905267"/>
              <a:ext cx="149881" cy="224822"/>
            </a:xfrm>
            <a:custGeom>
              <a:avLst/>
              <a:gdLst>
                <a:gd name="connsiteX0" fmla="*/ 91043 w 149864"/>
                <a:gd name="connsiteY0" fmla="*/ 193700 h 224796"/>
                <a:gd name="connsiteX1" fmla="*/ 75307 w 149864"/>
                <a:gd name="connsiteY1" fmla="*/ 199695 h 224796"/>
                <a:gd name="connsiteX2" fmla="*/ 28100 w 149864"/>
                <a:gd name="connsiteY2" fmla="*/ 170096 h 224796"/>
                <a:gd name="connsiteX3" fmla="*/ 28100 w 149864"/>
                <a:gd name="connsiteY3" fmla="*/ 68937 h 224796"/>
                <a:gd name="connsiteX4" fmla="*/ 138250 w 149864"/>
                <a:gd name="connsiteY4" fmla="*/ 28100 h 224796"/>
                <a:gd name="connsiteX5" fmla="*/ 138250 w 149864"/>
                <a:gd name="connsiteY5" fmla="*/ 129258 h 224796"/>
                <a:gd name="connsiteX6" fmla="*/ 91043 w 149864"/>
                <a:gd name="connsiteY6" fmla="*/ 193700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864" h="224796">
                  <a:moveTo>
                    <a:pt x="91043" y="193700"/>
                  </a:moveTo>
                  <a:lnTo>
                    <a:pt x="75307" y="199695"/>
                  </a:lnTo>
                  <a:cubicBezTo>
                    <a:pt x="49080" y="209435"/>
                    <a:pt x="28100" y="195948"/>
                    <a:pt x="28100" y="170096"/>
                  </a:cubicBezTo>
                  <a:lnTo>
                    <a:pt x="28100" y="68937"/>
                  </a:lnTo>
                  <a:lnTo>
                    <a:pt x="138250" y="28100"/>
                  </a:lnTo>
                  <a:lnTo>
                    <a:pt x="138250" y="129258"/>
                  </a:lnTo>
                  <a:cubicBezTo>
                    <a:pt x="138250" y="155110"/>
                    <a:pt x="116895" y="184334"/>
                    <a:pt x="91043" y="193700"/>
                  </a:cubicBezTo>
                  <a:close/>
                </a:path>
              </a:pathLst>
            </a:custGeom>
            <a:solidFill>
              <a:srgbClr val="46738C"/>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7510877-F04C-4BAF-A74E-78C76D8152EB}"/>
                </a:ext>
              </a:extLst>
            </p:cNvPr>
            <p:cNvSpPr/>
            <p:nvPr/>
          </p:nvSpPr>
          <p:spPr>
            <a:xfrm>
              <a:off x="12805164" y="10848313"/>
              <a:ext cx="149881" cy="224822"/>
            </a:xfrm>
            <a:custGeom>
              <a:avLst/>
              <a:gdLst>
                <a:gd name="connsiteX0" fmla="*/ 91043 w 149864"/>
                <a:gd name="connsiteY0" fmla="*/ 193700 h 224796"/>
                <a:gd name="connsiteX1" fmla="*/ 75307 w 149864"/>
                <a:gd name="connsiteY1" fmla="*/ 199694 h 224796"/>
                <a:gd name="connsiteX2" fmla="*/ 28100 w 149864"/>
                <a:gd name="connsiteY2" fmla="*/ 170096 h 224796"/>
                <a:gd name="connsiteX3" fmla="*/ 28100 w 149864"/>
                <a:gd name="connsiteY3" fmla="*/ 68937 h 224796"/>
                <a:gd name="connsiteX4" fmla="*/ 138250 w 149864"/>
                <a:gd name="connsiteY4" fmla="*/ 28100 h 224796"/>
                <a:gd name="connsiteX5" fmla="*/ 138250 w 149864"/>
                <a:gd name="connsiteY5" fmla="*/ 129258 h 224796"/>
                <a:gd name="connsiteX6" fmla="*/ 91043 w 149864"/>
                <a:gd name="connsiteY6" fmla="*/ 193700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864" h="224796">
                  <a:moveTo>
                    <a:pt x="91043" y="193700"/>
                  </a:moveTo>
                  <a:lnTo>
                    <a:pt x="75307" y="199694"/>
                  </a:lnTo>
                  <a:cubicBezTo>
                    <a:pt x="49080" y="209435"/>
                    <a:pt x="28100" y="195948"/>
                    <a:pt x="28100" y="170096"/>
                  </a:cubicBezTo>
                  <a:lnTo>
                    <a:pt x="28100" y="68937"/>
                  </a:lnTo>
                  <a:lnTo>
                    <a:pt x="138250" y="28100"/>
                  </a:lnTo>
                  <a:lnTo>
                    <a:pt x="138250" y="129258"/>
                  </a:lnTo>
                  <a:cubicBezTo>
                    <a:pt x="138250" y="155110"/>
                    <a:pt x="117269" y="183958"/>
                    <a:pt x="91043" y="193700"/>
                  </a:cubicBezTo>
                  <a:close/>
                </a:path>
              </a:pathLst>
            </a:custGeom>
            <a:solidFill>
              <a:srgbClr val="46738C"/>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19C87B5A-7352-49DA-9ACB-17CA897B1058}"/>
                </a:ext>
              </a:extLst>
            </p:cNvPr>
            <p:cNvSpPr/>
            <p:nvPr/>
          </p:nvSpPr>
          <p:spPr>
            <a:xfrm>
              <a:off x="12261315" y="9969259"/>
              <a:ext cx="337234" cy="936759"/>
            </a:xfrm>
            <a:custGeom>
              <a:avLst/>
              <a:gdLst>
                <a:gd name="connsiteX0" fmla="*/ 241809 w 337194"/>
                <a:gd name="connsiteY0" fmla="*/ 874083 h 936651"/>
                <a:gd name="connsiteX1" fmla="*/ 244432 w 337194"/>
                <a:gd name="connsiteY1" fmla="*/ 877829 h 936651"/>
                <a:gd name="connsiteX2" fmla="*/ 258295 w 337194"/>
                <a:gd name="connsiteY2" fmla="*/ 891317 h 936651"/>
                <a:gd name="connsiteX3" fmla="*/ 258670 w 337194"/>
                <a:gd name="connsiteY3" fmla="*/ 891692 h 936651"/>
                <a:gd name="connsiteX4" fmla="*/ 278902 w 337194"/>
                <a:gd name="connsiteY4" fmla="*/ 903306 h 936651"/>
                <a:gd name="connsiteX5" fmla="*/ 283022 w 337194"/>
                <a:gd name="connsiteY5" fmla="*/ 905180 h 936651"/>
                <a:gd name="connsiteX6" fmla="*/ 307001 w 337194"/>
                <a:gd name="connsiteY6" fmla="*/ 913797 h 936651"/>
                <a:gd name="connsiteX7" fmla="*/ 307001 w 337194"/>
                <a:gd name="connsiteY7" fmla="*/ 913797 h 936651"/>
                <a:gd name="connsiteX8" fmla="*/ 281149 w 337194"/>
                <a:gd name="connsiteY8" fmla="*/ 436104 h 936651"/>
                <a:gd name="connsiteX9" fmla="*/ 96816 w 337194"/>
                <a:gd name="connsiteY9" fmla="*/ 124013 h 936651"/>
                <a:gd name="connsiteX10" fmla="*/ 30126 w 337194"/>
                <a:gd name="connsiteY10" fmla="*/ 28100 h 936651"/>
                <a:gd name="connsiteX11" fmla="*/ 28627 w 337194"/>
                <a:gd name="connsiteY11" fmla="*/ 35967 h 936651"/>
                <a:gd name="connsiteX12" fmla="*/ 29378 w 337194"/>
                <a:gd name="connsiteY12" fmla="*/ 38215 h 936651"/>
                <a:gd name="connsiteX13" fmla="*/ 219331 w 337194"/>
                <a:gd name="connsiteY13" fmla="*/ 424865 h 936651"/>
                <a:gd name="connsiteX14" fmla="*/ 243683 w 337194"/>
                <a:gd name="connsiteY14" fmla="*/ 510288 h 936651"/>
                <a:gd name="connsiteX15" fmla="*/ 233193 w 337194"/>
                <a:gd name="connsiteY15" fmla="*/ 857224 h 936651"/>
                <a:gd name="connsiteX16" fmla="*/ 241809 w 337194"/>
                <a:gd name="connsiteY16" fmla="*/ 874083 h 93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7194" h="936651">
                  <a:moveTo>
                    <a:pt x="241809" y="874083"/>
                  </a:moveTo>
                  <a:cubicBezTo>
                    <a:pt x="242559" y="875207"/>
                    <a:pt x="243683" y="876705"/>
                    <a:pt x="244432" y="877829"/>
                  </a:cubicBezTo>
                  <a:cubicBezTo>
                    <a:pt x="248179" y="882700"/>
                    <a:pt x="252675" y="887196"/>
                    <a:pt x="258295" y="891317"/>
                  </a:cubicBezTo>
                  <a:cubicBezTo>
                    <a:pt x="258295" y="891317"/>
                    <a:pt x="258670" y="891692"/>
                    <a:pt x="258670" y="891692"/>
                  </a:cubicBezTo>
                  <a:cubicBezTo>
                    <a:pt x="264664" y="895814"/>
                    <a:pt x="271408" y="899934"/>
                    <a:pt x="278902" y="903306"/>
                  </a:cubicBezTo>
                  <a:cubicBezTo>
                    <a:pt x="280399" y="904056"/>
                    <a:pt x="281523" y="904430"/>
                    <a:pt x="283022" y="905180"/>
                  </a:cubicBezTo>
                  <a:cubicBezTo>
                    <a:pt x="290516" y="908552"/>
                    <a:pt x="298384" y="911549"/>
                    <a:pt x="307001" y="913797"/>
                  </a:cubicBezTo>
                  <a:cubicBezTo>
                    <a:pt x="307001" y="913797"/>
                    <a:pt x="307001" y="913797"/>
                    <a:pt x="307001" y="913797"/>
                  </a:cubicBezTo>
                  <a:cubicBezTo>
                    <a:pt x="311871" y="828000"/>
                    <a:pt x="324610" y="533516"/>
                    <a:pt x="281149" y="436104"/>
                  </a:cubicBezTo>
                  <a:cubicBezTo>
                    <a:pt x="258295" y="384776"/>
                    <a:pt x="126039" y="158481"/>
                    <a:pt x="96816" y="124013"/>
                  </a:cubicBezTo>
                  <a:cubicBezTo>
                    <a:pt x="80706" y="104905"/>
                    <a:pt x="52231" y="62194"/>
                    <a:pt x="30126" y="28100"/>
                  </a:cubicBezTo>
                  <a:cubicBezTo>
                    <a:pt x="28254" y="30347"/>
                    <a:pt x="27504" y="32970"/>
                    <a:pt x="28627" y="35967"/>
                  </a:cubicBezTo>
                  <a:cubicBezTo>
                    <a:pt x="29002" y="36716"/>
                    <a:pt x="29002" y="37466"/>
                    <a:pt x="29378" y="38215"/>
                  </a:cubicBezTo>
                  <a:cubicBezTo>
                    <a:pt x="60474" y="117269"/>
                    <a:pt x="179991" y="348809"/>
                    <a:pt x="219331" y="424865"/>
                  </a:cubicBezTo>
                  <a:lnTo>
                    <a:pt x="243683" y="510288"/>
                  </a:lnTo>
                  <a:lnTo>
                    <a:pt x="233193" y="857224"/>
                  </a:lnTo>
                  <a:cubicBezTo>
                    <a:pt x="235066" y="863592"/>
                    <a:pt x="238064" y="868838"/>
                    <a:pt x="241809" y="874083"/>
                  </a:cubicBezTo>
                  <a:close/>
                </a:path>
              </a:pathLst>
            </a:custGeom>
            <a:solidFill>
              <a:srgbClr val="E6993B"/>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7F2006B-6E80-4B93-8B5D-B9FDE91AF76C}"/>
                </a:ext>
              </a:extLst>
            </p:cNvPr>
            <p:cNvSpPr/>
            <p:nvPr/>
          </p:nvSpPr>
          <p:spPr>
            <a:xfrm>
              <a:off x="12545869" y="9760725"/>
              <a:ext cx="299763" cy="337233"/>
            </a:xfrm>
            <a:custGeom>
              <a:avLst/>
              <a:gdLst>
                <a:gd name="connsiteX0" fmla="*/ 156608 w 299728"/>
                <a:gd name="connsiteY0" fmla="*/ 320157 h 337194"/>
                <a:gd name="connsiteX1" fmla="*/ 240906 w 299728"/>
                <a:gd name="connsiteY1" fmla="*/ 315287 h 337194"/>
                <a:gd name="connsiteX2" fmla="*/ 279496 w 299728"/>
                <a:gd name="connsiteY2" fmla="*/ 115217 h 337194"/>
                <a:gd name="connsiteX3" fmla="*/ 122514 w 299728"/>
                <a:gd name="connsiteY3" fmla="*/ 31669 h 337194"/>
                <a:gd name="connsiteX4" fmla="*/ 28100 w 299728"/>
                <a:gd name="connsiteY4" fmla="*/ 120088 h 337194"/>
                <a:gd name="connsiteX5" fmla="*/ 100034 w 299728"/>
                <a:gd name="connsiteY5" fmla="*/ 214877 h 337194"/>
                <a:gd name="connsiteX6" fmla="*/ 156608 w 299728"/>
                <a:gd name="connsiteY6" fmla="*/ 320157 h 33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28" h="337194">
                  <a:moveTo>
                    <a:pt x="156608" y="320157"/>
                  </a:moveTo>
                  <a:cubicBezTo>
                    <a:pt x="190327" y="368863"/>
                    <a:pt x="227044" y="329149"/>
                    <a:pt x="240906" y="315287"/>
                  </a:cubicBezTo>
                  <a:cubicBezTo>
                    <a:pt x="310968" y="244476"/>
                    <a:pt x="297854" y="163924"/>
                    <a:pt x="279496" y="115217"/>
                  </a:cubicBezTo>
                  <a:cubicBezTo>
                    <a:pt x="254020" y="47779"/>
                    <a:pt x="180212" y="17057"/>
                    <a:pt x="122514" y="31669"/>
                  </a:cubicBezTo>
                  <a:cubicBezTo>
                    <a:pt x="53951" y="48903"/>
                    <a:pt x="28100" y="87118"/>
                    <a:pt x="28100" y="120088"/>
                  </a:cubicBezTo>
                  <a:cubicBezTo>
                    <a:pt x="28475" y="178535"/>
                    <a:pt x="86171" y="193896"/>
                    <a:pt x="100034" y="214877"/>
                  </a:cubicBezTo>
                  <a:cubicBezTo>
                    <a:pt x="115395" y="229863"/>
                    <a:pt x="144993" y="303672"/>
                    <a:pt x="156608" y="320157"/>
                  </a:cubicBezTo>
                  <a:close/>
                </a:path>
              </a:pathLst>
            </a:custGeom>
            <a:solidFill>
              <a:srgbClr val="00558C"/>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8F281C0-9E40-4A7B-9979-EBCE86878019}"/>
                </a:ext>
              </a:extLst>
            </p:cNvPr>
            <p:cNvSpPr/>
            <p:nvPr/>
          </p:nvSpPr>
          <p:spPr>
            <a:xfrm>
              <a:off x="12605430" y="9922794"/>
              <a:ext cx="74941" cy="112411"/>
            </a:xfrm>
            <a:custGeom>
              <a:avLst/>
              <a:gdLst>
                <a:gd name="connsiteX0" fmla="*/ 28115 w 74932"/>
                <a:gd name="connsiteY0" fmla="*/ 67065 h 112398"/>
                <a:gd name="connsiteX1" fmla="*/ 43851 w 74932"/>
                <a:gd name="connsiteY1" fmla="*/ 109776 h 112398"/>
                <a:gd name="connsiteX2" fmla="*/ 81691 w 74932"/>
                <a:gd name="connsiteY2" fmla="*/ 61445 h 112398"/>
                <a:gd name="connsiteX3" fmla="*/ 58463 w 74932"/>
                <a:gd name="connsiteY3" fmla="*/ 28100 h 112398"/>
                <a:gd name="connsiteX4" fmla="*/ 28115 w 74932"/>
                <a:gd name="connsiteY4" fmla="*/ 67065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12398">
                  <a:moveTo>
                    <a:pt x="28115" y="67065"/>
                  </a:moveTo>
                  <a:cubicBezTo>
                    <a:pt x="28115" y="88420"/>
                    <a:pt x="26991" y="109776"/>
                    <a:pt x="43851" y="109776"/>
                  </a:cubicBezTo>
                  <a:cubicBezTo>
                    <a:pt x="60710" y="109776"/>
                    <a:pt x="81691" y="82801"/>
                    <a:pt x="81691" y="61445"/>
                  </a:cubicBezTo>
                  <a:cubicBezTo>
                    <a:pt x="81691" y="40089"/>
                    <a:pt x="75323" y="28100"/>
                    <a:pt x="58463" y="28100"/>
                  </a:cubicBezTo>
                  <a:cubicBezTo>
                    <a:pt x="41602" y="28100"/>
                    <a:pt x="28115" y="45709"/>
                    <a:pt x="28115" y="67065"/>
                  </a:cubicBezTo>
                  <a:close/>
                </a:path>
              </a:pathLst>
            </a:custGeom>
            <a:solidFill>
              <a:srgbClr val="FCAE6E"/>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8D9291F3-40CA-408C-813C-AC4F9B753FF1}"/>
                </a:ext>
              </a:extLst>
            </p:cNvPr>
            <p:cNvSpPr/>
            <p:nvPr/>
          </p:nvSpPr>
          <p:spPr>
            <a:xfrm>
              <a:off x="13270322" y="12371199"/>
              <a:ext cx="299763" cy="187352"/>
            </a:xfrm>
            <a:custGeom>
              <a:avLst/>
              <a:gdLst>
                <a:gd name="connsiteX0" fmla="*/ 43309 w 299728"/>
                <a:gd name="connsiteY0" fmla="*/ 92451 h 187330"/>
                <a:gd name="connsiteX1" fmla="*/ 212656 w 299728"/>
                <a:gd name="connsiteY1" fmla="*/ 183119 h 187330"/>
                <a:gd name="connsiteX2" fmla="*/ 283467 w 299728"/>
                <a:gd name="connsiteY2" fmla="*/ 160639 h 187330"/>
                <a:gd name="connsiteX3" fmla="*/ 285714 w 299728"/>
                <a:gd name="connsiteY3" fmla="*/ 90953 h 187330"/>
                <a:gd name="connsiteX4" fmla="*/ 210407 w 299728"/>
                <a:gd name="connsiteY4" fmla="*/ 53861 h 187330"/>
                <a:gd name="connsiteX5" fmla="*/ 39188 w 299728"/>
                <a:gd name="connsiteY5" fmla="*/ 35878 h 187330"/>
                <a:gd name="connsiteX6" fmla="*/ 43309 w 299728"/>
                <a:gd name="connsiteY6" fmla="*/ 92451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28" h="187330">
                  <a:moveTo>
                    <a:pt x="43309" y="92451"/>
                  </a:moveTo>
                  <a:cubicBezTo>
                    <a:pt x="55298" y="102568"/>
                    <a:pt x="147465" y="172254"/>
                    <a:pt x="212656" y="183119"/>
                  </a:cubicBezTo>
                  <a:cubicBezTo>
                    <a:pt x="248623" y="189114"/>
                    <a:pt x="270728" y="175626"/>
                    <a:pt x="283467" y="160639"/>
                  </a:cubicBezTo>
                  <a:cubicBezTo>
                    <a:pt x="294706" y="147526"/>
                    <a:pt x="299203" y="101817"/>
                    <a:pt x="285714" y="90953"/>
                  </a:cubicBezTo>
                  <a:cubicBezTo>
                    <a:pt x="267730" y="76716"/>
                    <a:pt x="229140" y="60980"/>
                    <a:pt x="210407" y="53861"/>
                  </a:cubicBezTo>
                  <a:cubicBezTo>
                    <a:pt x="163201" y="35878"/>
                    <a:pt x="82274" y="17145"/>
                    <a:pt x="39188" y="35878"/>
                  </a:cubicBezTo>
                  <a:cubicBezTo>
                    <a:pt x="28698" y="41123"/>
                    <a:pt x="18956" y="72220"/>
                    <a:pt x="43309" y="92451"/>
                  </a:cubicBezTo>
                  <a:close/>
                </a:path>
              </a:pathLst>
            </a:custGeom>
            <a:solidFill>
              <a:srgbClr val="A55A3C"/>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FF41DEE6-5157-452B-B16E-CDF7F52CD515}"/>
                </a:ext>
              </a:extLst>
            </p:cNvPr>
            <p:cNvSpPr/>
            <p:nvPr/>
          </p:nvSpPr>
          <p:spPr>
            <a:xfrm>
              <a:off x="13490553" y="12265908"/>
              <a:ext cx="299763" cy="187352"/>
            </a:xfrm>
            <a:custGeom>
              <a:avLst/>
              <a:gdLst>
                <a:gd name="connsiteX0" fmla="*/ 43030 w 299728"/>
                <a:gd name="connsiteY0" fmla="*/ 92451 h 187330"/>
                <a:gd name="connsiteX1" fmla="*/ 212377 w 299728"/>
                <a:gd name="connsiteY1" fmla="*/ 183119 h 187330"/>
                <a:gd name="connsiteX2" fmla="*/ 283187 w 299728"/>
                <a:gd name="connsiteY2" fmla="*/ 160639 h 187330"/>
                <a:gd name="connsiteX3" fmla="*/ 285435 w 299728"/>
                <a:gd name="connsiteY3" fmla="*/ 90953 h 187330"/>
                <a:gd name="connsiteX4" fmla="*/ 210129 w 299728"/>
                <a:gd name="connsiteY4" fmla="*/ 53861 h 187330"/>
                <a:gd name="connsiteX5" fmla="*/ 38909 w 299728"/>
                <a:gd name="connsiteY5" fmla="*/ 35878 h 187330"/>
                <a:gd name="connsiteX6" fmla="*/ 43030 w 299728"/>
                <a:gd name="connsiteY6" fmla="*/ 92451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28" h="187330">
                  <a:moveTo>
                    <a:pt x="43030" y="92451"/>
                  </a:moveTo>
                  <a:cubicBezTo>
                    <a:pt x="55019" y="102568"/>
                    <a:pt x="147185" y="172254"/>
                    <a:pt x="212377" y="183119"/>
                  </a:cubicBezTo>
                  <a:cubicBezTo>
                    <a:pt x="248344" y="189114"/>
                    <a:pt x="270449" y="175626"/>
                    <a:pt x="283187" y="160639"/>
                  </a:cubicBezTo>
                  <a:cubicBezTo>
                    <a:pt x="294428" y="147526"/>
                    <a:pt x="298924" y="101817"/>
                    <a:pt x="285435" y="90953"/>
                  </a:cubicBezTo>
                  <a:cubicBezTo>
                    <a:pt x="267452" y="76716"/>
                    <a:pt x="228862" y="60980"/>
                    <a:pt x="210129" y="53861"/>
                  </a:cubicBezTo>
                  <a:cubicBezTo>
                    <a:pt x="162922" y="35878"/>
                    <a:pt x="81995" y="17145"/>
                    <a:pt x="38909" y="35878"/>
                  </a:cubicBezTo>
                  <a:cubicBezTo>
                    <a:pt x="28793" y="41123"/>
                    <a:pt x="19052" y="71845"/>
                    <a:pt x="43030" y="92451"/>
                  </a:cubicBezTo>
                  <a:close/>
                </a:path>
              </a:pathLst>
            </a:custGeom>
            <a:solidFill>
              <a:srgbClr val="A55A3C"/>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B8575F23-AF93-476E-9B7F-0A52E59978E8}"/>
                </a:ext>
              </a:extLst>
            </p:cNvPr>
            <p:cNvSpPr/>
            <p:nvPr/>
          </p:nvSpPr>
          <p:spPr>
            <a:xfrm>
              <a:off x="13355535" y="11224889"/>
              <a:ext cx="487115" cy="1311464"/>
            </a:xfrm>
            <a:custGeom>
              <a:avLst/>
              <a:gdLst>
                <a:gd name="connsiteX0" fmla="*/ 86990 w 487058"/>
                <a:gd name="connsiteY0" fmla="*/ 1276844 h 1311311"/>
                <a:gd name="connsiteX1" fmla="*/ 65261 w 487058"/>
                <a:gd name="connsiteY1" fmla="*/ 1244622 h 1311311"/>
                <a:gd name="connsiteX2" fmla="*/ 53271 w 487058"/>
                <a:gd name="connsiteY2" fmla="*/ 812639 h 1311311"/>
                <a:gd name="connsiteX3" fmla="*/ 28543 w 487058"/>
                <a:gd name="connsiteY3" fmla="*/ 281370 h 1311311"/>
                <a:gd name="connsiteX4" fmla="*/ 36037 w 487058"/>
                <a:gd name="connsiteY4" fmla="*/ 175342 h 1311311"/>
                <a:gd name="connsiteX5" fmla="*/ 71255 w 487058"/>
                <a:gd name="connsiteY5" fmla="*/ 52827 h 1311311"/>
                <a:gd name="connsiteX6" fmla="*/ 468770 w 487058"/>
                <a:gd name="connsiteY6" fmla="*/ 28100 h 1311311"/>
                <a:gd name="connsiteX7" fmla="*/ 446290 w 487058"/>
                <a:gd name="connsiteY7" fmla="*/ 673640 h 1311311"/>
                <a:gd name="connsiteX8" fmla="*/ 424934 w 487058"/>
                <a:gd name="connsiteY8" fmla="*/ 1161823 h 1311311"/>
                <a:gd name="connsiteX9" fmla="*/ 286310 w 487058"/>
                <a:gd name="connsiteY9" fmla="*/ 1157327 h 1311311"/>
                <a:gd name="connsiteX10" fmla="*/ 276944 w 487058"/>
                <a:gd name="connsiteY10" fmla="*/ 1133348 h 1311311"/>
                <a:gd name="connsiteX11" fmla="*/ 277693 w 487058"/>
                <a:gd name="connsiteY11" fmla="*/ 712230 h 1311311"/>
                <a:gd name="connsiteX12" fmla="*/ 291181 w 487058"/>
                <a:gd name="connsiteY12" fmla="*/ 356303 h 1311311"/>
                <a:gd name="connsiteX13" fmla="*/ 223741 w 487058"/>
                <a:gd name="connsiteY13" fmla="*/ 799901 h 1311311"/>
                <a:gd name="connsiteX14" fmla="*/ 203135 w 487058"/>
                <a:gd name="connsiteY14" fmla="*/ 1249868 h 1311311"/>
                <a:gd name="connsiteX15" fmla="*/ 182155 w 487058"/>
                <a:gd name="connsiteY15" fmla="*/ 1277219 h 1311311"/>
                <a:gd name="connsiteX16" fmla="*/ 86990 w 487058"/>
                <a:gd name="connsiteY16" fmla="*/ 1276844 h 131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058" h="1311311">
                  <a:moveTo>
                    <a:pt x="86990" y="1276844"/>
                  </a:moveTo>
                  <a:cubicBezTo>
                    <a:pt x="73877" y="1271598"/>
                    <a:pt x="66010" y="1258486"/>
                    <a:pt x="65261" y="1244622"/>
                  </a:cubicBezTo>
                  <a:cubicBezTo>
                    <a:pt x="62638" y="1169316"/>
                    <a:pt x="53271" y="858723"/>
                    <a:pt x="53271" y="812639"/>
                  </a:cubicBezTo>
                  <a:cubicBezTo>
                    <a:pt x="53271" y="776297"/>
                    <a:pt x="42406" y="587094"/>
                    <a:pt x="28543" y="281370"/>
                  </a:cubicBezTo>
                  <a:cubicBezTo>
                    <a:pt x="27045" y="246152"/>
                    <a:pt x="29292" y="209810"/>
                    <a:pt x="36037" y="175342"/>
                  </a:cubicBezTo>
                  <a:cubicBezTo>
                    <a:pt x="47652" y="114646"/>
                    <a:pt x="59266" y="90668"/>
                    <a:pt x="71255" y="52827"/>
                  </a:cubicBezTo>
                  <a:lnTo>
                    <a:pt x="468770" y="28100"/>
                  </a:lnTo>
                  <a:cubicBezTo>
                    <a:pt x="468770" y="28100"/>
                    <a:pt x="511482" y="309845"/>
                    <a:pt x="446290" y="673640"/>
                  </a:cubicBezTo>
                  <a:cubicBezTo>
                    <a:pt x="436923" y="846733"/>
                    <a:pt x="421937" y="1067034"/>
                    <a:pt x="424934" y="1161823"/>
                  </a:cubicBezTo>
                  <a:cubicBezTo>
                    <a:pt x="384096" y="1191046"/>
                    <a:pt x="323026" y="1188423"/>
                    <a:pt x="286310" y="1157327"/>
                  </a:cubicBezTo>
                  <a:cubicBezTo>
                    <a:pt x="279191" y="1151332"/>
                    <a:pt x="276194" y="1142341"/>
                    <a:pt x="276944" y="1133348"/>
                  </a:cubicBezTo>
                  <a:cubicBezTo>
                    <a:pt x="282188" y="1083519"/>
                    <a:pt x="298673" y="855726"/>
                    <a:pt x="277693" y="712230"/>
                  </a:cubicBezTo>
                  <a:cubicBezTo>
                    <a:pt x="279191" y="633177"/>
                    <a:pt x="291181" y="356303"/>
                    <a:pt x="291181" y="356303"/>
                  </a:cubicBezTo>
                  <a:cubicBezTo>
                    <a:pt x="291181" y="356303"/>
                    <a:pt x="229361" y="744452"/>
                    <a:pt x="223741" y="799901"/>
                  </a:cubicBezTo>
                  <a:cubicBezTo>
                    <a:pt x="218871" y="847483"/>
                    <a:pt x="206507" y="1173437"/>
                    <a:pt x="203135" y="1249868"/>
                  </a:cubicBezTo>
                  <a:cubicBezTo>
                    <a:pt x="202760" y="1262607"/>
                    <a:pt x="194144" y="1273472"/>
                    <a:pt x="182155" y="1277219"/>
                  </a:cubicBezTo>
                  <a:cubicBezTo>
                    <a:pt x="159675" y="1283587"/>
                    <a:pt x="121460" y="1291455"/>
                    <a:pt x="86990" y="1276844"/>
                  </a:cubicBezTo>
                  <a:close/>
                </a:path>
              </a:pathLst>
            </a:custGeom>
            <a:solidFill>
              <a:srgbClr val="0073AA"/>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668C59CB-FD9C-4F3A-8430-EA836F1D940F}"/>
                </a:ext>
              </a:extLst>
            </p:cNvPr>
            <p:cNvSpPr/>
            <p:nvPr/>
          </p:nvSpPr>
          <p:spPr>
            <a:xfrm>
              <a:off x="13526468" y="11375147"/>
              <a:ext cx="149881" cy="224822"/>
            </a:xfrm>
            <a:custGeom>
              <a:avLst/>
              <a:gdLst>
                <a:gd name="connsiteX0" fmla="*/ 91043 w 149864"/>
                <a:gd name="connsiteY0" fmla="*/ 193700 h 224796"/>
                <a:gd name="connsiteX1" fmla="*/ 75307 w 149864"/>
                <a:gd name="connsiteY1" fmla="*/ 199695 h 224796"/>
                <a:gd name="connsiteX2" fmla="*/ 28100 w 149864"/>
                <a:gd name="connsiteY2" fmla="*/ 170096 h 224796"/>
                <a:gd name="connsiteX3" fmla="*/ 28100 w 149864"/>
                <a:gd name="connsiteY3" fmla="*/ 68937 h 224796"/>
                <a:gd name="connsiteX4" fmla="*/ 138250 w 149864"/>
                <a:gd name="connsiteY4" fmla="*/ 28100 h 224796"/>
                <a:gd name="connsiteX5" fmla="*/ 138250 w 149864"/>
                <a:gd name="connsiteY5" fmla="*/ 129258 h 224796"/>
                <a:gd name="connsiteX6" fmla="*/ 91043 w 149864"/>
                <a:gd name="connsiteY6" fmla="*/ 193700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864" h="224796">
                  <a:moveTo>
                    <a:pt x="91043" y="193700"/>
                  </a:moveTo>
                  <a:lnTo>
                    <a:pt x="75307" y="199695"/>
                  </a:lnTo>
                  <a:cubicBezTo>
                    <a:pt x="49080" y="209435"/>
                    <a:pt x="28100" y="195948"/>
                    <a:pt x="28100" y="170096"/>
                  </a:cubicBezTo>
                  <a:lnTo>
                    <a:pt x="28100" y="68937"/>
                  </a:lnTo>
                  <a:lnTo>
                    <a:pt x="138250" y="28100"/>
                  </a:lnTo>
                  <a:lnTo>
                    <a:pt x="138250" y="129258"/>
                  </a:lnTo>
                  <a:cubicBezTo>
                    <a:pt x="138250" y="155110"/>
                    <a:pt x="117269" y="183958"/>
                    <a:pt x="91043" y="193700"/>
                  </a:cubicBezTo>
                  <a:close/>
                </a:path>
              </a:pathLst>
            </a:custGeom>
            <a:solidFill>
              <a:srgbClr val="0091C8"/>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AE5BF85A-3065-47EE-A98E-97FD3F7A9478}"/>
                </a:ext>
              </a:extLst>
            </p:cNvPr>
            <p:cNvSpPr/>
            <p:nvPr/>
          </p:nvSpPr>
          <p:spPr>
            <a:xfrm>
              <a:off x="13754663" y="11317817"/>
              <a:ext cx="74941" cy="187352"/>
            </a:xfrm>
            <a:custGeom>
              <a:avLst/>
              <a:gdLst>
                <a:gd name="connsiteX0" fmla="*/ 28100 w 74932"/>
                <a:gd name="connsiteY0" fmla="*/ 147991 h 187330"/>
                <a:gd name="connsiteX1" fmla="*/ 75306 w 74932"/>
                <a:gd name="connsiteY1" fmla="*/ 177589 h 187330"/>
                <a:gd name="connsiteX2" fmla="*/ 83174 w 74932"/>
                <a:gd name="connsiteY2" fmla="*/ 174592 h 187330"/>
                <a:gd name="connsiteX3" fmla="*/ 78678 w 74932"/>
                <a:gd name="connsiteY3" fmla="*/ 28100 h 187330"/>
                <a:gd name="connsiteX4" fmla="*/ 28100 w 74932"/>
                <a:gd name="connsiteY4" fmla="*/ 46833 h 187330"/>
                <a:gd name="connsiteX5" fmla="*/ 28100 w 74932"/>
                <a:gd name="connsiteY5" fmla="*/ 147991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2" h="187330">
                  <a:moveTo>
                    <a:pt x="28100" y="147991"/>
                  </a:moveTo>
                  <a:cubicBezTo>
                    <a:pt x="28100" y="174217"/>
                    <a:pt x="49080" y="187330"/>
                    <a:pt x="75306" y="177589"/>
                  </a:cubicBezTo>
                  <a:lnTo>
                    <a:pt x="83174" y="174592"/>
                  </a:lnTo>
                  <a:cubicBezTo>
                    <a:pt x="83174" y="116145"/>
                    <a:pt x="81301" y="66690"/>
                    <a:pt x="78678" y="28100"/>
                  </a:cubicBezTo>
                  <a:lnTo>
                    <a:pt x="28100" y="46833"/>
                  </a:lnTo>
                  <a:lnTo>
                    <a:pt x="28100" y="147991"/>
                  </a:lnTo>
                  <a:close/>
                </a:path>
              </a:pathLst>
            </a:custGeom>
            <a:solidFill>
              <a:srgbClr val="0091C8"/>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F1F342D6-E087-49DB-A067-FDC7F12A7F30}"/>
                </a:ext>
              </a:extLst>
            </p:cNvPr>
            <p:cNvSpPr/>
            <p:nvPr/>
          </p:nvSpPr>
          <p:spPr>
            <a:xfrm>
              <a:off x="13605156" y="11217499"/>
              <a:ext cx="224822" cy="749408"/>
            </a:xfrm>
            <a:custGeom>
              <a:avLst/>
              <a:gdLst>
                <a:gd name="connsiteX0" fmla="*/ 145368 w 224796"/>
                <a:gd name="connsiteY0" fmla="*/ 176362 h 749321"/>
                <a:gd name="connsiteX1" fmla="*/ 221425 w 224796"/>
                <a:gd name="connsiteY1" fmla="*/ 52725 h 749321"/>
                <a:gd name="connsiteX2" fmla="*/ 71185 w 224796"/>
                <a:gd name="connsiteY2" fmla="*/ 44107 h 749321"/>
                <a:gd name="connsiteX3" fmla="*/ 112773 w 224796"/>
                <a:gd name="connsiteY3" fmla="*/ 262909 h 749321"/>
                <a:gd name="connsiteX4" fmla="*/ 41588 w 224796"/>
                <a:gd name="connsiteY4" fmla="*/ 362944 h 749321"/>
                <a:gd name="connsiteX5" fmla="*/ 28100 w 224796"/>
                <a:gd name="connsiteY5" fmla="*/ 718871 h 749321"/>
                <a:gd name="connsiteX6" fmla="*/ 31846 w 224796"/>
                <a:gd name="connsiteY6" fmla="*/ 748844 h 749321"/>
                <a:gd name="connsiteX7" fmla="*/ 31846 w 224796"/>
                <a:gd name="connsiteY7" fmla="*/ 749593 h 749321"/>
                <a:gd name="connsiteX8" fmla="*/ 49830 w 224796"/>
                <a:gd name="connsiteY8" fmla="*/ 622208 h 749321"/>
                <a:gd name="connsiteX9" fmla="*/ 82051 w 224796"/>
                <a:gd name="connsiteY9" fmla="*/ 519552 h 749321"/>
                <a:gd name="connsiteX10" fmla="*/ 102283 w 224796"/>
                <a:gd name="connsiteY10" fmla="*/ 369312 h 749321"/>
                <a:gd name="connsiteX11" fmla="*/ 145368 w 224796"/>
                <a:gd name="connsiteY11" fmla="*/ 176362 h 74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796" h="749321">
                  <a:moveTo>
                    <a:pt x="145368" y="176362"/>
                  </a:moveTo>
                  <a:cubicBezTo>
                    <a:pt x="138625" y="119414"/>
                    <a:pt x="227044" y="66587"/>
                    <a:pt x="221425" y="52725"/>
                  </a:cubicBezTo>
                  <a:cubicBezTo>
                    <a:pt x="199695" y="2894"/>
                    <a:pt x="71185" y="44107"/>
                    <a:pt x="71185" y="44107"/>
                  </a:cubicBezTo>
                  <a:cubicBezTo>
                    <a:pt x="71185" y="44107"/>
                    <a:pt x="145744" y="176362"/>
                    <a:pt x="112773" y="262909"/>
                  </a:cubicBezTo>
                  <a:cubicBezTo>
                    <a:pt x="79803" y="349455"/>
                    <a:pt x="41588" y="362944"/>
                    <a:pt x="41588" y="362944"/>
                  </a:cubicBezTo>
                  <a:cubicBezTo>
                    <a:pt x="41588" y="362944"/>
                    <a:pt x="29599" y="639817"/>
                    <a:pt x="28100" y="718871"/>
                  </a:cubicBezTo>
                  <a:cubicBezTo>
                    <a:pt x="29599" y="728612"/>
                    <a:pt x="30722" y="738353"/>
                    <a:pt x="31846" y="748844"/>
                  </a:cubicBezTo>
                  <a:lnTo>
                    <a:pt x="31846" y="749593"/>
                  </a:lnTo>
                  <a:cubicBezTo>
                    <a:pt x="31846" y="749593"/>
                    <a:pt x="43086" y="663046"/>
                    <a:pt x="49830" y="622208"/>
                  </a:cubicBezTo>
                  <a:cubicBezTo>
                    <a:pt x="56574" y="581745"/>
                    <a:pt x="93291" y="565260"/>
                    <a:pt x="82051" y="519552"/>
                  </a:cubicBezTo>
                  <a:cubicBezTo>
                    <a:pt x="71185" y="473468"/>
                    <a:pt x="88794" y="392541"/>
                    <a:pt x="102283" y="369312"/>
                  </a:cubicBezTo>
                  <a:cubicBezTo>
                    <a:pt x="116145" y="345708"/>
                    <a:pt x="153236" y="244551"/>
                    <a:pt x="145368" y="176362"/>
                  </a:cubicBezTo>
                  <a:close/>
                </a:path>
              </a:pathLst>
            </a:custGeom>
            <a:solidFill>
              <a:srgbClr val="00558C"/>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A1FADEC1-BF34-417D-9378-6A76EF526A65}"/>
                </a:ext>
              </a:extLst>
            </p:cNvPr>
            <p:cNvSpPr/>
            <p:nvPr/>
          </p:nvSpPr>
          <p:spPr>
            <a:xfrm>
              <a:off x="13095557" y="9793615"/>
              <a:ext cx="149881" cy="187352"/>
            </a:xfrm>
            <a:custGeom>
              <a:avLst/>
              <a:gdLst>
                <a:gd name="connsiteX0" fmla="*/ 70814 w 149864"/>
                <a:gd name="connsiteY0" fmla="*/ 176371 h 187330"/>
                <a:gd name="connsiteX1" fmla="*/ 28102 w 149864"/>
                <a:gd name="connsiteY1" fmla="*/ 142651 h 187330"/>
                <a:gd name="connsiteX2" fmla="*/ 65943 w 149864"/>
                <a:gd name="connsiteY2" fmla="*/ 43741 h 187330"/>
                <a:gd name="connsiteX3" fmla="*/ 101161 w 149864"/>
                <a:gd name="connsiteY3" fmla="*/ 29504 h 187330"/>
                <a:gd name="connsiteX4" fmla="*/ 109029 w 149864"/>
                <a:gd name="connsiteY4" fmla="*/ 65096 h 187330"/>
                <a:gd name="connsiteX5" fmla="*/ 133381 w 149864"/>
                <a:gd name="connsiteY5" fmla="*/ 48237 h 187330"/>
                <a:gd name="connsiteX6" fmla="*/ 150242 w 149864"/>
                <a:gd name="connsiteY6" fmla="*/ 114177 h 187330"/>
                <a:gd name="connsiteX7" fmla="*/ 70814 w 149864"/>
                <a:gd name="connsiteY7" fmla="*/ 176371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64" h="187330">
                  <a:moveTo>
                    <a:pt x="70814" y="176371"/>
                  </a:moveTo>
                  <a:cubicBezTo>
                    <a:pt x="70814" y="176371"/>
                    <a:pt x="27728" y="168877"/>
                    <a:pt x="28102" y="142651"/>
                  </a:cubicBezTo>
                  <a:cubicBezTo>
                    <a:pt x="28477" y="125791"/>
                    <a:pt x="23981" y="85703"/>
                    <a:pt x="65943" y="43741"/>
                  </a:cubicBezTo>
                  <a:cubicBezTo>
                    <a:pt x="74935" y="34749"/>
                    <a:pt x="89547" y="24259"/>
                    <a:pt x="101161" y="29504"/>
                  </a:cubicBezTo>
                  <a:cubicBezTo>
                    <a:pt x="108655" y="32876"/>
                    <a:pt x="102660" y="57604"/>
                    <a:pt x="109029" y="65096"/>
                  </a:cubicBezTo>
                  <a:cubicBezTo>
                    <a:pt x="119894" y="78585"/>
                    <a:pt x="121767" y="46363"/>
                    <a:pt x="133381" y="48237"/>
                  </a:cubicBezTo>
                  <a:cubicBezTo>
                    <a:pt x="152115" y="51609"/>
                    <a:pt x="156985" y="101064"/>
                    <a:pt x="150242" y="114177"/>
                  </a:cubicBezTo>
                  <a:cubicBezTo>
                    <a:pt x="143498" y="127665"/>
                    <a:pt x="70814" y="176371"/>
                    <a:pt x="70814" y="176371"/>
                  </a:cubicBezTo>
                  <a:close/>
                </a:path>
              </a:pathLst>
            </a:custGeom>
            <a:solidFill>
              <a:srgbClr val="FCAE6E"/>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9285063E-9E39-4D85-9957-3E4DD183BB16}"/>
                </a:ext>
              </a:extLst>
            </p:cNvPr>
            <p:cNvSpPr/>
            <p:nvPr/>
          </p:nvSpPr>
          <p:spPr>
            <a:xfrm>
              <a:off x="13455587" y="10228178"/>
              <a:ext cx="224822" cy="337233"/>
            </a:xfrm>
            <a:custGeom>
              <a:avLst/>
              <a:gdLst>
                <a:gd name="connsiteX0" fmla="*/ 28538 w 224796"/>
                <a:gd name="connsiteY0" fmla="*/ 165224 h 337194"/>
                <a:gd name="connsiteX1" fmla="*/ 95601 w 224796"/>
                <a:gd name="connsiteY1" fmla="*/ 320709 h 337194"/>
                <a:gd name="connsiteX2" fmla="*/ 209123 w 224796"/>
                <a:gd name="connsiteY2" fmla="*/ 163351 h 337194"/>
                <a:gd name="connsiteX3" fmla="*/ 138687 w 224796"/>
                <a:gd name="connsiteY3" fmla="*/ 28100 h 337194"/>
                <a:gd name="connsiteX4" fmla="*/ 28538 w 224796"/>
                <a:gd name="connsiteY4" fmla="*/ 165224 h 33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96" h="337194">
                  <a:moveTo>
                    <a:pt x="28538" y="165224"/>
                  </a:moveTo>
                  <a:cubicBezTo>
                    <a:pt x="34158" y="252521"/>
                    <a:pt x="51017" y="320709"/>
                    <a:pt x="95601" y="320709"/>
                  </a:cubicBezTo>
                  <a:cubicBezTo>
                    <a:pt x="161917" y="320709"/>
                    <a:pt x="209123" y="251022"/>
                    <a:pt x="209123" y="163351"/>
                  </a:cubicBezTo>
                  <a:cubicBezTo>
                    <a:pt x="209123" y="75681"/>
                    <a:pt x="205378" y="28100"/>
                    <a:pt x="138687" y="28100"/>
                  </a:cubicBezTo>
                  <a:cubicBezTo>
                    <a:pt x="71998" y="28100"/>
                    <a:pt x="22917" y="79428"/>
                    <a:pt x="28538" y="165224"/>
                  </a:cubicBezTo>
                  <a:close/>
                </a:path>
              </a:pathLst>
            </a:custGeom>
            <a:solidFill>
              <a:srgbClr val="FCAE6E"/>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2DBD90E-93DA-4A9A-B64E-2C43E7967060}"/>
                </a:ext>
              </a:extLst>
            </p:cNvPr>
            <p:cNvSpPr/>
            <p:nvPr/>
          </p:nvSpPr>
          <p:spPr>
            <a:xfrm>
              <a:off x="13536960" y="10428644"/>
              <a:ext cx="187352" cy="187352"/>
            </a:xfrm>
            <a:custGeom>
              <a:avLst/>
              <a:gdLst>
                <a:gd name="connsiteX0" fmla="*/ 100035 w 187330"/>
                <a:gd name="connsiteY0" fmla="*/ 192576 h 187330"/>
                <a:gd name="connsiteX1" fmla="*/ 84674 w 187330"/>
                <a:gd name="connsiteY1" fmla="*/ 192576 h 187330"/>
                <a:gd name="connsiteX2" fmla="*/ 28100 w 187330"/>
                <a:gd name="connsiteY2" fmla="*/ 136002 h 187330"/>
                <a:gd name="connsiteX3" fmla="*/ 28100 w 187330"/>
                <a:gd name="connsiteY3" fmla="*/ 28100 h 187330"/>
                <a:gd name="connsiteX4" fmla="*/ 180587 w 187330"/>
                <a:gd name="connsiteY4" fmla="*/ 28100 h 187330"/>
                <a:gd name="connsiteX5" fmla="*/ 180587 w 187330"/>
                <a:gd name="connsiteY5" fmla="*/ 111649 h 187330"/>
                <a:gd name="connsiteX6" fmla="*/ 100035 w 187330"/>
                <a:gd name="connsiteY6" fmla="*/ 192576 h 18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330" h="187330">
                  <a:moveTo>
                    <a:pt x="100035" y="192576"/>
                  </a:moveTo>
                  <a:lnTo>
                    <a:pt x="84674" y="192576"/>
                  </a:lnTo>
                  <a:cubicBezTo>
                    <a:pt x="53577" y="192576"/>
                    <a:pt x="28100" y="167473"/>
                    <a:pt x="28100" y="136002"/>
                  </a:cubicBezTo>
                  <a:lnTo>
                    <a:pt x="28100" y="28100"/>
                  </a:lnTo>
                  <a:lnTo>
                    <a:pt x="180587" y="28100"/>
                  </a:lnTo>
                  <a:lnTo>
                    <a:pt x="180587" y="111649"/>
                  </a:lnTo>
                  <a:cubicBezTo>
                    <a:pt x="180962" y="156234"/>
                    <a:pt x="144995" y="192576"/>
                    <a:pt x="100035" y="192576"/>
                  </a:cubicBezTo>
                  <a:close/>
                </a:path>
              </a:pathLst>
            </a:custGeom>
            <a:solidFill>
              <a:srgbClr val="FCAE6E"/>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1B9A43C8-D4FF-464B-9066-83A4E984C6ED}"/>
                </a:ext>
              </a:extLst>
            </p:cNvPr>
            <p:cNvSpPr/>
            <p:nvPr/>
          </p:nvSpPr>
          <p:spPr>
            <a:xfrm>
              <a:off x="13468015" y="10227935"/>
              <a:ext cx="262292" cy="299763"/>
            </a:xfrm>
            <a:custGeom>
              <a:avLst/>
              <a:gdLst>
                <a:gd name="connsiteX0" fmla="*/ 28100 w 262262"/>
                <a:gd name="connsiteY0" fmla="*/ 141865 h 299728"/>
                <a:gd name="connsiteX1" fmla="*/ 107902 w 262262"/>
                <a:gd name="connsiteY1" fmla="*/ 30216 h 299728"/>
                <a:gd name="connsiteX2" fmla="*/ 256643 w 262262"/>
                <a:gd name="connsiteY2" fmla="*/ 152356 h 299728"/>
                <a:gd name="connsiteX3" fmla="*/ 75682 w 262262"/>
                <a:gd name="connsiteY3" fmla="*/ 284236 h 299728"/>
                <a:gd name="connsiteX4" fmla="*/ 28100 w 262262"/>
                <a:gd name="connsiteY4" fmla="*/ 141865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2" h="299728">
                  <a:moveTo>
                    <a:pt x="28100" y="141865"/>
                  </a:moveTo>
                  <a:cubicBezTo>
                    <a:pt x="28100" y="108895"/>
                    <a:pt x="37841" y="40331"/>
                    <a:pt x="107902" y="30216"/>
                  </a:cubicBezTo>
                  <a:cubicBezTo>
                    <a:pt x="162229" y="22348"/>
                    <a:pt x="252522" y="30965"/>
                    <a:pt x="256643" y="152356"/>
                  </a:cubicBezTo>
                  <a:cubicBezTo>
                    <a:pt x="182835" y="193567"/>
                    <a:pt x="144245" y="310836"/>
                    <a:pt x="75682" y="284236"/>
                  </a:cubicBezTo>
                  <a:cubicBezTo>
                    <a:pt x="73808" y="261756"/>
                    <a:pt x="28850" y="269625"/>
                    <a:pt x="28100" y="141865"/>
                  </a:cubicBezTo>
                  <a:close/>
                </a:path>
              </a:pathLst>
            </a:custGeom>
            <a:solidFill>
              <a:srgbClr val="FCAE6E"/>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C417C2FF-E489-4A55-A802-B4E74A448C80}"/>
                </a:ext>
              </a:extLst>
            </p:cNvPr>
            <p:cNvSpPr/>
            <p:nvPr/>
          </p:nvSpPr>
          <p:spPr>
            <a:xfrm>
              <a:off x="13506235" y="10470487"/>
              <a:ext cx="187352" cy="149881"/>
            </a:xfrm>
            <a:custGeom>
              <a:avLst/>
              <a:gdLst>
                <a:gd name="connsiteX0" fmla="*/ 28100 w 187330"/>
                <a:gd name="connsiteY0" fmla="*/ 106902 h 149864"/>
                <a:gd name="connsiteX1" fmla="*/ 112772 w 187330"/>
                <a:gd name="connsiteY1" fmla="*/ 127509 h 149864"/>
                <a:gd name="connsiteX2" fmla="*/ 189203 w 187330"/>
                <a:gd name="connsiteY2" fmla="*/ 58571 h 149864"/>
                <a:gd name="connsiteX3" fmla="*/ 46083 w 187330"/>
                <a:gd name="connsiteY3" fmla="*/ 48830 h 149864"/>
                <a:gd name="connsiteX4" fmla="*/ 28100 w 187330"/>
                <a:gd name="connsiteY4" fmla="*/ 106902 h 14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149864">
                  <a:moveTo>
                    <a:pt x="28100" y="106902"/>
                  </a:moveTo>
                  <a:cubicBezTo>
                    <a:pt x="28100" y="106902"/>
                    <a:pt x="80177" y="126759"/>
                    <a:pt x="112772" y="127509"/>
                  </a:cubicBezTo>
                  <a:cubicBezTo>
                    <a:pt x="153236" y="128633"/>
                    <a:pt x="193699" y="99034"/>
                    <a:pt x="189203" y="58571"/>
                  </a:cubicBezTo>
                  <a:cubicBezTo>
                    <a:pt x="185082" y="22603"/>
                    <a:pt x="95913" y="17358"/>
                    <a:pt x="46083" y="48830"/>
                  </a:cubicBezTo>
                  <a:cubicBezTo>
                    <a:pt x="37466" y="54074"/>
                    <a:pt x="33719" y="102406"/>
                    <a:pt x="28100" y="106902"/>
                  </a:cubicBezTo>
                  <a:close/>
                </a:path>
              </a:pathLst>
            </a:custGeom>
            <a:solidFill>
              <a:srgbClr val="FCAE6E"/>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08C285E-DBC4-495B-BF59-ABFCECD4F9BA}"/>
                </a:ext>
              </a:extLst>
            </p:cNvPr>
            <p:cNvSpPr/>
            <p:nvPr/>
          </p:nvSpPr>
          <p:spPr>
            <a:xfrm>
              <a:off x="13116917" y="9858620"/>
              <a:ext cx="749408" cy="1498815"/>
            </a:xfrm>
            <a:custGeom>
              <a:avLst/>
              <a:gdLst>
                <a:gd name="connsiteX0" fmla="*/ 724220 w 749321"/>
                <a:gd name="connsiteY0" fmla="*/ 775272 h 1498642"/>
                <a:gd name="connsiteX1" fmla="*/ 447345 w 749321"/>
                <a:gd name="connsiteY1" fmla="*/ 710081 h 1498642"/>
                <a:gd name="connsiteX2" fmla="*/ 418121 w 749321"/>
                <a:gd name="connsiteY2" fmla="*/ 717574 h 1498642"/>
                <a:gd name="connsiteX3" fmla="*/ 318837 w 749321"/>
                <a:gd name="connsiteY3" fmla="*/ 703336 h 1498642"/>
                <a:gd name="connsiteX4" fmla="*/ 193700 w 749321"/>
                <a:gd name="connsiteY4" fmla="*/ 495400 h 1498642"/>
                <a:gd name="connsiteX5" fmla="*/ 131881 w 749321"/>
                <a:gd name="connsiteY5" fmla="*/ 52926 h 1498642"/>
                <a:gd name="connsiteX6" fmla="*/ 91417 w 749321"/>
                <a:gd name="connsiteY6" fmla="*/ 30446 h 1498642"/>
                <a:gd name="connsiteX7" fmla="*/ 28100 w 749321"/>
                <a:gd name="connsiteY7" fmla="*/ 94139 h 1498642"/>
                <a:gd name="connsiteX8" fmla="*/ 66690 w 749321"/>
                <a:gd name="connsiteY8" fmla="*/ 589814 h 1498642"/>
                <a:gd name="connsiteX9" fmla="*/ 261138 w 749321"/>
                <a:gd name="connsiteY9" fmla="*/ 988829 h 1498642"/>
                <a:gd name="connsiteX10" fmla="*/ 285491 w 749321"/>
                <a:gd name="connsiteY10" fmla="*/ 1074251 h 1498642"/>
                <a:gd name="connsiteX11" fmla="*/ 275001 w 749321"/>
                <a:gd name="connsiteY11" fmla="*/ 1421186 h 1498642"/>
                <a:gd name="connsiteX12" fmla="*/ 555247 w 749321"/>
                <a:gd name="connsiteY12" fmla="*/ 1484130 h 1498642"/>
                <a:gd name="connsiteX13" fmla="*/ 716351 w 749321"/>
                <a:gd name="connsiteY13" fmla="*/ 1397957 h 1498642"/>
                <a:gd name="connsiteX14" fmla="*/ 724220 w 749321"/>
                <a:gd name="connsiteY14" fmla="*/ 775272 h 149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9321" h="1498642">
                  <a:moveTo>
                    <a:pt x="724220" y="775272"/>
                  </a:moveTo>
                  <a:cubicBezTo>
                    <a:pt x="699492" y="686477"/>
                    <a:pt x="635050" y="619038"/>
                    <a:pt x="447345" y="710081"/>
                  </a:cubicBezTo>
                  <a:cubicBezTo>
                    <a:pt x="441350" y="713078"/>
                    <a:pt x="426739" y="721696"/>
                    <a:pt x="418121" y="717574"/>
                  </a:cubicBezTo>
                  <a:cubicBezTo>
                    <a:pt x="396392" y="730687"/>
                    <a:pt x="357427" y="757663"/>
                    <a:pt x="318837" y="703336"/>
                  </a:cubicBezTo>
                  <a:cubicBezTo>
                    <a:pt x="260015" y="620912"/>
                    <a:pt x="193700" y="495400"/>
                    <a:pt x="193700" y="495400"/>
                  </a:cubicBezTo>
                  <a:lnTo>
                    <a:pt x="131881" y="52926"/>
                  </a:lnTo>
                  <a:cubicBezTo>
                    <a:pt x="128883" y="34193"/>
                    <a:pt x="109026" y="22954"/>
                    <a:pt x="91417" y="30446"/>
                  </a:cubicBezTo>
                  <a:cubicBezTo>
                    <a:pt x="67065" y="41312"/>
                    <a:pt x="37466" y="60794"/>
                    <a:pt x="28100" y="94139"/>
                  </a:cubicBezTo>
                  <a:cubicBezTo>
                    <a:pt x="28100" y="94139"/>
                    <a:pt x="40838" y="512634"/>
                    <a:pt x="66690" y="589814"/>
                  </a:cubicBezTo>
                  <a:cubicBezTo>
                    <a:pt x="88045" y="653507"/>
                    <a:pt x="217304" y="904155"/>
                    <a:pt x="261138" y="988829"/>
                  </a:cubicBezTo>
                  <a:lnTo>
                    <a:pt x="285491" y="1074251"/>
                  </a:lnTo>
                  <a:lnTo>
                    <a:pt x="275001" y="1421186"/>
                  </a:lnTo>
                  <a:cubicBezTo>
                    <a:pt x="292985" y="1495369"/>
                    <a:pt x="475069" y="1501364"/>
                    <a:pt x="555247" y="1484130"/>
                  </a:cubicBezTo>
                  <a:cubicBezTo>
                    <a:pt x="665773" y="1460151"/>
                    <a:pt x="714478" y="1415567"/>
                    <a:pt x="716351" y="1397957"/>
                  </a:cubicBezTo>
                  <a:cubicBezTo>
                    <a:pt x="733586" y="1248093"/>
                    <a:pt x="735834" y="816485"/>
                    <a:pt x="724220" y="775272"/>
                  </a:cubicBezTo>
                  <a:close/>
                </a:path>
              </a:pathLst>
            </a:custGeom>
            <a:solidFill>
              <a:srgbClr val="FF6473"/>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0B87CA04-628A-47DD-88EE-25923F636207}"/>
                </a:ext>
              </a:extLst>
            </p:cNvPr>
            <p:cNvSpPr/>
            <p:nvPr/>
          </p:nvSpPr>
          <p:spPr>
            <a:xfrm>
              <a:off x="13455276" y="10212533"/>
              <a:ext cx="374704" cy="412175"/>
            </a:xfrm>
            <a:custGeom>
              <a:avLst/>
              <a:gdLst>
                <a:gd name="connsiteX0" fmla="*/ 121765 w 374660"/>
                <a:gd name="connsiteY0" fmla="*/ 365201 h 412126"/>
                <a:gd name="connsiteX1" fmla="*/ 358925 w 374660"/>
                <a:gd name="connsiteY1" fmla="*/ 346843 h 412126"/>
                <a:gd name="connsiteX2" fmla="*/ 284742 w 374660"/>
                <a:gd name="connsiteY2" fmla="*/ 102563 h 412126"/>
                <a:gd name="connsiteX3" fmla="*/ 109775 w 374660"/>
                <a:gd name="connsiteY3" fmla="*/ 33626 h 412126"/>
                <a:gd name="connsiteX4" fmla="*/ 28100 w 374660"/>
                <a:gd name="connsiteY4" fmla="*/ 121671 h 412126"/>
                <a:gd name="connsiteX5" fmla="*/ 87297 w 374660"/>
                <a:gd name="connsiteY5" fmla="*/ 216835 h 412126"/>
                <a:gd name="connsiteX6" fmla="*/ 120266 w 374660"/>
                <a:gd name="connsiteY6" fmla="*/ 251303 h 412126"/>
                <a:gd name="connsiteX7" fmla="*/ 121765 w 374660"/>
                <a:gd name="connsiteY7" fmla="*/ 365201 h 4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660" h="412126">
                  <a:moveTo>
                    <a:pt x="121765" y="365201"/>
                  </a:moveTo>
                  <a:cubicBezTo>
                    <a:pt x="180212" y="446127"/>
                    <a:pt x="345062" y="361080"/>
                    <a:pt x="358925" y="346843"/>
                  </a:cubicBezTo>
                  <a:cubicBezTo>
                    <a:pt x="428987" y="276031"/>
                    <a:pt x="301976" y="202598"/>
                    <a:pt x="284742" y="102563"/>
                  </a:cubicBezTo>
                  <a:cubicBezTo>
                    <a:pt x="272753" y="31753"/>
                    <a:pt x="167473" y="18640"/>
                    <a:pt x="109775" y="33626"/>
                  </a:cubicBezTo>
                  <a:cubicBezTo>
                    <a:pt x="41213" y="50861"/>
                    <a:pt x="28100" y="88701"/>
                    <a:pt x="28100" y="121671"/>
                  </a:cubicBezTo>
                  <a:cubicBezTo>
                    <a:pt x="28475" y="180118"/>
                    <a:pt x="73433" y="195854"/>
                    <a:pt x="87297" y="216835"/>
                  </a:cubicBezTo>
                  <a:cubicBezTo>
                    <a:pt x="92916" y="222080"/>
                    <a:pt x="116894" y="228450"/>
                    <a:pt x="120266" y="251303"/>
                  </a:cubicBezTo>
                  <a:cubicBezTo>
                    <a:pt x="126260" y="292516"/>
                    <a:pt x="114272" y="354335"/>
                    <a:pt x="121765" y="365201"/>
                  </a:cubicBezTo>
                  <a:close/>
                </a:path>
              </a:pathLst>
            </a:custGeom>
            <a:solidFill>
              <a:srgbClr val="FA870A"/>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453F5D57-6D70-4523-9811-1EDC60D73D00}"/>
                </a:ext>
              </a:extLst>
            </p:cNvPr>
            <p:cNvSpPr/>
            <p:nvPr/>
          </p:nvSpPr>
          <p:spPr>
            <a:xfrm>
              <a:off x="13502472" y="10376185"/>
              <a:ext cx="74941" cy="112411"/>
            </a:xfrm>
            <a:custGeom>
              <a:avLst/>
              <a:gdLst>
                <a:gd name="connsiteX0" fmla="*/ 28115 w 74932"/>
                <a:gd name="connsiteY0" fmla="*/ 67065 h 112398"/>
                <a:gd name="connsiteX1" fmla="*/ 43850 w 74932"/>
                <a:gd name="connsiteY1" fmla="*/ 109775 h 112398"/>
                <a:gd name="connsiteX2" fmla="*/ 81691 w 74932"/>
                <a:gd name="connsiteY2" fmla="*/ 61445 h 112398"/>
                <a:gd name="connsiteX3" fmla="*/ 58463 w 74932"/>
                <a:gd name="connsiteY3" fmla="*/ 28100 h 112398"/>
                <a:gd name="connsiteX4" fmla="*/ 28115 w 74932"/>
                <a:gd name="connsiteY4" fmla="*/ 67065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2" h="112398">
                  <a:moveTo>
                    <a:pt x="28115" y="67065"/>
                  </a:moveTo>
                  <a:cubicBezTo>
                    <a:pt x="28115" y="88420"/>
                    <a:pt x="26991" y="109775"/>
                    <a:pt x="43850" y="109775"/>
                  </a:cubicBezTo>
                  <a:cubicBezTo>
                    <a:pt x="60710" y="109775"/>
                    <a:pt x="81691" y="82800"/>
                    <a:pt x="81691" y="61445"/>
                  </a:cubicBezTo>
                  <a:cubicBezTo>
                    <a:pt x="81691" y="40089"/>
                    <a:pt x="75323" y="28100"/>
                    <a:pt x="58463" y="28100"/>
                  </a:cubicBezTo>
                  <a:cubicBezTo>
                    <a:pt x="41602" y="28475"/>
                    <a:pt x="28115" y="45709"/>
                    <a:pt x="28115" y="67065"/>
                  </a:cubicBezTo>
                  <a:close/>
                </a:path>
              </a:pathLst>
            </a:custGeom>
            <a:solidFill>
              <a:srgbClr val="FCAE6E"/>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BB71D48E-E72C-4389-B7B7-DDD354D8B697}"/>
                </a:ext>
              </a:extLst>
            </p:cNvPr>
            <p:cNvSpPr/>
            <p:nvPr/>
          </p:nvSpPr>
          <p:spPr>
            <a:xfrm>
              <a:off x="13152515" y="10410660"/>
              <a:ext cx="337234" cy="936759"/>
            </a:xfrm>
            <a:custGeom>
              <a:avLst/>
              <a:gdLst>
                <a:gd name="connsiteX0" fmla="*/ 286990 w 337194"/>
                <a:gd name="connsiteY0" fmla="*/ 448469 h 936651"/>
                <a:gd name="connsiteX1" fmla="*/ 102657 w 337194"/>
                <a:gd name="connsiteY1" fmla="*/ 136376 h 936651"/>
                <a:gd name="connsiteX2" fmla="*/ 28100 w 337194"/>
                <a:gd name="connsiteY2" fmla="*/ 28100 h 936651"/>
                <a:gd name="connsiteX3" fmla="*/ 30722 w 337194"/>
                <a:gd name="connsiteY3" fmla="*/ 38215 h 936651"/>
                <a:gd name="connsiteX4" fmla="*/ 225170 w 337194"/>
                <a:gd name="connsiteY4" fmla="*/ 437228 h 936651"/>
                <a:gd name="connsiteX5" fmla="*/ 249524 w 337194"/>
                <a:gd name="connsiteY5" fmla="*/ 522651 h 936651"/>
                <a:gd name="connsiteX6" fmla="*/ 239034 w 337194"/>
                <a:gd name="connsiteY6" fmla="*/ 869587 h 936651"/>
                <a:gd name="connsiteX7" fmla="*/ 312467 w 337194"/>
                <a:gd name="connsiteY7" fmla="*/ 926161 h 936651"/>
                <a:gd name="connsiteX8" fmla="*/ 286990 w 337194"/>
                <a:gd name="connsiteY8" fmla="*/ 448469 h 93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194" h="936651">
                  <a:moveTo>
                    <a:pt x="286990" y="448469"/>
                  </a:moveTo>
                  <a:cubicBezTo>
                    <a:pt x="264135" y="397140"/>
                    <a:pt x="131880" y="170845"/>
                    <a:pt x="102657" y="136376"/>
                  </a:cubicBezTo>
                  <a:cubicBezTo>
                    <a:pt x="84673" y="115021"/>
                    <a:pt x="50953" y="63692"/>
                    <a:pt x="28100" y="28100"/>
                  </a:cubicBezTo>
                  <a:cubicBezTo>
                    <a:pt x="28848" y="31471"/>
                    <a:pt x="29972" y="35592"/>
                    <a:pt x="30722" y="38215"/>
                  </a:cubicBezTo>
                  <a:cubicBezTo>
                    <a:pt x="52077" y="101908"/>
                    <a:pt x="181336" y="352556"/>
                    <a:pt x="225170" y="437228"/>
                  </a:cubicBezTo>
                  <a:lnTo>
                    <a:pt x="249524" y="522651"/>
                  </a:lnTo>
                  <a:lnTo>
                    <a:pt x="239034" y="869587"/>
                  </a:lnTo>
                  <a:cubicBezTo>
                    <a:pt x="245777" y="896937"/>
                    <a:pt x="274626" y="914920"/>
                    <a:pt x="312467" y="926161"/>
                  </a:cubicBezTo>
                  <a:cubicBezTo>
                    <a:pt x="317711" y="839988"/>
                    <a:pt x="330451" y="545506"/>
                    <a:pt x="286990" y="448469"/>
                  </a:cubicBezTo>
                  <a:close/>
                </a:path>
              </a:pathLst>
            </a:custGeom>
            <a:solidFill>
              <a:srgbClr val="F5415F"/>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5D8C0E8D-CE62-46EF-9B29-8939B997F9C9}"/>
                </a:ext>
              </a:extLst>
            </p:cNvPr>
            <p:cNvSpPr/>
            <p:nvPr/>
          </p:nvSpPr>
          <p:spPr>
            <a:xfrm>
              <a:off x="14479955" y="10282024"/>
              <a:ext cx="262292" cy="487115"/>
            </a:xfrm>
            <a:custGeom>
              <a:avLst/>
              <a:gdLst>
                <a:gd name="connsiteX0" fmla="*/ 132766 w 262262"/>
                <a:gd name="connsiteY0" fmla="*/ 41699 h 487058"/>
                <a:gd name="connsiteX1" fmla="*/ 28236 w 262262"/>
                <a:gd name="connsiteY1" fmla="*/ 320447 h 487058"/>
                <a:gd name="connsiteX2" fmla="*/ 143257 w 262262"/>
                <a:gd name="connsiteY2" fmla="*/ 448206 h 487058"/>
                <a:gd name="connsiteX3" fmla="*/ 247786 w 262262"/>
                <a:gd name="connsiteY3" fmla="*/ 169459 h 487058"/>
                <a:gd name="connsiteX4" fmla="*/ 132766 w 262262"/>
                <a:gd name="connsiteY4" fmla="*/ 41699 h 487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2" h="487058">
                  <a:moveTo>
                    <a:pt x="132766" y="41699"/>
                  </a:moveTo>
                  <a:cubicBezTo>
                    <a:pt x="72072" y="83286"/>
                    <a:pt x="25239" y="208424"/>
                    <a:pt x="28236" y="320447"/>
                  </a:cubicBezTo>
                  <a:cubicBezTo>
                    <a:pt x="31232" y="432845"/>
                    <a:pt x="82562" y="489793"/>
                    <a:pt x="143257" y="448206"/>
                  </a:cubicBezTo>
                  <a:cubicBezTo>
                    <a:pt x="203952" y="406618"/>
                    <a:pt x="250784" y="281482"/>
                    <a:pt x="247786" y="169459"/>
                  </a:cubicBezTo>
                  <a:cubicBezTo>
                    <a:pt x="244789" y="57060"/>
                    <a:pt x="193461" y="112"/>
                    <a:pt x="132766" y="41699"/>
                  </a:cubicBezTo>
                </a:path>
              </a:pathLst>
            </a:custGeom>
            <a:solidFill>
              <a:srgbClr val="FF3C3C"/>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6873DB11-9965-43AB-B865-E7BC06EF3481}"/>
                </a:ext>
              </a:extLst>
            </p:cNvPr>
            <p:cNvSpPr/>
            <p:nvPr/>
          </p:nvSpPr>
          <p:spPr>
            <a:xfrm>
              <a:off x="11544881" y="8758061"/>
              <a:ext cx="412175" cy="299763"/>
            </a:xfrm>
            <a:custGeom>
              <a:avLst/>
              <a:gdLst>
                <a:gd name="connsiteX0" fmla="*/ 357579 w 412126"/>
                <a:gd name="connsiteY0" fmla="*/ 271782 h 299728"/>
                <a:gd name="connsiteX1" fmla="*/ 339221 w 412126"/>
                <a:gd name="connsiteY1" fmla="*/ 266911 h 299728"/>
                <a:gd name="connsiteX2" fmla="*/ 45862 w 412126"/>
                <a:gd name="connsiteY2" fmla="*/ 95317 h 299728"/>
                <a:gd name="connsiteX3" fmla="*/ 33123 w 412126"/>
                <a:gd name="connsiteY3" fmla="*/ 45862 h 299728"/>
                <a:gd name="connsiteX4" fmla="*/ 82578 w 412126"/>
                <a:gd name="connsiteY4" fmla="*/ 33123 h 299728"/>
                <a:gd name="connsiteX5" fmla="*/ 375938 w 412126"/>
                <a:gd name="connsiteY5" fmla="*/ 204717 h 299728"/>
                <a:gd name="connsiteX6" fmla="*/ 388677 w 412126"/>
                <a:gd name="connsiteY6" fmla="*/ 254173 h 299728"/>
                <a:gd name="connsiteX7" fmla="*/ 357579 w 412126"/>
                <a:gd name="connsiteY7" fmla="*/ 271782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126" h="299728">
                  <a:moveTo>
                    <a:pt x="357579" y="271782"/>
                  </a:moveTo>
                  <a:cubicBezTo>
                    <a:pt x="351210" y="271782"/>
                    <a:pt x="345216" y="270283"/>
                    <a:pt x="339221" y="266911"/>
                  </a:cubicBezTo>
                  <a:lnTo>
                    <a:pt x="45862" y="95317"/>
                  </a:lnTo>
                  <a:cubicBezTo>
                    <a:pt x="28627" y="85201"/>
                    <a:pt x="23007" y="63096"/>
                    <a:pt x="33123" y="45862"/>
                  </a:cubicBezTo>
                  <a:cubicBezTo>
                    <a:pt x="43239" y="28627"/>
                    <a:pt x="65344" y="23007"/>
                    <a:pt x="82578" y="33123"/>
                  </a:cubicBezTo>
                  <a:lnTo>
                    <a:pt x="375938" y="204717"/>
                  </a:lnTo>
                  <a:cubicBezTo>
                    <a:pt x="393172" y="214833"/>
                    <a:pt x="398792" y="236938"/>
                    <a:pt x="388677" y="254173"/>
                  </a:cubicBezTo>
                  <a:cubicBezTo>
                    <a:pt x="382307" y="265413"/>
                    <a:pt x="369944" y="271782"/>
                    <a:pt x="357579" y="271782"/>
                  </a:cubicBezTo>
                  <a:close/>
                </a:path>
              </a:pathLst>
            </a:custGeom>
            <a:solidFill>
              <a:srgbClr val="FFFFFF"/>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FEF805E8-E52E-4E73-98A6-37E6E2BDBCCD}"/>
                </a:ext>
              </a:extLst>
            </p:cNvPr>
            <p:cNvSpPr/>
            <p:nvPr/>
          </p:nvSpPr>
          <p:spPr>
            <a:xfrm>
              <a:off x="10997814" y="10904740"/>
              <a:ext cx="412175" cy="299763"/>
            </a:xfrm>
            <a:custGeom>
              <a:avLst/>
              <a:gdLst>
                <a:gd name="connsiteX0" fmla="*/ 357579 w 412126"/>
                <a:gd name="connsiteY0" fmla="*/ 271782 h 299728"/>
                <a:gd name="connsiteX1" fmla="*/ 339221 w 412126"/>
                <a:gd name="connsiteY1" fmla="*/ 266912 h 299728"/>
                <a:gd name="connsiteX2" fmla="*/ 45862 w 412126"/>
                <a:gd name="connsiteY2" fmla="*/ 95316 h 299728"/>
                <a:gd name="connsiteX3" fmla="*/ 33124 w 412126"/>
                <a:gd name="connsiteY3" fmla="*/ 45862 h 299728"/>
                <a:gd name="connsiteX4" fmla="*/ 82578 w 412126"/>
                <a:gd name="connsiteY4" fmla="*/ 33124 h 299728"/>
                <a:gd name="connsiteX5" fmla="*/ 375938 w 412126"/>
                <a:gd name="connsiteY5" fmla="*/ 204718 h 299728"/>
                <a:gd name="connsiteX6" fmla="*/ 388676 w 412126"/>
                <a:gd name="connsiteY6" fmla="*/ 254173 h 299728"/>
                <a:gd name="connsiteX7" fmla="*/ 357579 w 412126"/>
                <a:gd name="connsiteY7" fmla="*/ 271782 h 29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126" h="299728">
                  <a:moveTo>
                    <a:pt x="357579" y="271782"/>
                  </a:moveTo>
                  <a:cubicBezTo>
                    <a:pt x="351210" y="271782"/>
                    <a:pt x="345215" y="270283"/>
                    <a:pt x="339221" y="266912"/>
                  </a:cubicBezTo>
                  <a:lnTo>
                    <a:pt x="45862" y="95316"/>
                  </a:lnTo>
                  <a:cubicBezTo>
                    <a:pt x="28627" y="85201"/>
                    <a:pt x="23007" y="63096"/>
                    <a:pt x="33124" y="45862"/>
                  </a:cubicBezTo>
                  <a:cubicBezTo>
                    <a:pt x="43239" y="28627"/>
                    <a:pt x="65344" y="23007"/>
                    <a:pt x="82578" y="33124"/>
                  </a:cubicBezTo>
                  <a:lnTo>
                    <a:pt x="375938" y="204718"/>
                  </a:lnTo>
                  <a:cubicBezTo>
                    <a:pt x="393172" y="214833"/>
                    <a:pt x="398792" y="236938"/>
                    <a:pt x="388676" y="254173"/>
                  </a:cubicBezTo>
                  <a:cubicBezTo>
                    <a:pt x="381933" y="265413"/>
                    <a:pt x="369943" y="271782"/>
                    <a:pt x="357579" y="271782"/>
                  </a:cubicBezTo>
                  <a:close/>
                </a:path>
              </a:pathLst>
            </a:custGeom>
            <a:solidFill>
              <a:srgbClr val="C8E6EB"/>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B4783D2-3FBC-473B-9314-D607EB5093B2}"/>
                </a:ext>
              </a:extLst>
            </p:cNvPr>
            <p:cNvSpPr/>
            <p:nvPr/>
          </p:nvSpPr>
          <p:spPr>
            <a:xfrm>
              <a:off x="14533232" y="10387037"/>
              <a:ext cx="149881" cy="262292"/>
            </a:xfrm>
            <a:custGeom>
              <a:avLst/>
              <a:gdLst>
                <a:gd name="connsiteX0" fmla="*/ 82116 w 149864"/>
                <a:gd name="connsiteY0" fmla="*/ 35233 h 262262"/>
                <a:gd name="connsiteX1" fmla="*/ 28166 w 149864"/>
                <a:gd name="connsiteY1" fmla="*/ 179478 h 262262"/>
                <a:gd name="connsiteX2" fmla="*/ 87737 w 149864"/>
                <a:gd name="connsiteY2" fmla="*/ 245417 h 262262"/>
                <a:gd name="connsiteX3" fmla="*/ 141688 w 149864"/>
                <a:gd name="connsiteY3" fmla="*/ 101174 h 262262"/>
                <a:gd name="connsiteX4" fmla="*/ 82116 w 149864"/>
                <a:gd name="connsiteY4" fmla="*/ 35233 h 262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4" h="262262">
                  <a:moveTo>
                    <a:pt x="82116" y="35233"/>
                  </a:moveTo>
                  <a:cubicBezTo>
                    <a:pt x="50645" y="56963"/>
                    <a:pt x="26667" y="121405"/>
                    <a:pt x="28166" y="179478"/>
                  </a:cubicBezTo>
                  <a:cubicBezTo>
                    <a:pt x="29664" y="237550"/>
                    <a:pt x="56266" y="267148"/>
                    <a:pt x="87737" y="245417"/>
                  </a:cubicBezTo>
                  <a:cubicBezTo>
                    <a:pt x="119208" y="223688"/>
                    <a:pt x="143186" y="159246"/>
                    <a:pt x="141688" y="101174"/>
                  </a:cubicBezTo>
                  <a:cubicBezTo>
                    <a:pt x="139814" y="43101"/>
                    <a:pt x="113214" y="13502"/>
                    <a:pt x="82116" y="35233"/>
                  </a:cubicBezTo>
                </a:path>
              </a:pathLst>
            </a:custGeom>
            <a:solidFill>
              <a:srgbClr val="D72846"/>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F3DDB5E-AD38-4C41-9E49-B492AB4FEDEF}"/>
                </a:ext>
              </a:extLst>
            </p:cNvPr>
            <p:cNvSpPr/>
            <p:nvPr/>
          </p:nvSpPr>
          <p:spPr>
            <a:xfrm>
              <a:off x="13952360" y="9939172"/>
              <a:ext cx="299763" cy="562056"/>
            </a:xfrm>
            <a:custGeom>
              <a:avLst/>
              <a:gdLst>
                <a:gd name="connsiteX0" fmla="*/ 151509 w 299728"/>
                <a:gd name="connsiteY0" fmla="*/ 44320 h 561990"/>
                <a:gd name="connsiteX1" fmla="*/ 28247 w 299728"/>
                <a:gd name="connsiteY1" fmla="*/ 373272 h 561990"/>
                <a:gd name="connsiteX2" fmla="*/ 163874 w 299728"/>
                <a:gd name="connsiteY2" fmla="*/ 523885 h 561990"/>
                <a:gd name="connsiteX3" fmla="*/ 287136 w 299728"/>
                <a:gd name="connsiteY3" fmla="*/ 194933 h 561990"/>
                <a:gd name="connsiteX4" fmla="*/ 151509 w 299728"/>
                <a:gd name="connsiteY4" fmla="*/ 44320 h 561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728" h="561990">
                  <a:moveTo>
                    <a:pt x="151509" y="44320"/>
                  </a:moveTo>
                  <a:cubicBezTo>
                    <a:pt x="79949" y="93400"/>
                    <a:pt x="24874" y="240641"/>
                    <a:pt x="28247" y="373272"/>
                  </a:cubicBezTo>
                  <a:cubicBezTo>
                    <a:pt x="31618" y="505527"/>
                    <a:pt x="92313" y="572965"/>
                    <a:pt x="163874" y="523885"/>
                  </a:cubicBezTo>
                  <a:cubicBezTo>
                    <a:pt x="235434" y="474804"/>
                    <a:pt x="290509" y="327563"/>
                    <a:pt x="287136" y="194933"/>
                  </a:cubicBezTo>
                  <a:cubicBezTo>
                    <a:pt x="283764" y="62303"/>
                    <a:pt x="223069" y="-5136"/>
                    <a:pt x="151509" y="44320"/>
                  </a:cubicBezTo>
                </a:path>
              </a:pathLst>
            </a:custGeom>
            <a:solidFill>
              <a:srgbClr val="32285F"/>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F1CEBD3C-54D1-4373-9985-B54B8604DB97}"/>
                </a:ext>
              </a:extLst>
            </p:cNvPr>
            <p:cNvSpPr/>
            <p:nvPr/>
          </p:nvSpPr>
          <p:spPr>
            <a:xfrm>
              <a:off x="11691119" y="8813464"/>
              <a:ext cx="487115" cy="524586"/>
            </a:xfrm>
            <a:custGeom>
              <a:avLst/>
              <a:gdLst>
                <a:gd name="connsiteX0" fmla="*/ 141673 w 487058"/>
                <a:gd name="connsiteY0" fmla="*/ 28306 h 524524"/>
                <a:gd name="connsiteX1" fmla="*/ 31147 w 487058"/>
                <a:gd name="connsiteY1" fmla="*/ 85255 h 524524"/>
                <a:gd name="connsiteX2" fmla="*/ 89594 w 487058"/>
                <a:gd name="connsiteY2" fmla="*/ 236993 h 524524"/>
                <a:gd name="connsiteX3" fmla="*/ 382579 w 487058"/>
                <a:gd name="connsiteY3" fmla="*/ 525856 h 524524"/>
                <a:gd name="connsiteX4" fmla="*/ 334998 w 487058"/>
                <a:gd name="connsiteY4" fmla="*/ 384609 h 524524"/>
                <a:gd name="connsiteX5" fmla="*/ 449644 w 487058"/>
                <a:gd name="connsiteY5" fmla="*/ 78886 h 524524"/>
                <a:gd name="connsiteX6" fmla="*/ 479991 w 487058"/>
                <a:gd name="connsiteY6" fmla="*/ 65398 h 524524"/>
                <a:gd name="connsiteX7" fmla="*/ 141673 w 487058"/>
                <a:gd name="connsiteY7" fmla="*/ 28306 h 52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058" h="524524">
                  <a:moveTo>
                    <a:pt x="141673" y="28306"/>
                  </a:moveTo>
                  <a:cubicBezTo>
                    <a:pt x="115446" y="28306"/>
                    <a:pt x="46883" y="25309"/>
                    <a:pt x="31147" y="85255"/>
                  </a:cubicBezTo>
                  <a:cubicBezTo>
                    <a:pt x="15412" y="145201"/>
                    <a:pt x="64493" y="210391"/>
                    <a:pt x="89594" y="236993"/>
                  </a:cubicBezTo>
                  <a:cubicBezTo>
                    <a:pt x="204990" y="358757"/>
                    <a:pt x="283669" y="465535"/>
                    <a:pt x="382579" y="525856"/>
                  </a:cubicBezTo>
                  <a:cubicBezTo>
                    <a:pt x="355228" y="503001"/>
                    <a:pt x="336870" y="453171"/>
                    <a:pt x="334998" y="384609"/>
                  </a:cubicBezTo>
                  <a:cubicBezTo>
                    <a:pt x="332000" y="261345"/>
                    <a:pt x="383328" y="124594"/>
                    <a:pt x="449644" y="78886"/>
                  </a:cubicBezTo>
                  <a:cubicBezTo>
                    <a:pt x="460134" y="71767"/>
                    <a:pt x="470249" y="67646"/>
                    <a:pt x="479991" y="65398"/>
                  </a:cubicBezTo>
                  <a:cubicBezTo>
                    <a:pt x="384452" y="23061"/>
                    <a:pt x="298280" y="28306"/>
                    <a:pt x="141673" y="28306"/>
                  </a:cubicBezTo>
                  <a:close/>
                </a:path>
              </a:pathLst>
            </a:custGeom>
            <a:solidFill>
              <a:srgbClr val="32285F"/>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C3E6A06E-221E-48EE-A961-F300073681FB}"/>
                </a:ext>
              </a:extLst>
            </p:cNvPr>
            <p:cNvSpPr/>
            <p:nvPr/>
          </p:nvSpPr>
          <p:spPr>
            <a:xfrm>
              <a:off x="14122853" y="9784697"/>
              <a:ext cx="599526" cy="524586"/>
            </a:xfrm>
            <a:custGeom>
              <a:avLst/>
              <a:gdLst>
                <a:gd name="connsiteX0" fmla="*/ 483457 w 599456"/>
                <a:gd name="connsiteY0" fmla="*/ 511618 h 524524"/>
                <a:gd name="connsiteX1" fmla="*/ 44355 w 599456"/>
                <a:gd name="connsiteY1" fmla="*/ 231372 h 524524"/>
                <a:gd name="connsiteX2" fmla="*/ 30868 w 599456"/>
                <a:gd name="connsiteY2" fmla="*/ 188286 h 524524"/>
                <a:gd name="connsiteX3" fmla="*/ 72081 w 599456"/>
                <a:gd name="connsiteY3" fmla="*/ 89376 h 524524"/>
                <a:gd name="connsiteX4" fmla="*/ 180357 w 599456"/>
                <a:gd name="connsiteY4" fmla="*/ 29430 h 524524"/>
                <a:gd name="connsiteX5" fmla="*/ 577872 w 599456"/>
                <a:gd name="connsiteY5" fmla="*/ 96869 h 524524"/>
                <a:gd name="connsiteX6" fmla="*/ 598478 w 599456"/>
                <a:gd name="connsiteY6" fmla="*/ 154192 h 524524"/>
                <a:gd name="connsiteX7" fmla="*/ 483457 w 599456"/>
                <a:gd name="connsiteY7" fmla="*/ 511618 h 52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56" h="524524">
                  <a:moveTo>
                    <a:pt x="483457" y="511618"/>
                  </a:moveTo>
                  <a:lnTo>
                    <a:pt x="44355" y="231372"/>
                  </a:lnTo>
                  <a:cubicBezTo>
                    <a:pt x="30118" y="222006"/>
                    <a:pt x="24123" y="204022"/>
                    <a:pt x="30868" y="188286"/>
                  </a:cubicBezTo>
                  <a:lnTo>
                    <a:pt x="72081" y="89376"/>
                  </a:lnTo>
                  <a:cubicBezTo>
                    <a:pt x="89688" y="46664"/>
                    <a:pt x="134648" y="21937"/>
                    <a:pt x="180357" y="29430"/>
                  </a:cubicBezTo>
                  <a:lnTo>
                    <a:pt x="577872" y="96869"/>
                  </a:lnTo>
                  <a:cubicBezTo>
                    <a:pt x="604847" y="101365"/>
                    <a:pt x="616087" y="133211"/>
                    <a:pt x="598478" y="154192"/>
                  </a:cubicBezTo>
                  <a:cubicBezTo>
                    <a:pt x="514928" y="252353"/>
                    <a:pt x="458355" y="362877"/>
                    <a:pt x="483457" y="511618"/>
                  </a:cubicBezTo>
                  <a:close/>
                </a:path>
              </a:pathLst>
            </a:custGeom>
            <a:solidFill>
              <a:srgbClr val="FF3C3C"/>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7D8C1A34-60A4-4649-825E-6DA4094FBE8E}"/>
                </a:ext>
              </a:extLst>
            </p:cNvPr>
            <p:cNvSpPr/>
            <p:nvPr/>
          </p:nvSpPr>
          <p:spPr>
            <a:xfrm>
              <a:off x="5295988" y="4840393"/>
              <a:ext cx="824348" cy="1011700"/>
            </a:xfrm>
            <a:custGeom>
              <a:avLst/>
              <a:gdLst>
                <a:gd name="connsiteX0" fmla="*/ 818368 w 824253"/>
                <a:gd name="connsiteY0" fmla="*/ 92833 h 1011583"/>
                <a:gd name="connsiteX1" fmla="*/ 791017 w 824253"/>
                <a:gd name="connsiteY1" fmla="*/ 113814 h 1011583"/>
                <a:gd name="connsiteX2" fmla="*/ 781651 w 824253"/>
                <a:gd name="connsiteY2" fmla="*/ 101450 h 1011583"/>
                <a:gd name="connsiteX3" fmla="*/ 815745 w 824253"/>
                <a:gd name="connsiteY3" fmla="*/ 39631 h 1011583"/>
                <a:gd name="connsiteX4" fmla="*/ 802257 w 824253"/>
                <a:gd name="connsiteY4" fmla="*/ 32513 h 1011583"/>
                <a:gd name="connsiteX5" fmla="*/ 720956 w 824253"/>
                <a:gd name="connsiteY5" fmla="*/ 99952 h 1011583"/>
                <a:gd name="connsiteX6" fmla="*/ 711964 w 824253"/>
                <a:gd name="connsiteY6" fmla="*/ 101450 h 1011583"/>
                <a:gd name="connsiteX7" fmla="*/ 587951 w 824253"/>
                <a:gd name="connsiteY7" fmla="*/ 109693 h 1011583"/>
                <a:gd name="connsiteX8" fmla="*/ 412610 w 824253"/>
                <a:gd name="connsiteY8" fmla="*/ 369333 h 1011583"/>
                <a:gd name="connsiteX9" fmla="*/ 414858 w 824253"/>
                <a:gd name="connsiteY9" fmla="*/ 395933 h 1011583"/>
                <a:gd name="connsiteX10" fmla="*/ 404368 w 824253"/>
                <a:gd name="connsiteY10" fmla="*/ 412418 h 1011583"/>
                <a:gd name="connsiteX11" fmla="*/ 65674 w 824253"/>
                <a:gd name="connsiteY11" fmla="*/ 404551 h 1011583"/>
                <a:gd name="connsiteX12" fmla="*/ 48815 w 824253"/>
                <a:gd name="connsiteY12" fmla="*/ 415041 h 1011583"/>
                <a:gd name="connsiteX13" fmla="*/ 32329 w 824253"/>
                <a:gd name="connsiteY13" fmla="*/ 497467 h 1011583"/>
                <a:gd name="connsiteX14" fmla="*/ 83658 w 824253"/>
                <a:gd name="connsiteY14" fmla="*/ 596751 h 1011583"/>
                <a:gd name="connsiteX15" fmla="*/ 74292 w 824253"/>
                <a:gd name="connsiteY15" fmla="*/ 618107 h 1011583"/>
                <a:gd name="connsiteX16" fmla="*/ 31206 w 824253"/>
                <a:gd name="connsiteY16" fmla="*/ 621854 h 1011583"/>
                <a:gd name="connsiteX17" fmla="*/ 31206 w 824253"/>
                <a:gd name="connsiteY17" fmla="*/ 624102 h 1011583"/>
                <a:gd name="connsiteX18" fmla="*/ 131989 w 824253"/>
                <a:gd name="connsiteY18" fmla="*/ 734252 h 1011583"/>
                <a:gd name="connsiteX19" fmla="*/ 127868 w 824253"/>
                <a:gd name="connsiteY19" fmla="*/ 755608 h 1011583"/>
                <a:gd name="connsiteX20" fmla="*/ 125246 w 824253"/>
                <a:gd name="connsiteY20" fmla="*/ 756732 h 1011583"/>
                <a:gd name="connsiteX21" fmla="*/ 108761 w 824253"/>
                <a:gd name="connsiteY21" fmla="*/ 763850 h 1011583"/>
                <a:gd name="connsiteX22" fmla="*/ 98645 w 824253"/>
                <a:gd name="connsiteY22" fmla="*/ 782958 h 1011583"/>
                <a:gd name="connsiteX23" fmla="*/ 230150 w 824253"/>
                <a:gd name="connsiteY23" fmla="*/ 822297 h 1011583"/>
                <a:gd name="connsiteX24" fmla="*/ 234271 w 824253"/>
                <a:gd name="connsiteY24" fmla="*/ 838782 h 1011583"/>
                <a:gd name="connsiteX25" fmla="*/ 38699 w 824253"/>
                <a:gd name="connsiteY25" fmla="*/ 992018 h 1011583"/>
                <a:gd name="connsiteX26" fmla="*/ 38324 w 824253"/>
                <a:gd name="connsiteY26" fmla="*/ 992393 h 1011583"/>
                <a:gd name="connsiteX27" fmla="*/ 33453 w 824253"/>
                <a:gd name="connsiteY27" fmla="*/ 1013749 h 1011583"/>
                <a:gd name="connsiteX28" fmla="*/ 265368 w 824253"/>
                <a:gd name="connsiteY28" fmla="*/ 959423 h 1011583"/>
                <a:gd name="connsiteX29" fmla="*/ 764042 w 824253"/>
                <a:gd name="connsiteY29" fmla="*/ 220592 h 1011583"/>
                <a:gd name="connsiteX30" fmla="*/ 763667 w 824253"/>
                <a:gd name="connsiteY30" fmla="*/ 203358 h 1011583"/>
                <a:gd name="connsiteX31" fmla="*/ 767788 w 824253"/>
                <a:gd name="connsiteY31" fmla="*/ 192867 h 1011583"/>
                <a:gd name="connsiteX32" fmla="*/ 830357 w 824253"/>
                <a:gd name="connsiteY32" fmla="*/ 103698 h 1011583"/>
                <a:gd name="connsiteX33" fmla="*/ 818368 w 824253"/>
                <a:gd name="connsiteY33" fmla="*/ 92833 h 101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24253" h="1011583">
                  <a:moveTo>
                    <a:pt x="818368" y="92833"/>
                  </a:moveTo>
                  <a:cubicBezTo>
                    <a:pt x="809376" y="99952"/>
                    <a:pt x="800384" y="107070"/>
                    <a:pt x="791017" y="113814"/>
                  </a:cubicBezTo>
                  <a:cubicBezTo>
                    <a:pt x="780902" y="120933"/>
                    <a:pt x="774158" y="111941"/>
                    <a:pt x="781651" y="101450"/>
                  </a:cubicBezTo>
                  <a:cubicBezTo>
                    <a:pt x="795138" y="81593"/>
                    <a:pt x="806753" y="60612"/>
                    <a:pt x="815745" y="39631"/>
                  </a:cubicBezTo>
                  <a:cubicBezTo>
                    <a:pt x="820241" y="28766"/>
                    <a:pt x="811249" y="23896"/>
                    <a:pt x="802257" y="32513"/>
                  </a:cubicBezTo>
                  <a:cubicBezTo>
                    <a:pt x="776780" y="57240"/>
                    <a:pt x="749430" y="80095"/>
                    <a:pt x="720956" y="99952"/>
                  </a:cubicBezTo>
                  <a:cubicBezTo>
                    <a:pt x="717584" y="102200"/>
                    <a:pt x="714212" y="102949"/>
                    <a:pt x="711964" y="101450"/>
                  </a:cubicBezTo>
                  <a:cubicBezTo>
                    <a:pt x="680118" y="84965"/>
                    <a:pt x="636283" y="86464"/>
                    <a:pt x="587951" y="109693"/>
                  </a:cubicBezTo>
                  <a:cubicBezTo>
                    <a:pt x="491289" y="156151"/>
                    <a:pt x="412610" y="272670"/>
                    <a:pt x="412610" y="369333"/>
                  </a:cubicBezTo>
                  <a:cubicBezTo>
                    <a:pt x="412610" y="378699"/>
                    <a:pt x="413359" y="387691"/>
                    <a:pt x="414858" y="395933"/>
                  </a:cubicBezTo>
                  <a:cubicBezTo>
                    <a:pt x="415982" y="401928"/>
                    <a:pt x="410737" y="410171"/>
                    <a:pt x="404368" y="412418"/>
                  </a:cubicBezTo>
                  <a:cubicBezTo>
                    <a:pt x="269490" y="467119"/>
                    <a:pt x="149224" y="460750"/>
                    <a:pt x="65674" y="404551"/>
                  </a:cubicBezTo>
                  <a:cubicBezTo>
                    <a:pt x="60804" y="401179"/>
                    <a:pt x="52186" y="406799"/>
                    <a:pt x="48815" y="415041"/>
                  </a:cubicBezTo>
                  <a:cubicBezTo>
                    <a:pt x="38324" y="442766"/>
                    <a:pt x="32329" y="470865"/>
                    <a:pt x="32329" y="497467"/>
                  </a:cubicBezTo>
                  <a:cubicBezTo>
                    <a:pt x="32329" y="545798"/>
                    <a:pt x="51812" y="580266"/>
                    <a:pt x="83658" y="596751"/>
                  </a:cubicBezTo>
                  <a:cubicBezTo>
                    <a:pt x="90777" y="600498"/>
                    <a:pt x="84033" y="615859"/>
                    <a:pt x="74292" y="618107"/>
                  </a:cubicBezTo>
                  <a:cubicBezTo>
                    <a:pt x="58931" y="621854"/>
                    <a:pt x="44319" y="622978"/>
                    <a:pt x="31206" y="621854"/>
                  </a:cubicBezTo>
                  <a:lnTo>
                    <a:pt x="31206" y="624102"/>
                  </a:lnTo>
                  <a:cubicBezTo>
                    <a:pt x="31206" y="694163"/>
                    <a:pt x="72418" y="735001"/>
                    <a:pt x="131989" y="734252"/>
                  </a:cubicBezTo>
                  <a:cubicBezTo>
                    <a:pt x="141730" y="734252"/>
                    <a:pt x="138734" y="749987"/>
                    <a:pt x="127868" y="755608"/>
                  </a:cubicBezTo>
                  <a:cubicBezTo>
                    <a:pt x="127119" y="755982"/>
                    <a:pt x="126370" y="756357"/>
                    <a:pt x="125246" y="756732"/>
                  </a:cubicBezTo>
                  <a:cubicBezTo>
                    <a:pt x="119625" y="759354"/>
                    <a:pt x="114006" y="761977"/>
                    <a:pt x="108761" y="763850"/>
                  </a:cubicBezTo>
                  <a:cubicBezTo>
                    <a:pt x="101267" y="766848"/>
                    <a:pt x="95647" y="777338"/>
                    <a:pt x="98645" y="782958"/>
                  </a:cubicBezTo>
                  <a:cubicBezTo>
                    <a:pt x="121873" y="825295"/>
                    <a:pt x="170954" y="841030"/>
                    <a:pt x="230150" y="822297"/>
                  </a:cubicBezTo>
                  <a:cubicBezTo>
                    <a:pt x="239142" y="819300"/>
                    <a:pt x="241765" y="830165"/>
                    <a:pt x="234271" y="838782"/>
                  </a:cubicBezTo>
                  <a:cubicBezTo>
                    <a:pt x="178447" y="903224"/>
                    <a:pt x="111008" y="957175"/>
                    <a:pt x="38699" y="992018"/>
                  </a:cubicBezTo>
                  <a:cubicBezTo>
                    <a:pt x="38699" y="992018"/>
                    <a:pt x="38324" y="992018"/>
                    <a:pt x="38324" y="992393"/>
                  </a:cubicBezTo>
                  <a:cubicBezTo>
                    <a:pt x="27834" y="997638"/>
                    <a:pt x="24087" y="1013374"/>
                    <a:pt x="33453" y="1013749"/>
                  </a:cubicBezTo>
                  <a:cubicBezTo>
                    <a:pt x="102766" y="1017121"/>
                    <a:pt x="181445" y="999887"/>
                    <a:pt x="265368" y="959423"/>
                  </a:cubicBezTo>
                  <a:cubicBezTo>
                    <a:pt x="587577" y="803939"/>
                    <a:pt x="764042" y="452132"/>
                    <a:pt x="764042" y="220592"/>
                  </a:cubicBezTo>
                  <a:lnTo>
                    <a:pt x="763667" y="203358"/>
                  </a:lnTo>
                  <a:cubicBezTo>
                    <a:pt x="763667" y="199986"/>
                    <a:pt x="765166" y="196239"/>
                    <a:pt x="767788" y="192867"/>
                  </a:cubicBezTo>
                  <a:cubicBezTo>
                    <a:pt x="791017" y="164768"/>
                    <a:pt x="811999" y="134420"/>
                    <a:pt x="830357" y="103698"/>
                  </a:cubicBezTo>
                  <a:cubicBezTo>
                    <a:pt x="835602" y="92833"/>
                    <a:pt x="827734" y="85340"/>
                    <a:pt x="818368" y="92833"/>
                  </a:cubicBezTo>
                  <a:close/>
                </a:path>
              </a:pathLst>
            </a:custGeom>
            <a:solidFill>
              <a:srgbClr val="FFFFFF"/>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C88415AF-4A37-49DD-BBEF-1D251824350F}"/>
                </a:ext>
              </a:extLst>
            </p:cNvPr>
            <p:cNvSpPr/>
            <p:nvPr/>
          </p:nvSpPr>
          <p:spPr>
            <a:xfrm>
              <a:off x="5576751" y="7238774"/>
              <a:ext cx="487115" cy="1199053"/>
            </a:xfrm>
            <a:custGeom>
              <a:avLst/>
              <a:gdLst>
                <a:gd name="connsiteX0" fmla="*/ 127759 w 487058"/>
                <a:gd name="connsiteY0" fmla="*/ 424881 h 1198913"/>
                <a:gd name="connsiteX1" fmla="*/ 127759 w 487058"/>
                <a:gd name="connsiteY1" fmla="*/ 510678 h 1198913"/>
                <a:gd name="connsiteX2" fmla="*/ 77929 w 487058"/>
                <a:gd name="connsiteY2" fmla="*/ 591979 h 1198913"/>
                <a:gd name="connsiteX3" fmla="*/ 77929 w 487058"/>
                <a:gd name="connsiteY3" fmla="*/ 591979 h 1198913"/>
                <a:gd name="connsiteX4" fmla="*/ 28100 w 487058"/>
                <a:gd name="connsiteY4" fmla="*/ 673281 h 1198913"/>
                <a:gd name="connsiteX5" fmla="*/ 28100 w 487058"/>
                <a:gd name="connsiteY5" fmla="*/ 739596 h 1198913"/>
                <a:gd name="connsiteX6" fmla="*/ 77929 w 487058"/>
                <a:gd name="connsiteY6" fmla="*/ 757954 h 1198913"/>
                <a:gd name="connsiteX7" fmla="*/ 77929 w 487058"/>
                <a:gd name="connsiteY7" fmla="*/ 757954 h 1198913"/>
                <a:gd name="connsiteX8" fmla="*/ 127759 w 487058"/>
                <a:gd name="connsiteY8" fmla="*/ 776312 h 1198913"/>
                <a:gd name="connsiteX9" fmla="*/ 127759 w 487058"/>
                <a:gd name="connsiteY9" fmla="*/ 1169706 h 1198913"/>
                <a:gd name="connsiteX10" fmla="*/ 177589 w 487058"/>
                <a:gd name="connsiteY10" fmla="*/ 1188065 h 1198913"/>
                <a:gd name="connsiteX11" fmla="*/ 282494 w 487058"/>
                <a:gd name="connsiteY11" fmla="*/ 1121749 h 1198913"/>
                <a:gd name="connsiteX12" fmla="*/ 332324 w 487058"/>
                <a:gd name="connsiteY12" fmla="*/ 1040448 h 1198913"/>
                <a:gd name="connsiteX13" fmla="*/ 332324 w 487058"/>
                <a:gd name="connsiteY13" fmla="*/ 647055 h 1198913"/>
                <a:gd name="connsiteX14" fmla="*/ 382154 w 487058"/>
                <a:gd name="connsiteY14" fmla="*/ 565753 h 1198913"/>
                <a:gd name="connsiteX15" fmla="*/ 426364 w 487058"/>
                <a:gd name="connsiteY15" fmla="*/ 537654 h 1198913"/>
                <a:gd name="connsiteX16" fmla="*/ 475444 w 487058"/>
                <a:gd name="connsiteY16" fmla="*/ 463471 h 1198913"/>
                <a:gd name="connsiteX17" fmla="*/ 483687 w 487058"/>
                <a:gd name="connsiteY17" fmla="*/ 389663 h 1198913"/>
                <a:gd name="connsiteX18" fmla="*/ 434231 w 487058"/>
                <a:gd name="connsiteY18" fmla="*/ 366434 h 1198913"/>
                <a:gd name="connsiteX19" fmla="*/ 382903 w 487058"/>
                <a:gd name="connsiteY19" fmla="*/ 399029 h 1198913"/>
                <a:gd name="connsiteX20" fmla="*/ 333073 w 487058"/>
                <a:gd name="connsiteY20" fmla="*/ 380671 h 1198913"/>
                <a:gd name="connsiteX21" fmla="*/ 333073 w 487058"/>
                <a:gd name="connsiteY21" fmla="*/ 316979 h 1198913"/>
                <a:gd name="connsiteX22" fmla="*/ 377283 w 487058"/>
                <a:gd name="connsiteY22" fmla="*/ 249165 h 1198913"/>
                <a:gd name="connsiteX23" fmla="*/ 438728 w 487058"/>
                <a:gd name="connsiteY23" fmla="*/ 210200 h 1198913"/>
                <a:gd name="connsiteX24" fmla="*/ 488557 w 487058"/>
                <a:gd name="connsiteY24" fmla="*/ 128899 h 1198913"/>
                <a:gd name="connsiteX25" fmla="*/ 488557 w 487058"/>
                <a:gd name="connsiteY25" fmla="*/ 55465 h 1198913"/>
                <a:gd name="connsiteX26" fmla="*/ 438728 w 487058"/>
                <a:gd name="connsiteY26" fmla="*/ 37107 h 1198913"/>
                <a:gd name="connsiteX27" fmla="*/ 337195 w 487058"/>
                <a:gd name="connsiteY27" fmla="*/ 101549 h 1198913"/>
                <a:gd name="connsiteX28" fmla="*/ 127759 w 487058"/>
                <a:gd name="connsiteY28" fmla="*/ 424881 h 119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7058" h="1198913">
                  <a:moveTo>
                    <a:pt x="127759" y="424881"/>
                  </a:moveTo>
                  <a:lnTo>
                    <a:pt x="127759" y="510678"/>
                  </a:lnTo>
                  <a:cubicBezTo>
                    <a:pt x="127759" y="538028"/>
                    <a:pt x="105655" y="574370"/>
                    <a:pt x="77929" y="591979"/>
                  </a:cubicBezTo>
                  <a:lnTo>
                    <a:pt x="77929" y="591979"/>
                  </a:lnTo>
                  <a:cubicBezTo>
                    <a:pt x="50579" y="609213"/>
                    <a:pt x="28100" y="645556"/>
                    <a:pt x="28100" y="673281"/>
                  </a:cubicBezTo>
                  <a:lnTo>
                    <a:pt x="28100" y="739596"/>
                  </a:lnTo>
                  <a:cubicBezTo>
                    <a:pt x="28100" y="766946"/>
                    <a:pt x="50204" y="775188"/>
                    <a:pt x="77929" y="757954"/>
                  </a:cubicBezTo>
                  <a:lnTo>
                    <a:pt x="77929" y="757954"/>
                  </a:lnTo>
                  <a:cubicBezTo>
                    <a:pt x="105280" y="740720"/>
                    <a:pt x="127759" y="748587"/>
                    <a:pt x="127759" y="776312"/>
                  </a:cubicBezTo>
                  <a:lnTo>
                    <a:pt x="127759" y="1169706"/>
                  </a:lnTo>
                  <a:cubicBezTo>
                    <a:pt x="127759" y="1197056"/>
                    <a:pt x="149864" y="1205299"/>
                    <a:pt x="177589" y="1188065"/>
                  </a:cubicBezTo>
                  <a:lnTo>
                    <a:pt x="282494" y="1121749"/>
                  </a:lnTo>
                  <a:cubicBezTo>
                    <a:pt x="309844" y="1104515"/>
                    <a:pt x="332324" y="1068173"/>
                    <a:pt x="332324" y="1040448"/>
                  </a:cubicBezTo>
                  <a:lnTo>
                    <a:pt x="332324" y="647055"/>
                  </a:lnTo>
                  <a:cubicBezTo>
                    <a:pt x="332324" y="619704"/>
                    <a:pt x="354429" y="583362"/>
                    <a:pt x="382154" y="565753"/>
                  </a:cubicBezTo>
                  <a:lnTo>
                    <a:pt x="426364" y="537654"/>
                  </a:lnTo>
                  <a:cubicBezTo>
                    <a:pt x="451091" y="521918"/>
                    <a:pt x="472447" y="490072"/>
                    <a:pt x="475444" y="463471"/>
                  </a:cubicBezTo>
                  <a:cubicBezTo>
                    <a:pt x="478067" y="443239"/>
                    <a:pt x="480690" y="417387"/>
                    <a:pt x="483687" y="389663"/>
                  </a:cubicBezTo>
                  <a:cubicBezTo>
                    <a:pt x="486684" y="358566"/>
                    <a:pt x="463830" y="347701"/>
                    <a:pt x="434231" y="366434"/>
                  </a:cubicBezTo>
                  <a:lnTo>
                    <a:pt x="382903" y="399029"/>
                  </a:lnTo>
                  <a:cubicBezTo>
                    <a:pt x="355553" y="416264"/>
                    <a:pt x="333073" y="408396"/>
                    <a:pt x="333073" y="380671"/>
                  </a:cubicBezTo>
                  <a:lnTo>
                    <a:pt x="333073" y="316979"/>
                  </a:lnTo>
                  <a:cubicBezTo>
                    <a:pt x="333073" y="300119"/>
                    <a:pt x="355178" y="263027"/>
                    <a:pt x="377283" y="249165"/>
                  </a:cubicBezTo>
                  <a:lnTo>
                    <a:pt x="438728" y="210200"/>
                  </a:lnTo>
                  <a:cubicBezTo>
                    <a:pt x="466078" y="192966"/>
                    <a:pt x="488557" y="156624"/>
                    <a:pt x="488557" y="128899"/>
                  </a:cubicBezTo>
                  <a:lnTo>
                    <a:pt x="488557" y="55465"/>
                  </a:lnTo>
                  <a:cubicBezTo>
                    <a:pt x="488557" y="28115"/>
                    <a:pt x="466452" y="19873"/>
                    <a:pt x="438728" y="37107"/>
                  </a:cubicBezTo>
                  <a:lnTo>
                    <a:pt x="337195" y="101549"/>
                  </a:lnTo>
                  <a:cubicBezTo>
                    <a:pt x="122514" y="237550"/>
                    <a:pt x="127759" y="400153"/>
                    <a:pt x="127759" y="424881"/>
                  </a:cubicBezTo>
                  <a:close/>
                </a:path>
              </a:pathLst>
            </a:custGeom>
            <a:solidFill>
              <a:srgbClr val="FFFFFF"/>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A1DDAA5A-75F0-4D46-A630-A5E16C1D4BEA}"/>
                </a:ext>
              </a:extLst>
            </p:cNvPr>
            <p:cNvSpPr/>
            <p:nvPr/>
          </p:nvSpPr>
          <p:spPr>
            <a:xfrm>
              <a:off x="8627215" y="2633325"/>
              <a:ext cx="1049171" cy="1386404"/>
            </a:xfrm>
            <a:custGeom>
              <a:avLst/>
              <a:gdLst>
                <a:gd name="connsiteX0" fmla="*/ 716351 w 1049049"/>
                <a:gd name="connsiteY0" fmla="*/ 80905 h 1386244"/>
                <a:gd name="connsiteX1" fmla="*/ 340941 w 1049049"/>
                <a:gd name="connsiteY1" fmla="*/ 307950 h 1386244"/>
                <a:gd name="connsiteX2" fmla="*/ 28100 w 1049049"/>
                <a:gd name="connsiteY2" fmla="*/ 809995 h 1386244"/>
                <a:gd name="connsiteX3" fmla="*/ 28100 w 1049049"/>
                <a:gd name="connsiteY3" fmla="*/ 1185405 h 1386244"/>
                <a:gd name="connsiteX4" fmla="*/ 340941 w 1049049"/>
                <a:gd name="connsiteY4" fmla="*/ 1309417 h 1386244"/>
                <a:gd name="connsiteX5" fmla="*/ 716351 w 1049049"/>
                <a:gd name="connsiteY5" fmla="*/ 1082373 h 1386244"/>
                <a:gd name="connsiteX6" fmla="*/ 1029193 w 1049049"/>
                <a:gd name="connsiteY6" fmla="*/ 580328 h 1386244"/>
                <a:gd name="connsiteX7" fmla="*/ 1029193 w 1049049"/>
                <a:gd name="connsiteY7" fmla="*/ 204918 h 1386244"/>
                <a:gd name="connsiteX8" fmla="*/ 716351 w 1049049"/>
                <a:gd name="connsiteY8" fmla="*/ 80905 h 1386244"/>
                <a:gd name="connsiteX9" fmla="*/ 935152 w 1049049"/>
                <a:gd name="connsiteY9" fmla="*/ 636902 h 1386244"/>
                <a:gd name="connsiteX10" fmla="*/ 715976 w 1049049"/>
                <a:gd name="connsiteY10" fmla="*/ 988333 h 1386244"/>
                <a:gd name="connsiteX11" fmla="*/ 340566 w 1049049"/>
                <a:gd name="connsiteY11" fmla="*/ 1215378 h 1386244"/>
                <a:gd name="connsiteX12" fmla="*/ 121390 w 1049049"/>
                <a:gd name="connsiteY12" fmla="*/ 1128831 h 1386244"/>
                <a:gd name="connsiteX13" fmla="*/ 121390 w 1049049"/>
                <a:gd name="connsiteY13" fmla="*/ 753047 h 1386244"/>
                <a:gd name="connsiteX14" fmla="*/ 340566 w 1049049"/>
                <a:gd name="connsiteY14" fmla="*/ 401615 h 1386244"/>
                <a:gd name="connsiteX15" fmla="*/ 715976 w 1049049"/>
                <a:gd name="connsiteY15" fmla="*/ 174571 h 1386244"/>
                <a:gd name="connsiteX16" fmla="*/ 935152 w 1049049"/>
                <a:gd name="connsiteY16" fmla="*/ 261117 h 1386244"/>
                <a:gd name="connsiteX17" fmla="*/ 935152 w 1049049"/>
                <a:gd name="connsiteY17" fmla="*/ 636902 h 138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9049" h="1386244">
                  <a:moveTo>
                    <a:pt x="716351" y="80905"/>
                  </a:moveTo>
                  <a:lnTo>
                    <a:pt x="340941" y="307950"/>
                  </a:lnTo>
                  <a:cubicBezTo>
                    <a:pt x="168222" y="412480"/>
                    <a:pt x="28100" y="637276"/>
                    <a:pt x="28100" y="809995"/>
                  </a:cubicBezTo>
                  <a:lnTo>
                    <a:pt x="28100" y="1185405"/>
                  </a:lnTo>
                  <a:cubicBezTo>
                    <a:pt x="28100" y="1358123"/>
                    <a:pt x="168222" y="1413573"/>
                    <a:pt x="340941" y="1309417"/>
                  </a:cubicBezTo>
                  <a:lnTo>
                    <a:pt x="716351" y="1082373"/>
                  </a:lnTo>
                  <a:cubicBezTo>
                    <a:pt x="889069" y="977843"/>
                    <a:pt x="1029193" y="753047"/>
                    <a:pt x="1029193" y="580328"/>
                  </a:cubicBezTo>
                  <a:lnTo>
                    <a:pt x="1029193" y="204918"/>
                  </a:lnTo>
                  <a:cubicBezTo>
                    <a:pt x="1029193" y="31825"/>
                    <a:pt x="889069" y="-23625"/>
                    <a:pt x="716351" y="80905"/>
                  </a:cubicBezTo>
                  <a:close/>
                  <a:moveTo>
                    <a:pt x="935152" y="636902"/>
                  </a:moveTo>
                  <a:cubicBezTo>
                    <a:pt x="935152" y="757543"/>
                    <a:pt x="836992" y="915275"/>
                    <a:pt x="715976" y="988333"/>
                  </a:cubicBezTo>
                  <a:lnTo>
                    <a:pt x="340566" y="1215378"/>
                  </a:lnTo>
                  <a:cubicBezTo>
                    <a:pt x="219926" y="1288437"/>
                    <a:pt x="121390" y="1249472"/>
                    <a:pt x="121390" y="1128831"/>
                  </a:cubicBezTo>
                  <a:lnTo>
                    <a:pt x="121390" y="753047"/>
                  </a:lnTo>
                  <a:cubicBezTo>
                    <a:pt x="121390" y="632406"/>
                    <a:pt x="219551" y="474674"/>
                    <a:pt x="340566" y="401615"/>
                  </a:cubicBezTo>
                  <a:lnTo>
                    <a:pt x="715976" y="174571"/>
                  </a:lnTo>
                  <a:cubicBezTo>
                    <a:pt x="836617" y="101512"/>
                    <a:pt x="935152" y="140477"/>
                    <a:pt x="935152" y="261117"/>
                  </a:cubicBezTo>
                  <a:lnTo>
                    <a:pt x="935152" y="636902"/>
                  </a:lnTo>
                  <a:close/>
                </a:path>
              </a:pathLst>
            </a:custGeom>
            <a:solidFill>
              <a:srgbClr val="FFFFFF"/>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B15B6A66-9A51-471D-90D1-5E021F9C49AE}"/>
                </a:ext>
              </a:extLst>
            </p:cNvPr>
            <p:cNvSpPr/>
            <p:nvPr/>
          </p:nvSpPr>
          <p:spPr>
            <a:xfrm>
              <a:off x="8877143" y="3007730"/>
              <a:ext cx="524586" cy="636997"/>
            </a:xfrm>
            <a:custGeom>
              <a:avLst/>
              <a:gdLst>
                <a:gd name="connsiteX0" fmla="*/ 278373 w 524524"/>
                <a:gd name="connsiteY0" fmla="*/ 70340 h 636922"/>
                <a:gd name="connsiteX1" fmla="*/ 28100 w 524524"/>
                <a:gd name="connsiteY1" fmla="*/ 471976 h 636922"/>
                <a:gd name="connsiteX2" fmla="*/ 278373 w 524524"/>
                <a:gd name="connsiteY2" fmla="*/ 570887 h 636922"/>
                <a:gd name="connsiteX3" fmla="*/ 528646 w 524524"/>
                <a:gd name="connsiteY3" fmla="*/ 169251 h 636922"/>
                <a:gd name="connsiteX4" fmla="*/ 278373 w 524524"/>
                <a:gd name="connsiteY4" fmla="*/ 70340 h 636922"/>
                <a:gd name="connsiteX5" fmla="*/ 278373 w 524524"/>
                <a:gd name="connsiteY5" fmla="*/ 477222 h 636922"/>
                <a:gd name="connsiteX6" fmla="*/ 121765 w 524524"/>
                <a:gd name="connsiteY6" fmla="*/ 415403 h 636922"/>
                <a:gd name="connsiteX7" fmla="*/ 278373 w 524524"/>
                <a:gd name="connsiteY7" fmla="*/ 164380 h 636922"/>
                <a:gd name="connsiteX8" fmla="*/ 434981 w 524524"/>
                <a:gd name="connsiteY8" fmla="*/ 226199 h 636922"/>
                <a:gd name="connsiteX9" fmla="*/ 278373 w 524524"/>
                <a:gd name="connsiteY9" fmla="*/ 477222 h 63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524" h="636922">
                  <a:moveTo>
                    <a:pt x="278373" y="70340"/>
                  </a:moveTo>
                  <a:cubicBezTo>
                    <a:pt x="140123" y="153890"/>
                    <a:pt x="28100" y="333727"/>
                    <a:pt x="28100" y="471976"/>
                  </a:cubicBezTo>
                  <a:cubicBezTo>
                    <a:pt x="28100" y="610226"/>
                    <a:pt x="140123" y="654436"/>
                    <a:pt x="278373" y="570887"/>
                  </a:cubicBezTo>
                  <a:cubicBezTo>
                    <a:pt x="416622" y="487338"/>
                    <a:pt x="528646" y="307500"/>
                    <a:pt x="528646" y="169251"/>
                  </a:cubicBezTo>
                  <a:cubicBezTo>
                    <a:pt x="529021" y="31001"/>
                    <a:pt x="416622" y="-13209"/>
                    <a:pt x="278373" y="70340"/>
                  </a:cubicBezTo>
                  <a:close/>
                  <a:moveTo>
                    <a:pt x="278373" y="477222"/>
                  </a:moveTo>
                  <a:cubicBezTo>
                    <a:pt x="192201" y="529299"/>
                    <a:pt x="121765" y="501575"/>
                    <a:pt x="121765" y="415403"/>
                  </a:cubicBezTo>
                  <a:cubicBezTo>
                    <a:pt x="121765" y="329231"/>
                    <a:pt x="191826" y="216458"/>
                    <a:pt x="278373" y="164380"/>
                  </a:cubicBezTo>
                  <a:cubicBezTo>
                    <a:pt x="364920" y="112302"/>
                    <a:pt x="434981" y="140027"/>
                    <a:pt x="434981" y="226199"/>
                  </a:cubicBezTo>
                  <a:cubicBezTo>
                    <a:pt x="434981" y="312371"/>
                    <a:pt x="364920" y="425144"/>
                    <a:pt x="278373" y="477222"/>
                  </a:cubicBezTo>
                  <a:close/>
                </a:path>
              </a:pathLst>
            </a:custGeom>
            <a:solidFill>
              <a:srgbClr val="FFFFFF"/>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B55187EF-5189-4D2B-839E-DFFA2B8AB46E}"/>
                </a:ext>
              </a:extLst>
            </p:cNvPr>
            <p:cNvSpPr/>
            <p:nvPr/>
          </p:nvSpPr>
          <p:spPr>
            <a:xfrm>
              <a:off x="9363508" y="2829590"/>
              <a:ext cx="112411" cy="112411"/>
            </a:xfrm>
            <a:custGeom>
              <a:avLst/>
              <a:gdLst>
                <a:gd name="connsiteX0" fmla="*/ 61444 w 112398"/>
                <a:gd name="connsiteY0" fmla="*/ 33779 h 112398"/>
                <a:gd name="connsiteX1" fmla="*/ 94789 w 112398"/>
                <a:gd name="connsiteY1" fmla="*/ 46892 h 112398"/>
                <a:gd name="connsiteX2" fmla="*/ 61444 w 112398"/>
                <a:gd name="connsiteY2" fmla="*/ 100469 h 112398"/>
                <a:gd name="connsiteX3" fmla="*/ 28100 w 112398"/>
                <a:gd name="connsiteY3" fmla="*/ 87356 h 112398"/>
                <a:gd name="connsiteX4" fmla="*/ 61444 w 112398"/>
                <a:gd name="connsiteY4" fmla="*/ 33779 h 11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8" h="112398">
                  <a:moveTo>
                    <a:pt x="61444" y="33779"/>
                  </a:moveTo>
                  <a:cubicBezTo>
                    <a:pt x="79803" y="22539"/>
                    <a:pt x="94789" y="28534"/>
                    <a:pt x="94789" y="46892"/>
                  </a:cubicBezTo>
                  <a:cubicBezTo>
                    <a:pt x="94789" y="65250"/>
                    <a:pt x="79803" y="89229"/>
                    <a:pt x="61444" y="100469"/>
                  </a:cubicBezTo>
                  <a:cubicBezTo>
                    <a:pt x="43086" y="111709"/>
                    <a:pt x="28100" y="105714"/>
                    <a:pt x="28100" y="87356"/>
                  </a:cubicBezTo>
                  <a:cubicBezTo>
                    <a:pt x="28100" y="68623"/>
                    <a:pt x="43086" y="45019"/>
                    <a:pt x="61444" y="33779"/>
                  </a:cubicBezTo>
                  <a:close/>
                </a:path>
              </a:pathLst>
            </a:custGeom>
            <a:solidFill>
              <a:srgbClr val="FFFFFF"/>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ED0B2F5-A37A-447E-9019-26BCF037C50A}"/>
                </a:ext>
              </a:extLst>
            </p:cNvPr>
            <p:cNvSpPr/>
            <p:nvPr/>
          </p:nvSpPr>
          <p:spPr>
            <a:xfrm>
              <a:off x="9185149" y="3325758"/>
              <a:ext cx="1311464" cy="899289"/>
            </a:xfrm>
            <a:custGeom>
              <a:avLst/>
              <a:gdLst>
                <a:gd name="connsiteX0" fmla="*/ 1312436 w 1311311"/>
                <a:gd name="connsiteY0" fmla="*/ 28100 h 899185"/>
                <a:gd name="connsiteX1" fmla="*/ 1312436 w 1311311"/>
                <a:gd name="connsiteY1" fmla="*/ 150988 h 899185"/>
                <a:gd name="connsiteX2" fmla="*/ 28100 w 1311311"/>
                <a:gd name="connsiteY2" fmla="*/ 906679 h 899185"/>
                <a:gd name="connsiteX3" fmla="*/ 28100 w 1311311"/>
                <a:gd name="connsiteY3" fmla="*/ 783415 h 899185"/>
              </a:gdLst>
              <a:ahLst/>
              <a:cxnLst>
                <a:cxn ang="0">
                  <a:pos x="connsiteX0" y="connsiteY0"/>
                </a:cxn>
                <a:cxn ang="0">
                  <a:pos x="connsiteX1" y="connsiteY1"/>
                </a:cxn>
                <a:cxn ang="0">
                  <a:pos x="connsiteX2" y="connsiteY2"/>
                </a:cxn>
                <a:cxn ang="0">
                  <a:pos x="connsiteX3" y="connsiteY3"/>
                </a:cxn>
              </a:cxnLst>
              <a:rect l="l" t="t" r="r" b="b"/>
              <a:pathLst>
                <a:path w="1311311" h="899185">
                  <a:moveTo>
                    <a:pt x="1312436" y="28100"/>
                  </a:moveTo>
                  <a:lnTo>
                    <a:pt x="1312436" y="150988"/>
                  </a:lnTo>
                  <a:lnTo>
                    <a:pt x="28100" y="906679"/>
                  </a:lnTo>
                  <a:lnTo>
                    <a:pt x="28100" y="783415"/>
                  </a:lnTo>
                  <a:close/>
                </a:path>
              </a:pathLst>
            </a:custGeom>
            <a:solidFill>
              <a:srgbClr val="6EE1FF"/>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C1ACDBB1-8D2E-4A74-A456-99C2009A68C0}"/>
                </a:ext>
              </a:extLst>
            </p:cNvPr>
            <p:cNvSpPr/>
            <p:nvPr/>
          </p:nvSpPr>
          <p:spPr>
            <a:xfrm>
              <a:off x="8892881" y="5566862"/>
              <a:ext cx="374704" cy="374704"/>
            </a:xfrm>
            <a:custGeom>
              <a:avLst/>
              <a:gdLst>
                <a:gd name="connsiteX0" fmla="*/ 372413 w 374660"/>
                <a:gd name="connsiteY0" fmla="*/ 28100 h 374660"/>
                <a:gd name="connsiteX1" fmla="*/ 28100 w 374660"/>
                <a:gd name="connsiteY1" fmla="*/ 230416 h 374660"/>
                <a:gd name="connsiteX2" fmla="*/ 28100 w 374660"/>
                <a:gd name="connsiteY2" fmla="*/ 353305 h 374660"/>
                <a:gd name="connsiteX3" fmla="*/ 372413 w 374660"/>
                <a:gd name="connsiteY3" fmla="*/ 150988 h 374660"/>
              </a:gdLst>
              <a:ahLst/>
              <a:cxnLst>
                <a:cxn ang="0">
                  <a:pos x="connsiteX0" y="connsiteY0"/>
                </a:cxn>
                <a:cxn ang="0">
                  <a:pos x="connsiteX1" y="connsiteY1"/>
                </a:cxn>
                <a:cxn ang="0">
                  <a:pos x="connsiteX2" y="connsiteY2"/>
                </a:cxn>
                <a:cxn ang="0">
                  <a:pos x="connsiteX3" y="connsiteY3"/>
                </a:cxn>
              </a:cxnLst>
              <a:rect l="l" t="t" r="r" b="b"/>
              <a:pathLst>
                <a:path w="374660" h="374660">
                  <a:moveTo>
                    <a:pt x="372413" y="28100"/>
                  </a:moveTo>
                  <a:lnTo>
                    <a:pt x="28100" y="230416"/>
                  </a:lnTo>
                  <a:lnTo>
                    <a:pt x="28100" y="353305"/>
                  </a:lnTo>
                  <a:lnTo>
                    <a:pt x="372413" y="150988"/>
                  </a:lnTo>
                  <a:close/>
                </a:path>
              </a:pathLst>
            </a:custGeom>
            <a:solidFill>
              <a:srgbClr val="30E2AB"/>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7904BEF2-031B-43B1-87DE-E6D36A14A313}"/>
                </a:ext>
              </a:extLst>
            </p:cNvPr>
            <p:cNvSpPr/>
            <p:nvPr/>
          </p:nvSpPr>
          <p:spPr>
            <a:xfrm>
              <a:off x="9413719" y="4904385"/>
              <a:ext cx="974230" cy="711937"/>
            </a:xfrm>
            <a:custGeom>
              <a:avLst/>
              <a:gdLst>
                <a:gd name="connsiteX0" fmla="*/ 28100 w 974117"/>
                <a:gd name="connsiteY0" fmla="*/ 573980 h 711855"/>
                <a:gd name="connsiteX1" fmla="*/ 28100 w 974117"/>
                <a:gd name="connsiteY1" fmla="*/ 696869 h 711855"/>
                <a:gd name="connsiteX2" fmla="*/ 956134 w 974117"/>
                <a:gd name="connsiteY2" fmla="*/ 150988 h 711855"/>
                <a:gd name="connsiteX3" fmla="*/ 956134 w 974117"/>
                <a:gd name="connsiteY3" fmla="*/ 28100 h 711855"/>
              </a:gdLst>
              <a:ahLst/>
              <a:cxnLst>
                <a:cxn ang="0">
                  <a:pos x="connsiteX0" y="connsiteY0"/>
                </a:cxn>
                <a:cxn ang="0">
                  <a:pos x="connsiteX1" y="connsiteY1"/>
                </a:cxn>
                <a:cxn ang="0">
                  <a:pos x="connsiteX2" y="connsiteY2"/>
                </a:cxn>
                <a:cxn ang="0">
                  <a:pos x="connsiteX3" y="connsiteY3"/>
                </a:cxn>
              </a:cxnLst>
              <a:rect l="l" t="t" r="r" b="b"/>
              <a:pathLst>
                <a:path w="974117" h="711855">
                  <a:moveTo>
                    <a:pt x="28100" y="573980"/>
                  </a:moveTo>
                  <a:lnTo>
                    <a:pt x="28100" y="696869"/>
                  </a:lnTo>
                  <a:lnTo>
                    <a:pt x="956134" y="150988"/>
                  </a:lnTo>
                  <a:lnTo>
                    <a:pt x="956134" y="28100"/>
                  </a:lnTo>
                  <a:close/>
                </a:path>
              </a:pathLst>
            </a:custGeom>
            <a:solidFill>
              <a:srgbClr val="78E9E1"/>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BB52BCA0-9C33-493E-B318-32CF8410C463}"/>
                </a:ext>
              </a:extLst>
            </p:cNvPr>
            <p:cNvSpPr/>
            <p:nvPr/>
          </p:nvSpPr>
          <p:spPr>
            <a:xfrm>
              <a:off x="8993301" y="4735394"/>
              <a:ext cx="449645" cy="412175"/>
            </a:xfrm>
            <a:custGeom>
              <a:avLst/>
              <a:gdLst>
                <a:gd name="connsiteX0" fmla="*/ 436479 w 449592"/>
                <a:gd name="connsiteY0" fmla="*/ 28100 h 412126"/>
                <a:gd name="connsiteX1" fmla="*/ 28100 w 449592"/>
                <a:gd name="connsiteY1" fmla="*/ 268257 h 412126"/>
                <a:gd name="connsiteX2" fmla="*/ 28100 w 449592"/>
                <a:gd name="connsiteY2" fmla="*/ 391146 h 412126"/>
                <a:gd name="connsiteX3" fmla="*/ 436479 w 449592"/>
                <a:gd name="connsiteY3" fmla="*/ 150988 h 412126"/>
              </a:gdLst>
              <a:ahLst/>
              <a:cxnLst>
                <a:cxn ang="0">
                  <a:pos x="connsiteX0" y="connsiteY0"/>
                </a:cxn>
                <a:cxn ang="0">
                  <a:pos x="connsiteX1" y="connsiteY1"/>
                </a:cxn>
                <a:cxn ang="0">
                  <a:pos x="connsiteX2" y="connsiteY2"/>
                </a:cxn>
                <a:cxn ang="0">
                  <a:pos x="connsiteX3" y="connsiteY3"/>
                </a:cxn>
              </a:cxnLst>
              <a:rect l="l" t="t" r="r" b="b"/>
              <a:pathLst>
                <a:path w="449592" h="412126">
                  <a:moveTo>
                    <a:pt x="436479" y="28100"/>
                  </a:moveTo>
                  <a:lnTo>
                    <a:pt x="28100" y="268257"/>
                  </a:lnTo>
                  <a:lnTo>
                    <a:pt x="28100" y="391146"/>
                  </a:lnTo>
                  <a:lnTo>
                    <a:pt x="436479" y="150988"/>
                  </a:lnTo>
                  <a:close/>
                </a:path>
              </a:pathLst>
            </a:custGeom>
            <a:solidFill>
              <a:srgbClr val="FF3C3C"/>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C25D2536-6637-4BC9-B69E-EEC0B6EDA0B5}"/>
                </a:ext>
              </a:extLst>
            </p:cNvPr>
            <p:cNvSpPr/>
            <p:nvPr/>
          </p:nvSpPr>
          <p:spPr>
            <a:xfrm>
              <a:off x="9614560" y="4326967"/>
              <a:ext cx="524586" cy="449645"/>
            </a:xfrm>
            <a:custGeom>
              <a:avLst/>
              <a:gdLst>
                <a:gd name="connsiteX0" fmla="*/ 508415 w 524524"/>
                <a:gd name="connsiteY0" fmla="*/ 28100 h 449592"/>
                <a:gd name="connsiteX1" fmla="*/ 28100 w 524524"/>
                <a:gd name="connsiteY1" fmla="*/ 310594 h 449592"/>
                <a:gd name="connsiteX2" fmla="*/ 28100 w 524524"/>
                <a:gd name="connsiteY2" fmla="*/ 433857 h 449592"/>
                <a:gd name="connsiteX3" fmla="*/ 508415 w 524524"/>
                <a:gd name="connsiteY3" fmla="*/ 150988 h 449592"/>
              </a:gdLst>
              <a:ahLst/>
              <a:cxnLst>
                <a:cxn ang="0">
                  <a:pos x="connsiteX0" y="connsiteY0"/>
                </a:cxn>
                <a:cxn ang="0">
                  <a:pos x="connsiteX1" y="connsiteY1"/>
                </a:cxn>
                <a:cxn ang="0">
                  <a:pos x="connsiteX2" y="connsiteY2"/>
                </a:cxn>
                <a:cxn ang="0">
                  <a:pos x="connsiteX3" y="connsiteY3"/>
                </a:cxn>
              </a:cxnLst>
              <a:rect l="l" t="t" r="r" b="b"/>
              <a:pathLst>
                <a:path w="524524" h="449592">
                  <a:moveTo>
                    <a:pt x="508415" y="28100"/>
                  </a:moveTo>
                  <a:lnTo>
                    <a:pt x="28100" y="310594"/>
                  </a:lnTo>
                  <a:lnTo>
                    <a:pt x="28100" y="433857"/>
                  </a:lnTo>
                  <a:lnTo>
                    <a:pt x="508415" y="150988"/>
                  </a:lnTo>
                  <a:close/>
                </a:path>
              </a:pathLst>
            </a:custGeom>
            <a:solidFill>
              <a:srgbClr val="FFFFFF"/>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63A7D7D7-50F6-4177-8C53-E95C802CC995}"/>
                </a:ext>
              </a:extLst>
            </p:cNvPr>
            <p:cNvSpPr/>
            <p:nvPr/>
          </p:nvSpPr>
          <p:spPr>
            <a:xfrm>
              <a:off x="10289402" y="4009967"/>
              <a:ext cx="412175" cy="374704"/>
            </a:xfrm>
            <a:custGeom>
              <a:avLst/>
              <a:gdLst>
                <a:gd name="connsiteX0" fmla="*/ 28100 w 412126"/>
                <a:gd name="connsiteY0" fmla="*/ 246901 h 374660"/>
                <a:gd name="connsiteX1" fmla="*/ 28100 w 412126"/>
                <a:gd name="connsiteY1" fmla="*/ 369790 h 374660"/>
                <a:gd name="connsiteX2" fmla="*/ 399762 w 412126"/>
                <a:gd name="connsiteY2" fmla="*/ 151363 h 374660"/>
                <a:gd name="connsiteX3" fmla="*/ 399762 w 412126"/>
                <a:gd name="connsiteY3" fmla="*/ 28100 h 374660"/>
              </a:gdLst>
              <a:ahLst/>
              <a:cxnLst>
                <a:cxn ang="0">
                  <a:pos x="connsiteX0" y="connsiteY0"/>
                </a:cxn>
                <a:cxn ang="0">
                  <a:pos x="connsiteX1" y="connsiteY1"/>
                </a:cxn>
                <a:cxn ang="0">
                  <a:pos x="connsiteX2" y="connsiteY2"/>
                </a:cxn>
                <a:cxn ang="0">
                  <a:pos x="connsiteX3" y="connsiteY3"/>
                </a:cxn>
              </a:cxnLst>
              <a:rect l="l" t="t" r="r" b="b"/>
              <a:pathLst>
                <a:path w="412126" h="374660">
                  <a:moveTo>
                    <a:pt x="28100" y="246901"/>
                  </a:moveTo>
                  <a:lnTo>
                    <a:pt x="28100" y="369790"/>
                  </a:lnTo>
                  <a:lnTo>
                    <a:pt x="399762" y="151363"/>
                  </a:lnTo>
                  <a:lnTo>
                    <a:pt x="399762" y="28100"/>
                  </a:lnTo>
                  <a:close/>
                </a:path>
              </a:pathLst>
            </a:custGeom>
            <a:solidFill>
              <a:srgbClr val="78E9E1"/>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6C6E6DA-C84B-48D6-84B4-1DF026227696}"/>
                </a:ext>
              </a:extLst>
            </p:cNvPr>
            <p:cNvSpPr/>
            <p:nvPr/>
          </p:nvSpPr>
          <p:spPr>
            <a:xfrm>
              <a:off x="9851747" y="2021039"/>
              <a:ext cx="412175" cy="374704"/>
            </a:xfrm>
            <a:custGeom>
              <a:avLst/>
              <a:gdLst>
                <a:gd name="connsiteX0" fmla="*/ 28100 w 412126"/>
                <a:gd name="connsiteY0" fmla="*/ 246527 h 374660"/>
                <a:gd name="connsiteX1" fmla="*/ 28100 w 412126"/>
                <a:gd name="connsiteY1" fmla="*/ 369790 h 374660"/>
                <a:gd name="connsiteX2" fmla="*/ 399763 w 412126"/>
                <a:gd name="connsiteY2" fmla="*/ 150988 h 374660"/>
                <a:gd name="connsiteX3" fmla="*/ 399763 w 412126"/>
                <a:gd name="connsiteY3" fmla="*/ 28100 h 374660"/>
              </a:gdLst>
              <a:ahLst/>
              <a:cxnLst>
                <a:cxn ang="0">
                  <a:pos x="connsiteX0" y="connsiteY0"/>
                </a:cxn>
                <a:cxn ang="0">
                  <a:pos x="connsiteX1" y="connsiteY1"/>
                </a:cxn>
                <a:cxn ang="0">
                  <a:pos x="connsiteX2" y="connsiteY2"/>
                </a:cxn>
                <a:cxn ang="0">
                  <a:pos x="connsiteX3" y="connsiteY3"/>
                </a:cxn>
              </a:cxnLst>
              <a:rect l="l" t="t" r="r" b="b"/>
              <a:pathLst>
                <a:path w="412126" h="374660">
                  <a:moveTo>
                    <a:pt x="28100" y="246527"/>
                  </a:moveTo>
                  <a:lnTo>
                    <a:pt x="28100" y="369790"/>
                  </a:lnTo>
                  <a:lnTo>
                    <a:pt x="399763" y="150988"/>
                  </a:lnTo>
                  <a:lnTo>
                    <a:pt x="399763" y="28100"/>
                  </a:lnTo>
                  <a:close/>
                </a:path>
              </a:pathLst>
            </a:custGeom>
            <a:solidFill>
              <a:srgbClr val="30E2AB"/>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9F3BBC4A-F80D-4945-AAA0-BA847CC6B965}"/>
                </a:ext>
              </a:extLst>
            </p:cNvPr>
            <p:cNvSpPr/>
            <p:nvPr/>
          </p:nvSpPr>
          <p:spPr>
            <a:xfrm>
              <a:off x="10198350" y="5223632"/>
              <a:ext cx="824348" cy="636997"/>
            </a:xfrm>
            <a:custGeom>
              <a:avLst/>
              <a:gdLst>
                <a:gd name="connsiteX0" fmla="*/ 28100 w 824253"/>
                <a:gd name="connsiteY0" fmla="*/ 488183 h 636922"/>
                <a:gd name="connsiteX1" fmla="*/ 28100 w 824253"/>
                <a:gd name="connsiteY1" fmla="*/ 611071 h 636922"/>
                <a:gd name="connsiteX2" fmla="*/ 810390 w 824253"/>
                <a:gd name="connsiteY2" fmla="*/ 150988 h 636922"/>
                <a:gd name="connsiteX3" fmla="*/ 810390 w 824253"/>
                <a:gd name="connsiteY3" fmla="*/ 28100 h 636922"/>
              </a:gdLst>
              <a:ahLst/>
              <a:cxnLst>
                <a:cxn ang="0">
                  <a:pos x="connsiteX0" y="connsiteY0"/>
                </a:cxn>
                <a:cxn ang="0">
                  <a:pos x="connsiteX1" y="connsiteY1"/>
                </a:cxn>
                <a:cxn ang="0">
                  <a:pos x="connsiteX2" y="connsiteY2"/>
                </a:cxn>
                <a:cxn ang="0">
                  <a:pos x="connsiteX3" y="connsiteY3"/>
                </a:cxn>
              </a:cxnLst>
              <a:rect l="l" t="t" r="r" b="b"/>
              <a:pathLst>
                <a:path w="824253" h="636922">
                  <a:moveTo>
                    <a:pt x="28100" y="488183"/>
                  </a:moveTo>
                  <a:lnTo>
                    <a:pt x="28100" y="611071"/>
                  </a:lnTo>
                  <a:lnTo>
                    <a:pt x="810390" y="150988"/>
                  </a:lnTo>
                  <a:lnTo>
                    <a:pt x="810390" y="28100"/>
                  </a:lnTo>
                  <a:close/>
                </a:path>
              </a:pathLst>
            </a:custGeom>
            <a:solidFill>
              <a:srgbClr val="FFFFFF"/>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F747EF5C-AF61-4E62-B4B4-65AD998E4088}"/>
                </a:ext>
              </a:extLst>
            </p:cNvPr>
            <p:cNvSpPr/>
            <p:nvPr/>
          </p:nvSpPr>
          <p:spPr>
            <a:xfrm>
              <a:off x="9321916" y="5836648"/>
              <a:ext cx="524586" cy="449645"/>
            </a:xfrm>
            <a:custGeom>
              <a:avLst/>
              <a:gdLst>
                <a:gd name="connsiteX0" fmla="*/ 518156 w 524524"/>
                <a:gd name="connsiteY0" fmla="*/ 28100 h 449592"/>
                <a:gd name="connsiteX1" fmla="*/ 28100 w 524524"/>
                <a:gd name="connsiteY1" fmla="*/ 316588 h 449592"/>
                <a:gd name="connsiteX2" fmla="*/ 28100 w 524524"/>
                <a:gd name="connsiteY2" fmla="*/ 439477 h 449592"/>
                <a:gd name="connsiteX3" fmla="*/ 518156 w 524524"/>
                <a:gd name="connsiteY3" fmla="*/ 151363 h 449592"/>
              </a:gdLst>
              <a:ahLst/>
              <a:cxnLst>
                <a:cxn ang="0">
                  <a:pos x="connsiteX0" y="connsiteY0"/>
                </a:cxn>
                <a:cxn ang="0">
                  <a:pos x="connsiteX1" y="connsiteY1"/>
                </a:cxn>
                <a:cxn ang="0">
                  <a:pos x="connsiteX2" y="connsiteY2"/>
                </a:cxn>
                <a:cxn ang="0">
                  <a:pos x="connsiteX3" y="connsiteY3"/>
                </a:cxn>
              </a:cxnLst>
              <a:rect l="l" t="t" r="r" b="b"/>
              <a:pathLst>
                <a:path w="524524" h="449592">
                  <a:moveTo>
                    <a:pt x="518156" y="28100"/>
                  </a:moveTo>
                  <a:lnTo>
                    <a:pt x="28100" y="316588"/>
                  </a:lnTo>
                  <a:lnTo>
                    <a:pt x="28100" y="439477"/>
                  </a:lnTo>
                  <a:lnTo>
                    <a:pt x="518156" y="151363"/>
                  </a:lnTo>
                  <a:close/>
                </a:path>
              </a:pathLst>
            </a:custGeom>
            <a:solidFill>
              <a:srgbClr val="6EE1FF"/>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24476092-E9C1-4891-B32A-A01898BF92DF}"/>
                </a:ext>
              </a:extLst>
            </p:cNvPr>
            <p:cNvSpPr/>
            <p:nvPr/>
          </p:nvSpPr>
          <p:spPr>
            <a:xfrm>
              <a:off x="8683046" y="6218096"/>
              <a:ext cx="1311464" cy="899289"/>
            </a:xfrm>
            <a:custGeom>
              <a:avLst/>
              <a:gdLst>
                <a:gd name="connsiteX0" fmla="*/ 1312811 w 1311311"/>
                <a:gd name="connsiteY0" fmla="*/ 28100 h 899185"/>
                <a:gd name="connsiteX1" fmla="*/ 1312811 w 1311311"/>
                <a:gd name="connsiteY1" fmla="*/ 150989 h 899185"/>
                <a:gd name="connsiteX2" fmla="*/ 28100 w 1311311"/>
                <a:gd name="connsiteY2" fmla="*/ 906679 h 899185"/>
                <a:gd name="connsiteX3" fmla="*/ 28100 w 1311311"/>
                <a:gd name="connsiteY3" fmla="*/ 783415 h 899185"/>
              </a:gdLst>
              <a:ahLst/>
              <a:cxnLst>
                <a:cxn ang="0">
                  <a:pos x="connsiteX0" y="connsiteY0"/>
                </a:cxn>
                <a:cxn ang="0">
                  <a:pos x="connsiteX1" y="connsiteY1"/>
                </a:cxn>
                <a:cxn ang="0">
                  <a:pos x="connsiteX2" y="connsiteY2"/>
                </a:cxn>
                <a:cxn ang="0">
                  <a:pos x="connsiteX3" y="connsiteY3"/>
                </a:cxn>
              </a:cxnLst>
              <a:rect l="l" t="t" r="r" b="b"/>
              <a:pathLst>
                <a:path w="1311311" h="899185">
                  <a:moveTo>
                    <a:pt x="1312811" y="28100"/>
                  </a:moveTo>
                  <a:lnTo>
                    <a:pt x="1312811" y="150989"/>
                  </a:lnTo>
                  <a:lnTo>
                    <a:pt x="28100" y="906679"/>
                  </a:lnTo>
                  <a:lnTo>
                    <a:pt x="28100" y="783415"/>
                  </a:lnTo>
                  <a:close/>
                </a:path>
              </a:pathLst>
            </a:custGeom>
            <a:solidFill>
              <a:srgbClr val="78E9E1"/>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B6937564-1E08-4F51-B366-C483D65B7B36}"/>
                </a:ext>
              </a:extLst>
            </p:cNvPr>
            <p:cNvSpPr/>
            <p:nvPr/>
          </p:nvSpPr>
          <p:spPr>
            <a:xfrm>
              <a:off x="5161204" y="2833022"/>
              <a:ext cx="1311464" cy="899289"/>
            </a:xfrm>
            <a:custGeom>
              <a:avLst/>
              <a:gdLst>
                <a:gd name="connsiteX0" fmla="*/ 1312436 w 1311311"/>
                <a:gd name="connsiteY0" fmla="*/ 28100 h 899185"/>
                <a:gd name="connsiteX1" fmla="*/ 1312436 w 1311311"/>
                <a:gd name="connsiteY1" fmla="*/ 150988 h 899185"/>
                <a:gd name="connsiteX2" fmla="*/ 28100 w 1311311"/>
                <a:gd name="connsiteY2" fmla="*/ 906679 h 899185"/>
                <a:gd name="connsiteX3" fmla="*/ 28100 w 1311311"/>
                <a:gd name="connsiteY3" fmla="*/ 783415 h 899185"/>
              </a:gdLst>
              <a:ahLst/>
              <a:cxnLst>
                <a:cxn ang="0">
                  <a:pos x="connsiteX0" y="connsiteY0"/>
                </a:cxn>
                <a:cxn ang="0">
                  <a:pos x="connsiteX1" y="connsiteY1"/>
                </a:cxn>
                <a:cxn ang="0">
                  <a:pos x="connsiteX2" y="connsiteY2"/>
                </a:cxn>
                <a:cxn ang="0">
                  <a:pos x="connsiteX3" y="connsiteY3"/>
                </a:cxn>
              </a:cxnLst>
              <a:rect l="l" t="t" r="r" b="b"/>
              <a:pathLst>
                <a:path w="1311311" h="899185">
                  <a:moveTo>
                    <a:pt x="1312436" y="28100"/>
                  </a:moveTo>
                  <a:lnTo>
                    <a:pt x="1312436" y="150988"/>
                  </a:lnTo>
                  <a:lnTo>
                    <a:pt x="28100" y="906679"/>
                  </a:lnTo>
                  <a:lnTo>
                    <a:pt x="28100" y="783415"/>
                  </a:lnTo>
                  <a:close/>
                </a:path>
              </a:pathLst>
            </a:custGeom>
            <a:solidFill>
              <a:srgbClr val="FFFFFF"/>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C801ED5C-819F-4D1F-95E1-C9E310E6BF09}"/>
                </a:ext>
              </a:extLst>
            </p:cNvPr>
            <p:cNvSpPr/>
            <p:nvPr/>
          </p:nvSpPr>
          <p:spPr>
            <a:xfrm>
              <a:off x="5672301" y="3957508"/>
              <a:ext cx="562056" cy="487115"/>
            </a:xfrm>
            <a:custGeom>
              <a:avLst/>
              <a:gdLst>
                <a:gd name="connsiteX0" fmla="*/ 563864 w 561990"/>
                <a:gd name="connsiteY0" fmla="*/ 28100 h 487058"/>
                <a:gd name="connsiteX1" fmla="*/ 28100 w 561990"/>
                <a:gd name="connsiteY1" fmla="*/ 343564 h 487058"/>
                <a:gd name="connsiteX2" fmla="*/ 28100 w 561990"/>
                <a:gd name="connsiteY2" fmla="*/ 466453 h 487058"/>
                <a:gd name="connsiteX3" fmla="*/ 563864 w 561990"/>
                <a:gd name="connsiteY3" fmla="*/ 151363 h 487058"/>
              </a:gdLst>
              <a:ahLst/>
              <a:cxnLst>
                <a:cxn ang="0">
                  <a:pos x="connsiteX0" y="connsiteY0"/>
                </a:cxn>
                <a:cxn ang="0">
                  <a:pos x="connsiteX1" y="connsiteY1"/>
                </a:cxn>
                <a:cxn ang="0">
                  <a:pos x="connsiteX2" y="connsiteY2"/>
                </a:cxn>
                <a:cxn ang="0">
                  <a:pos x="connsiteX3" y="connsiteY3"/>
                </a:cxn>
              </a:cxnLst>
              <a:rect l="l" t="t" r="r" b="b"/>
              <a:pathLst>
                <a:path w="561990" h="487058">
                  <a:moveTo>
                    <a:pt x="563864" y="28100"/>
                  </a:moveTo>
                  <a:lnTo>
                    <a:pt x="28100" y="343564"/>
                  </a:lnTo>
                  <a:lnTo>
                    <a:pt x="28100" y="466453"/>
                  </a:lnTo>
                  <a:lnTo>
                    <a:pt x="563864" y="151363"/>
                  </a:lnTo>
                  <a:close/>
                </a:path>
              </a:pathLst>
            </a:custGeom>
            <a:solidFill>
              <a:srgbClr val="78E9E1"/>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393F50C9-46ED-4DFA-82D8-F63920B5EEE7}"/>
                </a:ext>
              </a:extLst>
            </p:cNvPr>
            <p:cNvSpPr/>
            <p:nvPr/>
          </p:nvSpPr>
          <p:spPr>
            <a:xfrm>
              <a:off x="8126611" y="1822446"/>
              <a:ext cx="562056" cy="487115"/>
            </a:xfrm>
            <a:custGeom>
              <a:avLst/>
              <a:gdLst>
                <a:gd name="connsiteX0" fmla="*/ 563864 w 561990"/>
                <a:gd name="connsiteY0" fmla="*/ 28100 h 487058"/>
                <a:gd name="connsiteX1" fmla="*/ 28100 w 561990"/>
                <a:gd name="connsiteY1" fmla="*/ 343564 h 487058"/>
                <a:gd name="connsiteX2" fmla="*/ 28100 w 561990"/>
                <a:gd name="connsiteY2" fmla="*/ 466452 h 487058"/>
                <a:gd name="connsiteX3" fmla="*/ 563864 w 561990"/>
                <a:gd name="connsiteY3" fmla="*/ 151363 h 487058"/>
              </a:gdLst>
              <a:ahLst/>
              <a:cxnLst>
                <a:cxn ang="0">
                  <a:pos x="connsiteX0" y="connsiteY0"/>
                </a:cxn>
                <a:cxn ang="0">
                  <a:pos x="connsiteX1" y="connsiteY1"/>
                </a:cxn>
                <a:cxn ang="0">
                  <a:pos x="connsiteX2" y="connsiteY2"/>
                </a:cxn>
                <a:cxn ang="0">
                  <a:pos x="connsiteX3" y="connsiteY3"/>
                </a:cxn>
              </a:cxnLst>
              <a:rect l="l" t="t" r="r" b="b"/>
              <a:pathLst>
                <a:path w="561990" h="487058">
                  <a:moveTo>
                    <a:pt x="563864" y="28100"/>
                  </a:moveTo>
                  <a:lnTo>
                    <a:pt x="28100" y="343564"/>
                  </a:lnTo>
                  <a:lnTo>
                    <a:pt x="28100" y="466452"/>
                  </a:lnTo>
                  <a:lnTo>
                    <a:pt x="563864" y="151363"/>
                  </a:lnTo>
                  <a:close/>
                </a:path>
              </a:pathLst>
            </a:custGeom>
            <a:solidFill>
              <a:srgbClr val="6EE1FF"/>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D9B28205-72DC-4880-A7D9-0AC43C9FD909}"/>
                </a:ext>
              </a:extLst>
            </p:cNvPr>
            <p:cNvSpPr/>
            <p:nvPr/>
          </p:nvSpPr>
          <p:spPr>
            <a:xfrm>
              <a:off x="6639786" y="3483508"/>
              <a:ext cx="786878" cy="599526"/>
            </a:xfrm>
            <a:custGeom>
              <a:avLst/>
              <a:gdLst>
                <a:gd name="connsiteX0" fmla="*/ 28100 w 786787"/>
                <a:gd name="connsiteY0" fmla="*/ 461207 h 599456"/>
                <a:gd name="connsiteX1" fmla="*/ 28100 w 786787"/>
                <a:gd name="connsiteY1" fmla="*/ 584471 h 599456"/>
                <a:gd name="connsiteX2" fmla="*/ 764682 w 786787"/>
                <a:gd name="connsiteY2" fmla="*/ 150988 h 599456"/>
                <a:gd name="connsiteX3" fmla="*/ 764682 w 786787"/>
                <a:gd name="connsiteY3" fmla="*/ 28100 h 599456"/>
              </a:gdLst>
              <a:ahLst/>
              <a:cxnLst>
                <a:cxn ang="0">
                  <a:pos x="connsiteX0" y="connsiteY0"/>
                </a:cxn>
                <a:cxn ang="0">
                  <a:pos x="connsiteX1" y="connsiteY1"/>
                </a:cxn>
                <a:cxn ang="0">
                  <a:pos x="connsiteX2" y="connsiteY2"/>
                </a:cxn>
                <a:cxn ang="0">
                  <a:pos x="connsiteX3" y="connsiteY3"/>
                </a:cxn>
              </a:cxnLst>
              <a:rect l="l" t="t" r="r" b="b"/>
              <a:pathLst>
                <a:path w="786787" h="599456">
                  <a:moveTo>
                    <a:pt x="28100" y="461207"/>
                  </a:moveTo>
                  <a:lnTo>
                    <a:pt x="28100" y="584471"/>
                  </a:lnTo>
                  <a:lnTo>
                    <a:pt x="764682" y="150988"/>
                  </a:lnTo>
                  <a:lnTo>
                    <a:pt x="764682" y="28100"/>
                  </a:lnTo>
                  <a:close/>
                </a:path>
              </a:pathLst>
            </a:custGeom>
            <a:solidFill>
              <a:srgbClr val="FF3C3C"/>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F8514C30-0E5A-46CF-B4BA-579A4840E693}"/>
                </a:ext>
              </a:extLst>
            </p:cNvPr>
            <p:cNvSpPr/>
            <p:nvPr/>
          </p:nvSpPr>
          <p:spPr>
            <a:xfrm>
              <a:off x="4577414" y="5898849"/>
              <a:ext cx="1311464" cy="899289"/>
            </a:xfrm>
            <a:custGeom>
              <a:avLst/>
              <a:gdLst>
                <a:gd name="connsiteX0" fmla="*/ 1312436 w 1311311"/>
                <a:gd name="connsiteY0" fmla="*/ 28100 h 899185"/>
                <a:gd name="connsiteX1" fmla="*/ 1312436 w 1311311"/>
                <a:gd name="connsiteY1" fmla="*/ 150988 h 899185"/>
                <a:gd name="connsiteX2" fmla="*/ 28100 w 1311311"/>
                <a:gd name="connsiteY2" fmla="*/ 906304 h 899185"/>
                <a:gd name="connsiteX3" fmla="*/ 28100 w 1311311"/>
                <a:gd name="connsiteY3" fmla="*/ 783415 h 899185"/>
              </a:gdLst>
              <a:ahLst/>
              <a:cxnLst>
                <a:cxn ang="0">
                  <a:pos x="connsiteX0" y="connsiteY0"/>
                </a:cxn>
                <a:cxn ang="0">
                  <a:pos x="connsiteX1" y="connsiteY1"/>
                </a:cxn>
                <a:cxn ang="0">
                  <a:pos x="connsiteX2" y="connsiteY2"/>
                </a:cxn>
                <a:cxn ang="0">
                  <a:pos x="connsiteX3" y="connsiteY3"/>
                </a:cxn>
              </a:cxnLst>
              <a:rect l="l" t="t" r="r" b="b"/>
              <a:pathLst>
                <a:path w="1311311" h="899185">
                  <a:moveTo>
                    <a:pt x="1312436" y="28100"/>
                  </a:moveTo>
                  <a:lnTo>
                    <a:pt x="1312436" y="150988"/>
                  </a:lnTo>
                  <a:lnTo>
                    <a:pt x="28100" y="906304"/>
                  </a:lnTo>
                  <a:lnTo>
                    <a:pt x="28100" y="783415"/>
                  </a:lnTo>
                  <a:close/>
                </a:path>
              </a:pathLst>
            </a:custGeom>
            <a:solidFill>
              <a:srgbClr val="6EE1FF"/>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E592F3AE-8F6B-44C7-878E-6CE480DDC366}"/>
                </a:ext>
              </a:extLst>
            </p:cNvPr>
            <p:cNvSpPr/>
            <p:nvPr/>
          </p:nvSpPr>
          <p:spPr>
            <a:xfrm>
              <a:off x="4221446" y="8608708"/>
              <a:ext cx="1311464" cy="899289"/>
            </a:xfrm>
            <a:custGeom>
              <a:avLst/>
              <a:gdLst>
                <a:gd name="connsiteX0" fmla="*/ 1312436 w 1311311"/>
                <a:gd name="connsiteY0" fmla="*/ 28100 h 899185"/>
                <a:gd name="connsiteX1" fmla="*/ 1312436 w 1311311"/>
                <a:gd name="connsiteY1" fmla="*/ 150988 h 899185"/>
                <a:gd name="connsiteX2" fmla="*/ 28100 w 1311311"/>
                <a:gd name="connsiteY2" fmla="*/ 906678 h 899185"/>
                <a:gd name="connsiteX3" fmla="*/ 28100 w 1311311"/>
                <a:gd name="connsiteY3" fmla="*/ 783415 h 899185"/>
              </a:gdLst>
              <a:ahLst/>
              <a:cxnLst>
                <a:cxn ang="0">
                  <a:pos x="connsiteX0" y="connsiteY0"/>
                </a:cxn>
                <a:cxn ang="0">
                  <a:pos x="connsiteX1" y="connsiteY1"/>
                </a:cxn>
                <a:cxn ang="0">
                  <a:pos x="connsiteX2" y="connsiteY2"/>
                </a:cxn>
                <a:cxn ang="0">
                  <a:pos x="connsiteX3" y="connsiteY3"/>
                </a:cxn>
              </a:cxnLst>
              <a:rect l="l" t="t" r="r" b="b"/>
              <a:pathLst>
                <a:path w="1311311" h="899185">
                  <a:moveTo>
                    <a:pt x="1312436" y="28100"/>
                  </a:moveTo>
                  <a:lnTo>
                    <a:pt x="1312436" y="150988"/>
                  </a:lnTo>
                  <a:lnTo>
                    <a:pt x="28100" y="906678"/>
                  </a:lnTo>
                  <a:lnTo>
                    <a:pt x="28100" y="783415"/>
                  </a:lnTo>
                  <a:close/>
                </a:path>
              </a:pathLst>
            </a:custGeom>
            <a:solidFill>
              <a:srgbClr val="6EE1FF"/>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FF37E9B6-0FFA-426B-AD58-991A959FE2F5}"/>
                </a:ext>
              </a:extLst>
            </p:cNvPr>
            <p:cNvSpPr/>
            <p:nvPr/>
          </p:nvSpPr>
          <p:spPr>
            <a:xfrm>
              <a:off x="4476995" y="6978745"/>
              <a:ext cx="674467" cy="524586"/>
            </a:xfrm>
            <a:custGeom>
              <a:avLst/>
              <a:gdLst>
                <a:gd name="connsiteX0" fmla="*/ 655281 w 674389"/>
                <a:gd name="connsiteY0" fmla="*/ 28100 h 524524"/>
                <a:gd name="connsiteX1" fmla="*/ 28100 w 674389"/>
                <a:gd name="connsiteY1" fmla="*/ 397140 h 524524"/>
                <a:gd name="connsiteX2" fmla="*/ 28100 w 674389"/>
                <a:gd name="connsiteY2" fmla="*/ 520029 h 524524"/>
                <a:gd name="connsiteX3" fmla="*/ 655281 w 674389"/>
                <a:gd name="connsiteY3" fmla="*/ 151363 h 524524"/>
              </a:gdLst>
              <a:ahLst/>
              <a:cxnLst>
                <a:cxn ang="0">
                  <a:pos x="connsiteX0" y="connsiteY0"/>
                </a:cxn>
                <a:cxn ang="0">
                  <a:pos x="connsiteX1" y="connsiteY1"/>
                </a:cxn>
                <a:cxn ang="0">
                  <a:pos x="connsiteX2" y="connsiteY2"/>
                </a:cxn>
                <a:cxn ang="0">
                  <a:pos x="connsiteX3" y="connsiteY3"/>
                </a:cxn>
              </a:cxnLst>
              <a:rect l="l" t="t" r="r" b="b"/>
              <a:pathLst>
                <a:path w="674389" h="524524">
                  <a:moveTo>
                    <a:pt x="655281" y="28100"/>
                  </a:moveTo>
                  <a:lnTo>
                    <a:pt x="28100" y="397140"/>
                  </a:lnTo>
                  <a:lnTo>
                    <a:pt x="28100" y="520029"/>
                  </a:lnTo>
                  <a:lnTo>
                    <a:pt x="655281" y="151363"/>
                  </a:lnTo>
                  <a:close/>
                </a:path>
              </a:pathLst>
            </a:custGeom>
            <a:solidFill>
              <a:srgbClr val="78E9E1"/>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21C7A967-5343-45AB-B4DC-3B0EC799530C}"/>
                </a:ext>
              </a:extLst>
            </p:cNvPr>
            <p:cNvSpPr/>
            <p:nvPr/>
          </p:nvSpPr>
          <p:spPr>
            <a:xfrm>
              <a:off x="5471834" y="6391584"/>
              <a:ext cx="674467" cy="524586"/>
            </a:xfrm>
            <a:custGeom>
              <a:avLst/>
              <a:gdLst>
                <a:gd name="connsiteX0" fmla="*/ 28100 w 674389"/>
                <a:gd name="connsiteY0" fmla="*/ 407631 h 524524"/>
                <a:gd name="connsiteX1" fmla="*/ 28100 w 674389"/>
                <a:gd name="connsiteY1" fmla="*/ 530520 h 524524"/>
                <a:gd name="connsiteX2" fmla="*/ 673640 w 674389"/>
                <a:gd name="connsiteY2" fmla="*/ 150988 h 524524"/>
                <a:gd name="connsiteX3" fmla="*/ 673640 w 674389"/>
                <a:gd name="connsiteY3" fmla="*/ 28100 h 524524"/>
              </a:gdLst>
              <a:ahLst/>
              <a:cxnLst>
                <a:cxn ang="0">
                  <a:pos x="connsiteX0" y="connsiteY0"/>
                </a:cxn>
                <a:cxn ang="0">
                  <a:pos x="connsiteX1" y="connsiteY1"/>
                </a:cxn>
                <a:cxn ang="0">
                  <a:pos x="connsiteX2" y="connsiteY2"/>
                </a:cxn>
                <a:cxn ang="0">
                  <a:pos x="connsiteX3" y="connsiteY3"/>
                </a:cxn>
              </a:cxnLst>
              <a:rect l="l" t="t" r="r" b="b"/>
              <a:pathLst>
                <a:path w="674389" h="524524">
                  <a:moveTo>
                    <a:pt x="28100" y="407631"/>
                  </a:moveTo>
                  <a:lnTo>
                    <a:pt x="28100" y="530520"/>
                  </a:lnTo>
                  <a:lnTo>
                    <a:pt x="673640" y="150988"/>
                  </a:lnTo>
                  <a:lnTo>
                    <a:pt x="673640" y="28100"/>
                  </a:lnTo>
                  <a:close/>
                </a:path>
              </a:pathLst>
            </a:custGeom>
            <a:solidFill>
              <a:srgbClr val="30E2AB"/>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EAF408-E05D-4B2D-B3DC-BA1CFF65F920}"/>
                </a:ext>
              </a:extLst>
            </p:cNvPr>
            <p:cNvSpPr/>
            <p:nvPr/>
          </p:nvSpPr>
          <p:spPr>
            <a:xfrm>
              <a:off x="1065315" y="5575853"/>
              <a:ext cx="3184984" cy="5095974"/>
            </a:xfrm>
            <a:custGeom>
              <a:avLst/>
              <a:gdLst>
                <a:gd name="connsiteX0" fmla="*/ 28100 w 3184614"/>
                <a:gd name="connsiteY0" fmla="*/ 1836586 h 5095383"/>
                <a:gd name="connsiteX1" fmla="*/ 3165507 w 3184614"/>
                <a:gd name="connsiteY1" fmla="*/ 28100 h 5095383"/>
                <a:gd name="connsiteX2" fmla="*/ 3165507 w 3184614"/>
                <a:gd name="connsiteY2" fmla="*/ 3281277 h 5095383"/>
                <a:gd name="connsiteX3" fmla="*/ 28100 w 3184614"/>
                <a:gd name="connsiteY3" fmla="*/ 5073653 h 5095383"/>
              </a:gdLst>
              <a:ahLst/>
              <a:cxnLst>
                <a:cxn ang="0">
                  <a:pos x="connsiteX0" y="connsiteY0"/>
                </a:cxn>
                <a:cxn ang="0">
                  <a:pos x="connsiteX1" y="connsiteY1"/>
                </a:cxn>
                <a:cxn ang="0">
                  <a:pos x="connsiteX2" y="connsiteY2"/>
                </a:cxn>
                <a:cxn ang="0">
                  <a:pos x="connsiteX3" y="connsiteY3"/>
                </a:cxn>
              </a:cxnLst>
              <a:rect l="l" t="t" r="r" b="b"/>
              <a:pathLst>
                <a:path w="3184614" h="5095383">
                  <a:moveTo>
                    <a:pt x="28100" y="1836586"/>
                  </a:moveTo>
                  <a:lnTo>
                    <a:pt x="3165507" y="28100"/>
                  </a:lnTo>
                  <a:lnTo>
                    <a:pt x="3165507" y="3281277"/>
                  </a:lnTo>
                  <a:lnTo>
                    <a:pt x="28100" y="5073653"/>
                  </a:lnTo>
                  <a:close/>
                </a:path>
              </a:pathLst>
            </a:custGeom>
            <a:solidFill>
              <a:srgbClr val="FFFFFF"/>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20C29F23-70AC-4C51-97F2-6088499616E4}"/>
                </a:ext>
              </a:extLst>
            </p:cNvPr>
            <p:cNvSpPr/>
            <p:nvPr/>
          </p:nvSpPr>
          <p:spPr>
            <a:xfrm>
              <a:off x="1065315" y="5575854"/>
              <a:ext cx="3184984" cy="2060871"/>
            </a:xfrm>
            <a:custGeom>
              <a:avLst/>
              <a:gdLst>
                <a:gd name="connsiteX0" fmla="*/ 28100 w 3184614"/>
                <a:gd name="connsiteY0" fmla="*/ 1836586 h 2060633"/>
                <a:gd name="connsiteX1" fmla="*/ 3165507 w 3184614"/>
                <a:gd name="connsiteY1" fmla="*/ 28100 h 2060633"/>
                <a:gd name="connsiteX2" fmla="*/ 3165507 w 3184614"/>
                <a:gd name="connsiteY2" fmla="*/ 257392 h 2060633"/>
                <a:gd name="connsiteX3" fmla="*/ 28100 w 3184614"/>
                <a:gd name="connsiteY3" fmla="*/ 2050143 h 2060633"/>
              </a:gdLst>
              <a:ahLst/>
              <a:cxnLst>
                <a:cxn ang="0">
                  <a:pos x="connsiteX0" y="connsiteY0"/>
                </a:cxn>
                <a:cxn ang="0">
                  <a:pos x="connsiteX1" y="connsiteY1"/>
                </a:cxn>
                <a:cxn ang="0">
                  <a:pos x="connsiteX2" y="connsiteY2"/>
                </a:cxn>
                <a:cxn ang="0">
                  <a:pos x="connsiteX3" y="connsiteY3"/>
                </a:cxn>
              </a:cxnLst>
              <a:rect l="l" t="t" r="r" b="b"/>
              <a:pathLst>
                <a:path w="3184614" h="2060633">
                  <a:moveTo>
                    <a:pt x="28100" y="1836586"/>
                  </a:moveTo>
                  <a:lnTo>
                    <a:pt x="3165507" y="28100"/>
                  </a:lnTo>
                  <a:lnTo>
                    <a:pt x="3165507" y="257392"/>
                  </a:lnTo>
                  <a:lnTo>
                    <a:pt x="28100" y="2050143"/>
                  </a:lnTo>
                  <a:close/>
                </a:path>
              </a:pathLst>
            </a:custGeom>
            <a:solidFill>
              <a:srgbClr val="FF3C3C"/>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D377868-8690-4E9A-8C33-52005D8FB516}"/>
                </a:ext>
              </a:extLst>
            </p:cNvPr>
            <p:cNvSpPr/>
            <p:nvPr/>
          </p:nvSpPr>
          <p:spPr>
            <a:xfrm>
              <a:off x="1369200" y="9286172"/>
              <a:ext cx="187352" cy="899289"/>
            </a:xfrm>
            <a:custGeom>
              <a:avLst/>
              <a:gdLst>
                <a:gd name="connsiteX0" fmla="*/ 188829 w 187330"/>
                <a:gd name="connsiteY0" fmla="*/ 28100 h 899185"/>
                <a:gd name="connsiteX1" fmla="*/ 28100 w 187330"/>
                <a:gd name="connsiteY1" fmla="*/ 120641 h 899185"/>
                <a:gd name="connsiteX2" fmla="*/ 28100 w 187330"/>
                <a:gd name="connsiteY2" fmla="*/ 901808 h 899185"/>
                <a:gd name="connsiteX3" fmla="*/ 188829 w 187330"/>
                <a:gd name="connsiteY3" fmla="*/ 810016 h 899185"/>
              </a:gdLst>
              <a:ahLst/>
              <a:cxnLst>
                <a:cxn ang="0">
                  <a:pos x="connsiteX0" y="connsiteY0"/>
                </a:cxn>
                <a:cxn ang="0">
                  <a:pos x="connsiteX1" y="connsiteY1"/>
                </a:cxn>
                <a:cxn ang="0">
                  <a:pos x="connsiteX2" y="connsiteY2"/>
                </a:cxn>
                <a:cxn ang="0">
                  <a:pos x="connsiteX3" y="connsiteY3"/>
                </a:cxn>
              </a:cxnLst>
              <a:rect l="l" t="t" r="r" b="b"/>
              <a:pathLst>
                <a:path w="187330" h="899185">
                  <a:moveTo>
                    <a:pt x="188829" y="28100"/>
                  </a:moveTo>
                  <a:lnTo>
                    <a:pt x="28100" y="120641"/>
                  </a:lnTo>
                  <a:lnTo>
                    <a:pt x="28100" y="901808"/>
                  </a:lnTo>
                  <a:lnTo>
                    <a:pt x="188829" y="810016"/>
                  </a:lnTo>
                  <a:close/>
                </a:path>
              </a:pathLst>
            </a:custGeom>
            <a:solidFill>
              <a:srgbClr val="D0FBFD"/>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C272A7DE-D24C-4957-BE33-A7E473039B83}"/>
                </a:ext>
              </a:extLst>
            </p:cNvPr>
            <p:cNvSpPr/>
            <p:nvPr/>
          </p:nvSpPr>
          <p:spPr>
            <a:xfrm>
              <a:off x="1369200" y="9534601"/>
              <a:ext cx="187352" cy="674467"/>
            </a:xfrm>
            <a:custGeom>
              <a:avLst/>
              <a:gdLst>
                <a:gd name="connsiteX0" fmla="*/ 188829 w 187330"/>
                <a:gd name="connsiteY0" fmla="*/ 28100 h 674388"/>
                <a:gd name="connsiteX1" fmla="*/ 28100 w 187330"/>
                <a:gd name="connsiteY1" fmla="*/ 121016 h 674388"/>
                <a:gd name="connsiteX2" fmla="*/ 28100 w 187330"/>
                <a:gd name="connsiteY2" fmla="*/ 653408 h 674388"/>
                <a:gd name="connsiteX3" fmla="*/ 188829 w 187330"/>
                <a:gd name="connsiteY3" fmla="*/ 561616 h 674388"/>
              </a:gdLst>
              <a:ahLst/>
              <a:cxnLst>
                <a:cxn ang="0">
                  <a:pos x="connsiteX0" y="connsiteY0"/>
                </a:cxn>
                <a:cxn ang="0">
                  <a:pos x="connsiteX1" y="connsiteY1"/>
                </a:cxn>
                <a:cxn ang="0">
                  <a:pos x="connsiteX2" y="connsiteY2"/>
                </a:cxn>
                <a:cxn ang="0">
                  <a:pos x="connsiteX3" y="connsiteY3"/>
                </a:cxn>
              </a:cxnLst>
              <a:rect l="l" t="t" r="r" b="b"/>
              <a:pathLst>
                <a:path w="187330" h="674388">
                  <a:moveTo>
                    <a:pt x="188829" y="28100"/>
                  </a:moveTo>
                  <a:lnTo>
                    <a:pt x="28100" y="121016"/>
                  </a:lnTo>
                  <a:lnTo>
                    <a:pt x="28100" y="653408"/>
                  </a:lnTo>
                  <a:lnTo>
                    <a:pt x="188829" y="561616"/>
                  </a:lnTo>
                  <a:close/>
                </a:path>
              </a:pathLst>
            </a:custGeom>
            <a:solidFill>
              <a:srgbClr val="FF3C3C"/>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27EDFC27-5383-4357-ACFD-71C5A89C78E5}"/>
                </a:ext>
              </a:extLst>
            </p:cNvPr>
            <p:cNvSpPr/>
            <p:nvPr/>
          </p:nvSpPr>
          <p:spPr>
            <a:xfrm>
              <a:off x="1588402" y="9156525"/>
              <a:ext cx="187352" cy="899289"/>
            </a:xfrm>
            <a:custGeom>
              <a:avLst/>
              <a:gdLst>
                <a:gd name="connsiteX0" fmla="*/ 188829 w 187330"/>
                <a:gd name="connsiteY0" fmla="*/ 28100 h 899185"/>
                <a:gd name="connsiteX1" fmla="*/ 28100 w 187330"/>
                <a:gd name="connsiteY1" fmla="*/ 121015 h 899185"/>
                <a:gd name="connsiteX2" fmla="*/ 28100 w 187330"/>
                <a:gd name="connsiteY2" fmla="*/ 901808 h 899185"/>
                <a:gd name="connsiteX3" fmla="*/ 188829 w 187330"/>
                <a:gd name="connsiteY3" fmla="*/ 810016 h 899185"/>
              </a:gdLst>
              <a:ahLst/>
              <a:cxnLst>
                <a:cxn ang="0">
                  <a:pos x="connsiteX0" y="connsiteY0"/>
                </a:cxn>
                <a:cxn ang="0">
                  <a:pos x="connsiteX1" y="connsiteY1"/>
                </a:cxn>
                <a:cxn ang="0">
                  <a:pos x="connsiteX2" y="connsiteY2"/>
                </a:cxn>
                <a:cxn ang="0">
                  <a:pos x="connsiteX3" y="connsiteY3"/>
                </a:cxn>
              </a:cxnLst>
              <a:rect l="l" t="t" r="r" b="b"/>
              <a:pathLst>
                <a:path w="187330" h="899185">
                  <a:moveTo>
                    <a:pt x="188829" y="28100"/>
                  </a:moveTo>
                  <a:lnTo>
                    <a:pt x="28100" y="121015"/>
                  </a:lnTo>
                  <a:lnTo>
                    <a:pt x="28100" y="901808"/>
                  </a:lnTo>
                  <a:lnTo>
                    <a:pt x="188829" y="810016"/>
                  </a:lnTo>
                  <a:close/>
                </a:path>
              </a:pathLst>
            </a:custGeom>
            <a:solidFill>
              <a:srgbClr val="D0FBFD"/>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0B1BFA6F-DC15-41CA-82E7-CB8338DC0339}"/>
                </a:ext>
              </a:extLst>
            </p:cNvPr>
            <p:cNvSpPr/>
            <p:nvPr/>
          </p:nvSpPr>
          <p:spPr>
            <a:xfrm>
              <a:off x="1588402" y="9693102"/>
              <a:ext cx="187352" cy="374704"/>
            </a:xfrm>
            <a:custGeom>
              <a:avLst/>
              <a:gdLst>
                <a:gd name="connsiteX0" fmla="*/ 188829 w 187330"/>
                <a:gd name="connsiteY0" fmla="*/ 28100 h 374660"/>
                <a:gd name="connsiteX1" fmla="*/ 28100 w 187330"/>
                <a:gd name="connsiteY1" fmla="*/ 120641 h 374660"/>
                <a:gd name="connsiteX2" fmla="*/ 28100 w 187330"/>
                <a:gd name="connsiteY2" fmla="*/ 365294 h 374660"/>
                <a:gd name="connsiteX3" fmla="*/ 188829 w 187330"/>
                <a:gd name="connsiteY3" fmla="*/ 273502 h 374660"/>
              </a:gdLst>
              <a:ahLst/>
              <a:cxnLst>
                <a:cxn ang="0">
                  <a:pos x="connsiteX0" y="connsiteY0"/>
                </a:cxn>
                <a:cxn ang="0">
                  <a:pos x="connsiteX1" y="connsiteY1"/>
                </a:cxn>
                <a:cxn ang="0">
                  <a:pos x="connsiteX2" y="connsiteY2"/>
                </a:cxn>
                <a:cxn ang="0">
                  <a:pos x="connsiteX3" y="connsiteY3"/>
                </a:cxn>
              </a:cxnLst>
              <a:rect l="l" t="t" r="r" b="b"/>
              <a:pathLst>
                <a:path w="187330" h="374660">
                  <a:moveTo>
                    <a:pt x="188829" y="28100"/>
                  </a:moveTo>
                  <a:lnTo>
                    <a:pt x="28100" y="120641"/>
                  </a:lnTo>
                  <a:lnTo>
                    <a:pt x="28100" y="365294"/>
                  </a:lnTo>
                  <a:lnTo>
                    <a:pt x="188829" y="273502"/>
                  </a:lnTo>
                  <a:close/>
                </a:path>
              </a:pathLst>
            </a:custGeom>
            <a:solidFill>
              <a:srgbClr val="F8BA40"/>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2EFF6D9D-327D-409B-A900-91235D0075D6}"/>
                </a:ext>
              </a:extLst>
            </p:cNvPr>
            <p:cNvSpPr/>
            <p:nvPr/>
          </p:nvSpPr>
          <p:spPr>
            <a:xfrm>
              <a:off x="1807603" y="9026877"/>
              <a:ext cx="187352" cy="899289"/>
            </a:xfrm>
            <a:custGeom>
              <a:avLst/>
              <a:gdLst>
                <a:gd name="connsiteX0" fmla="*/ 189204 w 187330"/>
                <a:gd name="connsiteY0" fmla="*/ 28100 h 899185"/>
                <a:gd name="connsiteX1" fmla="*/ 28100 w 187330"/>
                <a:gd name="connsiteY1" fmla="*/ 121015 h 899185"/>
                <a:gd name="connsiteX2" fmla="*/ 28100 w 187330"/>
                <a:gd name="connsiteY2" fmla="*/ 901808 h 899185"/>
                <a:gd name="connsiteX3" fmla="*/ 189204 w 187330"/>
                <a:gd name="connsiteY3" fmla="*/ 810017 h 899185"/>
              </a:gdLst>
              <a:ahLst/>
              <a:cxnLst>
                <a:cxn ang="0">
                  <a:pos x="connsiteX0" y="connsiteY0"/>
                </a:cxn>
                <a:cxn ang="0">
                  <a:pos x="connsiteX1" y="connsiteY1"/>
                </a:cxn>
                <a:cxn ang="0">
                  <a:pos x="connsiteX2" y="connsiteY2"/>
                </a:cxn>
                <a:cxn ang="0">
                  <a:pos x="connsiteX3" y="connsiteY3"/>
                </a:cxn>
              </a:cxnLst>
              <a:rect l="l" t="t" r="r" b="b"/>
              <a:pathLst>
                <a:path w="187330" h="899185">
                  <a:moveTo>
                    <a:pt x="189204" y="28100"/>
                  </a:moveTo>
                  <a:lnTo>
                    <a:pt x="28100" y="121015"/>
                  </a:lnTo>
                  <a:lnTo>
                    <a:pt x="28100" y="901808"/>
                  </a:lnTo>
                  <a:lnTo>
                    <a:pt x="189204" y="810017"/>
                  </a:lnTo>
                  <a:close/>
                </a:path>
              </a:pathLst>
            </a:custGeom>
            <a:solidFill>
              <a:srgbClr val="05CDFF"/>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40936C45-A2E1-4CE6-8EE3-807F8D342AE1}"/>
                </a:ext>
              </a:extLst>
            </p:cNvPr>
            <p:cNvSpPr/>
            <p:nvPr/>
          </p:nvSpPr>
          <p:spPr>
            <a:xfrm>
              <a:off x="2027179" y="8897229"/>
              <a:ext cx="187352" cy="899289"/>
            </a:xfrm>
            <a:custGeom>
              <a:avLst/>
              <a:gdLst>
                <a:gd name="connsiteX0" fmla="*/ 188829 w 187330"/>
                <a:gd name="connsiteY0" fmla="*/ 28100 h 899185"/>
                <a:gd name="connsiteX1" fmla="*/ 28100 w 187330"/>
                <a:gd name="connsiteY1" fmla="*/ 121016 h 899185"/>
                <a:gd name="connsiteX2" fmla="*/ 28100 w 187330"/>
                <a:gd name="connsiteY2" fmla="*/ 901808 h 899185"/>
                <a:gd name="connsiteX3" fmla="*/ 188829 w 187330"/>
                <a:gd name="connsiteY3" fmla="*/ 810016 h 899185"/>
              </a:gdLst>
              <a:ahLst/>
              <a:cxnLst>
                <a:cxn ang="0">
                  <a:pos x="connsiteX0" y="connsiteY0"/>
                </a:cxn>
                <a:cxn ang="0">
                  <a:pos x="connsiteX1" y="connsiteY1"/>
                </a:cxn>
                <a:cxn ang="0">
                  <a:pos x="connsiteX2" y="connsiteY2"/>
                </a:cxn>
                <a:cxn ang="0">
                  <a:pos x="connsiteX3" y="connsiteY3"/>
                </a:cxn>
              </a:cxnLst>
              <a:rect l="l" t="t" r="r" b="b"/>
              <a:pathLst>
                <a:path w="187330" h="899185">
                  <a:moveTo>
                    <a:pt x="188829" y="28100"/>
                  </a:moveTo>
                  <a:lnTo>
                    <a:pt x="28100" y="121016"/>
                  </a:lnTo>
                  <a:lnTo>
                    <a:pt x="28100" y="901808"/>
                  </a:lnTo>
                  <a:lnTo>
                    <a:pt x="188829" y="810016"/>
                  </a:lnTo>
                  <a:close/>
                </a:path>
              </a:pathLst>
            </a:custGeom>
            <a:solidFill>
              <a:srgbClr val="D0FBFD"/>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3FA8084D-AC6C-46A2-A367-A98A38D366C0}"/>
                </a:ext>
              </a:extLst>
            </p:cNvPr>
            <p:cNvSpPr/>
            <p:nvPr/>
          </p:nvSpPr>
          <p:spPr>
            <a:xfrm>
              <a:off x="2027179" y="9103316"/>
              <a:ext cx="187352" cy="711937"/>
            </a:xfrm>
            <a:custGeom>
              <a:avLst/>
              <a:gdLst>
                <a:gd name="connsiteX0" fmla="*/ 188829 w 187330"/>
                <a:gd name="connsiteY0" fmla="*/ 28100 h 711855"/>
                <a:gd name="connsiteX1" fmla="*/ 28100 w 187330"/>
                <a:gd name="connsiteY1" fmla="*/ 121016 h 711855"/>
                <a:gd name="connsiteX2" fmla="*/ 28100 w 187330"/>
                <a:gd name="connsiteY2" fmla="*/ 695745 h 711855"/>
                <a:gd name="connsiteX3" fmla="*/ 188829 w 187330"/>
                <a:gd name="connsiteY3" fmla="*/ 603953 h 711855"/>
              </a:gdLst>
              <a:ahLst/>
              <a:cxnLst>
                <a:cxn ang="0">
                  <a:pos x="connsiteX0" y="connsiteY0"/>
                </a:cxn>
                <a:cxn ang="0">
                  <a:pos x="connsiteX1" y="connsiteY1"/>
                </a:cxn>
                <a:cxn ang="0">
                  <a:pos x="connsiteX2" y="connsiteY2"/>
                </a:cxn>
                <a:cxn ang="0">
                  <a:pos x="connsiteX3" y="connsiteY3"/>
                </a:cxn>
              </a:cxnLst>
              <a:rect l="l" t="t" r="r" b="b"/>
              <a:pathLst>
                <a:path w="187330" h="711855">
                  <a:moveTo>
                    <a:pt x="188829" y="28100"/>
                  </a:moveTo>
                  <a:lnTo>
                    <a:pt x="28100" y="121016"/>
                  </a:lnTo>
                  <a:lnTo>
                    <a:pt x="28100" y="695745"/>
                  </a:lnTo>
                  <a:lnTo>
                    <a:pt x="188829" y="603953"/>
                  </a:lnTo>
                  <a:close/>
                </a:path>
              </a:pathLst>
            </a:custGeom>
            <a:solidFill>
              <a:srgbClr val="4B6EBC"/>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3B707171-F96D-4583-B4DF-2EE91CCE5646}"/>
                </a:ext>
              </a:extLst>
            </p:cNvPr>
            <p:cNvSpPr/>
            <p:nvPr/>
          </p:nvSpPr>
          <p:spPr>
            <a:xfrm>
              <a:off x="2342681" y="6394582"/>
              <a:ext cx="1648697" cy="1049171"/>
            </a:xfrm>
            <a:custGeom>
              <a:avLst/>
              <a:gdLst>
                <a:gd name="connsiteX0" fmla="*/ 1642137 w 1648506"/>
                <a:gd name="connsiteY0" fmla="*/ 28100 h 1049049"/>
                <a:gd name="connsiteX1" fmla="*/ 28100 w 1648506"/>
                <a:gd name="connsiteY1" fmla="*/ 931032 h 1049049"/>
                <a:gd name="connsiteX2" fmla="*/ 28100 w 1648506"/>
                <a:gd name="connsiteY2" fmla="*/ 1043055 h 1049049"/>
                <a:gd name="connsiteX3" fmla="*/ 1642137 w 1648506"/>
                <a:gd name="connsiteY3" fmla="*/ 142746 h 1049049"/>
              </a:gdLst>
              <a:ahLst/>
              <a:cxnLst>
                <a:cxn ang="0">
                  <a:pos x="connsiteX0" y="connsiteY0"/>
                </a:cxn>
                <a:cxn ang="0">
                  <a:pos x="connsiteX1" y="connsiteY1"/>
                </a:cxn>
                <a:cxn ang="0">
                  <a:pos x="connsiteX2" y="connsiteY2"/>
                </a:cxn>
                <a:cxn ang="0">
                  <a:pos x="connsiteX3" y="connsiteY3"/>
                </a:cxn>
              </a:cxnLst>
              <a:rect l="l" t="t" r="r" b="b"/>
              <a:pathLst>
                <a:path w="1648506" h="1049049">
                  <a:moveTo>
                    <a:pt x="1642137" y="28100"/>
                  </a:moveTo>
                  <a:lnTo>
                    <a:pt x="28100" y="931032"/>
                  </a:lnTo>
                  <a:lnTo>
                    <a:pt x="28100" y="1043055"/>
                  </a:lnTo>
                  <a:lnTo>
                    <a:pt x="1642137" y="142746"/>
                  </a:lnTo>
                  <a:close/>
                </a:path>
              </a:pathLst>
            </a:custGeom>
            <a:solidFill>
              <a:srgbClr val="FF3C3C"/>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2EBF35D1-E0F8-41B8-A377-043EDDB9DF7B}"/>
                </a:ext>
              </a:extLst>
            </p:cNvPr>
            <p:cNvSpPr/>
            <p:nvPr/>
          </p:nvSpPr>
          <p:spPr>
            <a:xfrm>
              <a:off x="2342681" y="6565822"/>
              <a:ext cx="1648697" cy="1049171"/>
            </a:xfrm>
            <a:custGeom>
              <a:avLst/>
              <a:gdLst>
                <a:gd name="connsiteX0" fmla="*/ 1642137 w 1648506"/>
                <a:gd name="connsiteY0" fmla="*/ 28100 h 1049049"/>
                <a:gd name="connsiteX1" fmla="*/ 28100 w 1648506"/>
                <a:gd name="connsiteY1" fmla="*/ 931031 h 1049049"/>
                <a:gd name="connsiteX2" fmla="*/ 28100 w 1648506"/>
                <a:gd name="connsiteY2" fmla="*/ 1043055 h 1049049"/>
                <a:gd name="connsiteX3" fmla="*/ 1642137 w 1648506"/>
                <a:gd name="connsiteY3" fmla="*/ 142746 h 1049049"/>
              </a:gdLst>
              <a:ahLst/>
              <a:cxnLst>
                <a:cxn ang="0">
                  <a:pos x="connsiteX0" y="connsiteY0"/>
                </a:cxn>
                <a:cxn ang="0">
                  <a:pos x="connsiteX1" y="connsiteY1"/>
                </a:cxn>
                <a:cxn ang="0">
                  <a:pos x="connsiteX2" y="connsiteY2"/>
                </a:cxn>
                <a:cxn ang="0">
                  <a:pos x="connsiteX3" y="connsiteY3"/>
                </a:cxn>
              </a:cxnLst>
              <a:rect l="l" t="t" r="r" b="b"/>
              <a:pathLst>
                <a:path w="1648506" h="1049049">
                  <a:moveTo>
                    <a:pt x="1642137" y="28100"/>
                  </a:moveTo>
                  <a:lnTo>
                    <a:pt x="28100" y="931031"/>
                  </a:lnTo>
                  <a:lnTo>
                    <a:pt x="28100" y="1043055"/>
                  </a:lnTo>
                  <a:lnTo>
                    <a:pt x="1642137" y="142746"/>
                  </a:lnTo>
                  <a:close/>
                </a:path>
              </a:pathLst>
            </a:custGeom>
            <a:solidFill>
              <a:srgbClr val="F8BA40"/>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AA5809D8-BDF6-4F84-B8D9-CE5919D806AB}"/>
                </a:ext>
              </a:extLst>
            </p:cNvPr>
            <p:cNvSpPr/>
            <p:nvPr/>
          </p:nvSpPr>
          <p:spPr>
            <a:xfrm>
              <a:off x="2342681" y="6737436"/>
              <a:ext cx="1648697" cy="1049171"/>
            </a:xfrm>
            <a:custGeom>
              <a:avLst/>
              <a:gdLst>
                <a:gd name="connsiteX0" fmla="*/ 1642137 w 1648506"/>
                <a:gd name="connsiteY0" fmla="*/ 28100 h 1049049"/>
                <a:gd name="connsiteX1" fmla="*/ 28100 w 1648506"/>
                <a:gd name="connsiteY1" fmla="*/ 930657 h 1049049"/>
                <a:gd name="connsiteX2" fmla="*/ 28100 w 1648506"/>
                <a:gd name="connsiteY2" fmla="*/ 1042680 h 1049049"/>
                <a:gd name="connsiteX3" fmla="*/ 1642137 w 1648506"/>
                <a:gd name="connsiteY3" fmla="*/ 142746 h 1049049"/>
              </a:gdLst>
              <a:ahLst/>
              <a:cxnLst>
                <a:cxn ang="0">
                  <a:pos x="connsiteX0" y="connsiteY0"/>
                </a:cxn>
                <a:cxn ang="0">
                  <a:pos x="connsiteX1" y="connsiteY1"/>
                </a:cxn>
                <a:cxn ang="0">
                  <a:pos x="connsiteX2" y="connsiteY2"/>
                </a:cxn>
                <a:cxn ang="0">
                  <a:pos x="connsiteX3" y="connsiteY3"/>
                </a:cxn>
              </a:cxnLst>
              <a:rect l="l" t="t" r="r" b="b"/>
              <a:pathLst>
                <a:path w="1648506" h="1049049">
                  <a:moveTo>
                    <a:pt x="1642137" y="28100"/>
                  </a:moveTo>
                  <a:lnTo>
                    <a:pt x="28100" y="930657"/>
                  </a:lnTo>
                  <a:lnTo>
                    <a:pt x="28100" y="1042680"/>
                  </a:lnTo>
                  <a:lnTo>
                    <a:pt x="1642137" y="142746"/>
                  </a:lnTo>
                  <a:close/>
                </a:path>
              </a:pathLst>
            </a:custGeom>
            <a:solidFill>
              <a:srgbClr val="05CDFF"/>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0B2881FB-782A-4EF8-B3BA-47CDE60FF103}"/>
                </a:ext>
              </a:extLst>
            </p:cNvPr>
            <p:cNvSpPr/>
            <p:nvPr/>
          </p:nvSpPr>
          <p:spPr>
            <a:xfrm>
              <a:off x="1330232" y="7326470"/>
              <a:ext cx="936759" cy="749408"/>
            </a:xfrm>
            <a:custGeom>
              <a:avLst/>
              <a:gdLst>
                <a:gd name="connsiteX0" fmla="*/ 932155 w 936651"/>
                <a:gd name="connsiteY0" fmla="*/ 28100 h 749321"/>
                <a:gd name="connsiteX1" fmla="*/ 28100 w 936651"/>
                <a:gd name="connsiteY1" fmla="*/ 549253 h 749321"/>
                <a:gd name="connsiteX2" fmla="*/ 28100 w 936651"/>
                <a:gd name="connsiteY2" fmla="*/ 747823 h 749321"/>
                <a:gd name="connsiteX3" fmla="*/ 932155 w 936651"/>
                <a:gd name="connsiteY3" fmla="*/ 231166 h 749321"/>
              </a:gdLst>
              <a:ahLst/>
              <a:cxnLst>
                <a:cxn ang="0">
                  <a:pos x="connsiteX0" y="connsiteY0"/>
                </a:cxn>
                <a:cxn ang="0">
                  <a:pos x="connsiteX1" y="connsiteY1"/>
                </a:cxn>
                <a:cxn ang="0">
                  <a:pos x="connsiteX2" y="connsiteY2"/>
                </a:cxn>
                <a:cxn ang="0">
                  <a:pos x="connsiteX3" y="connsiteY3"/>
                </a:cxn>
              </a:cxnLst>
              <a:rect l="l" t="t" r="r" b="b"/>
              <a:pathLst>
                <a:path w="936651" h="749321">
                  <a:moveTo>
                    <a:pt x="932155" y="28100"/>
                  </a:moveTo>
                  <a:lnTo>
                    <a:pt x="28100" y="549253"/>
                  </a:lnTo>
                  <a:lnTo>
                    <a:pt x="28100" y="747823"/>
                  </a:lnTo>
                  <a:lnTo>
                    <a:pt x="932155" y="231166"/>
                  </a:lnTo>
                  <a:close/>
                </a:path>
              </a:pathLst>
            </a:custGeom>
            <a:solidFill>
              <a:srgbClr val="C8E6EB"/>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1B7BFF2D-D85B-40EB-B3C1-226268E70747}"/>
                </a:ext>
              </a:extLst>
            </p:cNvPr>
            <p:cNvSpPr/>
            <p:nvPr/>
          </p:nvSpPr>
          <p:spPr>
            <a:xfrm>
              <a:off x="1330232" y="7630356"/>
              <a:ext cx="936759" cy="749408"/>
            </a:xfrm>
            <a:custGeom>
              <a:avLst/>
              <a:gdLst>
                <a:gd name="connsiteX0" fmla="*/ 932155 w 936651"/>
                <a:gd name="connsiteY0" fmla="*/ 28100 h 749321"/>
                <a:gd name="connsiteX1" fmla="*/ 28100 w 936651"/>
                <a:gd name="connsiteY1" fmla="*/ 548878 h 749321"/>
                <a:gd name="connsiteX2" fmla="*/ 28100 w 936651"/>
                <a:gd name="connsiteY2" fmla="*/ 747823 h 749321"/>
                <a:gd name="connsiteX3" fmla="*/ 932155 w 936651"/>
                <a:gd name="connsiteY3" fmla="*/ 231166 h 749321"/>
              </a:gdLst>
              <a:ahLst/>
              <a:cxnLst>
                <a:cxn ang="0">
                  <a:pos x="connsiteX0" y="connsiteY0"/>
                </a:cxn>
                <a:cxn ang="0">
                  <a:pos x="connsiteX1" y="connsiteY1"/>
                </a:cxn>
                <a:cxn ang="0">
                  <a:pos x="connsiteX2" y="connsiteY2"/>
                </a:cxn>
                <a:cxn ang="0">
                  <a:pos x="connsiteX3" y="connsiteY3"/>
                </a:cxn>
              </a:cxnLst>
              <a:rect l="l" t="t" r="r" b="b"/>
              <a:pathLst>
                <a:path w="936651" h="749321">
                  <a:moveTo>
                    <a:pt x="932155" y="28100"/>
                  </a:moveTo>
                  <a:lnTo>
                    <a:pt x="28100" y="548878"/>
                  </a:lnTo>
                  <a:lnTo>
                    <a:pt x="28100" y="747823"/>
                  </a:lnTo>
                  <a:lnTo>
                    <a:pt x="932155" y="231166"/>
                  </a:lnTo>
                  <a:close/>
                </a:path>
              </a:pathLst>
            </a:custGeom>
            <a:solidFill>
              <a:srgbClr val="C8E6EB"/>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00A978E1-18AF-4514-92C3-8F31FD59B59D}"/>
                </a:ext>
              </a:extLst>
            </p:cNvPr>
            <p:cNvSpPr/>
            <p:nvPr/>
          </p:nvSpPr>
          <p:spPr>
            <a:xfrm>
              <a:off x="1330232" y="7933866"/>
              <a:ext cx="936759" cy="749408"/>
            </a:xfrm>
            <a:custGeom>
              <a:avLst/>
              <a:gdLst>
                <a:gd name="connsiteX0" fmla="*/ 932155 w 936651"/>
                <a:gd name="connsiteY0" fmla="*/ 28100 h 749321"/>
                <a:gd name="connsiteX1" fmla="*/ 28100 w 936651"/>
                <a:gd name="connsiteY1" fmla="*/ 549253 h 749321"/>
                <a:gd name="connsiteX2" fmla="*/ 28100 w 936651"/>
                <a:gd name="connsiteY2" fmla="*/ 747822 h 749321"/>
                <a:gd name="connsiteX3" fmla="*/ 932155 w 936651"/>
                <a:gd name="connsiteY3" fmla="*/ 231166 h 749321"/>
              </a:gdLst>
              <a:ahLst/>
              <a:cxnLst>
                <a:cxn ang="0">
                  <a:pos x="connsiteX0" y="connsiteY0"/>
                </a:cxn>
                <a:cxn ang="0">
                  <a:pos x="connsiteX1" y="connsiteY1"/>
                </a:cxn>
                <a:cxn ang="0">
                  <a:pos x="connsiteX2" y="connsiteY2"/>
                </a:cxn>
                <a:cxn ang="0">
                  <a:pos x="connsiteX3" y="connsiteY3"/>
                </a:cxn>
              </a:cxnLst>
              <a:rect l="l" t="t" r="r" b="b"/>
              <a:pathLst>
                <a:path w="936651" h="749321">
                  <a:moveTo>
                    <a:pt x="932155" y="28100"/>
                  </a:moveTo>
                  <a:lnTo>
                    <a:pt x="28100" y="549253"/>
                  </a:lnTo>
                  <a:lnTo>
                    <a:pt x="28100" y="747822"/>
                  </a:lnTo>
                  <a:lnTo>
                    <a:pt x="932155" y="231166"/>
                  </a:lnTo>
                  <a:close/>
                </a:path>
              </a:pathLst>
            </a:custGeom>
            <a:solidFill>
              <a:srgbClr val="C8E6EB"/>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47DFEC8-5074-45A0-A86F-7486024C5BB2}"/>
                </a:ext>
              </a:extLst>
            </p:cNvPr>
            <p:cNvSpPr/>
            <p:nvPr/>
          </p:nvSpPr>
          <p:spPr>
            <a:xfrm>
              <a:off x="1330232" y="8245994"/>
              <a:ext cx="936759" cy="1086642"/>
            </a:xfrm>
            <a:custGeom>
              <a:avLst/>
              <a:gdLst>
                <a:gd name="connsiteX0" fmla="*/ 932155 w 936651"/>
                <a:gd name="connsiteY0" fmla="*/ 28100 h 1086515"/>
                <a:gd name="connsiteX1" fmla="*/ 28100 w 936651"/>
                <a:gd name="connsiteY1" fmla="*/ 549253 h 1086515"/>
                <a:gd name="connsiteX2" fmla="*/ 28100 w 936651"/>
                <a:gd name="connsiteY2" fmla="*/ 1074152 h 1086515"/>
                <a:gd name="connsiteX3" fmla="*/ 932155 w 936651"/>
                <a:gd name="connsiteY3" fmla="*/ 557495 h 1086515"/>
              </a:gdLst>
              <a:ahLst/>
              <a:cxnLst>
                <a:cxn ang="0">
                  <a:pos x="connsiteX0" y="connsiteY0"/>
                </a:cxn>
                <a:cxn ang="0">
                  <a:pos x="connsiteX1" y="connsiteY1"/>
                </a:cxn>
                <a:cxn ang="0">
                  <a:pos x="connsiteX2" y="connsiteY2"/>
                </a:cxn>
                <a:cxn ang="0">
                  <a:pos x="connsiteX3" y="connsiteY3"/>
                </a:cxn>
              </a:cxnLst>
              <a:rect l="l" t="t" r="r" b="b"/>
              <a:pathLst>
                <a:path w="936651" h="1086515">
                  <a:moveTo>
                    <a:pt x="932155" y="28100"/>
                  </a:moveTo>
                  <a:lnTo>
                    <a:pt x="28100" y="549253"/>
                  </a:lnTo>
                  <a:lnTo>
                    <a:pt x="28100" y="1074152"/>
                  </a:lnTo>
                  <a:lnTo>
                    <a:pt x="932155" y="557495"/>
                  </a:lnTo>
                  <a:close/>
                </a:path>
              </a:pathLst>
            </a:custGeom>
            <a:solidFill>
              <a:srgbClr val="C8E6EB"/>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AC7C742B-7EF2-4135-B1DF-2594D88A9E99}"/>
                </a:ext>
              </a:extLst>
            </p:cNvPr>
            <p:cNvSpPr/>
            <p:nvPr/>
          </p:nvSpPr>
          <p:spPr>
            <a:xfrm>
              <a:off x="2456106" y="7961839"/>
              <a:ext cx="674467" cy="1423875"/>
            </a:xfrm>
            <a:custGeom>
              <a:avLst/>
              <a:gdLst>
                <a:gd name="connsiteX0" fmla="*/ 375146 w 674389"/>
                <a:gd name="connsiteY0" fmla="*/ 707863 h 1423710"/>
                <a:gd name="connsiteX1" fmla="*/ 603689 w 674389"/>
                <a:gd name="connsiteY1" fmla="*/ 100538 h 1423710"/>
                <a:gd name="connsiteX2" fmla="*/ 153347 w 674389"/>
                <a:gd name="connsiteY2" fmla="*/ 267637 h 1423710"/>
                <a:gd name="connsiteX3" fmla="*/ 118878 w 674389"/>
                <a:gd name="connsiteY3" fmla="*/ 1235385 h 1423710"/>
                <a:gd name="connsiteX4" fmla="*/ 635910 w 674389"/>
                <a:gd name="connsiteY4" fmla="*/ 1161203 h 1423710"/>
                <a:gd name="connsiteX5" fmla="*/ 665508 w 674389"/>
                <a:gd name="connsiteY5" fmla="*/ 1099758 h 1423710"/>
                <a:gd name="connsiteX6" fmla="*/ 375146 w 674389"/>
                <a:gd name="connsiteY6" fmla="*/ 707863 h 14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389" h="1423710">
                  <a:moveTo>
                    <a:pt x="375146" y="707863"/>
                  </a:moveTo>
                  <a:lnTo>
                    <a:pt x="603689" y="100538"/>
                  </a:lnTo>
                  <a:cubicBezTo>
                    <a:pt x="468811" y="-37337"/>
                    <a:pt x="282605" y="23358"/>
                    <a:pt x="153347" y="267637"/>
                  </a:cubicBezTo>
                  <a:cubicBezTo>
                    <a:pt x="860" y="555376"/>
                    <a:pt x="-14501" y="988859"/>
                    <a:pt x="118878" y="1235385"/>
                  </a:cubicBezTo>
                  <a:cubicBezTo>
                    <a:pt x="252257" y="1482287"/>
                    <a:pt x="483798" y="1448942"/>
                    <a:pt x="635910" y="1161203"/>
                  </a:cubicBezTo>
                  <a:cubicBezTo>
                    <a:pt x="646400" y="1141345"/>
                    <a:pt x="656142" y="1120739"/>
                    <a:pt x="665508" y="1099758"/>
                  </a:cubicBezTo>
                  <a:lnTo>
                    <a:pt x="375146" y="707863"/>
                  </a:lnTo>
                  <a:close/>
                </a:path>
              </a:pathLst>
            </a:custGeom>
            <a:solidFill>
              <a:srgbClr val="F8BA40"/>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99DB109D-3C2B-4FCA-BD1B-B5AB47EB4317}"/>
                </a:ext>
              </a:extLst>
            </p:cNvPr>
            <p:cNvSpPr/>
            <p:nvPr/>
          </p:nvSpPr>
          <p:spPr>
            <a:xfrm>
              <a:off x="2849655" y="8070633"/>
              <a:ext cx="374704" cy="974230"/>
            </a:xfrm>
            <a:custGeom>
              <a:avLst/>
              <a:gdLst>
                <a:gd name="connsiteX0" fmla="*/ 289612 w 374660"/>
                <a:gd name="connsiteY0" fmla="*/ 946393 h 974117"/>
                <a:gd name="connsiteX1" fmla="*/ 276499 w 374660"/>
                <a:gd name="connsiteY1" fmla="*/ 84674 h 974117"/>
                <a:gd name="connsiteX2" fmla="*/ 240532 w 374660"/>
                <a:gd name="connsiteY2" fmla="*/ 28100 h 974117"/>
                <a:gd name="connsiteX3" fmla="*/ 28100 w 374660"/>
                <a:gd name="connsiteY3" fmla="*/ 592713 h 974117"/>
                <a:gd name="connsiteX4" fmla="*/ 289612 w 374660"/>
                <a:gd name="connsiteY4" fmla="*/ 946393 h 974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60" h="974117">
                  <a:moveTo>
                    <a:pt x="289612" y="946393"/>
                  </a:moveTo>
                  <a:cubicBezTo>
                    <a:pt x="395641" y="666146"/>
                    <a:pt x="394143" y="302726"/>
                    <a:pt x="276499" y="84674"/>
                  </a:cubicBezTo>
                  <a:cubicBezTo>
                    <a:pt x="265260" y="63693"/>
                    <a:pt x="253271" y="44960"/>
                    <a:pt x="240532" y="28100"/>
                  </a:cubicBezTo>
                  <a:lnTo>
                    <a:pt x="28100" y="592713"/>
                  </a:lnTo>
                  <a:lnTo>
                    <a:pt x="289612" y="946393"/>
                  </a:lnTo>
                  <a:close/>
                </a:path>
              </a:pathLst>
            </a:custGeom>
            <a:solidFill>
              <a:srgbClr val="FF3C3C"/>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D9ED4127-A359-4837-8C1C-74840ABB171C}"/>
                </a:ext>
              </a:extLst>
            </p:cNvPr>
            <p:cNvSpPr/>
            <p:nvPr/>
          </p:nvSpPr>
          <p:spPr>
            <a:xfrm>
              <a:off x="2747058" y="8506980"/>
              <a:ext cx="187352" cy="337233"/>
            </a:xfrm>
            <a:custGeom>
              <a:avLst/>
              <a:gdLst>
                <a:gd name="connsiteX0" fmla="*/ 160284 w 187330"/>
                <a:gd name="connsiteY0" fmla="*/ 62001 h 337194"/>
                <a:gd name="connsiteX1" fmla="*/ 153165 w 187330"/>
                <a:gd name="connsiteY1" fmla="*/ 261321 h 337194"/>
                <a:gd name="connsiteX2" fmla="*/ 46761 w 187330"/>
                <a:gd name="connsiteY2" fmla="*/ 276682 h 337194"/>
                <a:gd name="connsiteX3" fmla="*/ 53880 w 187330"/>
                <a:gd name="connsiteY3" fmla="*/ 77363 h 337194"/>
                <a:gd name="connsiteX4" fmla="*/ 160284 w 187330"/>
                <a:gd name="connsiteY4" fmla="*/ 62001 h 33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337194">
                  <a:moveTo>
                    <a:pt x="160284" y="62001"/>
                  </a:moveTo>
                  <a:cubicBezTo>
                    <a:pt x="187634" y="112955"/>
                    <a:pt x="184637" y="202125"/>
                    <a:pt x="153165" y="261321"/>
                  </a:cubicBezTo>
                  <a:cubicBezTo>
                    <a:pt x="121694" y="320517"/>
                    <a:pt x="74112" y="327261"/>
                    <a:pt x="46761" y="276682"/>
                  </a:cubicBezTo>
                  <a:cubicBezTo>
                    <a:pt x="19411" y="225728"/>
                    <a:pt x="22408" y="136559"/>
                    <a:pt x="53880" y="77363"/>
                  </a:cubicBezTo>
                  <a:cubicBezTo>
                    <a:pt x="84977" y="18166"/>
                    <a:pt x="132559" y="11422"/>
                    <a:pt x="160284" y="62001"/>
                  </a:cubicBezTo>
                  <a:close/>
                </a:path>
              </a:pathLst>
            </a:custGeom>
            <a:solidFill>
              <a:srgbClr val="FFFFFF"/>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79BC30FC-92E2-41ED-B8F6-7D87ED5C7F1F}"/>
                </a:ext>
              </a:extLst>
            </p:cNvPr>
            <p:cNvSpPr/>
            <p:nvPr/>
          </p:nvSpPr>
          <p:spPr>
            <a:xfrm>
              <a:off x="3301063" y="7448494"/>
              <a:ext cx="674467" cy="1423875"/>
            </a:xfrm>
            <a:custGeom>
              <a:avLst/>
              <a:gdLst>
                <a:gd name="connsiteX0" fmla="*/ 375146 w 674389"/>
                <a:gd name="connsiteY0" fmla="*/ 707863 h 1423710"/>
                <a:gd name="connsiteX1" fmla="*/ 603689 w 674389"/>
                <a:gd name="connsiteY1" fmla="*/ 100538 h 1423710"/>
                <a:gd name="connsiteX2" fmla="*/ 153347 w 674389"/>
                <a:gd name="connsiteY2" fmla="*/ 267637 h 1423710"/>
                <a:gd name="connsiteX3" fmla="*/ 118878 w 674389"/>
                <a:gd name="connsiteY3" fmla="*/ 1235385 h 1423710"/>
                <a:gd name="connsiteX4" fmla="*/ 635910 w 674389"/>
                <a:gd name="connsiteY4" fmla="*/ 1161202 h 1423710"/>
                <a:gd name="connsiteX5" fmla="*/ 665508 w 674389"/>
                <a:gd name="connsiteY5" fmla="*/ 1099758 h 1423710"/>
                <a:gd name="connsiteX6" fmla="*/ 375146 w 674389"/>
                <a:gd name="connsiteY6" fmla="*/ 707863 h 14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389" h="1423710">
                  <a:moveTo>
                    <a:pt x="375146" y="707863"/>
                  </a:moveTo>
                  <a:lnTo>
                    <a:pt x="603689" y="100538"/>
                  </a:lnTo>
                  <a:cubicBezTo>
                    <a:pt x="468811" y="-37337"/>
                    <a:pt x="282605" y="23358"/>
                    <a:pt x="153347" y="267637"/>
                  </a:cubicBezTo>
                  <a:cubicBezTo>
                    <a:pt x="860" y="555376"/>
                    <a:pt x="-14501" y="988859"/>
                    <a:pt x="118878" y="1235385"/>
                  </a:cubicBezTo>
                  <a:cubicBezTo>
                    <a:pt x="252257" y="1482287"/>
                    <a:pt x="483798" y="1448942"/>
                    <a:pt x="635910" y="1161202"/>
                  </a:cubicBezTo>
                  <a:cubicBezTo>
                    <a:pt x="646401" y="1141345"/>
                    <a:pt x="656142" y="1120739"/>
                    <a:pt x="665508" y="1099758"/>
                  </a:cubicBezTo>
                  <a:lnTo>
                    <a:pt x="375146" y="707863"/>
                  </a:lnTo>
                  <a:close/>
                </a:path>
              </a:pathLst>
            </a:custGeom>
            <a:solidFill>
              <a:srgbClr val="FF3C3C"/>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DCADABE6-C242-4003-B04D-777E58F0A644}"/>
                </a:ext>
              </a:extLst>
            </p:cNvPr>
            <p:cNvSpPr/>
            <p:nvPr/>
          </p:nvSpPr>
          <p:spPr>
            <a:xfrm>
              <a:off x="3694613" y="7557288"/>
              <a:ext cx="374704" cy="974230"/>
            </a:xfrm>
            <a:custGeom>
              <a:avLst/>
              <a:gdLst>
                <a:gd name="connsiteX0" fmla="*/ 289612 w 374660"/>
                <a:gd name="connsiteY0" fmla="*/ 946392 h 974117"/>
                <a:gd name="connsiteX1" fmla="*/ 276499 w 374660"/>
                <a:gd name="connsiteY1" fmla="*/ 84673 h 974117"/>
                <a:gd name="connsiteX2" fmla="*/ 240532 w 374660"/>
                <a:gd name="connsiteY2" fmla="*/ 28100 h 974117"/>
                <a:gd name="connsiteX3" fmla="*/ 28100 w 374660"/>
                <a:gd name="connsiteY3" fmla="*/ 592713 h 974117"/>
                <a:gd name="connsiteX4" fmla="*/ 289612 w 374660"/>
                <a:gd name="connsiteY4" fmla="*/ 946392 h 974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60" h="974117">
                  <a:moveTo>
                    <a:pt x="289612" y="946392"/>
                  </a:moveTo>
                  <a:cubicBezTo>
                    <a:pt x="395641" y="666146"/>
                    <a:pt x="394143" y="302726"/>
                    <a:pt x="276499" y="84673"/>
                  </a:cubicBezTo>
                  <a:cubicBezTo>
                    <a:pt x="265259" y="63692"/>
                    <a:pt x="253270" y="44959"/>
                    <a:pt x="240532" y="28100"/>
                  </a:cubicBezTo>
                  <a:lnTo>
                    <a:pt x="28100" y="592713"/>
                  </a:lnTo>
                  <a:lnTo>
                    <a:pt x="289612" y="946392"/>
                  </a:lnTo>
                  <a:close/>
                </a:path>
              </a:pathLst>
            </a:custGeom>
            <a:solidFill>
              <a:srgbClr val="3C82AF"/>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568326AC-B0A6-4FE1-8B1E-51B68DBA7E15}"/>
                </a:ext>
              </a:extLst>
            </p:cNvPr>
            <p:cNvSpPr/>
            <p:nvPr/>
          </p:nvSpPr>
          <p:spPr>
            <a:xfrm>
              <a:off x="3592014" y="7993635"/>
              <a:ext cx="187352" cy="337233"/>
            </a:xfrm>
            <a:custGeom>
              <a:avLst/>
              <a:gdLst>
                <a:gd name="connsiteX0" fmla="*/ 160283 w 187330"/>
                <a:gd name="connsiteY0" fmla="*/ 62002 h 337194"/>
                <a:gd name="connsiteX1" fmla="*/ 153165 w 187330"/>
                <a:gd name="connsiteY1" fmla="*/ 261321 h 337194"/>
                <a:gd name="connsiteX2" fmla="*/ 46761 w 187330"/>
                <a:gd name="connsiteY2" fmla="*/ 276682 h 337194"/>
                <a:gd name="connsiteX3" fmla="*/ 53880 w 187330"/>
                <a:gd name="connsiteY3" fmla="*/ 77363 h 337194"/>
                <a:gd name="connsiteX4" fmla="*/ 160283 w 187330"/>
                <a:gd name="connsiteY4" fmla="*/ 62002 h 33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30" h="337194">
                  <a:moveTo>
                    <a:pt x="160283" y="62002"/>
                  </a:moveTo>
                  <a:cubicBezTo>
                    <a:pt x="187634" y="112955"/>
                    <a:pt x="184636" y="202125"/>
                    <a:pt x="153165" y="261321"/>
                  </a:cubicBezTo>
                  <a:cubicBezTo>
                    <a:pt x="121693" y="320517"/>
                    <a:pt x="74112" y="327261"/>
                    <a:pt x="46761" y="276682"/>
                  </a:cubicBezTo>
                  <a:cubicBezTo>
                    <a:pt x="19411" y="225728"/>
                    <a:pt x="22408" y="136559"/>
                    <a:pt x="53880" y="77363"/>
                  </a:cubicBezTo>
                  <a:cubicBezTo>
                    <a:pt x="84977" y="18166"/>
                    <a:pt x="132559" y="11422"/>
                    <a:pt x="160283" y="62002"/>
                  </a:cubicBezTo>
                  <a:close/>
                </a:path>
              </a:pathLst>
            </a:custGeom>
            <a:solidFill>
              <a:srgbClr val="FFFFFF"/>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325A9CEF-F97F-47E1-9CD9-53D0D7779DEA}"/>
                </a:ext>
              </a:extLst>
            </p:cNvPr>
            <p:cNvSpPr/>
            <p:nvPr/>
          </p:nvSpPr>
          <p:spPr>
            <a:xfrm>
              <a:off x="12718607" y="6774157"/>
              <a:ext cx="1836049" cy="1049171"/>
            </a:xfrm>
            <a:custGeom>
              <a:avLst/>
              <a:gdLst>
                <a:gd name="connsiteX0" fmla="*/ 28100 w 1835836"/>
                <a:gd name="connsiteY0" fmla="*/ 127384 h 1049049"/>
                <a:gd name="connsiteX1" fmla="*/ 641794 w 1835836"/>
                <a:gd name="connsiteY1" fmla="*/ 28100 h 1049049"/>
                <a:gd name="connsiteX2" fmla="*/ 1769522 w 1835836"/>
                <a:gd name="connsiteY2" fmla="*/ 331574 h 1049049"/>
                <a:gd name="connsiteX3" fmla="*/ 1806988 w 1835836"/>
                <a:gd name="connsiteY3" fmla="*/ 457835 h 1049049"/>
                <a:gd name="connsiteX4" fmla="*/ 1653002 w 1835836"/>
                <a:gd name="connsiteY4" fmla="*/ 817135 h 1049049"/>
                <a:gd name="connsiteX5" fmla="*/ 1305317 w 1835836"/>
                <a:gd name="connsiteY5" fmla="*/ 994724 h 1049049"/>
                <a:gd name="connsiteX6" fmla="*/ 1009336 w 1835836"/>
                <a:gd name="connsiteY6" fmla="*/ 984982 h 1049049"/>
                <a:gd name="connsiteX7" fmla="*/ 153611 w 1835836"/>
                <a:gd name="connsiteY7" fmla="*/ 474320 h 1049049"/>
                <a:gd name="connsiteX8" fmla="*/ 28475 w 1835836"/>
                <a:gd name="connsiteY8" fmla="*/ 254020 h 1049049"/>
                <a:gd name="connsiteX9" fmla="*/ 28475 w 1835836"/>
                <a:gd name="connsiteY9" fmla="*/ 127384 h 104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5836" h="1049049">
                  <a:moveTo>
                    <a:pt x="28100" y="127384"/>
                  </a:moveTo>
                  <a:lnTo>
                    <a:pt x="641794" y="28100"/>
                  </a:lnTo>
                  <a:lnTo>
                    <a:pt x="1769522" y="331574"/>
                  </a:lnTo>
                  <a:lnTo>
                    <a:pt x="1806988" y="457835"/>
                  </a:lnTo>
                  <a:cubicBezTo>
                    <a:pt x="1848950" y="599082"/>
                    <a:pt x="1784133" y="750070"/>
                    <a:pt x="1653002" y="817135"/>
                  </a:cubicBezTo>
                  <a:lnTo>
                    <a:pt x="1305317" y="994724"/>
                  </a:lnTo>
                  <a:cubicBezTo>
                    <a:pt x="1211652" y="1042680"/>
                    <a:pt x="1099629" y="1038934"/>
                    <a:pt x="1009336" y="984982"/>
                  </a:cubicBezTo>
                  <a:lnTo>
                    <a:pt x="153611" y="474320"/>
                  </a:lnTo>
                  <a:cubicBezTo>
                    <a:pt x="76056" y="427862"/>
                    <a:pt x="28475" y="344313"/>
                    <a:pt x="28475" y="254020"/>
                  </a:cubicBezTo>
                  <a:lnTo>
                    <a:pt x="28475" y="127384"/>
                  </a:lnTo>
                  <a:close/>
                </a:path>
              </a:pathLst>
            </a:custGeom>
            <a:solidFill>
              <a:srgbClr val="C8E6EB"/>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490F8A7E-0545-480C-90C4-F9D512D487D5}"/>
                </a:ext>
              </a:extLst>
            </p:cNvPr>
            <p:cNvSpPr/>
            <p:nvPr/>
          </p:nvSpPr>
          <p:spPr>
            <a:xfrm>
              <a:off x="12724229" y="6661746"/>
              <a:ext cx="1836049" cy="1049171"/>
            </a:xfrm>
            <a:custGeom>
              <a:avLst/>
              <a:gdLst>
                <a:gd name="connsiteX0" fmla="*/ 28100 w 1835836"/>
                <a:gd name="connsiteY0" fmla="*/ 127384 h 1049049"/>
                <a:gd name="connsiteX1" fmla="*/ 641793 w 1835836"/>
                <a:gd name="connsiteY1" fmla="*/ 28100 h 1049049"/>
                <a:gd name="connsiteX2" fmla="*/ 1769521 w 1835836"/>
                <a:gd name="connsiteY2" fmla="*/ 331574 h 1049049"/>
                <a:gd name="connsiteX3" fmla="*/ 1806987 w 1835836"/>
                <a:gd name="connsiteY3" fmla="*/ 457835 h 1049049"/>
                <a:gd name="connsiteX4" fmla="*/ 1653002 w 1835836"/>
                <a:gd name="connsiteY4" fmla="*/ 817135 h 1049049"/>
                <a:gd name="connsiteX5" fmla="*/ 1305317 w 1835836"/>
                <a:gd name="connsiteY5" fmla="*/ 994724 h 1049049"/>
                <a:gd name="connsiteX6" fmla="*/ 1009335 w 1835836"/>
                <a:gd name="connsiteY6" fmla="*/ 984982 h 1049049"/>
                <a:gd name="connsiteX7" fmla="*/ 153610 w 1835836"/>
                <a:gd name="connsiteY7" fmla="*/ 474320 h 1049049"/>
                <a:gd name="connsiteX8" fmla="*/ 28473 w 1835836"/>
                <a:gd name="connsiteY8" fmla="*/ 254020 h 1049049"/>
                <a:gd name="connsiteX9" fmla="*/ 28473 w 1835836"/>
                <a:gd name="connsiteY9" fmla="*/ 127384 h 104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5836" h="1049049">
                  <a:moveTo>
                    <a:pt x="28100" y="127384"/>
                  </a:moveTo>
                  <a:lnTo>
                    <a:pt x="641793" y="28100"/>
                  </a:lnTo>
                  <a:lnTo>
                    <a:pt x="1769521" y="331574"/>
                  </a:lnTo>
                  <a:lnTo>
                    <a:pt x="1806987" y="457835"/>
                  </a:lnTo>
                  <a:cubicBezTo>
                    <a:pt x="1848949" y="599082"/>
                    <a:pt x="1784133" y="750070"/>
                    <a:pt x="1653002" y="817135"/>
                  </a:cubicBezTo>
                  <a:lnTo>
                    <a:pt x="1305317" y="994724"/>
                  </a:lnTo>
                  <a:cubicBezTo>
                    <a:pt x="1211652" y="1042680"/>
                    <a:pt x="1099628" y="1038934"/>
                    <a:pt x="1009335" y="984982"/>
                  </a:cubicBezTo>
                  <a:lnTo>
                    <a:pt x="153610" y="474320"/>
                  </a:lnTo>
                  <a:cubicBezTo>
                    <a:pt x="76056" y="427862"/>
                    <a:pt x="28473" y="344313"/>
                    <a:pt x="28473" y="254020"/>
                  </a:cubicBezTo>
                  <a:lnTo>
                    <a:pt x="28473" y="127384"/>
                  </a:lnTo>
                  <a:close/>
                </a:path>
              </a:pathLst>
            </a:custGeom>
            <a:solidFill>
              <a:srgbClr val="3C82AF"/>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D30A9004-C950-43CF-8F95-5DCD17779313}"/>
                </a:ext>
              </a:extLst>
            </p:cNvPr>
            <p:cNvSpPr/>
            <p:nvPr/>
          </p:nvSpPr>
          <p:spPr>
            <a:xfrm>
              <a:off x="12724229" y="6406218"/>
              <a:ext cx="1798579" cy="974230"/>
            </a:xfrm>
            <a:custGeom>
              <a:avLst/>
              <a:gdLst>
                <a:gd name="connsiteX0" fmla="*/ 1355522 w 1798370"/>
                <a:gd name="connsiteY0" fmla="*/ 180942 h 974117"/>
                <a:gd name="connsiteX1" fmla="*/ 1728308 w 1798370"/>
                <a:gd name="connsiteY1" fmla="*/ 512141 h 974117"/>
                <a:gd name="connsiteX2" fmla="*/ 1679978 w 1798370"/>
                <a:gd name="connsiteY2" fmla="*/ 786018 h 974117"/>
                <a:gd name="connsiteX3" fmla="*/ 1397859 w 1798370"/>
                <a:gd name="connsiteY3" fmla="*/ 930263 h 974117"/>
                <a:gd name="connsiteX4" fmla="*/ 1003715 w 1798370"/>
                <a:gd name="connsiteY4" fmla="*/ 856455 h 974117"/>
                <a:gd name="connsiteX5" fmla="*/ 28100 w 1798370"/>
                <a:gd name="connsiteY5" fmla="*/ 382884 h 974117"/>
                <a:gd name="connsiteX6" fmla="*/ 431234 w 1798370"/>
                <a:gd name="connsiteY6" fmla="*/ 146473 h 974117"/>
                <a:gd name="connsiteX7" fmla="*/ 1355522 w 1798370"/>
                <a:gd name="connsiteY7" fmla="*/ 180942 h 97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8370" h="974117">
                  <a:moveTo>
                    <a:pt x="1355522" y="180942"/>
                  </a:moveTo>
                  <a:cubicBezTo>
                    <a:pt x="1482157" y="268612"/>
                    <a:pt x="1606170" y="381010"/>
                    <a:pt x="1728308" y="512141"/>
                  </a:cubicBezTo>
                  <a:cubicBezTo>
                    <a:pt x="1806987" y="596815"/>
                    <a:pt x="1783010" y="733566"/>
                    <a:pt x="1679978" y="786018"/>
                  </a:cubicBezTo>
                  <a:lnTo>
                    <a:pt x="1397859" y="930263"/>
                  </a:lnTo>
                  <a:cubicBezTo>
                    <a:pt x="1265228" y="998076"/>
                    <a:pt x="1103000" y="968103"/>
                    <a:pt x="1003715" y="856455"/>
                  </a:cubicBezTo>
                  <a:cubicBezTo>
                    <a:pt x="745574" y="565718"/>
                    <a:pt x="415872" y="416978"/>
                    <a:pt x="28100" y="382884"/>
                  </a:cubicBezTo>
                  <a:lnTo>
                    <a:pt x="431234" y="146473"/>
                  </a:lnTo>
                  <a:cubicBezTo>
                    <a:pt x="720097" y="-22874"/>
                    <a:pt x="1080895" y="-9761"/>
                    <a:pt x="1355522" y="180942"/>
                  </a:cubicBezTo>
                  <a:close/>
                </a:path>
              </a:pathLst>
            </a:custGeom>
            <a:solidFill>
              <a:srgbClr val="6EE1FF"/>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3F1E176D-F0D0-4B61-B8E2-97C4735BEA26}"/>
                </a:ext>
              </a:extLst>
            </p:cNvPr>
            <p:cNvSpPr/>
            <p:nvPr/>
          </p:nvSpPr>
          <p:spPr>
            <a:xfrm>
              <a:off x="12952797" y="6414442"/>
              <a:ext cx="861819" cy="449645"/>
            </a:xfrm>
            <a:custGeom>
              <a:avLst/>
              <a:gdLst>
                <a:gd name="connsiteX0" fmla="*/ 100035 w 861719"/>
                <a:gd name="connsiteY0" fmla="*/ 448094 h 449592"/>
                <a:gd name="connsiteX1" fmla="*/ 845609 w 861719"/>
                <a:gd name="connsiteY1" fmla="*/ 44959 h 449592"/>
                <a:gd name="connsiteX2" fmla="*/ 759812 w 861719"/>
                <a:gd name="connsiteY2" fmla="*/ 28100 h 449592"/>
                <a:gd name="connsiteX3" fmla="*/ 28100 w 861719"/>
                <a:gd name="connsiteY3" fmla="*/ 424865 h 449592"/>
                <a:gd name="connsiteX4" fmla="*/ 100035 w 861719"/>
                <a:gd name="connsiteY4" fmla="*/ 448094 h 44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719" h="449592">
                  <a:moveTo>
                    <a:pt x="100035" y="448094"/>
                  </a:moveTo>
                  <a:lnTo>
                    <a:pt x="845609" y="44959"/>
                  </a:lnTo>
                  <a:cubicBezTo>
                    <a:pt x="819383" y="38216"/>
                    <a:pt x="790534" y="32970"/>
                    <a:pt x="759812" y="28100"/>
                  </a:cubicBezTo>
                  <a:lnTo>
                    <a:pt x="28100" y="424865"/>
                  </a:lnTo>
                  <a:lnTo>
                    <a:pt x="100035" y="448094"/>
                  </a:lnTo>
                  <a:close/>
                </a:path>
              </a:pathLst>
            </a:custGeom>
            <a:solidFill>
              <a:srgbClr val="3C82AF"/>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293F346E-E4C3-4DDB-9DFA-E85F40EFD84B}"/>
                </a:ext>
              </a:extLst>
            </p:cNvPr>
            <p:cNvSpPr/>
            <p:nvPr/>
          </p:nvSpPr>
          <p:spPr>
            <a:xfrm>
              <a:off x="12973781" y="6568538"/>
              <a:ext cx="449645" cy="74941"/>
            </a:xfrm>
            <a:custGeom>
              <a:avLst/>
              <a:gdLst>
                <a:gd name="connsiteX0" fmla="*/ 423367 w 449592"/>
                <a:gd name="connsiteY0" fmla="*/ 72216 h 74932"/>
                <a:gd name="connsiteX1" fmla="*/ 427863 w 449592"/>
                <a:gd name="connsiteY1" fmla="*/ 45240 h 74932"/>
                <a:gd name="connsiteX2" fmla="*/ 76431 w 449592"/>
                <a:gd name="connsiteY2" fmla="*/ 45240 h 74932"/>
                <a:gd name="connsiteX3" fmla="*/ 28100 w 449592"/>
                <a:gd name="connsiteY3" fmla="*/ 73714 h 74932"/>
                <a:gd name="connsiteX4" fmla="*/ 423367 w 449592"/>
                <a:gd name="connsiteY4" fmla="*/ 72216 h 74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92" h="74932">
                  <a:moveTo>
                    <a:pt x="423367" y="72216"/>
                  </a:moveTo>
                  <a:lnTo>
                    <a:pt x="427863" y="45240"/>
                  </a:lnTo>
                  <a:cubicBezTo>
                    <a:pt x="290362" y="22386"/>
                    <a:pt x="178714" y="22386"/>
                    <a:pt x="76431" y="45240"/>
                  </a:cubicBezTo>
                  <a:lnTo>
                    <a:pt x="28100" y="73714"/>
                  </a:lnTo>
                  <a:cubicBezTo>
                    <a:pt x="127010" y="51984"/>
                    <a:pt x="289613" y="50110"/>
                    <a:pt x="423367" y="72216"/>
                  </a:cubicBezTo>
                  <a:close/>
                </a:path>
              </a:pathLst>
            </a:custGeom>
            <a:solidFill>
              <a:srgbClr val="3C82AF"/>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4C03EA9A-A0AF-4770-B595-E2FF778D89E9}"/>
                </a:ext>
              </a:extLst>
            </p:cNvPr>
            <p:cNvSpPr/>
            <p:nvPr/>
          </p:nvSpPr>
          <p:spPr>
            <a:xfrm>
              <a:off x="10810240" y="10002"/>
              <a:ext cx="2547987" cy="4046802"/>
            </a:xfrm>
            <a:custGeom>
              <a:avLst/>
              <a:gdLst>
                <a:gd name="connsiteX0" fmla="*/ 28100 w 2547691"/>
                <a:gd name="connsiteY0" fmla="*/ 1470168 h 4046333"/>
                <a:gd name="connsiteX1" fmla="*/ 2530083 w 2547691"/>
                <a:gd name="connsiteY1" fmla="*/ 28100 h 4046333"/>
                <a:gd name="connsiteX2" fmla="*/ 2530083 w 2547691"/>
                <a:gd name="connsiteY2" fmla="*/ 2622249 h 4046333"/>
                <a:gd name="connsiteX3" fmla="*/ 28100 w 2547691"/>
                <a:gd name="connsiteY3" fmla="*/ 4051954 h 4046333"/>
              </a:gdLst>
              <a:ahLst/>
              <a:cxnLst>
                <a:cxn ang="0">
                  <a:pos x="connsiteX0" y="connsiteY0"/>
                </a:cxn>
                <a:cxn ang="0">
                  <a:pos x="connsiteX1" y="connsiteY1"/>
                </a:cxn>
                <a:cxn ang="0">
                  <a:pos x="connsiteX2" y="connsiteY2"/>
                </a:cxn>
                <a:cxn ang="0">
                  <a:pos x="connsiteX3" y="connsiteY3"/>
                </a:cxn>
              </a:cxnLst>
              <a:rect l="l" t="t" r="r" b="b"/>
              <a:pathLst>
                <a:path w="2547691" h="4046333">
                  <a:moveTo>
                    <a:pt x="28100" y="1470168"/>
                  </a:moveTo>
                  <a:lnTo>
                    <a:pt x="2530083" y="28100"/>
                  </a:lnTo>
                  <a:lnTo>
                    <a:pt x="2530083" y="2622249"/>
                  </a:lnTo>
                  <a:lnTo>
                    <a:pt x="28100" y="4051954"/>
                  </a:lnTo>
                  <a:close/>
                </a:path>
              </a:pathLst>
            </a:custGeom>
            <a:solidFill>
              <a:srgbClr val="6EE1FF"/>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B0AA9C0-05D0-42E1-AD9B-D968B9133BC7}"/>
                </a:ext>
              </a:extLst>
            </p:cNvPr>
            <p:cNvSpPr/>
            <p:nvPr/>
          </p:nvSpPr>
          <p:spPr>
            <a:xfrm>
              <a:off x="10810240" y="10001"/>
              <a:ext cx="2547987" cy="1648697"/>
            </a:xfrm>
            <a:custGeom>
              <a:avLst/>
              <a:gdLst>
                <a:gd name="connsiteX0" fmla="*/ 28100 w 2547691"/>
                <a:gd name="connsiteY0" fmla="*/ 1470168 h 1648506"/>
                <a:gd name="connsiteX1" fmla="*/ 2530083 w 2547691"/>
                <a:gd name="connsiteY1" fmla="*/ 28100 h 1648506"/>
                <a:gd name="connsiteX2" fmla="*/ 2530083 w 2547691"/>
                <a:gd name="connsiteY2" fmla="*/ 213931 h 1648506"/>
                <a:gd name="connsiteX3" fmla="*/ 28100 w 2547691"/>
                <a:gd name="connsiteY3" fmla="*/ 1643261 h 1648506"/>
              </a:gdLst>
              <a:ahLst/>
              <a:cxnLst>
                <a:cxn ang="0">
                  <a:pos x="connsiteX0" y="connsiteY0"/>
                </a:cxn>
                <a:cxn ang="0">
                  <a:pos x="connsiteX1" y="connsiteY1"/>
                </a:cxn>
                <a:cxn ang="0">
                  <a:pos x="connsiteX2" y="connsiteY2"/>
                </a:cxn>
                <a:cxn ang="0">
                  <a:pos x="connsiteX3" y="connsiteY3"/>
                </a:cxn>
              </a:cxnLst>
              <a:rect l="l" t="t" r="r" b="b"/>
              <a:pathLst>
                <a:path w="2547691" h="1648506">
                  <a:moveTo>
                    <a:pt x="28100" y="1470168"/>
                  </a:moveTo>
                  <a:lnTo>
                    <a:pt x="2530083" y="28100"/>
                  </a:lnTo>
                  <a:lnTo>
                    <a:pt x="2530083" y="213931"/>
                  </a:lnTo>
                  <a:lnTo>
                    <a:pt x="28100" y="1643261"/>
                  </a:lnTo>
                  <a:close/>
                </a:path>
              </a:pathLst>
            </a:custGeom>
            <a:solidFill>
              <a:srgbClr val="32285F"/>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BAA518BC-3775-4CB8-9423-EA9FE61215CD}"/>
                </a:ext>
              </a:extLst>
            </p:cNvPr>
            <p:cNvSpPr/>
            <p:nvPr/>
          </p:nvSpPr>
          <p:spPr>
            <a:xfrm>
              <a:off x="11029065" y="563553"/>
              <a:ext cx="2098342" cy="2997631"/>
            </a:xfrm>
            <a:custGeom>
              <a:avLst/>
              <a:gdLst>
                <a:gd name="connsiteX0" fmla="*/ 129261 w 2098099"/>
                <a:gd name="connsiteY0" fmla="*/ 1119746 h 2997284"/>
                <a:gd name="connsiteX1" fmla="*/ 2010431 w 2098099"/>
                <a:gd name="connsiteY1" fmla="*/ 35479 h 2997284"/>
                <a:gd name="connsiteX2" fmla="*/ 2092857 w 2098099"/>
                <a:gd name="connsiteY2" fmla="*/ 83060 h 2997284"/>
                <a:gd name="connsiteX3" fmla="*/ 2092857 w 2098099"/>
                <a:gd name="connsiteY3" fmla="*/ 1737936 h 2997284"/>
                <a:gd name="connsiteX4" fmla="*/ 1990950 w 2098099"/>
                <a:gd name="connsiteY4" fmla="*/ 1913652 h 2997284"/>
                <a:gd name="connsiteX5" fmla="*/ 110153 w 2098099"/>
                <a:gd name="connsiteY5" fmla="*/ 2988178 h 2997284"/>
                <a:gd name="connsiteX6" fmla="*/ 28102 w 2098099"/>
                <a:gd name="connsiteY6" fmla="*/ 2940597 h 2997284"/>
                <a:gd name="connsiteX7" fmla="*/ 28102 w 2098099"/>
                <a:gd name="connsiteY7" fmla="*/ 1295087 h 2997284"/>
                <a:gd name="connsiteX8" fmla="*/ 129261 w 2098099"/>
                <a:gd name="connsiteY8" fmla="*/ 1119746 h 299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8099" h="2997284">
                  <a:moveTo>
                    <a:pt x="129261" y="1119746"/>
                  </a:moveTo>
                  <a:lnTo>
                    <a:pt x="2010431" y="35479"/>
                  </a:lnTo>
                  <a:cubicBezTo>
                    <a:pt x="2047149" y="14498"/>
                    <a:pt x="2092857" y="40724"/>
                    <a:pt x="2092857" y="83060"/>
                  </a:cubicBezTo>
                  <a:lnTo>
                    <a:pt x="2092857" y="1737936"/>
                  </a:lnTo>
                  <a:cubicBezTo>
                    <a:pt x="2092857" y="1810620"/>
                    <a:pt x="2053892" y="1877685"/>
                    <a:pt x="1990950" y="1913652"/>
                  </a:cubicBezTo>
                  <a:lnTo>
                    <a:pt x="110153" y="2988178"/>
                  </a:lnTo>
                  <a:cubicBezTo>
                    <a:pt x="73436" y="3009159"/>
                    <a:pt x="28102" y="2982558"/>
                    <a:pt x="28102" y="2940597"/>
                  </a:cubicBezTo>
                  <a:lnTo>
                    <a:pt x="28102" y="1295087"/>
                  </a:lnTo>
                  <a:cubicBezTo>
                    <a:pt x="27728" y="1222778"/>
                    <a:pt x="66318" y="1156088"/>
                    <a:pt x="129261" y="1119746"/>
                  </a:cubicBezTo>
                  <a:close/>
                </a:path>
              </a:pathLst>
            </a:custGeom>
            <a:solidFill>
              <a:srgbClr val="3C82AF"/>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BD56471D-EDBC-43EF-B319-54C742F62C28}"/>
                </a:ext>
              </a:extLst>
            </p:cNvPr>
            <p:cNvSpPr/>
            <p:nvPr/>
          </p:nvSpPr>
          <p:spPr>
            <a:xfrm>
              <a:off x="11853791" y="1852225"/>
              <a:ext cx="524586" cy="674467"/>
            </a:xfrm>
            <a:custGeom>
              <a:avLst/>
              <a:gdLst>
                <a:gd name="connsiteX0" fmla="*/ 487808 w 524524"/>
                <a:gd name="connsiteY0" fmla="*/ 28670 h 674388"/>
                <a:gd name="connsiteX1" fmla="*/ 58447 w 524524"/>
                <a:gd name="connsiteY1" fmla="*/ 100605 h 674388"/>
                <a:gd name="connsiteX2" fmla="*/ 28100 w 524524"/>
                <a:gd name="connsiteY2" fmla="*/ 136573 h 674388"/>
                <a:gd name="connsiteX3" fmla="*/ 28100 w 524524"/>
                <a:gd name="connsiteY3" fmla="*/ 632623 h 674388"/>
                <a:gd name="connsiteX4" fmla="*/ 93665 w 524524"/>
                <a:gd name="connsiteY4" fmla="*/ 654728 h 674388"/>
                <a:gd name="connsiteX5" fmla="*/ 523026 w 524524"/>
                <a:gd name="connsiteY5" fmla="*/ 86743 h 674388"/>
                <a:gd name="connsiteX6" fmla="*/ 487808 w 524524"/>
                <a:gd name="connsiteY6" fmla="*/ 28670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524" h="674388">
                  <a:moveTo>
                    <a:pt x="487808" y="28670"/>
                  </a:moveTo>
                  <a:lnTo>
                    <a:pt x="58447" y="100605"/>
                  </a:lnTo>
                  <a:cubicBezTo>
                    <a:pt x="40838" y="103602"/>
                    <a:pt x="28100" y="118964"/>
                    <a:pt x="28100" y="136573"/>
                  </a:cubicBezTo>
                  <a:lnTo>
                    <a:pt x="28100" y="632623"/>
                  </a:lnTo>
                  <a:cubicBezTo>
                    <a:pt x="28100" y="667467"/>
                    <a:pt x="72684" y="682453"/>
                    <a:pt x="93665" y="654728"/>
                  </a:cubicBezTo>
                  <a:lnTo>
                    <a:pt x="523026" y="86743"/>
                  </a:lnTo>
                  <a:cubicBezTo>
                    <a:pt x="542883" y="60142"/>
                    <a:pt x="520403" y="23050"/>
                    <a:pt x="487808" y="28670"/>
                  </a:cubicBezTo>
                  <a:close/>
                </a:path>
              </a:pathLst>
            </a:custGeom>
            <a:solidFill>
              <a:srgbClr val="30E2AB"/>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F95D3F0D-905E-48F7-BAAD-BA66C4DBA51D}"/>
                </a:ext>
              </a:extLst>
            </p:cNvPr>
            <p:cNvSpPr/>
            <p:nvPr/>
          </p:nvSpPr>
          <p:spPr>
            <a:xfrm>
              <a:off x="11758991" y="3157890"/>
              <a:ext cx="1236523" cy="1948460"/>
            </a:xfrm>
            <a:custGeom>
              <a:avLst/>
              <a:gdLst>
                <a:gd name="connsiteX0" fmla="*/ 28100 w 1236379"/>
                <a:gd name="connsiteY0" fmla="*/ 718224 h 1948234"/>
                <a:gd name="connsiteX1" fmla="*/ 1225514 w 1236379"/>
                <a:gd name="connsiteY1" fmla="*/ 28100 h 1948234"/>
                <a:gd name="connsiteX2" fmla="*/ 1225514 w 1236379"/>
                <a:gd name="connsiteY2" fmla="*/ 1269725 h 1948234"/>
                <a:gd name="connsiteX3" fmla="*/ 28100 w 1236379"/>
                <a:gd name="connsiteY3" fmla="*/ 1953480 h 1948234"/>
              </a:gdLst>
              <a:ahLst/>
              <a:cxnLst>
                <a:cxn ang="0">
                  <a:pos x="connsiteX0" y="connsiteY0"/>
                </a:cxn>
                <a:cxn ang="0">
                  <a:pos x="connsiteX1" y="connsiteY1"/>
                </a:cxn>
                <a:cxn ang="0">
                  <a:pos x="connsiteX2" y="connsiteY2"/>
                </a:cxn>
                <a:cxn ang="0">
                  <a:pos x="connsiteX3" y="connsiteY3"/>
                </a:cxn>
              </a:cxnLst>
              <a:rect l="l" t="t" r="r" b="b"/>
              <a:pathLst>
                <a:path w="1236379" h="1948234">
                  <a:moveTo>
                    <a:pt x="28100" y="718224"/>
                  </a:moveTo>
                  <a:lnTo>
                    <a:pt x="1225514" y="28100"/>
                  </a:lnTo>
                  <a:lnTo>
                    <a:pt x="1225514" y="1269725"/>
                  </a:lnTo>
                  <a:lnTo>
                    <a:pt x="28100" y="1953480"/>
                  </a:lnTo>
                  <a:close/>
                </a:path>
              </a:pathLst>
            </a:custGeom>
            <a:solidFill>
              <a:srgbClr val="6EE1FF"/>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15A7E268-043D-420A-A785-8F74DF98FAA3}"/>
                </a:ext>
              </a:extLst>
            </p:cNvPr>
            <p:cNvSpPr/>
            <p:nvPr/>
          </p:nvSpPr>
          <p:spPr>
            <a:xfrm>
              <a:off x="11907749" y="3396576"/>
              <a:ext cx="936759" cy="636997"/>
            </a:xfrm>
            <a:custGeom>
              <a:avLst/>
              <a:gdLst>
                <a:gd name="connsiteX0" fmla="*/ 28100 w 936651"/>
                <a:gd name="connsiteY0" fmla="*/ 547005 h 636922"/>
                <a:gd name="connsiteX1" fmla="*/ 928409 w 936651"/>
                <a:gd name="connsiteY1" fmla="*/ 28100 h 636922"/>
                <a:gd name="connsiteX2" fmla="*/ 928409 w 936651"/>
                <a:gd name="connsiteY2" fmla="*/ 123638 h 636922"/>
                <a:gd name="connsiteX3" fmla="*/ 28100 w 936651"/>
                <a:gd name="connsiteY3" fmla="*/ 638422 h 636922"/>
              </a:gdLst>
              <a:ahLst/>
              <a:cxnLst>
                <a:cxn ang="0">
                  <a:pos x="connsiteX0" y="connsiteY0"/>
                </a:cxn>
                <a:cxn ang="0">
                  <a:pos x="connsiteX1" y="connsiteY1"/>
                </a:cxn>
                <a:cxn ang="0">
                  <a:pos x="connsiteX2" y="connsiteY2"/>
                </a:cxn>
                <a:cxn ang="0">
                  <a:pos x="connsiteX3" y="connsiteY3"/>
                </a:cxn>
              </a:cxnLst>
              <a:rect l="l" t="t" r="r" b="b"/>
              <a:pathLst>
                <a:path w="936651" h="636922">
                  <a:moveTo>
                    <a:pt x="28100" y="547005"/>
                  </a:moveTo>
                  <a:lnTo>
                    <a:pt x="928409" y="28100"/>
                  </a:lnTo>
                  <a:lnTo>
                    <a:pt x="928409" y="123638"/>
                  </a:lnTo>
                  <a:lnTo>
                    <a:pt x="28100" y="638422"/>
                  </a:lnTo>
                  <a:close/>
                </a:path>
              </a:pathLst>
            </a:custGeom>
            <a:solidFill>
              <a:srgbClr val="32285F"/>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84EE592-E4EE-4174-860E-42CDA214C148}"/>
                </a:ext>
              </a:extLst>
            </p:cNvPr>
            <p:cNvSpPr/>
            <p:nvPr/>
          </p:nvSpPr>
          <p:spPr>
            <a:xfrm>
              <a:off x="11907749" y="3562570"/>
              <a:ext cx="936759" cy="636997"/>
            </a:xfrm>
            <a:custGeom>
              <a:avLst/>
              <a:gdLst>
                <a:gd name="connsiteX0" fmla="*/ 28100 w 936651"/>
                <a:gd name="connsiteY0" fmla="*/ 547005 h 636922"/>
                <a:gd name="connsiteX1" fmla="*/ 928409 w 936651"/>
                <a:gd name="connsiteY1" fmla="*/ 28100 h 636922"/>
                <a:gd name="connsiteX2" fmla="*/ 928409 w 936651"/>
                <a:gd name="connsiteY2" fmla="*/ 123638 h 636922"/>
                <a:gd name="connsiteX3" fmla="*/ 28100 w 936651"/>
                <a:gd name="connsiteY3" fmla="*/ 638047 h 636922"/>
              </a:gdLst>
              <a:ahLst/>
              <a:cxnLst>
                <a:cxn ang="0">
                  <a:pos x="connsiteX0" y="connsiteY0"/>
                </a:cxn>
                <a:cxn ang="0">
                  <a:pos x="connsiteX1" y="connsiteY1"/>
                </a:cxn>
                <a:cxn ang="0">
                  <a:pos x="connsiteX2" y="connsiteY2"/>
                </a:cxn>
                <a:cxn ang="0">
                  <a:pos x="connsiteX3" y="connsiteY3"/>
                </a:cxn>
              </a:cxnLst>
              <a:rect l="l" t="t" r="r" b="b"/>
              <a:pathLst>
                <a:path w="936651" h="636922">
                  <a:moveTo>
                    <a:pt x="28100" y="547005"/>
                  </a:moveTo>
                  <a:lnTo>
                    <a:pt x="928409" y="28100"/>
                  </a:lnTo>
                  <a:lnTo>
                    <a:pt x="928409" y="123638"/>
                  </a:lnTo>
                  <a:lnTo>
                    <a:pt x="28100" y="638047"/>
                  </a:lnTo>
                  <a:close/>
                </a:path>
              </a:pathLst>
            </a:custGeom>
            <a:solidFill>
              <a:srgbClr val="32285F"/>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076B8AC3-AC8A-4C6F-A3C6-F34E8BFB712D}"/>
                </a:ext>
              </a:extLst>
            </p:cNvPr>
            <p:cNvSpPr/>
            <p:nvPr/>
          </p:nvSpPr>
          <p:spPr>
            <a:xfrm>
              <a:off x="11907749" y="3728564"/>
              <a:ext cx="936759" cy="636997"/>
            </a:xfrm>
            <a:custGeom>
              <a:avLst/>
              <a:gdLst>
                <a:gd name="connsiteX0" fmla="*/ 28100 w 936651"/>
                <a:gd name="connsiteY0" fmla="*/ 547004 h 636922"/>
                <a:gd name="connsiteX1" fmla="*/ 928409 w 936651"/>
                <a:gd name="connsiteY1" fmla="*/ 28100 h 636922"/>
                <a:gd name="connsiteX2" fmla="*/ 928409 w 936651"/>
                <a:gd name="connsiteY2" fmla="*/ 123638 h 636922"/>
                <a:gd name="connsiteX3" fmla="*/ 28100 w 936651"/>
                <a:gd name="connsiteY3" fmla="*/ 638047 h 636922"/>
              </a:gdLst>
              <a:ahLst/>
              <a:cxnLst>
                <a:cxn ang="0">
                  <a:pos x="connsiteX0" y="connsiteY0"/>
                </a:cxn>
                <a:cxn ang="0">
                  <a:pos x="connsiteX1" y="connsiteY1"/>
                </a:cxn>
                <a:cxn ang="0">
                  <a:pos x="connsiteX2" y="connsiteY2"/>
                </a:cxn>
                <a:cxn ang="0">
                  <a:pos x="connsiteX3" y="connsiteY3"/>
                </a:cxn>
              </a:cxnLst>
              <a:rect l="l" t="t" r="r" b="b"/>
              <a:pathLst>
                <a:path w="936651" h="636922">
                  <a:moveTo>
                    <a:pt x="28100" y="547004"/>
                  </a:moveTo>
                  <a:lnTo>
                    <a:pt x="928409" y="28100"/>
                  </a:lnTo>
                  <a:lnTo>
                    <a:pt x="928409" y="123638"/>
                  </a:lnTo>
                  <a:lnTo>
                    <a:pt x="28100" y="638047"/>
                  </a:lnTo>
                  <a:close/>
                </a:path>
              </a:pathLst>
            </a:custGeom>
            <a:solidFill>
              <a:srgbClr val="32285F"/>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D34E4404-ADDE-4BBB-A3CD-946B3D7E2CEC}"/>
                </a:ext>
              </a:extLst>
            </p:cNvPr>
            <p:cNvSpPr/>
            <p:nvPr/>
          </p:nvSpPr>
          <p:spPr>
            <a:xfrm>
              <a:off x="11907749" y="3894557"/>
              <a:ext cx="936759" cy="636997"/>
            </a:xfrm>
            <a:custGeom>
              <a:avLst/>
              <a:gdLst>
                <a:gd name="connsiteX0" fmla="*/ 28100 w 936651"/>
                <a:gd name="connsiteY0" fmla="*/ 547004 h 636922"/>
                <a:gd name="connsiteX1" fmla="*/ 928409 w 936651"/>
                <a:gd name="connsiteY1" fmla="*/ 28100 h 636922"/>
                <a:gd name="connsiteX2" fmla="*/ 928409 w 936651"/>
                <a:gd name="connsiteY2" fmla="*/ 123638 h 636922"/>
                <a:gd name="connsiteX3" fmla="*/ 28100 w 936651"/>
                <a:gd name="connsiteY3" fmla="*/ 638047 h 636922"/>
              </a:gdLst>
              <a:ahLst/>
              <a:cxnLst>
                <a:cxn ang="0">
                  <a:pos x="connsiteX0" y="connsiteY0"/>
                </a:cxn>
                <a:cxn ang="0">
                  <a:pos x="connsiteX1" y="connsiteY1"/>
                </a:cxn>
                <a:cxn ang="0">
                  <a:pos x="connsiteX2" y="connsiteY2"/>
                </a:cxn>
                <a:cxn ang="0">
                  <a:pos x="connsiteX3" y="connsiteY3"/>
                </a:cxn>
              </a:cxnLst>
              <a:rect l="l" t="t" r="r" b="b"/>
              <a:pathLst>
                <a:path w="936651" h="636922">
                  <a:moveTo>
                    <a:pt x="28100" y="547004"/>
                  </a:moveTo>
                  <a:lnTo>
                    <a:pt x="928409" y="28100"/>
                  </a:lnTo>
                  <a:lnTo>
                    <a:pt x="928409" y="123638"/>
                  </a:lnTo>
                  <a:lnTo>
                    <a:pt x="28100" y="638047"/>
                  </a:lnTo>
                  <a:close/>
                </a:path>
              </a:pathLst>
            </a:custGeom>
            <a:solidFill>
              <a:srgbClr val="32285F"/>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67FD0344-B684-4990-9BD4-2A0F04D82E3A}"/>
                </a:ext>
              </a:extLst>
            </p:cNvPr>
            <p:cNvSpPr/>
            <p:nvPr/>
          </p:nvSpPr>
          <p:spPr>
            <a:xfrm>
              <a:off x="11907749" y="4063924"/>
              <a:ext cx="936759" cy="786878"/>
            </a:xfrm>
            <a:custGeom>
              <a:avLst/>
              <a:gdLst>
                <a:gd name="connsiteX0" fmla="*/ 28100 w 936651"/>
                <a:gd name="connsiteY0" fmla="*/ 547004 h 786787"/>
                <a:gd name="connsiteX1" fmla="*/ 928409 w 936651"/>
                <a:gd name="connsiteY1" fmla="*/ 28100 h 786787"/>
                <a:gd name="connsiteX2" fmla="*/ 928409 w 936651"/>
                <a:gd name="connsiteY2" fmla="*/ 275001 h 786787"/>
                <a:gd name="connsiteX3" fmla="*/ 28100 w 936651"/>
                <a:gd name="connsiteY3" fmla="*/ 789410 h 786787"/>
              </a:gdLst>
              <a:ahLst/>
              <a:cxnLst>
                <a:cxn ang="0">
                  <a:pos x="connsiteX0" y="connsiteY0"/>
                </a:cxn>
                <a:cxn ang="0">
                  <a:pos x="connsiteX1" y="connsiteY1"/>
                </a:cxn>
                <a:cxn ang="0">
                  <a:pos x="connsiteX2" y="connsiteY2"/>
                </a:cxn>
                <a:cxn ang="0">
                  <a:pos x="connsiteX3" y="connsiteY3"/>
                </a:cxn>
              </a:cxnLst>
              <a:rect l="l" t="t" r="r" b="b"/>
              <a:pathLst>
                <a:path w="936651" h="786787">
                  <a:moveTo>
                    <a:pt x="28100" y="547004"/>
                  </a:moveTo>
                  <a:lnTo>
                    <a:pt x="928409" y="28100"/>
                  </a:lnTo>
                  <a:lnTo>
                    <a:pt x="928409" y="275001"/>
                  </a:lnTo>
                  <a:lnTo>
                    <a:pt x="28100" y="789410"/>
                  </a:lnTo>
                  <a:close/>
                </a:path>
              </a:pathLst>
            </a:custGeom>
            <a:solidFill>
              <a:srgbClr val="32285F"/>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EF6BB72E-A6F3-4194-9810-7A11DFD0C9E7}"/>
                </a:ext>
              </a:extLst>
            </p:cNvPr>
            <p:cNvSpPr/>
            <p:nvPr/>
          </p:nvSpPr>
          <p:spPr>
            <a:xfrm>
              <a:off x="3984633" y="10696933"/>
              <a:ext cx="974230" cy="674467"/>
            </a:xfrm>
            <a:custGeom>
              <a:avLst/>
              <a:gdLst>
                <a:gd name="connsiteX0" fmla="*/ 853477 w 974117"/>
                <a:gd name="connsiteY0" fmla="*/ 247276 h 674388"/>
                <a:gd name="connsiteX1" fmla="*/ 839614 w 974117"/>
                <a:gd name="connsiteY1" fmla="*/ 239783 h 674388"/>
                <a:gd name="connsiteX2" fmla="*/ 490056 w 974117"/>
                <a:gd name="connsiteY2" fmla="*/ 28100 h 674388"/>
                <a:gd name="connsiteX3" fmla="*/ 28100 w 974117"/>
                <a:gd name="connsiteY3" fmla="*/ 509539 h 674388"/>
                <a:gd name="connsiteX4" fmla="*/ 224047 w 974117"/>
                <a:gd name="connsiteY4" fmla="*/ 620438 h 674388"/>
                <a:gd name="connsiteX5" fmla="*/ 807768 w 974117"/>
                <a:gd name="connsiteY5" fmla="*/ 589341 h 674388"/>
                <a:gd name="connsiteX6" fmla="*/ 853477 w 974117"/>
                <a:gd name="connsiteY6" fmla="*/ 247276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117" h="674388">
                  <a:moveTo>
                    <a:pt x="853477" y="247276"/>
                  </a:moveTo>
                  <a:cubicBezTo>
                    <a:pt x="848981" y="244653"/>
                    <a:pt x="844485" y="242032"/>
                    <a:pt x="839614" y="239783"/>
                  </a:cubicBezTo>
                  <a:lnTo>
                    <a:pt x="490056" y="28100"/>
                  </a:lnTo>
                  <a:lnTo>
                    <a:pt x="28100" y="509539"/>
                  </a:lnTo>
                  <a:lnTo>
                    <a:pt x="224047" y="620438"/>
                  </a:lnTo>
                  <a:cubicBezTo>
                    <a:pt x="378782" y="699492"/>
                    <a:pt x="635424" y="686753"/>
                    <a:pt x="807768" y="589341"/>
                  </a:cubicBezTo>
                  <a:cubicBezTo>
                    <a:pt x="985357" y="488558"/>
                    <a:pt x="1005964" y="335697"/>
                    <a:pt x="853477" y="247276"/>
                  </a:cubicBezTo>
                  <a:close/>
                </a:path>
              </a:pathLst>
            </a:custGeom>
            <a:solidFill>
              <a:srgbClr val="C8E6EB"/>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D1B3E816-E9AE-4D39-89E8-530F5B0B9049}"/>
                </a:ext>
              </a:extLst>
            </p:cNvPr>
            <p:cNvSpPr/>
            <p:nvPr/>
          </p:nvSpPr>
          <p:spPr>
            <a:xfrm>
              <a:off x="3876408" y="10720795"/>
              <a:ext cx="936759" cy="636997"/>
            </a:xfrm>
            <a:custGeom>
              <a:avLst/>
              <a:gdLst>
                <a:gd name="connsiteX0" fmla="*/ 906963 w 936651"/>
                <a:gd name="connsiteY0" fmla="*/ 268215 h 636922"/>
                <a:gd name="connsiteX1" fmla="*/ 511445 w 936651"/>
                <a:gd name="connsiteY1" fmla="*/ 555686 h 636922"/>
                <a:gd name="connsiteX2" fmla="*/ 59460 w 936651"/>
                <a:gd name="connsiteY2" fmla="*/ 369181 h 636922"/>
                <a:gd name="connsiteX3" fmla="*/ 454978 w 936651"/>
                <a:gd name="connsiteY3" fmla="*/ 81710 h 636922"/>
                <a:gd name="connsiteX4" fmla="*/ 906963 w 936651"/>
                <a:gd name="connsiteY4" fmla="*/ 268215 h 636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651" h="636922">
                  <a:moveTo>
                    <a:pt x="906963" y="268215"/>
                  </a:moveTo>
                  <a:cubicBezTo>
                    <a:pt x="922556" y="399100"/>
                    <a:pt x="745476" y="527805"/>
                    <a:pt x="511445" y="555686"/>
                  </a:cubicBezTo>
                  <a:cubicBezTo>
                    <a:pt x="277414" y="583567"/>
                    <a:pt x="75053" y="500066"/>
                    <a:pt x="59460" y="369181"/>
                  </a:cubicBezTo>
                  <a:cubicBezTo>
                    <a:pt x="43867" y="238296"/>
                    <a:pt x="220947" y="109591"/>
                    <a:pt x="454978" y="81710"/>
                  </a:cubicBezTo>
                  <a:cubicBezTo>
                    <a:pt x="689009" y="53829"/>
                    <a:pt x="891370" y="137331"/>
                    <a:pt x="906963" y="268215"/>
                  </a:cubicBezTo>
                  <a:close/>
                </a:path>
              </a:pathLst>
            </a:custGeom>
            <a:solidFill>
              <a:srgbClr val="DB801D"/>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4F9DDBDC-5ED6-4806-BF34-6E6B15E14F80}"/>
                </a:ext>
              </a:extLst>
            </p:cNvPr>
            <p:cNvSpPr/>
            <p:nvPr/>
          </p:nvSpPr>
          <p:spPr>
            <a:xfrm>
              <a:off x="3907444" y="10924753"/>
              <a:ext cx="112411" cy="149881"/>
            </a:xfrm>
            <a:custGeom>
              <a:avLst/>
              <a:gdLst>
                <a:gd name="connsiteX0" fmla="*/ 28099 w 112398"/>
                <a:gd name="connsiteY0" fmla="*/ 28100 h 149864"/>
                <a:gd name="connsiteX1" fmla="*/ 93290 w 112398"/>
                <a:gd name="connsiteY1" fmla="*/ 28100 h 149864"/>
                <a:gd name="connsiteX2" fmla="*/ 93290 w 112398"/>
                <a:gd name="connsiteY2" fmla="*/ 152861 h 149864"/>
                <a:gd name="connsiteX3" fmla="*/ 28099 w 112398"/>
                <a:gd name="connsiteY3" fmla="*/ 152861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099" y="28100"/>
                  </a:moveTo>
                  <a:lnTo>
                    <a:pt x="93290" y="28100"/>
                  </a:lnTo>
                  <a:lnTo>
                    <a:pt x="93290" y="152861"/>
                  </a:lnTo>
                  <a:lnTo>
                    <a:pt x="28099" y="152861"/>
                  </a:lnTo>
                  <a:close/>
                </a:path>
              </a:pathLst>
            </a:custGeom>
            <a:solidFill>
              <a:srgbClr val="DB801D"/>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0F5AE3CA-BB95-4AAE-AE66-92A413AF030E}"/>
                </a:ext>
              </a:extLst>
            </p:cNvPr>
            <p:cNvSpPr/>
            <p:nvPr/>
          </p:nvSpPr>
          <p:spPr>
            <a:xfrm>
              <a:off x="4691325" y="10868547"/>
              <a:ext cx="112411" cy="149881"/>
            </a:xfrm>
            <a:custGeom>
              <a:avLst/>
              <a:gdLst>
                <a:gd name="connsiteX0" fmla="*/ 28100 w 112398"/>
                <a:gd name="connsiteY0" fmla="*/ 28100 h 149864"/>
                <a:gd name="connsiteX1" fmla="*/ 93290 w 112398"/>
                <a:gd name="connsiteY1" fmla="*/ 28100 h 149864"/>
                <a:gd name="connsiteX2" fmla="*/ 93290 w 112398"/>
                <a:gd name="connsiteY2" fmla="*/ 134128 h 149864"/>
                <a:gd name="connsiteX3" fmla="*/ 28100 w 112398"/>
                <a:gd name="connsiteY3" fmla="*/ 134128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100" y="28100"/>
                  </a:moveTo>
                  <a:lnTo>
                    <a:pt x="93290" y="28100"/>
                  </a:lnTo>
                  <a:lnTo>
                    <a:pt x="93290" y="134128"/>
                  </a:lnTo>
                  <a:lnTo>
                    <a:pt x="28100" y="134128"/>
                  </a:lnTo>
                  <a:close/>
                </a:path>
              </a:pathLst>
            </a:custGeom>
            <a:solidFill>
              <a:srgbClr val="DB801D"/>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864681C2-C2BA-41A6-B7F1-9F458B8CCBEA}"/>
                </a:ext>
              </a:extLst>
            </p:cNvPr>
            <p:cNvSpPr/>
            <p:nvPr/>
          </p:nvSpPr>
          <p:spPr>
            <a:xfrm>
              <a:off x="3907216" y="10662108"/>
              <a:ext cx="899289" cy="524586"/>
            </a:xfrm>
            <a:custGeom>
              <a:avLst/>
              <a:gdLst>
                <a:gd name="connsiteX0" fmla="*/ 775027 w 899185"/>
                <a:gd name="connsiteY0" fmla="*/ 88023 h 524524"/>
                <a:gd name="connsiteX1" fmla="*/ 176320 w 899185"/>
                <a:gd name="connsiteY1" fmla="*/ 110876 h 524524"/>
                <a:gd name="connsiteX2" fmla="*/ 130237 w 899185"/>
                <a:gd name="connsiteY2" fmla="*/ 452942 h 524524"/>
                <a:gd name="connsiteX3" fmla="*/ 728944 w 899185"/>
                <a:gd name="connsiteY3" fmla="*/ 430088 h 524524"/>
                <a:gd name="connsiteX4" fmla="*/ 775027 w 899185"/>
                <a:gd name="connsiteY4" fmla="*/ 88023 h 5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85" h="524524">
                  <a:moveTo>
                    <a:pt x="775027" y="88023"/>
                  </a:moveTo>
                  <a:cubicBezTo>
                    <a:pt x="622541" y="-23"/>
                    <a:pt x="354284" y="10093"/>
                    <a:pt x="176320" y="110876"/>
                  </a:cubicBezTo>
                  <a:cubicBezTo>
                    <a:pt x="-1644" y="211660"/>
                    <a:pt x="-22250" y="364522"/>
                    <a:pt x="130237" y="452942"/>
                  </a:cubicBezTo>
                  <a:cubicBezTo>
                    <a:pt x="282723" y="540987"/>
                    <a:pt x="550981" y="530872"/>
                    <a:pt x="728944" y="430088"/>
                  </a:cubicBezTo>
                  <a:cubicBezTo>
                    <a:pt x="907283" y="329304"/>
                    <a:pt x="927889" y="176068"/>
                    <a:pt x="775027" y="88023"/>
                  </a:cubicBezTo>
                  <a:close/>
                </a:path>
              </a:pathLst>
            </a:custGeom>
            <a:solidFill>
              <a:srgbClr val="F8BA40"/>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C5A060A6-0F03-495D-A4C6-236E5376339E}"/>
                </a:ext>
              </a:extLst>
            </p:cNvPr>
            <p:cNvSpPr/>
            <p:nvPr/>
          </p:nvSpPr>
          <p:spPr>
            <a:xfrm>
              <a:off x="4077472" y="10762536"/>
              <a:ext cx="562056" cy="299763"/>
            </a:xfrm>
            <a:custGeom>
              <a:avLst/>
              <a:gdLst>
                <a:gd name="connsiteX0" fmla="*/ 475907 w 561990"/>
                <a:gd name="connsiteY0" fmla="*/ 61788 h 299728"/>
                <a:gd name="connsiteX1" fmla="*/ 116982 w 561990"/>
                <a:gd name="connsiteY1" fmla="*/ 74528 h 299728"/>
                <a:gd name="connsiteX2" fmla="*/ 89632 w 561990"/>
                <a:gd name="connsiteY2" fmla="*/ 266354 h 299728"/>
                <a:gd name="connsiteX3" fmla="*/ 448556 w 561990"/>
                <a:gd name="connsiteY3" fmla="*/ 253615 h 299728"/>
                <a:gd name="connsiteX4" fmla="*/ 475907 w 561990"/>
                <a:gd name="connsiteY4" fmla="*/ 61788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0" h="299728">
                  <a:moveTo>
                    <a:pt x="475907" y="61788"/>
                  </a:moveTo>
                  <a:cubicBezTo>
                    <a:pt x="384490" y="12334"/>
                    <a:pt x="223760" y="17954"/>
                    <a:pt x="116982" y="74528"/>
                  </a:cubicBezTo>
                  <a:cubicBezTo>
                    <a:pt x="10204" y="131101"/>
                    <a:pt x="-2160" y="216898"/>
                    <a:pt x="89632" y="266354"/>
                  </a:cubicBezTo>
                  <a:cubicBezTo>
                    <a:pt x="181049" y="315809"/>
                    <a:pt x="341778" y="310188"/>
                    <a:pt x="448556" y="253615"/>
                  </a:cubicBezTo>
                  <a:cubicBezTo>
                    <a:pt x="554960" y="196666"/>
                    <a:pt x="567324" y="110870"/>
                    <a:pt x="475907" y="61788"/>
                  </a:cubicBezTo>
                  <a:close/>
                </a:path>
              </a:pathLst>
            </a:custGeom>
            <a:solidFill>
              <a:srgbClr val="F8BA40"/>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59F34D2D-73AF-49E7-9DD7-1515730B07B0}"/>
                </a:ext>
              </a:extLst>
            </p:cNvPr>
            <p:cNvSpPr/>
            <p:nvPr/>
          </p:nvSpPr>
          <p:spPr>
            <a:xfrm>
              <a:off x="4077578" y="10762161"/>
              <a:ext cx="562056" cy="224822"/>
            </a:xfrm>
            <a:custGeom>
              <a:avLst/>
              <a:gdLst>
                <a:gd name="connsiteX0" fmla="*/ 116877 w 561990"/>
                <a:gd name="connsiteY0" fmla="*/ 118362 h 224796"/>
                <a:gd name="connsiteX1" fmla="*/ 475802 w 561990"/>
                <a:gd name="connsiteY1" fmla="*/ 105624 h 224796"/>
                <a:gd name="connsiteX2" fmla="*/ 533874 w 561990"/>
                <a:gd name="connsiteY2" fmla="*/ 166694 h 224796"/>
                <a:gd name="connsiteX3" fmla="*/ 475802 w 561990"/>
                <a:gd name="connsiteY3" fmla="*/ 61789 h 224796"/>
                <a:gd name="connsiteX4" fmla="*/ 116877 w 561990"/>
                <a:gd name="connsiteY4" fmla="*/ 74527 h 224796"/>
                <a:gd name="connsiteX5" fmla="*/ 31454 w 561990"/>
                <a:gd name="connsiteY5" fmla="*/ 204910 h 224796"/>
                <a:gd name="connsiteX6" fmla="*/ 116877 w 561990"/>
                <a:gd name="connsiteY6" fmla="*/ 118362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90" h="224796">
                  <a:moveTo>
                    <a:pt x="116877" y="118362"/>
                  </a:moveTo>
                  <a:cubicBezTo>
                    <a:pt x="223655" y="61789"/>
                    <a:pt x="384010" y="56169"/>
                    <a:pt x="475802" y="105624"/>
                  </a:cubicBezTo>
                  <a:cubicBezTo>
                    <a:pt x="507273" y="122484"/>
                    <a:pt x="526381" y="143840"/>
                    <a:pt x="533874" y="166694"/>
                  </a:cubicBezTo>
                  <a:cubicBezTo>
                    <a:pt x="545488" y="128104"/>
                    <a:pt x="526755" y="89514"/>
                    <a:pt x="475802" y="61789"/>
                  </a:cubicBezTo>
                  <a:cubicBezTo>
                    <a:pt x="384384" y="12334"/>
                    <a:pt x="223655" y="17953"/>
                    <a:pt x="116877" y="74527"/>
                  </a:cubicBezTo>
                  <a:cubicBezTo>
                    <a:pt x="46815" y="111618"/>
                    <a:pt x="17592" y="161449"/>
                    <a:pt x="31454" y="204910"/>
                  </a:cubicBezTo>
                  <a:cubicBezTo>
                    <a:pt x="40821" y="174561"/>
                    <a:pt x="69669" y="143465"/>
                    <a:pt x="116877" y="118362"/>
                  </a:cubicBezTo>
                  <a:close/>
                </a:path>
              </a:pathLst>
            </a:custGeom>
            <a:solidFill>
              <a:srgbClr val="DB801D"/>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9818FB49-BBA7-4BC4-B269-AC91A8672031}"/>
                </a:ext>
              </a:extLst>
            </p:cNvPr>
            <p:cNvSpPr/>
            <p:nvPr/>
          </p:nvSpPr>
          <p:spPr>
            <a:xfrm>
              <a:off x="3876415" y="10551051"/>
              <a:ext cx="936759" cy="636997"/>
            </a:xfrm>
            <a:custGeom>
              <a:avLst/>
              <a:gdLst>
                <a:gd name="connsiteX0" fmla="*/ 906963 w 936651"/>
                <a:gd name="connsiteY0" fmla="*/ 268215 h 636922"/>
                <a:gd name="connsiteX1" fmla="*/ 511445 w 936651"/>
                <a:gd name="connsiteY1" fmla="*/ 555686 h 636922"/>
                <a:gd name="connsiteX2" fmla="*/ 59460 w 936651"/>
                <a:gd name="connsiteY2" fmla="*/ 369181 h 636922"/>
                <a:gd name="connsiteX3" fmla="*/ 454978 w 936651"/>
                <a:gd name="connsiteY3" fmla="*/ 81710 h 636922"/>
                <a:gd name="connsiteX4" fmla="*/ 906963 w 936651"/>
                <a:gd name="connsiteY4" fmla="*/ 268215 h 636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651" h="636922">
                  <a:moveTo>
                    <a:pt x="906963" y="268215"/>
                  </a:moveTo>
                  <a:cubicBezTo>
                    <a:pt x="922556" y="399101"/>
                    <a:pt x="745476" y="527805"/>
                    <a:pt x="511445" y="555686"/>
                  </a:cubicBezTo>
                  <a:cubicBezTo>
                    <a:pt x="277414" y="583567"/>
                    <a:pt x="75053" y="500066"/>
                    <a:pt x="59460" y="369181"/>
                  </a:cubicBezTo>
                  <a:cubicBezTo>
                    <a:pt x="43867" y="238296"/>
                    <a:pt x="220947" y="109591"/>
                    <a:pt x="454978" y="81710"/>
                  </a:cubicBezTo>
                  <a:cubicBezTo>
                    <a:pt x="689009" y="53829"/>
                    <a:pt x="891370" y="137331"/>
                    <a:pt x="906963" y="268215"/>
                  </a:cubicBezTo>
                  <a:close/>
                </a:path>
              </a:pathLst>
            </a:custGeom>
            <a:solidFill>
              <a:srgbClr val="DB801D"/>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C9F7562-4B22-4DD1-AD30-E070073A66AB}"/>
                </a:ext>
              </a:extLst>
            </p:cNvPr>
            <p:cNvSpPr/>
            <p:nvPr/>
          </p:nvSpPr>
          <p:spPr>
            <a:xfrm>
              <a:off x="3907444" y="10755386"/>
              <a:ext cx="112411" cy="149881"/>
            </a:xfrm>
            <a:custGeom>
              <a:avLst/>
              <a:gdLst>
                <a:gd name="connsiteX0" fmla="*/ 28099 w 112398"/>
                <a:gd name="connsiteY0" fmla="*/ 28099 h 149864"/>
                <a:gd name="connsiteX1" fmla="*/ 93290 w 112398"/>
                <a:gd name="connsiteY1" fmla="*/ 28099 h 149864"/>
                <a:gd name="connsiteX2" fmla="*/ 93290 w 112398"/>
                <a:gd name="connsiteY2" fmla="*/ 152861 h 149864"/>
                <a:gd name="connsiteX3" fmla="*/ 28099 w 112398"/>
                <a:gd name="connsiteY3" fmla="*/ 152861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099" y="28099"/>
                  </a:moveTo>
                  <a:lnTo>
                    <a:pt x="93290" y="28099"/>
                  </a:lnTo>
                  <a:lnTo>
                    <a:pt x="93290" y="152861"/>
                  </a:lnTo>
                  <a:lnTo>
                    <a:pt x="28099" y="152861"/>
                  </a:lnTo>
                  <a:close/>
                </a:path>
              </a:pathLst>
            </a:custGeom>
            <a:solidFill>
              <a:srgbClr val="DB801D"/>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029032CB-B26B-406A-82A4-C339A8141C88}"/>
                </a:ext>
              </a:extLst>
            </p:cNvPr>
            <p:cNvSpPr/>
            <p:nvPr/>
          </p:nvSpPr>
          <p:spPr>
            <a:xfrm>
              <a:off x="4691325" y="10698806"/>
              <a:ext cx="112411" cy="149881"/>
            </a:xfrm>
            <a:custGeom>
              <a:avLst/>
              <a:gdLst>
                <a:gd name="connsiteX0" fmla="*/ 28100 w 112398"/>
                <a:gd name="connsiteY0" fmla="*/ 28100 h 149864"/>
                <a:gd name="connsiteX1" fmla="*/ 93290 w 112398"/>
                <a:gd name="connsiteY1" fmla="*/ 28100 h 149864"/>
                <a:gd name="connsiteX2" fmla="*/ 93290 w 112398"/>
                <a:gd name="connsiteY2" fmla="*/ 134128 h 149864"/>
                <a:gd name="connsiteX3" fmla="*/ 28100 w 112398"/>
                <a:gd name="connsiteY3" fmla="*/ 134128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100" y="28100"/>
                  </a:moveTo>
                  <a:lnTo>
                    <a:pt x="93290" y="28100"/>
                  </a:lnTo>
                  <a:lnTo>
                    <a:pt x="93290" y="134128"/>
                  </a:lnTo>
                  <a:lnTo>
                    <a:pt x="28100" y="134128"/>
                  </a:lnTo>
                  <a:close/>
                </a:path>
              </a:pathLst>
            </a:custGeom>
            <a:solidFill>
              <a:srgbClr val="DB801D"/>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889F0212-8DBA-4C50-B4ED-C0E0396A4BA3}"/>
                </a:ext>
              </a:extLst>
            </p:cNvPr>
            <p:cNvSpPr/>
            <p:nvPr/>
          </p:nvSpPr>
          <p:spPr>
            <a:xfrm>
              <a:off x="3907216" y="10492367"/>
              <a:ext cx="899289" cy="524586"/>
            </a:xfrm>
            <a:custGeom>
              <a:avLst/>
              <a:gdLst>
                <a:gd name="connsiteX0" fmla="*/ 775027 w 899185"/>
                <a:gd name="connsiteY0" fmla="*/ 88023 h 524524"/>
                <a:gd name="connsiteX1" fmla="*/ 176320 w 899185"/>
                <a:gd name="connsiteY1" fmla="*/ 110876 h 524524"/>
                <a:gd name="connsiteX2" fmla="*/ 130237 w 899185"/>
                <a:gd name="connsiteY2" fmla="*/ 452942 h 524524"/>
                <a:gd name="connsiteX3" fmla="*/ 728944 w 899185"/>
                <a:gd name="connsiteY3" fmla="*/ 430088 h 524524"/>
                <a:gd name="connsiteX4" fmla="*/ 775027 w 899185"/>
                <a:gd name="connsiteY4" fmla="*/ 88023 h 5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85" h="524524">
                  <a:moveTo>
                    <a:pt x="775027" y="88023"/>
                  </a:moveTo>
                  <a:cubicBezTo>
                    <a:pt x="622541" y="-23"/>
                    <a:pt x="354284" y="10093"/>
                    <a:pt x="176320" y="110876"/>
                  </a:cubicBezTo>
                  <a:cubicBezTo>
                    <a:pt x="-1644" y="211660"/>
                    <a:pt x="-22250" y="364522"/>
                    <a:pt x="130237" y="452942"/>
                  </a:cubicBezTo>
                  <a:cubicBezTo>
                    <a:pt x="282723" y="540987"/>
                    <a:pt x="550981" y="530872"/>
                    <a:pt x="728944" y="430088"/>
                  </a:cubicBezTo>
                  <a:cubicBezTo>
                    <a:pt x="907283" y="329304"/>
                    <a:pt x="927889" y="176442"/>
                    <a:pt x="775027" y="88023"/>
                  </a:cubicBezTo>
                  <a:close/>
                </a:path>
              </a:pathLst>
            </a:custGeom>
            <a:solidFill>
              <a:srgbClr val="F8BA40"/>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086BAD7-EFF4-42F9-80C0-F89AF5247F5A}"/>
                </a:ext>
              </a:extLst>
            </p:cNvPr>
            <p:cNvSpPr/>
            <p:nvPr/>
          </p:nvSpPr>
          <p:spPr>
            <a:xfrm>
              <a:off x="4077472" y="10592795"/>
              <a:ext cx="562056" cy="299763"/>
            </a:xfrm>
            <a:custGeom>
              <a:avLst/>
              <a:gdLst>
                <a:gd name="connsiteX0" fmla="*/ 475907 w 561990"/>
                <a:gd name="connsiteY0" fmla="*/ 61788 h 299728"/>
                <a:gd name="connsiteX1" fmla="*/ 116982 w 561990"/>
                <a:gd name="connsiteY1" fmla="*/ 74528 h 299728"/>
                <a:gd name="connsiteX2" fmla="*/ 89632 w 561990"/>
                <a:gd name="connsiteY2" fmla="*/ 266354 h 299728"/>
                <a:gd name="connsiteX3" fmla="*/ 448556 w 561990"/>
                <a:gd name="connsiteY3" fmla="*/ 253615 h 299728"/>
                <a:gd name="connsiteX4" fmla="*/ 475907 w 561990"/>
                <a:gd name="connsiteY4" fmla="*/ 61788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0" h="299728">
                  <a:moveTo>
                    <a:pt x="475907" y="61788"/>
                  </a:moveTo>
                  <a:cubicBezTo>
                    <a:pt x="384490" y="12334"/>
                    <a:pt x="223760" y="17954"/>
                    <a:pt x="116982" y="74528"/>
                  </a:cubicBezTo>
                  <a:cubicBezTo>
                    <a:pt x="10204" y="131101"/>
                    <a:pt x="-2160" y="216898"/>
                    <a:pt x="89632" y="266354"/>
                  </a:cubicBezTo>
                  <a:cubicBezTo>
                    <a:pt x="181049" y="315808"/>
                    <a:pt x="341778" y="310188"/>
                    <a:pt x="448556" y="253615"/>
                  </a:cubicBezTo>
                  <a:cubicBezTo>
                    <a:pt x="554960" y="197041"/>
                    <a:pt x="567324" y="110870"/>
                    <a:pt x="475907" y="61788"/>
                  </a:cubicBezTo>
                  <a:close/>
                </a:path>
              </a:pathLst>
            </a:custGeom>
            <a:solidFill>
              <a:srgbClr val="F8BA40"/>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69ED3775-C91D-42DB-AA60-75FBCC26C1E7}"/>
                </a:ext>
              </a:extLst>
            </p:cNvPr>
            <p:cNvSpPr/>
            <p:nvPr/>
          </p:nvSpPr>
          <p:spPr>
            <a:xfrm>
              <a:off x="4077578" y="10592420"/>
              <a:ext cx="562056" cy="224822"/>
            </a:xfrm>
            <a:custGeom>
              <a:avLst/>
              <a:gdLst>
                <a:gd name="connsiteX0" fmla="*/ 116877 w 561990"/>
                <a:gd name="connsiteY0" fmla="*/ 118362 h 224796"/>
                <a:gd name="connsiteX1" fmla="*/ 475802 w 561990"/>
                <a:gd name="connsiteY1" fmla="*/ 105624 h 224796"/>
                <a:gd name="connsiteX2" fmla="*/ 533874 w 561990"/>
                <a:gd name="connsiteY2" fmla="*/ 166694 h 224796"/>
                <a:gd name="connsiteX3" fmla="*/ 475802 w 561990"/>
                <a:gd name="connsiteY3" fmla="*/ 61789 h 224796"/>
                <a:gd name="connsiteX4" fmla="*/ 116877 w 561990"/>
                <a:gd name="connsiteY4" fmla="*/ 74527 h 224796"/>
                <a:gd name="connsiteX5" fmla="*/ 31454 w 561990"/>
                <a:gd name="connsiteY5" fmla="*/ 204910 h 224796"/>
                <a:gd name="connsiteX6" fmla="*/ 116877 w 561990"/>
                <a:gd name="connsiteY6" fmla="*/ 118362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90" h="224796">
                  <a:moveTo>
                    <a:pt x="116877" y="118362"/>
                  </a:moveTo>
                  <a:cubicBezTo>
                    <a:pt x="223655" y="61789"/>
                    <a:pt x="384010" y="56169"/>
                    <a:pt x="475802" y="105624"/>
                  </a:cubicBezTo>
                  <a:cubicBezTo>
                    <a:pt x="507273" y="122484"/>
                    <a:pt x="526381" y="143840"/>
                    <a:pt x="533874" y="166694"/>
                  </a:cubicBezTo>
                  <a:cubicBezTo>
                    <a:pt x="545488" y="128104"/>
                    <a:pt x="526755" y="89514"/>
                    <a:pt x="475802" y="61789"/>
                  </a:cubicBezTo>
                  <a:cubicBezTo>
                    <a:pt x="384384" y="12334"/>
                    <a:pt x="223655" y="17953"/>
                    <a:pt x="116877" y="74527"/>
                  </a:cubicBezTo>
                  <a:cubicBezTo>
                    <a:pt x="46815" y="111618"/>
                    <a:pt x="17592" y="161449"/>
                    <a:pt x="31454" y="204910"/>
                  </a:cubicBezTo>
                  <a:cubicBezTo>
                    <a:pt x="40821" y="174561"/>
                    <a:pt x="69669" y="143465"/>
                    <a:pt x="116877" y="118362"/>
                  </a:cubicBezTo>
                  <a:close/>
                </a:path>
              </a:pathLst>
            </a:custGeom>
            <a:solidFill>
              <a:srgbClr val="DB801D"/>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F4EFB0D-5DDD-4BAC-98C5-0F96BE26A0E7}"/>
                </a:ext>
              </a:extLst>
            </p:cNvPr>
            <p:cNvSpPr/>
            <p:nvPr/>
          </p:nvSpPr>
          <p:spPr>
            <a:xfrm>
              <a:off x="14057800" y="8343042"/>
              <a:ext cx="974230" cy="674467"/>
            </a:xfrm>
            <a:custGeom>
              <a:avLst/>
              <a:gdLst>
                <a:gd name="connsiteX0" fmla="*/ 853477 w 974117"/>
                <a:gd name="connsiteY0" fmla="*/ 247276 h 674388"/>
                <a:gd name="connsiteX1" fmla="*/ 839614 w 974117"/>
                <a:gd name="connsiteY1" fmla="*/ 239783 h 674388"/>
                <a:gd name="connsiteX2" fmla="*/ 490056 w 974117"/>
                <a:gd name="connsiteY2" fmla="*/ 28100 h 674388"/>
                <a:gd name="connsiteX3" fmla="*/ 28100 w 974117"/>
                <a:gd name="connsiteY3" fmla="*/ 509539 h 674388"/>
                <a:gd name="connsiteX4" fmla="*/ 224046 w 974117"/>
                <a:gd name="connsiteY4" fmla="*/ 620438 h 674388"/>
                <a:gd name="connsiteX5" fmla="*/ 807768 w 974117"/>
                <a:gd name="connsiteY5" fmla="*/ 589341 h 674388"/>
                <a:gd name="connsiteX6" fmla="*/ 853477 w 974117"/>
                <a:gd name="connsiteY6" fmla="*/ 247276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117" h="674388">
                  <a:moveTo>
                    <a:pt x="853477" y="247276"/>
                  </a:moveTo>
                  <a:cubicBezTo>
                    <a:pt x="848981" y="244653"/>
                    <a:pt x="844484" y="242031"/>
                    <a:pt x="839614" y="239783"/>
                  </a:cubicBezTo>
                  <a:lnTo>
                    <a:pt x="490056" y="28100"/>
                  </a:lnTo>
                  <a:lnTo>
                    <a:pt x="28100" y="509539"/>
                  </a:lnTo>
                  <a:lnTo>
                    <a:pt x="224046" y="620438"/>
                  </a:lnTo>
                  <a:cubicBezTo>
                    <a:pt x="378781" y="699491"/>
                    <a:pt x="635424" y="686753"/>
                    <a:pt x="807768" y="589341"/>
                  </a:cubicBezTo>
                  <a:cubicBezTo>
                    <a:pt x="985357" y="488557"/>
                    <a:pt x="1005963" y="335321"/>
                    <a:pt x="853477" y="247276"/>
                  </a:cubicBezTo>
                  <a:close/>
                </a:path>
              </a:pathLst>
            </a:custGeom>
            <a:solidFill>
              <a:srgbClr val="C8E6EB"/>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EE5BDC09-0494-4163-B2DC-64B1470BD88B}"/>
                </a:ext>
              </a:extLst>
            </p:cNvPr>
            <p:cNvSpPr/>
            <p:nvPr/>
          </p:nvSpPr>
          <p:spPr>
            <a:xfrm>
              <a:off x="13950011" y="8367237"/>
              <a:ext cx="936759" cy="636997"/>
            </a:xfrm>
            <a:custGeom>
              <a:avLst/>
              <a:gdLst>
                <a:gd name="connsiteX0" fmla="*/ 906963 w 936651"/>
                <a:gd name="connsiteY0" fmla="*/ 268215 h 636922"/>
                <a:gd name="connsiteX1" fmla="*/ 511445 w 936651"/>
                <a:gd name="connsiteY1" fmla="*/ 555686 h 636922"/>
                <a:gd name="connsiteX2" fmla="*/ 59460 w 936651"/>
                <a:gd name="connsiteY2" fmla="*/ 369182 h 636922"/>
                <a:gd name="connsiteX3" fmla="*/ 454978 w 936651"/>
                <a:gd name="connsiteY3" fmla="*/ 81711 h 636922"/>
                <a:gd name="connsiteX4" fmla="*/ 906963 w 936651"/>
                <a:gd name="connsiteY4" fmla="*/ 268215 h 636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651" h="636922">
                  <a:moveTo>
                    <a:pt x="906963" y="268215"/>
                  </a:moveTo>
                  <a:cubicBezTo>
                    <a:pt x="922556" y="399100"/>
                    <a:pt x="745476" y="527805"/>
                    <a:pt x="511445" y="555686"/>
                  </a:cubicBezTo>
                  <a:cubicBezTo>
                    <a:pt x="277413" y="583568"/>
                    <a:pt x="75053" y="500067"/>
                    <a:pt x="59460" y="369182"/>
                  </a:cubicBezTo>
                  <a:cubicBezTo>
                    <a:pt x="43867" y="238297"/>
                    <a:pt x="220947" y="109592"/>
                    <a:pt x="454978" y="81711"/>
                  </a:cubicBezTo>
                  <a:cubicBezTo>
                    <a:pt x="689010" y="53829"/>
                    <a:pt x="891371" y="137330"/>
                    <a:pt x="906963" y="268215"/>
                  </a:cubicBezTo>
                  <a:close/>
                </a:path>
              </a:pathLst>
            </a:custGeom>
            <a:solidFill>
              <a:srgbClr val="DB801D"/>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8F5D3B0-80AB-4122-9AC2-B9B533D3AEA8}"/>
                </a:ext>
              </a:extLst>
            </p:cNvPr>
            <p:cNvSpPr/>
            <p:nvPr/>
          </p:nvSpPr>
          <p:spPr>
            <a:xfrm>
              <a:off x="13980610" y="8570862"/>
              <a:ext cx="112411" cy="149881"/>
            </a:xfrm>
            <a:custGeom>
              <a:avLst/>
              <a:gdLst>
                <a:gd name="connsiteX0" fmla="*/ 28100 w 112398"/>
                <a:gd name="connsiteY0" fmla="*/ 28100 h 149864"/>
                <a:gd name="connsiteX1" fmla="*/ 93291 w 112398"/>
                <a:gd name="connsiteY1" fmla="*/ 28100 h 149864"/>
                <a:gd name="connsiteX2" fmla="*/ 93291 w 112398"/>
                <a:gd name="connsiteY2" fmla="*/ 152862 h 149864"/>
                <a:gd name="connsiteX3" fmla="*/ 28100 w 112398"/>
                <a:gd name="connsiteY3" fmla="*/ 152862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100" y="28100"/>
                  </a:moveTo>
                  <a:lnTo>
                    <a:pt x="93291" y="28100"/>
                  </a:lnTo>
                  <a:lnTo>
                    <a:pt x="93291" y="152862"/>
                  </a:lnTo>
                  <a:lnTo>
                    <a:pt x="28100" y="152862"/>
                  </a:lnTo>
                  <a:close/>
                </a:path>
              </a:pathLst>
            </a:custGeom>
            <a:solidFill>
              <a:srgbClr val="DB801D"/>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5C9DD2AF-F4B7-4F20-A11A-33B7D5E520FF}"/>
                </a:ext>
              </a:extLst>
            </p:cNvPr>
            <p:cNvSpPr/>
            <p:nvPr/>
          </p:nvSpPr>
          <p:spPr>
            <a:xfrm>
              <a:off x="14764491" y="8514282"/>
              <a:ext cx="112411" cy="149881"/>
            </a:xfrm>
            <a:custGeom>
              <a:avLst/>
              <a:gdLst>
                <a:gd name="connsiteX0" fmla="*/ 28099 w 112398"/>
                <a:gd name="connsiteY0" fmla="*/ 28100 h 149864"/>
                <a:gd name="connsiteX1" fmla="*/ 93290 w 112398"/>
                <a:gd name="connsiteY1" fmla="*/ 28100 h 149864"/>
                <a:gd name="connsiteX2" fmla="*/ 93290 w 112398"/>
                <a:gd name="connsiteY2" fmla="*/ 134129 h 149864"/>
                <a:gd name="connsiteX3" fmla="*/ 28099 w 112398"/>
                <a:gd name="connsiteY3" fmla="*/ 134129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099" y="28100"/>
                  </a:moveTo>
                  <a:lnTo>
                    <a:pt x="93290" y="28100"/>
                  </a:lnTo>
                  <a:lnTo>
                    <a:pt x="93290" y="134129"/>
                  </a:lnTo>
                  <a:lnTo>
                    <a:pt x="28099" y="134129"/>
                  </a:lnTo>
                  <a:close/>
                </a:path>
              </a:pathLst>
            </a:custGeom>
            <a:solidFill>
              <a:srgbClr val="DB801D"/>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6DCFB569-84EE-4219-A054-FFBAF885A471}"/>
                </a:ext>
              </a:extLst>
            </p:cNvPr>
            <p:cNvSpPr/>
            <p:nvPr/>
          </p:nvSpPr>
          <p:spPr>
            <a:xfrm>
              <a:off x="13950024" y="8260821"/>
              <a:ext cx="936759" cy="636997"/>
            </a:xfrm>
            <a:custGeom>
              <a:avLst/>
              <a:gdLst>
                <a:gd name="connsiteX0" fmla="*/ 906963 w 936651"/>
                <a:gd name="connsiteY0" fmla="*/ 268215 h 636922"/>
                <a:gd name="connsiteX1" fmla="*/ 511445 w 936651"/>
                <a:gd name="connsiteY1" fmla="*/ 555686 h 636922"/>
                <a:gd name="connsiteX2" fmla="*/ 59460 w 936651"/>
                <a:gd name="connsiteY2" fmla="*/ 369181 h 636922"/>
                <a:gd name="connsiteX3" fmla="*/ 454978 w 936651"/>
                <a:gd name="connsiteY3" fmla="*/ 81710 h 636922"/>
                <a:gd name="connsiteX4" fmla="*/ 906963 w 936651"/>
                <a:gd name="connsiteY4" fmla="*/ 268215 h 636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651" h="636922">
                  <a:moveTo>
                    <a:pt x="906963" y="268215"/>
                  </a:moveTo>
                  <a:cubicBezTo>
                    <a:pt x="922556" y="399100"/>
                    <a:pt x="745476" y="527805"/>
                    <a:pt x="511445" y="555686"/>
                  </a:cubicBezTo>
                  <a:cubicBezTo>
                    <a:pt x="277413" y="583567"/>
                    <a:pt x="75053" y="500066"/>
                    <a:pt x="59460" y="369181"/>
                  </a:cubicBezTo>
                  <a:cubicBezTo>
                    <a:pt x="43867" y="238296"/>
                    <a:pt x="220947" y="109591"/>
                    <a:pt x="454978" y="81710"/>
                  </a:cubicBezTo>
                  <a:cubicBezTo>
                    <a:pt x="689010" y="53829"/>
                    <a:pt x="891371" y="137330"/>
                    <a:pt x="906963" y="268215"/>
                  </a:cubicBezTo>
                  <a:close/>
                </a:path>
              </a:pathLst>
            </a:custGeom>
            <a:solidFill>
              <a:srgbClr val="F8BA40"/>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054BEEF3-DBE0-412A-9C3A-C4BE62A576DA}"/>
                </a:ext>
              </a:extLst>
            </p:cNvPr>
            <p:cNvSpPr/>
            <p:nvPr/>
          </p:nvSpPr>
          <p:spPr>
            <a:xfrm>
              <a:off x="14150638" y="8408271"/>
              <a:ext cx="562056" cy="299763"/>
            </a:xfrm>
            <a:custGeom>
              <a:avLst/>
              <a:gdLst>
                <a:gd name="connsiteX0" fmla="*/ 475907 w 561990"/>
                <a:gd name="connsiteY0" fmla="*/ 61789 h 299728"/>
                <a:gd name="connsiteX1" fmla="*/ 116981 w 561990"/>
                <a:gd name="connsiteY1" fmla="*/ 74527 h 299728"/>
                <a:gd name="connsiteX2" fmla="*/ 89632 w 561990"/>
                <a:gd name="connsiteY2" fmla="*/ 266354 h 299728"/>
                <a:gd name="connsiteX3" fmla="*/ 448556 w 561990"/>
                <a:gd name="connsiteY3" fmla="*/ 253615 h 299728"/>
                <a:gd name="connsiteX4" fmla="*/ 475907 w 561990"/>
                <a:gd name="connsiteY4" fmla="*/ 61789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0" h="299728">
                  <a:moveTo>
                    <a:pt x="475907" y="61789"/>
                  </a:moveTo>
                  <a:cubicBezTo>
                    <a:pt x="384490" y="12334"/>
                    <a:pt x="223760" y="17953"/>
                    <a:pt x="116981" y="74527"/>
                  </a:cubicBezTo>
                  <a:cubicBezTo>
                    <a:pt x="10204" y="131101"/>
                    <a:pt x="-2160" y="216898"/>
                    <a:pt x="89632" y="266354"/>
                  </a:cubicBezTo>
                  <a:cubicBezTo>
                    <a:pt x="181049" y="315809"/>
                    <a:pt x="341778" y="310189"/>
                    <a:pt x="448556" y="253615"/>
                  </a:cubicBezTo>
                  <a:cubicBezTo>
                    <a:pt x="554960" y="197041"/>
                    <a:pt x="567324" y="111244"/>
                    <a:pt x="475907" y="61789"/>
                  </a:cubicBezTo>
                  <a:close/>
                </a:path>
              </a:pathLst>
            </a:custGeom>
            <a:solidFill>
              <a:srgbClr val="F8BA40"/>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47BDAC2-6B2B-4BAE-B746-DC3C7F7F93A0}"/>
                </a:ext>
              </a:extLst>
            </p:cNvPr>
            <p:cNvSpPr/>
            <p:nvPr/>
          </p:nvSpPr>
          <p:spPr>
            <a:xfrm>
              <a:off x="14150743" y="8408271"/>
              <a:ext cx="562056" cy="224822"/>
            </a:xfrm>
            <a:custGeom>
              <a:avLst/>
              <a:gdLst>
                <a:gd name="connsiteX0" fmla="*/ 116877 w 561990"/>
                <a:gd name="connsiteY0" fmla="*/ 118362 h 224796"/>
                <a:gd name="connsiteX1" fmla="*/ 475802 w 561990"/>
                <a:gd name="connsiteY1" fmla="*/ 105624 h 224796"/>
                <a:gd name="connsiteX2" fmla="*/ 533874 w 561990"/>
                <a:gd name="connsiteY2" fmla="*/ 166694 h 224796"/>
                <a:gd name="connsiteX3" fmla="*/ 475802 w 561990"/>
                <a:gd name="connsiteY3" fmla="*/ 61789 h 224796"/>
                <a:gd name="connsiteX4" fmla="*/ 116877 w 561990"/>
                <a:gd name="connsiteY4" fmla="*/ 74527 h 224796"/>
                <a:gd name="connsiteX5" fmla="*/ 31454 w 561990"/>
                <a:gd name="connsiteY5" fmla="*/ 204909 h 224796"/>
                <a:gd name="connsiteX6" fmla="*/ 116877 w 561990"/>
                <a:gd name="connsiteY6" fmla="*/ 118362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90" h="224796">
                  <a:moveTo>
                    <a:pt x="116877" y="118362"/>
                  </a:moveTo>
                  <a:cubicBezTo>
                    <a:pt x="223655" y="61789"/>
                    <a:pt x="384010" y="56169"/>
                    <a:pt x="475802" y="105624"/>
                  </a:cubicBezTo>
                  <a:cubicBezTo>
                    <a:pt x="507273" y="122484"/>
                    <a:pt x="526381" y="143839"/>
                    <a:pt x="533874" y="166694"/>
                  </a:cubicBezTo>
                  <a:cubicBezTo>
                    <a:pt x="545488" y="128104"/>
                    <a:pt x="526755" y="89514"/>
                    <a:pt x="475802" y="61789"/>
                  </a:cubicBezTo>
                  <a:cubicBezTo>
                    <a:pt x="384385" y="12334"/>
                    <a:pt x="223655" y="17953"/>
                    <a:pt x="116877" y="74527"/>
                  </a:cubicBezTo>
                  <a:cubicBezTo>
                    <a:pt x="46815" y="111619"/>
                    <a:pt x="17592" y="161449"/>
                    <a:pt x="31454" y="204909"/>
                  </a:cubicBezTo>
                  <a:cubicBezTo>
                    <a:pt x="40820" y="174187"/>
                    <a:pt x="69670" y="143465"/>
                    <a:pt x="116877" y="118362"/>
                  </a:cubicBezTo>
                  <a:close/>
                </a:path>
              </a:pathLst>
            </a:custGeom>
            <a:solidFill>
              <a:srgbClr val="DB801D"/>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E63D4513-8475-41F7-8974-6247A39B2EEF}"/>
                </a:ext>
              </a:extLst>
            </p:cNvPr>
            <p:cNvSpPr/>
            <p:nvPr/>
          </p:nvSpPr>
          <p:spPr>
            <a:xfrm>
              <a:off x="13980381" y="8244893"/>
              <a:ext cx="899289" cy="524586"/>
            </a:xfrm>
            <a:custGeom>
              <a:avLst/>
              <a:gdLst>
                <a:gd name="connsiteX0" fmla="*/ 775028 w 899185"/>
                <a:gd name="connsiteY0" fmla="*/ 88022 h 524524"/>
                <a:gd name="connsiteX1" fmla="*/ 176320 w 899185"/>
                <a:gd name="connsiteY1" fmla="*/ 110877 h 524524"/>
                <a:gd name="connsiteX2" fmla="*/ 130237 w 899185"/>
                <a:gd name="connsiteY2" fmla="*/ 452942 h 524524"/>
                <a:gd name="connsiteX3" fmla="*/ 728944 w 899185"/>
                <a:gd name="connsiteY3" fmla="*/ 430087 h 524524"/>
                <a:gd name="connsiteX4" fmla="*/ 775028 w 899185"/>
                <a:gd name="connsiteY4" fmla="*/ 88022 h 5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85" h="524524">
                  <a:moveTo>
                    <a:pt x="775028" y="88022"/>
                  </a:moveTo>
                  <a:cubicBezTo>
                    <a:pt x="622541" y="-23"/>
                    <a:pt x="354283" y="10093"/>
                    <a:pt x="176320" y="110877"/>
                  </a:cubicBezTo>
                  <a:cubicBezTo>
                    <a:pt x="-1644" y="211660"/>
                    <a:pt x="-22250" y="364522"/>
                    <a:pt x="130237" y="452942"/>
                  </a:cubicBezTo>
                  <a:cubicBezTo>
                    <a:pt x="282723" y="540987"/>
                    <a:pt x="550980" y="530871"/>
                    <a:pt x="728944" y="430087"/>
                  </a:cubicBezTo>
                  <a:cubicBezTo>
                    <a:pt x="907283" y="329304"/>
                    <a:pt x="927889" y="176068"/>
                    <a:pt x="775028" y="88022"/>
                  </a:cubicBezTo>
                  <a:close/>
                </a:path>
              </a:pathLst>
            </a:custGeom>
            <a:solidFill>
              <a:srgbClr val="DB801D"/>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BA18793B-7456-41FC-AF2B-F4D5072789E1}"/>
                </a:ext>
              </a:extLst>
            </p:cNvPr>
            <p:cNvSpPr/>
            <p:nvPr/>
          </p:nvSpPr>
          <p:spPr>
            <a:xfrm>
              <a:off x="13980610" y="8401122"/>
              <a:ext cx="112411" cy="149881"/>
            </a:xfrm>
            <a:custGeom>
              <a:avLst/>
              <a:gdLst>
                <a:gd name="connsiteX0" fmla="*/ 28100 w 112398"/>
                <a:gd name="connsiteY0" fmla="*/ 28100 h 149864"/>
                <a:gd name="connsiteX1" fmla="*/ 93291 w 112398"/>
                <a:gd name="connsiteY1" fmla="*/ 28100 h 149864"/>
                <a:gd name="connsiteX2" fmla="*/ 93291 w 112398"/>
                <a:gd name="connsiteY2" fmla="*/ 152862 h 149864"/>
                <a:gd name="connsiteX3" fmla="*/ 28100 w 112398"/>
                <a:gd name="connsiteY3" fmla="*/ 152862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100" y="28100"/>
                  </a:moveTo>
                  <a:lnTo>
                    <a:pt x="93291" y="28100"/>
                  </a:lnTo>
                  <a:lnTo>
                    <a:pt x="93291" y="152862"/>
                  </a:lnTo>
                  <a:lnTo>
                    <a:pt x="28100" y="152862"/>
                  </a:lnTo>
                  <a:close/>
                </a:path>
              </a:pathLst>
            </a:custGeom>
            <a:solidFill>
              <a:srgbClr val="DB801D"/>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585B1D1D-1E61-4FF7-83A7-C8F3C8AC1CB0}"/>
                </a:ext>
              </a:extLst>
            </p:cNvPr>
            <p:cNvSpPr/>
            <p:nvPr/>
          </p:nvSpPr>
          <p:spPr>
            <a:xfrm>
              <a:off x="14764491" y="8344541"/>
              <a:ext cx="112411" cy="149881"/>
            </a:xfrm>
            <a:custGeom>
              <a:avLst/>
              <a:gdLst>
                <a:gd name="connsiteX0" fmla="*/ 28099 w 112398"/>
                <a:gd name="connsiteY0" fmla="*/ 28099 h 149864"/>
                <a:gd name="connsiteX1" fmla="*/ 93290 w 112398"/>
                <a:gd name="connsiteY1" fmla="*/ 28099 h 149864"/>
                <a:gd name="connsiteX2" fmla="*/ 93290 w 112398"/>
                <a:gd name="connsiteY2" fmla="*/ 134128 h 149864"/>
                <a:gd name="connsiteX3" fmla="*/ 28099 w 112398"/>
                <a:gd name="connsiteY3" fmla="*/ 134128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099" y="28099"/>
                  </a:moveTo>
                  <a:lnTo>
                    <a:pt x="93290" y="28099"/>
                  </a:lnTo>
                  <a:lnTo>
                    <a:pt x="93290" y="134128"/>
                  </a:lnTo>
                  <a:lnTo>
                    <a:pt x="28099" y="134128"/>
                  </a:lnTo>
                  <a:close/>
                </a:path>
              </a:pathLst>
            </a:custGeom>
            <a:solidFill>
              <a:srgbClr val="DB801D"/>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04A35509-EDC7-48F0-A261-BB77A9B8392B}"/>
                </a:ext>
              </a:extLst>
            </p:cNvPr>
            <p:cNvSpPr/>
            <p:nvPr/>
          </p:nvSpPr>
          <p:spPr>
            <a:xfrm>
              <a:off x="13950031" y="8091072"/>
              <a:ext cx="936759" cy="636997"/>
            </a:xfrm>
            <a:custGeom>
              <a:avLst/>
              <a:gdLst>
                <a:gd name="connsiteX0" fmla="*/ 906963 w 936651"/>
                <a:gd name="connsiteY0" fmla="*/ 268215 h 636922"/>
                <a:gd name="connsiteX1" fmla="*/ 511445 w 936651"/>
                <a:gd name="connsiteY1" fmla="*/ 555686 h 636922"/>
                <a:gd name="connsiteX2" fmla="*/ 59460 w 936651"/>
                <a:gd name="connsiteY2" fmla="*/ 369181 h 636922"/>
                <a:gd name="connsiteX3" fmla="*/ 454978 w 936651"/>
                <a:gd name="connsiteY3" fmla="*/ 81710 h 636922"/>
                <a:gd name="connsiteX4" fmla="*/ 906963 w 936651"/>
                <a:gd name="connsiteY4" fmla="*/ 268215 h 636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651" h="636922">
                  <a:moveTo>
                    <a:pt x="906963" y="268215"/>
                  </a:moveTo>
                  <a:cubicBezTo>
                    <a:pt x="922556" y="399100"/>
                    <a:pt x="745476" y="527805"/>
                    <a:pt x="511445" y="555686"/>
                  </a:cubicBezTo>
                  <a:cubicBezTo>
                    <a:pt x="277413" y="583567"/>
                    <a:pt x="75053" y="500066"/>
                    <a:pt x="59460" y="369181"/>
                  </a:cubicBezTo>
                  <a:cubicBezTo>
                    <a:pt x="43867" y="238296"/>
                    <a:pt x="220947" y="109591"/>
                    <a:pt x="454978" y="81710"/>
                  </a:cubicBezTo>
                  <a:cubicBezTo>
                    <a:pt x="689010" y="53829"/>
                    <a:pt x="891371" y="137330"/>
                    <a:pt x="906963" y="268215"/>
                  </a:cubicBezTo>
                  <a:close/>
                </a:path>
              </a:pathLst>
            </a:custGeom>
            <a:solidFill>
              <a:srgbClr val="F8BA40"/>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8CF5ACE7-B188-47A8-8B82-9B1CE57EF609}"/>
                </a:ext>
              </a:extLst>
            </p:cNvPr>
            <p:cNvSpPr/>
            <p:nvPr/>
          </p:nvSpPr>
          <p:spPr>
            <a:xfrm>
              <a:off x="14150638" y="8238530"/>
              <a:ext cx="562056" cy="299763"/>
            </a:xfrm>
            <a:custGeom>
              <a:avLst/>
              <a:gdLst>
                <a:gd name="connsiteX0" fmla="*/ 475907 w 561990"/>
                <a:gd name="connsiteY0" fmla="*/ 61789 h 299728"/>
                <a:gd name="connsiteX1" fmla="*/ 116981 w 561990"/>
                <a:gd name="connsiteY1" fmla="*/ 74527 h 299728"/>
                <a:gd name="connsiteX2" fmla="*/ 89632 w 561990"/>
                <a:gd name="connsiteY2" fmla="*/ 266354 h 299728"/>
                <a:gd name="connsiteX3" fmla="*/ 448556 w 561990"/>
                <a:gd name="connsiteY3" fmla="*/ 253615 h 299728"/>
                <a:gd name="connsiteX4" fmla="*/ 475907 w 561990"/>
                <a:gd name="connsiteY4" fmla="*/ 61789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0" h="299728">
                  <a:moveTo>
                    <a:pt x="475907" y="61789"/>
                  </a:moveTo>
                  <a:cubicBezTo>
                    <a:pt x="384490" y="12333"/>
                    <a:pt x="223760" y="17954"/>
                    <a:pt x="116981" y="74527"/>
                  </a:cubicBezTo>
                  <a:cubicBezTo>
                    <a:pt x="10204" y="131101"/>
                    <a:pt x="-2160" y="216898"/>
                    <a:pt x="89632" y="266354"/>
                  </a:cubicBezTo>
                  <a:cubicBezTo>
                    <a:pt x="181049" y="315809"/>
                    <a:pt x="341778" y="310189"/>
                    <a:pt x="448556" y="253615"/>
                  </a:cubicBezTo>
                  <a:cubicBezTo>
                    <a:pt x="554960" y="197041"/>
                    <a:pt x="567324" y="111244"/>
                    <a:pt x="475907" y="61789"/>
                  </a:cubicBezTo>
                  <a:close/>
                </a:path>
              </a:pathLst>
            </a:custGeom>
            <a:solidFill>
              <a:srgbClr val="F8BA40"/>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850B7AC-2950-4FB7-A387-43BB1717168E}"/>
                </a:ext>
              </a:extLst>
            </p:cNvPr>
            <p:cNvSpPr/>
            <p:nvPr/>
          </p:nvSpPr>
          <p:spPr>
            <a:xfrm>
              <a:off x="14150743" y="8238530"/>
              <a:ext cx="562056" cy="224822"/>
            </a:xfrm>
            <a:custGeom>
              <a:avLst/>
              <a:gdLst>
                <a:gd name="connsiteX0" fmla="*/ 116877 w 561990"/>
                <a:gd name="connsiteY0" fmla="*/ 118362 h 224796"/>
                <a:gd name="connsiteX1" fmla="*/ 475802 w 561990"/>
                <a:gd name="connsiteY1" fmla="*/ 105624 h 224796"/>
                <a:gd name="connsiteX2" fmla="*/ 533874 w 561990"/>
                <a:gd name="connsiteY2" fmla="*/ 166694 h 224796"/>
                <a:gd name="connsiteX3" fmla="*/ 475802 w 561990"/>
                <a:gd name="connsiteY3" fmla="*/ 61789 h 224796"/>
                <a:gd name="connsiteX4" fmla="*/ 116877 w 561990"/>
                <a:gd name="connsiteY4" fmla="*/ 74527 h 224796"/>
                <a:gd name="connsiteX5" fmla="*/ 31454 w 561990"/>
                <a:gd name="connsiteY5" fmla="*/ 204910 h 224796"/>
                <a:gd name="connsiteX6" fmla="*/ 116877 w 561990"/>
                <a:gd name="connsiteY6" fmla="*/ 118362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90" h="224796">
                  <a:moveTo>
                    <a:pt x="116877" y="118362"/>
                  </a:moveTo>
                  <a:cubicBezTo>
                    <a:pt x="223655" y="61789"/>
                    <a:pt x="384010" y="56169"/>
                    <a:pt x="475802" y="105624"/>
                  </a:cubicBezTo>
                  <a:cubicBezTo>
                    <a:pt x="507273" y="122484"/>
                    <a:pt x="526381" y="143840"/>
                    <a:pt x="533874" y="166694"/>
                  </a:cubicBezTo>
                  <a:cubicBezTo>
                    <a:pt x="545488" y="128104"/>
                    <a:pt x="526755" y="89514"/>
                    <a:pt x="475802" y="61789"/>
                  </a:cubicBezTo>
                  <a:cubicBezTo>
                    <a:pt x="384385" y="12333"/>
                    <a:pt x="223655" y="17954"/>
                    <a:pt x="116877" y="74527"/>
                  </a:cubicBezTo>
                  <a:cubicBezTo>
                    <a:pt x="46815" y="111619"/>
                    <a:pt x="17592" y="161449"/>
                    <a:pt x="31454" y="204910"/>
                  </a:cubicBezTo>
                  <a:cubicBezTo>
                    <a:pt x="40820" y="174187"/>
                    <a:pt x="69670" y="143465"/>
                    <a:pt x="116877" y="118362"/>
                  </a:cubicBezTo>
                  <a:close/>
                </a:path>
              </a:pathLst>
            </a:custGeom>
            <a:solidFill>
              <a:srgbClr val="DB801D"/>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C865E2FC-A0A6-4533-AE6B-EE3B47A539E8}"/>
                </a:ext>
              </a:extLst>
            </p:cNvPr>
            <p:cNvSpPr/>
            <p:nvPr/>
          </p:nvSpPr>
          <p:spPr>
            <a:xfrm>
              <a:off x="7287649" y="12941783"/>
              <a:ext cx="974230" cy="674467"/>
            </a:xfrm>
            <a:custGeom>
              <a:avLst/>
              <a:gdLst>
                <a:gd name="connsiteX0" fmla="*/ 853477 w 974117"/>
                <a:gd name="connsiteY0" fmla="*/ 247276 h 674388"/>
                <a:gd name="connsiteX1" fmla="*/ 839614 w 974117"/>
                <a:gd name="connsiteY1" fmla="*/ 239783 h 674388"/>
                <a:gd name="connsiteX2" fmla="*/ 490056 w 974117"/>
                <a:gd name="connsiteY2" fmla="*/ 28100 h 674388"/>
                <a:gd name="connsiteX3" fmla="*/ 28100 w 974117"/>
                <a:gd name="connsiteY3" fmla="*/ 509539 h 674388"/>
                <a:gd name="connsiteX4" fmla="*/ 224047 w 974117"/>
                <a:gd name="connsiteY4" fmla="*/ 620438 h 674388"/>
                <a:gd name="connsiteX5" fmla="*/ 807768 w 974117"/>
                <a:gd name="connsiteY5" fmla="*/ 589341 h 674388"/>
                <a:gd name="connsiteX6" fmla="*/ 853477 w 974117"/>
                <a:gd name="connsiteY6" fmla="*/ 247276 h 6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117" h="674388">
                  <a:moveTo>
                    <a:pt x="853477" y="247276"/>
                  </a:moveTo>
                  <a:cubicBezTo>
                    <a:pt x="848981" y="244653"/>
                    <a:pt x="844485" y="242030"/>
                    <a:pt x="839614" y="239783"/>
                  </a:cubicBezTo>
                  <a:lnTo>
                    <a:pt x="490056" y="28100"/>
                  </a:lnTo>
                  <a:lnTo>
                    <a:pt x="28100" y="509539"/>
                  </a:lnTo>
                  <a:lnTo>
                    <a:pt x="224047" y="620438"/>
                  </a:lnTo>
                  <a:cubicBezTo>
                    <a:pt x="378782" y="699492"/>
                    <a:pt x="635424" y="686753"/>
                    <a:pt x="807768" y="589341"/>
                  </a:cubicBezTo>
                  <a:cubicBezTo>
                    <a:pt x="985357" y="488183"/>
                    <a:pt x="1005963" y="335322"/>
                    <a:pt x="853477" y="247276"/>
                  </a:cubicBezTo>
                  <a:close/>
                </a:path>
              </a:pathLst>
            </a:custGeom>
            <a:solidFill>
              <a:srgbClr val="C8E6EB"/>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AF7F9419-8880-401B-B31C-839FC2C07A58}"/>
                </a:ext>
              </a:extLst>
            </p:cNvPr>
            <p:cNvSpPr/>
            <p:nvPr/>
          </p:nvSpPr>
          <p:spPr>
            <a:xfrm>
              <a:off x="7210231" y="13013375"/>
              <a:ext cx="899289" cy="524586"/>
            </a:xfrm>
            <a:custGeom>
              <a:avLst/>
              <a:gdLst>
                <a:gd name="connsiteX0" fmla="*/ 775027 w 899185"/>
                <a:gd name="connsiteY0" fmla="*/ 88023 h 524524"/>
                <a:gd name="connsiteX1" fmla="*/ 176320 w 899185"/>
                <a:gd name="connsiteY1" fmla="*/ 110876 h 524524"/>
                <a:gd name="connsiteX2" fmla="*/ 130237 w 899185"/>
                <a:gd name="connsiteY2" fmla="*/ 452942 h 524524"/>
                <a:gd name="connsiteX3" fmla="*/ 728944 w 899185"/>
                <a:gd name="connsiteY3" fmla="*/ 430088 h 524524"/>
                <a:gd name="connsiteX4" fmla="*/ 775027 w 899185"/>
                <a:gd name="connsiteY4" fmla="*/ 88023 h 5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85" h="524524">
                  <a:moveTo>
                    <a:pt x="775027" y="88023"/>
                  </a:moveTo>
                  <a:cubicBezTo>
                    <a:pt x="622541" y="-23"/>
                    <a:pt x="354284" y="10093"/>
                    <a:pt x="176320" y="110876"/>
                  </a:cubicBezTo>
                  <a:cubicBezTo>
                    <a:pt x="-1644" y="211660"/>
                    <a:pt x="-22250" y="364522"/>
                    <a:pt x="130237" y="452942"/>
                  </a:cubicBezTo>
                  <a:cubicBezTo>
                    <a:pt x="282723" y="540987"/>
                    <a:pt x="550981" y="530872"/>
                    <a:pt x="728944" y="430088"/>
                  </a:cubicBezTo>
                  <a:cubicBezTo>
                    <a:pt x="907283" y="329304"/>
                    <a:pt x="927889" y="176068"/>
                    <a:pt x="775027" y="88023"/>
                  </a:cubicBezTo>
                  <a:close/>
                </a:path>
              </a:pathLst>
            </a:custGeom>
            <a:solidFill>
              <a:srgbClr val="DB801D"/>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D659BD56-6127-43B0-9A18-759AECFBD74B}"/>
                </a:ext>
              </a:extLst>
            </p:cNvPr>
            <p:cNvSpPr/>
            <p:nvPr/>
          </p:nvSpPr>
          <p:spPr>
            <a:xfrm>
              <a:off x="7210459" y="13169604"/>
              <a:ext cx="112411" cy="149881"/>
            </a:xfrm>
            <a:custGeom>
              <a:avLst/>
              <a:gdLst>
                <a:gd name="connsiteX0" fmla="*/ 28100 w 112398"/>
                <a:gd name="connsiteY0" fmla="*/ 28100 h 149864"/>
                <a:gd name="connsiteX1" fmla="*/ 93291 w 112398"/>
                <a:gd name="connsiteY1" fmla="*/ 28100 h 149864"/>
                <a:gd name="connsiteX2" fmla="*/ 93291 w 112398"/>
                <a:gd name="connsiteY2" fmla="*/ 152861 h 149864"/>
                <a:gd name="connsiteX3" fmla="*/ 28100 w 112398"/>
                <a:gd name="connsiteY3" fmla="*/ 152861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100" y="28100"/>
                  </a:moveTo>
                  <a:lnTo>
                    <a:pt x="93291" y="28100"/>
                  </a:lnTo>
                  <a:lnTo>
                    <a:pt x="93291" y="152861"/>
                  </a:lnTo>
                  <a:lnTo>
                    <a:pt x="28100" y="152861"/>
                  </a:lnTo>
                  <a:close/>
                </a:path>
              </a:pathLst>
            </a:custGeom>
            <a:solidFill>
              <a:srgbClr val="DB801D"/>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8CA358E2-4BD7-4993-A023-2A68997CD87C}"/>
                </a:ext>
              </a:extLst>
            </p:cNvPr>
            <p:cNvSpPr/>
            <p:nvPr/>
          </p:nvSpPr>
          <p:spPr>
            <a:xfrm>
              <a:off x="7994340" y="13113023"/>
              <a:ext cx="112411" cy="149881"/>
            </a:xfrm>
            <a:custGeom>
              <a:avLst/>
              <a:gdLst>
                <a:gd name="connsiteX0" fmla="*/ 28100 w 112398"/>
                <a:gd name="connsiteY0" fmla="*/ 28100 h 149864"/>
                <a:gd name="connsiteX1" fmla="*/ 93291 w 112398"/>
                <a:gd name="connsiteY1" fmla="*/ 28100 h 149864"/>
                <a:gd name="connsiteX2" fmla="*/ 93291 w 112398"/>
                <a:gd name="connsiteY2" fmla="*/ 134128 h 149864"/>
                <a:gd name="connsiteX3" fmla="*/ 28100 w 112398"/>
                <a:gd name="connsiteY3" fmla="*/ 134128 h 149864"/>
              </a:gdLst>
              <a:ahLst/>
              <a:cxnLst>
                <a:cxn ang="0">
                  <a:pos x="connsiteX0" y="connsiteY0"/>
                </a:cxn>
                <a:cxn ang="0">
                  <a:pos x="connsiteX1" y="connsiteY1"/>
                </a:cxn>
                <a:cxn ang="0">
                  <a:pos x="connsiteX2" y="connsiteY2"/>
                </a:cxn>
                <a:cxn ang="0">
                  <a:pos x="connsiteX3" y="connsiteY3"/>
                </a:cxn>
              </a:cxnLst>
              <a:rect l="l" t="t" r="r" b="b"/>
              <a:pathLst>
                <a:path w="112398" h="149864">
                  <a:moveTo>
                    <a:pt x="28100" y="28100"/>
                  </a:moveTo>
                  <a:lnTo>
                    <a:pt x="93291" y="28100"/>
                  </a:lnTo>
                  <a:lnTo>
                    <a:pt x="93291" y="134128"/>
                  </a:lnTo>
                  <a:lnTo>
                    <a:pt x="28100" y="134128"/>
                  </a:lnTo>
                  <a:close/>
                </a:path>
              </a:pathLst>
            </a:custGeom>
            <a:solidFill>
              <a:srgbClr val="DB801D"/>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A5CEBCDE-3623-44CE-8EFD-EEB453DB02FC}"/>
                </a:ext>
              </a:extLst>
            </p:cNvPr>
            <p:cNvSpPr/>
            <p:nvPr/>
          </p:nvSpPr>
          <p:spPr>
            <a:xfrm>
              <a:off x="7210231" y="12906959"/>
              <a:ext cx="899289" cy="524586"/>
            </a:xfrm>
            <a:custGeom>
              <a:avLst/>
              <a:gdLst>
                <a:gd name="connsiteX0" fmla="*/ 775027 w 899185"/>
                <a:gd name="connsiteY0" fmla="*/ 88023 h 524524"/>
                <a:gd name="connsiteX1" fmla="*/ 176320 w 899185"/>
                <a:gd name="connsiteY1" fmla="*/ 110876 h 524524"/>
                <a:gd name="connsiteX2" fmla="*/ 130237 w 899185"/>
                <a:gd name="connsiteY2" fmla="*/ 452942 h 524524"/>
                <a:gd name="connsiteX3" fmla="*/ 728944 w 899185"/>
                <a:gd name="connsiteY3" fmla="*/ 430088 h 524524"/>
                <a:gd name="connsiteX4" fmla="*/ 775027 w 899185"/>
                <a:gd name="connsiteY4" fmla="*/ 88023 h 5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85" h="524524">
                  <a:moveTo>
                    <a:pt x="775027" y="88023"/>
                  </a:moveTo>
                  <a:cubicBezTo>
                    <a:pt x="622541" y="-23"/>
                    <a:pt x="354284" y="10093"/>
                    <a:pt x="176320" y="110876"/>
                  </a:cubicBezTo>
                  <a:cubicBezTo>
                    <a:pt x="-1644" y="211660"/>
                    <a:pt x="-22250" y="364522"/>
                    <a:pt x="130237" y="452942"/>
                  </a:cubicBezTo>
                  <a:cubicBezTo>
                    <a:pt x="282723" y="540987"/>
                    <a:pt x="550981" y="530871"/>
                    <a:pt x="728944" y="430088"/>
                  </a:cubicBezTo>
                  <a:cubicBezTo>
                    <a:pt x="907283" y="328929"/>
                    <a:pt x="927889" y="176068"/>
                    <a:pt x="775027" y="88023"/>
                  </a:cubicBezTo>
                  <a:close/>
                </a:path>
              </a:pathLst>
            </a:custGeom>
            <a:solidFill>
              <a:srgbClr val="F8BA40"/>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0320322D-84EC-4886-A5E6-6F84877233F5}"/>
                </a:ext>
              </a:extLst>
            </p:cNvPr>
            <p:cNvSpPr/>
            <p:nvPr/>
          </p:nvSpPr>
          <p:spPr>
            <a:xfrm>
              <a:off x="7380488" y="13007012"/>
              <a:ext cx="562056" cy="299763"/>
            </a:xfrm>
            <a:custGeom>
              <a:avLst/>
              <a:gdLst>
                <a:gd name="connsiteX0" fmla="*/ 475907 w 561990"/>
                <a:gd name="connsiteY0" fmla="*/ 61789 h 299728"/>
                <a:gd name="connsiteX1" fmla="*/ 116982 w 561990"/>
                <a:gd name="connsiteY1" fmla="*/ 74527 h 299728"/>
                <a:gd name="connsiteX2" fmla="*/ 89632 w 561990"/>
                <a:gd name="connsiteY2" fmla="*/ 266353 h 299728"/>
                <a:gd name="connsiteX3" fmla="*/ 448556 w 561990"/>
                <a:gd name="connsiteY3" fmla="*/ 253615 h 299728"/>
                <a:gd name="connsiteX4" fmla="*/ 475907 w 561990"/>
                <a:gd name="connsiteY4" fmla="*/ 61789 h 29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0" h="299728">
                  <a:moveTo>
                    <a:pt x="475907" y="61789"/>
                  </a:moveTo>
                  <a:cubicBezTo>
                    <a:pt x="384489" y="12334"/>
                    <a:pt x="223760" y="17953"/>
                    <a:pt x="116982" y="74527"/>
                  </a:cubicBezTo>
                  <a:cubicBezTo>
                    <a:pt x="10204" y="131100"/>
                    <a:pt x="-2160" y="216898"/>
                    <a:pt x="89632" y="266353"/>
                  </a:cubicBezTo>
                  <a:cubicBezTo>
                    <a:pt x="181049" y="315809"/>
                    <a:pt x="341778" y="310189"/>
                    <a:pt x="448556" y="253615"/>
                  </a:cubicBezTo>
                  <a:cubicBezTo>
                    <a:pt x="554960" y="197041"/>
                    <a:pt x="567324" y="111243"/>
                    <a:pt x="475907" y="61789"/>
                  </a:cubicBezTo>
                  <a:close/>
                </a:path>
              </a:pathLst>
            </a:custGeom>
            <a:solidFill>
              <a:srgbClr val="F8BA40"/>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FA4B1F09-DE24-49F0-9894-405FA1676B21}"/>
                </a:ext>
              </a:extLst>
            </p:cNvPr>
            <p:cNvSpPr/>
            <p:nvPr/>
          </p:nvSpPr>
          <p:spPr>
            <a:xfrm>
              <a:off x="7380593" y="13007013"/>
              <a:ext cx="562056" cy="224822"/>
            </a:xfrm>
            <a:custGeom>
              <a:avLst/>
              <a:gdLst>
                <a:gd name="connsiteX0" fmla="*/ 116877 w 561990"/>
                <a:gd name="connsiteY0" fmla="*/ 118362 h 224796"/>
                <a:gd name="connsiteX1" fmla="*/ 475801 w 561990"/>
                <a:gd name="connsiteY1" fmla="*/ 105624 h 224796"/>
                <a:gd name="connsiteX2" fmla="*/ 533874 w 561990"/>
                <a:gd name="connsiteY2" fmla="*/ 166694 h 224796"/>
                <a:gd name="connsiteX3" fmla="*/ 475801 w 561990"/>
                <a:gd name="connsiteY3" fmla="*/ 61789 h 224796"/>
                <a:gd name="connsiteX4" fmla="*/ 116877 w 561990"/>
                <a:gd name="connsiteY4" fmla="*/ 74527 h 224796"/>
                <a:gd name="connsiteX5" fmla="*/ 31454 w 561990"/>
                <a:gd name="connsiteY5" fmla="*/ 204909 h 224796"/>
                <a:gd name="connsiteX6" fmla="*/ 116877 w 561990"/>
                <a:gd name="connsiteY6" fmla="*/ 118362 h 2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90" h="224796">
                  <a:moveTo>
                    <a:pt x="116877" y="118362"/>
                  </a:moveTo>
                  <a:cubicBezTo>
                    <a:pt x="223655" y="61789"/>
                    <a:pt x="384010" y="56168"/>
                    <a:pt x="475801" y="105624"/>
                  </a:cubicBezTo>
                  <a:cubicBezTo>
                    <a:pt x="507273" y="122484"/>
                    <a:pt x="526381" y="143840"/>
                    <a:pt x="533874" y="166694"/>
                  </a:cubicBezTo>
                  <a:cubicBezTo>
                    <a:pt x="545488" y="128104"/>
                    <a:pt x="526755" y="89514"/>
                    <a:pt x="475801" y="61789"/>
                  </a:cubicBezTo>
                  <a:cubicBezTo>
                    <a:pt x="384384" y="12334"/>
                    <a:pt x="223655" y="17953"/>
                    <a:pt x="116877" y="74527"/>
                  </a:cubicBezTo>
                  <a:cubicBezTo>
                    <a:pt x="46815" y="111618"/>
                    <a:pt x="17592" y="161449"/>
                    <a:pt x="31454" y="204909"/>
                  </a:cubicBezTo>
                  <a:cubicBezTo>
                    <a:pt x="40820" y="174187"/>
                    <a:pt x="69669" y="143465"/>
                    <a:pt x="116877" y="118362"/>
                  </a:cubicBezTo>
                  <a:close/>
                </a:path>
              </a:pathLst>
            </a:custGeom>
            <a:solidFill>
              <a:srgbClr val="DB801D"/>
            </a:solidFill>
            <a:ln w="9525" cap="flat">
              <a:noFill/>
              <a:prstDash val="solid"/>
              <a:miter/>
            </a:ln>
          </p:spPr>
          <p:txBody>
            <a:bodyPr rtlCol="0" anchor="ctr"/>
            <a:lstStyle/>
            <a:p>
              <a:endParaRPr lang="en-US"/>
            </a:p>
          </p:txBody>
        </p:sp>
      </p:grpSp>
      <p:sp>
        <p:nvSpPr>
          <p:cNvPr id="310" name="Rectangle 309">
            <a:extLst>
              <a:ext uri="{FF2B5EF4-FFF2-40B4-BE49-F238E27FC236}">
                <a16:creationId xmlns:a16="http://schemas.microsoft.com/office/drawing/2014/main" id="{5C04BEE1-F047-4430-AE20-5269A77AD635}"/>
              </a:ext>
            </a:extLst>
          </p:cNvPr>
          <p:cNvSpPr/>
          <p:nvPr/>
        </p:nvSpPr>
        <p:spPr>
          <a:xfrm>
            <a:off x="15339627" y="6478863"/>
            <a:ext cx="6169222" cy="3170099"/>
          </a:xfrm>
          <a:prstGeom prst="rect">
            <a:avLst/>
          </a:prstGeom>
        </p:spPr>
        <p:txBody>
          <a:bodyPr wrap="square">
            <a:spAutoFit/>
          </a:bodyPr>
          <a:lstStyle/>
          <a:p>
            <a:r>
              <a:rPr lang="en-US" sz="2000" b="1" dirty="0"/>
              <a:t>Lorem Ipsum</a:t>
            </a:r>
            <a:r>
              <a:rPr lang="en-US" sz="20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including versions of Lorem Ipsum.</a:t>
            </a:r>
          </a:p>
        </p:txBody>
      </p:sp>
      <p:grpSp>
        <p:nvGrpSpPr>
          <p:cNvPr id="312" name="Group 311">
            <a:extLst>
              <a:ext uri="{FF2B5EF4-FFF2-40B4-BE49-F238E27FC236}">
                <a16:creationId xmlns:a16="http://schemas.microsoft.com/office/drawing/2014/main" id="{DB89DF15-D999-42E6-9B7C-DFDCBF7FF752}"/>
              </a:ext>
            </a:extLst>
          </p:cNvPr>
          <p:cNvGrpSpPr/>
          <p:nvPr/>
        </p:nvGrpSpPr>
        <p:grpSpPr>
          <a:xfrm>
            <a:off x="15591585" y="10053227"/>
            <a:ext cx="3030396" cy="838864"/>
            <a:chOff x="2364425" y="8842741"/>
            <a:chExt cx="3030396" cy="838864"/>
          </a:xfrm>
        </p:grpSpPr>
        <p:sp>
          <p:nvSpPr>
            <p:cNvPr id="313" name="Freeform: Shape 312">
              <a:extLst>
                <a:ext uri="{FF2B5EF4-FFF2-40B4-BE49-F238E27FC236}">
                  <a16:creationId xmlns:a16="http://schemas.microsoft.com/office/drawing/2014/main" id="{E07157BA-25DE-43E1-83CA-741614BC1DD7}"/>
                </a:ext>
              </a:extLst>
            </p:cNvPr>
            <p:cNvSpPr/>
            <p:nvPr/>
          </p:nvSpPr>
          <p:spPr>
            <a:xfrm>
              <a:off x="2364425" y="8842741"/>
              <a:ext cx="3030396" cy="838864"/>
            </a:xfrm>
            <a:custGeom>
              <a:avLst/>
              <a:gdLst>
                <a:gd name="connsiteX0" fmla="*/ 2480549 w 2850112"/>
                <a:gd name="connsiteY0" fmla="*/ 784387 h 788958"/>
                <a:gd name="connsiteX1" fmla="*/ 372846 w 2850112"/>
                <a:gd name="connsiteY1" fmla="*/ 784387 h 788958"/>
                <a:gd name="connsiteX2" fmla="*/ 7657 w 2850112"/>
                <a:gd name="connsiteY2" fmla="*/ 396022 h 788958"/>
                <a:gd name="connsiteX3" fmla="*/ 372846 w 2850112"/>
                <a:gd name="connsiteY3" fmla="*/ 7657 h 788958"/>
                <a:gd name="connsiteX4" fmla="*/ 2480549 w 2850112"/>
                <a:gd name="connsiteY4" fmla="*/ 7657 h 788958"/>
                <a:gd name="connsiteX5" fmla="*/ 2845738 w 2850112"/>
                <a:gd name="connsiteY5" fmla="*/ 396022 h 788958"/>
                <a:gd name="connsiteX6" fmla="*/ 2480549 w 2850112"/>
                <a:gd name="connsiteY6" fmla="*/ 784387 h 7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112" h="788958">
                  <a:moveTo>
                    <a:pt x="2480549" y="784387"/>
                  </a:moveTo>
                  <a:lnTo>
                    <a:pt x="372846" y="784387"/>
                  </a:lnTo>
                  <a:cubicBezTo>
                    <a:pt x="171169" y="784387"/>
                    <a:pt x="7657" y="610520"/>
                    <a:pt x="7657" y="396022"/>
                  </a:cubicBezTo>
                  <a:cubicBezTo>
                    <a:pt x="7657" y="181524"/>
                    <a:pt x="171169" y="7657"/>
                    <a:pt x="372846" y="7657"/>
                  </a:cubicBezTo>
                  <a:lnTo>
                    <a:pt x="2480549" y="7657"/>
                  </a:lnTo>
                  <a:cubicBezTo>
                    <a:pt x="2682325" y="7657"/>
                    <a:pt x="2845738" y="181524"/>
                    <a:pt x="2845738" y="396022"/>
                  </a:cubicBezTo>
                  <a:cubicBezTo>
                    <a:pt x="2845738" y="610520"/>
                    <a:pt x="2682227" y="784387"/>
                    <a:pt x="2480549" y="784387"/>
                  </a:cubicBezTo>
                </a:path>
              </a:pathLst>
            </a:custGeom>
            <a:solidFill>
              <a:srgbClr val="3EBD87"/>
            </a:solidFill>
            <a:ln w="9860" cap="flat">
              <a:noFill/>
              <a:prstDash val="solid"/>
              <a:miter/>
            </a:ln>
          </p:spPr>
          <p:txBody>
            <a:bodyPr rtlCol="0" anchor="ctr"/>
            <a:lstStyle/>
            <a:p>
              <a:endParaRPr lang="en-US"/>
            </a:p>
          </p:txBody>
        </p:sp>
        <p:sp>
          <p:nvSpPr>
            <p:cNvPr id="314" name="Rectangle 313">
              <a:extLst>
                <a:ext uri="{FF2B5EF4-FFF2-40B4-BE49-F238E27FC236}">
                  <a16:creationId xmlns:a16="http://schemas.microsoft.com/office/drawing/2014/main" id="{45555D3B-488D-4020-ACE4-12418653129D}"/>
                </a:ext>
              </a:extLst>
            </p:cNvPr>
            <p:cNvSpPr/>
            <p:nvPr/>
          </p:nvSpPr>
          <p:spPr>
            <a:xfrm>
              <a:off x="2956283" y="9019034"/>
              <a:ext cx="1912575" cy="461665"/>
            </a:xfrm>
            <a:prstGeom prst="rect">
              <a:avLst/>
            </a:prstGeom>
          </p:spPr>
          <p:txBody>
            <a:bodyPr wrap="none">
              <a:spAutoFit/>
            </a:bodyPr>
            <a:lstStyle/>
            <a:p>
              <a:pPr algn="ctr"/>
              <a:r>
                <a:rPr lang="en-US" sz="2400" b="1" dirty="0">
                  <a:solidFill>
                    <a:schemeClr val="bg1"/>
                  </a:solidFill>
                </a:rPr>
                <a:t>Lorem Ipsum</a:t>
              </a:r>
              <a:r>
                <a:rPr lang="en-US" sz="2400" dirty="0">
                  <a:solidFill>
                    <a:schemeClr val="bg1"/>
                  </a:solidFill>
                </a:rPr>
                <a:t> </a:t>
              </a:r>
            </a:p>
          </p:txBody>
        </p:sp>
      </p:grpSp>
      <p:sp>
        <p:nvSpPr>
          <p:cNvPr id="315" name="Rectangle 314">
            <a:extLst>
              <a:ext uri="{FF2B5EF4-FFF2-40B4-BE49-F238E27FC236}">
                <a16:creationId xmlns:a16="http://schemas.microsoft.com/office/drawing/2014/main" id="{20029EC0-736A-4886-B135-D0D5DC60083E}"/>
              </a:ext>
            </a:extLst>
          </p:cNvPr>
          <p:cNvSpPr/>
          <p:nvPr/>
        </p:nvSpPr>
        <p:spPr>
          <a:xfrm>
            <a:off x="15339627" y="5094405"/>
            <a:ext cx="7774938" cy="830997"/>
          </a:xfrm>
          <a:prstGeom prst="rect">
            <a:avLst/>
          </a:prstGeom>
        </p:spPr>
        <p:txBody>
          <a:bodyPr wrap="square">
            <a:spAutoFit/>
          </a:bodyPr>
          <a:lstStyle/>
          <a:p>
            <a:r>
              <a:rPr lang="en-US" b="1" dirty="0"/>
              <a:t>MARKETING</a:t>
            </a:r>
            <a:endParaRPr lang="en-US" dirty="0"/>
          </a:p>
        </p:txBody>
      </p:sp>
    </p:spTree>
    <p:extLst>
      <p:ext uri="{BB962C8B-B14F-4D97-AF65-F5344CB8AC3E}">
        <p14:creationId xmlns:p14="http://schemas.microsoft.com/office/powerpoint/2010/main" val="40005765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27EC48C-7118-4258-8915-8168F7B27BEE}"/>
              </a:ext>
            </a:extLst>
          </p:cNvPr>
          <p:cNvGrpSpPr/>
          <p:nvPr/>
        </p:nvGrpSpPr>
        <p:grpSpPr>
          <a:xfrm>
            <a:off x="9673307" y="2414833"/>
            <a:ext cx="14251542" cy="8887921"/>
            <a:chOff x="9140361" y="3919444"/>
            <a:chExt cx="13952568" cy="8701467"/>
          </a:xfrm>
        </p:grpSpPr>
        <p:sp>
          <p:nvSpPr>
            <p:cNvPr id="12" name="Freeform: Shape 11">
              <a:extLst>
                <a:ext uri="{FF2B5EF4-FFF2-40B4-BE49-F238E27FC236}">
                  <a16:creationId xmlns:a16="http://schemas.microsoft.com/office/drawing/2014/main" id="{52F1D98F-4D6B-456A-9362-4C8190199041}"/>
                </a:ext>
              </a:extLst>
            </p:cNvPr>
            <p:cNvSpPr/>
            <p:nvPr/>
          </p:nvSpPr>
          <p:spPr>
            <a:xfrm>
              <a:off x="19362925" y="8853779"/>
              <a:ext cx="2676603" cy="2592959"/>
            </a:xfrm>
            <a:custGeom>
              <a:avLst/>
              <a:gdLst>
                <a:gd name="connsiteX0" fmla="*/ 186371 w 2676292"/>
                <a:gd name="connsiteY0" fmla="*/ 2396875 h 2592658"/>
                <a:gd name="connsiteX1" fmla="*/ 2074644 w 2676292"/>
                <a:gd name="connsiteY1" fmla="*/ 2501417 h 2592658"/>
                <a:gd name="connsiteX2" fmla="*/ 2546620 w 2676292"/>
                <a:gd name="connsiteY2" fmla="*/ 1881782 h 2592658"/>
                <a:gd name="connsiteX3" fmla="*/ 2164506 w 2676292"/>
                <a:gd name="connsiteY3" fmla="*/ 2048678 h 2592658"/>
                <a:gd name="connsiteX4" fmla="*/ 1754791 w 2676292"/>
                <a:gd name="connsiteY4" fmla="*/ 2062338 h 2592658"/>
                <a:gd name="connsiteX5" fmla="*/ 1697269 w 2676292"/>
                <a:gd name="connsiteY5" fmla="*/ 1980841 h 2592658"/>
                <a:gd name="connsiteX6" fmla="*/ 1725240 w 2676292"/>
                <a:gd name="connsiteY6" fmla="*/ 1955937 h 2592658"/>
                <a:gd name="connsiteX7" fmla="*/ 1943153 w 2676292"/>
                <a:gd name="connsiteY7" fmla="*/ 1904920 h 2592658"/>
                <a:gd name="connsiteX8" fmla="*/ 2575800 w 2676292"/>
                <a:gd name="connsiteY8" fmla="*/ 1690631 h 2592658"/>
                <a:gd name="connsiteX9" fmla="*/ 2653579 w 2676292"/>
                <a:gd name="connsiteY9" fmla="*/ 1590827 h 2592658"/>
                <a:gd name="connsiteX10" fmla="*/ 2589274 w 2676292"/>
                <a:gd name="connsiteY10" fmla="*/ 1193565 h 2592658"/>
                <a:gd name="connsiteX11" fmla="*/ 1971311 w 2676292"/>
                <a:gd name="connsiteY11" fmla="*/ 1613130 h 2592658"/>
                <a:gd name="connsiteX12" fmla="*/ 1880149 w 2676292"/>
                <a:gd name="connsiteY12" fmla="*/ 1582186 h 2592658"/>
                <a:gd name="connsiteX13" fmla="*/ 1954955 w 2676292"/>
                <a:gd name="connsiteY13" fmla="*/ 1482567 h 2592658"/>
                <a:gd name="connsiteX14" fmla="*/ 2385763 w 2676292"/>
                <a:gd name="connsiteY14" fmla="*/ 1206668 h 2592658"/>
                <a:gd name="connsiteX15" fmla="*/ 2462241 w 2676292"/>
                <a:gd name="connsiteY15" fmla="*/ 1123034 h 2592658"/>
                <a:gd name="connsiteX16" fmla="*/ 2393570 w 2676292"/>
                <a:gd name="connsiteY16" fmla="*/ 776230 h 2592658"/>
                <a:gd name="connsiteX17" fmla="*/ 2040448 w 2676292"/>
                <a:gd name="connsiteY17" fmla="*/ 1114020 h 2592658"/>
                <a:gd name="connsiteX18" fmla="*/ 1819095 w 2676292"/>
                <a:gd name="connsiteY18" fmla="*/ 1164293 h 2592658"/>
                <a:gd name="connsiteX19" fmla="*/ 1793912 w 2676292"/>
                <a:gd name="connsiteY19" fmla="*/ 1149518 h 2592658"/>
                <a:gd name="connsiteX20" fmla="*/ 1792333 w 2676292"/>
                <a:gd name="connsiteY20" fmla="*/ 1121640 h 2592658"/>
                <a:gd name="connsiteX21" fmla="*/ 1971683 w 2676292"/>
                <a:gd name="connsiteY21" fmla="*/ 965615 h 2592658"/>
                <a:gd name="connsiteX22" fmla="*/ 2314210 w 2676292"/>
                <a:gd name="connsiteY22" fmla="*/ 660072 h 2592658"/>
                <a:gd name="connsiteX23" fmla="*/ 2240147 w 2676292"/>
                <a:gd name="connsiteY23" fmla="*/ 420321 h 2592658"/>
                <a:gd name="connsiteX24" fmla="*/ 2040355 w 2676292"/>
                <a:gd name="connsiteY24" fmla="*/ 658400 h 2592658"/>
                <a:gd name="connsiteX25" fmla="*/ 1880893 w 2676292"/>
                <a:gd name="connsiteY25" fmla="*/ 696872 h 2592658"/>
                <a:gd name="connsiteX26" fmla="*/ 2026043 w 2676292"/>
                <a:gd name="connsiteY26" fmla="*/ 502190 h 2592658"/>
                <a:gd name="connsiteX27" fmla="*/ 2120180 w 2676292"/>
                <a:gd name="connsiteY27" fmla="*/ 289666 h 2592658"/>
                <a:gd name="connsiteX28" fmla="*/ 2020004 w 2676292"/>
                <a:gd name="connsiteY28" fmla="*/ 181035 h 2592658"/>
                <a:gd name="connsiteX29" fmla="*/ 1951237 w 2676292"/>
                <a:gd name="connsiteY29" fmla="*/ 6797 h 2592658"/>
                <a:gd name="connsiteX30" fmla="*/ 1776999 w 2676292"/>
                <a:gd name="connsiteY30" fmla="*/ 76120 h 2592658"/>
                <a:gd name="connsiteX31" fmla="*/ 1581853 w 2676292"/>
                <a:gd name="connsiteY31" fmla="*/ 98980 h 2592658"/>
                <a:gd name="connsiteX32" fmla="*/ 1530373 w 2676292"/>
                <a:gd name="connsiteY32" fmla="*/ 330182 h 2592658"/>
                <a:gd name="connsiteX33" fmla="*/ 1517734 w 2676292"/>
                <a:gd name="connsiteY33" fmla="*/ 501725 h 2592658"/>
                <a:gd name="connsiteX34" fmla="*/ 1465417 w 2676292"/>
                <a:gd name="connsiteY34" fmla="*/ 163471 h 2592658"/>
                <a:gd name="connsiteX35" fmla="*/ 1282908 w 2676292"/>
                <a:gd name="connsiteY35" fmla="*/ 713505 h 2592658"/>
                <a:gd name="connsiteX36" fmla="*/ 1139987 w 2676292"/>
                <a:gd name="connsiteY36" fmla="*/ 281674 h 2592658"/>
                <a:gd name="connsiteX37" fmla="*/ 793649 w 2676292"/>
                <a:gd name="connsiteY37" fmla="*/ 629685 h 2592658"/>
                <a:gd name="connsiteX38" fmla="*/ 966305 w 2676292"/>
                <a:gd name="connsiteY38" fmla="*/ 1057056 h 2592658"/>
                <a:gd name="connsiteX39" fmla="*/ 622383 w 2676292"/>
                <a:gd name="connsiteY39" fmla="*/ 634889 h 2592658"/>
                <a:gd name="connsiteX40" fmla="*/ 331987 w 2676292"/>
                <a:gd name="connsiteY40" fmla="*/ 1120897 h 2592658"/>
                <a:gd name="connsiteX41" fmla="*/ 946327 w 2676292"/>
                <a:gd name="connsiteY41" fmla="*/ 1533863 h 2592658"/>
                <a:gd name="connsiteX42" fmla="*/ 813999 w 2676292"/>
                <a:gd name="connsiteY42" fmla="*/ 1674927 h 2592658"/>
                <a:gd name="connsiteX43" fmla="*/ 204214 w 2676292"/>
                <a:gd name="connsiteY43" fmla="*/ 1147102 h 2592658"/>
                <a:gd name="connsiteX44" fmla="*/ 336540 w 2676292"/>
                <a:gd name="connsiteY44" fmla="*/ 1749082 h 2592658"/>
                <a:gd name="connsiteX45" fmla="*/ 694308 w 2676292"/>
                <a:gd name="connsiteY45" fmla="*/ 1933169 h 2592658"/>
                <a:gd name="connsiteX46" fmla="*/ 134053 w 2676292"/>
                <a:gd name="connsiteY46" fmla="*/ 1803630 h 2592658"/>
                <a:gd name="connsiteX47" fmla="*/ 186371 w 2676292"/>
                <a:gd name="connsiteY47" fmla="*/ 2396875 h 259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76292" h="2592658">
                  <a:moveTo>
                    <a:pt x="186371" y="2396875"/>
                  </a:moveTo>
                  <a:cubicBezTo>
                    <a:pt x="456975" y="2621851"/>
                    <a:pt x="1560667" y="2653261"/>
                    <a:pt x="2074644" y="2501417"/>
                  </a:cubicBezTo>
                  <a:cubicBezTo>
                    <a:pt x="2291722" y="2437298"/>
                    <a:pt x="2590295" y="2111404"/>
                    <a:pt x="2546620" y="1881782"/>
                  </a:cubicBezTo>
                  <a:cubicBezTo>
                    <a:pt x="2417638" y="1933914"/>
                    <a:pt x="2296275" y="2003423"/>
                    <a:pt x="2164506" y="2048678"/>
                  </a:cubicBezTo>
                  <a:cubicBezTo>
                    <a:pt x="2032734" y="2093840"/>
                    <a:pt x="1884423" y="2112984"/>
                    <a:pt x="1754791" y="2062338"/>
                  </a:cubicBezTo>
                  <a:cubicBezTo>
                    <a:pt x="1719199" y="2048492"/>
                    <a:pt x="1680170" y="2014016"/>
                    <a:pt x="1697269" y="1980841"/>
                  </a:cubicBezTo>
                  <a:cubicBezTo>
                    <a:pt x="1703030" y="1969690"/>
                    <a:pt x="1714180" y="1962164"/>
                    <a:pt x="1725240" y="1955937"/>
                  </a:cubicBezTo>
                  <a:cubicBezTo>
                    <a:pt x="1790475" y="1919323"/>
                    <a:pt x="1868254" y="1912354"/>
                    <a:pt x="1943153" y="1904920"/>
                  </a:cubicBezTo>
                  <a:cubicBezTo>
                    <a:pt x="2169338" y="1882153"/>
                    <a:pt x="2408346" y="1839965"/>
                    <a:pt x="2575800" y="1690631"/>
                  </a:cubicBezTo>
                  <a:cubicBezTo>
                    <a:pt x="2607673" y="1662196"/>
                    <a:pt x="2636851" y="1629671"/>
                    <a:pt x="2653579" y="1590827"/>
                  </a:cubicBezTo>
                  <a:cubicBezTo>
                    <a:pt x="2708128" y="1464540"/>
                    <a:pt x="2618731" y="1327473"/>
                    <a:pt x="2589274" y="1193565"/>
                  </a:cubicBezTo>
                  <a:cubicBezTo>
                    <a:pt x="2476739" y="1424395"/>
                    <a:pt x="2233178" y="1589712"/>
                    <a:pt x="1971311" y="1613130"/>
                  </a:cubicBezTo>
                  <a:cubicBezTo>
                    <a:pt x="1937021" y="1616196"/>
                    <a:pt x="1894646" y="1612480"/>
                    <a:pt x="1880149" y="1582186"/>
                  </a:cubicBezTo>
                  <a:cubicBezTo>
                    <a:pt x="1860356" y="1540554"/>
                    <a:pt x="1912301" y="1502361"/>
                    <a:pt x="1954955" y="1482567"/>
                  </a:cubicBezTo>
                  <a:cubicBezTo>
                    <a:pt x="2110608" y="1410271"/>
                    <a:pt x="2256037" y="1317158"/>
                    <a:pt x="2385763" y="1206668"/>
                  </a:cubicBezTo>
                  <a:cubicBezTo>
                    <a:pt x="2414757" y="1181949"/>
                    <a:pt x="2443472" y="1155837"/>
                    <a:pt x="2462241" y="1123034"/>
                  </a:cubicBezTo>
                  <a:cubicBezTo>
                    <a:pt x="2523853" y="1014960"/>
                    <a:pt x="2458246" y="882632"/>
                    <a:pt x="2393570" y="776230"/>
                  </a:cubicBezTo>
                  <a:cubicBezTo>
                    <a:pt x="2289027" y="901590"/>
                    <a:pt x="2181696" y="1029271"/>
                    <a:pt x="2040448" y="1114020"/>
                  </a:cubicBezTo>
                  <a:cubicBezTo>
                    <a:pt x="1974099" y="1153792"/>
                    <a:pt x="1894460" y="1183808"/>
                    <a:pt x="1819095" y="1164293"/>
                  </a:cubicBezTo>
                  <a:cubicBezTo>
                    <a:pt x="1809340" y="1161692"/>
                    <a:pt x="1799117" y="1157882"/>
                    <a:pt x="1793912" y="1149518"/>
                  </a:cubicBezTo>
                  <a:cubicBezTo>
                    <a:pt x="1788801" y="1141340"/>
                    <a:pt x="1789917" y="1130840"/>
                    <a:pt x="1792333" y="1121640"/>
                  </a:cubicBezTo>
                  <a:cubicBezTo>
                    <a:pt x="1812405" y="1043674"/>
                    <a:pt x="1900499" y="1006410"/>
                    <a:pt x="1971683" y="965615"/>
                  </a:cubicBezTo>
                  <a:cubicBezTo>
                    <a:pt x="2126591" y="876964"/>
                    <a:pt x="2278804" y="831243"/>
                    <a:pt x="2314210" y="660072"/>
                  </a:cubicBezTo>
                  <a:cubicBezTo>
                    <a:pt x="2323967" y="612680"/>
                    <a:pt x="2279455" y="479423"/>
                    <a:pt x="2240147" y="420321"/>
                  </a:cubicBezTo>
                  <a:cubicBezTo>
                    <a:pt x="2190340" y="511296"/>
                    <a:pt x="2122038" y="592607"/>
                    <a:pt x="2040355" y="658400"/>
                  </a:cubicBezTo>
                  <a:cubicBezTo>
                    <a:pt x="1995193" y="694828"/>
                    <a:pt x="1930607" y="727166"/>
                    <a:pt x="1880893" y="696872"/>
                  </a:cubicBezTo>
                  <a:cubicBezTo>
                    <a:pt x="1886188" y="614538"/>
                    <a:pt x="1962204" y="556552"/>
                    <a:pt x="2026043" y="502190"/>
                  </a:cubicBezTo>
                  <a:cubicBezTo>
                    <a:pt x="2089885" y="447827"/>
                    <a:pt x="2152053" y="366052"/>
                    <a:pt x="2120180" y="289666"/>
                  </a:cubicBezTo>
                  <a:cubicBezTo>
                    <a:pt x="2101222" y="244225"/>
                    <a:pt x="2054480" y="216811"/>
                    <a:pt x="2020004" y="181035"/>
                  </a:cubicBezTo>
                  <a:cubicBezTo>
                    <a:pt x="1975027" y="134571"/>
                    <a:pt x="1949844" y="70638"/>
                    <a:pt x="1951237" y="6797"/>
                  </a:cubicBezTo>
                  <a:cubicBezTo>
                    <a:pt x="1924382" y="66363"/>
                    <a:pt x="1843908" y="79837"/>
                    <a:pt x="1776999" y="76120"/>
                  </a:cubicBezTo>
                  <a:cubicBezTo>
                    <a:pt x="1710185" y="72310"/>
                    <a:pt x="1636495" y="61438"/>
                    <a:pt x="1581853" y="98980"/>
                  </a:cubicBezTo>
                  <a:cubicBezTo>
                    <a:pt x="1511323" y="147302"/>
                    <a:pt x="1511416" y="248500"/>
                    <a:pt x="1530373" y="330182"/>
                  </a:cubicBezTo>
                  <a:cubicBezTo>
                    <a:pt x="1549421" y="411958"/>
                    <a:pt x="1569123" y="434446"/>
                    <a:pt x="1517734" y="501725"/>
                  </a:cubicBezTo>
                  <a:cubicBezTo>
                    <a:pt x="1494968" y="531554"/>
                    <a:pt x="1374814" y="482489"/>
                    <a:pt x="1465417" y="163471"/>
                  </a:cubicBezTo>
                  <a:cubicBezTo>
                    <a:pt x="958315" y="233353"/>
                    <a:pt x="1474710" y="539361"/>
                    <a:pt x="1282908" y="713505"/>
                  </a:cubicBezTo>
                  <a:cubicBezTo>
                    <a:pt x="1181805" y="805225"/>
                    <a:pt x="1029775" y="485928"/>
                    <a:pt x="1139987" y="281674"/>
                  </a:cubicBezTo>
                  <a:cubicBezTo>
                    <a:pt x="1139987" y="281674"/>
                    <a:pt x="698585" y="343935"/>
                    <a:pt x="793649" y="629685"/>
                  </a:cubicBezTo>
                  <a:cubicBezTo>
                    <a:pt x="888713" y="915343"/>
                    <a:pt x="1023643" y="909209"/>
                    <a:pt x="966305" y="1057056"/>
                  </a:cubicBezTo>
                  <a:cubicBezTo>
                    <a:pt x="908877" y="1204902"/>
                    <a:pt x="662435" y="1087164"/>
                    <a:pt x="622383" y="634889"/>
                  </a:cubicBezTo>
                  <a:cubicBezTo>
                    <a:pt x="622383" y="634889"/>
                    <a:pt x="220476" y="950190"/>
                    <a:pt x="331987" y="1120897"/>
                  </a:cubicBezTo>
                  <a:cubicBezTo>
                    <a:pt x="443592" y="1291696"/>
                    <a:pt x="637066" y="1455526"/>
                    <a:pt x="946327" y="1533863"/>
                  </a:cubicBezTo>
                  <a:cubicBezTo>
                    <a:pt x="1074288" y="1566294"/>
                    <a:pt x="1019462" y="1768039"/>
                    <a:pt x="813999" y="1674927"/>
                  </a:cubicBezTo>
                  <a:cubicBezTo>
                    <a:pt x="608630" y="1581814"/>
                    <a:pt x="357358" y="1507565"/>
                    <a:pt x="204214" y="1147102"/>
                  </a:cubicBezTo>
                  <a:cubicBezTo>
                    <a:pt x="204214" y="1147102"/>
                    <a:pt x="-139802" y="1631250"/>
                    <a:pt x="336540" y="1749082"/>
                  </a:cubicBezTo>
                  <a:cubicBezTo>
                    <a:pt x="411440" y="1767574"/>
                    <a:pt x="720421" y="1811158"/>
                    <a:pt x="694308" y="1933169"/>
                  </a:cubicBezTo>
                  <a:cubicBezTo>
                    <a:pt x="668198" y="2055091"/>
                    <a:pt x="303460" y="1955472"/>
                    <a:pt x="134053" y="1803630"/>
                  </a:cubicBezTo>
                  <a:cubicBezTo>
                    <a:pt x="134239" y="1803351"/>
                    <a:pt x="-184592" y="2200056"/>
                    <a:pt x="186371" y="2396875"/>
                  </a:cubicBezTo>
                </a:path>
              </a:pathLst>
            </a:custGeom>
            <a:solidFill>
              <a:srgbClr val="A2C769"/>
            </a:solidFill>
            <a:ln w="9289"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59560F6D-4791-4C5F-AA3C-F5A8B453B941}"/>
                </a:ext>
              </a:extLst>
            </p:cNvPr>
            <p:cNvSpPr/>
            <p:nvPr/>
          </p:nvSpPr>
          <p:spPr>
            <a:xfrm>
              <a:off x="9743395" y="8114495"/>
              <a:ext cx="2797422" cy="3494453"/>
            </a:xfrm>
            <a:custGeom>
              <a:avLst/>
              <a:gdLst>
                <a:gd name="connsiteX0" fmla="*/ 2352520 w 2797097"/>
                <a:gd name="connsiteY0" fmla="*/ 3494307 h 3494048"/>
                <a:gd name="connsiteX1" fmla="*/ 2786674 w 2797097"/>
                <a:gd name="connsiteY1" fmla="*/ 2903107 h 3494048"/>
                <a:gd name="connsiteX2" fmla="*/ 2352520 w 2797097"/>
                <a:gd name="connsiteY2" fmla="*/ 2298060 h 3494048"/>
                <a:gd name="connsiteX3" fmla="*/ 2416082 w 2797097"/>
                <a:gd name="connsiteY3" fmla="*/ 1251332 h 3494048"/>
                <a:gd name="connsiteX4" fmla="*/ 1655941 w 2797097"/>
                <a:gd name="connsiteY4" fmla="*/ 624169 h 3494048"/>
                <a:gd name="connsiteX5" fmla="*/ 1066227 w 2797097"/>
                <a:gd name="connsiteY5" fmla="*/ 21352 h 3494048"/>
                <a:gd name="connsiteX6" fmla="*/ 478929 w 2797097"/>
                <a:gd name="connsiteY6" fmla="*/ 969392 h 3494048"/>
                <a:gd name="connsiteX7" fmla="*/ 6861 w 2797097"/>
                <a:gd name="connsiteY7" fmla="*/ 1919569 h 3494048"/>
                <a:gd name="connsiteX8" fmla="*/ 537566 w 2797097"/>
                <a:gd name="connsiteY8" fmla="*/ 2728776 h 3494048"/>
                <a:gd name="connsiteX9" fmla="*/ 971628 w 2797097"/>
                <a:gd name="connsiteY9" fmla="*/ 3494307 h 3494048"/>
                <a:gd name="connsiteX10" fmla="*/ 2352520 w 2797097"/>
                <a:gd name="connsiteY10" fmla="*/ 3494307 h 349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7097" h="3494048">
                  <a:moveTo>
                    <a:pt x="2352520" y="3494307"/>
                  </a:moveTo>
                  <a:cubicBezTo>
                    <a:pt x="2352520" y="3494307"/>
                    <a:pt x="2862410" y="3262362"/>
                    <a:pt x="2786674" y="2903107"/>
                  </a:cubicBezTo>
                  <a:cubicBezTo>
                    <a:pt x="2711125" y="2543851"/>
                    <a:pt x="2296485" y="2581580"/>
                    <a:pt x="2352520" y="2298060"/>
                  </a:cubicBezTo>
                  <a:cubicBezTo>
                    <a:pt x="2408555" y="2014447"/>
                    <a:pt x="2680737" y="1572766"/>
                    <a:pt x="2416082" y="1251332"/>
                  </a:cubicBezTo>
                  <a:cubicBezTo>
                    <a:pt x="2151333" y="929991"/>
                    <a:pt x="1711139" y="1122535"/>
                    <a:pt x="1655941" y="624169"/>
                  </a:cubicBezTo>
                  <a:cubicBezTo>
                    <a:pt x="1611429" y="222446"/>
                    <a:pt x="1425854" y="-62003"/>
                    <a:pt x="1066227" y="21352"/>
                  </a:cubicBezTo>
                  <a:cubicBezTo>
                    <a:pt x="733363" y="98574"/>
                    <a:pt x="485155" y="356261"/>
                    <a:pt x="478929" y="969392"/>
                  </a:cubicBezTo>
                  <a:cubicBezTo>
                    <a:pt x="472239" y="1622111"/>
                    <a:pt x="12530" y="1438673"/>
                    <a:pt x="6861" y="1919569"/>
                  </a:cubicBezTo>
                  <a:cubicBezTo>
                    <a:pt x="1099" y="2403811"/>
                    <a:pt x="386932" y="2403811"/>
                    <a:pt x="537566" y="2728776"/>
                  </a:cubicBezTo>
                  <a:cubicBezTo>
                    <a:pt x="608748" y="2882291"/>
                    <a:pt x="423173" y="3421546"/>
                    <a:pt x="971628" y="3494307"/>
                  </a:cubicBezTo>
                  <a:lnTo>
                    <a:pt x="2352520" y="3494307"/>
                  </a:lnTo>
                  <a:close/>
                </a:path>
              </a:pathLst>
            </a:custGeom>
            <a:solidFill>
              <a:srgbClr val="00A551"/>
            </a:solidFill>
            <a:ln w="9289"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210ABAD2-CE22-4FD7-953C-8B776EEC4049}"/>
                </a:ext>
              </a:extLst>
            </p:cNvPr>
            <p:cNvSpPr/>
            <p:nvPr/>
          </p:nvSpPr>
          <p:spPr>
            <a:xfrm>
              <a:off x="10782316" y="8359276"/>
              <a:ext cx="808557" cy="3289991"/>
            </a:xfrm>
            <a:custGeom>
              <a:avLst/>
              <a:gdLst>
                <a:gd name="connsiteX0" fmla="*/ 83089 w 808463"/>
                <a:gd name="connsiteY0" fmla="*/ 37817 h 3289609"/>
                <a:gd name="connsiteX1" fmla="*/ 79930 w 808463"/>
                <a:gd name="connsiteY1" fmla="*/ 70156 h 3289609"/>
                <a:gd name="connsiteX2" fmla="*/ 62460 w 808463"/>
                <a:gd name="connsiteY2" fmla="*/ 509235 h 3289609"/>
                <a:gd name="connsiteX3" fmla="*/ 798533 w 808463"/>
                <a:gd name="connsiteY3" fmla="*/ 3244536 h 3289609"/>
                <a:gd name="connsiteX4" fmla="*/ 791193 w 808463"/>
                <a:gd name="connsiteY4" fmla="*/ 3283287 h 3289609"/>
                <a:gd name="connsiteX5" fmla="*/ 752442 w 808463"/>
                <a:gd name="connsiteY5" fmla="*/ 3276038 h 3289609"/>
                <a:gd name="connsiteX6" fmla="*/ 6797 w 808463"/>
                <a:gd name="connsiteY6" fmla="*/ 509235 h 3289609"/>
                <a:gd name="connsiteX7" fmla="*/ 27798 w 808463"/>
                <a:gd name="connsiteY7" fmla="*/ 31498 h 3289609"/>
                <a:gd name="connsiteX8" fmla="*/ 58650 w 808463"/>
                <a:gd name="connsiteY8" fmla="*/ 6965 h 3289609"/>
                <a:gd name="connsiteX9" fmla="*/ 83089 w 808463"/>
                <a:gd name="connsiteY9" fmla="*/ 37817 h 328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463" h="3289609">
                  <a:moveTo>
                    <a:pt x="83089" y="37817"/>
                  </a:moveTo>
                  <a:cubicBezTo>
                    <a:pt x="83089" y="37910"/>
                    <a:pt x="81788" y="48782"/>
                    <a:pt x="79930" y="70156"/>
                  </a:cubicBezTo>
                  <a:cubicBezTo>
                    <a:pt x="74076" y="134461"/>
                    <a:pt x="62460" y="291043"/>
                    <a:pt x="62460" y="509235"/>
                  </a:cubicBezTo>
                  <a:cubicBezTo>
                    <a:pt x="62274" y="1147642"/>
                    <a:pt x="163006" y="2313780"/>
                    <a:pt x="798533" y="3244536"/>
                  </a:cubicBezTo>
                  <a:cubicBezTo>
                    <a:pt x="807269" y="3257267"/>
                    <a:pt x="804017" y="3274644"/>
                    <a:pt x="791193" y="3283287"/>
                  </a:cubicBezTo>
                  <a:cubicBezTo>
                    <a:pt x="778462" y="3292021"/>
                    <a:pt x="761177" y="3288769"/>
                    <a:pt x="752442" y="3276038"/>
                  </a:cubicBezTo>
                  <a:cubicBezTo>
                    <a:pt x="106786" y="2329021"/>
                    <a:pt x="6983" y="1153311"/>
                    <a:pt x="6797" y="509235"/>
                  </a:cubicBezTo>
                  <a:cubicBezTo>
                    <a:pt x="6797" y="215586"/>
                    <a:pt x="27705" y="32334"/>
                    <a:pt x="27798" y="31498"/>
                  </a:cubicBezTo>
                  <a:cubicBezTo>
                    <a:pt x="29563" y="16258"/>
                    <a:pt x="43318" y="5293"/>
                    <a:pt x="58650" y="6965"/>
                  </a:cubicBezTo>
                  <a:cubicBezTo>
                    <a:pt x="73797" y="8731"/>
                    <a:pt x="84856" y="22577"/>
                    <a:pt x="83089" y="37817"/>
                  </a:cubicBezTo>
                </a:path>
              </a:pathLst>
            </a:custGeom>
            <a:solidFill>
              <a:srgbClr val="0078AE"/>
            </a:solidFill>
            <a:ln w="9289"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596C4FC-3D51-464A-9988-47D478F6BA56}"/>
                </a:ext>
              </a:extLst>
            </p:cNvPr>
            <p:cNvSpPr/>
            <p:nvPr/>
          </p:nvSpPr>
          <p:spPr>
            <a:xfrm>
              <a:off x="9140361" y="9340457"/>
              <a:ext cx="2351321" cy="2267677"/>
            </a:xfrm>
            <a:custGeom>
              <a:avLst/>
              <a:gdLst>
                <a:gd name="connsiteX0" fmla="*/ 2342633 w 2351048"/>
                <a:gd name="connsiteY0" fmla="*/ 2268487 h 2267414"/>
                <a:gd name="connsiteX1" fmla="*/ 2121932 w 2351048"/>
                <a:gd name="connsiteY1" fmla="*/ 1644669 h 2267414"/>
                <a:gd name="connsiteX2" fmla="*/ 1547179 w 2351048"/>
                <a:gd name="connsiteY2" fmla="*/ 1032932 h 2267414"/>
                <a:gd name="connsiteX3" fmla="*/ 1016381 w 2351048"/>
                <a:gd name="connsiteY3" fmla="*/ 392387 h 2267414"/>
                <a:gd name="connsiteX4" fmla="*/ 527493 w 2351048"/>
                <a:gd name="connsiteY4" fmla="*/ 11666 h 2267414"/>
                <a:gd name="connsiteX5" fmla="*/ 198625 w 2351048"/>
                <a:gd name="connsiteY5" fmla="*/ 354381 h 2267414"/>
                <a:gd name="connsiteX6" fmla="*/ 153927 w 2351048"/>
                <a:gd name="connsiteY6" fmla="*/ 955431 h 2267414"/>
                <a:gd name="connsiteX7" fmla="*/ 288486 w 2351048"/>
                <a:gd name="connsiteY7" fmla="*/ 1725329 h 2267414"/>
                <a:gd name="connsiteX8" fmla="*/ 860729 w 2351048"/>
                <a:gd name="connsiteY8" fmla="*/ 2268580 h 2267414"/>
                <a:gd name="connsiteX9" fmla="*/ 2342633 w 2351048"/>
                <a:gd name="connsiteY9" fmla="*/ 2268580 h 226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048" h="2267414">
                  <a:moveTo>
                    <a:pt x="2342633" y="2268487"/>
                  </a:moveTo>
                  <a:cubicBezTo>
                    <a:pt x="2342633" y="2268487"/>
                    <a:pt x="2422829" y="1825134"/>
                    <a:pt x="2121932" y="1644669"/>
                  </a:cubicBezTo>
                  <a:cubicBezTo>
                    <a:pt x="1821127" y="1464205"/>
                    <a:pt x="1513819" y="1323700"/>
                    <a:pt x="1547179" y="1032932"/>
                  </a:cubicBezTo>
                  <a:cubicBezTo>
                    <a:pt x="1580541" y="742071"/>
                    <a:pt x="1498486" y="398892"/>
                    <a:pt x="1016381" y="392387"/>
                  </a:cubicBezTo>
                  <a:cubicBezTo>
                    <a:pt x="718365" y="388484"/>
                    <a:pt x="830249" y="74299"/>
                    <a:pt x="527493" y="11666"/>
                  </a:cubicBezTo>
                  <a:cubicBezTo>
                    <a:pt x="343498" y="-26434"/>
                    <a:pt x="222043" y="165739"/>
                    <a:pt x="198625" y="354381"/>
                  </a:cubicBezTo>
                  <a:cubicBezTo>
                    <a:pt x="171770" y="569227"/>
                    <a:pt x="293411" y="780450"/>
                    <a:pt x="153927" y="955431"/>
                  </a:cubicBezTo>
                  <a:cubicBezTo>
                    <a:pt x="-27094" y="1182172"/>
                    <a:pt x="-100599" y="1604989"/>
                    <a:pt x="288486" y="1725329"/>
                  </a:cubicBezTo>
                  <a:cubicBezTo>
                    <a:pt x="677570" y="1845763"/>
                    <a:pt x="330767" y="2214032"/>
                    <a:pt x="860729" y="2268580"/>
                  </a:cubicBezTo>
                  <a:lnTo>
                    <a:pt x="2342633" y="2268580"/>
                  </a:lnTo>
                  <a:close/>
                </a:path>
              </a:pathLst>
            </a:custGeom>
            <a:solidFill>
              <a:srgbClr val="58BC80"/>
            </a:solidFill>
            <a:ln w="9289"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FBBF277-E9DD-4BC4-8C8D-C3344BDDC8F2}"/>
                </a:ext>
              </a:extLst>
            </p:cNvPr>
            <p:cNvSpPr/>
            <p:nvPr/>
          </p:nvSpPr>
          <p:spPr>
            <a:xfrm>
              <a:off x="9625596" y="9529317"/>
              <a:ext cx="1310420" cy="2118977"/>
            </a:xfrm>
            <a:custGeom>
              <a:avLst/>
              <a:gdLst>
                <a:gd name="connsiteX0" fmla="*/ 62572 w 1310268"/>
                <a:gd name="connsiteY0" fmla="*/ 33492 h 2118731"/>
                <a:gd name="connsiteX1" fmla="*/ 412348 w 1310268"/>
                <a:gd name="connsiteY1" fmla="*/ 1101315 h 2118731"/>
                <a:gd name="connsiteX2" fmla="*/ 1291437 w 1310268"/>
                <a:gd name="connsiteY2" fmla="*/ 2066546 h 2118731"/>
                <a:gd name="connsiteX3" fmla="*/ 1301100 w 1310268"/>
                <a:gd name="connsiteY3" fmla="*/ 2104738 h 2118731"/>
                <a:gd name="connsiteX4" fmla="*/ 1262907 w 1310268"/>
                <a:gd name="connsiteY4" fmla="*/ 2114403 h 2118731"/>
                <a:gd name="connsiteX5" fmla="*/ 363655 w 1310268"/>
                <a:gd name="connsiteY5" fmla="*/ 1128636 h 2118731"/>
                <a:gd name="connsiteX6" fmla="*/ 6816 w 1310268"/>
                <a:gd name="connsiteY6" fmla="*/ 35630 h 2118731"/>
                <a:gd name="connsiteX7" fmla="*/ 33672 w 1310268"/>
                <a:gd name="connsiteY7" fmla="*/ 6822 h 2118731"/>
                <a:gd name="connsiteX8" fmla="*/ 62572 w 1310268"/>
                <a:gd name="connsiteY8" fmla="*/ 33492 h 211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0268" h="2118731">
                  <a:moveTo>
                    <a:pt x="62572" y="33492"/>
                  </a:moveTo>
                  <a:cubicBezTo>
                    <a:pt x="72701" y="315897"/>
                    <a:pt x="197966" y="717805"/>
                    <a:pt x="412348" y="1101315"/>
                  </a:cubicBezTo>
                  <a:cubicBezTo>
                    <a:pt x="626545" y="1485196"/>
                    <a:pt x="929579" y="1850956"/>
                    <a:pt x="1291437" y="2066546"/>
                  </a:cubicBezTo>
                  <a:cubicBezTo>
                    <a:pt x="1304631" y="2074351"/>
                    <a:pt x="1309000" y="2091450"/>
                    <a:pt x="1301100" y="2104738"/>
                  </a:cubicBezTo>
                  <a:cubicBezTo>
                    <a:pt x="1293202" y="2117934"/>
                    <a:pt x="1276196" y="2122209"/>
                    <a:pt x="1262907" y="2114403"/>
                  </a:cubicBezTo>
                  <a:cubicBezTo>
                    <a:pt x="889063" y="1891472"/>
                    <a:pt x="581475" y="1518463"/>
                    <a:pt x="363655" y="1128636"/>
                  </a:cubicBezTo>
                  <a:cubicBezTo>
                    <a:pt x="146020" y="738343"/>
                    <a:pt x="17967" y="331695"/>
                    <a:pt x="6816" y="35630"/>
                  </a:cubicBezTo>
                  <a:cubicBezTo>
                    <a:pt x="6258" y="20297"/>
                    <a:pt x="18246" y="7287"/>
                    <a:pt x="33672" y="6822"/>
                  </a:cubicBezTo>
                  <a:cubicBezTo>
                    <a:pt x="49005" y="6172"/>
                    <a:pt x="62014" y="18160"/>
                    <a:pt x="62572" y="33492"/>
                  </a:cubicBezTo>
                </a:path>
              </a:pathLst>
            </a:custGeom>
            <a:solidFill>
              <a:srgbClr val="0078AE"/>
            </a:solidFill>
            <a:ln w="9289"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21D07C12-B73D-4EFD-B1D4-5C3CA06B8907}"/>
                </a:ext>
              </a:extLst>
            </p:cNvPr>
            <p:cNvSpPr/>
            <p:nvPr/>
          </p:nvSpPr>
          <p:spPr>
            <a:xfrm>
              <a:off x="11871266" y="5725128"/>
              <a:ext cx="8689664" cy="5520493"/>
            </a:xfrm>
            <a:custGeom>
              <a:avLst/>
              <a:gdLst>
                <a:gd name="connsiteX0" fmla="*/ 273589 w 8688658"/>
                <a:gd name="connsiteY0" fmla="*/ 6797 h 5519853"/>
                <a:gd name="connsiteX1" fmla="*/ 8420391 w 8688658"/>
                <a:gd name="connsiteY1" fmla="*/ 6797 h 5519853"/>
                <a:gd name="connsiteX2" fmla="*/ 8687184 w 8688658"/>
                <a:gd name="connsiteY2" fmla="*/ 273682 h 5519853"/>
                <a:gd name="connsiteX3" fmla="*/ 8687184 w 8688658"/>
                <a:gd name="connsiteY3" fmla="*/ 5254190 h 5519853"/>
                <a:gd name="connsiteX4" fmla="*/ 8420391 w 8688658"/>
                <a:gd name="connsiteY4" fmla="*/ 5520982 h 5519853"/>
                <a:gd name="connsiteX5" fmla="*/ 273589 w 8688658"/>
                <a:gd name="connsiteY5" fmla="*/ 5520982 h 5519853"/>
                <a:gd name="connsiteX6" fmla="*/ 6797 w 8688658"/>
                <a:gd name="connsiteY6" fmla="*/ 5254190 h 5519853"/>
                <a:gd name="connsiteX7" fmla="*/ 6797 w 8688658"/>
                <a:gd name="connsiteY7" fmla="*/ 273590 h 5519853"/>
                <a:gd name="connsiteX8" fmla="*/ 273589 w 8688658"/>
                <a:gd name="connsiteY8" fmla="*/ 6797 h 551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88658" h="5519853">
                  <a:moveTo>
                    <a:pt x="273589" y="6797"/>
                  </a:moveTo>
                  <a:lnTo>
                    <a:pt x="8420391" y="6797"/>
                  </a:lnTo>
                  <a:cubicBezTo>
                    <a:pt x="8567123" y="6797"/>
                    <a:pt x="8687184" y="126858"/>
                    <a:pt x="8687184" y="273682"/>
                  </a:cubicBezTo>
                  <a:lnTo>
                    <a:pt x="8687184" y="5254190"/>
                  </a:lnTo>
                  <a:cubicBezTo>
                    <a:pt x="8687184" y="5400921"/>
                    <a:pt x="8567123" y="5520982"/>
                    <a:pt x="8420391" y="5520982"/>
                  </a:cubicBezTo>
                  <a:lnTo>
                    <a:pt x="273589" y="5520982"/>
                  </a:lnTo>
                  <a:cubicBezTo>
                    <a:pt x="126858" y="5520982"/>
                    <a:pt x="6797" y="5400921"/>
                    <a:pt x="6797" y="5254190"/>
                  </a:cubicBezTo>
                  <a:lnTo>
                    <a:pt x="6797" y="273590"/>
                  </a:lnTo>
                  <a:cubicBezTo>
                    <a:pt x="6797" y="126858"/>
                    <a:pt x="126858" y="6797"/>
                    <a:pt x="273589" y="6797"/>
                  </a:cubicBezTo>
                </a:path>
              </a:pathLst>
            </a:custGeom>
            <a:solidFill>
              <a:srgbClr val="15378B"/>
            </a:solidFill>
            <a:ln w="9289"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5DE627B-6C43-401E-B59C-3749205B0033}"/>
                </a:ext>
              </a:extLst>
            </p:cNvPr>
            <p:cNvSpPr/>
            <p:nvPr/>
          </p:nvSpPr>
          <p:spPr>
            <a:xfrm>
              <a:off x="12127509" y="5981370"/>
              <a:ext cx="8178507" cy="5009336"/>
            </a:xfrm>
            <a:custGeom>
              <a:avLst/>
              <a:gdLst>
                <a:gd name="connsiteX0" fmla="*/ 6970 w 8177560"/>
                <a:gd name="connsiteY0" fmla="*/ 6970 h 5008756"/>
                <a:gd name="connsiteX1" fmla="*/ 8174588 w 8177560"/>
                <a:gd name="connsiteY1" fmla="*/ 6970 h 5008756"/>
                <a:gd name="connsiteX2" fmla="*/ 8174588 w 8177560"/>
                <a:gd name="connsiteY2" fmla="*/ 5008385 h 5008756"/>
                <a:gd name="connsiteX3" fmla="*/ 6970 w 8177560"/>
                <a:gd name="connsiteY3" fmla="*/ 5008385 h 5008756"/>
              </a:gdLst>
              <a:ahLst/>
              <a:cxnLst>
                <a:cxn ang="0">
                  <a:pos x="connsiteX0" y="connsiteY0"/>
                </a:cxn>
                <a:cxn ang="0">
                  <a:pos x="connsiteX1" y="connsiteY1"/>
                </a:cxn>
                <a:cxn ang="0">
                  <a:pos x="connsiteX2" y="connsiteY2"/>
                </a:cxn>
                <a:cxn ang="0">
                  <a:pos x="connsiteX3" y="connsiteY3"/>
                </a:cxn>
              </a:cxnLst>
              <a:rect l="l" t="t" r="r" b="b"/>
              <a:pathLst>
                <a:path w="8177560" h="5008756">
                  <a:moveTo>
                    <a:pt x="6970" y="6970"/>
                  </a:moveTo>
                  <a:lnTo>
                    <a:pt x="8174588" y="6970"/>
                  </a:lnTo>
                  <a:lnTo>
                    <a:pt x="8174588" y="5008385"/>
                  </a:lnTo>
                  <a:lnTo>
                    <a:pt x="6970" y="5008385"/>
                  </a:lnTo>
                  <a:close/>
                </a:path>
              </a:pathLst>
            </a:custGeom>
            <a:solidFill>
              <a:srgbClr val="8BC1F6"/>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EF5B722-615A-4DBE-9CC3-5E75B999BED1}"/>
                </a:ext>
              </a:extLst>
            </p:cNvPr>
            <p:cNvSpPr/>
            <p:nvPr/>
          </p:nvSpPr>
          <p:spPr>
            <a:xfrm>
              <a:off x="10529139" y="11561422"/>
              <a:ext cx="11459204" cy="1059489"/>
            </a:xfrm>
            <a:custGeom>
              <a:avLst/>
              <a:gdLst>
                <a:gd name="connsiteX0" fmla="*/ 1213559 w 11457877"/>
                <a:gd name="connsiteY0" fmla="*/ 6797 h 1059365"/>
                <a:gd name="connsiteX1" fmla="*/ 10155257 w 11457877"/>
                <a:gd name="connsiteY1" fmla="*/ 6797 h 1059365"/>
                <a:gd name="connsiteX2" fmla="*/ 11437554 w 11457877"/>
                <a:gd name="connsiteY2" fmla="*/ 625596 h 1059365"/>
                <a:gd name="connsiteX3" fmla="*/ 11433001 w 11457877"/>
                <a:gd name="connsiteY3" fmla="*/ 934207 h 1059365"/>
                <a:gd name="connsiteX4" fmla="*/ 11206816 w 11457877"/>
                <a:gd name="connsiteY4" fmla="*/ 1055012 h 1059365"/>
                <a:gd name="connsiteX5" fmla="*/ 240058 w 11457877"/>
                <a:gd name="connsiteY5" fmla="*/ 1055012 h 1059365"/>
                <a:gd name="connsiteX6" fmla="*/ 20378 w 11457877"/>
                <a:gd name="connsiteY6" fmla="*/ 938016 h 1059365"/>
                <a:gd name="connsiteX7" fmla="*/ 10993 w 11457877"/>
                <a:gd name="connsiteY7" fmla="*/ 639814 h 1059365"/>
                <a:gd name="connsiteX8" fmla="*/ 1213559 w 11457877"/>
                <a:gd name="connsiteY8" fmla="*/ 6797 h 105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57877" h="1059365">
                  <a:moveTo>
                    <a:pt x="1213559" y="6797"/>
                  </a:moveTo>
                  <a:lnTo>
                    <a:pt x="10155257" y="6797"/>
                  </a:lnTo>
                  <a:lnTo>
                    <a:pt x="11437554" y="625596"/>
                  </a:lnTo>
                  <a:cubicBezTo>
                    <a:pt x="11473425" y="642882"/>
                    <a:pt x="11452979" y="903262"/>
                    <a:pt x="11433001" y="934207"/>
                  </a:cubicBezTo>
                  <a:cubicBezTo>
                    <a:pt x="11394437" y="994144"/>
                    <a:pt x="11284318" y="1055012"/>
                    <a:pt x="11206816" y="1055012"/>
                  </a:cubicBezTo>
                  <a:lnTo>
                    <a:pt x="240058" y="1055012"/>
                  </a:lnTo>
                  <a:cubicBezTo>
                    <a:pt x="164322" y="1055012"/>
                    <a:pt x="57456" y="996561"/>
                    <a:pt x="20378" y="938016"/>
                  </a:cubicBezTo>
                  <a:cubicBezTo>
                    <a:pt x="-1273" y="903820"/>
                    <a:pt x="8949" y="682004"/>
                    <a:pt x="10993" y="639814"/>
                  </a:cubicBezTo>
                  <a:lnTo>
                    <a:pt x="1213559" y="6797"/>
                  </a:lnTo>
                  <a:close/>
                </a:path>
              </a:pathLst>
            </a:custGeom>
            <a:solidFill>
              <a:srgbClr val="15378B"/>
            </a:solidFill>
            <a:ln w="9289"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60A7C050-D630-465C-989C-7F2E0854FCCD}"/>
                </a:ext>
              </a:extLst>
            </p:cNvPr>
            <p:cNvSpPr/>
            <p:nvPr/>
          </p:nvSpPr>
          <p:spPr>
            <a:xfrm>
              <a:off x="10522741" y="11561422"/>
              <a:ext cx="11477791" cy="985138"/>
            </a:xfrm>
            <a:custGeom>
              <a:avLst/>
              <a:gdLst>
                <a:gd name="connsiteX0" fmla="*/ 1219957 w 11476463"/>
                <a:gd name="connsiteY0" fmla="*/ 6797 h 985024"/>
                <a:gd name="connsiteX1" fmla="*/ 10161655 w 11476463"/>
                <a:gd name="connsiteY1" fmla="*/ 6797 h 985024"/>
                <a:gd name="connsiteX2" fmla="*/ 11434194 w 11476463"/>
                <a:gd name="connsiteY2" fmla="*/ 615561 h 985024"/>
                <a:gd name="connsiteX3" fmla="*/ 11456591 w 11476463"/>
                <a:gd name="connsiteY3" fmla="*/ 851595 h 985024"/>
                <a:gd name="connsiteX4" fmla="*/ 11213121 w 11476463"/>
                <a:gd name="connsiteY4" fmla="*/ 979462 h 985024"/>
                <a:gd name="connsiteX5" fmla="*/ 246456 w 11476463"/>
                <a:gd name="connsiteY5" fmla="*/ 979462 h 985024"/>
                <a:gd name="connsiteX6" fmla="*/ 14418 w 11476463"/>
                <a:gd name="connsiteY6" fmla="*/ 857822 h 985024"/>
                <a:gd name="connsiteX7" fmla="*/ 6797 w 11476463"/>
                <a:gd name="connsiteY7" fmla="*/ 757088 h 985024"/>
                <a:gd name="connsiteX8" fmla="*/ 17391 w 11476463"/>
                <a:gd name="connsiteY8" fmla="*/ 639907 h 985024"/>
                <a:gd name="connsiteX9" fmla="*/ 1219957 w 11476463"/>
                <a:gd name="connsiteY9" fmla="*/ 6797 h 98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76463" h="985024">
                  <a:moveTo>
                    <a:pt x="1219957" y="6797"/>
                  </a:moveTo>
                  <a:lnTo>
                    <a:pt x="10161655" y="6797"/>
                  </a:lnTo>
                  <a:lnTo>
                    <a:pt x="11434194" y="615561"/>
                  </a:lnTo>
                  <a:cubicBezTo>
                    <a:pt x="11490044" y="642324"/>
                    <a:pt x="11466256" y="836541"/>
                    <a:pt x="11456591" y="851595"/>
                  </a:cubicBezTo>
                  <a:cubicBezTo>
                    <a:pt x="11418025" y="911439"/>
                    <a:pt x="11290623" y="979462"/>
                    <a:pt x="11213121" y="979462"/>
                  </a:cubicBezTo>
                  <a:lnTo>
                    <a:pt x="246456" y="979462"/>
                  </a:lnTo>
                  <a:cubicBezTo>
                    <a:pt x="170720" y="979462"/>
                    <a:pt x="51495" y="916365"/>
                    <a:pt x="14418" y="857822"/>
                  </a:cubicBezTo>
                  <a:cubicBezTo>
                    <a:pt x="5775" y="844160"/>
                    <a:pt x="7820" y="807083"/>
                    <a:pt x="6797" y="757088"/>
                  </a:cubicBezTo>
                  <a:cubicBezTo>
                    <a:pt x="7634" y="705421"/>
                    <a:pt x="10700" y="658307"/>
                    <a:pt x="17391" y="639907"/>
                  </a:cubicBezTo>
                  <a:lnTo>
                    <a:pt x="1219957" y="6797"/>
                  </a:lnTo>
                  <a:close/>
                </a:path>
              </a:pathLst>
            </a:custGeom>
            <a:solidFill>
              <a:srgbClr val="88A1DF"/>
            </a:solidFill>
            <a:ln w="9289"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F0FC38F-5FCB-45DF-B48F-1801D7046236}"/>
                </a:ext>
              </a:extLst>
            </p:cNvPr>
            <p:cNvSpPr/>
            <p:nvPr/>
          </p:nvSpPr>
          <p:spPr>
            <a:xfrm>
              <a:off x="10529485" y="11236787"/>
              <a:ext cx="11449910" cy="1143132"/>
            </a:xfrm>
            <a:custGeom>
              <a:avLst/>
              <a:gdLst>
                <a:gd name="connsiteX0" fmla="*/ 1569681 w 11448585"/>
                <a:gd name="connsiteY0" fmla="*/ 7360 h 1143000"/>
                <a:gd name="connsiteX1" fmla="*/ 9839240 w 11448585"/>
                <a:gd name="connsiteY1" fmla="*/ 8847 h 1143000"/>
                <a:gd name="connsiteX2" fmla="*/ 10123781 w 11448585"/>
                <a:gd name="connsiteY2" fmla="*/ 64324 h 1143000"/>
                <a:gd name="connsiteX3" fmla="*/ 11420389 w 11448585"/>
                <a:gd name="connsiteY3" fmla="*/ 934956 h 1143000"/>
                <a:gd name="connsiteX4" fmla="*/ 11206378 w 11448585"/>
                <a:gd name="connsiteY4" fmla="*/ 1139487 h 1143000"/>
                <a:gd name="connsiteX5" fmla="*/ 239713 w 11448585"/>
                <a:gd name="connsiteY5" fmla="*/ 1139487 h 1143000"/>
                <a:gd name="connsiteX6" fmla="*/ 31370 w 11448585"/>
                <a:gd name="connsiteY6" fmla="*/ 940345 h 1143000"/>
                <a:gd name="connsiteX7" fmla="*/ 1230498 w 11448585"/>
                <a:gd name="connsiteY7" fmla="*/ 76962 h 1143000"/>
                <a:gd name="connsiteX8" fmla="*/ 1569681 w 11448585"/>
                <a:gd name="connsiteY8" fmla="*/ 736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8585" h="1143000">
                  <a:moveTo>
                    <a:pt x="1569681" y="7360"/>
                  </a:moveTo>
                  <a:lnTo>
                    <a:pt x="9839240" y="8847"/>
                  </a:lnTo>
                  <a:cubicBezTo>
                    <a:pt x="9948987" y="2806"/>
                    <a:pt x="10045816" y="11913"/>
                    <a:pt x="10123781" y="64324"/>
                  </a:cubicBezTo>
                  <a:lnTo>
                    <a:pt x="11420389" y="934956"/>
                  </a:lnTo>
                  <a:cubicBezTo>
                    <a:pt x="11516662" y="999633"/>
                    <a:pt x="11324025" y="1139487"/>
                    <a:pt x="11206378" y="1139487"/>
                  </a:cubicBezTo>
                  <a:lnTo>
                    <a:pt x="239713" y="1139487"/>
                  </a:lnTo>
                  <a:cubicBezTo>
                    <a:pt x="125227" y="1139487"/>
                    <a:pt x="-60163" y="1006230"/>
                    <a:pt x="31370" y="940345"/>
                  </a:cubicBezTo>
                  <a:lnTo>
                    <a:pt x="1230498" y="76962"/>
                  </a:lnTo>
                  <a:cubicBezTo>
                    <a:pt x="1341918" y="-3141"/>
                    <a:pt x="1441814" y="7081"/>
                    <a:pt x="1569681" y="7360"/>
                  </a:cubicBezTo>
                </a:path>
              </a:pathLst>
            </a:custGeom>
            <a:solidFill>
              <a:srgbClr val="FFFFFF"/>
            </a:solidFill>
            <a:ln w="9289"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376387B-804B-4A88-A30D-2BAD577BBE8B}"/>
                </a:ext>
              </a:extLst>
            </p:cNvPr>
            <p:cNvSpPr/>
            <p:nvPr/>
          </p:nvSpPr>
          <p:spPr>
            <a:xfrm>
              <a:off x="12504635" y="11442370"/>
              <a:ext cx="7369950" cy="473982"/>
            </a:xfrm>
            <a:custGeom>
              <a:avLst/>
              <a:gdLst>
                <a:gd name="connsiteX0" fmla="*/ 444204 w 7369097"/>
                <a:gd name="connsiteY0" fmla="*/ 6797 h 473926"/>
                <a:gd name="connsiteX1" fmla="*/ 3133507 w 7369097"/>
                <a:gd name="connsiteY1" fmla="*/ 6797 h 473926"/>
                <a:gd name="connsiteX2" fmla="*/ 3207941 w 7369097"/>
                <a:gd name="connsiteY2" fmla="*/ 6797 h 473926"/>
                <a:gd name="connsiteX3" fmla="*/ 6925572 w 7369097"/>
                <a:gd name="connsiteY3" fmla="*/ 6797 h 473926"/>
                <a:gd name="connsiteX4" fmla="*/ 7362886 w 7369097"/>
                <a:gd name="connsiteY4" fmla="*/ 469293 h 473926"/>
                <a:gd name="connsiteX5" fmla="*/ 3207941 w 7369097"/>
                <a:gd name="connsiteY5" fmla="*/ 469293 h 473926"/>
                <a:gd name="connsiteX6" fmla="*/ 3133507 w 7369097"/>
                <a:gd name="connsiteY6" fmla="*/ 469293 h 473926"/>
                <a:gd name="connsiteX7" fmla="*/ 6797 w 7369097"/>
                <a:gd name="connsiteY7" fmla="*/ 469293 h 47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69097" h="473926">
                  <a:moveTo>
                    <a:pt x="444204" y="6797"/>
                  </a:moveTo>
                  <a:lnTo>
                    <a:pt x="3133507" y="6797"/>
                  </a:lnTo>
                  <a:lnTo>
                    <a:pt x="3207941" y="6797"/>
                  </a:lnTo>
                  <a:lnTo>
                    <a:pt x="6925572" y="6797"/>
                  </a:lnTo>
                  <a:lnTo>
                    <a:pt x="7362886" y="469293"/>
                  </a:lnTo>
                  <a:lnTo>
                    <a:pt x="3207941" y="469293"/>
                  </a:lnTo>
                  <a:lnTo>
                    <a:pt x="3133507" y="469293"/>
                  </a:lnTo>
                  <a:lnTo>
                    <a:pt x="6797" y="469293"/>
                  </a:lnTo>
                  <a:close/>
                </a:path>
              </a:pathLst>
            </a:custGeom>
            <a:solidFill>
              <a:srgbClr val="15378B"/>
            </a:solidFill>
            <a:ln w="9289"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E5A58C8-B6B6-4652-BB77-7BF9801C121D}"/>
                </a:ext>
              </a:extLst>
            </p:cNvPr>
            <p:cNvSpPr/>
            <p:nvPr/>
          </p:nvSpPr>
          <p:spPr>
            <a:xfrm>
              <a:off x="14884861" y="11973879"/>
              <a:ext cx="2602252" cy="269519"/>
            </a:xfrm>
            <a:custGeom>
              <a:avLst/>
              <a:gdLst>
                <a:gd name="connsiteX0" fmla="*/ 254911 w 2601951"/>
                <a:gd name="connsiteY0" fmla="*/ 6797 h 269487"/>
                <a:gd name="connsiteX1" fmla="*/ 1780769 w 2601951"/>
                <a:gd name="connsiteY1" fmla="*/ 6797 h 269487"/>
                <a:gd name="connsiteX2" fmla="*/ 1822958 w 2601951"/>
                <a:gd name="connsiteY2" fmla="*/ 6797 h 269487"/>
                <a:gd name="connsiteX3" fmla="*/ 2354871 w 2601951"/>
                <a:gd name="connsiteY3" fmla="*/ 6797 h 269487"/>
                <a:gd name="connsiteX4" fmla="*/ 2603079 w 2601951"/>
                <a:gd name="connsiteY4" fmla="*/ 269222 h 269487"/>
                <a:gd name="connsiteX5" fmla="*/ 1822958 w 2601951"/>
                <a:gd name="connsiteY5" fmla="*/ 269222 h 269487"/>
                <a:gd name="connsiteX6" fmla="*/ 1780769 w 2601951"/>
                <a:gd name="connsiteY6" fmla="*/ 269222 h 269487"/>
                <a:gd name="connsiteX7" fmla="*/ 6797 w 2601951"/>
                <a:gd name="connsiteY7" fmla="*/ 269222 h 26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1951" h="269487">
                  <a:moveTo>
                    <a:pt x="254911" y="6797"/>
                  </a:moveTo>
                  <a:lnTo>
                    <a:pt x="1780769" y="6797"/>
                  </a:lnTo>
                  <a:lnTo>
                    <a:pt x="1822958" y="6797"/>
                  </a:lnTo>
                  <a:lnTo>
                    <a:pt x="2354871" y="6797"/>
                  </a:lnTo>
                  <a:lnTo>
                    <a:pt x="2603079" y="269222"/>
                  </a:lnTo>
                  <a:lnTo>
                    <a:pt x="1822958" y="269222"/>
                  </a:lnTo>
                  <a:lnTo>
                    <a:pt x="1780769" y="269222"/>
                  </a:lnTo>
                  <a:lnTo>
                    <a:pt x="6797" y="269222"/>
                  </a:lnTo>
                  <a:close/>
                </a:path>
              </a:pathLst>
            </a:custGeom>
            <a:solidFill>
              <a:srgbClr val="88A1DF"/>
            </a:solidFill>
            <a:ln w="9289"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4D454D2-EA71-421F-A761-FA74A0C34021}"/>
                </a:ext>
              </a:extLst>
            </p:cNvPr>
            <p:cNvSpPr/>
            <p:nvPr/>
          </p:nvSpPr>
          <p:spPr>
            <a:xfrm>
              <a:off x="19809251" y="6182102"/>
              <a:ext cx="1998158" cy="1998158"/>
            </a:xfrm>
            <a:custGeom>
              <a:avLst/>
              <a:gdLst>
                <a:gd name="connsiteX0" fmla="*/ 1000279 w 1997926"/>
                <a:gd name="connsiteY0" fmla="*/ 6797 h 1997926"/>
                <a:gd name="connsiteX1" fmla="*/ 1993759 w 1997926"/>
                <a:gd name="connsiteY1" fmla="*/ 1000278 h 1997926"/>
                <a:gd name="connsiteX2" fmla="*/ 1000279 w 1997926"/>
                <a:gd name="connsiteY2" fmla="*/ 1993758 h 1997926"/>
                <a:gd name="connsiteX3" fmla="*/ 6797 w 1997926"/>
                <a:gd name="connsiteY3" fmla="*/ 1000278 h 1997926"/>
                <a:gd name="connsiteX4" fmla="*/ 1000279 w 1997926"/>
                <a:gd name="connsiteY4" fmla="*/ 6797 h 1997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7926" h="1997926">
                  <a:moveTo>
                    <a:pt x="1000279" y="6797"/>
                  </a:moveTo>
                  <a:cubicBezTo>
                    <a:pt x="1548919" y="6797"/>
                    <a:pt x="1993759" y="451638"/>
                    <a:pt x="1993759" y="1000278"/>
                  </a:cubicBezTo>
                  <a:cubicBezTo>
                    <a:pt x="1993759" y="1548918"/>
                    <a:pt x="1548919" y="1993758"/>
                    <a:pt x="1000279" y="1993758"/>
                  </a:cubicBezTo>
                  <a:cubicBezTo>
                    <a:pt x="451546" y="1993758"/>
                    <a:pt x="6797" y="1548918"/>
                    <a:pt x="6797" y="1000278"/>
                  </a:cubicBezTo>
                  <a:cubicBezTo>
                    <a:pt x="6797" y="451638"/>
                    <a:pt x="451639" y="6797"/>
                    <a:pt x="1000279" y="6797"/>
                  </a:cubicBezTo>
                </a:path>
              </a:pathLst>
            </a:custGeom>
            <a:solidFill>
              <a:srgbClr val="FFFFFF"/>
            </a:solidFill>
            <a:ln w="9289"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435362BE-FC67-4A60-94BE-1525CFB01B9A}"/>
                </a:ext>
              </a:extLst>
            </p:cNvPr>
            <p:cNvSpPr/>
            <p:nvPr/>
          </p:nvSpPr>
          <p:spPr>
            <a:xfrm>
              <a:off x="13222857" y="8288346"/>
              <a:ext cx="1663583" cy="1663583"/>
            </a:xfrm>
            <a:custGeom>
              <a:avLst/>
              <a:gdLst>
                <a:gd name="connsiteX0" fmla="*/ 872968 w 1663390"/>
                <a:gd name="connsiteY0" fmla="*/ 200085 h 1663390"/>
                <a:gd name="connsiteX1" fmla="*/ 861260 w 1663390"/>
                <a:gd name="connsiteY1" fmla="*/ 199156 h 1663390"/>
                <a:gd name="connsiteX2" fmla="*/ 872968 w 1663390"/>
                <a:gd name="connsiteY2" fmla="*/ 200085 h 1663390"/>
                <a:gd name="connsiteX3" fmla="*/ 1144129 w 1663390"/>
                <a:gd name="connsiteY3" fmla="*/ 34675 h 1663390"/>
                <a:gd name="connsiteX4" fmla="*/ 1416589 w 1663390"/>
                <a:gd name="connsiteY4" fmla="*/ 217462 h 1663390"/>
                <a:gd name="connsiteX5" fmla="*/ 1664426 w 1663390"/>
                <a:gd name="connsiteY5" fmla="*/ 815725 h 1663390"/>
                <a:gd name="connsiteX6" fmla="*/ 1416589 w 1663390"/>
                <a:gd name="connsiteY6" fmla="*/ 1413988 h 1663390"/>
                <a:gd name="connsiteX7" fmla="*/ 818328 w 1663390"/>
                <a:gd name="connsiteY7" fmla="*/ 1661824 h 1663390"/>
                <a:gd name="connsiteX8" fmla="*/ 220065 w 1663390"/>
                <a:gd name="connsiteY8" fmla="*/ 1413988 h 1663390"/>
                <a:gd name="connsiteX9" fmla="*/ 6797 w 1663390"/>
                <a:gd name="connsiteY9" fmla="*/ 1055662 h 1663390"/>
                <a:gd name="connsiteX10" fmla="*/ 224896 w 1663390"/>
                <a:gd name="connsiteY10" fmla="*/ 988848 h 1663390"/>
                <a:gd name="connsiteX11" fmla="*/ 381292 w 1663390"/>
                <a:gd name="connsiteY11" fmla="*/ 1252760 h 1663390"/>
                <a:gd name="connsiteX12" fmla="*/ 818328 w 1663390"/>
                <a:gd name="connsiteY12" fmla="*/ 1433781 h 1663390"/>
                <a:gd name="connsiteX13" fmla="*/ 1255362 w 1663390"/>
                <a:gd name="connsiteY13" fmla="*/ 1252760 h 1663390"/>
                <a:gd name="connsiteX14" fmla="*/ 1436383 w 1663390"/>
                <a:gd name="connsiteY14" fmla="*/ 815725 h 1663390"/>
                <a:gd name="connsiteX15" fmla="*/ 1255362 w 1663390"/>
                <a:gd name="connsiteY15" fmla="*/ 378690 h 1663390"/>
                <a:gd name="connsiteX16" fmla="*/ 1036798 w 1663390"/>
                <a:gd name="connsiteY16" fmla="*/ 237348 h 1663390"/>
                <a:gd name="connsiteX17" fmla="*/ 1144129 w 1663390"/>
                <a:gd name="connsiteY17" fmla="*/ 34675 h 1663390"/>
                <a:gd name="connsiteX18" fmla="*/ 1115694 w 1663390"/>
                <a:gd name="connsiteY18" fmla="*/ 23431 h 1663390"/>
                <a:gd name="connsiteX19" fmla="*/ 1139389 w 1663390"/>
                <a:gd name="connsiteY19" fmla="*/ 32724 h 1663390"/>
                <a:gd name="connsiteX20" fmla="*/ 1115694 w 1663390"/>
                <a:gd name="connsiteY20" fmla="*/ 23431 h 1663390"/>
                <a:gd name="connsiteX21" fmla="*/ 1067185 w 1663390"/>
                <a:gd name="connsiteY21" fmla="*/ 6797 h 1663390"/>
                <a:gd name="connsiteX22" fmla="*/ 1076943 w 1663390"/>
                <a:gd name="connsiteY22" fmla="*/ 9864 h 1663390"/>
                <a:gd name="connsiteX23" fmla="*/ 1067185 w 1663390"/>
                <a:gd name="connsiteY23" fmla="*/ 6797 h 16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63390" h="1663390">
                  <a:moveTo>
                    <a:pt x="872968" y="200085"/>
                  </a:moveTo>
                  <a:cubicBezTo>
                    <a:pt x="869065" y="199713"/>
                    <a:pt x="865162" y="199435"/>
                    <a:pt x="861260" y="199156"/>
                  </a:cubicBezTo>
                  <a:cubicBezTo>
                    <a:pt x="865162" y="199435"/>
                    <a:pt x="869065" y="199713"/>
                    <a:pt x="872968" y="200085"/>
                  </a:cubicBezTo>
                  <a:moveTo>
                    <a:pt x="1144129" y="34675"/>
                  </a:moveTo>
                  <a:cubicBezTo>
                    <a:pt x="1246813" y="77514"/>
                    <a:pt x="1339182" y="140054"/>
                    <a:pt x="1416589" y="217462"/>
                  </a:cubicBezTo>
                  <a:cubicBezTo>
                    <a:pt x="1569734" y="370513"/>
                    <a:pt x="1664426" y="582107"/>
                    <a:pt x="1664426" y="815725"/>
                  </a:cubicBezTo>
                  <a:cubicBezTo>
                    <a:pt x="1664426" y="1049343"/>
                    <a:pt x="1569734" y="1260845"/>
                    <a:pt x="1416589" y="1413988"/>
                  </a:cubicBezTo>
                  <a:cubicBezTo>
                    <a:pt x="1263446" y="1567038"/>
                    <a:pt x="1051945" y="1661824"/>
                    <a:pt x="818328" y="1661824"/>
                  </a:cubicBezTo>
                  <a:cubicBezTo>
                    <a:pt x="584709" y="1661824"/>
                    <a:pt x="373208" y="1567131"/>
                    <a:pt x="220065" y="1413988"/>
                  </a:cubicBezTo>
                  <a:cubicBezTo>
                    <a:pt x="121561" y="1315486"/>
                    <a:pt x="47220" y="1192822"/>
                    <a:pt x="6797" y="1055662"/>
                  </a:cubicBezTo>
                  <a:lnTo>
                    <a:pt x="224896" y="988848"/>
                  </a:lnTo>
                  <a:cubicBezTo>
                    <a:pt x="254354" y="1089952"/>
                    <a:pt x="308809" y="1180277"/>
                    <a:pt x="381292" y="1252760"/>
                  </a:cubicBezTo>
                  <a:cubicBezTo>
                    <a:pt x="493084" y="1364551"/>
                    <a:pt x="647620" y="1433781"/>
                    <a:pt x="818328" y="1433781"/>
                  </a:cubicBezTo>
                  <a:cubicBezTo>
                    <a:pt x="988941" y="1433781"/>
                    <a:pt x="1143479" y="1364644"/>
                    <a:pt x="1255362" y="1252760"/>
                  </a:cubicBezTo>
                  <a:cubicBezTo>
                    <a:pt x="1367153" y="1140969"/>
                    <a:pt x="1436383" y="986431"/>
                    <a:pt x="1436383" y="815725"/>
                  </a:cubicBezTo>
                  <a:cubicBezTo>
                    <a:pt x="1436383" y="645018"/>
                    <a:pt x="1367153" y="490574"/>
                    <a:pt x="1255362" y="378690"/>
                  </a:cubicBezTo>
                  <a:cubicBezTo>
                    <a:pt x="1193937" y="317266"/>
                    <a:pt x="1119596" y="268665"/>
                    <a:pt x="1036798" y="237348"/>
                  </a:cubicBezTo>
                  <a:lnTo>
                    <a:pt x="1144129" y="34675"/>
                  </a:lnTo>
                  <a:close/>
                  <a:moveTo>
                    <a:pt x="1115694" y="23431"/>
                  </a:moveTo>
                  <a:cubicBezTo>
                    <a:pt x="1123685" y="26404"/>
                    <a:pt x="1131584" y="29564"/>
                    <a:pt x="1139389" y="32724"/>
                  </a:cubicBezTo>
                  <a:cubicBezTo>
                    <a:pt x="1131584" y="29471"/>
                    <a:pt x="1123685" y="26312"/>
                    <a:pt x="1115694" y="23431"/>
                  </a:cubicBezTo>
                  <a:close/>
                  <a:moveTo>
                    <a:pt x="1067185" y="6797"/>
                  </a:moveTo>
                  <a:cubicBezTo>
                    <a:pt x="1070437" y="7819"/>
                    <a:pt x="1073690" y="8842"/>
                    <a:pt x="1076943" y="9864"/>
                  </a:cubicBezTo>
                  <a:lnTo>
                    <a:pt x="1067185" y="6797"/>
                  </a:lnTo>
                  <a:close/>
                </a:path>
              </a:pathLst>
            </a:custGeom>
            <a:solidFill>
              <a:srgbClr val="15378B"/>
            </a:solidFill>
            <a:ln w="9289"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FF476FC-A41B-41BE-93CB-C03A03910967}"/>
                </a:ext>
              </a:extLst>
            </p:cNvPr>
            <p:cNvSpPr/>
            <p:nvPr/>
          </p:nvSpPr>
          <p:spPr>
            <a:xfrm>
              <a:off x="13188377" y="8251172"/>
              <a:ext cx="1180308" cy="1096664"/>
            </a:xfrm>
            <a:custGeom>
              <a:avLst/>
              <a:gdLst>
                <a:gd name="connsiteX0" fmla="*/ 852895 w 1180170"/>
                <a:gd name="connsiteY0" fmla="*/ 6797 h 1096536"/>
                <a:gd name="connsiteX1" fmla="*/ 1178604 w 1180170"/>
                <a:gd name="connsiteY1" fmla="*/ 71846 h 1096536"/>
                <a:gd name="connsiteX2" fmla="*/ 1071273 w 1180170"/>
                <a:gd name="connsiteY2" fmla="*/ 274612 h 1096536"/>
                <a:gd name="connsiteX3" fmla="*/ 852895 w 1180170"/>
                <a:gd name="connsiteY3" fmla="*/ 234932 h 1096536"/>
                <a:gd name="connsiteX4" fmla="*/ 415861 w 1180170"/>
                <a:gd name="connsiteY4" fmla="*/ 415954 h 1096536"/>
                <a:gd name="connsiteX5" fmla="*/ 234840 w 1180170"/>
                <a:gd name="connsiteY5" fmla="*/ 852989 h 1096536"/>
                <a:gd name="connsiteX6" fmla="*/ 259371 w 1180170"/>
                <a:gd name="connsiteY6" fmla="*/ 1026111 h 1096536"/>
                <a:gd name="connsiteX7" fmla="*/ 41272 w 1180170"/>
                <a:gd name="connsiteY7" fmla="*/ 1092926 h 1096536"/>
                <a:gd name="connsiteX8" fmla="*/ 6797 w 1180170"/>
                <a:gd name="connsiteY8" fmla="*/ 852989 h 1096536"/>
                <a:gd name="connsiteX9" fmla="*/ 254632 w 1180170"/>
                <a:gd name="connsiteY9" fmla="*/ 254726 h 1096536"/>
                <a:gd name="connsiteX10" fmla="*/ 852895 w 1180170"/>
                <a:gd name="connsiteY10" fmla="*/ 6797 h 109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170" h="1096536">
                  <a:moveTo>
                    <a:pt x="852895" y="6797"/>
                  </a:moveTo>
                  <a:cubicBezTo>
                    <a:pt x="968311" y="6797"/>
                    <a:pt x="1078336" y="29936"/>
                    <a:pt x="1178604" y="71846"/>
                  </a:cubicBezTo>
                  <a:lnTo>
                    <a:pt x="1071273" y="274612"/>
                  </a:lnTo>
                  <a:cubicBezTo>
                    <a:pt x="1003344" y="248964"/>
                    <a:pt x="929746" y="234932"/>
                    <a:pt x="852895" y="234932"/>
                  </a:cubicBezTo>
                  <a:cubicBezTo>
                    <a:pt x="682188" y="234932"/>
                    <a:pt x="527651" y="304070"/>
                    <a:pt x="415861" y="415954"/>
                  </a:cubicBezTo>
                  <a:cubicBezTo>
                    <a:pt x="304070" y="527745"/>
                    <a:pt x="234840" y="682282"/>
                    <a:pt x="234840" y="852989"/>
                  </a:cubicBezTo>
                  <a:cubicBezTo>
                    <a:pt x="234840" y="913113"/>
                    <a:pt x="243388" y="971192"/>
                    <a:pt x="259371" y="1026111"/>
                  </a:cubicBezTo>
                  <a:lnTo>
                    <a:pt x="41272" y="1092926"/>
                  </a:lnTo>
                  <a:cubicBezTo>
                    <a:pt x="18785" y="1016819"/>
                    <a:pt x="6797" y="936344"/>
                    <a:pt x="6797" y="852989"/>
                  </a:cubicBezTo>
                  <a:cubicBezTo>
                    <a:pt x="6797" y="619370"/>
                    <a:pt x="101489" y="407869"/>
                    <a:pt x="254632" y="254726"/>
                  </a:cubicBezTo>
                  <a:cubicBezTo>
                    <a:pt x="407683" y="101489"/>
                    <a:pt x="619185" y="6797"/>
                    <a:pt x="852895" y="6797"/>
                  </a:cubicBezTo>
                </a:path>
              </a:pathLst>
            </a:custGeom>
            <a:solidFill>
              <a:srgbClr val="FFFFFF"/>
            </a:solidFill>
            <a:ln w="9289"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A0315336-B78D-4E2E-9FEC-5A33337D3B58}"/>
                </a:ext>
              </a:extLst>
            </p:cNvPr>
            <p:cNvSpPr/>
            <p:nvPr/>
          </p:nvSpPr>
          <p:spPr>
            <a:xfrm>
              <a:off x="15579198" y="8251172"/>
              <a:ext cx="1533470" cy="1644995"/>
            </a:xfrm>
            <a:custGeom>
              <a:avLst/>
              <a:gdLst>
                <a:gd name="connsiteX0" fmla="*/ 682561 w 1533292"/>
                <a:gd name="connsiteY0" fmla="*/ 1470859 h 1644804"/>
                <a:gd name="connsiteX1" fmla="*/ 696034 w 1533292"/>
                <a:gd name="connsiteY1" fmla="*/ 1470766 h 1644804"/>
                <a:gd name="connsiteX2" fmla="*/ 682561 w 1533292"/>
                <a:gd name="connsiteY2" fmla="*/ 1470859 h 1644804"/>
                <a:gd name="connsiteX3" fmla="*/ 682561 w 1533292"/>
                <a:gd name="connsiteY3" fmla="*/ 6797 h 1644804"/>
                <a:gd name="connsiteX4" fmla="*/ 1280824 w 1533292"/>
                <a:gd name="connsiteY4" fmla="*/ 254633 h 1644804"/>
                <a:gd name="connsiteX5" fmla="*/ 1528660 w 1533292"/>
                <a:gd name="connsiteY5" fmla="*/ 852896 h 1644804"/>
                <a:gd name="connsiteX6" fmla="*/ 1280824 w 1533292"/>
                <a:gd name="connsiteY6" fmla="*/ 1451159 h 1644804"/>
                <a:gd name="connsiteX7" fmla="*/ 992471 w 1533292"/>
                <a:gd name="connsiteY7" fmla="*/ 1640450 h 1644804"/>
                <a:gd name="connsiteX8" fmla="*/ 887558 w 1533292"/>
                <a:gd name="connsiteY8" fmla="*/ 1436197 h 1644804"/>
                <a:gd name="connsiteX9" fmla="*/ 1119689 w 1533292"/>
                <a:gd name="connsiteY9" fmla="*/ 1290024 h 1644804"/>
                <a:gd name="connsiteX10" fmla="*/ 1300710 w 1533292"/>
                <a:gd name="connsiteY10" fmla="*/ 852989 h 1644804"/>
                <a:gd name="connsiteX11" fmla="*/ 1119689 w 1533292"/>
                <a:gd name="connsiteY11" fmla="*/ 415954 h 1644804"/>
                <a:gd name="connsiteX12" fmla="*/ 682654 w 1533292"/>
                <a:gd name="connsiteY12" fmla="*/ 234932 h 1644804"/>
                <a:gd name="connsiteX13" fmla="*/ 245618 w 1533292"/>
                <a:gd name="connsiteY13" fmla="*/ 415954 h 1644804"/>
                <a:gd name="connsiteX14" fmla="*/ 187725 w 1533292"/>
                <a:gd name="connsiteY14" fmla="*/ 482768 h 1644804"/>
                <a:gd name="connsiteX15" fmla="*/ 6797 w 1533292"/>
                <a:gd name="connsiteY15" fmla="*/ 344029 h 1644804"/>
                <a:gd name="connsiteX16" fmla="*/ 84484 w 1533292"/>
                <a:gd name="connsiteY16" fmla="*/ 254726 h 1644804"/>
                <a:gd name="connsiteX17" fmla="*/ 682561 w 1533292"/>
                <a:gd name="connsiteY17" fmla="*/ 6797 h 16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33292" h="1644804">
                  <a:moveTo>
                    <a:pt x="682561" y="1470859"/>
                  </a:moveTo>
                  <a:cubicBezTo>
                    <a:pt x="687021" y="1470859"/>
                    <a:pt x="691574" y="1470859"/>
                    <a:pt x="696034" y="1470766"/>
                  </a:cubicBezTo>
                  <a:cubicBezTo>
                    <a:pt x="691481" y="1470859"/>
                    <a:pt x="687021" y="1470859"/>
                    <a:pt x="682561" y="1470859"/>
                  </a:cubicBezTo>
                  <a:moveTo>
                    <a:pt x="682561" y="6797"/>
                  </a:moveTo>
                  <a:cubicBezTo>
                    <a:pt x="916179" y="6797"/>
                    <a:pt x="1127680" y="101489"/>
                    <a:pt x="1280824" y="254633"/>
                  </a:cubicBezTo>
                  <a:cubicBezTo>
                    <a:pt x="1433967" y="407683"/>
                    <a:pt x="1528660" y="619278"/>
                    <a:pt x="1528660" y="852896"/>
                  </a:cubicBezTo>
                  <a:cubicBezTo>
                    <a:pt x="1528660" y="1086514"/>
                    <a:pt x="1433967" y="1298015"/>
                    <a:pt x="1280824" y="1451159"/>
                  </a:cubicBezTo>
                  <a:cubicBezTo>
                    <a:pt x="1199420" y="1532563"/>
                    <a:pt x="1101474" y="1597518"/>
                    <a:pt x="992471" y="1640450"/>
                  </a:cubicBezTo>
                  <a:lnTo>
                    <a:pt x="887558" y="1436197"/>
                  </a:lnTo>
                  <a:cubicBezTo>
                    <a:pt x="975838" y="1405253"/>
                    <a:pt x="1054919" y="1354700"/>
                    <a:pt x="1119689" y="1290024"/>
                  </a:cubicBezTo>
                  <a:cubicBezTo>
                    <a:pt x="1231572" y="1178233"/>
                    <a:pt x="1300710" y="1023695"/>
                    <a:pt x="1300710" y="852989"/>
                  </a:cubicBezTo>
                  <a:cubicBezTo>
                    <a:pt x="1300710" y="682282"/>
                    <a:pt x="1231572" y="527838"/>
                    <a:pt x="1119689" y="415954"/>
                  </a:cubicBezTo>
                  <a:cubicBezTo>
                    <a:pt x="1007897" y="304070"/>
                    <a:pt x="853360" y="234932"/>
                    <a:pt x="682654" y="234932"/>
                  </a:cubicBezTo>
                  <a:cubicBezTo>
                    <a:pt x="511947" y="234932"/>
                    <a:pt x="357503" y="304070"/>
                    <a:pt x="245618" y="415954"/>
                  </a:cubicBezTo>
                  <a:cubicBezTo>
                    <a:pt x="224803" y="436770"/>
                    <a:pt x="205381" y="459072"/>
                    <a:pt x="187725" y="482768"/>
                  </a:cubicBezTo>
                  <a:lnTo>
                    <a:pt x="6797" y="344029"/>
                  </a:lnTo>
                  <a:cubicBezTo>
                    <a:pt x="30586" y="312433"/>
                    <a:pt x="56513" y="282604"/>
                    <a:pt x="84484" y="254726"/>
                  </a:cubicBezTo>
                  <a:cubicBezTo>
                    <a:pt x="237441" y="101489"/>
                    <a:pt x="448942" y="6797"/>
                    <a:pt x="682561" y="6797"/>
                  </a:cubicBezTo>
                  <a:close/>
                </a:path>
              </a:pathLst>
            </a:custGeom>
            <a:solidFill>
              <a:srgbClr val="15378B"/>
            </a:solidFill>
            <a:ln w="9289"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55F1C3FB-153C-4513-B5C2-0F505A324DA0}"/>
                </a:ext>
              </a:extLst>
            </p:cNvPr>
            <p:cNvSpPr/>
            <p:nvPr/>
          </p:nvSpPr>
          <p:spPr>
            <a:xfrm>
              <a:off x="15408750" y="8588256"/>
              <a:ext cx="1161719" cy="1366182"/>
            </a:xfrm>
            <a:custGeom>
              <a:avLst/>
              <a:gdLst>
                <a:gd name="connsiteX0" fmla="*/ 1162806 w 1161585"/>
                <a:gd name="connsiteY0" fmla="*/ 1303312 h 1366024"/>
                <a:gd name="connsiteX1" fmla="*/ 852895 w 1161585"/>
                <a:gd name="connsiteY1" fmla="*/ 1361856 h 1366024"/>
                <a:gd name="connsiteX2" fmla="*/ 254632 w 1161585"/>
                <a:gd name="connsiteY2" fmla="*/ 1114020 h 1366024"/>
                <a:gd name="connsiteX3" fmla="*/ 6797 w 1161585"/>
                <a:gd name="connsiteY3" fmla="*/ 515757 h 1366024"/>
                <a:gd name="connsiteX4" fmla="*/ 176945 w 1161585"/>
                <a:gd name="connsiteY4" fmla="*/ 6797 h 1366024"/>
                <a:gd name="connsiteX5" fmla="*/ 357874 w 1161585"/>
                <a:gd name="connsiteY5" fmla="*/ 145537 h 1366024"/>
                <a:gd name="connsiteX6" fmla="*/ 234839 w 1161585"/>
                <a:gd name="connsiteY6" fmla="*/ 515757 h 1366024"/>
                <a:gd name="connsiteX7" fmla="*/ 415860 w 1161585"/>
                <a:gd name="connsiteY7" fmla="*/ 952792 h 1366024"/>
                <a:gd name="connsiteX8" fmla="*/ 852895 w 1161585"/>
                <a:gd name="connsiteY8" fmla="*/ 1133813 h 1366024"/>
                <a:gd name="connsiteX9" fmla="*/ 1057799 w 1161585"/>
                <a:gd name="connsiteY9" fmla="*/ 1099059 h 1366024"/>
                <a:gd name="connsiteX10" fmla="*/ 1162806 w 1161585"/>
                <a:gd name="connsiteY10" fmla="*/ 1303312 h 136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1585" h="1366024">
                  <a:moveTo>
                    <a:pt x="1162806" y="1303312"/>
                  </a:moveTo>
                  <a:cubicBezTo>
                    <a:pt x="1066813" y="1341134"/>
                    <a:pt x="962270" y="1361856"/>
                    <a:pt x="852895" y="1361856"/>
                  </a:cubicBezTo>
                  <a:cubicBezTo>
                    <a:pt x="619277" y="1361856"/>
                    <a:pt x="407775" y="1267163"/>
                    <a:pt x="254632" y="1114020"/>
                  </a:cubicBezTo>
                  <a:cubicBezTo>
                    <a:pt x="101489" y="960877"/>
                    <a:pt x="6797" y="749375"/>
                    <a:pt x="6797" y="515757"/>
                  </a:cubicBezTo>
                  <a:cubicBezTo>
                    <a:pt x="6797" y="330926"/>
                    <a:pt x="64318" y="148046"/>
                    <a:pt x="176945" y="6797"/>
                  </a:cubicBezTo>
                  <a:lnTo>
                    <a:pt x="357874" y="145537"/>
                  </a:lnTo>
                  <a:cubicBezTo>
                    <a:pt x="280559" y="248685"/>
                    <a:pt x="234839" y="376925"/>
                    <a:pt x="234839" y="515757"/>
                  </a:cubicBezTo>
                  <a:cubicBezTo>
                    <a:pt x="234839" y="686464"/>
                    <a:pt x="303977" y="841001"/>
                    <a:pt x="415860" y="952792"/>
                  </a:cubicBezTo>
                  <a:cubicBezTo>
                    <a:pt x="527651" y="1064583"/>
                    <a:pt x="682188" y="1133813"/>
                    <a:pt x="852895" y="1133813"/>
                  </a:cubicBezTo>
                  <a:cubicBezTo>
                    <a:pt x="924727" y="1133813"/>
                    <a:pt x="993679" y="1121547"/>
                    <a:pt x="1057799" y="1099059"/>
                  </a:cubicBezTo>
                  <a:lnTo>
                    <a:pt x="1162806" y="1303312"/>
                  </a:lnTo>
                  <a:close/>
                </a:path>
              </a:pathLst>
            </a:custGeom>
            <a:solidFill>
              <a:srgbClr val="FFFFFF"/>
            </a:solidFill>
            <a:ln w="9289"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A4F50A3E-128F-4201-9EB8-B7F9C21C3701}"/>
                </a:ext>
              </a:extLst>
            </p:cNvPr>
            <p:cNvSpPr/>
            <p:nvPr/>
          </p:nvSpPr>
          <p:spPr>
            <a:xfrm>
              <a:off x="18059886" y="8620599"/>
              <a:ext cx="1273245" cy="1329008"/>
            </a:xfrm>
            <a:custGeom>
              <a:avLst/>
              <a:gdLst>
                <a:gd name="connsiteX0" fmla="*/ 6797 w 1273097"/>
                <a:gd name="connsiteY0" fmla="*/ 940990 h 1328853"/>
                <a:gd name="connsiteX1" fmla="*/ 17856 w 1273097"/>
                <a:gd name="connsiteY1" fmla="*/ 950841 h 1328853"/>
                <a:gd name="connsiteX2" fmla="*/ 6797 w 1273097"/>
                <a:gd name="connsiteY2" fmla="*/ 940990 h 1328853"/>
                <a:gd name="connsiteX3" fmla="*/ 1121455 w 1273097"/>
                <a:gd name="connsiteY3" fmla="*/ 6797 h 1328853"/>
                <a:gd name="connsiteX4" fmla="*/ 1268465 w 1273097"/>
                <a:gd name="connsiteY4" fmla="*/ 483511 h 1328853"/>
                <a:gd name="connsiteX5" fmla="*/ 1020630 w 1273097"/>
                <a:gd name="connsiteY5" fmla="*/ 1081774 h 1328853"/>
                <a:gd name="connsiteX6" fmla="*/ 422367 w 1273097"/>
                <a:gd name="connsiteY6" fmla="*/ 1329611 h 1328853"/>
                <a:gd name="connsiteX7" fmla="*/ 44526 w 1273097"/>
                <a:gd name="connsiteY7" fmla="*/ 1240772 h 1328853"/>
                <a:gd name="connsiteX8" fmla="*/ 128532 w 1273097"/>
                <a:gd name="connsiteY8" fmla="*/ 1027412 h 1328853"/>
                <a:gd name="connsiteX9" fmla="*/ 422367 w 1273097"/>
                <a:gd name="connsiteY9" fmla="*/ 1101568 h 1328853"/>
                <a:gd name="connsiteX10" fmla="*/ 859401 w 1273097"/>
                <a:gd name="connsiteY10" fmla="*/ 920547 h 1328853"/>
                <a:gd name="connsiteX11" fmla="*/ 1040423 w 1273097"/>
                <a:gd name="connsiteY11" fmla="*/ 483511 h 1328853"/>
                <a:gd name="connsiteX12" fmla="*/ 923799 w 1273097"/>
                <a:gd name="connsiteY12" fmla="*/ 122119 h 1328853"/>
                <a:gd name="connsiteX13" fmla="*/ 1121455 w 1273097"/>
                <a:gd name="connsiteY13" fmla="*/ 6797 h 1328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3097" h="1328853">
                  <a:moveTo>
                    <a:pt x="6797" y="940990"/>
                  </a:moveTo>
                  <a:cubicBezTo>
                    <a:pt x="10421" y="944335"/>
                    <a:pt x="14138" y="947589"/>
                    <a:pt x="17856" y="950841"/>
                  </a:cubicBezTo>
                  <a:cubicBezTo>
                    <a:pt x="14231" y="947589"/>
                    <a:pt x="10514" y="944335"/>
                    <a:pt x="6797" y="940990"/>
                  </a:cubicBezTo>
                  <a:moveTo>
                    <a:pt x="1121455" y="6797"/>
                  </a:moveTo>
                  <a:cubicBezTo>
                    <a:pt x="1214196" y="142470"/>
                    <a:pt x="1268465" y="306579"/>
                    <a:pt x="1268465" y="483511"/>
                  </a:cubicBezTo>
                  <a:cubicBezTo>
                    <a:pt x="1268465" y="717130"/>
                    <a:pt x="1173773" y="928631"/>
                    <a:pt x="1020630" y="1081774"/>
                  </a:cubicBezTo>
                  <a:cubicBezTo>
                    <a:pt x="867578" y="1234825"/>
                    <a:pt x="655985" y="1329611"/>
                    <a:pt x="422367" y="1329611"/>
                  </a:cubicBezTo>
                  <a:cubicBezTo>
                    <a:pt x="286601" y="1329611"/>
                    <a:pt x="158268" y="1297643"/>
                    <a:pt x="44526" y="1240772"/>
                  </a:cubicBezTo>
                  <a:lnTo>
                    <a:pt x="128532" y="1027412"/>
                  </a:lnTo>
                  <a:cubicBezTo>
                    <a:pt x="215882" y="1074712"/>
                    <a:pt x="315965" y="1101568"/>
                    <a:pt x="422367" y="1101568"/>
                  </a:cubicBezTo>
                  <a:cubicBezTo>
                    <a:pt x="593073" y="1101568"/>
                    <a:pt x="747517" y="1032431"/>
                    <a:pt x="859401" y="920547"/>
                  </a:cubicBezTo>
                  <a:cubicBezTo>
                    <a:pt x="971285" y="808755"/>
                    <a:pt x="1040423" y="654218"/>
                    <a:pt x="1040423" y="483511"/>
                  </a:cubicBezTo>
                  <a:cubicBezTo>
                    <a:pt x="1040423" y="348582"/>
                    <a:pt x="997119" y="223688"/>
                    <a:pt x="923799" y="122119"/>
                  </a:cubicBezTo>
                  <a:lnTo>
                    <a:pt x="1121455" y="6797"/>
                  </a:lnTo>
                  <a:close/>
                </a:path>
              </a:pathLst>
            </a:custGeom>
            <a:solidFill>
              <a:srgbClr val="15378B"/>
            </a:solidFill>
            <a:ln w="9289"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0D48195E-F8FF-4CCE-8CC3-FD67885C018E}"/>
                </a:ext>
              </a:extLst>
            </p:cNvPr>
            <p:cNvSpPr/>
            <p:nvPr/>
          </p:nvSpPr>
          <p:spPr>
            <a:xfrm>
              <a:off x="17629306" y="8251172"/>
              <a:ext cx="1552058" cy="1617114"/>
            </a:xfrm>
            <a:custGeom>
              <a:avLst/>
              <a:gdLst>
                <a:gd name="connsiteX0" fmla="*/ 852896 w 1551878"/>
                <a:gd name="connsiteY0" fmla="*/ 6797 h 1616926"/>
                <a:gd name="connsiteX1" fmla="*/ 1451159 w 1551878"/>
                <a:gd name="connsiteY1" fmla="*/ 254633 h 1616926"/>
                <a:gd name="connsiteX2" fmla="*/ 1551985 w 1551878"/>
                <a:gd name="connsiteY2" fmla="*/ 376181 h 1616926"/>
                <a:gd name="connsiteX3" fmla="*/ 1354329 w 1551878"/>
                <a:gd name="connsiteY3" fmla="*/ 491504 h 1616926"/>
                <a:gd name="connsiteX4" fmla="*/ 1289930 w 1551878"/>
                <a:gd name="connsiteY4" fmla="*/ 415954 h 1616926"/>
                <a:gd name="connsiteX5" fmla="*/ 852896 w 1551878"/>
                <a:gd name="connsiteY5" fmla="*/ 234932 h 1616926"/>
                <a:gd name="connsiteX6" fmla="*/ 415861 w 1551878"/>
                <a:gd name="connsiteY6" fmla="*/ 415954 h 1616926"/>
                <a:gd name="connsiteX7" fmla="*/ 234840 w 1551878"/>
                <a:gd name="connsiteY7" fmla="*/ 852989 h 1616926"/>
                <a:gd name="connsiteX8" fmla="*/ 415861 w 1551878"/>
                <a:gd name="connsiteY8" fmla="*/ 1290024 h 1616926"/>
                <a:gd name="connsiteX9" fmla="*/ 559062 w 1551878"/>
                <a:gd name="connsiteY9" fmla="*/ 1396890 h 1616926"/>
                <a:gd name="connsiteX10" fmla="*/ 475055 w 1551878"/>
                <a:gd name="connsiteY10" fmla="*/ 1610249 h 1616926"/>
                <a:gd name="connsiteX11" fmla="*/ 254633 w 1551878"/>
                <a:gd name="connsiteY11" fmla="*/ 1451345 h 1616926"/>
                <a:gd name="connsiteX12" fmla="*/ 6797 w 1551878"/>
                <a:gd name="connsiteY12" fmla="*/ 853082 h 1616926"/>
                <a:gd name="connsiteX13" fmla="*/ 254633 w 1551878"/>
                <a:gd name="connsiteY13" fmla="*/ 254819 h 1616926"/>
                <a:gd name="connsiteX14" fmla="*/ 852896 w 1551878"/>
                <a:gd name="connsiteY14" fmla="*/ 6797 h 16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1878" h="1616926">
                  <a:moveTo>
                    <a:pt x="852896" y="6797"/>
                  </a:moveTo>
                  <a:cubicBezTo>
                    <a:pt x="1086514" y="6797"/>
                    <a:pt x="1298016" y="101489"/>
                    <a:pt x="1451159" y="254633"/>
                  </a:cubicBezTo>
                  <a:cubicBezTo>
                    <a:pt x="1488330" y="291896"/>
                    <a:pt x="1522155" y="332505"/>
                    <a:pt x="1551985" y="376181"/>
                  </a:cubicBezTo>
                  <a:lnTo>
                    <a:pt x="1354329" y="491504"/>
                  </a:lnTo>
                  <a:cubicBezTo>
                    <a:pt x="1334908" y="464648"/>
                    <a:pt x="1313348" y="439371"/>
                    <a:pt x="1289930" y="415954"/>
                  </a:cubicBezTo>
                  <a:cubicBezTo>
                    <a:pt x="1178140" y="304070"/>
                    <a:pt x="1023603" y="234932"/>
                    <a:pt x="852896" y="234932"/>
                  </a:cubicBezTo>
                  <a:cubicBezTo>
                    <a:pt x="682190" y="234932"/>
                    <a:pt x="527745" y="304070"/>
                    <a:pt x="415861" y="415954"/>
                  </a:cubicBezTo>
                  <a:cubicBezTo>
                    <a:pt x="304070" y="527745"/>
                    <a:pt x="234840" y="682282"/>
                    <a:pt x="234840" y="852989"/>
                  </a:cubicBezTo>
                  <a:cubicBezTo>
                    <a:pt x="234840" y="1023695"/>
                    <a:pt x="304070" y="1178233"/>
                    <a:pt x="415861" y="1290024"/>
                  </a:cubicBezTo>
                  <a:cubicBezTo>
                    <a:pt x="458050" y="1332120"/>
                    <a:pt x="506186" y="1368269"/>
                    <a:pt x="559062" y="1396890"/>
                  </a:cubicBezTo>
                  <a:lnTo>
                    <a:pt x="475055" y="1610249"/>
                  </a:lnTo>
                  <a:cubicBezTo>
                    <a:pt x="393094" y="1569268"/>
                    <a:pt x="318753" y="1515464"/>
                    <a:pt x="254633" y="1451345"/>
                  </a:cubicBezTo>
                  <a:cubicBezTo>
                    <a:pt x="101490" y="1298201"/>
                    <a:pt x="6797" y="1086700"/>
                    <a:pt x="6797" y="853082"/>
                  </a:cubicBezTo>
                  <a:cubicBezTo>
                    <a:pt x="6797" y="619463"/>
                    <a:pt x="101490" y="407962"/>
                    <a:pt x="254633" y="254819"/>
                  </a:cubicBezTo>
                  <a:cubicBezTo>
                    <a:pt x="407776" y="101489"/>
                    <a:pt x="619278" y="6797"/>
                    <a:pt x="852896" y="6797"/>
                  </a:cubicBezTo>
                </a:path>
              </a:pathLst>
            </a:custGeom>
            <a:solidFill>
              <a:srgbClr val="FFFFFF"/>
            </a:solidFill>
            <a:ln w="9289"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ABC2C1B5-9418-486E-8780-1CC3F550E8FF}"/>
                </a:ext>
              </a:extLst>
            </p:cNvPr>
            <p:cNvSpPr/>
            <p:nvPr/>
          </p:nvSpPr>
          <p:spPr>
            <a:xfrm>
              <a:off x="18520400" y="4893420"/>
              <a:ext cx="4572529" cy="4572529"/>
            </a:xfrm>
            <a:custGeom>
              <a:avLst/>
              <a:gdLst>
                <a:gd name="connsiteX0" fmla="*/ 1700753 w 4571999"/>
                <a:gd name="connsiteY0" fmla="*/ 4335525 h 4572000"/>
                <a:gd name="connsiteX1" fmla="*/ 1721754 w 4571999"/>
                <a:gd name="connsiteY1" fmla="*/ 4149950 h 4572000"/>
                <a:gd name="connsiteX2" fmla="*/ 1614423 w 4571999"/>
                <a:gd name="connsiteY2" fmla="*/ 3968742 h 4572000"/>
                <a:gd name="connsiteX3" fmla="*/ 1224317 w 4571999"/>
                <a:gd name="connsiteY3" fmla="*/ 3752687 h 4572000"/>
                <a:gd name="connsiteX4" fmla="*/ 1013558 w 4571999"/>
                <a:gd name="connsiteY4" fmla="*/ 3758077 h 4572000"/>
                <a:gd name="connsiteX5" fmla="*/ 867198 w 4571999"/>
                <a:gd name="connsiteY5" fmla="*/ 3874236 h 4572000"/>
                <a:gd name="connsiteX6" fmla="*/ 620571 w 4571999"/>
                <a:gd name="connsiteY6" fmla="*/ 3846729 h 4572000"/>
                <a:gd name="connsiteX7" fmla="*/ 397640 w 4571999"/>
                <a:gd name="connsiteY7" fmla="*/ 3566741 h 4572000"/>
                <a:gd name="connsiteX8" fmla="*/ 425703 w 4571999"/>
                <a:gd name="connsiteY8" fmla="*/ 3320020 h 4572000"/>
                <a:gd name="connsiteX9" fmla="*/ 571785 w 4571999"/>
                <a:gd name="connsiteY9" fmla="*/ 3203583 h 4572000"/>
                <a:gd name="connsiteX10" fmla="*/ 624103 w 4571999"/>
                <a:gd name="connsiteY10" fmla="*/ 2999329 h 4572000"/>
                <a:gd name="connsiteX11" fmla="*/ 500881 w 4571999"/>
                <a:gd name="connsiteY11" fmla="*/ 2570844 h 4572000"/>
                <a:gd name="connsiteX12" fmla="*/ 348109 w 4571999"/>
                <a:gd name="connsiteY12" fmla="*/ 2425971 h 4572000"/>
                <a:gd name="connsiteX13" fmla="*/ 162535 w 4571999"/>
                <a:gd name="connsiteY13" fmla="*/ 2404784 h 4572000"/>
                <a:gd name="connsiteX14" fmla="*/ 7904 w 4571999"/>
                <a:gd name="connsiteY14" fmla="*/ 2210753 h 4572000"/>
                <a:gd name="connsiteX15" fmla="*/ 48234 w 4571999"/>
                <a:gd name="connsiteY15" fmla="*/ 1855121 h 4572000"/>
                <a:gd name="connsiteX16" fmla="*/ 242265 w 4571999"/>
                <a:gd name="connsiteY16" fmla="*/ 1700492 h 4572000"/>
                <a:gd name="connsiteX17" fmla="*/ 427841 w 4571999"/>
                <a:gd name="connsiteY17" fmla="*/ 1721493 h 4572000"/>
                <a:gd name="connsiteX18" fmla="*/ 609233 w 4571999"/>
                <a:gd name="connsiteY18" fmla="*/ 1614348 h 4572000"/>
                <a:gd name="connsiteX19" fmla="*/ 824917 w 4571999"/>
                <a:gd name="connsiteY19" fmla="*/ 1224335 h 4572000"/>
                <a:gd name="connsiteX20" fmla="*/ 819713 w 4571999"/>
                <a:gd name="connsiteY20" fmla="*/ 1013390 h 4572000"/>
                <a:gd name="connsiteX21" fmla="*/ 703275 w 4571999"/>
                <a:gd name="connsiteY21" fmla="*/ 867309 h 4572000"/>
                <a:gd name="connsiteX22" fmla="*/ 731246 w 4571999"/>
                <a:gd name="connsiteY22" fmla="*/ 620868 h 4572000"/>
                <a:gd name="connsiteX23" fmla="*/ 1011050 w 4571999"/>
                <a:gd name="connsiteY23" fmla="*/ 397750 h 4572000"/>
                <a:gd name="connsiteX24" fmla="*/ 1257678 w 4571999"/>
                <a:gd name="connsiteY24" fmla="*/ 425721 h 4572000"/>
                <a:gd name="connsiteX25" fmla="*/ 1374114 w 4571999"/>
                <a:gd name="connsiteY25" fmla="*/ 571895 h 4572000"/>
                <a:gd name="connsiteX26" fmla="*/ 1578369 w 4571999"/>
                <a:gd name="connsiteY26" fmla="*/ 623934 h 4572000"/>
                <a:gd name="connsiteX27" fmla="*/ 2006853 w 4571999"/>
                <a:gd name="connsiteY27" fmla="*/ 500713 h 4572000"/>
                <a:gd name="connsiteX28" fmla="*/ 2151913 w 4571999"/>
                <a:gd name="connsiteY28" fmla="*/ 348127 h 4572000"/>
                <a:gd name="connsiteX29" fmla="*/ 2172821 w 4571999"/>
                <a:gd name="connsiteY29" fmla="*/ 162552 h 4572000"/>
                <a:gd name="connsiteX30" fmla="*/ 2366852 w 4571999"/>
                <a:gd name="connsiteY30" fmla="*/ 7922 h 4572000"/>
                <a:gd name="connsiteX31" fmla="*/ 2722483 w 4571999"/>
                <a:gd name="connsiteY31" fmla="*/ 48160 h 4572000"/>
                <a:gd name="connsiteX32" fmla="*/ 2877205 w 4571999"/>
                <a:gd name="connsiteY32" fmla="*/ 242283 h 4572000"/>
                <a:gd name="connsiteX33" fmla="*/ 2856206 w 4571999"/>
                <a:gd name="connsiteY33" fmla="*/ 427765 h 4572000"/>
                <a:gd name="connsiteX34" fmla="*/ 2963534 w 4571999"/>
                <a:gd name="connsiteY34" fmla="*/ 609252 h 4572000"/>
                <a:gd name="connsiteX35" fmla="*/ 3353364 w 4571999"/>
                <a:gd name="connsiteY35" fmla="*/ 824935 h 4572000"/>
                <a:gd name="connsiteX36" fmla="*/ 3564308 w 4571999"/>
                <a:gd name="connsiteY36" fmla="*/ 819917 h 4572000"/>
                <a:gd name="connsiteX37" fmla="*/ 3710388 w 4571999"/>
                <a:gd name="connsiteY37" fmla="*/ 703294 h 4572000"/>
                <a:gd name="connsiteX38" fmla="*/ 3957017 w 4571999"/>
                <a:gd name="connsiteY38" fmla="*/ 731264 h 4572000"/>
                <a:gd name="connsiteX39" fmla="*/ 4179948 w 4571999"/>
                <a:gd name="connsiteY39" fmla="*/ 1010881 h 4572000"/>
                <a:gd name="connsiteX40" fmla="*/ 4151977 w 4571999"/>
                <a:gd name="connsiteY40" fmla="*/ 1257788 h 4572000"/>
                <a:gd name="connsiteX41" fmla="*/ 4005803 w 4571999"/>
                <a:gd name="connsiteY41" fmla="*/ 1374040 h 4572000"/>
                <a:gd name="connsiteX42" fmla="*/ 3953670 w 4571999"/>
                <a:gd name="connsiteY42" fmla="*/ 1578479 h 4572000"/>
                <a:gd name="connsiteX43" fmla="*/ 4076798 w 4571999"/>
                <a:gd name="connsiteY43" fmla="*/ 2006685 h 4572000"/>
                <a:gd name="connsiteX44" fmla="*/ 4229570 w 4571999"/>
                <a:gd name="connsiteY44" fmla="*/ 2151930 h 4572000"/>
                <a:gd name="connsiteX45" fmla="*/ 4415144 w 4571999"/>
                <a:gd name="connsiteY45" fmla="*/ 2172931 h 4572000"/>
                <a:gd name="connsiteX46" fmla="*/ 4569776 w 4571999"/>
                <a:gd name="connsiteY46" fmla="*/ 2366963 h 4572000"/>
                <a:gd name="connsiteX47" fmla="*/ 4529724 w 4571999"/>
                <a:gd name="connsiteY47" fmla="*/ 2722594 h 4572000"/>
                <a:gd name="connsiteX48" fmla="*/ 4335414 w 4571999"/>
                <a:gd name="connsiteY48" fmla="*/ 2877224 h 4572000"/>
                <a:gd name="connsiteX49" fmla="*/ 4149840 w 4571999"/>
                <a:gd name="connsiteY49" fmla="*/ 2856036 h 4572000"/>
                <a:gd name="connsiteX50" fmla="*/ 3968446 w 4571999"/>
                <a:gd name="connsiteY50" fmla="*/ 2963553 h 4572000"/>
                <a:gd name="connsiteX51" fmla="*/ 3752764 w 4571999"/>
                <a:gd name="connsiteY51" fmla="*/ 3353288 h 4572000"/>
                <a:gd name="connsiteX52" fmla="*/ 3757966 w 4571999"/>
                <a:gd name="connsiteY52" fmla="*/ 3564046 h 4572000"/>
                <a:gd name="connsiteX53" fmla="*/ 3874403 w 4571999"/>
                <a:gd name="connsiteY53" fmla="*/ 3710127 h 4572000"/>
                <a:gd name="connsiteX54" fmla="*/ 3846525 w 4571999"/>
                <a:gd name="connsiteY54" fmla="*/ 3956941 h 4572000"/>
                <a:gd name="connsiteX55" fmla="*/ 3566538 w 4571999"/>
                <a:gd name="connsiteY55" fmla="*/ 4179872 h 4572000"/>
                <a:gd name="connsiteX56" fmla="*/ 3319910 w 4571999"/>
                <a:gd name="connsiteY56" fmla="*/ 4151901 h 4572000"/>
                <a:gd name="connsiteX57" fmla="*/ 3203472 w 4571999"/>
                <a:gd name="connsiteY57" fmla="*/ 4005728 h 4572000"/>
                <a:gd name="connsiteX58" fmla="*/ 2999219 w 4571999"/>
                <a:gd name="connsiteY58" fmla="*/ 3953410 h 4572000"/>
                <a:gd name="connsiteX59" fmla="*/ 2570826 w 4571999"/>
                <a:gd name="connsiteY59" fmla="*/ 4076723 h 4572000"/>
                <a:gd name="connsiteX60" fmla="*/ 2425954 w 4571999"/>
                <a:gd name="connsiteY60" fmla="*/ 4229402 h 4572000"/>
                <a:gd name="connsiteX61" fmla="*/ 2404766 w 4571999"/>
                <a:gd name="connsiteY61" fmla="*/ 4415163 h 4572000"/>
                <a:gd name="connsiteX62" fmla="*/ 2210734 w 4571999"/>
                <a:gd name="connsiteY62" fmla="*/ 4569793 h 4572000"/>
                <a:gd name="connsiteX63" fmla="*/ 1855103 w 4571999"/>
                <a:gd name="connsiteY63" fmla="*/ 4529463 h 4572000"/>
                <a:gd name="connsiteX64" fmla="*/ 1700753 w 4571999"/>
                <a:gd name="connsiteY64" fmla="*/ 4335525 h 4572000"/>
                <a:gd name="connsiteX65" fmla="*/ 2344736 w 4571999"/>
                <a:gd name="connsiteY65" fmla="*/ 3258967 h 4572000"/>
                <a:gd name="connsiteX66" fmla="*/ 3222150 w 4571999"/>
                <a:gd name="connsiteY66" fmla="*/ 2559879 h 4572000"/>
                <a:gd name="connsiteX67" fmla="*/ 2233224 w 4571999"/>
                <a:gd name="connsiteY67" fmla="*/ 1318655 h 4572000"/>
                <a:gd name="connsiteX68" fmla="*/ 1355993 w 4571999"/>
                <a:gd name="connsiteY68" fmla="*/ 2017651 h 4572000"/>
                <a:gd name="connsiteX69" fmla="*/ 2344736 w 4571999"/>
                <a:gd name="connsiteY69" fmla="*/ 3258967 h 45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571999" h="4572000">
                  <a:moveTo>
                    <a:pt x="1700753" y="4335525"/>
                  </a:moveTo>
                  <a:lnTo>
                    <a:pt x="1721754" y="4149950"/>
                  </a:lnTo>
                  <a:cubicBezTo>
                    <a:pt x="1730489" y="4072356"/>
                    <a:pt x="1686814" y="3997550"/>
                    <a:pt x="1614423" y="3968742"/>
                  </a:cubicBezTo>
                  <a:cubicBezTo>
                    <a:pt x="1474289" y="3912522"/>
                    <a:pt x="1343636" y="3839667"/>
                    <a:pt x="1224317" y="3752687"/>
                  </a:cubicBezTo>
                  <a:cubicBezTo>
                    <a:pt x="1161033" y="3706875"/>
                    <a:pt x="1074612" y="3709291"/>
                    <a:pt x="1013558" y="3758077"/>
                  </a:cubicBezTo>
                  <a:lnTo>
                    <a:pt x="867198" y="3874236"/>
                  </a:lnTo>
                  <a:cubicBezTo>
                    <a:pt x="791464" y="3934638"/>
                    <a:pt x="681067" y="3922465"/>
                    <a:pt x="620571" y="3846729"/>
                  </a:cubicBezTo>
                  <a:lnTo>
                    <a:pt x="397640" y="3566741"/>
                  </a:lnTo>
                  <a:cubicBezTo>
                    <a:pt x="337237" y="3490913"/>
                    <a:pt x="349875" y="3380423"/>
                    <a:pt x="425703" y="3320020"/>
                  </a:cubicBezTo>
                  <a:lnTo>
                    <a:pt x="571785" y="3203583"/>
                  </a:lnTo>
                  <a:cubicBezTo>
                    <a:pt x="633023" y="3154703"/>
                    <a:pt x="654768" y="3071162"/>
                    <a:pt x="624103" y="2999329"/>
                  </a:cubicBezTo>
                  <a:cubicBezTo>
                    <a:pt x="566023" y="2863564"/>
                    <a:pt x="524299" y="2719898"/>
                    <a:pt x="500881" y="2570844"/>
                  </a:cubicBezTo>
                  <a:cubicBezTo>
                    <a:pt x="488801" y="2493622"/>
                    <a:pt x="425889" y="2434707"/>
                    <a:pt x="348109" y="2425971"/>
                  </a:cubicBezTo>
                  <a:lnTo>
                    <a:pt x="162535" y="2404784"/>
                  </a:lnTo>
                  <a:cubicBezTo>
                    <a:pt x="66262" y="2394005"/>
                    <a:pt x="-2876" y="2307025"/>
                    <a:pt x="7904" y="2210753"/>
                  </a:cubicBezTo>
                  <a:lnTo>
                    <a:pt x="48234" y="1855121"/>
                  </a:lnTo>
                  <a:cubicBezTo>
                    <a:pt x="59014" y="1758849"/>
                    <a:pt x="145993" y="1689712"/>
                    <a:pt x="242265" y="1700492"/>
                  </a:cubicBezTo>
                  <a:lnTo>
                    <a:pt x="427841" y="1721493"/>
                  </a:lnTo>
                  <a:cubicBezTo>
                    <a:pt x="505435" y="1730228"/>
                    <a:pt x="580147" y="1686738"/>
                    <a:pt x="609233" y="1614348"/>
                  </a:cubicBezTo>
                  <a:cubicBezTo>
                    <a:pt x="665268" y="1474214"/>
                    <a:pt x="738123" y="1343652"/>
                    <a:pt x="824917" y="1224335"/>
                  </a:cubicBezTo>
                  <a:cubicBezTo>
                    <a:pt x="871195" y="1160958"/>
                    <a:pt x="868499" y="1074629"/>
                    <a:pt x="819713" y="1013390"/>
                  </a:cubicBezTo>
                  <a:lnTo>
                    <a:pt x="703275" y="867309"/>
                  </a:lnTo>
                  <a:cubicBezTo>
                    <a:pt x="642873" y="791481"/>
                    <a:pt x="655326" y="681084"/>
                    <a:pt x="731246" y="620868"/>
                  </a:cubicBezTo>
                  <a:lnTo>
                    <a:pt x="1011050" y="397750"/>
                  </a:lnTo>
                  <a:cubicBezTo>
                    <a:pt x="1086784" y="337348"/>
                    <a:pt x="1197183" y="349986"/>
                    <a:pt x="1257678" y="425721"/>
                  </a:cubicBezTo>
                  <a:lnTo>
                    <a:pt x="1374114" y="571895"/>
                  </a:lnTo>
                  <a:cubicBezTo>
                    <a:pt x="1422900" y="633134"/>
                    <a:pt x="1506534" y="654879"/>
                    <a:pt x="1578369" y="623934"/>
                  </a:cubicBezTo>
                  <a:cubicBezTo>
                    <a:pt x="1714134" y="566041"/>
                    <a:pt x="1857798" y="524317"/>
                    <a:pt x="2006853" y="500713"/>
                  </a:cubicBezTo>
                  <a:cubicBezTo>
                    <a:pt x="2084076" y="488911"/>
                    <a:pt x="2142992" y="425721"/>
                    <a:pt x="2151913" y="348127"/>
                  </a:cubicBezTo>
                  <a:lnTo>
                    <a:pt x="2172821" y="162552"/>
                  </a:lnTo>
                  <a:cubicBezTo>
                    <a:pt x="2183600" y="66187"/>
                    <a:pt x="2270581" y="-2950"/>
                    <a:pt x="2366852" y="7922"/>
                  </a:cubicBezTo>
                  <a:lnTo>
                    <a:pt x="2722483" y="48160"/>
                  </a:lnTo>
                  <a:cubicBezTo>
                    <a:pt x="2818849" y="59125"/>
                    <a:pt x="2887986" y="145918"/>
                    <a:pt x="2877205" y="242283"/>
                  </a:cubicBezTo>
                  <a:lnTo>
                    <a:pt x="2856206" y="427765"/>
                  </a:lnTo>
                  <a:cubicBezTo>
                    <a:pt x="2847469" y="505452"/>
                    <a:pt x="2890867" y="579980"/>
                    <a:pt x="2963534" y="609252"/>
                  </a:cubicBezTo>
                  <a:cubicBezTo>
                    <a:pt x="3103483" y="665100"/>
                    <a:pt x="3234045" y="738141"/>
                    <a:pt x="3353364" y="824935"/>
                  </a:cubicBezTo>
                  <a:cubicBezTo>
                    <a:pt x="3416646" y="871305"/>
                    <a:pt x="3503068" y="868517"/>
                    <a:pt x="3564308" y="819917"/>
                  </a:cubicBezTo>
                  <a:lnTo>
                    <a:pt x="3710388" y="703294"/>
                  </a:lnTo>
                  <a:cubicBezTo>
                    <a:pt x="3786216" y="642891"/>
                    <a:pt x="3896614" y="655529"/>
                    <a:pt x="3957017" y="731264"/>
                  </a:cubicBezTo>
                  <a:lnTo>
                    <a:pt x="4179948" y="1010881"/>
                  </a:lnTo>
                  <a:cubicBezTo>
                    <a:pt x="4240350" y="1086895"/>
                    <a:pt x="4227711" y="1197293"/>
                    <a:pt x="4151977" y="1257788"/>
                  </a:cubicBezTo>
                  <a:lnTo>
                    <a:pt x="4005803" y="1374040"/>
                  </a:lnTo>
                  <a:cubicBezTo>
                    <a:pt x="3944564" y="1423012"/>
                    <a:pt x="3922818" y="1506460"/>
                    <a:pt x="3953670" y="1578479"/>
                  </a:cubicBezTo>
                  <a:cubicBezTo>
                    <a:pt x="4011563" y="1714245"/>
                    <a:pt x="4053567" y="1857817"/>
                    <a:pt x="4076798" y="2006685"/>
                  </a:cubicBezTo>
                  <a:cubicBezTo>
                    <a:pt x="4088786" y="2083908"/>
                    <a:pt x="4151884" y="2143288"/>
                    <a:pt x="4229570" y="2151930"/>
                  </a:cubicBezTo>
                  <a:lnTo>
                    <a:pt x="4415144" y="2172931"/>
                  </a:lnTo>
                  <a:cubicBezTo>
                    <a:pt x="4511510" y="2183711"/>
                    <a:pt x="4580833" y="2270690"/>
                    <a:pt x="4569776" y="2366963"/>
                  </a:cubicBezTo>
                  <a:lnTo>
                    <a:pt x="4529724" y="2722594"/>
                  </a:lnTo>
                  <a:cubicBezTo>
                    <a:pt x="4518759" y="2818587"/>
                    <a:pt x="4431778" y="2888003"/>
                    <a:pt x="4335414" y="2877224"/>
                  </a:cubicBezTo>
                  <a:lnTo>
                    <a:pt x="4149840" y="2856036"/>
                  </a:lnTo>
                  <a:cubicBezTo>
                    <a:pt x="4072245" y="2847301"/>
                    <a:pt x="3997717" y="2890884"/>
                    <a:pt x="3968446" y="2963553"/>
                  </a:cubicBezTo>
                  <a:cubicBezTo>
                    <a:pt x="3912411" y="3103408"/>
                    <a:pt x="3839463" y="3233970"/>
                    <a:pt x="3752764" y="3353288"/>
                  </a:cubicBezTo>
                  <a:cubicBezTo>
                    <a:pt x="3706670" y="3416478"/>
                    <a:pt x="3709179" y="3502807"/>
                    <a:pt x="3757966" y="3564046"/>
                  </a:cubicBezTo>
                  <a:lnTo>
                    <a:pt x="3874403" y="3710127"/>
                  </a:lnTo>
                  <a:cubicBezTo>
                    <a:pt x="3934806" y="3786141"/>
                    <a:pt x="3922355" y="3896538"/>
                    <a:pt x="3846525" y="3956941"/>
                  </a:cubicBezTo>
                  <a:lnTo>
                    <a:pt x="3566538" y="4179872"/>
                  </a:lnTo>
                  <a:cubicBezTo>
                    <a:pt x="3490801" y="4240275"/>
                    <a:pt x="3380405" y="4227915"/>
                    <a:pt x="3319910" y="4151901"/>
                  </a:cubicBezTo>
                  <a:lnTo>
                    <a:pt x="3203472" y="4005728"/>
                  </a:lnTo>
                  <a:cubicBezTo>
                    <a:pt x="3154686" y="3944488"/>
                    <a:pt x="3071237" y="3922743"/>
                    <a:pt x="2999219" y="3953410"/>
                  </a:cubicBezTo>
                  <a:cubicBezTo>
                    <a:pt x="2863452" y="4011767"/>
                    <a:pt x="2719788" y="4053491"/>
                    <a:pt x="2570826" y="4076723"/>
                  </a:cubicBezTo>
                  <a:cubicBezTo>
                    <a:pt x="2493605" y="4088990"/>
                    <a:pt x="2434596" y="4151622"/>
                    <a:pt x="2425954" y="4229402"/>
                  </a:cubicBezTo>
                  <a:lnTo>
                    <a:pt x="2404766" y="4415163"/>
                  </a:lnTo>
                  <a:cubicBezTo>
                    <a:pt x="2393986" y="4511528"/>
                    <a:pt x="2307007" y="4580851"/>
                    <a:pt x="2210734" y="4569793"/>
                  </a:cubicBezTo>
                  <a:lnTo>
                    <a:pt x="1855103" y="4529463"/>
                  </a:lnTo>
                  <a:cubicBezTo>
                    <a:pt x="1758925" y="4518776"/>
                    <a:pt x="1689788" y="4431797"/>
                    <a:pt x="1700753" y="4335525"/>
                  </a:cubicBezTo>
                  <a:moveTo>
                    <a:pt x="2344736" y="3258967"/>
                  </a:moveTo>
                  <a:cubicBezTo>
                    <a:pt x="2752219" y="3238616"/>
                    <a:pt x="3111382" y="2952588"/>
                    <a:pt x="3222150" y="2559879"/>
                  </a:cubicBezTo>
                  <a:cubicBezTo>
                    <a:pt x="3405309" y="1911807"/>
                    <a:pt x="2906013" y="1285295"/>
                    <a:pt x="2233224" y="1318655"/>
                  </a:cubicBezTo>
                  <a:cubicBezTo>
                    <a:pt x="1825925" y="1339192"/>
                    <a:pt x="1466764" y="1625035"/>
                    <a:pt x="1355993" y="2017651"/>
                  </a:cubicBezTo>
                  <a:cubicBezTo>
                    <a:pt x="1172928" y="2665908"/>
                    <a:pt x="1671944" y="3292514"/>
                    <a:pt x="2344736" y="3258967"/>
                  </a:cubicBezTo>
                  <a:close/>
                </a:path>
              </a:pathLst>
            </a:custGeom>
            <a:solidFill>
              <a:srgbClr val="62A5E4"/>
            </a:solidFill>
            <a:ln w="9289"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CB09D89-D6FB-45ED-BF40-7340C23B05EF}"/>
                </a:ext>
              </a:extLst>
            </p:cNvPr>
            <p:cNvSpPr/>
            <p:nvPr/>
          </p:nvSpPr>
          <p:spPr>
            <a:xfrm>
              <a:off x="19690013" y="6062864"/>
              <a:ext cx="2230502" cy="2230502"/>
            </a:xfrm>
            <a:custGeom>
              <a:avLst/>
              <a:gdLst>
                <a:gd name="connsiteX0" fmla="*/ 1890237 w 2230243"/>
                <a:gd name="connsiteY0" fmla="*/ 348861 h 2230243"/>
                <a:gd name="connsiteX1" fmla="*/ 1119596 w 2230243"/>
                <a:gd name="connsiteY1" fmla="*/ 29563 h 2230243"/>
                <a:gd name="connsiteX2" fmla="*/ 348859 w 2230243"/>
                <a:gd name="connsiteY2" fmla="*/ 348861 h 2230243"/>
                <a:gd name="connsiteX3" fmla="*/ 29657 w 2230243"/>
                <a:gd name="connsiteY3" fmla="*/ 1119503 h 2230243"/>
                <a:gd name="connsiteX4" fmla="*/ 348859 w 2230243"/>
                <a:gd name="connsiteY4" fmla="*/ 1890238 h 2230243"/>
                <a:gd name="connsiteX5" fmla="*/ 1119596 w 2230243"/>
                <a:gd name="connsiteY5" fmla="*/ 2209441 h 2230243"/>
                <a:gd name="connsiteX6" fmla="*/ 1890237 w 2230243"/>
                <a:gd name="connsiteY6" fmla="*/ 1890238 h 2230243"/>
                <a:gd name="connsiteX7" fmla="*/ 2209442 w 2230243"/>
                <a:gd name="connsiteY7" fmla="*/ 1119503 h 2230243"/>
                <a:gd name="connsiteX8" fmla="*/ 1890237 w 2230243"/>
                <a:gd name="connsiteY8" fmla="*/ 348861 h 2230243"/>
                <a:gd name="connsiteX9" fmla="*/ 1119503 w 2230243"/>
                <a:gd name="connsiteY9" fmla="*/ 6797 h 2230243"/>
                <a:gd name="connsiteX10" fmla="*/ 1906313 w 2230243"/>
                <a:gd name="connsiteY10" fmla="*/ 332691 h 2230243"/>
                <a:gd name="connsiteX11" fmla="*/ 2232208 w 2230243"/>
                <a:gd name="connsiteY11" fmla="*/ 1119503 h 2230243"/>
                <a:gd name="connsiteX12" fmla="*/ 1906313 w 2230243"/>
                <a:gd name="connsiteY12" fmla="*/ 1906314 h 2230243"/>
                <a:gd name="connsiteX13" fmla="*/ 1119503 w 2230243"/>
                <a:gd name="connsiteY13" fmla="*/ 2232209 h 2230243"/>
                <a:gd name="connsiteX14" fmla="*/ 332690 w 2230243"/>
                <a:gd name="connsiteY14" fmla="*/ 1906314 h 2230243"/>
                <a:gd name="connsiteX15" fmla="*/ 6797 w 2230243"/>
                <a:gd name="connsiteY15" fmla="*/ 1119503 h 2230243"/>
                <a:gd name="connsiteX16" fmla="*/ 332690 w 2230243"/>
                <a:gd name="connsiteY16" fmla="*/ 332691 h 2230243"/>
                <a:gd name="connsiteX17" fmla="*/ 1119503 w 2230243"/>
                <a:gd name="connsiteY17" fmla="*/ 6797 h 223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30243" h="2230243">
                  <a:moveTo>
                    <a:pt x="1890237" y="348861"/>
                  </a:moveTo>
                  <a:cubicBezTo>
                    <a:pt x="1693047" y="151669"/>
                    <a:pt x="1420492" y="29563"/>
                    <a:pt x="1119596" y="29563"/>
                  </a:cubicBezTo>
                  <a:cubicBezTo>
                    <a:pt x="818604" y="29563"/>
                    <a:pt x="546142" y="151576"/>
                    <a:pt x="348859" y="348861"/>
                  </a:cubicBezTo>
                  <a:cubicBezTo>
                    <a:pt x="151668" y="546051"/>
                    <a:pt x="29657" y="818606"/>
                    <a:pt x="29657" y="1119503"/>
                  </a:cubicBezTo>
                  <a:cubicBezTo>
                    <a:pt x="29657" y="1420492"/>
                    <a:pt x="151668" y="1692954"/>
                    <a:pt x="348859" y="1890238"/>
                  </a:cubicBezTo>
                  <a:cubicBezTo>
                    <a:pt x="546052" y="2087521"/>
                    <a:pt x="818604" y="2209441"/>
                    <a:pt x="1119596" y="2209441"/>
                  </a:cubicBezTo>
                  <a:cubicBezTo>
                    <a:pt x="1420585" y="2209441"/>
                    <a:pt x="1693047" y="2087428"/>
                    <a:pt x="1890237" y="1890238"/>
                  </a:cubicBezTo>
                  <a:cubicBezTo>
                    <a:pt x="2087428" y="1693047"/>
                    <a:pt x="2209442" y="1420492"/>
                    <a:pt x="2209442" y="1119503"/>
                  </a:cubicBezTo>
                  <a:cubicBezTo>
                    <a:pt x="2209442" y="818606"/>
                    <a:pt x="2087428" y="546051"/>
                    <a:pt x="1890237" y="348861"/>
                  </a:cubicBezTo>
                  <a:moveTo>
                    <a:pt x="1119503" y="6797"/>
                  </a:moveTo>
                  <a:cubicBezTo>
                    <a:pt x="1426717" y="6797"/>
                    <a:pt x="1704942" y="131318"/>
                    <a:pt x="1906313" y="332691"/>
                  </a:cubicBezTo>
                  <a:cubicBezTo>
                    <a:pt x="2107685" y="534064"/>
                    <a:pt x="2232208" y="812287"/>
                    <a:pt x="2232208" y="1119503"/>
                  </a:cubicBezTo>
                  <a:cubicBezTo>
                    <a:pt x="2232208" y="1426812"/>
                    <a:pt x="2107685" y="1704942"/>
                    <a:pt x="1906313" y="1906314"/>
                  </a:cubicBezTo>
                  <a:cubicBezTo>
                    <a:pt x="1704942" y="2107686"/>
                    <a:pt x="1426717" y="2232209"/>
                    <a:pt x="1119503" y="2232209"/>
                  </a:cubicBezTo>
                  <a:cubicBezTo>
                    <a:pt x="812193" y="2232209"/>
                    <a:pt x="534064" y="2107686"/>
                    <a:pt x="332690" y="1906314"/>
                  </a:cubicBezTo>
                  <a:cubicBezTo>
                    <a:pt x="131318" y="1704942"/>
                    <a:pt x="6797" y="1426812"/>
                    <a:pt x="6797" y="1119503"/>
                  </a:cubicBezTo>
                  <a:cubicBezTo>
                    <a:pt x="6797" y="812287"/>
                    <a:pt x="131318" y="534064"/>
                    <a:pt x="332690" y="332691"/>
                  </a:cubicBezTo>
                  <a:cubicBezTo>
                    <a:pt x="534064" y="131318"/>
                    <a:pt x="812286" y="6797"/>
                    <a:pt x="1119503" y="6797"/>
                  </a:cubicBezTo>
                  <a:close/>
                </a:path>
              </a:pathLst>
            </a:custGeom>
            <a:solidFill>
              <a:srgbClr val="FFFFFF"/>
            </a:solidFill>
            <a:ln w="9289"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F3947F4A-C3BD-4C74-99F5-93F6717D03C6}"/>
                </a:ext>
              </a:extLst>
            </p:cNvPr>
            <p:cNvSpPr/>
            <p:nvPr/>
          </p:nvSpPr>
          <p:spPr>
            <a:xfrm>
              <a:off x="17483395" y="4350117"/>
              <a:ext cx="2500021" cy="2500021"/>
            </a:xfrm>
            <a:custGeom>
              <a:avLst/>
              <a:gdLst>
                <a:gd name="connsiteX0" fmla="*/ 1251458 w 2499731"/>
                <a:gd name="connsiteY0" fmla="*/ 6797 h 2499731"/>
                <a:gd name="connsiteX1" fmla="*/ 2496121 w 2499731"/>
                <a:gd name="connsiteY1" fmla="*/ 1251459 h 2499731"/>
                <a:gd name="connsiteX2" fmla="*/ 1251458 w 2499731"/>
                <a:gd name="connsiteY2" fmla="*/ 2496121 h 2499731"/>
                <a:gd name="connsiteX3" fmla="*/ 6797 w 2499731"/>
                <a:gd name="connsiteY3" fmla="*/ 1251459 h 2499731"/>
                <a:gd name="connsiteX4" fmla="*/ 1251458 w 2499731"/>
                <a:gd name="connsiteY4" fmla="*/ 6797 h 2499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9731" h="2499731">
                  <a:moveTo>
                    <a:pt x="1251458" y="6797"/>
                  </a:moveTo>
                  <a:cubicBezTo>
                    <a:pt x="1938838" y="6797"/>
                    <a:pt x="2496121" y="564079"/>
                    <a:pt x="2496121" y="1251459"/>
                  </a:cubicBezTo>
                  <a:cubicBezTo>
                    <a:pt x="2496121" y="1938839"/>
                    <a:pt x="1938838" y="2496121"/>
                    <a:pt x="1251458" y="2496121"/>
                  </a:cubicBezTo>
                  <a:cubicBezTo>
                    <a:pt x="564079" y="2496121"/>
                    <a:pt x="6797" y="1938839"/>
                    <a:pt x="6797" y="1251459"/>
                  </a:cubicBezTo>
                  <a:cubicBezTo>
                    <a:pt x="6797" y="563986"/>
                    <a:pt x="564079" y="6797"/>
                    <a:pt x="1251458" y="6797"/>
                  </a:cubicBezTo>
                </a:path>
              </a:pathLst>
            </a:custGeom>
            <a:solidFill>
              <a:srgbClr val="62A5E4"/>
            </a:solidFill>
            <a:ln w="9289"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BAC6CC96-69FA-41A9-9F41-7583AC23B96C}"/>
                </a:ext>
              </a:extLst>
            </p:cNvPr>
            <p:cNvSpPr/>
            <p:nvPr/>
          </p:nvSpPr>
          <p:spPr>
            <a:xfrm>
              <a:off x="17483395" y="4350953"/>
              <a:ext cx="2342027" cy="2500021"/>
            </a:xfrm>
            <a:custGeom>
              <a:avLst/>
              <a:gdLst>
                <a:gd name="connsiteX0" fmla="*/ 2343071 w 2341756"/>
                <a:gd name="connsiteY0" fmla="*/ 1848978 h 2499731"/>
                <a:gd name="connsiteX1" fmla="*/ 1251458 w 2341756"/>
                <a:gd name="connsiteY1" fmla="*/ 2495284 h 2499731"/>
                <a:gd name="connsiteX2" fmla="*/ 6797 w 2341756"/>
                <a:gd name="connsiteY2" fmla="*/ 1250622 h 2499731"/>
                <a:gd name="connsiteX3" fmla="*/ 1206854 w 2341756"/>
                <a:gd name="connsiteY3" fmla="*/ 6797 h 2499731"/>
                <a:gd name="connsiteX4" fmla="*/ 2343071 w 2341756"/>
                <a:gd name="connsiteY4" fmla="*/ 1848978 h 2499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56" h="2499731">
                  <a:moveTo>
                    <a:pt x="2343071" y="1848978"/>
                  </a:moveTo>
                  <a:cubicBezTo>
                    <a:pt x="2131476" y="2234160"/>
                    <a:pt x="1722040" y="2495284"/>
                    <a:pt x="1251458" y="2495284"/>
                  </a:cubicBezTo>
                  <a:cubicBezTo>
                    <a:pt x="564079" y="2495284"/>
                    <a:pt x="6797" y="1938002"/>
                    <a:pt x="6797" y="1250622"/>
                  </a:cubicBezTo>
                  <a:cubicBezTo>
                    <a:pt x="6797" y="578111"/>
                    <a:pt x="540104" y="30307"/>
                    <a:pt x="1206854" y="6797"/>
                  </a:cubicBezTo>
                  <a:cubicBezTo>
                    <a:pt x="621322" y="537223"/>
                    <a:pt x="794073" y="1962907"/>
                    <a:pt x="2343071" y="1848978"/>
                  </a:cubicBezTo>
                </a:path>
              </a:pathLst>
            </a:custGeom>
            <a:solidFill>
              <a:srgbClr val="4B8FD0"/>
            </a:solidFill>
            <a:ln w="9289"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A9340B0-0529-44CE-918C-2822FE5793A2}"/>
                </a:ext>
              </a:extLst>
            </p:cNvPr>
            <p:cNvSpPr/>
            <p:nvPr/>
          </p:nvSpPr>
          <p:spPr>
            <a:xfrm>
              <a:off x="19099764" y="6114537"/>
              <a:ext cx="492569" cy="473982"/>
            </a:xfrm>
            <a:custGeom>
              <a:avLst/>
              <a:gdLst>
                <a:gd name="connsiteX0" fmla="*/ 488344 w 492512"/>
                <a:gd name="connsiteY0" fmla="*/ 393558 h 473926"/>
                <a:gd name="connsiteX1" fmla="*/ 394488 w 492512"/>
                <a:gd name="connsiteY1" fmla="*/ 473568 h 473926"/>
                <a:gd name="connsiteX2" fmla="*/ 6797 w 492512"/>
                <a:gd name="connsiteY2" fmla="*/ 6797 h 473926"/>
                <a:gd name="connsiteX3" fmla="*/ 174530 w 492512"/>
                <a:gd name="connsiteY3" fmla="*/ 53632 h 473926"/>
                <a:gd name="connsiteX4" fmla="*/ 488344 w 492512"/>
                <a:gd name="connsiteY4" fmla="*/ 393558 h 473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512" h="473926">
                  <a:moveTo>
                    <a:pt x="488344" y="393558"/>
                  </a:moveTo>
                  <a:cubicBezTo>
                    <a:pt x="458422" y="421715"/>
                    <a:pt x="427106" y="448478"/>
                    <a:pt x="394488" y="473568"/>
                  </a:cubicBezTo>
                  <a:lnTo>
                    <a:pt x="6797" y="6797"/>
                  </a:lnTo>
                  <a:cubicBezTo>
                    <a:pt x="59580" y="25196"/>
                    <a:pt x="115522" y="40901"/>
                    <a:pt x="174530" y="53632"/>
                  </a:cubicBezTo>
                  <a:lnTo>
                    <a:pt x="488344" y="393558"/>
                  </a:lnTo>
                  <a:close/>
                </a:path>
              </a:pathLst>
            </a:custGeom>
            <a:solidFill>
              <a:srgbClr val="4B8FD0"/>
            </a:solidFill>
            <a:ln w="9289"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6D60C889-74D2-407D-B0EE-275631106F21}"/>
                </a:ext>
              </a:extLst>
            </p:cNvPr>
            <p:cNvSpPr/>
            <p:nvPr/>
          </p:nvSpPr>
          <p:spPr>
            <a:xfrm>
              <a:off x="19099764" y="6114537"/>
              <a:ext cx="492569" cy="473982"/>
            </a:xfrm>
            <a:custGeom>
              <a:avLst/>
              <a:gdLst>
                <a:gd name="connsiteX0" fmla="*/ 488344 w 492512"/>
                <a:gd name="connsiteY0" fmla="*/ 393558 h 473926"/>
                <a:gd name="connsiteX1" fmla="*/ 394488 w 492512"/>
                <a:gd name="connsiteY1" fmla="*/ 473568 h 473926"/>
                <a:gd name="connsiteX2" fmla="*/ 6797 w 492512"/>
                <a:gd name="connsiteY2" fmla="*/ 6797 h 473926"/>
                <a:gd name="connsiteX3" fmla="*/ 174530 w 492512"/>
                <a:gd name="connsiteY3" fmla="*/ 53632 h 473926"/>
                <a:gd name="connsiteX4" fmla="*/ 488344 w 492512"/>
                <a:gd name="connsiteY4" fmla="*/ 393558 h 473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512" h="473926">
                  <a:moveTo>
                    <a:pt x="488344" y="393558"/>
                  </a:moveTo>
                  <a:cubicBezTo>
                    <a:pt x="458422" y="421715"/>
                    <a:pt x="427106" y="448478"/>
                    <a:pt x="394488" y="473568"/>
                  </a:cubicBezTo>
                  <a:lnTo>
                    <a:pt x="6797" y="6797"/>
                  </a:lnTo>
                  <a:cubicBezTo>
                    <a:pt x="59580" y="25196"/>
                    <a:pt x="115522" y="40901"/>
                    <a:pt x="174530" y="53632"/>
                  </a:cubicBezTo>
                  <a:lnTo>
                    <a:pt x="488344" y="393558"/>
                  </a:lnTo>
                  <a:close/>
                </a:path>
              </a:pathLst>
            </a:custGeom>
            <a:solidFill>
              <a:srgbClr val="3882C8"/>
            </a:solidFill>
            <a:ln w="9289"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487BF6AB-D715-4C15-B1C0-FA1997A3C30C}"/>
                </a:ext>
              </a:extLst>
            </p:cNvPr>
            <p:cNvSpPr/>
            <p:nvPr/>
          </p:nvSpPr>
          <p:spPr>
            <a:xfrm>
              <a:off x="17764717" y="4631438"/>
              <a:ext cx="1933102" cy="1933102"/>
            </a:xfrm>
            <a:custGeom>
              <a:avLst/>
              <a:gdLst>
                <a:gd name="connsiteX0" fmla="*/ 970169 w 1932878"/>
                <a:gd name="connsiteY0" fmla="*/ 6797 h 1932878"/>
                <a:gd name="connsiteX1" fmla="*/ 1933448 w 1932878"/>
                <a:gd name="connsiteY1" fmla="*/ 970169 h 1932878"/>
                <a:gd name="connsiteX2" fmla="*/ 970169 w 1932878"/>
                <a:gd name="connsiteY2" fmla="*/ 1933449 h 1932878"/>
                <a:gd name="connsiteX3" fmla="*/ 6797 w 1932878"/>
                <a:gd name="connsiteY3" fmla="*/ 970169 h 1932878"/>
                <a:gd name="connsiteX4" fmla="*/ 970169 w 1932878"/>
                <a:gd name="connsiteY4" fmla="*/ 6797 h 193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2878" h="1932878">
                  <a:moveTo>
                    <a:pt x="970169" y="6797"/>
                  </a:moveTo>
                  <a:cubicBezTo>
                    <a:pt x="1502175" y="6797"/>
                    <a:pt x="1933448" y="438070"/>
                    <a:pt x="1933448" y="970169"/>
                  </a:cubicBezTo>
                  <a:cubicBezTo>
                    <a:pt x="1933448" y="1502175"/>
                    <a:pt x="1502175" y="1933449"/>
                    <a:pt x="970169" y="1933449"/>
                  </a:cubicBezTo>
                  <a:cubicBezTo>
                    <a:pt x="438162" y="1933449"/>
                    <a:pt x="6797" y="1502175"/>
                    <a:pt x="6797" y="970169"/>
                  </a:cubicBezTo>
                  <a:cubicBezTo>
                    <a:pt x="6889" y="438070"/>
                    <a:pt x="438162" y="6797"/>
                    <a:pt x="970169" y="6797"/>
                  </a:cubicBezTo>
                </a:path>
              </a:pathLst>
            </a:custGeom>
            <a:solidFill>
              <a:srgbClr val="FFFFFF"/>
            </a:solidFill>
            <a:ln w="9289"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CBB608C-E86F-45B2-93D8-31DE31AD2685}"/>
                </a:ext>
              </a:extLst>
            </p:cNvPr>
            <p:cNvSpPr/>
            <p:nvPr/>
          </p:nvSpPr>
          <p:spPr>
            <a:xfrm>
              <a:off x="18697253" y="5585072"/>
              <a:ext cx="288106" cy="297400"/>
            </a:xfrm>
            <a:custGeom>
              <a:avLst/>
              <a:gdLst>
                <a:gd name="connsiteX0" fmla="*/ 6797 w 288073"/>
                <a:gd name="connsiteY0" fmla="*/ 27798 h 297365"/>
                <a:gd name="connsiteX1" fmla="*/ 6797 w 288073"/>
                <a:gd name="connsiteY1" fmla="*/ 27798 h 297365"/>
                <a:gd name="connsiteX2" fmla="*/ 58557 w 288073"/>
                <a:gd name="connsiteY2" fmla="*/ 296915 h 297365"/>
                <a:gd name="connsiteX3" fmla="*/ 110504 w 288073"/>
                <a:gd name="connsiteY3" fmla="*/ 131040 h 297365"/>
                <a:gd name="connsiteX4" fmla="*/ 289852 w 288073"/>
                <a:gd name="connsiteY4" fmla="*/ 95356 h 297365"/>
                <a:gd name="connsiteX5" fmla="*/ 29007 w 288073"/>
                <a:gd name="connsiteY5" fmla="*/ 6797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798"/>
                  </a:moveTo>
                  <a:lnTo>
                    <a:pt x="6797" y="27798"/>
                  </a:lnTo>
                  <a:lnTo>
                    <a:pt x="58557" y="296915"/>
                  </a:lnTo>
                  <a:lnTo>
                    <a:pt x="110504" y="131040"/>
                  </a:lnTo>
                  <a:lnTo>
                    <a:pt x="289852" y="95356"/>
                  </a:lnTo>
                  <a:lnTo>
                    <a:pt x="29007" y="6797"/>
                  </a:lnTo>
                  <a:close/>
                </a:path>
              </a:pathLst>
            </a:custGeom>
            <a:solidFill>
              <a:srgbClr val="FFFFFF"/>
            </a:solidFill>
            <a:ln w="9289"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51BD6605-64CC-41AB-A31D-9FDB70E4FE4B}"/>
                </a:ext>
              </a:extLst>
            </p:cNvPr>
            <p:cNvSpPr/>
            <p:nvPr/>
          </p:nvSpPr>
          <p:spPr>
            <a:xfrm>
              <a:off x="18755618" y="5668064"/>
              <a:ext cx="641269" cy="706326"/>
            </a:xfrm>
            <a:custGeom>
              <a:avLst/>
              <a:gdLst>
                <a:gd name="connsiteX0" fmla="*/ 641672 w 641195"/>
                <a:gd name="connsiteY0" fmla="*/ 633217 h 706243"/>
                <a:gd name="connsiteX1" fmla="*/ 558781 w 641195"/>
                <a:gd name="connsiteY1" fmla="*/ 703377 h 706243"/>
                <a:gd name="connsiteX2" fmla="*/ 6797 w 641195"/>
                <a:gd name="connsiteY2" fmla="*/ 38764 h 706243"/>
                <a:gd name="connsiteX3" fmla="*/ 63575 w 641195"/>
                <a:gd name="connsiteY3" fmla="*/ 6797 h 706243"/>
                <a:gd name="connsiteX4" fmla="*/ 641672 w 641195"/>
                <a:gd name="connsiteY4" fmla="*/ 633217 h 706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95" h="706243">
                  <a:moveTo>
                    <a:pt x="641672" y="633217"/>
                  </a:moveTo>
                  <a:cubicBezTo>
                    <a:pt x="615375" y="658121"/>
                    <a:pt x="587683" y="681538"/>
                    <a:pt x="558781" y="703377"/>
                  </a:cubicBezTo>
                  <a:lnTo>
                    <a:pt x="6797" y="38764"/>
                  </a:lnTo>
                  <a:lnTo>
                    <a:pt x="63575" y="6797"/>
                  </a:lnTo>
                  <a:lnTo>
                    <a:pt x="641672" y="633217"/>
                  </a:lnTo>
                  <a:close/>
                </a:path>
              </a:pathLst>
            </a:custGeom>
            <a:solidFill>
              <a:srgbClr val="C1E1FF"/>
            </a:solidFill>
            <a:ln w="9289"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24105CB-058B-4CF8-8E37-3D3F70519B37}"/>
                </a:ext>
              </a:extLst>
            </p:cNvPr>
            <p:cNvSpPr/>
            <p:nvPr/>
          </p:nvSpPr>
          <p:spPr>
            <a:xfrm>
              <a:off x="18046132" y="4912854"/>
              <a:ext cx="1375476" cy="1375476"/>
            </a:xfrm>
            <a:custGeom>
              <a:avLst/>
              <a:gdLst>
                <a:gd name="connsiteX0" fmla="*/ 688787 w 1375317"/>
                <a:gd name="connsiteY0" fmla="*/ 6797 h 1375317"/>
                <a:gd name="connsiteX1" fmla="*/ 1370777 w 1375317"/>
                <a:gd name="connsiteY1" fmla="*/ 688787 h 1375317"/>
                <a:gd name="connsiteX2" fmla="*/ 688787 w 1375317"/>
                <a:gd name="connsiteY2" fmla="*/ 1370777 h 1375317"/>
                <a:gd name="connsiteX3" fmla="*/ 6797 w 1375317"/>
                <a:gd name="connsiteY3" fmla="*/ 688787 h 1375317"/>
                <a:gd name="connsiteX4" fmla="*/ 688787 w 1375317"/>
                <a:gd name="connsiteY4" fmla="*/ 6797 h 1375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317" h="1375317">
                  <a:moveTo>
                    <a:pt x="688787" y="6797"/>
                  </a:moveTo>
                  <a:cubicBezTo>
                    <a:pt x="1065420" y="6797"/>
                    <a:pt x="1370777" y="312155"/>
                    <a:pt x="1370777" y="688787"/>
                  </a:cubicBezTo>
                  <a:cubicBezTo>
                    <a:pt x="1370777" y="1065420"/>
                    <a:pt x="1065420" y="1370777"/>
                    <a:pt x="688787" y="1370777"/>
                  </a:cubicBezTo>
                  <a:cubicBezTo>
                    <a:pt x="312154" y="1370777"/>
                    <a:pt x="6797" y="1065420"/>
                    <a:pt x="6797" y="688787"/>
                  </a:cubicBezTo>
                  <a:cubicBezTo>
                    <a:pt x="6797" y="312155"/>
                    <a:pt x="312154" y="6797"/>
                    <a:pt x="688787" y="6797"/>
                  </a:cubicBezTo>
                </a:path>
              </a:pathLst>
            </a:custGeom>
            <a:solidFill>
              <a:srgbClr val="62A5E4"/>
            </a:solidFill>
            <a:ln w="9289"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7AA26AE3-08C0-4CD7-A4B9-679E015305D7}"/>
                </a:ext>
              </a:extLst>
            </p:cNvPr>
            <p:cNvSpPr/>
            <p:nvPr/>
          </p:nvSpPr>
          <p:spPr>
            <a:xfrm>
              <a:off x="18697253" y="5585072"/>
              <a:ext cx="288106" cy="297400"/>
            </a:xfrm>
            <a:custGeom>
              <a:avLst/>
              <a:gdLst>
                <a:gd name="connsiteX0" fmla="*/ 6797 w 288073"/>
                <a:gd name="connsiteY0" fmla="*/ 27798 h 297365"/>
                <a:gd name="connsiteX1" fmla="*/ 6797 w 288073"/>
                <a:gd name="connsiteY1" fmla="*/ 27798 h 297365"/>
                <a:gd name="connsiteX2" fmla="*/ 58557 w 288073"/>
                <a:gd name="connsiteY2" fmla="*/ 296915 h 297365"/>
                <a:gd name="connsiteX3" fmla="*/ 110504 w 288073"/>
                <a:gd name="connsiteY3" fmla="*/ 131040 h 297365"/>
                <a:gd name="connsiteX4" fmla="*/ 289852 w 288073"/>
                <a:gd name="connsiteY4" fmla="*/ 95356 h 297365"/>
                <a:gd name="connsiteX5" fmla="*/ 29007 w 288073"/>
                <a:gd name="connsiteY5" fmla="*/ 6797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798"/>
                  </a:moveTo>
                  <a:lnTo>
                    <a:pt x="6797" y="27798"/>
                  </a:lnTo>
                  <a:lnTo>
                    <a:pt x="58557" y="296915"/>
                  </a:lnTo>
                  <a:lnTo>
                    <a:pt x="110504" y="131040"/>
                  </a:lnTo>
                  <a:lnTo>
                    <a:pt x="289852" y="95356"/>
                  </a:lnTo>
                  <a:lnTo>
                    <a:pt x="29007" y="6797"/>
                  </a:lnTo>
                  <a:close/>
                </a:path>
              </a:pathLst>
            </a:custGeom>
            <a:solidFill>
              <a:srgbClr val="4D97DD"/>
            </a:solidFill>
            <a:ln w="9289"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E0CCAF78-5F92-413F-B8FE-A6C4EB6F244A}"/>
                </a:ext>
              </a:extLst>
            </p:cNvPr>
            <p:cNvSpPr/>
            <p:nvPr/>
          </p:nvSpPr>
          <p:spPr>
            <a:xfrm>
              <a:off x="18755432" y="5668064"/>
              <a:ext cx="455394" cy="492569"/>
            </a:xfrm>
            <a:custGeom>
              <a:avLst/>
              <a:gdLst>
                <a:gd name="connsiteX0" fmla="*/ 450986 w 455341"/>
                <a:gd name="connsiteY0" fmla="*/ 426455 h 492512"/>
                <a:gd name="connsiteX1" fmla="*/ 378783 w 455341"/>
                <a:gd name="connsiteY1" fmla="*/ 486578 h 492512"/>
                <a:gd name="connsiteX2" fmla="*/ 6797 w 455341"/>
                <a:gd name="connsiteY2" fmla="*/ 38764 h 492512"/>
                <a:gd name="connsiteX3" fmla="*/ 63575 w 455341"/>
                <a:gd name="connsiteY3" fmla="*/ 6797 h 492512"/>
                <a:gd name="connsiteX4" fmla="*/ 450986 w 455341"/>
                <a:gd name="connsiteY4" fmla="*/ 426455 h 492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341" h="492512">
                  <a:moveTo>
                    <a:pt x="450986" y="426455"/>
                  </a:moveTo>
                  <a:cubicBezTo>
                    <a:pt x="428406" y="448106"/>
                    <a:pt x="404245" y="468179"/>
                    <a:pt x="378783" y="486578"/>
                  </a:cubicBezTo>
                  <a:lnTo>
                    <a:pt x="6797" y="38764"/>
                  </a:lnTo>
                  <a:lnTo>
                    <a:pt x="63575" y="6797"/>
                  </a:lnTo>
                  <a:lnTo>
                    <a:pt x="450986" y="426455"/>
                  </a:lnTo>
                  <a:close/>
                </a:path>
              </a:pathLst>
            </a:custGeom>
            <a:solidFill>
              <a:srgbClr val="4D97DD"/>
            </a:solidFill>
            <a:ln w="9289"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66B7006-763B-4C03-8364-590BBB943A43}"/>
                </a:ext>
              </a:extLst>
            </p:cNvPr>
            <p:cNvSpPr/>
            <p:nvPr/>
          </p:nvSpPr>
          <p:spPr>
            <a:xfrm>
              <a:off x="18046131" y="5009880"/>
              <a:ext cx="1115251" cy="1273245"/>
            </a:xfrm>
            <a:custGeom>
              <a:avLst/>
              <a:gdLst>
                <a:gd name="connsiteX0" fmla="*/ 1110117 w 1115121"/>
                <a:gd name="connsiteY0" fmla="*/ 1128052 h 1273097"/>
                <a:gd name="connsiteX1" fmla="*/ 688787 w 1115121"/>
                <a:gd name="connsiteY1" fmla="*/ 1273762 h 1273097"/>
                <a:gd name="connsiteX2" fmla="*/ 6797 w 1115121"/>
                <a:gd name="connsiteY2" fmla="*/ 591771 h 1273097"/>
                <a:gd name="connsiteX3" fmla="*/ 338081 w 1115121"/>
                <a:gd name="connsiteY3" fmla="*/ 6797 h 1273097"/>
                <a:gd name="connsiteX4" fmla="*/ 1110117 w 1115121"/>
                <a:gd name="connsiteY4" fmla="*/ 1128052 h 1273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21" h="1273097">
                  <a:moveTo>
                    <a:pt x="1110117" y="1128052"/>
                  </a:moveTo>
                  <a:cubicBezTo>
                    <a:pt x="994144" y="1219307"/>
                    <a:pt x="847785" y="1273762"/>
                    <a:pt x="688787" y="1273762"/>
                  </a:cubicBezTo>
                  <a:cubicBezTo>
                    <a:pt x="312154" y="1273762"/>
                    <a:pt x="6797" y="968404"/>
                    <a:pt x="6797" y="591771"/>
                  </a:cubicBezTo>
                  <a:cubicBezTo>
                    <a:pt x="6797" y="343378"/>
                    <a:pt x="139590" y="126022"/>
                    <a:pt x="338081" y="6797"/>
                  </a:cubicBezTo>
                  <a:cubicBezTo>
                    <a:pt x="300631" y="456005"/>
                    <a:pt x="527466" y="949819"/>
                    <a:pt x="1110117" y="1128052"/>
                  </a:cubicBezTo>
                </a:path>
              </a:pathLst>
            </a:custGeom>
            <a:solidFill>
              <a:srgbClr val="4B8FD0"/>
            </a:solidFill>
            <a:ln w="9289"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8C4CF12B-EC48-4F7F-B633-1B873445E9FF}"/>
                </a:ext>
              </a:extLst>
            </p:cNvPr>
            <p:cNvSpPr/>
            <p:nvPr/>
          </p:nvSpPr>
          <p:spPr>
            <a:xfrm>
              <a:off x="19100231" y="6115095"/>
              <a:ext cx="55762" cy="37175"/>
            </a:xfrm>
            <a:custGeom>
              <a:avLst/>
              <a:gdLst>
                <a:gd name="connsiteX0" fmla="*/ 56140 w 55756"/>
                <a:gd name="connsiteY0" fmla="*/ 22966 h 37170"/>
                <a:gd name="connsiteX1" fmla="*/ 34025 w 55756"/>
                <a:gd name="connsiteY1" fmla="*/ 39600 h 37170"/>
                <a:gd name="connsiteX2" fmla="*/ 6797 w 55756"/>
                <a:gd name="connsiteY2" fmla="*/ 6797 h 37170"/>
                <a:gd name="connsiteX3" fmla="*/ 56140 w 55756"/>
                <a:gd name="connsiteY3" fmla="*/ 22966 h 37170"/>
              </a:gdLst>
              <a:ahLst/>
              <a:cxnLst>
                <a:cxn ang="0">
                  <a:pos x="connsiteX0" y="connsiteY0"/>
                </a:cxn>
                <a:cxn ang="0">
                  <a:pos x="connsiteX1" y="connsiteY1"/>
                </a:cxn>
                <a:cxn ang="0">
                  <a:pos x="connsiteX2" y="connsiteY2"/>
                </a:cxn>
                <a:cxn ang="0">
                  <a:pos x="connsiteX3" y="connsiteY3"/>
                </a:cxn>
              </a:cxnLst>
              <a:rect l="l" t="t" r="r" b="b"/>
              <a:pathLst>
                <a:path w="55756" h="37170">
                  <a:moveTo>
                    <a:pt x="56140" y="22966"/>
                  </a:moveTo>
                  <a:cubicBezTo>
                    <a:pt x="48893" y="28634"/>
                    <a:pt x="41551" y="34210"/>
                    <a:pt x="34025" y="39600"/>
                  </a:cubicBezTo>
                  <a:lnTo>
                    <a:pt x="6797" y="6797"/>
                  </a:lnTo>
                  <a:cubicBezTo>
                    <a:pt x="22966" y="12372"/>
                    <a:pt x="39414" y="17762"/>
                    <a:pt x="56140" y="22966"/>
                  </a:cubicBezTo>
                </a:path>
              </a:pathLst>
            </a:custGeom>
            <a:solidFill>
              <a:srgbClr val="4B8FD0"/>
            </a:solidFill>
            <a:ln w="9289"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483A0557-90E2-4A7F-A622-FFC9EEF062A4}"/>
                </a:ext>
              </a:extLst>
            </p:cNvPr>
            <p:cNvSpPr/>
            <p:nvPr/>
          </p:nvSpPr>
          <p:spPr>
            <a:xfrm>
              <a:off x="18327547" y="5194176"/>
              <a:ext cx="808557" cy="808557"/>
            </a:xfrm>
            <a:custGeom>
              <a:avLst/>
              <a:gdLst>
                <a:gd name="connsiteX0" fmla="*/ 407404 w 808463"/>
                <a:gd name="connsiteY0" fmla="*/ 6797 h 808463"/>
                <a:gd name="connsiteX1" fmla="*/ 808012 w 808463"/>
                <a:gd name="connsiteY1" fmla="*/ 407404 h 808463"/>
                <a:gd name="connsiteX2" fmla="*/ 407404 w 808463"/>
                <a:gd name="connsiteY2" fmla="*/ 808012 h 808463"/>
                <a:gd name="connsiteX3" fmla="*/ 6797 w 808463"/>
                <a:gd name="connsiteY3" fmla="*/ 407404 h 808463"/>
                <a:gd name="connsiteX4" fmla="*/ 407404 w 808463"/>
                <a:gd name="connsiteY4" fmla="*/ 6797 h 80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63" h="808463">
                  <a:moveTo>
                    <a:pt x="407404" y="6797"/>
                  </a:moveTo>
                  <a:cubicBezTo>
                    <a:pt x="628664" y="6797"/>
                    <a:pt x="808012" y="186146"/>
                    <a:pt x="808012" y="407404"/>
                  </a:cubicBezTo>
                  <a:cubicBezTo>
                    <a:pt x="808012" y="628663"/>
                    <a:pt x="628664" y="808012"/>
                    <a:pt x="407404" y="808012"/>
                  </a:cubicBezTo>
                  <a:cubicBezTo>
                    <a:pt x="186146" y="808012"/>
                    <a:pt x="6797" y="628663"/>
                    <a:pt x="6797" y="407404"/>
                  </a:cubicBezTo>
                  <a:cubicBezTo>
                    <a:pt x="6797" y="186239"/>
                    <a:pt x="186146" y="6797"/>
                    <a:pt x="407404" y="6797"/>
                  </a:cubicBezTo>
                </a:path>
              </a:pathLst>
            </a:custGeom>
            <a:solidFill>
              <a:srgbClr val="FFFFFF"/>
            </a:solidFill>
            <a:ln w="9289"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608B9AD-8DBB-40B3-84F3-FD9E8BE30260}"/>
                </a:ext>
              </a:extLst>
            </p:cNvPr>
            <p:cNvSpPr/>
            <p:nvPr/>
          </p:nvSpPr>
          <p:spPr>
            <a:xfrm>
              <a:off x="18697253" y="5585072"/>
              <a:ext cx="288106" cy="297400"/>
            </a:xfrm>
            <a:custGeom>
              <a:avLst/>
              <a:gdLst>
                <a:gd name="connsiteX0" fmla="*/ 6797 w 288073"/>
                <a:gd name="connsiteY0" fmla="*/ 27798 h 297365"/>
                <a:gd name="connsiteX1" fmla="*/ 6797 w 288073"/>
                <a:gd name="connsiteY1" fmla="*/ 27798 h 297365"/>
                <a:gd name="connsiteX2" fmla="*/ 58557 w 288073"/>
                <a:gd name="connsiteY2" fmla="*/ 296915 h 297365"/>
                <a:gd name="connsiteX3" fmla="*/ 110504 w 288073"/>
                <a:gd name="connsiteY3" fmla="*/ 131040 h 297365"/>
                <a:gd name="connsiteX4" fmla="*/ 289852 w 288073"/>
                <a:gd name="connsiteY4" fmla="*/ 95356 h 297365"/>
                <a:gd name="connsiteX5" fmla="*/ 29007 w 288073"/>
                <a:gd name="connsiteY5" fmla="*/ 6797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798"/>
                  </a:moveTo>
                  <a:lnTo>
                    <a:pt x="6797" y="27798"/>
                  </a:lnTo>
                  <a:lnTo>
                    <a:pt x="58557" y="296915"/>
                  </a:lnTo>
                  <a:lnTo>
                    <a:pt x="110504" y="131040"/>
                  </a:lnTo>
                  <a:lnTo>
                    <a:pt x="289852" y="95356"/>
                  </a:lnTo>
                  <a:lnTo>
                    <a:pt x="29007" y="6797"/>
                  </a:lnTo>
                  <a:close/>
                </a:path>
              </a:pathLst>
            </a:custGeom>
            <a:solidFill>
              <a:srgbClr val="C1E1FF"/>
            </a:solidFill>
            <a:ln w="9289"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3837FB5-47E7-4853-A66F-0A4050E52765}"/>
                </a:ext>
              </a:extLst>
            </p:cNvPr>
            <p:cNvSpPr/>
            <p:nvPr/>
          </p:nvSpPr>
          <p:spPr>
            <a:xfrm>
              <a:off x="18755432" y="5668064"/>
              <a:ext cx="260225" cy="269519"/>
            </a:xfrm>
            <a:custGeom>
              <a:avLst/>
              <a:gdLst>
                <a:gd name="connsiteX0" fmla="*/ 260116 w 260195"/>
                <a:gd name="connsiteY0" fmla="*/ 219600 h 269487"/>
                <a:gd name="connsiteX1" fmla="*/ 198319 w 260195"/>
                <a:gd name="connsiteY1" fmla="*/ 269315 h 269487"/>
                <a:gd name="connsiteX2" fmla="*/ 6797 w 260195"/>
                <a:gd name="connsiteY2" fmla="*/ 38764 h 269487"/>
                <a:gd name="connsiteX3" fmla="*/ 63575 w 260195"/>
                <a:gd name="connsiteY3" fmla="*/ 6797 h 269487"/>
                <a:gd name="connsiteX4" fmla="*/ 260116 w 260195"/>
                <a:gd name="connsiteY4" fmla="*/ 219600 h 269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195" h="269487">
                  <a:moveTo>
                    <a:pt x="260116" y="219600"/>
                  </a:moveTo>
                  <a:cubicBezTo>
                    <a:pt x="241251" y="238092"/>
                    <a:pt x="220622" y="254819"/>
                    <a:pt x="198319" y="269315"/>
                  </a:cubicBezTo>
                  <a:lnTo>
                    <a:pt x="6797" y="38764"/>
                  </a:lnTo>
                  <a:lnTo>
                    <a:pt x="63575" y="6797"/>
                  </a:lnTo>
                  <a:lnTo>
                    <a:pt x="260116" y="219600"/>
                  </a:lnTo>
                  <a:close/>
                </a:path>
              </a:pathLst>
            </a:custGeom>
            <a:solidFill>
              <a:srgbClr val="C1E1FF"/>
            </a:solidFill>
            <a:ln w="9289"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394D7CD-C10F-44CB-B981-AD11D53CC0BF}"/>
                </a:ext>
              </a:extLst>
            </p:cNvPr>
            <p:cNvSpPr/>
            <p:nvPr/>
          </p:nvSpPr>
          <p:spPr>
            <a:xfrm>
              <a:off x="18699019" y="5335162"/>
              <a:ext cx="288106" cy="297400"/>
            </a:xfrm>
            <a:custGeom>
              <a:avLst/>
              <a:gdLst>
                <a:gd name="connsiteX0" fmla="*/ 6797 w 288073"/>
                <a:gd name="connsiteY0" fmla="*/ 276006 h 297365"/>
                <a:gd name="connsiteX1" fmla="*/ 6797 w 288073"/>
                <a:gd name="connsiteY1" fmla="*/ 276006 h 297365"/>
                <a:gd name="connsiteX2" fmla="*/ 58558 w 288073"/>
                <a:gd name="connsiteY2" fmla="*/ 6797 h 297365"/>
                <a:gd name="connsiteX3" fmla="*/ 110504 w 288073"/>
                <a:gd name="connsiteY3" fmla="*/ 172765 h 297365"/>
                <a:gd name="connsiteX4" fmla="*/ 289853 w 288073"/>
                <a:gd name="connsiteY4" fmla="*/ 208355 h 297365"/>
                <a:gd name="connsiteX5" fmla="*/ 29007 w 288073"/>
                <a:gd name="connsiteY5" fmla="*/ 296915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6006"/>
                  </a:moveTo>
                  <a:lnTo>
                    <a:pt x="6797" y="276006"/>
                  </a:lnTo>
                  <a:lnTo>
                    <a:pt x="58558" y="6797"/>
                  </a:lnTo>
                  <a:lnTo>
                    <a:pt x="110504" y="172765"/>
                  </a:lnTo>
                  <a:lnTo>
                    <a:pt x="289853" y="208355"/>
                  </a:lnTo>
                  <a:lnTo>
                    <a:pt x="29007" y="296915"/>
                  </a:lnTo>
                  <a:close/>
                </a:path>
              </a:pathLst>
            </a:custGeom>
            <a:solidFill>
              <a:srgbClr val="4A73DB"/>
            </a:solidFill>
            <a:ln w="9289"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2649902-2C1B-4E70-BBE5-9148FDDB5D64}"/>
                </a:ext>
              </a:extLst>
            </p:cNvPr>
            <p:cNvSpPr/>
            <p:nvPr/>
          </p:nvSpPr>
          <p:spPr>
            <a:xfrm>
              <a:off x="18757290" y="4253740"/>
              <a:ext cx="1161719" cy="1301127"/>
            </a:xfrm>
            <a:custGeom>
              <a:avLst/>
              <a:gdLst>
                <a:gd name="connsiteX0" fmla="*/ 1038006 w 1161585"/>
                <a:gd name="connsiteY0" fmla="*/ 21758 h 1300975"/>
                <a:gd name="connsiteX1" fmla="*/ 1083076 w 1161585"/>
                <a:gd name="connsiteY1" fmla="*/ 6797 h 1300975"/>
                <a:gd name="connsiteX2" fmla="*/ 1158438 w 1161585"/>
                <a:gd name="connsiteY2" fmla="*/ 82161 h 1300975"/>
                <a:gd name="connsiteX3" fmla="*/ 1148497 w 1161585"/>
                <a:gd name="connsiteY3" fmla="*/ 119610 h 1300975"/>
                <a:gd name="connsiteX4" fmla="*/ 63575 w 1161585"/>
                <a:gd name="connsiteY4" fmla="*/ 1295321 h 1300975"/>
                <a:gd name="connsiteX5" fmla="*/ 6797 w 1161585"/>
                <a:gd name="connsiteY5" fmla="*/ 1263354 h 1300975"/>
                <a:gd name="connsiteX6" fmla="*/ 1038006 w 1161585"/>
                <a:gd name="connsiteY6" fmla="*/ 21758 h 13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585" h="1300975">
                  <a:moveTo>
                    <a:pt x="1038006" y="21758"/>
                  </a:moveTo>
                  <a:cubicBezTo>
                    <a:pt x="1050552" y="12373"/>
                    <a:pt x="1053803" y="6797"/>
                    <a:pt x="1083076" y="6797"/>
                  </a:cubicBezTo>
                  <a:cubicBezTo>
                    <a:pt x="1112347" y="6797"/>
                    <a:pt x="1158438" y="54561"/>
                    <a:pt x="1158438" y="82161"/>
                  </a:cubicBezTo>
                  <a:cubicBezTo>
                    <a:pt x="1158438" y="109760"/>
                    <a:pt x="1154815" y="108552"/>
                    <a:pt x="1148497" y="119610"/>
                  </a:cubicBezTo>
                  <a:lnTo>
                    <a:pt x="63575" y="1295321"/>
                  </a:lnTo>
                  <a:lnTo>
                    <a:pt x="6797" y="1263354"/>
                  </a:lnTo>
                  <a:lnTo>
                    <a:pt x="1038006" y="21758"/>
                  </a:lnTo>
                  <a:close/>
                </a:path>
              </a:pathLst>
            </a:custGeom>
            <a:solidFill>
              <a:srgbClr val="4A73DB"/>
            </a:solidFill>
            <a:ln w="9289"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FDF2554-EC30-42D5-AA53-F6EA87065302}"/>
                </a:ext>
              </a:extLst>
            </p:cNvPr>
            <p:cNvSpPr/>
            <p:nvPr/>
          </p:nvSpPr>
          <p:spPr>
            <a:xfrm>
              <a:off x="19589267" y="3919445"/>
              <a:ext cx="650563" cy="669150"/>
            </a:xfrm>
            <a:custGeom>
              <a:avLst/>
              <a:gdLst>
                <a:gd name="connsiteX0" fmla="*/ 6797 w 650487"/>
                <a:gd name="connsiteY0" fmla="*/ 375066 h 669073"/>
                <a:gd name="connsiteX1" fmla="*/ 300354 w 650487"/>
                <a:gd name="connsiteY1" fmla="*/ 6797 h 669073"/>
                <a:gd name="connsiteX2" fmla="*/ 336873 w 650487"/>
                <a:gd name="connsiteY2" fmla="*/ 293383 h 669073"/>
                <a:gd name="connsiteX3" fmla="*/ 649571 w 650487"/>
                <a:gd name="connsiteY3" fmla="*/ 314199 h 669073"/>
                <a:gd name="connsiteX4" fmla="*/ 277771 w 650487"/>
                <a:gd name="connsiteY4" fmla="*/ 666856 h 669073"/>
                <a:gd name="connsiteX5" fmla="*/ 58930 w 650487"/>
                <a:gd name="connsiteY5" fmla="*/ 628663 h 66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487" h="669073">
                  <a:moveTo>
                    <a:pt x="6797" y="375066"/>
                  </a:moveTo>
                  <a:lnTo>
                    <a:pt x="300354" y="6797"/>
                  </a:lnTo>
                  <a:lnTo>
                    <a:pt x="336873" y="293383"/>
                  </a:lnTo>
                  <a:lnTo>
                    <a:pt x="649571" y="314199"/>
                  </a:lnTo>
                  <a:lnTo>
                    <a:pt x="277771" y="666856"/>
                  </a:lnTo>
                  <a:lnTo>
                    <a:pt x="58930" y="628663"/>
                  </a:lnTo>
                  <a:close/>
                </a:path>
              </a:pathLst>
            </a:custGeom>
            <a:solidFill>
              <a:srgbClr val="4A73DB"/>
            </a:solidFill>
            <a:ln w="9289"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0D29B9D-F669-4236-8A7F-819A9B5A3BAB}"/>
                </a:ext>
              </a:extLst>
            </p:cNvPr>
            <p:cNvSpPr/>
            <p:nvPr/>
          </p:nvSpPr>
          <p:spPr>
            <a:xfrm>
              <a:off x="19589267" y="3919444"/>
              <a:ext cx="334576" cy="622682"/>
            </a:xfrm>
            <a:custGeom>
              <a:avLst/>
              <a:gdLst>
                <a:gd name="connsiteX0" fmla="*/ 6797 w 334536"/>
                <a:gd name="connsiteY0" fmla="*/ 375066 h 622609"/>
                <a:gd name="connsiteX1" fmla="*/ 300354 w 334536"/>
                <a:gd name="connsiteY1" fmla="*/ 6797 h 622609"/>
                <a:gd name="connsiteX2" fmla="*/ 336873 w 334536"/>
                <a:gd name="connsiteY2" fmla="*/ 293383 h 622609"/>
                <a:gd name="connsiteX3" fmla="*/ 56976 w 334536"/>
                <a:gd name="connsiteY3" fmla="*/ 619185 h 622609"/>
                <a:gd name="connsiteX4" fmla="*/ 43223 w 334536"/>
                <a:gd name="connsiteY4" fmla="*/ 552092 h 62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36" h="622609">
                  <a:moveTo>
                    <a:pt x="6797" y="375066"/>
                  </a:moveTo>
                  <a:lnTo>
                    <a:pt x="300354" y="6797"/>
                  </a:lnTo>
                  <a:lnTo>
                    <a:pt x="336873" y="293383"/>
                  </a:lnTo>
                  <a:lnTo>
                    <a:pt x="56976" y="619185"/>
                  </a:lnTo>
                  <a:lnTo>
                    <a:pt x="43223" y="552092"/>
                  </a:lnTo>
                  <a:close/>
                </a:path>
              </a:pathLst>
            </a:custGeom>
            <a:solidFill>
              <a:srgbClr val="7092EA"/>
            </a:solidFill>
            <a:ln w="9289"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5C6F345-28AE-424A-8355-552333349A6A}"/>
                </a:ext>
              </a:extLst>
            </p:cNvPr>
            <p:cNvSpPr/>
            <p:nvPr/>
          </p:nvSpPr>
          <p:spPr>
            <a:xfrm>
              <a:off x="12759470" y="6484986"/>
              <a:ext cx="8717545" cy="1394063"/>
            </a:xfrm>
            <a:custGeom>
              <a:avLst/>
              <a:gdLst>
                <a:gd name="connsiteX0" fmla="*/ 698637 w 8716536"/>
                <a:gd name="connsiteY0" fmla="*/ 6797 h 1393902"/>
                <a:gd name="connsiteX1" fmla="*/ 8022665 w 8716536"/>
                <a:gd name="connsiteY1" fmla="*/ 6797 h 1393902"/>
                <a:gd name="connsiteX2" fmla="*/ 8714505 w 8716536"/>
                <a:gd name="connsiteY2" fmla="*/ 698637 h 1393902"/>
                <a:gd name="connsiteX3" fmla="*/ 8022665 w 8716536"/>
                <a:gd name="connsiteY3" fmla="*/ 1390477 h 1393902"/>
                <a:gd name="connsiteX4" fmla="*/ 698637 w 8716536"/>
                <a:gd name="connsiteY4" fmla="*/ 1390477 h 1393902"/>
                <a:gd name="connsiteX5" fmla="*/ 6797 w 8716536"/>
                <a:gd name="connsiteY5" fmla="*/ 698637 h 1393902"/>
                <a:gd name="connsiteX6" fmla="*/ 698637 w 8716536"/>
                <a:gd name="connsiteY6" fmla="*/ 6797 h 139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6536" h="1393902">
                  <a:moveTo>
                    <a:pt x="698637" y="6797"/>
                  </a:moveTo>
                  <a:lnTo>
                    <a:pt x="8022665" y="6797"/>
                  </a:lnTo>
                  <a:cubicBezTo>
                    <a:pt x="8403200" y="6797"/>
                    <a:pt x="8714505" y="318102"/>
                    <a:pt x="8714505" y="698637"/>
                  </a:cubicBezTo>
                  <a:cubicBezTo>
                    <a:pt x="8714505" y="1079172"/>
                    <a:pt x="8403200" y="1390477"/>
                    <a:pt x="8022665" y="1390477"/>
                  </a:cubicBezTo>
                  <a:lnTo>
                    <a:pt x="698637" y="1390477"/>
                  </a:lnTo>
                  <a:cubicBezTo>
                    <a:pt x="318102" y="1390477"/>
                    <a:pt x="6797" y="1079172"/>
                    <a:pt x="6797" y="698637"/>
                  </a:cubicBezTo>
                  <a:cubicBezTo>
                    <a:pt x="6797" y="318102"/>
                    <a:pt x="318102" y="6797"/>
                    <a:pt x="698637" y="6797"/>
                  </a:cubicBezTo>
                </a:path>
              </a:pathLst>
            </a:custGeom>
            <a:solidFill>
              <a:srgbClr val="EF5B72"/>
            </a:solidFill>
            <a:ln w="9289"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1D6BE1A-5AD5-48EB-AB6A-48D1E0246113}"/>
                </a:ext>
              </a:extLst>
            </p:cNvPr>
            <p:cNvSpPr/>
            <p:nvPr/>
          </p:nvSpPr>
          <p:spPr>
            <a:xfrm>
              <a:off x="20213066" y="6631827"/>
              <a:ext cx="1096664" cy="1096664"/>
            </a:xfrm>
            <a:custGeom>
              <a:avLst/>
              <a:gdLst>
                <a:gd name="connsiteX0" fmla="*/ 551812 w 1096536"/>
                <a:gd name="connsiteY0" fmla="*/ 6797 h 1096536"/>
                <a:gd name="connsiteX1" fmla="*/ 1096827 w 1096536"/>
                <a:gd name="connsiteY1" fmla="*/ 551813 h 1096536"/>
                <a:gd name="connsiteX2" fmla="*/ 551812 w 1096536"/>
                <a:gd name="connsiteY2" fmla="*/ 1096829 h 1096536"/>
                <a:gd name="connsiteX3" fmla="*/ 6797 w 1096536"/>
                <a:gd name="connsiteY3" fmla="*/ 551813 h 1096536"/>
                <a:gd name="connsiteX4" fmla="*/ 551812 w 1096536"/>
                <a:gd name="connsiteY4" fmla="*/ 6797 h 109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536" h="1096536">
                  <a:moveTo>
                    <a:pt x="551812" y="6797"/>
                  </a:moveTo>
                  <a:cubicBezTo>
                    <a:pt x="852801" y="6797"/>
                    <a:pt x="1096827" y="250823"/>
                    <a:pt x="1096827" y="551813"/>
                  </a:cubicBezTo>
                  <a:cubicBezTo>
                    <a:pt x="1096827" y="852803"/>
                    <a:pt x="852801" y="1096829"/>
                    <a:pt x="551812" y="1096829"/>
                  </a:cubicBezTo>
                  <a:cubicBezTo>
                    <a:pt x="250821" y="1096829"/>
                    <a:pt x="6797" y="852803"/>
                    <a:pt x="6797" y="551813"/>
                  </a:cubicBezTo>
                  <a:cubicBezTo>
                    <a:pt x="6888" y="250823"/>
                    <a:pt x="250821" y="6797"/>
                    <a:pt x="551812" y="6797"/>
                  </a:cubicBezTo>
                </a:path>
              </a:pathLst>
            </a:custGeom>
            <a:solidFill>
              <a:srgbClr val="FFFFFF"/>
            </a:solidFill>
            <a:ln w="9289"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B3D8862-1055-4D7D-B09E-F724568ABE36}"/>
                </a:ext>
              </a:extLst>
            </p:cNvPr>
            <p:cNvSpPr/>
            <p:nvPr/>
          </p:nvSpPr>
          <p:spPr>
            <a:xfrm>
              <a:off x="20419851" y="6820769"/>
              <a:ext cx="706326" cy="706326"/>
            </a:xfrm>
            <a:custGeom>
              <a:avLst/>
              <a:gdLst>
                <a:gd name="connsiteX0" fmla="*/ 268758 w 706243"/>
                <a:gd name="connsiteY0" fmla="*/ 442438 h 706243"/>
                <a:gd name="connsiteX1" fmla="*/ 269037 w 706243"/>
                <a:gd name="connsiteY1" fmla="*/ 442716 h 706243"/>
                <a:gd name="connsiteX2" fmla="*/ 387053 w 706243"/>
                <a:gd name="connsiteY2" fmla="*/ 491224 h 706243"/>
                <a:gd name="connsiteX3" fmla="*/ 504233 w 706243"/>
                <a:gd name="connsiteY3" fmla="*/ 443738 h 706243"/>
                <a:gd name="connsiteX4" fmla="*/ 505814 w 706243"/>
                <a:gd name="connsiteY4" fmla="*/ 442066 h 706243"/>
                <a:gd name="connsiteX5" fmla="*/ 554973 w 706243"/>
                <a:gd name="connsiteY5" fmla="*/ 323306 h 706243"/>
                <a:gd name="connsiteX6" fmla="*/ 505907 w 706243"/>
                <a:gd name="connsiteY6" fmla="*/ 204452 h 706243"/>
                <a:gd name="connsiteX7" fmla="*/ 387053 w 706243"/>
                <a:gd name="connsiteY7" fmla="*/ 155294 h 706243"/>
                <a:gd name="connsiteX8" fmla="*/ 268293 w 706243"/>
                <a:gd name="connsiteY8" fmla="*/ 204452 h 706243"/>
                <a:gd name="connsiteX9" fmla="*/ 219134 w 706243"/>
                <a:gd name="connsiteY9" fmla="*/ 323213 h 706243"/>
                <a:gd name="connsiteX10" fmla="*/ 267827 w 706243"/>
                <a:gd name="connsiteY10" fmla="*/ 441323 h 706243"/>
                <a:gd name="connsiteX11" fmla="*/ 268758 w 706243"/>
                <a:gd name="connsiteY11" fmla="*/ 442438 h 706243"/>
                <a:gd name="connsiteX12" fmla="*/ 614352 w 706243"/>
                <a:gd name="connsiteY12" fmla="*/ 103069 h 706243"/>
                <a:gd name="connsiteX13" fmla="*/ 703749 w 706243"/>
                <a:gd name="connsiteY13" fmla="*/ 323399 h 706243"/>
                <a:gd name="connsiteX14" fmla="*/ 611006 w 706243"/>
                <a:gd name="connsiteY14" fmla="*/ 547259 h 706243"/>
                <a:gd name="connsiteX15" fmla="*/ 610264 w 706243"/>
                <a:gd name="connsiteY15" fmla="*/ 548003 h 706243"/>
                <a:gd name="connsiteX16" fmla="*/ 608220 w 706243"/>
                <a:gd name="connsiteY16" fmla="*/ 549861 h 706243"/>
                <a:gd name="connsiteX17" fmla="*/ 387146 w 706243"/>
                <a:gd name="connsiteY17" fmla="*/ 640000 h 706243"/>
                <a:gd name="connsiteX18" fmla="*/ 222108 w 706243"/>
                <a:gd name="connsiteY18" fmla="*/ 593629 h 706243"/>
                <a:gd name="connsiteX19" fmla="*/ 133735 w 706243"/>
                <a:gd name="connsiteY19" fmla="*/ 682003 h 706243"/>
                <a:gd name="connsiteX20" fmla="*/ 28541 w 706243"/>
                <a:gd name="connsiteY20" fmla="*/ 682003 h 706243"/>
                <a:gd name="connsiteX21" fmla="*/ 28541 w 706243"/>
                <a:gd name="connsiteY21" fmla="*/ 576810 h 706243"/>
                <a:gd name="connsiteX22" fmla="*/ 116914 w 706243"/>
                <a:gd name="connsiteY22" fmla="*/ 488529 h 706243"/>
                <a:gd name="connsiteX23" fmla="*/ 70544 w 706243"/>
                <a:gd name="connsiteY23" fmla="*/ 323491 h 706243"/>
                <a:gd name="connsiteX24" fmla="*/ 163285 w 706243"/>
                <a:gd name="connsiteY24" fmla="*/ 99724 h 706243"/>
                <a:gd name="connsiteX25" fmla="*/ 387146 w 706243"/>
                <a:gd name="connsiteY25" fmla="*/ 6797 h 706243"/>
                <a:gd name="connsiteX26" fmla="*/ 610913 w 706243"/>
                <a:gd name="connsiteY26" fmla="*/ 99538 h 706243"/>
                <a:gd name="connsiteX27" fmla="*/ 614166 w 706243"/>
                <a:gd name="connsiteY27" fmla="*/ 102790 h 706243"/>
                <a:gd name="connsiteX28" fmla="*/ 614352 w 706243"/>
                <a:gd name="connsiteY28" fmla="*/ 103069 h 70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6243" h="706243">
                  <a:moveTo>
                    <a:pt x="268758" y="442438"/>
                  </a:moveTo>
                  <a:lnTo>
                    <a:pt x="269037" y="442716"/>
                  </a:lnTo>
                  <a:cubicBezTo>
                    <a:pt x="300445" y="474126"/>
                    <a:pt x="342820" y="491224"/>
                    <a:pt x="387053" y="491224"/>
                  </a:cubicBezTo>
                  <a:cubicBezTo>
                    <a:pt x="430915" y="491224"/>
                    <a:pt x="472732" y="474312"/>
                    <a:pt x="504233" y="443738"/>
                  </a:cubicBezTo>
                  <a:lnTo>
                    <a:pt x="505814" y="442066"/>
                  </a:lnTo>
                  <a:cubicBezTo>
                    <a:pt x="537408" y="410378"/>
                    <a:pt x="554973" y="368003"/>
                    <a:pt x="554973" y="323306"/>
                  </a:cubicBezTo>
                  <a:cubicBezTo>
                    <a:pt x="554973" y="278608"/>
                    <a:pt x="537501" y="236140"/>
                    <a:pt x="505907" y="204452"/>
                  </a:cubicBezTo>
                  <a:cubicBezTo>
                    <a:pt x="474218" y="172857"/>
                    <a:pt x="431845" y="155294"/>
                    <a:pt x="387053" y="155294"/>
                  </a:cubicBezTo>
                  <a:cubicBezTo>
                    <a:pt x="342355" y="155294"/>
                    <a:pt x="299887" y="172857"/>
                    <a:pt x="268293" y="204452"/>
                  </a:cubicBezTo>
                  <a:cubicBezTo>
                    <a:pt x="236698" y="236047"/>
                    <a:pt x="219134" y="278515"/>
                    <a:pt x="219134" y="323213"/>
                  </a:cubicBezTo>
                  <a:cubicBezTo>
                    <a:pt x="219134" y="367631"/>
                    <a:pt x="236512" y="409821"/>
                    <a:pt x="267827" y="441323"/>
                  </a:cubicBezTo>
                  <a:lnTo>
                    <a:pt x="268758" y="442438"/>
                  </a:lnTo>
                  <a:close/>
                  <a:moveTo>
                    <a:pt x="614352" y="103069"/>
                  </a:moveTo>
                  <a:cubicBezTo>
                    <a:pt x="671780" y="162170"/>
                    <a:pt x="703749" y="240880"/>
                    <a:pt x="703749" y="323399"/>
                  </a:cubicBezTo>
                  <a:cubicBezTo>
                    <a:pt x="703749" y="407590"/>
                    <a:pt x="670573" y="487693"/>
                    <a:pt x="611006" y="547259"/>
                  </a:cubicBezTo>
                  <a:lnTo>
                    <a:pt x="610264" y="548003"/>
                  </a:lnTo>
                  <a:lnTo>
                    <a:pt x="608220" y="549861"/>
                  </a:lnTo>
                  <a:cubicBezTo>
                    <a:pt x="548931" y="607848"/>
                    <a:pt x="470036" y="640000"/>
                    <a:pt x="387146" y="640000"/>
                  </a:cubicBezTo>
                  <a:cubicBezTo>
                    <a:pt x="328602" y="640000"/>
                    <a:pt x="271639" y="623831"/>
                    <a:pt x="222108" y="593629"/>
                  </a:cubicBezTo>
                  <a:lnTo>
                    <a:pt x="133735" y="682003"/>
                  </a:lnTo>
                  <a:cubicBezTo>
                    <a:pt x="104740" y="710996"/>
                    <a:pt x="57535" y="710996"/>
                    <a:pt x="28541" y="682003"/>
                  </a:cubicBezTo>
                  <a:cubicBezTo>
                    <a:pt x="-451" y="652917"/>
                    <a:pt x="-451" y="605803"/>
                    <a:pt x="28541" y="576810"/>
                  </a:cubicBezTo>
                  <a:lnTo>
                    <a:pt x="116914" y="488529"/>
                  </a:lnTo>
                  <a:cubicBezTo>
                    <a:pt x="86620" y="439092"/>
                    <a:pt x="70544" y="382035"/>
                    <a:pt x="70544" y="323491"/>
                  </a:cubicBezTo>
                  <a:cubicBezTo>
                    <a:pt x="70544" y="239392"/>
                    <a:pt x="103813" y="159290"/>
                    <a:pt x="163285" y="99724"/>
                  </a:cubicBezTo>
                  <a:cubicBezTo>
                    <a:pt x="222852" y="40157"/>
                    <a:pt x="302861" y="6797"/>
                    <a:pt x="387146" y="6797"/>
                  </a:cubicBezTo>
                  <a:cubicBezTo>
                    <a:pt x="471246" y="6797"/>
                    <a:pt x="551347" y="40064"/>
                    <a:pt x="610913" y="99538"/>
                  </a:cubicBezTo>
                  <a:lnTo>
                    <a:pt x="614166" y="102790"/>
                  </a:lnTo>
                  <a:lnTo>
                    <a:pt x="614352" y="103069"/>
                  </a:lnTo>
                  <a:close/>
                </a:path>
              </a:pathLst>
            </a:custGeom>
            <a:solidFill>
              <a:srgbClr val="485E87"/>
            </a:solidFill>
            <a:ln w="9289"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950BB85-8DE6-4260-8917-953E9EB8A611}"/>
                </a:ext>
              </a:extLst>
            </p:cNvPr>
            <p:cNvSpPr/>
            <p:nvPr/>
          </p:nvSpPr>
          <p:spPr>
            <a:xfrm>
              <a:off x="13675556" y="6778483"/>
              <a:ext cx="3373634" cy="789969"/>
            </a:xfrm>
            <a:custGeom>
              <a:avLst/>
              <a:gdLst>
                <a:gd name="connsiteX0" fmla="*/ 3369633 w 3373243"/>
                <a:gd name="connsiteY0" fmla="*/ 566774 h 789878"/>
                <a:gd name="connsiteX1" fmla="*/ 3369633 w 3373243"/>
                <a:gd name="connsiteY1" fmla="*/ 780134 h 789878"/>
                <a:gd name="connsiteX2" fmla="*/ 3138989 w 3373243"/>
                <a:gd name="connsiteY2" fmla="*/ 780134 h 789878"/>
                <a:gd name="connsiteX3" fmla="*/ 3138989 w 3373243"/>
                <a:gd name="connsiteY3" fmla="*/ 566774 h 789878"/>
                <a:gd name="connsiteX4" fmla="*/ 3369633 w 3373243"/>
                <a:gd name="connsiteY4" fmla="*/ 566774 h 789878"/>
                <a:gd name="connsiteX5" fmla="*/ 1996268 w 3373243"/>
                <a:gd name="connsiteY5" fmla="*/ 470408 h 789878"/>
                <a:gd name="connsiteX6" fmla="*/ 1999148 w 3373243"/>
                <a:gd name="connsiteY6" fmla="*/ 282789 h 789878"/>
                <a:gd name="connsiteX7" fmla="*/ 2020894 w 3373243"/>
                <a:gd name="connsiteY7" fmla="*/ 150276 h 789878"/>
                <a:gd name="connsiteX8" fmla="*/ 2080552 w 3373243"/>
                <a:gd name="connsiteY8" fmla="*/ 64783 h 789878"/>
                <a:gd name="connsiteX9" fmla="*/ 2197083 w 3373243"/>
                <a:gd name="connsiteY9" fmla="*/ 19435 h 789878"/>
                <a:gd name="connsiteX10" fmla="*/ 2384702 w 3373243"/>
                <a:gd name="connsiteY10" fmla="*/ 8563 h 789878"/>
                <a:gd name="connsiteX11" fmla="*/ 2740984 w 3373243"/>
                <a:gd name="connsiteY11" fmla="*/ 6797 h 789878"/>
                <a:gd name="connsiteX12" fmla="*/ 2866063 w 3373243"/>
                <a:gd name="connsiteY12" fmla="*/ 19435 h 789878"/>
                <a:gd name="connsiteX13" fmla="*/ 2954994 w 3373243"/>
                <a:gd name="connsiteY13" fmla="*/ 59022 h 789878"/>
                <a:gd name="connsiteX14" fmla="*/ 3011773 w 3373243"/>
                <a:gd name="connsiteY14" fmla="*/ 129553 h 789878"/>
                <a:gd name="connsiteX15" fmla="*/ 3040487 w 3373243"/>
                <a:gd name="connsiteY15" fmla="*/ 235118 h 789878"/>
                <a:gd name="connsiteX16" fmla="*/ 3045690 w 3373243"/>
                <a:gd name="connsiteY16" fmla="*/ 318845 h 789878"/>
                <a:gd name="connsiteX17" fmla="*/ 3046248 w 3373243"/>
                <a:gd name="connsiteY17" fmla="*/ 439278 h 789878"/>
                <a:gd name="connsiteX18" fmla="*/ 3035934 w 3373243"/>
                <a:gd name="connsiteY18" fmla="*/ 580992 h 789878"/>
                <a:gd name="connsiteX19" fmla="*/ 3000342 w 3373243"/>
                <a:gd name="connsiteY19" fmla="*/ 677914 h 789878"/>
                <a:gd name="connsiteX20" fmla="*/ 2933249 w 3373243"/>
                <a:gd name="connsiteY20" fmla="*/ 738688 h 789878"/>
                <a:gd name="connsiteX21" fmla="*/ 2828242 w 3373243"/>
                <a:gd name="connsiteY21" fmla="*/ 771399 h 789878"/>
                <a:gd name="connsiteX22" fmla="*/ 2679651 w 3373243"/>
                <a:gd name="connsiteY22" fmla="*/ 785152 h 789878"/>
                <a:gd name="connsiteX23" fmla="*/ 2480603 w 3373243"/>
                <a:gd name="connsiteY23" fmla="*/ 788032 h 789878"/>
                <a:gd name="connsiteX24" fmla="*/ 2260273 w 3373243"/>
                <a:gd name="connsiteY24" fmla="*/ 780598 h 789878"/>
                <a:gd name="connsiteX25" fmla="*/ 2110011 w 3373243"/>
                <a:gd name="connsiteY25" fmla="*/ 741569 h 789878"/>
                <a:gd name="connsiteX26" fmla="*/ 2023960 w 3373243"/>
                <a:gd name="connsiteY26" fmla="*/ 646319 h 789878"/>
                <a:gd name="connsiteX27" fmla="*/ 1996268 w 3373243"/>
                <a:gd name="connsiteY27" fmla="*/ 470408 h 789878"/>
                <a:gd name="connsiteX28" fmla="*/ 2233696 w 3373243"/>
                <a:gd name="connsiteY28" fmla="*/ 364844 h 789878"/>
                <a:gd name="connsiteX29" fmla="*/ 2235462 w 3373243"/>
                <a:gd name="connsiteY29" fmla="*/ 463532 h 789878"/>
                <a:gd name="connsiteX30" fmla="*/ 2244662 w 3373243"/>
                <a:gd name="connsiteY30" fmla="*/ 530068 h 789878"/>
                <a:gd name="connsiteX31" fmla="*/ 2267614 w 3373243"/>
                <a:gd name="connsiteY31" fmla="*/ 570212 h 789878"/>
                <a:gd name="connsiteX32" fmla="*/ 2311197 w 3373243"/>
                <a:gd name="connsiteY32" fmla="*/ 590842 h 789878"/>
                <a:gd name="connsiteX33" fmla="*/ 2381170 w 3373243"/>
                <a:gd name="connsiteY33" fmla="*/ 598833 h 789878"/>
                <a:gd name="connsiteX34" fmla="*/ 2482647 w 3373243"/>
                <a:gd name="connsiteY34" fmla="*/ 600041 h 789878"/>
                <a:gd name="connsiteX35" fmla="*/ 2668501 w 3373243"/>
                <a:gd name="connsiteY35" fmla="*/ 597161 h 789878"/>
                <a:gd name="connsiteX36" fmla="*/ 2766632 w 3373243"/>
                <a:gd name="connsiteY36" fmla="*/ 574858 h 789878"/>
                <a:gd name="connsiteX37" fmla="*/ 2805011 w 3373243"/>
                <a:gd name="connsiteY37" fmla="*/ 511203 h 789878"/>
                <a:gd name="connsiteX38" fmla="*/ 2811887 w 3373243"/>
                <a:gd name="connsiteY38" fmla="*/ 385566 h 789878"/>
                <a:gd name="connsiteX39" fmla="*/ 2805568 w 3373243"/>
                <a:gd name="connsiteY39" fmla="*/ 280559 h 789878"/>
                <a:gd name="connsiteX40" fmla="*/ 2778619 w 3373243"/>
                <a:gd name="connsiteY40" fmla="*/ 223223 h 789878"/>
                <a:gd name="connsiteX41" fmla="*/ 2717752 w 3373243"/>
                <a:gd name="connsiteY41" fmla="*/ 199713 h 789878"/>
                <a:gd name="connsiteX42" fmla="*/ 2611071 w 3373243"/>
                <a:gd name="connsiteY42" fmla="*/ 195159 h 789878"/>
                <a:gd name="connsiteX43" fmla="*/ 2416018 w 3373243"/>
                <a:gd name="connsiteY43" fmla="*/ 195159 h 789878"/>
                <a:gd name="connsiteX44" fmla="*/ 2301254 w 3373243"/>
                <a:gd name="connsiteY44" fmla="*/ 209470 h 789878"/>
                <a:gd name="connsiteX45" fmla="*/ 2247357 w 3373243"/>
                <a:gd name="connsiteY45" fmla="*/ 259372 h 789878"/>
                <a:gd name="connsiteX46" fmla="*/ 2233696 w 3373243"/>
                <a:gd name="connsiteY46" fmla="*/ 364844 h 789878"/>
                <a:gd name="connsiteX47" fmla="*/ 1050831 w 3373243"/>
                <a:gd name="connsiteY47" fmla="*/ 780227 h 789878"/>
                <a:gd name="connsiteX48" fmla="*/ 1050831 w 3373243"/>
                <a:gd name="connsiteY48" fmla="*/ 14974 h 789878"/>
                <a:gd name="connsiteX49" fmla="*/ 1904456 w 3373243"/>
                <a:gd name="connsiteY49" fmla="*/ 14974 h 789878"/>
                <a:gd name="connsiteX50" fmla="*/ 1904456 w 3373243"/>
                <a:gd name="connsiteY50" fmla="*/ 187075 h 789878"/>
                <a:gd name="connsiteX51" fmla="*/ 1281475 w 3373243"/>
                <a:gd name="connsiteY51" fmla="*/ 187075 h 789878"/>
                <a:gd name="connsiteX52" fmla="*/ 1281475 w 3373243"/>
                <a:gd name="connsiteY52" fmla="*/ 320146 h 789878"/>
                <a:gd name="connsiteX53" fmla="*/ 1863196 w 3373243"/>
                <a:gd name="connsiteY53" fmla="*/ 320146 h 789878"/>
                <a:gd name="connsiteX54" fmla="*/ 1863196 w 3373243"/>
                <a:gd name="connsiteY54" fmla="*/ 471617 h 789878"/>
                <a:gd name="connsiteX55" fmla="*/ 1281475 w 3373243"/>
                <a:gd name="connsiteY55" fmla="*/ 471617 h 789878"/>
                <a:gd name="connsiteX56" fmla="*/ 1281475 w 3373243"/>
                <a:gd name="connsiteY56" fmla="*/ 608219 h 789878"/>
                <a:gd name="connsiteX57" fmla="*/ 1904456 w 3373243"/>
                <a:gd name="connsiteY57" fmla="*/ 608219 h 789878"/>
                <a:gd name="connsiteX58" fmla="*/ 1904456 w 3373243"/>
                <a:gd name="connsiteY58" fmla="*/ 780320 h 789878"/>
                <a:gd name="connsiteX59" fmla="*/ 1050831 w 3373243"/>
                <a:gd name="connsiteY59" fmla="*/ 780320 h 789878"/>
                <a:gd name="connsiteX60" fmla="*/ 706629 w 3373243"/>
                <a:gd name="connsiteY60" fmla="*/ 249057 h 789878"/>
                <a:gd name="connsiteX61" fmla="*/ 697430 w 3373243"/>
                <a:gd name="connsiteY61" fmla="*/ 207147 h 789878"/>
                <a:gd name="connsiteX62" fmla="*/ 669273 w 3373243"/>
                <a:gd name="connsiteY62" fmla="*/ 184194 h 789878"/>
                <a:gd name="connsiteX63" fmla="*/ 616491 w 3373243"/>
                <a:gd name="connsiteY63" fmla="*/ 174437 h 789878"/>
                <a:gd name="connsiteX64" fmla="*/ 532113 w 3373243"/>
                <a:gd name="connsiteY64" fmla="*/ 172114 h 789878"/>
                <a:gd name="connsiteX65" fmla="*/ 517244 w 3373243"/>
                <a:gd name="connsiteY65" fmla="*/ 172114 h 789878"/>
                <a:gd name="connsiteX66" fmla="*/ 502376 w 3373243"/>
                <a:gd name="connsiteY66" fmla="*/ 173322 h 789878"/>
                <a:gd name="connsiteX67" fmla="*/ 377297 w 3373243"/>
                <a:gd name="connsiteY67" fmla="*/ 176760 h 789878"/>
                <a:gd name="connsiteX68" fmla="*/ 295800 w 3373243"/>
                <a:gd name="connsiteY68" fmla="*/ 181964 h 789878"/>
                <a:gd name="connsiteX69" fmla="*/ 251102 w 3373243"/>
                <a:gd name="connsiteY69" fmla="*/ 200921 h 789878"/>
                <a:gd name="connsiteX70" fmla="*/ 237349 w 3373243"/>
                <a:gd name="connsiteY70" fmla="*/ 246826 h 789878"/>
                <a:gd name="connsiteX71" fmla="*/ 257978 w 3373243"/>
                <a:gd name="connsiteY71" fmla="*/ 289852 h 789878"/>
                <a:gd name="connsiteX72" fmla="*/ 315315 w 3373243"/>
                <a:gd name="connsiteY72" fmla="*/ 305370 h 789878"/>
                <a:gd name="connsiteX73" fmla="*/ 413445 w 3373243"/>
                <a:gd name="connsiteY73" fmla="*/ 307693 h 789878"/>
                <a:gd name="connsiteX74" fmla="*/ 500053 w 3373243"/>
                <a:gd name="connsiteY74" fmla="*/ 308809 h 789878"/>
                <a:gd name="connsiteX75" fmla="*/ 549955 w 3373243"/>
                <a:gd name="connsiteY75" fmla="*/ 308252 h 789878"/>
                <a:gd name="connsiteX76" fmla="*/ 598741 w 3373243"/>
                <a:gd name="connsiteY76" fmla="*/ 307693 h 789878"/>
                <a:gd name="connsiteX77" fmla="*/ 763966 w 3373243"/>
                <a:gd name="connsiteY77" fmla="*/ 312898 h 789878"/>
                <a:gd name="connsiteX78" fmla="*/ 879287 w 3373243"/>
                <a:gd name="connsiteY78" fmla="*/ 340961 h 789878"/>
                <a:gd name="connsiteX79" fmla="*/ 946381 w 3373243"/>
                <a:gd name="connsiteY79" fmla="*/ 410936 h 789878"/>
                <a:gd name="connsiteX80" fmla="*/ 968219 w 3373243"/>
                <a:gd name="connsiteY80" fmla="*/ 542892 h 789878"/>
                <a:gd name="connsiteX81" fmla="*/ 956696 w 3373243"/>
                <a:gd name="connsiteY81" fmla="*/ 643903 h 789878"/>
                <a:gd name="connsiteX82" fmla="*/ 920547 w 3373243"/>
                <a:gd name="connsiteY82" fmla="*/ 712111 h 789878"/>
                <a:gd name="connsiteX83" fmla="*/ 858008 w 3373243"/>
                <a:gd name="connsiteY83" fmla="*/ 754021 h 789878"/>
                <a:gd name="connsiteX84" fmla="*/ 767404 w 3373243"/>
                <a:gd name="connsiteY84" fmla="*/ 774651 h 789878"/>
                <a:gd name="connsiteX85" fmla="*/ 648085 w 3373243"/>
                <a:gd name="connsiteY85" fmla="*/ 782643 h 789878"/>
                <a:gd name="connsiteX86" fmla="*/ 422087 w 3373243"/>
                <a:gd name="connsiteY86" fmla="*/ 787196 h 789878"/>
                <a:gd name="connsiteX87" fmla="*/ 201200 w 3373243"/>
                <a:gd name="connsiteY87" fmla="*/ 779205 h 789878"/>
                <a:gd name="connsiteX88" fmla="*/ 76678 w 3373243"/>
                <a:gd name="connsiteY88" fmla="*/ 743614 h 789878"/>
                <a:gd name="connsiteX89" fmla="*/ 35976 w 3373243"/>
                <a:gd name="connsiteY89" fmla="*/ 701703 h 789878"/>
                <a:gd name="connsiteX90" fmla="*/ 17577 w 3373243"/>
                <a:gd name="connsiteY90" fmla="*/ 654032 h 789878"/>
                <a:gd name="connsiteX91" fmla="*/ 12466 w 3373243"/>
                <a:gd name="connsiteY91" fmla="*/ 599577 h 789878"/>
                <a:gd name="connsiteX92" fmla="*/ 12466 w 3373243"/>
                <a:gd name="connsiteY92" fmla="*/ 535922 h 789878"/>
                <a:gd name="connsiteX93" fmla="*/ 243110 w 3373243"/>
                <a:gd name="connsiteY93" fmla="*/ 535922 h 789878"/>
                <a:gd name="connsiteX94" fmla="*/ 243110 w 3373243"/>
                <a:gd name="connsiteY94" fmla="*/ 562313 h 789878"/>
                <a:gd name="connsiteX95" fmla="*/ 248872 w 3373243"/>
                <a:gd name="connsiteY95" fmla="*/ 586939 h 789878"/>
                <a:gd name="connsiteX96" fmla="*/ 269501 w 3373243"/>
                <a:gd name="connsiteY96" fmla="*/ 606453 h 789878"/>
                <a:gd name="connsiteX97" fmla="*/ 315408 w 3373243"/>
                <a:gd name="connsiteY97" fmla="*/ 617326 h 789878"/>
                <a:gd name="connsiteX98" fmla="*/ 371071 w 3373243"/>
                <a:gd name="connsiteY98" fmla="*/ 619649 h 789878"/>
                <a:gd name="connsiteX99" fmla="*/ 473754 w 3373243"/>
                <a:gd name="connsiteY99" fmla="*/ 620764 h 789878"/>
                <a:gd name="connsiteX100" fmla="*/ 605153 w 3373243"/>
                <a:gd name="connsiteY100" fmla="*/ 619649 h 789878"/>
                <a:gd name="connsiteX101" fmla="*/ 684885 w 3373243"/>
                <a:gd name="connsiteY101" fmla="*/ 611657 h 789878"/>
                <a:gd name="connsiteX102" fmla="*/ 723914 w 3373243"/>
                <a:gd name="connsiteY102" fmla="*/ 591028 h 789878"/>
                <a:gd name="connsiteX103" fmla="*/ 734228 w 3373243"/>
                <a:gd name="connsiteY103" fmla="*/ 550883 h 789878"/>
                <a:gd name="connsiteX104" fmla="*/ 723914 w 3373243"/>
                <a:gd name="connsiteY104" fmla="*/ 511296 h 789878"/>
                <a:gd name="connsiteX105" fmla="*/ 694084 w 3373243"/>
                <a:gd name="connsiteY105" fmla="*/ 490666 h 789878"/>
                <a:gd name="connsiteX106" fmla="*/ 647621 w 3373243"/>
                <a:gd name="connsiteY106" fmla="*/ 483232 h 789878"/>
                <a:gd name="connsiteX107" fmla="*/ 588520 w 3373243"/>
                <a:gd name="connsiteY107" fmla="*/ 482117 h 789878"/>
                <a:gd name="connsiteX108" fmla="*/ 388913 w 3373243"/>
                <a:gd name="connsiteY108" fmla="*/ 481560 h 789878"/>
                <a:gd name="connsiteX109" fmla="*/ 237442 w 3373243"/>
                <a:gd name="connsiteY109" fmla="*/ 477564 h 789878"/>
                <a:gd name="connsiteX110" fmla="*/ 128996 w 3373243"/>
                <a:gd name="connsiteY110" fmla="*/ 461488 h 789878"/>
                <a:gd name="connsiteX111" fmla="*/ 57907 w 3373243"/>
                <a:gd name="connsiteY111" fmla="*/ 424782 h 789878"/>
                <a:gd name="connsiteX112" fmla="*/ 18878 w 3373243"/>
                <a:gd name="connsiteY112" fmla="*/ 358246 h 789878"/>
                <a:gd name="connsiteX113" fmla="*/ 6797 w 3373243"/>
                <a:gd name="connsiteY113" fmla="*/ 253796 h 789878"/>
                <a:gd name="connsiteX114" fmla="*/ 16555 w 3373243"/>
                <a:gd name="connsiteY114" fmla="*/ 156316 h 789878"/>
                <a:gd name="connsiteX115" fmla="*/ 49265 w 3373243"/>
                <a:gd name="connsiteY115" fmla="*/ 86900 h 789878"/>
                <a:gd name="connsiteX116" fmla="*/ 109481 w 3373243"/>
                <a:gd name="connsiteY116" fmla="*/ 43317 h 789878"/>
                <a:gd name="connsiteX117" fmla="*/ 201851 w 3373243"/>
                <a:gd name="connsiteY117" fmla="*/ 20921 h 789878"/>
                <a:gd name="connsiteX118" fmla="*/ 320611 w 3373243"/>
                <a:gd name="connsiteY118" fmla="*/ 11722 h 789878"/>
                <a:gd name="connsiteX119" fmla="*/ 526537 w 3373243"/>
                <a:gd name="connsiteY119" fmla="*/ 7168 h 789878"/>
                <a:gd name="connsiteX120" fmla="*/ 644183 w 3373243"/>
                <a:gd name="connsiteY120" fmla="*/ 7726 h 789878"/>
                <a:gd name="connsiteX121" fmla="*/ 737110 w 3373243"/>
                <a:gd name="connsiteY121" fmla="*/ 12930 h 789878"/>
                <a:gd name="connsiteX122" fmla="*/ 808849 w 3373243"/>
                <a:gd name="connsiteY122" fmla="*/ 26125 h 789878"/>
                <a:gd name="connsiteX123" fmla="*/ 862747 w 3373243"/>
                <a:gd name="connsiteY123" fmla="*/ 51959 h 789878"/>
                <a:gd name="connsiteX124" fmla="*/ 902334 w 3373243"/>
                <a:gd name="connsiteY124" fmla="*/ 90989 h 789878"/>
                <a:gd name="connsiteX125" fmla="*/ 923520 w 3373243"/>
                <a:gd name="connsiteY125" fmla="*/ 135779 h 789878"/>
                <a:gd name="connsiteX126" fmla="*/ 932720 w 3373243"/>
                <a:gd name="connsiteY126" fmla="*/ 188004 h 789878"/>
                <a:gd name="connsiteX127" fmla="*/ 935043 w 3373243"/>
                <a:gd name="connsiteY127" fmla="*/ 249429 h 789878"/>
                <a:gd name="connsiteX128" fmla="*/ 706629 w 3373243"/>
                <a:gd name="connsiteY128" fmla="*/ 249429 h 78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373243" h="789878">
                  <a:moveTo>
                    <a:pt x="3369633" y="566774"/>
                  </a:moveTo>
                  <a:lnTo>
                    <a:pt x="3369633" y="780134"/>
                  </a:lnTo>
                  <a:lnTo>
                    <a:pt x="3138989" y="780134"/>
                  </a:lnTo>
                  <a:lnTo>
                    <a:pt x="3138989" y="566774"/>
                  </a:lnTo>
                  <a:lnTo>
                    <a:pt x="3369633" y="566774"/>
                  </a:lnTo>
                  <a:close/>
                  <a:moveTo>
                    <a:pt x="1996268" y="470408"/>
                  </a:moveTo>
                  <a:cubicBezTo>
                    <a:pt x="1996268" y="397740"/>
                    <a:pt x="1997197" y="335200"/>
                    <a:pt x="1999148" y="282789"/>
                  </a:cubicBezTo>
                  <a:cubicBezTo>
                    <a:pt x="2001101" y="230379"/>
                    <a:pt x="2008348" y="186239"/>
                    <a:pt x="2020894" y="150276"/>
                  </a:cubicBezTo>
                  <a:cubicBezTo>
                    <a:pt x="2033532" y="114313"/>
                    <a:pt x="2053418" y="85877"/>
                    <a:pt x="2080552" y="64783"/>
                  </a:cubicBezTo>
                  <a:cubicBezTo>
                    <a:pt x="2107780" y="43782"/>
                    <a:pt x="2146530" y="28634"/>
                    <a:pt x="2197083" y="19435"/>
                  </a:cubicBezTo>
                  <a:cubicBezTo>
                    <a:pt x="2231465" y="13301"/>
                    <a:pt x="2294005" y="9678"/>
                    <a:pt x="2384702" y="8563"/>
                  </a:cubicBezTo>
                  <a:cubicBezTo>
                    <a:pt x="2475305" y="7447"/>
                    <a:pt x="2594066" y="6797"/>
                    <a:pt x="2740984" y="6797"/>
                  </a:cubicBezTo>
                  <a:cubicBezTo>
                    <a:pt x="2789212" y="6797"/>
                    <a:pt x="2830844" y="10978"/>
                    <a:pt x="2866063" y="19435"/>
                  </a:cubicBezTo>
                  <a:cubicBezTo>
                    <a:pt x="2901283" y="27891"/>
                    <a:pt x="2930926" y="41087"/>
                    <a:pt x="2954994" y="59022"/>
                  </a:cubicBezTo>
                  <a:cubicBezTo>
                    <a:pt x="2979062" y="76957"/>
                    <a:pt x="2998019" y="100467"/>
                    <a:pt x="3011773" y="129553"/>
                  </a:cubicBezTo>
                  <a:cubicBezTo>
                    <a:pt x="3025526" y="158639"/>
                    <a:pt x="3035097" y="193766"/>
                    <a:pt x="3040487" y="235118"/>
                  </a:cubicBezTo>
                  <a:cubicBezTo>
                    <a:pt x="3043553" y="256491"/>
                    <a:pt x="3045319" y="284462"/>
                    <a:pt x="3045690" y="318845"/>
                  </a:cubicBezTo>
                  <a:cubicBezTo>
                    <a:pt x="3046062" y="353228"/>
                    <a:pt x="3046248" y="393465"/>
                    <a:pt x="3046248" y="439278"/>
                  </a:cubicBezTo>
                  <a:cubicBezTo>
                    <a:pt x="3046248" y="495127"/>
                    <a:pt x="3042810" y="542334"/>
                    <a:pt x="3035934" y="580992"/>
                  </a:cubicBezTo>
                  <a:cubicBezTo>
                    <a:pt x="3029057" y="619649"/>
                    <a:pt x="3017162" y="651895"/>
                    <a:pt x="3000342" y="677914"/>
                  </a:cubicBezTo>
                  <a:cubicBezTo>
                    <a:pt x="2983523" y="703934"/>
                    <a:pt x="2961127" y="724192"/>
                    <a:pt x="2933249" y="738688"/>
                  </a:cubicBezTo>
                  <a:cubicBezTo>
                    <a:pt x="2905371" y="753185"/>
                    <a:pt x="2870337" y="764151"/>
                    <a:pt x="2828242" y="771399"/>
                  </a:cubicBezTo>
                  <a:cubicBezTo>
                    <a:pt x="2786146" y="778647"/>
                    <a:pt x="2736616" y="783293"/>
                    <a:pt x="2679651" y="785152"/>
                  </a:cubicBezTo>
                  <a:cubicBezTo>
                    <a:pt x="2622687" y="787103"/>
                    <a:pt x="2556338" y="788032"/>
                    <a:pt x="2480603" y="788032"/>
                  </a:cubicBezTo>
                  <a:cubicBezTo>
                    <a:pt x="2394925" y="788032"/>
                    <a:pt x="2321512" y="785524"/>
                    <a:pt x="2260273" y="780598"/>
                  </a:cubicBezTo>
                  <a:cubicBezTo>
                    <a:pt x="2199127" y="775673"/>
                    <a:pt x="2149039" y="762663"/>
                    <a:pt x="2110011" y="741569"/>
                  </a:cubicBezTo>
                  <a:cubicBezTo>
                    <a:pt x="2070981" y="720568"/>
                    <a:pt x="2042267" y="688786"/>
                    <a:pt x="2023960" y="646319"/>
                  </a:cubicBezTo>
                  <a:cubicBezTo>
                    <a:pt x="2005375" y="604130"/>
                    <a:pt x="1996268" y="545400"/>
                    <a:pt x="1996268" y="470408"/>
                  </a:cubicBezTo>
                  <a:close/>
                  <a:moveTo>
                    <a:pt x="2233696" y="364844"/>
                  </a:moveTo>
                  <a:cubicBezTo>
                    <a:pt x="2233696" y="403873"/>
                    <a:pt x="2234254" y="436769"/>
                    <a:pt x="2235462" y="463532"/>
                  </a:cubicBezTo>
                  <a:cubicBezTo>
                    <a:pt x="2236577" y="490295"/>
                    <a:pt x="2239643" y="512505"/>
                    <a:pt x="2244662" y="530068"/>
                  </a:cubicBezTo>
                  <a:cubicBezTo>
                    <a:pt x="2249680" y="547631"/>
                    <a:pt x="2257299" y="561012"/>
                    <a:pt x="2267614" y="570212"/>
                  </a:cubicBezTo>
                  <a:cubicBezTo>
                    <a:pt x="2277929" y="579412"/>
                    <a:pt x="2292426" y="586288"/>
                    <a:pt x="2311197" y="590842"/>
                  </a:cubicBezTo>
                  <a:cubicBezTo>
                    <a:pt x="2329968" y="595395"/>
                    <a:pt x="2353292" y="598090"/>
                    <a:pt x="2381170" y="598833"/>
                  </a:cubicBezTo>
                  <a:cubicBezTo>
                    <a:pt x="2409049" y="599577"/>
                    <a:pt x="2442967" y="600041"/>
                    <a:pt x="2482647" y="600041"/>
                  </a:cubicBezTo>
                  <a:cubicBezTo>
                    <a:pt x="2562193" y="600041"/>
                    <a:pt x="2624174" y="599112"/>
                    <a:pt x="2668501" y="597161"/>
                  </a:cubicBezTo>
                  <a:cubicBezTo>
                    <a:pt x="2712827" y="595302"/>
                    <a:pt x="2745537" y="587775"/>
                    <a:pt x="2766632" y="574858"/>
                  </a:cubicBezTo>
                  <a:cubicBezTo>
                    <a:pt x="2787632" y="561849"/>
                    <a:pt x="2800456" y="540569"/>
                    <a:pt x="2805011" y="511203"/>
                  </a:cubicBezTo>
                  <a:cubicBezTo>
                    <a:pt x="2809657" y="481746"/>
                    <a:pt x="2811887" y="439836"/>
                    <a:pt x="2811887" y="385566"/>
                  </a:cubicBezTo>
                  <a:cubicBezTo>
                    <a:pt x="2811887" y="341240"/>
                    <a:pt x="2809749" y="306207"/>
                    <a:pt x="2805568" y="280559"/>
                  </a:cubicBezTo>
                  <a:cubicBezTo>
                    <a:pt x="2801386" y="254911"/>
                    <a:pt x="2792372" y="235861"/>
                    <a:pt x="2778619" y="223223"/>
                  </a:cubicBezTo>
                  <a:cubicBezTo>
                    <a:pt x="2764866" y="210585"/>
                    <a:pt x="2744608" y="202779"/>
                    <a:pt x="2717752" y="199713"/>
                  </a:cubicBezTo>
                  <a:cubicBezTo>
                    <a:pt x="2690989" y="196646"/>
                    <a:pt x="2655398" y="195159"/>
                    <a:pt x="2611071" y="195159"/>
                  </a:cubicBezTo>
                  <a:cubicBezTo>
                    <a:pt x="2530784" y="195159"/>
                    <a:pt x="2465735" y="195159"/>
                    <a:pt x="2416018" y="195159"/>
                  </a:cubicBezTo>
                  <a:cubicBezTo>
                    <a:pt x="2366302" y="195159"/>
                    <a:pt x="2328017" y="199899"/>
                    <a:pt x="2301254" y="209470"/>
                  </a:cubicBezTo>
                  <a:cubicBezTo>
                    <a:pt x="2274491" y="219041"/>
                    <a:pt x="2256556" y="235675"/>
                    <a:pt x="2247357" y="259372"/>
                  </a:cubicBezTo>
                  <a:cubicBezTo>
                    <a:pt x="2238342" y="283068"/>
                    <a:pt x="2233696" y="318194"/>
                    <a:pt x="2233696" y="364844"/>
                  </a:cubicBezTo>
                  <a:close/>
                  <a:moveTo>
                    <a:pt x="1050831" y="780227"/>
                  </a:moveTo>
                  <a:lnTo>
                    <a:pt x="1050831" y="14974"/>
                  </a:lnTo>
                  <a:lnTo>
                    <a:pt x="1904456" y="14974"/>
                  </a:lnTo>
                  <a:lnTo>
                    <a:pt x="1904456" y="187075"/>
                  </a:lnTo>
                  <a:lnTo>
                    <a:pt x="1281475" y="187075"/>
                  </a:lnTo>
                  <a:lnTo>
                    <a:pt x="1281475" y="320146"/>
                  </a:lnTo>
                  <a:lnTo>
                    <a:pt x="1863196" y="320146"/>
                  </a:lnTo>
                  <a:lnTo>
                    <a:pt x="1863196" y="471617"/>
                  </a:lnTo>
                  <a:lnTo>
                    <a:pt x="1281475" y="471617"/>
                  </a:lnTo>
                  <a:lnTo>
                    <a:pt x="1281475" y="608219"/>
                  </a:lnTo>
                  <a:lnTo>
                    <a:pt x="1904456" y="608219"/>
                  </a:lnTo>
                  <a:lnTo>
                    <a:pt x="1904456" y="780320"/>
                  </a:lnTo>
                  <a:lnTo>
                    <a:pt x="1050831" y="780320"/>
                  </a:lnTo>
                  <a:close/>
                  <a:moveTo>
                    <a:pt x="706629" y="249057"/>
                  </a:moveTo>
                  <a:cubicBezTo>
                    <a:pt x="705886" y="231494"/>
                    <a:pt x="702819" y="217462"/>
                    <a:pt x="697430" y="207147"/>
                  </a:cubicBezTo>
                  <a:cubicBezTo>
                    <a:pt x="692040" y="196832"/>
                    <a:pt x="682748" y="189212"/>
                    <a:pt x="669273" y="184194"/>
                  </a:cubicBezTo>
                  <a:cubicBezTo>
                    <a:pt x="655892" y="179269"/>
                    <a:pt x="638328" y="176016"/>
                    <a:pt x="616491" y="174437"/>
                  </a:cubicBezTo>
                  <a:cubicBezTo>
                    <a:pt x="594652" y="172857"/>
                    <a:pt x="566589" y="172114"/>
                    <a:pt x="532113" y="172114"/>
                  </a:cubicBezTo>
                  <a:cubicBezTo>
                    <a:pt x="525980" y="172114"/>
                    <a:pt x="521055" y="172114"/>
                    <a:pt x="517244" y="172114"/>
                  </a:cubicBezTo>
                  <a:cubicBezTo>
                    <a:pt x="513434" y="172114"/>
                    <a:pt x="508417" y="172485"/>
                    <a:pt x="502376" y="173322"/>
                  </a:cubicBezTo>
                  <a:cubicBezTo>
                    <a:pt x="452661" y="175645"/>
                    <a:pt x="410937" y="176760"/>
                    <a:pt x="377297" y="176760"/>
                  </a:cubicBezTo>
                  <a:cubicBezTo>
                    <a:pt x="343657" y="176760"/>
                    <a:pt x="316523" y="178525"/>
                    <a:pt x="295800" y="181964"/>
                  </a:cubicBezTo>
                  <a:cubicBezTo>
                    <a:pt x="275170" y="185402"/>
                    <a:pt x="260209" y="191721"/>
                    <a:pt x="251102" y="200921"/>
                  </a:cubicBezTo>
                  <a:cubicBezTo>
                    <a:pt x="241902" y="210120"/>
                    <a:pt x="237349" y="225360"/>
                    <a:pt x="237349" y="246826"/>
                  </a:cubicBezTo>
                  <a:cubicBezTo>
                    <a:pt x="237349" y="265969"/>
                    <a:pt x="244225" y="280280"/>
                    <a:pt x="257978" y="289852"/>
                  </a:cubicBezTo>
                  <a:cubicBezTo>
                    <a:pt x="271731" y="299423"/>
                    <a:pt x="290875" y="304534"/>
                    <a:pt x="315315" y="305370"/>
                  </a:cubicBezTo>
                  <a:cubicBezTo>
                    <a:pt x="349697" y="306114"/>
                    <a:pt x="382408" y="306857"/>
                    <a:pt x="413445" y="307693"/>
                  </a:cubicBezTo>
                  <a:cubicBezTo>
                    <a:pt x="444390" y="308437"/>
                    <a:pt x="473290" y="308809"/>
                    <a:pt x="500053" y="308809"/>
                  </a:cubicBezTo>
                  <a:cubicBezTo>
                    <a:pt x="516129" y="308809"/>
                    <a:pt x="532764" y="308623"/>
                    <a:pt x="549955" y="308252"/>
                  </a:cubicBezTo>
                  <a:cubicBezTo>
                    <a:pt x="567146" y="307879"/>
                    <a:pt x="583408" y="307693"/>
                    <a:pt x="598741" y="307693"/>
                  </a:cubicBezTo>
                  <a:cubicBezTo>
                    <a:pt x="662210" y="307693"/>
                    <a:pt x="717316" y="309459"/>
                    <a:pt x="763966" y="312898"/>
                  </a:cubicBezTo>
                  <a:cubicBezTo>
                    <a:pt x="810614" y="316336"/>
                    <a:pt x="849086" y="325721"/>
                    <a:pt x="879287" y="340961"/>
                  </a:cubicBezTo>
                  <a:cubicBezTo>
                    <a:pt x="909488" y="356295"/>
                    <a:pt x="931884" y="379619"/>
                    <a:pt x="946381" y="410936"/>
                  </a:cubicBezTo>
                  <a:cubicBezTo>
                    <a:pt x="960970" y="442345"/>
                    <a:pt x="968219" y="486299"/>
                    <a:pt x="968219" y="542892"/>
                  </a:cubicBezTo>
                  <a:cubicBezTo>
                    <a:pt x="968219" y="582664"/>
                    <a:pt x="964408" y="616304"/>
                    <a:pt x="956696" y="643903"/>
                  </a:cubicBezTo>
                  <a:cubicBezTo>
                    <a:pt x="949075" y="671409"/>
                    <a:pt x="936995" y="694176"/>
                    <a:pt x="920547" y="712111"/>
                  </a:cubicBezTo>
                  <a:cubicBezTo>
                    <a:pt x="904099" y="730046"/>
                    <a:pt x="883283" y="744078"/>
                    <a:pt x="858008" y="754021"/>
                  </a:cubicBezTo>
                  <a:cubicBezTo>
                    <a:pt x="832731" y="763965"/>
                    <a:pt x="802529" y="770841"/>
                    <a:pt x="767404" y="774651"/>
                  </a:cubicBezTo>
                  <a:cubicBezTo>
                    <a:pt x="746773" y="776974"/>
                    <a:pt x="707001" y="779576"/>
                    <a:pt x="648085" y="782643"/>
                  </a:cubicBezTo>
                  <a:cubicBezTo>
                    <a:pt x="589170" y="785709"/>
                    <a:pt x="513806" y="787196"/>
                    <a:pt x="422087" y="787196"/>
                  </a:cubicBezTo>
                  <a:cubicBezTo>
                    <a:pt x="331856" y="787196"/>
                    <a:pt x="258164" y="784502"/>
                    <a:pt x="201200" y="779205"/>
                  </a:cubicBezTo>
                  <a:cubicBezTo>
                    <a:pt x="144236" y="773908"/>
                    <a:pt x="102698" y="762013"/>
                    <a:pt x="76678" y="743614"/>
                  </a:cubicBezTo>
                  <a:cubicBezTo>
                    <a:pt x="58372" y="730604"/>
                    <a:pt x="44805" y="716665"/>
                    <a:pt x="35976" y="701703"/>
                  </a:cubicBezTo>
                  <a:cubicBezTo>
                    <a:pt x="27148" y="686742"/>
                    <a:pt x="21015" y="670945"/>
                    <a:pt x="17577" y="654032"/>
                  </a:cubicBezTo>
                  <a:cubicBezTo>
                    <a:pt x="14138" y="637212"/>
                    <a:pt x="12466" y="618998"/>
                    <a:pt x="12466" y="599577"/>
                  </a:cubicBezTo>
                  <a:cubicBezTo>
                    <a:pt x="12466" y="580063"/>
                    <a:pt x="12466" y="558875"/>
                    <a:pt x="12466" y="535922"/>
                  </a:cubicBezTo>
                  <a:lnTo>
                    <a:pt x="243110" y="535922"/>
                  </a:lnTo>
                  <a:cubicBezTo>
                    <a:pt x="243110" y="544285"/>
                    <a:pt x="243110" y="553114"/>
                    <a:pt x="243110" y="562313"/>
                  </a:cubicBezTo>
                  <a:cubicBezTo>
                    <a:pt x="243110" y="571513"/>
                    <a:pt x="245061" y="579690"/>
                    <a:pt x="248872" y="586939"/>
                  </a:cubicBezTo>
                  <a:cubicBezTo>
                    <a:pt x="252682" y="594187"/>
                    <a:pt x="259559" y="600692"/>
                    <a:pt x="269501" y="606453"/>
                  </a:cubicBezTo>
                  <a:cubicBezTo>
                    <a:pt x="279445" y="612215"/>
                    <a:pt x="294778" y="615839"/>
                    <a:pt x="315408" y="617326"/>
                  </a:cubicBezTo>
                  <a:cubicBezTo>
                    <a:pt x="325350" y="618069"/>
                    <a:pt x="343936" y="618813"/>
                    <a:pt x="371071" y="619649"/>
                  </a:cubicBezTo>
                  <a:cubicBezTo>
                    <a:pt x="398206" y="620392"/>
                    <a:pt x="432495" y="620764"/>
                    <a:pt x="473754" y="620764"/>
                  </a:cubicBezTo>
                  <a:cubicBezTo>
                    <a:pt x="527280" y="620764"/>
                    <a:pt x="571049" y="620392"/>
                    <a:pt x="605153" y="619649"/>
                  </a:cubicBezTo>
                  <a:cubicBezTo>
                    <a:pt x="639164" y="618906"/>
                    <a:pt x="665741" y="616211"/>
                    <a:pt x="684885" y="611657"/>
                  </a:cubicBezTo>
                  <a:cubicBezTo>
                    <a:pt x="704027" y="607104"/>
                    <a:pt x="717037" y="600228"/>
                    <a:pt x="723914" y="591028"/>
                  </a:cubicBezTo>
                  <a:cubicBezTo>
                    <a:pt x="730790" y="581828"/>
                    <a:pt x="734228" y="568447"/>
                    <a:pt x="734228" y="550883"/>
                  </a:cubicBezTo>
                  <a:cubicBezTo>
                    <a:pt x="734228" y="534064"/>
                    <a:pt x="730790" y="520868"/>
                    <a:pt x="723914" y="511296"/>
                  </a:cubicBezTo>
                  <a:cubicBezTo>
                    <a:pt x="717037" y="501725"/>
                    <a:pt x="707094" y="494848"/>
                    <a:pt x="694084" y="490666"/>
                  </a:cubicBezTo>
                  <a:cubicBezTo>
                    <a:pt x="681075" y="486485"/>
                    <a:pt x="665555" y="483976"/>
                    <a:pt x="647621" y="483232"/>
                  </a:cubicBezTo>
                  <a:cubicBezTo>
                    <a:pt x="629593" y="482489"/>
                    <a:pt x="609892" y="482117"/>
                    <a:pt x="588520" y="482117"/>
                  </a:cubicBezTo>
                  <a:cubicBezTo>
                    <a:pt x="513527" y="481374"/>
                    <a:pt x="446992" y="481188"/>
                    <a:pt x="388913" y="481560"/>
                  </a:cubicBezTo>
                  <a:cubicBezTo>
                    <a:pt x="330741" y="481931"/>
                    <a:pt x="280281" y="480631"/>
                    <a:pt x="237442" y="477564"/>
                  </a:cubicBezTo>
                  <a:cubicBezTo>
                    <a:pt x="194603" y="474497"/>
                    <a:pt x="158454" y="469108"/>
                    <a:pt x="128996" y="461488"/>
                  </a:cubicBezTo>
                  <a:cubicBezTo>
                    <a:pt x="99539" y="453868"/>
                    <a:pt x="75842" y="441601"/>
                    <a:pt x="57907" y="424782"/>
                  </a:cubicBezTo>
                  <a:cubicBezTo>
                    <a:pt x="39879" y="407962"/>
                    <a:pt x="26962" y="385752"/>
                    <a:pt x="18878" y="358246"/>
                  </a:cubicBezTo>
                  <a:cubicBezTo>
                    <a:pt x="10886" y="330740"/>
                    <a:pt x="6797" y="295892"/>
                    <a:pt x="6797" y="253796"/>
                  </a:cubicBezTo>
                  <a:cubicBezTo>
                    <a:pt x="6797" y="216347"/>
                    <a:pt x="10050" y="183822"/>
                    <a:pt x="16555" y="156316"/>
                  </a:cubicBezTo>
                  <a:cubicBezTo>
                    <a:pt x="23059" y="128717"/>
                    <a:pt x="33932" y="105671"/>
                    <a:pt x="49265" y="86900"/>
                  </a:cubicBezTo>
                  <a:cubicBezTo>
                    <a:pt x="64598" y="68128"/>
                    <a:pt x="84670" y="53632"/>
                    <a:pt x="109481" y="43317"/>
                  </a:cubicBezTo>
                  <a:cubicBezTo>
                    <a:pt x="134293" y="33002"/>
                    <a:pt x="165145" y="25568"/>
                    <a:pt x="201851" y="20921"/>
                  </a:cubicBezTo>
                  <a:cubicBezTo>
                    <a:pt x="226291" y="17855"/>
                    <a:pt x="265877" y="14788"/>
                    <a:pt x="320611" y="11722"/>
                  </a:cubicBezTo>
                  <a:cubicBezTo>
                    <a:pt x="375252" y="8655"/>
                    <a:pt x="443925" y="7168"/>
                    <a:pt x="526537" y="7168"/>
                  </a:cubicBezTo>
                  <a:cubicBezTo>
                    <a:pt x="570120" y="7168"/>
                    <a:pt x="609335" y="7354"/>
                    <a:pt x="644183" y="7726"/>
                  </a:cubicBezTo>
                  <a:cubicBezTo>
                    <a:pt x="678937" y="8097"/>
                    <a:pt x="709975" y="9863"/>
                    <a:pt x="737110" y="12930"/>
                  </a:cubicBezTo>
                  <a:cubicBezTo>
                    <a:pt x="764244" y="15997"/>
                    <a:pt x="788126" y="20364"/>
                    <a:pt x="808849" y="26125"/>
                  </a:cubicBezTo>
                  <a:cubicBezTo>
                    <a:pt x="829478" y="31887"/>
                    <a:pt x="847507" y="40436"/>
                    <a:pt x="862747" y="51959"/>
                  </a:cubicBezTo>
                  <a:cubicBezTo>
                    <a:pt x="879566" y="64226"/>
                    <a:pt x="892762" y="77142"/>
                    <a:pt x="902334" y="90989"/>
                  </a:cubicBezTo>
                  <a:cubicBezTo>
                    <a:pt x="911904" y="104742"/>
                    <a:pt x="918967" y="119703"/>
                    <a:pt x="923520" y="135779"/>
                  </a:cubicBezTo>
                  <a:cubicBezTo>
                    <a:pt x="928167" y="151856"/>
                    <a:pt x="931141" y="169233"/>
                    <a:pt x="932720" y="188004"/>
                  </a:cubicBezTo>
                  <a:cubicBezTo>
                    <a:pt x="934207" y="206775"/>
                    <a:pt x="935043" y="227219"/>
                    <a:pt x="935043" y="249429"/>
                  </a:cubicBezTo>
                  <a:lnTo>
                    <a:pt x="706629" y="249429"/>
                  </a:lnTo>
                  <a:close/>
                </a:path>
              </a:pathLst>
            </a:custGeom>
            <a:solidFill>
              <a:srgbClr val="FFFFFF"/>
            </a:solidFill>
            <a:ln w="9289"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DAEAD98-4323-4CAD-BF53-02B667EA4FA4}"/>
                </a:ext>
              </a:extLst>
            </p:cNvPr>
            <p:cNvSpPr/>
            <p:nvPr/>
          </p:nvSpPr>
          <p:spPr>
            <a:xfrm>
              <a:off x="20866286" y="7222353"/>
              <a:ext cx="1403357" cy="1682171"/>
            </a:xfrm>
            <a:custGeom>
              <a:avLst/>
              <a:gdLst>
                <a:gd name="connsiteX0" fmla="*/ 570436 w 1403195"/>
                <a:gd name="connsiteY0" fmla="*/ 958925 h 1681975"/>
                <a:gd name="connsiteX1" fmla="*/ 198822 w 1403195"/>
                <a:gd name="connsiteY1" fmla="*/ 1665262 h 1681975"/>
                <a:gd name="connsiteX2" fmla="*/ 163044 w 1403195"/>
                <a:gd name="connsiteY2" fmla="*/ 1682268 h 1681975"/>
                <a:gd name="connsiteX3" fmla="*/ 136838 w 1403195"/>
                <a:gd name="connsiteY3" fmla="*/ 1652531 h 1681975"/>
                <a:gd name="connsiteX4" fmla="*/ 6926 w 1403195"/>
                <a:gd name="connsiteY4" fmla="*/ 42574 h 1681975"/>
                <a:gd name="connsiteX5" fmla="*/ 23281 w 1403195"/>
                <a:gd name="connsiteY5" fmla="*/ 11350 h 1681975"/>
                <a:gd name="connsiteX6" fmla="*/ 58501 w 1403195"/>
                <a:gd name="connsiteY6" fmla="*/ 12744 h 1681975"/>
                <a:gd name="connsiteX7" fmla="*/ 1387913 w 1403195"/>
                <a:gd name="connsiteY7" fmla="*/ 930210 h 1681975"/>
                <a:gd name="connsiteX8" fmla="*/ 1400457 w 1403195"/>
                <a:gd name="connsiteY8" fmla="*/ 967753 h 1681975"/>
                <a:gd name="connsiteX9" fmla="*/ 1367932 w 1403195"/>
                <a:gd name="connsiteY9" fmla="*/ 990334 h 1681975"/>
                <a:gd name="connsiteX10" fmla="*/ 570436 w 1403195"/>
                <a:gd name="connsiteY10" fmla="*/ 958925 h 168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3195" h="1681975">
                  <a:moveTo>
                    <a:pt x="570436" y="958925"/>
                  </a:moveTo>
                  <a:lnTo>
                    <a:pt x="198822" y="1665262"/>
                  </a:lnTo>
                  <a:cubicBezTo>
                    <a:pt x="191852" y="1678457"/>
                    <a:pt x="177634" y="1685149"/>
                    <a:pt x="163044" y="1682268"/>
                  </a:cubicBezTo>
                  <a:cubicBezTo>
                    <a:pt x="148454" y="1679201"/>
                    <a:pt x="137954" y="1667399"/>
                    <a:pt x="136838" y="1652531"/>
                  </a:cubicBezTo>
                  <a:lnTo>
                    <a:pt x="6926" y="42574"/>
                  </a:lnTo>
                  <a:cubicBezTo>
                    <a:pt x="5812" y="29564"/>
                    <a:pt x="11945" y="17855"/>
                    <a:pt x="23281" y="11350"/>
                  </a:cubicBezTo>
                  <a:cubicBezTo>
                    <a:pt x="34525" y="4845"/>
                    <a:pt x="47722" y="5310"/>
                    <a:pt x="58501" y="12744"/>
                  </a:cubicBezTo>
                  <a:lnTo>
                    <a:pt x="1387913" y="930210"/>
                  </a:lnTo>
                  <a:cubicBezTo>
                    <a:pt x="1400087" y="938667"/>
                    <a:pt x="1405103" y="953628"/>
                    <a:pt x="1400457" y="967753"/>
                  </a:cubicBezTo>
                  <a:cubicBezTo>
                    <a:pt x="1395720" y="981878"/>
                    <a:pt x="1382801" y="990892"/>
                    <a:pt x="1367932" y="990334"/>
                  </a:cubicBezTo>
                  <a:lnTo>
                    <a:pt x="570436" y="958925"/>
                  </a:lnTo>
                  <a:close/>
                </a:path>
              </a:pathLst>
            </a:custGeom>
            <a:solidFill>
              <a:srgbClr val="EE8C21"/>
            </a:solidFill>
            <a:ln w="9289"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97746E12-4851-48C0-9DA2-2F988733F0AA}"/>
                </a:ext>
              </a:extLst>
            </p:cNvPr>
            <p:cNvSpPr/>
            <p:nvPr/>
          </p:nvSpPr>
          <p:spPr>
            <a:xfrm>
              <a:off x="20882865" y="7222354"/>
              <a:ext cx="1384770" cy="994432"/>
            </a:xfrm>
            <a:custGeom>
              <a:avLst/>
              <a:gdLst>
                <a:gd name="connsiteX0" fmla="*/ 6797 w 1384609"/>
                <a:gd name="connsiteY0" fmla="*/ 11350 h 994317"/>
                <a:gd name="connsiteX1" fmla="*/ 42017 w 1384609"/>
                <a:gd name="connsiteY1" fmla="*/ 12744 h 994317"/>
                <a:gd name="connsiteX2" fmla="*/ 1371428 w 1384609"/>
                <a:gd name="connsiteY2" fmla="*/ 930210 h 994317"/>
                <a:gd name="connsiteX3" fmla="*/ 1383972 w 1384609"/>
                <a:gd name="connsiteY3" fmla="*/ 967753 h 994317"/>
                <a:gd name="connsiteX4" fmla="*/ 1351448 w 1384609"/>
                <a:gd name="connsiteY4" fmla="*/ 990334 h 994317"/>
                <a:gd name="connsiteX5" fmla="*/ 554044 w 1384609"/>
                <a:gd name="connsiteY5" fmla="*/ 958925 h 994317"/>
                <a:gd name="connsiteX6" fmla="*/ 6797 w 1384609"/>
                <a:gd name="connsiteY6" fmla="*/ 11350 h 99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609" h="994317">
                  <a:moveTo>
                    <a:pt x="6797" y="11350"/>
                  </a:moveTo>
                  <a:cubicBezTo>
                    <a:pt x="18041" y="4845"/>
                    <a:pt x="31238" y="5310"/>
                    <a:pt x="42017" y="12744"/>
                  </a:cubicBezTo>
                  <a:lnTo>
                    <a:pt x="1371428" y="930210"/>
                  </a:lnTo>
                  <a:cubicBezTo>
                    <a:pt x="1383602" y="938667"/>
                    <a:pt x="1388618" y="953628"/>
                    <a:pt x="1383972" y="967753"/>
                  </a:cubicBezTo>
                  <a:cubicBezTo>
                    <a:pt x="1379233" y="981878"/>
                    <a:pt x="1366317" y="990892"/>
                    <a:pt x="1351448" y="990334"/>
                  </a:cubicBezTo>
                  <a:lnTo>
                    <a:pt x="554044" y="958925"/>
                  </a:lnTo>
                  <a:lnTo>
                    <a:pt x="6797" y="11350"/>
                  </a:lnTo>
                  <a:close/>
                </a:path>
              </a:pathLst>
            </a:custGeom>
            <a:solidFill>
              <a:srgbClr val="F9A853"/>
            </a:solidFill>
            <a:ln w="9289"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561758B-998B-4293-BCC5-227B41384441}"/>
                </a:ext>
              </a:extLst>
            </p:cNvPr>
            <p:cNvSpPr/>
            <p:nvPr/>
          </p:nvSpPr>
          <p:spPr>
            <a:xfrm>
              <a:off x="13105662" y="10270705"/>
              <a:ext cx="1171014" cy="148700"/>
            </a:xfrm>
            <a:custGeom>
              <a:avLst/>
              <a:gdLst>
                <a:gd name="connsiteX0" fmla="*/ 77142 w 1170878"/>
                <a:gd name="connsiteY0" fmla="*/ 6797 h 148682"/>
                <a:gd name="connsiteX1" fmla="*/ 1097014 w 1170878"/>
                <a:gd name="connsiteY1" fmla="*/ 6797 h 148682"/>
                <a:gd name="connsiteX2" fmla="*/ 1167360 w 1170878"/>
                <a:gd name="connsiteY2" fmla="*/ 77143 h 148682"/>
                <a:gd name="connsiteX3" fmla="*/ 1097014 w 1170878"/>
                <a:gd name="connsiteY3" fmla="*/ 147581 h 148682"/>
                <a:gd name="connsiteX4" fmla="*/ 77142 w 1170878"/>
                <a:gd name="connsiteY4" fmla="*/ 147581 h 148682"/>
                <a:gd name="connsiteX5" fmla="*/ 6797 w 1170878"/>
                <a:gd name="connsiteY5" fmla="*/ 77143 h 148682"/>
                <a:gd name="connsiteX6" fmla="*/ 77142 w 1170878"/>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878" h="148682">
                  <a:moveTo>
                    <a:pt x="77142" y="6797"/>
                  </a:moveTo>
                  <a:lnTo>
                    <a:pt x="1097014" y="6797"/>
                  </a:lnTo>
                  <a:cubicBezTo>
                    <a:pt x="1135765" y="6797"/>
                    <a:pt x="1167360" y="38485"/>
                    <a:pt x="1167360" y="77143"/>
                  </a:cubicBezTo>
                  <a:cubicBezTo>
                    <a:pt x="1167360" y="115893"/>
                    <a:pt x="1135672" y="147581"/>
                    <a:pt x="1097014" y="147581"/>
                  </a:cubicBezTo>
                  <a:lnTo>
                    <a:pt x="77142" y="147581"/>
                  </a:lnTo>
                  <a:cubicBezTo>
                    <a:pt x="38392" y="147581"/>
                    <a:pt x="6797" y="115893"/>
                    <a:pt x="6797" y="77143"/>
                  </a:cubicBezTo>
                  <a:cubicBezTo>
                    <a:pt x="6704" y="38392"/>
                    <a:pt x="38392" y="6797"/>
                    <a:pt x="77142" y="6797"/>
                  </a:cubicBezTo>
                </a:path>
              </a:pathLst>
            </a:custGeom>
            <a:solidFill>
              <a:srgbClr val="718ED8"/>
            </a:solidFill>
            <a:ln w="9289"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DA007904-8479-4423-B9C2-E631B66C2E16}"/>
                </a:ext>
              </a:extLst>
            </p:cNvPr>
            <p:cNvSpPr/>
            <p:nvPr/>
          </p:nvSpPr>
          <p:spPr>
            <a:xfrm>
              <a:off x="13105570" y="10560300"/>
              <a:ext cx="1561352" cy="148700"/>
            </a:xfrm>
            <a:custGeom>
              <a:avLst/>
              <a:gdLst>
                <a:gd name="connsiteX0" fmla="*/ 77235 w 1561170"/>
                <a:gd name="connsiteY0" fmla="*/ 6797 h 148682"/>
                <a:gd name="connsiteX1" fmla="*/ 1491210 w 1561170"/>
                <a:gd name="connsiteY1" fmla="*/ 6797 h 148682"/>
                <a:gd name="connsiteX2" fmla="*/ 1561556 w 1561170"/>
                <a:gd name="connsiteY2" fmla="*/ 77235 h 148682"/>
                <a:gd name="connsiteX3" fmla="*/ 1491210 w 1561170"/>
                <a:gd name="connsiteY3" fmla="*/ 147581 h 148682"/>
                <a:gd name="connsiteX4" fmla="*/ 77235 w 1561170"/>
                <a:gd name="connsiteY4" fmla="*/ 147581 h 148682"/>
                <a:gd name="connsiteX5" fmla="*/ 6797 w 1561170"/>
                <a:gd name="connsiteY5" fmla="*/ 77235 h 148682"/>
                <a:gd name="connsiteX6" fmla="*/ 77235 w 1561170"/>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170" h="148682">
                  <a:moveTo>
                    <a:pt x="77235" y="6797"/>
                  </a:moveTo>
                  <a:lnTo>
                    <a:pt x="1491210" y="6797"/>
                  </a:lnTo>
                  <a:cubicBezTo>
                    <a:pt x="1529961" y="6797"/>
                    <a:pt x="1561556" y="38485"/>
                    <a:pt x="1561556" y="77235"/>
                  </a:cubicBezTo>
                  <a:cubicBezTo>
                    <a:pt x="1561556" y="115986"/>
                    <a:pt x="1529868" y="147581"/>
                    <a:pt x="1491210" y="147581"/>
                  </a:cubicBezTo>
                  <a:lnTo>
                    <a:pt x="77235" y="147581"/>
                  </a:lnTo>
                  <a:cubicBezTo>
                    <a:pt x="38485" y="147581"/>
                    <a:pt x="6797" y="115893"/>
                    <a:pt x="6797" y="77235"/>
                  </a:cubicBezTo>
                  <a:cubicBezTo>
                    <a:pt x="6797" y="38485"/>
                    <a:pt x="38485" y="6797"/>
                    <a:pt x="77235" y="6797"/>
                  </a:cubicBezTo>
                </a:path>
              </a:pathLst>
            </a:custGeom>
            <a:solidFill>
              <a:srgbClr val="718ED8"/>
            </a:solidFill>
            <a:ln w="9289"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EADCA8E3-9ADB-452F-9324-1E278B800317}"/>
                </a:ext>
              </a:extLst>
            </p:cNvPr>
            <p:cNvSpPr/>
            <p:nvPr/>
          </p:nvSpPr>
          <p:spPr>
            <a:xfrm>
              <a:off x="15438768" y="10270705"/>
              <a:ext cx="1171014" cy="148700"/>
            </a:xfrm>
            <a:custGeom>
              <a:avLst/>
              <a:gdLst>
                <a:gd name="connsiteX0" fmla="*/ 77142 w 1170878"/>
                <a:gd name="connsiteY0" fmla="*/ 6797 h 148682"/>
                <a:gd name="connsiteX1" fmla="*/ 1097014 w 1170878"/>
                <a:gd name="connsiteY1" fmla="*/ 6797 h 148682"/>
                <a:gd name="connsiteX2" fmla="*/ 1167360 w 1170878"/>
                <a:gd name="connsiteY2" fmla="*/ 77143 h 148682"/>
                <a:gd name="connsiteX3" fmla="*/ 1097014 w 1170878"/>
                <a:gd name="connsiteY3" fmla="*/ 147581 h 148682"/>
                <a:gd name="connsiteX4" fmla="*/ 77142 w 1170878"/>
                <a:gd name="connsiteY4" fmla="*/ 147581 h 148682"/>
                <a:gd name="connsiteX5" fmla="*/ 6797 w 1170878"/>
                <a:gd name="connsiteY5" fmla="*/ 77143 h 148682"/>
                <a:gd name="connsiteX6" fmla="*/ 77142 w 1170878"/>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878" h="148682">
                  <a:moveTo>
                    <a:pt x="77142" y="6797"/>
                  </a:moveTo>
                  <a:lnTo>
                    <a:pt x="1097014" y="6797"/>
                  </a:lnTo>
                  <a:cubicBezTo>
                    <a:pt x="1135765" y="6797"/>
                    <a:pt x="1167360" y="38485"/>
                    <a:pt x="1167360" y="77143"/>
                  </a:cubicBezTo>
                  <a:cubicBezTo>
                    <a:pt x="1167360" y="115893"/>
                    <a:pt x="1135672" y="147581"/>
                    <a:pt x="1097014" y="147581"/>
                  </a:cubicBezTo>
                  <a:lnTo>
                    <a:pt x="77142" y="147581"/>
                  </a:lnTo>
                  <a:cubicBezTo>
                    <a:pt x="38392" y="147581"/>
                    <a:pt x="6797" y="115893"/>
                    <a:pt x="6797" y="77143"/>
                  </a:cubicBezTo>
                  <a:cubicBezTo>
                    <a:pt x="6797" y="38392"/>
                    <a:pt x="38392" y="6797"/>
                    <a:pt x="77142" y="6797"/>
                  </a:cubicBezTo>
                </a:path>
              </a:pathLst>
            </a:custGeom>
            <a:solidFill>
              <a:srgbClr val="718ED8"/>
            </a:solidFill>
            <a:ln w="9289"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95DE8B9-BFF9-45AD-8CE6-9132A32622EA}"/>
                </a:ext>
              </a:extLst>
            </p:cNvPr>
            <p:cNvSpPr/>
            <p:nvPr/>
          </p:nvSpPr>
          <p:spPr>
            <a:xfrm>
              <a:off x="17771872" y="10270705"/>
              <a:ext cx="1171014" cy="148700"/>
            </a:xfrm>
            <a:custGeom>
              <a:avLst/>
              <a:gdLst>
                <a:gd name="connsiteX0" fmla="*/ 77143 w 1170878"/>
                <a:gd name="connsiteY0" fmla="*/ 6797 h 148682"/>
                <a:gd name="connsiteX1" fmla="*/ 1097015 w 1170878"/>
                <a:gd name="connsiteY1" fmla="*/ 6797 h 148682"/>
                <a:gd name="connsiteX2" fmla="*/ 1167453 w 1170878"/>
                <a:gd name="connsiteY2" fmla="*/ 77143 h 148682"/>
                <a:gd name="connsiteX3" fmla="*/ 1097015 w 1170878"/>
                <a:gd name="connsiteY3" fmla="*/ 147581 h 148682"/>
                <a:gd name="connsiteX4" fmla="*/ 77143 w 1170878"/>
                <a:gd name="connsiteY4" fmla="*/ 147581 h 148682"/>
                <a:gd name="connsiteX5" fmla="*/ 6797 w 1170878"/>
                <a:gd name="connsiteY5" fmla="*/ 77143 h 148682"/>
                <a:gd name="connsiteX6" fmla="*/ 77143 w 1170878"/>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878" h="148682">
                  <a:moveTo>
                    <a:pt x="77143" y="6797"/>
                  </a:moveTo>
                  <a:lnTo>
                    <a:pt x="1097015" y="6797"/>
                  </a:lnTo>
                  <a:cubicBezTo>
                    <a:pt x="1135765" y="6797"/>
                    <a:pt x="1167453" y="38485"/>
                    <a:pt x="1167453" y="77143"/>
                  </a:cubicBezTo>
                  <a:cubicBezTo>
                    <a:pt x="1167453" y="115893"/>
                    <a:pt x="1135765" y="147581"/>
                    <a:pt x="1097015" y="147581"/>
                  </a:cubicBezTo>
                  <a:lnTo>
                    <a:pt x="77143" y="147581"/>
                  </a:lnTo>
                  <a:cubicBezTo>
                    <a:pt x="38392" y="147581"/>
                    <a:pt x="6797" y="115893"/>
                    <a:pt x="6797" y="77143"/>
                  </a:cubicBezTo>
                  <a:cubicBezTo>
                    <a:pt x="6797" y="38392"/>
                    <a:pt x="38485" y="6797"/>
                    <a:pt x="77143" y="6797"/>
                  </a:cubicBezTo>
                </a:path>
              </a:pathLst>
            </a:custGeom>
            <a:solidFill>
              <a:srgbClr val="718ED8"/>
            </a:solidFill>
            <a:ln w="9289"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1229B44-E822-40C3-8958-352C81A30F01}"/>
                </a:ext>
              </a:extLst>
            </p:cNvPr>
            <p:cNvSpPr/>
            <p:nvPr/>
          </p:nvSpPr>
          <p:spPr>
            <a:xfrm>
              <a:off x="15438769" y="10560300"/>
              <a:ext cx="1561352" cy="148700"/>
            </a:xfrm>
            <a:custGeom>
              <a:avLst/>
              <a:gdLst>
                <a:gd name="connsiteX0" fmla="*/ 77142 w 1561170"/>
                <a:gd name="connsiteY0" fmla="*/ 6797 h 148682"/>
                <a:gd name="connsiteX1" fmla="*/ 1491117 w 1561170"/>
                <a:gd name="connsiteY1" fmla="*/ 6797 h 148682"/>
                <a:gd name="connsiteX2" fmla="*/ 1561555 w 1561170"/>
                <a:gd name="connsiteY2" fmla="*/ 77235 h 148682"/>
                <a:gd name="connsiteX3" fmla="*/ 1491117 w 1561170"/>
                <a:gd name="connsiteY3" fmla="*/ 147581 h 148682"/>
                <a:gd name="connsiteX4" fmla="*/ 77142 w 1561170"/>
                <a:gd name="connsiteY4" fmla="*/ 147581 h 148682"/>
                <a:gd name="connsiteX5" fmla="*/ 6797 w 1561170"/>
                <a:gd name="connsiteY5" fmla="*/ 77235 h 148682"/>
                <a:gd name="connsiteX6" fmla="*/ 77142 w 1561170"/>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170" h="148682">
                  <a:moveTo>
                    <a:pt x="77142" y="6797"/>
                  </a:moveTo>
                  <a:lnTo>
                    <a:pt x="1491117" y="6797"/>
                  </a:lnTo>
                  <a:cubicBezTo>
                    <a:pt x="1529868" y="6797"/>
                    <a:pt x="1561555" y="38485"/>
                    <a:pt x="1561555" y="77235"/>
                  </a:cubicBezTo>
                  <a:cubicBezTo>
                    <a:pt x="1561555" y="115986"/>
                    <a:pt x="1529868" y="147581"/>
                    <a:pt x="1491117" y="147581"/>
                  </a:cubicBezTo>
                  <a:lnTo>
                    <a:pt x="77142" y="147581"/>
                  </a:lnTo>
                  <a:cubicBezTo>
                    <a:pt x="38392" y="147581"/>
                    <a:pt x="6797" y="115893"/>
                    <a:pt x="6797" y="77235"/>
                  </a:cubicBezTo>
                  <a:cubicBezTo>
                    <a:pt x="6797" y="38485"/>
                    <a:pt x="38392" y="6797"/>
                    <a:pt x="77142" y="6797"/>
                  </a:cubicBezTo>
                </a:path>
              </a:pathLst>
            </a:custGeom>
            <a:solidFill>
              <a:srgbClr val="718ED8"/>
            </a:solidFill>
            <a:ln w="9289"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7BE99388-125A-4607-988A-86F1EDA51612}"/>
                </a:ext>
              </a:extLst>
            </p:cNvPr>
            <p:cNvSpPr/>
            <p:nvPr/>
          </p:nvSpPr>
          <p:spPr>
            <a:xfrm>
              <a:off x="17771873" y="10560300"/>
              <a:ext cx="1561352" cy="148700"/>
            </a:xfrm>
            <a:custGeom>
              <a:avLst/>
              <a:gdLst>
                <a:gd name="connsiteX0" fmla="*/ 77143 w 1561170"/>
                <a:gd name="connsiteY0" fmla="*/ 6797 h 148682"/>
                <a:gd name="connsiteX1" fmla="*/ 1491118 w 1561170"/>
                <a:gd name="connsiteY1" fmla="*/ 6797 h 148682"/>
                <a:gd name="connsiteX2" fmla="*/ 1561556 w 1561170"/>
                <a:gd name="connsiteY2" fmla="*/ 77235 h 148682"/>
                <a:gd name="connsiteX3" fmla="*/ 1491118 w 1561170"/>
                <a:gd name="connsiteY3" fmla="*/ 147581 h 148682"/>
                <a:gd name="connsiteX4" fmla="*/ 77143 w 1561170"/>
                <a:gd name="connsiteY4" fmla="*/ 147581 h 148682"/>
                <a:gd name="connsiteX5" fmla="*/ 6797 w 1561170"/>
                <a:gd name="connsiteY5" fmla="*/ 77235 h 148682"/>
                <a:gd name="connsiteX6" fmla="*/ 77143 w 1561170"/>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170" h="148682">
                  <a:moveTo>
                    <a:pt x="77143" y="6797"/>
                  </a:moveTo>
                  <a:lnTo>
                    <a:pt x="1491118" y="6797"/>
                  </a:lnTo>
                  <a:cubicBezTo>
                    <a:pt x="1529868" y="6797"/>
                    <a:pt x="1561556" y="38485"/>
                    <a:pt x="1561556" y="77235"/>
                  </a:cubicBezTo>
                  <a:cubicBezTo>
                    <a:pt x="1561556" y="115986"/>
                    <a:pt x="1529868" y="147581"/>
                    <a:pt x="1491118" y="147581"/>
                  </a:cubicBezTo>
                  <a:lnTo>
                    <a:pt x="77143" y="147581"/>
                  </a:lnTo>
                  <a:cubicBezTo>
                    <a:pt x="38392" y="147581"/>
                    <a:pt x="6797" y="115893"/>
                    <a:pt x="6797" y="77235"/>
                  </a:cubicBezTo>
                  <a:cubicBezTo>
                    <a:pt x="6797" y="38485"/>
                    <a:pt x="38485" y="6797"/>
                    <a:pt x="77143" y="6797"/>
                  </a:cubicBezTo>
                </a:path>
              </a:pathLst>
            </a:custGeom>
            <a:solidFill>
              <a:srgbClr val="718ED8"/>
            </a:solidFill>
            <a:ln w="9289"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4BA6E5E-07C3-4134-A41C-6F42A593A267}"/>
                </a:ext>
              </a:extLst>
            </p:cNvPr>
            <p:cNvSpPr/>
            <p:nvPr/>
          </p:nvSpPr>
          <p:spPr>
            <a:xfrm>
              <a:off x="11752492" y="8529240"/>
              <a:ext cx="1933102" cy="2481433"/>
            </a:xfrm>
            <a:custGeom>
              <a:avLst/>
              <a:gdLst>
                <a:gd name="connsiteX0" fmla="*/ 424689 w 1932878"/>
                <a:gd name="connsiteY0" fmla="*/ 6797 h 2481146"/>
                <a:gd name="connsiteX1" fmla="*/ 1405718 w 1932878"/>
                <a:gd name="connsiteY1" fmla="*/ 6797 h 2481146"/>
                <a:gd name="connsiteX2" fmla="*/ 1882525 w 1932878"/>
                <a:gd name="connsiteY2" fmla="*/ 540848 h 2481146"/>
                <a:gd name="connsiteX3" fmla="*/ 1882525 w 1932878"/>
                <a:gd name="connsiteY3" fmla="*/ 540848 h 2481146"/>
                <a:gd name="connsiteX4" fmla="*/ 1593430 w 1932878"/>
                <a:gd name="connsiteY4" fmla="*/ 2478930 h 2481146"/>
                <a:gd name="connsiteX5" fmla="*/ 1203044 w 1932878"/>
                <a:gd name="connsiteY5" fmla="*/ 2473818 h 2481146"/>
                <a:gd name="connsiteX6" fmla="*/ 6797 w 1932878"/>
                <a:gd name="connsiteY6" fmla="*/ 2177290 h 2481146"/>
                <a:gd name="connsiteX7" fmla="*/ 6797 w 1932878"/>
                <a:gd name="connsiteY7" fmla="*/ 1142734 h 2481146"/>
                <a:gd name="connsiteX8" fmla="*/ 6797 w 1932878"/>
                <a:gd name="connsiteY8" fmla="*/ 158082 h 2481146"/>
                <a:gd name="connsiteX9" fmla="*/ 424689 w 1932878"/>
                <a:gd name="connsiteY9" fmla="*/ 6797 h 248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2878" h="2481146">
                  <a:moveTo>
                    <a:pt x="424689" y="6797"/>
                  </a:moveTo>
                  <a:lnTo>
                    <a:pt x="1405718" y="6797"/>
                  </a:lnTo>
                  <a:cubicBezTo>
                    <a:pt x="1528195" y="6797"/>
                    <a:pt x="1829557" y="238556"/>
                    <a:pt x="1882525" y="540848"/>
                  </a:cubicBezTo>
                  <a:lnTo>
                    <a:pt x="1882525" y="540848"/>
                  </a:lnTo>
                  <a:cubicBezTo>
                    <a:pt x="1982235" y="1027134"/>
                    <a:pt x="1937909" y="2097280"/>
                    <a:pt x="1593430" y="2478930"/>
                  </a:cubicBezTo>
                  <a:lnTo>
                    <a:pt x="1203044" y="2473818"/>
                  </a:lnTo>
                  <a:lnTo>
                    <a:pt x="6797" y="2177290"/>
                  </a:lnTo>
                  <a:lnTo>
                    <a:pt x="6797" y="1142734"/>
                  </a:lnTo>
                  <a:lnTo>
                    <a:pt x="6797" y="158082"/>
                  </a:lnTo>
                  <a:cubicBezTo>
                    <a:pt x="120074" y="63761"/>
                    <a:pt x="265970" y="6797"/>
                    <a:pt x="424689" y="6797"/>
                  </a:cubicBezTo>
                </a:path>
              </a:pathLst>
            </a:custGeom>
            <a:solidFill>
              <a:srgbClr val="37A9E0"/>
            </a:solidFill>
            <a:ln w="9289"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46C520BC-D732-4EAE-9FB9-2331970B48A8}"/>
                </a:ext>
              </a:extLst>
            </p:cNvPr>
            <p:cNvSpPr/>
            <p:nvPr/>
          </p:nvSpPr>
          <p:spPr>
            <a:xfrm>
              <a:off x="13151483" y="8532401"/>
              <a:ext cx="529744" cy="1040900"/>
            </a:xfrm>
            <a:custGeom>
              <a:avLst/>
              <a:gdLst>
                <a:gd name="connsiteX0" fmla="*/ 6797 w 529682"/>
                <a:gd name="connsiteY0" fmla="*/ 6797 h 1040780"/>
                <a:gd name="connsiteX1" fmla="*/ 529974 w 529682"/>
                <a:gd name="connsiteY1" fmla="*/ 1043024 h 1040780"/>
                <a:gd name="connsiteX2" fmla="*/ 7075 w 529682"/>
                <a:gd name="connsiteY2" fmla="*/ 1043024 h 1040780"/>
                <a:gd name="connsiteX3" fmla="*/ 6797 w 529682"/>
                <a:gd name="connsiteY3" fmla="*/ 6797 h 1040780"/>
              </a:gdLst>
              <a:ahLst/>
              <a:cxnLst>
                <a:cxn ang="0">
                  <a:pos x="connsiteX0" y="connsiteY0"/>
                </a:cxn>
                <a:cxn ang="0">
                  <a:pos x="connsiteX1" y="connsiteY1"/>
                </a:cxn>
                <a:cxn ang="0">
                  <a:pos x="connsiteX2" y="connsiteY2"/>
                </a:cxn>
                <a:cxn ang="0">
                  <a:pos x="connsiteX3" y="connsiteY3"/>
                </a:cxn>
              </a:cxnLst>
              <a:rect l="l" t="t" r="r" b="b"/>
              <a:pathLst>
                <a:path w="529682" h="1040780">
                  <a:moveTo>
                    <a:pt x="6797" y="6797"/>
                  </a:moveTo>
                  <a:cubicBezTo>
                    <a:pt x="491224" y="54375"/>
                    <a:pt x="536294" y="662953"/>
                    <a:pt x="529974" y="1043024"/>
                  </a:cubicBezTo>
                  <a:lnTo>
                    <a:pt x="7075" y="1043024"/>
                  </a:lnTo>
                  <a:lnTo>
                    <a:pt x="6797" y="6797"/>
                  </a:lnTo>
                  <a:close/>
                </a:path>
              </a:pathLst>
            </a:custGeom>
            <a:solidFill>
              <a:srgbClr val="37A9E0"/>
            </a:solidFill>
            <a:ln w="9289"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89B60A46-BA34-405B-A99B-C41E79AB023B}"/>
                </a:ext>
              </a:extLst>
            </p:cNvPr>
            <p:cNvSpPr/>
            <p:nvPr/>
          </p:nvSpPr>
          <p:spPr>
            <a:xfrm>
              <a:off x="11959278" y="9568655"/>
              <a:ext cx="1728639" cy="957257"/>
            </a:xfrm>
            <a:custGeom>
              <a:avLst/>
              <a:gdLst>
                <a:gd name="connsiteX0" fmla="*/ 1246441 w 1728438"/>
                <a:gd name="connsiteY0" fmla="*/ 10513 h 957146"/>
                <a:gd name="connsiteX1" fmla="*/ 1722133 w 1728438"/>
                <a:gd name="connsiteY1" fmla="*/ 6797 h 957146"/>
                <a:gd name="connsiteX2" fmla="*/ 1526430 w 1728438"/>
                <a:gd name="connsiteY2" fmla="*/ 335107 h 957146"/>
                <a:gd name="connsiteX3" fmla="*/ 699381 w 1728438"/>
                <a:gd name="connsiteY3" fmla="*/ 957438 h 957146"/>
                <a:gd name="connsiteX4" fmla="*/ 6797 w 1728438"/>
                <a:gd name="connsiteY4" fmla="*/ 957438 h 957146"/>
                <a:gd name="connsiteX5" fmla="*/ 348024 w 1728438"/>
                <a:gd name="connsiteY5" fmla="*/ 752906 h 957146"/>
                <a:gd name="connsiteX6" fmla="*/ 549675 w 1728438"/>
                <a:gd name="connsiteY6" fmla="*/ 763872 h 957146"/>
                <a:gd name="connsiteX7" fmla="*/ 1246441 w 1728438"/>
                <a:gd name="connsiteY7" fmla="*/ 10513 h 95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8438" h="957146">
                  <a:moveTo>
                    <a:pt x="1246441" y="10513"/>
                  </a:moveTo>
                  <a:lnTo>
                    <a:pt x="1722133" y="6797"/>
                  </a:lnTo>
                  <a:cubicBezTo>
                    <a:pt x="1722133" y="6797"/>
                    <a:pt x="1722412" y="187539"/>
                    <a:pt x="1526430" y="335107"/>
                  </a:cubicBezTo>
                  <a:cubicBezTo>
                    <a:pt x="1330539" y="482675"/>
                    <a:pt x="699381" y="957438"/>
                    <a:pt x="699381" y="957438"/>
                  </a:cubicBezTo>
                  <a:lnTo>
                    <a:pt x="6797" y="957438"/>
                  </a:lnTo>
                  <a:cubicBezTo>
                    <a:pt x="6797" y="957438"/>
                    <a:pt x="154086" y="768704"/>
                    <a:pt x="348024" y="752906"/>
                  </a:cubicBezTo>
                  <a:cubicBezTo>
                    <a:pt x="542055" y="737109"/>
                    <a:pt x="549675" y="763872"/>
                    <a:pt x="549675" y="763872"/>
                  </a:cubicBezTo>
                  <a:cubicBezTo>
                    <a:pt x="587124" y="665183"/>
                    <a:pt x="1033731" y="219970"/>
                    <a:pt x="1246441" y="10513"/>
                  </a:cubicBezTo>
                </a:path>
              </a:pathLst>
            </a:custGeom>
            <a:solidFill>
              <a:srgbClr val="F9C4C7"/>
            </a:solidFill>
            <a:ln w="9289"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9B337C7-3F8F-4A6D-BCCB-40B510E4A6F5}"/>
                </a:ext>
              </a:extLst>
            </p:cNvPr>
            <p:cNvSpPr/>
            <p:nvPr/>
          </p:nvSpPr>
          <p:spPr>
            <a:xfrm>
              <a:off x="10598299" y="10519500"/>
              <a:ext cx="3206347" cy="752794"/>
            </a:xfrm>
            <a:custGeom>
              <a:avLst/>
              <a:gdLst>
                <a:gd name="connsiteX0" fmla="*/ 379062 w 3205975"/>
                <a:gd name="connsiteY0" fmla="*/ 6797 h 752707"/>
                <a:gd name="connsiteX1" fmla="*/ 2451795 w 3205975"/>
                <a:gd name="connsiteY1" fmla="*/ 6797 h 752707"/>
                <a:gd name="connsiteX2" fmla="*/ 2520561 w 3205975"/>
                <a:gd name="connsiteY2" fmla="*/ 13209 h 752707"/>
                <a:gd name="connsiteX3" fmla="*/ 2520654 w 3205975"/>
                <a:gd name="connsiteY3" fmla="*/ 13209 h 752707"/>
                <a:gd name="connsiteX4" fmla="*/ 3207476 w 3205975"/>
                <a:gd name="connsiteY4" fmla="*/ 751327 h 752707"/>
                <a:gd name="connsiteX5" fmla="*/ 2400593 w 3205975"/>
                <a:gd name="connsiteY5" fmla="*/ 751327 h 752707"/>
                <a:gd name="connsiteX6" fmla="*/ 1893677 w 3205975"/>
                <a:gd name="connsiteY6" fmla="*/ 751327 h 752707"/>
                <a:gd name="connsiteX7" fmla="*/ 379062 w 3205975"/>
                <a:gd name="connsiteY7" fmla="*/ 751327 h 752707"/>
                <a:gd name="connsiteX8" fmla="*/ 6797 w 3205975"/>
                <a:gd name="connsiteY8" fmla="*/ 379062 h 752707"/>
                <a:gd name="connsiteX9" fmla="*/ 379062 w 3205975"/>
                <a:gd name="connsiteY9" fmla="*/ 6797 h 7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5975" h="752707">
                  <a:moveTo>
                    <a:pt x="379062" y="6797"/>
                  </a:moveTo>
                  <a:lnTo>
                    <a:pt x="2451795" y="6797"/>
                  </a:lnTo>
                  <a:cubicBezTo>
                    <a:pt x="2475305" y="6797"/>
                    <a:pt x="2498258" y="9027"/>
                    <a:pt x="2520561" y="13209"/>
                  </a:cubicBezTo>
                  <a:lnTo>
                    <a:pt x="2520654" y="13209"/>
                  </a:lnTo>
                  <a:cubicBezTo>
                    <a:pt x="3079423" y="10328"/>
                    <a:pt x="3165566" y="359640"/>
                    <a:pt x="3207476" y="751327"/>
                  </a:cubicBezTo>
                  <a:lnTo>
                    <a:pt x="2400593" y="751327"/>
                  </a:lnTo>
                  <a:lnTo>
                    <a:pt x="1893677" y="751327"/>
                  </a:lnTo>
                  <a:lnTo>
                    <a:pt x="379062" y="751327"/>
                  </a:lnTo>
                  <a:cubicBezTo>
                    <a:pt x="174344" y="751327"/>
                    <a:pt x="6797" y="583779"/>
                    <a:pt x="6797" y="379062"/>
                  </a:cubicBezTo>
                  <a:cubicBezTo>
                    <a:pt x="6797" y="174251"/>
                    <a:pt x="174344" y="6797"/>
                    <a:pt x="379062" y="6797"/>
                  </a:cubicBezTo>
                </a:path>
              </a:pathLst>
            </a:custGeom>
            <a:solidFill>
              <a:srgbClr val="092978"/>
            </a:solidFill>
            <a:ln w="9289"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64632DA5-908F-44C5-BE02-91EAC1CC107F}"/>
                </a:ext>
              </a:extLst>
            </p:cNvPr>
            <p:cNvSpPr/>
            <p:nvPr/>
          </p:nvSpPr>
          <p:spPr>
            <a:xfrm>
              <a:off x="12660120" y="11205843"/>
              <a:ext cx="938670" cy="901494"/>
            </a:xfrm>
            <a:custGeom>
              <a:avLst/>
              <a:gdLst>
                <a:gd name="connsiteX0" fmla="*/ 6797 w 938560"/>
                <a:gd name="connsiteY0" fmla="*/ 407683 h 901390"/>
                <a:gd name="connsiteX1" fmla="*/ 675312 w 938560"/>
                <a:gd name="connsiteY1" fmla="*/ 608127 h 901390"/>
                <a:gd name="connsiteX2" fmla="*/ 769075 w 938560"/>
                <a:gd name="connsiteY2" fmla="*/ 776604 h 901390"/>
                <a:gd name="connsiteX3" fmla="*/ 870644 w 938560"/>
                <a:gd name="connsiteY3" fmla="*/ 893691 h 901390"/>
                <a:gd name="connsiteX4" fmla="*/ 932812 w 938560"/>
                <a:gd name="connsiteY4" fmla="*/ 897222 h 901390"/>
                <a:gd name="connsiteX5" fmla="*/ 866370 w 938560"/>
                <a:gd name="connsiteY5" fmla="*/ 201572 h 901390"/>
                <a:gd name="connsiteX6" fmla="*/ 251938 w 938560"/>
                <a:gd name="connsiteY6" fmla="*/ 6797 h 901390"/>
                <a:gd name="connsiteX7" fmla="*/ 6797 w 938560"/>
                <a:gd name="connsiteY7" fmla="*/ 407683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560" h="901390">
                  <a:moveTo>
                    <a:pt x="6797" y="407683"/>
                  </a:moveTo>
                  <a:lnTo>
                    <a:pt x="675312" y="608127"/>
                  </a:lnTo>
                  <a:cubicBezTo>
                    <a:pt x="675312" y="608127"/>
                    <a:pt x="750396" y="697616"/>
                    <a:pt x="769075" y="776604"/>
                  </a:cubicBezTo>
                  <a:cubicBezTo>
                    <a:pt x="787753" y="855683"/>
                    <a:pt x="821115" y="890439"/>
                    <a:pt x="870644" y="893691"/>
                  </a:cubicBezTo>
                  <a:cubicBezTo>
                    <a:pt x="920081" y="896850"/>
                    <a:pt x="932812" y="897222"/>
                    <a:pt x="932812" y="897222"/>
                  </a:cubicBezTo>
                  <a:lnTo>
                    <a:pt x="866370" y="201572"/>
                  </a:lnTo>
                  <a:lnTo>
                    <a:pt x="251938" y="6797"/>
                  </a:lnTo>
                  <a:lnTo>
                    <a:pt x="6797" y="407683"/>
                  </a:lnTo>
                  <a:close/>
                </a:path>
              </a:pathLst>
            </a:custGeom>
            <a:solidFill>
              <a:srgbClr val="F9C4C7"/>
            </a:solidFill>
            <a:ln w="9289"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9638D2-5240-4E60-B732-F44852D5F789}"/>
                </a:ext>
              </a:extLst>
            </p:cNvPr>
            <p:cNvSpPr/>
            <p:nvPr/>
          </p:nvSpPr>
          <p:spPr>
            <a:xfrm>
              <a:off x="10571713" y="10515574"/>
              <a:ext cx="2723071" cy="1236070"/>
            </a:xfrm>
            <a:custGeom>
              <a:avLst/>
              <a:gdLst>
                <a:gd name="connsiteX0" fmla="*/ 312997 w 2722756"/>
                <a:gd name="connsiteY0" fmla="*/ 47244 h 1235926"/>
                <a:gd name="connsiteX1" fmla="*/ 586666 w 2722756"/>
                <a:gd name="connsiteY1" fmla="*/ 11652 h 1235926"/>
                <a:gd name="connsiteX2" fmla="*/ 2721103 w 2722756"/>
                <a:gd name="connsiteY2" fmla="*/ 604153 h 1235926"/>
                <a:gd name="connsiteX3" fmla="*/ 2180733 w 2722756"/>
                <a:gd name="connsiteY3" fmla="*/ 1230946 h 1235926"/>
                <a:gd name="connsiteX4" fmla="*/ 174071 w 2722756"/>
                <a:gd name="connsiteY4" fmla="*/ 759713 h 1235926"/>
                <a:gd name="connsiteX5" fmla="*/ 312997 w 2722756"/>
                <a:gd name="connsiteY5" fmla="*/ 47244 h 12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2756" h="1235926">
                  <a:moveTo>
                    <a:pt x="312997" y="47244"/>
                  </a:moveTo>
                  <a:cubicBezTo>
                    <a:pt x="390684" y="11652"/>
                    <a:pt x="488164" y="-1172"/>
                    <a:pt x="586666" y="11652"/>
                  </a:cubicBezTo>
                  <a:cubicBezTo>
                    <a:pt x="893790" y="51518"/>
                    <a:pt x="2721103" y="604153"/>
                    <a:pt x="2721103" y="604153"/>
                  </a:cubicBezTo>
                  <a:lnTo>
                    <a:pt x="2180733" y="1230946"/>
                  </a:lnTo>
                  <a:cubicBezTo>
                    <a:pt x="1795737" y="1143408"/>
                    <a:pt x="461680" y="957182"/>
                    <a:pt x="174071" y="759713"/>
                  </a:cubicBezTo>
                  <a:cubicBezTo>
                    <a:pt x="-125525" y="553973"/>
                    <a:pt x="12100" y="184868"/>
                    <a:pt x="312997" y="47244"/>
                  </a:cubicBezTo>
                </a:path>
              </a:pathLst>
            </a:custGeom>
            <a:solidFill>
              <a:srgbClr val="092978"/>
            </a:solidFill>
            <a:ln w="9289"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04BF9EC3-8E65-484A-B335-E3F976F68B5F}"/>
                </a:ext>
              </a:extLst>
            </p:cNvPr>
            <p:cNvSpPr/>
            <p:nvPr/>
          </p:nvSpPr>
          <p:spPr>
            <a:xfrm>
              <a:off x="12036702" y="7727271"/>
              <a:ext cx="836438" cy="1180308"/>
            </a:xfrm>
            <a:custGeom>
              <a:avLst/>
              <a:gdLst>
                <a:gd name="connsiteX0" fmla="*/ 36805 w 836341"/>
                <a:gd name="connsiteY0" fmla="*/ 318486 h 1180170"/>
                <a:gd name="connsiteX1" fmla="*/ 327108 w 836341"/>
                <a:gd name="connsiteY1" fmla="*/ 738237 h 1180170"/>
                <a:gd name="connsiteX2" fmla="*/ 326830 w 836341"/>
                <a:gd name="connsiteY2" fmla="*/ 796316 h 1180170"/>
                <a:gd name="connsiteX3" fmla="*/ 208627 w 836341"/>
                <a:gd name="connsiteY3" fmla="*/ 964792 h 1180170"/>
                <a:gd name="connsiteX4" fmla="*/ 325064 w 836341"/>
                <a:gd name="connsiteY4" fmla="*/ 1137915 h 1180170"/>
                <a:gd name="connsiteX5" fmla="*/ 446241 w 836341"/>
                <a:gd name="connsiteY5" fmla="*/ 1181962 h 1180170"/>
                <a:gd name="connsiteX6" fmla="*/ 738961 w 836341"/>
                <a:gd name="connsiteY6" fmla="*/ 1106599 h 1180170"/>
                <a:gd name="connsiteX7" fmla="*/ 738961 w 836341"/>
                <a:gd name="connsiteY7" fmla="*/ 579331 h 1180170"/>
                <a:gd name="connsiteX8" fmla="*/ 771857 w 836341"/>
                <a:gd name="connsiteY8" fmla="*/ 582027 h 1180170"/>
                <a:gd name="connsiteX9" fmla="*/ 833096 w 836341"/>
                <a:gd name="connsiteY9" fmla="*/ 420148 h 1180170"/>
                <a:gd name="connsiteX10" fmla="*/ 759497 w 836341"/>
                <a:gd name="connsiteY10" fmla="*/ 340695 h 1180170"/>
                <a:gd name="connsiteX11" fmla="*/ 759497 w 836341"/>
                <a:gd name="connsiteY11" fmla="*/ 340695 h 1180170"/>
                <a:gd name="connsiteX12" fmla="*/ 711733 w 836341"/>
                <a:gd name="connsiteY12" fmla="*/ 83938 h 1180170"/>
                <a:gd name="connsiteX13" fmla="*/ 238457 w 836341"/>
                <a:gd name="connsiteY13" fmla="*/ 6902 h 1180170"/>
                <a:gd name="connsiteX14" fmla="*/ 94884 w 836341"/>
                <a:gd name="connsiteY14" fmla="*/ 55038 h 1180170"/>
                <a:gd name="connsiteX15" fmla="*/ 36805 w 836341"/>
                <a:gd name="connsiteY15" fmla="*/ 318486 h 118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6341" h="1180170">
                  <a:moveTo>
                    <a:pt x="36805" y="318486"/>
                  </a:moveTo>
                  <a:cubicBezTo>
                    <a:pt x="-65786" y="501552"/>
                    <a:pt x="110403" y="756729"/>
                    <a:pt x="327108" y="738237"/>
                  </a:cubicBezTo>
                  <a:lnTo>
                    <a:pt x="326830" y="796316"/>
                  </a:lnTo>
                  <a:lnTo>
                    <a:pt x="208627" y="964792"/>
                  </a:lnTo>
                  <a:lnTo>
                    <a:pt x="325064" y="1137915"/>
                  </a:lnTo>
                  <a:lnTo>
                    <a:pt x="446241" y="1181962"/>
                  </a:lnTo>
                  <a:lnTo>
                    <a:pt x="738961" y="1106599"/>
                  </a:lnTo>
                  <a:lnTo>
                    <a:pt x="738961" y="579331"/>
                  </a:lnTo>
                  <a:cubicBezTo>
                    <a:pt x="749647" y="576079"/>
                    <a:pt x="750111" y="595315"/>
                    <a:pt x="771857" y="582027"/>
                  </a:cubicBezTo>
                  <a:cubicBezTo>
                    <a:pt x="793602" y="568738"/>
                    <a:pt x="841923" y="470700"/>
                    <a:pt x="833096" y="420148"/>
                  </a:cubicBezTo>
                  <a:cubicBezTo>
                    <a:pt x="824267" y="369595"/>
                    <a:pt x="759497" y="340695"/>
                    <a:pt x="759497" y="340695"/>
                  </a:cubicBezTo>
                  <a:lnTo>
                    <a:pt x="759497" y="340695"/>
                  </a:lnTo>
                  <a:cubicBezTo>
                    <a:pt x="820365" y="190897"/>
                    <a:pt x="868593" y="167108"/>
                    <a:pt x="711733" y="83938"/>
                  </a:cubicBezTo>
                  <a:cubicBezTo>
                    <a:pt x="554872" y="676"/>
                    <a:pt x="238457" y="6902"/>
                    <a:pt x="238457" y="6902"/>
                  </a:cubicBezTo>
                  <a:lnTo>
                    <a:pt x="94884" y="55038"/>
                  </a:lnTo>
                  <a:cubicBezTo>
                    <a:pt x="88566" y="194242"/>
                    <a:pt x="107894" y="191548"/>
                    <a:pt x="36805" y="318486"/>
                  </a:cubicBezTo>
                </a:path>
              </a:pathLst>
            </a:custGeom>
            <a:solidFill>
              <a:srgbClr val="F9C4C7"/>
            </a:solidFill>
            <a:ln w="9289"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3B3FF9B-C218-472F-884C-09209D2565CC}"/>
                </a:ext>
              </a:extLst>
            </p:cNvPr>
            <p:cNvSpPr/>
            <p:nvPr/>
          </p:nvSpPr>
          <p:spPr>
            <a:xfrm>
              <a:off x="12292459" y="8404798"/>
              <a:ext cx="334576" cy="213757"/>
            </a:xfrm>
            <a:custGeom>
              <a:avLst/>
              <a:gdLst>
                <a:gd name="connsiteX0" fmla="*/ 39600 w 334536"/>
                <a:gd name="connsiteY0" fmla="*/ 61530 h 213731"/>
                <a:gd name="connsiteX1" fmla="*/ 71381 w 334536"/>
                <a:gd name="connsiteY1" fmla="*/ 60787 h 213731"/>
                <a:gd name="connsiteX2" fmla="*/ 333992 w 334536"/>
                <a:gd name="connsiteY2" fmla="*/ 6797 h 213731"/>
                <a:gd name="connsiteX3" fmla="*/ 190420 w 334536"/>
                <a:gd name="connsiteY3" fmla="*/ 160405 h 213731"/>
                <a:gd name="connsiteX4" fmla="*/ 6797 w 334536"/>
                <a:gd name="connsiteY4" fmla="*/ 210585 h 213731"/>
                <a:gd name="connsiteX5" fmla="*/ 71103 w 334536"/>
                <a:gd name="connsiteY5" fmla="*/ 118960 h 213731"/>
                <a:gd name="connsiteX6" fmla="*/ 71381 w 334536"/>
                <a:gd name="connsiteY6" fmla="*/ 60880 h 213731"/>
                <a:gd name="connsiteX7" fmla="*/ 39600 w 334536"/>
                <a:gd name="connsiteY7" fmla="*/ 61530 h 2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536" h="213731">
                  <a:moveTo>
                    <a:pt x="39600" y="61530"/>
                  </a:moveTo>
                  <a:cubicBezTo>
                    <a:pt x="50101" y="61902"/>
                    <a:pt x="60695" y="61716"/>
                    <a:pt x="71381" y="60787"/>
                  </a:cubicBezTo>
                  <a:cubicBezTo>
                    <a:pt x="165515" y="59115"/>
                    <a:pt x="246456" y="40250"/>
                    <a:pt x="333992" y="6797"/>
                  </a:cubicBezTo>
                  <a:cubicBezTo>
                    <a:pt x="333992" y="6797"/>
                    <a:pt x="302305" y="108644"/>
                    <a:pt x="190420" y="160405"/>
                  </a:cubicBezTo>
                  <a:cubicBezTo>
                    <a:pt x="85599" y="208820"/>
                    <a:pt x="15347" y="210585"/>
                    <a:pt x="6797" y="210585"/>
                  </a:cubicBezTo>
                  <a:lnTo>
                    <a:pt x="71103" y="118960"/>
                  </a:lnTo>
                  <a:lnTo>
                    <a:pt x="71381" y="60880"/>
                  </a:lnTo>
                  <a:lnTo>
                    <a:pt x="39600" y="61530"/>
                  </a:lnTo>
                  <a:close/>
                </a:path>
              </a:pathLst>
            </a:custGeom>
            <a:solidFill>
              <a:srgbClr val="F08B90"/>
            </a:solidFill>
            <a:ln w="9289"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B9ADF21D-FAA2-47A4-84B2-A2B18F834B8F}"/>
                </a:ext>
              </a:extLst>
            </p:cNvPr>
            <p:cNvSpPr/>
            <p:nvPr/>
          </p:nvSpPr>
          <p:spPr>
            <a:xfrm>
              <a:off x="11918556" y="7164215"/>
              <a:ext cx="1245363" cy="1161719"/>
            </a:xfrm>
            <a:custGeom>
              <a:avLst/>
              <a:gdLst>
                <a:gd name="connsiteX0" fmla="*/ 16292 w 1245219"/>
                <a:gd name="connsiteY0" fmla="*/ 260911 h 1161585"/>
                <a:gd name="connsiteX1" fmla="*/ 248980 w 1245219"/>
                <a:gd name="connsiteY1" fmla="*/ 663563 h 1161585"/>
                <a:gd name="connsiteX2" fmla="*/ 541792 w 1245219"/>
                <a:gd name="connsiteY2" fmla="*/ 675272 h 1161585"/>
                <a:gd name="connsiteX3" fmla="*/ 648472 w 1245219"/>
                <a:gd name="connsiteY3" fmla="*/ 726102 h 1161585"/>
                <a:gd name="connsiteX4" fmla="*/ 787305 w 1245219"/>
                <a:gd name="connsiteY4" fmla="*/ 1012596 h 1161585"/>
                <a:gd name="connsiteX5" fmla="*/ 894914 w 1245219"/>
                <a:gd name="connsiteY5" fmla="*/ 995497 h 1161585"/>
                <a:gd name="connsiteX6" fmla="*/ 900768 w 1245219"/>
                <a:gd name="connsiteY6" fmla="*/ 1069560 h 1161585"/>
                <a:gd name="connsiteX7" fmla="*/ 847243 w 1245219"/>
                <a:gd name="connsiteY7" fmla="*/ 1114815 h 1161585"/>
                <a:gd name="connsiteX8" fmla="*/ 1004568 w 1245219"/>
                <a:gd name="connsiteY8" fmla="*/ 1122436 h 1161585"/>
                <a:gd name="connsiteX9" fmla="*/ 1240417 w 1245219"/>
                <a:gd name="connsiteY9" fmla="*/ 645906 h 1161585"/>
                <a:gd name="connsiteX10" fmla="*/ 1089596 w 1245219"/>
                <a:gd name="connsiteY10" fmla="*/ 315366 h 1161585"/>
                <a:gd name="connsiteX11" fmla="*/ 714729 w 1245219"/>
                <a:gd name="connsiteY11" fmla="*/ 188613 h 1161585"/>
                <a:gd name="connsiteX12" fmla="*/ 399057 w 1245219"/>
                <a:gd name="connsiteY12" fmla="*/ 23947 h 1161585"/>
                <a:gd name="connsiteX13" fmla="*/ 16292 w 1245219"/>
                <a:gd name="connsiteY13" fmla="*/ 260911 h 116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5219" h="1161585">
                  <a:moveTo>
                    <a:pt x="16292" y="260911"/>
                  </a:moveTo>
                  <a:cubicBezTo>
                    <a:pt x="-22180" y="456615"/>
                    <a:pt x="56435" y="631503"/>
                    <a:pt x="248980" y="663563"/>
                  </a:cubicBezTo>
                  <a:cubicBezTo>
                    <a:pt x="369970" y="683728"/>
                    <a:pt x="467730" y="666350"/>
                    <a:pt x="541792" y="675272"/>
                  </a:cubicBezTo>
                  <a:cubicBezTo>
                    <a:pt x="585468" y="680568"/>
                    <a:pt x="620502" y="703428"/>
                    <a:pt x="648472" y="726102"/>
                  </a:cubicBezTo>
                  <a:cubicBezTo>
                    <a:pt x="717889" y="782230"/>
                    <a:pt x="771786" y="920784"/>
                    <a:pt x="787305" y="1012596"/>
                  </a:cubicBezTo>
                  <a:cubicBezTo>
                    <a:pt x="787305" y="1012596"/>
                    <a:pt x="868430" y="978677"/>
                    <a:pt x="894914" y="995497"/>
                  </a:cubicBezTo>
                  <a:cubicBezTo>
                    <a:pt x="921399" y="1012317"/>
                    <a:pt x="904765" y="1052740"/>
                    <a:pt x="900768" y="1069560"/>
                  </a:cubicBezTo>
                  <a:cubicBezTo>
                    <a:pt x="896773" y="1086380"/>
                    <a:pt x="859323" y="1104408"/>
                    <a:pt x="847243" y="1114815"/>
                  </a:cubicBezTo>
                  <a:cubicBezTo>
                    <a:pt x="811280" y="1146039"/>
                    <a:pt x="904393" y="1203281"/>
                    <a:pt x="1004568" y="1122436"/>
                  </a:cubicBezTo>
                  <a:cubicBezTo>
                    <a:pt x="1075192" y="1065471"/>
                    <a:pt x="1253240" y="896251"/>
                    <a:pt x="1240417" y="645906"/>
                  </a:cubicBezTo>
                  <a:cubicBezTo>
                    <a:pt x="1227593" y="395655"/>
                    <a:pt x="1128161" y="337854"/>
                    <a:pt x="1089596" y="315366"/>
                  </a:cubicBezTo>
                  <a:cubicBezTo>
                    <a:pt x="1064599" y="300776"/>
                    <a:pt x="865178" y="239909"/>
                    <a:pt x="714729" y="188613"/>
                  </a:cubicBezTo>
                  <a:cubicBezTo>
                    <a:pt x="531477" y="126167"/>
                    <a:pt x="516423" y="77659"/>
                    <a:pt x="399057" y="23947"/>
                  </a:cubicBezTo>
                  <a:cubicBezTo>
                    <a:pt x="248330" y="-45004"/>
                    <a:pt x="46679" y="106095"/>
                    <a:pt x="16292" y="260911"/>
                  </a:cubicBezTo>
                </a:path>
              </a:pathLst>
            </a:custGeom>
            <a:solidFill>
              <a:srgbClr val="15378B"/>
            </a:solidFill>
            <a:ln w="9289"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B3F21DE-3DA9-4138-BDCB-603BF77B5570}"/>
                </a:ext>
              </a:extLst>
            </p:cNvPr>
            <p:cNvSpPr/>
            <p:nvPr/>
          </p:nvSpPr>
          <p:spPr>
            <a:xfrm>
              <a:off x="11246633" y="8672086"/>
              <a:ext cx="539038" cy="920082"/>
            </a:xfrm>
            <a:custGeom>
              <a:avLst/>
              <a:gdLst>
                <a:gd name="connsiteX0" fmla="*/ 522913 w 538975"/>
                <a:gd name="connsiteY0" fmla="*/ 6797 h 919975"/>
                <a:gd name="connsiteX1" fmla="*/ 6797 w 538975"/>
                <a:gd name="connsiteY1" fmla="*/ 917015 h 919975"/>
                <a:gd name="connsiteX2" fmla="*/ 537038 w 538975"/>
                <a:gd name="connsiteY2" fmla="*/ 900846 h 919975"/>
                <a:gd name="connsiteX3" fmla="*/ 522913 w 538975"/>
                <a:gd name="connsiteY3" fmla="*/ 6797 h 919975"/>
              </a:gdLst>
              <a:ahLst/>
              <a:cxnLst>
                <a:cxn ang="0">
                  <a:pos x="connsiteX0" y="connsiteY0"/>
                </a:cxn>
                <a:cxn ang="0">
                  <a:pos x="connsiteX1" y="connsiteY1"/>
                </a:cxn>
                <a:cxn ang="0">
                  <a:pos x="connsiteX2" y="connsiteY2"/>
                </a:cxn>
                <a:cxn ang="0">
                  <a:pos x="connsiteX3" y="connsiteY3"/>
                </a:cxn>
              </a:cxnLst>
              <a:rect l="l" t="t" r="r" b="b"/>
              <a:pathLst>
                <a:path w="538975" h="919975">
                  <a:moveTo>
                    <a:pt x="522913" y="6797"/>
                  </a:moveTo>
                  <a:cubicBezTo>
                    <a:pt x="256398" y="244410"/>
                    <a:pt x="101583" y="572721"/>
                    <a:pt x="6797" y="917015"/>
                  </a:cubicBezTo>
                  <a:cubicBezTo>
                    <a:pt x="181407" y="905585"/>
                    <a:pt x="364008" y="906422"/>
                    <a:pt x="537038" y="900846"/>
                  </a:cubicBezTo>
                  <a:lnTo>
                    <a:pt x="522913" y="6797"/>
                  </a:lnTo>
                  <a:close/>
                </a:path>
              </a:pathLst>
            </a:custGeom>
            <a:solidFill>
              <a:srgbClr val="37A9E0"/>
            </a:solidFill>
            <a:ln w="9289"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25373CDC-7E0D-492C-B278-A170AE047628}"/>
                </a:ext>
              </a:extLst>
            </p:cNvPr>
            <p:cNvSpPr/>
            <p:nvPr/>
          </p:nvSpPr>
          <p:spPr>
            <a:xfrm>
              <a:off x="12196114" y="8516601"/>
              <a:ext cx="687739" cy="752794"/>
            </a:xfrm>
            <a:custGeom>
              <a:avLst/>
              <a:gdLst>
                <a:gd name="connsiteX0" fmla="*/ 291122 w 687658"/>
                <a:gd name="connsiteY0" fmla="*/ 687672 h 752707"/>
                <a:gd name="connsiteX1" fmla="*/ 323183 w 687658"/>
                <a:gd name="connsiteY1" fmla="*/ 719732 h 752707"/>
                <a:gd name="connsiteX2" fmla="*/ 291122 w 687658"/>
                <a:gd name="connsiteY2" fmla="*/ 751884 h 752707"/>
                <a:gd name="connsiteX3" fmla="*/ 259063 w 687658"/>
                <a:gd name="connsiteY3" fmla="*/ 719732 h 752707"/>
                <a:gd name="connsiteX4" fmla="*/ 291122 w 687658"/>
                <a:gd name="connsiteY4" fmla="*/ 687672 h 752707"/>
                <a:gd name="connsiteX5" fmla="*/ 291122 w 687658"/>
                <a:gd name="connsiteY5" fmla="*/ 501632 h 752707"/>
                <a:gd name="connsiteX6" fmla="*/ 323183 w 687658"/>
                <a:gd name="connsiteY6" fmla="*/ 533692 h 752707"/>
                <a:gd name="connsiteX7" fmla="*/ 291122 w 687658"/>
                <a:gd name="connsiteY7" fmla="*/ 565752 h 752707"/>
                <a:gd name="connsiteX8" fmla="*/ 259063 w 687658"/>
                <a:gd name="connsiteY8" fmla="*/ 533692 h 752707"/>
                <a:gd name="connsiteX9" fmla="*/ 291122 w 687658"/>
                <a:gd name="connsiteY9" fmla="*/ 501632 h 752707"/>
                <a:gd name="connsiteX10" fmla="*/ 167344 w 687658"/>
                <a:gd name="connsiteY10" fmla="*/ 6890 h 752707"/>
                <a:gd name="connsiteX11" fmla="*/ 286755 w 687658"/>
                <a:gd name="connsiteY11" fmla="*/ 392722 h 752707"/>
                <a:gd name="connsiteX12" fmla="*/ 579475 w 687658"/>
                <a:gd name="connsiteY12" fmla="*/ 6890 h 752707"/>
                <a:gd name="connsiteX13" fmla="*/ 667105 w 687658"/>
                <a:gd name="connsiteY13" fmla="*/ 90338 h 752707"/>
                <a:gd name="connsiteX14" fmla="*/ 628633 w 687658"/>
                <a:gd name="connsiteY14" fmla="*/ 534064 h 752707"/>
                <a:gd name="connsiteX15" fmla="*/ 432465 w 687658"/>
                <a:gd name="connsiteY15" fmla="*/ 387983 h 752707"/>
                <a:gd name="connsiteX16" fmla="*/ 285640 w 687658"/>
                <a:gd name="connsiteY16" fmla="*/ 407404 h 752707"/>
                <a:gd name="connsiteX17" fmla="*/ 17917 w 687658"/>
                <a:gd name="connsiteY17" fmla="*/ 511482 h 752707"/>
                <a:gd name="connsiteX18" fmla="*/ 148480 w 687658"/>
                <a:gd name="connsiteY18" fmla="*/ 6797 h 752707"/>
                <a:gd name="connsiteX19" fmla="*/ 167344 w 687658"/>
                <a:gd name="connsiteY19" fmla="*/ 6797 h 75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658" h="752707">
                  <a:moveTo>
                    <a:pt x="291122" y="687672"/>
                  </a:moveTo>
                  <a:cubicBezTo>
                    <a:pt x="308872" y="687672"/>
                    <a:pt x="323183" y="702076"/>
                    <a:pt x="323183" y="719732"/>
                  </a:cubicBezTo>
                  <a:cubicBezTo>
                    <a:pt x="323183" y="737481"/>
                    <a:pt x="308779" y="751884"/>
                    <a:pt x="291122" y="751884"/>
                  </a:cubicBezTo>
                  <a:cubicBezTo>
                    <a:pt x="273373" y="751884"/>
                    <a:pt x="259063" y="737481"/>
                    <a:pt x="259063" y="719732"/>
                  </a:cubicBezTo>
                  <a:cubicBezTo>
                    <a:pt x="259063" y="702076"/>
                    <a:pt x="273466" y="687672"/>
                    <a:pt x="291122" y="687672"/>
                  </a:cubicBezTo>
                  <a:moveTo>
                    <a:pt x="291122" y="501632"/>
                  </a:moveTo>
                  <a:cubicBezTo>
                    <a:pt x="308872" y="501632"/>
                    <a:pt x="323183" y="515943"/>
                    <a:pt x="323183" y="533692"/>
                  </a:cubicBezTo>
                  <a:cubicBezTo>
                    <a:pt x="323183" y="551441"/>
                    <a:pt x="308779" y="565752"/>
                    <a:pt x="291122" y="565752"/>
                  </a:cubicBezTo>
                  <a:cubicBezTo>
                    <a:pt x="273373" y="565752"/>
                    <a:pt x="259063" y="551348"/>
                    <a:pt x="259063" y="533692"/>
                  </a:cubicBezTo>
                  <a:cubicBezTo>
                    <a:pt x="259063" y="515943"/>
                    <a:pt x="273466" y="501632"/>
                    <a:pt x="291122" y="501632"/>
                  </a:cubicBezTo>
                  <a:close/>
                  <a:moveTo>
                    <a:pt x="167344" y="6890"/>
                  </a:moveTo>
                  <a:cubicBezTo>
                    <a:pt x="56111" y="196832"/>
                    <a:pt x="177380" y="331762"/>
                    <a:pt x="286755" y="392722"/>
                  </a:cubicBezTo>
                  <a:cubicBezTo>
                    <a:pt x="440920" y="292640"/>
                    <a:pt x="579475" y="195067"/>
                    <a:pt x="579475" y="6890"/>
                  </a:cubicBezTo>
                  <a:cubicBezTo>
                    <a:pt x="579475" y="6890"/>
                    <a:pt x="632721" y="5961"/>
                    <a:pt x="667105" y="90338"/>
                  </a:cubicBezTo>
                  <a:cubicBezTo>
                    <a:pt x="724068" y="227034"/>
                    <a:pt x="628633" y="534064"/>
                    <a:pt x="628633" y="534064"/>
                  </a:cubicBezTo>
                  <a:cubicBezTo>
                    <a:pt x="628633" y="534064"/>
                    <a:pt x="521488" y="395510"/>
                    <a:pt x="432465" y="387983"/>
                  </a:cubicBezTo>
                  <a:cubicBezTo>
                    <a:pt x="343440" y="380549"/>
                    <a:pt x="285640" y="407404"/>
                    <a:pt x="285640" y="407404"/>
                  </a:cubicBezTo>
                  <a:cubicBezTo>
                    <a:pt x="171712" y="323863"/>
                    <a:pt x="94118" y="432123"/>
                    <a:pt x="17917" y="511482"/>
                  </a:cubicBezTo>
                  <a:cubicBezTo>
                    <a:pt x="-6058" y="308995"/>
                    <a:pt x="-2991" y="163471"/>
                    <a:pt x="148480" y="6797"/>
                  </a:cubicBezTo>
                  <a:lnTo>
                    <a:pt x="167344" y="6797"/>
                  </a:lnTo>
                  <a:close/>
                </a:path>
              </a:pathLst>
            </a:custGeom>
            <a:solidFill>
              <a:srgbClr val="FFFFFF"/>
            </a:solidFill>
            <a:ln w="9289"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E1611BA-80DE-484E-959B-B8F4107425C7}"/>
                </a:ext>
              </a:extLst>
            </p:cNvPr>
            <p:cNvSpPr/>
            <p:nvPr/>
          </p:nvSpPr>
          <p:spPr>
            <a:xfrm>
              <a:off x="10635702" y="9326646"/>
              <a:ext cx="1951689" cy="1208189"/>
            </a:xfrm>
            <a:custGeom>
              <a:avLst/>
              <a:gdLst>
                <a:gd name="connsiteX0" fmla="*/ 1613646 w 1951463"/>
                <a:gd name="connsiteY0" fmla="*/ 6797 h 1208048"/>
                <a:gd name="connsiteX1" fmla="*/ 113714 w 1951463"/>
                <a:gd name="connsiteY1" fmla="*/ 6797 h 1208048"/>
                <a:gd name="connsiteX2" fmla="*/ 8521 w 1951463"/>
                <a:gd name="connsiteY2" fmla="*/ 111990 h 1208048"/>
                <a:gd name="connsiteX3" fmla="*/ 232661 w 1951463"/>
                <a:gd name="connsiteY3" fmla="*/ 1103334 h 1208048"/>
                <a:gd name="connsiteX4" fmla="*/ 337854 w 1951463"/>
                <a:gd name="connsiteY4" fmla="*/ 1208526 h 1208048"/>
                <a:gd name="connsiteX5" fmla="*/ 1837879 w 1951463"/>
                <a:gd name="connsiteY5" fmla="*/ 1208526 h 1208048"/>
                <a:gd name="connsiteX6" fmla="*/ 1943072 w 1951463"/>
                <a:gd name="connsiteY6" fmla="*/ 1103334 h 1208048"/>
                <a:gd name="connsiteX7" fmla="*/ 1718932 w 1951463"/>
                <a:gd name="connsiteY7" fmla="*/ 111990 h 1208048"/>
                <a:gd name="connsiteX8" fmla="*/ 1613646 w 1951463"/>
                <a:gd name="connsiteY8" fmla="*/ 6797 h 1208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1463" h="1208048">
                  <a:moveTo>
                    <a:pt x="1613646" y="6797"/>
                  </a:moveTo>
                  <a:lnTo>
                    <a:pt x="113714" y="6797"/>
                  </a:lnTo>
                  <a:cubicBezTo>
                    <a:pt x="55821" y="6797"/>
                    <a:pt x="-4210" y="55583"/>
                    <a:pt x="8521" y="111990"/>
                  </a:cubicBezTo>
                  <a:lnTo>
                    <a:pt x="232661" y="1103334"/>
                  </a:lnTo>
                  <a:cubicBezTo>
                    <a:pt x="245392" y="1159740"/>
                    <a:pt x="279960" y="1208526"/>
                    <a:pt x="337854" y="1208526"/>
                  </a:cubicBezTo>
                  <a:lnTo>
                    <a:pt x="1837879" y="1208526"/>
                  </a:lnTo>
                  <a:cubicBezTo>
                    <a:pt x="1895772" y="1208526"/>
                    <a:pt x="1955802" y="1159740"/>
                    <a:pt x="1943072" y="1103334"/>
                  </a:cubicBezTo>
                  <a:lnTo>
                    <a:pt x="1718932" y="111990"/>
                  </a:lnTo>
                  <a:cubicBezTo>
                    <a:pt x="1706108" y="55583"/>
                    <a:pt x="1671540" y="6797"/>
                    <a:pt x="1613646" y="6797"/>
                  </a:cubicBezTo>
                </a:path>
              </a:pathLst>
            </a:custGeom>
            <a:solidFill>
              <a:srgbClr val="DFF2FC"/>
            </a:solidFill>
            <a:ln w="9289"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350B0EF-E3BD-4D06-963E-9E1573AF09E6}"/>
                </a:ext>
              </a:extLst>
            </p:cNvPr>
            <p:cNvSpPr/>
            <p:nvPr/>
          </p:nvSpPr>
          <p:spPr>
            <a:xfrm>
              <a:off x="10568508" y="9326646"/>
              <a:ext cx="1951689" cy="1208189"/>
            </a:xfrm>
            <a:custGeom>
              <a:avLst/>
              <a:gdLst>
                <a:gd name="connsiteX0" fmla="*/ 1613647 w 1951463"/>
                <a:gd name="connsiteY0" fmla="*/ 6797 h 1208048"/>
                <a:gd name="connsiteX1" fmla="*/ 113714 w 1951463"/>
                <a:gd name="connsiteY1" fmla="*/ 6797 h 1208048"/>
                <a:gd name="connsiteX2" fmla="*/ 8522 w 1951463"/>
                <a:gd name="connsiteY2" fmla="*/ 111990 h 1208048"/>
                <a:gd name="connsiteX3" fmla="*/ 232661 w 1951463"/>
                <a:gd name="connsiteY3" fmla="*/ 1103334 h 1208048"/>
                <a:gd name="connsiteX4" fmla="*/ 337854 w 1951463"/>
                <a:gd name="connsiteY4" fmla="*/ 1208526 h 1208048"/>
                <a:gd name="connsiteX5" fmla="*/ 1837879 w 1951463"/>
                <a:gd name="connsiteY5" fmla="*/ 1208526 h 1208048"/>
                <a:gd name="connsiteX6" fmla="*/ 1943072 w 1951463"/>
                <a:gd name="connsiteY6" fmla="*/ 1103334 h 1208048"/>
                <a:gd name="connsiteX7" fmla="*/ 1718932 w 1951463"/>
                <a:gd name="connsiteY7" fmla="*/ 111990 h 1208048"/>
                <a:gd name="connsiteX8" fmla="*/ 1613647 w 1951463"/>
                <a:gd name="connsiteY8" fmla="*/ 6797 h 1208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1463" h="1208048">
                  <a:moveTo>
                    <a:pt x="1613647" y="6797"/>
                  </a:moveTo>
                  <a:lnTo>
                    <a:pt x="113714" y="6797"/>
                  </a:lnTo>
                  <a:cubicBezTo>
                    <a:pt x="55821" y="6797"/>
                    <a:pt x="-4210" y="55583"/>
                    <a:pt x="8522" y="111990"/>
                  </a:cubicBezTo>
                  <a:lnTo>
                    <a:pt x="232661" y="1103334"/>
                  </a:lnTo>
                  <a:cubicBezTo>
                    <a:pt x="245392" y="1159740"/>
                    <a:pt x="279961" y="1208526"/>
                    <a:pt x="337854" y="1208526"/>
                  </a:cubicBezTo>
                  <a:lnTo>
                    <a:pt x="1837879" y="1208526"/>
                  </a:lnTo>
                  <a:cubicBezTo>
                    <a:pt x="1895679" y="1208526"/>
                    <a:pt x="1955803" y="1159740"/>
                    <a:pt x="1943072" y="1103334"/>
                  </a:cubicBezTo>
                  <a:lnTo>
                    <a:pt x="1718932" y="111990"/>
                  </a:lnTo>
                  <a:cubicBezTo>
                    <a:pt x="1706015" y="55583"/>
                    <a:pt x="1671447" y="6797"/>
                    <a:pt x="1613647" y="6797"/>
                  </a:cubicBezTo>
                </a:path>
              </a:pathLst>
            </a:custGeom>
            <a:solidFill>
              <a:srgbClr val="AFCCEB"/>
            </a:solidFill>
            <a:ln w="9289"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33D1030-E1E5-4AFF-8B6A-25587961C13E}"/>
                </a:ext>
              </a:extLst>
            </p:cNvPr>
            <p:cNvSpPr/>
            <p:nvPr/>
          </p:nvSpPr>
          <p:spPr>
            <a:xfrm>
              <a:off x="11449504" y="9825563"/>
              <a:ext cx="185876" cy="213757"/>
            </a:xfrm>
            <a:custGeom>
              <a:avLst/>
              <a:gdLst>
                <a:gd name="connsiteX0" fmla="*/ 63122 w 185853"/>
                <a:gd name="connsiteY0" fmla="*/ 10298 h 213731"/>
                <a:gd name="connsiteX1" fmla="*/ 12756 w 185853"/>
                <a:gd name="connsiteY1" fmla="*/ 135193 h 213731"/>
                <a:gd name="connsiteX2" fmla="*/ 126498 w 185853"/>
                <a:gd name="connsiteY2" fmla="*/ 207304 h 213731"/>
                <a:gd name="connsiteX3" fmla="*/ 176864 w 185853"/>
                <a:gd name="connsiteY3" fmla="*/ 82410 h 213731"/>
                <a:gd name="connsiteX4" fmla="*/ 63122 w 185853"/>
                <a:gd name="connsiteY4" fmla="*/ 10298 h 213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53" h="213731">
                  <a:moveTo>
                    <a:pt x="63122" y="10298"/>
                  </a:moveTo>
                  <a:cubicBezTo>
                    <a:pt x="17773" y="24889"/>
                    <a:pt x="-4807" y="80738"/>
                    <a:pt x="12756" y="135193"/>
                  </a:cubicBezTo>
                  <a:cubicBezTo>
                    <a:pt x="30225" y="189555"/>
                    <a:pt x="81150" y="221893"/>
                    <a:pt x="126498" y="207304"/>
                  </a:cubicBezTo>
                  <a:cubicBezTo>
                    <a:pt x="171847" y="192714"/>
                    <a:pt x="194427" y="136772"/>
                    <a:pt x="176864" y="82410"/>
                  </a:cubicBezTo>
                  <a:cubicBezTo>
                    <a:pt x="159394" y="28048"/>
                    <a:pt x="108470" y="-4291"/>
                    <a:pt x="63122" y="10298"/>
                  </a:cubicBezTo>
                </a:path>
              </a:pathLst>
            </a:custGeom>
            <a:solidFill>
              <a:srgbClr val="FFFFFF"/>
            </a:solidFill>
            <a:ln w="9289"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7F0EE868-082C-4F05-9452-DC509FB3B4AC}"/>
                </a:ext>
              </a:extLst>
            </p:cNvPr>
            <p:cNvSpPr/>
            <p:nvPr/>
          </p:nvSpPr>
          <p:spPr>
            <a:xfrm>
              <a:off x="12522107" y="10430279"/>
              <a:ext cx="817851" cy="111525"/>
            </a:xfrm>
            <a:custGeom>
              <a:avLst/>
              <a:gdLst>
                <a:gd name="connsiteX0" fmla="*/ 768519 w 817756"/>
                <a:gd name="connsiteY0" fmla="*/ 6797 h 111512"/>
                <a:gd name="connsiteX1" fmla="*/ 6797 w 817756"/>
                <a:gd name="connsiteY1" fmla="*/ 6797 h 111512"/>
                <a:gd name="connsiteX2" fmla="*/ 6797 w 817756"/>
                <a:gd name="connsiteY2" fmla="*/ 105020 h 111512"/>
                <a:gd name="connsiteX3" fmla="*/ 817583 w 817756"/>
                <a:gd name="connsiteY3" fmla="*/ 105020 h 111512"/>
                <a:gd name="connsiteX4" fmla="*/ 817583 w 817756"/>
                <a:gd name="connsiteY4" fmla="*/ 55863 h 111512"/>
                <a:gd name="connsiteX5" fmla="*/ 768519 w 817756"/>
                <a:gd name="connsiteY5" fmla="*/ 6797 h 11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756" h="111512">
                  <a:moveTo>
                    <a:pt x="768519" y="6797"/>
                  </a:moveTo>
                  <a:lnTo>
                    <a:pt x="6797" y="6797"/>
                  </a:lnTo>
                  <a:lnTo>
                    <a:pt x="6797" y="105020"/>
                  </a:lnTo>
                  <a:lnTo>
                    <a:pt x="817583" y="105020"/>
                  </a:lnTo>
                  <a:lnTo>
                    <a:pt x="817583" y="55863"/>
                  </a:lnTo>
                  <a:cubicBezTo>
                    <a:pt x="817583" y="28914"/>
                    <a:pt x="795560" y="6797"/>
                    <a:pt x="768519" y="6797"/>
                  </a:cubicBezTo>
                </a:path>
              </a:pathLst>
            </a:custGeom>
            <a:solidFill>
              <a:srgbClr val="DFF2FC"/>
            </a:solidFill>
            <a:ln w="9289"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0D7DFCB-99BF-4BAB-B14F-ABBB89CB8EEE}"/>
                </a:ext>
              </a:extLst>
            </p:cNvPr>
            <p:cNvSpPr/>
            <p:nvPr/>
          </p:nvSpPr>
          <p:spPr>
            <a:xfrm>
              <a:off x="10718468" y="11349061"/>
              <a:ext cx="975845" cy="855026"/>
            </a:xfrm>
            <a:custGeom>
              <a:avLst/>
              <a:gdLst>
                <a:gd name="connsiteX0" fmla="*/ 975373 w 975731"/>
                <a:gd name="connsiteY0" fmla="*/ 458421 h 854926"/>
                <a:gd name="connsiteX1" fmla="*/ 379154 w 975731"/>
                <a:gd name="connsiteY1" fmla="*/ 585545 h 854926"/>
                <a:gd name="connsiteX2" fmla="*/ 342542 w 975731"/>
                <a:gd name="connsiteY2" fmla="*/ 744171 h 854926"/>
                <a:gd name="connsiteX3" fmla="*/ 231865 w 975731"/>
                <a:gd name="connsiteY3" fmla="*/ 852617 h 854926"/>
                <a:gd name="connsiteX4" fmla="*/ 169605 w 975731"/>
                <a:gd name="connsiteY4" fmla="*/ 851130 h 854926"/>
                <a:gd name="connsiteX5" fmla="*/ 6797 w 975731"/>
                <a:gd name="connsiteY5" fmla="*/ 223502 h 854926"/>
                <a:gd name="connsiteX6" fmla="*/ 791843 w 975731"/>
                <a:gd name="connsiteY6" fmla="*/ 6797 h 854926"/>
                <a:gd name="connsiteX7" fmla="*/ 975373 w 975731"/>
                <a:gd name="connsiteY7" fmla="*/ 458421 h 854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731" h="854926">
                  <a:moveTo>
                    <a:pt x="975373" y="458421"/>
                  </a:moveTo>
                  <a:lnTo>
                    <a:pt x="379154" y="585545"/>
                  </a:lnTo>
                  <a:cubicBezTo>
                    <a:pt x="379154" y="585545"/>
                    <a:pt x="367631" y="666949"/>
                    <a:pt x="342542" y="744171"/>
                  </a:cubicBezTo>
                  <a:cubicBezTo>
                    <a:pt x="317544" y="821394"/>
                    <a:pt x="281396" y="853453"/>
                    <a:pt x="231865" y="852617"/>
                  </a:cubicBezTo>
                  <a:cubicBezTo>
                    <a:pt x="182336" y="851781"/>
                    <a:pt x="169605" y="851130"/>
                    <a:pt x="169605" y="851130"/>
                  </a:cubicBezTo>
                  <a:lnTo>
                    <a:pt x="6797" y="223502"/>
                  </a:lnTo>
                  <a:lnTo>
                    <a:pt x="791843" y="6797"/>
                  </a:lnTo>
                  <a:lnTo>
                    <a:pt x="975373" y="458421"/>
                  </a:lnTo>
                  <a:close/>
                </a:path>
              </a:pathLst>
            </a:custGeom>
            <a:solidFill>
              <a:srgbClr val="F9C4C7"/>
            </a:solidFill>
            <a:ln w="9289"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38AA6D5E-3074-4D93-A28C-D1D312EEF23A}"/>
                </a:ext>
              </a:extLst>
            </p:cNvPr>
            <p:cNvSpPr/>
            <p:nvPr/>
          </p:nvSpPr>
          <p:spPr>
            <a:xfrm>
              <a:off x="11045515" y="10559912"/>
              <a:ext cx="2825303" cy="1412651"/>
            </a:xfrm>
            <a:custGeom>
              <a:avLst/>
              <a:gdLst>
                <a:gd name="connsiteX0" fmla="*/ 2320397 w 2824975"/>
                <a:gd name="connsiteY0" fmla="*/ 7185 h 1412487"/>
                <a:gd name="connsiteX1" fmla="*/ 6797 w 2824975"/>
                <a:gd name="connsiteY1" fmla="*/ 755339 h 1412487"/>
                <a:gd name="connsiteX2" fmla="*/ 486950 w 2824975"/>
                <a:gd name="connsiteY2" fmla="*/ 1413539 h 1412487"/>
                <a:gd name="connsiteX3" fmla="*/ 2119767 w 2824975"/>
                <a:gd name="connsiteY3" fmla="*/ 1109855 h 1412487"/>
                <a:gd name="connsiteX4" fmla="*/ 2559405 w 2824975"/>
                <a:gd name="connsiteY4" fmla="*/ 1003360 h 1412487"/>
                <a:gd name="connsiteX5" fmla="*/ 2320397 w 2824975"/>
                <a:gd name="connsiteY5" fmla="*/ 7185 h 141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4975" h="1412487">
                  <a:moveTo>
                    <a:pt x="2320397" y="7185"/>
                  </a:moveTo>
                  <a:cubicBezTo>
                    <a:pt x="2011043" y="21960"/>
                    <a:pt x="6797" y="755339"/>
                    <a:pt x="6797" y="755339"/>
                  </a:cubicBezTo>
                  <a:lnTo>
                    <a:pt x="486950" y="1413539"/>
                  </a:lnTo>
                  <a:lnTo>
                    <a:pt x="2119767" y="1109855"/>
                  </a:lnTo>
                  <a:cubicBezTo>
                    <a:pt x="2183515" y="1096752"/>
                    <a:pt x="2461459" y="1059488"/>
                    <a:pt x="2559405" y="1003360"/>
                  </a:cubicBezTo>
                  <a:cubicBezTo>
                    <a:pt x="3095221" y="696051"/>
                    <a:pt x="2722584" y="-12144"/>
                    <a:pt x="2320397" y="7185"/>
                  </a:cubicBezTo>
                </a:path>
              </a:pathLst>
            </a:custGeom>
            <a:solidFill>
              <a:srgbClr val="092978"/>
            </a:solidFill>
            <a:ln w="9289"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92DABDF7-855A-4CE8-917F-83D965E97D60}"/>
                </a:ext>
              </a:extLst>
            </p:cNvPr>
            <p:cNvSpPr/>
            <p:nvPr/>
          </p:nvSpPr>
          <p:spPr>
            <a:xfrm>
              <a:off x="10574322" y="5447617"/>
              <a:ext cx="1728639" cy="2490727"/>
            </a:xfrm>
            <a:custGeom>
              <a:avLst/>
              <a:gdLst>
                <a:gd name="connsiteX0" fmla="*/ 1541763 w 1728438"/>
                <a:gd name="connsiteY0" fmla="*/ 1388991 h 2490439"/>
                <a:gd name="connsiteX1" fmla="*/ 1168847 w 1728438"/>
                <a:gd name="connsiteY1" fmla="*/ 2073118 h 2490439"/>
                <a:gd name="connsiteX2" fmla="*/ 1061330 w 1728438"/>
                <a:gd name="connsiteY2" fmla="*/ 2131197 h 2490439"/>
                <a:gd name="connsiteX3" fmla="*/ 663696 w 1728438"/>
                <a:gd name="connsiteY3" fmla="*/ 2126551 h 2490439"/>
                <a:gd name="connsiteX4" fmla="*/ 559339 w 1728438"/>
                <a:gd name="connsiteY4" fmla="*/ 2064476 h 2490439"/>
                <a:gd name="connsiteX5" fmla="*/ 125093 w 1728438"/>
                <a:gd name="connsiteY5" fmla="*/ 1290302 h 2490439"/>
                <a:gd name="connsiteX6" fmla="*/ 6797 w 1728438"/>
                <a:gd name="connsiteY6" fmla="*/ 859028 h 2490439"/>
                <a:gd name="connsiteX7" fmla="*/ 867671 w 1728438"/>
                <a:gd name="connsiteY7" fmla="*/ 6797 h 2490439"/>
                <a:gd name="connsiteX8" fmla="*/ 1728545 w 1728438"/>
                <a:gd name="connsiteY8" fmla="*/ 859028 h 2490439"/>
                <a:gd name="connsiteX9" fmla="*/ 1611272 w 1728438"/>
                <a:gd name="connsiteY9" fmla="*/ 1288537 h 2490439"/>
                <a:gd name="connsiteX10" fmla="*/ 1541763 w 1728438"/>
                <a:gd name="connsiteY10" fmla="*/ 1388991 h 2490439"/>
                <a:gd name="connsiteX11" fmla="*/ 666019 w 1728438"/>
                <a:gd name="connsiteY11" fmla="*/ 2234067 h 2490439"/>
                <a:gd name="connsiteX12" fmla="*/ 1059658 w 1728438"/>
                <a:gd name="connsiteY12" fmla="*/ 2234067 h 2490439"/>
                <a:gd name="connsiteX13" fmla="*/ 1104449 w 1728438"/>
                <a:gd name="connsiteY13" fmla="*/ 2278858 h 2490439"/>
                <a:gd name="connsiteX14" fmla="*/ 1104449 w 1728438"/>
                <a:gd name="connsiteY14" fmla="*/ 2278858 h 2490439"/>
                <a:gd name="connsiteX15" fmla="*/ 1059658 w 1728438"/>
                <a:gd name="connsiteY15" fmla="*/ 2323649 h 2490439"/>
                <a:gd name="connsiteX16" fmla="*/ 666019 w 1728438"/>
                <a:gd name="connsiteY16" fmla="*/ 2323649 h 2490439"/>
                <a:gd name="connsiteX17" fmla="*/ 621229 w 1728438"/>
                <a:gd name="connsiteY17" fmla="*/ 2278858 h 2490439"/>
                <a:gd name="connsiteX18" fmla="*/ 621229 w 1728438"/>
                <a:gd name="connsiteY18" fmla="*/ 2278858 h 2490439"/>
                <a:gd name="connsiteX19" fmla="*/ 666019 w 1728438"/>
                <a:gd name="connsiteY19" fmla="*/ 2234067 h 2490439"/>
                <a:gd name="connsiteX20" fmla="*/ 700031 w 1728438"/>
                <a:gd name="connsiteY20" fmla="*/ 1290581 h 2490439"/>
                <a:gd name="connsiteX21" fmla="*/ 689902 w 1728438"/>
                <a:gd name="connsiteY21" fmla="*/ 1219028 h 2490439"/>
                <a:gd name="connsiteX22" fmla="*/ 656913 w 1728438"/>
                <a:gd name="connsiteY22" fmla="*/ 1194959 h 2490439"/>
                <a:gd name="connsiteX23" fmla="*/ 622437 w 1728438"/>
                <a:gd name="connsiteY23" fmla="*/ 1199977 h 2490439"/>
                <a:gd name="connsiteX24" fmla="*/ 591957 w 1728438"/>
                <a:gd name="connsiteY24" fmla="*/ 1225532 h 2490439"/>
                <a:gd name="connsiteX25" fmla="*/ 575416 w 1728438"/>
                <a:gd name="connsiteY25" fmla="*/ 1269301 h 2490439"/>
                <a:gd name="connsiteX26" fmla="*/ 582200 w 1728438"/>
                <a:gd name="connsiteY26" fmla="*/ 1330725 h 2490439"/>
                <a:gd name="connsiteX27" fmla="*/ 1156487 w 1728438"/>
                <a:gd name="connsiteY27" fmla="*/ 1330725 h 2490439"/>
                <a:gd name="connsiteX28" fmla="*/ 1163271 w 1728438"/>
                <a:gd name="connsiteY28" fmla="*/ 1269301 h 2490439"/>
                <a:gd name="connsiteX29" fmla="*/ 1146731 w 1728438"/>
                <a:gd name="connsiteY29" fmla="*/ 1225532 h 2490439"/>
                <a:gd name="connsiteX30" fmla="*/ 1116250 w 1728438"/>
                <a:gd name="connsiteY30" fmla="*/ 1199977 h 2490439"/>
                <a:gd name="connsiteX31" fmla="*/ 1081775 w 1728438"/>
                <a:gd name="connsiteY31" fmla="*/ 1194959 h 2490439"/>
                <a:gd name="connsiteX32" fmla="*/ 1048879 w 1728438"/>
                <a:gd name="connsiteY32" fmla="*/ 1219028 h 2490439"/>
                <a:gd name="connsiteX33" fmla="*/ 1038843 w 1728438"/>
                <a:gd name="connsiteY33" fmla="*/ 1290581 h 2490439"/>
                <a:gd name="connsiteX34" fmla="*/ 1039679 w 1728438"/>
                <a:gd name="connsiteY34" fmla="*/ 1303312 h 2490439"/>
                <a:gd name="connsiteX35" fmla="*/ 982808 w 1728438"/>
                <a:gd name="connsiteY35" fmla="*/ 1308330 h 2490439"/>
                <a:gd name="connsiteX36" fmla="*/ 981970 w 1728438"/>
                <a:gd name="connsiteY36" fmla="*/ 1294949 h 2490439"/>
                <a:gd name="connsiteX37" fmla="*/ 999534 w 1728438"/>
                <a:gd name="connsiteY37" fmla="*/ 1187246 h 2490439"/>
                <a:gd name="connsiteX38" fmla="*/ 1072574 w 1728438"/>
                <a:gd name="connsiteY38" fmla="*/ 1132234 h 2490439"/>
                <a:gd name="connsiteX39" fmla="*/ 1138088 w 1728438"/>
                <a:gd name="connsiteY39" fmla="*/ 1141247 h 2490439"/>
                <a:gd name="connsiteX40" fmla="*/ 1191335 w 1728438"/>
                <a:gd name="connsiteY40" fmla="*/ 1185760 h 2490439"/>
                <a:gd name="connsiteX41" fmla="*/ 1219864 w 1728438"/>
                <a:gd name="connsiteY41" fmla="*/ 1260287 h 2490439"/>
                <a:gd name="connsiteX42" fmla="*/ 1210385 w 1728438"/>
                <a:gd name="connsiteY42" fmla="*/ 1351541 h 2490439"/>
                <a:gd name="connsiteX43" fmla="*/ 1048599 w 1728438"/>
                <a:gd name="connsiteY43" fmla="*/ 1444282 h 2490439"/>
                <a:gd name="connsiteX44" fmla="*/ 1048599 w 1728438"/>
                <a:gd name="connsiteY44" fmla="*/ 1822122 h 2490439"/>
                <a:gd name="connsiteX45" fmla="*/ 989777 w 1728438"/>
                <a:gd name="connsiteY45" fmla="*/ 1822122 h 2490439"/>
                <a:gd name="connsiteX46" fmla="*/ 989777 w 1728438"/>
                <a:gd name="connsiteY46" fmla="*/ 1453946 h 2490439"/>
                <a:gd name="connsiteX47" fmla="*/ 744636 w 1728438"/>
                <a:gd name="connsiteY47" fmla="*/ 1453389 h 2490439"/>
                <a:gd name="connsiteX48" fmla="*/ 744636 w 1728438"/>
                <a:gd name="connsiteY48" fmla="*/ 1822122 h 2490439"/>
                <a:gd name="connsiteX49" fmla="*/ 690181 w 1728438"/>
                <a:gd name="connsiteY49" fmla="*/ 1822122 h 2490439"/>
                <a:gd name="connsiteX50" fmla="*/ 690181 w 1728438"/>
                <a:gd name="connsiteY50" fmla="*/ 1444468 h 2490439"/>
                <a:gd name="connsiteX51" fmla="*/ 528395 w 1728438"/>
                <a:gd name="connsiteY51" fmla="*/ 1351727 h 2490439"/>
                <a:gd name="connsiteX52" fmla="*/ 518917 w 1728438"/>
                <a:gd name="connsiteY52" fmla="*/ 1260473 h 2490439"/>
                <a:gd name="connsiteX53" fmla="*/ 547446 w 1728438"/>
                <a:gd name="connsiteY53" fmla="*/ 1185946 h 2490439"/>
                <a:gd name="connsiteX54" fmla="*/ 600693 w 1728438"/>
                <a:gd name="connsiteY54" fmla="*/ 1141433 h 2490439"/>
                <a:gd name="connsiteX55" fmla="*/ 666205 w 1728438"/>
                <a:gd name="connsiteY55" fmla="*/ 1132420 h 2490439"/>
                <a:gd name="connsiteX56" fmla="*/ 739246 w 1728438"/>
                <a:gd name="connsiteY56" fmla="*/ 1187432 h 2490439"/>
                <a:gd name="connsiteX57" fmla="*/ 756809 w 1728438"/>
                <a:gd name="connsiteY57" fmla="*/ 1295135 h 2490439"/>
                <a:gd name="connsiteX58" fmla="*/ 755973 w 1728438"/>
                <a:gd name="connsiteY58" fmla="*/ 1308516 h 2490439"/>
                <a:gd name="connsiteX59" fmla="*/ 699102 w 1728438"/>
                <a:gd name="connsiteY59" fmla="*/ 1303498 h 2490439"/>
                <a:gd name="connsiteX60" fmla="*/ 700031 w 1728438"/>
                <a:gd name="connsiteY60" fmla="*/ 1290581 h 2490439"/>
                <a:gd name="connsiteX61" fmla="*/ 720660 w 1728438"/>
                <a:gd name="connsiteY61" fmla="*/ 2399848 h 2490439"/>
                <a:gd name="connsiteX62" fmla="*/ 1005110 w 1728438"/>
                <a:gd name="connsiteY62" fmla="*/ 2399848 h 2490439"/>
                <a:gd name="connsiteX63" fmla="*/ 1049901 w 1728438"/>
                <a:gd name="connsiteY63" fmla="*/ 2444639 h 2490439"/>
                <a:gd name="connsiteX64" fmla="*/ 1049901 w 1728438"/>
                <a:gd name="connsiteY64" fmla="*/ 2444732 h 2490439"/>
                <a:gd name="connsiteX65" fmla="*/ 1005110 w 1728438"/>
                <a:gd name="connsiteY65" fmla="*/ 2489523 h 2490439"/>
                <a:gd name="connsiteX66" fmla="*/ 720660 w 1728438"/>
                <a:gd name="connsiteY66" fmla="*/ 2489523 h 2490439"/>
                <a:gd name="connsiteX67" fmla="*/ 675870 w 1728438"/>
                <a:gd name="connsiteY67" fmla="*/ 2444732 h 2490439"/>
                <a:gd name="connsiteX68" fmla="*/ 675870 w 1728438"/>
                <a:gd name="connsiteY68" fmla="*/ 2444639 h 2490439"/>
                <a:gd name="connsiteX69" fmla="*/ 720660 w 1728438"/>
                <a:gd name="connsiteY69" fmla="*/ 2399848 h 249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28438" h="2490439">
                  <a:moveTo>
                    <a:pt x="1541763" y="1388991"/>
                  </a:moveTo>
                  <a:cubicBezTo>
                    <a:pt x="1385180" y="1595753"/>
                    <a:pt x="1224603" y="1873883"/>
                    <a:pt x="1168847" y="2073118"/>
                  </a:cubicBezTo>
                  <a:cubicBezTo>
                    <a:pt x="1158625" y="2109545"/>
                    <a:pt x="1117552" y="2124971"/>
                    <a:pt x="1061330" y="2131197"/>
                  </a:cubicBezTo>
                  <a:cubicBezTo>
                    <a:pt x="968311" y="2141512"/>
                    <a:pt x="754765" y="2140304"/>
                    <a:pt x="663696" y="2126551"/>
                  </a:cubicBezTo>
                  <a:cubicBezTo>
                    <a:pt x="609056" y="2118280"/>
                    <a:pt x="569562" y="2100996"/>
                    <a:pt x="559339" y="2064476"/>
                  </a:cubicBezTo>
                  <a:cubicBezTo>
                    <a:pt x="506279" y="1874719"/>
                    <a:pt x="120260" y="1288723"/>
                    <a:pt x="125093" y="1290302"/>
                  </a:cubicBezTo>
                  <a:cubicBezTo>
                    <a:pt x="50008" y="1163736"/>
                    <a:pt x="6797" y="1016447"/>
                    <a:pt x="6797" y="859028"/>
                  </a:cubicBezTo>
                  <a:cubicBezTo>
                    <a:pt x="6797" y="388354"/>
                    <a:pt x="392257" y="6797"/>
                    <a:pt x="867671" y="6797"/>
                  </a:cubicBezTo>
                  <a:cubicBezTo>
                    <a:pt x="1343085" y="6797"/>
                    <a:pt x="1728545" y="388354"/>
                    <a:pt x="1728545" y="859028"/>
                  </a:cubicBezTo>
                  <a:cubicBezTo>
                    <a:pt x="1728545" y="1015704"/>
                    <a:pt x="1685799" y="1162435"/>
                    <a:pt x="1611272" y="1288537"/>
                  </a:cubicBezTo>
                  <a:cubicBezTo>
                    <a:pt x="1586553" y="1322455"/>
                    <a:pt x="1568990" y="1355072"/>
                    <a:pt x="1541763" y="1388991"/>
                  </a:cubicBezTo>
                  <a:moveTo>
                    <a:pt x="666019" y="2234067"/>
                  </a:moveTo>
                  <a:lnTo>
                    <a:pt x="1059658" y="2234067"/>
                  </a:lnTo>
                  <a:cubicBezTo>
                    <a:pt x="1084283" y="2234067"/>
                    <a:pt x="1104449" y="2254232"/>
                    <a:pt x="1104449" y="2278858"/>
                  </a:cubicBezTo>
                  <a:lnTo>
                    <a:pt x="1104449" y="2278858"/>
                  </a:lnTo>
                  <a:cubicBezTo>
                    <a:pt x="1104449" y="2303483"/>
                    <a:pt x="1084283" y="2323649"/>
                    <a:pt x="1059658" y="2323649"/>
                  </a:cubicBezTo>
                  <a:lnTo>
                    <a:pt x="666019" y="2323649"/>
                  </a:lnTo>
                  <a:cubicBezTo>
                    <a:pt x="641395" y="2323649"/>
                    <a:pt x="621229" y="2303483"/>
                    <a:pt x="621229" y="2278858"/>
                  </a:cubicBezTo>
                  <a:lnTo>
                    <a:pt x="621229" y="2278858"/>
                  </a:lnTo>
                  <a:cubicBezTo>
                    <a:pt x="621229" y="2254232"/>
                    <a:pt x="641395" y="2234067"/>
                    <a:pt x="666019" y="2234067"/>
                  </a:cubicBezTo>
                  <a:close/>
                  <a:moveTo>
                    <a:pt x="700031" y="1290581"/>
                  </a:moveTo>
                  <a:cubicBezTo>
                    <a:pt x="701425" y="1268279"/>
                    <a:pt x="700403" y="1239286"/>
                    <a:pt x="689902" y="1219028"/>
                  </a:cubicBezTo>
                  <a:cubicBezTo>
                    <a:pt x="682933" y="1205460"/>
                    <a:pt x="672060" y="1197747"/>
                    <a:pt x="656913" y="1194959"/>
                  </a:cubicBezTo>
                  <a:cubicBezTo>
                    <a:pt x="645297" y="1192822"/>
                    <a:pt x="633124" y="1195052"/>
                    <a:pt x="622437" y="1199977"/>
                  </a:cubicBezTo>
                  <a:cubicBezTo>
                    <a:pt x="610171" y="1205553"/>
                    <a:pt x="599764" y="1214660"/>
                    <a:pt x="591957" y="1225532"/>
                  </a:cubicBezTo>
                  <a:cubicBezTo>
                    <a:pt x="582757" y="1238356"/>
                    <a:pt x="577368" y="1253596"/>
                    <a:pt x="575416" y="1269301"/>
                  </a:cubicBezTo>
                  <a:cubicBezTo>
                    <a:pt x="572815" y="1289930"/>
                    <a:pt x="575974" y="1311025"/>
                    <a:pt x="582200" y="1330725"/>
                  </a:cubicBezTo>
                  <a:cubicBezTo>
                    <a:pt x="608405" y="1413895"/>
                    <a:pt x="1130376" y="1413895"/>
                    <a:pt x="1156487" y="1330725"/>
                  </a:cubicBezTo>
                  <a:cubicBezTo>
                    <a:pt x="1162714" y="1311025"/>
                    <a:pt x="1165873" y="1289930"/>
                    <a:pt x="1163271" y="1269301"/>
                  </a:cubicBezTo>
                  <a:cubicBezTo>
                    <a:pt x="1161320" y="1253596"/>
                    <a:pt x="1155930" y="1238449"/>
                    <a:pt x="1146731" y="1225532"/>
                  </a:cubicBezTo>
                  <a:cubicBezTo>
                    <a:pt x="1138924" y="1214660"/>
                    <a:pt x="1128423" y="1205553"/>
                    <a:pt x="1116250" y="1199977"/>
                  </a:cubicBezTo>
                  <a:cubicBezTo>
                    <a:pt x="1105564" y="1195052"/>
                    <a:pt x="1093391" y="1192822"/>
                    <a:pt x="1081775" y="1194959"/>
                  </a:cubicBezTo>
                  <a:cubicBezTo>
                    <a:pt x="1066721" y="1197654"/>
                    <a:pt x="1055848" y="1205460"/>
                    <a:pt x="1048879" y="1219028"/>
                  </a:cubicBezTo>
                  <a:cubicBezTo>
                    <a:pt x="1038471" y="1239286"/>
                    <a:pt x="1037449" y="1268372"/>
                    <a:pt x="1038843" y="1290581"/>
                  </a:cubicBezTo>
                  <a:lnTo>
                    <a:pt x="1039679" y="1303312"/>
                  </a:lnTo>
                  <a:lnTo>
                    <a:pt x="982808" y="1308330"/>
                  </a:lnTo>
                  <a:lnTo>
                    <a:pt x="981970" y="1294949"/>
                  </a:lnTo>
                  <a:cubicBezTo>
                    <a:pt x="979740" y="1259450"/>
                    <a:pt x="982901" y="1219306"/>
                    <a:pt x="999534" y="1187246"/>
                  </a:cubicBezTo>
                  <a:cubicBezTo>
                    <a:pt x="1014867" y="1157602"/>
                    <a:pt x="1039307" y="1138367"/>
                    <a:pt x="1072574" y="1132234"/>
                  </a:cubicBezTo>
                  <a:cubicBezTo>
                    <a:pt x="1094691" y="1128145"/>
                    <a:pt x="1117738" y="1131862"/>
                    <a:pt x="1138088" y="1141247"/>
                  </a:cubicBezTo>
                  <a:cubicBezTo>
                    <a:pt x="1159369" y="1151005"/>
                    <a:pt x="1177675" y="1166802"/>
                    <a:pt x="1191335" y="1185760"/>
                  </a:cubicBezTo>
                  <a:cubicBezTo>
                    <a:pt x="1207133" y="1207783"/>
                    <a:pt x="1216519" y="1233431"/>
                    <a:pt x="1219864" y="1260287"/>
                  </a:cubicBezTo>
                  <a:cubicBezTo>
                    <a:pt x="1223673" y="1290953"/>
                    <a:pt x="1219585" y="1322083"/>
                    <a:pt x="1210385" y="1351541"/>
                  </a:cubicBezTo>
                  <a:cubicBezTo>
                    <a:pt x="1196353" y="1395960"/>
                    <a:pt x="1132327" y="1426812"/>
                    <a:pt x="1048599" y="1444282"/>
                  </a:cubicBezTo>
                  <a:lnTo>
                    <a:pt x="1048599" y="1822122"/>
                  </a:lnTo>
                  <a:lnTo>
                    <a:pt x="989777" y="1822122"/>
                  </a:lnTo>
                  <a:lnTo>
                    <a:pt x="989777" y="1453946"/>
                  </a:lnTo>
                  <a:cubicBezTo>
                    <a:pt x="911160" y="1463796"/>
                    <a:pt x="822973" y="1463703"/>
                    <a:pt x="744636" y="1453389"/>
                  </a:cubicBezTo>
                  <a:lnTo>
                    <a:pt x="744636" y="1822122"/>
                  </a:lnTo>
                  <a:lnTo>
                    <a:pt x="690181" y="1822122"/>
                  </a:lnTo>
                  <a:lnTo>
                    <a:pt x="690181" y="1444468"/>
                  </a:lnTo>
                  <a:cubicBezTo>
                    <a:pt x="606454" y="1426997"/>
                    <a:pt x="542334" y="1396146"/>
                    <a:pt x="528395" y="1351727"/>
                  </a:cubicBezTo>
                  <a:cubicBezTo>
                    <a:pt x="519196" y="1322269"/>
                    <a:pt x="515013" y="1291231"/>
                    <a:pt x="518917" y="1260473"/>
                  </a:cubicBezTo>
                  <a:cubicBezTo>
                    <a:pt x="522262" y="1233617"/>
                    <a:pt x="531647" y="1207969"/>
                    <a:pt x="547446" y="1185946"/>
                  </a:cubicBezTo>
                  <a:cubicBezTo>
                    <a:pt x="561106" y="1166988"/>
                    <a:pt x="579412" y="1151191"/>
                    <a:pt x="600693" y="1141433"/>
                  </a:cubicBezTo>
                  <a:cubicBezTo>
                    <a:pt x="621043" y="1132048"/>
                    <a:pt x="643996" y="1128331"/>
                    <a:pt x="666205" y="1132420"/>
                  </a:cubicBezTo>
                  <a:cubicBezTo>
                    <a:pt x="699474" y="1138460"/>
                    <a:pt x="723914" y="1157789"/>
                    <a:pt x="739246" y="1187432"/>
                  </a:cubicBezTo>
                  <a:cubicBezTo>
                    <a:pt x="755787" y="1219492"/>
                    <a:pt x="759039" y="1259637"/>
                    <a:pt x="756809" y="1295135"/>
                  </a:cubicBezTo>
                  <a:lnTo>
                    <a:pt x="755973" y="1308516"/>
                  </a:lnTo>
                  <a:lnTo>
                    <a:pt x="699102" y="1303498"/>
                  </a:lnTo>
                  <a:lnTo>
                    <a:pt x="700031" y="1290581"/>
                  </a:lnTo>
                  <a:close/>
                  <a:moveTo>
                    <a:pt x="720660" y="2399848"/>
                  </a:moveTo>
                  <a:lnTo>
                    <a:pt x="1005110" y="2399848"/>
                  </a:lnTo>
                  <a:cubicBezTo>
                    <a:pt x="1029735" y="2399848"/>
                    <a:pt x="1049901" y="2420014"/>
                    <a:pt x="1049901" y="2444639"/>
                  </a:cubicBezTo>
                  <a:lnTo>
                    <a:pt x="1049901" y="2444732"/>
                  </a:lnTo>
                  <a:cubicBezTo>
                    <a:pt x="1049901" y="2469358"/>
                    <a:pt x="1029735" y="2489523"/>
                    <a:pt x="1005110" y="2489523"/>
                  </a:cubicBezTo>
                  <a:lnTo>
                    <a:pt x="720660" y="2489523"/>
                  </a:lnTo>
                  <a:cubicBezTo>
                    <a:pt x="696036" y="2489523"/>
                    <a:pt x="675870" y="2469358"/>
                    <a:pt x="675870" y="2444732"/>
                  </a:cubicBezTo>
                  <a:lnTo>
                    <a:pt x="675870" y="2444639"/>
                  </a:lnTo>
                  <a:cubicBezTo>
                    <a:pt x="675777" y="2420014"/>
                    <a:pt x="696036" y="2399848"/>
                    <a:pt x="720660" y="2399848"/>
                  </a:cubicBezTo>
                  <a:close/>
                </a:path>
              </a:pathLst>
            </a:custGeom>
            <a:solidFill>
              <a:srgbClr val="EE8C21"/>
            </a:solidFill>
            <a:ln w="9289"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24B0DAC0-EB21-45EE-B3DC-95A29B9EBD5B}"/>
                </a:ext>
              </a:extLst>
            </p:cNvPr>
            <p:cNvSpPr/>
            <p:nvPr/>
          </p:nvSpPr>
          <p:spPr>
            <a:xfrm>
              <a:off x="10693003" y="5566298"/>
              <a:ext cx="1496295" cy="1905220"/>
            </a:xfrm>
            <a:custGeom>
              <a:avLst/>
              <a:gdLst>
                <a:gd name="connsiteX0" fmla="*/ 353506 w 1496121"/>
                <a:gd name="connsiteY0" fmla="*/ 1509703 h 1904999"/>
                <a:gd name="connsiteX1" fmla="*/ 194230 w 1496121"/>
                <a:gd name="connsiteY1" fmla="*/ 1248207 h 1904999"/>
                <a:gd name="connsiteX2" fmla="*/ 130389 w 1496121"/>
                <a:gd name="connsiteY2" fmla="*/ 1147939 h 1904999"/>
                <a:gd name="connsiteX3" fmla="*/ 108458 w 1496121"/>
                <a:gd name="connsiteY3" fmla="*/ 1110954 h 1904999"/>
                <a:gd name="connsiteX4" fmla="*/ 6797 w 1496121"/>
                <a:gd name="connsiteY4" fmla="*/ 740269 h 1904999"/>
                <a:gd name="connsiteX5" fmla="*/ 748910 w 1496121"/>
                <a:gd name="connsiteY5" fmla="*/ 6797 h 1904999"/>
                <a:gd name="connsiteX6" fmla="*/ 1491024 w 1496121"/>
                <a:gd name="connsiteY6" fmla="*/ 740269 h 1904999"/>
                <a:gd name="connsiteX7" fmla="*/ 1392801 w 1496121"/>
                <a:gd name="connsiteY7" fmla="*/ 1105007 h 1904999"/>
                <a:gd name="connsiteX8" fmla="*/ 1330446 w 1496121"/>
                <a:gd name="connsiteY8" fmla="*/ 1195796 h 1904999"/>
                <a:gd name="connsiteX9" fmla="*/ 1329331 w 1496121"/>
                <a:gd name="connsiteY9" fmla="*/ 1197190 h 1904999"/>
                <a:gd name="connsiteX10" fmla="*/ 1328309 w 1496121"/>
                <a:gd name="connsiteY10" fmla="*/ 1198584 h 1904999"/>
                <a:gd name="connsiteX11" fmla="*/ 944522 w 1496121"/>
                <a:gd name="connsiteY11" fmla="*/ 1892376 h 1904999"/>
                <a:gd name="connsiteX12" fmla="*/ 929375 w 1496121"/>
                <a:gd name="connsiteY12" fmla="*/ 1894420 h 1904999"/>
                <a:gd name="connsiteX13" fmla="*/ 745658 w 1496121"/>
                <a:gd name="connsiteY13" fmla="*/ 1900367 h 1904999"/>
                <a:gd name="connsiteX14" fmla="*/ 562592 w 1496121"/>
                <a:gd name="connsiteY14" fmla="*/ 1890331 h 1904999"/>
                <a:gd name="connsiteX15" fmla="*/ 546795 w 1496121"/>
                <a:gd name="connsiteY15" fmla="*/ 1887450 h 1904999"/>
                <a:gd name="connsiteX16" fmla="*/ 475333 w 1496121"/>
                <a:gd name="connsiteY16" fmla="*/ 1728452 h 1904999"/>
                <a:gd name="connsiteX17" fmla="*/ 353506 w 1496121"/>
                <a:gd name="connsiteY17" fmla="*/ 1509703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96121" h="1904999">
                  <a:moveTo>
                    <a:pt x="353506" y="1509703"/>
                  </a:moveTo>
                  <a:cubicBezTo>
                    <a:pt x="301747" y="1421701"/>
                    <a:pt x="248314" y="1334722"/>
                    <a:pt x="194230" y="1248207"/>
                  </a:cubicBezTo>
                  <a:cubicBezTo>
                    <a:pt x="173507" y="1215218"/>
                    <a:pt x="151206" y="1181485"/>
                    <a:pt x="130389" y="1147939"/>
                  </a:cubicBezTo>
                  <a:lnTo>
                    <a:pt x="108458" y="1110954"/>
                  </a:lnTo>
                  <a:cubicBezTo>
                    <a:pt x="41644" y="998419"/>
                    <a:pt x="6797" y="871202"/>
                    <a:pt x="6797" y="740269"/>
                  </a:cubicBezTo>
                  <a:cubicBezTo>
                    <a:pt x="6797" y="331762"/>
                    <a:pt x="342542" y="6797"/>
                    <a:pt x="748910" y="6797"/>
                  </a:cubicBezTo>
                  <a:cubicBezTo>
                    <a:pt x="1155372" y="6797"/>
                    <a:pt x="1491024" y="331762"/>
                    <a:pt x="1491024" y="740269"/>
                  </a:cubicBezTo>
                  <a:cubicBezTo>
                    <a:pt x="1491024" y="868879"/>
                    <a:pt x="1457478" y="993959"/>
                    <a:pt x="1392801" y="1105007"/>
                  </a:cubicBezTo>
                  <a:cubicBezTo>
                    <a:pt x="1371706" y="1134929"/>
                    <a:pt x="1353214" y="1167546"/>
                    <a:pt x="1330446" y="1195796"/>
                  </a:cubicBezTo>
                  <a:lnTo>
                    <a:pt x="1329331" y="1197190"/>
                  </a:lnTo>
                  <a:lnTo>
                    <a:pt x="1328309" y="1198584"/>
                  </a:lnTo>
                  <a:cubicBezTo>
                    <a:pt x="1184365" y="1388619"/>
                    <a:pt x="1016818" y="1660709"/>
                    <a:pt x="944522" y="1892376"/>
                  </a:cubicBezTo>
                  <a:cubicBezTo>
                    <a:pt x="938852" y="1893305"/>
                    <a:pt x="933277" y="1893955"/>
                    <a:pt x="929375" y="1894420"/>
                  </a:cubicBezTo>
                  <a:cubicBezTo>
                    <a:pt x="870365" y="1900925"/>
                    <a:pt x="805039" y="1900925"/>
                    <a:pt x="745658" y="1900367"/>
                  </a:cubicBezTo>
                  <a:cubicBezTo>
                    <a:pt x="687393" y="1899903"/>
                    <a:pt x="620114" y="1899066"/>
                    <a:pt x="562592" y="1890331"/>
                  </a:cubicBezTo>
                  <a:cubicBezTo>
                    <a:pt x="558689" y="1889681"/>
                    <a:pt x="552556" y="1888751"/>
                    <a:pt x="546795" y="1887450"/>
                  </a:cubicBezTo>
                  <a:cubicBezTo>
                    <a:pt x="528488" y="1833460"/>
                    <a:pt x="500703" y="1777611"/>
                    <a:pt x="475333" y="1728452"/>
                  </a:cubicBezTo>
                  <a:cubicBezTo>
                    <a:pt x="437233" y="1654390"/>
                    <a:pt x="395788" y="1581535"/>
                    <a:pt x="353506" y="1509703"/>
                  </a:cubicBezTo>
                </a:path>
              </a:pathLst>
            </a:custGeom>
            <a:solidFill>
              <a:srgbClr val="EE8C21"/>
            </a:solidFill>
            <a:ln w="9289"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7995922-1C51-4D49-AA11-EEAC5B99412A}"/>
                </a:ext>
              </a:extLst>
            </p:cNvPr>
            <p:cNvSpPr/>
            <p:nvPr/>
          </p:nvSpPr>
          <p:spPr>
            <a:xfrm>
              <a:off x="11085081" y="6571630"/>
              <a:ext cx="715620" cy="697032"/>
            </a:xfrm>
            <a:custGeom>
              <a:avLst/>
              <a:gdLst>
                <a:gd name="connsiteX0" fmla="*/ 228639 w 715536"/>
                <a:gd name="connsiteY0" fmla="*/ 63363 h 696951"/>
                <a:gd name="connsiteX1" fmla="*/ 155506 w 715536"/>
                <a:gd name="connsiteY1" fmla="*/ 8444 h 696951"/>
                <a:gd name="connsiteX2" fmla="*/ 89993 w 715536"/>
                <a:gd name="connsiteY2" fmla="*/ 17458 h 696951"/>
                <a:gd name="connsiteX3" fmla="*/ 36746 w 715536"/>
                <a:gd name="connsiteY3" fmla="*/ 61970 h 696951"/>
                <a:gd name="connsiteX4" fmla="*/ 8217 w 715536"/>
                <a:gd name="connsiteY4" fmla="*/ 136497 h 696951"/>
                <a:gd name="connsiteX5" fmla="*/ 17696 w 715536"/>
                <a:gd name="connsiteY5" fmla="*/ 227751 h 696951"/>
                <a:gd name="connsiteX6" fmla="*/ 179482 w 715536"/>
                <a:gd name="connsiteY6" fmla="*/ 320585 h 696951"/>
                <a:gd name="connsiteX7" fmla="*/ 179482 w 715536"/>
                <a:gd name="connsiteY7" fmla="*/ 698426 h 696951"/>
                <a:gd name="connsiteX8" fmla="*/ 233937 w 715536"/>
                <a:gd name="connsiteY8" fmla="*/ 698426 h 696951"/>
                <a:gd name="connsiteX9" fmla="*/ 233937 w 715536"/>
                <a:gd name="connsiteY9" fmla="*/ 329692 h 696951"/>
                <a:gd name="connsiteX10" fmla="*/ 479078 w 715536"/>
                <a:gd name="connsiteY10" fmla="*/ 330157 h 696951"/>
                <a:gd name="connsiteX11" fmla="*/ 479078 w 715536"/>
                <a:gd name="connsiteY11" fmla="*/ 698426 h 696951"/>
                <a:gd name="connsiteX12" fmla="*/ 537807 w 715536"/>
                <a:gd name="connsiteY12" fmla="*/ 698426 h 696951"/>
                <a:gd name="connsiteX13" fmla="*/ 537807 w 715536"/>
                <a:gd name="connsiteY13" fmla="*/ 320585 h 696951"/>
                <a:gd name="connsiteX14" fmla="*/ 699593 w 715536"/>
                <a:gd name="connsiteY14" fmla="*/ 227751 h 696951"/>
                <a:gd name="connsiteX15" fmla="*/ 709072 w 715536"/>
                <a:gd name="connsiteY15" fmla="*/ 136497 h 696951"/>
                <a:gd name="connsiteX16" fmla="*/ 680543 w 715536"/>
                <a:gd name="connsiteY16" fmla="*/ 61970 h 696951"/>
                <a:gd name="connsiteX17" fmla="*/ 627296 w 715536"/>
                <a:gd name="connsiteY17" fmla="*/ 17458 h 696951"/>
                <a:gd name="connsiteX18" fmla="*/ 561783 w 715536"/>
                <a:gd name="connsiteY18" fmla="*/ 8444 h 696951"/>
                <a:gd name="connsiteX19" fmla="*/ 488650 w 715536"/>
                <a:gd name="connsiteY19" fmla="*/ 63363 h 696951"/>
                <a:gd name="connsiteX20" fmla="*/ 471086 w 715536"/>
                <a:gd name="connsiteY20" fmla="*/ 171066 h 696951"/>
                <a:gd name="connsiteX21" fmla="*/ 471922 w 715536"/>
                <a:gd name="connsiteY21" fmla="*/ 184447 h 696951"/>
                <a:gd name="connsiteX22" fmla="*/ 528793 w 715536"/>
                <a:gd name="connsiteY22" fmla="*/ 179429 h 696951"/>
                <a:gd name="connsiteX23" fmla="*/ 528050 w 715536"/>
                <a:gd name="connsiteY23" fmla="*/ 166698 h 696951"/>
                <a:gd name="connsiteX24" fmla="*/ 538086 w 715536"/>
                <a:gd name="connsiteY24" fmla="*/ 95145 h 696951"/>
                <a:gd name="connsiteX25" fmla="*/ 570983 w 715536"/>
                <a:gd name="connsiteY25" fmla="*/ 71076 h 696951"/>
                <a:gd name="connsiteX26" fmla="*/ 605458 w 715536"/>
                <a:gd name="connsiteY26" fmla="*/ 76094 h 696951"/>
                <a:gd name="connsiteX27" fmla="*/ 635938 w 715536"/>
                <a:gd name="connsiteY27" fmla="*/ 101649 h 696951"/>
                <a:gd name="connsiteX28" fmla="*/ 652478 w 715536"/>
                <a:gd name="connsiteY28" fmla="*/ 145418 h 696951"/>
                <a:gd name="connsiteX29" fmla="*/ 645695 w 715536"/>
                <a:gd name="connsiteY29" fmla="*/ 206842 h 696951"/>
                <a:gd name="connsiteX30" fmla="*/ 71408 w 715536"/>
                <a:gd name="connsiteY30" fmla="*/ 206842 h 696951"/>
                <a:gd name="connsiteX31" fmla="*/ 64624 w 715536"/>
                <a:gd name="connsiteY31" fmla="*/ 145418 h 696951"/>
                <a:gd name="connsiteX32" fmla="*/ 81164 w 715536"/>
                <a:gd name="connsiteY32" fmla="*/ 101649 h 696951"/>
                <a:gd name="connsiteX33" fmla="*/ 111645 w 715536"/>
                <a:gd name="connsiteY33" fmla="*/ 76094 h 696951"/>
                <a:gd name="connsiteX34" fmla="*/ 146120 w 715536"/>
                <a:gd name="connsiteY34" fmla="*/ 71076 h 696951"/>
                <a:gd name="connsiteX35" fmla="*/ 179110 w 715536"/>
                <a:gd name="connsiteY35" fmla="*/ 95145 h 696951"/>
                <a:gd name="connsiteX36" fmla="*/ 189145 w 715536"/>
                <a:gd name="connsiteY36" fmla="*/ 166698 h 696951"/>
                <a:gd name="connsiteX37" fmla="*/ 188402 w 715536"/>
                <a:gd name="connsiteY37" fmla="*/ 179429 h 696951"/>
                <a:gd name="connsiteX38" fmla="*/ 245274 w 715536"/>
                <a:gd name="connsiteY38" fmla="*/ 184447 h 696951"/>
                <a:gd name="connsiteX39" fmla="*/ 246110 w 715536"/>
                <a:gd name="connsiteY39" fmla="*/ 171066 h 696951"/>
                <a:gd name="connsiteX40" fmla="*/ 228639 w 715536"/>
                <a:gd name="connsiteY40" fmla="*/ 63363 h 69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5536" h="696951">
                  <a:moveTo>
                    <a:pt x="228639" y="63363"/>
                  </a:moveTo>
                  <a:cubicBezTo>
                    <a:pt x="213307" y="33720"/>
                    <a:pt x="188774" y="14484"/>
                    <a:pt x="155506" y="8444"/>
                  </a:cubicBezTo>
                  <a:cubicBezTo>
                    <a:pt x="133389" y="4355"/>
                    <a:pt x="110344" y="8072"/>
                    <a:pt x="89993" y="17458"/>
                  </a:cubicBezTo>
                  <a:cubicBezTo>
                    <a:pt x="68713" y="27308"/>
                    <a:pt x="50406" y="43012"/>
                    <a:pt x="36746" y="61970"/>
                  </a:cubicBezTo>
                  <a:cubicBezTo>
                    <a:pt x="20948" y="83993"/>
                    <a:pt x="11562" y="109734"/>
                    <a:pt x="8217" y="136497"/>
                  </a:cubicBezTo>
                  <a:cubicBezTo>
                    <a:pt x="4407" y="167163"/>
                    <a:pt x="8496" y="198293"/>
                    <a:pt x="17696" y="227751"/>
                  </a:cubicBezTo>
                  <a:cubicBezTo>
                    <a:pt x="31635" y="272170"/>
                    <a:pt x="95662" y="303115"/>
                    <a:pt x="179482" y="320585"/>
                  </a:cubicBezTo>
                  <a:lnTo>
                    <a:pt x="179482" y="698426"/>
                  </a:lnTo>
                  <a:lnTo>
                    <a:pt x="233937" y="698426"/>
                  </a:lnTo>
                  <a:lnTo>
                    <a:pt x="233937" y="329692"/>
                  </a:lnTo>
                  <a:cubicBezTo>
                    <a:pt x="312273" y="339914"/>
                    <a:pt x="400461" y="340100"/>
                    <a:pt x="479078" y="330157"/>
                  </a:cubicBezTo>
                  <a:lnTo>
                    <a:pt x="479078" y="698426"/>
                  </a:lnTo>
                  <a:lnTo>
                    <a:pt x="537807" y="698426"/>
                  </a:lnTo>
                  <a:lnTo>
                    <a:pt x="537807" y="320585"/>
                  </a:lnTo>
                  <a:cubicBezTo>
                    <a:pt x="621534" y="303115"/>
                    <a:pt x="685654" y="272263"/>
                    <a:pt x="699593" y="227751"/>
                  </a:cubicBezTo>
                  <a:cubicBezTo>
                    <a:pt x="708793" y="198386"/>
                    <a:pt x="712974" y="167163"/>
                    <a:pt x="709072" y="136497"/>
                  </a:cubicBezTo>
                  <a:cubicBezTo>
                    <a:pt x="705726" y="109641"/>
                    <a:pt x="696341" y="83993"/>
                    <a:pt x="680543" y="61970"/>
                  </a:cubicBezTo>
                  <a:cubicBezTo>
                    <a:pt x="666883" y="43012"/>
                    <a:pt x="648576" y="27215"/>
                    <a:pt x="627296" y="17458"/>
                  </a:cubicBezTo>
                  <a:cubicBezTo>
                    <a:pt x="606852" y="8072"/>
                    <a:pt x="583900" y="4448"/>
                    <a:pt x="561783" y="8444"/>
                  </a:cubicBezTo>
                  <a:cubicBezTo>
                    <a:pt x="528514" y="14484"/>
                    <a:pt x="503982" y="33813"/>
                    <a:pt x="488650" y="63363"/>
                  </a:cubicBezTo>
                  <a:cubicBezTo>
                    <a:pt x="472015" y="95516"/>
                    <a:pt x="468856" y="135568"/>
                    <a:pt x="471086" y="171066"/>
                  </a:cubicBezTo>
                  <a:lnTo>
                    <a:pt x="471922" y="184447"/>
                  </a:lnTo>
                  <a:lnTo>
                    <a:pt x="528793" y="179429"/>
                  </a:lnTo>
                  <a:lnTo>
                    <a:pt x="528050" y="166698"/>
                  </a:lnTo>
                  <a:cubicBezTo>
                    <a:pt x="526656" y="144396"/>
                    <a:pt x="527678" y="115310"/>
                    <a:pt x="538086" y="95145"/>
                  </a:cubicBezTo>
                  <a:cubicBezTo>
                    <a:pt x="545149" y="81577"/>
                    <a:pt x="555928" y="73864"/>
                    <a:pt x="570983" y="71076"/>
                  </a:cubicBezTo>
                  <a:cubicBezTo>
                    <a:pt x="582691" y="68939"/>
                    <a:pt x="594864" y="71169"/>
                    <a:pt x="605458" y="76094"/>
                  </a:cubicBezTo>
                  <a:cubicBezTo>
                    <a:pt x="617631" y="81670"/>
                    <a:pt x="628132" y="90777"/>
                    <a:pt x="635938" y="101649"/>
                  </a:cubicBezTo>
                  <a:cubicBezTo>
                    <a:pt x="645138" y="114566"/>
                    <a:pt x="650527" y="129713"/>
                    <a:pt x="652478" y="145418"/>
                  </a:cubicBezTo>
                  <a:cubicBezTo>
                    <a:pt x="655081" y="165955"/>
                    <a:pt x="651828" y="187142"/>
                    <a:pt x="645695" y="206842"/>
                  </a:cubicBezTo>
                  <a:cubicBezTo>
                    <a:pt x="619490" y="290012"/>
                    <a:pt x="97613" y="290012"/>
                    <a:pt x="71408" y="206842"/>
                  </a:cubicBezTo>
                  <a:cubicBezTo>
                    <a:pt x="65181" y="187142"/>
                    <a:pt x="62115" y="166047"/>
                    <a:pt x="64624" y="145418"/>
                  </a:cubicBezTo>
                  <a:cubicBezTo>
                    <a:pt x="66575" y="129713"/>
                    <a:pt x="71965" y="114566"/>
                    <a:pt x="81164" y="101649"/>
                  </a:cubicBezTo>
                  <a:cubicBezTo>
                    <a:pt x="88971" y="90777"/>
                    <a:pt x="99379" y="81670"/>
                    <a:pt x="111645" y="76094"/>
                  </a:cubicBezTo>
                  <a:cubicBezTo>
                    <a:pt x="122239" y="71169"/>
                    <a:pt x="134411" y="68939"/>
                    <a:pt x="146120" y="71076"/>
                  </a:cubicBezTo>
                  <a:cubicBezTo>
                    <a:pt x="161174" y="73864"/>
                    <a:pt x="172047" y="81577"/>
                    <a:pt x="179110" y="95145"/>
                  </a:cubicBezTo>
                  <a:cubicBezTo>
                    <a:pt x="189610" y="115403"/>
                    <a:pt x="190540" y="144396"/>
                    <a:pt x="189145" y="166698"/>
                  </a:cubicBezTo>
                  <a:lnTo>
                    <a:pt x="188402" y="179429"/>
                  </a:lnTo>
                  <a:lnTo>
                    <a:pt x="245274" y="184447"/>
                  </a:lnTo>
                  <a:lnTo>
                    <a:pt x="246110" y="171066"/>
                  </a:lnTo>
                  <a:cubicBezTo>
                    <a:pt x="248526" y="135661"/>
                    <a:pt x="245274" y="95516"/>
                    <a:pt x="228639" y="63363"/>
                  </a:cubicBezTo>
                </a:path>
              </a:pathLst>
            </a:custGeom>
            <a:solidFill>
              <a:srgbClr val="FFFFFF"/>
            </a:solidFill>
            <a:ln w="9289"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FF28354C-FEE7-4B2A-B09B-A04E69FDAAFD}"/>
                </a:ext>
              </a:extLst>
            </p:cNvPr>
            <p:cNvSpPr/>
            <p:nvPr/>
          </p:nvSpPr>
          <p:spPr>
            <a:xfrm>
              <a:off x="15578918" y="8251171"/>
              <a:ext cx="920082" cy="483276"/>
            </a:xfrm>
            <a:custGeom>
              <a:avLst/>
              <a:gdLst>
                <a:gd name="connsiteX0" fmla="*/ 864047 w 919975"/>
                <a:gd name="connsiteY0" fmla="*/ 261881 h 483219"/>
                <a:gd name="connsiteX1" fmla="*/ 914228 w 919975"/>
                <a:gd name="connsiteY1" fmla="*/ 38857 h 483219"/>
                <a:gd name="connsiteX2" fmla="*/ 682747 w 919975"/>
                <a:gd name="connsiteY2" fmla="*/ 6797 h 483219"/>
                <a:gd name="connsiteX3" fmla="*/ 84484 w 919975"/>
                <a:gd name="connsiteY3" fmla="*/ 254633 h 483219"/>
                <a:gd name="connsiteX4" fmla="*/ 6797 w 919975"/>
                <a:gd name="connsiteY4" fmla="*/ 343936 h 483219"/>
                <a:gd name="connsiteX5" fmla="*/ 187725 w 919975"/>
                <a:gd name="connsiteY5" fmla="*/ 482675 h 483219"/>
                <a:gd name="connsiteX6" fmla="*/ 245618 w 919975"/>
                <a:gd name="connsiteY6" fmla="*/ 415861 h 483219"/>
                <a:gd name="connsiteX7" fmla="*/ 682654 w 919975"/>
                <a:gd name="connsiteY7" fmla="*/ 234840 h 483219"/>
                <a:gd name="connsiteX8" fmla="*/ 864047 w 919975"/>
                <a:gd name="connsiteY8" fmla="*/ 261881 h 48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975" h="483219">
                  <a:moveTo>
                    <a:pt x="864047" y="261881"/>
                  </a:moveTo>
                  <a:lnTo>
                    <a:pt x="914228" y="38857"/>
                  </a:lnTo>
                  <a:cubicBezTo>
                    <a:pt x="840629" y="18041"/>
                    <a:pt x="763035" y="6797"/>
                    <a:pt x="682747" y="6797"/>
                  </a:cubicBezTo>
                  <a:cubicBezTo>
                    <a:pt x="449128" y="6797"/>
                    <a:pt x="237627" y="101489"/>
                    <a:pt x="84484" y="254633"/>
                  </a:cubicBezTo>
                  <a:cubicBezTo>
                    <a:pt x="56606" y="282511"/>
                    <a:pt x="30680" y="312340"/>
                    <a:pt x="6797" y="343936"/>
                  </a:cubicBezTo>
                  <a:lnTo>
                    <a:pt x="187725" y="482675"/>
                  </a:lnTo>
                  <a:cubicBezTo>
                    <a:pt x="205474" y="459072"/>
                    <a:pt x="224803" y="436676"/>
                    <a:pt x="245618" y="415861"/>
                  </a:cubicBezTo>
                  <a:cubicBezTo>
                    <a:pt x="357410" y="303977"/>
                    <a:pt x="511947" y="234840"/>
                    <a:pt x="682654" y="234840"/>
                  </a:cubicBezTo>
                  <a:cubicBezTo>
                    <a:pt x="745937" y="234840"/>
                    <a:pt x="806804" y="244318"/>
                    <a:pt x="864047" y="261881"/>
                  </a:cubicBezTo>
                </a:path>
              </a:pathLst>
            </a:custGeom>
            <a:solidFill>
              <a:srgbClr val="62A5E4"/>
            </a:solidFill>
            <a:ln w="9289"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E362070C-78FB-4F6C-A74C-1C1C7606113B}"/>
                </a:ext>
              </a:extLst>
            </p:cNvPr>
            <p:cNvSpPr/>
            <p:nvPr/>
          </p:nvSpPr>
          <p:spPr>
            <a:xfrm>
              <a:off x="17649661" y="9227202"/>
              <a:ext cx="539038" cy="631975"/>
            </a:xfrm>
            <a:custGeom>
              <a:avLst/>
              <a:gdLst>
                <a:gd name="connsiteX0" fmla="*/ 538803 w 538975"/>
                <a:gd name="connsiteY0" fmla="*/ 420786 h 631902"/>
                <a:gd name="connsiteX1" fmla="*/ 395602 w 538975"/>
                <a:gd name="connsiteY1" fmla="*/ 313920 h 631902"/>
                <a:gd name="connsiteX2" fmla="*/ 228241 w 538975"/>
                <a:gd name="connsiteY2" fmla="*/ 6797 h 631902"/>
                <a:gd name="connsiteX3" fmla="*/ 6797 w 538975"/>
                <a:gd name="connsiteY3" fmla="*/ 61809 h 631902"/>
                <a:gd name="connsiteX4" fmla="*/ 234282 w 538975"/>
                <a:gd name="connsiteY4" fmla="*/ 475055 h 631902"/>
                <a:gd name="connsiteX5" fmla="*/ 454704 w 538975"/>
                <a:gd name="connsiteY5" fmla="*/ 633961 h 631902"/>
                <a:gd name="connsiteX6" fmla="*/ 538803 w 538975"/>
                <a:gd name="connsiteY6" fmla="*/ 420786 h 63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975" h="631902">
                  <a:moveTo>
                    <a:pt x="538803" y="420786"/>
                  </a:moveTo>
                  <a:cubicBezTo>
                    <a:pt x="485927" y="392165"/>
                    <a:pt x="437699" y="356109"/>
                    <a:pt x="395602" y="313920"/>
                  </a:cubicBezTo>
                  <a:cubicBezTo>
                    <a:pt x="312990" y="231308"/>
                    <a:pt x="253610" y="125372"/>
                    <a:pt x="228241" y="6797"/>
                  </a:cubicBezTo>
                  <a:lnTo>
                    <a:pt x="6797" y="61809"/>
                  </a:lnTo>
                  <a:cubicBezTo>
                    <a:pt x="42294" y="221179"/>
                    <a:pt x="122862" y="363636"/>
                    <a:pt x="234282" y="475055"/>
                  </a:cubicBezTo>
                  <a:cubicBezTo>
                    <a:pt x="298401" y="539175"/>
                    <a:pt x="372743" y="592980"/>
                    <a:pt x="454704" y="633961"/>
                  </a:cubicBezTo>
                  <a:lnTo>
                    <a:pt x="538803" y="420786"/>
                  </a:lnTo>
                  <a:close/>
                </a:path>
              </a:pathLst>
            </a:custGeom>
            <a:solidFill>
              <a:srgbClr val="62A5E4"/>
            </a:solidFill>
            <a:ln w="9289"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6B801F34-573A-4DD2-ADD0-C28D675CADFD}"/>
                </a:ext>
              </a:extLst>
            </p:cNvPr>
            <p:cNvSpPr/>
            <p:nvPr/>
          </p:nvSpPr>
          <p:spPr>
            <a:xfrm>
              <a:off x="13787732" y="8251078"/>
              <a:ext cx="585507" cy="278812"/>
            </a:xfrm>
            <a:custGeom>
              <a:avLst/>
              <a:gdLst>
                <a:gd name="connsiteX0" fmla="*/ 471988 w 585439"/>
                <a:gd name="connsiteY0" fmla="*/ 274612 h 278780"/>
                <a:gd name="connsiteX1" fmla="*/ 579319 w 585439"/>
                <a:gd name="connsiteY1" fmla="*/ 71846 h 278780"/>
                <a:gd name="connsiteX2" fmla="*/ 253610 w 585439"/>
                <a:gd name="connsiteY2" fmla="*/ 6797 h 278780"/>
                <a:gd name="connsiteX3" fmla="*/ 6797 w 585439"/>
                <a:gd name="connsiteY3" fmla="*/ 43317 h 278780"/>
                <a:gd name="connsiteX4" fmla="*/ 72218 w 585439"/>
                <a:gd name="connsiteY4" fmla="*/ 261788 h 278780"/>
                <a:gd name="connsiteX5" fmla="*/ 253610 w 585439"/>
                <a:gd name="connsiteY5" fmla="*/ 234747 h 278780"/>
                <a:gd name="connsiteX6" fmla="*/ 471988 w 585439"/>
                <a:gd name="connsiteY6" fmla="*/ 274612 h 2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439" h="278780">
                  <a:moveTo>
                    <a:pt x="471988" y="274612"/>
                  </a:moveTo>
                  <a:lnTo>
                    <a:pt x="579319" y="71846"/>
                  </a:lnTo>
                  <a:cubicBezTo>
                    <a:pt x="479051" y="30029"/>
                    <a:pt x="369025" y="6797"/>
                    <a:pt x="253610" y="6797"/>
                  </a:cubicBezTo>
                  <a:cubicBezTo>
                    <a:pt x="167746" y="6797"/>
                    <a:pt x="84856" y="19621"/>
                    <a:pt x="6797" y="43317"/>
                  </a:cubicBezTo>
                  <a:lnTo>
                    <a:pt x="72218" y="261788"/>
                  </a:lnTo>
                  <a:cubicBezTo>
                    <a:pt x="129553" y="244225"/>
                    <a:pt x="190420" y="234747"/>
                    <a:pt x="253610" y="234747"/>
                  </a:cubicBezTo>
                  <a:cubicBezTo>
                    <a:pt x="330461" y="234933"/>
                    <a:pt x="404059" y="248964"/>
                    <a:pt x="471988" y="274612"/>
                  </a:cubicBezTo>
                </a:path>
              </a:pathLst>
            </a:custGeom>
            <a:solidFill>
              <a:srgbClr val="62A5E4"/>
            </a:solidFill>
            <a:ln w="9289" cap="flat">
              <a:noFill/>
              <a:prstDash val="solid"/>
              <a:miter/>
            </a:ln>
          </p:spPr>
          <p:txBody>
            <a:bodyPr rtlCol="0" anchor="ctr"/>
            <a:lstStyle/>
            <a:p>
              <a:endParaRPr lang="en-US"/>
            </a:p>
          </p:txBody>
        </p:sp>
      </p:grpSp>
      <p:sp>
        <p:nvSpPr>
          <p:cNvPr id="88" name="Rectangle 87">
            <a:extLst>
              <a:ext uri="{FF2B5EF4-FFF2-40B4-BE49-F238E27FC236}">
                <a16:creationId xmlns:a16="http://schemas.microsoft.com/office/drawing/2014/main" id="{EF66527C-CD58-4A0F-8664-B23931B30AE8}"/>
              </a:ext>
            </a:extLst>
          </p:cNvPr>
          <p:cNvSpPr/>
          <p:nvPr/>
        </p:nvSpPr>
        <p:spPr>
          <a:xfrm>
            <a:off x="1531240" y="5598638"/>
            <a:ext cx="6169222" cy="3170099"/>
          </a:xfrm>
          <a:prstGeom prst="rect">
            <a:avLst/>
          </a:prstGeom>
        </p:spPr>
        <p:txBody>
          <a:bodyPr wrap="square">
            <a:spAutoFit/>
          </a:bodyPr>
          <a:lstStyle/>
          <a:p>
            <a:r>
              <a:rPr lang="en-US" sz="2000" b="1" dirty="0"/>
              <a:t>Lorem Ipsum</a:t>
            </a:r>
            <a:r>
              <a:rPr lang="en-US" sz="20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including versions of Lorem Ipsum.</a:t>
            </a:r>
          </a:p>
        </p:txBody>
      </p:sp>
      <p:grpSp>
        <p:nvGrpSpPr>
          <p:cNvPr id="90" name="Group 89">
            <a:extLst>
              <a:ext uri="{FF2B5EF4-FFF2-40B4-BE49-F238E27FC236}">
                <a16:creationId xmlns:a16="http://schemas.microsoft.com/office/drawing/2014/main" id="{B7EFC7C7-1871-4911-A2AC-A691B6384073}"/>
              </a:ext>
            </a:extLst>
          </p:cNvPr>
          <p:cNvGrpSpPr/>
          <p:nvPr/>
        </p:nvGrpSpPr>
        <p:grpSpPr>
          <a:xfrm>
            <a:off x="1783198" y="9173002"/>
            <a:ext cx="3030396" cy="838864"/>
            <a:chOff x="2364425" y="8842741"/>
            <a:chExt cx="3030396" cy="838864"/>
          </a:xfrm>
        </p:grpSpPr>
        <p:sp>
          <p:nvSpPr>
            <p:cNvPr id="91" name="Freeform: Shape 90">
              <a:extLst>
                <a:ext uri="{FF2B5EF4-FFF2-40B4-BE49-F238E27FC236}">
                  <a16:creationId xmlns:a16="http://schemas.microsoft.com/office/drawing/2014/main" id="{ABAEFC91-F762-4098-8EBD-137267127D42}"/>
                </a:ext>
              </a:extLst>
            </p:cNvPr>
            <p:cNvSpPr/>
            <p:nvPr/>
          </p:nvSpPr>
          <p:spPr>
            <a:xfrm>
              <a:off x="2364425" y="8842741"/>
              <a:ext cx="3030396" cy="838864"/>
            </a:xfrm>
            <a:custGeom>
              <a:avLst/>
              <a:gdLst>
                <a:gd name="connsiteX0" fmla="*/ 2480549 w 2850112"/>
                <a:gd name="connsiteY0" fmla="*/ 784387 h 788958"/>
                <a:gd name="connsiteX1" fmla="*/ 372846 w 2850112"/>
                <a:gd name="connsiteY1" fmla="*/ 784387 h 788958"/>
                <a:gd name="connsiteX2" fmla="*/ 7657 w 2850112"/>
                <a:gd name="connsiteY2" fmla="*/ 396022 h 788958"/>
                <a:gd name="connsiteX3" fmla="*/ 372846 w 2850112"/>
                <a:gd name="connsiteY3" fmla="*/ 7657 h 788958"/>
                <a:gd name="connsiteX4" fmla="*/ 2480549 w 2850112"/>
                <a:gd name="connsiteY4" fmla="*/ 7657 h 788958"/>
                <a:gd name="connsiteX5" fmla="*/ 2845738 w 2850112"/>
                <a:gd name="connsiteY5" fmla="*/ 396022 h 788958"/>
                <a:gd name="connsiteX6" fmla="*/ 2480549 w 2850112"/>
                <a:gd name="connsiteY6" fmla="*/ 784387 h 7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112" h="788958">
                  <a:moveTo>
                    <a:pt x="2480549" y="784387"/>
                  </a:moveTo>
                  <a:lnTo>
                    <a:pt x="372846" y="784387"/>
                  </a:lnTo>
                  <a:cubicBezTo>
                    <a:pt x="171169" y="784387"/>
                    <a:pt x="7657" y="610520"/>
                    <a:pt x="7657" y="396022"/>
                  </a:cubicBezTo>
                  <a:cubicBezTo>
                    <a:pt x="7657" y="181524"/>
                    <a:pt x="171169" y="7657"/>
                    <a:pt x="372846" y="7657"/>
                  </a:cubicBezTo>
                  <a:lnTo>
                    <a:pt x="2480549" y="7657"/>
                  </a:lnTo>
                  <a:cubicBezTo>
                    <a:pt x="2682325" y="7657"/>
                    <a:pt x="2845738" y="181524"/>
                    <a:pt x="2845738" y="396022"/>
                  </a:cubicBezTo>
                  <a:cubicBezTo>
                    <a:pt x="2845738" y="610520"/>
                    <a:pt x="2682227" y="784387"/>
                    <a:pt x="2480549" y="784387"/>
                  </a:cubicBezTo>
                </a:path>
              </a:pathLst>
            </a:custGeom>
            <a:solidFill>
              <a:srgbClr val="3EBD87"/>
            </a:solidFill>
            <a:ln w="9860" cap="flat">
              <a:noFill/>
              <a:prstDash val="solid"/>
              <a:miter/>
            </a:ln>
          </p:spPr>
          <p:txBody>
            <a:bodyPr rtlCol="0" anchor="ctr"/>
            <a:lstStyle/>
            <a:p>
              <a:endParaRPr lang="en-US"/>
            </a:p>
          </p:txBody>
        </p:sp>
        <p:sp>
          <p:nvSpPr>
            <p:cNvPr id="92" name="Rectangle 91">
              <a:extLst>
                <a:ext uri="{FF2B5EF4-FFF2-40B4-BE49-F238E27FC236}">
                  <a16:creationId xmlns:a16="http://schemas.microsoft.com/office/drawing/2014/main" id="{01FA97EB-05FD-44C2-9D79-49AF043ED097}"/>
                </a:ext>
              </a:extLst>
            </p:cNvPr>
            <p:cNvSpPr/>
            <p:nvPr/>
          </p:nvSpPr>
          <p:spPr>
            <a:xfrm>
              <a:off x="2956283" y="9019034"/>
              <a:ext cx="1912575" cy="461665"/>
            </a:xfrm>
            <a:prstGeom prst="rect">
              <a:avLst/>
            </a:prstGeom>
          </p:spPr>
          <p:txBody>
            <a:bodyPr wrap="none">
              <a:spAutoFit/>
            </a:bodyPr>
            <a:lstStyle/>
            <a:p>
              <a:pPr algn="ctr"/>
              <a:r>
                <a:rPr lang="en-US" sz="2400" b="1" dirty="0">
                  <a:solidFill>
                    <a:schemeClr val="bg1"/>
                  </a:solidFill>
                </a:rPr>
                <a:t>Lorem Ipsum</a:t>
              </a:r>
              <a:r>
                <a:rPr lang="en-US" sz="2400" dirty="0">
                  <a:solidFill>
                    <a:schemeClr val="bg1"/>
                  </a:solidFill>
                </a:rPr>
                <a:t> </a:t>
              </a:r>
            </a:p>
          </p:txBody>
        </p:sp>
      </p:grpSp>
      <p:sp>
        <p:nvSpPr>
          <p:cNvPr id="93" name="Rectangle 92">
            <a:extLst>
              <a:ext uri="{FF2B5EF4-FFF2-40B4-BE49-F238E27FC236}">
                <a16:creationId xmlns:a16="http://schemas.microsoft.com/office/drawing/2014/main" id="{F6B396A4-B1B2-40D6-9D1B-A6EFCCE492C5}"/>
              </a:ext>
            </a:extLst>
          </p:cNvPr>
          <p:cNvSpPr/>
          <p:nvPr/>
        </p:nvSpPr>
        <p:spPr>
          <a:xfrm>
            <a:off x="1531240" y="4214180"/>
            <a:ext cx="7774938" cy="830997"/>
          </a:xfrm>
          <a:prstGeom prst="rect">
            <a:avLst/>
          </a:prstGeom>
        </p:spPr>
        <p:txBody>
          <a:bodyPr wrap="square">
            <a:spAutoFit/>
          </a:bodyPr>
          <a:lstStyle/>
          <a:p>
            <a:r>
              <a:rPr lang="en-US" b="1" dirty="0"/>
              <a:t>SEO OPTIMIZATION</a:t>
            </a:r>
            <a:endParaRPr lang="en-US" dirty="0"/>
          </a:p>
        </p:txBody>
      </p:sp>
    </p:spTree>
    <p:extLst>
      <p:ext uri="{BB962C8B-B14F-4D97-AF65-F5344CB8AC3E}">
        <p14:creationId xmlns:p14="http://schemas.microsoft.com/office/powerpoint/2010/main" val="25182459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B7851BD0-4773-4849-AB28-8892A47E22FC}"/>
              </a:ext>
            </a:extLst>
          </p:cNvPr>
          <p:cNvSpPr/>
          <p:nvPr/>
        </p:nvSpPr>
        <p:spPr>
          <a:xfrm>
            <a:off x="4519394" y="483775"/>
            <a:ext cx="1379406" cy="1249274"/>
          </a:xfrm>
          <a:custGeom>
            <a:avLst/>
            <a:gdLst>
              <a:gd name="connsiteX0" fmla="*/ 53305 w 1379246"/>
              <a:gd name="connsiteY0" fmla="*/ 1199374 h 1249128"/>
              <a:gd name="connsiteX1" fmla="*/ 921189 w 1379246"/>
              <a:gd name="connsiteY1" fmla="*/ 292194 h 1249128"/>
              <a:gd name="connsiteX2" fmla="*/ 1059374 w 1379246"/>
              <a:gd name="connsiteY2" fmla="*/ 1080967 h 1249128"/>
              <a:gd name="connsiteX3" fmla="*/ 53305 w 1379246"/>
              <a:gd name="connsiteY3" fmla="*/ 1199374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53305" y="1199374"/>
                </a:moveTo>
                <a:cubicBezTo>
                  <a:pt x="53305" y="1199374"/>
                  <a:pt x="73083" y="-575430"/>
                  <a:pt x="921189" y="292194"/>
                </a:cubicBezTo>
                <a:cubicBezTo>
                  <a:pt x="1769296" y="1159818"/>
                  <a:pt x="1059374" y="1080967"/>
                  <a:pt x="1059374" y="1080967"/>
                </a:cubicBezTo>
                <a:lnTo>
                  <a:pt x="53305" y="1199374"/>
                </a:lnTo>
                <a:close/>
              </a:path>
            </a:pathLst>
          </a:custGeom>
          <a:solidFill>
            <a:schemeClr val="accent2">
              <a:lumMod val="75000"/>
            </a:schemeClr>
          </a:solidFill>
          <a:ln w="26014"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8805236A-6D98-409A-967D-25F7F56DB9E2}"/>
              </a:ext>
            </a:extLst>
          </p:cNvPr>
          <p:cNvSpPr/>
          <p:nvPr/>
        </p:nvSpPr>
        <p:spPr>
          <a:xfrm>
            <a:off x="18050795" y="483775"/>
            <a:ext cx="1379406" cy="1249274"/>
          </a:xfrm>
          <a:custGeom>
            <a:avLst/>
            <a:gdLst>
              <a:gd name="connsiteX0" fmla="*/ 1337618 w 1379246"/>
              <a:gd name="connsiteY0" fmla="*/ 1199374 h 1249128"/>
              <a:gd name="connsiteX1" fmla="*/ 469732 w 1379246"/>
              <a:gd name="connsiteY1" fmla="*/ 292194 h 1249128"/>
              <a:gd name="connsiteX2" fmla="*/ 331547 w 1379246"/>
              <a:gd name="connsiteY2" fmla="*/ 1080967 h 1249128"/>
              <a:gd name="connsiteX3" fmla="*/ 1337618 w 1379246"/>
              <a:gd name="connsiteY3" fmla="*/ 1199374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1337618" y="1199374"/>
                </a:moveTo>
                <a:cubicBezTo>
                  <a:pt x="1337618" y="1199374"/>
                  <a:pt x="1317839" y="-575430"/>
                  <a:pt x="469732" y="292194"/>
                </a:cubicBezTo>
                <a:cubicBezTo>
                  <a:pt x="-378373" y="1159818"/>
                  <a:pt x="331547" y="1080967"/>
                  <a:pt x="331547" y="1080967"/>
                </a:cubicBezTo>
                <a:lnTo>
                  <a:pt x="1337618" y="1199374"/>
                </a:lnTo>
                <a:close/>
              </a:path>
            </a:pathLst>
          </a:custGeom>
          <a:solidFill>
            <a:schemeClr val="accent2">
              <a:lumMod val="75000"/>
            </a:schemeClr>
          </a:solidFill>
          <a:ln w="26014"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56821304-FD70-4048-BE81-EBD7A75E791B}"/>
              </a:ext>
            </a:extLst>
          </p:cNvPr>
          <p:cNvSpPr/>
          <p:nvPr/>
        </p:nvSpPr>
        <p:spPr>
          <a:xfrm>
            <a:off x="4989911" y="519901"/>
            <a:ext cx="14002272" cy="2550600"/>
          </a:xfrm>
          <a:custGeom>
            <a:avLst/>
            <a:gdLst>
              <a:gd name="connsiteX0" fmla="*/ 13072393 w 14000651"/>
              <a:gd name="connsiteY0" fmla="*/ 2543799 h 2550304"/>
              <a:gd name="connsiteX1" fmla="*/ 827288 w 14000651"/>
              <a:gd name="connsiteY1" fmla="*/ 2543799 h 2550304"/>
              <a:gd name="connsiteX2" fmla="*/ 19518 w 14000651"/>
              <a:gd name="connsiteY2" fmla="*/ 19518 h 2550304"/>
              <a:gd name="connsiteX3" fmla="*/ 13998570 w 14000651"/>
              <a:gd name="connsiteY3" fmla="*/ 19518 h 2550304"/>
            </a:gdLst>
            <a:ahLst/>
            <a:cxnLst>
              <a:cxn ang="0">
                <a:pos x="connsiteX0" y="connsiteY0"/>
              </a:cxn>
              <a:cxn ang="0">
                <a:pos x="connsiteX1" y="connsiteY1"/>
              </a:cxn>
              <a:cxn ang="0">
                <a:pos x="connsiteX2" y="connsiteY2"/>
              </a:cxn>
              <a:cxn ang="0">
                <a:pos x="connsiteX3" y="connsiteY3"/>
              </a:cxn>
            </a:cxnLst>
            <a:rect l="l" t="t" r="r" b="b"/>
            <a:pathLst>
              <a:path w="14000651" h="2550304">
                <a:moveTo>
                  <a:pt x="13072393" y="2543799"/>
                </a:moveTo>
                <a:lnTo>
                  <a:pt x="827288" y="2543799"/>
                </a:lnTo>
                <a:lnTo>
                  <a:pt x="19518" y="19518"/>
                </a:lnTo>
                <a:lnTo>
                  <a:pt x="13998570" y="19518"/>
                </a:lnTo>
                <a:close/>
              </a:path>
            </a:pathLst>
          </a:custGeom>
          <a:solidFill>
            <a:schemeClr val="accent2"/>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EA8DAB32-8940-49CB-9B29-A278F7F8AD64}"/>
              </a:ext>
            </a:extLst>
          </p:cNvPr>
          <p:cNvSpPr/>
          <p:nvPr/>
        </p:nvSpPr>
        <p:spPr>
          <a:xfrm>
            <a:off x="4519394" y="3738132"/>
            <a:ext cx="1379406" cy="1249274"/>
          </a:xfrm>
          <a:custGeom>
            <a:avLst/>
            <a:gdLst>
              <a:gd name="connsiteX0" fmla="*/ 53305 w 1379246"/>
              <a:gd name="connsiteY0" fmla="*/ 1199374 h 1249128"/>
              <a:gd name="connsiteX1" fmla="*/ 921189 w 1379246"/>
              <a:gd name="connsiteY1" fmla="*/ 292194 h 1249128"/>
              <a:gd name="connsiteX2" fmla="*/ 1059374 w 1379246"/>
              <a:gd name="connsiteY2" fmla="*/ 1080967 h 1249128"/>
              <a:gd name="connsiteX3" fmla="*/ 53305 w 1379246"/>
              <a:gd name="connsiteY3" fmla="*/ 1199374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53305" y="1199374"/>
                </a:moveTo>
                <a:cubicBezTo>
                  <a:pt x="53305" y="1199374"/>
                  <a:pt x="73083" y="-575430"/>
                  <a:pt x="921189" y="292194"/>
                </a:cubicBezTo>
                <a:cubicBezTo>
                  <a:pt x="1769296" y="1159818"/>
                  <a:pt x="1059374" y="1080967"/>
                  <a:pt x="1059374" y="1080967"/>
                </a:cubicBezTo>
                <a:lnTo>
                  <a:pt x="53305" y="1199374"/>
                </a:lnTo>
                <a:close/>
              </a:path>
            </a:pathLst>
          </a:custGeom>
          <a:solidFill>
            <a:schemeClr val="accent3">
              <a:lumMod val="75000"/>
            </a:schemeClr>
          </a:solidFill>
          <a:ln w="26014"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1FBA292-F8B6-476C-BE4E-5D57F3EA2353}"/>
              </a:ext>
            </a:extLst>
          </p:cNvPr>
          <p:cNvSpPr/>
          <p:nvPr/>
        </p:nvSpPr>
        <p:spPr>
          <a:xfrm>
            <a:off x="18050795" y="3738132"/>
            <a:ext cx="1379406" cy="1249274"/>
          </a:xfrm>
          <a:custGeom>
            <a:avLst/>
            <a:gdLst>
              <a:gd name="connsiteX0" fmla="*/ 1337618 w 1379246"/>
              <a:gd name="connsiteY0" fmla="*/ 1199374 h 1249128"/>
              <a:gd name="connsiteX1" fmla="*/ 469732 w 1379246"/>
              <a:gd name="connsiteY1" fmla="*/ 292194 h 1249128"/>
              <a:gd name="connsiteX2" fmla="*/ 331547 w 1379246"/>
              <a:gd name="connsiteY2" fmla="*/ 1080967 h 1249128"/>
              <a:gd name="connsiteX3" fmla="*/ 1337618 w 1379246"/>
              <a:gd name="connsiteY3" fmla="*/ 1199374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1337618" y="1199374"/>
                </a:moveTo>
                <a:cubicBezTo>
                  <a:pt x="1337618" y="1199374"/>
                  <a:pt x="1317839" y="-575430"/>
                  <a:pt x="469732" y="292194"/>
                </a:cubicBezTo>
                <a:cubicBezTo>
                  <a:pt x="-378373" y="1159818"/>
                  <a:pt x="331547" y="1080967"/>
                  <a:pt x="331547" y="1080967"/>
                </a:cubicBezTo>
                <a:lnTo>
                  <a:pt x="1337618" y="1199374"/>
                </a:lnTo>
                <a:close/>
              </a:path>
            </a:pathLst>
          </a:custGeom>
          <a:solidFill>
            <a:schemeClr val="accent3">
              <a:lumMod val="75000"/>
            </a:schemeClr>
          </a:solidFill>
          <a:ln w="26014"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68F6001-32E9-47AB-8634-B67B2D8D7D40}"/>
              </a:ext>
            </a:extLst>
          </p:cNvPr>
          <p:cNvSpPr/>
          <p:nvPr/>
        </p:nvSpPr>
        <p:spPr>
          <a:xfrm>
            <a:off x="4989911" y="3774259"/>
            <a:ext cx="14002272" cy="2550600"/>
          </a:xfrm>
          <a:custGeom>
            <a:avLst/>
            <a:gdLst>
              <a:gd name="connsiteX0" fmla="*/ 13072393 w 14000651"/>
              <a:gd name="connsiteY0" fmla="*/ 2543799 h 2550304"/>
              <a:gd name="connsiteX1" fmla="*/ 827288 w 14000651"/>
              <a:gd name="connsiteY1" fmla="*/ 2543799 h 2550304"/>
              <a:gd name="connsiteX2" fmla="*/ 19518 w 14000651"/>
              <a:gd name="connsiteY2" fmla="*/ 19518 h 2550304"/>
              <a:gd name="connsiteX3" fmla="*/ 13998570 w 14000651"/>
              <a:gd name="connsiteY3" fmla="*/ 19518 h 2550304"/>
            </a:gdLst>
            <a:ahLst/>
            <a:cxnLst>
              <a:cxn ang="0">
                <a:pos x="connsiteX0" y="connsiteY0"/>
              </a:cxn>
              <a:cxn ang="0">
                <a:pos x="connsiteX1" y="connsiteY1"/>
              </a:cxn>
              <a:cxn ang="0">
                <a:pos x="connsiteX2" y="connsiteY2"/>
              </a:cxn>
              <a:cxn ang="0">
                <a:pos x="connsiteX3" y="connsiteY3"/>
              </a:cxn>
            </a:cxnLst>
            <a:rect l="l" t="t" r="r" b="b"/>
            <a:pathLst>
              <a:path w="14000651" h="2550304">
                <a:moveTo>
                  <a:pt x="13072393" y="2543799"/>
                </a:moveTo>
                <a:lnTo>
                  <a:pt x="827288" y="2543799"/>
                </a:lnTo>
                <a:lnTo>
                  <a:pt x="19518" y="19518"/>
                </a:lnTo>
                <a:lnTo>
                  <a:pt x="13998570" y="19518"/>
                </a:lnTo>
                <a:close/>
              </a:path>
            </a:pathLst>
          </a:custGeom>
          <a:solidFill>
            <a:schemeClr val="accent3"/>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279133F9-3833-43E4-9420-974910BF7125}"/>
              </a:ext>
            </a:extLst>
          </p:cNvPr>
          <p:cNvSpPr/>
          <p:nvPr/>
        </p:nvSpPr>
        <p:spPr>
          <a:xfrm>
            <a:off x="4519394" y="6992489"/>
            <a:ext cx="1379406" cy="1249274"/>
          </a:xfrm>
          <a:custGeom>
            <a:avLst/>
            <a:gdLst>
              <a:gd name="connsiteX0" fmla="*/ 53305 w 1379246"/>
              <a:gd name="connsiteY0" fmla="*/ 1199373 h 1249128"/>
              <a:gd name="connsiteX1" fmla="*/ 921189 w 1379246"/>
              <a:gd name="connsiteY1" fmla="*/ 292194 h 1249128"/>
              <a:gd name="connsiteX2" fmla="*/ 1059374 w 1379246"/>
              <a:gd name="connsiteY2" fmla="*/ 1080967 h 1249128"/>
              <a:gd name="connsiteX3" fmla="*/ 53305 w 1379246"/>
              <a:gd name="connsiteY3" fmla="*/ 1199373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53305" y="1199373"/>
                </a:moveTo>
                <a:cubicBezTo>
                  <a:pt x="53305" y="1199373"/>
                  <a:pt x="73083" y="-575430"/>
                  <a:pt x="921189" y="292194"/>
                </a:cubicBezTo>
                <a:cubicBezTo>
                  <a:pt x="1769296" y="1159818"/>
                  <a:pt x="1059374" y="1080967"/>
                  <a:pt x="1059374" y="1080967"/>
                </a:cubicBezTo>
                <a:lnTo>
                  <a:pt x="53305" y="1199373"/>
                </a:lnTo>
                <a:close/>
              </a:path>
            </a:pathLst>
          </a:custGeom>
          <a:solidFill>
            <a:schemeClr val="accent4">
              <a:lumMod val="75000"/>
            </a:schemeClr>
          </a:solidFill>
          <a:ln w="26014"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E5A486A0-9FD5-4EF4-97BA-AEDA93908D69}"/>
              </a:ext>
            </a:extLst>
          </p:cNvPr>
          <p:cNvSpPr/>
          <p:nvPr/>
        </p:nvSpPr>
        <p:spPr>
          <a:xfrm>
            <a:off x="18050795" y="6992489"/>
            <a:ext cx="1379406" cy="1249274"/>
          </a:xfrm>
          <a:custGeom>
            <a:avLst/>
            <a:gdLst>
              <a:gd name="connsiteX0" fmla="*/ 1337618 w 1379246"/>
              <a:gd name="connsiteY0" fmla="*/ 1199373 h 1249128"/>
              <a:gd name="connsiteX1" fmla="*/ 469732 w 1379246"/>
              <a:gd name="connsiteY1" fmla="*/ 292194 h 1249128"/>
              <a:gd name="connsiteX2" fmla="*/ 331547 w 1379246"/>
              <a:gd name="connsiteY2" fmla="*/ 1080967 h 1249128"/>
              <a:gd name="connsiteX3" fmla="*/ 1337618 w 1379246"/>
              <a:gd name="connsiteY3" fmla="*/ 1199373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1337618" y="1199373"/>
                </a:moveTo>
                <a:cubicBezTo>
                  <a:pt x="1337618" y="1199373"/>
                  <a:pt x="1317839" y="-575430"/>
                  <a:pt x="469732" y="292194"/>
                </a:cubicBezTo>
                <a:cubicBezTo>
                  <a:pt x="-378373" y="1159818"/>
                  <a:pt x="331547" y="1080967"/>
                  <a:pt x="331547" y="1080967"/>
                </a:cubicBezTo>
                <a:lnTo>
                  <a:pt x="1337618" y="1199373"/>
                </a:lnTo>
                <a:close/>
              </a:path>
            </a:pathLst>
          </a:custGeom>
          <a:solidFill>
            <a:schemeClr val="accent4">
              <a:lumMod val="75000"/>
            </a:schemeClr>
          </a:solidFill>
          <a:ln w="26014"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26CA583-95ED-48EE-AE7F-FE149A7EF12E}"/>
              </a:ext>
            </a:extLst>
          </p:cNvPr>
          <p:cNvSpPr/>
          <p:nvPr/>
        </p:nvSpPr>
        <p:spPr>
          <a:xfrm>
            <a:off x="4989911" y="7028616"/>
            <a:ext cx="14002272" cy="2550600"/>
          </a:xfrm>
          <a:custGeom>
            <a:avLst/>
            <a:gdLst>
              <a:gd name="connsiteX0" fmla="*/ 13072393 w 14000651"/>
              <a:gd name="connsiteY0" fmla="*/ 2543799 h 2550304"/>
              <a:gd name="connsiteX1" fmla="*/ 827288 w 14000651"/>
              <a:gd name="connsiteY1" fmla="*/ 2543799 h 2550304"/>
              <a:gd name="connsiteX2" fmla="*/ 19518 w 14000651"/>
              <a:gd name="connsiteY2" fmla="*/ 19518 h 2550304"/>
              <a:gd name="connsiteX3" fmla="*/ 13998570 w 14000651"/>
              <a:gd name="connsiteY3" fmla="*/ 19518 h 2550304"/>
            </a:gdLst>
            <a:ahLst/>
            <a:cxnLst>
              <a:cxn ang="0">
                <a:pos x="connsiteX0" y="connsiteY0"/>
              </a:cxn>
              <a:cxn ang="0">
                <a:pos x="connsiteX1" y="connsiteY1"/>
              </a:cxn>
              <a:cxn ang="0">
                <a:pos x="connsiteX2" y="connsiteY2"/>
              </a:cxn>
              <a:cxn ang="0">
                <a:pos x="connsiteX3" y="connsiteY3"/>
              </a:cxn>
            </a:cxnLst>
            <a:rect l="l" t="t" r="r" b="b"/>
            <a:pathLst>
              <a:path w="14000651" h="2550304">
                <a:moveTo>
                  <a:pt x="13072393" y="2543799"/>
                </a:moveTo>
                <a:lnTo>
                  <a:pt x="827288" y="2543799"/>
                </a:lnTo>
                <a:lnTo>
                  <a:pt x="19518" y="19518"/>
                </a:lnTo>
                <a:lnTo>
                  <a:pt x="13998570" y="19518"/>
                </a:lnTo>
                <a:close/>
              </a:path>
            </a:pathLst>
          </a:custGeom>
          <a:solidFill>
            <a:schemeClr val="accent4"/>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B9DD600-D2C3-42DC-9581-1061A4D5A433}"/>
              </a:ext>
            </a:extLst>
          </p:cNvPr>
          <p:cNvSpPr/>
          <p:nvPr/>
        </p:nvSpPr>
        <p:spPr>
          <a:xfrm>
            <a:off x="4519394" y="10246846"/>
            <a:ext cx="1379406" cy="1249274"/>
          </a:xfrm>
          <a:custGeom>
            <a:avLst/>
            <a:gdLst>
              <a:gd name="connsiteX0" fmla="*/ 53305 w 1379246"/>
              <a:gd name="connsiteY0" fmla="*/ 1199374 h 1249128"/>
              <a:gd name="connsiteX1" fmla="*/ 921189 w 1379246"/>
              <a:gd name="connsiteY1" fmla="*/ 292194 h 1249128"/>
              <a:gd name="connsiteX2" fmla="*/ 1059374 w 1379246"/>
              <a:gd name="connsiteY2" fmla="*/ 1080967 h 1249128"/>
              <a:gd name="connsiteX3" fmla="*/ 53305 w 1379246"/>
              <a:gd name="connsiteY3" fmla="*/ 1199374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53305" y="1199374"/>
                </a:moveTo>
                <a:cubicBezTo>
                  <a:pt x="53305" y="1199374"/>
                  <a:pt x="73083" y="-575430"/>
                  <a:pt x="921189" y="292194"/>
                </a:cubicBezTo>
                <a:cubicBezTo>
                  <a:pt x="1769296" y="1159819"/>
                  <a:pt x="1059374" y="1080967"/>
                  <a:pt x="1059374" y="1080967"/>
                </a:cubicBezTo>
                <a:lnTo>
                  <a:pt x="53305" y="1199374"/>
                </a:lnTo>
                <a:close/>
              </a:path>
            </a:pathLst>
          </a:custGeom>
          <a:solidFill>
            <a:schemeClr val="accent5">
              <a:lumMod val="75000"/>
            </a:schemeClr>
          </a:solidFill>
          <a:ln w="26014"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6AEC46B-064C-46E2-9D6E-A91E47A8B432}"/>
              </a:ext>
            </a:extLst>
          </p:cNvPr>
          <p:cNvSpPr/>
          <p:nvPr/>
        </p:nvSpPr>
        <p:spPr>
          <a:xfrm>
            <a:off x="18050795" y="10246846"/>
            <a:ext cx="1379406" cy="1249274"/>
          </a:xfrm>
          <a:custGeom>
            <a:avLst/>
            <a:gdLst>
              <a:gd name="connsiteX0" fmla="*/ 1337618 w 1379246"/>
              <a:gd name="connsiteY0" fmla="*/ 1199374 h 1249128"/>
              <a:gd name="connsiteX1" fmla="*/ 469732 w 1379246"/>
              <a:gd name="connsiteY1" fmla="*/ 292194 h 1249128"/>
              <a:gd name="connsiteX2" fmla="*/ 331547 w 1379246"/>
              <a:gd name="connsiteY2" fmla="*/ 1080967 h 1249128"/>
              <a:gd name="connsiteX3" fmla="*/ 1337618 w 1379246"/>
              <a:gd name="connsiteY3" fmla="*/ 1199374 h 1249128"/>
            </a:gdLst>
            <a:ahLst/>
            <a:cxnLst>
              <a:cxn ang="0">
                <a:pos x="connsiteX0" y="connsiteY0"/>
              </a:cxn>
              <a:cxn ang="0">
                <a:pos x="connsiteX1" y="connsiteY1"/>
              </a:cxn>
              <a:cxn ang="0">
                <a:pos x="connsiteX2" y="connsiteY2"/>
              </a:cxn>
              <a:cxn ang="0">
                <a:pos x="connsiteX3" y="connsiteY3"/>
              </a:cxn>
            </a:cxnLst>
            <a:rect l="l" t="t" r="r" b="b"/>
            <a:pathLst>
              <a:path w="1379246" h="1249128">
                <a:moveTo>
                  <a:pt x="1337618" y="1199374"/>
                </a:moveTo>
                <a:cubicBezTo>
                  <a:pt x="1337618" y="1199374"/>
                  <a:pt x="1317839" y="-575430"/>
                  <a:pt x="469732" y="292194"/>
                </a:cubicBezTo>
                <a:cubicBezTo>
                  <a:pt x="-378373" y="1159819"/>
                  <a:pt x="331547" y="1080967"/>
                  <a:pt x="331547" y="1080967"/>
                </a:cubicBezTo>
                <a:lnTo>
                  <a:pt x="1337618" y="1199374"/>
                </a:lnTo>
                <a:close/>
              </a:path>
            </a:pathLst>
          </a:custGeom>
          <a:solidFill>
            <a:schemeClr val="accent5">
              <a:lumMod val="75000"/>
            </a:schemeClr>
          </a:solidFill>
          <a:ln w="26014"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4542D90B-8CBB-4FD2-8063-1EEB73443D3E}"/>
              </a:ext>
            </a:extLst>
          </p:cNvPr>
          <p:cNvSpPr/>
          <p:nvPr/>
        </p:nvSpPr>
        <p:spPr>
          <a:xfrm>
            <a:off x="4989911" y="10282973"/>
            <a:ext cx="14002272" cy="2550600"/>
          </a:xfrm>
          <a:custGeom>
            <a:avLst/>
            <a:gdLst>
              <a:gd name="connsiteX0" fmla="*/ 13072393 w 14000651"/>
              <a:gd name="connsiteY0" fmla="*/ 2543799 h 2550304"/>
              <a:gd name="connsiteX1" fmla="*/ 827288 w 14000651"/>
              <a:gd name="connsiteY1" fmla="*/ 2543799 h 2550304"/>
              <a:gd name="connsiteX2" fmla="*/ 19518 w 14000651"/>
              <a:gd name="connsiteY2" fmla="*/ 19518 h 2550304"/>
              <a:gd name="connsiteX3" fmla="*/ 13998570 w 14000651"/>
              <a:gd name="connsiteY3" fmla="*/ 19518 h 2550304"/>
            </a:gdLst>
            <a:ahLst/>
            <a:cxnLst>
              <a:cxn ang="0">
                <a:pos x="connsiteX0" y="connsiteY0"/>
              </a:cxn>
              <a:cxn ang="0">
                <a:pos x="connsiteX1" y="connsiteY1"/>
              </a:cxn>
              <a:cxn ang="0">
                <a:pos x="connsiteX2" y="connsiteY2"/>
              </a:cxn>
              <a:cxn ang="0">
                <a:pos x="connsiteX3" y="connsiteY3"/>
              </a:cxn>
            </a:cxnLst>
            <a:rect l="l" t="t" r="r" b="b"/>
            <a:pathLst>
              <a:path w="14000651" h="2550304">
                <a:moveTo>
                  <a:pt x="13072393" y="2543799"/>
                </a:moveTo>
                <a:lnTo>
                  <a:pt x="827288" y="2543799"/>
                </a:lnTo>
                <a:lnTo>
                  <a:pt x="19518" y="19518"/>
                </a:lnTo>
                <a:lnTo>
                  <a:pt x="13998570" y="19518"/>
                </a:lnTo>
                <a:close/>
              </a:path>
            </a:pathLst>
          </a:custGeom>
          <a:solidFill>
            <a:schemeClr val="accent5"/>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19F23EF-2288-4DF3-8339-3E0B83E8D49C}"/>
              </a:ext>
            </a:extLst>
          </p:cNvPr>
          <p:cNvSpPr/>
          <p:nvPr/>
        </p:nvSpPr>
        <p:spPr>
          <a:xfrm>
            <a:off x="6545630" y="10536211"/>
            <a:ext cx="1873910" cy="1873910"/>
          </a:xfrm>
          <a:custGeom>
            <a:avLst/>
            <a:gdLst>
              <a:gd name="connsiteX0" fmla="*/ 1837146 w 1873693"/>
              <a:gd name="connsiteY0" fmla="*/ 729700 h 1873693"/>
              <a:gd name="connsiteX1" fmla="*/ 940636 w 1873693"/>
              <a:gd name="connsiteY1" fmla="*/ 19518 h 1873693"/>
              <a:gd name="connsiteX2" fmla="*/ 764718 w 1873693"/>
              <a:gd name="connsiteY2" fmla="*/ 37734 h 1873693"/>
              <a:gd name="connsiteX3" fmla="*/ 135209 w 1873693"/>
              <a:gd name="connsiteY3" fmla="*/ 1376904 h 1873693"/>
              <a:gd name="connsiteX4" fmla="*/ 143536 w 1873693"/>
              <a:gd name="connsiteY4" fmla="*/ 1421925 h 1873693"/>
              <a:gd name="connsiteX5" fmla="*/ 23047 w 1873693"/>
              <a:gd name="connsiteY5" fmla="*/ 1848971 h 1873693"/>
              <a:gd name="connsiteX6" fmla="*/ 40223 w 1873693"/>
              <a:gd name="connsiteY6" fmla="*/ 1867187 h 1873693"/>
              <a:gd name="connsiteX7" fmla="*/ 485485 w 1873693"/>
              <a:gd name="connsiteY7" fmla="*/ 1752424 h 1873693"/>
              <a:gd name="connsiteX8" fmla="*/ 518535 w 1873693"/>
              <a:gd name="connsiteY8" fmla="*/ 1754505 h 1873693"/>
              <a:gd name="connsiteX9" fmla="*/ 1122281 w 1873693"/>
              <a:gd name="connsiteY9" fmla="*/ 1839082 h 1873693"/>
              <a:gd name="connsiteX10" fmla="*/ 1837146 w 1873693"/>
              <a:gd name="connsiteY10" fmla="*/ 729700 h 1873693"/>
              <a:gd name="connsiteX11" fmla="*/ 1069973 w 1873693"/>
              <a:gd name="connsiteY11" fmla="*/ 1691268 h 1873693"/>
              <a:gd name="connsiteX12" fmla="*/ 963797 w 1873693"/>
              <a:gd name="connsiteY12" fmla="*/ 1700377 h 1873693"/>
              <a:gd name="connsiteX13" fmla="*/ 549243 w 1873693"/>
              <a:gd name="connsiteY13" fmla="*/ 1594721 h 1873693"/>
              <a:gd name="connsiteX14" fmla="*/ 502400 w 1873693"/>
              <a:gd name="connsiteY14" fmla="*/ 1586914 h 1873693"/>
              <a:gd name="connsiteX15" fmla="*/ 255697 w 1873693"/>
              <a:gd name="connsiteY15" fmla="*/ 1650411 h 1873693"/>
              <a:gd name="connsiteX16" fmla="*/ 240864 w 1873693"/>
              <a:gd name="connsiteY16" fmla="*/ 1635578 h 1873693"/>
              <a:gd name="connsiteX17" fmla="*/ 307224 w 1873693"/>
              <a:gd name="connsiteY17" fmla="*/ 1403188 h 1873693"/>
              <a:gd name="connsiteX18" fmla="*/ 297595 w 1873693"/>
              <a:gd name="connsiteY18" fmla="*/ 1349059 h 1873693"/>
              <a:gd name="connsiteX19" fmla="*/ 324660 w 1873693"/>
              <a:gd name="connsiteY19" fmla="*/ 493146 h 1873693"/>
              <a:gd name="connsiteX20" fmla="*/ 1102243 w 1873693"/>
              <a:gd name="connsiteY20" fmla="*/ 193615 h 1873693"/>
              <a:gd name="connsiteX21" fmla="*/ 1685950 w 1873693"/>
              <a:gd name="connsiteY21" fmla="*/ 773419 h 1873693"/>
              <a:gd name="connsiteX22" fmla="*/ 1069973 w 1873693"/>
              <a:gd name="connsiteY22" fmla="*/ 1691268 h 187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3693" h="1873693">
                <a:moveTo>
                  <a:pt x="1837146" y="729700"/>
                </a:moveTo>
                <a:cubicBezTo>
                  <a:pt x="1736956" y="310460"/>
                  <a:pt x="1376010" y="25763"/>
                  <a:pt x="940636" y="19518"/>
                </a:cubicBezTo>
                <a:cubicBezTo>
                  <a:pt x="883124" y="21599"/>
                  <a:pt x="821188" y="26544"/>
                  <a:pt x="764718" y="37734"/>
                </a:cubicBezTo>
                <a:cubicBezTo>
                  <a:pt x="154206" y="159524"/>
                  <a:pt x="-160158" y="833794"/>
                  <a:pt x="135209" y="1376904"/>
                </a:cubicBezTo>
                <a:cubicBezTo>
                  <a:pt x="145878" y="1391738"/>
                  <a:pt x="145878" y="1405790"/>
                  <a:pt x="143536" y="1421925"/>
                </a:cubicBezTo>
                <a:cubicBezTo>
                  <a:pt x="100597" y="1562192"/>
                  <a:pt x="61042" y="1707143"/>
                  <a:pt x="23047" y="1848971"/>
                </a:cubicBezTo>
                <a:cubicBezTo>
                  <a:pt x="16801" y="1874474"/>
                  <a:pt x="16801" y="1874474"/>
                  <a:pt x="40223" y="1867187"/>
                </a:cubicBezTo>
                <a:cubicBezTo>
                  <a:pt x="189338" y="1827111"/>
                  <a:pt x="336891" y="1789117"/>
                  <a:pt x="485485" y="1752424"/>
                </a:cubicBezTo>
                <a:cubicBezTo>
                  <a:pt x="498497" y="1748260"/>
                  <a:pt x="507605" y="1748260"/>
                  <a:pt x="518535" y="1754505"/>
                </a:cubicBezTo>
                <a:cubicBezTo>
                  <a:pt x="709548" y="1851834"/>
                  <a:pt x="910970" y="1877857"/>
                  <a:pt x="1122281" y="1839082"/>
                </a:cubicBezTo>
                <a:cubicBezTo>
                  <a:pt x="1626877" y="1742014"/>
                  <a:pt x="1957635" y="1228310"/>
                  <a:pt x="1837146" y="729700"/>
                </a:cubicBezTo>
                <a:close/>
                <a:moveTo>
                  <a:pt x="1069973" y="1691268"/>
                </a:moveTo>
                <a:cubicBezTo>
                  <a:pt x="1025994" y="1699596"/>
                  <a:pt x="984616" y="1704020"/>
                  <a:pt x="963797" y="1700377"/>
                </a:cubicBezTo>
                <a:cubicBezTo>
                  <a:pt x="801411" y="1700377"/>
                  <a:pt x="670773" y="1665245"/>
                  <a:pt x="549243" y="1594721"/>
                </a:cubicBezTo>
                <a:cubicBezTo>
                  <a:pt x="532067" y="1584051"/>
                  <a:pt x="519055" y="1580668"/>
                  <a:pt x="502400" y="1586914"/>
                </a:cubicBezTo>
                <a:cubicBezTo>
                  <a:pt x="419385" y="1607472"/>
                  <a:pt x="338192" y="1629072"/>
                  <a:pt x="255697" y="1650411"/>
                </a:cubicBezTo>
                <a:cubicBezTo>
                  <a:pt x="238782" y="1656136"/>
                  <a:pt x="236961" y="1653274"/>
                  <a:pt x="240864" y="1635578"/>
                </a:cubicBezTo>
                <a:cubicBezTo>
                  <a:pt x="262724" y="1559589"/>
                  <a:pt x="283022" y="1482040"/>
                  <a:pt x="307224" y="1403188"/>
                </a:cubicBezTo>
                <a:cubicBezTo>
                  <a:pt x="312429" y="1382109"/>
                  <a:pt x="311128" y="1366495"/>
                  <a:pt x="297595" y="1349059"/>
                </a:cubicBezTo>
                <a:cubicBezTo>
                  <a:pt x="131045" y="1078415"/>
                  <a:pt x="138331" y="743752"/>
                  <a:pt x="324660" y="493146"/>
                </a:cubicBezTo>
                <a:cubicBezTo>
                  <a:pt x="518795" y="233951"/>
                  <a:pt x="785536" y="126214"/>
                  <a:pt x="1102243" y="193615"/>
                </a:cubicBezTo>
                <a:cubicBezTo>
                  <a:pt x="1414785" y="259194"/>
                  <a:pt x="1614906" y="462698"/>
                  <a:pt x="1685950" y="773419"/>
                </a:cubicBezTo>
                <a:cubicBezTo>
                  <a:pt x="1787181" y="1198904"/>
                  <a:pt x="1499621" y="1621525"/>
                  <a:pt x="1069973" y="1691268"/>
                </a:cubicBezTo>
                <a:close/>
              </a:path>
            </a:pathLst>
          </a:custGeom>
          <a:solidFill>
            <a:srgbClr val="FFFFFF"/>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7D1EEC4-33D9-4630-A7DB-1B08CC21E910}"/>
              </a:ext>
            </a:extLst>
          </p:cNvPr>
          <p:cNvSpPr/>
          <p:nvPr/>
        </p:nvSpPr>
        <p:spPr>
          <a:xfrm>
            <a:off x="7001777" y="11028237"/>
            <a:ext cx="962981" cy="884902"/>
          </a:xfrm>
          <a:custGeom>
            <a:avLst/>
            <a:gdLst>
              <a:gd name="connsiteX0" fmla="*/ 724999 w 962870"/>
              <a:gd name="connsiteY0" fmla="*/ 885195 h 884799"/>
              <a:gd name="connsiteX1" fmla="*/ 629492 w 962870"/>
              <a:gd name="connsiteY1" fmla="*/ 871924 h 884799"/>
              <a:gd name="connsiteX2" fmla="*/ 131923 w 962870"/>
              <a:gd name="connsiteY2" fmla="*/ 507073 h 884799"/>
              <a:gd name="connsiteX3" fmla="*/ 25227 w 962870"/>
              <a:gd name="connsiteY3" fmla="*/ 290818 h 884799"/>
              <a:gd name="connsiteX4" fmla="*/ 107981 w 962870"/>
              <a:gd name="connsiteY4" fmla="*/ 44896 h 884799"/>
              <a:gd name="connsiteX5" fmla="*/ 230552 w 962870"/>
              <a:gd name="connsiteY5" fmla="*/ 25899 h 884799"/>
              <a:gd name="connsiteX6" fmla="*/ 251111 w 962870"/>
              <a:gd name="connsiteY6" fmla="*/ 51142 h 884799"/>
              <a:gd name="connsiteX7" fmla="*/ 331523 w 962870"/>
              <a:gd name="connsiteY7" fmla="*/ 239292 h 884799"/>
              <a:gd name="connsiteX8" fmla="*/ 327620 w 962870"/>
              <a:gd name="connsiteY8" fmla="*/ 278067 h 884799"/>
              <a:gd name="connsiteX9" fmla="*/ 271149 w 962870"/>
              <a:gd name="connsiteY9" fmla="*/ 353535 h 884799"/>
              <a:gd name="connsiteX10" fmla="*/ 265423 w 962870"/>
              <a:gd name="connsiteY10" fmla="*/ 404281 h 884799"/>
              <a:gd name="connsiteX11" fmla="*/ 579267 w 962870"/>
              <a:gd name="connsiteY11" fmla="*/ 673364 h 884799"/>
              <a:gd name="connsiteX12" fmla="*/ 626630 w 962870"/>
              <a:gd name="connsiteY12" fmla="*/ 662694 h 884799"/>
              <a:gd name="connsiteX13" fmla="*/ 695332 w 962870"/>
              <a:gd name="connsiteY13" fmla="*/ 577337 h 884799"/>
              <a:gd name="connsiteX14" fmla="*/ 746338 w 962870"/>
              <a:gd name="connsiteY14" fmla="*/ 564065 h 884799"/>
              <a:gd name="connsiteX15" fmla="*/ 878798 w 962870"/>
              <a:gd name="connsiteY15" fmla="*/ 626001 h 884799"/>
              <a:gd name="connsiteX16" fmla="*/ 909766 w 962870"/>
              <a:gd name="connsiteY16" fmla="*/ 640054 h 884799"/>
              <a:gd name="connsiteX17" fmla="*/ 949842 w 962870"/>
              <a:gd name="connsiteY17" fmla="*/ 714741 h 884799"/>
              <a:gd name="connsiteX18" fmla="*/ 785894 w 962870"/>
              <a:gd name="connsiteY18" fmla="*/ 883113 h 884799"/>
              <a:gd name="connsiteX19" fmla="*/ 724999 w 962870"/>
              <a:gd name="connsiteY19" fmla="*/ 885195 h 88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870" h="884799">
                <a:moveTo>
                  <a:pt x="724999" y="885195"/>
                </a:moveTo>
                <a:cubicBezTo>
                  <a:pt x="692990" y="888058"/>
                  <a:pt x="660460" y="881552"/>
                  <a:pt x="629492" y="871924"/>
                </a:cubicBezTo>
                <a:cubicBezTo>
                  <a:pt x="419223" y="810508"/>
                  <a:pt x="259959" y="681692"/>
                  <a:pt x="131923" y="507073"/>
                </a:cubicBezTo>
                <a:cubicBezTo>
                  <a:pt x="84300" y="442275"/>
                  <a:pt x="39019" y="372532"/>
                  <a:pt x="25227" y="290818"/>
                </a:cubicBezTo>
                <a:cubicBezTo>
                  <a:pt x="5969" y="195052"/>
                  <a:pt x="35896" y="110475"/>
                  <a:pt x="107981" y="44896"/>
                </a:cubicBezTo>
                <a:cubicBezTo>
                  <a:pt x="131923" y="22256"/>
                  <a:pt x="201926" y="11846"/>
                  <a:pt x="230552" y="25899"/>
                </a:cubicBezTo>
                <a:cubicBezTo>
                  <a:pt x="239660" y="34226"/>
                  <a:pt x="245125" y="42033"/>
                  <a:pt x="251111" y="51142"/>
                </a:cubicBezTo>
                <a:cubicBezTo>
                  <a:pt x="277134" y="115940"/>
                  <a:pt x="304979" y="176575"/>
                  <a:pt x="331523" y="239292"/>
                </a:cubicBezTo>
                <a:cubicBezTo>
                  <a:pt x="335427" y="252043"/>
                  <a:pt x="334646" y="264535"/>
                  <a:pt x="327620" y="278067"/>
                </a:cubicBezTo>
                <a:cubicBezTo>
                  <a:pt x="313567" y="306172"/>
                  <a:pt x="291968" y="330114"/>
                  <a:pt x="271149" y="353535"/>
                </a:cubicBezTo>
                <a:cubicBezTo>
                  <a:pt x="253453" y="369149"/>
                  <a:pt x="253453" y="386585"/>
                  <a:pt x="265423" y="404281"/>
                </a:cubicBezTo>
                <a:cubicBezTo>
                  <a:pt x="340892" y="530495"/>
                  <a:pt x="442644" y="620536"/>
                  <a:pt x="579267" y="673364"/>
                </a:cubicBezTo>
                <a:cubicBezTo>
                  <a:pt x="599045" y="681692"/>
                  <a:pt x="614139" y="679089"/>
                  <a:pt x="626630" y="662694"/>
                </a:cubicBezTo>
                <a:cubicBezTo>
                  <a:pt x="650311" y="635890"/>
                  <a:pt x="673472" y="606224"/>
                  <a:pt x="695332" y="577337"/>
                </a:cubicBezTo>
                <a:cubicBezTo>
                  <a:pt x="708604" y="559120"/>
                  <a:pt x="726560" y="556258"/>
                  <a:pt x="746338" y="564065"/>
                </a:cubicBezTo>
                <a:cubicBezTo>
                  <a:pt x="791359" y="585144"/>
                  <a:pt x="835859" y="606224"/>
                  <a:pt x="878798" y="626001"/>
                </a:cubicBezTo>
                <a:cubicBezTo>
                  <a:pt x="890769" y="631726"/>
                  <a:pt x="899096" y="636671"/>
                  <a:pt x="909766" y="640054"/>
                </a:cubicBezTo>
                <a:cubicBezTo>
                  <a:pt x="955307" y="662694"/>
                  <a:pt x="955307" y="666077"/>
                  <a:pt x="949842" y="714741"/>
                </a:cubicBezTo>
                <a:cubicBezTo>
                  <a:pt x="943857" y="810508"/>
                  <a:pt x="870210" y="859172"/>
                  <a:pt x="785894" y="883113"/>
                </a:cubicBezTo>
                <a:cubicBezTo>
                  <a:pt x="763514" y="887798"/>
                  <a:pt x="745297" y="887798"/>
                  <a:pt x="724999" y="885195"/>
                </a:cubicBezTo>
                <a:close/>
              </a:path>
            </a:pathLst>
          </a:custGeom>
          <a:solidFill>
            <a:srgbClr val="FFFFFF"/>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39054B-CC7C-4CC8-AACF-A28219A78296}"/>
              </a:ext>
            </a:extLst>
          </p:cNvPr>
          <p:cNvSpPr/>
          <p:nvPr/>
        </p:nvSpPr>
        <p:spPr>
          <a:xfrm>
            <a:off x="6427356" y="7352481"/>
            <a:ext cx="2108149" cy="1717751"/>
          </a:xfrm>
          <a:custGeom>
            <a:avLst/>
            <a:gdLst>
              <a:gd name="connsiteX0" fmla="*/ 19518 w 2107904"/>
              <a:gd name="connsiteY0" fmla="*/ 1535032 h 1717552"/>
              <a:gd name="connsiteX1" fmla="*/ 466602 w 2107904"/>
              <a:gd name="connsiteY1" fmla="*/ 1458262 h 1717552"/>
              <a:gd name="connsiteX2" fmla="*/ 645904 w 2107904"/>
              <a:gd name="connsiteY2" fmla="*/ 1351046 h 1717552"/>
              <a:gd name="connsiteX3" fmla="*/ 460356 w 2107904"/>
              <a:gd name="connsiteY3" fmla="*/ 1304724 h 1717552"/>
              <a:gd name="connsiteX4" fmla="*/ 255811 w 2107904"/>
              <a:gd name="connsiteY4" fmla="*/ 1075977 h 1717552"/>
              <a:gd name="connsiteX5" fmla="*/ 271946 w 2107904"/>
              <a:gd name="connsiteY5" fmla="*/ 1054638 h 1717552"/>
              <a:gd name="connsiteX6" fmla="*/ 429388 w 2107904"/>
              <a:gd name="connsiteY6" fmla="*/ 1043968 h 1717552"/>
              <a:gd name="connsiteX7" fmla="*/ 328157 w 2107904"/>
              <a:gd name="connsiteY7" fmla="*/ 1005193 h 1717552"/>
              <a:gd name="connsiteX8" fmla="*/ 96287 w 2107904"/>
              <a:gd name="connsiteY8" fmla="*/ 640343 h 1717552"/>
              <a:gd name="connsiteX9" fmla="*/ 117626 w 2107904"/>
              <a:gd name="connsiteY9" fmla="*/ 627332 h 1717552"/>
              <a:gd name="connsiteX10" fmla="*/ 285738 w 2107904"/>
              <a:gd name="connsiteY10" fmla="*/ 673653 h 1717552"/>
              <a:gd name="connsiteX11" fmla="*/ 213653 w 2107904"/>
              <a:gd name="connsiteY11" fmla="*/ 607553 h 1717552"/>
              <a:gd name="connsiteX12" fmla="*/ 145992 w 2107904"/>
              <a:gd name="connsiteY12" fmla="*/ 120914 h 1717552"/>
              <a:gd name="connsiteX13" fmla="*/ 174878 w 2107904"/>
              <a:gd name="connsiteY13" fmla="*/ 117010 h 1717552"/>
              <a:gd name="connsiteX14" fmla="*/ 923054 w 2107904"/>
              <a:gd name="connsiteY14" fmla="*/ 534427 h 1717552"/>
              <a:gd name="connsiteX15" fmla="*/ 1018040 w 2107904"/>
              <a:gd name="connsiteY15" fmla="*/ 546659 h 1717552"/>
              <a:gd name="connsiteX16" fmla="*/ 1038598 w 2107904"/>
              <a:gd name="connsiteY16" fmla="*/ 523758 h 1717552"/>
              <a:gd name="connsiteX17" fmla="*/ 1251471 w 2107904"/>
              <a:gd name="connsiteY17" fmla="*/ 75112 h 1717552"/>
              <a:gd name="connsiteX18" fmla="*/ 1756327 w 2107904"/>
              <a:gd name="connsiteY18" fmla="*/ 138090 h 1717552"/>
              <a:gd name="connsiteX19" fmla="*/ 1803430 w 2107904"/>
              <a:gd name="connsiteY19" fmla="*/ 149539 h 1717552"/>
              <a:gd name="connsiteX20" fmla="*/ 2030095 w 2107904"/>
              <a:gd name="connsiteY20" fmla="*/ 61320 h 1717552"/>
              <a:gd name="connsiteX21" fmla="*/ 2048311 w 2107904"/>
              <a:gd name="connsiteY21" fmla="*/ 49870 h 1717552"/>
              <a:gd name="connsiteX22" fmla="*/ 1867448 w 2107904"/>
              <a:gd name="connsiteY22" fmla="*/ 286423 h 1717552"/>
              <a:gd name="connsiteX23" fmla="*/ 2098536 w 2107904"/>
              <a:gd name="connsiteY23" fmla="*/ 225528 h 1717552"/>
              <a:gd name="connsiteX24" fmla="*/ 2087867 w 2107904"/>
              <a:gd name="connsiteY24" fmla="*/ 249730 h 1717552"/>
              <a:gd name="connsiteX25" fmla="*/ 1909866 w 2107904"/>
              <a:gd name="connsiteY25" fmla="*/ 431374 h 1717552"/>
              <a:gd name="connsiteX26" fmla="*/ 1893991 w 2107904"/>
              <a:gd name="connsiteY26" fmla="*/ 467027 h 1717552"/>
              <a:gd name="connsiteX27" fmla="*/ 1598104 w 2107904"/>
              <a:gd name="connsiteY27" fmla="*/ 1304204 h 1717552"/>
              <a:gd name="connsiteX28" fmla="*/ 881937 w 2107904"/>
              <a:gd name="connsiteY28" fmla="*/ 1705746 h 1717552"/>
              <a:gd name="connsiteX29" fmla="*/ 28886 w 2107904"/>
              <a:gd name="connsiteY29" fmla="*/ 1539977 h 1717552"/>
              <a:gd name="connsiteX30" fmla="*/ 19518 w 2107904"/>
              <a:gd name="connsiteY30" fmla="*/ 1535032 h 171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07904" h="1717552">
                <a:moveTo>
                  <a:pt x="19518" y="1535032"/>
                </a:moveTo>
                <a:cubicBezTo>
                  <a:pt x="174618" y="1544921"/>
                  <a:pt x="325294" y="1522020"/>
                  <a:pt x="466602" y="1458262"/>
                </a:cubicBezTo>
                <a:cubicBezTo>
                  <a:pt x="530359" y="1430938"/>
                  <a:pt x="588131" y="1395806"/>
                  <a:pt x="645904" y="1351046"/>
                </a:cubicBezTo>
                <a:cubicBezTo>
                  <a:pt x="578243" y="1348704"/>
                  <a:pt x="516567" y="1332829"/>
                  <a:pt x="460356" y="1304724"/>
                </a:cubicBezTo>
                <a:cubicBezTo>
                  <a:pt x="364589" y="1256060"/>
                  <a:pt x="296928" y="1179290"/>
                  <a:pt x="255811" y="1075977"/>
                </a:cubicBezTo>
                <a:cubicBezTo>
                  <a:pt x="246703" y="1053076"/>
                  <a:pt x="246703" y="1053076"/>
                  <a:pt x="271946" y="1054638"/>
                </a:cubicBezTo>
                <a:cubicBezTo>
                  <a:pt x="340387" y="1061404"/>
                  <a:pt x="390613" y="1059842"/>
                  <a:pt x="429388" y="1043968"/>
                </a:cubicBezTo>
                <a:cubicBezTo>
                  <a:pt x="392174" y="1030957"/>
                  <a:pt x="357043" y="1024971"/>
                  <a:pt x="328157" y="1005193"/>
                </a:cubicBezTo>
                <a:cubicBezTo>
                  <a:pt x="185287" y="926082"/>
                  <a:pt x="109299" y="803771"/>
                  <a:pt x="96287" y="640343"/>
                </a:cubicBezTo>
                <a:cubicBezTo>
                  <a:pt x="94726" y="621346"/>
                  <a:pt x="100191" y="619004"/>
                  <a:pt x="117626" y="627332"/>
                </a:cubicBezTo>
                <a:cubicBezTo>
                  <a:pt x="167852" y="654656"/>
                  <a:pt x="222501" y="666887"/>
                  <a:pt x="285738" y="673653"/>
                </a:cubicBezTo>
                <a:cubicBezTo>
                  <a:pt x="258414" y="648671"/>
                  <a:pt x="234732" y="628893"/>
                  <a:pt x="213653" y="607553"/>
                </a:cubicBezTo>
                <a:cubicBezTo>
                  <a:pt x="94986" y="479778"/>
                  <a:pt x="66880" y="276795"/>
                  <a:pt x="145992" y="120914"/>
                </a:cubicBezTo>
                <a:cubicBezTo>
                  <a:pt x="156661" y="100355"/>
                  <a:pt x="160565" y="100355"/>
                  <a:pt x="174878" y="117010"/>
                </a:cubicBezTo>
                <a:cubicBezTo>
                  <a:pt x="374739" y="346538"/>
                  <a:pt x="623523" y="486544"/>
                  <a:pt x="923054" y="534427"/>
                </a:cubicBezTo>
                <a:cubicBezTo>
                  <a:pt x="953502" y="539632"/>
                  <a:pt x="986812" y="540413"/>
                  <a:pt x="1018040" y="546659"/>
                </a:cubicBezTo>
                <a:cubicBezTo>
                  <a:pt x="1039379" y="549781"/>
                  <a:pt x="1041461" y="539892"/>
                  <a:pt x="1038598" y="523758"/>
                </a:cubicBezTo>
                <a:cubicBezTo>
                  <a:pt x="1007370" y="343675"/>
                  <a:pt x="1091947" y="164894"/>
                  <a:pt x="1251471" y="75112"/>
                </a:cubicBezTo>
                <a:cubicBezTo>
                  <a:pt x="1414118" y="-19873"/>
                  <a:pt x="1625429" y="10574"/>
                  <a:pt x="1756327" y="138090"/>
                </a:cubicBezTo>
                <a:cubicBezTo>
                  <a:pt x="1771421" y="151101"/>
                  <a:pt x="1785994" y="153964"/>
                  <a:pt x="1803430" y="149539"/>
                </a:cubicBezTo>
                <a:cubicBezTo>
                  <a:pt x="1884103" y="131323"/>
                  <a:pt x="1959311" y="100876"/>
                  <a:pt x="2030095" y="61320"/>
                </a:cubicBezTo>
                <a:cubicBezTo>
                  <a:pt x="2036080" y="59759"/>
                  <a:pt x="2040764" y="55334"/>
                  <a:pt x="2048311" y="49870"/>
                </a:cubicBezTo>
                <a:cubicBezTo>
                  <a:pt x="2017864" y="151101"/>
                  <a:pt x="1956969" y="225528"/>
                  <a:pt x="1867448" y="286423"/>
                </a:cubicBezTo>
                <a:cubicBezTo>
                  <a:pt x="1950202" y="278096"/>
                  <a:pt x="2024890" y="254415"/>
                  <a:pt x="2098536" y="225528"/>
                </a:cubicBezTo>
                <a:cubicBezTo>
                  <a:pt x="2100098" y="236198"/>
                  <a:pt x="2092291" y="242184"/>
                  <a:pt x="2087867" y="249730"/>
                </a:cubicBezTo>
                <a:cubicBezTo>
                  <a:pt x="2037641" y="318953"/>
                  <a:pt x="1979088" y="380628"/>
                  <a:pt x="1909866" y="431374"/>
                </a:cubicBezTo>
                <a:cubicBezTo>
                  <a:pt x="1896854" y="442044"/>
                  <a:pt x="1893991" y="450372"/>
                  <a:pt x="1893991" y="467027"/>
                </a:cubicBezTo>
                <a:cubicBezTo>
                  <a:pt x="1899196" y="781131"/>
                  <a:pt x="1799006" y="1060883"/>
                  <a:pt x="1598104" y="1304204"/>
                </a:cubicBezTo>
                <a:cubicBezTo>
                  <a:pt x="1409434" y="1525403"/>
                  <a:pt x="1168456" y="1659164"/>
                  <a:pt x="881937" y="1705746"/>
                </a:cubicBezTo>
                <a:cubicBezTo>
                  <a:pt x="577722" y="1753629"/>
                  <a:pt x="291724" y="1701843"/>
                  <a:pt x="28886" y="1539977"/>
                </a:cubicBezTo>
                <a:cubicBezTo>
                  <a:pt x="25763" y="1538155"/>
                  <a:pt x="21860" y="1535032"/>
                  <a:pt x="19518" y="1535032"/>
                </a:cubicBezTo>
                <a:close/>
              </a:path>
            </a:pathLst>
          </a:custGeom>
          <a:solidFill>
            <a:srgbClr val="FFFFF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05D16800-65CC-49E3-B5E0-FD4ECCE7912F}"/>
              </a:ext>
            </a:extLst>
          </p:cNvPr>
          <p:cNvSpPr/>
          <p:nvPr/>
        </p:nvSpPr>
        <p:spPr>
          <a:xfrm>
            <a:off x="6553627" y="4044977"/>
            <a:ext cx="1847884" cy="1847884"/>
          </a:xfrm>
          <a:custGeom>
            <a:avLst/>
            <a:gdLst>
              <a:gd name="connsiteX0" fmla="*/ 1579844 w 1847669"/>
              <a:gd name="connsiteY0" fmla="*/ 53305 h 1847669"/>
              <a:gd name="connsiteX1" fmla="*/ 286736 w 1847669"/>
              <a:gd name="connsiteY1" fmla="*/ 53305 h 1847669"/>
              <a:gd name="connsiteX2" fmla="*/ 53305 w 1847669"/>
              <a:gd name="connsiteY2" fmla="*/ 288297 h 1847669"/>
              <a:gd name="connsiteX3" fmla="*/ 53305 w 1847669"/>
              <a:gd name="connsiteY3" fmla="*/ 931078 h 1847669"/>
              <a:gd name="connsiteX4" fmla="*/ 53305 w 1847669"/>
              <a:gd name="connsiteY4" fmla="*/ 1579064 h 1847669"/>
              <a:gd name="connsiteX5" fmla="*/ 279189 w 1847669"/>
              <a:gd name="connsiteY5" fmla="*/ 1809372 h 1847669"/>
              <a:gd name="connsiteX6" fmla="*/ 1579844 w 1847669"/>
              <a:gd name="connsiteY6" fmla="*/ 1809372 h 1847669"/>
              <a:gd name="connsiteX7" fmla="*/ 1812494 w 1847669"/>
              <a:gd name="connsiteY7" fmla="*/ 1576721 h 1847669"/>
              <a:gd name="connsiteX8" fmla="*/ 1812494 w 1847669"/>
              <a:gd name="connsiteY8" fmla="*/ 283613 h 1847669"/>
              <a:gd name="connsiteX9" fmla="*/ 1579844 w 1847669"/>
              <a:gd name="connsiteY9" fmla="*/ 53305 h 1847669"/>
              <a:gd name="connsiteX10" fmla="*/ 1437235 w 1847669"/>
              <a:gd name="connsiteY10" fmla="*/ 251864 h 1847669"/>
              <a:gd name="connsiteX11" fmla="*/ 1611593 w 1847669"/>
              <a:gd name="connsiteY11" fmla="*/ 426222 h 1847669"/>
              <a:gd name="connsiteX12" fmla="*/ 1440358 w 1847669"/>
              <a:gd name="connsiteY12" fmla="*/ 596676 h 1847669"/>
              <a:gd name="connsiteX13" fmla="*/ 1267562 w 1847669"/>
              <a:gd name="connsiteY13" fmla="*/ 423880 h 1847669"/>
              <a:gd name="connsiteX14" fmla="*/ 1437235 w 1847669"/>
              <a:gd name="connsiteY14" fmla="*/ 251864 h 1847669"/>
              <a:gd name="connsiteX15" fmla="*/ 933940 w 1847669"/>
              <a:gd name="connsiteY15" fmla="*/ 590690 h 1847669"/>
              <a:gd name="connsiteX16" fmla="*/ 1271986 w 1847669"/>
              <a:gd name="connsiteY16" fmla="*/ 931078 h 1847669"/>
              <a:gd name="connsiteX17" fmla="*/ 927955 w 1847669"/>
              <a:gd name="connsiteY17" fmla="*/ 1270685 h 1847669"/>
              <a:gd name="connsiteX18" fmla="*/ 591471 w 1847669"/>
              <a:gd name="connsiteY18" fmla="*/ 927435 h 1847669"/>
              <a:gd name="connsiteX19" fmla="*/ 933940 w 1847669"/>
              <a:gd name="connsiteY19" fmla="*/ 590690 h 1847669"/>
              <a:gd name="connsiteX20" fmla="*/ 1611593 w 1847669"/>
              <a:gd name="connsiteY20" fmla="*/ 1504897 h 1847669"/>
              <a:gd name="connsiteX21" fmla="*/ 1506978 w 1847669"/>
              <a:gd name="connsiteY21" fmla="*/ 1610292 h 1847669"/>
              <a:gd name="connsiteX22" fmla="*/ 931598 w 1847669"/>
              <a:gd name="connsiteY22" fmla="*/ 1610292 h 1847669"/>
              <a:gd name="connsiteX23" fmla="*/ 357780 w 1847669"/>
              <a:gd name="connsiteY23" fmla="*/ 1610292 h 1847669"/>
              <a:gd name="connsiteX24" fmla="*/ 254727 w 1847669"/>
              <a:gd name="connsiteY24" fmla="*/ 1504897 h 1847669"/>
              <a:gd name="connsiteX25" fmla="*/ 251604 w 1847669"/>
              <a:gd name="connsiteY25" fmla="*/ 864458 h 1847669"/>
              <a:gd name="connsiteX26" fmla="*/ 324209 w 1847669"/>
              <a:gd name="connsiteY26" fmla="*/ 792373 h 1847669"/>
              <a:gd name="connsiteX27" fmla="*/ 397075 w 1847669"/>
              <a:gd name="connsiteY27" fmla="*/ 873566 h 1847669"/>
              <a:gd name="connsiteX28" fmla="*/ 821519 w 1847669"/>
              <a:gd name="connsiteY28" fmla="*/ 1460917 h 1847669"/>
              <a:gd name="connsiteX29" fmla="*/ 1449206 w 1847669"/>
              <a:gd name="connsiteY29" fmla="*/ 1084096 h 1847669"/>
              <a:gd name="connsiteX30" fmla="*/ 1461437 w 1847669"/>
              <a:gd name="connsiteY30" fmla="*/ 831668 h 1847669"/>
              <a:gd name="connsiteX31" fmla="*/ 1490323 w 1847669"/>
              <a:gd name="connsiteY31" fmla="*/ 795235 h 1847669"/>
              <a:gd name="connsiteX32" fmla="*/ 1611593 w 1847669"/>
              <a:gd name="connsiteY32" fmla="*/ 908958 h 1847669"/>
              <a:gd name="connsiteX33" fmla="*/ 1611593 w 1847669"/>
              <a:gd name="connsiteY33" fmla="*/ 1504897 h 184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47669" h="1847669">
                <a:moveTo>
                  <a:pt x="1579844" y="53305"/>
                </a:moveTo>
                <a:cubicBezTo>
                  <a:pt x="1149155" y="53305"/>
                  <a:pt x="717165" y="53305"/>
                  <a:pt x="286736" y="53305"/>
                </a:cubicBezTo>
                <a:cubicBezTo>
                  <a:pt x="132937" y="53305"/>
                  <a:pt x="53305" y="134498"/>
                  <a:pt x="53305" y="288297"/>
                </a:cubicBezTo>
                <a:cubicBezTo>
                  <a:pt x="53305" y="501169"/>
                  <a:pt x="53305" y="715083"/>
                  <a:pt x="53305" y="931078"/>
                </a:cubicBezTo>
                <a:cubicBezTo>
                  <a:pt x="53305" y="1144731"/>
                  <a:pt x="53305" y="1363068"/>
                  <a:pt x="53305" y="1579064"/>
                </a:cubicBezTo>
                <a:cubicBezTo>
                  <a:pt x="53305" y="1727658"/>
                  <a:pt x="135279" y="1809372"/>
                  <a:pt x="279189" y="1809372"/>
                </a:cubicBezTo>
                <a:cubicBezTo>
                  <a:pt x="714302" y="1809372"/>
                  <a:pt x="1146293" y="1809372"/>
                  <a:pt x="1579844" y="1809372"/>
                </a:cubicBezTo>
                <a:cubicBezTo>
                  <a:pt x="1730000" y="1809372"/>
                  <a:pt x="1812494" y="1727398"/>
                  <a:pt x="1812494" y="1576721"/>
                </a:cubicBezTo>
                <a:cubicBezTo>
                  <a:pt x="1812494" y="1144731"/>
                  <a:pt x="1812494" y="714823"/>
                  <a:pt x="1812494" y="283613"/>
                </a:cubicBezTo>
                <a:cubicBezTo>
                  <a:pt x="1812494" y="134498"/>
                  <a:pt x="1730000" y="53305"/>
                  <a:pt x="1579844" y="53305"/>
                </a:cubicBezTo>
                <a:close/>
                <a:moveTo>
                  <a:pt x="1437235" y="251864"/>
                </a:moveTo>
                <a:cubicBezTo>
                  <a:pt x="1611593" y="251864"/>
                  <a:pt x="1611593" y="251864"/>
                  <a:pt x="1611593" y="426222"/>
                </a:cubicBezTo>
                <a:cubicBezTo>
                  <a:pt x="1611593" y="596676"/>
                  <a:pt x="1611593" y="596676"/>
                  <a:pt x="1440358" y="596676"/>
                </a:cubicBezTo>
                <a:cubicBezTo>
                  <a:pt x="1267562" y="596676"/>
                  <a:pt x="1267562" y="596676"/>
                  <a:pt x="1267562" y="423880"/>
                </a:cubicBezTo>
                <a:cubicBezTo>
                  <a:pt x="1267562" y="251864"/>
                  <a:pt x="1267562" y="251864"/>
                  <a:pt x="1437235" y="251864"/>
                </a:cubicBezTo>
                <a:close/>
                <a:moveTo>
                  <a:pt x="933940" y="590690"/>
                </a:moveTo>
                <a:cubicBezTo>
                  <a:pt x="1117406" y="590690"/>
                  <a:pt x="1275109" y="748393"/>
                  <a:pt x="1271986" y="931078"/>
                </a:cubicBezTo>
                <a:cubicBezTo>
                  <a:pt x="1270425" y="1118968"/>
                  <a:pt x="1114284" y="1274328"/>
                  <a:pt x="927955" y="1270685"/>
                </a:cubicBezTo>
                <a:cubicBezTo>
                  <a:pt x="742928" y="1266782"/>
                  <a:pt x="586787" y="1110640"/>
                  <a:pt x="591471" y="927435"/>
                </a:cubicBezTo>
                <a:cubicBezTo>
                  <a:pt x="595895" y="743188"/>
                  <a:pt x="750475" y="590690"/>
                  <a:pt x="933940" y="590690"/>
                </a:cubicBezTo>
                <a:close/>
                <a:moveTo>
                  <a:pt x="1611593" y="1504897"/>
                </a:moveTo>
                <a:cubicBezTo>
                  <a:pt x="1610031" y="1586870"/>
                  <a:pt x="1588952" y="1610292"/>
                  <a:pt x="1506978" y="1610292"/>
                </a:cubicBezTo>
                <a:cubicBezTo>
                  <a:pt x="1315185" y="1610292"/>
                  <a:pt x="1123392" y="1610292"/>
                  <a:pt x="931598" y="1610292"/>
                </a:cubicBezTo>
                <a:cubicBezTo>
                  <a:pt x="741366" y="1610292"/>
                  <a:pt x="549573" y="1610292"/>
                  <a:pt x="357780" y="1610292"/>
                </a:cubicBezTo>
                <a:cubicBezTo>
                  <a:pt x="277367" y="1610292"/>
                  <a:pt x="254727" y="1586870"/>
                  <a:pt x="254727" y="1504897"/>
                </a:cubicBezTo>
                <a:cubicBezTo>
                  <a:pt x="254727" y="1293325"/>
                  <a:pt x="255507" y="1078111"/>
                  <a:pt x="251604" y="864458"/>
                </a:cubicBezTo>
                <a:cubicBezTo>
                  <a:pt x="251604" y="804604"/>
                  <a:pt x="268259" y="790291"/>
                  <a:pt x="324209" y="792373"/>
                </a:cubicBezTo>
                <a:cubicBezTo>
                  <a:pt x="404622" y="798358"/>
                  <a:pt x="406184" y="795496"/>
                  <a:pt x="397075" y="873566"/>
                </a:cubicBezTo>
                <a:cubicBezTo>
                  <a:pt x="365847" y="1144991"/>
                  <a:pt x="553997" y="1408610"/>
                  <a:pt x="821519" y="1460917"/>
                </a:cubicBezTo>
                <a:cubicBezTo>
                  <a:pt x="1097368" y="1514005"/>
                  <a:pt x="1373478" y="1347975"/>
                  <a:pt x="1449206" y="1084096"/>
                </a:cubicBezTo>
                <a:cubicBezTo>
                  <a:pt x="1471847" y="1001602"/>
                  <a:pt x="1478873" y="913642"/>
                  <a:pt x="1461437" y="831668"/>
                </a:cubicBezTo>
                <a:cubicBezTo>
                  <a:pt x="1455452" y="800700"/>
                  <a:pt x="1462999" y="795235"/>
                  <a:pt x="1490323" y="795235"/>
                </a:cubicBezTo>
                <a:cubicBezTo>
                  <a:pt x="1611593" y="786127"/>
                  <a:pt x="1611593" y="783785"/>
                  <a:pt x="1611593" y="908958"/>
                </a:cubicBezTo>
                <a:cubicBezTo>
                  <a:pt x="1611593" y="1106216"/>
                  <a:pt x="1611593" y="1306337"/>
                  <a:pt x="1611593" y="1504897"/>
                </a:cubicBezTo>
                <a:close/>
              </a:path>
            </a:pathLst>
          </a:custGeom>
          <a:solidFill>
            <a:srgbClr val="FFFFFF"/>
          </a:solidFill>
          <a:ln w="26014"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DDB8E1C-ED6C-43B7-B5ED-87A65ABBFA23}"/>
              </a:ext>
            </a:extLst>
          </p:cNvPr>
          <p:cNvSpPr/>
          <p:nvPr/>
        </p:nvSpPr>
        <p:spPr>
          <a:xfrm>
            <a:off x="6798538" y="783593"/>
            <a:ext cx="1041061" cy="1978016"/>
          </a:xfrm>
          <a:custGeom>
            <a:avLst/>
            <a:gdLst>
              <a:gd name="connsiteX0" fmla="*/ 676828 w 1040940"/>
              <a:gd name="connsiteY0" fmla="*/ 379119 h 1977787"/>
              <a:gd name="connsiteX1" fmla="*/ 791592 w 1040940"/>
              <a:gd name="connsiteY1" fmla="*/ 339303 h 1977787"/>
              <a:gd name="connsiteX2" fmla="*/ 963347 w 1040940"/>
              <a:gd name="connsiteY2" fmla="*/ 361163 h 1977787"/>
              <a:gd name="connsiteX3" fmla="*/ 1013573 w 1040940"/>
              <a:gd name="connsiteY3" fmla="*/ 99106 h 1977787"/>
              <a:gd name="connsiteX4" fmla="*/ 701551 w 1040940"/>
              <a:gd name="connsiteY4" fmla="*/ 53305 h 1977787"/>
              <a:gd name="connsiteX5" fmla="*/ 440275 w 1040940"/>
              <a:gd name="connsiteY5" fmla="*/ 106393 h 1977787"/>
              <a:gd name="connsiteX6" fmla="*/ 300788 w 1040940"/>
              <a:gd name="connsiteY6" fmla="*/ 250303 h 1977787"/>
              <a:gd name="connsiteX7" fmla="*/ 261493 w 1040940"/>
              <a:gd name="connsiteY7" fmla="*/ 518865 h 1977787"/>
              <a:gd name="connsiteX8" fmla="*/ 261493 w 1040940"/>
              <a:gd name="connsiteY8" fmla="*/ 622439 h 1977787"/>
              <a:gd name="connsiteX9" fmla="*/ 53305 w 1040940"/>
              <a:gd name="connsiteY9" fmla="*/ 622439 h 1977787"/>
              <a:gd name="connsiteX10" fmla="*/ 53305 w 1040940"/>
              <a:gd name="connsiteY10" fmla="*/ 923011 h 1977787"/>
              <a:gd name="connsiteX11" fmla="*/ 261493 w 1040940"/>
              <a:gd name="connsiteY11" fmla="*/ 923011 h 1977787"/>
              <a:gd name="connsiteX12" fmla="*/ 261493 w 1040940"/>
              <a:gd name="connsiteY12" fmla="*/ 1944694 h 1977787"/>
              <a:gd name="connsiteX13" fmla="*/ 640395 w 1040940"/>
              <a:gd name="connsiteY13" fmla="*/ 1944694 h 1977787"/>
              <a:gd name="connsiteX14" fmla="*/ 640395 w 1040940"/>
              <a:gd name="connsiteY14" fmla="*/ 923271 h 1977787"/>
              <a:gd name="connsiteX15" fmla="*/ 920408 w 1040940"/>
              <a:gd name="connsiteY15" fmla="*/ 923271 h 1977787"/>
              <a:gd name="connsiteX16" fmla="*/ 920408 w 1040940"/>
              <a:gd name="connsiteY16" fmla="*/ 622699 h 1977787"/>
              <a:gd name="connsiteX17" fmla="*/ 640395 w 1040940"/>
              <a:gd name="connsiteY17" fmla="*/ 622699 h 1977787"/>
              <a:gd name="connsiteX18" fmla="*/ 640395 w 1040940"/>
              <a:gd name="connsiteY18" fmla="*/ 525632 h 1977787"/>
              <a:gd name="connsiteX19" fmla="*/ 676828 w 1040940"/>
              <a:gd name="connsiteY19" fmla="*/ 379119 h 197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40940" h="1977787">
                <a:moveTo>
                  <a:pt x="676828" y="379119"/>
                </a:moveTo>
                <a:cubicBezTo>
                  <a:pt x="697907" y="353876"/>
                  <a:pt x="736942" y="339303"/>
                  <a:pt x="791592" y="339303"/>
                </a:cubicBezTo>
                <a:cubicBezTo>
                  <a:pt x="844680" y="339303"/>
                  <a:pt x="906356" y="347110"/>
                  <a:pt x="963347" y="361163"/>
                </a:cubicBezTo>
                <a:lnTo>
                  <a:pt x="1013573" y="99106"/>
                </a:lnTo>
                <a:cubicBezTo>
                  <a:pt x="913382" y="63454"/>
                  <a:pt x="808767" y="53305"/>
                  <a:pt x="701551" y="53305"/>
                </a:cubicBezTo>
                <a:cubicBezTo>
                  <a:pt x="594334" y="53305"/>
                  <a:pt x="507936" y="67878"/>
                  <a:pt x="440275" y="106393"/>
                </a:cubicBezTo>
                <a:cubicBezTo>
                  <a:pt x="371833" y="146209"/>
                  <a:pt x="326291" y="189148"/>
                  <a:pt x="300788" y="250303"/>
                </a:cubicBezTo>
                <a:cubicBezTo>
                  <a:pt x="276066" y="307034"/>
                  <a:pt x="261493" y="400458"/>
                  <a:pt x="261493" y="518865"/>
                </a:cubicBezTo>
                <a:lnTo>
                  <a:pt x="261493" y="622439"/>
                </a:lnTo>
                <a:lnTo>
                  <a:pt x="53305" y="622439"/>
                </a:lnTo>
                <a:lnTo>
                  <a:pt x="53305" y="923011"/>
                </a:lnTo>
                <a:lnTo>
                  <a:pt x="261493" y="923011"/>
                </a:lnTo>
                <a:lnTo>
                  <a:pt x="261493" y="1944694"/>
                </a:lnTo>
                <a:lnTo>
                  <a:pt x="640395" y="1944694"/>
                </a:lnTo>
                <a:lnTo>
                  <a:pt x="640395" y="923271"/>
                </a:lnTo>
                <a:lnTo>
                  <a:pt x="920408" y="923271"/>
                </a:lnTo>
                <a:lnTo>
                  <a:pt x="920408" y="622699"/>
                </a:lnTo>
                <a:lnTo>
                  <a:pt x="640395" y="622699"/>
                </a:lnTo>
                <a:lnTo>
                  <a:pt x="640395" y="525632"/>
                </a:lnTo>
                <a:cubicBezTo>
                  <a:pt x="640395" y="450684"/>
                  <a:pt x="651325" y="404362"/>
                  <a:pt x="676828" y="379119"/>
                </a:cubicBezTo>
                <a:close/>
              </a:path>
            </a:pathLst>
          </a:custGeom>
          <a:solidFill>
            <a:srgbClr val="FFFFFF"/>
          </a:solidFill>
          <a:ln w="26014"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75749AD-2617-46E4-BC0E-A49F6495B4F2}"/>
              </a:ext>
            </a:extLst>
          </p:cNvPr>
          <p:cNvSpPr/>
          <p:nvPr/>
        </p:nvSpPr>
        <p:spPr>
          <a:xfrm>
            <a:off x="9115419" y="486110"/>
            <a:ext cx="234239" cy="2628679"/>
          </a:xfrm>
          <a:custGeom>
            <a:avLst/>
            <a:gdLst>
              <a:gd name="connsiteX0" fmla="*/ 53305 w 234211"/>
              <a:gd name="connsiteY0" fmla="*/ 53305 h 2628375"/>
              <a:gd name="connsiteX1" fmla="*/ 191489 w 234211"/>
              <a:gd name="connsiteY1" fmla="*/ 53305 h 2628375"/>
              <a:gd name="connsiteX2" fmla="*/ 191489 w 234211"/>
              <a:gd name="connsiteY2" fmla="*/ 2577586 h 2628375"/>
              <a:gd name="connsiteX3" fmla="*/ 53305 w 234211"/>
              <a:gd name="connsiteY3" fmla="*/ 2577586 h 2628375"/>
            </a:gdLst>
            <a:ahLst/>
            <a:cxnLst>
              <a:cxn ang="0">
                <a:pos x="connsiteX0" y="connsiteY0"/>
              </a:cxn>
              <a:cxn ang="0">
                <a:pos x="connsiteX1" y="connsiteY1"/>
              </a:cxn>
              <a:cxn ang="0">
                <a:pos x="connsiteX2" y="connsiteY2"/>
              </a:cxn>
              <a:cxn ang="0">
                <a:pos x="connsiteX3" y="connsiteY3"/>
              </a:cxn>
            </a:cxnLst>
            <a:rect l="l" t="t" r="r" b="b"/>
            <a:pathLst>
              <a:path w="234211" h="2628375">
                <a:moveTo>
                  <a:pt x="53305" y="53305"/>
                </a:moveTo>
                <a:lnTo>
                  <a:pt x="191489" y="53305"/>
                </a:lnTo>
                <a:lnTo>
                  <a:pt x="191489" y="2577586"/>
                </a:lnTo>
                <a:lnTo>
                  <a:pt x="53305" y="2577586"/>
                </a:lnTo>
                <a:close/>
              </a:path>
            </a:pathLst>
          </a:custGeom>
          <a:solidFill>
            <a:srgbClr val="FFFFFF"/>
          </a:solidFill>
          <a:ln w="26014"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D0461DE-94BC-4223-93E0-1A064327617E}"/>
              </a:ext>
            </a:extLst>
          </p:cNvPr>
          <p:cNvSpPr/>
          <p:nvPr/>
        </p:nvSpPr>
        <p:spPr>
          <a:xfrm>
            <a:off x="9115419" y="3740468"/>
            <a:ext cx="234239" cy="2628679"/>
          </a:xfrm>
          <a:custGeom>
            <a:avLst/>
            <a:gdLst>
              <a:gd name="connsiteX0" fmla="*/ 53305 w 234211"/>
              <a:gd name="connsiteY0" fmla="*/ 53305 h 2628375"/>
              <a:gd name="connsiteX1" fmla="*/ 191489 w 234211"/>
              <a:gd name="connsiteY1" fmla="*/ 53305 h 2628375"/>
              <a:gd name="connsiteX2" fmla="*/ 191489 w 234211"/>
              <a:gd name="connsiteY2" fmla="*/ 2577586 h 2628375"/>
              <a:gd name="connsiteX3" fmla="*/ 53305 w 234211"/>
              <a:gd name="connsiteY3" fmla="*/ 2577586 h 2628375"/>
            </a:gdLst>
            <a:ahLst/>
            <a:cxnLst>
              <a:cxn ang="0">
                <a:pos x="connsiteX0" y="connsiteY0"/>
              </a:cxn>
              <a:cxn ang="0">
                <a:pos x="connsiteX1" y="connsiteY1"/>
              </a:cxn>
              <a:cxn ang="0">
                <a:pos x="connsiteX2" y="connsiteY2"/>
              </a:cxn>
              <a:cxn ang="0">
                <a:pos x="connsiteX3" y="connsiteY3"/>
              </a:cxn>
            </a:cxnLst>
            <a:rect l="l" t="t" r="r" b="b"/>
            <a:pathLst>
              <a:path w="234211" h="2628375">
                <a:moveTo>
                  <a:pt x="53305" y="53305"/>
                </a:moveTo>
                <a:lnTo>
                  <a:pt x="191489" y="53305"/>
                </a:lnTo>
                <a:lnTo>
                  <a:pt x="191489" y="2577586"/>
                </a:lnTo>
                <a:lnTo>
                  <a:pt x="53305" y="2577586"/>
                </a:lnTo>
                <a:close/>
              </a:path>
            </a:pathLst>
          </a:custGeom>
          <a:solidFill>
            <a:srgbClr val="FFFFFF"/>
          </a:solidFill>
          <a:ln w="26014"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E2184B36-B664-4B06-8DAE-BE3CE3957665}"/>
              </a:ext>
            </a:extLst>
          </p:cNvPr>
          <p:cNvSpPr/>
          <p:nvPr/>
        </p:nvSpPr>
        <p:spPr>
          <a:xfrm>
            <a:off x="9115419" y="6994824"/>
            <a:ext cx="234239" cy="2628679"/>
          </a:xfrm>
          <a:custGeom>
            <a:avLst/>
            <a:gdLst>
              <a:gd name="connsiteX0" fmla="*/ 53305 w 234211"/>
              <a:gd name="connsiteY0" fmla="*/ 53305 h 2628375"/>
              <a:gd name="connsiteX1" fmla="*/ 191489 w 234211"/>
              <a:gd name="connsiteY1" fmla="*/ 53305 h 2628375"/>
              <a:gd name="connsiteX2" fmla="*/ 191489 w 234211"/>
              <a:gd name="connsiteY2" fmla="*/ 2577586 h 2628375"/>
              <a:gd name="connsiteX3" fmla="*/ 53305 w 234211"/>
              <a:gd name="connsiteY3" fmla="*/ 2577586 h 2628375"/>
            </a:gdLst>
            <a:ahLst/>
            <a:cxnLst>
              <a:cxn ang="0">
                <a:pos x="connsiteX0" y="connsiteY0"/>
              </a:cxn>
              <a:cxn ang="0">
                <a:pos x="connsiteX1" y="connsiteY1"/>
              </a:cxn>
              <a:cxn ang="0">
                <a:pos x="connsiteX2" y="connsiteY2"/>
              </a:cxn>
              <a:cxn ang="0">
                <a:pos x="connsiteX3" y="connsiteY3"/>
              </a:cxn>
            </a:cxnLst>
            <a:rect l="l" t="t" r="r" b="b"/>
            <a:pathLst>
              <a:path w="234211" h="2628375">
                <a:moveTo>
                  <a:pt x="53305" y="53305"/>
                </a:moveTo>
                <a:lnTo>
                  <a:pt x="191489" y="53305"/>
                </a:lnTo>
                <a:lnTo>
                  <a:pt x="191489" y="2577586"/>
                </a:lnTo>
                <a:lnTo>
                  <a:pt x="53305" y="2577586"/>
                </a:lnTo>
                <a:close/>
              </a:path>
            </a:pathLst>
          </a:custGeom>
          <a:solidFill>
            <a:srgbClr val="FFFFFF"/>
          </a:solidFill>
          <a:ln w="2601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7343863-1148-484E-995D-088C97034856}"/>
              </a:ext>
            </a:extLst>
          </p:cNvPr>
          <p:cNvSpPr/>
          <p:nvPr/>
        </p:nvSpPr>
        <p:spPr>
          <a:xfrm>
            <a:off x="9115419" y="10249182"/>
            <a:ext cx="234239" cy="2628679"/>
          </a:xfrm>
          <a:custGeom>
            <a:avLst/>
            <a:gdLst>
              <a:gd name="connsiteX0" fmla="*/ 53305 w 234211"/>
              <a:gd name="connsiteY0" fmla="*/ 53305 h 2628375"/>
              <a:gd name="connsiteX1" fmla="*/ 191489 w 234211"/>
              <a:gd name="connsiteY1" fmla="*/ 53305 h 2628375"/>
              <a:gd name="connsiteX2" fmla="*/ 191489 w 234211"/>
              <a:gd name="connsiteY2" fmla="*/ 2577586 h 2628375"/>
              <a:gd name="connsiteX3" fmla="*/ 53305 w 234211"/>
              <a:gd name="connsiteY3" fmla="*/ 2577586 h 2628375"/>
            </a:gdLst>
            <a:ahLst/>
            <a:cxnLst>
              <a:cxn ang="0">
                <a:pos x="connsiteX0" y="connsiteY0"/>
              </a:cxn>
              <a:cxn ang="0">
                <a:pos x="connsiteX1" y="connsiteY1"/>
              </a:cxn>
              <a:cxn ang="0">
                <a:pos x="connsiteX2" y="connsiteY2"/>
              </a:cxn>
              <a:cxn ang="0">
                <a:pos x="connsiteX3" y="connsiteY3"/>
              </a:cxn>
            </a:cxnLst>
            <a:rect l="l" t="t" r="r" b="b"/>
            <a:pathLst>
              <a:path w="234211" h="2628375">
                <a:moveTo>
                  <a:pt x="53305" y="53305"/>
                </a:moveTo>
                <a:lnTo>
                  <a:pt x="191489" y="53305"/>
                </a:lnTo>
                <a:lnTo>
                  <a:pt x="191489" y="2577586"/>
                </a:lnTo>
                <a:lnTo>
                  <a:pt x="53305" y="2577586"/>
                </a:lnTo>
                <a:close/>
              </a:path>
            </a:pathLst>
          </a:custGeom>
          <a:solidFill>
            <a:srgbClr val="FFFFFF"/>
          </a:solidFill>
          <a:ln w="26014" cap="flat">
            <a:noFill/>
            <a:prstDash val="solid"/>
            <a:miter/>
          </a:ln>
        </p:spPr>
        <p:txBody>
          <a:bodyPr rtlCol="0" anchor="ctr"/>
          <a:lstStyle/>
          <a:p>
            <a:endParaRPr lang="en-US"/>
          </a:p>
        </p:txBody>
      </p:sp>
      <p:sp>
        <p:nvSpPr>
          <p:cNvPr id="25" name="TextBox 24">
            <a:extLst>
              <a:ext uri="{FF2B5EF4-FFF2-40B4-BE49-F238E27FC236}">
                <a16:creationId xmlns:a16="http://schemas.microsoft.com/office/drawing/2014/main" id="{812F1984-1D82-40D8-9D6F-70AD911E4B8F}"/>
              </a:ext>
            </a:extLst>
          </p:cNvPr>
          <p:cNvSpPr txBox="1"/>
          <p:nvPr/>
        </p:nvSpPr>
        <p:spPr>
          <a:xfrm>
            <a:off x="9820175" y="1189642"/>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
        <p:nvSpPr>
          <p:cNvPr id="27" name="TextBox 26">
            <a:extLst>
              <a:ext uri="{FF2B5EF4-FFF2-40B4-BE49-F238E27FC236}">
                <a16:creationId xmlns:a16="http://schemas.microsoft.com/office/drawing/2014/main" id="{21D209D0-DE8A-4932-9E42-6CF95BD44E4E}"/>
              </a:ext>
            </a:extLst>
          </p:cNvPr>
          <p:cNvSpPr txBox="1"/>
          <p:nvPr/>
        </p:nvSpPr>
        <p:spPr>
          <a:xfrm>
            <a:off x="9820175" y="4541727"/>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
        <p:nvSpPr>
          <p:cNvPr id="28" name="TextBox 27">
            <a:extLst>
              <a:ext uri="{FF2B5EF4-FFF2-40B4-BE49-F238E27FC236}">
                <a16:creationId xmlns:a16="http://schemas.microsoft.com/office/drawing/2014/main" id="{C8BE5185-FE1A-49E5-B492-FE244B863358}"/>
              </a:ext>
            </a:extLst>
          </p:cNvPr>
          <p:cNvSpPr txBox="1"/>
          <p:nvPr/>
        </p:nvSpPr>
        <p:spPr>
          <a:xfrm>
            <a:off x="9820175" y="7796084"/>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
        <p:nvSpPr>
          <p:cNvPr id="31" name="TextBox 30">
            <a:extLst>
              <a:ext uri="{FF2B5EF4-FFF2-40B4-BE49-F238E27FC236}">
                <a16:creationId xmlns:a16="http://schemas.microsoft.com/office/drawing/2014/main" id="{1A735754-451E-4FF5-81C3-26C77DBD4CC8}"/>
              </a:ext>
            </a:extLst>
          </p:cNvPr>
          <p:cNvSpPr txBox="1"/>
          <p:nvPr/>
        </p:nvSpPr>
        <p:spPr>
          <a:xfrm>
            <a:off x="9820175" y="11050441"/>
            <a:ext cx="8025955" cy="1015663"/>
          </a:xfrm>
          <a:prstGeom prst="rect">
            <a:avLst/>
          </a:prstGeom>
          <a:noFill/>
        </p:spPr>
        <p:txBody>
          <a:bodyPr wrap="square" rtlCol="0">
            <a:spAutoFit/>
          </a:bodyPr>
          <a:lstStyle/>
          <a:p>
            <a:r>
              <a:rPr lang="en-US" sz="6000" dirty="0">
                <a:solidFill>
                  <a:schemeClr val="bg1"/>
                </a:solidFill>
              </a:rPr>
              <a:t>@</a:t>
            </a:r>
            <a:r>
              <a:rPr lang="en-US" sz="6000" dirty="0" err="1">
                <a:solidFill>
                  <a:schemeClr val="bg1"/>
                </a:solidFill>
              </a:rPr>
              <a:t>rezaulkabir</a:t>
            </a:r>
            <a:endParaRPr lang="en-US" sz="6000" dirty="0">
              <a:solidFill>
                <a:schemeClr val="bg1"/>
              </a:solidFill>
            </a:endParaRPr>
          </a:p>
        </p:txBody>
      </p:sp>
    </p:spTree>
    <p:extLst>
      <p:ext uri="{BB962C8B-B14F-4D97-AF65-F5344CB8AC3E}">
        <p14:creationId xmlns:p14="http://schemas.microsoft.com/office/powerpoint/2010/main" val="20494704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2E20E72-6874-41F2-8AE0-74E6D218BB7D}"/>
              </a:ext>
            </a:extLst>
          </p:cNvPr>
          <p:cNvGrpSpPr/>
          <p:nvPr/>
        </p:nvGrpSpPr>
        <p:grpSpPr>
          <a:xfrm>
            <a:off x="9241259" y="2831128"/>
            <a:ext cx="14296701" cy="8735875"/>
            <a:chOff x="6213501" y="2803439"/>
            <a:chExt cx="17371699" cy="10614826"/>
          </a:xfrm>
        </p:grpSpPr>
        <p:sp>
          <p:nvSpPr>
            <p:cNvPr id="4" name="Freeform: Shape 3">
              <a:extLst>
                <a:ext uri="{FF2B5EF4-FFF2-40B4-BE49-F238E27FC236}">
                  <a16:creationId xmlns:a16="http://schemas.microsoft.com/office/drawing/2014/main" id="{52AB04A2-1A80-42AB-8F41-2C0ECDDA2A4E}"/>
                </a:ext>
              </a:extLst>
            </p:cNvPr>
            <p:cNvSpPr/>
            <p:nvPr/>
          </p:nvSpPr>
          <p:spPr>
            <a:xfrm>
              <a:off x="6213501" y="3231156"/>
              <a:ext cx="16994161" cy="10168880"/>
            </a:xfrm>
            <a:custGeom>
              <a:avLst/>
              <a:gdLst>
                <a:gd name="connsiteX0" fmla="*/ 2481141 w 16992194"/>
                <a:gd name="connsiteY0" fmla="*/ 7252170 h 10167702"/>
                <a:gd name="connsiteX1" fmla="*/ 1516146 w 16992194"/>
                <a:gd name="connsiteY1" fmla="*/ 7252170 h 10167702"/>
                <a:gd name="connsiteX2" fmla="*/ 7657 w 16992194"/>
                <a:gd name="connsiteY2" fmla="*/ 8710264 h 10167702"/>
                <a:gd name="connsiteX3" fmla="*/ 1516146 w 16992194"/>
                <a:gd name="connsiteY3" fmla="*/ 10168457 h 10167702"/>
                <a:gd name="connsiteX4" fmla="*/ 14550628 w 16992194"/>
                <a:gd name="connsiteY4" fmla="*/ 10168457 h 10167702"/>
                <a:gd name="connsiteX5" fmla="*/ 16993244 w 16992194"/>
                <a:gd name="connsiteY5" fmla="*/ 7807301 h 10167702"/>
                <a:gd name="connsiteX6" fmla="*/ 14550628 w 16992194"/>
                <a:gd name="connsiteY6" fmla="*/ 5446145 h 10167702"/>
                <a:gd name="connsiteX7" fmla="*/ 13468868 w 16992194"/>
                <a:gd name="connsiteY7" fmla="*/ 4447817 h 10167702"/>
                <a:gd name="connsiteX8" fmla="*/ 14501614 w 16992194"/>
                <a:gd name="connsiteY8" fmla="*/ 3449488 h 10167702"/>
                <a:gd name="connsiteX9" fmla="*/ 15085739 w 16992194"/>
                <a:gd name="connsiteY9" fmla="*/ 3449488 h 10167702"/>
                <a:gd name="connsiteX10" fmla="*/ 16159511 w 16992194"/>
                <a:gd name="connsiteY10" fmla="*/ 2411515 h 10167702"/>
                <a:gd name="connsiteX11" fmla="*/ 15085739 w 16992194"/>
                <a:gd name="connsiteY11" fmla="*/ 1373541 h 10167702"/>
                <a:gd name="connsiteX12" fmla="*/ 13421333 w 16992194"/>
                <a:gd name="connsiteY12" fmla="*/ 1373541 h 10167702"/>
                <a:gd name="connsiteX13" fmla="*/ 13003283 w 16992194"/>
                <a:gd name="connsiteY13" fmla="*/ 969496 h 10167702"/>
                <a:gd name="connsiteX14" fmla="*/ 13421333 w 16992194"/>
                <a:gd name="connsiteY14" fmla="*/ 565352 h 10167702"/>
                <a:gd name="connsiteX15" fmla="*/ 13698355 w 16992194"/>
                <a:gd name="connsiteY15" fmla="*/ 565352 h 10167702"/>
                <a:gd name="connsiteX16" fmla="*/ 13986917 w 16992194"/>
                <a:gd name="connsiteY16" fmla="*/ 286554 h 10167702"/>
                <a:gd name="connsiteX17" fmla="*/ 13986917 w 16992194"/>
                <a:gd name="connsiteY17" fmla="*/ 286554 h 10167702"/>
                <a:gd name="connsiteX18" fmla="*/ 13698355 w 16992194"/>
                <a:gd name="connsiteY18" fmla="*/ 7657 h 10167702"/>
                <a:gd name="connsiteX19" fmla="*/ 12659889 w 16992194"/>
                <a:gd name="connsiteY19" fmla="*/ 7657 h 10167702"/>
                <a:gd name="connsiteX20" fmla="*/ 11972903 w 16992194"/>
                <a:gd name="connsiteY20" fmla="*/ 7657 h 10167702"/>
                <a:gd name="connsiteX21" fmla="*/ 10580195 w 16992194"/>
                <a:gd name="connsiteY21" fmla="*/ 444839 h 10167702"/>
                <a:gd name="connsiteX22" fmla="*/ 8501387 w 16992194"/>
                <a:gd name="connsiteY22" fmla="*/ 444839 h 10167702"/>
                <a:gd name="connsiteX23" fmla="*/ 8124955 w 16992194"/>
                <a:gd name="connsiteY23" fmla="*/ 808746 h 10167702"/>
                <a:gd name="connsiteX24" fmla="*/ 8124955 w 16992194"/>
                <a:gd name="connsiteY24" fmla="*/ 808746 h 10167702"/>
                <a:gd name="connsiteX25" fmla="*/ 8501387 w 16992194"/>
                <a:gd name="connsiteY25" fmla="*/ 1172653 h 10167702"/>
                <a:gd name="connsiteX26" fmla="*/ 8862928 w 16992194"/>
                <a:gd name="connsiteY26" fmla="*/ 1172653 h 10167702"/>
                <a:gd name="connsiteX27" fmla="*/ 9408393 w 16992194"/>
                <a:gd name="connsiteY27" fmla="*/ 1699973 h 10167702"/>
                <a:gd name="connsiteX28" fmla="*/ 8862928 w 16992194"/>
                <a:gd name="connsiteY28" fmla="*/ 2227194 h 10167702"/>
                <a:gd name="connsiteX29" fmla="*/ 8318842 w 16992194"/>
                <a:gd name="connsiteY29" fmla="*/ 2227194 h 10167702"/>
                <a:gd name="connsiteX30" fmla="*/ 6384710 w 16992194"/>
                <a:gd name="connsiteY30" fmla="*/ 3336569 h 10167702"/>
                <a:gd name="connsiteX31" fmla="*/ 4214384 w 16992194"/>
                <a:gd name="connsiteY31" fmla="*/ 4134304 h 10167702"/>
                <a:gd name="connsiteX32" fmla="*/ 2386959 w 16992194"/>
                <a:gd name="connsiteY32" fmla="*/ 4134304 h 10167702"/>
                <a:gd name="connsiteX33" fmla="*/ 1564864 w 16992194"/>
                <a:gd name="connsiteY33" fmla="*/ 4928983 h 10167702"/>
                <a:gd name="connsiteX34" fmla="*/ 2386959 w 16992194"/>
                <a:gd name="connsiteY34" fmla="*/ 5723563 h 10167702"/>
                <a:gd name="connsiteX35" fmla="*/ 2481042 w 16992194"/>
                <a:gd name="connsiteY35" fmla="*/ 5723563 h 10167702"/>
                <a:gd name="connsiteX36" fmla="*/ 3271677 w 16992194"/>
                <a:gd name="connsiteY36" fmla="*/ 6487867 h 10167702"/>
                <a:gd name="connsiteX37" fmla="*/ 2481141 w 16992194"/>
                <a:gd name="connsiteY37" fmla="*/ 7252170 h 10167702"/>
                <a:gd name="connsiteX38" fmla="*/ 14508025 w 16992194"/>
                <a:gd name="connsiteY38" fmla="*/ 565352 h 10167702"/>
                <a:gd name="connsiteX39" fmla="*/ 14219463 w 16992194"/>
                <a:gd name="connsiteY39" fmla="*/ 286554 h 10167702"/>
                <a:gd name="connsiteX40" fmla="*/ 14508025 w 16992194"/>
                <a:gd name="connsiteY40" fmla="*/ 7657 h 10167702"/>
                <a:gd name="connsiteX41" fmla="*/ 14796487 w 16992194"/>
                <a:gd name="connsiteY41" fmla="*/ 286554 h 10167702"/>
                <a:gd name="connsiteX42" fmla="*/ 14508025 w 16992194"/>
                <a:gd name="connsiteY42" fmla="*/ 565352 h 101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992194" h="10167702">
                  <a:moveTo>
                    <a:pt x="2481141" y="7252170"/>
                  </a:moveTo>
                  <a:lnTo>
                    <a:pt x="1516146" y="7252170"/>
                  </a:lnTo>
                  <a:cubicBezTo>
                    <a:pt x="686457" y="7252170"/>
                    <a:pt x="7657" y="7908287"/>
                    <a:pt x="7657" y="8710264"/>
                  </a:cubicBezTo>
                  <a:cubicBezTo>
                    <a:pt x="7657" y="9512240"/>
                    <a:pt x="686457" y="10168457"/>
                    <a:pt x="1516146" y="10168457"/>
                  </a:cubicBezTo>
                  <a:lnTo>
                    <a:pt x="14550628" y="10168457"/>
                  </a:lnTo>
                  <a:cubicBezTo>
                    <a:pt x="15894126" y="10168457"/>
                    <a:pt x="16993244" y="9105927"/>
                    <a:pt x="16993244" y="7807301"/>
                  </a:cubicBezTo>
                  <a:cubicBezTo>
                    <a:pt x="16993244" y="6508675"/>
                    <a:pt x="15894126" y="5446145"/>
                    <a:pt x="14550628" y="5446145"/>
                  </a:cubicBezTo>
                  <a:cubicBezTo>
                    <a:pt x="13982677" y="5446145"/>
                    <a:pt x="13468868" y="4996932"/>
                    <a:pt x="13468868" y="4447817"/>
                  </a:cubicBezTo>
                  <a:cubicBezTo>
                    <a:pt x="13468868" y="3898701"/>
                    <a:pt x="13933565" y="3449488"/>
                    <a:pt x="14501614" y="3449488"/>
                  </a:cubicBezTo>
                  <a:lnTo>
                    <a:pt x="15085739" y="3449488"/>
                  </a:lnTo>
                  <a:cubicBezTo>
                    <a:pt x="15676274" y="3449488"/>
                    <a:pt x="16159511" y="2982425"/>
                    <a:pt x="16159511" y="2411515"/>
                  </a:cubicBezTo>
                  <a:cubicBezTo>
                    <a:pt x="16159511" y="1840605"/>
                    <a:pt x="15676372" y="1373541"/>
                    <a:pt x="15085739" y="1373541"/>
                  </a:cubicBezTo>
                  <a:lnTo>
                    <a:pt x="13421333" y="1373541"/>
                  </a:lnTo>
                  <a:cubicBezTo>
                    <a:pt x="13191352" y="1373541"/>
                    <a:pt x="13003283" y="1191686"/>
                    <a:pt x="13003283" y="969496"/>
                  </a:cubicBezTo>
                  <a:cubicBezTo>
                    <a:pt x="13003283" y="747207"/>
                    <a:pt x="13191352" y="565352"/>
                    <a:pt x="13421333" y="565352"/>
                  </a:cubicBezTo>
                  <a:lnTo>
                    <a:pt x="13698355" y="565352"/>
                  </a:lnTo>
                  <a:cubicBezTo>
                    <a:pt x="13857035" y="565352"/>
                    <a:pt x="13986917" y="439809"/>
                    <a:pt x="13986917" y="286554"/>
                  </a:cubicBezTo>
                  <a:lnTo>
                    <a:pt x="13986917" y="286554"/>
                  </a:lnTo>
                  <a:cubicBezTo>
                    <a:pt x="13986917" y="133200"/>
                    <a:pt x="13857035" y="7657"/>
                    <a:pt x="13698355" y="7657"/>
                  </a:cubicBezTo>
                  <a:lnTo>
                    <a:pt x="12659889" y="7657"/>
                  </a:lnTo>
                  <a:cubicBezTo>
                    <a:pt x="12659889" y="7657"/>
                    <a:pt x="12355745" y="7657"/>
                    <a:pt x="11972903" y="7657"/>
                  </a:cubicBezTo>
                  <a:cubicBezTo>
                    <a:pt x="11589963" y="7657"/>
                    <a:pt x="11547359" y="444839"/>
                    <a:pt x="10580195" y="444839"/>
                  </a:cubicBezTo>
                  <a:cubicBezTo>
                    <a:pt x="9085020" y="444839"/>
                    <a:pt x="9996562" y="444839"/>
                    <a:pt x="8501387" y="444839"/>
                  </a:cubicBezTo>
                  <a:cubicBezTo>
                    <a:pt x="8294385" y="444839"/>
                    <a:pt x="8124955" y="608646"/>
                    <a:pt x="8124955" y="808746"/>
                  </a:cubicBezTo>
                  <a:lnTo>
                    <a:pt x="8124955" y="808746"/>
                  </a:lnTo>
                  <a:cubicBezTo>
                    <a:pt x="8124955" y="1008845"/>
                    <a:pt x="8294385" y="1172653"/>
                    <a:pt x="8501387" y="1172653"/>
                  </a:cubicBezTo>
                  <a:lnTo>
                    <a:pt x="8862928" y="1172653"/>
                  </a:lnTo>
                  <a:cubicBezTo>
                    <a:pt x="9162929" y="1172653"/>
                    <a:pt x="9408393" y="1409932"/>
                    <a:pt x="9408393" y="1699973"/>
                  </a:cubicBezTo>
                  <a:cubicBezTo>
                    <a:pt x="9408393" y="1990014"/>
                    <a:pt x="9162929" y="2227194"/>
                    <a:pt x="8862928" y="2227194"/>
                  </a:cubicBezTo>
                  <a:lnTo>
                    <a:pt x="8318842" y="2227194"/>
                  </a:lnTo>
                  <a:cubicBezTo>
                    <a:pt x="6849604" y="2227194"/>
                    <a:pt x="6642108" y="2598399"/>
                    <a:pt x="6384710" y="3336569"/>
                  </a:cubicBezTo>
                  <a:cubicBezTo>
                    <a:pt x="6127412" y="4074837"/>
                    <a:pt x="4214384" y="4134304"/>
                    <a:pt x="4214384" y="4134304"/>
                  </a:cubicBezTo>
                  <a:lnTo>
                    <a:pt x="2386959" y="4134304"/>
                  </a:lnTo>
                  <a:cubicBezTo>
                    <a:pt x="1934787" y="4134304"/>
                    <a:pt x="1564864" y="4491900"/>
                    <a:pt x="1564864" y="4928983"/>
                  </a:cubicBezTo>
                  <a:cubicBezTo>
                    <a:pt x="1564864" y="5366066"/>
                    <a:pt x="1934787" y="5723563"/>
                    <a:pt x="2386959" y="5723563"/>
                  </a:cubicBezTo>
                  <a:lnTo>
                    <a:pt x="2481042" y="5723563"/>
                  </a:lnTo>
                  <a:cubicBezTo>
                    <a:pt x="2915956" y="5723563"/>
                    <a:pt x="3271677" y="6067450"/>
                    <a:pt x="3271677" y="6487867"/>
                  </a:cubicBezTo>
                  <a:cubicBezTo>
                    <a:pt x="3271776" y="6908283"/>
                    <a:pt x="2915956" y="7252170"/>
                    <a:pt x="2481141" y="7252170"/>
                  </a:cubicBezTo>
                  <a:close/>
                  <a:moveTo>
                    <a:pt x="14508025" y="565352"/>
                  </a:moveTo>
                  <a:cubicBezTo>
                    <a:pt x="14348655" y="565352"/>
                    <a:pt x="14219463" y="440499"/>
                    <a:pt x="14219463" y="286554"/>
                  </a:cubicBezTo>
                  <a:cubicBezTo>
                    <a:pt x="14219463" y="132509"/>
                    <a:pt x="14348655" y="7657"/>
                    <a:pt x="14508025" y="7657"/>
                  </a:cubicBezTo>
                  <a:cubicBezTo>
                    <a:pt x="14667395" y="7657"/>
                    <a:pt x="14796487" y="132509"/>
                    <a:pt x="14796487" y="286554"/>
                  </a:cubicBezTo>
                  <a:cubicBezTo>
                    <a:pt x="14796487" y="440499"/>
                    <a:pt x="14667296" y="565352"/>
                    <a:pt x="14508025" y="565352"/>
                  </a:cubicBezTo>
                  <a:close/>
                </a:path>
              </a:pathLst>
            </a:custGeom>
            <a:solidFill>
              <a:schemeClr val="bg1">
                <a:lumMod val="65000"/>
              </a:schemeClr>
            </a:solidFill>
            <a:ln w="986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9D15849-40C8-4786-9D05-3FF41006943E}"/>
                </a:ext>
              </a:extLst>
            </p:cNvPr>
            <p:cNvSpPr/>
            <p:nvPr/>
          </p:nvSpPr>
          <p:spPr>
            <a:xfrm>
              <a:off x="8196211" y="9253896"/>
              <a:ext cx="3215378" cy="4024154"/>
            </a:xfrm>
            <a:custGeom>
              <a:avLst/>
              <a:gdLst>
                <a:gd name="connsiteX0" fmla="*/ 2703700 w 3215005"/>
                <a:gd name="connsiteY0" fmla="*/ 4016036 h 4023688"/>
                <a:gd name="connsiteX1" fmla="*/ 3202716 w 3215005"/>
                <a:gd name="connsiteY1" fmla="*/ 3336547 h 4023688"/>
                <a:gd name="connsiteX2" fmla="*/ 2703700 w 3215005"/>
                <a:gd name="connsiteY2" fmla="*/ 2641080 h 4023688"/>
                <a:gd name="connsiteX3" fmla="*/ 2776778 w 3215005"/>
                <a:gd name="connsiteY3" fmla="*/ 1438016 h 4023688"/>
                <a:gd name="connsiteX4" fmla="*/ 1903104 w 3215005"/>
                <a:gd name="connsiteY4" fmla="*/ 717204 h 4023688"/>
                <a:gd name="connsiteX5" fmla="*/ 1225290 w 3215005"/>
                <a:gd name="connsiteY5" fmla="*/ 24400 h 4023688"/>
                <a:gd name="connsiteX6" fmla="*/ 550336 w 3215005"/>
                <a:gd name="connsiteY6" fmla="*/ 1113951 h 4023688"/>
                <a:gd name="connsiteX7" fmla="*/ 7730 w 3215005"/>
                <a:gd name="connsiteY7" fmla="*/ 2206068 h 4023688"/>
                <a:gd name="connsiteX8" fmla="*/ 617693 w 3215005"/>
                <a:gd name="connsiteY8" fmla="*/ 3136151 h 4023688"/>
                <a:gd name="connsiteX9" fmla="*/ 1116611 w 3215005"/>
                <a:gd name="connsiteY9" fmla="*/ 4015939 h 4023688"/>
                <a:gd name="connsiteX10" fmla="*/ 2703700 w 3215005"/>
                <a:gd name="connsiteY10" fmla="*/ 4015939 h 402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5005" h="4023688">
                  <a:moveTo>
                    <a:pt x="2703700" y="4016036"/>
                  </a:moveTo>
                  <a:cubicBezTo>
                    <a:pt x="2703700" y="4016036"/>
                    <a:pt x="3289699" y="3749369"/>
                    <a:pt x="3202716" y="3336547"/>
                  </a:cubicBezTo>
                  <a:cubicBezTo>
                    <a:pt x="3115833" y="2923626"/>
                    <a:pt x="2639301" y="2967017"/>
                    <a:pt x="2703700" y="2641080"/>
                  </a:cubicBezTo>
                  <a:cubicBezTo>
                    <a:pt x="2768099" y="2315042"/>
                    <a:pt x="3081019" y="1807545"/>
                    <a:pt x="2776778" y="1438016"/>
                  </a:cubicBezTo>
                  <a:cubicBezTo>
                    <a:pt x="2472535" y="1068587"/>
                    <a:pt x="1966517" y="1290086"/>
                    <a:pt x="1903104" y="717204"/>
                  </a:cubicBezTo>
                  <a:cubicBezTo>
                    <a:pt x="1851921" y="255565"/>
                    <a:pt x="1638606" y="-71459"/>
                    <a:pt x="1225290" y="24400"/>
                  </a:cubicBezTo>
                  <a:cubicBezTo>
                    <a:pt x="842645" y="113158"/>
                    <a:pt x="557338" y="409411"/>
                    <a:pt x="550336" y="1113951"/>
                  </a:cubicBezTo>
                  <a:cubicBezTo>
                    <a:pt x="542644" y="1864152"/>
                    <a:pt x="14337" y="1653402"/>
                    <a:pt x="7730" y="2206068"/>
                  </a:cubicBezTo>
                  <a:cubicBezTo>
                    <a:pt x="1123" y="2762678"/>
                    <a:pt x="444517" y="2762678"/>
                    <a:pt x="617693" y="3136151"/>
                  </a:cubicBezTo>
                  <a:cubicBezTo>
                    <a:pt x="699450" y="3312582"/>
                    <a:pt x="486234" y="3932407"/>
                    <a:pt x="1116611" y="4015939"/>
                  </a:cubicBezTo>
                  <a:lnTo>
                    <a:pt x="2703700" y="4015939"/>
                  </a:lnTo>
                  <a:close/>
                </a:path>
              </a:pathLst>
            </a:custGeom>
            <a:solidFill>
              <a:srgbClr val="34B463"/>
            </a:solidFill>
            <a:ln w="986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2134DB4-7286-4CC3-941A-56FCCDE1DF4A}"/>
                </a:ext>
              </a:extLst>
            </p:cNvPr>
            <p:cNvSpPr/>
            <p:nvPr/>
          </p:nvSpPr>
          <p:spPr>
            <a:xfrm>
              <a:off x="9390414" y="9535360"/>
              <a:ext cx="927133" cy="3777576"/>
            </a:xfrm>
            <a:custGeom>
              <a:avLst/>
              <a:gdLst>
                <a:gd name="connsiteX0" fmla="*/ 95330 w 927026"/>
                <a:gd name="connsiteY0" fmla="*/ 43167 h 3777138"/>
                <a:gd name="connsiteX1" fmla="*/ 91681 w 927026"/>
                <a:gd name="connsiteY1" fmla="*/ 80347 h 3777138"/>
                <a:gd name="connsiteX2" fmla="*/ 71562 w 927026"/>
                <a:gd name="connsiteY2" fmla="*/ 584985 h 3777138"/>
                <a:gd name="connsiteX3" fmla="*/ 917523 w 927026"/>
                <a:gd name="connsiteY3" fmla="*/ 3728886 h 3777138"/>
                <a:gd name="connsiteX4" fmla="*/ 909140 w 927026"/>
                <a:gd name="connsiteY4" fmla="*/ 3773363 h 3777138"/>
                <a:gd name="connsiteX5" fmla="*/ 864663 w 927026"/>
                <a:gd name="connsiteY5" fmla="*/ 3765079 h 3777138"/>
                <a:gd name="connsiteX6" fmla="*/ 7657 w 927026"/>
                <a:gd name="connsiteY6" fmla="*/ 585083 h 3777138"/>
                <a:gd name="connsiteX7" fmla="*/ 31819 w 927026"/>
                <a:gd name="connsiteY7" fmla="*/ 35968 h 3777138"/>
                <a:gd name="connsiteX8" fmla="*/ 67223 w 927026"/>
                <a:gd name="connsiteY8" fmla="*/ 7861 h 3777138"/>
                <a:gd name="connsiteX9" fmla="*/ 95330 w 927026"/>
                <a:gd name="connsiteY9" fmla="*/ 43167 h 377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026" h="3777138">
                  <a:moveTo>
                    <a:pt x="95330" y="43167"/>
                  </a:moveTo>
                  <a:cubicBezTo>
                    <a:pt x="95330" y="43266"/>
                    <a:pt x="93851" y="55790"/>
                    <a:pt x="91681" y="80347"/>
                  </a:cubicBezTo>
                  <a:cubicBezTo>
                    <a:pt x="84975" y="154213"/>
                    <a:pt x="71562" y="334195"/>
                    <a:pt x="71562" y="584985"/>
                  </a:cubicBezTo>
                  <a:cubicBezTo>
                    <a:pt x="71365" y="1318716"/>
                    <a:pt x="187145" y="2659058"/>
                    <a:pt x="917523" y="3728886"/>
                  </a:cubicBezTo>
                  <a:cubicBezTo>
                    <a:pt x="927582" y="3743481"/>
                    <a:pt x="923835" y="3763501"/>
                    <a:pt x="909140" y="3773363"/>
                  </a:cubicBezTo>
                  <a:cubicBezTo>
                    <a:pt x="894545" y="3783324"/>
                    <a:pt x="874623" y="3779576"/>
                    <a:pt x="864663" y="3765079"/>
                  </a:cubicBezTo>
                  <a:cubicBezTo>
                    <a:pt x="122549" y="2676613"/>
                    <a:pt x="7854" y="1325324"/>
                    <a:pt x="7657" y="585083"/>
                  </a:cubicBezTo>
                  <a:cubicBezTo>
                    <a:pt x="7657" y="247606"/>
                    <a:pt x="31720" y="37053"/>
                    <a:pt x="31819" y="35968"/>
                  </a:cubicBezTo>
                  <a:cubicBezTo>
                    <a:pt x="33791" y="18414"/>
                    <a:pt x="49669" y="5889"/>
                    <a:pt x="67223" y="7861"/>
                  </a:cubicBezTo>
                  <a:cubicBezTo>
                    <a:pt x="84679" y="9735"/>
                    <a:pt x="97302" y="25613"/>
                    <a:pt x="95330" y="43167"/>
                  </a:cubicBezTo>
                </a:path>
              </a:pathLst>
            </a:custGeom>
            <a:solidFill>
              <a:srgbClr val="24914A"/>
            </a:solidFill>
            <a:ln w="986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F2652BB-495B-4196-87AD-5D1C0B810E40}"/>
                </a:ext>
              </a:extLst>
            </p:cNvPr>
            <p:cNvSpPr/>
            <p:nvPr/>
          </p:nvSpPr>
          <p:spPr>
            <a:xfrm>
              <a:off x="7503097" y="10662944"/>
              <a:ext cx="2702496" cy="2613727"/>
            </a:xfrm>
            <a:custGeom>
              <a:avLst/>
              <a:gdLst>
                <a:gd name="connsiteX0" fmla="*/ 2692492 w 2702182"/>
                <a:gd name="connsiteY0" fmla="*/ 2607152 h 2613425"/>
                <a:gd name="connsiteX1" fmla="*/ 2438841 w 2702182"/>
                <a:gd name="connsiteY1" fmla="*/ 1890187 h 2613425"/>
                <a:gd name="connsiteX2" fmla="*/ 1778187 w 2702182"/>
                <a:gd name="connsiteY2" fmla="*/ 1187027 h 2613425"/>
                <a:gd name="connsiteX3" fmla="*/ 1168125 w 2702182"/>
                <a:gd name="connsiteY3" fmla="*/ 450831 h 2613425"/>
                <a:gd name="connsiteX4" fmla="*/ 606189 w 2702182"/>
                <a:gd name="connsiteY4" fmla="*/ 13254 h 2613425"/>
                <a:gd name="connsiteX5" fmla="*/ 228180 w 2702182"/>
                <a:gd name="connsiteY5" fmla="*/ 407142 h 2613425"/>
                <a:gd name="connsiteX6" fmla="*/ 176798 w 2702182"/>
                <a:gd name="connsiteY6" fmla="*/ 1097974 h 2613425"/>
                <a:gd name="connsiteX7" fmla="*/ 331434 w 2702182"/>
                <a:gd name="connsiteY7" fmla="*/ 1982791 h 2613425"/>
                <a:gd name="connsiteX8" fmla="*/ 989130 w 2702182"/>
                <a:gd name="connsiteY8" fmla="*/ 2607152 h 2613425"/>
                <a:gd name="connsiteX9" fmla="*/ 2692492 w 2702182"/>
                <a:gd name="connsiteY9" fmla="*/ 2607152 h 261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2182" h="2613425">
                  <a:moveTo>
                    <a:pt x="2692492" y="2607152"/>
                  </a:moveTo>
                  <a:cubicBezTo>
                    <a:pt x="2692492" y="2607152"/>
                    <a:pt x="2784701" y="2097584"/>
                    <a:pt x="2438841" y="1890187"/>
                  </a:cubicBezTo>
                  <a:cubicBezTo>
                    <a:pt x="2093080" y="1682690"/>
                    <a:pt x="1739923" y="1521348"/>
                    <a:pt x="1778187" y="1187027"/>
                  </a:cubicBezTo>
                  <a:cubicBezTo>
                    <a:pt x="1816550" y="852805"/>
                    <a:pt x="1722270" y="458326"/>
                    <a:pt x="1168125" y="450831"/>
                  </a:cubicBezTo>
                  <a:cubicBezTo>
                    <a:pt x="825618" y="446392"/>
                    <a:pt x="954219" y="85246"/>
                    <a:pt x="606189" y="13254"/>
                  </a:cubicBezTo>
                  <a:cubicBezTo>
                    <a:pt x="394650" y="-30533"/>
                    <a:pt x="255201" y="190277"/>
                    <a:pt x="228180" y="407142"/>
                  </a:cubicBezTo>
                  <a:cubicBezTo>
                    <a:pt x="197312" y="654086"/>
                    <a:pt x="337154" y="896888"/>
                    <a:pt x="176798" y="1097974"/>
                  </a:cubicBezTo>
                  <a:cubicBezTo>
                    <a:pt x="-31289" y="1358626"/>
                    <a:pt x="-115806" y="1844526"/>
                    <a:pt x="331434" y="1982791"/>
                  </a:cubicBezTo>
                  <a:cubicBezTo>
                    <a:pt x="778676" y="2121155"/>
                    <a:pt x="380054" y="2544529"/>
                    <a:pt x="989130" y="2607152"/>
                  </a:cubicBezTo>
                  <a:lnTo>
                    <a:pt x="2692492" y="2607152"/>
                  </a:lnTo>
                  <a:close/>
                </a:path>
              </a:pathLst>
            </a:custGeom>
            <a:solidFill>
              <a:srgbClr val="A2C769"/>
            </a:solidFill>
            <a:ln w="986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5A59F46C-22D6-47AC-AD64-77D414A0DBD0}"/>
                </a:ext>
              </a:extLst>
            </p:cNvPr>
            <p:cNvSpPr/>
            <p:nvPr/>
          </p:nvSpPr>
          <p:spPr>
            <a:xfrm>
              <a:off x="8061044" y="10879791"/>
              <a:ext cx="1499194" cy="2436191"/>
            </a:xfrm>
            <a:custGeom>
              <a:avLst/>
              <a:gdLst>
                <a:gd name="connsiteX0" fmla="*/ 71581 w 1499021"/>
                <a:gd name="connsiteY0" fmla="*/ 38445 h 2435909"/>
                <a:gd name="connsiteX1" fmla="*/ 473555 w 1499021"/>
                <a:gd name="connsiteY1" fmla="*/ 1265769 h 2435909"/>
                <a:gd name="connsiteX2" fmla="*/ 1484014 w 1499021"/>
                <a:gd name="connsiteY2" fmla="*/ 2375143 h 2435909"/>
                <a:gd name="connsiteX3" fmla="*/ 1495158 w 1499021"/>
                <a:gd name="connsiteY3" fmla="*/ 2419028 h 2435909"/>
                <a:gd name="connsiteX4" fmla="*/ 1451272 w 1499021"/>
                <a:gd name="connsiteY4" fmla="*/ 2430074 h 2435909"/>
                <a:gd name="connsiteX5" fmla="*/ 417737 w 1499021"/>
                <a:gd name="connsiteY5" fmla="*/ 1297031 h 2435909"/>
                <a:gd name="connsiteX6" fmla="*/ 7675 w 1499021"/>
                <a:gd name="connsiteY6" fmla="*/ 40811 h 2435909"/>
                <a:gd name="connsiteX7" fmla="*/ 38543 w 1499021"/>
                <a:gd name="connsiteY7" fmla="*/ 7675 h 2435909"/>
                <a:gd name="connsiteX8" fmla="*/ 71581 w 1499021"/>
                <a:gd name="connsiteY8" fmla="*/ 38445 h 243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9021" h="2435909">
                  <a:moveTo>
                    <a:pt x="71581" y="38445"/>
                  </a:moveTo>
                  <a:cubicBezTo>
                    <a:pt x="83218" y="363003"/>
                    <a:pt x="227203" y="825036"/>
                    <a:pt x="473555" y="1265769"/>
                  </a:cubicBezTo>
                  <a:cubicBezTo>
                    <a:pt x="719711" y="1706895"/>
                    <a:pt x="1068036" y="2127410"/>
                    <a:pt x="1484014" y="2375143"/>
                  </a:cubicBezTo>
                  <a:cubicBezTo>
                    <a:pt x="1499201" y="2384117"/>
                    <a:pt x="1504231" y="2403743"/>
                    <a:pt x="1495158" y="2419028"/>
                  </a:cubicBezTo>
                  <a:cubicBezTo>
                    <a:pt x="1486085" y="2434118"/>
                    <a:pt x="1466558" y="2439147"/>
                    <a:pt x="1451272" y="2430074"/>
                  </a:cubicBezTo>
                  <a:cubicBezTo>
                    <a:pt x="1021586" y="2173860"/>
                    <a:pt x="668034" y="1745160"/>
                    <a:pt x="417737" y="1297031"/>
                  </a:cubicBezTo>
                  <a:cubicBezTo>
                    <a:pt x="167538" y="848409"/>
                    <a:pt x="20496" y="381050"/>
                    <a:pt x="7675" y="40811"/>
                  </a:cubicBezTo>
                  <a:cubicBezTo>
                    <a:pt x="7084" y="23159"/>
                    <a:pt x="20792" y="8267"/>
                    <a:pt x="38543" y="7675"/>
                  </a:cubicBezTo>
                  <a:cubicBezTo>
                    <a:pt x="55999" y="7084"/>
                    <a:pt x="70990" y="20891"/>
                    <a:pt x="71581" y="38445"/>
                  </a:cubicBezTo>
                </a:path>
              </a:pathLst>
            </a:custGeom>
            <a:solidFill>
              <a:srgbClr val="00A551"/>
            </a:solidFill>
            <a:ln w="986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D7820DF2-0498-4B4D-AEFD-88D84034BA17}"/>
                </a:ext>
              </a:extLst>
            </p:cNvPr>
            <p:cNvSpPr/>
            <p:nvPr/>
          </p:nvSpPr>
          <p:spPr>
            <a:xfrm>
              <a:off x="18442195" y="11733562"/>
              <a:ext cx="1933172" cy="1627415"/>
            </a:xfrm>
            <a:custGeom>
              <a:avLst/>
              <a:gdLst>
                <a:gd name="connsiteX0" fmla="*/ 7657 w 1932948"/>
                <a:gd name="connsiteY0" fmla="*/ 509533 h 1627226"/>
                <a:gd name="connsiteX1" fmla="*/ 759536 w 1932948"/>
                <a:gd name="connsiteY1" fmla="*/ 1619795 h 1627226"/>
                <a:gd name="connsiteX2" fmla="*/ 1927391 w 1932948"/>
                <a:gd name="connsiteY2" fmla="*/ 1619795 h 1627226"/>
                <a:gd name="connsiteX3" fmla="*/ 1911809 w 1932948"/>
                <a:gd name="connsiteY3" fmla="*/ 1605790 h 1627226"/>
                <a:gd name="connsiteX4" fmla="*/ 1702341 w 1932948"/>
                <a:gd name="connsiteY4" fmla="*/ 1314468 h 1627226"/>
                <a:gd name="connsiteX5" fmla="*/ 1354706 w 1932948"/>
                <a:gd name="connsiteY5" fmla="*/ 543359 h 1627226"/>
                <a:gd name="connsiteX6" fmla="*/ 959043 w 1932948"/>
                <a:gd name="connsiteY6" fmla="*/ 7657 h 1627226"/>
                <a:gd name="connsiteX7" fmla="*/ 62391 w 1932948"/>
                <a:gd name="connsiteY7" fmla="*/ 418605 h 1627226"/>
                <a:gd name="connsiteX8" fmla="*/ 7657 w 1932948"/>
                <a:gd name="connsiteY8" fmla="*/ 509533 h 16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2948" h="1627226">
                  <a:moveTo>
                    <a:pt x="7657" y="509533"/>
                  </a:moveTo>
                  <a:cubicBezTo>
                    <a:pt x="357561" y="869791"/>
                    <a:pt x="577186" y="1276302"/>
                    <a:pt x="759536" y="1619795"/>
                  </a:cubicBezTo>
                  <a:lnTo>
                    <a:pt x="1927391" y="1619795"/>
                  </a:lnTo>
                  <a:cubicBezTo>
                    <a:pt x="1922066" y="1615061"/>
                    <a:pt x="1916839" y="1610328"/>
                    <a:pt x="1911809" y="1605790"/>
                  </a:cubicBezTo>
                  <a:cubicBezTo>
                    <a:pt x="1821670" y="1525317"/>
                    <a:pt x="1742972" y="1408157"/>
                    <a:pt x="1702341" y="1314468"/>
                  </a:cubicBezTo>
                  <a:cubicBezTo>
                    <a:pt x="1523247" y="900856"/>
                    <a:pt x="1513286" y="808943"/>
                    <a:pt x="1354706" y="543359"/>
                  </a:cubicBezTo>
                  <a:cubicBezTo>
                    <a:pt x="1143561" y="189610"/>
                    <a:pt x="959043" y="7657"/>
                    <a:pt x="959043" y="7657"/>
                  </a:cubicBezTo>
                  <a:lnTo>
                    <a:pt x="62391" y="418605"/>
                  </a:lnTo>
                  <a:lnTo>
                    <a:pt x="7657" y="509533"/>
                  </a:lnTo>
                  <a:close/>
                </a:path>
              </a:pathLst>
            </a:custGeom>
            <a:solidFill>
              <a:srgbClr val="1A47B6"/>
            </a:solidFill>
            <a:ln w="986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F1D0D65-C114-492A-A1E2-4CB01C339086}"/>
                </a:ext>
              </a:extLst>
            </p:cNvPr>
            <p:cNvSpPr/>
            <p:nvPr/>
          </p:nvSpPr>
          <p:spPr>
            <a:xfrm>
              <a:off x="18047275" y="9153466"/>
              <a:ext cx="3550724" cy="3333736"/>
            </a:xfrm>
            <a:custGeom>
              <a:avLst/>
              <a:gdLst>
                <a:gd name="connsiteX0" fmla="*/ 2288044 w 3550313"/>
                <a:gd name="connsiteY0" fmla="*/ 7657 h 3333349"/>
                <a:gd name="connsiteX1" fmla="*/ 1359933 w 3550313"/>
                <a:gd name="connsiteY1" fmla="*/ 966143 h 3333349"/>
                <a:gd name="connsiteX2" fmla="*/ 330145 w 3550313"/>
                <a:gd name="connsiteY2" fmla="*/ 1417920 h 3333349"/>
                <a:gd name="connsiteX3" fmla="*/ 195332 w 3550313"/>
                <a:gd name="connsiteY3" fmla="*/ 1468315 h 3333349"/>
                <a:gd name="connsiteX4" fmla="*/ 402630 w 3550313"/>
                <a:gd name="connsiteY4" fmla="*/ 3089526 h 3333349"/>
                <a:gd name="connsiteX5" fmla="*/ 1676996 w 3550313"/>
                <a:gd name="connsiteY5" fmla="*/ 2856783 h 3333349"/>
                <a:gd name="connsiteX6" fmla="*/ 3550969 w 3550313"/>
                <a:gd name="connsiteY6" fmla="*/ 3329666 h 3333349"/>
                <a:gd name="connsiteX7" fmla="*/ 3499885 w 3550313"/>
                <a:gd name="connsiteY7" fmla="*/ 1665949 h 3333349"/>
                <a:gd name="connsiteX8" fmla="*/ 2745838 w 3550313"/>
                <a:gd name="connsiteY8" fmla="*/ 121661 h 3333349"/>
                <a:gd name="connsiteX9" fmla="*/ 2288044 w 3550313"/>
                <a:gd name="connsiteY9" fmla="*/ 7657 h 333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0313" h="3333349">
                  <a:moveTo>
                    <a:pt x="2288044" y="7657"/>
                  </a:moveTo>
                  <a:cubicBezTo>
                    <a:pt x="2201258" y="219492"/>
                    <a:pt x="1703821" y="781921"/>
                    <a:pt x="1359933" y="966143"/>
                  </a:cubicBezTo>
                  <a:cubicBezTo>
                    <a:pt x="1021766" y="1147308"/>
                    <a:pt x="556577" y="1331628"/>
                    <a:pt x="330145" y="1417920"/>
                  </a:cubicBezTo>
                  <a:cubicBezTo>
                    <a:pt x="246417" y="1449873"/>
                    <a:pt x="195332" y="1468315"/>
                    <a:pt x="195332" y="1468315"/>
                  </a:cubicBezTo>
                  <a:cubicBezTo>
                    <a:pt x="-165025" y="1910132"/>
                    <a:pt x="43063" y="2699386"/>
                    <a:pt x="402630" y="3089526"/>
                  </a:cubicBezTo>
                  <a:lnTo>
                    <a:pt x="1676996" y="2856783"/>
                  </a:lnTo>
                  <a:cubicBezTo>
                    <a:pt x="2392680" y="2726112"/>
                    <a:pt x="2913985" y="3027001"/>
                    <a:pt x="3550969" y="3329666"/>
                  </a:cubicBezTo>
                  <a:lnTo>
                    <a:pt x="3499885" y="1665949"/>
                  </a:lnTo>
                  <a:lnTo>
                    <a:pt x="2745838" y="121661"/>
                  </a:lnTo>
                  <a:lnTo>
                    <a:pt x="2288044" y="7657"/>
                  </a:lnTo>
                  <a:close/>
                </a:path>
              </a:pathLst>
            </a:custGeom>
            <a:solidFill>
              <a:schemeClr val="accent5"/>
            </a:solidFill>
            <a:ln w="986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0C120FF-69F5-482C-B28B-DF013B1A16A8}"/>
                </a:ext>
              </a:extLst>
            </p:cNvPr>
            <p:cNvSpPr/>
            <p:nvPr/>
          </p:nvSpPr>
          <p:spPr>
            <a:xfrm>
              <a:off x="18172735" y="11385738"/>
              <a:ext cx="3314010" cy="1045491"/>
            </a:xfrm>
            <a:custGeom>
              <a:avLst/>
              <a:gdLst>
                <a:gd name="connsiteX0" fmla="*/ 7657 w 3313625"/>
                <a:gd name="connsiteY0" fmla="*/ 423488 h 1045370"/>
                <a:gd name="connsiteX1" fmla="*/ 277086 w 3313625"/>
                <a:gd name="connsiteY1" fmla="*/ 857415 h 1045370"/>
                <a:gd name="connsiteX2" fmla="*/ 1545731 w 3313625"/>
                <a:gd name="connsiteY2" fmla="*/ 693903 h 1045370"/>
                <a:gd name="connsiteX3" fmla="*/ 3313984 w 3313625"/>
                <a:gd name="connsiteY3" fmla="*/ 1045285 h 1045370"/>
                <a:gd name="connsiteX4" fmla="*/ 3133117 w 3313625"/>
                <a:gd name="connsiteY4" fmla="*/ 393310 h 1045370"/>
                <a:gd name="connsiteX5" fmla="*/ 2184887 w 3313625"/>
                <a:gd name="connsiteY5" fmla="*/ 7904 h 1045370"/>
                <a:gd name="connsiteX6" fmla="*/ 7657 w 3313625"/>
                <a:gd name="connsiteY6" fmla="*/ 423488 h 10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625" h="1045370">
                  <a:moveTo>
                    <a:pt x="7657" y="423488"/>
                  </a:moveTo>
                  <a:cubicBezTo>
                    <a:pt x="76789" y="590352"/>
                    <a:pt x="170281" y="741438"/>
                    <a:pt x="277086" y="857415"/>
                  </a:cubicBezTo>
                  <a:lnTo>
                    <a:pt x="1545731" y="693903"/>
                  </a:lnTo>
                  <a:cubicBezTo>
                    <a:pt x="2224827" y="606328"/>
                    <a:pt x="2726409" y="772996"/>
                    <a:pt x="3313984" y="1045285"/>
                  </a:cubicBezTo>
                  <a:lnTo>
                    <a:pt x="3133117" y="393310"/>
                  </a:lnTo>
                  <a:cubicBezTo>
                    <a:pt x="3078876" y="392816"/>
                    <a:pt x="2768421" y="-3635"/>
                    <a:pt x="2184887" y="7904"/>
                  </a:cubicBezTo>
                  <a:cubicBezTo>
                    <a:pt x="1730940" y="16878"/>
                    <a:pt x="521959" y="298832"/>
                    <a:pt x="7657" y="423488"/>
                  </a:cubicBezTo>
                </a:path>
              </a:pathLst>
            </a:custGeom>
            <a:solidFill>
              <a:schemeClr val="accent5">
                <a:lumMod val="75000"/>
              </a:schemeClr>
            </a:solidFill>
            <a:ln w="986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D12CB07F-C538-4A2C-907A-24EF782AD78E}"/>
                </a:ext>
              </a:extLst>
            </p:cNvPr>
            <p:cNvSpPr/>
            <p:nvPr/>
          </p:nvSpPr>
          <p:spPr>
            <a:xfrm>
              <a:off x="17568160" y="10692509"/>
              <a:ext cx="887681" cy="1578100"/>
            </a:xfrm>
            <a:custGeom>
              <a:avLst/>
              <a:gdLst>
                <a:gd name="connsiteX0" fmla="*/ 532970 w 887578"/>
                <a:gd name="connsiteY0" fmla="*/ 7657 h 1577917"/>
                <a:gd name="connsiteX1" fmla="*/ 881591 w 887578"/>
                <a:gd name="connsiteY1" fmla="*/ 1550466 h 1577917"/>
                <a:gd name="connsiteX2" fmla="*/ 391649 w 887578"/>
                <a:gd name="connsiteY2" fmla="*/ 85961 h 1577917"/>
                <a:gd name="connsiteX3" fmla="*/ 532970 w 887578"/>
                <a:gd name="connsiteY3" fmla="*/ 7657 h 1577917"/>
              </a:gdLst>
              <a:ahLst/>
              <a:cxnLst>
                <a:cxn ang="0">
                  <a:pos x="connsiteX0" y="connsiteY0"/>
                </a:cxn>
                <a:cxn ang="0">
                  <a:pos x="connsiteX1" y="connsiteY1"/>
                </a:cxn>
                <a:cxn ang="0">
                  <a:pos x="connsiteX2" y="connsiteY2"/>
                </a:cxn>
                <a:cxn ang="0">
                  <a:pos x="connsiteX3" y="connsiteY3"/>
                </a:cxn>
              </a:cxnLst>
              <a:rect l="l" t="t" r="r" b="b"/>
              <a:pathLst>
                <a:path w="887578" h="1577917">
                  <a:moveTo>
                    <a:pt x="532970" y="7657"/>
                  </a:moveTo>
                  <a:cubicBezTo>
                    <a:pt x="334844" y="299375"/>
                    <a:pt x="574983" y="1261707"/>
                    <a:pt x="881591" y="1550466"/>
                  </a:cubicBezTo>
                  <a:cubicBezTo>
                    <a:pt x="309892" y="1756679"/>
                    <a:pt x="-471077" y="621467"/>
                    <a:pt x="391649" y="85961"/>
                  </a:cubicBezTo>
                  <a:lnTo>
                    <a:pt x="532970" y="7657"/>
                  </a:lnTo>
                  <a:close/>
                </a:path>
              </a:pathLst>
            </a:custGeom>
            <a:solidFill>
              <a:srgbClr val="1A47B6"/>
            </a:solidFill>
            <a:ln w="986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EB64965-E2F3-41DB-AC23-709F37B74265}"/>
                </a:ext>
              </a:extLst>
            </p:cNvPr>
            <p:cNvSpPr/>
            <p:nvPr/>
          </p:nvSpPr>
          <p:spPr>
            <a:xfrm>
              <a:off x="18297110" y="9754723"/>
              <a:ext cx="1745773" cy="956723"/>
            </a:xfrm>
            <a:custGeom>
              <a:avLst/>
              <a:gdLst>
                <a:gd name="connsiteX0" fmla="*/ 7657 w 1745570"/>
                <a:gd name="connsiteY0" fmla="*/ 957661 h 956612"/>
                <a:gd name="connsiteX1" fmla="*/ 1744352 w 1745570"/>
                <a:gd name="connsiteY1" fmla="*/ 7657 h 956612"/>
                <a:gd name="connsiteX2" fmla="*/ 474030 w 1745570"/>
                <a:gd name="connsiteY2" fmla="*/ 848292 h 956612"/>
                <a:gd name="connsiteX3" fmla="*/ 7657 w 1745570"/>
                <a:gd name="connsiteY3" fmla="*/ 957661 h 956612"/>
              </a:gdLst>
              <a:ahLst/>
              <a:cxnLst>
                <a:cxn ang="0">
                  <a:pos x="connsiteX0" y="connsiteY0"/>
                </a:cxn>
                <a:cxn ang="0">
                  <a:pos x="connsiteX1" y="connsiteY1"/>
                </a:cxn>
                <a:cxn ang="0">
                  <a:pos x="connsiteX2" y="connsiteY2"/>
                </a:cxn>
                <a:cxn ang="0">
                  <a:pos x="connsiteX3" y="connsiteY3"/>
                </a:cxn>
              </a:cxnLst>
              <a:rect l="l" t="t" r="r" b="b"/>
              <a:pathLst>
                <a:path w="1745570" h="956612">
                  <a:moveTo>
                    <a:pt x="7657" y="957661"/>
                  </a:moveTo>
                  <a:cubicBezTo>
                    <a:pt x="777779" y="701645"/>
                    <a:pt x="1319004" y="480144"/>
                    <a:pt x="1744352" y="7657"/>
                  </a:cubicBezTo>
                  <a:cubicBezTo>
                    <a:pt x="1465751" y="468507"/>
                    <a:pt x="967819" y="686654"/>
                    <a:pt x="474030" y="848292"/>
                  </a:cubicBezTo>
                  <a:cubicBezTo>
                    <a:pt x="221958" y="930837"/>
                    <a:pt x="7657" y="957661"/>
                    <a:pt x="7657" y="957661"/>
                  </a:cubicBezTo>
                </a:path>
              </a:pathLst>
            </a:custGeom>
            <a:solidFill>
              <a:srgbClr val="FF9898"/>
            </a:solidFill>
            <a:ln w="986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5B077E6-E47D-4ABB-A4FC-9C79D5E8277B}"/>
                </a:ext>
              </a:extLst>
            </p:cNvPr>
            <p:cNvSpPr/>
            <p:nvPr/>
          </p:nvSpPr>
          <p:spPr>
            <a:xfrm>
              <a:off x="20281054" y="7696780"/>
              <a:ext cx="3304146" cy="5474033"/>
            </a:xfrm>
            <a:custGeom>
              <a:avLst/>
              <a:gdLst>
                <a:gd name="connsiteX0" fmla="*/ 867842 w 3303763"/>
                <a:gd name="connsiteY0" fmla="*/ 30737 h 5473399"/>
                <a:gd name="connsiteX1" fmla="*/ 2139248 w 3303763"/>
                <a:gd name="connsiteY1" fmla="*/ 597209 h 5473399"/>
                <a:gd name="connsiteX2" fmla="*/ 3097733 w 3303763"/>
                <a:gd name="connsiteY2" fmla="*/ 2391202 h 5473399"/>
                <a:gd name="connsiteX3" fmla="*/ 3264597 w 3303763"/>
                <a:gd name="connsiteY3" fmla="*/ 4276813 h 5473399"/>
                <a:gd name="connsiteX4" fmla="*/ 2595661 w 3303763"/>
                <a:gd name="connsiteY4" fmla="*/ 5398218 h 5473399"/>
                <a:gd name="connsiteX5" fmla="*/ 2444081 w 3303763"/>
                <a:gd name="connsiteY5" fmla="*/ 5450784 h 5473399"/>
                <a:gd name="connsiteX6" fmla="*/ 1172774 w 3303763"/>
                <a:gd name="connsiteY6" fmla="*/ 4884311 h 5473399"/>
                <a:gd name="connsiteX7" fmla="*/ 214287 w 3303763"/>
                <a:gd name="connsiteY7" fmla="*/ 3090219 h 5473399"/>
                <a:gd name="connsiteX8" fmla="*/ 47423 w 3303763"/>
                <a:gd name="connsiteY8" fmla="*/ 1204608 h 5473399"/>
                <a:gd name="connsiteX9" fmla="*/ 716361 w 3303763"/>
                <a:gd name="connsiteY9" fmla="*/ 83202 h 5473399"/>
                <a:gd name="connsiteX10" fmla="*/ 867842 w 3303763"/>
                <a:gd name="connsiteY10" fmla="*/ 30737 h 547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763" h="5473399">
                  <a:moveTo>
                    <a:pt x="867842" y="30737"/>
                  </a:moveTo>
                  <a:cubicBezTo>
                    <a:pt x="1355023" y="-85733"/>
                    <a:pt x="1827806" y="259534"/>
                    <a:pt x="2139248" y="597209"/>
                  </a:cubicBezTo>
                  <a:cubicBezTo>
                    <a:pt x="2591125" y="1087152"/>
                    <a:pt x="2911836" y="1756090"/>
                    <a:pt x="3097733" y="2391202"/>
                  </a:cubicBezTo>
                  <a:cubicBezTo>
                    <a:pt x="3271009" y="2983315"/>
                    <a:pt x="3361837" y="3663299"/>
                    <a:pt x="3264597" y="4276813"/>
                  </a:cubicBezTo>
                  <a:cubicBezTo>
                    <a:pt x="3197340" y="4701076"/>
                    <a:pt x="3014301" y="5204825"/>
                    <a:pt x="2595661" y="5398218"/>
                  </a:cubicBezTo>
                  <a:cubicBezTo>
                    <a:pt x="2546943" y="5420704"/>
                    <a:pt x="2496251" y="5438259"/>
                    <a:pt x="2444081" y="5450784"/>
                  </a:cubicBezTo>
                  <a:cubicBezTo>
                    <a:pt x="1956900" y="5567154"/>
                    <a:pt x="1484216" y="5221985"/>
                    <a:pt x="1172774" y="4884311"/>
                  </a:cubicBezTo>
                  <a:cubicBezTo>
                    <a:pt x="720897" y="4394368"/>
                    <a:pt x="400186" y="3725429"/>
                    <a:pt x="214287" y="3090219"/>
                  </a:cubicBezTo>
                  <a:cubicBezTo>
                    <a:pt x="41012" y="2498106"/>
                    <a:pt x="-49816" y="1818122"/>
                    <a:pt x="47423" y="1204608"/>
                  </a:cubicBezTo>
                  <a:cubicBezTo>
                    <a:pt x="114681" y="780444"/>
                    <a:pt x="297720" y="276596"/>
                    <a:pt x="716361" y="83202"/>
                  </a:cubicBezTo>
                  <a:cubicBezTo>
                    <a:pt x="764881" y="60816"/>
                    <a:pt x="815672" y="43261"/>
                    <a:pt x="867842" y="30737"/>
                  </a:cubicBezTo>
                </a:path>
              </a:pathLst>
            </a:custGeom>
            <a:solidFill>
              <a:schemeClr val="accent5">
                <a:lumMod val="60000"/>
                <a:lumOff val="40000"/>
              </a:schemeClr>
            </a:solidFill>
            <a:ln w="986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A984AF1-BCB3-4121-A87C-8A68EA3B5B59}"/>
                </a:ext>
              </a:extLst>
            </p:cNvPr>
            <p:cNvSpPr/>
            <p:nvPr/>
          </p:nvSpPr>
          <p:spPr>
            <a:xfrm>
              <a:off x="20460873" y="7843699"/>
              <a:ext cx="3047705" cy="5168276"/>
            </a:xfrm>
            <a:custGeom>
              <a:avLst/>
              <a:gdLst>
                <a:gd name="connsiteX0" fmla="*/ 777490 w 3047352"/>
                <a:gd name="connsiteY0" fmla="*/ 27327 h 5167678"/>
                <a:gd name="connsiteX1" fmla="*/ 2848408 w 3047352"/>
                <a:gd name="connsiteY1" fmla="*/ 2272900 h 5167678"/>
                <a:gd name="connsiteX2" fmla="*/ 2276610 w 3047352"/>
                <a:gd name="connsiteY2" fmla="*/ 5150034 h 5167678"/>
                <a:gd name="connsiteX3" fmla="*/ 205693 w 3047352"/>
                <a:gd name="connsiteY3" fmla="*/ 2904461 h 5167678"/>
                <a:gd name="connsiteX4" fmla="*/ 777490 w 3047352"/>
                <a:gd name="connsiteY4" fmla="*/ 27327 h 5167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352" h="5167678">
                  <a:moveTo>
                    <a:pt x="777490" y="27327"/>
                  </a:moveTo>
                  <a:cubicBezTo>
                    <a:pt x="1507277" y="-147132"/>
                    <a:pt x="2434402" y="858297"/>
                    <a:pt x="2848408" y="2272900"/>
                  </a:cubicBezTo>
                  <a:cubicBezTo>
                    <a:pt x="3262414" y="3687503"/>
                    <a:pt x="3006397" y="4975675"/>
                    <a:pt x="2276610" y="5150034"/>
                  </a:cubicBezTo>
                  <a:cubicBezTo>
                    <a:pt x="1546824" y="5324493"/>
                    <a:pt x="619699" y="4319063"/>
                    <a:pt x="205693" y="2904461"/>
                  </a:cubicBezTo>
                  <a:cubicBezTo>
                    <a:pt x="-208214" y="1489957"/>
                    <a:pt x="47705" y="201785"/>
                    <a:pt x="777490" y="27327"/>
                  </a:cubicBezTo>
                </a:path>
              </a:pathLst>
            </a:custGeom>
            <a:solidFill>
              <a:schemeClr val="tx1">
                <a:lumMod val="65000"/>
                <a:lumOff val="35000"/>
              </a:schemeClr>
            </a:solidFill>
            <a:ln w="986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5304CCE-3B88-4200-B2A9-29AC8D1DF2FF}"/>
                </a:ext>
              </a:extLst>
            </p:cNvPr>
            <p:cNvSpPr/>
            <p:nvPr/>
          </p:nvSpPr>
          <p:spPr>
            <a:xfrm>
              <a:off x="20460950" y="8566167"/>
              <a:ext cx="1903582" cy="4073469"/>
            </a:xfrm>
            <a:custGeom>
              <a:avLst/>
              <a:gdLst>
                <a:gd name="connsiteX0" fmla="*/ 1293690 w 1903362"/>
                <a:gd name="connsiteY0" fmla="*/ 4069858 h 4072998"/>
                <a:gd name="connsiteX1" fmla="*/ 205616 w 1903362"/>
                <a:gd name="connsiteY1" fmla="*/ 2182176 h 4072998"/>
                <a:gd name="connsiteX2" fmla="*/ 130567 w 1903362"/>
                <a:gd name="connsiteY2" fmla="*/ 18753 h 4072998"/>
                <a:gd name="connsiteX3" fmla="*/ 1746156 w 1903362"/>
                <a:gd name="connsiteY3" fmla="*/ 1796868 h 4072998"/>
                <a:gd name="connsiteX4" fmla="*/ 1294479 w 1903362"/>
                <a:gd name="connsiteY4" fmla="*/ 4069661 h 4072998"/>
                <a:gd name="connsiteX5" fmla="*/ 1293690 w 1903362"/>
                <a:gd name="connsiteY5" fmla="*/ 4069858 h 407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362" h="4072998">
                  <a:moveTo>
                    <a:pt x="1293690" y="4069858"/>
                  </a:moveTo>
                  <a:cubicBezTo>
                    <a:pt x="851379" y="3673603"/>
                    <a:pt x="443686" y="2995592"/>
                    <a:pt x="205616" y="2182176"/>
                  </a:cubicBezTo>
                  <a:cubicBezTo>
                    <a:pt x="-37777" y="1350416"/>
                    <a:pt x="-49414" y="562444"/>
                    <a:pt x="130567" y="18753"/>
                  </a:cubicBezTo>
                  <a:cubicBezTo>
                    <a:pt x="703844" y="-96041"/>
                    <a:pt x="1422979" y="692524"/>
                    <a:pt x="1746156" y="1796868"/>
                  </a:cubicBezTo>
                  <a:cubicBezTo>
                    <a:pt x="2073181" y="2914329"/>
                    <a:pt x="1870912" y="3931889"/>
                    <a:pt x="1294479" y="4069661"/>
                  </a:cubicBezTo>
                  <a:lnTo>
                    <a:pt x="1293690" y="4069858"/>
                  </a:lnTo>
                  <a:close/>
                </a:path>
              </a:pathLst>
            </a:custGeom>
            <a:solidFill>
              <a:schemeClr val="tx1">
                <a:lumMod val="50000"/>
                <a:lumOff val="50000"/>
              </a:schemeClr>
            </a:solidFill>
            <a:ln w="986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4DA5B4F-A220-4DFE-B650-2C1A66B68E7D}"/>
                </a:ext>
              </a:extLst>
            </p:cNvPr>
            <p:cNvSpPr/>
            <p:nvPr/>
          </p:nvSpPr>
          <p:spPr>
            <a:xfrm>
              <a:off x="20505561" y="9625491"/>
              <a:ext cx="1370974" cy="1913445"/>
            </a:xfrm>
            <a:custGeom>
              <a:avLst/>
              <a:gdLst>
                <a:gd name="connsiteX0" fmla="*/ 504306 w 1370815"/>
                <a:gd name="connsiteY0" fmla="*/ 1913214 h 1913224"/>
                <a:gd name="connsiteX1" fmla="*/ 194640 w 1370815"/>
                <a:gd name="connsiteY1" fmla="*/ 1108574 h 1913224"/>
                <a:gd name="connsiteX2" fmla="*/ 7657 w 1370815"/>
                <a:gd name="connsiteY2" fmla="*/ 98806 h 1913224"/>
                <a:gd name="connsiteX3" fmla="*/ 318703 w 1370815"/>
                <a:gd name="connsiteY3" fmla="*/ 12612 h 1913224"/>
                <a:gd name="connsiteX4" fmla="*/ 1365159 w 1370815"/>
                <a:gd name="connsiteY4" fmla="*/ 866069 h 1913224"/>
                <a:gd name="connsiteX5" fmla="*/ 511703 w 1370815"/>
                <a:gd name="connsiteY5" fmla="*/ 1912424 h 1913224"/>
                <a:gd name="connsiteX6" fmla="*/ 504306 w 1370815"/>
                <a:gd name="connsiteY6" fmla="*/ 1913214 h 191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815" h="1913224">
                  <a:moveTo>
                    <a:pt x="504306" y="1913214"/>
                  </a:moveTo>
                  <a:cubicBezTo>
                    <a:pt x="383892" y="1666171"/>
                    <a:pt x="278664" y="1395855"/>
                    <a:pt x="194640" y="1108574"/>
                  </a:cubicBezTo>
                  <a:cubicBezTo>
                    <a:pt x="92470" y="759362"/>
                    <a:pt x="31128" y="417743"/>
                    <a:pt x="7657" y="98806"/>
                  </a:cubicBezTo>
                  <a:cubicBezTo>
                    <a:pt x="103120" y="53737"/>
                    <a:pt x="207757" y="23855"/>
                    <a:pt x="318703" y="12612"/>
                  </a:cubicBezTo>
                  <a:cubicBezTo>
                    <a:pt x="843360" y="-40642"/>
                    <a:pt x="1311804" y="341411"/>
                    <a:pt x="1365159" y="866069"/>
                  </a:cubicBezTo>
                  <a:cubicBezTo>
                    <a:pt x="1418413" y="1390726"/>
                    <a:pt x="1036360" y="1859170"/>
                    <a:pt x="511703" y="1912424"/>
                  </a:cubicBezTo>
                  <a:lnTo>
                    <a:pt x="504306" y="1913214"/>
                  </a:lnTo>
                  <a:close/>
                </a:path>
              </a:pathLst>
            </a:custGeom>
            <a:solidFill>
              <a:srgbClr val="A5CFDF"/>
            </a:solidFill>
            <a:ln w="986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41D132-1256-4F54-86F6-204EFD1AA7C4}"/>
                </a:ext>
              </a:extLst>
            </p:cNvPr>
            <p:cNvSpPr/>
            <p:nvPr/>
          </p:nvSpPr>
          <p:spPr>
            <a:xfrm>
              <a:off x="20505462" y="9625588"/>
              <a:ext cx="1232891" cy="1676731"/>
            </a:xfrm>
            <a:custGeom>
              <a:avLst/>
              <a:gdLst>
                <a:gd name="connsiteX0" fmla="*/ 394543 w 1232747"/>
                <a:gd name="connsiteY0" fmla="*/ 1671204 h 1676536"/>
                <a:gd name="connsiteX1" fmla="*/ 194640 w 1232747"/>
                <a:gd name="connsiteY1" fmla="*/ 1108578 h 1676536"/>
                <a:gd name="connsiteX2" fmla="*/ 7657 w 1232747"/>
                <a:gd name="connsiteY2" fmla="*/ 98809 h 1676536"/>
                <a:gd name="connsiteX3" fmla="*/ 318802 w 1232747"/>
                <a:gd name="connsiteY3" fmla="*/ 12616 h 1676536"/>
                <a:gd name="connsiteX4" fmla="*/ 1163284 w 1232747"/>
                <a:gd name="connsiteY4" fmla="*/ 369028 h 1676536"/>
                <a:gd name="connsiteX5" fmla="*/ 1226499 w 1232747"/>
                <a:gd name="connsiteY5" fmla="*/ 627313 h 1676536"/>
                <a:gd name="connsiteX6" fmla="*/ 394543 w 1232747"/>
                <a:gd name="connsiteY6" fmla="*/ 1671204 h 167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7" h="1676536">
                  <a:moveTo>
                    <a:pt x="394543" y="1671204"/>
                  </a:moveTo>
                  <a:cubicBezTo>
                    <a:pt x="319295" y="1492900"/>
                    <a:pt x="252037" y="1304633"/>
                    <a:pt x="194640" y="1108578"/>
                  </a:cubicBezTo>
                  <a:cubicBezTo>
                    <a:pt x="92371" y="759267"/>
                    <a:pt x="31128" y="417746"/>
                    <a:pt x="7657" y="98809"/>
                  </a:cubicBezTo>
                  <a:cubicBezTo>
                    <a:pt x="103121" y="53740"/>
                    <a:pt x="207757" y="23859"/>
                    <a:pt x="318802" y="12616"/>
                  </a:cubicBezTo>
                  <a:cubicBezTo>
                    <a:pt x="654800" y="-21507"/>
                    <a:pt x="967721" y="122971"/>
                    <a:pt x="1163284" y="369028"/>
                  </a:cubicBezTo>
                  <a:cubicBezTo>
                    <a:pt x="1195533" y="449798"/>
                    <a:pt x="1217229" y="536484"/>
                    <a:pt x="1226499" y="627313"/>
                  </a:cubicBezTo>
                  <a:cubicBezTo>
                    <a:pt x="1279163" y="1144672"/>
                    <a:pt x="908154" y="1607496"/>
                    <a:pt x="394543" y="1671204"/>
                  </a:cubicBezTo>
                </a:path>
              </a:pathLst>
            </a:custGeom>
            <a:solidFill>
              <a:srgbClr val="E4F5FB"/>
            </a:solidFill>
            <a:ln w="986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B6DA540-EB74-414A-83C9-89886541AFFC}"/>
                </a:ext>
              </a:extLst>
            </p:cNvPr>
            <p:cNvSpPr/>
            <p:nvPr/>
          </p:nvSpPr>
          <p:spPr>
            <a:xfrm>
              <a:off x="19388859" y="12077587"/>
              <a:ext cx="986312" cy="1282206"/>
            </a:xfrm>
            <a:custGeom>
              <a:avLst/>
              <a:gdLst>
                <a:gd name="connsiteX0" fmla="*/ 209926 w 986198"/>
                <a:gd name="connsiteY0" fmla="*/ 347500 h 1282057"/>
                <a:gd name="connsiteX1" fmla="*/ 557561 w 986198"/>
                <a:gd name="connsiteY1" fmla="*/ 1118609 h 1282057"/>
                <a:gd name="connsiteX2" fmla="*/ 648390 w 986198"/>
                <a:gd name="connsiteY2" fmla="*/ 1275809 h 1282057"/>
                <a:gd name="connsiteX3" fmla="*/ 980837 w 986198"/>
                <a:gd name="connsiteY3" fmla="*/ 1275809 h 1282057"/>
                <a:gd name="connsiteX4" fmla="*/ 965255 w 986198"/>
                <a:gd name="connsiteY4" fmla="*/ 1261804 h 1282057"/>
                <a:gd name="connsiteX5" fmla="*/ 755787 w 986198"/>
                <a:gd name="connsiteY5" fmla="*/ 970482 h 1282057"/>
                <a:gd name="connsiteX6" fmla="*/ 408152 w 986198"/>
                <a:gd name="connsiteY6" fmla="*/ 199373 h 1282057"/>
                <a:gd name="connsiteX7" fmla="*/ 285764 w 986198"/>
                <a:gd name="connsiteY7" fmla="*/ 7657 h 1282057"/>
                <a:gd name="connsiteX8" fmla="*/ 7657 w 986198"/>
                <a:gd name="connsiteY8" fmla="*/ 43555 h 1282057"/>
                <a:gd name="connsiteX9" fmla="*/ 209926 w 986198"/>
                <a:gd name="connsiteY9" fmla="*/ 347500 h 12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198" h="1282057">
                  <a:moveTo>
                    <a:pt x="209926" y="347500"/>
                  </a:moveTo>
                  <a:cubicBezTo>
                    <a:pt x="368506" y="613183"/>
                    <a:pt x="378467" y="704997"/>
                    <a:pt x="557561" y="1118609"/>
                  </a:cubicBezTo>
                  <a:cubicBezTo>
                    <a:pt x="578763" y="1167524"/>
                    <a:pt x="610224" y="1222751"/>
                    <a:pt x="648390" y="1275809"/>
                  </a:cubicBezTo>
                  <a:lnTo>
                    <a:pt x="980837" y="1275809"/>
                  </a:lnTo>
                  <a:cubicBezTo>
                    <a:pt x="975512" y="1271075"/>
                    <a:pt x="970285" y="1266342"/>
                    <a:pt x="965255" y="1261804"/>
                  </a:cubicBezTo>
                  <a:cubicBezTo>
                    <a:pt x="875116" y="1181331"/>
                    <a:pt x="796418" y="1064171"/>
                    <a:pt x="755787" y="970482"/>
                  </a:cubicBezTo>
                  <a:cubicBezTo>
                    <a:pt x="576693" y="556870"/>
                    <a:pt x="566732" y="464957"/>
                    <a:pt x="408152" y="199373"/>
                  </a:cubicBezTo>
                  <a:cubicBezTo>
                    <a:pt x="365844" y="128565"/>
                    <a:pt x="324719" y="64561"/>
                    <a:pt x="285764" y="7657"/>
                  </a:cubicBezTo>
                  <a:lnTo>
                    <a:pt x="7657" y="43555"/>
                  </a:lnTo>
                  <a:cubicBezTo>
                    <a:pt x="67617" y="124225"/>
                    <a:pt x="137243" y="225705"/>
                    <a:pt x="209926" y="347500"/>
                  </a:cubicBezTo>
                </a:path>
              </a:pathLst>
            </a:custGeom>
            <a:solidFill>
              <a:srgbClr val="0C2D80"/>
            </a:solidFill>
            <a:ln w="986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F675E24-65D4-4327-9EB4-D6A664D45C25}"/>
                </a:ext>
              </a:extLst>
            </p:cNvPr>
            <p:cNvSpPr/>
            <p:nvPr/>
          </p:nvSpPr>
          <p:spPr>
            <a:xfrm>
              <a:off x="19569748" y="12150963"/>
              <a:ext cx="433977" cy="739735"/>
            </a:xfrm>
            <a:custGeom>
              <a:avLst/>
              <a:gdLst>
                <a:gd name="connsiteX0" fmla="*/ 7657 w 433927"/>
                <a:gd name="connsiteY0" fmla="*/ 62989 h 739648"/>
                <a:gd name="connsiteX1" fmla="*/ 191878 w 433927"/>
                <a:gd name="connsiteY1" fmla="*/ 406876 h 739648"/>
                <a:gd name="connsiteX2" fmla="*/ 331721 w 433927"/>
                <a:gd name="connsiteY2" fmla="*/ 733900 h 739648"/>
                <a:gd name="connsiteX3" fmla="*/ 433004 w 433927"/>
                <a:gd name="connsiteY3" fmla="*/ 680941 h 739648"/>
                <a:gd name="connsiteX4" fmla="*/ 427777 w 433927"/>
                <a:gd name="connsiteY4" fmla="*/ 264272 h 739648"/>
                <a:gd name="connsiteX5" fmla="*/ 288723 w 433927"/>
                <a:gd name="connsiteY5" fmla="*/ 17525 h 739648"/>
                <a:gd name="connsiteX6" fmla="*/ 7657 w 433927"/>
                <a:gd name="connsiteY6" fmla="*/ 62989 h 7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27" h="739648">
                  <a:moveTo>
                    <a:pt x="7657" y="62989"/>
                  </a:moveTo>
                  <a:cubicBezTo>
                    <a:pt x="7657" y="62989"/>
                    <a:pt x="109236" y="223345"/>
                    <a:pt x="191878" y="406876"/>
                  </a:cubicBezTo>
                  <a:cubicBezTo>
                    <a:pt x="274522" y="590407"/>
                    <a:pt x="331721" y="733900"/>
                    <a:pt x="331721" y="733900"/>
                  </a:cubicBezTo>
                  <a:lnTo>
                    <a:pt x="433004" y="680941"/>
                  </a:lnTo>
                  <a:lnTo>
                    <a:pt x="427777" y="264272"/>
                  </a:lnTo>
                  <a:cubicBezTo>
                    <a:pt x="427777" y="264272"/>
                    <a:pt x="335173" y="55395"/>
                    <a:pt x="288723" y="17525"/>
                  </a:cubicBezTo>
                  <a:cubicBezTo>
                    <a:pt x="242175" y="-20345"/>
                    <a:pt x="7657" y="62989"/>
                    <a:pt x="7657" y="62989"/>
                  </a:cubicBezTo>
                </a:path>
              </a:pathLst>
            </a:custGeom>
            <a:solidFill>
              <a:srgbClr val="0C2D80"/>
            </a:solidFill>
            <a:ln w="986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21F0901-96F9-43D6-A8CC-981E0702322E}"/>
                </a:ext>
              </a:extLst>
            </p:cNvPr>
            <p:cNvSpPr/>
            <p:nvPr/>
          </p:nvSpPr>
          <p:spPr>
            <a:xfrm>
              <a:off x="9223628" y="12233621"/>
              <a:ext cx="2584138" cy="1075080"/>
            </a:xfrm>
            <a:custGeom>
              <a:avLst/>
              <a:gdLst>
                <a:gd name="connsiteX0" fmla="*/ 540303 w 2583839"/>
                <a:gd name="connsiteY0" fmla="*/ 7657 h 1074955"/>
                <a:gd name="connsiteX1" fmla="*/ 2051947 w 2583839"/>
                <a:gd name="connsiteY1" fmla="*/ 7657 h 1074955"/>
                <a:gd name="connsiteX2" fmla="*/ 2584494 w 2583839"/>
                <a:gd name="connsiteY2" fmla="*/ 540303 h 1074955"/>
                <a:gd name="connsiteX3" fmla="*/ 2584494 w 2583839"/>
                <a:gd name="connsiteY3" fmla="*/ 540303 h 1074955"/>
                <a:gd name="connsiteX4" fmla="*/ 2051947 w 2583839"/>
                <a:gd name="connsiteY4" fmla="*/ 1072948 h 1074955"/>
                <a:gd name="connsiteX5" fmla="*/ 540303 w 2583839"/>
                <a:gd name="connsiteY5" fmla="*/ 1072948 h 1074955"/>
                <a:gd name="connsiteX6" fmla="*/ 7657 w 2583839"/>
                <a:gd name="connsiteY6" fmla="*/ 540303 h 1074955"/>
                <a:gd name="connsiteX7" fmla="*/ 7657 w 2583839"/>
                <a:gd name="connsiteY7" fmla="*/ 540303 h 1074955"/>
                <a:gd name="connsiteX8" fmla="*/ 540303 w 2583839"/>
                <a:gd name="connsiteY8" fmla="*/ 7657 h 107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3839" h="1074955">
                  <a:moveTo>
                    <a:pt x="540303" y="7657"/>
                  </a:moveTo>
                  <a:lnTo>
                    <a:pt x="2051947" y="7657"/>
                  </a:lnTo>
                  <a:cubicBezTo>
                    <a:pt x="2344849" y="7657"/>
                    <a:pt x="2584494" y="247304"/>
                    <a:pt x="2584494" y="540303"/>
                  </a:cubicBezTo>
                  <a:lnTo>
                    <a:pt x="2584494" y="540303"/>
                  </a:lnTo>
                  <a:cubicBezTo>
                    <a:pt x="2584494" y="833203"/>
                    <a:pt x="2344849" y="1072948"/>
                    <a:pt x="2051947" y="1072948"/>
                  </a:cubicBezTo>
                  <a:lnTo>
                    <a:pt x="540303" y="1072948"/>
                  </a:lnTo>
                  <a:cubicBezTo>
                    <a:pt x="247402" y="1072948"/>
                    <a:pt x="7657" y="833302"/>
                    <a:pt x="7657" y="540303"/>
                  </a:cubicBezTo>
                  <a:lnTo>
                    <a:pt x="7657" y="540303"/>
                  </a:lnTo>
                  <a:cubicBezTo>
                    <a:pt x="7756" y="247304"/>
                    <a:pt x="247402" y="7657"/>
                    <a:pt x="540303" y="7657"/>
                  </a:cubicBezTo>
                </a:path>
              </a:pathLst>
            </a:custGeom>
            <a:solidFill>
              <a:schemeClr val="tx1">
                <a:lumMod val="50000"/>
                <a:lumOff val="50000"/>
              </a:schemeClr>
            </a:solidFill>
            <a:ln w="986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AF53C19C-800D-411C-8FAF-4A39CF562A18}"/>
                </a:ext>
              </a:extLst>
            </p:cNvPr>
            <p:cNvSpPr/>
            <p:nvPr/>
          </p:nvSpPr>
          <p:spPr>
            <a:xfrm>
              <a:off x="10872841" y="12389756"/>
              <a:ext cx="3767713" cy="759461"/>
            </a:xfrm>
            <a:custGeom>
              <a:avLst/>
              <a:gdLst>
                <a:gd name="connsiteX0" fmla="*/ 239808 w 3767276"/>
                <a:gd name="connsiteY0" fmla="*/ 753321 h 759372"/>
                <a:gd name="connsiteX1" fmla="*/ 3767636 w 3767276"/>
                <a:gd name="connsiteY1" fmla="*/ 753321 h 759372"/>
                <a:gd name="connsiteX2" fmla="*/ 3767636 w 3767276"/>
                <a:gd name="connsiteY2" fmla="*/ 7657 h 759372"/>
                <a:gd name="connsiteX3" fmla="*/ 239710 w 3767276"/>
                <a:gd name="connsiteY3" fmla="*/ 7657 h 759372"/>
                <a:gd name="connsiteX4" fmla="*/ 7657 w 3767276"/>
                <a:gd name="connsiteY4" fmla="*/ 380439 h 759372"/>
                <a:gd name="connsiteX5" fmla="*/ 239808 w 3767276"/>
                <a:gd name="connsiteY5" fmla="*/ 753321 h 75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76" h="759372">
                  <a:moveTo>
                    <a:pt x="239808" y="753321"/>
                  </a:moveTo>
                  <a:lnTo>
                    <a:pt x="3767636" y="753321"/>
                  </a:lnTo>
                  <a:lnTo>
                    <a:pt x="3767636" y="7657"/>
                  </a:lnTo>
                  <a:lnTo>
                    <a:pt x="239710" y="7657"/>
                  </a:lnTo>
                  <a:cubicBezTo>
                    <a:pt x="112194" y="7657"/>
                    <a:pt x="7657" y="175704"/>
                    <a:pt x="7657" y="380439"/>
                  </a:cubicBezTo>
                  <a:cubicBezTo>
                    <a:pt x="7657" y="585273"/>
                    <a:pt x="112194" y="753321"/>
                    <a:pt x="239808" y="753321"/>
                  </a:cubicBezTo>
                </a:path>
              </a:pathLst>
            </a:custGeom>
            <a:solidFill>
              <a:srgbClr val="FFFFFF"/>
            </a:solidFill>
            <a:ln w="986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85D20E8-67A6-4F10-938B-122EC0BF3743}"/>
                </a:ext>
              </a:extLst>
            </p:cNvPr>
            <p:cNvSpPr/>
            <p:nvPr/>
          </p:nvSpPr>
          <p:spPr>
            <a:xfrm>
              <a:off x="10714438" y="12226323"/>
              <a:ext cx="4043880" cy="1084944"/>
            </a:xfrm>
            <a:custGeom>
              <a:avLst/>
              <a:gdLst>
                <a:gd name="connsiteX0" fmla="*/ 4045054 w 4043412"/>
                <a:gd name="connsiteY0" fmla="*/ 1080147 h 1084817"/>
                <a:gd name="connsiteX1" fmla="*/ 385470 w 4043412"/>
                <a:gd name="connsiteY1" fmla="*/ 1080147 h 1084817"/>
                <a:gd name="connsiteX2" fmla="*/ 7657 w 4043412"/>
                <a:gd name="connsiteY2" fmla="*/ 540698 h 1084817"/>
                <a:gd name="connsiteX3" fmla="*/ 385470 w 4043412"/>
                <a:gd name="connsiteY3" fmla="*/ 7657 h 1084817"/>
                <a:gd name="connsiteX4" fmla="*/ 4045054 w 4043412"/>
                <a:gd name="connsiteY4" fmla="*/ 7657 h 1084817"/>
                <a:gd name="connsiteX5" fmla="*/ 4043279 w 4043412"/>
                <a:gd name="connsiteY5" fmla="*/ 168309 h 1084817"/>
                <a:gd name="connsiteX6" fmla="*/ 398094 w 4043412"/>
                <a:gd name="connsiteY6" fmla="*/ 171071 h 1084817"/>
                <a:gd name="connsiteX7" fmla="*/ 166041 w 4043412"/>
                <a:gd name="connsiteY7" fmla="*/ 543853 h 1084817"/>
                <a:gd name="connsiteX8" fmla="*/ 398094 w 4043412"/>
                <a:gd name="connsiteY8" fmla="*/ 916735 h 1084817"/>
                <a:gd name="connsiteX9" fmla="*/ 4043279 w 4043412"/>
                <a:gd name="connsiteY9" fmla="*/ 913973 h 1084817"/>
                <a:gd name="connsiteX10" fmla="*/ 4045054 w 4043412"/>
                <a:gd name="connsiteY10" fmla="*/ 1080147 h 108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3412" h="1084817">
                  <a:moveTo>
                    <a:pt x="4045054" y="1080147"/>
                  </a:moveTo>
                  <a:lnTo>
                    <a:pt x="385470" y="1080147"/>
                  </a:lnTo>
                  <a:cubicBezTo>
                    <a:pt x="201840" y="1080147"/>
                    <a:pt x="7657" y="835570"/>
                    <a:pt x="7657" y="540698"/>
                  </a:cubicBezTo>
                  <a:cubicBezTo>
                    <a:pt x="7657" y="245725"/>
                    <a:pt x="201840" y="7657"/>
                    <a:pt x="385470" y="7657"/>
                  </a:cubicBezTo>
                  <a:lnTo>
                    <a:pt x="4045054" y="7657"/>
                  </a:lnTo>
                  <a:lnTo>
                    <a:pt x="4043279" y="168309"/>
                  </a:lnTo>
                  <a:lnTo>
                    <a:pt x="398094" y="171071"/>
                  </a:lnTo>
                  <a:cubicBezTo>
                    <a:pt x="270578" y="171168"/>
                    <a:pt x="166041" y="339118"/>
                    <a:pt x="166041" y="543853"/>
                  </a:cubicBezTo>
                  <a:cubicBezTo>
                    <a:pt x="166041" y="748686"/>
                    <a:pt x="270578" y="916735"/>
                    <a:pt x="398094" y="916735"/>
                  </a:cubicBezTo>
                  <a:lnTo>
                    <a:pt x="4043279" y="913973"/>
                  </a:lnTo>
                  <a:lnTo>
                    <a:pt x="4045054" y="1080147"/>
                  </a:lnTo>
                  <a:close/>
                </a:path>
              </a:pathLst>
            </a:custGeom>
            <a:solidFill>
              <a:schemeClr val="tx1">
                <a:lumMod val="50000"/>
                <a:lumOff val="50000"/>
              </a:schemeClr>
            </a:solidFill>
            <a:ln w="986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E50935DC-73DA-4EE0-ABAE-7C554BDC8420}"/>
                </a:ext>
              </a:extLst>
            </p:cNvPr>
            <p:cNvSpPr/>
            <p:nvPr/>
          </p:nvSpPr>
          <p:spPr>
            <a:xfrm>
              <a:off x="11286599" y="12772050"/>
              <a:ext cx="700282" cy="512882"/>
            </a:xfrm>
            <a:custGeom>
              <a:avLst/>
              <a:gdLst>
                <a:gd name="connsiteX0" fmla="*/ 7657 w 700200"/>
                <a:gd name="connsiteY0" fmla="*/ 7657 h 512823"/>
                <a:gd name="connsiteX1" fmla="*/ 464761 w 700200"/>
                <a:gd name="connsiteY1" fmla="*/ 7657 h 512823"/>
                <a:gd name="connsiteX2" fmla="*/ 693558 w 700200"/>
                <a:gd name="connsiteY2" fmla="*/ 509829 h 512823"/>
                <a:gd name="connsiteX3" fmla="*/ 423537 w 700200"/>
                <a:gd name="connsiteY3" fmla="*/ 367423 h 512823"/>
                <a:gd name="connsiteX4" fmla="*/ 227678 w 700200"/>
                <a:gd name="connsiteY4" fmla="*/ 500756 h 512823"/>
                <a:gd name="connsiteX5" fmla="*/ 7657 w 700200"/>
                <a:gd name="connsiteY5" fmla="*/ 7657 h 5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200" h="512823">
                  <a:moveTo>
                    <a:pt x="7657" y="7657"/>
                  </a:moveTo>
                  <a:cubicBezTo>
                    <a:pt x="175212" y="7657"/>
                    <a:pt x="297206" y="7657"/>
                    <a:pt x="464761" y="7657"/>
                  </a:cubicBezTo>
                  <a:cubicBezTo>
                    <a:pt x="640205" y="74128"/>
                    <a:pt x="589514" y="337343"/>
                    <a:pt x="693558" y="509829"/>
                  </a:cubicBezTo>
                  <a:lnTo>
                    <a:pt x="423537" y="367423"/>
                  </a:lnTo>
                  <a:lnTo>
                    <a:pt x="227678" y="500756"/>
                  </a:lnTo>
                  <a:cubicBezTo>
                    <a:pt x="75804" y="344345"/>
                    <a:pt x="162688" y="77579"/>
                    <a:pt x="7657" y="7657"/>
                  </a:cubicBezTo>
                </a:path>
              </a:pathLst>
            </a:custGeom>
            <a:solidFill>
              <a:srgbClr val="EFD817"/>
            </a:solidFill>
            <a:ln w="986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BA3B65A8-FEF8-47A7-BDF0-AB6E6BF0EE0C}"/>
                </a:ext>
              </a:extLst>
            </p:cNvPr>
            <p:cNvSpPr/>
            <p:nvPr/>
          </p:nvSpPr>
          <p:spPr>
            <a:xfrm>
              <a:off x="13551172" y="12959547"/>
              <a:ext cx="2248792" cy="394525"/>
            </a:xfrm>
            <a:custGeom>
              <a:avLst/>
              <a:gdLst>
                <a:gd name="connsiteX0" fmla="*/ 200853 w 2248531"/>
                <a:gd name="connsiteY0" fmla="*/ 7657 h 394479"/>
                <a:gd name="connsiteX1" fmla="*/ 2245340 w 2248531"/>
                <a:gd name="connsiteY1" fmla="*/ 7657 h 394479"/>
                <a:gd name="connsiteX2" fmla="*/ 2245340 w 2248531"/>
                <a:gd name="connsiteY2" fmla="*/ 200854 h 394479"/>
                <a:gd name="connsiteX3" fmla="*/ 2052144 w 2248531"/>
                <a:gd name="connsiteY3" fmla="*/ 394050 h 394479"/>
                <a:gd name="connsiteX4" fmla="*/ 7657 w 2248531"/>
                <a:gd name="connsiteY4" fmla="*/ 394050 h 394479"/>
                <a:gd name="connsiteX5" fmla="*/ 7657 w 2248531"/>
                <a:gd name="connsiteY5" fmla="*/ 200854 h 394479"/>
                <a:gd name="connsiteX6" fmla="*/ 200853 w 2248531"/>
                <a:gd name="connsiteY6" fmla="*/ 7657 h 39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8531" h="394479">
                  <a:moveTo>
                    <a:pt x="200853" y="7657"/>
                  </a:moveTo>
                  <a:lnTo>
                    <a:pt x="2245340" y="7657"/>
                  </a:lnTo>
                  <a:lnTo>
                    <a:pt x="2245340" y="200854"/>
                  </a:lnTo>
                  <a:cubicBezTo>
                    <a:pt x="2245340" y="307067"/>
                    <a:pt x="2158456" y="394050"/>
                    <a:pt x="2052144" y="394050"/>
                  </a:cubicBezTo>
                  <a:lnTo>
                    <a:pt x="7657" y="394050"/>
                  </a:lnTo>
                  <a:lnTo>
                    <a:pt x="7657" y="200854"/>
                  </a:lnTo>
                  <a:cubicBezTo>
                    <a:pt x="7657" y="94542"/>
                    <a:pt x="94639" y="7657"/>
                    <a:pt x="200853" y="7657"/>
                  </a:cubicBezTo>
                </a:path>
              </a:pathLst>
            </a:custGeom>
            <a:solidFill>
              <a:srgbClr val="092978"/>
            </a:solidFill>
            <a:ln w="986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23946922-E5C3-4327-95F4-594F83839275}"/>
                </a:ext>
              </a:extLst>
            </p:cNvPr>
            <p:cNvSpPr/>
            <p:nvPr/>
          </p:nvSpPr>
          <p:spPr>
            <a:xfrm>
              <a:off x="14026476" y="11850144"/>
              <a:ext cx="1775362" cy="1124396"/>
            </a:xfrm>
            <a:custGeom>
              <a:avLst/>
              <a:gdLst>
                <a:gd name="connsiteX0" fmla="*/ 7657 w 1775156"/>
                <a:gd name="connsiteY0" fmla="*/ 7657 h 1124265"/>
                <a:gd name="connsiteX1" fmla="*/ 1519598 w 1775156"/>
                <a:gd name="connsiteY1" fmla="*/ 7657 h 1124265"/>
                <a:gd name="connsiteX2" fmla="*/ 1770091 w 1775156"/>
                <a:gd name="connsiteY2" fmla="*/ 1116932 h 1124265"/>
                <a:gd name="connsiteX3" fmla="*/ 258151 w 1775156"/>
                <a:gd name="connsiteY3" fmla="*/ 1116932 h 1124265"/>
              </a:gdLst>
              <a:ahLst/>
              <a:cxnLst>
                <a:cxn ang="0">
                  <a:pos x="connsiteX0" y="connsiteY0"/>
                </a:cxn>
                <a:cxn ang="0">
                  <a:pos x="connsiteX1" y="connsiteY1"/>
                </a:cxn>
                <a:cxn ang="0">
                  <a:pos x="connsiteX2" y="connsiteY2"/>
                </a:cxn>
                <a:cxn ang="0">
                  <a:pos x="connsiteX3" y="connsiteY3"/>
                </a:cxn>
              </a:cxnLst>
              <a:rect l="l" t="t" r="r" b="b"/>
              <a:pathLst>
                <a:path w="1775156" h="1124265">
                  <a:moveTo>
                    <a:pt x="7657" y="7657"/>
                  </a:moveTo>
                  <a:lnTo>
                    <a:pt x="1519598" y="7657"/>
                  </a:lnTo>
                  <a:lnTo>
                    <a:pt x="1770091" y="1116932"/>
                  </a:lnTo>
                  <a:lnTo>
                    <a:pt x="258151" y="1116932"/>
                  </a:lnTo>
                  <a:close/>
                </a:path>
              </a:pathLst>
            </a:custGeom>
            <a:solidFill>
              <a:srgbClr val="092978"/>
            </a:solidFill>
            <a:ln w="986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A29B49D1-9B68-4DCB-9940-B91531BF063A}"/>
                </a:ext>
              </a:extLst>
            </p:cNvPr>
            <p:cNvSpPr/>
            <p:nvPr/>
          </p:nvSpPr>
          <p:spPr>
            <a:xfrm>
              <a:off x="10882802" y="6464977"/>
              <a:ext cx="8314612" cy="5395128"/>
            </a:xfrm>
            <a:custGeom>
              <a:avLst/>
              <a:gdLst>
                <a:gd name="connsiteX0" fmla="*/ 481328 w 8313650"/>
                <a:gd name="connsiteY0" fmla="*/ 7657 h 5394503"/>
                <a:gd name="connsiteX1" fmla="*/ 7835309 w 8313650"/>
                <a:gd name="connsiteY1" fmla="*/ 7657 h 5394503"/>
                <a:gd name="connsiteX2" fmla="*/ 8308980 w 8313650"/>
                <a:gd name="connsiteY2" fmla="*/ 481328 h 5394503"/>
                <a:gd name="connsiteX3" fmla="*/ 8308980 w 8313650"/>
                <a:gd name="connsiteY3" fmla="*/ 4918628 h 5394503"/>
                <a:gd name="connsiteX4" fmla="*/ 7835309 w 8313650"/>
                <a:gd name="connsiteY4" fmla="*/ 5392299 h 5394503"/>
                <a:gd name="connsiteX5" fmla="*/ 481328 w 8313650"/>
                <a:gd name="connsiteY5" fmla="*/ 5392299 h 5394503"/>
                <a:gd name="connsiteX6" fmla="*/ 7657 w 8313650"/>
                <a:gd name="connsiteY6" fmla="*/ 4918628 h 5394503"/>
                <a:gd name="connsiteX7" fmla="*/ 7657 w 8313650"/>
                <a:gd name="connsiteY7" fmla="*/ 481328 h 5394503"/>
                <a:gd name="connsiteX8" fmla="*/ 481328 w 8313650"/>
                <a:gd name="connsiteY8" fmla="*/ 7657 h 539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13650" h="5394503">
                  <a:moveTo>
                    <a:pt x="481328" y="7657"/>
                  </a:moveTo>
                  <a:lnTo>
                    <a:pt x="7835309" y="7657"/>
                  </a:lnTo>
                  <a:cubicBezTo>
                    <a:pt x="8095863" y="7657"/>
                    <a:pt x="8308980" y="220774"/>
                    <a:pt x="8308980" y="481328"/>
                  </a:cubicBezTo>
                  <a:lnTo>
                    <a:pt x="8308980" y="4918628"/>
                  </a:lnTo>
                  <a:cubicBezTo>
                    <a:pt x="8308980" y="5179182"/>
                    <a:pt x="8095863" y="5392299"/>
                    <a:pt x="7835309" y="5392299"/>
                  </a:cubicBezTo>
                  <a:lnTo>
                    <a:pt x="481328" y="5392299"/>
                  </a:lnTo>
                  <a:cubicBezTo>
                    <a:pt x="220873" y="5392299"/>
                    <a:pt x="7657" y="5179182"/>
                    <a:pt x="7657" y="4918628"/>
                  </a:cubicBezTo>
                  <a:lnTo>
                    <a:pt x="7657" y="481328"/>
                  </a:lnTo>
                  <a:cubicBezTo>
                    <a:pt x="7756" y="220774"/>
                    <a:pt x="220873" y="7657"/>
                    <a:pt x="481328" y="7657"/>
                  </a:cubicBezTo>
                </a:path>
              </a:pathLst>
            </a:custGeom>
            <a:solidFill>
              <a:schemeClr val="tx1">
                <a:lumMod val="50000"/>
                <a:lumOff val="50000"/>
              </a:schemeClr>
            </a:solidFill>
            <a:ln w="986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E8F4B38F-43A9-4951-8D55-02AA93B71C8A}"/>
                </a:ext>
              </a:extLst>
            </p:cNvPr>
            <p:cNvSpPr/>
            <p:nvPr/>
          </p:nvSpPr>
          <p:spPr>
            <a:xfrm>
              <a:off x="8575523" y="11170870"/>
              <a:ext cx="2584138" cy="1075080"/>
            </a:xfrm>
            <a:custGeom>
              <a:avLst/>
              <a:gdLst>
                <a:gd name="connsiteX0" fmla="*/ 540204 w 2583839"/>
                <a:gd name="connsiteY0" fmla="*/ 7657 h 1074955"/>
                <a:gd name="connsiteX1" fmla="*/ 2051848 w 2583839"/>
                <a:gd name="connsiteY1" fmla="*/ 7657 h 1074955"/>
                <a:gd name="connsiteX2" fmla="*/ 2584494 w 2583839"/>
                <a:gd name="connsiteY2" fmla="*/ 540303 h 1074955"/>
                <a:gd name="connsiteX3" fmla="*/ 2584494 w 2583839"/>
                <a:gd name="connsiteY3" fmla="*/ 540303 h 1074955"/>
                <a:gd name="connsiteX4" fmla="*/ 2051848 w 2583839"/>
                <a:gd name="connsiteY4" fmla="*/ 1072948 h 1074955"/>
                <a:gd name="connsiteX5" fmla="*/ 540204 w 2583839"/>
                <a:gd name="connsiteY5" fmla="*/ 1072948 h 1074955"/>
                <a:gd name="connsiteX6" fmla="*/ 7657 w 2583839"/>
                <a:gd name="connsiteY6" fmla="*/ 540303 h 1074955"/>
                <a:gd name="connsiteX7" fmla="*/ 7657 w 2583839"/>
                <a:gd name="connsiteY7" fmla="*/ 540303 h 1074955"/>
                <a:gd name="connsiteX8" fmla="*/ 540204 w 2583839"/>
                <a:gd name="connsiteY8" fmla="*/ 7657 h 107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3839" h="1074955">
                  <a:moveTo>
                    <a:pt x="540204" y="7657"/>
                  </a:moveTo>
                  <a:lnTo>
                    <a:pt x="2051848" y="7657"/>
                  </a:lnTo>
                  <a:cubicBezTo>
                    <a:pt x="2344750" y="7657"/>
                    <a:pt x="2584494" y="247304"/>
                    <a:pt x="2584494" y="540303"/>
                  </a:cubicBezTo>
                  <a:lnTo>
                    <a:pt x="2584494" y="540303"/>
                  </a:lnTo>
                  <a:cubicBezTo>
                    <a:pt x="2584494" y="833203"/>
                    <a:pt x="2344847" y="1072948"/>
                    <a:pt x="2051848" y="1072948"/>
                  </a:cubicBezTo>
                  <a:lnTo>
                    <a:pt x="540204" y="1072948"/>
                  </a:lnTo>
                  <a:cubicBezTo>
                    <a:pt x="247303" y="1072948"/>
                    <a:pt x="7657" y="833302"/>
                    <a:pt x="7657" y="540303"/>
                  </a:cubicBezTo>
                  <a:lnTo>
                    <a:pt x="7657" y="540303"/>
                  </a:lnTo>
                  <a:cubicBezTo>
                    <a:pt x="7657" y="247304"/>
                    <a:pt x="247303" y="7657"/>
                    <a:pt x="540204" y="7657"/>
                  </a:cubicBezTo>
                </a:path>
              </a:pathLst>
            </a:custGeom>
            <a:solidFill>
              <a:schemeClr val="tx1">
                <a:lumMod val="65000"/>
                <a:lumOff val="35000"/>
              </a:schemeClr>
            </a:solidFill>
            <a:ln w="986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2D424F2-0F84-4913-8E55-6CED9C84B987}"/>
                </a:ext>
              </a:extLst>
            </p:cNvPr>
            <p:cNvSpPr/>
            <p:nvPr/>
          </p:nvSpPr>
          <p:spPr>
            <a:xfrm>
              <a:off x="10224539" y="11327005"/>
              <a:ext cx="3767713" cy="759461"/>
            </a:xfrm>
            <a:custGeom>
              <a:avLst/>
              <a:gdLst>
                <a:gd name="connsiteX0" fmla="*/ 239906 w 3767276"/>
                <a:gd name="connsiteY0" fmla="*/ 753321 h 759372"/>
                <a:gd name="connsiteX1" fmla="*/ 3767735 w 3767276"/>
                <a:gd name="connsiteY1" fmla="*/ 753321 h 759372"/>
                <a:gd name="connsiteX2" fmla="*/ 3767735 w 3767276"/>
                <a:gd name="connsiteY2" fmla="*/ 7657 h 759372"/>
                <a:gd name="connsiteX3" fmla="*/ 239808 w 3767276"/>
                <a:gd name="connsiteY3" fmla="*/ 7657 h 759372"/>
                <a:gd name="connsiteX4" fmla="*/ 7657 w 3767276"/>
                <a:gd name="connsiteY4" fmla="*/ 380439 h 759372"/>
                <a:gd name="connsiteX5" fmla="*/ 239906 w 3767276"/>
                <a:gd name="connsiteY5" fmla="*/ 753321 h 75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76" h="759372">
                  <a:moveTo>
                    <a:pt x="239906" y="753321"/>
                  </a:moveTo>
                  <a:lnTo>
                    <a:pt x="3767735" y="753321"/>
                  </a:lnTo>
                  <a:lnTo>
                    <a:pt x="3767735" y="7657"/>
                  </a:lnTo>
                  <a:lnTo>
                    <a:pt x="239808" y="7657"/>
                  </a:lnTo>
                  <a:cubicBezTo>
                    <a:pt x="112292" y="7657"/>
                    <a:pt x="7657" y="175606"/>
                    <a:pt x="7657" y="380439"/>
                  </a:cubicBezTo>
                  <a:cubicBezTo>
                    <a:pt x="7756" y="585371"/>
                    <a:pt x="112292" y="753321"/>
                    <a:pt x="239906" y="753321"/>
                  </a:cubicBezTo>
                </a:path>
              </a:pathLst>
            </a:custGeom>
            <a:solidFill>
              <a:srgbClr val="FFFFFF"/>
            </a:solidFill>
            <a:ln w="986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0F9BEBB-18DC-44C1-9F8F-4E5E63893715}"/>
                </a:ext>
              </a:extLst>
            </p:cNvPr>
            <p:cNvSpPr/>
            <p:nvPr/>
          </p:nvSpPr>
          <p:spPr>
            <a:xfrm>
              <a:off x="10066136" y="11163571"/>
              <a:ext cx="4043880" cy="1084944"/>
            </a:xfrm>
            <a:custGeom>
              <a:avLst/>
              <a:gdLst>
                <a:gd name="connsiteX0" fmla="*/ 4045152 w 4043412"/>
                <a:gd name="connsiteY0" fmla="*/ 1080147 h 1084817"/>
                <a:gd name="connsiteX1" fmla="*/ 385469 w 4043412"/>
                <a:gd name="connsiteY1" fmla="*/ 1080147 h 1084817"/>
                <a:gd name="connsiteX2" fmla="*/ 7657 w 4043412"/>
                <a:gd name="connsiteY2" fmla="*/ 540698 h 1084817"/>
                <a:gd name="connsiteX3" fmla="*/ 385469 w 4043412"/>
                <a:gd name="connsiteY3" fmla="*/ 7657 h 1084817"/>
                <a:gd name="connsiteX4" fmla="*/ 4045053 w 4043412"/>
                <a:gd name="connsiteY4" fmla="*/ 7657 h 1084817"/>
                <a:gd name="connsiteX5" fmla="*/ 4043377 w 4043412"/>
                <a:gd name="connsiteY5" fmla="*/ 168309 h 1084817"/>
                <a:gd name="connsiteX6" fmla="*/ 398191 w 4043412"/>
                <a:gd name="connsiteY6" fmla="*/ 171071 h 1084817"/>
                <a:gd name="connsiteX7" fmla="*/ 166040 w 4043412"/>
                <a:gd name="connsiteY7" fmla="*/ 543853 h 1084817"/>
                <a:gd name="connsiteX8" fmla="*/ 398191 w 4043412"/>
                <a:gd name="connsiteY8" fmla="*/ 916735 h 1084817"/>
                <a:gd name="connsiteX9" fmla="*/ 4043377 w 4043412"/>
                <a:gd name="connsiteY9" fmla="*/ 913973 h 1084817"/>
                <a:gd name="connsiteX10" fmla="*/ 4045152 w 4043412"/>
                <a:gd name="connsiteY10" fmla="*/ 1080147 h 108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3412" h="1084817">
                  <a:moveTo>
                    <a:pt x="4045152" y="1080147"/>
                  </a:moveTo>
                  <a:lnTo>
                    <a:pt x="385469" y="1080147"/>
                  </a:lnTo>
                  <a:cubicBezTo>
                    <a:pt x="201839" y="1080147"/>
                    <a:pt x="7657" y="835669"/>
                    <a:pt x="7657" y="540698"/>
                  </a:cubicBezTo>
                  <a:cubicBezTo>
                    <a:pt x="7657" y="245725"/>
                    <a:pt x="201839" y="7657"/>
                    <a:pt x="385469" y="7657"/>
                  </a:cubicBezTo>
                  <a:lnTo>
                    <a:pt x="4045053" y="7657"/>
                  </a:lnTo>
                  <a:lnTo>
                    <a:pt x="4043377" y="168309"/>
                  </a:lnTo>
                  <a:lnTo>
                    <a:pt x="398191" y="171071"/>
                  </a:lnTo>
                  <a:cubicBezTo>
                    <a:pt x="270676" y="171168"/>
                    <a:pt x="166040" y="339019"/>
                    <a:pt x="166040" y="543853"/>
                  </a:cubicBezTo>
                  <a:cubicBezTo>
                    <a:pt x="166040" y="748686"/>
                    <a:pt x="270577" y="916735"/>
                    <a:pt x="398191" y="916735"/>
                  </a:cubicBezTo>
                  <a:lnTo>
                    <a:pt x="4043377" y="913973"/>
                  </a:lnTo>
                  <a:lnTo>
                    <a:pt x="4045152" y="1080147"/>
                  </a:lnTo>
                  <a:close/>
                </a:path>
              </a:pathLst>
            </a:custGeom>
            <a:solidFill>
              <a:schemeClr val="tx1">
                <a:lumMod val="65000"/>
                <a:lumOff val="35000"/>
              </a:schemeClr>
            </a:solidFill>
            <a:ln w="986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4A58B673-7F87-43F2-9A0D-D287D850BD94}"/>
                </a:ext>
              </a:extLst>
            </p:cNvPr>
            <p:cNvSpPr/>
            <p:nvPr/>
          </p:nvSpPr>
          <p:spPr>
            <a:xfrm>
              <a:off x="10571226" y="6464977"/>
              <a:ext cx="8314612" cy="5395128"/>
            </a:xfrm>
            <a:custGeom>
              <a:avLst/>
              <a:gdLst>
                <a:gd name="connsiteX0" fmla="*/ 481328 w 8313650"/>
                <a:gd name="connsiteY0" fmla="*/ 7657 h 5394503"/>
                <a:gd name="connsiteX1" fmla="*/ 7835309 w 8313650"/>
                <a:gd name="connsiteY1" fmla="*/ 7657 h 5394503"/>
                <a:gd name="connsiteX2" fmla="*/ 8308981 w 8313650"/>
                <a:gd name="connsiteY2" fmla="*/ 481328 h 5394503"/>
                <a:gd name="connsiteX3" fmla="*/ 8308981 w 8313650"/>
                <a:gd name="connsiteY3" fmla="*/ 4918628 h 5394503"/>
                <a:gd name="connsiteX4" fmla="*/ 7835309 w 8313650"/>
                <a:gd name="connsiteY4" fmla="*/ 5392299 h 5394503"/>
                <a:gd name="connsiteX5" fmla="*/ 481328 w 8313650"/>
                <a:gd name="connsiteY5" fmla="*/ 5392299 h 5394503"/>
                <a:gd name="connsiteX6" fmla="*/ 7657 w 8313650"/>
                <a:gd name="connsiteY6" fmla="*/ 4918628 h 5394503"/>
                <a:gd name="connsiteX7" fmla="*/ 7657 w 8313650"/>
                <a:gd name="connsiteY7" fmla="*/ 481328 h 5394503"/>
                <a:gd name="connsiteX8" fmla="*/ 481328 w 8313650"/>
                <a:gd name="connsiteY8" fmla="*/ 7657 h 539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13650" h="5394503">
                  <a:moveTo>
                    <a:pt x="481328" y="7657"/>
                  </a:moveTo>
                  <a:lnTo>
                    <a:pt x="7835309" y="7657"/>
                  </a:lnTo>
                  <a:cubicBezTo>
                    <a:pt x="8095863" y="7657"/>
                    <a:pt x="8308981" y="220774"/>
                    <a:pt x="8308981" y="481328"/>
                  </a:cubicBezTo>
                  <a:lnTo>
                    <a:pt x="8308981" y="4918628"/>
                  </a:lnTo>
                  <a:cubicBezTo>
                    <a:pt x="8308981" y="5179182"/>
                    <a:pt x="8095863" y="5392299"/>
                    <a:pt x="7835309" y="5392299"/>
                  </a:cubicBezTo>
                  <a:lnTo>
                    <a:pt x="481328" y="5392299"/>
                  </a:lnTo>
                  <a:cubicBezTo>
                    <a:pt x="220775" y="5392299"/>
                    <a:pt x="7657" y="5179182"/>
                    <a:pt x="7657" y="4918628"/>
                  </a:cubicBezTo>
                  <a:lnTo>
                    <a:pt x="7657" y="481328"/>
                  </a:lnTo>
                  <a:cubicBezTo>
                    <a:pt x="7657" y="220774"/>
                    <a:pt x="220775" y="7657"/>
                    <a:pt x="481328" y="7657"/>
                  </a:cubicBezTo>
                </a:path>
              </a:pathLst>
            </a:custGeom>
            <a:solidFill>
              <a:schemeClr val="tx1">
                <a:lumMod val="65000"/>
                <a:lumOff val="35000"/>
              </a:schemeClr>
            </a:solidFill>
            <a:ln w="986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E0328FF-0A19-4B80-B226-D7220233BF56}"/>
                </a:ext>
              </a:extLst>
            </p:cNvPr>
            <p:cNvSpPr/>
            <p:nvPr/>
          </p:nvSpPr>
          <p:spPr>
            <a:xfrm>
              <a:off x="11030551" y="6924303"/>
              <a:ext cx="7397342" cy="4477858"/>
            </a:xfrm>
            <a:custGeom>
              <a:avLst/>
              <a:gdLst>
                <a:gd name="connsiteX0" fmla="*/ 7657 w 7396486"/>
                <a:gd name="connsiteY0" fmla="*/ 7657 h 4477339"/>
                <a:gd name="connsiteX1" fmla="*/ 7390237 w 7396486"/>
                <a:gd name="connsiteY1" fmla="*/ 7657 h 4477339"/>
                <a:gd name="connsiteX2" fmla="*/ 7390237 w 7396486"/>
                <a:gd name="connsiteY2" fmla="*/ 4473656 h 4477339"/>
                <a:gd name="connsiteX3" fmla="*/ 7657 w 7396486"/>
                <a:gd name="connsiteY3" fmla="*/ 4473656 h 4477339"/>
              </a:gdLst>
              <a:ahLst/>
              <a:cxnLst>
                <a:cxn ang="0">
                  <a:pos x="connsiteX0" y="connsiteY0"/>
                </a:cxn>
                <a:cxn ang="0">
                  <a:pos x="connsiteX1" y="connsiteY1"/>
                </a:cxn>
                <a:cxn ang="0">
                  <a:pos x="connsiteX2" y="connsiteY2"/>
                </a:cxn>
                <a:cxn ang="0">
                  <a:pos x="connsiteX3" y="connsiteY3"/>
                </a:cxn>
              </a:cxnLst>
              <a:rect l="l" t="t" r="r" b="b"/>
              <a:pathLst>
                <a:path w="7396486" h="4477339">
                  <a:moveTo>
                    <a:pt x="7657" y="7657"/>
                  </a:moveTo>
                  <a:lnTo>
                    <a:pt x="7390237" y="7657"/>
                  </a:lnTo>
                  <a:lnTo>
                    <a:pt x="7390237" y="4473656"/>
                  </a:lnTo>
                  <a:lnTo>
                    <a:pt x="7657" y="4473656"/>
                  </a:lnTo>
                  <a:close/>
                </a:path>
              </a:pathLst>
            </a:custGeom>
            <a:solidFill>
              <a:schemeClr val="bg1">
                <a:lumMod val="75000"/>
              </a:schemeClr>
            </a:solidFill>
            <a:ln w="986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1E7D151-5D8F-4CE4-AAFC-D1AD9943B28E}"/>
                </a:ext>
              </a:extLst>
            </p:cNvPr>
            <p:cNvSpPr/>
            <p:nvPr/>
          </p:nvSpPr>
          <p:spPr>
            <a:xfrm>
              <a:off x="11030551" y="6924303"/>
              <a:ext cx="7397342" cy="4477858"/>
            </a:xfrm>
            <a:custGeom>
              <a:avLst/>
              <a:gdLst>
                <a:gd name="connsiteX0" fmla="*/ 18210 w 7396486"/>
                <a:gd name="connsiteY0" fmla="*/ 7657 h 4477339"/>
                <a:gd name="connsiteX1" fmla="*/ 7379686 w 7396486"/>
                <a:gd name="connsiteY1" fmla="*/ 7657 h 4477339"/>
                <a:gd name="connsiteX2" fmla="*/ 7390238 w 7396486"/>
                <a:gd name="connsiteY2" fmla="*/ 18209 h 4477339"/>
                <a:gd name="connsiteX3" fmla="*/ 7390238 w 7396486"/>
                <a:gd name="connsiteY3" fmla="*/ 4463103 h 4477339"/>
                <a:gd name="connsiteX4" fmla="*/ 7379686 w 7396486"/>
                <a:gd name="connsiteY4" fmla="*/ 4473656 h 4477339"/>
                <a:gd name="connsiteX5" fmla="*/ 18210 w 7396486"/>
                <a:gd name="connsiteY5" fmla="*/ 4473656 h 4477339"/>
                <a:gd name="connsiteX6" fmla="*/ 7657 w 7396486"/>
                <a:gd name="connsiteY6" fmla="*/ 4463103 h 4477339"/>
                <a:gd name="connsiteX7" fmla="*/ 7657 w 7396486"/>
                <a:gd name="connsiteY7" fmla="*/ 18209 h 4477339"/>
                <a:gd name="connsiteX8" fmla="*/ 18210 w 7396486"/>
                <a:gd name="connsiteY8" fmla="*/ 7657 h 447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96486" h="4477339">
                  <a:moveTo>
                    <a:pt x="18210" y="7657"/>
                  </a:moveTo>
                  <a:lnTo>
                    <a:pt x="7379686" y="7657"/>
                  </a:lnTo>
                  <a:cubicBezTo>
                    <a:pt x="7385504" y="7657"/>
                    <a:pt x="7390238" y="12390"/>
                    <a:pt x="7390238" y="18209"/>
                  </a:cubicBezTo>
                  <a:lnTo>
                    <a:pt x="7390238" y="4463103"/>
                  </a:lnTo>
                  <a:cubicBezTo>
                    <a:pt x="7390238" y="4468922"/>
                    <a:pt x="7385504" y="4473656"/>
                    <a:pt x="7379686" y="4473656"/>
                  </a:cubicBezTo>
                  <a:lnTo>
                    <a:pt x="18210" y="4473656"/>
                  </a:lnTo>
                  <a:cubicBezTo>
                    <a:pt x="12390" y="4473656"/>
                    <a:pt x="7657" y="4468922"/>
                    <a:pt x="7657" y="4463103"/>
                  </a:cubicBezTo>
                  <a:lnTo>
                    <a:pt x="7657" y="18209"/>
                  </a:lnTo>
                  <a:cubicBezTo>
                    <a:pt x="7657" y="12390"/>
                    <a:pt x="12390" y="7657"/>
                    <a:pt x="18210" y="7657"/>
                  </a:cubicBezTo>
                </a:path>
              </a:pathLst>
            </a:custGeom>
            <a:noFill/>
            <a:ln w="986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2FDF4FA-CC7A-4171-8803-9FF92C3692CB}"/>
                </a:ext>
              </a:extLst>
            </p:cNvPr>
            <p:cNvSpPr/>
            <p:nvPr/>
          </p:nvSpPr>
          <p:spPr>
            <a:xfrm>
              <a:off x="13438831" y="12959547"/>
              <a:ext cx="2248792" cy="394525"/>
            </a:xfrm>
            <a:custGeom>
              <a:avLst/>
              <a:gdLst>
                <a:gd name="connsiteX0" fmla="*/ 200853 w 2248531"/>
                <a:gd name="connsiteY0" fmla="*/ 7657 h 394479"/>
                <a:gd name="connsiteX1" fmla="*/ 2245341 w 2248531"/>
                <a:gd name="connsiteY1" fmla="*/ 7657 h 394479"/>
                <a:gd name="connsiteX2" fmla="*/ 2245341 w 2248531"/>
                <a:gd name="connsiteY2" fmla="*/ 200854 h 394479"/>
                <a:gd name="connsiteX3" fmla="*/ 2052144 w 2248531"/>
                <a:gd name="connsiteY3" fmla="*/ 394050 h 394479"/>
                <a:gd name="connsiteX4" fmla="*/ 7657 w 2248531"/>
                <a:gd name="connsiteY4" fmla="*/ 394050 h 394479"/>
                <a:gd name="connsiteX5" fmla="*/ 7657 w 2248531"/>
                <a:gd name="connsiteY5" fmla="*/ 200854 h 394479"/>
                <a:gd name="connsiteX6" fmla="*/ 200853 w 2248531"/>
                <a:gd name="connsiteY6" fmla="*/ 7657 h 39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8531" h="394479">
                  <a:moveTo>
                    <a:pt x="200853" y="7657"/>
                  </a:moveTo>
                  <a:lnTo>
                    <a:pt x="2245341" y="7657"/>
                  </a:lnTo>
                  <a:lnTo>
                    <a:pt x="2245341" y="200854"/>
                  </a:lnTo>
                  <a:cubicBezTo>
                    <a:pt x="2245341" y="307067"/>
                    <a:pt x="2158456" y="394050"/>
                    <a:pt x="2052144" y="394050"/>
                  </a:cubicBezTo>
                  <a:lnTo>
                    <a:pt x="7657" y="394050"/>
                  </a:lnTo>
                  <a:lnTo>
                    <a:pt x="7657" y="200854"/>
                  </a:lnTo>
                  <a:cubicBezTo>
                    <a:pt x="7756" y="94542"/>
                    <a:pt x="94639" y="7657"/>
                    <a:pt x="200853" y="7657"/>
                  </a:cubicBezTo>
                </a:path>
              </a:pathLst>
            </a:custGeom>
            <a:solidFill>
              <a:schemeClr val="tx1">
                <a:lumMod val="50000"/>
                <a:lumOff val="50000"/>
              </a:schemeClr>
            </a:solidFill>
            <a:ln w="986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7DA39A1-F228-4D51-AF08-4DB47C234F37}"/>
                </a:ext>
              </a:extLst>
            </p:cNvPr>
            <p:cNvSpPr/>
            <p:nvPr/>
          </p:nvSpPr>
          <p:spPr>
            <a:xfrm>
              <a:off x="13914135" y="11850144"/>
              <a:ext cx="1775362" cy="1124396"/>
            </a:xfrm>
            <a:custGeom>
              <a:avLst/>
              <a:gdLst>
                <a:gd name="connsiteX0" fmla="*/ 7657 w 1775156"/>
                <a:gd name="connsiteY0" fmla="*/ 7657 h 1124265"/>
                <a:gd name="connsiteX1" fmla="*/ 1519598 w 1775156"/>
                <a:gd name="connsiteY1" fmla="*/ 7657 h 1124265"/>
                <a:gd name="connsiteX2" fmla="*/ 1770093 w 1775156"/>
                <a:gd name="connsiteY2" fmla="*/ 1116932 h 1124265"/>
                <a:gd name="connsiteX3" fmla="*/ 258151 w 1775156"/>
                <a:gd name="connsiteY3" fmla="*/ 1116932 h 1124265"/>
              </a:gdLst>
              <a:ahLst/>
              <a:cxnLst>
                <a:cxn ang="0">
                  <a:pos x="connsiteX0" y="connsiteY0"/>
                </a:cxn>
                <a:cxn ang="0">
                  <a:pos x="connsiteX1" y="connsiteY1"/>
                </a:cxn>
                <a:cxn ang="0">
                  <a:pos x="connsiteX2" y="connsiteY2"/>
                </a:cxn>
                <a:cxn ang="0">
                  <a:pos x="connsiteX3" y="connsiteY3"/>
                </a:cxn>
              </a:cxnLst>
              <a:rect l="l" t="t" r="r" b="b"/>
              <a:pathLst>
                <a:path w="1775156" h="1124265">
                  <a:moveTo>
                    <a:pt x="7657" y="7657"/>
                  </a:moveTo>
                  <a:lnTo>
                    <a:pt x="1519598" y="7657"/>
                  </a:lnTo>
                  <a:lnTo>
                    <a:pt x="1770093" y="1116932"/>
                  </a:lnTo>
                  <a:lnTo>
                    <a:pt x="258151" y="1116932"/>
                  </a:lnTo>
                  <a:close/>
                </a:path>
              </a:pathLst>
            </a:custGeom>
            <a:solidFill>
              <a:schemeClr val="tx1">
                <a:lumMod val="50000"/>
                <a:lumOff val="50000"/>
              </a:schemeClr>
            </a:solidFill>
            <a:ln w="986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FF7AF1E-B68A-4FD8-B464-EAE2F5D5E5B8}"/>
                </a:ext>
              </a:extLst>
            </p:cNvPr>
            <p:cNvSpPr/>
            <p:nvPr/>
          </p:nvSpPr>
          <p:spPr>
            <a:xfrm>
              <a:off x="13557288" y="13052952"/>
              <a:ext cx="1351247" cy="118358"/>
            </a:xfrm>
            <a:custGeom>
              <a:avLst/>
              <a:gdLst>
                <a:gd name="connsiteX0" fmla="*/ 60616 w 1351091"/>
                <a:gd name="connsiteY0" fmla="*/ 7657 h 118343"/>
                <a:gd name="connsiteX1" fmla="*/ 1291785 w 1351091"/>
                <a:gd name="connsiteY1" fmla="*/ 7657 h 118343"/>
                <a:gd name="connsiteX2" fmla="*/ 1344744 w 1351091"/>
                <a:gd name="connsiteY2" fmla="*/ 60616 h 118343"/>
                <a:gd name="connsiteX3" fmla="*/ 1344744 w 1351091"/>
                <a:gd name="connsiteY3" fmla="*/ 60616 h 118343"/>
                <a:gd name="connsiteX4" fmla="*/ 1291785 w 1351091"/>
                <a:gd name="connsiteY4" fmla="*/ 113574 h 118343"/>
                <a:gd name="connsiteX5" fmla="*/ 60616 w 1351091"/>
                <a:gd name="connsiteY5" fmla="*/ 113574 h 118343"/>
                <a:gd name="connsiteX6" fmla="*/ 7657 w 1351091"/>
                <a:gd name="connsiteY6" fmla="*/ 60616 h 118343"/>
                <a:gd name="connsiteX7" fmla="*/ 7657 w 1351091"/>
                <a:gd name="connsiteY7" fmla="*/ 60616 h 118343"/>
                <a:gd name="connsiteX8" fmla="*/ 60616 w 1351091"/>
                <a:gd name="connsiteY8" fmla="*/ 7657 h 11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1091" h="118343">
                  <a:moveTo>
                    <a:pt x="60616" y="7657"/>
                  </a:moveTo>
                  <a:lnTo>
                    <a:pt x="1291785" y="7657"/>
                  </a:lnTo>
                  <a:cubicBezTo>
                    <a:pt x="1320976" y="7657"/>
                    <a:pt x="1344744" y="31522"/>
                    <a:pt x="1344744" y="60616"/>
                  </a:cubicBezTo>
                  <a:lnTo>
                    <a:pt x="1344744" y="60616"/>
                  </a:lnTo>
                  <a:cubicBezTo>
                    <a:pt x="1344744" y="89708"/>
                    <a:pt x="1320878" y="113574"/>
                    <a:pt x="1291785" y="113574"/>
                  </a:cubicBezTo>
                  <a:lnTo>
                    <a:pt x="60616" y="113574"/>
                  </a:lnTo>
                  <a:cubicBezTo>
                    <a:pt x="31423" y="113574"/>
                    <a:pt x="7657" y="89708"/>
                    <a:pt x="7657" y="60616"/>
                  </a:cubicBezTo>
                  <a:lnTo>
                    <a:pt x="7657" y="60616"/>
                  </a:lnTo>
                  <a:cubicBezTo>
                    <a:pt x="7657" y="31522"/>
                    <a:pt x="31522" y="7657"/>
                    <a:pt x="60616" y="7657"/>
                  </a:cubicBezTo>
                </a:path>
              </a:pathLst>
            </a:custGeom>
            <a:solidFill>
              <a:schemeClr val="tx1">
                <a:lumMod val="65000"/>
                <a:lumOff val="35000"/>
              </a:schemeClr>
            </a:solidFill>
            <a:ln w="986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05B03E7B-6997-4707-ADAD-3EF2090E262F}"/>
                </a:ext>
              </a:extLst>
            </p:cNvPr>
            <p:cNvSpPr/>
            <p:nvPr/>
          </p:nvSpPr>
          <p:spPr>
            <a:xfrm>
              <a:off x="11491702" y="7383487"/>
              <a:ext cx="5079508" cy="3540861"/>
            </a:xfrm>
            <a:custGeom>
              <a:avLst/>
              <a:gdLst>
                <a:gd name="connsiteX0" fmla="*/ 1777045 w 5078920"/>
                <a:gd name="connsiteY0" fmla="*/ 3400616 h 3540451"/>
                <a:gd name="connsiteX1" fmla="*/ 1765210 w 5078920"/>
                <a:gd name="connsiteY1" fmla="*/ 3296079 h 3540451"/>
                <a:gd name="connsiteX2" fmla="*/ 1825566 w 5078920"/>
                <a:gd name="connsiteY2" fmla="*/ 3194204 h 3540451"/>
                <a:gd name="connsiteX3" fmla="*/ 2044896 w 5078920"/>
                <a:gd name="connsiteY3" fmla="*/ 3072902 h 3540451"/>
                <a:gd name="connsiteX4" fmla="*/ 2163437 w 5078920"/>
                <a:gd name="connsiteY4" fmla="*/ 3075664 h 3540451"/>
                <a:gd name="connsiteX5" fmla="*/ 2245490 w 5078920"/>
                <a:gd name="connsiteY5" fmla="*/ 3141246 h 3540451"/>
                <a:gd name="connsiteX6" fmla="*/ 2384346 w 5078920"/>
                <a:gd name="connsiteY6" fmla="*/ 3125368 h 3540451"/>
                <a:gd name="connsiteX7" fmla="*/ 2509691 w 5078920"/>
                <a:gd name="connsiteY7" fmla="*/ 2967971 h 3540451"/>
                <a:gd name="connsiteX8" fmla="*/ 2494011 w 5078920"/>
                <a:gd name="connsiteY8" fmla="*/ 2829311 h 3540451"/>
                <a:gd name="connsiteX9" fmla="*/ 2411762 w 5078920"/>
                <a:gd name="connsiteY9" fmla="*/ 2763729 h 3540451"/>
                <a:gd name="connsiteX10" fmla="*/ 2382473 w 5078920"/>
                <a:gd name="connsiteY10" fmla="*/ 2648936 h 3540451"/>
                <a:gd name="connsiteX11" fmla="*/ 2451605 w 5078920"/>
                <a:gd name="connsiteY11" fmla="*/ 2407909 h 3540451"/>
                <a:gd name="connsiteX12" fmla="*/ 2537601 w 5078920"/>
                <a:gd name="connsiteY12" fmla="*/ 2326548 h 3540451"/>
                <a:gd name="connsiteX13" fmla="*/ 2642040 w 5078920"/>
                <a:gd name="connsiteY13" fmla="*/ 2314713 h 3540451"/>
                <a:gd name="connsiteX14" fmla="*/ 2728924 w 5078920"/>
                <a:gd name="connsiteY14" fmla="*/ 2205344 h 3540451"/>
                <a:gd name="connsiteX15" fmla="*/ 2706439 w 5078920"/>
                <a:gd name="connsiteY15" fmla="*/ 2005441 h 3540451"/>
                <a:gd name="connsiteX16" fmla="*/ 2597070 w 5078920"/>
                <a:gd name="connsiteY16" fmla="*/ 1918360 h 3540451"/>
                <a:gd name="connsiteX17" fmla="*/ 2492828 w 5078920"/>
                <a:gd name="connsiteY17" fmla="*/ 1930293 h 3540451"/>
                <a:gd name="connsiteX18" fmla="*/ 2390855 w 5078920"/>
                <a:gd name="connsiteY18" fmla="*/ 1869839 h 3540451"/>
                <a:gd name="connsiteX19" fmla="*/ 2269355 w 5078920"/>
                <a:gd name="connsiteY19" fmla="*/ 1650607 h 3540451"/>
                <a:gd name="connsiteX20" fmla="*/ 2272413 w 5078920"/>
                <a:gd name="connsiteY20" fmla="*/ 1532066 h 3540451"/>
                <a:gd name="connsiteX21" fmla="*/ 2337798 w 5078920"/>
                <a:gd name="connsiteY21" fmla="*/ 1449817 h 3540451"/>
                <a:gd name="connsiteX22" fmla="*/ 2322117 w 5078920"/>
                <a:gd name="connsiteY22" fmla="*/ 1311158 h 3540451"/>
                <a:gd name="connsiteX23" fmla="*/ 2164719 w 5078920"/>
                <a:gd name="connsiteY23" fmla="*/ 1185812 h 3540451"/>
                <a:gd name="connsiteX24" fmla="*/ 2025962 w 5078920"/>
                <a:gd name="connsiteY24" fmla="*/ 1201296 h 3540451"/>
                <a:gd name="connsiteX25" fmla="*/ 1960577 w 5078920"/>
                <a:gd name="connsiteY25" fmla="*/ 1283544 h 3540451"/>
                <a:gd name="connsiteX26" fmla="*/ 1845586 w 5078920"/>
                <a:gd name="connsiteY26" fmla="*/ 1313031 h 3540451"/>
                <a:gd name="connsiteX27" fmla="*/ 1604756 w 5078920"/>
                <a:gd name="connsiteY27" fmla="*/ 1243603 h 3540451"/>
                <a:gd name="connsiteX28" fmla="*/ 1523099 w 5078920"/>
                <a:gd name="connsiteY28" fmla="*/ 1157903 h 3540451"/>
                <a:gd name="connsiteX29" fmla="*/ 1511166 w 5078920"/>
                <a:gd name="connsiteY29" fmla="*/ 1053366 h 3540451"/>
                <a:gd name="connsiteX30" fmla="*/ 1401994 w 5078920"/>
                <a:gd name="connsiteY30" fmla="*/ 966482 h 3540451"/>
                <a:gd name="connsiteX31" fmla="*/ 1201993 w 5078920"/>
                <a:gd name="connsiteY31" fmla="*/ 988967 h 3540451"/>
                <a:gd name="connsiteX32" fmla="*/ 1115011 w 5078920"/>
                <a:gd name="connsiteY32" fmla="*/ 1098337 h 3540451"/>
                <a:gd name="connsiteX33" fmla="*/ 1126943 w 5078920"/>
                <a:gd name="connsiteY33" fmla="*/ 1202775 h 3540451"/>
                <a:gd name="connsiteX34" fmla="*/ 1066588 w 5078920"/>
                <a:gd name="connsiteY34" fmla="*/ 1304748 h 3540451"/>
                <a:gd name="connsiteX35" fmla="*/ 847258 w 5078920"/>
                <a:gd name="connsiteY35" fmla="*/ 1426050 h 3540451"/>
                <a:gd name="connsiteX36" fmla="*/ 728716 w 5078920"/>
                <a:gd name="connsiteY36" fmla="*/ 1423190 h 3540451"/>
                <a:gd name="connsiteX37" fmla="*/ 646468 w 5078920"/>
                <a:gd name="connsiteY37" fmla="*/ 1357608 h 3540451"/>
                <a:gd name="connsiteX38" fmla="*/ 507808 w 5078920"/>
                <a:gd name="connsiteY38" fmla="*/ 1373289 h 3540451"/>
                <a:gd name="connsiteX39" fmla="*/ 382265 w 5078920"/>
                <a:gd name="connsiteY39" fmla="*/ 1530784 h 3540451"/>
                <a:gd name="connsiteX40" fmla="*/ 398142 w 5078920"/>
                <a:gd name="connsiteY40" fmla="*/ 1669444 h 3540451"/>
                <a:gd name="connsiteX41" fmla="*/ 480294 w 5078920"/>
                <a:gd name="connsiteY41" fmla="*/ 1734829 h 3540451"/>
                <a:gd name="connsiteX42" fmla="*/ 509781 w 5078920"/>
                <a:gd name="connsiteY42" fmla="*/ 1849820 h 3540451"/>
                <a:gd name="connsiteX43" fmla="*/ 440451 w 5078920"/>
                <a:gd name="connsiteY43" fmla="*/ 2090846 h 3540451"/>
                <a:gd name="connsiteX44" fmla="*/ 354455 w 5078920"/>
                <a:gd name="connsiteY44" fmla="*/ 2172405 h 3540451"/>
                <a:gd name="connsiteX45" fmla="*/ 250213 w 5078920"/>
                <a:gd name="connsiteY45" fmla="*/ 2184140 h 3540451"/>
                <a:gd name="connsiteX46" fmla="*/ 163132 w 5078920"/>
                <a:gd name="connsiteY46" fmla="*/ 2293510 h 3540451"/>
                <a:gd name="connsiteX47" fmla="*/ 185815 w 5078920"/>
                <a:gd name="connsiteY47" fmla="*/ 2493314 h 3540451"/>
                <a:gd name="connsiteX48" fmla="*/ 294987 w 5078920"/>
                <a:gd name="connsiteY48" fmla="*/ 2580395 h 3540451"/>
                <a:gd name="connsiteX49" fmla="*/ 399425 w 5078920"/>
                <a:gd name="connsiteY49" fmla="*/ 2568560 h 3540451"/>
                <a:gd name="connsiteX50" fmla="*/ 501398 w 5078920"/>
                <a:gd name="connsiteY50" fmla="*/ 2628916 h 3540451"/>
                <a:gd name="connsiteX51" fmla="*/ 622700 w 5078920"/>
                <a:gd name="connsiteY51" fmla="*/ 2848148 h 3540451"/>
                <a:gd name="connsiteX52" fmla="*/ 619840 w 5078920"/>
                <a:gd name="connsiteY52" fmla="*/ 2966787 h 3540451"/>
                <a:gd name="connsiteX53" fmla="*/ 554258 w 5078920"/>
                <a:gd name="connsiteY53" fmla="*/ 3048938 h 3540451"/>
                <a:gd name="connsiteX54" fmla="*/ 570136 w 5078920"/>
                <a:gd name="connsiteY54" fmla="*/ 3187795 h 3540451"/>
                <a:gd name="connsiteX55" fmla="*/ 727533 w 5078920"/>
                <a:gd name="connsiteY55" fmla="*/ 3313140 h 3540451"/>
                <a:gd name="connsiteX56" fmla="*/ 866193 w 5078920"/>
                <a:gd name="connsiteY56" fmla="*/ 3297460 h 3540451"/>
                <a:gd name="connsiteX57" fmla="*/ 931774 w 5078920"/>
                <a:gd name="connsiteY57" fmla="*/ 3215211 h 3540451"/>
                <a:gd name="connsiteX58" fmla="*/ 1046568 w 5078920"/>
                <a:gd name="connsiteY58" fmla="*/ 3185921 h 3540451"/>
                <a:gd name="connsiteX59" fmla="*/ 1287595 w 5078920"/>
                <a:gd name="connsiteY59" fmla="*/ 3255053 h 3540451"/>
                <a:gd name="connsiteX60" fmla="*/ 1369154 w 5078920"/>
                <a:gd name="connsiteY60" fmla="*/ 3341050 h 3540451"/>
                <a:gd name="connsiteX61" fmla="*/ 1380889 w 5078920"/>
                <a:gd name="connsiteY61" fmla="*/ 3445291 h 3540451"/>
                <a:gd name="connsiteX62" fmla="*/ 1490062 w 5078920"/>
                <a:gd name="connsiteY62" fmla="*/ 3532273 h 3540451"/>
                <a:gd name="connsiteX63" fmla="*/ 1690062 w 5078920"/>
                <a:gd name="connsiteY63" fmla="*/ 3509590 h 3540451"/>
                <a:gd name="connsiteX64" fmla="*/ 1777045 w 5078920"/>
                <a:gd name="connsiteY64" fmla="*/ 3400616 h 3540451"/>
                <a:gd name="connsiteX65" fmla="*/ 530096 w 5078920"/>
                <a:gd name="connsiteY65" fmla="*/ 1130388 h 3540451"/>
                <a:gd name="connsiteX66" fmla="*/ 542917 w 5078920"/>
                <a:gd name="connsiteY66" fmla="*/ 1084037 h 3540451"/>
                <a:gd name="connsiteX67" fmla="*/ 585816 w 5078920"/>
                <a:gd name="connsiteY67" fmla="*/ 1051097 h 3540451"/>
                <a:gd name="connsiteX68" fmla="*/ 699525 w 5078920"/>
                <a:gd name="connsiteY68" fmla="*/ 1036896 h 3540451"/>
                <a:gd name="connsiteX69" fmla="*/ 749327 w 5078920"/>
                <a:gd name="connsiteY69" fmla="*/ 1058198 h 3540451"/>
                <a:gd name="connsiteX70" fmla="*/ 772996 w 5078920"/>
                <a:gd name="connsiteY70" fmla="*/ 1100013 h 3540451"/>
                <a:gd name="connsiteX71" fmla="*/ 834634 w 5078920"/>
                <a:gd name="connsiteY71" fmla="*/ 1116877 h 3540451"/>
                <a:gd name="connsiteX72" fmla="*/ 914614 w 5078920"/>
                <a:gd name="connsiteY72" fmla="*/ 1071413 h 3540451"/>
                <a:gd name="connsiteX73" fmla="*/ 931479 w 5078920"/>
                <a:gd name="connsiteY73" fmla="*/ 1009874 h 3540451"/>
                <a:gd name="connsiteX74" fmla="*/ 907810 w 5078920"/>
                <a:gd name="connsiteY74" fmla="*/ 968060 h 3540451"/>
                <a:gd name="connsiteX75" fmla="*/ 914911 w 5078920"/>
                <a:gd name="connsiteY75" fmla="*/ 914410 h 3540451"/>
                <a:gd name="connsiteX76" fmla="*/ 985227 w 5078920"/>
                <a:gd name="connsiteY76" fmla="*/ 823877 h 3540451"/>
                <a:gd name="connsiteX77" fmla="*/ 1035522 w 5078920"/>
                <a:gd name="connsiteY77" fmla="*/ 803956 h 3540451"/>
                <a:gd name="connsiteX78" fmla="*/ 1081776 w 5078920"/>
                <a:gd name="connsiteY78" fmla="*/ 816678 h 3540451"/>
                <a:gd name="connsiteX79" fmla="*/ 1137200 w 5078920"/>
                <a:gd name="connsiteY79" fmla="*/ 785021 h 3540451"/>
                <a:gd name="connsiteX80" fmla="*/ 1161658 w 5078920"/>
                <a:gd name="connsiteY80" fmla="*/ 696362 h 3540451"/>
                <a:gd name="connsiteX81" fmla="*/ 1130100 w 5078920"/>
                <a:gd name="connsiteY81" fmla="*/ 640839 h 3540451"/>
                <a:gd name="connsiteX82" fmla="*/ 1083846 w 5078920"/>
                <a:gd name="connsiteY82" fmla="*/ 628215 h 3540451"/>
                <a:gd name="connsiteX83" fmla="*/ 1050809 w 5078920"/>
                <a:gd name="connsiteY83" fmla="*/ 585217 h 3540451"/>
                <a:gd name="connsiteX84" fmla="*/ 1036508 w 5078920"/>
                <a:gd name="connsiteY84" fmla="*/ 471509 h 3540451"/>
                <a:gd name="connsiteX85" fmla="*/ 1058008 w 5078920"/>
                <a:gd name="connsiteY85" fmla="*/ 421705 h 3540451"/>
                <a:gd name="connsiteX86" fmla="*/ 1099724 w 5078920"/>
                <a:gd name="connsiteY86" fmla="*/ 397938 h 3540451"/>
                <a:gd name="connsiteX87" fmla="*/ 1116686 w 5078920"/>
                <a:gd name="connsiteY87" fmla="*/ 336400 h 3540451"/>
                <a:gd name="connsiteX88" fmla="*/ 1071223 w 5078920"/>
                <a:gd name="connsiteY88" fmla="*/ 256419 h 3540451"/>
                <a:gd name="connsiteX89" fmla="*/ 1009684 w 5078920"/>
                <a:gd name="connsiteY89" fmla="*/ 239456 h 3540451"/>
                <a:gd name="connsiteX90" fmla="*/ 967968 w 5078920"/>
                <a:gd name="connsiteY90" fmla="*/ 263224 h 3540451"/>
                <a:gd name="connsiteX91" fmla="*/ 914221 w 5078920"/>
                <a:gd name="connsiteY91" fmla="*/ 256222 h 3540451"/>
                <a:gd name="connsiteX92" fmla="*/ 823885 w 5078920"/>
                <a:gd name="connsiteY92" fmla="*/ 185807 h 3540451"/>
                <a:gd name="connsiteX93" fmla="*/ 803865 w 5078920"/>
                <a:gd name="connsiteY93" fmla="*/ 135610 h 3540451"/>
                <a:gd name="connsiteX94" fmla="*/ 816587 w 5078920"/>
                <a:gd name="connsiteY94" fmla="*/ 89160 h 3540451"/>
                <a:gd name="connsiteX95" fmla="*/ 785028 w 5078920"/>
                <a:gd name="connsiteY95" fmla="*/ 33735 h 3540451"/>
                <a:gd name="connsiteX96" fmla="*/ 696369 w 5078920"/>
                <a:gd name="connsiteY96" fmla="*/ 9278 h 3540451"/>
                <a:gd name="connsiteX97" fmla="*/ 640846 w 5078920"/>
                <a:gd name="connsiteY97" fmla="*/ 40836 h 3540451"/>
                <a:gd name="connsiteX98" fmla="*/ 628125 w 5078920"/>
                <a:gd name="connsiteY98" fmla="*/ 87187 h 3540451"/>
                <a:gd name="connsiteX99" fmla="*/ 585225 w 5078920"/>
                <a:gd name="connsiteY99" fmla="*/ 120225 h 3540451"/>
                <a:gd name="connsiteX100" fmla="*/ 471516 w 5078920"/>
                <a:gd name="connsiteY100" fmla="*/ 134427 h 3540451"/>
                <a:gd name="connsiteX101" fmla="*/ 421713 w 5078920"/>
                <a:gd name="connsiteY101" fmla="*/ 113026 h 3540451"/>
                <a:gd name="connsiteX102" fmla="*/ 397945 w 5078920"/>
                <a:gd name="connsiteY102" fmla="*/ 71211 h 3540451"/>
                <a:gd name="connsiteX103" fmla="*/ 336406 w 5078920"/>
                <a:gd name="connsiteY103" fmla="*/ 54249 h 3540451"/>
                <a:gd name="connsiteX104" fmla="*/ 256327 w 5078920"/>
                <a:gd name="connsiteY104" fmla="*/ 99712 h 3540451"/>
                <a:gd name="connsiteX105" fmla="*/ 239464 w 5078920"/>
                <a:gd name="connsiteY105" fmla="*/ 161251 h 3540451"/>
                <a:gd name="connsiteX106" fmla="*/ 263231 w 5078920"/>
                <a:gd name="connsiteY106" fmla="*/ 202967 h 3540451"/>
                <a:gd name="connsiteX107" fmla="*/ 256228 w 5078920"/>
                <a:gd name="connsiteY107" fmla="*/ 256715 h 3540451"/>
                <a:gd name="connsiteX108" fmla="*/ 185815 w 5078920"/>
                <a:gd name="connsiteY108" fmla="*/ 347149 h 3540451"/>
                <a:gd name="connsiteX109" fmla="*/ 135419 w 5078920"/>
                <a:gd name="connsiteY109" fmla="*/ 367169 h 3540451"/>
                <a:gd name="connsiteX110" fmla="*/ 89167 w 5078920"/>
                <a:gd name="connsiteY110" fmla="*/ 354447 h 3540451"/>
                <a:gd name="connsiteX111" fmla="*/ 33644 w 5078920"/>
                <a:gd name="connsiteY111" fmla="*/ 386104 h 3540451"/>
                <a:gd name="connsiteX112" fmla="*/ 9285 w 5078920"/>
                <a:gd name="connsiteY112" fmla="*/ 474763 h 3540451"/>
                <a:gd name="connsiteX113" fmla="*/ 40744 w 5078920"/>
                <a:gd name="connsiteY113" fmla="*/ 530286 h 3540451"/>
                <a:gd name="connsiteX114" fmla="*/ 87096 w 5078920"/>
                <a:gd name="connsiteY114" fmla="*/ 543008 h 3540451"/>
                <a:gd name="connsiteX115" fmla="*/ 120134 w 5078920"/>
                <a:gd name="connsiteY115" fmla="*/ 585908 h 3540451"/>
                <a:gd name="connsiteX116" fmla="*/ 134334 w 5078920"/>
                <a:gd name="connsiteY116" fmla="*/ 699518 h 3540451"/>
                <a:gd name="connsiteX117" fmla="*/ 112935 w 5078920"/>
                <a:gd name="connsiteY117" fmla="*/ 749321 h 3540451"/>
                <a:gd name="connsiteX118" fmla="*/ 71120 w 5078920"/>
                <a:gd name="connsiteY118" fmla="*/ 772990 h 3540451"/>
                <a:gd name="connsiteX119" fmla="*/ 54255 w 5078920"/>
                <a:gd name="connsiteY119" fmla="*/ 834627 h 3540451"/>
                <a:gd name="connsiteX120" fmla="*/ 99719 w 5078920"/>
                <a:gd name="connsiteY120" fmla="*/ 914509 h 3540451"/>
                <a:gd name="connsiteX121" fmla="*/ 161160 w 5078920"/>
                <a:gd name="connsiteY121" fmla="*/ 931471 h 3540451"/>
                <a:gd name="connsiteX122" fmla="*/ 202975 w 5078920"/>
                <a:gd name="connsiteY122" fmla="*/ 907704 h 3540451"/>
                <a:gd name="connsiteX123" fmla="*/ 256722 w 5078920"/>
                <a:gd name="connsiteY123" fmla="*/ 914805 h 3540451"/>
                <a:gd name="connsiteX124" fmla="*/ 347256 w 5078920"/>
                <a:gd name="connsiteY124" fmla="*/ 985121 h 3540451"/>
                <a:gd name="connsiteX125" fmla="*/ 367274 w 5078920"/>
                <a:gd name="connsiteY125" fmla="*/ 1035516 h 3540451"/>
                <a:gd name="connsiteX126" fmla="*/ 354553 w 5078920"/>
                <a:gd name="connsiteY126" fmla="*/ 1081768 h 3540451"/>
                <a:gd name="connsiteX127" fmla="*/ 386111 w 5078920"/>
                <a:gd name="connsiteY127" fmla="*/ 1137291 h 3540451"/>
                <a:gd name="connsiteX128" fmla="*/ 474770 w 5078920"/>
                <a:gd name="connsiteY128" fmla="*/ 1161650 h 3540451"/>
                <a:gd name="connsiteX129" fmla="*/ 530096 w 5078920"/>
                <a:gd name="connsiteY129" fmla="*/ 1130388 h 3540451"/>
                <a:gd name="connsiteX130" fmla="*/ 479306 w 5078920"/>
                <a:gd name="connsiteY130" fmla="*/ 811846 h 3540451"/>
                <a:gd name="connsiteX131" fmla="*/ 336801 w 5078920"/>
                <a:gd name="connsiteY131" fmla="*/ 561055 h 3540451"/>
                <a:gd name="connsiteX132" fmla="*/ 691438 w 5078920"/>
                <a:gd name="connsiteY132" fmla="*/ 359476 h 3540451"/>
                <a:gd name="connsiteX133" fmla="*/ 833944 w 5078920"/>
                <a:gd name="connsiteY133" fmla="*/ 610168 h 3540451"/>
                <a:gd name="connsiteX134" fmla="*/ 479306 w 5078920"/>
                <a:gd name="connsiteY134" fmla="*/ 811846 h 3540451"/>
                <a:gd name="connsiteX135" fmla="*/ 4439879 w 5078920"/>
                <a:gd name="connsiteY135" fmla="*/ 3392431 h 3540451"/>
                <a:gd name="connsiteX136" fmla="*/ 4452699 w 5078920"/>
                <a:gd name="connsiteY136" fmla="*/ 3346079 h 3540451"/>
                <a:gd name="connsiteX137" fmla="*/ 4495599 w 5078920"/>
                <a:gd name="connsiteY137" fmla="*/ 3313140 h 3540451"/>
                <a:gd name="connsiteX138" fmla="*/ 4609308 w 5078920"/>
                <a:gd name="connsiteY138" fmla="*/ 3299037 h 3540451"/>
                <a:gd name="connsiteX139" fmla="*/ 4659111 w 5078920"/>
                <a:gd name="connsiteY139" fmla="*/ 3320340 h 3540451"/>
                <a:gd name="connsiteX140" fmla="*/ 4682780 w 5078920"/>
                <a:gd name="connsiteY140" fmla="*/ 3362154 h 3540451"/>
                <a:gd name="connsiteX141" fmla="*/ 4744417 w 5078920"/>
                <a:gd name="connsiteY141" fmla="*/ 3379018 h 3540451"/>
                <a:gd name="connsiteX142" fmla="*/ 4824398 w 5078920"/>
                <a:gd name="connsiteY142" fmla="*/ 3333554 h 3540451"/>
                <a:gd name="connsiteX143" fmla="*/ 4841262 w 5078920"/>
                <a:gd name="connsiteY143" fmla="*/ 3272114 h 3540451"/>
                <a:gd name="connsiteX144" fmla="*/ 4817494 w 5078920"/>
                <a:gd name="connsiteY144" fmla="*/ 3230300 h 3540451"/>
                <a:gd name="connsiteX145" fmla="*/ 4824595 w 5078920"/>
                <a:gd name="connsiteY145" fmla="*/ 3176650 h 3540451"/>
                <a:gd name="connsiteX146" fmla="*/ 4894911 w 5078920"/>
                <a:gd name="connsiteY146" fmla="*/ 3086118 h 3540451"/>
                <a:gd name="connsiteX147" fmla="*/ 4945306 w 5078920"/>
                <a:gd name="connsiteY147" fmla="*/ 3066196 h 3540451"/>
                <a:gd name="connsiteX148" fmla="*/ 4991558 w 5078920"/>
                <a:gd name="connsiteY148" fmla="*/ 3078918 h 3540451"/>
                <a:gd name="connsiteX149" fmla="*/ 5046982 w 5078920"/>
                <a:gd name="connsiteY149" fmla="*/ 3047261 h 3540451"/>
                <a:gd name="connsiteX150" fmla="*/ 5071440 w 5078920"/>
                <a:gd name="connsiteY150" fmla="*/ 2958602 h 3540451"/>
                <a:gd name="connsiteX151" fmla="*/ 5039783 w 5078920"/>
                <a:gd name="connsiteY151" fmla="*/ 2903079 h 3540451"/>
                <a:gd name="connsiteX152" fmla="*/ 4993531 w 5078920"/>
                <a:gd name="connsiteY152" fmla="*/ 2890456 h 3540451"/>
                <a:gd name="connsiteX153" fmla="*/ 4960493 w 5078920"/>
                <a:gd name="connsiteY153" fmla="*/ 2847457 h 3540451"/>
                <a:gd name="connsiteX154" fmla="*/ 4946193 w 5078920"/>
                <a:gd name="connsiteY154" fmla="*/ 2733749 h 3540451"/>
                <a:gd name="connsiteX155" fmla="*/ 4967692 w 5078920"/>
                <a:gd name="connsiteY155" fmla="*/ 2683946 h 3540451"/>
                <a:gd name="connsiteX156" fmla="*/ 5009409 w 5078920"/>
                <a:gd name="connsiteY156" fmla="*/ 2660179 h 3540451"/>
                <a:gd name="connsiteX157" fmla="*/ 5026371 w 5078920"/>
                <a:gd name="connsiteY157" fmla="*/ 2598640 h 3540451"/>
                <a:gd name="connsiteX158" fmla="*/ 4980908 w 5078920"/>
                <a:gd name="connsiteY158" fmla="*/ 2518659 h 3540451"/>
                <a:gd name="connsiteX159" fmla="*/ 4919369 w 5078920"/>
                <a:gd name="connsiteY159" fmla="*/ 2501598 h 3540451"/>
                <a:gd name="connsiteX160" fmla="*/ 4877653 w 5078920"/>
                <a:gd name="connsiteY160" fmla="*/ 2525365 h 3540451"/>
                <a:gd name="connsiteX161" fmla="*/ 4823806 w 5078920"/>
                <a:gd name="connsiteY161" fmla="*/ 2518363 h 3540451"/>
                <a:gd name="connsiteX162" fmla="*/ 4733470 w 5078920"/>
                <a:gd name="connsiteY162" fmla="*/ 2447948 h 3540451"/>
                <a:gd name="connsiteX163" fmla="*/ 4713451 w 5078920"/>
                <a:gd name="connsiteY163" fmla="*/ 2397751 h 3540451"/>
                <a:gd name="connsiteX164" fmla="*/ 4726172 w 5078920"/>
                <a:gd name="connsiteY164" fmla="*/ 2351301 h 3540451"/>
                <a:gd name="connsiteX165" fmla="*/ 4694614 w 5078920"/>
                <a:gd name="connsiteY165" fmla="*/ 2295877 h 3540451"/>
                <a:gd name="connsiteX166" fmla="*/ 4605955 w 5078920"/>
                <a:gd name="connsiteY166" fmla="*/ 2271419 h 3540451"/>
                <a:gd name="connsiteX167" fmla="*/ 4550432 w 5078920"/>
                <a:gd name="connsiteY167" fmla="*/ 2302977 h 3540451"/>
                <a:gd name="connsiteX168" fmla="*/ 4537709 w 5078920"/>
                <a:gd name="connsiteY168" fmla="*/ 2349329 h 3540451"/>
                <a:gd name="connsiteX169" fmla="*/ 4494810 w 5078920"/>
                <a:gd name="connsiteY169" fmla="*/ 2382367 h 3540451"/>
                <a:gd name="connsiteX170" fmla="*/ 4381101 w 5078920"/>
                <a:gd name="connsiteY170" fmla="*/ 2396567 h 3540451"/>
                <a:gd name="connsiteX171" fmla="*/ 4331299 w 5078920"/>
                <a:gd name="connsiteY171" fmla="*/ 2375167 h 3540451"/>
                <a:gd name="connsiteX172" fmla="*/ 4307531 w 5078920"/>
                <a:gd name="connsiteY172" fmla="*/ 2333352 h 3540451"/>
                <a:gd name="connsiteX173" fmla="*/ 4245992 w 5078920"/>
                <a:gd name="connsiteY173" fmla="*/ 2316390 h 3540451"/>
                <a:gd name="connsiteX174" fmla="*/ 4165913 w 5078920"/>
                <a:gd name="connsiteY174" fmla="*/ 2361854 h 3540451"/>
                <a:gd name="connsiteX175" fmla="*/ 4149049 w 5078920"/>
                <a:gd name="connsiteY175" fmla="*/ 2423392 h 3540451"/>
                <a:gd name="connsiteX176" fmla="*/ 4172816 w 5078920"/>
                <a:gd name="connsiteY176" fmla="*/ 2465108 h 3540451"/>
                <a:gd name="connsiteX177" fmla="*/ 4165716 w 5078920"/>
                <a:gd name="connsiteY177" fmla="*/ 2518856 h 3540451"/>
                <a:gd name="connsiteX178" fmla="*/ 4095301 w 5078920"/>
                <a:gd name="connsiteY178" fmla="*/ 2609389 h 3540451"/>
                <a:gd name="connsiteX179" fmla="*/ 4044906 w 5078920"/>
                <a:gd name="connsiteY179" fmla="*/ 2629409 h 3540451"/>
                <a:gd name="connsiteX180" fmla="*/ 3998654 w 5078920"/>
                <a:gd name="connsiteY180" fmla="*/ 2616687 h 3540451"/>
                <a:gd name="connsiteX181" fmla="*/ 3943131 w 5078920"/>
                <a:gd name="connsiteY181" fmla="*/ 2648245 h 3540451"/>
                <a:gd name="connsiteX182" fmla="*/ 3918771 w 5078920"/>
                <a:gd name="connsiteY182" fmla="*/ 2736904 h 3540451"/>
                <a:gd name="connsiteX183" fmla="*/ 3950232 w 5078920"/>
                <a:gd name="connsiteY183" fmla="*/ 2792427 h 3540451"/>
                <a:gd name="connsiteX184" fmla="*/ 3996582 w 5078920"/>
                <a:gd name="connsiteY184" fmla="*/ 2805150 h 3540451"/>
                <a:gd name="connsiteX185" fmla="*/ 4029620 w 5078920"/>
                <a:gd name="connsiteY185" fmla="*/ 2848049 h 3540451"/>
                <a:gd name="connsiteX186" fmla="*/ 4043822 w 5078920"/>
                <a:gd name="connsiteY186" fmla="*/ 2961659 h 3540451"/>
                <a:gd name="connsiteX187" fmla="*/ 4022421 w 5078920"/>
                <a:gd name="connsiteY187" fmla="*/ 3011561 h 3540451"/>
                <a:gd name="connsiteX188" fmla="*/ 3980606 w 5078920"/>
                <a:gd name="connsiteY188" fmla="*/ 3035229 h 3540451"/>
                <a:gd name="connsiteX189" fmla="*/ 3963742 w 5078920"/>
                <a:gd name="connsiteY189" fmla="*/ 3096867 h 3540451"/>
                <a:gd name="connsiteX190" fmla="*/ 4009206 w 5078920"/>
                <a:gd name="connsiteY190" fmla="*/ 3176848 h 3540451"/>
                <a:gd name="connsiteX191" fmla="*/ 4070646 w 5078920"/>
                <a:gd name="connsiteY191" fmla="*/ 3193810 h 3540451"/>
                <a:gd name="connsiteX192" fmla="*/ 4112461 w 5078920"/>
                <a:gd name="connsiteY192" fmla="*/ 3170043 h 3540451"/>
                <a:gd name="connsiteX193" fmla="*/ 4166111 w 5078920"/>
                <a:gd name="connsiteY193" fmla="*/ 3177143 h 3540451"/>
                <a:gd name="connsiteX194" fmla="*/ 4256643 w 5078920"/>
                <a:gd name="connsiteY194" fmla="*/ 3247459 h 3540451"/>
                <a:gd name="connsiteX195" fmla="*/ 4276663 w 5078920"/>
                <a:gd name="connsiteY195" fmla="*/ 3297854 h 3540451"/>
                <a:gd name="connsiteX196" fmla="*/ 4263941 w 5078920"/>
                <a:gd name="connsiteY196" fmla="*/ 3344107 h 3540451"/>
                <a:gd name="connsiteX197" fmla="*/ 4295500 w 5078920"/>
                <a:gd name="connsiteY197" fmla="*/ 3399630 h 3540451"/>
                <a:gd name="connsiteX198" fmla="*/ 4384159 w 5078920"/>
                <a:gd name="connsiteY198" fmla="*/ 3423989 h 3540451"/>
                <a:gd name="connsiteX199" fmla="*/ 4439879 w 5078920"/>
                <a:gd name="connsiteY199" fmla="*/ 3392431 h 3540451"/>
                <a:gd name="connsiteX200" fmla="*/ 4389090 w 5078920"/>
                <a:gd name="connsiteY200" fmla="*/ 3073889 h 3540451"/>
                <a:gd name="connsiteX201" fmla="*/ 4246584 w 5078920"/>
                <a:gd name="connsiteY201" fmla="*/ 2823098 h 3540451"/>
                <a:gd name="connsiteX202" fmla="*/ 4601221 w 5078920"/>
                <a:gd name="connsiteY202" fmla="*/ 2621520 h 3540451"/>
                <a:gd name="connsiteX203" fmla="*/ 4743726 w 5078920"/>
                <a:gd name="connsiteY203" fmla="*/ 2872211 h 3540451"/>
                <a:gd name="connsiteX204" fmla="*/ 4389090 w 5078920"/>
                <a:gd name="connsiteY204" fmla="*/ 3073889 h 3540451"/>
                <a:gd name="connsiteX205" fmla="*/ 1414716 w 5078920"/>
                <a:gd name="connsiteY205" fmla="*/ 2795090 h 3540451"/>
                <a:gd name="connsiteX206" fmla="*/ 921222 w 5078920"/>
                <a:gd name="connsiteY206" fmla="*/ 2401794 h 3540451"/>
                <a:gd name="connsiteX207" fmla="*/ 1477340 w 5078920"/>
                <a:gd name="connsiteY207" fmla="*/ 1703763 h 3540451"/>
                <a:gd name="connsiteX208" fmla="*/ 1970735 w 5078920"/>
                <a:gd name="connsiteY208" fmla="*/ 2096862 h 3540451"/>
                <a:gd name="connsiteX209" fmla="*/ 1414716 w 5078920"/>
                <a:gd name="connsiteY209" fmla="*/ 2795090 h 354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5078920" h="3540451">
                  <a:moveTo>
                    <a:pt x="1777045" y="3400616"/>
                  </a:moveTo>
                  <a:lnTo>
                    <a:pt x="1765210" y="3296079"/>
                  </a:lnTo>
                  <a:cubicBezTo>
                    <a:pt x="1760279" y="3252489"/>
                    <a:pt x="1784639" y="3210576"/>
                    <a:pt x="1825566" y="3194204"/>
                  </a:cubicBezTo>
                  <a:cubicBezTo>
                    <a:pt x="1904265" y="3162647"/>
                    <a:pt x="1977835" y="3121620"/>
                    <a:pt x="2044896" y="3072902"/>
                  </a:cubicBezTo>
                  <a:cubicBezTo>
                    <a:pt x="2080499" y="3046768"/>
                    <a:pt x="2128822" y="3048247"/>
                    <a:pt x="2163437" y="3075664"/>
                  </a:cubicBezTo>
                  <a:lnTo>
                    <a:pt x="2245490" y="3141246"/>
                  </a:lnTo>
                  <a:cubicBezTo>
                    <a:pt x="2288290" y="3175171"/>
                    <a:pt x="2350323" y="3168169"/>
                    <a:pt x="2384346" y="3125368"/>
                  </a:cubicBezTo>
                  <a:lnTo>
                    <a:pt x="2509691" y="2967971"/>
                  </a:lnTo>
                  <a:cubicBezTo>
                    <a:pt x="2543617" y="2925367"/>
                    <a:pt x="2536616" y="2863236"/>
                    <a:pt x="2494011" y="2829311"/>
                  </a:cubicBezTo>
                  <a:lnTo>
                    <a:pt x="2411762" y="2763729"/>
                  </a:lnTo>
                  <a:cubicBezTo>
                    <a:pt x="2377344" y="2736510"/>
                    <a:pt x="2365116" y="2689468"/>
                    <a:pt x="2382473" y="2648936"/>
                  </a:cubicBezTo>
                  <a:cubicBezTo>
                    <a:pt x="2415214" y="2572604"/>
                    <a:pt x="2438488" y="2491933"/>
                    <a:pt x="2451605" y="2407909"/>
                  </a:cubicBezTo>
                  <a:cubicBezTo>
                    <a:pt x="2458409" y="2364615"/>
                    <a:pt x="2493814" y="2331183"/>
                    <a:pt x="2537601" y="2326548"/>
                  </a:cubicBezTo>
                  <a:lnTo>
                    <a:pt x="2642040" y="2314713"/>
                  </a:lnTo>
                  <a:cubicBezTo>
                    <a:pt x="2696182" y="2308402"/>
                    <a:pt x="2735039" y="2259486"/>
                    <a:pt x="2728924" y="2205344"/>
                  </a:cubicBezTo>
                  <a:lnTo>
                    <a:pt x="2706439" y="2005441"/>
                  </a:lnTo>
                  <a:cubicBezTo>
                    <a:pt x="2700127" y="1951299"/>
                    <a:pt x="2651408" y="1912246"/>
                    <a:pt x="2597070" y="1918360"/>
                  </a:cubicBezTo>
                  <a:lnTo>
                    <a:pt x="2492828" y="1930293"/>
                  </a:lnTo>
                  <a:cubicBezTo>
                    <a:pt x="2449041" y="1935224"/>
                    <a:pt x="2407128" y="1910668"/>
                    <a:pt x="2390855" y="1869839"/>
                  </a:cubicBezTo>
                  <a:cubicBezTo>
                    <a:pt x="2359100" y="1791141"/>
                    <a:pt x="2318271" y="1717669"/>
                    <a:pt x="2269355" y="1650607"/>
                  </a:cubicBezTo>
                  <a:cubicBezTo>
                    <a:pt x="2243517" y="1615005"/>
                    <a:pt x="2244996" y="1566484"/>
                    <a:pt x="2272413" y="1532066"/>
                  </a:cubicBezTo>
                  <a:lnTo>
                    <a:pt x="2337798" y="1449817"/>
                  </a:lnTo>
                  <a:cubicBezTo>
                    <a:pt x="2371821" y="1407115"/>
                    <a:pt x="2364721" y="1344985"/>
                    <a:pt x="2322117" y="1311158"/>
                  </a:cubicBezTo>
                  <a:lnTo>
                    <a:pt x="2164719" y="1185812"/>
                  </a:lnTo>
                  <a:cubicBezTo>
                    <a:pt x="2122017" y="1151690"/>
                    <a:pt x="2059985" y="1158692"/>
                    <a:pt x="2025962" y="1201296"/>
                  </a:cubicBezTo>
                  <a:lnTo>
                    <a:pt x="1960577" y="1283544"/>
                  </a:lnTo>
                  <a:cubicBezTo>
                    <a:pt x="1932963" y="1318160"/>
                    <a:pt x="1886118" y="1330290"/>
                    <a:pt x="1845586" y="1313031"/>
                  </a:cubicBezTo>
                  <a:cubicBezTo>
                    <a:pt x="1769353" y="1280388"/>
                    <a:pt x="1688386" y="1257015"/>
                    <a:pt x="1604756" y="1243603"/>
                  </a:cubicBezTo>
                  <a:cubicBezTo>
                    <a:pt x="1561265" y="1236799"/>
                    <a:pt x="1528030" y="1201591"/>
                    <a:pt x="1523099" y="1157903"/>
                  </a:cubicBezTo>
                  <a:lnTo>
                    <a:pt x="1511166" y="1053366"/>
                  </a:lnTo>
                  <a:cubicBezTo>
                    <a:pt x="1505051" y="999421"/>
                    <a:pt x="1456136" y="960367"/>
                    <a:pt x="1401994" y="966482"/>
                  </a:cubicBezTo>
                  <a:lnTo>
                    <a:pt x="1201993" y="988967"/>
                  </a:lnTo>
                  <a:cubicBezTo>
                    <a:pt x="1147851" y="995081"/>
                    <a:pt x="1108995" y="1044194"/>
                    <a:pt x="1115011" y="1098337"/>
                  </a:cubicBezTo>
                  <a:lnTo>
                    <a:pt x="1126943" y="1202775"/>
                  </a:lnTo>
                  <a:cubicBezTo>
                    <a:pt x="1131874" y="1246365"/>
                    <a:pt x="1107318" y="1288278"/>
                    <a:pt x="1066588" y="1304748"/>
                  </a:cubicBezTo>
                  <a:cubicBezTo>
                    <a:pt x="987692" y="1336109"/>
                    <a:pt x="914319" y="1377332"/>
                    <a:pt x="847258" y="1426050"/>
                  </a:cubicBezTo>
                  <a:cubicBezTo>
                    <a:pt x="811656" y="1451987"/>
                    <a:pt x="763036" y="1450606"/>
                    <a:pt x="728716" y="1423190"/>
                  </a:cubicBezTo>
                  <a:lnTo>
                    <a:pt x="646468" y="1357608"/>
                  </a:lnTo>
                  <a:cubicBezTo>
                    <a:pt x="603863" y="1323683"/>
                    <a:pt x="541734" y="1330685"/>
                    <a:pt x="507808" y="1373289"/>
                  </a:cubicBezTo>
                  <a:lnTo>
                    <a:pt x="382265" y="1530784"/>
                  </a:lnTo>
                  <a:cubicBezTo>
                    <a:pt x="348340" y="1573388"/>
                    <a:pt x="355342" y="1635420"/>
                    <a:pt x="398142" y="1669444"/>
                  </a:cubicBezTo>
                  <a:lnTo>
                    <a:pt x="480294" y="1734829"/>
                  </a:lnTo>
                  <a:cubicBezTo>
                    <a:pt x="514712" y="1762245"/>
                    <a:pt x="527138" y="1809385"/>
                    <a:pt x="509781" y="1849820"/>
                  </a:cubicBezTo>
                  <a:cubicBezTo>
                    <a:pt x="477038" y="1926151"/>
                    <a:pt x="453567" y="2007019"/>
                    <a:pt x="440451" y="2090846"/>
                  </a:cubicBezTo>
                  <a:cubicBezTo>
                    <a:pt x="433645" y="2134239"/>
                    <a:pt x="398241" y="2167276"/>
                    <a:pt x="354455" y="2172405"/>
                  </a:cubicBezTo>
                  <a:lnTo>
                    <a:pt x="250213" y="2184140"/>
                  </a:lnTo>
                  <a:cubicBezTo>
                    <a:pt x="196071" y="2190255"/>
                    <a:pt x="157017" y="2239171"/>
                    <a:pt x="163132" y="2293510"/>
                  </a:cubicBezTo>
                  <a:lnTo>
                    <a:pt x="185815" y="2493314"/>
                  </a:lnTo>
                  <a:cubicBezTo>
                    <a:pt x="191929" y="2547653"/>
                    <a:pt x="240844" y="2586509"/>
                    <a:pt x="294987" y="2580395"/>
                  </a:cubicBezTo>
                  <a:lnTo>
                    <a:pt x="399425" y="2568560"/>
                  </a:lnTo>
                  <a:cubicBezTo>
                    <a:pt x="443015" y="2563531"/>
                    <a:pt x="485027" y="2587989"/>
                    <a:pt x="501398" y="2628916"/>
                  </a:cubicBezTo>
                  <a:cubicBezTo>
                    <a:pt x="532956" y="2707615"/>
                    <a:pt x="573785" y="2781185"/>
                    <a:pt x="622700" y="2848148"/>
                  </a:cubicBezTo>
                  <a:cubicBezTo>
                    <a:pt x="648538" y="2883749"/>
                    <a:pt x="647256" y="2932468"/>
                    <a:pt x="619840" y="2966787"/>
                  </a:cubicBezTo>
                  <a:lnTo>
                    <a:pt x="554258" y="3048938"/>
                  </a:lnTo>
                  <a:cubicBezTo>
                    <a:pt x="520333" y="3091640"/>
                    <a:pt x="527334" y="3153672"/>
                    <a:pt x="570136" y="3187795"/>
                  </a:cubicBezTo>
                  <a:lnTo>
                    <a:pt x="727533" y="3313140"/>
                  </a:lnTo>
                  <a:cubicBezTo>
                    <a:pt x="770137" y="3347065"/>
                    <a:pt x="832267" y="3340064"/>
                    <a:pt x="866193" y="3297460"/>
                  </a:cubicBezTo>
                  <a:lnTo>
                    <a:pt x="931774" y="3215211"/>
                  </a:lnTo>
                  <a:cubicBezTo>
                    <a:pt x="959191" y="3180792"/>
                    <a:pt x="1006233" y="3168564"/>
                    <a:pt x="1046568" y="3185921"/>
                  </a:cubicBezTo>
                  <a:cubicBezTo>
                    <a:pt x="1122801" y="3218465"/>
                    <a:pt x="1203768" y="3241937"/>
                    <a:pt x="1287595" y="3255053"/>
                  </a:cubicBezTo>
                  <a:cubicBezTo>
                    <a:pt x="1330988" y="3261858"/>
                    <a:pt x="1364223" y="3297262"/>
                    <a:pt x="1369154" y="3341050"/>
                  </a:cubicBezTo>
                  <a:lnTo>
                    <a:pt x="1380889" y="3445291"/>
                  </a:lnTo>
                  <a:cubicBezTo>
                    <a:pt x="1387004" y="3499630"/>
                    <a:pt x="1435919" y="3538487"/>
                    <a:pt x="1490062" y="3532273"/>
                  </a:cubicBezTo>
                  <a:lnTo>
                    <a:pt x="1690062" y="3509590"/>
                  </a:lnTo>
                  <a:cubicBezTo>
                    <a:pt x="1744106" y="3503575"/>
                    <a:pt x="1783160" y="3454758"/>
                    <a:pt x="1777045" y="3400616"/>
                  </a:cubicBezTo>
                  <a:moveTo>
                    <a:pt x="530096" y="1130388"/>
                  </a:moveTo>
                  <a:lnTo>
                    <a:pt x="542917" y="1084037"/>
                  </a:lnTo>
                  <a:cubicBezTo>
                    <a:pt x="548243" y="1064707"/>
                    <a:pt x="565697" y="1051097"/>
                    <a:pt x="585816" y="1051097"/>
                  </a:cubicBezTo>
                  <a:cubicBezTo>
                    <a:pt x="624574" y="1051097"/>
                    <a:pt x="662740" y="1046166"/>
                    <a:pt x="699525" y="1036896"/>
                  </a:cubicBezTo>
                  <a:cubicBezTo>
                    <a:pt x="719052" y="1031867"/>
                    <a:pt x="739367" y="1040742"/>
                    <a:pt x="749327" y="1058198"/>
                  </a:cubicBezTo>
                  <a:lnTo>
                    <a:pt x="772996" y="1100013"/>
                  </a:lnTo>
                  <a:cubicBezTo>
                    <a:pt x="785423" y="1121709"/>
                    <a:pt x="812938" y="1129205"/>
                    <a:pt x="834634" y="1116877"/>
                  </a:cubicBezTo>
                  <a:lnTo>
                    <a:pt x="914614" y="1071413"/>
                  </a:lnTo>
                  <a:cubicBezTo>
                    <a:pt x="936213" y="1059085"/>
                    <a:pt x="943807" y="1031571"/>
                    <a:pt x="931479" y="1009874"/>
                  </a:cubicBezTo>
                  <a:lnTo>
                    <a:pt x="907810" y="968060"/>
                  </a:lnTo>
                  <a:cubicBezTo>
                    <a:pt x="897850" y="950702"/>
                    <a:pt x="900611" y="928612"/>
                    <a:pt x="914911" y="914410"/>
                  </a:cubicBezTo>
                  <a:cubicBezTo>
                    <a:pt x="941735" y="887586"/>
                    <a:pt x="965404" y="857310"/>
                    <a:pt x="985227" y="823877"/>
                  </a:cubicBezTo>
                  <a:cubicBezTo>
                    <a:pt x="995483" y="806619"/>
                    <a:pt x="1016193" y="798532"/>
                    <a:pt x="1035522" y="803956"/>
                  </a:cubicBezTo>
                  <a:lnTo>
                    <a:pt x="1081776" y="816678"/>
                  </a:lnTo>
                  <a:cubicBezTo>
                    <a:pt x="1105838" y="823187"/>
                    <a:pt x="1130592" y="809084"/>
                    <a:pt x="1137200" y="785021"/>
                  </a:cubicBezTo>
                  <a:lnTo>
                    <a:pt x="1161658" y="696362"/>
                  </a:lnTo>
                  <a:cubicBezTo>
                    <a:pt x="1168167" y="672299"/>
                    <a:pt x="1154162" y="647446"/>
                    <a:pt x="1130100" y="640839"/>
                  </a:cubicBezTo>
                  <a:lnTo>
                    <a:pt x="1083846" y="628215"/>
                  </a:lnTo>
                  <a:cubicBezTo>
                    <a:pt x="1064419" y="622890"/>
                    <a:pt x="1050809" y="605336"/>
                    <a:pt x="1050809" y="585217"/>
                  </a:cubicBezTo>
                  <a:cubicBezTo>
                    <a:pt x="1050710" y="546460"/>
                    <a:pt x="1045878" y="508294"/>
                    <a:pt x="1036508" y="471509"/>
                  </a:cubicBezTo>
                  <a:cubicBezTo>
                    <a:pt x="1031577" y="451982"/>
                    <a:pt x="1040453" y="431666"/>
                    <a:pt x="1058008" y="421705"/>
                  </a:cubicBezTo>
                  <a:lnTo>
                    <a:pt x="1099724" y="397938"/>
                  </a:lnTo>
                  <a:cubicBezTo>
                    <a:pt x="1121421" y="385611"/>
                    <a:pt x="1128915" y="358096"/>
                    <a:pt x="1116686" y="336400"/>
                  </a:cubicBezTo>
                  <a:lnTo>
                    <a:pt x="1071223" y="256419"/>
                  </a:lnTo>
                  <a:cubicBezTo>
                    <a:pt x="1058895" y="234723"/>
                    <a:pt x="1031381" y="227129"/>
                    <a:pt x="1009684" y="239456"/>
                  </a:cubicBezTo>
                  <a:lnTo>
                    <a:pt x="967968" y="263224"/>
                  </a:lnTo>
                  <a:cubicBezTo>
                    <a:pt x="950413" y="273184"/>
                    <a:pt x="928421" y="270423"/>
                    <a:pt x="914221" y="256222"/>
                  </a:cubicBezTo>
                  <a:cubicBezTo>
                    <a:pt x="887395" y="229397"/>
                    <a:pt x="857021" y="205728"/>
                    <a:pt x="823885" y="185807"/>
                  </a:cubicBezTo>
                  <a:cubicBezTo>
                    <a:pt x="806626" y="175551"/>
                    <a:pt x="798539" y="154939"/>
                    <a:pt x="803865" y="135610"/>
                  </a:cubicBezTo>
                  <a:lnTo>
                    <a:pt x="816587" y="89160"/>
                  </a:lnTo>
                  <a:cubicBezTo>
                    <a:pt x="823194" y="65195"/>
                    <a:pt x="809092" y="40343"/>
                    <a:pt x="785028" y="33735"/>
                  </a:cubicBezTo>
                  <a:lnTo>
                    <a:pt x="696369" y="9278"/>
                  </a:lnTo>
                  <a:cubicBezTo>
                    <a:pt x="672306" y="2670"/>
                    <a:pt x="647552" y="16871"/>
                    <a:pt x="640846" y="40836"/>
                  </a:cubicBezTo>
                  <a:lnTo>
                    <a:pt x="628125" y="87187"/>
                  </a:lnTo>
                  <a:cubicBezTo>
                    <a:pt x="622799" y="106517"/>
                    <a:pt x="605244" y="120127"/>
                    <a:pt x="585225" y="120225"/>
                  </a:cubicBezTo>
                  <a:cubicBezTo>
                    <a:pt x="546467" y="120127"/>
                    <a:pt x="508301" y="125156"/>
                    <a:pt x="471516" y="134427"/>
                  </a:cubicBezTo>
                  <a:cubicBezTo>
                    <a:pt x="451990" y="139358"/>
                    <a:pt x="431673" y="130481"/>
                    <a:pt x="421713" y="113026"/>
                  </a:cubicBezTo>
                  <a:lnTo>
                    <a:pt x="397945" y="71211"/>
                  </a:lnTo>
                  <a:cubicBezTo>
                    <a:pt x="385618" y="49613"/>
                    <a:pt x="358103" y="41921"/>
                    <a:pt x="336406" y="54249"/>
                  </a:cubicBezTo>
                  <a:lnTo>
                    <a:pt x="256327" y="99712"/>
                  </a:lnTo>
                  <a:cubicBezTo>
                    <a:pt x="234730" y="112040"/>
                    <a:pt x="227136" y="139554"/>
                    <a:pt x="239464" y="161251"/>
                  </a:cubicBezTo>
                  <a:lnTo>
                    <a:pt x="263231" y="202967"/>
                  </a:lnTo>
                  <a:cubicBezTo>
                    <a:pt x="273093" y="220423"/>
                    <a:pt x="270430" y="242612"/>
                    <a:pt x="256228" y="256715"/>
                  </a:cubicBezTo>
                  <a:cubicBezTo>
                    <a:pt x="229404" y="283540"/>
                    <a:pt x="205636" y="313816"/>
                    <a:pt x="185815" y="347149"/>
                  </a:cubicBezTo>
                  <a:cubicBezTo>
                    <a:pt x="175558" y="364407"/>
                    <a:pt x="154848" y="372396"/>
                    <a:pt x="135419" y="367169"/>
                  </a:cubicBezTo>
                  <a:lnTo>
                    <a:pt x="89167" y="354447"/>
                  </a:lnTo>
                  <a:cubicBezTo>
                    <a:pt x="65103" y="347839"/>
                    <a:pt x="40252" y="361942"/>
                    <a:pt x="33644" y="386104"/>
                  </a:cubicBezTo>
                  <a:lnTo>
                    <a:pt x="9285" y="474763"/>
                  </a:lnTo>
                  <a:cubicBezTo>
                    <a:pt x="2677" y="498826"/>
                    <a:pt x="16780" y="523679"/>
                    <a:pt x="40744" y="530286"/>
                  </a:cubicBezTo>
                  <a:lnTo>
                    <a:pt x="87096" y="543008"/>
                  </a:lnTo>
                  <a:cubicBezTo>
                    <a:pt x="106425" y="548235"/>
                    <a:pt x="120134" y="565790"/>
                    <a:pt x="120134" y="585908"/>
                  </a:cubicBezTo>
                  <a:cubicBezTo>
                    <a:pt x="120134" y="624665"/>
                    <a:pt x="124966" y="662831"/>
                    <a:pt x="134334" y="699518"/>
                  </a:cubicBezTo>
                  <a:cubicBezTo>
                    <a:pt x="139265" y="719044"/>
                    <a:pt x="130389" y="739459"/>
                    <a:pt x="112935" y="749321"/>
                  </a:cubicBezTo>
                  <a:lnTo>
                    <a:pt x="71120" y="772990"/>
                  </a:lnTo>
                  <a:cubicBezTo>
                    <a:pt x="49522" y="785317"/>
                    <a:pt x="41928" y="812832"/>
                    <a:pt x="54255" y="834627"/>
                  </a:cubicBezTo>
                  <a:lnTo>
                    <a:pt x="99719" y="914509"/>
                  </a:lnTo>
                  <a:cubicBezTo>
                    <a:pt x="112046" y="936107"/>
                    <a:pt x="139562" y="943701"/>
                    <a:pt x="161160" y="931471"/>
                  </a:cubicBezTo>
                  <a:lnTo>
                    <a:pt x="202975" y="907704"/>
                  </a:lnTo>
                  <a:cubicBezTo>
                    <a:pt x="220429" y="897744"/>
                    <a:pt x="242521" y="900604"/>
                    <a:pt x="256722" y="914805"/>
                  </a:cubicBezTo>
                  <a:cubicBezTo>
                    <a:pt x="283546" y="941531"/>
                    <a:pt x="313922" y="965298"/>
                    <a:pt x="347256" y="985121"/>
                  </a:cubicBezTo>
                  <a:cubicBezTo>
                    <a:pt x="364514" y="995377"/>
                    <a:pt x="372600" y="1016087"/>
                    <a:pt x="367274" y="1035516"/>
                  </a:cubicBezTo>
                  <a:lnTo>
                    <a:pt x="354553" y="1081768"/>
                  </a:lnTo>
                  <a:cubicBezTo>
                    <a:pt x="347945" y="1105832"/>
                    <a:pt x="362048" y="1130684"/>
                    <a:pt x="386111" y="1137291"/>
                  </a:cubicBezTo>
                  <a:lnTo>
                    <a:pt x="474770" y="1161650"/>
                  </a:lnTo>
                  <a:cubicBezTo>
                    <a:pt x="498637" y="1168554"/>
                    <a:pt x="523489" y="1154451"/>
                    <a:pt x="530096" y="1130388"/>
                  </a:cubicBezTo>
                  <a:close/>
                  <a:moveTo>
                    <a:pt x="479306" y="811846"/>
                  </a:moveTo>
                  <a:cubicBezTo>
                    <a:pt x="384041" y="767960"/>
                    <a:pt x="325657" y="665395"/>
                    <a:pt x="336801" y="561055"/>
                  </a:cubicBezTo>
                  <a:cubicBezTo>
                    <a:pt x="355046" y="388964"/>
                    <a:pt x="534140" y="287090"/>
                    <a:pt x="691438" y="359476"/>
                  </a:cubicBezTo>
                  <a:cubicBezTo>
                    <a:pt x="786705" y="403264"/>
                    <a:pt x="845088" y="505828"/>
                    <a:pt x="833944" y="610168"/>
                  </a:cubicBezTo>
                  <a:cubicBezTo>
                    <a:pt x="815700" y="782358"/>
                    <a:pt x="636704" y="884233"/>
                    <a:pt x="479306" y="811846"/>
                  </a:cubicBezTo>
                  <a:close/>
                  <a:moveTo>
                    <a:pt x="4439879" y="3392431"/>
                  </a:moveTo>
                  <a:lnTo>
                    <a:pt x="4452699" y="3346079"/>
                  </a:lnTo>
                  <a:cubicBezTo>
                    <a:pt x="4458025" y="3326750"/>
                    <a:pt x="4475481" y="3313140"/>
                    <a:pt x="4495599" y="3313140"/>
                  </a:cubicBezTo>
                  <a:cubicBezTo>
                    <a:pt x="4534357" y="3313140"/>
                    <a:pt x="4572523" y="3308209"/>
                    <a:pt x="4609308" y="3299037"/>
                  </a:cubicBezTo>
                  <a:cubicBezTo>
                    <a:pt x="4628834" y="3294008"/>
                    <a:pt x="4649150" y="3302785"/>
                    <a:pt x="4659111" y="3320340"/>
                  </a:cubicBezTo>
                  <a:lnTo>
                    <a:pt x="4682780" y="3362154"/>
                  </a:lnTo>
                  <a:cubicBezTo>
                    <a:pt x="4695206" y="3383851"/>
                    <a:pt x="4722622" y="3391346"/>
                    <a:pt x="4744417" y="3379018"/>
                  </a:cubicBezTo>
                  <a:lnTo>
                    <a:pt x="4824398" y="3333554"/>
                  </a:lnTo>
                  <a:cubicBezTo>
                    <a:pt x="4845995" y="3321227"/>
                    <a:pt x="4853589" y="3293712"/>
                    <a:pt x="4841262" y="3272114"/>
                  </a:cubicBezTo>
                  <a:lnTo>
                    <a:pt x="4817494" y="3230300"/>
                  </a:lnTo>
                  <a:cubicBezTo>
                    <a:pt x="4807533" y="3212844"/>
                    <a:pt x="4810295" y="3190852"/>
                    <a:pt x="4824595" y="3176650"/>
                  </a:cubicBezTo>
                  <a:cubicBezTo>
                    <a:pt x="4851420" y="3149826"/>
                    <a:pt x="4875089" y="3119550"/>
                    <a:pt x="4894911" y="3086118"/>
                  </a:cubicBezTo>
                  <a:cubicBezTo>
                    <a:pt x="4905167" y="3068958"/>
                    <a:pt x="4925877" y="3060772"/>
                    <a:pt x="4945306" y="3066196"/>
                  </a:cubicBezTo>
                  <a:lnTo>
                    <a:pt x="4991558" y="3078918"/>
                  </a:lnTo>
                  <a:cubicBezTo>
                    <a:pt x="5015622" y="3085427"/>
                    <a:pt x="5040376" y="3071325"/>
                    <a:pt x="5046982" y="3047261"/>
                  </a:cubicBezTo>
                  <a:lnTo>
                    <a:pt x="5071440" y="2958602"/>
                  </a:lnTo>
                  <a:cubicBezTo>
                    <a:pt x="5077949" y="2934539"/>
                    <a:pt x="5063945" y="2909687"/>
                    <a:pt x="5039783" y="2903079"/>
                  </a:cubicBezTo>
                  <a:lnTo>
                    <a:pt x="4993531" y="2890456"/>
                  </a:lnTo>
                  <a:cubicBezTo>
                    <a:pt x="4974102" y="2885130"/>
                    <a:pt x="4960493" y="2867576"/>
                    <a:pt x="4960493" y="2847457"/>
                  </a:cubicBezTo>
                  <a:cubicBezTo>
                    <a:pt x="4960394" y="2808700"/>
                    <a:pt x="4955562" y="2770633"/>
                    <a:pt x="4946193" y="2733749"/>
                  </a:cubicBezTo>
                  <a:cubicBezTo>
                    <a:pt x="4941262" y="2714222"/>
                    <a:pt x="4950138" y="2693906"/>
                    <a:pt x="4967692" y="2683946"/>
                  </a:cubicBezTo>
                  <a:lnTo>
                    <a:pt x="5009409" y="2660179"/>
                  </a:lnTo>
                  <a:cubicBezTo>
                    <a:pt x="5031105" y="2647851"/>
                    <a:pt x="5038600" y="2620336"/>
                    <a:pt x="5026371" y="2598640"/>
                  </a:cubicBezTo>
                  <a:lnTo>
                    <a:pt x="4980908" y="2518659"/>
                  </a:lnTo>
                  <a:cubicBezTo>
                    <a:pt x="4968580" y="2496963"/>
                    <a:pt x="4941065" y="2489369"/>
                    <a:pt x="4919369" y="2501598"/>
                  </a:cubicBezTo>
                  <a:lnTo>
                    <a:pt x="4877653" y="2525365"/>
                  </a:lnTo>
                  <a:cubicBezTo>
                    <a:pt x="4860098" y="2535326"/>
                    <a:pt x="4838106" y="2532564"/>
                    <a:pt x="4823806" y="2518363"/>
                  </a:cubicBezTo>
                  <a:cubicBezTo>
                    <a:pt x="4796981" y="2491538"/>
                    <a:pt x="4766607" y="2467870"/>
                    <a:pt x="4733470" y="2447948"/>
                  </a:cubicBezTo>
                  <a:cubicBezTo>
                    <a:pt x="4716211" y="2437692"/>
                    <a:pt x="4708026" y="2417080"/>
                    <a:pt x="4713451" y="2397751"/>
                  </a:cubicBezTo>
                  <a:lnTo>
                    <a:pt x="4726172" y="2351301"/>
                  </a:lnTo>
                  <a:cubicBezTo>
                    <a:pt x="4732780" y="2327337"/>
                    <a:pt x="4718677" y="2302484"/>
                    <a:pt x="4694614" y="2295877"/>
                  </a:cubicBezTo>
                  <a:lnTo>
                    <a:pt x="4605955" y="2271419"/>
                  </a:lnTo>
                  <a:cubicBezTo>
                    <a:pt x="4581990" y="2264811"/>
                    <a:pt x="4557138" y="2279013"/>
                    <a:pt x="4550432" y="2302977"/>
                  </a:cubicBezTo>
                  <a:lnTo>
                    <a:pt x="4537709" y="2349329"/>
                  </a:lnTo>
                  <a:cubicBezTo>
                    <a:pt x="4532385" y="2368658"/>
                    <a:pt x="4514830" y="2382268"/>
                    <a:pt x="4494810" y="2382367"/>
                  </a:cubicBezTo>
                  <a:cubicBezTo>
                    <a:pt x="4456053" y="2382268"/>
                    <a:pt x="4417886" y="2387298"/>
                    <a:pt x="4381101" y="2396567"/>
                  </a:cubicBezTo>
                  <a:cubicBezTo>
                    <a:pt x="4361575" y="2401498"/>
                    <a:pt x="4341260" y="2392623"/>
                    <a:pt x="4331299" y="2375167"/>
                  </a:cubicBezTo>
                  <a:lnTo>
                    <a:pt x="4307531" y="2333352"/>
                  </a:lnTo>
                  <a:cubicBezTo>
                    <a:pt x="4295204" y="2311755"/>
                    <a:pt x="4267688" y="2304161"/>
                    <a:pt x="4245992" y="2316390"/>
                  </a:cubicBezTo>
                  <a:lnTo>
                    <a:pt x="4165913" y="2361854"/>
                  </a:lnTo>
                  <a:cubicBezTo>
                    <a:pt x="4144315" y="2374181"/>
                    <a:pt x="4136722" y="2401696"/>
                    <a:pt x="4149049" y="2423392"/>
                  </a:cubicBezTo>
                  <a:lnTo>
                    <a:pt x="4172816" y="2465108"/>
                  </a:lnTo>
                  <a:cubicBezTo>
                    <a:pt x="4182777" y="2482564"/>
                    <a:pt x="4180015" y="2504754"/>
                    <a:pt x="4165716" y="2518856"/>
                  </a:cubicBezTo>
                  <a:cubicBezTo>
                    <a:pt x="4138891" y="2545681"/>
                    <a:pt x="4115124" y="2576056"/>
                    <a:pt x="4095301" y="2609389"/>
                  </a:cubicBezTo>
                  <a:cubicBezTo>
                    <a:pt x="4085044" y="2626648"/>
                    <a:pt x="4064334" y="2634636"/>
                    <a:pt x="4044906" y="2629409"/>
                  </a:cubicBezTo>
                  <a:lnTo>
                    <a:pt x="3998654" y="2616687"/>
                  </a:lnTo>
                  <a:cubicBezTo>
                    <a:pt x="3974590" y="2610079"/>
                    <a:pt x="3949738" y="2624182"/>
                    <a:pt x="3943131" y="2648245"/>
                  </a:cubicBezTo>
                  <a:lnTo>
                    <a:pt x="3918771" y="2736904"/>
                  </a:lnTo>
                  <a:cubicBezTo>
                    <a:pt x="3912165" y="2761066"/>
                    <a:pt x="3926266" y="2785820"/>
                    <a:pt x="3950232" y="2792427"/>
                  </a:cubicBezTo>
                  <a:lnTo>
                    <a:pt x="3996582" y="2805150"/>
                  </a:lnTo>
                  <a:cubicBezTo>
                    <a:pt x="4015913" y="2810376"/>
                    <a:pt x="4029620" y="2827931"/>
                    <a:pt x="4029620" y="2848049"/>
                  </a:cubicBezTo>
                  <a:cubicBezTo>
                    <a:pt x="4029620" y="2886807"/>
                    <a:pt x="4034453" y="2924972"/>
                    <a:pt x="4043822" y="2961659"/>
                  </a:cubicBezTo>
                  <a:cubicBezTo>
                    <a:pt x="4048753" y="2981186"/>
                    <a:pt x="4039877" y="3001600"/>
                    <a:pt x="4022421" y="3011561"/>
                  </a:cubicBezTo>
                  <a:lnTo>
                    <a:pt x="3980606" y="3035229"/>
                  </a:lnTo>
                  <a:cubicBezTo>
                    <a:pt x="3958910" y="3047557"/>
                    <a:pt x="3951316" y="3075072"/>
                    <a:pt x="3963742" y="3096867"/>
                  </a:cubicBezTo>
                  <a:lnTo>
                    <a:pt x="4009206" y="3176848"/>
                  </a:lnTo>
                  <a:cubicBezTo>
                    <a:pt x="4021534" y="3198446"/>
                    <a:pt x="4049049" y="3206039"/>
                    <a:pt x="4070646" y="3193810"/>
                  </a:cubicBezTo>
                  <a:lnTo>
                    <a:pt x="4112461" y="3170043"/>
                  </a:lnTo>
                  <a:cubicBezTo>
                    <a:pt x="4129917" y="3160082"/>
                    <a:pt x="4152007" y="3162843"/>
                    <a:pt x="4166111" y="3177143"/>
                  </a:cubicBezTo>
                  <a:cubicBezTo>
                    <a:pt x="4192935" y="3203968"/>
                    <a:pt x="4223309" y="3227637"/>
                    <a:pt x="4256643" y="3247459"/>
                  </a:cubicBezTo>
                  <a:cubicBezTo>
                    <a:pt x="4273901" y="3257716"/>
                    <a:pt x="4281989" y="3278426"/>
                    <a:pt x="4276663" y="3297854"/>
                  </a:cubicBezTo>
                  <a:lnTo>
                    <a:pt x="4263941" y="3344107"/>
                  </a:lnTo>
                  <a:cubicBezTo>
                    <a:pt x="4257334" y="3368170"/>
                    <a:pt x="4271436" y="3393022"/>
                    <a:pt x="4295500" y="3399630"/>
                  </a:cubicBezTo>
                  <a:lnTo>
                    <a:pt x="4384159" y="3423989"/>
                  </a:lnTo>
                  <a:cubicBezTo>
                    <a:pt x="4408419" y="3430498"/>
                    <a:pt x="4433271" y="3416494"/>
                    <a:pt x="4439879" y="3392431"/>
                  </a:cubicBezTo>
                  <a:close/>
                  <a:moveTo>
                    <a:pt x="4389090" y="3073889"/>
                  </a:moveTo>
                  <a:cubicBezTo>
                    <a:pt x="4293823" y="3030003"/>
                    <a:pt x="4235439" y="2927438"/>
                    <a:pt x="4246584" y="2823098"/>
                  </a:cubicBezTo>
                  <a:cubicBezTo>
                    <a:pt x="4264928" y="2651007"/>
                    <a:pt x="4443922" y="2549133"/>
                    <a:pt x="4601221" y="2621520"/>
                  </a:cubicBezTo>
                  <a:cubicBezTo>
                    <a:pt x="4696487" y="2665306"/>
                    <a:pt x="4754870" y="2767871"/>
                    <a:pt x="4743726" y="2872211"/>
                  </a:cubicBezTo>
                  <a:cubicBezTo>
                    <a:pt x="4725482" y="3044401"/>
                    <a:pt x="4546487" y="3146177"/>
                    <a:pt x="4389090" y="3073889"/>
                  </a:cubicBezTo>
                  <a:close/>
                  <a:moveTo>
                    <a:pt x="1414716" y="2795090"/>
                  </a:moveTo>
                  <a:cubicBezTo>
                    <a:pt x="1185621" y="2783552"/>
                    <a:pt x="983648" y="2622703"/>
                    <a:pt x="921222" y="2401794"/>
                  </a:cubicBezTo>
                  <a:cubicBezTo>
                    <a:pt x="818361" y="2037493"/>
                    <a:pt x="1099034" y="1684927"/>
                    <a:pt x="1477340" y="1703763"/>
                  </a:cubicBezTo>
                  <a:cubicBezTo>
                    <a:pt x="1706433" y="1715203"/>
                    <a:pt x="1908407" y="1875954"/>
                    <a:pt x="1970735" y="2096862"/>
                  </a:cubicBezTo>
                  <a:cubicBezTo>
                    <a:pt x="2073792" y="2461459"/>
                    <a:pt x="1793219" y="2813828"/>
                    <a:pt x="1414716" y="2795090"/>
                  </a:cubicBezTo>
                  <a:close/>
                </a:path>
              </a:pathLst>
            </a:custGeom>
            <a:solidFill>
              <a:schemeClr val="accent4"/>
            </a:solidFill>
            <a:ln w="986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0502E5FC-3BDE-462C-A383-047040144E93}"/>
                </a:ext>
              </a:extLst>
            </p:cNvPr>
            <p:cNvSpPr/>
            <p:nvPr/>
          </p:nvSpPr>
          <p:spPr>
            <a:xfrm>
              <a:off x="15544561" y="8788425"/>
              <a:ext cx="1509058" cy="798912"/>
            </a:xfrm>
            <a:custGeom>
              <a:avLst/>
              <a:gdLst>
                <a:gd name="connsiteX0" fmla="*/ 1500117 w 1508883"/>
                <a:gd name="connsiteY0" fmla="*/ 341592 h 798820"/>
                <a:gd name="connsiteX1" fmla="*/ 1007905 w 1508883"/>
                <a:gd name="connsiteY1" fmla="*/ 797117 h 798820"/>
                <a:gd name="connsiteX2" fmla="*/ 11944 w 1508883"/>
                <a:gd name="connsiteY2" fmla="*/ 345143 h 798820"/>
                <a:gd name="connsiteX3" fmla="*/ 119045 w 1508883"/>
                <a:gd name="connsiteY3" fmla="*/ 111117 h 798820"/>
                <a:gd name="connsiteX4" fmla="*/ 909680 w 1508883"/>
                <a:gd name="connsiteY4" fmla="*/ 354807 h 798820"/>
                <a:gd name="connsiteX5" fmla="*/ 1308696 w 1508883"/>
                <a:gd name="connsiteY5" fmla="*/ 9440 h 798820"/>
                <a:gd name="connsiteX6" fmla="*/ 1500117 w 1508883"/>
                <a:gd name="connsiteY6" fmla="*/ 341592 h 7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8883" h="798820">
                  <a:moveTo>
                    <a:pt x="1500117" y="341592"/>
                  </a:moveTo>
                  <a:cubicBezTo>
                    <a:pt x="1403667" y="555597"/>
                    <a:pt x="1283942" y="755499"/>
                    <a:pt x="1007905" y="797117"/>
                  </a:cubicBezTo>
                  <a:cubicBezTo>
                    <a:pt x="784039" y="830845"/>
                    <a:pt x="41925" y="546623"/>
                    <a:pt x="11944" y="345143"/>
                  </a:cubicBezTo>
                  <a:cubicBezTo>
                    <a:pt x="-18036" y="143662"/>
                    <a:pt x="119045" y="111117"/>
                    <a:pt x="119045" y="111117"/>
                  </a:cubicBezTo>
                  <a:cubicBezTo>
                    <a:pt x="119045" y="111117"/>
                    <a:pt x="849819" y="374729"/>
                    <a:pt x="909680" y="354807"/>
                  </a:cubicBezTo>
                  <a:cubicBezTo>
                    <a:pt x="954749" y="339817"/>
                    <a:pt x="1173982" y="132518"/>
                    <a:pt x="1308696" y="9440"/>
                  </a:cubicBezTo>
                  <a:cubicBezTo>
                    <a:pt x="1337296" y="-16595"/>
                    <a:pt x="1541636" y="249580"/>
                    <a:pt x="1500117" y="341592"/>
                  </a:cubicBezTo>
                </a:path>
              </a:pathLst>
            </a:custGeom>
            <a:solidFill>
              <a:srgbClr val="000446"/>
            </a:solidFill>
            <a:ln w="986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A6EDB8E1-2E52-4AE3-91D3-A0C8FC3F1211}"/>
                </a:ext>
              </a:extLst>
            </p:cNvPr>
            <p:cNvSpPr/>
            <p:nvPr/>
          </p:nvSpPr>
          <p:spPr>
            <a:xfrm>
              <a:off x="11986781" y="5983756"/>
              <a:ext cx="5454307" cy="4704709"/>
            </a:xfrm>
            <a:custGeom>
              <a:avLst/>
              <a:gdLst>
                <a:gd name="connsiteX0" fmla="*/ 7657 w 5453675"/>
                <a:gd name="connsiteY0" fmla="*/ 7657 h 4704165"/>
                <a:gd name="connsiteX1" fmla="*/ 2320489 w 5453675"/>
                <a:gd name="connsiteY1" fmla="*/ 7657 h 4704165"/>
                <a:gd name="connsiteX2" fmla="*/ 3134991 w 5453675"/>
                <a:gd name="connsiteY2" fmla="*/ 7657 h 4704165"/>
                <a:gd name="connsiteX3" fmla="*/ 5447822 w 5453675"/>
                <a:gd name="connsiteY3" fmla="*/ 7657 h 4704165"/>
                <a:gd name="connsiteX4" fmla="*/ 3959452 w 5453675"/>
                <a:gd name="connsiteY4" fmla="*/ 3090217 h 4704165"/>
                <a:gd name="connsiteX5" fmla="*/ 3591009 w 5453675"/>
                <a:gd name="connsiteY5" fmla="*/ 4705412 h 4704165"/>
                <a:gd name="connsiteX6" fmla="*/ 3134991 w 5453675"/>
                <a:gd name="connsiteY6" fmla="*/ 4705412 h 4704165"/>
                <a:gd name="connsiteX7" fmla="*/ 2320489 w 5453675"/>
                <a:gd name="connsiteY7" fmla="*/ 4705412 h 4704165"/>
                <a:gd name="connsiteX8" fmla="*/ 1864471 w 5453675"/>
                <a:gd name="connsiteY8" fmla="*/ 4705412 h 4704165"/>
                <a:gd name="connsiteX9" fmla="*/ 1496126 w 5453675"/>
                <a:gd name="connsiteY9" fmla="*/ 3090217 h 470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3675" h="4704165">
                  <a:moveTo>
                    <a:pt x="7657" y="7657"/>
                  </a:moveTo>
                  <a:lnTo>
                    <a:pt x="2320489" y="7657"/>
                  </a:lnTo>
                  <a:lnTo>
                    <a:pt x="3134991" y="7657"/>
                  </a:lnTo>
                  <a:lnTo>
                    <a:pt x="5447822" y="7657"/>
                  </a:lnTo>
                  <a:lnTo>
                    <a:pt x="3959452" y="3090217"/>
                  </a:lnTo>
                  <a:lnTo>
                    <a:pt x="3591009" y="4705412"/>
                  </a:lnTo>
                  <a:lnTo>
                    <a:pt x="3134991" y="4705412"/>
                  </a:lnTo>
                  <a:lnTo>
                    <a:pt x="2320489" y="4705412"/>
                  </a:lnTo>
                  <a:lnTo>
                    <a:pt x="1864471" y="4705412"/>
                  </a:lnTo>
                  <a:lnTo>
                    <a:pt x="1496126" y="3090217"/>
                  </a:lnTo>
                  <a:close/>
                </a:path>
              </a:pathLst>
            </a:custGeom>
            <a:solidFill>
              <a:schemeClr val="accent4">
                <a:lumMod val="75000"/>
              </a:schemeClr>
            </a:solidFill>
            <a:ln w="986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4CC9694-A1CD-4690-9F6D-0EB02188C76A}"/>
                </a:ext>
              </a:extLst>
            </p:cNvPr>
            <p:cNvSpPr/>
            <p:nvPr/>
          </p:nvSpPr>
          <p:spPr>
            <a:xfrm>
              <a:off x="13724466" y="10640629"/>
              <a:ext cx="1972624" cy="216989"/>
            </a:xfrm>
            <a:custGeom>
              <a:avLst/>
              <a:gdLst>
                <a:gd name="connsiteX0" fmla="*/ 109335 w 1972396"/>
                <a:gd name="connsiteY0" fmla="*/ 7657 h 216963"/>
                <a:gd name="connsiteX1" fmla="*/ 1871177 w 1972396"/>
                <a:gd name="connsiteY1" fmla="*/ 7657 h 216963"/>
                <a:gd name="connsiteX2" fmla="*/ 1972854 w 1972396"/>
                <a:gd name="connsiteY2" fmla="*/ 109335 h 216963"/>
                <a:gd name="connsiteX3" fmla="*/ 1871177 w 1972396"/>
                <a:gd name="connsiteY3" fmla="*/ 211011 h 216963"/>
                <a:gd name="connsiteX4" fmla="*/ 109335 w 1972396"/>
                <a:gd name="connsiteY4" fmla="*/ 211011 h 216963"/>
                <a:gd name="connsiteX5" fmla="*/ 7657 w 1972396"/>
                <a:gd name="connsiteY5" fmla="*/ 109335 h 216963"/>
                <a:gd name="connsiteX6" fmla="*/ 109335 w 1972396"/>
                <a:gd name="connsiteY6" fmla="*/ 7657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2396" h="216963">
                  <a:moveTo>
                    <a:pt x="109335" y="7657"/>
                  </a:moveTo>
                  <a:lnTo>
                    <a:pt x="1871177" y="7657"/>
                  </a:lnTo>
                  <a:cubicBezTo>
                    <a:pt x="1927094" y="7657"/>
                    <a:pt x="1972854" y="53417"/>
                    <a:pt x="1972854" y="109335"/>
                  </a:cubicBezTo>
                  <a:cubicBezTo>
                    <a:pt x="1972854" y="165252"/>
                    <a:pt x="1927094" y="211011"/>
                    <a:pt x="1871177" y="211011"/>
                  </a:cubicBezTo>
                  <a:lnTo>
                    <a:pt x="109335" y="211011"/>
                  </a:lnTo>
                  <a:cubicBezTo>
                    <a:pt x="53417" y="211011"/>
                    <a:pt x="7657" y="165252"/>
                    <a:pt x="7657" y="109335"/>
                  </a:cubicBezTo>
                  <a:cubicBezTo>
                    <a:pt x="7657" y="53417"/>
                    <a:pt x="53417" y="7657"/>
                    <a:pt x="109335" y="7657"/>
                  </a:cubicBezTo>
                </a:path>
              </a:pathLst>
            </a:custGeom>
            <a:solidFill>
              <a:srgbClr val="FFC86B"/>
            </a:solidFill>
            <a:ln w="986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6D5D1E5-B850-4B46-8373-5E38A144987F}"/>
                </a:ext>
              </a:extLst>
            </p:cNvPr>
            <p:cNvSpPr/>
            <p:nvPr/>
          </p:nvSpPr>
          <p:spPr>
            <a:xfrm>
              <a:off x="16481219" y="12846204"/>
              <a:ext cx="798913" cy="572061"/>
            </a:xfrm>
            <a:custGeom>
              <a:avLst/>
              <a:gdLst>
                <a:gd name="connsiteX0" fmla="*/ 49957 w 798820"/>
                <a:gd name="connsiteY0" fmla="*/ 574048 h 571994"/>
                <a:gd name="connsiteX1" fmla="*/ 734970 w 798820"/>
                <a:gd name="connsiteY1" fmla="*/ 574048 h 571994"/>
                <a:gd name="connsiteX2" fmla="*/ 797790 w 798820"/>
                <a:gd name="connsiteY2" fmla="*/ 519116 h 571994"/>
                <a:gd name="connsiteX3" fmla="*/ 798185 w 798820"/>
                <a:gd name="connsiteY3" fmla="*/ 505803 h 571994"/>
                <a:gd name="connsiteX4" fmla="*/ 770374 w 798820"/>
                <a:gd name="connsiteY4" fmla="*/ 146038 h 571994"/>
                <a:gd name="connsiteX5" fmla="*/ 701932 w 798820"/>
                <a:gd name="connsiteY5" fmla="*/ 123454 h 571994"/>
                <a:gd name="connsiteX6" fmla="*/ 651143 w 798820"/>
                <a:gd name="connsiteY6" fmla="*/ 77399 h 571994"/>
                <a:gd name="connsiteX7" fmla="*/ 649762 w 798820"/>
                <a:gd name="connsiteY7" fmla="*/ 72172 h 571994"/>
                <a:gd name="connsiteX8" fmla="*/ 515837 w 798820"/>
                <a:gd name="connsiteY8" fmla="*/ 48602 h 571994"/>
                <a:gd name="connsiteX9" fmla="*/ 509624 w 798820"/>
                <a:gd name="connsiteY9" fmla="*/ 74045 h 571994"/>
                <a:gd name="connsiteX10" fmla="*/ 508341 w 798820"/>
                <a:gd name="connsiteY10" fmla="*/ 80062 h 571994"/>
                <a:gd name="connsiteX11" fmla="*/ 501733 w 798820"/>
                <a:gd name="connsiteY11" fmla="*/ 119706 h 571994"/>
                <a:gd name="connsiteX12" fmla="*/ 501635 w 798820"/>
                <a:gd name="connsiteY12" fmla="*/ 120496 h 571994"/>
                <a:gd name="connsiteX13" fmla="*/ 498282 w 798820"/>
                <a:gd name="connsiteY13" fmla="*/ 169411 h 571994"/>
                <a:gd name="connsiteX14" fmla="*/ 471950 w 798820"/>
                <a:gd name="connsiteY14" fmla="*/ 203434 h 571994"/>
                <a:gd name="connsiteX15" fmla="*/ 459328 w 798820"/>
                <a:gd name="connsiteY15" fmla="*/ 219904 h 571994"/>
                <a:gd name="connsiteX16" fmla="*/ 432897 w 798820"/>
                <a:gd name="connsiteY16" fmla="*/ 253929 h 571994"/>
                <a:gd name="connsiteX17" fmla="*/ 420964 w 798820"/>
                <a:gd name="connsiteY17" fmla="*/ 269017 h 571994"/>
                <a:gd name="connsiteX18" fmla="*/ 392759 w 798820"/>
                <a:gd name="connsiteY18" fmla="*/ 302646 h 571994"/>
                <a:gd name="connsiteX19" fmla="*/ 379938 w 798820"/>
                <a:gd name="connsiteY19" fmla="*/ 316552 h 571994"/>
                <a:gd name="connsiteX20" fmla="*/ 266920 w 798820"/>
                <a:gd name="connsiteY20" fmla="*/ 384895 h 571994"/>
                <a:gd name="connsiteX21" fmla="*/ 12678 w 798820"/>
                <a:gd name="connsiteY21" fmla="*/ 512312 h 571994"/>
                <a:gd name="connsiteX22" fmla="*/ 9719 w 798820"/>
                <a:gd name="connsiteY22" fmla="*/ 519215 h 571994"/>
                <a:gd name="connsiteX23" fmla="*/ 49957 w 798820"/>
                <a:gd name="connsiteY23" fmla="*/ 574048 h 57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8820" h="571994">
                  <a:moveTo>
                    <a:pt x="49957" y="574048"/>
                  </a:moveTo>
                  <a:lnTo>
                    <a:pt x="734970" y="574048"/>
                  </a:lnTo>
                  <a:cubicBezTo>
                    <a:pt x="767416" y="574048"/>
                    <a:pt x="793747" y="549886"/>
                    <a:pt x="797790" y="519116"/>
                  </a:cubicBezTo>
                  <a:cubicBezTo>
                    <a:pt x="798383" y="514778"/>
                    <a:pt x="798579" y="510340"/>
                    <a:pt x="798185" y="505803"/>
                  </a:cubicBezTo>
                  <a:lnTo>
                    <a:pt x="770374" y="146038"/>
                  </a:lnTo>
                  <a:cubicBezTo>
                    <a:pt x="770374" y="146038"/>
                    <a:pt x="741872" y="132922"/>
                    <a:pt x="701932" y="123454"/>
                  </a:cubicBezTo>
                  <a:cubicBezTo>
                    <a:pt x="678263" y="117833"/>
                    <a:pt x="658342" y="100673"/>
                    <a:pt x="651143" y="77399"/>
                  </a:cubicBezTo>
                  <a:cubicBezTo>
                    <a:pt x="650649" y="75722"/>
                    <a:pt x="650157" y="73948"/>
                    <a:pt x="649762" y="72172"/>
                  </a:cubicBezTo>
                  <a:cubicBezTo>
                    <a:pt x="633983" y="2941"/>
                    <a:pt x="534180" y="-19051"/>
                    <a:pt x="515837" y="48602"/>
                  </a:cubicBezTo>
                  <a:cubicBezTo>
                    <a:pt x="513371" y="57379"/>
                    <a:pt x="511398" y="65860"/>
                    <a:pt x="509624" y="74045"/>
                  </a:cubicBezTo>
                  <a:cubicBezTo>
                    <a:pt x="509130" y="76018"/>
                    <a:pt x="508736" y="78089"/>
                    <a:pt x="508341" y="80062"/>
                  </a:cubicBezTo>
                  <a:cubicBezTo>
                    <a:pt x="505382" y="94658"/>
                    <a:pt x="503213" y="107971"/>
                    <a:pt x="501733" y="119706"/>
                  </a:cubicBezTo>
                  <a:lnTo>
                    <a:pt x="501635" y="120496"/>
                  </a:lnTo>
                  <a:cubicBezTo>
                    <a:pt x="497887" y="150279"/>
                    <a:pt x="498282" y="169411"/>
                    <a:pt x="498282" y="169411"/>
                  </a:cubicBezTo>
                  <a:cubicBezTo>
                    <a:pt x="489209" y="180950"/>
                    <a:pt x="480432" y="192193"/>
                    <a:pt x="471950" y="203434"/>
                  </a:cubicBezTo>
                  <a:cubicBezTo>
                    <a:pt x="467611" y="208958"/>
                    <a:pt x="463469" y="214481"/>
                    <a:pt x="459328" y="219904"/>
                  </a:cubicBezTo>
                  <a:cubicBezTo>
                    <a:pt x="450353" y="231641"/>
                    <a:pt x="441576" y="242981"/>
                    <a:pt x="432897" y="253929"/>
                  </a:cubicBezTo>
                  <a:cubicBezTo>
                    <a:pt x="428952" y="259056"/>
                    <a:pt x="425007" y="264086"/>
                    <a:pt x="420964" y="269017"/>
                  </a:cubicBezTo>
                  <a:cubicBezTo>
                    <a:pt x="411496" y="280951"/>
                    <a:pt x="402128" y="292192"/>
                    <a:pt x="392759" y="302646"/>
                  </a:cubicBezTo>
                  <a:cubicBezTo>
                    <a:pt x="388518" y="307380"/>
                    <a:pt x="384278" y="312113"/>
                    <a:pt x="379938" y="316552"/>
                  </a:cubicBezTo>
                  <a:cubicBezTo>
                    <a:pt x="344633" y="353732"/>
                    <a:pt x="309031" y="379077"/>
                    <a:pt x="266920" y="384895"/>
                  </a:cubicBezTo>
                  <a:cubicBezTo>
                    <a:pt x="192659" y="395053"/>
                    <a:pt x="71356" y="403238"/>
                    <a:pt x="12678" y="512312"/>
                  </a:cubicBezTo>
                  <a:cubicBezTo>
                    <a:pt x="11396" y="514580"/>
                    <a:pt x="10509" y="516947"/>
                    <a:pt x="9719" y="519215"/>
                  </a:cubicBezTo>
                  <a:cubicBezTo>
                    <a:pt x="1040" y="545448"/>
                    <a:pt x="20764" y="574048"/>
                    <a:pt x="49957" y="574048"/>
                  </a:cubicBezTo>
                </a:path>
              </a:pathLst>
            </a:custGeom>
            <a:solidFill>
              <a:srgbClr val="663300"/>
            </a:solidFill>
            <a:ln w="986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0F5C7F9B-8AEF-45E8-A7E7-3D3B32152588}"/>
                </a:ext>
              </a:extLst>
            </p:cNvPr>
            <p:cNvSpPr/>
            <p:nvPr/>
          </p:nvSpPr>
          <p:spPr>
            <a:xfrm>
              <a:off x="16758956" y="8688125"/>
              <a:ext cx="1351247" cy="4379227"/>
            </a:xfrm>
            <a:custGeom>
              <a:avLst/>
              <a:gdLst>
                <a:gd name="connsiteX0" fmla="*/ 359138 w 1351091"/>
                <a:gd name="connsiteY0" fmla="*/ 7657 h 4378719"/>
                <a:gd name="connsiteX1" fmla="*/ 882612 w 1351091"/>
                <a:gd name="connsiteY1" fmla="*/ 7657 h 4378719"/>
                <a:gd name="connsiteX2" fmla="*/ 1268412 w 1351091"/>
                <a:gd name="connsiteY2" fmla="*/ 160912 h 4378719"/>
                <a:gd name="connsiteX3" fmla="*/ 1301943 w 1351091"/>
                <a:gd name="connsiteY3" fmla="*/ 1929264 h 4378719"/>
                <a:gd name="connsiteX4" fmla="*/ 1263580 w 1351091"/>
                <a:gd name="connsiteY4" fmla="*/ 1956483 h 4378719"/>
                <a:gd name="connsiteX5" fmla="*/ 1338926 w 1351091"/>
                <a:gd name="connsiteY5" fmla="*/ 4373457 h 4378719"/>
                <a:gd name="connsiteX6" fmla="*/ 1022356 w 1351091"/>
                <a:gd name="connsiteY6" fmla="*/ 4377303 h 4378719"/>
                <a:gd name="connsiteX7" fmla="*/ 618804 w 1351091"/>
                <a:gd name="connsiteY7" fmla="*/ 2386169 h 4378719"/>
                <a:gd name="connsiteX8" fmla="*/ 426100 w 1351091"/>
                <a:gd name="connsiteY8" fmla="*/ 1964274 h 4378719"/>
                <a:gd name="connsiteX9" fmla="*/ 96907 w 1351091"/>
                <a:gd name="connsiteY9" fmla="*/ 1937844 h 4378719"/>
                <a:gd name="connsiteX10" fmla="*/ 7657 w 1351091"/>
                <a:gd name="connsiteY10" fmla="*/ 1925911 h 4378719"/>
                <a:gd name="connsiteX11" fmla="*/ 94540 w 1351091"/>
                <a:gd name="connsiteY11" fmla="*/ 109827 h 4378719"/>
                <a:gd name="connsiteX12" fmla="*/ 359138 w 1351091"/>
                <a:gd name="connsiteY12" fmla="*/ 7657 h 437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1091" h="4378719">
                  <a:moveTo>
                    <a:pt x="359138" y="7657"/>
                  </a:moveTo>
                  <a:lnTo>
                    <a:pt x="882612" y="7657"/>
                  </a:lnTo>
                  <a:cubicBezTo>
                    <a:pt x="1009239" y="7657"/>
                    <a:pt x="1191686" y="71168"/>
                    <a:pt x="1268412" y="160912"/>
                  </a:cubicBezTo>
                  <a:cubicBezTo>
                    <a:pt x="1378275" y="289611"/>
                    <a:pt x="1335474" y="1728770"/>
                    <a:pt x="1301943" y="1929264"/>
                  </a:cubicBezTo>
                  <a:lnTo>
                    <a:pt x="1263580" y="1956483"/>
                  </a:lnTo>
                  <a:cubicBezTo>
                    <a:pt x="1263580" y="2758065"/>
                    <a:pt x="1379360" y="3606787"/>
                    <a:pt x="1338926" y="4373457"/>
                  </a:cubicBezTo>
                  <a:lnTo>
                    <a:pt x="1022356" y="4377303"/>
                  </a:lnTo>
                  <a:lnTo>
                    <a:pt x="618804" y="2386169"/>
                  </a:lnTo>
                  <a:lnTo>
                    <a:pt x="426100" y="1964274"/>
                  </a:lnTo>
                  <a:lnTo>
                    <a:pt x="96907" y="1937844"/>
                  </a:lnTo>
                  <a:lnTo>
                    <a:pt x="7657" y="1925911"/>
                  </a:lnTo>
                  <a:lnTo>
                    <a:pt x="94540" y="109827"/>
                  </a:lnTo>
                  <a:cubicBezTo>
                    <a:pt x="167026" y="48781"/>
                    <a:pt x="257362" y="7657"/>
                    <a:pt x="359138" y="7657"/>
                  </a:cubicBezTo>
                </a:path>
              </a:pathLst>
            </a:custGeom>
            <a:solidFill>
              <a:srgbClr val="000446"/>
            </a:solidFill>
            <a:ln w="986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EBFFEF5-E380-4117-9570-73C94AD8E7E4}"/>
                </a:ext>
              </a:extLst>
            </p:cNvPr>
            <p:cNvSpPr/>
            <p:nvPr/>
          </p:nvSpPr>
          <p:spPr>
            <a:xfrm>
              <a:off x="16987287" y="8688125"/>
              <a:ext cx="305756" cy="1321659"/>
            </a:xfrm>
            <a:custGeom>
              <a:avLst/>
              <a:gdLst>
                <a:gd name="connsiteX0" fmla="*/ 130833 w 305721"/>
                <a:gd name="connsiteY0" fmla="*/ 7657 h 1321505"/>
                <a:gd name="connsiteX1" fmla="*/ 217519 w 305721"/>
                <a:gd name="connsiteY1" fmla="*/ 7657 h 1321505"/>
                <a:gd name="connsiteX2" fmla="*/ 228762 w 305721"/>
                <a:gd name="connsiteY2" fmla="*/ 135764 h 1321505"/>
                <a:gd name="connsiteX3" fmla="*/ 302529 w 305721"/>
                <a:gd name="connsiteY3" fmla="*/ 1315159 h 1321505"/>
                <a:gd name="connsiteX4" fmla="*/ 7657 w 305721"/>
                <a:gd name="connsiteY4" fmla="*/ 381524 h 1321505"/>
                <a:gd name="connsiteX5" fmla="*/ 105981 w 305721"/>
                <a:gd name="connsiteY5" fmla="*/ 283201 h 1321505"/>
                <a:gd name="connsiteX6" fmla="*/ 32312 w 305721"/>
                <a:gd name="connsiteY6" fmla="*/ 209531 h 1321505"/>
                <a:gd name="connsiteX7" fmla="*/ 105882 w 305721"/>
                <a:gd name="connsiteY7" fmla="*/ 8544 h 1321505"/>
                <a:gd name="connsiteX8" fmla="*/ 130833 w 305721"/>
                <a:gd name="connsiteY8" fmla="*/ 7657 h 132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721" h="1321505">
                  <a:moveTo>
                    <a:pt x="130833" y="7657"/>
                  </a:moveTo>
                  <a:lnTo>
                    <a:pt x="217519" y="7657"/>
                  </a:lnTo>
                  <a:lnTo>
                    <a:pt x="228762" y="135764"/>
                  </a:lnTo>
                  <a:lnTo>
                    <a:pt x="302529" y="1315159"/>
                  </a:lnTo>
                  <a:lnTo>
                    <a:pt x="7657" y="381524"/>
                  </a:lnTo>
                  <a:lnTo>
                    <a:pt x="105981" y="283201"/>
                  </a:lnTo>
                  <a:lnTo>
                    <a:pt x="32312" y="209531"/>
                  </a:lnTo>
                  <a:lnTo>
                    <a:pt x="105882" y="8544"/>
                  </a:lnTo>
                  <a:cubicBezTo>
                    <a:pt x="114067" y="7952"/>
                    <a:pt x="122352" y="7657"/>
                    <a:pt x="130833" y="7657"/>
                  </a:cubicBezTo>
                </a:path>
              </a:pathLst>
            </a:custGeom>
            <a:solidFill>
              <a:srgbClr val="464878"/>
            </a:solidFill>
            <a:ln w="986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D397E03-34A5-4CE0-83C6-F36C3AE02C7B}"/>
                </a:ext>
              </a:extLst>
            </p:cNvPr>
            <p:cNvSpPr/>
            <p:nvPr/>
          </p:nvSpPr>
          <p:spPr>
            <a:xfrm>
              <a:off x="17677437" y="8769530"/>
              <a:ext cx="720008" cy="1814815"/>
            </a:xfrm>
            <a:custGeom>
              <a:avLst/>
              <a:gdLst>
                <a:gd name="connsiteX0" fmla="*/ 30115 w 719924"/>
                <a:gd name="connsiteY0" fmla="*/ 398355 h 1814604"/>
                <a:gd name="connsiteX1" fmla="*/ 128044 w 719924"/>
                <a:gd name="connsiteY1" fmla="*/ 31884 h 1814604"/>
                <a:gd name="connsiteX2" fmla="*/ 273804 w 719924"/>
                <a:gd name="connsiteY2" fmla="*/ 20937 h 1814604"/>
                <a:gd name="connsiteX3" fmla="*/ 307533 w 719924"/>
                <a:gd name="connsiteY3" fmla="*/ 1781301 h 1814604"/>
                <a:gd name="connsiteX4" fmla="*/ 30115 w 719924"/>
                <a:gd name="connsiteY4" fmla="*/ 398355 h 181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924" h="1814604">
                  <a:moveTo>
                    <a:pt x="30115" y="398355"/>
                  </a:moveTo>
                  <a:cubicBezTo>
                    <a:pt x="-21660" y="290564"/>
                    <a:pt x="18181" y="79321"/>
                    <a:pt x="128044" y="31884"/>
                  </a:cubicBezTo>
                  <a:cubicBezTo>
                    <a:pt x="157137" y="19359"/>
                    <a:pt x="220352" y="-9043"/>
                    <a:pt x="273804" y="20937"/>
                  </a:cubicBezTo>
                  <a:cubicBezTo>
                    <a:pt x="576863" y="190860"/>
                    <a:pt x="1076570" y="2049646"/>
                    <a:pt x="307533" y="1781301"/>
                  </a:cubicBezTo>
                  <a:cubicBezTo>
                    <a:pt x="189780" y="1740275"/>
                    <a:pt x="133074" y="612656"/>
                    <a:pt x="30115" y="398355"/>
                  </a:cubicBezTo>
                </a:path>
              </a:pathLst>
            </a:custGeom>
            <a:solidFill>
              <a:srgbClr val="000446"/>
            </a:solidFill>
            <a:ln w="986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6777916-76FD-445A-99C0-06DB192C8A4A}"/>
                </a:ext>
              </a:extLst>
            </p:cNvPr>
            <p:cNvSpPr/>
            <p:nvPr/>
          </p:nvSpPr>
          <p:spPr>
            <a:xfrm>
              <a:off x="17282095" y="8686093"/>
              <a:ext cx="424114" cy="1321659"/>
            </a:xfrm>
            <a:custGeom>
              <a:avLst/>
              <a:gdLst>
                <a:gd name="connsiteX0" fmla="*/ 260716 w 424065"/>
                <a:gd name="connsiteY0" fmla="*/ 9688 h 1321505"/>
                <a:gd name="connsiteX1" fmla="*/ 233103 w 424065"/>
                <a:gd name="connsiteY1" fmla="*/ 125566 h 1321505"/>
                <a:gd name="connsiteX2" fmla="*/ 7657 w 424065"/>
                <a:gd name="connsiteY2" fmla="*/ 1317190 h 1321505"/>
                <a:gd name="connsiteX3" fmla="*/ 421072 w 424065"/>
                <a:gd name="connsiteY3" fmla="*/ 397461 h 1321505"/>
                <a:gd name="connsiteX4" fmla="*/ 336160 w 424065"/>
                <a:gd name="connsiteY4" fmla="*/ 287401 h 1321505"/>
                <a:gd name="connsiteX5" fmla="*/ 418705 w 424065"/>
                <a:gd name="connsiteY5" fmla="*/ 223693 h 1321505"/>
                <a:gd name="connsiteX6" fmla="*/ 369099 w 424065"/>
                <a:gd name="connsiteY6" fmla="*/ 9787 h 1321505"/>
                <a:gd name="connsiteX7" fmla="*/ 260716 w 424065"/>
                <a:gd name="connsiteY7" fmla="*/ 9688 h 132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065" h="1321505">
                  <a:moveTo>
                    <a:pt x="260716" y="9688"/>
                  </a:moveTo>
                  <a:lnTo>
                    <a:pt x="233103" y="125566"/>
                  </a:lnTo>
                  <a:lnTo>
                    <a:pt x="7657" y="1317190"/>
                  </a:lnTo>
                  <a:lnTo>
                    <a:pt x="421072" y="397461"/>
                  </a:lnTo>
                  <a:lnTo>
                    <a:pt x="336160" y="287401"/>
                  </a:lnTo>
                  <a:lnTo>
                    <a:pt x="418705" y="223693"/>
                  </a:lnTo>
                  <a:lnTo>
                    <a:pt x="369099" y="9787"/>
                  </a:lnTo>
                  <a:cubicBezTo>
                    <a:pt x="344937" y="5053"/>
                    <a:pt x="285963" y="9688"/>
                    <a:pt x="260716" y="9688"/>
                  </a:cubicBezTo>
                </a:path>
              </a:pathLst>
            </a:custGeom>
            <a:solidFill>
              <a:srgbClr val="464878"/>
            </a:solidFill>
            <a:ln w="986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27E5BB8-00AD-440A-8AAA-5D3FE2784646}"/>
                </a:ext>
              </a:extLst>
            </p:cNvPr>
            <p:cNvSpPr/>
            <p:nvPr/>
          </p:nvSpPr>
          <p:spPr>
            <a:xfrm>
              <a:off x="17156136" y="8685231"/>
              <a:ext cx="414251" cy="1321659"/>
            </a:xfrm>
            <a:custGeom>
              <a:avLst/>
              <a:gdLst>
                <a:gd name="connsiteX0" fmla="*/ 13681 w 414203"/>
                <a:gd name="connsiteY0" fmla="*/ 10550 h 1321505"/>
                <a:gd name="connsiteX1" fmla="*/ 133602 w 414203"/>
                <a:gd name="connsiteY1" fmla="*/ 1318052 h 1321505"/>
                <a:gd name="connsiteX2" fmla="*/ 410033 w 414203"/>
                <a:gd name="connsiteY2" fmla="*/ 10550 h 1321505"/>
                <a:gd name="connsiteX3" fmla="*/ 173543 w 414203"/>
                <a:gd name="connsiteY3" fmla="*/ 10550 h 1321505"/>
                <a:gd name="connsiteX4" fmla="*/ 13681 w 414203"/>
                <a:gd name="connsiteY4" fmla="*/ 10550 h 132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203" h="1321505">
                  <a:moveTo>
                    <a:pt x="13681" y="10550"/>
                  </a:moveTo>
                  <a:cubicBezTo>
                    <a:pt x="-20935" y="270512"/>
                    <a:pt x="103622" y="1033829"/>
                    <a:pt x="133602" y="1318052"/>
                  </a:cubicBezTo>
                  <a:cubicBezTo>
                    <a:pt x="142675" y="1295665"/>
                    <a:pt x="386364" y="210945"/>
                    <a:pt x="410033" y="10550"/>
                  </a:cubicBezTo>
                  <a:lnTo>
                    <a:pt x="173543" y="10550"/>
                  </a:lnTo>
                  <a:cubicBezTo>
                    <a:pt x="120091" y="10550"/>
                    <a:pt x="59342" y="4041"/>
                    <a:pt x="13681" y="10550"/>
                  </a:cubicBezTo>
                </a:path>
              </a:pathLst>
            </a:custGeom>
            <a:solidFill>
              <a:srgbClr val="FFFFFF"/>
            </a:solidFill>
            <a:ln w="986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2DE601E-65B0-443A-9788-448195F1D18E}"/>
                </a:ext>
              </a:extLst>
            </p:cNvPr>
            <p:cNvSpPr/>
            <p:nvPr/>
          </p:nvSpPr>
          <p:spPr>
            <a:xfrm>
              <a:off x="17218872" y="8880555"/>
              <a:ext cx="197263" cy="1124396"/>
            </a:xfrm>
            <a:custGeom>
              <a:avLst/>
              <a:gdLst>
                <a:gd name="connsiteX0" fmla="*/ 7657 w 197239"/>
                <a:gd name="connsiteY0" fmla="*/ 629159 h 1124265"/>
                <a:gd name="connsiteX1" fmla="*/ 70970 w 197239"/>
                <a:gd name="connsiteY1" fmla="*/ 1122751 h 1124265"/>
                <a:gd name="connsiteX2" fmla="*/ 75113 w 197239"/>
                <a:gd name="connsiteY2" fmla="*/ 1108254 h 1124265"/>
                <a:gd name="connsiteX3" fmla="*/ 92075 w 197239"/>
                <a:gd name="connsiteY3" fmla="*/ 1049674 h 1124265"/>
                <a:gd name="connsiteX4" fmla="*/ 192864 w 197239"/>
                <a:gd name="connsiteY4" fmla="*/ 602926 h 1124265"/>
                <a:gd name="connsiteX5" fmla="*/ 144836 w 197239"/>
                <a:gd name="connsiteY5" fmla="*/ 154008 h 1124265"/>
                <a:gd name="connsiteX6" fmla="*/ 179256 w 197239"/>
                <a:gd name="connsiteY6" fmla="*/ 81819 h 1124265"/>
                <a:gd name="connsiteX7" fmla="*/ 114659 w 197239"/>
                <a:gd name="connsiteY7" fmla="*/ 7657 h 1124265"/>
                <a:gd name="connsiteX8" fmla="*/ 50556 w 197239"/>
                <a:gd name="connsiteY8" fmla="*/ 83101 h 1124265"/>
                <a:gd name="connsiteX9" fmla="*/ 86355 w 197239"/>
                <a:gd name="connsiteY9" fmla="*/ 152628 h 1124265"/>
                <a:gd name="connsiteX10" fmla="*/ 7657 w 197239"/>
                <a:gd name="connsiteY10" fmla="*/ 629159 h 112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39" h="1124265">
                  <a:moveTo>
                    <a:pt x="7657" y="629159"/>
                  </a:moveTo>
                  <a:cubicBezTo>
                    <a:pt x="33100" y="827680"/>
                    <a:pt x="59235" y="1011705"/>
                    <a:pt x="70970" y="1122751"/>
                  </a:cubicBezTo>
                  <a:lnTo>
                    <a:pt x="75113" y="1108254"/>
                  </a:lnTo>
                  <a:lnTo>
                    <a:pt x="92075" y="1049674"/>
                  </a:lnTo>
                  <a:cubicBezTo>
                    <a:pt x="114955" y="957464"/>
                    <a:pt x="152924" y="788232"/>
                    <a:pt x="192864" y="602926"/>
                  </a:cubicBezTo>
                  <a:lnTo>
                    <a:pt x="144836" y="154008"/>
                  </a:lnTo>
                  <a:lnTo>
                    <a:pt x="179256" y="81819"/>
                  </a:lnTo>
                  <a:lnTo>
                    <a:pt x="114659" y="7657"/>
                  </a:lnTo>
                  <a:lnTo>
                    <a:pt x="50556" y="83101"/>
                  </a:lnTo>
                  <a:lnTo>
                    <a:pt x="86355" y="152628"/>
                  </a:lnTo>
                  <a:lnTo>
                    <a:pt x="7657" y="629159"/>
                  </a:lnTo>
                  <a:close/>
                </a:path>
              </a:pathLst>
            </a:custGeom>
            <a:solidFill>
              <a:srgbClr val="FF0066"/>
            </a:solidFill>
            <a:ln w="986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8DD9926-A171-4B6A-B44C-775ABF568632}"/>
                </a:ext>
              </a:extLst>
            </p:cNvPr>
            <p:cNvSpPr/>
            <p:nvPr/>
          </p:nvSpPr>
          <p:spPr>
            <a:xfrm>
              <a:off x="17021850" y="8090124"/>
              <a:ext cx="542472" cy="789050"/>
            </a:xfrm>
            <a:custGeom>
              <a:avLst/>
              <a:gdLst>
                <a:gd name="connsiteX0" fmla="*/ 9291 w 542408"/>
                <a:gd name="connsiteY0" fmla="*/ 346909 h 788958"/>
                <a:gd name="connsiteX1" fmla="*/ 226156 w 542408"/>
                <a:gd name="connsiteY1" fmla="*/ 553912 h 788958"/>
                <a:gd name="connsiteX2" fmla="*/ 226156 w 542408"/>
                <a:gd name="connsiteY2" fmla="*/ 609731 h 788958"/>
                <a:gd name="connsiteX3" fmla="*/ 221225 w 542408"/>
                <a:gd name="connsiteY3" fmla="*/ 616634 h 788958"/>
                <a:gd name="connsiteX4" fmla="*/ 312646 w 542408"/>
                <a:gd name="connsiteY4" fmla="*/ 788233 h 788958"/>
                <a:gd name="connsiteX5" fmla="*/ 496078 w 542408"/>
                <a:gd name="connsiteY5" fmla="*/ 605589 h 788958"/>
                <a:gd name="connsiteX6" fmla="*/ 489964 w 542408"/>
                <a:gd name="connsiteY6" fmla="*/ 605589 h 788958"/>
                <a:gd name="connsiteX7" fmla="*/ 489964 w 542408"/>
                <a:gd name="connsiteY7" fmla="*/ 395824 h 788958"/>
                <a:gd name="connsiteX8" fmla="*/ 510871 w 542408"/>
                <a:gd name="connsiteY8" fmla="*/ 386653 h 788958"/>
                <a:gd name="connsiteX9" fmla="*/ 534343 w 542408"/>
                <a:gd name="connsiteY9" fmla="*/ 310519 h 788958"/>
                <a:gd name="connsiteX10" fmla="*/ 484047 w 542408"/>
                <a:gd name="connsiteY10" fmla="*/ 300065 h 788958"/>
                <a:gd name="connsiteX11" fmla="*/ 484047 w 542408"/>
                <a:gd name="connsiteY11" fmla="*/ 300065 h 788958"/>
                <a:gd name="connsiteX12" fmla="*/ 472508 w 542408"/>
                <a:gd name="connsiteY12" fmla="*/ 69196 h 788958"/>
                <a:gd name="connsiteX13" fmla="*/ 170830 w 542408"/>
                <a:gd name="connsiteY13" fmla="*/ 20083 h 788958"/>
                <a:gd name="connsiteX14" fmla="*/ 49922 w 542408"/>
                <a:gd name="connsiteY14" fmla="*/ 7657 h 788958"/>
                <a:gd name="connsiteX15" fmla="*/ 9291 w 542408"/>
                <a:gd name="connsiteY15" fmla="*/ 346909 h 7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2408" h="788958">
                  <a:moveTo>
                    <a:pt x="9291" y="346909"/>
                  </a:moveTo>
                  <a:cubicBezTo>
                    <a:pt x="-9052" y="469000"/>
                    <a:pt x="131086" y="561999"/>
                    <a:pt x="226156" y="553912"/>
                  </a:cubicBezTo>
                  <a:lnTo>
                    <a:pt x="226156" y="609731"/>
                  </a:lnTo>
                  <a:lnTo>
                    <a:pt x="221225" y="616634"/>
                  </a:lnTo>
                  <a:cubicBezTo>
                    <a:pt x="187990" y="703025"/>
                    <a:pt x="281580" y="758548"/>
                    <a:pt x="312646" y="788233"/>
                  </a:cubicBezTo>
                  <a:cubicBezTo>
                    <a:pt x="340950" y="766438"/>
                    <a:pt x="492627" y="725215"/>
                    <a:pt x="496078" y="605589"/>
                  </a:cubicBezTo>
                  <a:lnTo>
                    <a:pt x="489964" y="605589"/>
                  </a:lnTo>
                  <a:lnTo>
                    <a:pt x="489964" y="395824"/>
                  </a:lnTo>
                  <a:cubicBezTo>
                    <a:pt x="496769" y="393754"/>
                    <a:pt x="504166" y="390795"/>
                    <a:pt x="510871" y="386653"/>
                  </a:cubicBezTo>
                  <a:cubicBezTo>
                    <a:pt x="531877" y="373931"/>
                    <a:pt x="540064" y="342668"/>
                    <a:pt x="534343" y="310519"/>
                  </a:cubicBezTo>
                  <a:cubicBezTo>
                    <a:pt x="528722" y="278270"/>
                    <a:pt x="484047" y="300065"/>
                    <a:pt x="484047" y="300065"/>
                  </a:cubicBezTo>
                  <a:lnTo>
                    <a:pt x="484047" y="300065"/>
                  </a:lnTo>
                  <a:cubicBezTo>
                    <a:pt x="522904" y="204600"/>
                    <a:pt x="572509" y="122253"/>
                    <a:pt x="472508" y="69196"/>
                  </a:cubicBezTo>
                  <a:cubicBezTo>
                    <a:pt x="372509" y="16138"/>
                    <a:pt x="170830" y="20083"/>
                    <a:pt x="170830" y="20083"/>
                  </a:cubicBezTo>
                  <a:lnTo>
                    <a:pt x="49922" y="7657"/>
                  </a:lnTo>
                  <a:cubicBezTo>
                    <a:pt x="82764" y="59531"/>
                    <a:pt x="21421" y="266041"/>
                    <a:pt x="9291" y="346909"/>
                  </a:cubicBezTo>
                </a:path>
              </a:pathLst>
            </a:custGeom>
            <a:solidFill>
              <a:srgbClr val="F9C4C7"/>
            </a:solidFill>
            <a:ln w="986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085A051-5CDB-4940-BAF0-F955692A4F9A}"/>
                </a:ext>
              </a:extLst>
            </p:cNvPr>
            <p:cNvSpPr/>
            <p:nvPr/>
          </p:nvSpPr>
          <p:spPr>
            <a:xfrm>
              <a:off x="17240374" y="8543236"/>
              <a:ext cx="187400" cy="177537"/>
            </a:xfrm>
            <a:custGeom>
              <a:avLst/>
              <a:gdLst>
                <a:gd name="connsiteX0" fmla="*/ 186356 w 187377"/>
                <a:gd name="connsiteY0" fmla="*/ 7657 h 177515"/>
                <a:gd name="connsiteX1" fmla="*/ 7657 w 187377"/>
                <a:gd name="connsiteY1" fmla="*/ 176888 h 177515"/>
                <a:gd name="connsiteX2" fmla="*/ 7657 w 187377"/>
                <a:gd name="connsiteY2" fmla="*/ 99373 h 177515"/>
                <a:gd name="connsiteX3" fmla="*/ 186356 w 187377"/>
                <a:gd name="connsiteY3" fmla="*/ 7657 h 177515"/>
              </a:gdLst>
              <a:ahLst/>
              <a:cxnLst>
                <a:cxn ang="0">
                  <a:pos x="connsiteX0" y="connsiteY0"/>
                </a:cxn>
                <a:cxn ang="0">
                  <a:pos x="connsiteX1" y="connsiteY1"/>
                </a:cxn>
                <a:cxn ang="0">
                  <a:pos x="connsiteX2" y="connsiteY2"/>
                </a:cxn>
                <a:cxn ang="0">
                  <a:pos x="connsiteX3" y="connsiteY3"/>
                </a:cxn>
              </a:cxnLst>
              <a:rect l="l" t="t" r="r" b="b"/>
              <a:pathLst>
                <a:path w="187377" h="177515">
                  <a:moveTo>
                    <a:pt x="186356" y="7657"/>
                  </a:moveTo>
                  <a:cubicBezTo>
                    <a:pt x="143851" y="121464"/>
                    <a:pt x="103516" y="163772"/>
                    <a:pt x="7657" y="176888"/>
                  </a:cubicBezTo>
                  <a:lnTo>
                    <a:pt x="7657" y="99373"/>
                  </a:lnTo>
                  <a:cubicBezTo>
                    <a:pt x="44246" y="95724"/>
                    <a:pt x="133989" y="64561"/>
                    <a:pt x="186356" y="7657"/>
                  </a:cubicBezTo>
                </a:path>
              </a:pathLst>
            </a:custGeom>
            <a:solidFill>
              <a:srgbClr val="F28085"/>
            </a:solidFill>
            <a:ln w="986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2197DE9-4D59-4F1E-8B4A-20973C804C3E}"/>
                </a:ext>
              </a:extLst>
            </p:cNvPr>
            <p:cNvSpPr/>
            <p:nvPr/>
          </p:nvSpPr>
          <p:spPr>
            <a:xfrm>
              <a:off x="16803537" y="10610153"/>
              <a:ext cx="641103" cy="2475643"/>
            </a:xfrm>
            <a:custGeom>
              <a:avLst/>
              <a:gdLst>
                <a:gd name="connsiteX0" fmla="*/ 7657 w 641028"/>
                <a:gd name="connsiteY0" fmla="*/ 10122 h 2475357"/>
                <a:gd name="connsiteX1" fmla="*/ 636457 w 641028"/>
                <a:gd name="connsiteY1" fmla="*/ 7657 h 2475357"/>
                <a:gd name="connsiteX2" fmla="*/ 521565 w 641028"/>
                <a:gd name="connsiteY2" fmla="*/ 2459740 h 2475357"/>
                <a:gd name="connsiteX3" fmla="*/ 123731 w 641028"/>
                <a:gd name="connsiteY3" fmla="*/ 2472659 h 2475357"/>
              </a:gdLst>
              <a:ahLst/>
              <a:cxnLst>
                <a:cxn ang="0">
                  <a:pos x="connsiteX0" y="connsiteY0"/>
                </a:cxn>
                <a:cxn ang="0">
                  <a:pos x="connsiteX1" y="connsiteY1"/>
                </a:cxn>
                <a:cxn ang="0">
                  <a:pos x="connsiteX2" y="connsiteY2"/>
                </a:cxn>
                <a:cxn ang="0">
                  <a:pos x="connsiteX3" y="connsiteY3"/>
                </a:cxn>
              </a:cxnLst>
              <a:rect l="l" t="t" r="r" b="b"/>
              <a:pathLst>
                <a:path w="641028" h="2475357">
                  <a:moveTo>
                    <a:pt x="7657" y="10122"/>
                  </a:moveTo>
                  <a:lnTo>
                    <a:pt x="636457" y="7657"/>
                  </a:lnTo>
                  <a:lnTo>
                    <a:pt x="521565" y="2459740"/>
                  </a:lnTo>
                  <a:lnTo>
                    <a:pt x="123731" y="2472659"/>
                  </a:lnTo>
                  <a:close/>
                </a:path>
              </a:pathLst>
            </a:custGeom>
            <a:solidFill>
              <a:srgbClr val="000446"/>
            </a:solidFill>
            <a:ln w="986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6BFF9730-CE66-4666-901D-FB8C986E66EB}"/>
                </a:ext>
              </a:extLst>
            </p:cNvPr>
            <p:cNvSpPr/>
            <p:nvPr/>
          </p:nvSpPr>
          <p:spPr>
            <a:xfrm>
              <a:off x="17658269" y="12924962"/>
              <a:ext cx="463567" cy="473430"/>
            </a:xfrm>
            <a:custGeom>
              <a:avLst/>
              <a:gdLst>
                <a:gd name="connsiteX0" fmla="*/ 7959 w 463513"/>
                <a:gd name="connsiteY0" fmla="*/ 403089 h 473375"/>
                <a:gd name="connsiteX1" fmla="*/ 424529 w 463513"/>
                <a:gd name="connsiteY1" fmla="*/ 438592 h 473375"/>
                <a:gd name="connsiteX2" fmla="*/ 457271 w 463513"/>
                <a:gd name="connsiteY2" fmla="*/ 377644 h 473375"/>
                <a:gd name="connsiteX3" fmla="*/ 430052 w 463513"/>
                <a:gd name="connsiteY3" fmla="*/ 236125 h 473375"/>
                <a:gd name="connsiteX4" fmla="*/ 394745 w 463513"/>
                <a:gd name="connsiteY4" fmla="*/ 118866 h 473375"/>
                <a:gd name="connsiteX5" fmla="*/ 282713 w 463513"/>
                <a:gd name="connsiteY5" fmla="*/ 10779 h 473375"/>
                <a:gd name="connsiteX6" fmla="*/ 104310 w 463513"/>
                <a:gd name="connsiteY6" fmla="*/ 213246 h 473375"/>
                <a:gd name="connsiteX7" fmla="*/ 8353 w 463513"/>
                <a:gd name="connsiteY7" fmla="*/ 379025 h 473375"/>
                <a:gd name="connsiteX8" fmla="*/ 7959 w 463513"/>
                <a:gd name="connsiteY8" fmla="*/ 403089 h 47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3513" h="473375">
                  <a:moveTo>
                    <a:pt x="7959" y="403089"/>
                  </a:moveTo>
                  <a:cubicBezTo>
                    <a:pt x="13581" y="502991"/>
                    <a:pt x="367921" y="468573"/>
                    <a:pt x="424529" y="438592"/>
                  </a:cubicBezTo>
                  <a:cubicBezTo>
                    <a:pt x="446422" y="427053"/>
                    <a:pt x="455495" y="404666"/>
                    <a:pt x="457271" y="377644"/>
                  </a:cubicBezTo>
                  <a:cubicBezTo>
                    <a:pt x="460032" y="334548"/>
                    <a:pt x="443956" y="279321"/>
                    <a:pt x="430052" y="236125"/>
                  </a:cubicBezTo>
                  <a:cubicBezTo>
                    <a:pt x="407369" y="165710"/>
                    <a:pt x="410525" y="166993"/>
                    <a:pt x="394745" y="118866"/>
                  </a:cubicBezTo>
                  <a:cubicBezTo>
                    <a:pt x="394745" y="118866"/>
                    <a:pt x="398789" y="40661"/>
                    <a:pt x="282713" y="10779"/>
                  </a:cubicBezTo>
                  <a:cubicBezTo>
                    <a:pt x="166638" y="-19202"/>
                    <a:pt x="124133" y="175671"/>
                    <a:pt x="104310" y="213246"/>
                  </a:cubicBezTo>
                  <a:cubicBezTo>
                    <a:pt x="86165" y="247565"/>
                    <a:pt x="15651" y="294509"/>
                    <a:pt x="8353" y="379025"/>
                  </a:cubicBezTo>
                  <a:cubicBezTo>
                    <a:pt x="7564" y="386718"/>
                    <a:pt x="7465" y="394705"/>
                    <a:pt x="7959" y="403089"/>
                  </a:cubicBezTo>
                </a:path>
              </a:pathLst>
            </a:custGeom>
            <a:solidFill>
              <a:srgbClr val="663300"/>
            </a:solidFill>
            <a:ln w="986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E548E26-9461-4987-8710-797A6F435720}"/>
                </a:ext>
              </a:extLst>
            </p:cNvPr>
            <p:cNvSpPr/>
            <p:nvPr/>
          </p:nvSpPr>
          <p:spPr>
            <a:xfrm>
              <a:off x="17626121" y="9381404"/>
              <a:ext cx="276167" cy="59179"/>
            </a:xfrm>
            <a:custGeom>
              <a:avLst/>
              <a:gdLst>
                <a:gd name="connsiteX0" fmla="*/ 7656 w 276135"/>
                <a:gd name="connsiteY0" fmla="*/ 7657 h 59171"/>
                <a:gd name="connsiteX1" fmla="*/ 277974 w 276135"/>
                <a:gd name="connsiteY1" fmla="*/ 7657 h 59171"/>
                <a:gd name="connsiteX2" fmla="*/ 277974 w 276135"/>
                <a:gd name="connsiteY2" fmla="*/ 56769 h 59171"/>
                <a:gd name="connsiteX3" fmla="*/ 7656 w 276135"/>
                <a:gd name="connsiteY3" fmla="*/ 56769 h 59171"/>
              </a:gdLst>
              <a:ahLst/>
              <a:cxnLst>
                <a:cxn ang="0">
                  <a:pos x="connsiteX0" y="connsiteY0"/>
                </a:cxn>
                <a:cxn ang="0">
                  <a:pos x="connsiteX1" y="connsiteY1"/>
                </a:cxn>
                <a:cxn ang="0">
                  <a:pos x="connsiteX2" y="connsiteY2"/>
                </a:cxn>
                <a:cxn ang="0">
                  <a:pos x="connsiteX3" y="connsiteY3"/>
                </a:cxn>
              </a:cxnLst>
              <a:rect l="l" t="t" r="r" b="b"/>
              <a:pathLst>
                <a:path w="276135" h="59171">
                  <a:moveTo>
                    <a:pt x="7656" y="7657"/>
                  </a:moveTo>
                  <a:lnTo>
                    <a:pt x="277974" y="7657"/>
                  </a:lnTo>
                  <a:lnTo>
                    <a:pt x="277974" y="56769"/>
                  </a:lnTo>
                  <a:lnTo>
                    <a:pt x="7656" y="56769"/>
                  </a:lnTo>
                  <a:close/>
                </a:path>
              </a:pathLst>
            </a:custGeom>
            <a:solidFill>
              <a:srgbClr val="464878"/>
            </a:solidFill>
            <a:ln w="986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D07864D-237B-4DB6-AA1A-FF229AF83E30}"/>
                </a:ext>
              </a:extLst>
            </p:cNvPr>
            <p:cNvSpPr/>
            <p:nvPr/>
          </p:nvSpPr>
          <p:spPr>
            <a:xfrm>
              <a:off x="16922951" y="7718275"/>
              <a:ext cx="838365" cy="779187"/>
            </a:xfrm>
            <a:custGeom>
              <a:avLst/>
              <a:gdLst>
                <a:gd name="connsiteX0" fmla="*/ 13996 w 838268"/>
                <a:gd name="connsiteY0" fmla="*/ 176405 h 779096"/>
                <a:gd name="connsiteX1" fmla="*/ 168631 w 838268"/>
                <a:gd name="connsiteY1" fmla="*/ 444059 h 779096"/>
                <a:gd name="connsiteX2" fmla="*/ 504334 w 838268"/>
                <a:gd name="connsiteY2" fmla="*/ 510430 h 779096"/>
                <a:gd name="connsiteX3" fmla="*/ 514097 w 838268"/>
                <a:gd name="connsiteY3" fmla="*/ 678676 h 779096"/>
                <a:gd name="connsiteX4" fmla="*/ 534117 w 838268"/>
                <a:gd name="connsiteY4" fmla="*/ 700668 h 779096"/>
                <a:gd name="connsiteX5" fmla="*/ 595063 w 838268"/>
                <a:gd name="connsiteY5" fmla="*/ 680846 h 779096"/>
                <a:gd name="connsiteX6" fmla="*/ 596148 w 838268"/>
                <a:gd name="connsiteY6" fmla="*/ 755994 h 779096"/>
                <a:gd name="connsiteX7" fmla="*/ 572775 w 838268"/>
                <a:gd name="connsiteY7" fmla="*/ 773647 h 779096"/>
                <a:gd name="connsiteX8" fmla="*/ 670804 w 838268"/>
                <a:gd name="connsiteY8" fmla="*/ 749090 h 779096"/>
                <a:gd name="connsiteX9" fmla="*/ 827511 w 838268"/>
                <a:gd name="connsiteY9" fmla="*/ 432422 h 779096"/>
                <a:gd name="connsiteX10" fmla="*/ 478100 w 838268"/>
                <a:gd name="connsiteY10" fmla="*/ 128575 h 779096"/>
                <a:gd name="connsiteX11" fmla="*/ 268336 w 838268"/>
                <a:gd name="connsiteY11" fmla="*/ 19107 h 779096"/>
                <a:gd name="connsiteX12" fmla="*/ 13996 w 838268"/>
                <a:gd name="connsiteY12" fmla="*/ 176405 h 77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8268" h="779096">
                  <a:moveTo>
                    <a:pt x="13996" y="176405"/>
                  </a:moveTo>
                  <a:cubicBezTo>
                    <a:pt x="-11646" y="306485"/>
                    <a:pt x="40623" y="422659"/>
                    <a:pt x="168631" y="444059"/>
                  </a:cubicBezTo>
                  <a:cubicBezTo>
                    <a:pt x="263898" y="459937"/>
                    <a:pt x="429974" y="440608"/>
                    <a:pt x="504334" y="510430"/>
                  </a:cubicBezTo>
                  <a:cubicBezTo>
                    <a:pt x="541119" y="545046"/>
                    <a:pt x="540921" y="589425"/>
                    <a:pt x="514097" y="678676"/>
                  </a:cubicBezTo>
                  <a:cubicBezTo>
                    <a:pt x="506207" y="705008"/>
                    <a:pt x="494077" y="725027"/>
                    <a:pt x="534117" y="700668"/>
                  </a:cubicBezTo>
                  <a:cubicBezTo>
                    <a:pt x="552559" y="689425"/>
                    <a:pt x="583131" y="673252"/>
                    <a:pt x="595063" y="680846"/>
                  </a:cubicBezTo>
                  <a:cubicBezTo>
                    <a:pt x="621691" y="697710"/>
                    <a:pt x="613999" y="740510"/>
                    <a:pt x="596148" y="755994"/>
                  </a:cubicBezTo>
                  <a:cubicBezTo>
                    <a:pt x="588160" y="762897"/>
                    <a:pt x="572775" y="773647"/>
                    <a:pt x="572775" y="773647"/>
                  </a:cubicBezTo>
                  <a:cubicBezTo>
                    <a:pt x="572775" y="773647"/>
                    <a:pt x="623861" y="786862"/>
                    <a:pt x="670804" y="749090"/>
                  </a:cubicBezTo>
                  <a:cubicBezTo>
                    <a:pt x="717747" y="711221"/>
                    <a:pt x="854533" y="596723"/>
                    <a:pt x="827511" y="432422"/>
                  </a:cubicBezTo>
                  <a:cubicBezTo>
                    <a:pt x="788260" y="192875"/>
                    <a:pt x="689147" y="200369"/>
                    <a:pt x="478100" y="128575"/>
                  </a:cubicBezTo>
                  <a:cubicBezTo>
                    <a:pt x="356305" y="87154"/>
                    <a:pt x="346344" y="54807"/>
                    <a:pt x="268336" y="19107"/>
                  </a:cubicBezTo>
                  <a:cubicBezTo>
                    <a:pt x="168236" y="-26850"/>
                    <a:pt x="34212" y="73643"/>
                    <a:pt x="13996" y="176405"/>
                  </a:cubicBezTo>
                </a:path>
              </a:pathLst>
            </a:custGeom>
            <a:solidFill>
              <a:srgbClr val="000446"/>
            </a:solidFill>
            <a:ln w="986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C5D7268-F85B-4C54-BACD-3D8BD9362036}"/>
                </a:ext>
              </a:extLst>
            </p:cNvPr>
            <p:cNvSpPr/>
            <p:nvPr/>
          </p:nvSpPr>
          <p:spPr>
            <a:xfrm>
              <a:off x="17000898" y="9205348"/>
              <a:ext cx="1272343" cy="1272343"/>
            </a:xfrm>
            <a:custGeom>
              <a:avLst/>
              <a:gdLst>
                <a:gd name="connsiteX0" fmla="*/ 7657 w 1272195"/>
                <a:gd name="connsiteY0" fmla="*/ 640401 h 1272195"/>
                <a:gd name="connsiteX1" fmla="*/ 640401 w 1272195"/>
                <a:gd name="connsiteY1" fmla="*/ 7657 h 1272195"/>
                <a:gd name="connsiteX2" fmla="*/ 1273146 w 1272195"/>
                <a:gd name="connsiteY2" fmla="*/ 640401 h 1272195"/>
                <a:gd name="connsiteX3" fmla="*/ 640401 w 1272195"/>
                <a:gd name="connsiteY3" fmla="*/ 1273146 h 1272195"/>
                <a:gd name="connsiteX4" fmla="*/ 7657 w 1272195"/>
                <a:gd name="connsiteY4" fmla="*/ 640401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1"/>
                  </a:moveTo>
                  <a:cubicBezTo>
                    <a:pt x="7657" y="290991"/>
                    <a:pt x="290893" y="7657"/>
                    <a:pt x="640401" y="7657"/>
                  </a:cubicBezTo>
                  <a:cubicBezTo>
                    <a:pt x="989811" y="7657"/>
                    <a:pt x="1273146" y="290893"/>
                    <a:pt x="1273146" y="640401"/>
                  </a:cubicBezTo>
                  <a:cubicBezTo>
                    <a:pt x="1273146" y="989811"/>
                    <a:pt x="989910" y="1273146"/>
                    <a:pt x="640401" y="1273146"/>
                  </a:cubicBezTo>
                  <a:cubicBezTo>
                    <a:pt x="290893" y="1273146"/>
                    <a:pt x="7657" y="989910"/>
                    <a:pt x="7657" y="640401"/>
                  </a:cubicBezTo>
                </a:path>
              </a:pathLst>
            </a:custGeom>
            <a:solidFill>
              <a:srgbClr val="E58927"/>
            </a:solidFill>
            <a:ln w="986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0AA4FA0-F41C-47DE-A622-291F61BAD959}"/>
                </a:ext>
              </a:extLst>
            </p:cNvPr>
            <p:cNvSpPr/>
            <p:nvPr/>
          </p:nvSpPr>
          <p:spPr>
            <a:xfrm>
              <a:off x="16963418" y="9160569"/>
              <a:ext cx="1272343" cy="1272343"/>
            </a:xfrm>
            <a:custGeom>
              <a:avLst/>
              <a:gdLst>
                <a:gd name="connsiteX0" fmla="*/ 7657 w 1272195"/>
                <a:gd name="connsiteY0" fmla="*/ 640402 h 1272195"/>
                <a:gd name="connsiteX1" fmla="*/ 640402 w 1272195"/>
                <a:gd name="connsiteY1" fmla="*/ 7657 h 1272195"/>
                <a:gd name="connsiteX2" fmla="*/ 1273146 w 1272195"/>
                <a:gd name="connsiteY2" fmla="*/ 640402 h 1272195"/>
                <a:gd name="connsiteX3" fmla="*/ 640402 w 1272195"/>
                <a:gd name="connsiteY3" fmla="*/ 1273146 h 1272195"/>
                <a:gd name="connsiteX4" fmla="*/ 7657 w 1272195"/>
                <a:gd name="connsiteY4" fmla="*/ 640402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2"/>
                  </a:moveTo>
                  <a:cubicBezTo>
                    <a:pt x="7657" y="290992"/>
                    <a:pt x="290893" y="7657"/>
                    <a:pt x="640402" y="7657"/>
                  </a:cubicBezTo>
                  <a:cubicBezTo>
                    <a:pt x="989811" y="7657"/>
                    <a:pt x="1273146" y="290893"/>
                    <a:pt x="1273146" y="640402"/>
                  </a:cubicBezTo>
                  <a:cubicBezTo>
                    <a:pt x="1273146" y="989812"/>
                    <a:pt x="989910" y="1273146"/>
                    <a:pt x="640402" y="1273146"/>
                  </a:cubicBezTo>
                  <a:cubicBezTo>
                    <a:pt x="290893" y="1273048"/>
                    <a:pt x="7657" y="989812"/>
                    <a:pt x="7657" y="640402"/>
                  </a:cubicBezTo>
                </a:path>
              </a:pathLst>
            </a:custGeom>
            <a:solidFill>
              <a:srgbClr val="FFEF95"/>
            </a:solidFill>
            <a:ln w="986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1EF53E60-CDA8-442C-BD99-A44BF632F28F}"/>
                </a:ext>
              </a:extLst>
            </p:cNvPr>
            <p:cNvSpPr/>
            <p:nvPr/>
          </p:nvSpPr>
          <p:spPr>
            <a:xfrm>
              <a:off x="16983440" y="9181774"/>
              <a:ext cx="1272343" cy="1272343"/>
            </a:xfrm>
            <a:custGeom>
              <a:avLst/>
              <a:gdLst>
                <a:gd name="connsiteX0" fmla="*/ 7657 w 1272195"/>
                <a:gd name="connsiteY0" fmla="*/ 640401 h 1272195"/>
                <a:gd name="connsiteX1" fmla="*/ 640401 w 1272195"/>
                <a:gd name="connsiteY1" fmla="*/ 7657 h 1272195"/>
                <a:gd name="connsiteX2" fmla="*/ 1273146 w 1272195"/>
                <a:gd name="connsiteY2" fmla="*/ 640401 h 1272195"/>
                <a:gd name="connsiteX3" fmla="*/ 640401 w 1272195"/>
                <a:gd name="connsiteY3" fmla="*/ 1273146 h 1272195"/>
                <a:gd name="connsiteX4" fmla="*/ 7657 w 1272195"/>
                <a:gd name="connsiteY4" fmla="*/ 640401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1"/>
                  </a:moveTo>
                  <a:cubicBezTo>
                    <a:pt x="7657" y="290991"/>
                    <a:pt x="290893" y="7657"/>
                    <a:pt x="640401" y="7657"/>
                  </a:cubicBezTo>
                  <a:cubicBezTo>
                    <a:pt x="989811" y="7657"/>
                    <a:pt x="1273146" y="290893"/>
                    <a:pt x="1273146" y="640401"/>
                  </a:cubicBezTo>
                  <a:cubicBezTo>
                    <a:pt x="1273146" y="989812"/>
                    <a:pt x="989910" y="1273146"/>
                    <a:pt x="640401" y="1273146"/>
                  </a:cubicBezTo>
                  <a:cubicBezTo>
                    <a:pt x="290893" y="1273048"/>
                    <a:pt x="7657" y="989812"/>
                    <a:pt x="7657" y="640401"/>
                  </a:cubicBezTo>
                </a:path>
              </a:pathLst>
            </a:custGeom>
            <a:solidFill>
              <a:srgbClr val="FBCA0D"/>
            </a:solidFill>
            <a:ln w="986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61217A4E-4C3E-4138-A902-0B15C0E34904}"/>
                </a:ext>
              </a:extLst>
            </p:cNvPr>
            <p:cNvSpPr/>
            <p:nvPr/>
          </p:nvSpPr>
          <p:spPr>
            <a:xfrm>
              <a:off x="16983440" y="9809069"/>
              <a:ext cx="1272343" cy="650966"/>
            </a:xfrm>
            <a:custGeom>
              <a:avLst/>
              <a:gdLst>
                <a:gd name="connsiteX0" fmla="*/ 7657 w 1272195"/>
                <a:gd name="connsiteY0" fmla="*/ 13180 h 650890"/>
                <a:gd name="connsiteX1" fmla="*/ 7756 w 1272195"/>
                <a:gd name="connsiteY1" fmla="*/ 7657 h 650890"/>
                <a:gd name="connsiteX2" fmla="*/ 1273047 w 1272195"/>
                <a:gd name="connsiteY2" fmla="*/ 7657 h 650890"/>
                <a:gd name="connsiteX3" fmla="*/ 1273146 w 1272195"/>
                <a:gd name="connsiteY3" fmla="*/ 13180 h 650890"/>
                <a:gd name="connsiteX4" fmla="*/ 640401 w 1272195"/>
                <a:gd name="connsiteY4" fmla="*/ 645925 h 650890"/>
                <a:gd name="connsiteX5" fmla="*/ 7657 w 1272195"/>
                <a:gd name="connsiteY5" fmla="*/ 13180 h 6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195" h="650890">
                  <a:moveTo>
                    <a:pt x="7657" y="13180"/>
                  </a:moveTo>
                  <a:cubicBezTo>
                    <a:pt x="7657" y="11306"/>
                    <a:pt x="7756" y="9531"/>
                    <a:pt x="7756" y="7657"/>
                  </a:cubicBezTo>
                  <a:lnTo>
                    <a:pt x="1273047" y="7657"/>
                  </a:lnTo>
                  <a:cubicBezTo>
                    <a:pt x="1273047" y="9433"/>
                    <a:pt x="1273146" y="11306"/>
                    <a:pt x="1273146" y="13180"/>
                  </a:cubicBezTo>
                  <a:cubicBezTo>
                    <a:pt x="1273146" y="362590"/>
                    <a:pt x="989910" y="645925"/>
                    <a:pt x="640401" y="645925"/>
                  </a:cubicBezTo>
                  <a:cubicBezTo>
                    <a:pt x="290893" y="645826"/>
                    <a:pt x="7657" y="362590"/>
                    <a:pt x="7657" y="13180"/>
                  </a:cubicBezTo>
                </a:path>
              </a:pathLst>
            </a:custGeom>
            <a:solidFill>
              <a:srgbClr val="FFD915"/>
            </a:solidFill>
            <a:ln w="986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9DF295DA-99A9-4D08-AB9D-17CAE739A0F2}"/>
                </a:ext>
              </a:extLst>
            </p:cNvPr>
            <p:cNvSpPr/>
            <p:nvPr/>
          </p:nvSpPr>
          <p:spPr>
            <a:xfrm>
              <a:off x="17079210" y="9277545"/>
              <a:ext cx="1084944" cy="1084944"/>
            </a:xfrm>
            <a:custGeom>
              <a:avLst/>
              <a:gdLst>
                <a:gd name="connsiteX0" fmla="*/ 7657 w 1084817"/>
                <a:gd name="connsiteY0" fmla="*/ 544641 h 1084817"/>
                <a:gd name="connsiteX1" fmla="*/ 544641 w 1084817"/>
                <a:gd name="connsiteY1" fmla="*/ 7657 h 1084817"/>
                <a:gd name="connsiteX2" fmla="*/ 1081627 w 1084817"/>
                <a:gd name="connsiteY2" fmla="*/ 544641 h 1084817"/>
                <a:gd name="connsiteX3" fmla="*/ 544641 w 1084817"/>
                <a:gd name="connsiteY3" fmla="*/ 1081626 h 1084817"/>
                <a:gd name="connsiteX4" fmla="*/ 7657 w 1084817"/>
                <a:gd name="connsiteY4" fmla="*/ 544641 h 108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817" h="1084817">
                  <a:moveTo>
                    <a:pt x="7657" y="544641"/>
                  </a:moveTo>
                  <a:cubicBezTo>
                    <a:pt x="7657" y="248092"/>
                    <a:pt x="248092" y="7657"/>
                    <a:pt x="544641" y="7657"/>
                  </a:cubicBezTo>
                  <a:cubicBezTo>
                    <a:pt x="841192" y="7657"/>
                    <a:pt x="1081627" y="248092"/>
                    <a:pt x="1081627" y="544641"/>
                  </a:cubicBezTo>
                  <a:cubicBezTo>
                    <a:pt x="1081627" y="841191"/>
                    <a:pt x="841192" y="1081626"/>
                    <a:pt x="544641" y="1081626"/>
                  </a:cubicBezTo>
                  <a:cubicBezTo>
                    <a:pt x="248092" y="1081528"/>
                    <a:pt x="7657" y="841191"/>
                    <a:pt x="7657" y="544641"/>
                  </a:cubicBezTo>
                </a:path>
              </a:pathLst>
            </a:custGeom>
            <a:solidFill>
              <a:srgbClr val="F9AA28"/>
            </a:solidFill>
            <a:ln w="986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0DA364E4-BB29-405B-B943-2C5B041AE70A}"/>
                </a:ext>
              </a:extLst>
            </p:cNvPr>
            <p:cNvSpPr/>
            <p:nvPr/>
          </p:nvSpPr>
          <p:spPr>
            <a:xfrm>
              <a:off x="17163737" y="9356154"/>
              <a:ext cx="996175" cy="1006038"/>
            </a:xfrm>
            <a:custGeom>
              <a:avLst/>
              <a:gdLst>
                <a:gd name="connsiteX0" fmla="*/ 741092 w 996060"/>
                <a:gd name="connsiteY0" fmla="*/ 7657 h 1005922"/>
                <a:gd name="connsiteX1" fmla="*/ 895334 w 996060"/>
                <a:gd name="connsiteY1" fmla="*/ 372649 h 1005922"/>
                <a:gd name="connsiteX2" fmla="*/ 7657 w 996060"/>
                <a:gd name="connsiteY2" fmla="*/ 754603 h 1005922"/>
                <a:gd name="connsiteX3" fmla="*/ 460125 w 996060"/>
                <a:gd name="connsiteY3" fmla="*/ 1002336 h 1005922"/>
                <a:gd name="connsiteX4" fmla="*/ 997110 w 996060"/>
                <a:gd name="connsiteY4" fmla="*/ 465352 h 1005922"/>
                <a:gd name="connsiteX5" fmla="*/ 741092 w 996060"/>
                <a:gd name="connsiteY5" fmla="*/ 7657 h 100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060" h="1005922">
                  <a:moveTo>
                    <a:pt x="741092" y="7657"/>
                  </a:moveTo>
                  <a:cubicBezTo>
                    <a:pt x="848391" y="129058"/>
                    <a:pt x="895334" y="266140"/>
                    <a:pt x="895334" y="372649"/>
                  </a:cubicBezTo>
                  <a:cubicBezTo>
                    <a:pt x="895334" y="885669"/>
                    <a:pt x="407363" y="1000462"/>
                    <a:pt x="7657" y="754603"/>
                  </a:cubicBezTo>
                  <a:cubicBezTo>
                    <a:pt x="103121" y="903618"/>
                    <a:pt x="270085" y="1002336"/>
                    <a:pt x="460125" y="1002336"/>
                  </a:cubicBezTo>
                  <a:cubicBezTo>
                    <a:pt x="756675" y="1002336"/>
                    <a:pt x="997110" y="761901"/>
                    <a:pt x="997110" y="465352"/>
                  </a:cubicBezTo>
                  <a:cubicBezTo>
                    <a:pt x="997110" y="271761"/>
                    <a:pt x="894644" y="102135"/>
                    <a:pt x="741092" y="7657"/>
                  </a:cubicBezTo>
                </a:path>
              </a:pathLst>
            </a:custGeom>
            <a:solidFill>
              <a:srgbClr val="EC9B1A"/>
            </a:solidFill>
            <a:ln w="986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5B338248-8F7A-4EDE-A063-FB5EE7B9026F}"/>
                </a:ext>
              </a:extLst>
            </p:cNvPr>
            <p:cNvSpPr/>
            <p:nvPr/>
          </p:nvSpPr>
          <p:spPr>
            <a:xfrm>
              <a:off x="17137994" y="9336921"/>
              <a:ext cx="897544" cy="769324"/>
            </a:xfrm>
            <a:custGeom>
              <a:avLst/>
              <a:gdLst>
                <a:gd name="connsiteX0" fmla="*/ 42964 w 897440"/>
                <a:gd name="connsiteY0" fmla="*/ 534386 h 769234"/>
                <a:gd name="connsiteX1" fmla="*/ 516930 w 897440"/>
                <a:gd name="connsiteY1" fmla="*/ 60320 h 769234"/>
                <a:gd name="connsiteX2" fmla="*/ 892671 w 897440"/>
                <a:gd name="connsiteY2" fmla="*/ 245430 h 769234"/>
                <a:gd name="connsiteX3" fmla="*/ 481624 w 897440"/>
                <a:gd name="connsiteY3" fmla="*/ 7657 h 769234"/>
                <a:gd name="connsiteX4" fmla="*/ 7657 w 897440"/>
                <a:gd name="connsiteY4" fmla="*/ 481722 h 769234"/>
                <a:gd name="connsiteX5" fmla="*/ 105883 w 897440"/>
                <a:gd name="connsiteY5" fmla="*/ 770678 h 769234"/>
                <a:gd name="connsiteX6" fmla="*/ 42964 w 897440"/>
                <a:gd name="connsiteY6" fmla="*/ 534386 h 7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7440" h="769234">
                  <a:moveTo>
                    <a:pt x="42964" y="534386"/>
                  </a:moveTo>
                  <a:cubicBezTo>
                    <a:pt x="42964" y="272648"/>
                    <a:pt x="255194" y="60320"/>
                    <a:pt x="516930" y="60320"/>
                  </a:cubicBezTo>
                  <a:cubicBezTo>
                    <a:pt x="669988" y="60320"/>
                    <a:pt x="805985" y="132805"/>
                    <a:pt x="892671" y="245430"/>
                  </a:cubicBezTo>
                  <a:cubicBezTo>
                    <a:pt x="810817" y="103318"/>
                    <a:pt x="657463" y="7657"/>
                    <a:pt x="481624" y="7657"/>
                  </a:cubicBezTo>
                  <a:cubicBezTo>
                    <a:pt x="219887" y="7657"/>
                    <a:pt x="7657" y="219887"/>
                    <a:pt x="7657" y="481722"/>
                  </a:cubicBezTo>
                  <a:cubicBezTo>
                    <a:pt x="7657" y="590500"/>
                    <a:pt x="44246" y="690698"/>
                    <a:pt x="105883" y="770678"/>
                  </a:cubicBezTo>
                  <a:cubicBezTo>
                    <a:pt x="65843" y="701053"/>
                    <a:pt x="42964" y="620382"/>
                    <a:pt x="42964" y="534386"/>
                  </a:cubicBezTo>
                </a:path>
              </a:pathLst>
            </a:custGeom>
            <a:solidFill>
              <a:srgbClr val="FFD915"/>
            </a:solidFill>
            <a:ln w="986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A9D24FC-4A2A-4D0E-9128-3B2DA5052EF7}"/>
                </a:ext>
              </a:extLst>
            </p:cNvPr>
            <p:cNvSpPr/>
            <p:nvPr/>
          </p:nvSpPr>
          <p:spPr>
            <a:xfrm>
              <a:off x="17457329" y="9534444"/>
              <a:ext cx="374798" cy="690419"/>
            </a:xfrm>
            <a:custGeom>
              <a:avLst/>
              <a:gdLst>
                <a:gd name="connsiteX0" fmla="*/ 172682 w 374755"/>
                <a:gd name="connsiteY0" fmla="*/ 692607 h 690338"/>
                <a:gd name="connsiteX1" fmla="*/ 172682 w 374755"/>
                <a:gd name="connsiteY1" fmla="*/ 624559 h 690338"/>
                <a:gd name="connsiteX2" fmla="*/ 89645 w 374755"/>
                <a:gd name="connsiteY2" fmla="*/ 601680 h 690338"/>
                <a:gd name="connsiteX3" fmla="*/ 34418 w 374755"/>
                <a:gd name="connsiteY3" fmla="*/ 548523 h 690338"/>
                <a:gd name="connsiteX4" fmla="*/ 7396 w 374755"/>
                <a:gd name="connsiteY4" fmla="*/ 458878 h 690338"/>
                <a:gd name="connsiteX5" fmla="*/ 75838 w 374755"/>
                <a:gd name="connsiteY5" fmla="*/ 446058 h 690338"/>
                <a:gd name="connsiteX6" fmla="*/ 103846 w 374755"/>
                <a:gd name="connsiteY6" fmla="*/ 526630 h 690338"/>
                <a:gd name="connsiteX7" fmla="*/ 172682 w 374755"/>
                <a:gd name="connsiteY7" fmla="*/ 567064 h 690338"/>
                <a:gd name="connsiteX8" fmla="*/ 172682 w 374755"/>
                <a:gd name="connsiteY8" fmla="*/ 350397 h 690338"/>
                <a:gd name="connsiteX9" fmla="*/ 86785 w 374755"/>
                <a:gd name="connsiteY9" fmla="*/ 317852 h 690338"/>
                <a:gd name="connsiteX10" fmla="*/ 36686 w 374755"/>
                <a:gd name="connsiteY10" fmla="*/ 267556 h 690338"/>
                <a:gd name="connsiteX11" fmla="*/ 19132 w 374755"/>
                <a:gd name="connsiteY11" fmla="*/ 194577 h 690338"/>
                <a:gd name="connsiteX12" fmla="*/ 70512 w 374755"/>
                <a:gd name="connsiteY12" fmla="*/ 77022 h 690338"/>
                <a:gd name="connsiteX13" fmla="*/ 172585 w 374755"/>
                <a:gd name="connsiteY13" fmla="*/ 39942 h 690338"/>
                <a:gd name="connsiteX14" fmla="*/ 172585 w 374755"/>
                <a:gd name="connsiteY14" fmla="*/ 7396 h 690338"/>
                <a:gd name="connsiteX15" fmla="*/ 212722 w 374755"/>
                <a:gd name="connsiteY15" fmla="*/ 7396 h 690338"/>
                <a:gd name="connsiteX16" fmla="*/ 212722 w 374755"/>
                <a:gd name="connsiteY16" fmla="*/ 39942 h 690338"/>
                <a:gd name="connsiteX17" fmla="*/ 306905 w 374755"/>
                <a:gd name="connsiteY17" fmla="*/ 74754 h 690338"/>
                <a:gd name="connsiteX18" fmla="*/ 360652 w 374755"/>
                <a:gd name="connsiteY18" fmla="*/ 176431 h 690338"/>
                <a:gd name="connsiteX19" fmla="*/ 290336 w 374755"/>
                <a:gd name="connsiteY19" fmla="*/ 187082 h 690338"/>
                <a:gd name="connsiteX20" fmla="*/ 265188 w 374755"/>
                <a:gd name="connsiteY20" fmla="*/ 125642 h 690338"/>
                <a:gd name="connsiteX21" fmla="*/ 212821 w 374755"/>
                <a:gd name="connsiteY21" fmla="*/ 97436 h 690338"/>
                <a:gd name="connsiteX22" fmla="*/ 212821 w 374755"/>
                <a:gd name="connsiteY22" fmla="*/ 293690 h 690338"/>
                <a:gd name="connsiteX23" fmla="*/ 280869 w 374755"/>
                <a:gd name="connsiteY23" fmla="*/ 313710 h 690338"/>
                <a:gd name="connsiteX24" fmla="*/ 332644 w 374755"/>
                <a:gd name="connsiteY24" fmla="*/ 347734 h 690338"/>
                <a:gd name="connsiteX25" fmla="*/ 363513 w 374755"/>
                <a:gd name="connsiteY25" fmla="*/ 395367 h 690338"/>
                <a:gd name="connsiteX26" fmla="*/ 374262 w 374755"/>
                <a:gd name="connsiteY26" fmla="*/ 455131 h 690338"/>
                <a:gd name="connsiteX27" fmla="*/ 329192 w 374755"/>
                <a:gd name="connsiteY27" fmla="*/ 573080 h 690338"/>
                <a:gd name="connsiteX28" fmla="*/ 212722 w 374755"/>
                <a:gd name="connsiteY28" fmla="*/ 623770 h 690338"/>
                <a:gd name="connsiteX29" fmla="*/ 212722 w 374755"/>
                <a:gd name="connsiteY29" fmla="*/ 692607 h 690338"/>
                <a:gd name="connsiteX30" fmla="*/ 172682 w 374755"/>
                <a:gd name="connsiteY30" fmla="*/ 692607 h 690338"/>
                <a:gd name="connsiteX31" fmla="*/ 172682 w 374755"/>
                <a:gd name="connsiteY31" fmla="*/ 96549 h 690338"/>
                <a:gd name="connsiteX32" fmla="*/ 110059 w 374755"/>
                <a:gd name="connsiteY32" fmla="*/ 128304 h 690338"/>
                <a:gd name="connsiteX33" fmla="*/ 87180 w 374755"/>
                <a:gd name="connsiteY33" fmla="*/ 189153 h 690338"/>
                <a:gd name="connsiteX34" fmla="*/ 106607 w 374755"/>
                <a:gd name="connsiteY34" fmla="*/ 247437 h 690338"/>
                <a:gd name="connsiteX35" fmla="*/ 172585 w 374755"/>
                <a:gd name="connsiteY35" fmla="*/ 284913 h 690338"/>
                <a:gd name="connsiteX36" fmla="*/ 172585 w 374755"/>
                <a:gd name="connsiteY36" fmla="*/ 96549 h 690338"/>
                <a:gd name="connsiteX37" fmla="*/ 212821 w 374755"/>
                <a:gd name="connsiteY37" fmla="*/ 567064 h 690338"/>
                <a:gd name="connsiteX38" fmla="*/ 278404 w 374755"/>
                <a:gd name="connsiteY38" fmla="*/ 532646 h 690338"/>
                <a:gd name="connsiteX39" fmla="*/ 304341 w 374755"/>
                <a:gd name="connsiteY39" fmla="*/ 459667 h 690338"/>
                <a:gd name="connsiteX40" fmla="*/ 285997 w 374755"/>
                <a:gd name="connsiteY40" fmla="*/ 400101 h 690338"/>
                <a:gd name="connsiteX41" fmla="*/ 212821 w 374755"/>
                <a:gd name="connsiteY41" fmla="*/ 359864 h 690338"/>
                <a:gd name="connsiteX42" fmla="*/ 212821 w 374755"/>
                <a:gd name="connsiteY42" fmla="*/ 567064 h 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755" h="690338">
                  <a:moveTo>
                    <a:pt x="172682" y="692607"/>
                  </a:moveTo>
                  <a:lnTo>
                    <a:pt x="172682" y="624559"/>
                  </a:lnTo>
                  <a:cubicBezTo>
                    <a:pt x="138659" y="620319"/>
                    <a:pt x="110947" y="612626"/>
                    <a:pt x="89645" y="601680"/>
                  </a:cubicBezTo>
                  <a:cubicBezTo>
                    <a:pt x="68343" y="590733"/>
                    <a:pt x="49901" y="572982"/>
                    <a:pt x="34418" y="548523"/>
                  </a:cubicBezTo>
                  <a:cubicBezTo>
                    <a:pt x="18934" y="524066"/>
                    <a:pt x="9862" y="494184"/>
                    <a:pt x="7396" y="458878"/>
                  </a:cubicBezTo>
                  <a:lnTo>
                    <a:pt x="75838" y="446058"/>
                  </a:lnTo>
                  <a:cubicBezTo>
                    <a:pt x="81164" y="482645"/>
                    <a:pt x="90434" y="509470"/>
                    <a:pt x="103846" y="526630"/>
                  </a:cubicBezTo>
                  <a:cubicBezTo>
                    <a:pt x="122979" y="550891"/>
                    <a:pt x="145957" y="564303"/>
                    <a:pt x="172682" y="567064"/>
                  </a:cubicBezTo>
                  <a:lnTo>
                    <a:pt x="172682" y="350397"/>
                  </a:lnTo>
                  <a:cubicBezTo>
                    <a:pt x="144675" y="345071"/>
                    <a:pt x="116075" y="334223"/>
                    <a:pt x="86785" y="317852"/>
                  </a:cubicBezTo>
                  <a:cubicBezTo>
                    <a:pt x="65089" y="305721"/>
                    <a:pt x="48421" y="288957"/>
                    <a:pt x="36686" y="267556"/>
                  </a:cubicBezTo>
                  <a:cubicBezTo>
                    <a:pt x="24950" y="246155"/>
                    <a:pt x="19132" y="221796"/>
                    <a:pt x="19132" y="194577"/>
                  </a:cubicBezTo>
                  <a:cubicBezTo>
                    <a:pt x="19132" y="146155"/>
                    <a:pt x="36291" y="107003"/>
                    <a:pt x="70512" y="77022"/>
                  </a:cubicBezTo>
                  <a:cubicBezTo>
                    <a:pt x="93491" y="56805"/>
                    <a:pt x="127515" y="44478"/>
                    <a:pt x="172585" y="39942"/>
                  </a:cubicBezTo>
                  <a:lnTo>
                    <a:pt x="172585" y="7396"/>
                  </a:lnTo>
                  <a:lnTo>
                    <a:pt x="212722" y="7396"/>
                  </a:lnTo>
                  <a:lnTo>
                    <a:pt x="212722" y="39942"/>
                  </a:lnTo>
                  <a:cubicBezTo>
                    <a:pt x="252269" y="43689"/>
                    <a:pt x="283728" y="55326"/>
                    <a:pt x="306905" y="74754"/>
                  </a:cubicBezTo>
                  <a:cubicBezTo>
                    <a:pt x="336687" y="99409"/>
                    <a:pt x="354538" y="133334"/>
                    <a:pt x="360652" y="176431"/>
                  </a:cubicBezTo>
                  <a:lnTo>
                    <a:pt x="290336" y="187082"/>
                  </a:lnTo>
                  <a:cubicBezTo>
                    <a:pt x="286292" y="160356"/>
                    <a:pt x="277910" y="139843"/>
                    <a:pt x="265188" y="125642"/>
                  </a:cubicBezTo>
                  <a:cubicBezTo>
                    <a:pt x="252466" y="111441"/>
                    <a:pt x="235011" y="101973"/>
                    <a:pt x="212821" y="97436"/>
                  </a:cubicBezTo>
                  <a:lnTo>
                    <a:pt x="212821" y="293690"/>
                  </a:lnTo>
                  <a:cubicBezTo>
                    <a:pt x="247141" y="302270"/>
                    <a:pt x="269824" y="308976"/>
                    <a:pt x="280869" y="313710"/>
                  </a:cubicBezTo>
                  <a:cubicBezTo>
                    <a:pt x="302071" y="322980"/>
                    <a:pt x="319330" y="334321"/>
                    <a:pt x="332644" y="347734"/>
                  </a:cubicBezTo>
                  <a:cubicBezTo>
                    <a:pt x="345958" y="361146"/>
                    <a:pt x="356312" y="377024"/>
                    <a:pt x="363513" y="395367"/>
                  </a:cubicBezTo>
                  <a:cubicBezTo>
                    <a:pt x="370712" y="413809"/>
                    <a:pt x="374262" y="433730"/>
                    <a:pt x="374262" y="455131"/>
                  </a:cubicBezTo>
                  <a:cubicBezTo>
                    <a:pt x="374262" y="502271"/>
                    <a:pt x="359271" y="541620"/>
                    <a:pt x="329192" y="573080"/>
                  </a:cubicBezTo>
                  <a:cubicBezTo>
                    <a:pt x="299212" y="604638"/>
                    <a:pt x="260355" y="621502"/>
                    <a:pt x="212722" y="623770"/>
                  </a:cubicBezTo>
                  <a:lnTo>
                    <a:pt x="212722" y="692607"/>
                  </a:lnTo>
                  <a:lnTo>
                    <a:pt x="172682" y="692607"/>
                  </a:lnTo>
                  <a:close/>
                  <a:moveTo>
                    <a:pt x="172682" y="96549"/>
                  </a:moveTo>
                  <a:cubicBezTo>
                    <a:pt x="146253" y="100592"/>
                    <a:pt x="125345" y="111145"/>
                    <a:pt x="110059" y="128304"/>
                  </a:cubicBezTo>
                  <a:cubicBezTo>
                    <a:pt x="94774" y="145464"/>
                    <a:pt x="87180" y="165780"/>
                    <a:pt x="87180" y="189153"/>
                  </a:cubicBezTo>
                  <a:cubicBezTo>
                    <a:pt x="87180" y="212329"/>
                    <a:pt x="93689" y="231757"/>
                    <a:pt x="106607" y="247437"/>
                  </a:cubicBezTo>
                  <a:cubicBezTo>
                    <a:pt x="119625" y="263118"/>
                    <a:pt x="141618" y="275544"/>
                    <a:pt x="172585" y="284913"/>
                  </a:cubicBezTo>
                  <a:lnTo>
                    <a:pt x="172585" y="96549"/>
                  </a:lnTo>
                  <a:close/>
                  <a:moveTo>
                    <a:pt x="212821" y="567064"/>
                  </a:moveTo>
                  <a:cubicBezTo>
                    <a:pt x="239251" y="563810"/>
                    <a:pt x="261145" y="552271"/>
                    <a:pt x="278404" y="532646"/>
                  </a:cubicBezTo>
                  <a:cubicBezTo>
                    <a:pt x="295662" y="512922"/>
                    <a:pt x="304341" y="488662"/>
                    <a:pt x="304341" y="459667"/>
                  </a:cubicBezTo>
                  <a:cubicBezTo>
                    <a:pt x="304341" y="435012"/>
                    <a:pt x="298226" y="415091"/>
                    <a:pt x="285997" y="400101"/>
                  </a:cubicBezTo>
                  <a:cubicBezTo>
                    <a:pt x="273768" y="385111"/>
                    <a:pt x="249409" y="371698"/>
                    <a:pt x="212821" y="359864"/>
                  </a:cubicBezTo>
                  <a:lnTo>
                    <a:pt x="212821" y="567064"/>
                  </a:lnTo>
                  <a:close/>
                </a:path>
              </a:pathLst>
            </a:custGeom>
            <a:solidFill>
              <a:srgbClr val="EC9B1A"/>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367B37F1-8BF0-4B9F-AC66-99F154D17E21}"/>
                </a:ext>
              </a:extLst>
            </p:cNvPr>
            <p:cNvSpPr/>
            <p:nvPr/>
          </p:nvSpPr>
          <p:spPr>
            <a:xfrm>
              <a:off x="17439970" y="9499529"/>
              <a:ext cx="374798" cy="690419"/>
            </a:xfrm>
            <a:custGeom>
              <a:avLst/>
              <a:gdLst>
                <a:gd name="connsiteX0" fmla="*/ 172683 w 374755"/>
                <a:gd name="connsiteY0" fmla="*/ 692607 h 690338"/>
                <a:gd name="connsiteX1" fmla="*/ 172683 w 374755"/>
                <a:gd name="connsiteY1" fmla="*/ 624559 h 690338"/>
                <a:gd name="connsiteX2" fmla="*/ 89645 w 374755"/>
                <a:gd name="connsiteY2" fmla="*/ 601680 h 690338"/>
                <a:gd name="connsiteX3" fmla="*/ 34418 w 374755"/>
                <a:gd name="connsiteY3" fmla="*/ 548523 h 690338"/>
                <a:gd name="connsiteX4" fmla="*/ 7396 w 374755"/>
                <a:gd name="connsiteY4" fmla="*/ 458878 h 690338"/>
                <a:gd name="connsiteX5" fmla="*/ 75838 w 374755"/>
                <a:gd name="connsiteY5" fmla="*/ 446057 h 690338"/>
                <a:gd name="connsiteX6" fmla="*/ 103846 w 374755"/>
                <a:gd name="connsiteY6" fmla="*/ 526630 h 690338"/>
                <a:gd name="connsiteX7" fmla="*/ 172683 w 374755"/>
                <a:gd name="connsiteY7" fmla="*/ 567064 h 690338"/>
                <a:gd name="connsiteX8" fmla="*/ 172683 w 374755"/>
                <a:gd name="connsiteY8" fmla="*/ 350397 h 690338"/>
                <a:gd name="connsiteX9" fmla="*/ 86785 w 374755"/>
                <a:gd name="connsiteY9" fmla="*/ 317851 h 690338"/>
                <a:gd name="connsiteX10" fmla="*/ 36686 w 374755"/>
                <a:gd name="connsiteY10" fmla="*/ 267556 h 690338"/>
                <a:gd name="connsiteX11" fmla="*/ 19132 w 374755"/>
                <a:gd name="connsiteY11" fmla="*/ 194577 h 690338"/>
                <a:gd name="connsiteX12" fmla="*/ 70512 w 374755"/>
                <a:gd name="connsiteY12" fmla="*/ 77022 h 690338"/>
                <a:gd name="connsiteX13" fmla="*/ 172585 w 374755"/>
                <a:gd name="connsiteY13" fmla="*/ 39941 h 690338"/>
                <a:gd name="connsiteX14" fmla="*/ 172585 w 374755"/>
                <a:gd name="connsiteY14" fmla="*/ 7396 h 690338"/>
                <a:gd name="connsiteX15" fmla="*/ 212722 w 374755"/>
                <a:gd name="connsiteY15" fmla="*/ 7396 h 690338"/>
                <a:gd name="connsiteX16" fmla="*/ 212722 w 374755"/>
                <a:gd name="connsiteY16" fmla="*/ 39941 h 690338"/>
                <a:gd name="connsiteX17" fmla="*/ 306905 w 374755"/>
                <a:gd name="connsiteY17" fmla="*/ 74754 h 690338"/>
                <a:gd name="connsiteX18" fmla="*/ 360553 w 374755"/>
                <a:gd name="connsiteY18" fmla="*/ 176431 h 690338"/>
                <a:gd name="connsiteX19" fmla="*/ 290237 w 374755"/>
                <a:gd name="connsiteY19" fmla="*/ 186983 h 690338"/>
                <a:gd name="connsiteX20" fmla="*/ 265090 w 374755"/>
                <a:gd name="connsiteY20" fmla="*/ 125543 h 690338"/>
                <a:gd name="connsiteX21" fmla="*/ 212722 w 374755"/>
                <a:gd name="connsiteY21" fmla="*/ 97338 h 690338"/>
                <a:gd name="connsiteX22" fmla="*/ 212722 w 374755"/>
                <a:gd name="connsiteY22" fmla="*/ 293591 h 690338"/>
                <a:gd name="connsiteX23" fmla="*/ 280770 w 374755"/>
                <a:gd name="connsiteY23" fmla="*/ 313611 h 690338"/>
                <a:gd name="connsiteX24" fmla="*/ 332546 w 374755"/>
                <a:gd name="connsiteY24" fmla="*/ 347635 h 690338"/>
                <a:gd name="connsiteX25" fmla="*/ 363414 w 374755"/>
                <a:gd name="connsiteY25" fmla="*/ 395268 h 690338"/>
                <a:gd name="connsiteX26" fmla="*/ 374163 w 374755"/>
                <a:gd name="connsiteY26" fmla="*/ 455032 h 690338"/>
                <a:gd name="connsiteX27" fmla="*/ 329193 w 374755"/>
                <a:gd name="connsiteY27" fmla="*/ 572981 h 690338"/>
                <a:gd name="connsiteX28" fmla="*/ 212722 w 374755"/>
                <a:gd name="connsiteY28" fmla="*/ 623672 h 690338"/>
                <a:gd name="connsiteX29" fmla="*/ 212722 w 374755"/>
                <a:gd name="connsiteY29" fmla="*/ 692508 h 690338"/>
                <a:gd name="connsiteX30" fmla="*/ 172683 w 374755"/>
                <a:gd name="connsiteY30" fmla="*/ 692508 h 690338"/>
                <a:gd name="connsiteX31" fmla="*/ 172683 w 374755"/>
                <a:gd name="connsiteY31" fmla="*/ 96647 h 690338"/>
                <a:gd name="connsiteX32" fmla="*/ 110059 w 374755"/>
                <a:gd name="connsiteY32" fmla="*/ 128403 h 690338"/>
                <a:gd name="connsiteX33" fmla="*/ 87180 w 374755"/>
                <a:gd name="connsiteY33" fmla="*/ 189251 h 690338"/>
                <a:gd name="connsiteX34" fmla="*/ 106607 w 374755"/>
                <a:gd name="connsiteY34" fmla="*/ 247535 h 690338"/>
                <a:gd name="connsiteX35" fmla="*/ 172585 w 374755"/>
                <a:gd name="connsiteY35" fmla="*/ 285012 h 690338"/>
                <a:gd name="connsiteX36" fmla="*/ 172585 w 374755"/>
                <a:gd name="connsiteY36" fmla="*/ 96647 h 690338"/>
                <a:gd name="connsiteX37" fmla="*/ 212722 w 374755"/>
                <a:gd name="connsiteY37" fmla="*/ 567064 h 690338"/>
                <a:gd name="connsiteX38" fmla="*/ 278305 w 374755"/>
                <a:gd name="connsiteY38" fmla="*/ 532646 h 690338"/>
                <a:gd name="connsiteX39" fmla="*/ 304242 w 374755"/>
                <a:gd name="connsiteY39" fmla="*/ 459667 h 690338"/>
                <a:gd name="connsiteX40" fmla="*/ 285899 w 374755"/>
                <a:gd name="connsiteY40" fmla="*/ 400101 h 690338"/>
                <a:gd name="connsiteX41" fmla="*/ 212722 w 374755"/>
                <a:gd name="connsiteY41" fmla="*/ 359765 h 690338"/>
                <a:gd name="connsiteX42" fmla="*/ 212722 w 374755"/>
                <a:gd name="connsiteY42" fmla="*/ 567064 h 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755" h="690338">
                  <a:moveTo>
                    <a:pt x="172683" y="692607"/>
                  </a:moveTo>
                  <a:lnTo>
                    <a:pt x="172683" y="624559"/>
                  </a:lnTo>
                  <a:cubicBezTo>
                    <a:pt x="138659" y="620319"/>
                    <a:pt x="110947" y="612626"/>
                    <a:pt x="89645" y="601680"/>
                  </a:cubicBezTo>
                  <a:cubicBezTo>
                    <a:pt x="68343" y="590733"/>
                    <a:pt x="49901" y="572981"/>
                    <a:pt x="34418" y="548523"/>
                  </a:cubicBezTo>
                  <a:cubicBezTo>
                    <a:pt x="18934" y="524066"/>
                    <a:pt x="9862" y="494184"/>
                    <a:pt x="7396" y="458878"/>
                  </a:cubicBezTo>
                  <a:lnTo>
                    <a:pt x="75838" y="446057"/>
                  </a:lnTo>
                  <a:cubicBezTo>
                    <a:pt x="81164" y="482645"/>
                    <a:pt x="90434" y="509470"/>
                    <a:pt x="103846" y="526630"/>
                  </a:cubicBezTo>
                  <a:cubicBezTo>
                    <a:pt x="122979" y="550791"/>
                    <a:pt x="145957" y="564302"/>
                    <a:pt x="172683" y="567064"/>
                  </a:cubicBezTo>
                  <a:lnTo>
                    <a:pt x="172683" y="350397"/>
                  </a:lnTo>
                  <a:cubicBezTo>
                    <a:pt x="144675" y="345071"/>
                    <a:pt x="116075" y="334223"/>
                    <a:pt x="86785" y="317851"/>
                  </a:cubicBezTo>
                  <a:cubicBezTo>
                    <a:pt x="65089" y="305721"/>
                    <a:pt x="48421" y="288956"/>
                    <a:pt x="36686" y="267556"/>
                  </a:cubicBezTo>
                  <a:cubicBezTo>
                    <a:pt x="24950" y="246155"/>
                    <a:pt x="19132" y="221796"/>
                    <a:pt x="19132" y="194577"/>
                  </a:cubicBezTo>
                  <a:cubicBezTo>
                    <a:pt x="19132" y="146155"/>
                    <a:pt x="36291" y="107002"/>
                    <a:pt x="70512" y="77022"/>
                  </a:cubicBezTo>
                  <a:cubicBezTo>
                    <a:pt x="93491" y="56805"/>
                    <a:pt x="127515" y="44478"/>
                    <a:pt x="172585" y="39941"/>
                  </a:cubicBezTo>
                  <a:lnTo>
                    <a:pt x="172585" y="7396"/>
                  </a:lnTo>
                  <a:lnTo>
                    <a:pt x="212722" y="7396"/>
                  </a:lnTo>
                  <a:lnTo>
                    <a:pt x="212722" y="39941"/>
                  </a:lnTo>
                  <a:cubicBezTo>
                    <a:pt x="252269" y="43689"/>
                    <a:pt x="283728" y="55326"/>
                    <a:pt x="306905" y="74754"/>
                  </a:cubicBezTo>
                  <a:cubicBezTo>
                    <a:pt x="336687" y="99409"/>
                    <a:pt x="354538" y="133334"/>
                    <a:pt x="360553" y="176431"/>
                  </a:cubicBezTo>
                  <a:lnTo>
                    <a:pt x="290237" y="186983"/>
                  </a:lnTo>
                  <a:cubicBezTo>
                    <a:pt x="286194" y="160257"/>
                    <a:pt x="277811" y="139744"/>
                    <a:pt x="265090" y="125543"/>
                  </a:cubicBezTo>
                  <a:cubicBezTo>
                    <a:pt x="252368" y="111342"/>
                    <a:pt x="234912" y="101874"/>
                    <a:pt x="212722" y="97338"/>
                  </a:cubicBezTo>
                  <a:lnTo>
                    <a:pt x="212722" y="293591"/>
                  </a:lnTo>
                  <a:cubicBezTo>
                    <a:pt x="246943" y="302171"/>
                    <a:pt x="269725" y="308877"/>
                    <a:pt x="280770" y="313611"/>
                  </a:cubicBezTo>
                  <a:cubicBezTo>
                    <a:pt x="301974" y="322881"/>
                    <a:pt x="319232" y="334321"/>
                    <a:pt x="332546" y="347635"/>
                  </a:cubicBezTo>
                  <a:cubicBezTo>
                    <a:pt x="345859" y="361047"/>
                    <a:pt x="356215" y="376925"/>
                    <a:pt x="363414" y="395268"/>
                  </a:cubicBezTo>
                  <a:cubicBezTo>
                    <a:pt x="370613" y="413710"/>
                    <a:pt x="374163" y="433631"/>
                    <a:pt x="374163" y="455032"/>
                  </a:cubicBezTo>
                  <a:cubicBezTo>
                    <a:pt x="374163" y="502172"/>
                    <a:pt x="359173" y="541521"/>
                    <a:pt x="329193" y="572981"/>
                  </a:cubicBezTo>
                  <a:cubicBezTo>
                    <a:pt x="299212" y="604539"/>
                    <a:pt x="260355" y="621404"/>
                    <a:pt x="212722" y="623672"/>
                  </a:cubicBezTo>
                  <a:lnTo>
                    <a:pt x="212722" y="692508"/>
                  </a:lnTo>
                  <a:lnTo>
                    <a:pt x="172683" y="692508"/>
                  </a:lnTo>
                  <a:close/>
                  <a:moveTo>
                    <a:pt x="172683" y="96647"/>
                  </a:moveTo>
                  <a:cubicBezTo>
                    <a:pt x="146253" y="100691"/>
                    <a:pt x="125345" y="111243"/>
                    <a:pt x="110059" y="128403"/>
                  </a:cubicBezTo>
                  <a:cubicBezTo>
                    <a:pt x="94774" y="145563"/>
                    <a:pt x="87180" y="165879"/>
                    <a:pt x="87180" y="189251"/>
                  </a:cubicBezTo>
                  <a:cubicBezTo>
                    <a:pt x="87180" y="212427"/>
                    <a:pt x="93689" y="231855"/>
                    <a:pt x="106607" y="247535"/>
                  </a:cubicBezTo>
                  <a:cubicBezTo>
                    <a:pt x="119626" y="263216"/>
                    <a:pt x="141618" y="275643"/>
                    <a:pt x="172585" y="285012"/>
                  </a:cubicBezTo>
                  <a:lnTo>
                    <a:pt x="172585" y="96647"/>
                  </a:lnTo>
                  <a:close/>
                  <a:moveTo>
                    <a:pt x="212722" y="567064"/>
                  </a:moveTo>
                  <a:cubicBezTo>
                    <a:pt x="239153" y="563809"/>
                    <a:pt x="261046" y="552271"/>
                    <a:pt x="278305" y="532646"/>
                  </a:cubicBezTo>
                  <a:cubicBezTo>
                    <a:pt x="295563" y="513020"/>
                    <a:pt x="304242" y="488661"/>
                    <a:pt x="304242" y="459667"/>
                  </a:cubicBezTo>
                  <a:cubicBezTo>
                    <a:pt x="304242" y="435012"/>
                    <a:pt x="298128" y="415091"/>
                    <a:pt x="285899" y="400101"/>
                  </a:cubicBezTo>
                  <a:cubicBezTo>
                    <a:pt x="273670" y="385110"/>
                    <a:pt x="249310" y="371698"/>
                    <a:pt x="212722" y="359765"/>
                  </a:cubicBezTo>
                  <a:lnTo>
                    <a:pt x="212722" y="567064"/>
                  </a:lnTo>
                  <a:close/>
                </a:path>
              </a:pathLst>
            </a:custGeom>
            <a:solidFill>
              <a:srgbClr val="FCEB3C"/>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63D2816-7A56-41B6-863D-0BBB98871440}"/>
                </a:ext>
              </a:extLst>
            </p:cNvPr>
            <p:cNvSpPr/>
            <p:nvPr/>
          </p:nvSpPr>
          <p:spPr>
            <a:xfrm>
              <a:off x="17759569" y="10218290"/>
              <a:ext cx="315620" cy="276167"/>
            </a:xfrm>
            <a:custGeom>
              <a:avLst/>
              <a:gdLst>
                <a:gd name="connsiteX0" fmla="*/ 311308 w 315583"/>
                <a:gd name="connsiteY0" fmla="*/ 64461 h 276135"/>
                <a:gd name="connsiteX1" fmla="*/ 280144 w 315583"/>
                <a:gd name="connsiteY1" fmla="*/ 66138 h 276135"/>
                <a:gd name="connsiteX2" fmla="*/ 238230 w 315583"/>
                <a:gd name="connsiteY2" fmla="*/ 106770 h 276135"/>
                <a:gd name="connsiteX3" fmla="*/ 161800 w 315583"/>
                <a:gd name="connsiteY3" fmla="*/ 7657 h 276135"/>
                <a:gd name="connsiteX4" fmla="*/ 146120 w 315583"/>
                <a:gd name="connsiteY4" fmla="*/ 47992 h 276135"/>
                <a:gd name="connsiteX5" fmla="*/ 168309 w 315583"/>
                <a:gd name="connsiteY5" fmla="*/ 138032 h 276135"/>
                <a:gd name="connsiteX6" fmla="*/ 105291 w 315583"/>
                <a:gd name="connsiteY6" fmla="*/ 45034 h 276135"/>
                <a:gd name="connsiteX7" fmla="*/ 88821 w 315583"/>
                <a:gd name="connsiteY7" fmla="*/ 70773 h 276135"/>
                <a:gd name="connsiteX8" fmla="*/ 112589 w 315583"/>
                <a:gd name="connsiteY8" fmla="*/ 158150 h 276135"/>
                <a:gd name="connsiteX9" fmla="*/ 41681 w 315583"/>
                <a:gd name="connsiteY9" fmla="*/ 82115 h 276135"/>
                <a:gd name="connsiteX10" fmla="*/ 59926 w 315583"/>
                <a:gd name="connsiteY10" fmla="*/ 147401 h 276135"/>
                <a:gd name="connsiteX11" fmla="*/ 78959 w 315583"/>
                <a:gd name="connsiteY11" fmla="*/ 188920 h 276135"/>
                <a:gd name="connsiteX12" fmla="*/ 7657 w 315583"/>
                <a:gd name="connsiteY12" fmla="*/ 135172 h 276135"/>
                <a:gd name="connsiteX13" fmla="*/ 51149 w 315583"/>
                <a:gd name="connsiteY13" fmla="*/ 214068 h 276135"/>
                <a:gd name="connsiteX14" fmla="*/ 243753 w 315583"/>
                <a:gd name="connsiteY14" fmla="*/ 240892 h 276135"/>
                <a:gd name="connsiteX15" fmla="*/ 311308 w 315583"/>
                <a:gd name="connsiteY15" fmla="*/ 64461 h 27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583" h="276135">
                  <a:moveTo>
                    <a:pt x="311308" y="64461"/>
                  </a:moveTo>
                  <a:cubicBezTo>
                    <a:pt x="299571" y="59432"/>
                    <a:pt x="283004" y="63673"/>
                    <a:pt x="280144" y="66138"/>
                  </a:cubicBezTo>
                  <a:cubicBezTo>
                    <a:pt x="277283" y="68604"/>
                    <a:pt x="238230" y="106770"/>
                    <a:pt x="238230" y="106770"/>
                  </a:cubicBezTo>
                  <a:lnTo>
                    <a:pt x="161800" y="7657"/>
                  </a:lnTo>
                  <a:cubicBezTo>
                    <a:pt x="161800" y="7657"/>
                    <a:pt x="135272" y="20280"/>
                    <a:pt x="146120" y="47992"/>
                  </a:cubicBezTo>
                  <a:cubicBezTo>
                    <a:pt x="156869" y="75704"/>
                    <a:pt x="168309" y="138032"/>
                    <a:pt x="168309" y="138032"/>
                  </a:cubicBezTo>
                  <a:lnTo>
                    <a:pt x="105291" y="45034"/>
                  </a:lnTo>
                  <a:cubicBezTo>
                    <a:pt x="105291" y="45034"/>
                    <a:pt x="84975" y="50754"/>
                    <a:pt x="88821" y="70773"/>
                  </a:cubicBezTo>
                  <a:cubicBezTo>
                    <a:pt x="92667" y="90892"/>
                    <a:pt x="112589" y="158150"/>
                    <a:pt x="112589" y="158150"/>
                  </a:cubicBezTo>
                  <a:lnTo>
                    <a:pt x="41681" y="82115"/>
                  </a:lnTo>
                  <a:cubicBezTo>
                    <a:pt x="41681" y="82115"/>
                    <a:pt x="45527" y="121070"/>
                    <a:pt x="59926" y="147401"/>
                  </a:cubicBezTo>
                  <a:cubicBezTo>
                    <a:pt x="74324" y="173831"/>
                    <a:pt x="78959" y="188920"/>
                    <a:pt x="78959" y="188920"/>
                  </a:cubicBezTo>
                  <a:lnTo>
                    <a:pt x="7657" y="135172"/>
                  </a:lnTo>
                  <a:cubicBezTo>
                    <a:pt x="7657" y="135172"/>
                    <a:pt x="49274" y="211799"/>
                    <a:pt x="51149" y="214068"/>
                  </a:cubicBezTo>
                  <a:cubicBezTo>
                    <a:pt x="111997" y="284285"/>
                    <a:pt x="182116" y="294246"/>
                    <a:pt x="243753" y="240892"/>
                  </a:cubicBezTo>
                  <a:cubicBezTo>
                    <a:pt x="262786" y="224522"/>
                    <a:pt x="324917" y="70379"/>
                    <a:pt x="311308" y="64461"/>
                  </a:cubicBezTo>
                </a:path>
              </a:pathLst>
            </a:custGeom>
            <a:solidFill>
              <a:srgbClr val="F9C4C7"/>
            </a:solidFill>
            <a:ln w="986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068A923-F87F-480C-A235-8921925B6075}"/>
                </a:ext>
              </a:extLst>
            </p:cNvPr>
            <p:cNvSpPr/>
            <p:nvPr/>
          </p:nvSpPr>
          <p:spPr>
            <a:xfrm>
              <a:off x="15483752" y="11499610"/>
              <a:ext cx="1824678" cy="1824678"/>
            </a:xfrm>
            <a:custGeom>
              <a:avLst/>
              <a:gdLst>
                <a:gd name="connsiteX0" fmla="*/ 7657 w 1824466"/>
                <a:gd name="connsiteY0" fmla="*/ 915550 h 1824466"/>
                <a:gd name="connsiteX1" fmla="*/ 915552 w 1824466"/>
                <a:gd name="connsiteY1" fmla="*/ 7657 h 1824466"/>
                <a:gd name="connsiteX2" fmla="*/ 1823445 w 1824466"/>
                <a:gd name="connsiteY2" fmla="*/ 915550 h 1824466"/>
                <a:gd name="connsiteX3" fmla="*/ 915552 w 1824466"/>
                <a:gd name="connsiteY3" fmla="*/ 1823445 h 1824466"/>
                <a:gd name="connsiteX4" fmla="*/ 7657 w 1824466"/>
                <a:gd name="connsiteY4" fmla="*/ 915550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0"/>
                  </a:moveTo>
                  <a:cubicBezTo>
                    <a:pt x="7657" y="414069"/>
                    <a:pt x="414168" y="7657"/>
                    <a:pt x="915552" y="7657"/>
                  </a:cubicBezTo>
                  <a:cubicBezTo>
                    <a:pt x="1416934" y="7657"/>
                    <a:pt x="1823445" y="414168"/>
                    <a:pt x="1823445" y="915550"/>
                  </a:cubicBezTo>
                  <a:cubicBezTo>
                    <a:pt x="1823445" y="1416933"/>
                    <a:pt x="1416934" y="1823445"/>
                    <a:pt x="915552" y="1823445"/>
                  </a:cubicBezTo>
                  <a:cubicBezTo>
                    <a:pt x="414168" y="1823445"/>
                    <a:pt x="7657" y="1416933"/>
                    <a:pt x="7657" y="915550"/>
                  </a:cubicBezTo>
                </a:path>
              </a:pathLst>
            </a:custGeom>
            <a:solidFill>
              <a:srgbClr val="E58927"/>
            </a:solidFill>
            <a:ln w="986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0C77911-1011-4A57-B046-1529A5DB0B3E}"/>
                </a:ext>
              </a:extLst>
            </p:cNvPr>
            <p:cNvSpPr/>
            <p:nvPr/>
          </p:nvSpPr>
          <p:spPr>
            <a:xfrm>
              <a:off x="15429900" y="11435202"/>
              <a:ext cx="1824678" cy="1824678"/>
            </a:xfrm>
            <a:custGeom>
              <a:avLst/>
              <a:gdLst>
                <a:gd name="connsiteX0" fmla="*/ 7657 w 1824466"/>
                <a:gd name="connsiteY0" fmla="*/ 915550 h 1824466"/>
                <a:gd name="connsiteX1" fmla="*/ 915550 w 1824466"/>
                <a:gd name="connsiteY1" fmla="*/ 7657 h 1824466"/>
                <a:gd name="connsiteX2" fmla="*/ 1823445 w 1824466"/>
                <a:gd name="connsiteY2" fmla="*/ 915550 h 1824466"/>
                <a:gd name="connsiteX3" fmla="*/ 915550 w 1824466"/>
                <a:gd name="connsiteY3" fmla="*/ 1823445 h 1824466"/>
                <a:gd name="connsiteX4" fmla="*/ 7657 w 1824466"/>
                <a:gd name="connsiteY4" fmla="*/ 915550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0"/>
                  </a:moveTo>
                  <a:cubicBezTo>
                    <a:pt x="7657" y="414069"/>
                    <a:pt x="414168" y="7657"/>
                    <a:pt x="915550" y="7657"/>
                  </a:cubicBezTo>
                  <a:cubicBezTo>
                    <a:pt x="1417032" y="7657"/>
                    <a:pt x="1823445" y="414168"/>
                    <a:pt x="1823445" y="915550"/>
                  </a:cubicBezTo>
                  <a:cubicBezTo>
                    <a:pt x="1823445" y="1416934"/>
                    <a:pt x="1416934" y="1823445"/>
                    <a:pt x="915550" y="1823445"/>
                  </a:cubicBezTo>
                  <a:cubicBezTo>
                    <a:pt x="414168" y="1823544"/>
                    <a:pt x="7657" y="1417032"/>
                    <a:pt x="7657" y="915550"/>
                  </a:cubicBezTo>
                </a:path>
              </a:pathLst>
            </a:custGeom>
            <a:solidFill>
              <a:srgbClr val="FFEF95"/>
            </a:solidFill>
            <a:ln w="986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44BED8D-5A6F-439E-8C91-611065FD8ABF}"/>
                </a:ext>
              </a:extLst>
            </p:cNvPr>
            <p:cNvSpPr/>
            <p:nvPr/>
          </p:nvSpPr>
          <p:spPr>
            <a:xfrm>
              <a:off x="15458699" y="11465680"/>
              <a:ext cx="1824678" cy="1824678"/>
            </a:xfrm>
            <a:custGeom>
              <a:avLst/>
              <a:gdLst>
                <a:gd name="connsiteX0" fmla="*/ 7657 w 1824466"/>
                <a:gd name="connsiteY0" fmla="*/ 915552 h 1824466"/>
                <a:gd name="connsiteX1" fmla="*/ 915552 w 1824466"/>
                <a:gd name="connsiteY1" fmla="*/ 7657 h 1824466"/>
                <a:gd name="connsiteX2" fmla="*/ 1823445 w 1824466"/>
                <a:gd name="connsiteY2" fmla="*/ 915552 h 1824466"/>
                <a:gd name="connsiteX3" fmla="*/ 915552 w 1824466"/>
                <a:gd name="connsiteY3" fmla="*/ 1823445 h 1824466"/>
                <a:gd name="connsiteX4" fmla="*/ 7657 w 1824466"/>
                <a:gd name="connsiteY4" fmla="*/ 915552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2"/>
                  </a:moveTo>
                  <a:cubicBezTo>
                    <a:pt x="7657" y="414168"/>
                    <a:pt x="414169" y="7657"/>
                    <a:pt x="915552" y="7657"/>
                  </a:cubicBezTo>
                  <a:cubicBezTo>
                    <a:pt x="1416934" y="7657"/>
                    <a:pt x="1823445" y="414168"/>
                    <a:pt x="1823445" y="915552"/>
                  </a:cubicBezTo>
                  <a:cubicBezTo>
                    <a:pt x="1823445" y="1417033"/>
                    <a:pt x="1416934" y="1823445"/>
                    <a:pt x="915552" y="1823445"/>
                  </a:cubicBezTo>
                  <a:cubicBezTo>
                    <a:pt x="414169" y="1823445"/>
                    <a:pt x="7657" y="1416934"/>
                    <a:pt x="7657" y="915552"/>
                  </a:cubicBezTo>
                </a:path>
              </a:pathLst>
            </a:custGeom>
            <a:solidFill>
              <a:srgbClr val="FBCA0D"/>
            </a:solidFill>
            <a:ln w="986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DDF19D02-01B1-4D65-AF65-1D12FCBA1905}"/>
                </a:ext>
              </a:extLst>
            </p:cNvPr>
            <p:cNvSpPr/>
            <p:nvPr/>
          </p:nvSpPr>
          <p:spPr>
            <a:xfrm>
              <a:off x="15458699" y="12365787"/>
              <a:ext cx="1824678" cy="927133"/>
            </a:xfrm>
            <a:custGeom>
              <a:avLst/>
              <a:gdLst>
                <a:gd name="connsiteX0" fmla="*/ 7657 w 1824466"/>
                <a:gd name="connsiteY0" fmla="*/ 15547 h 927026"/>
                <a:gd name="connsiteX1" fmla="*/ 7756 w 1824466"/>
                <a:gd name="connsiteY1" fmla="*/ 7657 h 927026"/>
                <a:gd name="connsiteX2" fmla="*/ 1823445 w 1824466"/>
                <a:gd name="connsiteY2" fmla="*/ 7657 h 927026"/>
                <a:gd name="connsiteX3" fmla="*/ 1823544 w 1824466"/>
                <a:gd name="connsiteY3" fmla="*/ 15547 h 927026"/>
                <a:gd name="connsiteX4" fmla="*/ 915650 w 1824466"/>
                <a:gd name="connsiteY4" fmla="*/ 923440 h 927026"/>
                <a:gd name="connsiteX5" fmla="*/ 7657 w 1824466"/>
                <a:gd name="connsiteY5" fmla="*/ 15547 h 92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4466" h="927026">
                  <a:moveTo>
                    <a:pt x="7657" y="15547"/>
                  </a:moveTo>
                  <a:cubicBezTo>
                    <a:pt x="7657" y="12884"/>
                    <a:pt x="7756" y="10320"/>
                    <a:pt x="7756" y="7657"/>
                  </a:cubicBezTo>
                  <a:lnTo>
                    <a:pt x="1823445" y="7657"/>
                  </a:lnTo>
                  <a:cubicBezTo>
                    <a:pt x="1823445" y="10320"/>
                    <a:pt x="1823544" y="12884"/>
                    <a:pt x="1823544" y="15547"/>
                  </a:cubicBezTo>
                  <a:cubicBezTo>
                    <a:pt x="1823544" y="516930"/>
                    <a:pt x="1417033" y="923440"/>
                    <a:pt x="915650" y="923440"/>
                  </a:cubicBezTo>
                  <a:cubicBezTo>
                    <a:pt x="414267" y="923440"/>
                    <a:pt x="7657" y="516930"/>
                    <a:pt x="7657" y="15547"/>
                  </a:cubicBezTo>
                </a:path>
              </a:pathLst>
            </a:custGeom>
            <a:solidFill>
              <a:srgbClr val="FFD915"/>
            </a:solidFill>
            <a:ln w="986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A15E190D-69E1-465B-8936-55AD41ED59BE}"/>
                </a:ext>
              </a:extLst>
            </p:cNvPr>
            <p:cNvSpPr/>
            <p:nvPr/>
          </p:nvSpPr>
          <p:spPr>
            <a:xfrm>
              <a:off x="15596093" y="11603074"/>
              <a:ext cx="1548510" cy="1548510"/>
            </a:xfrm>
            <a:custGeom>
              <a:avLst/>
              <a:gdLst>
                <a:gd name="connsiteX0" fmla="*/ 7657 w 1548331"/>
                <a:gd name="connsiteY0" fmla="*/ 778174 h 1548331"/>
                <a:gd name="connsiteX1" fmla="*/ 778174 w 1548331"/>
                <a:gd name="connsiteY1" fmla="*/ 7657 h 1548331"/>
                <a:gd name="connsiteX2" fmla="*/ 1548690 w 1548331"/>
                <a:gd name="connsiteY2" fmla="*/ 778174 h 1548331"/>
                <a:gd name="connsiteX3" fmla="*/ 778174 w 1548331"/>
                <a:gd name="connsiteY3" fmla="*/ 1548690 h 1548331"/>
                <a:gd name="connsiteX4" fmla="*/ 7657 w 1548331"/>
                <a:gd name="connsiteY4" fmla="*/ 778174 h 1548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331" h="1548331">
                  <a:moveTo>
                    <a:pt x="7657" y="778174"/>
                  </a:moveTo>
                  <a:cubicBezTo>
                    <a:pt x="7657" y="352629"/>
                    <a:pt x="352629" y="7657"/>
                    <a:pt x="778174" y="7657"/>
                  </a:cubicBezTo>
                  <a:cubicBezTo>
                    <a:pt x="1203718" y="7657"/>
                    <a:pt x="1548690" y="352629"/>
                    <a:pt x="1548690" y="778174"/>
                  </a:cubicBezTo>
                  <a:cubicBezTo>
                    <a:pt x="1548690" y="1203717"/>
                    <a:pt x="1203718" y="1548690"/>
                    <a:pt x="778174" y="1548690"/>
                  </a:cubicBezTo>
                  <a:cubicBezTo>
                    <a:pt x="352728" y="1548690"/>
                    <a:pt x="7657" y="1203717"/>
                    <a:pt x="7657" y="778174"/>
                  </a:cubicBezTo>
                </a:path>
              </a:pathLst>
            </a:custGeom>
            <a:solidFill>
              <a:srgbClr val="F9AA28"/>
            </a:solidFill>
            <a:ln w="986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0F71739D-EE71-4AAA-B0AC-072325345BF5}"/>
                </a:ext>
              </a:extLst>
            </p:cNvPr>
            <p:cNvSpPr/>
            <p:nvPr/>
          </p:nvSpPr>
          <p:spPr>
            <a:xfrm>
              <a:off x="15717311" y="11715906"/>
              <a:ext cx="1430153" cy="1440016"/>
            </a:xfrm>
            <a:custGeom>
              <a:avLst/>
              <a:gdLst>
                <a:gd name="connsiteX0" fmla="*/ 1060127 w 1429987"/>
                <a:gd name="connsiteY0" fmla="*/ 7657 h 1439849"/>
                <a:gd name="connsiteX1" fmla="*/ 1281430 w 1429987"/>
                <a:gd name="connsiteY1" fmla="*/ 531328 h 1439849"/>
                <a:gd name="connsiteX2" fmla="*/ 7657 w 1429987"/>
                <a:gd name="connsiteY2" fmla="*/ 1079458 h 1439849"/>
                <a:gd name="connsiteX3" fmla="*/ 656969 w 1429987"/>
                <a:gd name="connsiteY3" fmla="*/ 1434981 h 1439849"/>
                <a:gd name="connsiteX4" fmla="*/ 1427486 w 1429987"/>
                <a:gd name="connsiteY4" fmla="*/ 664465 h 1439849"/>
                <a:gd name="connsiteX5" fmla="*/ 1060127 w 1429987"/>
                <a:gd name="connsiteY5" fmla="*/ 7657 h 143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87" h="1439849">
                  <a:moveTo>
                    <a:pt x="1060127" y="7657"/>
                  </a:moveTo>
                  <a:cubicBezTo>
                    <a:pt x="1214073" y="181820"/>
                    <a:pt x="1281430" y="378566"/>
                    <a:pt x="1281430" y="531328"/>
                  </a:cubicBezTo>
                  <a:cubicBezTo>
                    <a:pt x="1281430" y="1267525"/>
                    <a:pt x="581229" y="1432220"/>
                    <a:pt x="7657" y="1079458"/>
                  </a:cubicBezTo>
                  <a:cubicBezTo>
                    <a:pt x="144640" y="1293265"/>
                    <a:pt x="384187" y="1434981"/>
                    <a:pt x="656969" y="1434981"/>
                  </a:cubicBezTo>
                  <a:cubicBezTo>
                    <a:pt x="1082514" y="1434981"/>
                    <a:pt x="1427486" y="1090009"/>
                    <a:pt x="1427486" y="664465"/>
                  </a:cubicBezTo>
                  <a:cubicBezTo>
                    <a:pt x="1427585" y="386653"/>
                    <a:pt x="1280542" y="143259"/>
                    <a:pt x="1060127" y="7657"/>
                  </a:cubicBezTo>
                </a:path>
              </a:pathLst>
            </a:custGeom>
            <a:solidFill>
              <a:srgbClr val="EC9B1A"/>
            </a:solidFill>
            <a:ln w="986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00D038C-1051-4B67-AE38-19541012E389}"/>
                </a:ext>
              </a:extLst>
            </p:cNvPr>
            <p:cNvSpPr/>
            <p:nvPr/>
          </p:nvSpPr>
          <p:spPr>
            <a:xfrm>
              <a:off x="15680521" y="11688388"/>
              <a:ext cx="1282206" cy="1104670"/>
            </a:xfrm>
            <a:custGeom>
              <a:avLst/>
              <a:gdLst>
                <a:gd name="connsiteX0" fmla="*/ 58249 w 1282057"/>
                <a:gd name="connsiteY0" fmla="*/ 763381 h 1104541"/>
                <a:gd name="connsiteX1" fmla="*/ 738431 w 1282057"/>
                <a:gd name="connsiteY1" fmla="*/ 83200 h 1104541"/>
                <a:gd name="connsiteX2" fmla="*/ 1277585 w 1282057"/>
                <a:gd name="connsiteY2" fmla="*/ 348784 h 1104541"/>
                <a:gd name="connsiteX3" fmla="*/ 687839 w 1282057"/>
                <a:gd name="connsiteY3" fmla="*/ 7657 h 1104541"/>
                <a:gd name="connsiteX4" fmla="*/ 7657 w 1282057"/>
                <a:gd name="connsiteY4" fmla="*/ 687839 h 1104541"/>
                <a:gd name="connsiteX5" fmla="*/ 148684 w 1282057"/>
                <a:gd name="connsiteY5" fmla="*/ 1102436 h 1104541"/>
                <a:gd name="connsiteX6" fmla="*/ 58249 w 1282057"/>
                <a:gd name="connsiteY6" fmla="*/ 763381 h 110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2057" h="1104541">
                  <a:moveTo>
                    <a:pt x="58249" y="763381"/>
                  </a:moveTo>
                  <a:cubicBezTo>
                    <a:pt x="58249" y="387738"/>
                    <a:pt x="362787" y="83200"/>
                    <a:pt x="738431" y="83200"/>
                  </a:cubicBezTo>
                  <a:cubicBezTo>
                    <a:pt x="958057" y="83200"/>
                    <a:pt x="1153225" y="187244"/>
                    <a:pt x="1277585" y="348784"/>
                  </a:cubicBezTo>
                  <a:cubicBezTo>
                    <a:pt x="1160129" y="144936"/>
                    <a:pt x="940009" y="7657"/>
                    <a:pt x="687839" y="7657"/>
                  </a:cubicBezTo>
                  <a:cubicBezTo>
                    <a:pt x="312195" y="7657"/>
                    <a:pt x="7657" y="312195"/>
                    <a:pt x="7657" y="687839"/>
                  </a:cubicBezTo>
                  <a:cubicBezTo>
                    <a:pt x="7657" y="843953"/>
                    <a:pt x="60222" y="987642"/>
                    <a:pt x="148684" y="1102436"/>
                  </a:cubicBezTo>
                  <a:cubicBezTo>
                    <a:pt x="91189" y="1002534"/>
                    <a:pt x="58249" y="886754"/>
                    <a:pt x="58249" y="763381"/>
                  </a:cubicBezTo>
                </a:path>
              </a:pathLst>
            </a:custGeom>
            <a:solidFill>
              <a:srgbClr val="FFD915"/>
            </a:solidFill>
            <a:ln w="986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EFAF9439-CC9D-409F-875D-1E34FA0C1E1F}"/>
                </a:ext>
              </a:extLst>
            </p:cNvPr>
            <p:cNvSpPr/>
            <p:nvPr/>
          </p:nvSpPr>
          <p:spPr>
            <a:xfrm>
              <a:off x="16138727" y="11971622"/>
              <a:ext cx="532609" cy="996175"/>
            </a:xfrm>
            <a:custGeom>
              <a:avLst/>
              <a:gdLst>
                <a:gd name="connsiteX0" fmla="*/ 244479 w 532547"/>
                <a:gd name="connsiteY0" fmla="*/ 990636 h 996060"/>
                <a:gd name="connsiteX1" fmla="*/ 244479 w 532547"/>
                <a:gd name="connsiteY1" fmla="*/ 892904 h 996060"/>
                <a:gd name="connsiteX2" fmla="*/ 125345 w 532547"/>
                <a:gd name="connsiteY2" fmla="*/ 860063 h 996060"/>
                <a:gd name="connsiteX3" fmla="*/ 46155 w 532547"/>
                <a:gd name="connsiteY3" fmla="*/ 783830 h 996060"/>
                <a:gd name="connsiteX4" fmla="*/ 7396 w 532547"/>
                <a:gd name="connsiteY4" fmla="*/ 655229 h 996060"/>
                <a:gd name="connsiteX5" fmla="*/ 105621 w 532547"/>
                <a:gd name="connsiteY5" fmla="*/ 636788 h 996060"/>
                <a:gd name="connsiteX6" fmla="*/ 145760 w 532547"/>
                <a:gd name="connsiteY6" fmla="*/ 752371 h 996060"/>
                <a:gd name="connsiteX7" fmla="*/ 244479 w 532547"/>
                <a:gd name="connsiteY7" fmla="*/ 810457 h 996060"/>
                <a:gd name="connsiteX8" fmla="*/ 244479 w 532547"/>
                <a:gd name="connsiteY8" fmla="*/ 499510 h 996060"/>
                <a:gd name="connsiteX9" fmla="*/ 121303 w 532547"/>
                <a:gd name="connsiteY9" fmla="*/ 452863 h 996060"/>
                <a:gd name="connsiteX10" fmla="*/ 49409 w 532547"/>
                <a:gd name="connsiteY10" fmla="*/ 380672 h 996060"/>
                <a:gd name="connsiteX11" fmla="*/ 24161 w 532547"/>
                <a:gd name="connsiteY11" fmla="*/ 275938 h 996060"/>
                <a:gd name="connsiteX12" fmla="*/ 97930 w 532547"/>
                <a:gd name="connsiteY12" fmla="*/ 107200 h 996060"/>
                <a:gd name="connsiteX13" fmla="*/ 244479 w 532547"/>
                <a:gd name="connsiteY13" fmla="*/ 54043 h 996060"/>
                <a:gd name="connsiteX14" fmla="*/ 244479 w 532547"/>
                <a:gd name="connsiteY14" fmla="*/ 7396 h 996060"/>
                <a:gd name="connsiteX15" fmla="*/ 301974 w 532547"/>
                <a:gd name="connsiteY15" fmla="*/ 7396 h 996060"/>
                <a:gd name="connsiteX16" fmla="*/ 301974 w 532547"/>
                <a:gd name="connsiteY16" fmla="*/ 54043 h 996060"/>
                <a:gd name="connsiteX17" fmla="*/ 437083 w 532547"/>
                <a:gd name="connsiteY17" fmla="*/ 103946 h 996060"/>
                <a:gd name="connsiteX18" fmla="*/ 514105 w 532547"/>
                <a:gd name="connsiteY18" fmla="*/ 249902 h 996060"/>
                <a:gd name="connsiteX19" fmla="*/ 413217 w 532547"/>
                <a:gd name="connsiteY19" fmla="*/ 265090 h 996060"/>
                <a:gd name="connsiteX20" fmla="*/ 377122 w 532547"/>
                <a:gd name="connsiteY20" fmla="*/ 176923 h 996060"/>
                <a:gd name="connsiteX21" fmla="*/ 301974 w 532547"/>
                <a:gd name="connsiteY21" fmla="*/ 136489 h 996060"/>
                <a:gd name="connsiteX22" fmla="*/ 301974 w 532547"/>
                <a:gd name="connsiteY22" fmla="*/ 418148 h 996060"/>
                <a:gd name="connsiteX23" fmla="*/ 399608 w 532547"/>
                <a:gd name="connsiteY23" fmla="*/ 446944 h 996060"/>
                <a:gd name="connsiteX24" fmla="*/ 473967 w 532547"/>
                <a:gd name="connsiteY24" fmla="*/ 495762 h 996060"/>
                <a:gd name="connsiteX25" fmla="*/ 518149 w 532547"/>
                <a:gd name="connsiteY25" fmla="*/ 564105 h 996060"/>
                <a:gd name="connsiteX26" fmla="*/ 533632 w 532547"/>
                <a:gd name="connsiteY26" fmla="*/ 649806 h 996060"/>
                <a:gd name="connsiteX27" fmla="*/ 469036 w 532547"/>
                <a:gd name="connsiteY27" fmla="*/ 819136 h 996060"/>
                <a:gd name="connsiteX28" fmla="*/ 301875 w 532547"/>
                <a:gd name="connsiteY28" fmla="*/ 891818 h 996060"/>
                <a:gd name="connsiteX29" fmla="*/ 301875 w 532547"/>
                <a:gd name="connsiteY29" fmla="*/ 990636 h 996060"/>
                <a:gd name="connsiteX30" fmla="*/ 244479 w 532547"/>
                <a:gd name="connsiteY30" fmla="*/ 990636 h 996060"/>
                <a:gd name="connsiteX31" fmla="*/ 244479 w 532547"/>
                <a:gd name="connsiteY31" fmla="*/ 135405 h 996060"/>
                <a:gd name="connsiteX32" fmla="*/ 154636 w 532547"/>
                <a:gd name="connsiteY32" fmla="*/ 180967 h 996060"/>
                <a:gd name="connsiteX33" fmla="*/ 121795 w 532547"/>
                <a:gd name="connsiteY33" fmla="*/ 268344 h 996060"/>
                <a:gd name="connsiteX34" fmla="*/ 149705 w 532547"/>
                <a:gd name="connsiteY34" fmla="*/ 351875 h 996060"/>
                <a:gd name="connsiteX35" fmla="*/ 244380 w 532547"/>
                <a:gd name="connsiteY35" fmla="*/ 405623 h 996060"/>
                <a:gd name="connsiteX36" fmla="*/ 244380 w 532547"/>
                <a:gd name="connsiteY36" fmla="*/ 135405 h 996060"/>
                <a:gd name="connsiteX37" fmla="*/ 302073 w 532547"/>
                <a:gd name="connsiteY37" fmla="*/ 810457 h 996060"/>
                <a:gd name="connsiteX38" fmla="*/ 396255 w 532547"/>
                <a:gd name="connsiteY38" fmla="*/ 761050 h 996060"/>
                <a:gd name="connsiteX39" fmla="*/ 433434 w 532547"/>
                <a:gd name="connsiteY39" fmla="*/ 656314 h 996060"/>
                <a:gd name="connsiteX40" fmla="*/ 407103 w 532547"/>
                <a:gd name="connsiteY40" fmla="*/ 570812 h 996060"/>
                <a:gd name="connsiteX41" fmla="*/ 302073 w 532547"/>
                <a:gd name="connsiteY41" fmla="*/ 513020 h 996060"/>
                <a:gd name="connsiteX42" fmla="*/ 302073 w 532547"/>
                <a:gd name="connsiteY42" fmla="*/ 810457 h 9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2547" h="996060">
                  <a:moveTo>
                    <a:pt x="244479" y="990636"/>
                  </a:moveTo>
                  <a:lnTo>
                    <a:pt x="244479" y="892904"/>
                  </a:lnTo>
                  <a:cubicBezTo>
                    <a:pt x="195661" y="886790"/>
                    <a:pt x="155919" y="875842"/>
                    <a:pt x="125345" y="860063"/>
                  </a:cubicBezTo>
                  <a:cubicBezTo>
                    <a:pt x="94774" y="844284"/>
                    <a:pt x="68344" y="818939"/>
                    <a:pt x="46155" y="783830"/>
                  </a:cubicBezTo>
                  <a:cubicBezTo>
                    <a:pt x="23866" y="748722"/>
                    <a:pt x="10947" y="705920"/>
                    <a:pt x="7396" y="655229"/>
                  </a:cubicBezTo>
                  <a:lnTo>
                    <a:pt x="105621" y="636788"/>
                  </a:lnTo>
                  <a:cubicBezTo>
                    <a:pt x="113215" y="689254"/>
                    <a:pt x="126628" y="727814"/>
                    <a:pt x="145760" y="752371"/>
                  </a:cubicBezTo>
                  <a:cubicBezTo>
                    <a:pt x="173274" y="787084"/>
                    <a:pt x="206214" y="806513"/>
                    <a:pt x="244479" y="810457"/>
                  </a:cubicBezTo>
                  <a:lnTo>
                    <a:pt x="244479" y="499510"/>
                  </a:lnTo>
                  <a:cubicBezTo>
                    <a:pt x="204340" y="491916"/>
                    <a:pt x="163216" y="476333"/>
                    <a:pt x="121303" y="452863"/>
                  </a:cubicBezTo>
                  <a:cubicBezTo>
                    <a:pt x="90139" y="435505"/>
                    <a:pt x="66174" y="411442"/>
                    <a:pt x="49409" y="380672"/>
                  </a:cubicBezTo>
                  <a:cubicBezTo>
                    <a:pt x="32545" y="349903"/>
                    <a:pt x="24161" y="314991"/>
                    <a:pt x="24161" y="275938"/>
                  </a:cubicBezTo>
                  <a:cubicBezTo>
                    <a:pt x="24161" y="206509"/>
                    <a:pt x="48719" y="150198"/>
                    <a:pt x="97930" y="107200"/>
                  </a:cubicBezTo>
                  <a:cubicBezTo>
                    <a:pt x="130869" y="78304"/>
                    <a:pt x="179685" y="60553"/>
                    <a:pt x="244479" y="54043"/>
                  </a:cubicBezTo>
                  <a:lnTo>
                    <a:pt x="244479" y="7396"/>
                  </a:lnTo>
                  <a:lnTo>
                    <a:pt x="301974" y="7396"/>
                  </a:lnTo>
                  <a:lnTo>
                    <a:pt x="301974" y="54043"/>
                  </a:lnTo>
                  <a:cubicBezTo>
                    <a:pt x="358779" y="59468"/>
                    <a:pt x="403848" y="76134"/>
                    <a:pt x="437083" y="103946"/>
                  </a:cubicBezTo>
                  <a:cubicBezTo>
                    <a:pt x="479786" y="139350"/>
                    <a:pt x="505427" y="188067"/>
                    <a:pt x="514105" y="249902"/>
                  </a:cubicBezTo>
                  <a:lnTo>
                    <a:pt x="413217" y="265090"/>
                  </a:lnTo>
                  <a:cubicBezTo>
                    <a:pt x="407399" y="226727"/>
                    <a:pt x="395367" y="197338"/>
                    <a:pt x="377122" y="176923"/>
                  </a:cubicBezTo>
                  <a:cubicBezTo>
                    <a:pt x="358878" y="156510"/>
                    <a:pt x="333828" y="142999"/>
                    <a:pt x="301974" y="136489"/>
                  </a:cubicBezTo>
                  <a:lnTo>
                    <a:pt x="301974" y="418148"/>
                  </a:lnTo>
                  <a:cubicBezTo>
                    <a:pt x="351185" y="430476"/>
                    <a:pt x="383730" y="440042"/>
                    <a:pt x="399608" y="446944"/>
                  </a:cubicBezTo>
                  <a:cubicBezTo>
                    <a:pt x="429982" y="460357"/>
                    <a:pt x="454736" y="476629"/>
                    <a:pt x="473967" y="495762"/>
                  </a:cubicBezTo>
                  <a:cubicBezTo>
                    <a:pt x="493099" y="514992"/>
                    <a:pt x="507892" y="537774"/>
                    <a:pt x="518149" y="564105"/>
                  </a:cubicBezTo>
                  <a:cubicBezTo>
                    <a:pt x="528503" y="590536"/>
                    <a:pt x="533632" y="619136"/>
                    <a:pt x="533632" y="649806"/>
                  </a:cubicBezTo>
                  <a:cubicBezTo>
                    <a:pt x="533632" y="717459"/>
                    <a:pt x="512133" y="773869"/>
                    <a:pt x="469036" y="819136"/>
                  </a:cubicBezTo>
                  <a:cubicBezTo>
                    <a:pt x="425940" y="864403"/>
                    <a:pt x="370318" y="888564"/>
                    <a:pt x="301875" y="891818"/>
                  </a:cubicBezTo>
                  <a:lnTo>
                    <a:pt x="301875" y="990636"/>
                  </a:lnTo>
                  <a:lnTo>
                    <a:pt x="244479" y="990636"/>
                  </a:lnTo>
                  <a:close/>
                  <a:moveTo>
                    <a:pt x="244479" y="135405"/>
                  </a:moveTo>
                  <a:cubicBezTo>
                    <a:pt x="206511" y="141223"/>
                    <a:pt x="176530" y="156411"/>
                    <a:pt x="154636" y="180967"/>
                  </a:cubicBezTo>
                  <a:cubicBezTo>
                    <a:pt x="132742" y="205622"/>
                    <a:pt x="121795" y="234714"/>
                    <a:pt x="121795" y="268344"/>
                  </a:cubicBezTo>
                  <a:cubicBezTo>
                    <a:pt x="121795" y="301678"/>
                    <a:pt x="131066" y="329489"/>
                    <a:pt x="149705" y="351875"/>
                  </a:cubicBezTo>
                  <a:cubicBezTo>
                    <a:pt x="168344" y="374360"/>
                    <a:pt x="199903" y="392211"/>
                    <a:pt x="244380" y="405623"/>
                  </a:cubicBezTo>
                  <a:lnTo>
                    <a:pt x="244380" y="135405"/>
                  </a:lnTo>
                  <a:close/>
                  <a:moveTo>
                    <a:pt x="302073" y="810457"/>
                  </a:moveTo>
                  <a:cubicBezTo>
                    <a:pt x="340041" y="805723"/>
                    <a:pt x="371403" y="789255"/>
                    <a:pt x="396255" y="761050"/>
                  </a:cubicBezTo>
                  <a:cubicBezTo>
                    <a:pt x="421009" y="732843"/>
                    <a:pt x="433434" y="697933"/>
                    <a:pt x="433434" y="656314"/>
                  </a:cubicBezTo>
                  <a:cubicBezTo>
                    <a:pt x="433434" y="620910"/>
                    <a:pt x="424658" y="592409"/>
                    <a:pt x="407103" y="570812"/>
                  </a:cubicBezTo>
                  <a:cubicBezTo>
                    <a:pt x="389548" y="549312"/>
                    <a:pt x="354538" y="529983"/>
                    <a:pt x="302073" y="513020"/>
                  </a:cubicBezTo>
                  <a:lnTo>
                    <a:pt x="302073" y="810457"/>
                  </a:lnTo>
                  <a:close/>
                </a:path>
              </a:pathLst>
            </a:custGeom>
            <a:solidFill>
              <a:srgbClr val="EC9B1A"/>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8D571253-1A97-440B-8538-F62271CBC2BC}"/>
                </a:ext>
              </a:extLst>
            </p:cNvPr>
            <p:cNvSpPr/>
            <p:nvPr/>
          </p:nvSpPr>
          <p:spPr>
            <a:xfrm>
              <a:off x="16113773" y="11921518"/>
              <a:ext cx="532609" cy="996175"/>
            </a:xfrm>
            <a:custGeom>
              <a:avLst/>
              <a:gdLst>
                <a:gd name="connsiteX0" fmla="*/ 244479 w 532547"/>
                <a:gd name="connsiteY0" fmla="*/ 990636 h 996060"/>
                <a:gd name="connsiteX1" fmla="*/ 244479 w 532547"/>
                <a:gd name="connsiteY1" fmla="*/ 892903 h 996060"/>
                <a:gd name="connsiteX2" fmla="*/ 125347 w 532547"/>
                <a:gd name="connsiteY2" fmla="*/ 860063 h 996060"/>
                <a:gd name="connsiteX3" fmla="*/ 46155 w 532547"/>
                <a:gd name="connsiteY3" fmla="*/ 783830 h 996060"/>
                <a:gd name="connsiteX4" fmla="*/ 7396 w 532547"/>
                <a:gd name="connsiteY4" fmla="*/ 655229 h 996060"/>
                <a:gd name="connsiteX5" fmla="*/ 105623 w 532547"/>
                <a:gd name="connsiteY5" fmla="*/ 636788 h 996060"/>
                <a:gd name="connsiteX6" fmla="*/ 145760 w 532547"/>
                <a:gd name="connsiteY6" fmla="*/ 752370 h 996060"/>
                <a:gd name="connsiteX7" fmla="*/ 244479 w 532547"/>
                <a:gd name="connsiteY7" fmla="*/ 810457 h 996060"/>
                <a:gd name="connsiteX8" fmla="*/ 244479 w 532547"/>
                <a:gd name="connsiteY8" fmla="*/ 499508 h 996060"/>
                <a:gd name="connsiteX9" fmla="*/ 121303 w 532547"/>
                <a:gd name="connsiteY9" fmla="*/ 452861 h 996060"/>
                <a:gd name="connsiteX10" fmla="*/ 49409 w 532547"/>
                <a:gd name="connsiteY10" fmla="*/ 380672 h 996060"/>
                <a:gd name="connsiteX11" fmla="*/ 24163 w 532547"/>
                <a:gd name="connsiteY11" fmla="*/ 275938 h 996060"/>
                <a:gd name="connsiteX12" fmla="*/ 97930 w 532547"/>
                <a:gd name="connsiteY12" fmla="*/ 107200 h 996060"/>
                <a:gd name="connsiteX13" fmla="*/ 244479 w 532547"/>
                <a:gd name="connsiteY13" fmla="*/ 54043 h 996060"/>
                <a:gd name="connsiteX14" fmla="*/ 244479 w 532547"/>
                <a:gd name="connsiteY14" fmla="*/ 7396 h 996060"/>
                <a:gd name="connsiteX15" fmla="*/ 301974 w 532547"/>
                <a:gd name="connsiteY15" fmla="*/ 7396 h 996060"/>
                <a:gd name="connsiteX16" fmla="*/ 301974 w 532547"/>
                <a:gd name="connsiteY16" fmla="*/ 54043 h 996060"/>
                <a:gd name="connsiteX17" fmla="*/ 437084 w 532547"/>
                <a:gd name="connsiteY17" fmla="*/ 103944 h 996060"/>
                <a:gd name="connsiteX18" fmla="*/ 514105 w 532547"/>
                <a:gd name="connsiteY18" fmla="*/ 249902 h 996060"/>
                <a:gd name="connsiteX19" fmla="*/ 413217 w 532547"/>
                <a:gd name="connsiteY19" fmla="*/ 265089 h 996060"/>
                <a:gd name="connsiteX20" fmla="*/ 377122 w 532547"/>
                <a:gd name="connsiteY20" fmla="*/ 176923 h 996060"/>
                <a:gd name="connsiteX21" fmla="*/ 301974 w 532547"/>
                <a:gd name="connsiteY21" fmla="*/ 136489 h 996060"/>
                <a:gd name="connsiteX22" fmla="*/ 301974 w 532547"/>
                <a:gd name="connsiteY22" fmla="*/ 418147 h 996060"/>
                <a:gd name="connsiteX23" fmla="*/ 399608 w 532547"/>
                <a:gd name="connsiteY23" fmla="*/ 446944 h 996060"/>
                <a:gd name="connsiteX24" fmla="*/ 473967 w 532547"/>
                <a:gd name="connsiteY24" fmla="*/ 495761 h 996060"/>
                <a:gd name="connsiteX25" fmla="*/ 518149 w 532547"/>
                <a:gd name="connsiteY25" fmla="*/ 564105 h 996060"/>
                <a:gd name="connsiteX26" fmla="*/ 533632 w 532547"/>
                <a:gd name="connsiteY26" fmla="*/ 649805 h 996060"/>
                <a:gd name="connsiteX27" fmla="*/ 469036 w 532547"/>
                <a:gd name="connsiteY27" fmla="*/ 819136 h 996060"/>
                <a:gd name="connsiteX28" fmla="*/ 301875 w 532547"/>
                <a:gd name="connsiteY28" fmla="*/ 891818 h 996060"/>
                <a:gd name="connsiteX29" fmla="*/ 301875 w 532547"/>
                <a:gd name="connsiteY29" fmla="*/ 990537 h 996060"/>
                <a:gd name="connsiteX30" fmla="*/ 244479 w 532547"/>
                <a:gd name="connsiteY30" fmla="*/ 990537 h 996060"/>
                <a:gd name="connsiteX31" fmla="*/ 244479 w 532547"/>
                <a:gd name="connsiteY31" fmla="*/ 135405 h 996060"/>
                <a:gd name="connsiteX32" fmla="*/ 154636 w 532547"/>
                <a:gd name="connsiteY32" fmla="*/ 180967 h 996060"/>
                <a:gd name="connsiteX33" fmla="*/ 121795 w 532547"/>
                <a:gd name="connsiteY33" fmla="*/ 268344 h 996060"/>
                <a:gd name="connsiteX34" fmla="*/ 149705 w 532547"/>
                <a:gd name="connsiteY34" fmla="*/ 351875 h 996060"/>
                <a:gd name="connsiteX35" fmla="*/ 244380 w 532547"/>
                <a:gd name="connsiteY35" fmla="*/ 405622 h 996060"/>
                <a:gd name="connsiteX36" fmla="*/ 244380 w 532547"/>
                <a:gd name="connsiteY36" fmla="*/ 135405 h 996060"/>
                <a:gd name="connsiteX37" fmla="*/ 301974 w 532547"/>
                <a:gd name="connsiteY37" fmla="*/ 810457 h 996060"/>
                <a:gd name="connsiteX38" fmla="*/ 396156 w 532547"/>
                <a:gd name="connsiteY38" fmla="*/ 761048 h 996060"/>
                <a:gd name="connsiteX39" fmla="*/ 433336 w 532547"/>
                <a:gd name="connsiteY39" fmla="*/ 656314 h 996060"/>
                <a:gd name="connsiteX40" fmla="*/ 407004 w 532547"/>
                <a:gd name="connsiteY40" fmla="*/ 570810 h 996060"/>
                <a:gd name="connsiteX41" fmla="*/ 301974 w 532547"/>
                <a:gd name="connsiteY41" fmla="*/ 513019 h 996060"/>
                <a:gd name="connsiteX42" fmla="*/ 301974 w 532547"/>
                <a:gd name="connsiteY42" fmla="*/ 810457 h 9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2547" h="996060">
                  <a:moveTo>
                    <a:pt x="244479" y="990636"/>
                  </a:moveTo>
                  <a:lnTo>
                    <a:pt x="244479" y="892903"/>
                  </a:lnTo>
                  <a:cubicBezTo>
                    <a:pt x="195663" y="886789"/>
                    <a:pt x="155919" y="875842"/>
                    <a:pt x="125347" y="860063"/>
                  </a:cubicBezTo>
                  <a:cubicBezTo>
                    <a:pt x="94774" y="844284"/>
                    <a:pt x="68344" y="818938"/>
                    <a:pt x="46155" y="783830"/>
                  </a:cubicBezTo>
                  <a:cubicBezTo>
                    <a:pt x="23866" y="748721"/>
                    <a:pt x="10947" y="705920"/>
                    <a:pt x="7396" y="655229"/>
                  </a:cubicBezTo>
                  <a:lnTo>
                    <a:pt x="105623" y="636788"/>
                  </a:lnTo>
                  <a:cubicBezTo>
                    <a:pt x="113215" y="689253"/>
                    <a:pt x="126629" y="727814"/>
                    <a:pt x="145760" y="752370"/>
                  </a:cubicBezTo>
                  <a:cubicBezTo>
                    <a:pt x="173276" y="787084"/>
                    <a:pt x="206214" y="806512"/>
                    <a:pt x="244479" y="810457"/>
                  </a:cubicBezTo>
                  <a:lnTo>
                    <a:pt x="244479" y="499508"/>
                  </a:lnTo>
                  <a:cubicBezTo>
                    <a:pt x="204341" y="491914"/>
                    <a:pt x="163216" y="476333"/>
                    <a:pt x="121303" y="452861"/>
                  </a:cubicBezTo>
                  <a:cubicBezTo>
                    <a:pt x="90139" y="435504"/>
                    <a:pt x="66175" y="411442"/>
                    <a:pt x="49409" y="380672"/>
                  </a:cubicBezTo>
                  <a:cubicBezTo>
                    <a:pt x="32545" y="349903"/>
                    <a:pt x="24163" y="314991"/>
                    <a:pt x="24163" y="275938"/>
                  </a:cubicBezTo>
                  <a:cubicBezTo>
                    <a:pt x="24163" y="206509"/>
                    <a:pt x="48719" y="150198"/>
                    <a:pt x="97930" y="107200"/>
                  </a:cubicBezTo>
                  <a:cubicBezTo>
                    <a:pt x="130869" y="78304"/>
                    <a:pt x="179686" y="60552"/>
                    <a:pt x="244479" y="54043"/>
                  </a:cubicBezTo>
                  <a:lnTo>
                    <a:pt x="244479" y="7396"/>
                  </a:lnTo>
                  <a:lnTo>
                    <a:pt x="301974" y="7396"/>
                  </a:lnTo>
                  <a:lnTo>
                    <a:pt x="301974" y="54043"/>
                  </a:lnTo>
                  <a:cubicBezTo>
                    <a:pt x="358779" y="59467"/>
                    <a:pt x="403849" y="76134"/>
                    <a:pt x="437084" y="103944"/>
                  </a:cubicBezTo>
                  <a:cubicBezTo>
                    <a:pt x="479786" y="139349"/>
                    <a:pt x="505427" y="188067"/>
                    <a:pt x="514105" y="249902"/>
                  </a:cubicBezTo>
                  <a:lnTo>
                    <a:pt x="413217" y="265089"/>
                  </a:lnTo>
                  <a:cubicBezTo>
                    <a:pt x="407399" y="226727"/>
                    <a:pt x="395368" y="197337"/>
                    <a:pt x="377122" y="176923"/>
                  </a:cubicBezTo>
                  <a:cubicBezTo>
                    <a:pt x="358878" y="156510"/>
                    <a:pt x="333828" y="142999"/>
                    <a:pt x="301974" y="136489"/>
                  </a:cubicBezTo>
                  <a:lnTo>
                    <a:pt x="301974" y="418147"/>
                  </a:lnTo>
                  <a:cubicBezTo>
                    <a:pt x="351185" y="430475"/>
                    <a:pt x="383730" y="440042"/>
                    <a:pt x="399608" y="446944"/>
                  </a:cubicBezTo>
                  <a:cubicBezTo>
                    <a:pt x="429982" y="460357"/>
                    <a:pt x="454736" y="476629"/>
                    <a:pt x="473967" y="495761"/>
                  </a:cubicBezTo>
                  <a:cubicBezTo>
                    <a:pt x="493099" y="514992"/>
                    <a:pt x="507892" y="537773"/>
                    <a:pt x="518149" y="564105"/>
                  </a:cubicBezTo>
                  <a:cubicBezTo>
                    <a:pt x="528406" y="590534"/>
                    <a:pt x="533632" y="619134"/>
                    <a:pt x="533632" y="649805"/>
                  </a:cubicBezTo>
                  <a:cubicBezTo>
                    <a:pt x="533632" y="717459"/>
                    <a:pt x="512133" y="773869"/>
                    <a:pt x="469036" y="819136"/>
                  </a:cubicBezTo>
                  <a:cubicBezTo>
                    <a:pt x="425940" y="864402"/>
                    <a:pt x="370318" y="888564"/>
                    <a:pt x="301875" y="891818"/>
                  </a:cubicBezTo>
                  <a:lnTo>
                    <a:pt x="301875" y="990537"/>
                  </a:lnTo>
                  <a:lnTo>
                    <a:pt x="244479" y="990537"/>
                  </a:lnTo>
                  <a:close/>
                  <a:moveTo>
                    <a:pt x="244479" y="135405"/>
                  </a:moveTo>
                  <a:cubicBezTo>
                    <a:pt x="206511" y="141223"/>
                    <a:pt x="176530" y="156411"/>
                    <a:pt x="154636" y="180967"/>
                  </a:cubicBezTo>
                  <a:cubicBezTo>
                    <a:pt x="132743" y="205523"/>
                    <a:pt x="121795" y="234714"/>
                    <a:pt x="121795" y="268344"/>
                  </a:cubicBezTo>
                  <a:cubicBezTo>
                    <a:pt x="121795" y="301678"/>
                    <a:pt x="131066" y="329488"/>
                    <a:pt x="149705" y="351875"/>
                  </a:cubicBezTo>
                  <a:cubicBezTo>
                    <a:pt x="168345" y="374360"/>
                    <a:pt x="199903" y="392210"/>
                    <a:pt x="244380" y="405622"/>
                  </a:cubicBezTo>
                  <a:lnTo>
                    <a:pt x="244380" y="135405"/>
                  </a:lnTo>
                  <a:close/>
                  <a:moveTo>
                    <a:pt x="301974" y="810457"/>
                  </a:moveTo>
                  <a:cubicBezTo>
                    <a:pt x="339943" y="805723"/>
                    <a:pt x="371304" y="789253"/>
                    <a:pt x="396156" y="761048"/>
                  </a:cubicBezTo>
                  <a:cubicBezTo>
                    <a:pt x="420910" y="732843"/>
                    <a:pt x="433336" y="697931"/>
                    <a:pt x="433336" y="656314"/>
                  </a:cubicBezTo>
                  <a:cubicBezTo>
                    <a:pt x="433336" y="620910"/>
                    <a:pt x="424559" y="592409"/>
                    <a:pt x="407004" y="570810"/>
                  </a:cubicBezTo>
                  <a:cubicBezTo>
                    <a:pt x="389450" y="549312"/>
                    <a:pt x="354440" y="529983"/>
                    <a:pt x="301974" y="513019"/>
                  </a:cubicBezTo>
                  <a:lnTo>
                    <a:pt x="301974" y="810457"/>
                  </a:lnTo>
                  <a:close/>
                </a:path>
              </a:pathLst>
            </a:custGeom>
            <a:solidFill>
              <a:srgbClr val="FCEB3C"/>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07C2356-E56C-4BD2-A11D-16A54DD7E650}"/>
                </a:ext>
              </a:extLst>
            </p:cNvPr>
            <p:cNvSpPr/>
            <p:nvPr/>
          </p:nvSpPr>
          <p:spPr>
            <a:xfrm>
              <a:off x="14701903" y="10844105"/>
              <a:ext cx="867954" cy="631240"/>
            </a:xfrm>
            <a:custGeom>
              <a:avLst/>
              <a:gdLst>
                <a:gd name="connsiteX0" fmla="*/ 7657 w 867854"/>
                <a:gd name="connsiteY0" fmla="*/ 200558 h 631166"/>
                <a:gd name="connsiteX1" fmla="*/ 53219 w 867854"/>
                <a:gd name="connsiteY1" fmla="*/ 7657 h 631166"/>
                <a:gd name="connsiteX2" fmla="*/ 824032 w 867854"/>
                <a:gd name="connsiteY2" fmla="*/ 7657 h 631166"/>
                <a:gd name="connsiteX3" fmla="*/ 869594 w 867854"/>
                <a:gd name="connsiteY3" fmla="*/ 200558 h 631166"/>
                <a:gd name="connsiteX4" fmla="*/ 438626 w 867854"/>
                <a:gd name="connsiteY4" fmla="*/ 631526 h 631166"/>
                <a:gd name="connsiteX5" fmla="*/ 7657 w 867854"/>
                <a:gd name="connsiteY5" fmla="*/ 200558 h 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31166">
                  <a:moveTo>
                    <a:pt x="7657" y="200558"/>
                  </a:moveTo>
                  <a:cubicBezTo>
                    <a:pt x="7657" y="131228"/>
                    <a:pt x="24028" y="65645"/>
                    <a:pt x="53219" y="7657"/>
                  </a:cubicBezTo>
                  <a:lnTo>
                    <a:pt x="824032" y="7657"/>
                  </a:lnTo>
                  <a:cubicBezTo>
                    <a:pt x="853124" y="65744"/>
                    <a:pt x="869594" y="131228"/>
                    <a:pt x="869594" y="200558"/>
                  </a:cubicBezTo>
                  <a:cubicBezTo>
                    <a:pt x="869594" y="438528"/>
                    <a:pt x="676596" y="631526"/>
                    <a:pt x="438626" y="631526"/>
                  </a:cubicBezTo>
                  <a:cubicBezTo>
                    <a:pt x="200657" y="631526"/>
                    <a:pt x="7657" y="438528"/>
                    <a:pt x="7657" y="200558"/>
                  </a:cubicBezTo>
                </a:path>
              </a:pathLst>
            </a:custGeom>
            <a:solidFill>
              <a:srgbClr val="E58927"/>
            </a:solidFill>
            <a:ln w="986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45BFF6B-AB2B-49D3-BDCD-9BF9F8D26300}"/>
                </a:ext>
              </a:extLst>
            </p:cNvPr>
            <p:cNvSpPr/>
            <p:nvPr/>
          </p:nvSpPr>
          <p:spPr>
            <a:xfrm>
              <a:off x="14676357" y="10844007"/>
              <a:ext cx="867954" cy="601651"/>
            </a:xfrm>
            <a:custGeom>
              <a:avLst/>
              <a:gdLst>
                <a:gd name="connsiteX0" fmla="*/ 7657 w 867854"/>
                <a:gd name="connsiteY0" fmla="*/ 170085 h 601580"/>
                <a:gd name="connsiteX1" fmla="*/ 39313 w 867854"/>
                <a:gd name="connsiteY1" fmla="*/ 7657 h 601580"/>
                <a:gd name="connsiteX2" fmla="*/ 837839 w 867854"/>
                <a:gd name="connsiteY2" fmla="*/ 7657 h 601580"/>
                <a:gd name="connsiteX3" fmla="*/ 869496 w 867854"/>
                <a:gd name="connsiteY3" fmla="*/ 170085 h 601580"/>
                <a:gd name="connsiteX4" fmla="*/ 438526 w 867854"/>
                <a:gd name="connsiteY4" fmla="*/ 601053 h 601580"/>
                <a:gd name="connsiteX5" fmla="*/ 7657 w 867854"/>
                <a:gd name="connsiteY5" fmla="*/ 170085 h 60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01580">
                  <a:moveTo>
                    <a:pt x="7657" y="170085"/>
                  </a:moveTo>
                  <a:cubicBezTo>
                    <a:pt x="7657" y="112589"/>
                    <a:pt x="18900" y="57757"/>
                    <a:pt x="39313" y="7657"/>
                  </a:cubicBezTo>
                  <a:lnTo>
                    <a:pt x="837839" y="7657"/>
                  </a:lnTo>
                  <a:cubicBezTo>
                    <a:pt x="858253" y="57757"/>
                    <a:pt x="869496" y="112589"/>
                    <a:pt x="869496" y="170085"/>
                  </a:cubicBezTo>
                  <a:cubicBezTo>
                    <a:pt x="869496" y="408053"/>
                    <a:pt x="676595" y="601053"/>
                    <a:pt x="438526" y="601053"/>
                  </a:cubicBezTo>
                  <a:cubicBezTo>
                    <a:pt x="200655" y="601053"/>
                    <a:pt x="7657" y="408152"/>
                    <a:pt x="7657" y="170085"/>
                  </a:cubicBezTo>
                </a:path>
              </a:pathLst>
            </a:custGeom>
            <a:solidFill>
              <a:srgbClr val="FFEF95"/>
            </a:solidFill>
            <a:ln w="986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C904F19-A741-4F16-85FE-A3CC308DEEFD}"/>
                </a:ext>
              </a:extLst>
            </p:cNvPr>
            <p:cNvSpPr/>
            <p:nvPr/>
          </p:nvSpPr>
          <p:spPr>
            <a:xfrm>
              <a:off x="14690067" y="10844105"/>
              <a:ext cx="867954" cy="621377"/>
            </a:xfrm>
            <a:custGeom>
              <a:avLst/>
              <a:gdLst>
                <a:gd name="connsiteX0" fmla="*/ 7657 w 867854"/>
                <a:gd name="connsiteY0" fmla="*/ 184483 h 621304"/>
                <a:gd name="connsiteX1" fmla="*/ 45527 w 867854"/>
                <a:gd name="connsiteY1" fmla="*/ 7657 h 621304"/>
                <a:gd name="connsiteX2" fmla="*/ 831723 w 867854"/>
                <a:gd name="connsiteY2" fmla="*/ 7657 h 621304"/>
                <a:gd name="connsiteX3" fmla="*/ 869594 w 867854"/>
                <a:gd name="connsiteY3" fmla="*/ 184483 h 621304"/>
                <a:gd name="connsiteX4" fmla="*/ 438625 w 867854"/>
                <a:gd name="connsiteY4" fmla="*/ 615451 h 621304"/>
                <a:gd name="connsiteX5" fmla="*/ 7657 w 867854"/>
                <a:gd name="connsiteY5" fmla="*/ 184483 h 62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21304">
                  <a:moveTo>
                    <a:pt x="7657" y="184483"/>
                  </a:moveTo>
                  <a:cubicBezTo>
                    <a:pt x="7657" y="121465"/>
                    <a:pt x="21168" y="61602"/>
                    <a:pt x="45527" y="7657"/>
                  </a:cubicBezTo>
                  <a:lnTo>
                    <a:pt x="831723" y="7657"/>
                  </a:lnTo>
                  <a:cubicBezTo>
                    <a:pt x="856083" y="61602"/>
                    <a:pt x="869594" y="121465"/>
                    <a:pt x="869594" y="184483"/>
                  </a:cubicBezTo>
                  <a:cubicBezTo>
                    <a:pt x="869594" y="422452"/>
                    <a:pt x="676693" y="615451"/>
                    <a:pt x="438625" y="615451"/>
                  </a:cubicBezTo>
                  <a:cubicBezTo>
                    <a:pt x="200557" y="615352"/>
                    <a:pt x="7657" y="422452"/>
                    <a:pt x="7657" y="184483"/>
                  </a:cubicBezTo>
                </a:path>
              </a:pathLst>
            </a:custGeom>
            <a:solidFill>
              <a:srgbClr val="FBCA0D"/>
            </a:solidFill>
            <a:ln w="986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516E0629-30FC-44D3-8536-B437B7BBEE12}"/>
                </a:ext>
              </a:extLst>
            </p:cNvPr>
            <p:cNvSpPr/>
            <p:nvPr/>
          </p:nvSpPr>
          <p:spPr>
            <a:xfrm>
              <a:off x="14690067" y="11017204"/>
              <a:ext cx="867954" cy="443840"/>
            </a:xfrm>
            <a:custGeom>
              <a:avLst/>
              <a:gdLst>
                <a:gd name="connsiteX0" fmla="*/ 7657 w 867854"/>
                <a:gd name="connsiteY0" fmla="*/ 11405 h 443789"/>
                <a:gd name="connsiteX1" fmla="*/ 7657 w 867854"/>
                <a:gd name="connsiteY1" fmla="*/ 7657 h 443789"/>
                <a:gd name="connsiteX2" fmla="*/ 869496 w 867854"/>
                <a:gd name="connsiteY2" fmla="*/ 7657 h 443789"/>
                <a:gd name="connsiteX3" fmla="*/ 869594 w 867854"/>
                <a:gd name="connsiteY3" fmla="*/ 11405 h 443789"/>
                <a:gd name="connsiteX4" fmla="*/ 438625 w 867854"/>
                <a:gd name="connsiteY4" fmla="*/ 442373 h 443789"/>
                <a:gd name="connsiteX5" fmla="*/ 7657 w 867854"/>
                <a:gd name="connsiteY5" fmla="*/ 11405 h 44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443789">
                  <a:moveTo>
                    <a:pt x="7657" y="11405"/>
                  </a:moveTo>
                  <a:cubicBezTo>
                    <a:pt x="7657" y="10122"/>
                    <a:pt x="7657" y="8939"/>
                    <a:pt x="7657" y="7657"/>
                  </a:cubicBezTo>
                  <a:lnTo>
                    <a:pt x="869496" y="7657"/>
                  </a:lnTo>
                  <a:cubicBezTo>
                    <a:pt x="869496" y="8939"/>
                    <a:pt x="869594" y="10122"/>
                    <a:pt x="869594" y="11405"/>
                  </a:cubicBezTo>
                  <a:cubicBezTo>
                    <a:pt x="869594" y="249374"/>
                    <a:pt x="676693" y="442373"/>
                    <a:pt x="438625" y="442373"/>
                  </a:cubicBezTo>
                  <a:cubicBezTo>
                    <a:pt x="200557" y="442274"/>
                    <a:pt x="7657" y="249374"/>
                    <a:pt x="7657" y="11405"/>
                  </a:cubicBezTo>
                </a:path>
              </a:pathLst>
            </a:custGeom>
            <a:solidFill>
              <a:srgbClr val="FFD915"/>
            </a:solidFill>
            <a:ln w="986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8E871D76-47CC-4CB0-929B-413AAB69C6FC}"/>
                </a:ext>
              </a:extLst>
            </p:cNvPr>
            <p:cNvSpPr/>
            <p:nvPr/>
          </p:nvSpPr>
          <p:spPr>
            <a:xfrm>
              <a:off x="14755262" y="10844105"/>
              <a:ext cx="739735" cy="552335"/>
            </a:xfrm>
            <a:custGeom>
              <a:avLst/>
              <a:gdLst>
                <a:gd name="connsiteX0" fmla="*/ 7657 w 739648"/>
                <a:gd name="connsiteY0" fmla="*/ 184483 h 552270"/>
                <a:gd name="connsiteX1" fmla="*/ 53219 w 739648"/>
                <a:gd name="connsiteY1" fmla="*/ 7657 h 552270"/>
                <a:gd name="connsiteX2" fmla="*/ 693656 w 739648"/>
                <a:gd name="connsiteY2" fmla="*/ 7657 h 552270"/>
                <a:gd name="connsiteX3" fmla="*/ 739219 w 739648"/>
                <a:gd name="connsiteY3" fmla="*/ 184483 h 552270"/>
                <a:gd name="connsiteX4" fmla="*/ 373437 w 739648"/>
                <a:gd name="connsiteY4" fmla="*/ 550263 h 552270"/>
                <a:gd name="connsiteX5" fmla="*/ 7657 w 739648"/>
                <a:gd name="connsiteY5" fmla="*/ 184483 h 55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648" h="552270">
                  <a:moveTo>
                    <a:pt x="7657" y="184483"/>
                  </a:moveTo>
                  <a:cubicBezTo>
                    <a:pt x="7657" y="120380"/>
                    <a:pt x="24226" y="60025"/>
                    <a:pt x="53219" y="7657"/>
                  </a:cubicBezTo>
                  <a:lnTo>
                    <a:pt x="693656" y="7657"/>
                  </a:lnTo>
                  <a:cubicBezTo>
                    <a:pt x="722651" y="60025"/>
                    <a:pt x="739219" y="120380"/>
                    <a:pt x="739219" y="184483"/>
                  </a:cubicBezTo>
                  <a:cubicBezTo>
                    <a:pt x="739219" y="386456"/>
                    <a:pt x="575411" y="550263"/>
                    <a:pt x="373437" y="550263"/>
                  </a:cubicBezTo>
                  <a:cubicBezTo>
                    <a:pt x="171464" y="550263"/>
                    <a:pt x="7657" y="386456"/>
                    <a:pt x="7657" y="184483"/>
                  </a:cubicBezTo>
                </a:path>
              </a:pathLst>
            </a:custGeom>
            <a:solidFill>
              <a:srgbClr val="F9AA28"/>
            </a:solidFill>
            <a:ln w="986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AA7CF74-1556-440F-B611-BF631EA3FAC3}"/>
                </a:ext>
              </a:extLst>
            </p:cNvPr>
            <p:cNvSpPr/>
            <p:nvPr/>
          </p:nvSpPr>
          <p:spPr>
            <a:xfrm>
              <a:off x="14812763" y="10844007"/>
              <a:ext cx="680556" cy="552335"/>
            </a:xfrm>
            <a:custGeom>
              <a:avLst/>
              <a:gdLst>
                <a:gd name="connsiteX0" fmla="*/ 590007 w 680476"/>
                <a:gd name="connsiteY0" fmla="*/ 7756 h 552270"/>
                <a:gd name="connsiteX1" fmla="*/ 612296 w 680476"/>
                <a:gd name="connsiteY1" fmla="*/ 120971 h 552270"/>
                <a:gd name="connsiteX2" fmla="*/ 7657 w 680476"/>
                <a:gd name="connsiteY2" fmla="*/ 381130 h 552270"/>
                <a:gd name="connsiteX3" fmla="*/ 315844 w 680476"/>
                <a:gd name="connsiteY3" fmla="*/ 549868 h 552270"/>
                <a:gd name="connsiteX4" fmla="*/ 681626 w 680476"/>
                <a:gd name="connsiteY4" fmla="*/ 184088 h 552270"/>
                <a:gd name="connsiteX5" fmla="*/ 636358 w 680476"/>
                <a:gd name="connsiteY5" fmla="*/ 7657 h 552270"/>
                <a:gd name="connsiteX6" fmla="*/ 590007 w 680476"/>
                <a:gd name="connsiteY6" fmla="*/ 7657 h 55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476" h="552270">
                  <a:moveTo>
                    <a:pt x="590007" y="7756"/>
                  </a:moveTo>
                  <a:cubicBezTo>
                    <a:pt x="605195" y="47993"/>
                    <a:pt x="612296" y="86750"/>
                    <a:pt x="612296" y="120971"/>
                  </a:cubicBezTo>
                  <a:cubicBezTo>
                    <a:pt x="612296" y="470382"/>
                    <a:pt x="279946" y="548586"/>
                    <a:pt x="7657" y="381130"/>
                  </a:cubicBezTo>
                  <a:cubicBezTo>
                    <a:pt x="72648" y="482610"/>
                    <a:pt x="186455" y="549868"/>
                    <a:pt x="315844" y="549868"/>
                  </a:cubicBezTo>
                  <a:cubicBezTo>
                    <a:pt x="517817" y="549868"/>
                    <a:pt x="681626" y="386160"/>
                    <a:pt x="681626" y="184088"/>
                  </a:cubicBezTo>
                  <a:cubicBezTo>
                    <a:pt x="681626" y="120084"/>
                    <a:pt x="665156" y="60025"/>
                    <a:pt x="636358" y="7657"/>
                  </a:cubicBezTo>
                  <a:lnTo>
                    <a:pt x="590007" y="7657"/>
                  </a:lnTo>
                  <a:close/>
                </a:path>
              </a:pathLst>
            </a:custGeom>
            <a:solidFill>
              <a:srgbClr val="EC9B1A"/>
            </a:solidFill>
            <a:ln w="986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AA0542F-D845-498D-8C62-249C5429193F}"/>
                </a:ext>
              </a:extLst>
            </p:cNvPr>
            <p:cNvSpPr/>
            <p:nvPr/>
          </p:nvSpPr>
          <p:spPr>
            <a:xfrm>
              <a:off x="14795404" y="10844006"/>
              <a:ext cx="611514" cy="384662"/>
            </a:xfrm>
            <a:custGeom>
              <a:avLst/>
              <a:gdLst>
                <a:gd name="connsiteX0" fmla="*/ 599376 w 611442"/>
                <a:gd name="connsiteY0" fmla="*/ 7756 h 384617"/>
                <a:gd name="connsiteX1" fmla="*/ 610324 w 611442"/>
                <a:gd name="connsiteY1" fmla="*/ 21266 h 384617"/>
                <a:gd name="connsiteX2" fmla="*/ 602137 w 611442"/>
                <a:gd name="connsiteY2" fmla="*/ 7756 h 384617"/>
                <a:gd name="connsiteX3" fmla="*/ 599376 w 611442"/>
                <a:gd name="connsiteY3" fmla="*/ 7756 h 384617"/>
                <a:gd name="connsiteX4" fmla="*/ 31622 w 611442"/>
                <a:gd name="connsiteY4" fmla="*/ 218014 h 384617"/>
                <a:gd name="connsiteX5" fmla="*/ 109532 w 611442"/>
                <a:gd name="connsiteY5" fmla="*/ 7657 h 384617"/>
                <a:gd name="connsiteX6" fmla="*/ 58742 w 611442"/>
                <a:gd name="connsiteY6" fmla="*/ 7657 h 384617"/>
                <a:gd name="connsiteX7" fmla="*/ 7657 w 611442"/>
                <a:gd name="connsiteY7" fmla="*/ 182116 h 384617"/>
                <a:gd name="connsiteX8" fmla="*/ 74620 w 611442"/>
                <a:gd name="connsiteY8" fmla="*/ 378862 h 384617"/>
                <a:gd name="connsiteX9" fmla="*/ 31622 w 611442"/>
                <a:gd name="connsiteY9" fmla="*/ 218014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442" h="384617">
                  <a:moveTo>
                    <a:pt x="599376" y="7756"/>
                  </a:moveTo>
                  <a:cubicBezTo>
                    <a:pt x="603123" y="12194"/>
                    <a:pt x="606772" y="16632"/>
                    <a:pt x="610324" y="21266"/>
                  </a:cubicBezTo>
                  <a:cubicBezTo>
                    <a:pt x="607661" y="16730"/>
                    <a:pt x="604899" y="12194"/>
                    <a:pt x="602137" y="7756"/>
                  </a:cubicBezTo>
                  <a:lnTo>
                    <a:pt x="599376" y="7756"/>
                  </a:lnTo>
                  <a:close/>
                  <a:moveTo>
                    <a:pt x="31622" y="218014"/>
                  </a:moveTo>
                  <a:cubicBezTo>
                    <a:pt x="31622" y="137638"/>
                    <a:pt x="60912" y="64166"/>
                    <a:pt x="109532" y="7657"/>
                  </a:cubicBezTo>
                  <a:lnTo>
                    <a:pt x="58742" y="7657"/>
                  </a:lnTo>
                  <a:cubicBezTo>
                    <a:pt x="26395" y="57953"/>
                    <a:pt x="7657" y="117816"/>
                    <a:pt x="7657" y="182116"/>
                  </a:cubicBezTo>
                  <a:cubicBezTo>
                    <a:pt x="7657" y="256180"/>
                    <a:pt x="32608" y="324424"/>
                    <a:pt x="74620" y="378862"/>
                  </a:cubicBezTo>
                  <a:cubicBezTo>
                    <a:pt x="47204" y="331525"/>
                    <a:pt x="31622" y="276593"/>
                    <a:pt x="31622" y="218014"/>
                  </a:cubicBezTo>
                  <a:close/>
                </a:path>
              </a:pathLst>
            </a:custGeom>
            <a:solidFill>
              <a:srgbClr val="FFD915"/>
            </a:solidFill>
            <a:ln w="986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8ED6A890-EC85-46BC-AA11-AC3233E6E364}"/>
                </a:ext>
              </a:extLst>
            </p:cNvPr>
            <p:cNvSpPr/>
            <p:nvPr/>
          </p:nvSpPr>
          <p:spPr>
            <a:xfrm>
              <a:off x="15007068" y="10844007"/>
              <a:ext cx="276167" cy="483293"/>
            </a:xfrm>
            <a:custGeom>
              <a:avLst/>
              <a:gdLst>
                <a:gd name="connsiteX0" fmla="*/ 115843 w 276135"/>
                <a:gd name="connsiteY0" fmla="*/ 415943 h 483237"/>
                <a:gd name="connsiteX1" fmla="*/ 36848 w 276135"/>
                <a:gd name="connsiteY1" fmla="*/ 394542 h 483237"/>
                <a:gd name="connsiteX2" fmla="*/ 7657 w 276135"/>
                <a:gd name="connsiteY2" fmla="*/ 355588 h 483237"/>
                <a:gd name="connsiteX3" fmla="*/ 19096 w 276135"/>
                <a:gd name="connsiteY3" fmla="*/ 327778 h 483237"/>
                <a:gd name="connsiteX4" fmla="*/ 49865 w 276135"/>
                <a:gd name="connsiteY4" fmla="*/ 317126 h 483237"/>
                <a:gd name="connsiteX5" fmla="*/ 89905 w 276135"/>
                <a:gd name="connsiteY5" fmla="*/ 326692 h 483237"/>
                <a:gd name="connsiteX6" fmla="*/ 141187 w 276135"/>
                <a:gd name="connsiteY6" fmla="*/ 336160 h 483237"/>
                <a:gd name="connsiteX7" fmla="*/ 171267 w 276135"/>
                <a:gd name="connsiteY7" fmla="*/ 325115 h 483237"/>
                <a:gd name="connsiteX8" fmla="*/ 183397 w 276135"/>
                <a:gd name="connsiteY8" fmla="*/ 297599 h 483237"/>
                <a:gd name="connsiteX9" fmla="*/ 170971 w 276135"/>
                <a:gd name="connsiteY9" fmla="*/ 268999 h 483237"/>
                <a:gd name="connsiteX10" fmla="*/ 117913 w 276135"/>
                <a:gd name="connsiteY10" fmla="*/ 245824 h 483237"/>
                <a:gd name="connsiteX11" fmla="*/ 35467 w 276135"/>
                <a:gd name="connsiteY11" fmla="*/ 204305 h 483237"/>
                <a:gd name="connsiteX12" fmla="*/ 11996 w 276135"/>
                <a:gd name="connsiteY12" fmla="*/ 139512 h 483237"/>
                <a:gd name="connsiteX13" fmla="*/ 39906 w 276135"/>
                <a:gd name="connsiteY13" fmla="*/ 64068 h 483237"/>
                <a:gd name="connsiteX14" fmla="*/ 115941 w 276135"/>
                <a:gd name="connsiteY14" fmla="*/ 22845 h 483237"/>
                <a:gd name="connsiteX15" fmla="*/ 115941 w 276135"/>
                <a:gd name="connsiteY15" fmla="*/ 7657 h 483237"/>
                <a:gd name="connsiteX16" fmla="*/ 158151 w 276135"/>
                <a:gd name="connsiteY16" fmla="*/ 7657 h 483237"/>
                <a:gd name="connsiteX17" fmla="*/ 158151 w 276135"/>
                <a:gd name="connsiteY17" fmla="*/ 20774 h 483237"/>
                <a:gd name="connsiteX18" fmla="*/ 225804 w 276135"/>
                <a:gd name="connsiteY18" fmla="*/ 39019 h 483237"/>
                <a:gd name="connsiteX19" fmla="*/ 250360 w 276135"/>
                <a:gd name="connsiteY19" fmla="*/ 76100 h 483237"/>
                <a:gd name="connsiteX20" fmla="*/ 240202 w 276135"/>
                <a:gd name="connsiteY20" fmla="*/ 102727 h 483237"/>
                <a:gd name="connsiteX21" fmla="*/ 211997 w 276135"/>
                <a:gd name="connsiteY21" fmla="*/ 112391 h 483237"/>
                <a:gd name="connsiteX22" fmla="*/ 179256 w 276135"/>
                <a:gd name="connsiteY22" fmla="*/ 105883 h 483237"/>
                <a:gd name="connsiteX23" fmla="*/ 145034 w 276135"/>
                <a:gd name="connsiteY23" fmla="*/ 99275 h 483237"/>
                <a:gd name="connsiteX24" fmla="*/ 114560 w 276135"/>
                <a:gd name="connsiteY24" fmla="*/ 108151 h 483237"/>
                <a:gd name="connsiteX25" fmla="*/ 103219 w 276135"/>
                <a:gd name="connsiteY25" fmla="*/ 131425 h 483237"/>
                <a:gd name="connsiteX26" fmla="*/ 153220 w 276135"/>
                <a:gd name="connsiteY26" fmla="*/ 170085 h 483237"/>
                <a:gd name="connsiteX27" fmla="*/ 171267 w 276135"/>
                <a:gd name="connsiteY27" fmla="*/ 175804 h 483237"/>
                <a:gd name="connsiteX28" fmla="*/ 249867 w 276135"/>
                <a:gd name="connsiteY28" fmla="*/ 221268 h 483237"/>
                <a:gd name="connsiteX29" fmla="*/ 274620 w 276135"/>
                <a:gd name="connsiteY29" fmla="*/ 289612 h 483237"/>
                <a:gd name="connsiteX30" fmla="*/ 242273 w 276135"/>
                <a:gd name="connsiteY30" fmla="*/ 373635 h 483237"/>
                <a:gd name="connsiteX31" fmla="*/ 158052 w 276135"/>
                <a:gd name="connsiteY31" fmla="*/ 414266 h 483237"/>
                <a:gd name="connsiteX32" fmla="*/ 158052 w 276135"/>
                <a:gd name="connsiteY32" fmla="*/ 449079 h 483237"/>
                <a:gd name="connsiteX33" fmla="*/ 152726 w 276135"/>
                <a:gd name="connsiteY33" fmla="*/ 470973 h 483237"/>
                <a:gd name="connsiteX34" fmla="*/ 136849 w 276135"/>
                <a:gd name="connsiteY34" fmla="*/ 478173 h 483237"/>
                <a:gd name="connsiteX35" fmla="*/ 120675 w 276135"/>
                <a:gd name="connsiteY35" fmla="*/ 471466 h 483237"/>
                <a:gd name="connsiteX36" fmla="*/ 115744 w 276135"/>
                <a:gd name="connsiteY36" fmla="*/ 449079 h 483237"/>
                <a:gd name="connsiteX37" fmla="*/ 115744 w 276135"/>
                <a:gd name="connsiteY37" fmla="*/ 415943 h 48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6135" h="483237">
                  <a:moveTo>
                    <a:pt x="115843" y="415943"/>
                  </a:moveTo>
                  <a:cubicBezTo>
                    <a:pt x="82706" y="412689"/>
                    <a:pt x="56375" y="405588"/>
                    <a:pt x="36848" y="394542"/>
                  </a:cubicBezTo>
                  <a:cubicBezTo>
                    <a:pt x="17420" y="383596"/>
                    <a:pt x="7657" y="370578"/>
                    <a:pt x="7657" y="355588"/>
                  </a:cubicBezTo>
                  <a:cubicBezTo>
                    <a:pt x="7657" y="344049"/>
                    <a:pt x="11405" y="334779"/>
                    <a:pt x="19096" y="327778"/>
                  </a:cubicBezTo>
                  <a:cubicBezTo>
                    <a:pt x="26789" y="320676"/>
                    <a:pt x="37045" y="317126"/>
                    <a:pt x="49865" y="317126"/>
                  </a:cubicBezTo>
                  <a:cubicBezTo>
                    <a:pt x="56276" y="317126"/>
                    <a:pt x="69589" y="320282"/>
                    <a:pt x="89905" y="326692"/>
                  </a:cubicBezTo>
                  <a:cubicBezTo>
                    <a:pt x="110123" y="333004"/>
                    <a:pt x="127184" y="336160"/>
                    <a:pt x="141187" y="336160"/>
                  </a:cubicBezTo>
                  <a:cubicBezTo>
                    <a:pt x="153121" y="336160"/>
                    <a:pt x="163278" y="332511"/>
                    <a:pt x="171267" y="325115"/>
                  </a:cubicBezTo>
                  <a:cubicBezTo>
                    <a:pt x="179353" y="317718"/>
                    <a:pt x="183397" y="308546"/>
                    <a:pt x="183397" y="297599"/>
                  </a:cubicBezTo>
                  <a:cubicBezTo>
                    <a:pt x="183397" y="285766"/>
                    <a:pt x="179256" y="276198"/>
                    <a:pt x="170971" y="268999"/>
                  </a:cubicBezTo>
                  <a:cubicBezTo>
                    <a:pt x="162687" y="261800"/>
                    <a:pt x="145034" y="254009"/>
                    <a:pt x="117913" y="245824"/>
                  </a:cubicBezTo>
                  <a:cubicBezTo>
                    <a:pt x="78564" y="234188"/>
                    <a:pt x="51147" y="220381"/>
                    <a:pt x="35467" y="204305"/>
                  </a:cubicBezTo>
                  <a:cubicBezTo>
                    <a:pt x="19787" y="188329"/>
                    <a:pt x="11996" y="166632"/>
                    <a:pt x="11996" y="139512"/>
                  </a:cubicBezTo>
                  <a:cubicBezTo>
                    <a:pt x="11996" y="110123"/>
                    <a:pt x="21365" y="84976"/>
                    <a:pt x="39906" y="64068"/>
                  </a:cubicBezTo>
                  <a:cubicBezTo>
                    <a:pt x="58446" y="43160"/>
                    <a:pt x="83791" y="29453"/>
                    <a:pt x="115941" y="22845"/>
                  </a:cubicBezTo>
                  <a:lnTo>
                    <a:pt x="115941" y="7657"/>
                  </a:lnTo>
                  <a:lnTo>
                    <a:pt x="158151" y="7657"/>
                  </a:lnTo>
                  <a:lnTo>
                    <a:pt x="158151" y="20774"/>
                  </a:lnTo>
                  <a:cubicBezTo>
                    <a:pt x="186848" y="22943"/>
                    <a:pt x="209433" y="29157"/>
                    <a:pt x="225804" y="39019"/>
                  </a:cubicBezTo>
                  <a:cubicBezTo>
                    <a:pt x="242273" y="48979"/>
                    <a:pt x="250360" y="61307"/>
                    <a:pt x="250360" y="76100"/>
                  </a:cubicBezTo>
                  <a:cubicBezTo>
                    <a:pt x="250360" y="87441"/>
                    <a:pt x="246909" y="96316"/>
                    <a:pt x="240202" y="102727"/>
                  </a:cubicBezTo>
                  <a:cubicBezTo>
                    <a:pt x="233398" y="109236"/>
                    <a:pt x="224028" y="112391"/>
                    <a:pt x="211997" y="112391"/>
                  </a:cubicBezTo>
                  <a:cubicBezTo>
                    <a:pt x="205290" y="112391"/>
                    <a:pt x="194442" y="110222"/>
                    <a:pt x="179256" y="105883"/>
                  </a:cubicBezTo>
                  <a:cubicBezTo>
                    <a:pt x="164167" y="101444"/>
                    <a:pt x="152726" y="99275"/>
                    <a:pt x="145034" y="99275"/>
                  </a:cubicBezTo>
                  <a:cubicBezTo>
                    <a:pt x="132313" y="99275"/>
                    <a:pt x="122154" y="102234"/>
                    <a:pt x="114560" y="108151"/>
                  </a:cubicBezTo>
                  <a:cubicBezTo>
                    <a:pt x="106967" y="114068"/>
                    <a:pt x="103219" y="121859"/>
                    <a:pt x="103219" y="131425"/>
                  </a:cubicBezTo>
                  <a:cubicBezTo>
                    <a:pt x="103219" y="146711"/>
                    <a:pt x="119886" y="159532"/>
                    <a:pt x="153220" y="170085"/>
                  </a:cubicBezTo>
                  <a:cubicBezTo>
                    <a:pt x="160911" y="172550"/>
                    <a:pt x="166928" y="174423"/>
                    <a:pt x="171267" y="175804"/>
                  </a:cubicBezTo>
                  <a:cubicBezTo>
                    <a:pt x="207263" y="187737"/>
                    <a:pt x="233398" y="202925"/>
                    <a:pt x="249867" y="221268"/>
                  </a:cubicBezTo>
                  <a:cubicBezTo>
                    <a:pt x="266435" y="239611"/>
                    <a:pt x="274620" y="262294"/>
                    <a:pt x="274620" y="289612"/>
                  </a:cubicBezTo>
                  <a:cubicBezTo>
                    <a:pt x="274620" y="322452"/>
                    <a:pt x="263772" y="350459"/>
                    <a:pt x="242273" y="373635"/>
                  </a:cubicBezTo>
                  <a:cubicBezTo>
                    <a:pt x="220675" y="396812"/>
                    <a:pt x="192569" y="410322"/>
                    <a:pt x="158052" y="414266"/>
                  </a:cubicBezTo>
                  <a:lnTo>
                    <a:pt x="158052" y="449079"/>
                  </a:lnTo>
                  <a:cubicBezTo>
                    <a:pt x="158052" y="458843"/>
                    <a:pt x="156276" y="466140"/>
                    <a:pt x="152726" y="470973"/>
                  </a:cubicBezTo>
                  <a:cubicBezTo>
                    <a:pt x="149176" y="475806"/>
                    <a:pt x="143949" y="478173"/>
                    <a:pt x="136849" y="478173"/>
                  </a:cubicBezTo>
                  <a:cubicBezTo>
                    <a:pt x="129255" y="478173"/>
                    <a:pt x="123929" y="476002"/>
                    <a:pt x="120675" y="471466"/>
                  </a:cubicBezTo>
                  <a:cubicBezTo>
                    <a:pt x="117421" y="467029"/>
                    <a:pt x="115744" y="459534"/>
                    <a:pt x="115744" y="449079"/>
                  </a:cubicBezTo>
                  <a:lnTo>
                    <a:pt x="115744" y="415943"/>
                  </a:lnTo>
                  <a:close/>
                </a:path>
              </a:pathLst>
            </a:custGeom>
            <a:solidFill>
              <a:srgbClr val="EC9B1A"/>
            </a:solidFill>
            <a:ln w="986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DD9B8E9-65CD-46FA-A789-1EB4CA2F74FD}"/>
                </a:ext>
              </a:extLst>
            </p:cNvPr>
            <p:cNvSpPr/>
            <p:nvPr/>
          </p:nvSpPr>
          <p:spPr>
            <a:xfrm>
              <a:off x="14995133" y="10843907"/>
              <a:ext cx="276167" cy="453704"/>
            </a:xfrm>
            <a:custGeom>
              <a:avLst/>
              <a:gdLst>
                <a:gd name="connsiteX0" fmla="*/ 115844 w 276135"/>
                <a:gd name="connsiteY0" fmla="*/ 392274 h 453651"/>
                <a:gd name="connsiteX1" fmla="*/ 36849 w 276135"/>
                <a:gd name="connsiteY1" fmla="*/ 370874 h 453651"/>
                <a:gd name="connsiteX2" fmla="*/ 7657 w 276135"/>
                <a:gd name="connsiteY2" fmla="*/ 331919 h 453651"/>
                <a:gd name="connsiteX3" fmla="*/ 19097 w 276135"/>
                <a:gd name="connsiteY3" fmla="*/ 304109 h 453651"/>
                <a:gd name="connsiteX4" fmla="*/ 49866 w 276135"/>
                <a:gd name="connsiteY4" fmla="*/ 293458 h 453651"/>
                <a:gd name="connsiteX5" fmla="*/ 89808 w 276135"/>
                <a:gd name="connsiteY5" fmla="*/ 303024 h 453651"/>
                <a:gd name="connsiteX6" fmla="*/ 141090 w 276135"/>
                <a:gd name="connsiteY6" fmla="*/ 312491 h 453651"/>
                <a:gd name="connsiteX7" fmla="*/ 171169 w 276135"/>
                <a:gd name="connsiteY7" fmla="*/ 301446 h 453651"/>
                <a:gd name="connsiteX8" fmla="*/ 183299 w 276135"/>
                <a:gd name="connsiteY8" fmla="*/ 273930 h 453651"/>
                <a:gd name="connsiteX9" fmla="*/ 170873 w 276135"/>
                <a:gd name="connsiteY9" fmla="*/ 245332 h 453651"/>
                <a:gd name="connsiteX10" fmla="*/ 117717 w 276135"/>
                <a:gd name="connsiteY10" fmla="*/ 222155 h 453651"/>
                <a:gd name="connsiteX11" fmla="*/ 35271 w 276135"/>
                <a:gd name="connsiteY11" fmla="*/ 180538 h 453651"/>
                <a:gd name="connsiteX12" fmla="*/ 11799 w 276135"/>
                <a:gd name="connsiteY12" fmla="*/ 115745 h 453651"/>
                <a:gd name="connsiteX13" fmla="*/ 39708 w 276135"/>
                <a:gd name="connsiteY13" fmla="*/ 40301 h 453651"/>
                <a:gd name="connsiteX14" fmla="*/ 86849 w 276135"/>
                <a:gd name="connsiteY14" fmla="*/ 7657 h 453651"/>
                <a:gd name="connsiteX15" fmla="*/ 209729 w 276135"/>
                <a:gd name="connsiteY15" fmla="*/ 7657 h 453651"/>
                <a:gd name="connsiteX16" fmla="*/ 225608 w 276135"/>
                <a:gd name="connsiteY16" fmla="*/ 15350 h 453651"/>
                <a:gd name="connsiteX17" fmla="*/ 250263 w 276135"/>
                <a:gd name="connsiteY17" fmla="*/ 52431 h 453651"/>
                <a:gd name="connsiteX18" fmla="*/ 240006 w 276135"/>
                <a:gd name="connsiteY18" fmla="*/ 79058 h 453651"/>
                <a:gd name="connsiteX19" fmla="*/ 211801 w 276135"/>
                <a:gd name="connsiteY19" fmla="*/ 88723 h 453651"/>
                <a:gd name="connsiteX20" fmla="*/ 179058 w 276135"/>
                <a:gd name="connsiteY20" fmla="*/ 82214 h 453651"/>
                <a:gd name="connsiteX21" fmla="*/ 144739 w 276135"/>
                <a:gd name="connsiteY21" fmla="*/ 75606 h 453651"/>
                <a:gd name="connsiteX22" fmla="*/ 114364 w 276135"/>
                <a:gd name="connsiteY22" fmla="*/ 84482 h 453651"/>
                <a:gd name="connsiteX23" fmla="*/ 103023 w 276135"/>
                <a:gd name="connsiteY23" fmla="*/ 107756 h 453651"/>
                <a:gd name="connsiteX24" fmla="*/ 153022 w 276135"/>
                <a:gd name="connsiteY24" fmla="*/ 146317 h 453651"/>
                <a:gd name="connsiteX25" fmla="*/ 171071 w 276135"/>
                <a:gd name="connsiteY25" fmla="*/ 152036 h 453651"/>
                <a:gd name="connsiteX26" fmla="*/ 249670 w 276135"/>
                <a:gd name="connsiteY26" fmla="*/ 197500 h 453651"/>
                <a:gd name="connsiteX27" fmla="*/ 274424 w 276135"/>
                <a:gd name="connsiteY27" fmla="*/ 265844 h 453651"/>
                <a:gd name="connsiteX28" fmla="*/ 242076 w 276135"/>
                <a:gd name="connsiteY28" fmla="*/ 349868 h 453651"/>
                <a:gd name="connsiteX29" fmla="*/ 157856 w 276135"/>
                <a:gd name="connsiteY29" fmla="*/ 390500 h 453651"/>
                <a:gd name="connsiteX30" fmla="*/ 157856 w 276135"/>
                <a:gd name="connsiteY30" fmla="*/ 425313 h 453651"/>
                <a:gd name="connsiteX31" fmla="*/ 152530 w 276135"/>
                <a:gd name="connsiteY31" fmla="*/ 447206 h 453651"/>
                <a:gd name="connsiteX32" fmla="*/ 136751 w 276135"/>
                <a:gd name="connsiteY32" fmla="*/ 454405 h 453651"/>
                <a:gd name="connsiteX33" fmla="*/ 120577 w 276135"/>
                <a:gd name="connsiteY33" fmla="*/ 447698 h 453651"/>
                <a:gd name="connsiteX34" fmla="*/ 115646 w 276135"/>
                <a:gd name="connsiteY34" fmla="*/ 425313 h 453651"/>
                <a:gd name="connsiteX35" fmla="*/ 115646 w 276135"/>
                <a:gd name="connsiteY35" fmla="*/ 392274 h 4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6135" h="453651">
                  <a:moveTo>
                    <a:pt x="115844" y="392274"/>
                  </a:moveTo>
                  <a:cubicBezTo>
                    <a:pt x="82708" y="389020"/>
                    <a:pt x="56376" y="381920"/>
                    <a:pt x="36849" y="370874"/>
                  </a:cubicBezTo>
                  <a:cubicBezTo>
                    <a:pt x="17420" y="359928"/>
                    <a:pt x="7657" y="346909"/>
                    <a:pt x="7657" y="331919"/>
                  </a:cubicBezTo>
                  <a:cubicBezTo>
                    <a:pt x="7657" y="320381"/>
                    <a:pt x="11405" y="311209"/>
                    <a:pt x="19097" y="304109"/>
                  </a:cubicBezTo>
                  <a:cubicBezTo>
                    <a:pt x="26691" y="297008"/>
                    <a:pt x="37047" y="293458"/>
                    <a:pt x="49866" y="293458"/>
                  </a:cubicBezTo>
                  <a:cubicBezTo>
                    <a:pt x="56277" y="293458"/>
                    <a:pt x="69492" y="296613"/>
                    <a:pt x="89808" y="303024"/>
                  </a:cubicBezTo>
                  <a:cubicBezTo>
                    <a:pt x="110024" y="309336"/>
                    <a:pt x="127087" y="312491"/>
                    <a:pt x="141090" y="312491"/>
                  </a:cubicBezTo>
                  <a:cubicBezTo>
                    <a:pt x="153022" y="312491"/>
                    <a:pt x="163181" y="308743"/>
                    <a:pt x="171169" y="301446"/>
                  </a:cubicBezTo>
                  <a:cubicBezTo>
                    <a:pt x="179256" y="294049"/>
                    <a:pt x="183299" y="284877"/>
                    <a:pt x="183299" y="273930"/>
                  </a:cubicBezTo>
                  <a:cubicBezTo>
                    <a:pt x="183299" y="262097"/>
                    <a:pt x="179157" y="252531"/>
                    <a:pt x="170873" y="245332"/>
                  </a:cubicBezTo>
                  <a:cubicBezTo>
                    <a:pt x="162589" y="238131"/>
                    <a:pt x="144936" y="230341"/>
                    <a:pt x="117717" y="222155"/>
                  </a:cubicBezTo>
                  <a:cubicBezTo>
                    <a:pt x="78466" y="210420"/>
                    <a:pt x="50951" y="196613"/>
                    <a:pt x="35271" y="180538"/>
                  </a:cubicBezTo>
                  <a:cubicBezTo>
                    <a:pt x="19591" y="164561"/>
                    <a:pt x="11799" y="142964"/>
                    <a:pt x="11799" y="115745"/>
                  </a:cubicBezTo>
                  <a:cubicBezTo>
                    <a:pt x="11799" y="86357"/>
                    <a:pt x="21070" y="61208"/>
                    <a:pt x="39708" y="40301"/>
                  </a:cubicBezTo>
                  <a:cubicBezTo>
                    <a:pt x="52332" y="26099"/>
                    <a:pt x="68012" y="15251"/>
                    <a:pt x="86849" y="7657"/>
                  </a:cubicBezTo>
                  <a:lnTo>
                    <a:pt x="209729" y="7657"/>
                  </a:lnTo>
                  <a:cubicBezTo>
                    <a:pt x="215548" y="9926"/>
                    <a:pt x="220873" y="12489"/>
                    <a:pt x="225608" y="15350"/>
                  </a:cubicBezTo>
                  <a:cubicBezTo>
                    <a:pt x="242076" y="25310"/>
                    <a:pt x="250263" y="37638"/>
                    <a:pt x="250263" y="52431"/>
                  </a:cubicBezTo>
                  <a:cubicBezTo>
                    <a:pt x="250263" y="63772"/>
                    <a:pt x="246810" y="72648"/>
                    <a:pt x="240006" y="79058"/>
                  </a:cubicBezTo>
                  <a:cubicBezTo>
                    <a:pt x="233200" y="85567"/>
                    <a:pt x="223832" y="88723"/>
                    <a:pt x="211801" y="88723"/>
                  </a:cubicBezTo>
                  <a:cubicBezTo>
                    <a:pt x="205094" y="88723"/>
                    <a:pt x="194246" y="86553"/>
                    <a:pt x="179058" y="82214"/>
                  </a:cubicBezTo>
                  <a:cubicBezTo>
                    <a:pt x="163970" y="77775"/>
                    <a:pt x="152530" y="75606"/>
                    <a:pt x="144739" y="75606"/>
                  </a:cubicBezTo>
                  <a:cubicBezTo>
                    <a:pt x="132018" y="75606"/>
                    <a:pt x="121859" y="78565"/>
                    <a:pt x="114364" y="84482"/>
                  </a:cubicBezTo>
                  <a:cubicBezTo>
                    <a:pt x="106770" y="90399"/>
                    <a:pt x="103023" y="98190"/>
                    <a:pt x="103023" y="107756"/>
                  </a:cubicBezTo>
                  <a:cubicBezTo>
                    <a:pt x="103023" y="123043"/>
                    <a:pt x="119690" y="135863"/>
                    <a:pt x="153022" y="146317"/>
                  </a:cubicBezTo>
                  <a:cubicBezTo>
                    <a:pt x="160715" y="148782"/>
                    <a:pt x="166731" y="150656"/>
                    <a:pt x="171071" y="152036"/>
                  </a:cubicBezTo>
                  <a:cubicBezTo>
                    <a:pt x="207067" y="163970"/>
                    <a:pt x="233200" y="179256"/>
                    <a:pt x="249670" y="197500"/>
                  </a:cubicBezTo>
                  <a:cubicBezTo>
                    <a:pt x="266140" y="215746"/>
                    <a:pt x="274424" y="238526"/>
                    <a:pt x="274424" y="265844"/>
                  </a:cubicBezTo>
                  <a:cubicBezTo>
                    <a:pt x="274424" y="298783"/>
                    <a:pt x="263576" y="326693"/>
                    <a:pt x="242076" y="349868"/>
                  </a:cubicBezTo>
                  <a:cubicBezTo>
                    <a:pt x="220381" y="372945"/>
                    <a:pt x="192373" y="386555"/>
                    <a:pt x="157856" y="390500"/>
                  </a:cubicBezTo>
                  <a:lnTo>
                    <a:pt x="157856" y="425313"/>
                  </a:lnTo>
                  <a:cubicBezTo>
                    <a:pt x="157856" y="435076"/>
                    <a:pt x="156080" y="442374"/>
                    <a:pt x="152530" y="447206"/>
                  </a:cubicBezTo>
                  <a:cubicBezTo>
                    <a:pt x="149079" y="452038"/>
                    <a:pt x="143753" y="454405"/>
                    <a:pt x="136751" y="454405"/>
                  </a:cubicBezTo>
                  <a:cubicBezTo>
                    <a:pt x="129157" y="454405"/>
                    <a:pt x="123831" y="452236"/>
                    <a:pt x="120577" y="447698"/>
                  </a:cubicBezTo>
                  <a:cubicBezTo>
                    <a:pt x="117322" y="443162"/>
                    <a:pt x="115646" y="435766"/>
                    <a:pt x="115646" y="425313"/>
                  </a:cubicBezTo>
                  <a:lnTo>
                    <a:pt x="115646" y="392274"/>
                  </a:lnTo>
                  <a:close/>
                </a:path>
              </a:pathLst>
            </a:custGeom>
            <a:solidFill>
              <a:srgbClr val="FCEB3C"/>
            </a:solidFill>
            <a:ln w="986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293AFA26-4B84-4CC6-998D-03E8355909A2}"/>
                </a:ext>
              </a:extLst>
            </p:cNvPr>
            <p:cNvSpPr/>
            <p:nvPr/>
          </p:nvSpPr>
          <p:spPr>
            <a:xfrm>
              <a:off x="13798342" y="11946901"/>
              <a:ext cx="1311796" cy="1311796"/>
            </a:xfrm>
            <a:custGeom>
              <a:avLst/>
              <a:gdLst>
                <a:gd name="connsiteX0" fmla="*/ 7657 w 1311643"/>
                <a:gd name="connsiteY0" fmla="*/ 660322 h 1311643"/>
                <a:gd name="connsiteX1" fmla="*/ 660323 w 1311643"/>
                <a:gd name="connsiteY1" fmla="*/ 7657 h 1311643"/>
                <a:gd name="connsiteX2" fmla="*/ 1312989 w 1311643"/>
                <a:gd name="connsiteY2" fmla="*/ 660322 h 1311643"/>
                <a:gd name="connsiteX3" fmla="*/ 660323 w 1311643"/>
                <a:gd name="connsiteY3" fmla="*/ 1312989 h 1311643"/>
                <a:gd name="connsiteX4" fmla="*/ 7657 w 1311643"/>
                <a:gd name="connsiteY4" fmla="*/ 660322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2"/>
                  </a:moveTo>
                  <a:cubicBezTo>
                    <a:pt x="7657" y="299867"/>
                    <a:pt x="299867" y="7657"/>
                    <a:pt x="660323" y="7657"/>
                  </a:cubicBezTo>
                  <a:cubicBezTo>
                    <a:pt x="1020778" y="7657"/>
                    <a:pt x="1312989" y="299867"/>
                    <a:pt x="1312989" y="660322"/>
                  </a:cubicBezTo>
                  <a:cubicBezTo>
                    <a:pt x="1312989" y="1020778"/>
                    <a:pt x="1020778" y="1312989"/>
                    <a:pt x="660323" y="1312989"/>
                  </a:cubicBezTo>
                  <a:cubicBezTo>
                    <a:pt x="299867" y="1312989"/>
                    <a:pt x="7657" y="1020778"/>
                    <a:pt x="7657" y="660322"/>
                  </a:cubicBezTo>
                </a:path>
              </a:pathLst>
            </a:custGeom>
            <a:solidFill>
              <a:srgbClr val="E58927"/>
            </a:solidFill>
            <a:ln w="986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648F52F-2986-4EA2-BD17-B72A37B73060}"/>
                </a:ext>
              </a:extLst>
            </p:cNvPr>
            <p:cNvSpPr/>
            <p:nvPr/>
          </p:nvSpPr>
          <p:spPr>
            <a:xfrm>
              <a:off x="13759677" y="11900642"/>
              <a:ext cx="1311796" cy="1311796"/>
            </a:xfrm>
            <a:custGeom>
              <a:avLst/>
              <a:gdLst>
                <a:gd name="connsiteX0" fmla="*/ 7657 w 1311643"/>
                <a:gd name="connsiteY0" fmla="*/ 660323 h 1311643"/>
                <a:gd name="connsiteX1" fmla="*/ 660323 w 1311643"/>
                <a:gd name="connsiteY1" fmla="*/ 7657 h 1311643"/>
                <a:gd name="connsiteX2" fmla="*/ 1312990 w 1311643"/>
                <a:gd name="connsiteY2" fmla="*/ 660323 h 1311643"/>
                <a:gd name="connsiteX3" fmla="*/ 660323 w 1311643"/>
                <a:gd name="connsiteY3" fmla="*/ 1312989 h 1311643"/>
                <a:gd name="connsiteX4" fmla="*/ 7657 w 1311643"/>
                <a:gd name="connsiteY4" fmla="*/ 660323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3"/>
                  </a:moveTo>
                  <a:cubicBezTo>
                    <a:pt x="7657" y="299867"/>
                    <a:pt x="299867" y="7657"/>
                    <a:pt x="660323" y="7657"/>
                  </a:cubicBezTo>
                  <a:cubicBezTo>
                    <a:pt x="1020779" y="7657"/>
                    <a:pt x="1312990" y="299867"/>
                    <a:pt x="1312990" y="660323"/>
                  </a:cubicBezTo>
                  <a:cubicBezTo>
                    <a:pt x="1312990" y="1020778"/>
                    <a:pt x="1020779" y="1312989"/>
                    <a:pt x="660323" y="1312989"/>
                  </a:cubicBezTo>
                  <a:cubicBezTo>
                    <a:pt x="299867" y="1312989"/>
                    <a:pt x="7657" y="1020778"/>
                    <a:pt x="7657" y="660323"/>
                  </a:cubicBezTo>
                </a:path>
              </a:pathLst>
            </a:custGeom>
            <a:solidFill>
              <a:srgbClr val="FFEF95"/>
            </a:solidFill>
            <a:ln w="986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7BB93A28-A5E5-460D-A5DB-72F9998CB1F2}"/>
                </a:ext>
              </a:extLst>
            </p:cNvPr>
            <p:cNvSpPr/>
            <p:nvPr/>
          </p:nvSpPr>
          <p:spPr>
            <a:xfrm>
              <a:off x="13780391" y="11922538"/>
              <a:ext cx="1311796" cy="1311796"/>
            </a:xfrm>
            <a:custGeom>
              <a:avLst/>
              <a:gdLst>
                <a:gd name="connsiteX0" fmla="*/ 7657 w 1311643"/>
                <a:gd name="connsiteY0" fmla="*/ 660323 h 1311643"/>
                <a:gd name="connsiteX1" fmla="*/ 660322 w 1311643"/>
                <a:gd name="connsiteY1" fmla="*/ 7657 h 1311643"/>
                <a:gd name="connsiteX2" fmla="*/ 1312989 w 1311643"/>
                <a:gd name="connsiteY2" fmla="*/ 660323 h 1311643"/>
                <a:gd name="connsiteX3" fmla="*/ 660322 w 1311643"/>
                <a:gd name="connsiteY3" fmla="*/ 1312990 h 1311643"/>
                <a:gd name="connsiteX4" fmla="*/ 7657 w 1311643"/>
                <a:gd name="connsiteY4" fmla="*/ 660323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3"/>
                  </a:moveTo>
                  <a:cubicBezTo>
                    <a:pt x="7657" y="299867"/>
                    <a:pt x="299867" y="7657"/>
                    <a:pt x="660322" y="7657"/>
                  </a:cubicBezTo>
                  <a:cubicBezTo>
                    <a:pt x="1020778" y="7657"/>
                    <a:pt x="1312989" y="299867"/>
                    <a:pt x="1312989" y="660323"/>
                  </a:cubicBezTo>
                  <a:cubicBezTo>
                    <a:pt x="1312989" y="1020779"/>
                    <a:pt x="1020778" y="1312990"/>
                    <a:pt x="660322" y="1312990"/>
                  </a:cubicBezTo>
                  <a:cubicBezTo>
                    <a:pt x="299867" y="1312990"/>
                    <a:pt x="7657" y="1020779"/>
                    <a:pt x="7657" y="660323"/>
                  </a:cubicBezTo>
                </a:path>
              </a:pathLst>
            </a:custGeom>
            <a:solidFill>
              <a:srgbClr val="FBCA0D"/>
            </a:solidFill>
            <a:ln w="986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C2417D6B-CFB4-4DAD-9F4D-49B38AD36A26}"/>
                </a:ext>
              </a:extLst>
            </p:cNvPr>
            <p:cNvSpPr/>
            <p:nvPr/>
          </p:nvSpPr>
          <p:spPr>
            <a:xfrm>
              <a:off x="13780391" y="12569659"/>
              <a:ext cx="1311796" cy="670693"/>
            </a:xfrm>
            <a:custGeom>
              <a:avLst/>
              <a:gdLst>
                <a:gd name="connsiteX0" fmla="*/ 7657 w 1311643"/>
                <a:gd name="connsiteY0" fmla="*/ 13278 h 670614"/>
                <a:gd name="connsiteX1" fmla="*/ 7756 w 1311643"/>
                <a:gd name="connsiteY1" fmla="*/ 7657 h 670614"/>
                <a:gd name="connsiteX2" fmla="*/ 1312989 w 1311643"/>
                <a:gd name="connsiteY2" fmla="*/ 7657 h 670614"/>
                <a:gd name="connsiteX3" fmla="*/ 1313087 w 1311643"/>
                <a:gd name="connsiteY3" fmla="*/ 13278 h 670614"/>
                <a:gd name="connsiteX4" fmla="*/ 660421 w 1311643"/>
                <a:gd name="connsiteY4" fmla="*/ 665944 h 670614"/>
                <a:gd name="connsiteX5" fmla="*/ 7657 w 1311643"/>
                <a:gd name="connsiteY5" fmla="*/ 13278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643" h="670614">
                  <a:moveTo>
                    <a:pt x="7657" y="13278"/>
                  </a:moveTo>
                  <a:cubicBezTo>
                    <a:pt x="7657" y="11405"/>
                    <a:pt x="7756" y="9530"/>
                    <a:pt x="7756" y="7657"/>
                  </a:cubicBezTo>
                  <a:lnTo>
                    <a:pt x="1312989" y="7657"/>
                  </a:lnTo>
                  <a:cubicBezTo>
                    <a:pt x="1312989" y="9530"/>
                    <a:pt x="1313087" y="11405"/>
                    <a:pt x="1313087" y="13278"/>
                  </a:cubicBezTo>
                  <a:cubicBezTo>
                    <a:pt x="1313087" y="373734"/>
                    <a:pt x="1020877" y="665944"/>
                    <a:pt x="660421" y="665944"/>
                  </a:cubicBezTo>
                  <a:cubicBezTo>
                    <a:pt x="299867" y="665944"/>
                    <a:pt x="7657" y="373734"/>
                    <a:pt x="7657" y="13278"/>
                  </a:cubicBezTo>
                </a:path>
              </a:pathLst>
            </a:custGeom>
            <a:solidFill>
              <a:srgbClr val="FFD915"/>
            </a:solidFill>
            <a:ln w="986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E92CFF2-EC91-4C24-9F62-7A6D42144CC3}"/>
                </a:ext>
              </a:extLst>
            </p:cNvPr>
            <p:cNvSpPr/>
            <p:nvPr/>
          </p:nvSpPr>
          <p:spPr>
            <a:xfrm>
              <a:off x="13879121" y="12021366"/>
              <a:ext cx="1114533" cy="1114533"/>
            </a:xfrm>
            <a:custGeom>
              <a:avLst/>
              <a:gdLst>
                <a:gd name="connsiteX0" fmla="*/ 7657 w 1114403"/>
                <a:gd name="connsiteY0" fmla="*/ 561506 h 1114403"/>
                <a:gd name="connsiteX1" fmla="*/ 561604 w 1114403"/>
                <a:gd name="connsiteY1" fmla="*/ 7657 h 1114403"/>
                <a:gd name="connsiteX2" fmla="*/ 1115552 w 1114403"/>
                <a:gd name="connsiteY2" fmla="*/ 561506 h 1114403"/>
                <a:gd name="connsiteX3" fmla="*/ 561604 w 1114403"/>
                <a:gd name="connsiteY3" fmla="*/ 1115454 h 1114403"/>
                <a:gd name="connsiteX4" fmla="*/ 7657 w 1114403"/>
                <a:gd name="connsiteY4" fmla="*/ 561506 h 111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03" h="1114403">
                  <a:moveTo>
                    <a:pt x="7657" y="561506"/>
                  </a:moveTo>
                  <a:cubicBezTo>
                    <a:pt x="7657" y="255587"/>
                    <a:pt x="255685" y="7657"/>
                    <a:pt x="561604" y="7657"/>
                  </a:cubicBezTo>
                  <a:cubicBezTo>
                    <a:pt x="867523" y="7657"/>
                    <a:pt x="1115552" y="255686"/>
                    <a:pt x="1115552" y="561506"/>
                  </a:cubicBezTo>
                  <a:cubicBezTo>
                    <a:pt x="1115552" y="867425"/>
                    <a:pt x="867523" y="1115454"/>
                    <a:pt x="561604" y="1115454"/>
                  </a:cubicBezTo>
                  <a:cubicBezTo>
                    <a:pt x="255685" y="1115454"/>
                    <a:pt x="7657" y="867425"/>
                    <a:pt x="7657" y="561506"/>
                  </a:cubicBezTo>
                </a:path>
              </a:pathLst>
            </a:custGeom>
            <a:solidFill>
              <a:srgbClr val="F9AA28"/>
            </a:solidFill>
            <a:ln w="986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18DF5018-CF8F-4427-8362-A293AA10494D}"/>
                </a:ext>
              </a:extLst>
            </p:cNvPr>
            <p:cNvSpPr/>
            <p:nvPr/>
          </p:nvSpPr>
          <p:spPr>
            <a:xfrm>
              <a:off x="13966212" y="12102443"/>
              <a:ext cx="1035628" cy="1035628"/>
            </a:xfrm>
            <a:custGeom>
              <a:avLst/>
              <a:gdLst>
                <a:gd name="connsiteX0" fmla="*/ 764268 w 1035508"/>
                <a:gd name="connsiteY0" fmla="*/ 7657 h 1035508"/>
                <a:gd name="connsiteX1" fmla="*/ 923342 w 1035508"/>
                <a:gd name="connsiteY1" fmla="*/ 384088 h 1035508"/>
                <a:gd name="connsiteX2" fmla="*/ 7657 w 1035508"/>
                <a:gd name="connsiteY2" fmla="*/ 778075 h 1035508"/>
                <a:gd name="connsiteX3" fmla="*/ 474424 w 1035508"/>
                <a:gd name="connsiteY3" fmla="*/ 1033598 h 1035508"/>
                <a:gd name="connsiteX4" fmla="*/ 1028372 w 1035508"/>
                <a:gd name="connsiteY4" fmla="*/ 479651 h 1035508"/>
                <a:gd name="connsiteX5" fmla="*/ 764268 w 1035508"/>
                <a:gd name="connsiteY5" fmla="*/ 7657 h 103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508" h="1035508">
                  <a:moveTo>
                    <a:pt x="764268" y="7657"/>
                  </a:moveTo>
                  <a:cubicBezTo>
                    <a:pt x="874919" y="132805"/>
                    <a:pt x="923342" y="274324"/>
                    <a:pt x="923342" y="384088"/>
                  </a:cubicBezTo>
                  <a:cubicBezTo>
                    <a:pt x="923342" y="913282"/>
                    <a:pt x="419986" y="1031725"/>
                    <a:pt x="7657" y="778075"/>
                  </a:cubicBezTo>
                  <a:cubicBezTo>
                    <a:pt x="106079" y="931724"/>
                    <a:pt x="278368" y="1033598"/>
                    <a:pt x="474424" y="1033598"/>
                  </a:cubicBezTo>
                  <a:cubicBezTo>
                    <a:pt x="780343" y="1033598"/>
                    <a:pt x="1028372" y="785570"/>
                    <a:pt x="1028372" y="479651"/>
                  </a:cubicBezTo>
                  <a:cubicBezTo>
                    <a:pt x="1028471" y="280045"/>
                    <a:pt x="922751" y="105093"/>
                    <a:pt x="764268" y="7657"/>
                  </a:cubicBezTo>
                </a:path>
              </a:pathLst>
            </a:custGeom>
            <a:solidFill>
              <a:srgbClr val="EC9B1A"/>
            </a:solidFill>
            <a:ln w="986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73029B4D-6100-4611-8715-D976786653C6}"/>
                </a:ext>
              </a:extLst>
            </p:cNvPr>
            <p:cNvSpPr/>
            <p:nvPr/>
          </p:nvSpPr>
          <p:spPr>
            <a:xfrm>
              <a:off x="13939778" y="12082618"/>
              <a:ext cx="927133" cy="798912"/>
            </a:xfrm>
            <a:custGeom>
              <a:avLst/>
              <a:gdLst>
                <a:gd name="connsiteX0" fmla="*/ 44048 w 927026"/>
                <a:gd name="connsiteY0" fmla="*/ 550953 h 798820"/>
                <a:gd name="connsiteX1" fmla="*/ 533005 w 927026"/>
                <a:gd name="connsiteY1" fmla="*/ 61997 h 798820"/>
                <a:gd name="connsiteX2" fmla="*/ 920581 w 927026"/>
                <a:gd name="connsiteY2" fmla="*/ 252924 h 798820"/>
                <a:gd name="connsiteX3" fmla="*/ 496615 w 927026"/>
                <a:gd name="connsiteY3" fmla="*/ 7657 h 798820"/>
                <a:gd name="connsiteX4" fmla="*/ 7657 w 927026"/>
                <a:gd name="connsiteY4" fmla="*/ 496614 h 798820"/>
                <a:gd name="connsiteX5" fmla="*/ 109038 w 927026"/>
                <a:gd name="connsiteY5" fmla="*/ 794642 h 798820"/>
                <a:gd name="connsiteX6" fmla="*/ 44048 w 927026"/>
                <a:gd name="connsiteY6" fmla="*/ 550953 h 7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026" h="798820">
                  <a:moveTo>
                    <a:pt x="44048" y="550953"/>
                  </a:moveTo>
                  <a:cubicBezTo>
                    <a:pt x="44048" y="280932"/>
                    <a:pt x="262984" y="61997"/>
                    <a:pt x="533005" y="61997"/>
                  </a:cubicBezTo>
                  <a:cubicBezTo>
                    <a:pt x="690895" y="61997"/>
                    <a:pt x="831231" y="136849"/>
                    <a:pt x="920581" y="252924"/>
                  </a:cubicBezTo>
                  <a:cubicBezTo>
                    <a:pt x="836162" y="106375"/>
                    <a:pt x="677878" y="7657"/>
                    <a:pt x="496615" y="7657"/>
                  </a:cubicBezTo>
                  <a:cubicBezTo>
                    <a:pt x="226594" y="7657"/>
                    <a:pt x="7657" y="226592"/>
                    <a:pt x="7657" y="496614"/>
                  </a:cubicBezTo>
                  <a:cubicBezTo>
                    <a:pt x="7657" y="608843"/>
                    <a:pt x="45528" y="712196"/>
                    <a:pt x="109038" y="794642"/>
                  </a:cubicBezTo>
                  <a:cubicBezTo>
                    <a:pt x="67717" y="722847"/>
                    <a:pt x="44048" y="639612"/>
                    <a:pt x="44048" y="550953"/>
                  </a:cubicBezTo>
                </a:path>
              </a:pathLst>
            </a:custGeom>
            <a:solidFill>
              <a:srgbClr val="FFD915"/>
            </a:solidFill>
            <a:ln w="986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ACBD9EFF-3C0A-411C-97C5-07E05F20F084}"/>
                </a:ext>
              </a:extLst>
            </p:cNvPr>
            <p:cNvSpPr/>
            <p:nvPr/>
          </p:nvSpPr>
          <p:spPr>
            <a:xfrm>
              <a:off x="14269269" y="12286257"/>
              <a:ext cx="384662" cy="720008"/>
            </a:xfrm>
            <a:custGeom>
              <a:avLst/>
              <a:gdLst>
                <a:gd name="connsiteX0" fmla="*/ 177911 w 384617"/>
                <a:gd name="connsiteY0" fmla="*/ 714204 h 719924"/>
                <a:gd name="connsiteX1" fmla="*/ 177911 w 384617"/>
                <a:gd name="connsiteY1" fmla="*/ 643987 h 719924"/>
                <a:gd name="connsiteX2" fmla="*/ 92308 w 384617"/>
                <a:gd name="connsiteY2" fmla="*/ 620416 h 719924"/>
                <a:gd name="connsiteX3" fmla="*/ 35307 w 384617"/>
                <a:gd name="connsiteY3" fmla="*/ 565584 h 719924"/>
                <a:gd name="connsiteX4" fmla="*/ 7396 w 384617"/>
                <a:gd name="connsiteY4" fmla="*/ 473079 h 719924"/>
                <a:gd name="connsiteX5" fmla="*/ 78009 w 384617"/>
                <a:gd name="connsiteY5" fmla="*/ 459864 h 719924"/>
                <a:gd name="connsiteX6" fmla="*/ 106905 w 384617"/>
                <a:gd name="connsiteY6" fmla="*/ 542901 h 719924"/>
                <a:gd name="connsiteX7" fmla="*/ 177911 w 384617"/>
                <a:gd name="connsiteY7" fmla="*/ 584617 h 719924"/>
                <a:gd name="connsiteX8" fmla="*/ 177911 w 384617"/>
                <a:gd name="connsiteY8" fmla="*/ 361146 h 719924"/>
                <a:gd name="connsiteX9" fmla="*/ 89350 w 384617"/>
                <a:gd name="connsiteY9" fmla="*/ 327615 h 719924"/>
                <a:gd name="connsiteX10" fmla="*/ 37673 w 384617"/>
                <a:gd name="connsiteY10" fmla="*/ 275741 h 719924"/>
                <a:gd name="connsiteX11" fmla="*/ 19528 w 384617"/>
                <a:gd name="connsiteY11" fmla="*/ 200494 h 719924"/>
                <a:gd name="connsiteX12" fmla="*/ 72584 w 384617"/>
                <a:gd name="connsiteY12" fmla="*/ 79191 h 719924"/>
                <a:gd name="connsiteX13" fmla="*/ 177911 w 384617"/>
                <a:gd name="connsiteY13" fmla="*/ 40926 h 719924"/>
                <a:gd name="connsiteX14" fmla="*/ 177911 w 384617"/>
                <a:gd name="connsiteY14" fmla="*/ 7396 h 719924"/>
                <a:gd name="connsiteX15" fmla="*/ 219233 w 384617"/>
                <a:gd name="connsiteY15" fmla="*/ 7396 h 719924"/>
                <a:gd name="connsiteX16" fmla="*/ 219233 w 384617"/>
                <a:gd name="connsiteY16" fmla="*/ 40926 h 719924"/>
                <a:gd name="connsiteX17" fmla="*/ 316373 w 384617"/>
                <a:gd name="connsiteY17" fmla="*/ 76824 h 719924"/>
                <a:gd name="connsiteX18" fmla="*/ 371797 w 384617"/>
                <a:gd name="connsiteY18" fmla="*/ 181756 h 719924"/>
                <a:gd name="connsiteX19" fmla="*/ 299213 w 384617"/>
                <a:gd name="connsiteY19" fmla="*/ 192702 h 719924"/>
                <a:gd name="connsiteX20" fmla="*/ 273276 w 384617"/>
                <a:gd name="connsiteY20" fmla="*/ 129290 h 719924"/>
                <a:gd name="connsiteX21" fmla="*/ 219233 w 384617"/>
                <a:gd name="connsiteY21" fmla="*/ 100197 h 719924"/>
                <a:gd name="connsiteX22" fmla="*/ 219233 w 384617"/>
                <a:gd name="connsiteY22" fmla="*/ 302664 h 719924"/>
                <a:gd name="connsiteX23" fmla="*/ 289450 w 384617"/>
                <a:gd name="connsiteY23" fmla="*/ 323374 h 719924"/>
                <a:gd name="connsiteX24" fmla="*/ 342901 w 384617"/>
                <a:gd name="connsiteY24" fmla="*/ 358483 h 719924"/>
                <a:gd name="connsiteX25" fmla="*/ 374657 w 384617"/>
                <a:gd name="connsiteY25" fmla="*/ 407595 h 719924"/>
                <a:gd name="connsiteX26" fmla="*/ 385801 w 384617"/>
                <a:gd name="connsiteY26" fmla="*/ 469233 h 719924"/>
                <a:gd name="connsiteX27" fmla="*/ 339351 w 384617"/>
                <a:gd name="connsiteY27" fmla="*/ 590929 h 719924"/>
                <a:gd name="connsiteX28" fmla="*/ 219233 w 384617"/>
                <a:gd name="connsiteY28" fmla="*/ 643198 h 719924"/>
                <a:gd name="connsiteX29" fmla="*/ 219233 w 384617"/>
                <a:gd name="connsiteY29" fmla="*/ 714204 h 719924"/>
                <a:gd name="connsiteX30" fmla="*/ 177911 w 384617"/>
                <a:gd name="connsiteY30" fmla="*/ 714204 h 719924"/>
                <a:gd name="connsiteX31" fmla="*/ 177911 w 384617"/>
                <a:gd name="connsiteY31" fmla="*/ 99507 h 719924"/>
                <a:gd name="connsiteX32" fmla="*/ 113314 w 384617"/>
                <a:gd name="connsiteY32" fmla="*/ 132248 h 719924"/>
                <a:gd name="connsiteX33" fmla="*/ 89745 w 384617"/>
                <a:gd name="connsiteY33" fmla="*/ 195069 h 719924"/>
                <a:gd name="connsiteX34" fmla="*/ 109863 w 384617"/>
                <a:gd name="connsiteY34" fmla="*/ 255129 h 719924"/>
                <a:gd name="connsiteX35" fmla="*/ 177911 w 384617"/>
                <a:gd name="connsiteY35" fmla="*/ 293788 h 719924"/>
                <a:gd name="connsiteX36" fmla="*/ 177911 w 384617"/>
                <a:gd name="connsiteY36" fmla="*/ 99507 h 719924"/>
                <a:gd name="connsiteX37" fmla="*/ 219233 w 384617"/>
                <a:gd name="connsiteY37" fmla="*/ 584716 h 719924"/>
                <a:gd name="connsiteX38" fmla="*/ 286886 w 384617"/>
                <a:gd name="connsiteY38" fmla="*/ 549213 h 719924"/>
                <a:gd name="connsiteX39" fmla="*/ 313612 w 384617"/>
                <a:gd name="connsiteY39" fmla="*/ 473966 h 719924"/>
                <a:gd name="connsiteX40" fmla="*/ 294676 w 384617"/>
                <a:gd name="connsiteY40" fmla="*/ 412526 h 719924"/>
                <a:gd name="connsiteX41" fmla="*/ 219233 w 384617"/>
                <a:gd name="connsiteY41" fmla="*/ 371008 h 719924"/>
                <a:gd name="connsiteX42" fmla="*/ 219233 w 384617"/>
                <a:gd name="connsiteY42" fmla="*/ 584716 h 71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617" h="719924">
                  <a:moveTo>
                    <a:pt x="177911" y="714204"/>
                  </a:moveTo>
                  <a:lnTo>
                    <a:pt x="177911" y="643987"/>
                  </a:lnTo>
                  <a:cubicBezTo>
                    <a:pt x="142803" y="639549"/>
                    <a:pt x="114203" y="631659"/>
                    <a:pt x="92308" y="620416"/>
                  </a:cubicBezTo>
                  <a:cubicBezTo>
                    <a:pt x="70316" y="609076"/>
                    <a:pt x="51382" y="590830"/>
                    <a:pt x="35307" y="565584"/>
                  </a:cubicBezTo>
                  <a:cubicBezTo>
                    <a:pt x="19330" y="540337"/>
                    <a:pt x="9961" y="509568"/>
                    <a:pt x="7396" y="473079"/>
                  </a:cubicBezTo>
                  <a:lnTo>
                    <a:pt x="78009" y="459864"/>
                  </a:lnTo>
                  <a:cubicBezTo>
                    <a:pt x="83433" y="497536"/>
                    <a:pt x="93098" y="525249"/>
                    <a:pt x="106905" y="542901"/>
                  </a:cubicBezTo>
                  <a:cubicBezTo>
                    <a:pt x="126629" y="567852"/>
                    <a:pt x="150297" y="581758"/>
                    <a:pt x="177911" y="584617"/>
                  </a:cubicBezTo>
                  <a:lnTo>
                    <a:pt x="177911" y="361146"/>
                  </a:lnTo>
                  <a:cubicBezTo>
                    <a:pt x="149014" y="355721"/>
                    <a:pt x="119527" y="344478"/>
                    <a:pt x="89350" y="327615"/>
                  </a:cubicBezTo>
                  <a:cubicBezTo>
                    <a:pt x="66963" y="315090"/>
                    <a:pt x="49803" y="297831"/>
                    <a:pt x="37673" y="275741"/>
                  </a:cubicBezTo>
                  <a:cubicBezTo>
                    <a:pt x="25543" y="253650"/>
                    <a:pt x="19528" y="228501"/>
                    <a:pt x="19528" y="200494"/>
                  </a:cubicBezTo>
                  <a:cubicBezTo>
                    <a:pt x="19528" y="150593"/>
                    <a:pt x="37180" y="110158"/>
                    <a:pt x="72584" y="79191"/>
                  </a:cubicBezTo>
                  <a:cubicBezTo>
                    <a:pt x="96253" y="58382"/>
                    <a:pt x="131362" y="45661"/>
                    <a:pt x="177911" y="40926"/>
                  </a:cubicBezTo>
                  <a:lnTo>
                    <a:pt x="177911" y="7396"/>
                  </a:lnTo>
                  <a:lnTo>
                    <a:pt x="219233" y="7396"/>
                  </a:lnTo>
                  <a:lnTo>
                    <a:pt x="219233" y="40926"/>
                  </a:lnTo>
                  <a:cubicBezTo>
                    <a:pt x="260060" y="44773"/>
                    <a:pt x="292408" y="56805"/>
                    <a:pt x="316373" y="76824"/>
                  </a:cubicBezTo>
                  <a:cubicBezTo>
                    <a:pt x="347044" y="102269"/>
                    <a:pt x="365486" y="137278"/>
                    <a:pt x="371797" y="181756"/>
                  </a:cubicBezTo>
                  <a:lnTo>
                    <a:pt x="299213" y="192702"/>
                  </a:lnTo>
                  <a:cubicBezTo>
                    <a:pt x="295071" y="165188"/>
                    <a:pt x="286392" y="143985"/>
                    <a:pt x="273276" y="129290"/>
                  </a:cubicBezTo>
                  <a:cubicBezTo>
                    <a:pt x="260159" y="114596"/>
                    <a:pt x="242112" y="104932"/>
                    <a:pt x="219233" y="100197"/>
                  </a:cubicBezTo>
                  <a:lnTo>
                    <a:pt x="219233" y="302664"/>
                  </a:lnTo>
                  <a:cubicBezTo>
                    <a:pt x="254637" y="311540"/>
                    <a:pt x="278010" y="318443"/>
                    <a:pt x="289450" y="323374"/>
                  </a:cubicBezTo>
                  <a:cubicBezTo>
                    <a:pt x="311245" y="333039"/>
                    <a:pt x="329094" y="344676"/>
                    <a:pt x="342901" y="358483"/>
                  </a:cubicBezTo>
                  <a:cubicBezTo>
                    <a:pt x="356708" y="372290"/>
                    <a:pt x="367260" y="388660"/>
                    <a:pt x="374657" y="407595"/>
                  </a:cubicBezTo>
                  <a:cubicBezTo>
                    <a:pt x="382053" y="426629"/>
                    <a:pt x="385801" y="447142"/>
                    <a:pt x="385801" y="469233"/>
                  </a:cubicBezTo>
                  <a:cubicBezTo>
                    <a:pt x="385801" y="517853"/>
                    <a:pt x="370318" y="558385"/>
                    <a:pt x="339351" y="590929"/>
                  </a:cubicBezTo>
                  <a:cubicBezTo>
                    <a:pt x="308384" y="623474"/>
                    <a:pt x="268345" y="640831"/>
                    <a:pt x="219233" y="643198"/>
                  </a:cubicBezTo>
                  <a:lnTo>
                    <a:pt x="219233" y="714204"/>
                  </a:lnTo>
                  <a:lnTo>
                    <a:pt x="177911" y="714204"/>
                  </a:lnTo>
                  <a:close/>
                  <a:moveTo>
                    <a:pt x="177911" y="99507"/>
                  </a:moveTo>
                  <a:cubicBezTo>
                    <a:pt x="150593" y="103650"/>
                    <a:pt x="129094" y="114596"/>
                    <a:pt x="113314" y="132248"/>
                  </a:cubicBezTo>
                  <a:cubicBezTo>
                    <a:pt x="97535" y="150000"/>
                    <a:pt x="89745" y="170908"/>
                    <a:pt x="89745" y="195069"/>
                  </a:cubicBezTo>
                  <a:cubicBezTo>
                    <a:pt x="89745" y="219034"/>
                    <a:pt x="96450" y="239054"/>
                    <a:pt x="109863" y="255129"/>
                  </a:cubicBezTo>
                  <a:cubicBezTo>
                    <a:pt x="123275" y="271303"/>
                    <a:pt x="145958" y="284123"/>
                    <a:pt x="177911" y="293788"/>
                  </a:cubicBezTo>
                  <a:lnTo>
                    <a:pt x="177911" y="99507"/>
                  </a:lnTo>
                  <a:close/>
                  <a:moveTo>
                    <a:pt x="219233" y="584716"/>
                  </a:moveTo>
                  <a:cubicBezTo>
                    <a:pt x="246550" y="581363"/>
                    <a:pt x="269134" y="569529"/>
                    <a:pt x="286886" y="549213"/>
                  </a:cubicBezTo>
                  <a:cubicBezTo>
                    <a:pt x="304735" y="528898"/>
                    <a:pt x="313612" y="503848"/>
                    <a:pt x="313612" y="473966"/>
                  </a:cubicBezTo>
                  <a:cubicBezTo>
                    <a:pt x="313612" y="448523"/>
                    <a:pt x="307300" y="428009"/>
                    <a:pt x="294676" y="412526"/>
                  </a:cubicBezTo>
                  <a:cubicBezTo>
                    <a:pt x="282054" y="397043"/>
                    <a:pt x="256905" y="383236"/>
                    <a:pt x="219233" y="371008"/>
                  </a:cubicBezTo>
                  <a:lnTo>
                    <a:pt x="219233" y="584716"/>
                  </a:lnTo>
                  <a:close/>
                </a:path>
              </a:pathLst>
            </a:custGeom>
            <a:solidFill>
              <a:srgbClr val="EC9B1A"/>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B7B60C79-95AF-4495-B392-940AE567289B}"/>
                </a:ext>
              </a:extLst>
            </p:cNvPr>
            <p:cNvSpPr/>
            <p:nvPr/>
          </p:nvSpPr>
          <p:spPr>
            <a:xfrm>
              <a:off x="14251220" y="12250453"/>
              <a:ext cx="384662" cy="720008"/>
            </a:xfrm>
            <a:custGeom>
              <a:avLst/>
              <a:gdLst>
                <a:gd name="connsiteX0" fmla="*/ 177911 w 384617"/>
                <a:gd name="connsiteY0" fmla="*/ 714105 h 719924"/>
                <a:gd name="connsiteX1" fmla="*/ 177911 w 384617"/>
                <a:gd name="connsiteY1" fmla="*/ 643888 h 719924"/>
                <a:gd name="connsiteX2" fmla="*/ 92308 w 384617"/>
                <a:gd name="connsiteY2" fmla="*/ 620319 h 719924"/>
                <a:gd name="connsiteX3" fmla="*/ 35305 w 384617"/>
                <a:gd name="connsiteY3" fmla="*/ 565486 h 719924"/>
                <a:gd name="connsiteX4" fmla="*/ 7396 w 384617"/>
                <a:gd name="connsiteY4" fmla="*/ 473079 h 719924"/>
                <a:gd name="connsiteX5" fmla="*/ 78009 w 384617"/>
                <a:gd name="connsiteY5" fmla="*/ 459864 h 719924"/>
                <a:gd name="connsiteX6" fmla="*/ 106904 w 384617"/>
                <a:gd name="connsiteY6" fmla="*/ 542901 h 719924"/>
                <a:gd name="connsiteX7" fmla="*/ 177911 w 384617"/>
                <a:gd name="connsiteY7" fmla="*/ 584617 h 719924"/>
                <a:gd name="connsiteX8" fmla="*/ 177911 w 384617"/>
                <a:gd name="connsiteY8" fmla="*/ 361146 h 719924"/>
                <a:gd name="connsiteX9" fmla="*/ 89350 w 384617"/>
                <a:gd name="connsiteY9" fmla="*/ 327615 h 719924"/>
                <a:gd name="connsiteX10" fmla="*/ 37672 w 384617"/>
                <a:gd name="connsiteY10" fmla="*/ 275741 h 719924"/>
                <a:gd name="connsiteX11" fmla="*/ 19527 w 384617"/>
                <a:gd name="connsiteY11" fmla="*/ 200494 h 719924"/>
                <a:gd name="connsiteX12" fmla="*/ 72584 w 384617"/>
                <a:gd name="connsiteY12" fmla="*/ 79191 h 719924"/>
                <a:gd name="connsiteX13" fmla="*/ 177911 w 384617"/>
                <a:gd name="connsiteY13" fmla="*/ 40927 h 719924"/>
                <a:gd name="connsiteX14" fmla="*/ 177911 w 384617"/>
                <a:gd name="connsiteY14" fmla="*/ 7396 h 719924"/>
                <a:gd name="connsiteX15" fmla="*/ 219232 w 384617"/>
                <a:gd name="connsiteY15" fmla="*/ 7396 h 719924"/>
                <a:gd name="connsiteX16" fmla="*/ 219232 w 384617"/>
                <a:gd name="connsiteY16" fmla="*/ 40927 h 719924"/>
                <a:gd name="connsiteX17" fmla="*/ 316372 w 384617"/>
                <a:gd name="connsiteY17" fmla="*/ 76824 h 719924"/>
                <a:gd name="connsiteX18" fmla="*/ 371796 w 384617"/>
                <a:gd name="connsiteY18" fmla="*/ 181756 h 719924"/>
                <a:gd name="connsiteX19" fmla="*/ 299212 w 384617"/>
                <a:gd name="connsiteY19" fmla="*/ 192702 h 719924"/>
                <a:gd name="connsiteX20" fmla="*/ 273275 w 384617"/>
                <a:gd name="connsiteY20" fmla="*/ 129290 h 719924"/>
                <a:gd name="connsiteX21" fmla="*/ 219232 w 384617"/>
                <a:gd name="connsiteY21" fmla="*/ 100197 h 719924"/>
                <a:gd name="connsiteX22" fmla="*/ 219232 w 384617"/>
                <a:gd name="connsiteY22" fmla="*/ 302664 h 719924"/>
                <a:gd name="connsiteX23" fmla="*/ 289449 w 384617"/>
                <a:gd name="connsiteY23" fmla="*/ 323374 h 719924"/>
                <a:gd name="connsiteX24" fmla="*/ 342901 w 384617"/>
                <a:gd name="connsiteY24" fmla="*/ 358483 h 719924"/>
                <a:gd name="connsiteX25" fmla="*/ 374657 w 384617"/>
                <a:gd name="connsiteY25" fmla="*/ 407595 h 719924"/>
                <a:gd name="connsiteX26" fmla="*/ 385801 w 384617"/>
                <a:gd name="connsiteY26" fmla="*/ 469233 h 719924"/>
                <a:gd name="connsiteX27" fmla="*/ 339351 w 384617"/>
                <a:gd name="connsiteY27" fmla="*/ 590929 h 719924"/>
                <a:gd name="connsiteX28" fmla="*/ 219232 w 384617"/>
                <a:gd name="connsiteY28" fmla="*/ 643198 h 719924"/>
                <a:gd name="connsiteX29" fmla="*/ 219232 w 384617"/>
                <a:gd name="connsiteY29" fmla="*/ 714204 h 719924"/>
                <a:gd name="connsiteX30" fmla="*/ 177911 w 384617"/>
                <a:gd name="connsiteY30" fmla="*/ 714204 h 719924"/>
                <a:gd name="connsiteX31" fmla="*/ 177911 w 384617"/>
                <a:gd name="connsiteY31" fmla="*/ 99310 h 719924"/>
                <a:gd name="connsiteX32" fmla="*/ 113314 w 384617"/>
                <a:gd name="connsiteY32" fmla="*/ 132052 h 719924"/>
                <a:gd name="connsiteX33" fmla="*/ 89744 w 384617"/>
                <a:gd name="connsiteY33" fmla="*/ 194873 h 719924"/>
                <a:gd name="connsiteX34" fmla="*/ 109863 w 384617"/>
                <a:gd name="connsiteY34" fmla="*/ 254932 h 719924"/>
                <a:gd name="connsiteX35" fmla="*/ 177911 w 384617"/>
                <a:gd name="connsiteY35" fmla="*/ 293591 h 719924"/>
                <a:gd name="connsiteX36" fmla="*/ 177911 w 384617"/>
                <a:gd name="connsiteY36" fmla="*/ 99310 h 719924"/>
                <a:gd name="connsiteX37" fmla="*/ 219232 w 384617"/>
                <a:gd name="connsiteY37" fmla="*/ 584520 h 719924"/>
                <a:gd name="connsiteX38" fmla="*/ 286885 w 384617"/>
                <a:gd name="connsiteY38" fmla="*/ 549016 h 719924"/>
                <a:gd name="connsiteX39" fmla="*/ 313612 w 384617"/>
                <a:gd name="connsiteY39" fmla="*/ 473769 h 719924"/>
                <a:gd name="connsiteX40" fmla="*/ 294676 w 384617"/>
                <a:gd name="connsiteY40" fmla="*/ 412329 h 719924"/>
                <a:gd name="connsiteX41" fmla="*/ 219133 w 384617"/>
                <a:gd name="connsiteY41" fmla="*/ 370810 h 719924"/>
                <a:gd name="connsiteX42" fmla="*/ 219133 w 384617"/>
                <a:gd name="connsiteY42" fmla="*/ 584520 h 71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617" h="719924">
                  <a:moveTo>
                    <a:pt x="177911" y="714105"/>
                  </a:moveTo>
                  <a:lnTo>
                    <a:pt x="177911" y="643888"/>
                  </a:lnTo>
                  <a:cubicBezTo>
                    <a:pt x="142801" y="639451"/>
                    <a:pt x="114201" y="631560"/>
                    <a:pt x="92308" y="620319"/>
                  </a:cubicBezTo>
                  <a:cubicBezTo>
                    <a:pt x="70316" y="608977"/>
                    <a:pt x="51381" y="590733"/>
                    <a:pt x="35305" y="565486"/>
                  </a:cubicBezTo>
                  <a:cubicBezTo>
                    <a:pt x="19329" y="540238"/>
                    <a:pt x="10059" y="509469"/>
                    <a:pt x="7396" y="473079"/>
                  </a:cubicBezTo>
                  <a:lnTo>
                    <a:pt x="78009" y="459864"/>
                  </a:lnTo>
                  <a:cubicBezTo>
                    <a:pt x="83432" y="497536"/>
                    <a:pt x="93097" y="525249"/>
                    <a:pt x="106904" y="542901"/>
                  </a:cubicBezTo>
                  <a:cubicBezTo>
                    <a:pt x="126628" y="567852"/>
                    <a:pt x="150297" y="581758"/>
                    <a:pt x="177911" y="584617"/>
                  </a:cubicBezTo>
                  <a:lnTo>
                    <a:pt x="177911" y="361146"/>
                  </a:lnTo>
                  <a:cubicBezTo>
                    <a:pt x="149014" y="355721"/>
                    <a:pt x="119527" y="344478"/>
                    <a:pt x="89350" y="327615"/>
                  </a:cubicBezTo>
                  <a:cubicBezTo>
                    <a:pt x="66963" y="315090"/>
                    <a:pt x="49705" y="297831"/>
                    <a:pt x="37672" y="275741"/>
                  </a:cubicBezTo>
                  <a:cubicBezTo>
                    <a:pt x="25542" y="253650"/>
                    <a:pt x="19527" y="228501"/>
                    <a:pt x="19527" y="200494"/>
                  </a:cubicBezTo>
                  <a:cubicBezTo>
                    <a:pt x="19527" y="150593"/>
                    <a:pt x="37180" y="110158"/>
                    <a:pt x="72584" y="79191"/>
                  </a:cubicBezTo>
                  <a:cubicBezTo>
                    <a:pt x="96253" y="58382"/>
                    <a:pt x="131361" y="45661"/>
                    <a:pt x="177911" y="40927"/>
                  </a:cubicBezTo>
                  <a:lnTo>
                    <a:pt x="177911" y="7396"/>
                  </a:lnTo>
                  <a:lnTo>
                    <a:pt x="219232" y="7396"/>
                  </a:lnTo>
                  <a:lnTo>
                    <a:pt x="219232" y="40927"/>
                  </a:lnTo>
                  <a:cubicBezTo>
                    <a:pt x="260060" y="44773"/>
                    <a:pt x="292408" y="56805"/>
                    <a:pt x="316372" y="76824"/>
                  </a:cubicBezTo>
                  <a:cubicBezTo>
                    <a:pt x="347043" y="102269"/>
                    <a:pt x="365583" y="137278"/>
                    <a:pt x="371796" y="181756"/>
                  </a:cubicBezTo>
                  <a:lnTo>
                    <a:pt x="299212" y="192702"/>
                  </a:lnTo>
                  <a:cubicBezTo>
                    <a:pt x="295071" y="165089"/>
                    <a:pt x="286392" y="143985"/>
                    <a:pt x="273275" y="129290"/>
                  </a:cubicBezTo>
                  <a:cubicBezTo>
                    <a:pt x="260159" y="114596"/>
                    <a:pt x="242112" y="104932"/>
                    <a:pt x="219232" y="100197"/>
                  </a:cubicBezTo>
                  <a:lnTo>
                    <a:pt x="219232" y="302664"/>
                  </a:lnTo>
                  <a:cubicBezTo>
                    <a:pt x="254636" y="311540"/>
                    <a:pt x="278009" y="318443"/>
                    <a:pt x="289449" y="323374"/>
                  </a:cubicBezTo>
                  <a:cubicBezTo>
                    <a:pt x="311245" y="333039"/>
                    <a:pt x="329094" y="344676"/>
                    <a:pt x="342901" y="358483"/>
                  </a:cubicBezTo>
                  <a:cubicBezTo>
                    <a:pt x="356708" y="372290"/>
                    <a:pt x="367260" y="388660"/>
                    <a:pt x="374657" y="407595"/>
                  </a:cubicBezTo>
                  <a:cubicBezTo>
                    <a:pt x="382053" y="426629"/>
                    <a:pt x="385801" y="447142"/>
                    <a:pt x="385801" y="469233"/>
                  </a:cubicBezTo>
                  <a:cubicBezTo>
                    <a:pt x="385801" y="517853"/>
                    <a:pt x="370318" y="558385"/>
                    <a:pt x="339351" y="590929"/>
                  </a:cubicBezTo>
                  <a:cubicBezTo>
                    <a:pt x="308384" y="623474"/>
                    <a:pt x="268344" y="640831"/>
                    <a:pt x="219232" y="643198"/>
                  </a:cubicBezTo>
                  <a:lnTo>
                    <a:pt x="219232" y="714204"/>
                  </a:lnTo>
                  <a:lnTo>
                    <a:pt x="177911" y="714204"/>
                  </a:lnTo>
                  <a:close/>
                  <a:moveTo>
                    <a:pt x="177911" y="99310"/>
                  </a:moveTo>
                  <a:cubicBezTo>
                    <a:pt x="150593" y="103452"/>
                    <a:pt x="129093" y="114399"/>
                    <a:pt x="113314" y="132052"/>
                  </a:cubicBezTo>
                  <a:cubicBezTo>
                    <a:pt x="97535" y="149803"/>
                    <a:pt x="89744" y="170710"/>
                    <a:pt x="89744" y="194873"/>
                  </a:cubicBezTo>
                  <a:cubicBezTo>
                    <a:pt x="89744" y="218837"/>
                    <a:pt x="96450" y="238857"/>
                    <a:pt x="109863" y="254932"/>
                  </a:cubicBezTo>
                  <a:cubicBezTo>
                    <a:pt x="123275" y="271106"/>
                    <a:pt x="145958" y="283926"/>
                    <a:pt x="177911" y="293591"/>
                  </a:cubicBezTo>
                  <a:lnTo>
                    <a:pt x="177911" y="99310"/>
                  </a:lnTo>
                  <a:close/>
                  <a:moveTo>
                    <a:pt x="219232" y="584520"/>
                  </a:moveTo>
                  <a:cubicBezTo>
                    <a:pt x="246550" y="581166"/>
                    <a:pt x="269134" y="569332"/>
                    <a:pt x="286885" y="549016"/>
                  </a:cubicBezTo>
                  <a:cubicBezTo>
                    <a:pt x="304735" y="528701"/>
                    <a:pt x="313612" y="503651"/>
                    <a:pt x="313612" y="473769"/>
                  </a:cubicBezTo>
                  <a:cubicBezTo>
                    <a:pt x="313612" y="448325"/>
                    <a:pt x="307300" y="427813"/>
                    <a:pt x="294676" y="412329"/>
                  </a:cubicBezTo>
                  <a:cubicBezTo>
                    <a:pt x="282052" y="396846"/>
                    <a:pt x="256905" y="383039"/>
                    <a:pt x="219133" y="370810"/>
                  </a:cubicBezTo>
                  <a:lnTo>
                    <a:pt x="219133" y="584520"/>
                  </a:lnTo>
                  <a:close/>
                </a:path>
              </a:pathLst>
            </a:custGeom>
            <a:solidFill>
              <a:srgbClr val="FCEB3C"/>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F463974B-562D-450E-88A6-FE0981FFEB7C}"/>
                </a:ext>
              </a:extLst>
            </p:cNvPr>
            <p:cNvSpPr/>
            <p:nvPr/>
          </p:nvSpPr>
          <p:spPr>
            <a:xfrm>
              <a:off x="13626822" y="11016809"/>
              <a:ext cx="710145" cy="710145"/>
            </a:xfrm>
            <a:custGeom>
              <a:avLst/>
              <a:gdLst>
                <a:gd name="connsiteX0" fmla="*/ 7657 w 710062"/>
                <a:gd name="connsiteY0" fmla="*/ 357166 h 710062"/>
                <a:gd name="connsiteX1" fmla="*/ 357166 w 710062"/>
                <a:gd name="connsiteY1" fmla="*/ 7657 h 710062"/>
                <a:gd name="connsiteX2" fmla="*/ 706674 w 710062"/>
                <a:gd name="connsiteY2" fmla="*/ 357166 h 710062"/>
                <a:gd name="connsiteX3" fmla="*/ 357166 w 710062"/>
                <a:gd name="connsiteY3" fmla="*/ 706674 h 710062"/>
                <a:gd name="connsiteX4" fmla="*/ 7657 w 710062"/>
                <a:gd name="connsiteY4" fmla="*/ 357166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6"/>
                  </a:moveTo>
                  <a:cubicBezTo>
                    <a:pt x="7657" y="164167"/>
                    <a:pt x="164167" y="7657"/>
                    <a:pt x="357166" y="7657"/>
                  </a:cubicBezTo>
                  <a:cubicBezTo>
                    <a:pt x="550165" y="7657"/>
                    <a:pt x="706674" y="164068"/>
                    <a:pt x="706674" y="357166"/>
                  </a:cubicBezTo>
                  <a:cubicBezTo>
                    <a:pt x="706674" y="550165"/>
                    <a:pt x="550165" y="706674"/>
                    <a:pt x="357166" y="706674"/>
                  </a:cubicBezTo>
                  <a:cubicBezTo>
                    <a:pt x="164167" y="706674"/>
                    <a:pt x="7657" y="550165"/>
                    <a:pt x="7657" y="357166"/>
                  </a:cubicBezTo>
                </a:path>
              </a:pathLst>
            </a:custGeom>
            <a:solidFill>
              <a:srgbClr val="E58927"/>
            </a:solidFill>
            <a:ln w="986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1B7D208C-2CA8-4ADC-BEA2-B08B5EDD3B5F}"/>
                </a:ext>
              </a:extLst>
            </p:cNvPr>
            <p:cNvSpPr/>
            <p:nvPr/>
          </p:nvSpPr>
          <p:spPr>
            <a:xfrm>
              <a:off x="13606110" y="10992052"/>
              <a:ext cx="710145" cy="710145"/>
            </a:xfrm>
            <a:custGeom>
              <a:avLst/>
              <a:gdLst>
                <a:gd name="connsiteX0" fmla="*/ 7657 w 710062"/>
                <a:gd name="connsiteY0" fmla="*/ 357166 h 710062"/>
                <a:gd name="connsiteX1" fmla="*/ 357166 w 710062"/>
                <a:gd name="connsiteY1" fmla="*/ 7657 h 710062"/>
                <a:gd name="connsiteX2" fmla="*/ 706674 w 710062"/>
                <a:gd name="connsiteY2" fmla="*/ 357166 h 710062"/>
                <a:gd name="connsiteX3" fmla="*/ 357166 w 710062"/>
                <a:gd name="connsiteY3" fmla="*/ 706674 h 710062"/>
                <a:gd name="connsiteX4" fmla="*/ 7657 w 710062"/>
                <a:gd name="connsiteY4" fmla="*/ 357166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6"/>
                  </a:moveTo>
                  <a:cubicBezTo>
                    <a:pt x="7657" y="164167"/>
                    <a:pt x="164167" y="7657"/>
                    <a:pt x="357166" y="7657"/>
                  </a:cubicBezTo>
                  <a:cubicBezTo>
                    <a:pt x="550165" y="7657"/>
                    <a:pt x="706674" y="164068"/>
                    <a:pt x="706674" y="357166"/>
                  </a:cubicBezTo>
                  <a:cubicBezTo>
                    <a:pt x="706674" y="550165"/>
                    <a:pt x="550263" y="706674"/>
                    <a:pt x="357166" y="706674"/>
                  </a:cubicBezTo>
                  <a:cubicBezTo>
                    <a:pt x="164167" y="706674"/>
                    <a:pt x="7657" y="550165"/>
                    <a:pt x="7657" y="357166"/>
                  </a:cubicBezTo>
                </a:path>
              </a:pathLst>
            </a:custGeom>
            <a:solidFill>
              <a:srgbClr val="FFEF95"/>
            </a:solidFill>
            <a:ln w="986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B8A8D3E9-1B77-4E27-BD8F-D82BEDA4A570}"/>
                </a:ext>
              </a:extLst>
            </p:cNvPr>
            <p:cNvSpPr/>
            <p:nvPr/>
          </p:nvSpPr>
          <p:spPr>
            <a:xfrm>
              <a:off x="13617156" y="11003691"/>
              <a:ext cx="710145" cy="710145"/>
            </a:xfrm>
            <a:custGeom>
              <a:avLst/>
              <a:gdLst>
                <a:gd name="connsiteX0" fmla="*/ 7657 w 710062"/>
                <a:gd name="connsiteY0" fmla="*/ 357165 h 710062"/>
                <a:gd name="connsiteX1" fmla="*/ 357166 w 710062"/>
                <a:gd name="connsiteY1" fmla="*/ 7657 h 710062"/>
                <a:gd name="connsiteX2" fmla="*/ 706674 w 710062"/>
                <a:gd name="connsiteY2" fmla="*/ 357165 h 710062"/>
                <a:gd name="connsiteX3" fmla="*/ 357166 w 710062"/>
                <a:gd name="connsiteY3" fmla="*/ 706674 h 710062"/>
                <a:gd name="connsiteX4" fmla="*/ 7657 w 710062"/>
                <a:gd name="connsiteY4" fmla="*/ 357165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5"/>
                  </a:moveTo>
                  <a:cubicBezTo>
                    <a:pt x="7657" y="164167"/>
                    <a:pt x="164167" y="7657"/>
                    <a:pt x="357166" y="7657"/>
                  </a:cubicBezTo>
                  <a:cubicBezTo>
                    <a:pt x="550165" y="7657"/>
                    <a:pt x="706674" y="164167"/>
                    <a:pt x="706674" y="357165"/>
                  </a:cubicBezTo>
                  <a:cubicBezTo>
                    <a:pt x="706674" y="550165"/>
                    <a:pt x="550165" y="706674"/>
                    <a:pt x="357166" y="706674"/>
                  </a:cubicBezTo>
                  <a:cubicBezTo>
                    <a:pt x="164167" y="706674"/>
                    <a:pt x="7657" y="550263"/>
                    <a:pt x="7657" y="357165"/>
                  </a:cubicBezTo>
                </a:path>
              </a:pathLst>
            </a:custGeom>
            <a:solidFill>
              <a:srgbClr val="FBCA0D"/>
            </a:solidFill>
            <a:ln w="986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5EDFF09-A9FB-473B-9121-083E1A86615E}"/>
                </a:ext>
              </a:extLst>
            </p:cNvPr>
            <p:cNvSpPr/>
            <p:nvPr/>
          </p:nvSpPr>
          <p:spPr>
            <a:xfrm>
              <a:off x="13617156" y="11350182"/>
              <a:ext cx="710145" cy="364935"/>
            </a:xfrm>
            <a:custGeom>
              <a:avLst/>
              <a:gdLst>
                <a:gd name="connsiteX0" fmla="*/ 7657 w 710062"/>
                <a:gd name="connsiteY0" fmla="*/ 10713 h 364893"/>
                <a:gd name="connsiteX1" fmla="*/ 7657 w 710062"/>
                <a:gd name="connsiteY1" fmla="*/ 7657 h 364893"/>
                <a:gd name="connsiteX2" fmla="*/ 706576 w 710062"/>
                <a:gd name="connsiteY2" fmla="*/ 7657 h 364893"/>
                <a:gd name="connsiteX3" fmla="*/ 706576 w 710062"/>
                <a:gd name="connsiteY3" fmla="*/ 10713 h 364893"/>
                <a:gd name="connsiteX4" fmla="*/ 357067 w 710062"/>
                <a:gd name="connsiteY4" fmla="*/ 360223 h 364893"/>
                <a:gd name="connsiteX5" fmla="*/ 7657 w 710062"/>
                <a:gd name="connsiteY5" fmla="*/ 10713 h 3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62" h="364893">
                  <a:moveTo>
                    <a:pt x="7657" y="10713"/>
                  </a:moveTo>
                  <a:cubicBezTo>
                    <a:pt x="7657" y="9728"/>
                    <a:pt x="7657" y="8742"/>
                    <a:pt x="7657" y="7657"/>
                  </a:cubicBezTo>
                  <a:lnTo>
                    <a:pt x="706576" y="7657"/>
                  </a:lnTo>
                  <a:cubicBezTo>
                    <a:pt x="706576" y="8643"/>
                    <a:pt x="706576" y="9629"/>
                    <a:pt x="706576" y="10713"/>
                  </a:cubicBezTo>
                  <a:cubicBezTo>
                    <a:pt x="706576" y="203713"/>
                    <a:pt x="550066" y="360223"/>
                    <a:pt x="357067" y="360223"/>
                  </a:cubicBezTo>
                  <a:cubicBezTo>
                    <a:pt x="164167" y="360223"/>
                    <a:pt x="7657" y="203812"/>
                    <a:pt x="7657" y="10713"/>
                  </a:cubicBezTo>
                </a:path>
              </a:pathLst>
            </a:custGeom>
            <a:solidFill>
              <a:srgbClr val="FFD915"/>
            </a:solidFill>
            <a:ln w="986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BE1DD09-BB1C-4363-92FB-CC0DCA874E94}"/>
                </a:ext>
              </a:extLst>
            </p:cNvPr>
            <p:cNvSpPr/>
            <p:nvPr/>
          </p:nvSpPr>
          <p:spPr>
            <a:xfrm>
              <a:off x="13670121" y="11056656"/>
              <a:ext cx="601651" cy="601651"/>
            </a:xfrm>
            <a:custGeom>
              <a:avLst/>
              <a:gdLst>
                <a:gd name="connsiteX0" fmla="*/ 7657 w 601580"/>
                <a:gd name="connsiteY0" fmla="*/ 304206 h 601580"/>
                <a:gd name="connsiteX1" fmla="*/ 304305 w 601580"/>
                <a:gd name="connsiteY1" fmla="*/ 7657 h 601580"/>
                <a:gd name="connsiteX2" fmla="*/ 600855 w 601580"/>
                <a:gd name="connsiteY2" fmla="*/ 304206 h 601580"/>
                <a:gd name="connsiteX3" fmla="*/ 304305 w 601580"/>
                <a:gd name="connsiteY3" fmla="*/ 600855 h 601580"/>
                <a:gd name="connsiteX4" fmla="*/ 7657 w 601580"/>
                <a:gd name="connsiteY4" fmla="*/ 304206 h 60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580" h="601580">
                  <a:moveTo>
                    <a:pt x="7657" y="304206"/>
                  </a:moveTo>
                  <a:cubicBezTo>
                    <a:pt x="7657" y="140399"/>
                    <a:pt x="140498" y="7657"/>
                    <a:pt x="304305" y="7657"/>
                  </a:cubicBezTo>
                  <a:cubicBezTo>
                    <a:pt x="468113" y="7657"/>
                    <a:pt x="600855" y="140399"/>
                    <a:pt x="600855" y="304206"/>
                  </a:cubicBezTo>
                  <a:cubicBezTo>
                    <a:pt x="600855" y="468014"/>
                    <a:pt x="468113" y="600855"/>
                    <a:pt x="304305" y="600855"/>
                  </a:cubicBezTo>
                  <a:cubicBezTo>
                    <a:pt x="140399" y="600855"/>
                    <a:pt x="7657" y="468014"/>
                    <a:pt x="7657" y="304206"/>
                  </a:cubicBezTo>
                </a:path>
              </a:pathLst>
            </a:custGeom>
            <a:solidFill>
              <a:srgbClr val="F9AA28"/>
            </a:solidFill>
            <a:ln w="986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796E99D-8AA9-4153-BB3D-4C85A2296704}"/>
                </a:ext>
              </a:extLst>
            </p:cNvPr>
            <p:cNvSpPr/>
            <p:nvPr/>
          </p:nvSpPr>
          <p:spPr>
            <a:xfrm>
              <a:off x="13716774" y="11100152"/>
              <a:ext cx="552335" cy="562198"/>
            </a:xfrm>
            <a:custGeom>
              <a:avLst/>
              <a:gdLst>
                <a:gd name="connsiteX0" fmla="*/ 412788 w 552270"/>
                <a:gd name="connsiteY0" fmla="*/ 7657 h 562132"/>
                <a:gd name="connsiteX1" fmla="*/ 497996 w 552270"/>
                <a:gd name="connsiteY1" fmla="*/ 209235 h 562132"/>
                <a:gd name="connsiteX2" fmla="*/ 7657 w 552270"/>
                <a:gd name="connsiteY2" fmla="*/ 420282 h 562132"/>
                <a:gd name="connsiteX3" fmla="*/ 257658 w 552270"/>
                <a:gd name="connsiteY3" fmla="*/ 557068 h 562132"/>
                <a:gd name="connsiteX4" fmla="*/ 554208 w 552270"/>
                <a:gd name="connsiteY4" fmla="*/ 260418 h 562132"/>
                <a:gd name="connsiteX5" fmla="*/ 412788 w 552270"/>
                <a:gd name="connsiteY5" fmla="*/ 7657 h 56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70" h="562132">
                  <a:moveTo>
                    <a:pt x="412788" y="7657"/>
                  </a:moveTo>
                  <a:cubicBezTo>
                    <a:pt x="472058" y="74718"/>
                    <a:pt x="497996" y="150458"/>
                    <a:pt x="497996" y="209235"/>
                  </a:cubicBezTo>
                  <a:cubicBezTo>
                    <a:pt x="497996" y="492668"/>
                    <a:pt x="228467" y="555983"/>
                    <a:pt x="7657" y="420282"/>
                  </a:cubicBezTo>
                  <a:cubicBezTo>
                    <a:pt x="60418" y="502530"/>
                    <a:pt x="152629" y="557068"/>
                    <a:pt x="257658" y="557068"/>
                  </a:cubicBezTo>
                  <a:cubicBezTo>
                    <a:pt x="421466" y="557068"/>
                    <a:pt x="554208" y="424227"/>
                    <a:pt x="554208" y="260418"/>
                  </a:cubicBezTo>
                  <a:cubicBezTo>
                    <a:pt x="554208" y="153515"/>
                    <a:pt x="497601" y="59826"/>
                    <a:pt x="412788" y="7657"/>
                  </a:cubicBezTo>
                </a:path>
              </a:pathLst>
            </a:custGeom>
            <a:solidFill>
              <a:srgbClr val="EC9B1A"/>
            </a:solidFill>
            <a:ln w="986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EBCCBE8-2840-4F8D-9F35-E215F42432C2}"/>
                </a:ext>
              </a:extLst>
            </p:cNvPr>
            <p:cNvSpPr/>
            <p:nvPr/>
          </p:nvSpPr>
          <p:spPr>
            <a:xfrm>
              <a:off x="13702472" y="11089500"/>
              <a:ext cx="503019" cy="433977"/>
            </a:xfrm>
            <a:custGeom>
              <a:avLst/>
              <a:gdLst>
                <a:gd name="connsiteX0" fmla="*/ 27183 w 502961"/>
                <a:gd name="connsiteY0" fmla="*/ 298585 h 433927"/>
                <a:gd name="connsiteX1" fmla="*/ 289020 w 502961"/>
                <a:gd name="connsiteY1" fmla="*/ 36750 h 433927"/>
                <a:gd name="connsiteX2" fmla="*/ 496515 w 502961"/>
                <a:gd name="connsiteY2" fmla="*/ 139019 h 433927"/>
                <a:gd name="connsiteX3" fmla="*/ 269492 w 502961"/>
                <a:gd name="connsiteY3" fmla="*/ 7657 h 433927"/>
                <a:gd name="connsiteX4" fmla="*/ 7657 w 502961"/>
                <a:gd name="connsiteY4" fmla="*/ 269493 h 433927"/>
                <a:gd name="connsiteX5" fmla="*/ 61898 w 502961"/>
                <a:gd name="connsiteY5" fmla="*/ 429059 h 433927"/>
                <a:gd name="connsiteX6" fmla="*/ 27183 w 502961"/>
                <a:gd name="connsiteY6" fmla="*/ 298585 h 43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961" h="433927">
                  <a:moveTo>
                    <a:pt x="27183" y="298585"/>
                  </a:moveTo>
                  <a:cubicBezTo>
                    <a:pt x="27183" y="154008"/>
                    <a:pt x="144443" y="36750"/>
                    <a:pt x="289020" y="36750"/>
                  </a:cubicBezTo>
                  <a:cubicBezTo>
                    <a:pt x="373536" y="36750"/>
                    <a:pt x="448684" y="76789"/>
                    <a:pt x="496515" y="139019"/>
                  </a:cubicBezTo>
                  <a:cubicBezTo>
                    <a:pt x="451347" y="60517"/>
                    <a:pt x="366535" y="7657"/>
                    <a:pt x="269492" y="7657"/>
                  </a:cubicBezTo>
                  <a:cubicBezTo>
                    <a:pt x="124916" y="7657"/>
                    <a:pt x="7657" y="124916"/>
                    <a:pt x="7657" y="269493"/>
                  </a:cubicBezTo>
                  <a:cubicBezTo>
                    <a:pt x="7657" y="329552"/>
                    <a:pt x="27873" y="384878"/>
                    <a:pt x="61898" y="429059"/>
                  </a:cubicBezTo>
                  <a:cubicBezTo>
                    <a:pt x="39906" y="390598"/>
                    <a:pt x="27183" y="346121"/>
                    <a:pt x="27183" y="298585"/>
                  </a:cubicBezTo>
                </a:path>
              </a:pathLst>
            </a:custGeom>
            <a:solidFill>
              <a:srgbClr val="FFD915"/>
            </a:solidFill>
            <a:ln w="986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B951B72-094C-4930-BBD5-634859809F77}"/>
                </a:ext>
              </a:extLst>
            </p:cNvPr>
            <p:cNvSpPr/>
            <p:nvPr/>
          </p:nvSpPr>
          <p:spPr>
            <a:xfrm>
              <a:off x="13879184" y="11198649"/>
              <a:ext cx="216989" cy="384662"/>
            </a:xfrm>
            <a:custGeom>
              <a:avLst/>
              <a:gdLst>
                <a:gd name="connsiteX0" fmla="*/ 98620 w 216963"/>
                <a:gd name="connsiteY0" fmla="*/ 385899 h 384617"/>
                <a:gd name="connsiteX1" fmla="*/ 98620 w 216963"/>
                <a:gd name="connsiteY1" fmla="*/ 348325 h 384617"/>
                <a:gd name="connsiteX2" fmla="*/ 52761 w 216963"/>
                <a:gd name="connsiteY2" fmla="*/ 335702 h 384617"/>
                <a:gd name="connsiteX3" fmla="*/ 22288 w 216963"/>
                <a:gd name="connsiteY3" fmla="*/ 306313 h 384617"/>
                <a:gd name="connsiteX4" fmla="*/ 7396 w 216963"/>
                <a:gd name="connsiteY4" fmla="*/ 256806 h 384617"/>
                <a:gd name="connsiteX5" fmla="*/ 45167 w 216963"/>
                <a:gd name="connsiteY5" fmla="*/ 249705 h 384617"/>
                <a:gd name="connsiteX6" fmla="*/ 60651 w 216963"/>
                <a:gd name="connsiteY6" fmla="*/ 294182 h 384617"/>
                <a:gd name="connsiteX7" fmla="*/ 98719 w 216963"/>
                <a:gd name="connsiteY7" fmla="*/ 316569 h 384617"/>
                <a:gd name="connsiteX8" fmla="*/ 98719 w 216963"/>
                <a:gd name="connsiteY8" fmla="*/ 196943 h 384617"/>
                <a:gd name="connsiteX9" fmla="*/ 51282 w 216963"/>
                <a:gd name="connsiteY9" fmla="*/ 178995 h 384617"/>
                <a:gd name="connsiteX10" fmla="*/ 23570 w 216963"/>
                <a:gd name="connsiteY10" fmla="*/ 151184 h 384617"/>
                <a:gd name="connsiteX11" fmla="*/ 13905 w 216963"/>
                <a:gd name="connsiteY11" fmla="*/ 110849 h 384617"/>
                <a:gd name="connsiteX12" fmla="*/ 42307 w 216963"/>
                <a:gd name="connsiteY12" fmla="*/ 45858 h 384617"/>
                <a:gd name="connsiteX13" fmla="*/ 98719 w 216963"/>
                <a:gd name="connsiteY13" fmla="*/ 25345 h 384617"/>
                <a:gd name="connsiteX14" fmla="*/ 98719 w 216963"/>
                <a:gd name="connsiteY14" fmla="*/ 7396 h 384617"/>
                <a:gd name="connsiteX15" fmla="*/ 120908 w 216963"/>
                <a:gd name="connsiteY15" fmla="*/ 7396 h 384617"/>
                <a:gd name="connsiteX16" fmla="*/ 120908 w 216963"/>
                <a:gd name="connsiteY16" fmla="*/ 25345 h 384617"/>
                <a:gd name="connsiteX17" fmla="*/ 172881 w 216963"/>
                <a:gd name="connsiteY17" fmla="*/ 44576 h 384617"/>
                <a:gd name="connsiteX18" fmla="*/ 202564 w 216963"/>
                <a:gd name="connsiteY18" fmla="*/ 100789 h 384617"/>
                <a:gd name="connsiteX19" fmla="*/ 163709 w 216963"/>
                <a:gd name="connsiteY19" fmla="*/ 106607 h 384617"/>
                <a:gd name="connsiteX20" fmla="*/ 149803 w 216963"/>
                <a:gd name="connsiteY20" fmla="*/ 72683 h 384617"/>
                <a:gd name="connsiteX21" fmla="*/ 120908 w 216963"/>
                <a:gd name="connsiteY21" fmla="*/ 57101 h 384617"/>
                <a:gd name="connsiteX22" fmla="*/ 120908 w 216963"/>
                <a:gd name="connsiteY22" fmla="*/ 165484 h 384617"/>
                <a:gd name="connsiteX23" fmla="*/ 158482 w 216963"/>
                <a:gd name="connsiteY23" fmla="*/ 176530 h 384617"/>
                <a:gd name="connsiteX24" fmla="*/ 187082 w 216963"/>
                <a:gd name="connsiteY24" fmla="*/ 195365 h 384617"/>
                <a:gd name="connsiteX25" fmla="*/ 204143 w 216963"/>
                <a:gd name="connsiteY25" fmla="*/ 221697 h 384617"/>
                <a:gd name="connsiteX26" fmla="*/ 210059 w 216963"/>
                <a:gd name="connsiteY26" fmla="*/ 254735 h 384617"/>
                <a:gd name="connsiteX27" fmla="*/ 185208 w 216963"/>
                <a:gd name="connsiteY27" fmla="*/ 319922 h 384617"/>
                <a:gd name="connsiteX28" fmla="*/ 120908 w 216963"/>
                <a:gd name="connsiteY28" fmla="*/ 347931 h 384617"/>
                <a:gd name="connsiteX29" fmla="*/ 120908 w 216963"/>
                <a:gd name="connsiteY29" fmla="*/ 385899 h 384617"/>
                <a:gd name="connsiteX30" fmla="*/ 98620 w 216963"/>
                <a:gd name="connsiteY30" fmla="*/ 385899 h 384617"/>
                <a:gd name="connsiteX31" fmla="*/ 98620 w 216963"/>
                <a:gd name="connsiteY31" fmla="*/ 56706 h 384617"/>
                <a:gd name="connsiteX32" fmla="*/ 64103 w 216963"/>
                <a:gd name="connsiteY32" fmla="*/ 74261 h 384617"/>
                <a:gd name="connsiteX33" fmla="*/ 51479 w 216963"/>
                <a:gd name="connsiteY33" fmla="*/ 107890 h 384617"/>
                <a:gd name="connsiteX34" fmla="*/ 62228 w 216963"/>
                <a:gd name="connsiteY34" fmla="*/ 140040 h 384617"/>
                <a:gd name="connsiteX35" fmla="*/ 98719 w 216963"/>
                <a:gd name="connsiteY35" fmla="*/ 160750 h 384617"/>
                <a:gd name="connsiteX36" fmla="*/ 98719 w 216963"/>
                <a:gd name="connsiteY36" fmla="*/ 56706 h 384617"/>
                <a:gd name="connsiteX37" fmla="*/ 120711 w 216963"/>
                <a:gd name="connsiteY37" fmla="*/ 316569 h 384617"/>
                <a:gd name="connsiteX38" fmla="*/ 156903 w 216963"/>
                <a:gd name="connsiteY38" fmla="*/ 297535 h 384617"/>
                <a:gd name="connsiteX39" fmla="*/ 171204 w 216963"/>
                <a:gd name="connsiteY39" fmla="*/ 257200 h 384617"/>
                <a:gd name="connsiteX40" fmla="*/ 161046 w 216963"/>
                <a:gd name="connsiteY40" fmla="*/ 224261 h 384617"/>
                <a:gd name="connsiteX41" fmla="*/ 120612 w 216963"/>
                <a:gd name="connsiteY41" fmla="*/ 201973 h 384617"/>
                <a:gd name="connsiteX42" fmla="*/ 120612 w 216963"/>
                <a:gd name="connsiteY42" fmla="*/ 316569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63" h="384617">
                  <a:moveTo>
                    <a:pt x="98620" y="385899"/>
                  </a:moveTo>
                  <a:lnTo>
                    <a:pt x="98620" y="348325"/>
                  </a:lnTo>
                  <a:cubicBezTo>
                    <a:pt x="79783" y="345958"/>
                    <a:pt x="64497" y="341718"/>
                    <a:pt x="52761" y="335702"/>
                  </a:cubicBezTo>
                  <a:cubicBezTo>
                    <a:pt x="41025" y="329685"/>
                    <a:pt x="30868" y="319823"/>
                    <a:pt x="22288" y="306313"/>
                  </a:cubicBezTo>
                  <a:cubicBezTo>
                    <a:pt x="13708" y="292802"/>
                    <a:pt x="8777" y="276333"/>
                    <a:pt x="7396" y="256806"/>
                  </a:cubicBezTo>
                  <a:lnTo>
                    <a:pt x="45167" y="249705"/>
                  </a:lnTo>
                  <a:cubicBezTo>
                    <a:pt x="48127" y="269922"/>
                    <a:pt x="53255" y="284715"/>
                    <a:pt x="60651" y="294182"/>
                  </a:cubicBezTo>
                  <a:cubicBezTo>
                    <a:pt x="71203" y="307496"/>
                    <a:pt x="83926" y="314991"/>
                    <a:pt x="98719" y="316569"/>
                  </a:cubicBezTo>
                  <a:lnTo>
                    <a:pt x="98719" y="196943"/>
                  </a:lnTo>
                  <a:cubicBezTo>
                    <a:pt x="83235" y="193984"/>
                    <a:pt x="67456" y="188067"/>
                    <a:pt x="51282" y="178995"/>
                  </a:cubicBezTo>
                  <a:cubicBezTo>
                    <a:pt x="39349" y="172289"/>
                    <a:pt x="30078" y="163019"/>
                    <a:pt x="23570" y="151184"/>
                  </a:cubicBezTo>
                  <a:cubicBezTo>
                    <a:pt x="17061" y="139350"/>
                    <a:pt x="13905" y="125938"/>
                    <a:pt x="13905" y="110849"/>
                  </a:cubicBezTo>
                  <a:cubicBezTo>
                    <a:pt x="13905" y="84123"/>
                    <a:pt x="23373" y="62426"/>
                    <a:pt x="42307" y="45858"/>
                  </a:cubicBezTo>
                  <a:cubicBezTo>
                    <a:pt x="55029" y="34714"/>
                    <a:pt x="73767" y="27909"/>
                    <a:pt x="98719" y="25345"/>
                  </a:cubicBezTo>
                  <a:lnTo>
                    <a:pt x="98719" y="7396"/>
                  </a:lnTo>
                  <a:lnTo>
                    <a:pt x="120908" y="7396"/>
                  </a:lnTo>
                  <a:lnTo>
                    <a:pt x="120908" y="25345"/>
                  </a:lnTo>
                  <a:cubicBezTo>
                    <a:pt x="142801" y="27417"/>
                    <a:pt x="160060" y="33826"/>
                    <a:pt x="172881" y="44576"/>
                  </a:cubicBezTo>
                  <a:cubicBezTo>
                    <a:pt x="189350" y="58285"/>
                    <a:pt x="199212" y="76923"/>
                    <a:pt x="202564" y="100789"/>
                  </a:cubicBezTo>
                  <a:lnTo>
                    <a:pt x="163709" y="106607"/>
                  </a:lnTo>
                  <a:cubicBezTo>
                    <a:pt x="161441" y="91814"/>
                    <a:pt x="156806" y="80572"/>
                    <a:pt x="149803" y="72683"/>
                  </a:cubicBezTo>
                  <a:cubicBezTo>
                    <a:pt x="142801" y="64793"/>
                    <a:pt x="133137" y="59664"/>
                    <a:pt x="120908" y="57101"/>
                  </a:cubicBezTo>
                  <a:lnTo>
                    <a:pt x="120908" y="165484"/>
                  </a:lnTo>
                  <a:cubicBezTo>
                    <a:pt x="139842" y="170218"/>
                    <a:pt x="152367" y="173867"/>
                    <a:pt x="158482" y="176530"/>
                  </a:cubicBezTo>
                  <a:cubicBezTo>
                    <a:pt x="170119" y="181657"/>
                    <a:pt x="179685" y="187969"/>
                    <a:pt x="187082" y="195365"/>
                  </a:cubicBezTo>
                  <a:cubicBezTo>
                    <a:pt x="194478" y="202762"/>
                    <a:pt x="200099" y="211539"/>
                    <a:pt x="204143" y="221697"/>
                  </a:cubicBezTo>
                  <a:cubicBezTo>
                    <a:pt x="208088" y="231855"/>
                    <a:pt x="210059" y="242901"/>
                    <a:pt x="210059" y="254735"/>
                  </a:cubicBezTo>
                  <a:cubicBezTo>
                    <a:pt x="210059" y="280770"/>
                    <a:pt x="201776" y="302466"/>
                    <a:pt x="185208" y="319922"/>
                  </a:cubicBezTo>
                  <a:cubicBezTo>
                    <a:pt x="168640" y="337279"/>
                    <a:pt x="147239" y="346649"/>
                    <a:pt x="120908" y="347931"/>
                  </a:cubicBezTo>
                  <a:lnTo>
                    <a:pt x="120908" y="385899"/>
                  </a:lnTo>
                  <a:lnTo>
                    <a:pt x="98620" y="385899"/>
                  </a:lnTo>
                  <a:close/>
                  <a:moveTo>
                    <a:pt x="98620" y="56706"/>
                  </a:moveTo>
                  <a:cubicBezTo>
                    <a:pt x="84024" y="58974"/>
                    <a:pt x="72485" y="64793"/>
                    <a:pt x="64103" y="74261"/>
                  </a:cubicBezTo>
                  <a:cubicBezTo>
                    <a:pt x="55720" y="83728"/>
                    <a:pt x="51479" y="94971"/>
                    <a:pt x="51479" y="107890"/>
                  </a:cubicBezTo>
                  <a:cubicBezTo>
                    <a:pt x="51479" y="120711"/>
                    <a:pt x="55029" y="131460"/>
                    <a:pt x="62228" y="140040"/>
                  </a:cubicBezTo>
                  <a:cubicBezTo>
                    <a:pt x="69428" y="148620"/>
                    <a:pt x="81559" y="155524"/>
                    <a:pt x="98719" y="160750"/>
                  </a:cubicBezTo>
                  <a:lnTo>
                    <a:pt x="98719" y="56706"/>
                  </a:lnTo>
                  <a:close/>
                  <a:moveTo>
                    <a:pt x="120711" y="316569"/>
                  </a:moveTo>
                  <a:cubicBezTo>
                    <a:pt x="135306" y="314794"/>
                    <a:pt x="147436" y="308384"/>
                    <a:pt x="156903" y="297535"/>
                  </a:cubicBezTo>
                  <a:cubicBezTo>
                    <a:pt x="166470" y="286687"/>
                    <a:pt x="171204" y="273275"/>
                    <a:pt x="171204" y="257200"/>
                  </a:cubicBezTo>
                  <a:cubicBezTo>
                    <a:pt x="171204" y="243492"/>
                    <a:pt x="167851" y="232545"/>
                    <a:pt x="161046" y="224261"/>
                  </a:cubicBezTo>
                  <a:cubicBezTo>
                    <a:pt x="154242" y="215978"/>
                    <a:pt x="140829" y="208581"/>
                    <a:pt x="120612" y="201973"/>
                  </a:cubicBezTo>
                  <a:lnTo>
                    <a:pt x="120612" y="316569"/>
                  </a:lnTo>
                  <a:close/>
                </a:path>
              </a:pathLst>
            </a:custGeom>
            <a:solidFill>
              <a:srgbClr val="EC9B1A"/>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EC550C62-8750-46BB-A8D4-6909982E6DC7}"/>
                </a:ext>
              </a:extLst>
            </p:cNvPr>
            <p:cNvSpPr/>
            <p:nvPr/>
          </p:nvSpPr>
          <p:spPr>
            <a:xfrm>
              <a:off x="13869518" y="11179318"/>
              <a:ext cx="216989" cy="384662"/>
            </a:xfrm>
            <a:custGeom>
              <a:avLst/>
              <a:gdLst>
                <a:gd name="connsiteX0" fmla="*/ 98620 w 216963"/>
                <a:gd name="connsiteY0" fmla="*/ 385997 h 384617"/>
                <a:gd name="connsiteX1" fmla="*/ 98620 w 216963"/>
                <a:gd name="connsiteY1" fmla="*/ 348423 h 384617"/>
                <a:gd name="connsiteX2" fmla="*/ 52761 w 216963"/>
                <a:gd name="connsiteY2" fmla="*/ 335800 h 384617"/>
                <a:gd name="connsiteX3" fmla="*/ 22288 w 216963"/>
                <a:gd name="connsiteY3" fmla="*/ 306411 h 384617"/>
                <a:gd name="connsiteX4" fmla="*/ 7396 w 216963"/>
                <a:gd name="connsiteY4" fmla="*/ 256904 h 384617"/>
                <a:gd name="connsiteX5" fmla="*/ 45167 w 216963"/>
                <a:gd name="connsiteY5" fmla="*/ 249804 h 384617"/>
                <a:gd name="connsiteX6" fmla="*/ 60650 w 216963"/>
                <a:gd name="connsiteY6" fmla="*/ 294281 h 384617"/>
                <a:gd name="connsiteX7" fmla="*/ 98719 w 216963"/>
                <a:gd name="connsiteY7" fmla="*/ 316569 h 384617"/>
                <a:gd name="connsiteX8" fmla="*/ 98719 w 216963"/>
                <a:gd name="connsiteY8" fmla="*/ 196943 h 384617"/>
                <a:gd name="connsiteX9" fmla="*/ 51282 w 216963"/>
                <a:gd name="connsiteY9" fmla="*/ 178994 h 384617"/>
                <a:gd name="connsiteX10" fmla="*/ 23569 w 216963"/>
                <a:gd name="connsiteY10" fmla="*/ 151184 h 384617"/>
                <a:gd name="connsiteX11" fmla="*/ 13905 w 216963"/>
                <a:gd name="connsiteY11" fmla="*/ 110849 h 384617"/>
                <a:gd name="connsiteX12" fmla="*/ 42307 w 216963"/>
                <a:gd name="connsiteY12" fmla="*/ 45857 h 384617"/>
                <a:gd name="connsiteX13" fmla="*/ 98719 w 216963"/>
                <a:gd name="connsiteY13" fmla="*/ 25345 h 384617"/>
                <a:gd name="connsiteX14" fmla="*/ 98719 w 216963"/>
                <a:gd name="connsiteY14" fmla="*/ 7396 h 384617"/>
                <a:gd name="connsiteX15" fmla="*/ 120908 w 216963"/>
                <a:gd name="connsiteY15" fmla="*/ 7396 h 384617"/>
                <a:gd name="connsiteX16" fmla="*/ 120908 w 216963"/>
                <a:gd name="connsiteY16" fmla="*/ 25345 h 384617"/>
                <a:gd name="connsiteX17" fmla="*/ 172880 w 216963"/>
                <a:gd name="connsiteY17" fmla="*/ 44575 h 384617"/>
                <a:gd name="connsiteX18" fmla="*/ 202564 w 216963"/>
                <a:gd name="connsiteY18" fmla="*/ 100789 h 384617"/>
                <a:gd name="connsiteX19" fmla="*/ 163709 w 216963"/>
                <a:gd name="connsiteY19" fmla="*/ 106607 h 384617"/>
                <a:gd name="connsiteX20" fmla="*/ 149803 w 216963"/>
                <a:gd name="connsiteY20" fmla="*/ 72683 h 384617"/>
                <a:gd name="connsiteX21" fmla="*/ 120908 w 216963"/>
                <a:gd name="connsiteY21" fmla="*/ 57100 h 384617"/>
                <a:gd name="connsiteX22" fmla="*/ 120908 w 216963"/>
                <a:gd name="connsiteY22" fmla="*/ 165483 h 384617"/>
                <a:gd name="connsiteX23" fmla="*/ 158482 w 216963"/>
                <a:gd name="connsiteY23" fmla="*/ 176529 h 384617"/>
                <a:gd name="connsiteX24" fmla="*/ 187082 w 216963"/>
                <a:gd name="connsiteY24" fmla="*/ 195365 h 384617"/>
                <a:gd name="connsiteX25" fmla="*/ 204143 w 216963"/>
                <a:gd name="connsiteY25" fmla="*/ 221697 h 384617"/>
                <a:gd name="connsiteX26" fmla="*/ 210059 w 216963"/>
                <a:gd name="connsiteY26" fmla="*/ 254735 h 384617"/>
                <a:gd name="connsiteX27" fmla="*/ 185207 w 216963"/>
                <a:gd name="connsiteY27" fmla="*/ 319922 h 384617"/>
                <a:gd name="connsiteX28" fmla="*/ 120908 w 216963"/>
                <a:gd name="connsiteY28" fmla="*/ 347930 h 384617"/>
                <a:gd name="connsiteX29" fmla="*/ 120908 w 216963"/>
                <a:gd name="connsiteY29" fmla="*/ 385898 h 384617"/>
                <a:gd name="connsiteX30" fmla="*/ 98620 w 216963"/>
                <a:gd name="connsiteY30" fmla="*/ 385898 h 384617"/>
                <a:gd name="connsiteX31" fmla="*/ 98620 w 216963"/>
                <a:gd name="connsiteY31" fmla="*/ 56804 h 384617"/>
                <a:gd name="connsiteX32" fmla="*/ 64103 w 216963"/>
                <a:gd name="connsiteY32" fmla="*/ 74359 h 384617"/>
                <a:gd name="connsiteX33" fmla="*/ 51479 w 216963"/>
                <a:gd name="connsiteY33" fmla="*/ 107988 h 384617"/>
                <a:gd name="connsiteX34" fmla="*/ 62228 w 216963"/>
                <a:gd name="connsiteY34" fmla="*/ 140138 h 384617"/>
                <a:gd name="connsiteX35" fmla="*/ 98719 w 216963"/>
                <a:gd name="connsiteY35" fmla="*/ 160848 h 384617"/>
                <a:gd name="connsiteX36" fmla="*/ 98719 w 216963"/>
                <a:gd name="connsiteY36" fmla="*/ 56804 h 384617"/>
                <a:gd name="connsiteX37" fmla="*/ 120711 w 216963"/>
                <a:gd name="connsiteY37" fmla="*/ 316569 h 384617"/>
                <a:gd name="connsiteX38" fmla="*/ 156903 w 216963"/>
                <a:gd name="connsiteY38" fmla="*/ 297535 h 384617"/>
                <a:gd name="connsiteX39" fmla="*/ 171204 w 216963"/>
                <a:gd name="connsiteY39" fmla="*/ 257200 h 384617"/>
                <a:gd name="connsiteX40" fmla="*/ 161046 w 216963"/>
                <a:gd name="connsiteY40" fmla="*/ 224261 h 384617"/>
                <a:gd name="connsiteX41" fmla="*/ 120612 w 216963"/>
                <a:gd name="connsiteY41" fmla="*/ 201973 h 384617"/>
                <a:gd name="connsiteX42" fmla="*/ 120612 w 216963"/>
                <a:gd name="connsiteY42" fmla="*/ 316569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63" h="384617">
                  <a:moveTo>
                    <a:pt x="98620" y="385997"/>
                  </a:moveTo>
                  <a:lnTo>
                    <a:pt x="98620" y="348423"/>
                  </a:lnTo>
                  <a:cubicBezTo>
                    <a:pt x="79783" y="346057"/>
                    <a:pt x="64497" y="341815"/>
                    <a:pt x="52761" y="335800"/>
                  </a:cubicBezTo>
                  <a:cubicBezTo>
                    <a:pt x="41025" y="329685"/>
                    <a:pt x="30868" y="319922"/>
                    <a:pt x="22288" y="306411"/>
                  </a:cubicBezTo>
                  <a:cubicBezTo>
                    <a:pt x="13707" y="292900"/>
                    <a:pt x="8776" y="276430"/>
                    <a:pt x="7396" y="256904"/>
                  </a:cubicBezTo>
                  <a:lnTo>
                    <a:pt x="45167" y="249804"/>
                  </a:lnTo>
                  <a:cubicBezTo>
                    <a:pt x="48127" y="270020"/>
                    <a:pt x="53254" y="284813"/>
                    <a:pt x="60650" y="294281"/>
                  </a:cubicBezTo>
                  <a:cubicBezTo>
                    <a:pt x="71203" y="307595"/>
                    <a:pt x="83926" y="315090"/>
                    <a:pt x="98719" y="316569"/>
                  </a:cubicBezTo>
                  <a:lnTo>
                    <a:pt x="98719" y="196943"/>
                  </a:lnTo>
                  <a:cubicBezTo>
                    <a:pt x="83235" y="193984"/>
                    <a:pt x="67456" y="188067"/>
                    <a:pt x="51282" y="178994"/>
                  </a:cubicBezTo>
                  <a:cubicBezTo>
                    <a:pt x="39349" y="172289"/>
                    <a:pt x="30078" y="163018"/>
                    <a:pt x="23569" y="151184"/>
                  </a:cubicBezTo>
                  <a:cubicBezTo>
                    <a:pt x="17061" y="139349"/>
                    <a:pt x="13905" y="125936"/>
                    <a:pt x="13905" y="110849"/>
                  </a:cubicBezTo>
                  <a:cubicBezTo>
                    <a:pt x="13905" y="84122"/>
                    <a:pt x="23373" y="62426"/>
                    <a:pt x="42307" y="45857"/>
                  </a:cubicBezTo>
                  <a:cubicBezTo>
                    <a:pt x="55029" y="34713"/>
                    <a:pt x="73767" y="27909"/>
                    <a:pt x="98719" y="25345"/>
                  </a:cubicBezTo>
                  <a:lnTo>
                    <a:pt x="98719" y="7396"/>
                  </a:lnTo>
                  <a:lnTo>
                    <a:pt x="120908" y="7396"/>
                  </a:lnTo>
                  <a:lnTo>
                    <a:pt x="120908" y="25345"/>
                  </a:lnTo>
                  <a:cubicBezTo>
                    <a:pt x="142801" y="27415"/>
                    <a:pt x="160060" y="33826"/>
                    <a:pt x="172880" y="44575"/>
                  </a:cubicBezTo>
                  <a:cubicBezTo>
                    <a:pt x="189350" y="58185"/>
                    <a:pt x="199212" y="76923"/>
                    <a:pt x="202564" y="100789"/>
                  </a:cubicBezTo>
                  <a:lnTo>
                    <a:pt x="163709" y="106607"/>
                  </a:lnTo>
                  <a:cubicBezTo>
                    <a:pt x="161441" y="91814"/>
                    <a:pt x="156805" y="80473"/>
                    <a:pt x="149803" y="72683"/>
                  </a:cubicBezTo>
                  <a:cubicBezTo>
                    <a:pt x="142801" y="64793"/>
                    <a:pt x="133137" y="59664"/>
                    <a:pt x="120908" y="57100"/>
                  </a:cubicBezTo>
                  <a:lnTo>
                    <a:pt x="120908" y="165483"/>
                  </a:lnTo>
                  <a:cubicBezTo>
                    <a:pt x="139842" y="170217"/>
                    <a:pt x="152367" y="173866"/>
                    <a:pt x="158482" y="176529"/>
                  </a:cubicBezTo>
                  <a:cubicBezTo>
                    <a:pt x="170218" y="181657"/>
                    <a:pt x="179685" y="187969"/>
                    <a:pt x="187082" y="195365"/>
                  </a:cubicBezTo>
                  <a:cubicBezTo>
                    <a:pt x="194478" y="202762"/>
                    <a:pt x="200099" y="211539"/>
                    <a:pt x="204143" y="221697"/>
                  </a:cubicBezTo>
                  <a:cubicBezTo>
                    <a:pt x="208088" y="231854"/>
                    <a:pt x="210059" y="242899"/>
                    <a:pt x="210059" y="254735"/>
                  </a:cubicBezTo>
                  <a:cubicBezTo>
                    <a:pt x="210059" y="280770"/>
                    <a:pt x="201776" y="302466"/>
                    <a:pt x="185207" y="319922"/>
                  </a:cubicBezTo>
                  <a:cubicBezTo>
                    <a:pt x="168640" y="337279"/>
                    <a:pt x="147239" y="346648"/>
                    <a:pt x="120908" y="347930"/>
                  </a:cubicBezTo>
                  <a:lnTo>
                    <a:pt x="120908" y="385898"/>
                  </a:lnTo>
                  <a:lnTo>
                    <a:pt x="98620" y="385898"/>
                  </a:lnTo>
                  <a:close/>
                  <a:moveTo>
                    <a:pt x="98620" y="56804"/>
                  </a:moveTo>
                  <a:cubicBezTo>
                    <a:pt x="84023" y="59073"/>
                    <a:pt x="72485" y="64891"/>
                    <a:pt x="64103" y="74359"/>
                  </a:cubicBezTo>
                  <a:cubicBezTo>
                    <a:pt x="55719" y="83827"/>
                    <a:pt x="51479" y="95068"/>
                    <a:pt x="51479" y="107988"/>
                  </a:cubicBezTo>
                  <a:cubicBezTo>
                    <a:pt x="51479" y="120809"/>
                    <a:pt x="55029" y="131559"/>
                    <a:pt x="62228" y="140138"/>
                  </a:cubicBezTo>
                  <a:cubicBezTo>
                    <a:pt x="69428" y="148718"/>
                    <a:pt x="81558" y="155621"/>
                    <a:pt x="98719" y="160848"/>
                  </a:cubicBezTo>
                  <a:lnTo>
                    <a:pt x="98719" y="56804"/>
                  </a:lnTo>
                  <a:close/>
                  <a:moveTo>
                    <a:pt x="120711" y="316569"/>
                  </a:moveTo>
                  <a:cubicBezTo>
                    <a:pt x="135306" y="314794"/>
                    <a:pt x="147436" y="308383"/>
                    <a:pt x="156903" y="297535"/>
                  </a:cubicBezTo>
                  <a:cubicBezTo>
                    <a:pt x="166470" y="286687"/>
                    <a:pt x="171204" y="273275"/>
                    <a:pt x="171204" y="257200"/>
                  </a:cubicBezTo>
                  <a:cubicBezTo>
                    <a:pt x="171204" y="243492"/>
                    <a:pt x="167850" y="232545"/>
                    <a:pt x="161046" y="224261"/>
                  </a:cubicBezTo>
                  <a:cubicBezTo>
                    <a:pt x="154339" y="215976"/>
                    <a:pt x="140828" y="208580"/>
                    <a:pt x="120612" y="201973"/>
                  </a:cubicBezTo>
                  <a:lnTo>
                    <a:pt x="120612" y="316569"/>
                  </a:lnTo>
                  <a:close/>
                </a:path>
              </a:pathLst>
            </a:custGeom>
            <a:solidFill>
              <a:srgbClr val="FCEB3C"/>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9C18B33A-B5DB-4208-B44B-BD8A9B183D80}"/>
                </a:ext>
              </a:extLst>
            </p:cNvPr>
            <p:cNvSpPr/>
            <p:nvPr/>
          </p:nvSpPr>
          <p:spPr>
            <a:xfrm>
              <a:off x="18534022" y="12047109"/>
              <a:ext cx="1242754" cy="1242754"/>
            </a:xfrm>
            <a:custGeom>
              <a:avLst/>
              <a:gdLst>
                <a:gd name="connsiteX0" fmla="*/ 7657 w 1242609"/>
                <a:gd name="connsiteY0" fmla="*/ 622059 h 1242609"/>
                <a:gd name="connsiteX1" fmla="*/ 622059 w 1242609"/>
                <a:gd name="connsiteY1" fmla="*/ 7657 h 1242609"/>
                <a:gd name="connsiteX2" fmla="*/ 1236460 w 1242609"/>
                <a:gd name="connsiteY2" fmla="*/ 622059 h 1242609"/>
                <a:gd name="connsiteX3" fmla="*/ 622059 w 1242609"/>
                <a:gd name="connsiteY3" fmla="*/ 1236461 h 1242609"/>
                <a:gd name="connsiteX4" fmla="*/ 7657 w 1242609"/>
                <a:gd name="connsiteY4" fmla="*/ 622059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9"/>
                  </a:moveTo>
                  <a:cubicBezTo>
                    <a:pt x="7657" y="282708"/>
                    <a:pt x="282708" y="7657"/>
                    <a:pt x="622059" y="7657"/>
                  </a:cubicBezTo>
                  <a:cubicBezTo>
                    <a:pt x="961409" y="7657"/>
                    <a:pt x="1236460" y="282708"/>
                    <a:pt x="1236460" y="622059"/>
                  </a:cubicBezTo>
                  <a:cubicBezTo>
                    <a:pt x="1236460" y="961410"/>
                    <a:pt x="961409" y="1236461"/>
                    <a:pt x="622059" y="1236461"/>
                  </a:cubicBezTo>
                  <a:cubicBezTo>
                    <a:pt x="282708" y="1236461"/>
                    <a:pt x="7657" y="961410"/>
                    <a:pt x="7657" y="622059"/>
                  </a:cubicBezTo>
                </a:path>
              </a:pathLst>
            </a:custGeom>
            <a:solidFill>
              <a:srgbClr val="E58927"/>
            </a:solidFill>
            <a:ln w="986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466321E2-0D4E-41FE-AA7F-190167957AB3}"/>
                </a:ext>
              </a:extLst>
            </p:cNvPr>
            <p:cNvSpPr/>
            <p:nvPr/>
          </p:nvSpPr>
          <p:spPr>
            <a:xfrm>
              <a:off x="18497528" y="12003515"/>
              <a:ext cx="1242754" cy="1242754"/>
            </a:xfrm>
            <a:custGeom>
              <a:avLst/>
              <a:gdLst>
                <a:gd name="connsiteX0" fmla="*/ 7657 w 1242609"/>
                <a:gd name="connsiteY0" fmla="*/ 622058 h 1242609"/>
                <a:gd name="connsiteX1" fmla="*/ 622058 w 1242609"/>
                <a:gd name="connsiteY1" fmla="*/ 7657 h 1242609"/>
                <a:gd name="connsiteX2" fmla="*/ 1236460 w 1242609"/>
                <a:gd name="connsiteY2" fmla="*/ 622058 h 1242609"/>
                <a:gd name="connsiteX3" fmla="*/ 622058 w 1242609"/>
                <a:gd name="connsiteY3" fmla="*/ 1236460 h 1242609"/>
                <a:gd name="connsiteX4" fmla="*/ 7657 w 1242609"/>
                <a:gd name="connsiteY4" fmla="*/ 622058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8"/>
                  </a:moveTo>
                  <a:cubicBezTo>
                    <a:pt x="7657" y="282708"/>
                    <a:pt x="282707" y="7657"/>
                    <a:pt x="622058" y="7657"/>
                  </a:cubicBezTo>
                  <a:cubicBezTo>
                    <a:pt x="961409" y="7657"/>
                    <a:pt x="1236460" y="282708"/>
                    <a:pt x="1236460" y="622058"/>
                  </a:cubicBezTo>
                  <a:cubicBezTo>
                    <a:pt x="1236460" y="961409"/>
                    <a:pt x="961409" y="1236460"/>
                    <a:pt x="622058" y="1236460"/>
                  </a:cubicBezTo>
                  <a:cubicBezTo>
                    <a:pt x="282707" y="1236460"/>
                    <a:pt x="7657" y="961409"/>
                    <a:pt x="7657" y="622058"/>
                  </a:cubicBezTo>
                </a:path>
              </a:pathLst>
            </a:custGeom>
            <a:solidFill>
              <a:srgbClr val="FFEF95"/>
            </a:solidFill>
            <a:ln w="986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6C439938-1E3B-44B5-A86B-FE7B3EC2B875}"/>
                </a:ext>
              </a:extLst>
            </p:cNvPr>
            <p:cNvSpPr/>
            <p:nvPr/>
          </p:nvSpPr>
          <p:spPr>
            <a:xfrm>
              <a:off x="18517057" y="12024129"/>
              <a:ext cx="1242754" cy="1242754"/>
            </a:xfrm>
            <a:custGeom>
              <a:avLst/>
              <a:gdLst>
                <a:gd name="connsiteX0" fmla="*/ 7657 w 1242609"/>
                <a:gd name="connsiteY0" fmla="*/ 622059 h 1242609"/>
                <a:gd name="connsiteX1" fmla="*/ 622058 w 1242609"/>
                <a:gd name="connsiteY1" fmla="*/ 7657 h 1242609"/>
                <a:gd name="connsiteX2" fmla="*/ 1236460 w 1242609"/>
                <a:gd name="connsiteY2" fmla="*/ 622059 h 1242609"/>
                <a:gd name="connsiteX3" fmla="*/ 622058 w 1242609"/>
                <a:gd name="connsiteY3" fmla="*/ 1236460 h 1242609"/>
                <a:gd name="connsiteX4" fmla="*/ 7657 w 1242609"/>
                <a:gd name="connsiteY4" fmla="*/ 622059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9"/>
                  </a:moveTo>
                  <a:cubicBezTo>
                    <a:pt x="7657" y="282708"/>
                    <a:pt x="282708" y="7657"/>
                    <a:pt x="622058" y="7657"/>
                  </a:cubicBezTo>
                  <a:cubicBezTo>
                    <a:pt x="961310" y="7657"/>
                    <a:pt x="1236460" y="282708"/>
                    <a:pt x="1236460" y="622059"/>
                  </a:cubicBezTo>
                  <a:cubicBezTo>
                    <a:pt x="1236460" y="961409"/>
                    <a:pt x="961409" y="1236460"/>
                    <a:pt x="622058" y="1236460"/>
                  </a:cubicBezTo>
                  <a:cubicBezTo>
                    <a:pt x="282708" y="1236460"/>
                    <a:pt x="7657" y="961409"/>
                    <a:pt x="7657" y="622059"/>
                  </a:cubicBezTo>
                </a:path>
              </a:pathLst>
            </a:custGeom>
            <a:solidFill>
              <a:srgbClr val="FBCA0D"/>
            </a:solidFill>
            <a:ln w="986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7E38B4CA-E0DE-40CC-AFCE-F13145179F44}"/>
                </a:ext>
              </a:extLst>
            </p:cNvPr>
            <p:cNvSpPr/>
            <p:nvPr/>
          </p:nvSpPr>
          <p:spPr>
            <a:xfrm>
              <a:off x="18517057" y="12633276"/>
              <a:ext cx="1242754" cy="631240"/>
            </a:xfrm>
            <a:custGeom>
              <a:avLst/>
              <a:gdLst>
                <a:gd name="connsiteX0" fmla="*/ 7657 w 1242609"/>
                <a:gd name="connsiteY0" fmla="*/ 12983 h 631166"/>
                <a:gd name="connsiteX1" fmla="*/ 7756 w 1242609"/>
                <a:gd name="connsiteY1" fmla="*/ 7657 h 631166"/>
                <a:gd name="connsiteX2" fmla="*/ 1236361 w 1242609"/>
                <a:gd name="connsiteY2" fmla="*/ 7657 h 631166"/>
                <a:gd name="connsiteX3" fmla="*/ 1236460 w 1242609"/>
                <a:gd name="connsiteY3" fmla="*/ 12983 h 631166"/>
                <a:gd name="connsiteX4" fmla="*/ 622058 w 1242609"/>
                <a:gd name="connsiteY4" fmla="*/ 627384 h 631166"/>
                <a:gd name="connsiteX5" fmla="*/ 7657 w 1242609"/>
                <a:gd name="connsiteY5" fmla="*/ 12983 h 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2609" h="631166">
                  <a:moveTo>
                    <a:pt x="7657" y="12983"/>
                  </a:moveTo>
                  <a:cubicBezTo>
                    <a:pt x="7657" y="11207"/>
                    <a:pt x="7657" y="9433"/>
                    <a:pt x="7756" y="7657"/>
                  </a:cubicBezTo>
                  <a:lnTo>
                    <a:pt x="1236361" y="7657"/>
                  </a:lnTo>
                  <a:cubicBezTo>
                    <a:pt x="1236361" y="9433"/>
                    <a:pt x="1236460" y="11207"/>
                    <a:pt x="1236460" y="12983"/>
                  </a:cubicBezTo>
                  <a:cubicBezTo>
                    <a:pt x="1236460" y="352333"/>
                    <a:pt x="961409" y="627384"/>
                    <a:pt x="622058" y="627384"/>
                  </a:cubicBezTo>
                  <a:cubicBezTo>
                    <a:pt x="282708" y="627384"/>
                    <a:pt x="7657" y="352333"/>
                    <a:pt x="7657" y="12983"/>
                  </a:cubicBezTo>
                </a:path>
              </a:pathLst>
            </a:custGeom>
            <a:solidFill>
              <a:srgbClr val="FFD915"/>
            </a:solidFill>
            <a:ln w="986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BC548A3-39B8-4FAA-84C3-229BEA9DEF74}"/>
                </a:ext>
              </a:extLst>
            </p:cNvPr>
            <p:cNvSpPr/>
            <p:nvPr/>
          </p:nvSpPr>
          <p:spPr>
            <a:xfrm>
              <a:off x="18609967" y="12117139"/>
              <a:ext cx="1055354" cy="1055354"/>
            </a:xfrm>
            <a:custGeom>
              <a:avLst/>
              <a:gdLst>
                <a:gd name="connsiteX0" fmla="*/ 7657 w 1055232"/>
                <a:gd name="connsiteY0" fmla="*/ 529060 h 1055232"/>
                <a:gd name="connsiteX1" fmla="*/ 529060 w 1055232"/>
                <a:gd name="connsiteY1" fmla="*/ 7657 h 1055232"/>
                <a:gd name="connsiteX2" fmla="*/ 1050463 w 1055232"/>
                <a:gd name="connsiteY2" fmla="*/ 529060 h 1055232"/>
                <a:gd name="connsiteX3" fmla="*/ 529060 w 1055232"/>
                <a:gd name="connsiteY3" fmla="*/ 1050463 h 1055232"/>
                <a:gd name="connsiteX4" fmla="*/ 7657 w 1055232"/>
                <a:gd name="connsiteY4" fmla="*/ 529060 h 1055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32" h="1055232">
                  <a:moveTo>
                    <a:pt x="7657" y="529060"/>
                  </a:moveTo>
                  <a:cubicBezTo>
                    <a:pt x="7657" y="241089"/>
                    <a:pt x="241090" y="7657"/>
                    <a:pt x="529060" y="7657"/>
                  </a:cubicBezTo>
                  <a:cubicBezTo>
                    <a:pt x="817030" y="7657"/>
                    <a:pt x="1050463" y="241089"/>
                    <a:pt x="1050463" y="529060"/>
                  </a:cubicBezTo>
                  <a:cubicBezTo>
                    <a:pt x="1050463" y="817029"/>
                    <a:pt x="817030" y="1050463"/>
                    <a:pt x="529060" y="1050463"/>
                  </a:cubicBezTo>
                  <a:cubicBezTo>
                    <a:pt x="241189" y="1050463"/>
                    <a:pt x="7657" y="817029"/>
                    <a:pt x="7657" y="529060"/>
                  </a:cubicBezTo>
                </a:path>
              </a:pathLst>
            </a:custGeom>
            <a:solidFill>
              <a:srgbClr val="F9AA28"/>
            </a:solidFill>
            <a:ln w="986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2C49DC01-E799-4BCD-A000-F4A449C28CD3}"/>
                </a:ext>
              </a:extLst>
            </p:cNvPr>
            <p:cNvSpPr/>
            <p:nvPr/>
          </p:nvSpPr>
          <p:spPr>
            <a:xfrm>
              <a:off x="18692127" y="12193577"/>
              <a:ext cx="966586" cy="976449"/>
            </a:xfrm>
            <a:custGeom>
              <a:avLst/>
              <a:gdLst>
                <a:gd name="connsiteX0" fmla="*/ 719790 w 966474"/>
                <a:gd name="connsiteY0" fmla="*/ 7657 h 976336"/>
                <a:gd name="connsiteX1" fmla="*/ 869594 w 966474"/>
                <a:gd name="connsiteY1" fmla="*/ 361997 h 976336"/>
                <a:gd name="connsiteX2" fmla="*/ 7657 w 966474"/>
                <a:gd name="connsiteY2" fmla="*/ 732906 h 976336"/>
                <a:gd name="connsiteX3" fmla="*/ 447106 w 966474"/>
                <a:gd name="connsiteY3" fmla="*/ 973440 h 976336"/>
                <a:gd name="connsiteX4" fmla="*/ 968509 w 966474"/>
                <a:gd name="connsiteY4" fmla="*/ 452037 h 976336"/>
                <a:gd name="connsiteX5" fmla="*/ 719790 w 966474"/>
                <a:gd name="connsiteY5" fmla="*/ 7657 h 97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6474" h="976336">
                  <a:moveTo>
                    <a:pt x="719790" y="7657"/>
                  </a:moveTo>
                  <a:cubicBezTo>
                    <a:pt x="823933" y="125507"/>
                    <a:pt x="869594" y="258644"/>
                    <a:pt x="869594" y="361997"/>
                  </a:cubicBezTo>
                  <a:cubicBezTo>
                    <a:pt x="869594" y="860126"/>
                    <a:pt x="395726" y="971666"/>
                    <a:pt x="7657" y="732906"/>
                  </a:cubicBezTo>
                  <a:cubicBezTo>
                    <a:pt x="100360" y="877582"/>
                    <a:pt x="262490" y="973440"/>
                    <a:pt x="447106" y="973440"/>
                  </a:cubicBezTo>
                  <a:cubicBezTo>
                    <a:pt x="735077" y="973440"/>
                    <a:pt x="968509" y="740008"/>
                    <a:pt x="968509" y="452037"/>
                  </a:cubicBezTo>
                  <a:cubicBezTo>
                    <a:pt x="968410" y="264068"/>
                    <a:pt x="868903" y="99373"/>
                    <a:pt x="719790" y="7657"/>
                  </a:cubicBezTo>
                </a:path>
              </a:pathLst>
            </a:custGeom>
            <a:solidFill>
              <a:srgbClr val="EC9B1A"/>
            </a:solidFill>
            <a:ln w="986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0197D120-17B0-409C-8AB3-56A4020AFFD1}"/>
                </a:ext>
              </a:extLst>
            </p:cNvPr>
            <p:cNvSpPr/>
            <p:nvPr/>
          </p:nvSpPr>
          <p:spPr>
            <a:xfrm>
              <a:off x="18667173" y="12174838"/>
              <a:ext cx="867954" cy="749598"/>
            </a:xfrm>
            <a:custGeom>
              <a:avLst/>
              <a:gdLst>
                <a:gd name="connsiteX0" fmla="*/ 41878 w 867854"/>
                <a:gd name="connsiteY0" fmla="*/ 519099 h 749510"/>
                <a:gd name="connsiteX1" fmla="*/ 502137 w 867854"/>
                <a:gd name="connsiteY1" fmla="*/ 58840 h 749510"/>
                <a:gd name="connsiteX2" fmla="*/ 867030 w 867854"/>
                <a:gd name="connsiteY2" fmla="*/ 238526 h 749510"/>
                <a:gd name="connsiteX3" fmla="*/ 467916 w 867854"/>
                <a:gd name="connsiteY3" fmla="*/ 7657 h 749510"/>
                <a:gd name="connsiteX4" fmla="*/ 7657 w 867854"/>
                <a:gd name="connsiteY4" fmla="*/ 467915 h 749510"/>
                <a:gd name="connsiteX5" fmla="*/ 103121 w 867854"/>
                <a:gd name="connsiteY5" fmla="*/ 748489 h 749510"/>
                <a:gd name="connsiteX6" fmla="*/ 41878 w 867854"/>
                <a:gd name="connsiteY6" fmla="*/ 519099 h 74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854" h="749510">
                  <a:moveTo>
                    <a:pt x="41878" y="519099"/>
                  </a:moveTo>
                  <a:cubicBezTo>
                    <a:pt x="41878" y="264857"/>
                    <a:pt x="247895" y="58840"/>
                    <a:pt x="502137" y="58840"/>
                  </a:cubicBezTo>
                  <a:cubicBezTo>
                    <a:pt x="650756" y="58840"/>
                    <a:pt x="782808" y="129255"/>
                    <a:pt x="867030" y="238526"/>
                  </a:cubicBezTo>
                  <a:cubicBezTo>
                    <a:pt x="787542" y="100556"/>
                    <a:pt x="638626" y="7657"/>
                    <a:pt x="467916" y="7657"/>
                  </a:cubicBezTo>
                  <a:cubicBezTo>
                    <a:pt x="213674" y="7657"/>
                    <a:pt x="7657" y="213773"/>
                    <a:pt x="7657" y="467915"/>
                  </a:cubicBezTo>
                  <a:cubicBezTo>
                    <a:pt x="7657" y="573537"/>
                    <a:pt x="43259" y="670776"/>
                    <a:pt x="103121" y="748489"/>
                  </a:cubicBezTo>
                  <a:cubicBezTo>
                    <a:pt x="64067" y="680935"/>
                    <a:pt x="41878" y="602630"/>
                    <a:pt x="41878" y="519099"/>
                  </a:cubicBezTo>
                </a:path>
              </a:pathLst>
            </a:custGeom>
            <a:solidFill>
              <a:srgbClr val="FFD915"/>
            </a:solidFill>
            <a:ln w="986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9E033F96-204C-4AF6-89AA-4F0B81693EB0}"/>
                </a:ext>
              </a:extLst>
            </p:cNvPr>
            <p:cNvSpPr/>
            <p:nvPr/>
          </p:nvSpPr>
          <p:spPr>
            <a:xfrm>
              <a:off x="18977236" y="12366542"/>
              <a:ext cx="364935" cy="670693"/>
            </a:xfrm>
            <a:custGeom>
              <a:avLst/>
              <a:gdLst>
                <a:gd name="connsiteX0" fmla="*/ 167851 w 364893"/>
                <a:gd name="connsiteY0" fmla="*/ 672784 h 670614"/>
                <a:gd name="connsiteX1" fmla="*/ 167851 w 364893"/>
                <a:gd name="connsiteY1" fmla="*/ 606708 h 670614"/>
                <a:gd name="connsiteX2" fmla="*/ 87278 w 364893"/>
                <a:gd name="connsiteY2" fmla="*/ 584519 h 670614"/>
                <a:gd name="connsiteX3" fmla="*/ 33628 w 364893"/>
                <a:gd name="connsiteY3" fmla="*/ 532941 h 670614"/>
                <a:gd name="connsiteX4" fmla="*/ 7396 w 364893"/>
                <a:gd name="connsiteY4" fmla="*/ 445959 h 670614"/>
                <a:gd name="connsiteX5" fmla="*/ 73866 w 364893"/>
                <a:gd name="connsiteY5" fmla="*/ 433434 h 670614"/>
                <a:gd name="connsiteX6" fmla="*/ 101085 w 364893"/>
                <a:gd name="connsiteY6" fmla="*/ 511640 h 670614"/>
                <a:gd name="connsiteX7" fmla="*/ 167949 w 364893"/>
                <a:gd name="connsiteY7" fmla="*/ 550890 h 670614"/>
                <a:gd name="connsiteX8" fmla="*/ 167949 w 364893"/>
                <a:gd name="connsiteY8" fmla="*/ 340435 h 670614"/>
                <a:gd name="connsiteX9" fmla="*/ 84615 w 364893"/>
                <a:gd name="connsiteY9" fmla="*/ 308877 h 670614"/>
                <a:gd name="connsiteX10" fmla="*/ 35996 w 364893"/>
                <a:gd name="connsiteY10" fmla="*/ 260060 h 670614"/>
                <a:gd name="connsiteX11" fmla="*/ 18934 w 364893"/>
                <a:gd name="connsiteY11" fmla="*/ 189152 h 670614"/>
                <a:gd name="connsiteX12" fmla="*/ 68836 w 364893"/>
                <a:gd name="connsiteY12" fmla="*/ 74951 h 670614"/>
                <a:gd name="connsiteX13" fmla="*/ 167949 w 364893"/>
                <a:gd name="connsiteY13" fmla="*/ 38954 h 670614"/>
                <a:gd name="connsiteX14" fmla="*/ 167949 w 364893"/>
                <a:gd name="connsiteY14" fmla="*/ 7396 h 670614"/>
                <a:gd name="connsiteX15" fmla="*/ 206904 w 364893"/>
                <a:gd name="connsiteY15" fmla="*/ 7396 h 670614"/>
                <a:gd name="connsiteX16" fmla="*/ 206904 w 364893"/>
                <a:gd name="connsiteY16" fmla="*/ 38954 h 670614"/>
                <a:gd name="connsiteX17" fmla="*/ 298325 w 364893"/>
                <a:gd name="connsiteY17" fmla="*/ 72683 h 670614"/>
                <a:gd name="connsiteX18" fmla="*/ 350494 w 364893"/>
                <a:gd name="connsiteY18" fmla="*/ 171499 h 670614"/>
                <a:gd name="connsiteX19" fmla="*/ 282250 w 364893"/>
                <a:gd name="connsiteY19" fmla="*/ 181756 h 670614"/>
                <a:gd name="connsiteX20" fmla="*/ 257792 w 364893"/>
                <a:gd name="connsiteY20" fmla="*/ 122091 h 670614"/>
                <a:gd name="connsiteX21" fmla="*/ 206904 w 364893"/>
                <a:gd name="connsiteY21" fmla="*/ 94774 h 670614"/>
                <a:gd name="connsiteX22" fmla="*/ 206904 w 364893"/>
                <a:gd name="connsiteY22" fmla="*/ 285306 h 670614"/>
                <a:gd name="connsiteX23" fmla="*/ 272979 w 364893"/>
                <a:gd name="connsiteY23" fmla="*/ 304734 h 670614"/>
                <a:gd name="connsiteX24" fmla="*/ 323275 w 364893"/>
                <a:gd name="connsiteY24" fmla="*/ 337773 h 670614"/>
                <a:gd name="connsiteX25" fmla="*/ 353256 w 364893"/>
                <a:gd name="connsiteY25" fmla="*/ 384025 h 670614"/>
                <a:gd name="connsiteX26" fmla="*/ 363710 w 364893"/>
                <a:gd name="connsiteY26" fmla="*/ 442013 h 670614"/>
                <a:gd name="connsiteX27" fmla="*/ 320021 w 364893"/>
                <a:gd name="connsiteY27" fmla="*/ 556610 h 670614"/>
                <a:gd name="connsiteX28" fmla="*/ 206904 w 364893"/>
                <a:gd name="connsiteY28" fmla="*/ 605821 h 670614"/>
                <a:gd name="connsiteX29" fmla="*/ 206904 w 364893"/>
                <a:gd name="connsiteY29" fmla="*/ 672685 h 670614"/>
                <a:gd name="connsiteX30" fmla="*/ 167851 w 364893"/>
                <a:gd name="connsiteY30" fmla="*/ 672685 h 670614"/>
                <a:gd name="connsiteX31" fmla="*/ 167851 w 364893"/>
                <a:gd name="connsiteY31" fmla="*/ 94082 h 670614"/>
                <a:gd name="connsiteX32" fmla="*/ 107101 w 364893"/>
                <a:gd name="connsiteY32" fmla="*/ 124951 h 670614"/>
                <a:gd name="connsiteX33" fmla="*/ 84912 w 364893"/>
                <a:gd name="connsiteY33" fmla="*/ 184024 h 670614"/>
                <a:gd name="connsiteX34" fmla="*/ 103846 w 364893"/>
                <a:gd name="connsiteY34" fmla="*/ 240533 h 670614"/>
                <a:gd name="connsiteX35" fmla="*/ 167949 w 364893"/>
                <a:gd name="connsiteY35" fmla="*/ 276924 h 670614"/>
                <a:gd name="connsiteX36" fmla="*/ 167949 w 364893"/>
                <a:gd name="connsiteY36" fmla="*/ 94082 h 670614"/>
                <a:gd name="connsiteX37" fmla="*/ 206805 w 364893"/>
                <a:gd name="connsiteY37" fmla="*/ 550890 h 670614"/>
                <a:gd name="connsiteX38" fmla="*/ 270513 w 364893"/>
                <a:gd name="connsiteY38" fmla="*/ 517458 h 670614"/>
                <a:gd name="connsiteX39" fmla="*/ 295662 w 364893"/>
                <a:gd name="connsiteY39" fmla="*/ 446550 h 670614"/>
                <a:gd name="connsiteX40" fmla="*/ 277811 w 364893"/>
                <a:gd name="connsiteY40" fmla="*/ 388759 h 670614"/>
                <a:gd name="connsiteX41" fmla="*/ 206805 w 364893"/>
                <a:gd name="connsiteY41" fmla="*/ 349607 h 670614"/>
                <a:gd name="connsiteX42" fmla="*/ 206805 w 364893"/>
                <a:gd name="connsiteY42" fmla="*/ 550890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4893" h="670614">
                  <a:moveTo>
                    <a:pt x="167851" y="672784"/>
                  </a:moveTo>
                  <a:lnTo>
                    <a:pt x="167851" y="606708"/>
                  </a:lnTo>
                  <a:cubicBezTo>
                    <a:pt x="134813" y="602567"/>
                    <a:pt x="107890" y="595170"/>
                    <a:pt x="87278" y="584519"/>
                  </a:cubicBezTo>
                  <a:cubicBezTo>
                    <a:pt x="66568" y="573868"/>
                    <a:pt x="48718" y="556708"/>
                    <a:pt x="33628" y="532941"/>
                  </a:cubicBezTo>
                  <a:cubicBezTo>
                    <a:pt x="18541" y="509174"/>
                    <a:pt x="9763" y="480179"/>
                    <a:pt x="7396" y="445959"/>
                  </a:cubicBezTo>
                  <a:lnTo>
                    <a:pt x="73866" y="433434"/>
                  </a:lnTo>
                  <a:cubicBezTo>
                    <a:pt x="78995" y="468937"/>
                    <a:pt x="88067" y="494972"/>
                    <a:pt x="101085" y="511640"/>
                  </a:cubicBezTo>
                  <a:cubicBezTo>
                    <a:pt x="119725" y="535110"/>
                    <a:pt x="142013" y="548227"/>
                    <a:pt x="167949" y="550890"/>
                  </a:cubicBezTo>
                  <a:lnTo>
                    <a:pt x="167949" y="340435"/>
                  </a:lnTo>
                  <a:cubicBezTo>
                    <a:pt x="140731" y="335307"/>
                    <a:pt x="113018" y="324754"/>
                    <a:pt x="84615" y="308877"/>
                  </a:cubicBezTo>
                  <a:cubicBezTo>
                    <a:pt x="63609" y="297142"/>
                    <a:pt x="47337" y="280869"/>
                    <a:pt x="35996" y="260060"/>
                  </a:cubicBezTo>
                  <a:cubicBezTo>
                    <a:pt x="24655" y="239251"/>
                    <a:pt x="18934" y="215583"/>
                    <a:pt x="18934" y="189152"/>
                  </a:cubicBezTo>
                  <a:cubicBezTo>
                    <a:pt x="18934" y="142110"/>
                    <a:pt x="35602" y="104043"/>
                    <a:pt x="68836" y="74951"/>
                  </a:cubicBezTo>
                  <a:cubicBezTo>
                    <a:pt x="91125" y="55326"/>
                    <a:pt x="124162" y="43392"/>
                    <a:pt x="167949" y="38954"/>
                  </a:cubicBezTo>
                  <a:lnTo>
                    <a:pt x="167949" y="7396"/>
                  </a:lnTo>
                  <a:lnTo>
                    <a:pt x="206904" y="7396"/>
                  </a:lnTo>
                  <a:lnTo>
                    <a:pt x="206904" y="38954"/>
                  </a:lnTo>
                  <a:cubicBezTo>
                    <a:pt x="245267" y="42603"/>
                    <a:pt x="275839" y="53846"/>
                    <a:pt x="298325" y="72683"/>
                  </a:cubicBezTo>
                  <a:cubicBezTo>
                    <a:pt x="327220" y="96647"/>
                    <a:pt x="344577" y="129585"/>
                    <a:pt x="350494" y="171499"/>
                  </a:cubicBezTo>
                  <a:lnTo>
                    <a:pt x="282250" y="181756"/>
                  </a:lnTo>
                  <a:cubicBezTo>
                    <a:pt x="278305" y="155819"/>
                    <a:pt x="270219" y="135897"/>
                    <a:pt x="257792" y="122091"/>
                  </a:cubicBezTo>
                  <a:cubicBezTo>
                    <a:pt x="245465" y="108284"/>
                    <a:pt x="228501" y="99112"/>
                    <a:pt x="206904" y="94774"/>
                  </a:cubicBezTo>
                  <a:lnTo>
                    <a:pt x="206904" y="285306"/>
                  </a:lnTo>
                  <a:cubicBezTo>
                    <a:pt x="240238" y="293590"/>
                    <a:pt x="262230" y="300099"/>
                    <a:pt x="272979" y="304734"/>
                  </a:cubicBezTo>
                  <a:cubicBezTo>
                    <a:pt x="293493" y="313808"/>
                    <a:pt x="310258" y="324853"/>
                    <a:pt x="323275" y="337773"/>
                  </a:cubicBezTo>
                  <a:cubicBezTo>
                    <a:pt x="336195" y="350790"/>
                    <a:pt x="346254" y="366175"/>
                    <a:pt x="353256" y="384025"/>
                  </a:cubicBezTo>
                  <a:cubicBezTo>
                    <a:pt x="360257" y="401876"/>
                    <a:pt x="363710" y="421205"/>
                    <a:pt x="363710" y="442013"/>
                  </a:cubicBezTo>
                  <a:cubicBezTo>
                    <a:pt x="363710" y="487773"/>
                    <a:pt x="349114" y="525939"/>
                    <a:pt x="320021" y="556610"/>
                  </a:cubicBezTo>
                  <a:cubicBezTo>
                    <a:pt x="290928" y="587182"/>
                    <a:pt x="253156" y="603652"/>
                    <a:pt x="206904" y="605821"/>
                  </a:cubicBezTo>
                  <a:lnTo>
                    <a:pt x="206904" y="672685"/>
                  </a:lnTo>
                  <a:lnTo>
                    <a:pt x="167851" y="672685"/>
                  </a:lnTo>
                  <a:close/>
                  <a:moveTo>
                    <a:pt x="167851" y="94082"/>
                  </a:moveTo>
                  <a:cubicBezTo>
                    <a:pt x="142110" y="98028"/>
                    <a:pt x="121894" y="108284"/>
                    <a:pt x="107101" y="124951"/>
                  </a:cubicBezTo>
                  <a:cubicBezTo>
                    <a:pt x="92308" y="141618"/>
                    <a:pt x="84912" y="161243"/>
                    <a:pt x="84912" y="184024"/>
                  </a:cubicBezTo>
                  <a:cubicBezTo>
                    <a:pt x="84912" y="206608"/>
                    <a:pt x="91223" y="225445"/>
                    <a:pt x="103846" y="240533"/>
                  </a:cubicBezTo>
                  <a:cubicBezTo>
                    <a:pt x="116469" y="255721"/>
                    <a:pt x="137772" y="267851"/>
                    <a:pt x="167949" y="276924"/>
                  </a:cubicBezTo>
                  <a:lnTo>
                    <a:pt x="167949" y="94082"/>
                  </a:lnTo>
                  <a:close/>
                  <a:moveTo>
                    <a:pt x="206805" y="550890"/>
                  </a:moveTo>
                  <a:cubicBezTo>
                    <a:pt x="232545" y="547734"/>
                    <a:pt x="253749" y="536590"/>
                    <a:pt x="270513" y="517458"/>
                  </a:cubicBezTo>
                  <a:cubicBezTo>
                    <a:pt x="287280" y="498325"/>
                    <a:pt x="295662" y="474755"/>
                    <a:pt x="295662" y="446550"/>
                  </a:cubicBezTo>
                  <a:cubicBezTo>
                    <a:pt x="295662" y="422586"/>
                    <a:pt x="289745" y="403255"/>
                    <a:pt x="277811" y="388759"/>
                  </a:cubicBezTo>
                  <a:cubicBezTo>
                    <a:pt x="265977" y="374163"/>
                    <a:pt x="242210" y="361146"/>
                    <a:pt x="206805" y="349607"/>
                  </a:cubicBezTo>
                  <a:lnTo>
                    <a:pt x="206805" y="550890"/>
                  </a:lnTo>
                  <a:close/>
                </a:path>
              </a:pathLst>
            </a:custGeom>
            <a:solidFill>
              <a:srgbClr val="EC9B1A"/>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0D66457-CF3B-41E3-83AF-350F35B9A29B}"/>
                </a:ext>
              </a:extLst>
            </p:cNvPr>
            <p:cNvSpPr/>
            <p:nvPr/>
          </p:nvSpPr>
          <p:spPr>
            <a:xfrm>
              <a:off x="18960369" y="12332810"/>
              <a:ext cx="364935" cy="670693"/>
            </a:xfrm>
            <a:custGeom>
              <a:avLst/>
              <a:gdLst>
                <a:gd name="connsiteX0" fmla="*/ 167851 w 364893"/>
                <a:gd name="connsiteY0" fmla="*/ 672685 h 670614"/>
                <a:gd name="connsiteX1" fmla="*/ 167851 w 364893"/>
                <a:gd name="connsiteY1" fmla="*/ 606611 h 670614"/>
                <a:gd name="connsiteX2" fmla="*/ 87280 w 364893"/>
                <a:gd name="connsiteY2" fmla="*/ 584421 h 670614"/>
                <a:gd name="connsiteX3" fmla="*/ 33630 w 364893"/>
                <a:gd name="connsiteY3" fmla="*/ 532843 h 670614"/>
                <a:gd name="connsiteX4" fmla="*/ 7396 w 364893"/>
                <a:gd name="connsiteY4" fmla="*/ 445860 h 670614"/>
                <a:gd name="connsiteX5" fmla="*/ 73866 w 364893"/>
                <a:gd name="connsiteY5" fmla="*/ 433335 h 670614"/>
                <a:gd name="connsiteX6" fmla="*/ 101085 w 364893"/>
                <a:gd name="connsiteY6" fmla="*/ 511541 h 670614"/>
                <a:gd name="connsiteX7" fmla="*/ 167950 w 364893"/>
                <a:gd name="connsiteY7" fmla="*/ 550890 h 670614"/>
                <a:gd name="connsiteX8" fmla="*/ 167950 w 364893"/>
                <a:gd name="connsiteY8" fmla="*/ 340436 h 670614"/>
                <a:gd name="connsiteX9" fmla="*/ 84617 w 364893"/>
                <a:gd name="connsiteY9" fmla="*/ 308877 h 670614"/>
                <a:gd name="connsiteX10" fmla="*/ 35996 w 364893"/>
                <a:gd name="connsiteY10" fmla="*/ 260060 h 670614"/>
                <a:gd name="connsiteX11" fmla="*/ 18935 w 364893"/>
                <a:gd name="connsiteY11" fmla="*/ 189152 h 670614"/>
                <a:gd name="connsiteX12" fmla="*/ 68838 w 364893"/>
                <a:gd name="connsiteY12" fmla="*/ 74951 h 670614"/>
                <a:gd name="connsiteX13" fmla="*/ 167950 w 364893"/>
                <a:gd name="connsiteY13" fmla="*/ 38954 h 670614"/>
                <a:gd name="connsiteX14" fmla="*/ 167950 w 364893"/>
                <a:gd name="connsiteY14" fmla="*/ 7396 h 670614"/>
                <a:gd name="connsiteX15" fmla="*/ 206905 w 364893"/>
                <a:gd name="connsiteY15" fmla="*/ 7396 h 670614"/>
                <a:gd name="connsiteX16" fmla="*/ 206905 w 364893"/>
                <a:gd name="connsiteY16" fmla="*/ 38954 h 670614"/>
                <a:gd name="connsiteX17" fmla="*/ 298325 w 364893"/>
                <a:gd name="connsiteY17" fmla="*/ 72683 h 670614"/>
                <a:gd name="connsiteX18" fmla="*/ 350495 w 364893"/>
                <a:gd name="connsiteY18" fmla="*/ 171500 h 670614"/>
                <a:gd name="connsiteX19" fmla="*/ 282152 w 364893"/>
                <a:gd name="connsiteY19" fmla="*/ 181756 h 670614"/>
                <a:gd name="connsiteX20" fmla="*/ 257792 w 364893"/>
                <a:gd name="connsiteY20" fmla="*/ 122091 h 670614"/>
                <a:gd name="connsiteX21" fmla="*/ 206905 w 364893"/>
                <a:gd name="connsiteY21" fmla="*/ 94774 h 670614"/>
                <a:gd name="connsiteX22" fmla="*/ 206905 w 364893"/>
                <a:gd name="connsiteY22" fmla="*/ 285306 h 670614"/>
                <a:gd name="connsiteX23" fmla="*/ 272980 w 364893"/>
                <a:gd name="connsiteY23" fmla="*/ 304735 h 670614"/>
                <a:gd name="connsiteX24" fmla="*/ 323276 w 364893"/>
                <a:gd name="connsiteY24" fmla="*/ 337773 h 670614"/>
                <a:gd name="connsiteX25" fmla="*/ 353158 w 364893"/>
                <a:gd name="connsiteY25" fmla="*/ 384025 h 670614"/>
                <a:gd name="connsiteX26" fmla="*/ 363611 w 364893"/>
                <a:gd name="connsiteY26" fmla="*/ 442013 h 670614"/>
                <a:gd name="connsiteX27" fmla="*/ 319923 w 364893"/>
                <a:gd name="connsiteY27" fmla="*/ 556610 h 670614"/>
                <a:gd name="connsiteX28" fmla="*/ 206807 w 364893"/>
                <a:gd name="connsiteY28" fmla="*/ 605821 h 670614"/>
                <a:gd name="connsiteX29" fmla="*/ 206807 w 364893"/>
                <a:gd name="connsiteY29" fmla="*/ 672685 h 670614"/>
                <a:gd name="connsiteX30" fmla="*/ 167851 w 364893"/>
                <a:gd name="connsiteY30" fmla="*/ 672685 h 670614"/>
                <a:gd name="connsiteX31" fmla="*/ 167851 w 364893"/>
                <a:gd name="connsiteY31" fmla="*/ 93985 h 670614"/>
                <a:gd name="connsiteX32" fmla="*/ 107102 w 364893"/>
                <a:gd name="connsiteY32" fmla="*/ 124853 h 670614"/>
                <a:gd name="connsiteX33" fmla="*/ 84913 w 364893"/>
                <a:gd name="connsiteY33" fmla="*/ 183926 h 670614"/>
                <a:gd name="connsiteX34" fmla="*/ 103847 w 364893"/>
                <a:gd name="connsiteY34" fmla="*/ 240435 h 670614"/>
                <a:gd name="connsiteX35" fmla="*/ 167950 w 364893"/>
                <a:gd name="connsiteY35" fmla="*/ 276825 h 670614"/>
                <a:gd name="connsiteX36" fmla="*/ 167950 w 364893"/>
                <a:gd name="connsiteY36" fmla="*/ 93985 h 670614"/>
                <a:gd name="connsiteX37" fmla="*/ 206708 w 364893"/>
                <a:gd name="connsiteY37" fmla="*/ 550791 h 670614"/>
                <a:gd name="connsiteX38" fmla="*/ 270416 w 364893"/>
                <a:gd name="connsiteY38" fmla="*/ 517359 h 670614"/>
                <a:gd name="connsiteX39" fmla="*/ 295565 w 364893"/>
                <a:gd name="connsiteY39" fmla="*/ 446452 h 670614"/>
                <a:gd name="connsiteX40" fmla="*/ 277714 w 364893"/>
                <a:gd name="connsiteY40" fmla="*/ 388661 h 670614"/>
                <a:gd name="connsiteX41" fmla="*/ 206708 w 364893"/>
                <a:gd name="connsiteY41" fmla="*/ 349607 h 670614"/>
                <a:gd name="connsiteX42" fmla="*/ 206708 w 364893"/>
                <a:gd name="connsiteY42" fmla="*/ 550791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4893" h="670614">
                  <a:moveTo>
                    <a:pt x="167851" y="672685"/>
                  </a:moveTo>
                  <a:lnTo>
                    <a:pt x="167851" y="606611"/>
                  </a:lnTo>
                  <a:cubicBezTo>
                    <a:pt x="134814" y="602468"/>
                    <a:pt x="107891" y="595072"/>
                    <a:pt x="87280" y="584421"/>
                  </a:cubicBezTo>
                  <a:cubicBezTo>
                    <a:pt x="66568" y="573769"/>
                    <a:pt x="48719" y="556610"/>
                    <a:pt x="33630" y="532843"/>
                  </a:cubicBezTo>
                  <a:cubicBezTo>
                    <a:pt x="18541" y="509075"/>
                    <a:pt x="9862" y="480081"/>
                    <a:pt x="7396" y="445860"/>
                  </a:cubicBezTo>
                  <a:lnTo>
                    <a:pt x="73866" y="433335"/>
                  </a:lnTo>
                  <a:cubicBezTo>
                    <a:pt x="78995" y="468839"/>
                    <a:pt x="88068" y="494972"/>
                    <a:pt x="101085" y="511541"/>
                  </a:cubicBezTo>
                  <a:cubicBezTo>
                    <a:pt x="119725" y="535013"/>
                    <a:pt x="142013" y="548129"/>
                    <a:pt x="167950" y="550890"/>
                  </a:cubicBezTo>
                  <a:lnTo>
                    <a:pt x="167950" y="340436"/>
                  </a:lnTo>
                  <a:cubicBezTo>
                    <a:pt x="140731" y="335307"/>
                    <a:pt x="113019" y="324754"/>
                    <a:pt x="84617" y="308877"/>
                  </a:cubicBezTo>
                  <a:cubicBezTo>
                    <a:pt x="63611" y="297142"/>
                    <a:pt x="47338" y="280869"/>
                    <a:pt x="35996" y="260060"/>
                  </a:cubicBezTo>
                  <a:cubicBezTo>
                    <a:pt x="24556" y="239252"/>
                    <a:pt x="18935" y="215681"/>
                    <a:pt x="18935" y="189152"/>
                  </a:cubicBezTo>
                  <a:cubicBezTo>
                    <a:pt x="18935" y="142111"/>
                    <a:pt x="35603" y="104044"/>
                    <a:pt x="68838" y="74951"/>
                  </a:cubicBezTo>
                  <a:cubicBezTo>
                    <a:pt x="91125" y="55326"/>
                    <a:pt x="124163" y="43393"/>
                    <a:pt x="167950" y="38954"/>
                  </a:cubicBezTo>
                  <a:lnTo>
                    <a:pt x="167950" y="7396"/>
                  </a:lnTo>
                  <a:lnTo>
                    <a:pt x="206905" y="7396"/>
                  </a:lnTo>
                  <a:lnTo>
                    <a:pt x="206905" y="38954"/>
                  </a:lnTo>
                  <a:cubicBezTo>
                    <a:pt x="245267" y="42603"/>
                    <a:pt x="275841" y="53846"/>
                    <a:pt x="298325" y="72683"/>
                  </a:cubicBezTo>
                  <a:cubicBezTo>
                    <a:pt x="327221" y="96648"/>
                    <a:pt x="344578" y="129587"/>
                    <a:pt x="350495" y="171500"/>
                  </a:cubicBezTo>
                  <a:lnTo>
                    <a:pt x="282152" y="181756"/>
                  </a:lnTo>
                  <a:cubicBezTo>
                    <a:pt x="278207" y="155820"/>
                    <a:pt x="270120" y="135898"/>
                    <a:pt x="257792" y="122091"/>
                  </a:cubicBezTo>
                  <a:cubicBezTo>
                    <a:pt x="245465" y="108284"/>
                    <a:pt x="228503" y="99113"/>
                    <a:pt x="206905" y="94774"/>
                  </a:cubicBezTo>
                  <a:lnTo>
                    <a:pt x="206905" y="285306"/>
                  </a:lnTo>
                  <a:cubicBezTo>
                    <a:pt x="240239" y="293690"/>
                    <a:pt x="262231" y="300099"/>
                    <a:pt x="272980" y="304735"/>
                  </a:cubicBezTo>
                  <a:cubicBezTo>
                    <a:pt x="293493" y="313808"/>
                    <a:pt x="310259" y="324853"/>
                    <a:pt x="323276" y="337773"/>
                  </a:cubicBezTo>
                  <a:cubicBezTo>
                    <a:pt x="336196" y="350790"/>
                    <a:pt x="346255" y="366175"/>
                    <a:pt x="353158" y="384025"/>
                  </a:cubicBezTo>
                  <a:cubicBezTo>
                    <a:pt x="360160" y="401876"/>
                    <a:pt x="363611" y="421205"/>
                    <a:pt x="363611" y="442013"/>
                  </a:cubicBezTo>
                  <a:cubicBezTo>
                    <a:pt x="363611" y="487773"/>
                    <a:pt x="349016" y="525939"/>
                    <a:pt x="319923" y="556610"/>
                  </a:cubicBezTo>
                  <a:cubicBezTo>
                    <a:pt x="290830" y="587183"/>
                    <a:pt x="253158" y="603652"/>
                    <a:pt x="206807" y="605821"/>
                  </a:cubicBezTo>
                  <a:lnTo>
                    <a:pt x="206807" y="672685"/>
                  </a:lnTo>
                  <a:lnTo>
                    <a:pt x="167851" y="672685"/>
                  </a:lnTo>
                  <a:close/>
                  <a:moveTo>
                    <a:pt x="167851" y="93985"/>
                  </a:moveTo>
                  <a:cubicBezTo>
                    <a:pt x="142111" y="97929"/>
                    <a:pt x="121895" y="108186"/>
                    <a:pt x="107102" y="124853"/>
                  </a:cubicBezTo>
                  <a:cubicBezTo>
                    <a:pt x="92309" y="141519"/>
                    <a:pt x="84913" y="161144"/>
                    <a:pt x="84913" y="183926"/>
                  </a:cubicBezTo>
                  <a:cubicBezTo>
                    <a:pt x="84913" y="206509"/>
                    <a:pt x="91223" y="225346"/>
                    <a:pt x="103847" y="240435"/>
                  </a:cubicBezTo>
                  <a:cubicBezTo>
                    <a:pt x="116471" y="255623"/>
                    <a:pt x="137773" y="267753"/>
                    <a:pt x="167950" y="276825"/>
                  </a:cubicBezTo>
                  <a:lnTo>
                    <a:pt x="167950" y="93985"/>
                  </a:lnTo>
                  <a:close/>
                  <a:moveTo>
                    <a:pt x="206708" y="550791"/>
                  </a:moveTo>
                  <a:cubicBezTo>
                    <a:pt x="232448" y="547636"/>
                    <a:pt x="253651" y="536492"/>
                    <a:pt x="270416" y="517359"/>
                  </a:cubicBezTo>
                  <a:cubicBezTo>
                    <a:pt x="287181" y="498228"/>
                    <a:pt x="295565" y="474657"/>
                    <a:pt x="295565" y="446452"/>
                  </a:cubicBezTo>
                  <a:cubicBezTo>
                    <a:pt x="295565" y="422487"/>
                    <a:pt x="289646" y="403158"/>
                    <a:pt x="277714" y="388661"/>
                  </a:cubicBezTo>
                  <a:cubicBezTo>
                    <a:pt x="265880" y="374064"/>
                    <a:pt x="242112" y="361047"/>
                    <a:pt x="206708" y="349607"/>
                  </a:cubicBezTo>
                  <a:lnTo>
                    <a:pt x="206708" y="550791"/>
                  </a:lnTo>
                  <a:close/>
                </a:path>
              </a:pathLst>
            </a:custGeom>
            <a:solidFill>
              <a:srgbClr val="FCEB3C"/>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ED1229BB-07DA-4FD8-B330-87239BFF250A}"/>
                </a:ext>
              </a:extLst>
            </p:cNvPr>
            <p:cNvSpPr/>
            <p:nvPr/>
          </p:nvSpPr>
          <p:spPr>
            <a:xfrm>
              <a:off x="11916556" y="5937284"/>
              <a:ext cx="5592391" cy="1785226"/>
            </a:xfrm>
            <a:custGeom>
              <a:avLst/>
              <a:gdLst>
                <a:gd name="connsiteX0" fmla="*/ 7657 w 5591743"/>
                <a:gd name="connsiteY0" fmla="*/ 54123 h 1785018"/>
                <a:gd name="connsiteX1" fmla="*/ 787741 w 5591743"/>
                <a:gd name="connsiteY1" fmla="*/ 1691015 h 1785018"/>
                <a:gd name="connsiteX2" fmla="*/ 3598504 w 5591743"/>
                <a:gd name="connsiteY2" fmla="*/ 1759555 h 1785018"/>
                <a:gd name="connsiteX3" fmla="*/ 4863598 w 5591743"/>
                <a:gd name="connsiteY3" fmla="*/ 1613105 h 1785018"/>
                <a:gd name="connsiteX4" fmla="*/ 5587764 w 5591743"/>
                <a:gd name="connsiteY4" fmla="*/ 56490 h 1785018"/>
                <a:gd name="connsiteX5" fmla="*/ 995038 w 5591743"/>
                <a:gd name="connsiteY5" fmla="*/ 17634 h 1785018"/>
                <a:gd name="connsiteX6" fmla="*/ 7657 w 5591743"/>
                <a:gd name="connsiteY6" fmla="*/ 54123 h 178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1743" h="1785018">
                  <a:moveTo>
                    <a:pt x="7657" y="54123"/>
                  </a:moveTo>
                  <a:lnTo>
                    <a:pt x="787741" y="1691015"/>
                  </a:lnTo>
                  <a:cubicBezTo>
                    <a:pt x="787741" y="1691015"/>
                    <a:pt x="2401850" y="1846834"/>
                    <a:pt x="3598504" y="1759555"/>
                  </a:cubicBezTo>
                  <a:cubicBezTo>
                    <a:pt x="4795058" y="1672277"/>
                    <a:pt x="4863598" y="1613105"/>
                    <a:pt x="4863598" y="1613105"/>
                  </a:cubicBezTo>
                  <a:lnTo>
                    <a:pt x="5587764" y="56490"/>
                  </a:lnTo>
                  <a:cubicBezTo>
                    <a:pt x="5587764" y="56490"/>
                    <a:pt x="995038" y="-18856"/>
                    <a:pt x="995038" y="17634"/>
                  </a:cubicBezTo>
                  <a:cubicBezTo>
                    <a:pt x="995038" y="54123"/>
                    <a:pt x="7657" y="54123"/>
                    <a:pt x="7657" y="54123"/>
                  </a:cubicBezTo>
                </a:path>
              </a:pathLst>
            </a:custGeom>
            <a:solidFill>
              <a:srgbClr val="FFD481"/>
            </a:solidFill>
            <a:ln w="986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78FA478F-4E63-44D4-93F4-6F1DA5A276C7}"/>
                </a:ext>
              </a:extLst>
            </p:cNvPr>
            <p:cNvSpPr/>
            <p:nvPr/>
          </p:nvSpPr>
          <p:spPr>
            <a:xfrm>
              <a:off x="11916556" y="5867370"/>
              <a:ext cx="5592391" cy="246579"/>
            </a:xfrm>
            <a:custGeom>
              <a:avLst/>
              <a:gdLst>
                <a:gd name="connsiteX0" fmla="*/ 2798007 w 5591743"/>
                <a:gd name="connsiteY0" fmla="*/ 240399 h 246549"/>
                <a:gd name="connsiteX1" fmla="*/ 5588355 w 5591743"/>
                <a:gd name="connsiteY1" fmla="*/ 124028 h 246549"/>
                <a:gd name="connsiteX2" fmla="*/ 2798007 w 5591743"/>
                <a:gd name="connsiteY2" fmla="*/ 7657 h 246549"/>
                <a:gd name="connsiteX3" fmla="*/ 7657 w 5591743"/>
                <a:gd name="connsiteY3" fmla="*/ 124028 h 246549"/>
                <a:gd name="connsiteX4" fmla="*/ 2798007 w 5591743"/>
                <a:gd name="connsiteY4" fmla="*/ 240399 h 24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743" h="246549">
                  <a:moveTo>
                    <a:pt x="2798007" y="240399"/>
                  </a:moveTo>
                  <a:cubicBezTo>
                    <a:pt x="4339040" y="240399"/>
                    <a:pt x="5588355" y="188328"/>
                    <a:pt x="5588355" y="124028"/>
                  </a:cubicBezTo>
                  <a:cubicBezTo>
                    <a:pt x="5588355" y="59728"/>
                    <a:pt x="4339040" y="7657"/>
                    <a:pt x="2798007" y="7657"/>
                  </a:cubicBezTo>
                  <a:cubicBezTo>
                    <a:pt x="1256973" y="7657"/>
                    <a:pt x="7657" y="59728"/>
                    <a:pt x="7657" y="124028"/>
                  </a:cubicBezTo>
                  <a:cubicBezTo>
                    <a:pt x="7657" y="188328"/>
                    <a:pt x="1256875" y="240399"/>
                    <a:pt x="2798007" y="240399"/>
                  </a:cubicBezTo>
                </a:path>
              </a:pathLst>
            </a:custGeom>
            <a:solidFill>
              <a:srgbClr val="EC1C24"/>
            </a:solidFill>
            <a:ln w="986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38E6334-E6E2-4CE5-9010-113223E98B6B}"/>
                </a:ext>
              </a:extLst>
            </p:cNvPr>
            <p:cNvSpPr/>
            <p:nvPr/>
          </p:nvSpPr>
          <p:spPr>
            <a:xfrm>
              <a:off x="11845937" y="5796750"/>
              <a:ext cx="5730474" cy="463567"/>
            </a:xfrm>
            <a:custGeom>
              <a:avLst/>
              <a:gdLst>
                <a:gd name="connsiteX0" fmla="*/ 4863105 w 5729811"/>
                <a:gd name="connsiteY0" fmla="*/ 422156 h 463513"/>
                <a:gd name="connsiteX1" fmla="*/ 2887257 w 5729811"/>
                <a:gd name="connsiteY1" fmla="*/ 456476 h 463513"/>
                <a:gd name="connsiteX2" fmla="*/ 914564 w 5729811"/>
                <a:gd name="connsiteY2" fmla="*/ 400262 h 463513"/>
                <a:gd name="connsiteX3" fmla="*/ 89216 w 5729811"/>
                <a:gd name="connsiteY3" fmla="*/ 321958 h 463513"/>
                <a:gd name="connsiteX4" fmla="*/ 7657 w 5729811"/>
                <a:gd name="connsiteY4" fmla="*/ 194640 h 463513"/>
                <a:gd name="connsiteX5" fmla="*/ 892770 w 5729811"/>
                <a:gd name="connsiteY5" fmla="*/ 41977 h 463513"/>
                <a:gd name="connsiteX6" fmla="*/ 2868618 w 5729811"/>
                <a:gd name="connsiteY6" fmla="*/ 7657 h 463513"/>
                <a:gd name="connsiteX7" fmla="*/ 4844367 w 5729811"/>
                <a:gd name="connsiteY7" fmla="*/ 41977 h 463513"/>
                <a:gd name="connsiteX8" fmla="*/ 5729578 w 5729811"/>
                <a:gd name="connsiteY8" fmla="*/ 194640 h 463513"/>
                <a:gd name="connsiteX9" fmla="*/ 5626225 w 5729811"/>
                <a:gd name="connsiteY9" fmla="*/ 326889 h 463513"/>
                <a:gd name="connsiteX10" fmla="*/ 4863105 w 5729811"/>
                <a:gd name="connsiteY10" fmla="*/ 422156 h 463513"/>
                <a:gd name="connsiteX11" fmla="*/ 2868618 w 5729811"/>
                <a:gd name="connsiteY11" fmla="*/ 277777 h 463513"/>
                <a:gd name="connsiteX12" fmla="*/ 4943776 w 5729811"/>
                <a:gd name="connsiteY12" fmla="*/ 272451 h 463513"/>
                <a:gd name="connsiteX13" fmla="*/ 4978687 w 5729811"/>
                <a:gd name="connsiteY13" fmla="*/ 143654 h 463513"/>
                <a:gd name="connsiteX14" fmla="*/ 676990 w 5729811"/>
                <a:gd name="connsiteY14" fmla="*/ 151543 h 463513"/>
                <a:gd name="connsiteX15" fmla="*/ 680046 w 5729811"/>
                <a:gd name="connsiteY15" fmla="*/ 239217 h 463513"/>
                <a:gd name="connsiteX16" fmla="*/ 2868618 w 5729811"/>
                <a:gd name="connsiteY16" fmla="*/ 277777 h 46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29811" h="463513">
                  <a:moveTo>
                    <a:pt x="4863105" y="422156"/>
                  </a:moveTo>
                  <a:cubicBezTo>
                    <a:pt x="4354029" y="443359"/>
                    <a:pt x="3655209" y="456476"/>
                    <a:pt x="2887257" y="456476"/>
                  </a:cubicBezTo>
                  <a:cubicBezTo>
                    <a:pt x="2119304" y="456476"/>
                    <a:pt x="1423541" y="421565"/>
                    <a:pt x="914564" y="400262"/>
                  </a:cubicBezTo>
                  <a:cubicBezTo>
                    <a:pt x="502530" y="383103"/>
                    <a:pt x="208939" y="370775"/>
                    <a:pt x="89216" y="321958"/>
                  </a:cubicBezTo>
                  <a:cubicBezTo>
                    <a:pt x="50063" y="305982"/>
                    <a:pt x="7657" y="213674"/>
                    <a:pt x="7657" y="194640"/>
                  </a:cubicBezTo>
                  <a:cubicBezTo>
                    <a:pt x="7657" y="117421"/>
                    <a:pt x="345922" y="64758"/>
                    <a:pt x="892770" y="41977"/>
                  </a:cubicBezTo>
                  <a:cubicBezTo>
                    <a:pt x="1401845" y="20774"/>
                    <a:pt x="2100665" y="7657"/>
                    <a:pt x="2868618" y="7657"/>
                  </a:cubicBezTo>
                  <a:cubicBezTo>
                    <a:pt x="3636570" y="7657"/>
                    <a:pt x="4335390" y="20774"/>
                    <a:pt x="4844367" y="41977"/>
                  </a:cubicBezTo>
                  <a:cubicBezTo>
                    <a:pt x="5391313" y="64758"/>
                    <a:pt x="5729578" y="117520"/>
                    <a:pt x="5729578" y="194640"/>
                  </a:cubicBezTo>
                  <a:cubicBezTo>
                    <a:pt x="5729578" y="224818"/>
                    <a:pt x="5718237" y="290696"/>
                    <a:pt x="5626225" y="326889"/>
                  </a:cubicBezTo>
                  <a:cubicBezTo>
                    <a:pt x="5482634" y="383497"/>
                    <a:pt x="5196342" y="408251"/>
                    <a:pt x="4863105" y="422156"/>
                  </a:cubicBezTo>
                  <a:moveTo>
                    <a:pt x="2868618" y="277777"/>
                  </a:moveTo>
                  <a:cubicBezTo>
                    <a:pt x="3641699" y="277777"/>
                    <a:pt x="4442985" y="293359"/>
                    <a:pt x="4943776" y="272451"/>
                  </a:cubicBezTo>
                  <a:cubicBezTo>
                    <a:pt x="5256006" y="259434"/>
                    <a:pt x="5296637" y="156967"/>
                    <a:pt x="4978687" y="143654"/>
                  </a:cubicBezTo>
                  <a:cubicBezTo>
                    <a:pt x="3611323" y="86651"/>
                    <a:pt x="2044156" y="94541"/>
                    <a:pt x="676990" y="151543"/>
                  </a:cubicBezTo>
                  <a:cubicBezTo>
                    <a:pt x="318703" y="166435"/>
                    <a:pt x="316041" y="224029"/>
                    <a:pt x="680046" y="239217"/>
                  </a:cubicBezTo>
                  <a:cubicBezTo>
                    <a:pt x="1180937" y="260222"/>
                    <a:pt x="2095438" y="277777"/>
                    <a:pt x="2868618" y="277777"/>
                  </a:cubicBezTo>
                  <a:close/>
                </a:path>
              </a:pathLst>
            </a:custGeom>
            <a:solidFill>
              <a:srgbClr val="F2B148"/>
            </a:solidFill>
            <a:ln w="986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849076BD-D209-46BF-9D4B-7892ECC07BCE}"/>
                </a:ext>
              </a:extLst>
            </p:cNvPr>
            <p:cNvSpPr/>
            <p:nvPr/>
          </p:nvSpPr>
          <p:spPr>
            <a:xfrm>
              <a:off x="13235946" y="5243922"/>
              <a:ext cx="897544" cy="828502"/>
            </a:xfrm>
            <a:custGeom>
              <a:avLst/>
              <a:gdLst>
                <a:gd name="connsiteX0" fmla="*/ 449967 w 897440"/>
                <a:gd name="connsiteY0" fmla="*/ 7657 h 828406"/>
                <a:gd name="connsiteX1" fmla="*/ 892179 w 897440"/>
                <a:gd name="connsiteY1" fmla="*/ 449868 h 828406"/>
                <a:gd name="connsiteX2" fmla="*/ 682908 w 897440"/>
                <a:gd name="connsiteY2" fmla="*/ 825807 h 828406"/>
                <a:gd name="connsiteX3" fmla="*/ 647601 w 897440"/>
                <a:gd name="connsiteY3" fmla="*/ 824821 h 828406"/>
                <a:gd name="connsiteX4" fmla="*/ 204207 w 897440"/>
                <a:gd name="connsiteY4" fmla="*/ 817622 h 828406"/>
                <a:gd name="connsiteX5" fmla="*/ 7657 w 897440"/>
                <a:gd name="connsiteY5" fmla="*/ 449868 h 828406"/>
                <a:gd name="connsiteX6" fmla="*/ 449967 w 897440"/>
                <a:gd name="connsiteY6" fmla="*/ 7657 h 82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7440" h="828406">
                  <a:moveTo>
                    <a:pt x="449967" y="7657"/>
                  </a:moveTo>
                  <a:cubicBezTo>
                    <a:pt x="694248" y="7657"/>
                    <a:pt x="892179" y="205686"/>
                    <a:pt x="892179" y="449868"/>
                  </a:cubicBezTo>
                  <a:cubicBezTo>
                    <a:pt x="892179" y="608646"/>
                    <a:pt x="808549" y="747799"/>
                    <a:pt x="682908" y="825807"/>
                  </a:cubicBezTo>
                  <a:cubicBezTo>
                    <a:pt x="671665" y="825314"/>
                    <a:pt x="659830" y="824919"/>
                    <a:pt x="647601" y="824821"/>
                  </a:cubicBezTo>
                  <a:cubicBezTo>
                    <a:pt x="555293" y="823736"/>
                    <a:pt x="274819" y="818904"/>
                    <a:pt x="204207" y="817622"/>
                  </a:cubicBezTo>
                  <a:cubicBezTo>
                    <a:pt x="85666" y="738331"/>
                    <a:pt x="7657" y="603222"/>
                    <a:pt x="7657" y="449868"/>
                  </a:cubicBezTo>
                  <a:cubicBezTo>
                    <a:pt x="7756" y="205686"/>
                    <a:pt x="205785" y="7657"/>
                    <a:pt x="449967" y="7657"/>
                  </a:cubicBezTo>
                </a:path>
              </a:pathLst>
            </a:custGeom>
            <a:solidFill>
              <a:schemeClr val="accent5"/>
            </a:solidFill>
            <a:ln w="986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CB55FCC4-3510-4695-BBA3-8C5EAAE3EABA}"/>
                </a:ext>
              </a:extLst>
            </p:cNvPr>
            <p:cNvSpPr/>
            <p:nvPr/>
          </p:nvSpPr>
          <p:spPr>
            <a:xfrm>
              <a:off x="13550876" y="5407157"/>
              <a:ext cx="266305" cy="266304"/>
            </a:xfrm>
            <a:custGeom>
              <a:avLst/>
              <a:gdLst>
                <a:gd name="connsiteX0" fmla="*/ 134581 w 266273"/>
                <a:gd name="connsiteY0" fmla="*/ 7657 h 266273"/>
                <a:gd name="connsiteX1" fmla="*/ 261406 w 266273"/>
                <a:gd name="connsiteY1" fmla="*/ 134581 h 266273"/>
                <a:gd name="connsiteX2" fmla="*/ 134581 w 266273"/>
                <a:gd name="connsiteY2" fmla="*/ 261406 h 266273"/>
                <a:gd name="connsiteX3" fmla="*/ 7657 w 266273"/>
                <a:gd name="connsiteY3" fmla="*/ 134581 h 266273"/>
                <a:gd name="connsiteX4" fmla="*/ 134581 w 266273"/>
                <a:gd name="connsiteY4" fmla="*/ 7657 h 26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3" h="266273">
                  <a:moveTo>
                    <a:pt x="134581" y="7657"/>
                  </a:moveTo>
                  <a:cubicBezTo>
                    <a:pt x="204600" y="7657"/>
                    <a:pt x="261406" y="64462"/>
                    <a:pt x="261406" y="134581"/>
                  </a:cubicBezTo>
                  <a:cubicBezTo>
                    <a:pt x="261406" y="204601"/>
                    <a:pt x="204600" y="261406"/>
                    <a:pt x="134581" y="261406"/>
                  </a:cubicBezTo>
                  <a:cubicBezTo>
                    <a:pt x="64561" y="261406"/>
                    <a:pt x="7657" y="204601"/>
                    <a:pt x="7657" y="134581"/>
                  </a:cubicBezTo>
                  <a:cubicBezTo>
                    <a:pt x="7756" y="64462"/>
                    <a:pt x="64561" y="7657"/>
                    <a:pt x="134581" y="7657"/>
                  </a:cubicBezTo>
                </a:path>
              </a:pathLst>
            </a:custGeom>
            <a:solidFill>
              <a:srgbClr val="FFFFFF"/>
            </a:solidFill>
            <a:ln w="986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7814CBE-ED1D-47EB-B7F6-480AB34019E8}"/>
                </a:ext>
              </a:extLst>
            </p:cNvPr>
            <p:cNvSpPr/>
            <p:nvPr/>
          </p:nvSpPr>
          <p:spPr>
            <a:xfrm>
              <a:off x="13424037" y="5708771"/>
              <a:ext cx="522745" cy="226852"/>
            </a:xfrm>
            <a:custGeom>
              <a:avLst/>
              <a:gdLst>
                <a:gd name="connsiteX0" fmla="*/ 116040 w 522685"/>
                <a:gd name="connsiteY0" fmla="*/ 7657 h 226825"/>
                <a:gd name="connsiteX1" fmla="*/ 406870 w 522685"/>
                <a:gd name="connsiteY1" fmla="*/ 7657 h 226825"/>
                <a:gd name="connsiteX2" fmla="*/ 515154 w 522685"/>
                <a:gd name="connsiteY2" fmla="*/ 115941 h 226825"/>
                <a:gd name="connsiteX3" fmla="*/ 515154 w 522685"/>
                <a:gd name="connsiteY3" fmla="*/ 115941 h 226825"/>
                <a:gd name="connsiteX4" fmla="*/ 406870 w 522685"/>
                <a:gd name="connsiteY4" fmla="*/ 224226 h 226825"/>
                <a:gd name="connsiteX5" fmla="*/ 116040 w 522685"/>
                <a:gd name="connsiteY5" fmla="*/ 224226 h 226825"/>
                <a:gd name="connsiteX6" fmla="*/ 7657 w 522685"/>
                <a:gd name="connsiteY6" fmla="*/ 115941 h 226825"/>
                <a:gd name="connsiteX7" fmla="*/ 7657 w 522685"/>
                <a:gd name="connsiteY7" fmla="*/ 115941 h 226825"/>
                <a:gd name="connsiteX8" fmla="*/ 116040 w 522685"/>
                <a:gd name="connsiteY8" fmla="*/ 7657 h 22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685" h="226825">
                  <a:moveTo>
                    <a:pt x="116040" y="7657"/>
                  </a:moveTo>
                  <a:lnTo>
                    <a:pt x="406870" y="7657"/>
                  </a:lnTo>
                  <a:cubicBezTo>
                    <a:pt x="466436" y="7657"/>
                    <a:pt x="515154" y="56375"/>
                    <a:pt x="515154" y="115941"/>
                  </a:cubicBezTo>
                  <a:lnTo>
                    <a:pt x="515154" y="115941"/>
                  </a:lnTo>
                  <a:cubicBezTo>
                    <a:pt x="515154" y="175508"/>
                    <a:pt x="466436" y="224226"/>
                    <a:pt x="406870" y="224226"/>
                  </a:cubicBezTo>
                  <a:lnTo>
                    <a:pt x="116040" y="224226"/>
                  </a:lnTo>
                  <a:cubicBezTo>
                    <a:pt x="56473" y="224226"/>
                    <a:pt x="7657" y="175508"/>
                    <a:pt x="7657" y="115941"/>
                  </a:cubicBezTo>
                  <a:lnTo>
                    <a:pt x="7657" y="115941"/>
                  </a:lnTo>
                  <a:cubicBezTo>
                    <a:pt x="7657" y="56375"/>
                    <a:pt x="56473" y="7657"/>
                    <a:pt x="116040" y="7657"/>
                  </a:cubicBezTo>
                </a:path>
              </a:pathLst>
            </a:custGeom>
            <a:solidFill>
              <a:srgbClr val="FFFFFF"/>
            </a:solidFill>
            <a:ln w="986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6547695-D10B-4486-B5C4-34ACA651B95C}"/>
                </a:ext>
              </a:extLst>
            </p:cNvPr>
            <p:cNvSpPr/>
            <p:nvPr/>
          </p:nvSpPr>
          <p:spPr>
            <a:xfrm>
              <a:off x="14445979" y="4310008"/>
              <a:ext cx="1213164" cy="1213164"/>
            </a:xfrm>
            <a:custGeom>
              <a:avLst/>
              <a:gdLst>
                <a:gd name="connsiteX0" fmla="*/ 734657 w 1213023"/>
                <a:gd name="connsiteY0" fmla="*/ 21241 h 1213023"/>
                <a:gd name="connsiteX1" fmla="*/ 1195211 w 1213023"/>
                <a:gd name="connsiteY1" fmla="*/ 734657 h 1213023"/>
                <a:gd name="connsiteX2" fmla="*/ 481796 w 1213023"/>
                <a:gd name="connsiteY2" fmla="*/ 1195212 h 1213023"/>
                <a:gd name="connsiteX3" fmla="*/ 21242 w 1213023"/>
                <a:gd name="connsiteY3" fmla="*/ 481894 h 1213023"/>
                <a:gd name="connsiteX4" fmla="*/ 734657 w 1213023"/>
                <a:gd name="connsiteY4" fmla="*/ 21241 h 121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023" h="1213023">
                  <a:moveTo>
                    <a:pt x="734657" y="21241"/>
                  </a:moveTo>
                  <a:cubicBezTo>
                    <a:pt x="1058821" y="91064"/>
                    <a:pt x="1265035" y="410395"/>
                    <a:pt x="1195211" y="734657"/>
                  </a:cubicBezTo>
                  <a:cubicBezTo>
                    <a:pt x="1125389" y="1058820"/>
                    <a:pt x="806058" y="1265034"/>
                    <a:pt x="481796" y="1195212"/>
                  </a:cubicBezTo>
                  <a:cubicBezTo>
                    <a:pt x="157633" y="1125389"/>
                    <a:pt x="-48582" y="806058"/>
                    <a:pt x="21242" y="481894"/>
                  </a:cubicBezTo>
                  <a:cubicBezTo>
                    <a:pt x="91064" y="157632"/>
                    <a:pt x="410494" y="-48581"/>
                    <a:pt x="734657" y="21241"/>
                  </a:cubicBezTo>
                </a:path>
              </a:pathLst>
            </a:custGeom>
            <a:solidFill>
              <a:schemeClr val="accent5"/>
            </a:solidFill>
            <a:ln w="986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BBF6FD84-581A-4A46-8DD1-0831AA085834}"/>
                </a:ext>
              </a:extLst>
            </p:cNvPr>
            <p:cNvSpPr/>
            <p:nvPr/>
          </p:nvSpPr>
          <p:spPr>
            <a:xfrm>
              <a:off x="14917168" y="4536198"/>
              <a:ext cx="355072" cy="355072"/>
            </a:xfrm>
            <a:custGeom>
              <a:avLst/>
              <a:gdLst>
                <a:gd name="connsiteX0" fmla="*/ 216185 w 355031"/>
                <a:gd name="connsiteY0" fmla="*/ 11550 h 355031"/>
                <a:gd name="connsiteX1" fmla="*/ 348336 w 355031"/>
                <a:gd name="connsiteY1" fmla="*/ 216186 h 355031"/>
                <a:gd name="connsiteX2" fmla="*/ 143700 w 355031"/>
                <a:gd name="connsiteY2" fmla="*/ 348336 h 355031"/>
                <a:gd name="connsiteX3" fmla="*/ 11549 w 355031"/>
                <a:gd name="connsiteY3" fmla="*/ 143700 h 355031"/>
                <a:gd name="connsiteX4" fmla="*/ 216185 w 355031"/>
                <a:gd name="connsiteY4" fmla="*/ 11550 h 35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031" h="355031">
                  <a:moveTo>
                    <a:pt x="216185" y="11550"/>
                  </a:moveTo>
                  <a:cubicBezTo>
                    <a:pt x="309185" y="31569"/>
                    <a:pt x="368356" y="123187"/>
                    <a:pt x="348336" y="216186"/>
                  </a:cubicBezTo>
                  <a:cubicBezTo>
                    <a:pt x="328317" y="309184"/>
                    <a:pt x="236699" y="368356"/>
                    <a:pt x="143700" y="348336"/>
                  </a:cubicBezTo>
                  <a:cubicBezTo>
                    <a:pt x="50702" y="328316"/>
                    <a:pt x="-8470" y="236699"/>
                    <a:pt x="11549" y="143700"/>
                  </a:cubicBezTo>
                  <a:cubicBezTo>
                    <a:pt x="31569" y="50702"/>
                    <a:pt x="123188" y="-8470"/>
                    <a:pt x="216185" y="11550"/>
                  </a:cubicBezTo>
                </a:path>
              </a:pathLst>
            </a:custGeom>
            <a:solidFill>
              <a:srgbClr val="FFFFFF"/>
            </a:solidFill>
            <a:ln w="986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8DB6927-C884-4F51-A610-24FB099E2F63}"/>
                </a:ext>
              </a:extLst>
            </p:cNvPr>
            <p:cNvSpPr/>
            <p:nvPr/>
          </p:nvSpPr>
          <p:spPr>
            <a:xfrm>
              <a:off x="14668421" y="4895511"/>
              <a:ext cx="690419" cy="384662"/>
            </a:xfrm>
            <a:custGeom>
              <a:avLst/>
              <a:gdLst>
                <a:gd name="connsiteX0" fmla="*/ 185712 w 690338"/>
                <a:gd name="connsiteY0" fmla="*/ 10958 h 384617"/>
                <a:gd name="connsiteX1" fmla="*/ 571710 w 690338"/>
                <a:gd name="connsiteY1" fmla="*/ 94094 h 384617"/>
                <a:gd name="connsiteX2" fmla="*/ 684530 w 690338"/>
                <a:gd name="connsiteY2" fmla="*/ 268849 h 384617"/>
                <a:gd name="connsiteX3" fmla="*/ 684530 w 690338"/>
                <a:gd name="connsiteY3" fmla="*/ 268849 h 384617"/>
                <a:gd name="connsiteX4" fmla="*/ 509776 w 690338"/>
                <a:gd name="connsiteY4" fmla="*/ 381670 h 384617"/>
                <a:gd name="connsiteX5" fmla="*/ 123778 w 690338"/>
                <a:gd name="connsiteY5" fmla="*/ 298533 h 384617"/>
                <a:gd name="connsiteX6" fmla="*/ 10958 w 690338"/>
                <a:gd name="connsiteY6" fmla="*/ 123779 h 384617"/>
                <a:gd name="connsiteX7" fmla="*/ 10958 w 690338"/>
                <a:gd name="connsiteY7" fmla="*/ 123779 h 384617"/>
                <a:gd name="connsiteX8" fmla="*/ 185712 w 690338"/>
                <a:gd name="connsiteY8" fmla="*/ 10958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338" h="384617">
                  <a:moveTo>
                    <a:pt x="185712" y="10958"/>
                  </a:moveTo>
                  <a:lnTo>
                    <a:pt x="571710" y="94094"/>
                  </a:lnTo>
                  <a:cubicBezTo>
                    <a:pt x="650803" y="111156"/>
                    <a:pt x="701591" y="189756"/>
                    <a:pt x="684530" y="268849"/>
                  </a:cubicBezTo>
                  <a:lnTo>
                    <a:pt x="684530" y="268849"/>
                  </a:lnTo>
                  <a:cubicBezTo>
                    <a:pt x="667469" y="347942"/>
                    <a:pt x="588870" y="398731"/>
                    <a:pt x="509776" y="381670"/>
                  </a:cubicBezTo>
                  <a:lnTo>
                    <a:pt x="123778" y="298533"/>
                  </a:lnTo>
                  <a:cubicBezTo>
                    <a:pt x="44685" y="281472"/>
                    <a:pt x="-6103" y="202872"/>
                    <a:pt x="10958" y="123779"/>
                  </a:cubicBezTo>
                  <a:lnTo>
                    <a:pt x="10958" y="123779"/>
                  </a:lnTo>
                  <a:cubicBezTo>
                    <a:pt x="28019" y="44686"/>
                    <a:pt x="106618" y="-6104"/>
                    <a:pt x="185712" y="10958"/>
                  </a:cubicBezTo>
                </a:path>
              </a:pathLst>
            </a:custGeom>
            <a:solidFill>
              <a:srgbClr val="FFFFFF"/>
            </a:solidFill>
            <a:ln w="986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1924068-13FF-49A6-A7EB-1AF1FC023348}"/>
                </a:ext>
              </a:extLst>
            </p:cNvPr>
            <p:cNvSpPr/>
            <p:nvPr/>
          </p:nvSpPr>
          <p:spPr>
            <a:xfrm>
              <a:off x="15769585" y="5123789"/>
              <a:ext cx="828502" cy="828502"/>
            </a:xfrm>
            <a:custGeom>
              <a:avLst/>
              <a:gdLst>
                <a:gd name="connsiteX0" fmla="*/ 419001 w 828406"/>
                <a:gd name="connsiteY0" fmla="*/ 7657 h 828406"/>
                <a:gd name="connsiteX1" fmla="*/ 830344 w 828406"/>
                <a:gd name="connsiteY1" fmla="*/ 419000 h 828406"/>
                <a:gd name="connsiteX2" fmla="*/ 419001 w 828406"/>
                <a:gd name="connsiteY2" fmla="*/ 830343 h 828406"/>
                <a:gd name="connsiteX3" fmla="*/ 7657 w 828406"/>
                <a:gd name="connsiteY3" fmla="*/ 419000 h 828406"/>
                <a:gd name="connsiteX4" fmla="*/ 419001 w 828406"/>
                <a:gd name="connsiteY4" fmla="*/ 7657 h 82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06" h="828406">
                  <a:moveTo>
                    <a:pt x="419001" y="7657"/>
                  </a:moveTo>
                  <a:cubicBezTo>
                    <a:pt x="646220" y="7657"/>
                    <a:pt x="830344" y="191780"/>
                    <a:pt x="830344" y="419000"/>
                  </a:cubicBezTo>
                  <a:cubicBezTo>
                    <a:pt x="830344" y="646220"/>
                    <a:pt x="646122" y="830343"/>
                    <a:pt x="419001" y="830343"/>
                  </a:cubicBezTo>
                  <a:cubicBezTo>
                    <a:pt x="191781" y="830343"/>
                    <a:pt x="7657" y="646220"/>
                    <a:pt x="7657" y="419000"/>
                  </a:cubicBezTo>
                  <a:cubicBezTo>
                    <a:pt x="7657" y="191879"/>
                    <a:pt x="191879" y="7657"/>
                    <a:pt x="419001" y="7657"/>
                  </a:cubicBezTo>
                </a:path>
              </a:pathLst>
            </a:custGeom>
            <a:solidFill>
              <a:schemeClr val="accent1"/>
            </a:solidFill>
            <a:ln w="986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81C5FF9-A89B-4CF8-84B0-87714FDD09E6}"/>
                </a:ext>
              </a:extLst>
            </p:cNvPr>
            <p:cNvSpPr/>
            <p:nvPr/>
          </p:nvSpPr>
          <p:spPr>
            <a:xfrm>
              <a:off x="16062521" y="5275583"/>
              <a:ext cx="246579" cy="246579"/>
            </a:xfrm>
            <a:custGeom>
              <a:avLst/>
              <a:gdLst>
                <a:gd name="connsiteX0" fmla="*/ 125705 w 246549"/>
                <a:gd name="connsiteY0" fmla="*/ 7657 h 246549"/>
                <a:gd name="connsiteX1" fmla="*/ 243752 w 246549"/>
                <a:gd name="connsiteY1" fmla="*/ 125705 h 246549"/>
                <a:gd name="connsiteX2" fmla="*/ 125705 w 246549"/>
                <a:gd name="connsiteY2" fmla="*/ 243753 h 246549"/>
                <a:gd name="connsiteX3" fmla="*/ 7657 w 246549"/>
                <a:gd name="connsiteY3" fmla="*/ 125705 h 246549"/>
                <a:gd name="connsiteX4" fmla="*/ 125705 w 246549"/>
                <a:gd name="connsiteY4" fmla="*/ 7657 h 24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49" h="246549">
                  <a:moveTo>
                    <a:pt x="125705" y="7657"/>
                  </a:moveTo>
                  <a:cubicBezTo>
                    <a:pt x="190892" y="7657"/>
                    <a:pt x="243752" y="60517"/>
                    <a:pt x="243752" y="125705"/>
                  </a:cubicBezTo>
                  <a:cubicBezTo>
                    <a:pt x="243752" y="190893"/>
                    <a:pt x="190892" y="243753"/>
                    <a:pt x="125705" y="243753"/>
                  </a:cubicBezTo>
                  <a:cubicBezTo>
                    <a:pt x="60517" y="243753"/>
                    <a:pt x="7657" y="190893"/>
                    <a:pt x="7657" y="125705"/>
                  </a:cubicBezTo>
                  <a:cubicBezTo>
                    <a:pt x="7657" y="60517"/>
                    <a:pt x="60517" y="7657"/>
                    <a:pt x="125705" y="7657"/>
                  </a:cubicBezTo>
                </a:path>
              </a:pathLst>
            </a:custGeom>
            <a:solidFill>
              <a:srgbClr val="FFFFFF"/>
            </a:solidFill>
            <a:ln w="986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96A8502-F4AF-4573-B73D-01842F95D1CC}"/>
                </a:ext>
              </a:extLst>
            </p:cNvPr>
            <p:cNvSpPr/>
            <p:nvPr/>
          </p:nvSpPr>
          <p:spPr>
            <a:xfrm>
              <a:off x="15944459" y="5556189"/>
              <a:ext cx="483293" cy="207126"/>
            </a:xfrm>
            <a:custGeom>
              <a:avLst/>
              <a:gdLst>
                <a:gd name="connsiteX0" fmla="*/ 108447 w 483237"/>
                <a:gd name="connsiteY0" fmla="*/ 7657 h 207101"/>
                <a:gd name="connsiteX1" fmla="*/ 378961 w 483237"/>
                <a:gd name="connsiteY1" fmla="*/ 7657 h 207101"/>
                <a:gd name="connsiteX2" fmla="*/ 479750 w 483237"/>
                <a:gd name="connsiteY2" fmla="*/ 108446 h 207101"/>
                <a:gd name="connsiteX3" fmla="*/ 479750 w 483237"/>
                <a:gd name="connsiteY3" fmla="*/ 108446 h 207101"/>
                <a:gd name="connsiteX4" fmla="*/ 378961 w 483237"/>
                <a:gd name="connsiteY4" fmla="*/ 209236 h 207101"/>
                <a:gd name="connsiteX5" fmla="*/ 108447 w 483237"/>
                <a:gd name="connsiteY5" fmla="*/ 209236 h 207101"/>
                <a:gd name="connsiteX6" fmla="*/ 7657 w 483237"/>
                <a:gd name="connsiteY6" fmla="*/ 108446 h 207101"/>
                <a:gd name="connsiteX7" fmla="*/ 7657 w 483237"/>
                <a:gd name="connsiteY7" fmla="*/ 108446 h 207101"/>
                <a:gd name="connsiteX8" fmla="*/ 108447 w 483237"/>
                <a:gd name="connsiteY8" fmla="*/ 7657 h 20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237" h="207101">
                  <a:moveTo>
                    <a:pt x="108447" y="7657"/>
                  </a:moveTo>
                  <a:lnTo>
                    <a:pt x="378961" y="7657"/>
                  </a:lnTo>
                  <a:cubicBezTo>
                    <a:pt x="434385" y="7657"/>
                    <a:pt x="479750" y="53022"/>
                    <a:pt x="479750" y="108446"/>
                  </a:cubicBezTo>
                  <a:lnTo>
                    <a:pt x="479750" y="108446"/>
                  </a:lnTo>
                  <a:cubicBezTo>
                    <a:pt x="479750" y="163871"/>
                    <a:pt x="434385" y="209236"/>
                    <a:pt x="378961" y="209236"/>
                  </a:cubicBezTo>
                  <a:lnTo>
                    <a:pt x="108447" y="209236"/>
                  </a:lnTo>
                  <a:cubicBezTo>
                    <a:pt x="53023" y="209236"/>
                    <a:pt x="7657" y="163871"/>
                    <a:pt x="7657" y="108446"/>
                  </a:cubicBezTo>
                  <a:lnTo>
                    <a:pt x="7657" y="108446"/>
                  </a:lnTo>
                  <a:cubicBezTo>
                    <a:pt x="7657" y="52923"/>
                    <a:pt x="53023" y="7657"/>
                    <a:pt x="108447" y="7657"/>
                  </a:cubicBezTo>
                </a:path>
              </a:pathLst>
            </a:custGeom>
            <a:solidFill>
              <a:srgbClr val="FFFFFF"/>
            </a:solidFill>
            <a:ln w="986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998F9F5-9180-4A58-AE74-ED1F1CCFDD09}"/>
                </a:ext>
              </a:extLst>
            </p:cNvPr>
            <p:cNvSpPr/>
            <p:nvPr/>
          </p:nvSpPr>
          <p:spPr>
            <a:xfrm>
              <a:off x="11582986" y="4182849"/>
              <a:ext cx="1163849" cy="1163849"/>
            </a:xfrm>
            <a:custGeom>
              <a:avLst/>
              <a:gdLst>
                <a:gd name="connsiteX0" fmla="*/ 398486 w 1163713"/>
                <a:gd name="connsiteY0" fmla="*/ 39214 h 1163713"/>
                <a:gd name="connsiteX1" fmla="*/ 1133795 w 1163713"/>
                <a:gd name="connsiteY1" fmla="*/ 398486 h 1163713"/>
                <a:gd name="connsiteX2" fmla="*/ 774523 w 1163713"/>
                <a:gd name="connsiteY2" fmla="*/ 1133795 h 1163713"/>
                <a:gd name="connsiteX3" fmla="*/ 39214 w 1163713"/>
                <a:gd name="connsiteY3" fmla="*/ 774622 h 1163713"/>
                <a:gd name="connsiteX4" fmla="*/ 398486 w 1163713"/>
                <a:gd name="connsiteY4" fmla="*/ 39214 h 1163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713" h="1163713">
                  <a:moveTo>
                    <a:pt x="398486" y="39214"/>
                  </a:moveTo>
                  <a:cubicBezTo>
                    <a:pt x="700756" y="-64633"/>
                    <a:pt x="1029949" y="96216"/>
                    <a:pt x="1133795" y="398486"/>
                  </a:cubicBezTo>
                  <a:cubicBezTo>
                    <a:pt x="1237642" y="700756"/>
                    <a:pt x="1076793" y="1029949"/>
                    <a:pt x="774523" y="1133795"/>
                  </a:cubicBezTo>
                  <a:cubicBezTo>
                    <a:pt x="472253" y="1237642"/>
                    <a:pt x="143060" y="1076793"/>
                    <a:pt x="39214" y="774622"/>
                  </a:cubicBezTo>
                  <a:cubicBezTo>
                    <a:pt x="-64632" y="472254"/>
                    <a:pt x="96216" y="143061"/>
                    <a:pt x="398486" y="39214"/>
                  </a:cubicBezTo>
                </a:path>
              </a:pathLst>
            </a:custGeom>
            <a:solidFill>
              <a:schemeClr val="accent3"/>
            </a:solidFill>
            <a:ln w="986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7FABECF-84C2-426C-8329-6B8B3D34AB66}"/>
                </a:ext>
              </a:extLst>
            </p:cNvPr>
            <p:cNvSpPr/>
            <p:nvPr/>
          </p:nvSpPr>
          <p:spPr>
            <a:xfrm>
              <a:off x="11930489" y="4407555"/>
              <a:ext cx="345209" cy="345209"/>
            </a:xfrm>
            <a:custGeom>
              <a:avLst/>
              <a:gdLst>
                <a:gd name="connsiteX0" fmla="*/ 119762 w 345169"/>
                <a:gd name="connsiteY0" fmla="*/ 16705 h 345169"/>
                <a:gd name="connsiteX1" fmla="*/ 330710 w 345169"/>
                <a:gd name="connsiteY1" fmla="*/ 119763 h 345169"/>
                <a:gd name="connsiteX2" fmla="*/ 227653 w 345169"/>
                <a:gd name="connsiteY2" fmla="*/ 330710 h 345169"/>
                <a:gd name="connsiteX3" fmla="*/ 16705 w 345169"/>
                <a:gd name="connsiteY3" fmla="*/ 227653 h 345169"/>
                <a:gd name="connsiteX4" fmla="*/ 119762 w 345169"/>
                <a:gd name="connsiteY4" fmla="*/ 16705 h 345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69" h="345169">
                  <a:moveTo>
                    <a:pt x="119762" y="16705"/>
                  </a:moveTo>
                  <a:cubicBezTo>
                    <a:pt x="206449" y="-13078"/>
                    <a:pt x="300927" y="33076"/>
                    <a:pt x="330710" y="119763"/>
                  </a:cubicBezTo>
                  <a:cubicBezTo>
                    <a:pt x="360494" y="206450"/>
                    <a:pt x="314339" y="300927"/>
                    <a:pt x="227653" y="330710"/>
                  </a:cubicBezTo>
                  <a:cubicBezTo>
                    <a:pt x="140966" y="360494"/>
                    <a:pt x="46488" y="314339"/>
                    <a:pt x="16705" y="227653"/>
                  </a:cubicBezTo>
                  <a:cubicBezTo>
                    <a:pt x="-13078" y="140867"/>
                    <a:pt x="33076" y="46488"/>
                    <a:pt x="119762" y="16705"/>
                  </a:cubicBezTo>
                </a:path>
              </a:pathLst>
            </a:custGeom>
            <a:solidFill>
              <a:srgbClr val="FFFFFF"/>
            </a:solidFill>
            <a:ln w="986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675A0F0C-21D1-4872-B979-635B7A4CABEB}"/>
                </a:ext>
              </a:extLst>
            </p:cNvPr>
            <p:cNvSpPr/>
            <p:nvPr/>
          </p:nvSpPr>
          <p:spPr>
            <a:xfrm>
              <a:off x="11895274" y="4720322"/>
              <a:ext cx="650966" cy="414251"/>
            </a:xfrm>
            <a:custGeom>
              <a:avLst/>
              <a:gdLst>
                <a:gd name="connsiteX0" fmla="*/ 103296 w 650890"/>
                <a:gd name="connsiteY0" fmla="*/ 138987 h 414203"/>
                <a:gd name="connsiteX1" fmla="*/ 463259 w 650890"/>
                <a:gd name="connsiteY1" fmla="*/ 15317 h 414203"/>
                <a:gd name="connsiteX2" fmla="*/ 643339 w 650890"/>
                <a:gd name="connsiteY2" fmla="*/ 103286 h 414203"/>
                <a:gd name="connsiteX3" fmla="*/ 643339 w 650890"/>
                <a:gd name="connsiteY3" fmla="*/ 103286 h 414203"/>
                <a:gd name="connsiteX4" fmla="*/ 555369 w 650890"/>
                <a:gd name="connsiteY4" fmla="*/ 283366 h 414203"/>
                <a:gd name="connsiteX5" fmla="*/ 195407 w 650890"/>
                <a:gd name="connsiteY5" fmla="*/ 407035 h 414203"/>
                <a:gd name="connsiteX6" fmla="*/ 15327 w 650890"/>
                <a:gd name="connsiteY6" fmla="*/ 319066 h 414203"/>
                <a:gd name="connsiteX7" fmla="*/ 15327 w 650890"/>
                <a:gd name="connsiteY7" fmla="*/ 319066 h 414203"/>
                <a:gd name="connsiteX8" fmla="*/ 103296 w 650890"/>
                <a:gd name="connsiteY8" fmla="*/ 138987 h 41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890" h="414203">
                  <a:moveTo>
                    <a:pt x="103296" y="138987"/>
                  </a:moveTo>
                  <a:lnTo>
                    <a:pt x="463259" y="15317"/>
                  </a:lnTo>
                  <a:cubicBezTo>
                    <a:pt x="537026" y="-10028"/>
                    <a:pt x="618092" y="29617"/>
                    <a:pt x="643339" y="103286"/>
                  </a:cubicBezTo>
                  <a:lnTo>
                    <a:pt x="643339" y="103286"/>
                  </a:lnTo>
                  <a:cubicBezTo>
                    <a:pt x="668683" y="177054"/>
                    <a:pt x="629039" y="258021"/>
                    <a:pt x="555369" y="283366"/>
                  </a:cubicBezTo>
                  <a:lnTo>
                    <a:pt x="195407" y="407035"/>
                  </a:lnTo>
                  <a:cubicBezTo>
                    <a:pt x="121738" y="432381"/>
                    <a:pt x="40673" y="392834"/>
                    <a:pt x="15327" y="319066"/>
                  </a:cubicBezTo>
                  <a:lnTo>
                    <a:pt x="15327" y="319066"/>
                  </a:lnTo>
                  <a:cubicBezTo>
                    <a:pt x="-10018" y="245299"/>
                    <a:pt x="29529" y="164332"/>
                    <a:pt x="103296" y="138987"/>
                  </a:cubicBezTo>
                </a:path>
              </a:pathLst>
            </a:custGeom>
            <a:solidFill>
              <a:srgbClr val="FFFFFF"/>
            </a:solidFill>
            <a:ln w="986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259B4A0B-33A0-43D8-8103-22F1B765621A}"/>
                </a:ext>
              </a:extLst>
            </p:cNvPr>
            <p:cNvSpPr/>
            <p:nvPr/>
          </p:nvSpPr>
          <p:spPr>
            <a:xfrm>
              <a:off x="16194217" y="3802550"/>
              <a:ext cx="1025765" cy="1025765"/>
            </a:xfrm>
            <a:custGeom>
              <a:avLst/>
              <a:gdLst>
                <a:gd name="connsiteX0" fmla="*/ 680022 w 1025646"/>
                <a:gd name="connsiteY0" fmla="*/ 35147 h 1025646"/>
                <a:gd name="connsiteX1" fmla="*/ 996197 w 1025646"/>
                <a:gd name="connsiteY1" fmla="*/ 680022 h 1025646"/>
                <a:gd name="connsiteX2" fmla="*/ 351322 w 1025646"/>
                <a:gd name="connsiteY2" fmla="*/ 996197 h 1025646"/>
                <a:gd name="connsiteX3" fmla="*/ 35148 w 1025646"/>
                <a:gd name="connsiteY3" fmla="*/ 351322 h 1025646"/>
                <a:gd name="connsiteX4" fmla="*/ 680022 w 1025646"/>
                <a:gd name="connsiteY4" fmla="*/ 35147 h 1025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646" h="1025646">
                  <a:moveTo>
                    <a:pt x="680022" y="35147"/>
                  </a:moveTo>
                  <a:cubicBezTo>
                    <a:pt x="945408" y="125878"/>
                    <a:pt x="1086927" y="414636"/>
                    <a:pt x="996197" y="680022"/>
                  </a:cubicBezTo>
                  <a:cubicBezTo>
                    <a:pt x="905468" y="945408"/>
                    <a:pt x="616708" y="1086928"/>
                    <a:pt x="351322" y="996197"/>
                  </a:cubicBezTo>
                  <a:cubicBezTo>
                    <a:pt x="85936" y="905369"/>
                    <a:pt x="-55682" y="616708"/>
                    <a:pt x="35148" y="351322"/>
                  </a:cubicBezTo>
                  <a:cubicBezTo>
                    <a:pt x="125877" y="85936"/>
                    <a:pt x="414538" y="-55682"/>
                    <a:pt x="680022" y="35147"/>
                  </a:cubicBezTo>
                </a:path>
              </a:pathLst>
            </a:custGeom>
            <a:solidFill>
              <a:schemeClr val="accent2"/>
            </a:solidFill>
            <a:ln w="986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3D8F850-6B82-4065-94E6-CDF8E05E8EEE}"/>
                </a:ext>
              </a:extLst>
            </p:cNvPr>
            <p:cNvSpPr/>
            <p:nvPr/>
          </p:nvSpPr>
          <p:spPr>
            <a:xfrm>
              <a:off x="16612502" y="3999300"/>
              <a:ext cx="305756" cy="305756"/>
            </a:xfrm>
            <a:custGeom>
              <a:avLst/>
              <a:gdLst>
                <a:gd name="connsiteX0" fmla="*/ 200543 w 305721"/>
                <a:gd name="connsiteY0" fmla="*/ 15542 h 305721"/>
                <a:gd name="connsiteX1" fmla="*/ 291273 w 305721"/>
                <a:gd name="connsiteY1" fmla="*/ 200553 h 305721"/>
                <a:gd name="connsiteX2" fmla="*/ 106263 w 305721"/>
                <a:gd name="connsiteY2" fmla="*/ 291283 h 305721"/>
                <a:gd name="connsiteX3" fmla="*/ 15532 w 305721"/>
                <a:gd name="connsiteY3" fmla="*/ 106272 h 305721"/>
                <a:gd name="connsiteX4" fmla="*/ 200543 w 305721"/>
                <a:gd name="connsiteY4" fmla="*/ 15542 h 30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21" h="305721">
                  <a:moveTo>
                    <a:pt x="200543" y="15542"/>
                  </a:moveTo>
                  <a:cubicBezTo>
                    <a:pt x="276677" y="41578"/>
                    <a:pt x="317309" y="124418"/>
                    <a:pt x="291273" y="200553"/>
                  </a:cubicBezTo>
                  <a:cubicBezTo>
                    <a:pt x="265238" y="276687"/>
                    <a:pt x="182397" y="317319"/>
                    <a:pt x="106263" y="291283"/>
                  </a:cubicBezTo>
                  <a:cubicBezTo>
                    <a:pt x="30128" y="265247"/>
                    <a:pt x="-10503" y="182407"/>
                    <a:pt x="15532" y="106272"/>
                  </a:cubicBezTo>
                  <a:cubicBezTo>
                    <a:pt x="41568" y="30039"/>
                    <a:pt x="124409" y="-10494"/>
                    <a:pt x="200543" y="15542"/>
                  </a:cubicBezTo>
                </a:path>
              </a:pathLst>
            </a:custGeom>
            <a:solidFill>
              <a:srgbClr val="FFFFFF"/>
            </a:solidFill>
            <a:ln w="986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25AAC0B4-BAE9-4EAE-9B32-00690CD26412}"/>
                </a:ext>
              </a:extLst>
            </p:cNvPr>
            <p:cNvSpPr/>
            <p:nvPr/>
          </p:nvSpPr>
          <p:spPr>
            <a:xfrm>
              <a:off x="16370667" y="4274144"/>
              <a:ext cx="572061" cy="364935"/>
            </a:xfrm>
            <a:custGeom>
              <a:avLst/>
              <a:gdLst>
                <a:gd name="connsiteX0" fmla="*/ 172230 w 571994"/>
                <a:gd name="connsiteY0" fmla="*/ 14302 h 364893"/>
                <a:gd name="connsiteX1" fmla="*/ 488307 w 571994"/>
                <a:gd name="connsiteY1" fmla="*/ 122389 h 364893"/>
                <a:gd name="connsiteX2" fmla="*/ 565724 w 571994"/>
                <a:gd name="connsiteY2" fmla="*/ 280378 h 364893"/>
                <a:gd name="connsiteX3" fmla="*/ 407734 w 571994"/>
                <a:gd name="connsiteY3" fmla="*/ 357794 h 364893"/>
                <a:gd name="connsiteX4" fmla="*/ 91756 w 571994"/>
                <a:gd name="connsiteY4" fmla="*/ 249707 h 364893"/>
                <a:gd name="connsiteX5" fmla="*/ 14340 w 571994"/>
                <a:gd name="connsiteY5" fmla="*/ 91718 h 364893"/>
                <a:gd name="connsiteX6" fmla="*/ 172230 w 571994"/>
                <a:gd name="connsiteY6" fmla="*/ 14302 h 3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994" h="364893">
                  <a:moveTo>
                    <a:pt x="172230" y="14302"/>
                  </a:moveTo>
                  <a:lnTo>
                    <a:pt x="488307" y="122389"/>
                  </a:lnTo>
                  <a:cubicBezTo>
                    <a:pt x="553001" y="144578"/>
                    <a:pt x="587913" y="215585"/>
                    <a:pt x="565724" y="280378"/>
                  </a:cubicBezTo>
                  <a:cubicBezTo>
                    <a:pt x="543534" y="345073"/>
                    <a:pt x="472528" y="379984"/>
                    <a:pt x="407734" y="357794"/>
                  </a:cubicBezTo>
                  <a:lnTo>
                    <a:pt x="91756" y="249707"/>
                  </a:lnTo>
                  <a:cubicBezTo>
                    <a:pt x="27062" y="227616"/>
                    <a:pt x="-7850" y="156511"/>
                    <a:pt x="14340" y="91718"/>
                  </a:cubicBezTo>
                  <a:cubicBezTo>
                    <a:pt x="36431" y="27024"/>
                    <a:pt x="107536" y="-7789"/>
                    <a:pt x="172230" y="14302"/>
                  </a:cubicBezTo>
                </a:path>
              </a:pathLst>
            </a:custGeom>
            <a:solidFill>
              <a:srgbClr val="FFFFFF"/>
            </a:solidFill>
            <a:ln w="986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87443A49-A6A3-4ACF-80CE-52FDB17B99AE}"/>
                </a:ext>
              </a:extLst>
            </p:cNvPr>
            <p:cNvSpPr/>
            <p:nvPr/>
          </p:nvSpPr>
          <p:spPr>
            <a:xfrm>
              <a:off x="13094908" y="3842576"/>
              <a:ext cx="828502" cy="828502"/>
            </a:xfrm>
            <a:custGeom>
              <a:avLst/>
              <a:gdLst>
                <a:gd name="connsiteX0" fmla="*/ 503808 w 828406"/>
                <a:gd name="connsiteY0" fmla="*/ 16922 h 828406"/>
                <a:gd name="connsiteX1" fmla="*/ 818109 w 828406"/>
                <a:gd name="connsiteY1" fmla="*/ 503808 h 828406"/>
                <a:gd name="connsiteX2" fmla="*/ 331223 w 828406"/>
                <a:gd name="connsiteY2" fmla="*/ 818109 h 828406"/>
                <a:gd name="connsiteX3" fmla="*/ 16922 w 828406"/>
                <a:gd name="connsiteY3" fmla="*/ 331321 h 828406"/>
                <a:gd name="connsiteX4" fmla="*/ 503808 w 828406"/>
                <a:gd name="connsiteY4" fmla="*/ 16922 h 82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06" h="828406">
                  <a:moveTo>
                    <a:pt x="503808" y="16922"/>
                  </a:moveTo>
                  <a:cubicBezTo>
                    <a:pt x="725013" y="64555"/>
                    <a:pt x="865743" y="282505"/>
                    <a:pt x="818109" y="503808"/>
                  </a:cubicBezTo>
                  <a:cubicBezTo>
                    <a:pt x="770476" y="725012"/>
                    <a:pt x="552527" y="865742"/>
                    <a:pt x="331223" y="818109"/>
                  </a:cubicBezTo>
                  <a:cubicBezTo>
                    <a:pt x="110019" y="770476"/>
                    <a:pt x="-30711" y="552526"/>
                    <a:pt x="16922" y="331321"/>
                  </a:cubicBezTo>
                  <a:cubicBezTo>
                    <a:pt x="64653" y="110019"/>
                    <a:pt x="282604" y="-30712"/>
                    <a:pt x="503808" y="16922"/>
                  </a:cubicBezTo>
                </a:path>
              </a:pathLst>
            </a:custGeom>
            <a:solidFill>
              <a:schemeClr val="accent4"/>
            </a:solidFill>
            <a:ln w="986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5D8BF240-3C5E-421C-8199-EFFE05E7466E}"/>
                </a:ext>
              </a:extLst>
            </p:cNvPr>
            <p:cNvSpPr/>
            <p:nvPr/>
          </p:nvSpPr>
          <p:spPr>
            <a:xfrm>
              <a:off x="13416528" y="3996921"/>
              <a:ext cx="246579" cy="246579"/>
            </a:xfrm>
            <a:custGeom>
              <a:avLst/>
              <a:gdLst>
                <a:gd name="connsiteX0" fmla="*/ 149976 w 246549"/>
                <a:gd name="connsiteY0" fmla="*/ 10327 h 246549"/>
                <a:gd name="connsiteX1" fmla="*/ 240115 w 246549"/>
                <a:gd name="connsiteY1" fmla="*/ 149973 h 246549"/>
                <a:gd name="connsiteX2" fmla="*/ 100470 w 246549"/>
                <a:gd name="connsiteY2" fmla="*/ 240111 h 246549"/>
                <a:gd name="connsiteX3" fmla="*/ 10331 w 246549"/>
                <a:gd name="connsiteY3" fmla="*/ 100466 h 246549"/>
                <a:gd name="connsiteX4" fmla="*/ 149976 w 246549"/>
                <a:gd name="connsiteY4" fmla="*/ 10327 h 24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49" h="246549">
                  <a:moveTo>
                    <a:pt x="149976" y="10327"/>
                  </a:moveTo>
                  <a:cubicBezTo>
                    <a:pt x="213488" y="23936"/>
                    <a:pt x="253823" y="86560"/>
                    <a:pt x="240115" y="149973"/>
                  </a:cubicBezTo>
                  <a:cubicBezTo>
                    <a:pt x="226407" y="213385"/>
                    <a:pt x="163882" y="253819"/>
                    <a:pt x="100470" y="240111"/>
                  </a:cubicBezTo>
                  <a:cubicBezTo>
                    <a:pt x="36958" y="226403"/>
                    <a:pt x="-3377" y="163878"/>
                    <a:pt x="10331" y="100466"/>
                  </a:cubicBezTo>
                  <a:cubicBezTo>
                    <a:pt x="23941" y="37053"/>
                    <a:pt x="86466" y="-3381"/>
                    <a:pt x="149976" y="10327"/>
                  </a:cubicBezTo>
                </a:path>
              </a:pathLst>
            </a:custGeom>
            <a:solidFill>
              <a:srgbClr val="FFFFFF"/>
            </a:solidFill>
            <a:ln w="986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D3A8397-1991-4D78-B204-8959976BA8F3}"/>
                </a:ext>
              </a:extLst>
            </p:cNvPr>
            <p:cNvSpPr/>
            <p:nvPr/>
          </p:nvSpPr>
          <p:spPr>
            <a:xfrm>
              <a:off x="13246845" y="4242146"/>
              <a:ext cx="473430" cy="266304"/>
            </a:xfrm>
            <a:custGeom>
              <a:avLst/>
              <a:gdLst>
                <a:gd name="connsiteX0" fmla="*/ 129107 w 473375"/>
                <a:gd name="connsiteY0" fmla="*/ 9905 h 266273"/>
                <a:gd name="connsiteX1" fmla="*/ 392520 w 473375"/>
                <a:gd name="connsiteY1" fmla="*/ 66611 h 266273"/>
                <a:gd name="connsiteX2" fmla="*/ 469543 w 473375"/>
                <a:gd name="connsiteY2" fmla="*/ 185843 h 266273"/>
                <a:gd name="connsiteX3" fmla="*/ 469543 w 473375"/>
                <a:gd name="connsiteY3" fmla="*/ 185843 h 266273"/>
                <a:gd name="connsiteX4" fmla="*/ 350311 w 473375"/>
                <a:gd name="connsiteY4" fmla="*/ 262865 h 266273"/>
                <a:gd name="connsiteX5" fmla="*/ 86897 w 473375"/>
                <a:gd name="connsiteY5" fmla="*/ 206158 h 266273"/>
                <a:gd name="connsiteX6" fmla="*/ 9876 w 473375"/>
                <a:gd name="connsiteY6" fmla="*/ 86927 h 266273"/>
                <a:gd name="connsiteX7" fmla="*/ 9876 w 473375"/>
                <a:gd name="connsiteY7" fmla="*/ 86927 h 266273"/>
                <a:gd name="connsiteX8" fmla="*/ 129107 w 473375"/>
                <a:gd name="connsiteY8" fmla="*/ 9905 h 26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3375" h="266273">
                  <a:moveTo>
                    <a:pt x="129107" y="9905"/>
                  </a:moveTo>
                  <a:lnTo>
                    <a:pt x="392520" y="66611"/>
                  </a:lnTo>
                  <a:cubicBezTo>
                    <a:pt x="446465" y="78248"/>
                    <a:pt x="481081" y="131898"/>
                    <a:pt x="469543" y="185843"/>
                  </a:cubicBezTo>
                  <a:lnTo>
                    <a:pt x="469543" y="185843"/>
                  </a:lnTo>
                  <a:cubicBezTo>
                    <a:pt x="457905" y="239788"/>
                    <a:pt x="404257" y="274502"/>
                    <a:pt x="350311" y="262865"/>
                  </a:cubicBezTo>
                  <a:lnTo>
                    <a:pt x="86897" y="206158"/>
                  </a:lnTo>
                  <a:cubicBezTo>
                    <a:pt x="32953" y="194521"/>
                    <a:pt x="-1663" y="140872"/>
                    <a:pt x="9876" y="86927"/>
                  </a:cubicBezTo>
                  <a:lnTo>
                    <a:pt x="9876" y="86927"/>
                  </a:lnTo>
                  <a:cubicBezTo>
                    <a:pt x="21414" y="32982"/>
                    <a:pt x="75064" y="-1732"/>
                    <a:pt x="129107" y="9905"/>
                  </a:cubicBezTo>
                </a:path>
              </a:pathLst>
            </a:custGeom>
            <a:solidFill>
              <a:srgbClr val="FFFFFF"/>
            </a:solidFill>
            <a:ln w="986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7D3E95C4-C796-4D34-9347-C2AFA1ED8B59}"/>
                </a:ext>
              </a:extLst>
            </p:cNvPr>
            <p:cNvSpPr/>
            <p:nvPr/>
          </p:nvSpPr>
          <p:spPr>
            <a:xfrm>
              <a:off x="11030551" y="6924303"/>
              <a:ext cx="128221" cy="4477858"/>
            </a:xfrm>
            <a:custGeom>
              <a:avLst/>
              <a:gdLst>
                <a:gd name="connsiteX0" fmla="*/ 7657 w 128205"/>
                <a:gd name="connsiteY0" fmla="*/ 7657 h 4477339"/>
                <a:gd name="connsiteX1" fmla="*/ 129452 w 128205"/>
                <a:gd name="connsiteY1" fmla="*/ 7657 h 4477339"/>
                <a:gd name="connsiteX2" fmla="*/ 129452 w 128205"/>
                <a:gd name="connsiteY2" fmla="*/ 4473656 h 4477339"/>
                <a:gd name="connsiteX3" fmla="*/ 7657 w 128205"/>
                <a:gd name="connsiteY3" fmla="*/ 4473656 h 4477339"/>
              </a:gdLst>
              <a:ahLst/>
              <a:cxnLst>
                <a:cxn ang="0">
                  <a:pos x="connsiteX0" y="connsiteY0"/>
                </a:cxn>
                <a:cxn ang="0">
                  <a:pos x="connsiteX1" y="connsiteY1"/>
                </a:cxn>
                <a:cxn ang="0">
                  <a:pos x="connsiteX2" y="connsiteY2"/>
                </a:cxn>
                <a:cxn ang="0">
                  <a:pos x="connsiteX3" y="connsiteY3"/>
                </a:cxn>
              </a:cxnLst>
              <a:rect l="l" t="t" r="r" b="b"/>
              <a:pathLst>
                <a:path w="128205" h="4477339">
                  <a:moveTo>
                    <a:pt x="7657" y="7657"/>
                  </a:moveTo>
                  <a:lnTo>
                    <a:pt x="129452" y="7657"/>
                  </a:lnTo>
                  <a:lnTo>
                    <a:pt x="129452" y="4473656"/>
                  </a:lnTo>
                  <a:lnTo>
                    <a:pt x="7657" y="4473656"/>
                  </a:lnTo>
                  <a:close/>
                </a:path>
              </a:pathLst>
            </a:custGeom>
            <a:solidFill>
              <a:srgbClr val="4887C3"/>
            </a:solidFill>
            <a:ln w="986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60845B7E-C844-47FC-8E88-4DF577C494EB}"/>
                </a:ext>
              </a:extLst>
            </p:cNvPr>
            <p:cNvSpPr/>
            <p:nvPr/>
          </p:nvSpPr>
          <p:spPr>
            <a:xfrm>
              <a:off x="14706053" y="2803439"/>
              <a:ext cx="720008" cy="720008"/>
            </a:xfrm>
            <a:custGeom>
              <a:avLst/>
              <a:gdLst>
                <a:gd name="connsiteX0" fmla="*/ 479644 w 719924"/>
                <a:gd name="connsiteY0" fmla="*/ 26939 h 719924"/>
                <a:gd name="connsiteX1" fmla="*/ 701637 w 719924"/>
                <a:gd name="connsiteY1" fmla="*/ 479604 h 719924"/>
                <a:gd name="connsiteX2" fmla="*/ 248873 w 719924"/>
                <a:gd name="connsiteY2" fmla="*/ 701597 h 719924"/>
                <a:gd name="connsiteX3" fmla="*/ 26978 w 719924"/>
                <a:gd name="connsiteY3" fmla="*/ 248932 h 719924"/>
                <a:gd name="connsiteX4" fmla="*/ 479644 w 719924"/>
                <a:gd name="connsiteY4" fmla="*/ 26939 h 719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924" h="719924">
                  <a:moveTo>
                    <a:pt x="479644" y="26939"/>
                  </a:moveTo>
                  <a:cubicBezTo>
                    <a:pt x="665937" y="90648"/>
                    <a:pt x="765345" y="293311"/>
                    <a:pt x="701637" y="479604"/>
                  </a:cubicBezTo>
                  <a:cubicBezTo>
                    <a:pt x="637929" y="665897"/>
                    <a:pt x="435265" y="765306"/>
                    <a:pt x="248873" y="701597"/>
                  </a:cubicBezTo>
                  <a:cubicBezTo>
                    <a:pt x="62580" y="637889"/>
                    <a:pt x="-36828" y="435225"/>
                    <a:pt x="26978" y="248932"/>
                  </a:cubicBezTo>
                  <a:cubicBezTo>
                    <a:pt x="90688" y="62541"/>
                    <a:pt x="293351" y="-36769"/>
                    <a:pt x="479644" y="26939"/>
                  </a:cubicBezTo>
                </a:path>
              </a:pathLst>
            </a:custGeom>
            <a:solidFill>
              <a:schemeClr val="accent4"/>
            </a:solidFill>
            <a:ln w="986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67BEF9A9-B651-497F-AACA-DD47088C8F96}"/>
                </a:ext>
              </a:extLst>
            </p:cNvPr>
            <p:cNvSpPr/>
            <p:nvPr/>
          </p:nvSpPr>
          <p:spPr>
            <a:xfrm>
              <a:off x="14999678" y="2941483"/>
              <a:ext cx="216989" cy="216989"/>
            </a:xfrm>
            <a:custGeom>
              <a:avLst/>
              <a:gdLst>
                <a:gd name="connsiteX0" fmla="*/ 143054 w 216963"/>
                <a:gd name="connsiteY0" fmla="*/ 13172 h 216963"/>
                <a:gd name="connsiteX1" fmla="*/ 206762 w 216963"/>
                <a:gd name="connsiteY1" fmla="*/ 143054 h 216963"/>
                <a:gd name="connsiteX2" fmla="*/ 76881 w 216963"/>
                <a:gd name="connsiteY2" fmla="*/ 206762 h 216963"/>
                <a:gd name="connsiteX3" fmla="*/ 13172 w 216963"/>
                <a:gd name="connsiteY3" fmla="*/ 76880 h 216963"/>
                <a:gd name="connsiteX4" fmla="*/ 143054 w 216963"/>
                <a:gd name="connsiteY4" fmla="*/ 13172 h 216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63" h="216963">
                  <a:moveTo>
                    <a:pt x="143054" y="13172"/>
                  </a:moveTo>
                  <a:cubicBezTo>
                    <a:pt x="196507" y="31416"/>
                    <a:pt x="225007" y="89602"/>
                    <a:pt x="206762" y="143054"/>
                  </a:cubicBezTo>
                  <a:cubicBezTo>
                    <a:pt x="188518" y="196506"/>
                    <a:pt x="130332" y="225007"/>
                    <a:pt x="76881" y="206762"/>
                  </a:cubicBezTo>
                  <a:cubicBezTo>
                    <a:pt x="23428" y="188518"/>
                    <a:pt x="-5073" y="130332"/>
                    <a:pt x="13172" y="76880"/>
                  </a:cubicBezTo>
                  <a:cubicBezTo>
                    <a:pt x="31515" y="23428"/>
                    <a:pt x="89701" y="-5073"/>
                    <a:pt x="143054" y="13172"/>
                  </a:cubicBezTo>
                </a:path>
              </a:pathLst>
            </a:custGeom>
            <a:solidFill>
              <a:srgbClr val="FFFFFF"/>
            </a:solidFill>
            <a:ln w="986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A1B320D1-5FF9-4095-9ABD-B59C5425AF6E}"/>
                </a:ext>
              </a:extLst>
            </p:cNvPr>
            <p:cNvSpPr/>
            <p:nvPr/>
          </p:nvSpPr>
          <p:spPr>
            <a:xfrm>
              <a:off x="14830059" y="3134481"/>
              <a:ext cx="404388" cy="256442"/>
            </a:xfrm>
            <a:custGeom>
              <a:avLst/>
              <a:gdLst>
                <a:gd name="connsiteX0" fmla="*/ 123107 w 404341"/>
                <a:gd name="connsiteY0" fmla="*/ 12307 h 256411"/>
                <a:gd name="connsiteX1" fmla="*/ 345001 w 404341"/>
                <a:gd name="connsiteY1" fmla="*/ 88244 h 256411"/>
                <a:gd name="connsiteX2" fmla="*/ 399341 w 404341"/>
                <a:gd name="connsiteY2" fmla="*/ 199093 h 256411"/>
                <a:gd name="connsiteX3" fmla="*/ 399341 w 404341"/>
                <a:gd name="connsiteY3" fmla="*/ 199093 h 256411"/>
                <a:gd name="connsiteX4" fmla="*/ 288491 w 404341"/>
                <a:gd name="connsiteY4" fmla="*/ 253432 h 256411"/>
                <a:gd name="connsiteX5" fmla="*/ 66695 w 404341"/>
                <a:gd name="connsiteY5" fmla="*/ 177594 h 256411"/>
                <a:gd name="connsiteX6" fmla="*/ 12356 w 404341"/>
                <a:gd name="connsiteY6" fmla="*/ 66745 h 256411"/>
                <a:gd name="connsiteX7" fmla="*/ 12356 w 404341"/>
                <a:gd name="connsiteY7" fmla="*/ 66745 h 256411"/>
                <a:gd name="connsiteX8" fmla="*/ 123107 w 404341"/>
                <a:gd name="connsiteY8" fmla="*/ 12307 h 25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341" h="256411">
                  <a:moveTo>
                    <a:pt x="123107" y="12307"/>
                  </a:moveTo>
                  <a:lnTo>
                    <a:pt x="345001" y="88244"/>
                  </a:lnTo>
                  <a:cubicBezTo>
                    <a:pt x="390465" y="103826"/>
                    <a:pt x="414922" y="153728"/>
                    <a:pt x="399341" y="199093"/>
                  </a:cubicBezTo>
                  <a:lnTo>
                    <a:pt x="399341" y="199093"/>
                  </a:lnTo>
                  <a:cubicBezTo>
                    <a:pt x="383758" y="244556"/>
                    <a:pt x="333956" y="269014"/>
                    <a:pt x="288491" y="253432"/>
                  </a:cubicBezTo>
                  <a:lnTo>
                    <a:pt x="66695" y="177594"/>
                  </a:lnTo>
                  <a:cubicBezTo>
                    <a:pt x="21232" y="162012"/>
                    <a:pt x="-3226" y="112110"/>
                    <a:pt x="12356" y="66745"/>
                  </a:cubicBezTo>
                  <a:lnTo>
                    <a:pt x="12356" y="66745"/>
                  </a:lnTo>
                  <a:cubicBezTo>
                    <a:pt x="27741" y="21281"/>
                    <a:pt x="77643" y="-3176"/>
                    <a:pt x="123107" y="12307"/>
                  </a:cubicBezTo>
                </a:path>
              </a:pathLst>
            </a:custGeom>
            <a:solidFill>
              <a:srgbClr val="FFFFFF"/>
            </a:solidFill>
            <a:ln w="986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3E809441-4885-492B-9A05-DF9ACF1EFEFE}"/>
                </a:ext>
              </a:extLst>
            </p:cNvPr>
            <p:cNvSpPr/>
            <p:nvPr/>
          </p:nvSpPr>
          <p:spPr>
            <a:xfrm>
              <a:off x="17750099" y="3757154"/>
              <a:ext cx="670693" cy="670693"/>
            </a:xfrm>
            <a:custGeom>
              <a:avLst/>
              <a:gdLst>
                <a:gd name="connsiteX0" fmla="*/ 182412 w 670614"/>
                <a:gd name="connsiteY0" fmla="*/ 45923 h 670614"/>
                <a:gd name="connsiteX1" fmla="*/ 626399 w 670614"/>
                <a:gd name="connsiteY1" fmla="*/ 182412 h 670614"/>
                <a:gd name="connsiteX2" fmla="*/ 489909 w 670614"/>
                <a:gd name="connsiteY2" fmla="*/ 626399 h 670614"/>
                <a:gd name="connsiteX3" fmla="*/ 45923 w 670614"/>
                <a:gd name="connsiteY3" fmla="*/ 489909 h 670614"/>
                <a:gd name="connsiteX4" fmla="*/ 182412 w 670614"/>
                <a:gd name="connsiteY4" fmla="*/ 45923 h 67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4" h="670614">
                  <a:moveTo>
                    <a:pt x="182412" y="45923"/>
                  </a:moveTo>
                  <a:cubicBezTo>
                    <a:pt x="342669" y="-38989"/>
                    <a:pt x="541487" y="22155"/>
                    <a:pt x="626399" y="182412"/>
                  </a:cubicBezTo>
                  <a:cubicBezTo>
                    <a:pt x="711310" y="342670"/>
                    <a:pt x="650166" y="541487"/>
                    <a:pt x="489909" y="626399"/>
                  </a:cubicBezTo>
                  <a:cubicBezTo>
                    <a:pt x="329652" y="711311"/>
                    <a:pt x="130834" y="650166"/>
                    <a:pt x="45923" y="489909"/>
                  </a:cubicBezTo>
                  <a:cubicBezTo>
                    <a:pt x="-38989" y="329553"/>
                    <a:pt x="22155" y="130834"/>
                    <a:pt x="182412" y="45923"/>
                  </a:cubicBezTo>
                </a:path>
              </a:pathLst>
            </a:custGeom>
            <a:solidFill>
              <a:schemeClr val="accent1"/>
            </a:solidFill>
            <a:ln w="986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0790EB84-D7AB-47EA-B236-998D435F5D9C}"/>
                </a:ext>
              </a:extLst>
            </p:cNvPr>
            <p:cNvSpPr/>
            <p:nvPr/>
          </p:nvSpPr>
          <p:spPr>
            <a:xfrm>
              <a:off x="17931126" y="3891661"/>
              <a:ext cx="197263" cy="197263"/>
            </a:xfrm>
            <a:custGeom>
              <a:avLst/>
              <a:gdLst>
                <a:gd name="connsiteX0" fmla="*/ 57817 w 197239"/>
                <a:gd name="connsiteY0" fmla="*/ 18632 h 197239"/>
                <a:gd name="connsiteX1" fmla="*/ 185135 w 197239"/>
                <a:gd name="connsiteY1" fmla="*/ 57784 h 197239"/>
                <a:gd name="connsiteX2" fmla="*/ 145983 w 197239"/>
                <a:gd name="connsiteY2" fmla="*/ 185201 h 197239"/>
                <a:gd name="connsiteX3" fmla="*/ 18566 w 197239"/>
                <a:gd name="connsiteY3" fmla="*/ 146049 h 197239"/>
                <a:gd name="connsiteX4" fmla="*/ 57817 w 197239"/>
                <a:gd name="connsiteY4" fmla="*/ 18632 h 19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239" h="197239">
                  <a:moveTo>
                    <a:pt x="57817" y="18632"/>
                  </a:moveTo>
                  <a:cubicBezTo>
                    <a:pt x="103774" y="-5727"/>
                    <a:pt x="160875" y="11827"/>
                    <a:pt x="185135" y="57784"/>
                  </a:cubicBezTo>
                  <a:cubicBezTo>
                    <a:pt x="209494" y="103741"/>
                    <a:pt x="191940" y="160841"/>
                    <a:pt x="145983" y="185201"/>
                  </a:cubicBezTo>
                  <a:cubicBezTo>
                    <a:pt x="100026" y="209560"/>
                    <a:pt x="42925" y="192005"/>
                    <a:pt x="18566" y="146049"/>
                  </a:cubicBezTo>
                  <a:cubicBezTo>
                    <a:pt x="-5694" y="100092"/>
                    <a:pt x="11861" y="42991"/>
                    <a:pt x="57817" y="18632"/>
                  </a:cubicBezTo>
                </a:path>
              </a:pathLst>
            </a:custGeom>
            <a:solidFill>
              <a:srgbClr val="FFFFFF"/>
            </a:solidFill>
            <a:ln w="986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41DC8E80-48F0-4043-8A72-6E12A5DE181E}"/>
                </a:ext>
              </a:extLst>
            </p:cNvPr>
            <p:cNvSpPr/>
            <p:nvPr/>
          </p:nvSpPr>
          <p:spPr>
            <a:xfrm>
              <a:off x="17947967" y="4040794"/>
              <a:ext cx="364935" cy="276167"/>
            </a:xfrm>
            <a:custGeom>
              <a:avLst/>
              <a:gdLst>
                <a:gd name="connsiteX0" fmla="*/ 50447 w 364893"/>
                <a:gd name="connsiteY0" fmla="*/ 118037 h 276135"/>
                <a:gd name="connsiteX1" fmla="*/ 241375 w 364893"/>
                <a:gd name="connsiteY1" fmla="*/ 16952 h 276135"/>
                <a:gd name="connsiteX2" fmla="*/ 350153 w 364893"/>
                <a:gd name="connsiteY2" fmla="*/ 50384 h 276135"/>
                <a:gd name="connsiteX3" fmla="*/ 350153 w 364893"/>
                <a:gd name="connsiteY3" fmla="*/ 50384 h 276135"/>
                <a:gd name="connsiteX4" fmla="*/ 316720 w 364893"/>
                <a:gd name="connsiteY4" fmla="*/ 159162 h 276135"/>
                <a:gd name="connsiteX5" fmla="*/ 125793 w 364893"/>
                <a:gd name="connsiteY5" fmla="*/ 260247 h 276135"/>
                <a:gd name="connsiteX6" fmla="*/ 17015 w 364893"/>
                <a:gd name="connsiteY6" fmla="*/ 226815 h 276135"/>
                <a:gd name="connsiteX7" fmla="*/ 17015 w 364893"/>
                <a:gd name="connsiteY7" fmla="*/ 226815 h 276135"/>
                <a:gd name="connsiteX8" fmla="*/ 50447 w 364893"/>
                <a:gd name="connsiteY8" fmla="*/ 118037 h 27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893" h="276135">
                  <a:moveTo>
                    <a:pt x="50447" y="118037"/>
                  </a:moveTo>
                  <a:lnTo>
                    <a:pt x="241375" y="16952"/>
                  </a:lnTo>
                  <a:cubicBezTo>
                    <a:pt x="280428" y="-3758"/>
                    <a:pt x="329442" y="11331"/>
                    <a:pt x="350153" y="50384"/>
                  </a:cubicBezTo>
                  <a:lnTo>
                    <a:pt x="350153" y="50384"/>
                  </a:lnTo>
                  <a:cubicBezTo>
                    <a:pt x="370863" y="89437"/>
                    <a:pt x="355872" y="138451"/>
                    <a:pt x="316720" y="159162"/>
                  </a:cubicBezTo>
                  <a:lnTo>
                    <a:pt x="125793" y="260247"/>
                  </a:lnTo>
                  <a:cubicBezTo>
                    <a:pt x="86738" y="280957"/>
                    <a:pt x="37725" y="265868"/>
                    <a:pt x="17015" y="226815"/>
                  </a:cubicBezTo>
                  <a:lnTo>
                    <a:pt x="17015" y="226815"/>
                  </a:lnTo>
                  <a:cubicBezTo>
                    <a:pt x="-3794" y="187663"/>
                    <a:pt x="11294" y="138747"/>
                    <a:pt x="50447" y="118037"/>
                  </a:cubicBezTo>
                </a:path>
              </a:pathLst>
            </a:custGeom>
            <a:solidFill>
              <a:srgbClr val="FFFFFF"/>
            </a:solidFill>
            <a:ln w="986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4C33652-EB69-44C8-B43C-9A3219A17543}"/>
                </a:ext>
              </a:extLst>
            </p:cNvPr>
            <p:cNvSpPr/>
            <p:nvPr/>
          </p:nvSpPr>
          <p:spPr>
            <a:xfrm>
              <a:off x="12275433" y="2975263"/>
              <a:ext cx="779187" cy="779187"/>
            </a:xfrm>
            <a:custGeom>
              <a:avLst/>
              <a:gdLst>
                <a:gd name="connsiteX0" fmla="*/ 211843 w 779096"/>
                <a:gd name="connsiteY0" fmla="*/ 52375 h 779096"/>
                <a:gd name="connsiteX1" fmla="*/ 730583 w 779096"/>
                <a:gd name="connsiteY1" fmla="*/ 211843 h 779096"/>
                <a:gd name="connsiteX2" fmla="*/ 571115 w 779096"/>
                <a:gd name="connsiteY2" fmla="*/ 730584 h 779096"/>
                <a:gd name="connsiteX3" fmla="*/ 52375 w 779096"/>
                <a:gd name="connsiteY3" fmla="*/ 571115 h 779096"/>
                <a:gd name="connsiteX4" fmla="*/ 211843 w 779096"/>
                <a:gd name="connsiteY4" fmla="*/ 52375 h 779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096" h="779096">
                  <a:moveTo>
                    <a:pt x="211843" y="52375"/>
                  </a:moveTo>
                  <a:cubicBezTo>
                    <a:pt x="399122" y="-46836"/>
                    <a:pt x="631371" y="24564"/>
                    <a:pt x="730583" y="211843"/>
                  </a:cubicBezTo>
                  <a:cubicBezTo>
                    <a:pt x="829794" y="399122"/>
                    <a:pt x="758394" y="631372"/>
                    <a:pt x="571115" y="730584"/>
                  </a:cubicBezTo>
                  <a:cubicBezTo>
                    <a:pt x="383836" y="829795"/>
                    <a:pt x="151587" y="758394"/>
                    <a:pt x="52375" y="571115"/>
                  </a:cubicBezTo>
                  <a:cubicBezTo>
                    <a:pt x="-46836" y="383836"/>
                    <a:pt x="24564" y="151587"/>
                    <a:pt x="211843" y="52375"/>
                  </a:cubicBezTo>
                </a:path>
              </a:pathLst>
            </a:custGeom>
            <a:solidFill>
              <a:schemeClr val="accent2"/>
            </a:solidFill>
            <a:ln w="986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4CAAAA2C-0660-4436-8ECC-E897D37AACD3}"/>
                </a:ext>
              </a:extLst>
            </p:cNvPr>
            <p:cNvSpPr/>
            <p:nvPr/>
          </p:nvSpPr>
          <p:spPr>
            <a:xfrm>
              <a:off x="12486957" y="3132398"/>
              <a:ext cx="226852" cy="226852"/>
            </a:xfrm>
            <a:custGeom>
              <a:avLst/>
              <a:gdLst>
                <a:gd name="connsiteX0" fmla="*/ 66221 w 226825"/>
                <a:gd name="connsiteY0" fmla="*/ 20505 h 226825"/>
                <a:gd name="connsiteX1" fmla="*/ 215039 w 226825"/>
                <a:gd name="connsiteY1" fmla="*/ 66264 h 226825"/>
                <a:gd name="connsiteX2" fmla="*/ 169279 w 226825"/>
                <a:gd name="connsiteY2" fmla="*/ 215082 h 226825"/>
                <a:gd name="connsiteX3" fmla="*/ 20461 w 226825"/>
                <a:gd name="connsiteY3" fmla="*/ 169322 h 226825"/>
                <a:gd name="connsiteX4" fmla="*/ 66221 w 226825"/>
                <a:gd name="connsiteY4" fmla="*/ 20505 h 226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 h="226825">
                  <a:moveTo>
                    <a:pt x="66221" y="20505"/>
                  </a:moveTo>
                  <a:cubicBezTo>
                    <a:pt x="119969" y="-7997"/>
                    <a:pt x="186538" y="12516"/>
                    <a:pt x="215039" y="66264"/>
                  </a:cubicBezTo>
                  <a:cubicBezTo>
                    <a:pt x="243539" y="120012"/>
                    <a:pt x="223026" y="186580"/>
                    <a:pt x="169279" y="215082"/>
                  </a:cubicBezTo>
                  <a:cubicBezTo>
                    <a:pt x="115531" y="243583"/>
                    <a:pt x="48962" y="223070"/>
                    <a:pt x="20461" y="169322"/>
                  </a:cubicBezTo>
                  <a:cubicBezTo>
                    <a:pt x="-7942" y="115673"/>
                    <a:pt x="12473" y="49006"/>
                    <a:pt x="66221" y="20505"/>
                  </a:cubicBezTo>
                </a:path>
              </a:pathLst>
            </a:custGeom>
            <a:solidFill>
              <a:srgbClr val="FFFFFF"/>
            </a:solidFill>
            <a:ln w="986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43A51064-78B9-438A-8CB3-CDF611F3B42B}"/>
                </a:ext>
              </a:extLst>
            </p:cNvPr>
            <p:cNvSpPr/>
            <p:nvPr/>
          </p:nvSpPr>
          <p:spPr>
            <a:xfrm>
              <a:off x="12506565" y="3306604"/>
              <a:ext cx="424114" cy="315620"/>
            </a:xfrm>
            <a:custGeom>
              <a:avLst/>
              <a:gdLst>
                <a:gd name="connsiteX0" fmla="*/ 57562 w 424065"/>
                <a:gd name="connsiteY0" fmla="*/ 136656 h 315583"/>
                <a:gd name="connsiteX1" fmla="*/ 280543 w 424065"/>
                <a:gd name="connsiteY1" fmla="*/ 18509 h 315583"/>
                <a:gd name="connsiteX2" fmla="*/ 407564 w 424065"/>
                <a:gd name="connsiteY2" fmla="*/ 57563 h 315583"/>
                <a:gd name="connsiteX3" fmla="*/ 407564 w 424065"/>
                <a:gd name="connsiteY3" fmla="*/ 57563 h 315583"/>
                <a:gd name="connsiteX4" fmla="*/ 368511 w 424065"/>
                <a:gd name="connsiteY4" fmla="*/ 184585 h 315583"/>
                <a:gd name="connsiteX5" fmla="*/ 145531 w 424065"/>
                <a:gd name="connsiteY5" fmla="*/ 302731 h 315583"/>
                <a:gd name="connsiteX6" fmla="*/ 18509 w 424065"/>
                <a:gd name="connsiteY6" fmla="*/ 263678 h 315583"/>
                <a:gd name="connsiteX7" fmla="*/ 18509 w 424065"/>
                <a:gd name="connsiteY7" fmla="*/ 263678 h 315583"/>
                <a:gd name="connsiteX8" fmla="*/ 57562 w 424065"/>
                <a:gd name="connsiteY8" fmla="*/ 136656 h 31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065" h="315583">
                  <a:moveTo>
                    <a:pt x="57562" y="136656"/>
                  </a:moveTo>
                  <a:lnTo>
                    <a:pt x="280543" y="18509"/>
                  </a:lnTo>
                  <a:cubicBezTo>
                    <a:pt x="326202" y="-5653"/>
                    <a:pt x="383402" y="11902"/>
                    <a:pt x="407564" y="57563"/>
                  </a:cubicBezTo>
                  <a:lnTo>
                    <a:pt x="407564" y="57563"/>
                  </a:lnTo>
                  <a:cubicBezTo>
                    <a:pt x="431825" y="103223"/>
                    <a:pt x="414172" y="160423"/>
                    <a:pt x="368511" y="184585"/>
                  </a:cubicBezTo>
                  <a:lnTo>
                    <a:pt x="145531" y="302731"/>
                  </a:lnTo>
                  <a:cubicBezTo>
                    <a:pt x="99870" y="326893"/>
                    <a:pt x="42670" y="309339"/>
                    <a:pt x="18509" y="263678"/>
                  </a:cubicBezTo>
                  <a:lnTo>
                    <a:pt x="18509" y="263678"/>
                  </a:lnTo>
                  <a:cubicBezTo>
                    <a:pt x="-5652" y="218017"/>
                    <a:pt x="11901" y="160818"/>
                    <a:pt x="57562" y="136656"/>
                  </a:cubicBezTo>
                </a:path>
              </a:pathLst>
            </a:custGeom>
            <a:solidFill>
              <a:srgbClr val="FFFFFF"/>
            </a:solidFill>
            <a:ln w="986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8082B47-C133-445D-A80A-08F6F1EEB042}"/>
                </a:ext>
              </a:extLst>
            </p:cNvPr>
            <p:cNvSpPr/>
            <p:nvPr/>
          </p:nvSpPr>
          <p:spPr>
            <a:xfrm>
              <a:off x="18008416" y="13059757"/>
              <a:ext cx="1518921" cy="207126"/>
            </a:xfrm>
            <a:custGeom>
              <a:avLst/>
              <a:gdLst>
                <a:gd name="connsiteX0" fmla="*/ 7657 w 1518745"/>
                <a:gd name="connsiteY0" fmla="*/ 7657 h 207101"/>
                <a:gd name="connsiteX1" fmla="*/ 1514863 w 1518745"/>
                <a:gd name="connsiteY1" fmla="*/ 7657 h 207101"/>
                <a:gd name="connsiteX2" fmla="*/ 1514863 w 1518745"/>
                <a:gd name="connsiteY2" fmla="*/ 200951 h 207101"/>
                <a:gd name="connsiteX3" fmla="*/ 7657 w 1518745"/>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7" y="7657"/>
                  </a:moveTo>
                  <a:lnTo>
                    <a:pt x="1514863" y="7657"/>
                  </a:lnTo>
                  <a:lnTo>
                    <a:pt x="1514863" y="200951"/>
                  </a:lnTo>
                  <a:lnTo>
                    <a:pt x="7657" y="200951"/>
                  </a:lnTo>
                  <a:close/>
                </a:path>
              </a:pathLst>
            </a:custGeom>
            <a:solidFill>
              <a:srgbClr val="FDA600"/>
            </a:solidFill>
            <a:ln w="986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7D88954B-3CC1-4692-95EF-7B7739C29DAA}"/>
                </a:ext>
              </a:extLst>
            </p:cNvPr>
            <p:cNvSpPr/>
            <p:nvPr/>
          </p:nvSpPr>
          <p:spPr>
            <a:xfrm>
              <a:off x="19324748" y="13059757"/>
              <a:ext cx="197263" cy="207126"/>
            </a:xfrm>
            <a:custGeom>
              <a:avLst/>
              <a:gdLst>
                <a:gd name="connsiteX0" fmla="*/ 7657 w 197239"/>
                <a:gd name="connsiteY0" fmla="*/ 7657 h 207101"/>
                <a:gd name="connsiteX1" fmla="*/ 198684 w 197239"/>
                <a:gd name="connsiteY1" fmla="*/ 7657 h 207101"/>
                <a:gd name="connsiteX2" fmla="*/ 198684 w 197239"/>
                <a:gd name="connsiteY2" fmla="*/ 200951 h 207101"/>
                <a:gd name="connsiteX3" fmla="*/ 7657 w 197239"/>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1"/>
                  </a:lnTo>
                  <a:lnTo>
                    <a:pt x="7657" y="200951"/>
                  </a:lnTo>
                  <a:close/>
                </a:path>
              </a:pathLst>
            </a:custGeom>
            <a:solidFill>
              <a:srgbClr val="FDA600"/>
            </a:solidFill>
            <a:ln w="986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8DAFBF70-FA29-42FF-8C34-B6E517E78129}"/>
                </a:ext>
              </a:extLst>
            </p:cNvPr>
            <p:cNvSpPr/>
            <p:nvPr/>
          </p:nvSpPr>
          <p:spPr>
            <a:xfrm>
              <a:off x="19131529" y="13059757"/>
              <a:ext cx="207126" cy="207126"/>
            </a:xfrm>
            <a:custGeom>
              <a:avLst/>
              <a:gdLst>
                <a:gd name="connsiteX0" fmla="*/ 7656 w 207101"/>
                <a:gd name="connsiteY0" fmla="*/ 7657 h 207101"/>
                <a:gd name="connsiteX1" fmla="*/ 200951 w 207101"/>
                <a:gd name="connsiteY1" fmla="*/ 7657 h 207101"/>
                <a:gd name="connsiteX2" fmla="*/ 200951 w 207101"/>
                <a:gd name="connsiteY2" fmla="*/ 200951 h 207101"/>
                <a:gd name="connsiteX3" fmla="*/ 7656 w 20710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6" y="7657"/>
                  </a:moveTo>
                  <a:lnTo>
                    <a:pt x="200951" y="7657"/>
                  </a:lnTo>
                  <a:lnTo>
                    <a:pt x="200951" y="200951"/>
                  </a:lnTo>
                  <a:lnTo>
                    <a:pt x="7656" y="200951"/>
                  </a:lnTo>
                  <a:close/>
                </a:path>
              </a:pathLst>
            </a:custGeom>
            <a:solidFill>
              <a:srgbClr val="FFD115"/>
            </a:solidFill>
            <a:ln w="986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E37E3BC-B8D5-451F-83FE-E48F1D0EB86F}"/>
                </a:ext>
              </a:extLst>
            </p:cNvPr>
            <p:cNvSpPr/>
            <p:nvPr/>
          </p:nvSpPr>
          <p:spPr>
            <a:xfrm>
              <a:off x="18436476" y="13059757"/>
              <a:ext cx="710145" cy="207126"/>
            </a:xfrm>
            <a:custGeom>
              <a:avLst/>
              <a:gdLst>
                <a:gd name="connsiteX0" fmla="*/ 7657 w 710062"/>
                <a:gd name="connsiteY0" fmla="*/ 7657 h 207101"/>
                <a:gd name="connsiteX1" fmla="*/ 702630 w 710062"/>
                <a:gd name="connsiteY1" fmla="*/ 7657 h 207101"/>
                <a:gd name="connsiteX2" fmla="*/ 702630 w 710062"/>
                <a:gd name="connsiteY2" fmla="*/ 200951 h 207101"/>
                <a:gd name="connsiteX3" fmla="*/ 7657 w 710062"/>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630" y="7657"/>
                  </a:lnTo>
                  <a:lnTo>
                    <a:pt x="702630" y="200951"/>
                  </a:lnTo>
                  <a:lnTo>
                    <a:pt x="7657" y="200951"/>
                  </a:lnTo>
                  <a:close/>
                </a:path>
              </a:pathLst>
            </a:custGeom>
            <a:solidFill>
              <a:srgbClr val="FCA700"/>
            </a:solidFill>
            <a:ln w="986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A107CFEF-5A8F-4A3D-9BEE-09D0DC0A433D}"/>
                </a:ext>
              </a:extLst>
            </p:cNvPr>
            <p:cNvSpPr/>
            <p:nvPr/>
          </p:nvSpPr>
          <p:spPr>
            <a:xfrm>
              <a:off x="18144231" y="13059757"/>
              <a:ext cx="305756" cy="207126"/>
            </a:xfrm>
            <a:custGeom>
              <a:avLst/>
              <a:gdLst>
                <a:gd name="connsiteX0" fmla="*/ 7657 w 305721"/>
                <a:gd name="connsiteY0" fmla="*/ 7657 h 207101"/>
                <a:gd name="connsiteX1" fmla="*/ 299867 w 305721"/>
                <a:gd name="connsiteY1" fmla="*/ 7657 h 207101"/>
                <a:gd name="connsiteX2" fmla="*/ 299867 w 305721"/>
                <a:gd name="connsiteY2" fmla="*/ 200951 h 207101"/>
                <a:gd name="connsiteX3" fmla="*/ 7657 w 30572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7" y="7657"/>
                  </a:lnTo>
                  <a:lnTo>
                    <a:pt x="299867" y="200951"/>
                  </a:lnTo>
                  <a:lnTo>
                    <a:pt x="7657" y="200951"/>
                  </a:lnTo>
                  <a:close/>
                </a:path>
              </a:pathLst>
            </a:custGeom>
            <a:solidFill>
              <a:srgbClr val="EC830E"/>
            </a:solidFill>
            <a:ln w="986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212AC675-8971-48AE-B935-38B47EAD9693}"/>
                </a:ext>
              </a:extLst>
            </p:cNvPr>
            <p:cNvSpPr/>
            <p:nvPr/>
          </p:nvSpPr>
          <p:spPr>
            <a:xfrm>
              <a:off x="18297504" y="12847995"/>
              <a:ext cx="1518921" cy="207126"/>
            </a:xfrm>
            <a:custGeom>
              <a:avLst/>
              <a:gdLst>
                <a:gd name="connsiteX0" fmla="*/ 7657 w 1518745"/>
                <a:gd name="connsiteY0" fmla="*/ 7657 h 207101"/>
                <a:gd name="connsiteX1" fmla="*/ 1514863 w 1518745"/>
                <a:gd name="connsiteY1" fmla="*/ 7657 h 207101"/>
                <a:gd name="connsiteX2" fmla="*/ 1514863 w 1518745"/>
                <a:gd name="connsiteY2" fmla="*/ 200952 h 207101"/>
                <a:gd name="connsiteX3" fmla="*/ 7657 w 1518745"/>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7" y="7657"/>
                  </a:moveTo>
                  <a:lnTo>
                    <a:pt x="1514863" y="7657"/>
                  </a:lnTo>
                  <a:lnTo>
                    <a:pt x="1514863" y="200952"/>
                  </a:lnTo>
                  <a:lnTo>
                    <a:pt x="7657" y="200952"/>
                  </a:lnTo>
                  <a:close/>
                </a:path>
              </a:pathLst>
            </a:custGeom>
            <a:solidFill>
              <a:srgbClr val="FDA600"/>
            </a:solidFill>
            <a:ln w="986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7B94455F-E813-4186-ADFB-68979B9C35CF}"/>
                </a:ext>
              </a:extLst>
            </p:cNvPr>
            <p:cNvSpPr/>
            <p:nvPr/>
          </p:nvSpPr>
          <p:spPr>
            <a:xfrm>
              <a:off x="19613836" y="12847995"/>
              <a:ext cx="197263" cy="207126"/>
            </a:xfrm>
            <a:custGeom>
              <a:avLst/>
              <a:gdLst>
                <a:gd name="connsiteX0" fmla="*/ 7657 w 197239"/>
                <a:gd name="connsiteY0" fmla="*/ 7657 h 207101"/>
                <a:gd name="connsiteX1" fmla="*/ 198683 w 197239"/>
                <a:gd name="connsiteY1" fmla="*/ 7657 h 207101"/>
                <a:gd name="connsiteX2" fmla="*/ 198683 w 197239"/>
                <a:gd name="connsiteY2" fmla="*/ 200952 h 207101"/>
                <a:gd name="connsiteX3" fmla="*/ 7657 w 197239"/>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3" y="7657"/>
                  </a:lnTo>
                  <a:lnTo>
                    <a:pt x="198683" y="200952"/>
                  </a:lnTo>
                  <a:lnTo>
                    <a:pt x="7657" y="200952"/>
                  </a:lnTo>
                  <a:close/>
                </a:path>
              </a:pathLst>
            </a:custGeom>
            <a:solidFill>
              <a:srgbClr val="FDA600"/>
            </a:solidFill>
            <a:ln w="986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538F7DC-1448-488C-8AF4-9ABC1E496F66}"/>
                </a:ext>
              </a:extLst>
            </p:cNvPr>
            <p:cNvSpPr/>
            <p:nvPr/>
          </p:nvSpPr>
          <p:spPr>
            <a:xfrm>
              <a:off x="19420518" y="12847995"/>
              <a:ext cx="207126" cy="207126"/>
            </a:xfrm>
            <a:custGeom>
              <a:avLst/>
              <a:gdLst>
                <a:gd name="connsiteX0" fmla="*/ 7657 w 207101"/>
                <a:gd name="connsiteY0" fmla="*/ 7657 h 207101"/>
                <a:gd name="connsiteX1" fmla="*/ 200952 w 207101"/>
                <a:gd name="connsiteY1" fmla="*/ 7657 h 207101"/>
                <a:gd name="connsiteX2" fmla="*/ 200952 w 207101"/>
                <a:gd name="connsiteY2" fmla="*/ 200952 h 207101"/>
                <a:gd name="connsiteX3" fmla="*/ 7657 w 20710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2"/>
                  </a:lnTo>
                  <a:lnTo>
                    <a:pt x="7657" y="200952"/>
                  </a:lnTo>
                  <a:close/>
                </a:path>
              </a:pathLst>
            </a:custGeom>
            <a:solidFill>
              <a:srgbClr val="FFD115"/>
            </a:solidFill>
            <a:ln w="986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08324EB-F26F-4308-8696-CE73C0460B81}"/>
                </a:ext>
              </a:extLst>
            </p:cNvPr>
            <p:cNvSpPr/>
            <p:nvPr/>
          </p:nvSpPr>
          <p:spPr>
            <a:xfrm>
              <a:off x="18725564" y="12847995"/>
              <a:ext cx="710145" cy="207126"/>
            </a:xfrm>
            <a:custGeom>
              <a:avLst/>
              <a:gdLst>
                <a:gd name="connsiteX0" fmla="*/ 7657 w 710062"/>
                <a:gd name="connsiteY0" fmla="*/ 7657 h 207101"/>
                <a:gd name="connsiteX1" fmla="*/ 702532 w 710062"/>
                <a:gd name="connsiteY1" fmla="*/ 7657 h 207101"/>
                <a:gd name="connsiteX2" fmla="*/ 702532 w 710062"/>
                <a:gd name="connsiteY2" fmla="*/ 200952 h 207101"/>
                <a:gd name="connsiteX3" fmla="*/ 7657 w 710062"/>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2" y="7657"/>
                  </a:lnTo>
                  <a:lnTo>
                    <a:pt x="702532" y="200952"/>
                  </a:lnTo>
                  <a:lnTo>
                    <a:pt x="7657" y="200952"/>
                  </a:lnTo>
                  <a:close/>
                </a:path>
              </a:pathLst>
            </a:custGeom>
            <a:solidFill>
              <a:srgbClr val="FCA700"/>
            </a:solidFill>
            <a:ln w="986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A1E6D894-01D9-41BD-9E54-2F934682174A}"/>
                </a:ext>
              </a:extLst>
            </p:cNvPr>
            <p:cNvSpPr/>
            <p:nvPr/>
          </p:nvSpPr>
          <p:spPr>
            <a:xfrm>
              <a:off x="18433320" y="12847995"/>
              <a:ext cx="305756" cy="207126"/>
            </a:xfrm>
            <a:custGeom>
              <a:avLst/>
              <a:gdLst>
                <a:gd name="connsiteX0" fmla="*/ 7657 w 305721"/>
                <a:gd name="connsiteY0" fmla="*/ 7657 h 207101"/>
                <a:gd name="connsiteX1" fmla="*/ 299868 w 305721"/>
                <a:gd name="connsiteY1" fmla="*/ 7657 h 207101"/>
                <a:gd name="connsiteX2" fmla="*/ 299868 w 305721"/>
                <a:gd name="connsiteY2" fmla="*/ 200952 h 207101"/>
                <a:gd name="connsiteX3" fmla="*/ 7657 w 30572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8" y="7657"/>
                  </a:lnTo>
                  <a:lnTo>
                    <a:pt x="299868" y="200952"/>
                  </a:lnTo>
                  <a:lnTo>
                    <a:pt x="7657" y="200952"/>
                  </a:lnTo>
                  <a:close/>
                </a:path>
              </a:pathLst>
            </a:custGeom>
            <a:solidFill>
              <a:srgbClr val="EC830E"/>
            </a:solidFill>
            <a:ln w="986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9F0B2E14-1D89-416A-B096-AF4CC7C0F815}"/>
                </a:ext>
              </a:extLst>
            </p:cNvPr>
            <p:cNvSpPr/>
            <p:nvPr/>
          </p:nvSpPr>
          <p:spPr>
            <a:xfrm>
              <a:off x="18368913" y="13041313"/>
              <a:ext cx="1370974" cy="29589"/>
            </a:xfrm>
            <a:custGeom>
              <a:avLst/>
              <a:gdLst>
                <a:gd name="connsiteX0" fmla="*/ 7657 w 1370815"/>
                <a:gd name="connsiteY0" fmla="*/ 7657 h 29585"/>
                <a:gd name="connsiteX1" fmla="*/ 1369893 w 1370815"/>
                <a:gd name="connsiteY1" fmla="*/ 7657 h 29585"/>
                <a:gd name="connsiteX2" fmla="*/ 1369893 w 1370815"/>
                <a:gd name="connsiteY2" fmla="*/ 26099 h 29585"/>
                <a:gd name="connsiteX3" fmla="*/ 7657 w 1370815"/>
                <a:gd name="connsiteY3" fmla="*/ 26099 h 29585"/>
              </a:gdLst>
              <a:ahLst/>
              <a:cxnLst>
                <a:cxn ang="0">
                  <a:pos x="connsiteX0" y="connsiteY0"/>
                </a:cxn>
                <a:cxn ang="0">
                  <a:pos x="connsiteX1" y="connsiteY1"/>
                </a:cxn>
                <a:cxn ang="0">
                  <a:pos x="connsiteX2" y="connsiteY2"/>
                </a:cxn>
                <a:cxn ang="0">
                  <a:pos x="connsiteX3" y="connsiteY3"/>
                </a:cxn>
              </a:cxnLst>
              <a:rect l="l" t="t" r="r" b="b"/>
              <a:pathLst>
                <a:path w="1370815" h="29585">
                  <a:moveTo>
                    <a:pt x="7657" y="7657"/>
                  </a:moveTo>
                  <a:lnTo>
                    <a:pt x="1369893" y="7657"/>
                  </a:lnTo>
                  <a:lnTo>
                    <a:pt x="1369893" y="26099"/>
                  </a:lnTo>
                  <a:lnTo>
                    <a:pt x="7657" y="26099"/>
                  </a:lnTo>
                  <a:close/>
                </a:path>
              </a:pathLst>
            </a:custGeom>
            <a:solidFill>
              <a:srgbClr val="DF641E"/>
            </a:solidFill>
            <a:ln w="986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63D9A3B-FE44-4C0D-817D-F39FFAC90B92}"/>
                </a:ext>
              </a:extLst>
            </p:cNvPr>
            <p:cNvSpPr/>
            <p:nvPr/>
          </p:nvSpPr>
          <p:spPr>
            <a:xfrm>
              <a:off x="18032876" y="12636235"/>
              <a:ext cx="1518921" cy="207126"/>
            </a:xfrm>
            <a:custGeom>
              <a:avLst/>
              <a:gdLst>
                <a:gd name="connsiteX0" fmla="*/ 7656 w 1518745"/>
                <a:gd name="connsiteY0" fmla="*/ 7657 h 207101"/>
                <a:gd name="connsiteX1" fmla="*/ 1514863 w 1518745"/>
                <a:gd name="connsiteY1" fmla="*/ 7657 h 207101"/>
                <a:gd name="connsiteX2" fmla="*/ 1514863 w 1518745"/>
                <a:gd name="connsiteY2" fmla="*/ 200952 h 207101"/>
                <a:gd name="connsiteX3" fmla="*/ 7656 w 1518745"/>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6" y="7657"/>
                  </a:moveTo>
                  <a:lnTo>
                    <a:pt x="1514863" y="7657"/>
                  </a:lnTo>
                  <a:lnTo>
                    <a:pt x="1514863" y="200952"/>
                  </a:lnTo>
                  <a:lnTo>
                    <a:pt x="7656" y="200952"/>
                  </a:lnTo>
                  <a:close/>
                </a:path>
              </a:pathLst>
            </a:custGeom>
            <a:solidFill>
              <a:srgbClr val="FDA600"/>
            </a:solidFill>
            <a:ln w="986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22BF75A9-FAB5-45BF-A364-F80EA79EAF69}"/>
                </a:ext>
              </a:extLst>
            </p:cNvPr>
            <p:cNvSpPr/>
            <p:nvPr/>
          </p:nvSpPr>
          <p:spPr>
            <a:xfrm>
              <a:off x="19349208" y="12636235"/>
              <a:ext cx="197263" cy="207126"/>
            </a:xfrm>
            <a:custGeom>
              <a:avLst/>
              <a:gdLst>
                <a:gd name="connsiteX0" fmla="*/ 7657 w 197239"/>
                <a:gd name="connsiteY0" fmla="*/ 7657 h 207101"/>
                <a:gd name="connsiteX1" fmla="*/ 198684 w 197239"/>
                <a:gd name="connsiteY1" fmla="*/ 7657 h 207101"/>
                <a:gd name="connsiteX2" fmla="*/ 198684 w 197239"/>
                <a:gd name="connsiteY2" fmla="*/ 200952 h 207101"/>
                <a:gd name="connsiteX3" fmla="*/ 7657 w 197239"/>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2"/>
                  </a:lnTo>
                  <a:lnTo>
                    <a:pt x="7657" y="200952"/>
                  </a:lnTo>
                  <a:close/>
                </a:path>
              </a:pathLst>
            </a:custGeom>
            <a:solidFill>
              <a:srgbClr val="FDA600"/>
            </a:solidFill>
            <a:ln w="986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AA75CE84-6E74-48AC-A45B-024BAB0E89C5}"/>
                </a:ext>
              </a:extLst>
            </p:cNvPr>
            <p:cNvSpPr/>
            <p:nvPr/>
          </p:nvSpPr>
          <p:spPr>
            <a:xfrm>
              <a:off x="19155891" y="12636235"/>
              <a:ext cx="207126" cy="207126"/>
            </a:xfrm>
            <a:custGeom>
              <a:avLst/>
              <a:gdLst>
                <a:gd name="connsiteX0" fmla="*/ 7657 w 207101"/>
                <a:gd name="connsiteY0" fmla="*/ 7657 h 207101"/>
                <a:gd name="connsiteX1" fmla="*/ 200952 w 207101"/>
                <a:gd name="connsiteY1" fmla="*/ 7657 h 207101"/>
                <a:gd name="connsiteX2" fmla="*/ 200952 w 207101"/>
                <a:gd name="connsiteY2" fmla="*/ 200952 h 207101"/>
                <a:gd name="connsiteX3" fmla="*/ 7657 w 20710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2"/>
                  </a:lnTo>
                  <a:lnTo>
                    <a:pt x="7657" y="200952"/>
                  </a:lnTo>
                  <a:close/>
                </a:path>
              </a:pathLst>
            </a:custGeom>
            <a:solidFill>
              <a:srgbClr val="FFD115"/>
            </a:solidFill>
            <a:ln w="986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4039B55-8665-41D1-86F7-C1E59D4741F0}"/>
                </a:ext>
              </a:extLst>
            </p:cNvPr>
            <p:cNvSpPr/>
            <p:nvPr/>
          </p:nvSpPr>
          <p:spPr>
            <a:xfrm>
              <a:off x="18460936" y="12636235"/>
              <a:ext cx="710145" cy="207126"/>
            </a:xfrm>
            <a:custGeom>
              <a:avLst/>
              <a:gdLst>
                <a:gd name="connsiteX0" fmla="*/ 7657 w 710062"/>
                <a:gd name="connsiteY0" fmla="*/ 7657 h 207101"/>
                <a:gd name="connsiteX1" fmla="*/ 702531 w 710062"/>
                <a:gd name="connsiteY1" fmla="*/ 7657 h 207101"/>
                <a:gd name="connsiteX2" fmla="*/ 702531 w 710062"/>
                <a:gd name="connsiteY2" fmla="*/ 200952 h 207101"/>
                <a:gd name="connsiteX3" fmla="*/ 7657 w 710062"/>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1" y="7657"/>
                  </a:lnTo>
                  <a:lnTo>
                    <a:pt x="702531" y="200952"/>
                  </a:lnTo>
                  <a:lnTo>
                    <a:pt x="7657" y="200952"/>
                  </a:lnTo>
                  <a:close/>
                </a:path>
              </a:pathLst>
            </a:custGeom>
            <a:solidFill>
              <a:srgbClr val="FCA700"/>
            </a:solidFill>
            <a:ln w="986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02D8D96A-A7C5-48CB-B7D4-F5A2F048EB64}"/>
                </a:ext>
              </a:extLst>
            </p:cNvPr>
            <p:cNvSpPr/>
            <p:nvPr/>
          </p:nvSpPr>
          <p:spPr>
            <a:xfrm>
              <a:off x="18168593" y="12636235"/>
              <a:ext cx="305756" cy="207126"/>
            </a:xfrm>
            <a:custGeom>
              <a:avLst/>
              <a:gdLst>
                <a:gd name="connsiteX0" fmla="*/ 7656 w 305721"/>
                <a:gd name="connsiteY0" fmla="*/ 7657 h 207101"/>
                <a:gd name="connsiteX1" fmla="*/ 299867 w 305721"/>
                <a:gd name="connsiteY1" fmla="*/ 7657 h 207101"/>
                <a:gd name="connsiteX2" fmla="*/ 299867 w 305721"/>
                <a:gd name="connsiteY2" fmla="*/ 200952 h 207101"/>
                <a:gd name="connsiteX3" fmla="*/ 7656 w 30572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6" y="7657"/>
                  </a:moveTo>
                  <a:lnTo>
                    <a:pt x="299867" y="7657"/>
                  </a:lnTo>
                  <a:lnTo>
                    <a:pt x="299867" y="200952"/>
                  </a:lnTo>
                  <a:lnTo>
                    <a:pt x="7656" y="200952"/>
                  </a:lnTo>
                  <a:close/>
                </a:path>
              </a:pathLst>
            </a:custGeom>
            <a:solidFill>
              <a:srgbClr val="EC830E"/>
            </a:solidFill>
            <a:ln w="986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9485E478-83DF-434C-A33D-778EBC2D289B}"/>
                </a:ext>
              </a:extLst>
            </p:cNvPr>
            <p:cNvSpPr/>
            <p:nvPr/>
          </p:nvSpPr>
          <p:spPr>
            <a:xfrm>
              <a:off x="18104285" y="12829552"/>
              <a:ext cx="1370974" cy="29589"/>
            </a:xfrm>
            <a:custGeom>
              <a:avLst/>
              <a:gdLst>
                <a:gd name="connsiteX0" fmla="*/ 7657 w 1370815"/>
                <a:gd name="connsiteY0" fmla="*/ 7657 h 29585"/>
                <a:gd name="connsiteX1" fmla="*/ 1369893 w 1370815"/>
                <a:gd name="connsiteY1" fmla="*/ 7657 h 29585"/>
                <a:gd name="connsiteX2" fmla="*/ 1369893 w 1370815"/>
                <a:gd name="connsiteY2" fmla="*/ 26099 h 29585"/>
                <a:gd name="connsiteX3" fmla="*/ 7657 w 1370815"/>
                <a:gd name="connsiteY3" fmla="*/ 26099 h 29585"/>
              </a:gdLst>
              <a:ahLst/>
              <a:cxnLst>
                <a:cxn ang="0">
                  <a:pos x="connsiteX0" y="connsiteY0"/>
                </a:cxn>
                <a:cxn ang="0">
                  <a:pos x="connsiteX1" y="connsiteY1"/>
                </a:cxn>
                <a:cxn ang="0">
                  <a:pos x="connsiteX2" y="connsiteY2"/>
                </a:cxn>
                <a:cxn ang="0">
                  <a:pos x="connsiteX3" y="connsiteY3"/>
                </a:cxn>
              </a:cxnLst>
              <a:rect l="l" t="t" r="r" b="b"/>
              <a:pathLst>
                <a:path w="1370815" h="29585">
                  <a:moveTo>
                    <a:pt x="7657" y="7657"/>
                  </a:moveTo>
                  <a:lnTo>
                    <a:pt x="1369893" y="7657"/>
                  </a:lnTo>
                  <a:lnTo>
                    <a:pt x="1369893" y="26099"/>
                  </a:lnTo>
                  <a:lnTo>
                    <a:pt x="7657" y="26099"/>
                  </a:lnTo>
                  <a:close/>
                </a:path>
              </a:pathLst>
            </a:custGeom>
            <a:solidFill>
              <a:srgbClr val="DF641E"/>
            </a:solidFill>
            <a:ln w="986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F58FB995-98BE-4245-A771-22190A539F2C}"/>
                </a:ext>
              </a:extLst>
            </p:cNvPr>
            <p:cNvSpPr/>
            <p:nvPr/>
          </p:nvSpPr>
          <p:spPr>
            <a:xfrm>
              <a:off x="14033478" y="13059757"/>
              <a:ext cx="1518921" cy="207126"/>
            </a:xfrm>
            <a:custGeom>
              <a:avLst/>
              <a:gdLst>
                <a:gd name="connsiteX0" fmla="*/ 7656 w 1518745"/>
                <a:gd name="connsiteY0" fmla="*/ 7657 h 207101"/>
                <a:gd name="connsiteX1" fmla="*/ 1514863 w 1518745"/>
                <a:gd name="connsiteY1" fmla="*/ 7657 h 207101"/>
                <a:gd name="connsiteX2" fmla="*/ 1514863 w 1518745"/>
                <a:gd name="connsiteY2" fmla="*/ 200951 h 207101"/>
                <a:gd name="connsiteX3" fmla="*/ 7656 w 1518745"/>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6" y="7657"/>
                  </a:moveTo>
                  <a:lnTo>
                    <a:pt x="1514863" y="7657"/>
                  </a:lnTo>
                  <a:lnTo>
                    <a:pt x="1514863" y="200951"/>
                  </a:lnTo>
                  <a:lnTo>
                    <a:pt x="7656" y="200951"/>
                  </a:lnTo>
                  <a:close/>
                </a:path>
              </a:pathLst>
            </a:custGeom>
            <a:solidFill>
              <a:srgbClr val="FDA600"/>
            </a:solidFill>
            <a:ln w="986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A257546F-255D-42F3-A3FD-3ACD0643A6C5}"/>
                </a:ext>
              </a:extLst>
            </p:cNvPr>
            <p:cNvSpPr/>
            <p:nvPr/>
          </p:nvSpPr>
          <p:spPr>
            <a:xfrm>
              <a:off x="15349810" y="13059757"/>
              <a:ext cx="197263" cy="207126"/>
            </a:xfrm>
            <a:custGeom>
              <a:avLst/>
              <a:gdLst>
                <a:gd name="connsiteX0" fmla="*/ 7657 w 197239"/>
                <a:gd name="connsiteY0" fmla="*/ 7657 h 207101"/>
                <a:gd name="connsiteX1" fmla="*/ 198684 w 197239"/>
                <a:gd name="connsiteY1" fmla="*/ 7657 h 207101"/>
                <a:gd name="connsiteX2" fmla="*/ 198684 w 197239"/>
                <a:gd name="connsiteY2" fmla="*/ 200951 h 207101"/>
                <a:gd name="connsiteX3" fmla="*/ 7657 w 197239"/>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1"/>
                  </a:lnTo>
                  <a:lnTo>
                    <a:pt x="7657" y="200951"/>
                  </a:lnTo>
                  <a:close/>
                </a:path>
              </a:pathLst>
            </a:custGeom>
            <a:solidFill>
              <a:srgbClr val="FDA600"/>
            </a:solidFill>
            <a:ln w="986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3C6E0750-611B-4240-BE99-C6BF55B1488C}"/>
                </a:ext>
              </a:extLst>
            </p:cNvPr>
            <p:cNvSpPr/>
            <p:nvPr/>
          </p:nvSpPr>
          <p:spPr>
            <a:xfrm>
              <a:off x="15156494" y="13059757"/>
              <a:ext cx="207126" cy="207126"/>
            </a:xfrm>
            <a:custGeom>
              <a:avLst/>
              <a:gdLst>
                <a:gd name="connsiteX0" fmla="*/ 7657 w 207101"/>
                <a:gd name="connsiteY0" fmla="*/ 7657 h 207101"/>
                <a:gd name="connsiteX1" fmla="*/ 200952 w 207101"/>
                <a:gd name="connsiteY1" fmla="*/ 7657 h 207101"/>
                <a:gd name="connsiteX2" fmla="*/ 200952 w 207101"/>
                <a:gd name="connsiteY2" fmla="*/ 200951 h 207101"/>
                <a:gd name="connsiteX3" fmla="*/ 7657 w 20710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1"/>
                  </a:lnTo>
                  <a:lnTo>
                    <a:pt x="7657" y="200951"/>
                  </a:lnTo>
                  <a:close/>
                </a:path>
              </a:pathLst>
            </a:custGeom>
            <a:solidFill>
              <a:srgbClr val="FFD115"/>
            </a:solidFill>
            <a:ln w="986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0F60EF2-A3AE-4206-8A25-F2EE0346EFA5}"/>
                </a:ext>
              </a:extLst>
            </p:cNvPr>
            <p:cNvSpPr/>
            <p:nvPr/>
          </p:nvSpPr>
          <p:spPr>
            <a:xfrm>
              <a:off x="14461538" y="13059757"/>
              <a:ext cx="710145" cy="207126"/>
            </a:xfrm>
            <a:custGeom>
              <a:avLst/>
              <a:gdLst>
                <a:gd name="connsiteX0" fmla="*/ 7657 w 710062"/>
                <a:gd name="connsiteY0" fmla="*/ 7657 h 207101"/>
                <a:gd name="connsiteX1" fmla="*/ 702532 w 710062"/>
                <a:gd name="connsiteY1" fmla="*/ 7657 h 207101"/>
                <a:gd name="connsiteX2" fmla="*/ 702532 w 710062"/>
                <a:gd name="connsiteY2" fmla="*/ 200951 h 207101"/>
                <a:gd name="connsiteX3" fmla="*/ 7657 w 710062"/>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2" y="7657"/>
                  </a:lnTo>
                  <a:lnTo>
                    <a:pt x="702532" y="200951"/>
                  </a:lnTo>
                  <a:lnTo>
                    <a:pt x="7657" y="200951"/>
                  </a:lnTo>
                  <a:close/>
                </a:path>
              </a:pathLst>
            </a:custGeom>
            <a:solidFill>
              <a:srgbClr val="FCA700"/>
            </a:solidFill>
            <a:ln w="986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267376C5-9C35-43C1-A7E0-1D7937E6C16F}"/>
                </a:ext>
              </a:extLst>
            </p:cNvPr>
            <p:cNvSpPr/>
            <p:nvPr/>
          </p:nvSpPr>
          <p:spPr>
            <a:xfrm>
              <a:off x="14169294" y="13059757"/>
              <a:ext cx="305756" cy="207126"/>
            </a:xfrm>
            <a:custGeom>
              <a:avLst/>
              <a:gdLst>
                <a:gd name="connsiteX0" fmla="*/ 7657 w 305721"/>
                <a:gd name="connsiteY0" fmla="*/ 7657 h 207101"/>
                <a:gd name="connsiteX1" fmla="*/ 299867 w 305721"/>
                <a:gd name="connsiteY1" fmla="*/ 7657 h 207101"/>
                <a:gd name="connsiteX2" fmla="*/ 299867 w 305721"/>
                <a:gd name="connsiteY2" fmla="*/ 200951 h 207101"/>
                <a:gd name="connsiteX3" fmla="*/ 7657 w 30572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7" y="7657"/>
                  </a:lnTo>
                  <a:lnTo>
                    <a:pt x="299867" y="200951"/>
                  </a:lnTo>
                  <a:lnTo>
                    <a:pt x="7657" y="200951"/>
                  </a:lnTo>
                  <a:close/>
                </a:path>
              </a:pathLst>
            </a:custGeom>
            <a:solidFill>
              <a:srgbClr val="EC830E"/>
            </a:solidFill>
            <a:ln w="9860" cap="flat">
              <a:noFill/>
              <a:prstDash val="solid"/>
              <a:miter/>
            </a:ln>
          </p:spPr>
          <p:txBody>
            <a:bodyPr rtlCol="0" anchor="ctr"/>
            <a:lstStyle/>
            <a:p>
              <a:endParaRPr lang="en-US"/>
            </a:p>
          </p:txBody>
        </p:sp>
      </p:grpSp>
      <p:sp>
        <p:nvSpPr>
          <p:cNvPr id="170" name="TextBox 169">
            <a:extLst>
              <a:ext uri="{FF2B5EF4-FFF2-40B4-BE49-F238E27FC236}">
                <a16:creationId xmlns:a16="http://schemas.microsoft.com/office/drawing/2014/main" id="{3F844D64-4C54-42CF-AC7B-DCD7077D2CE4}"/>
              </a:ext>
            </a:extLst>
          </p:cNvPr>
          <p:cNvSpPr txBox="1"/>
          <p:nvPr/>
        </p:nvSpPr>
        <p:spPr>
          <a:xfrm>
            <a:off x="1740691" y="3669460"/>
            <a:ext cx="8259129" cy="1107996"/>
          </a:xfrm>
          <a:prstGeom prst="rect">
            <a:avLst/>
          </a:prstGeom>
          <a:noFill/>
        </p:spPr>
        <p:txBody>
          <a:bodyPr wrap="square" rtlCol="0">
            <a:spAutoFit/>
          </a:bodyPr>
          <a:lstStyle/>
          <a:p>
            <a:r>
              <a:rPr lang="en-US" sz="6600" dirty="0">
                <a:latin typeface="+mj-lt"/>
              </a:rPr>
              <a:t>BUSINESS IDEA </a:t>
            </a:r>
          </a:p>
        </p:txBody>
      </p:sp>
      <p:sp>
        <p:nvSpPr>
          <p:cNvPr id="172" name="Rectangle 171">
            <a:extLst>
              <a:ext uri="{FF2B5EF4-FFF2-40B4-BE49-F238E27FC236}">
                <a16:creationId xmlns:a16="http://schemas.microsoft.com/office/drawing/2014/main" id="{E2BC4454-9C72-4CA1-9B8D-6DE3CB01664E}"/>
              </a:ext>
            </a:extLst>
          </p:cNvPr>
          <p:cNvSpPr/>
          <p:nvPr/>
        </p:nvSpPr>
        <p:spPr>
          <a:xfrm>
            <a:off x="1775763" y="5133203"/>
            <a:ext cx="6169222" cy="3170099"/>
          </a:xfrm>
          <a:prstGeom prst="rect">
            <a:avLst/>
          </a:prstGeom>
        </p:spPr>
        <p:txBody>
          <a:bodyPr wrap="square">
            <a:spAutoFit/>
          </a:bodyPr>
          <a:lstStyle/>
          <a:p>
            <a:r>
              <a:rPr lang="en-US" sz="2000" b="1" dirty="0"/>
              <a:t>Lorem Ipsum</a:t>
            </a:r>
            <a:r>
              <a:rPr lang="en-US" sz="2000" dirty="0"/>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including versions of Lorem Ipsum.</a:t>
            </a:r>
          </a:p>
        </p:txBody>
      </p:sp>
      <p:sp>
        <p:nvSpPr>
          <p:cNvPr id="173" name="Freeform: Shape 172">
            <a:extLst>
              <a:ext uri="{FF2B5EF4-FFF2-40B4-BE49-F238E27FC236}">
                <a16:creationId xmlns:a16="http://schemas.microsoft.com/office/drawing/2014/main" id="{8F29D39C-C6D9-4106-9B8A-9DFD23C87555}"/>
              </a:ext>
            </a:extLst>
          </p:cNvPr>
          <p:cNvSpPr/>
          <p:nvPr/>
        </p:nvSpPr>
        <p:spPr>
          <a:xfrm>
            <a:off x="2020120" y="8644584"/>
            <a:ext cx="3030396" cy="838864"/>
          </a:xfrm>
          <a:custGeom>
            <a:avLst/>
            <a:gdLst>
              <a:gd name="connsiteX0" fmla="*/ 2480549 w 2850112"/>
              <a:gd name="connsiteY0" fmla="*/ 784387 h 788958"/>
              <a:gd name="connsiteX1" fmla="*/ 372846 w 2850112"/>
              <a:gd name="connsiteY1" fmla="*/ 784387 h 788958"/>
              <a:gd name="connsiteX2" fmla="*/ 7657 w 2850112"/>
              <a:gd name="connsiteY2" fmla="*/ 396022 h 788958"/>
              <a:gd name="connsiteX3" fmla="*/ 372846 w 2850112"/>
              <a:gd name="connsiteY3" fmla="*/ 7657 h 788958"/>
              <a:gd name="connsiteX4" fmla="*/ 2480549 w 2850112"/>
              <a:gd name="connsiteY4" fmla="*/ 7657 h 788958"/>
              <a:gd name="connsiteX5" fmla="*/ 2845738 w 2850112"/>
              <a:gd name="connsiteY5" fmla="*/ 396022 h 788958"/>
              <a:gd name="connsiteX6" fmla="*/ 2480549 w 2850112"/>
              <a:gd name="connsiteY6" fmla="*/ 784387 h 7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112" h="788958">
                <a:moveTo>
                  <a:pt x="2480549" y="784387"/>
                </a:moveTo>
                <a:lnTo>
                  <a:pt x="372846" y="784387"/>
                </a:lnTo>
                <a:cubicBezTo>
                  <a:pt x="171169" y="784387"/>
                  <a:pt x="7657" y="610520"/>
                  <a:pt x="7657" y="396022"/>
                </a:cubicBezTo>
                <a:cubicBezTo>
                  <a:pt x="7657" y="181524"/>
                  <a:pt x="171169" y="7657"/>
                  <a:pt x="372846" y="7657"/>
                </a:cubicBezTo>
                <a:lnTo>
                  <a:pt x="2480549" y="7657"/>
                </a:lnTo>
                <a:cubicBezTo>
                  <a:pt x="2682325" y="7657"/>
                  <a:pt x="2845738" y="181524"/>
                  <a:pt x="2845738" y="396022"/>
                </a:cubicBezTo>
                <a:cubicBezTo>
                  <a:pt x="2845738" y="610520"/>
                  <a:pt x="2682227" y="784387"/>
                  <a:pt x="2480549" y="784387"/>
                </a:cubicBezTo>
              </a:path>
            </a:pathLst>
          </a:custGeom>
          <a:solidFill>
            <a:schemeClr val="accent2"/>
          </a:solidFill>
          <a:ln w="9860" cap="flat">
            <a:noFill/>
            <a:prstDash val="solid"/>
            <a:miter/>
          </a:ln>
        </p:spPr>
        <p:txBody>
          <a:bodyPr rtlCol="0" anchor="ctr"/>
          <a:lstStyle/>
          <a:p>
            <a:endParaRPr lang="en-US"/>
          </a:p>
        </p:txBody>
      </p:sp>
      <p:sp>
        <p:nvSpPr>
          <p:cNvPr id="174" name="Rectangle 173">
            <a:extLst>
              <a:ext uri="{FF2B5EF4-FFF2-40B4-BE49-F238E27FC236}">
                <a16:creationId xmlns:a16="http://schemas.microsoft.com/office/drawing/2014/main" id="{7E6C83BB-70D7-4CFC-9894-F83BFA8E326C}"/>
              </a:ext>
            </a:extLst>
          </p:cNvPr>
          <p:cNvSpPr/>
          <p:nvPr/>
        </p:nvSpPr>
        <p:spPr>
          <a:xfrm>
            <a:off x="2611978" y="8767868"/>
            <a:ext cx="1912575" cy="461665"/>
          </a:xfrm>
          <a:prstGeom prst="rect">
            <a:avLst/>
          </a:prstGeom>
        </p:spPr>
        <p:txBody>
          <a:bodyPr wrap="none">
            <a:spAutoFit/>
          </a:bodyPr>
          <a:lstStyle/>
          <a:p>
            <a:pPr algn="ctr"/>
            <a:r>
              <a:rPr lang="en-US" sz="2400" b="1" dirty="0">
                <a:solidFill>
                  <a:schemeClr val="bg1"/>
                </a:solidFill>
              </a:rPr>
              <a:t>Lorem Ipsum</a:t>
            </a:r>
            <a:r>
              <a:rPr lang="en-US" sz="2400" dirty="0">
                <a:solidFill>
                  <a:schemeClr val="bg1"/>
                </a:solidFill>
              </a:rPr>
              <a:t> </a:t>
            </a:r>
          </a:p>
        </p:txBody>
      </p:sp>
    </p:spTree>
    <p:extLst>
      <p:ext uri="{BB962C8B-B14F-4D97-AF65-F5344CB8AC3E}">
        <p14:creationId xmlns:p14="http://schemas.microsoft.com/office/powerpoint/2010/main" val="9457251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Freeform: Shape 165">
            <a:extLst>
              <a:ext uri="{FF2B5EF4-FFF2-40B4-BE49-F238E27FC236}">
                <a16:creationId xmlns:a16="http://schemas.microsoft.com/office/drawing/2014/main" id="{35EA4B2F-4D14-48DF-A6D1-BEEE38D28C7C}"/>
              </a:ext>
            </a:extLst>
          </p:cNvPr>
          <p:cNvSpPr/>
          <p:nvPr/>
        </p:nvSpPr>
        <p:spPr>
          <a:xfrm>
            <a:off x="1151020" y="-501168"/>
            <a:ext cx="57747" cy="57747"/>
          </a:xfrm>
          <a:custGeom>
            <a:avLst/>
            <a:gdLst/>
            <a:ahLst/>
            <a:cxnLst/>
            <a:rect l="l" t="t" r="r" b="b"/>
            <a:pathLst>
              <a:path w="57739" h="57739"/>
            </a:pathLst>
          </a:custGeom>
          <a:solidFill>
            <a:srgbClr val="515696"/>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0B6126AD-5ABD-4C87-9998-700850FCE05B}"/>
              </a:ext>
            </a:extLst>
          </p:cNvPr>
          <p:cNvSpPr/>
          <p:nvPr/>
        </p:nvSpPr>
        <p:spPr>
          <a:xfrm>
            <a:off x="21619864" y="4358993"/>
            <a:ext cx="867064" cy="1204258"/>
          </a:xfrm>
          <a:custGeom>
            <a:avLst/>
            <a:gdLst>
              <a:gd name="connsiteX0" fmla="*/ 181111 w 346438"/>
              <a:gd name="connsiteY0" fmla="*/ 14435 h 481164"/>
              <a:gd name="connsiteX1" fmla="*/ 14435 w 346438"/>
              <a:gd name="connsiteY1" fmla="*/ 194583 h 481164"/>
              <a:gd name="connsiteX2" fmla="*/ 178031 w 346438"/>
              <a:gd name="connsiteY2" fmla="*/ 480972 h 481164"/>
              <a:gd name="connsiteX3" fmla="*/ 344707 w 346438"/>
              <a:gd name="connsiteY3" fmla="*/ 300824 h 481164"/>
              <a:gd name="connsiteX4" fmla="*/ 181111 w 346438"/>
              <a:gd name="connsiteY4" fmla="*/ 14435 h 48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38" h="481164">
                <a:moveTo>
                  <a:pt x="181111" y="14435"/>
                </a:moveTo>
                <a:cubicBezTo>
                  <a:pt x="180340" y="143387"/>
                  <a:pt x="105663" y="224030"/>
                  <a:pt x="14435" y="194583"/>
                </a:cubicBezTo>
                <a:cubicBezTo>
                  <a:pt x="105663" y="223838"/>
                  <a:pt x="178993" y="352212"/>
                  <a:pt x="178031" y="480972"/>
                </a:cubicBezTo>
                <a:cubicBezTo>
                  <a:pt x="178801" y="352020"/>
                  <a:pt x="253478" y="271377"/>
                  <a:pt x="344707" y="300824"/>
                </a:cubicBezTo>
                <a:cubicBezTo>
                  <a:pt x="253670" y="271569"/>
                  <a:pt x="180340" y="143387"/>
                  <a:pt x="181111" y="14435"/>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D27CBF80-87E8-4236-9F05-980064CF184B}"/>
              </a:ext>
            </a:extLst>
          </p:cNvPr>
          <p:cNvSpPr/>
          <p:nvPr/>
        </p:nvSpPr>
        <p:spPr>
          <a:xfrm>
            <a:off x="22008598" y="5627800"/>
            <a:ext cx="481703" cy="674384"/>
          </a:xfrm>
          <a:custGeom>
            <a:avLst/>
            <a:gdLst>
              <a:gd name="connsiteX0" fmla="*/ 101622 w 192465"/>
              <a:gd name="connsiteY0" fmla="*/ 14435 h 269451"/>
              <a:gd name="connsiteX1" fmla="*/ 14435 w 192465"/>
              <a:gd name="connsiteY1" fmla="*/ 108550 h 269451"/>
              <a:gd name="connsiteX2" fmla="*/ 99890 w 192465"/>
              <a:gd name="connsiteY2" fmla="*/ 258289 h 269451"/>
              <a:gd name="connsiteX3" fmla="*/ 187077 w 192465"/>
              <a:gd name="connsiteY3" fmla="*/ 164173 h 269451"/>
              <a:gd name="connsiteX4" fmla="*/ 101622 w 192465"/>
              <a:gd name="connsiteY4" fmla="*/ 14435 h 26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65" h="269451">
                <a:moveTo>
                  <a:pt x="101622" y="14435"/>
                </a:moveTo>
                <a:cubicBezTo>
                  <a:pt x="101237" y="81798"/>
                  <a:pt x="62166" y="123947"/>
                  <a:pt x="14435" y="108550"/>
                </a:cubicBezTo>
                <a:cubicBezTo>
                  <a:pt x="62166" y="123947"/>
                  <a:pt x="100468" y="190926"/>
                  <a:pt x="99890" y="258289"/>
                </a:cubicBezTo>
                <a:cubicBezTo>
                  <a:pt x="100275" y="190926"/>
                  <a:pt x="139345" y="148776"/>
                  <a:pt x="187077" y="164173"/>
                </a:cubicBezTo>
                <a:cubicBezTo>
                  <a:pt x="139345" y="148776"/>
                  <a:pt x="101044" y="81798"/>
                  <a:pt x="101622" y="14435"/>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057C4222-D97F-45A9-9B77-C0E7B8F6DEC1}"/>
              </a:ext>
            </a:extLst>
          </p:cNvPr>
          <p:cNvSpPr/>
          <p:nvPr/>
        </p:nvSpPr>
        <p:spPr>
          <a:xfrm>
            <a:off x="12624784" y="10236444"/>
            <a:ext cx="3179238" cy="2023154"/>
          </a:xfrm>
          <a:custGeom>
            <a:avLst/>
            <a:gdLst>
              <a:gd name="connsiteX0" fmla="*/ 1259401 w 1270273"/>
              <a:gd name="connsiteY0" fmla="*/ 395055 h 808355"/>
              <a:gd name="connsiteX1" fmla="*/ 1259594 w 1270273"/>
              <a:gd name="connsiteY1" fmla="*/ 313257 h 808355"/>
              <a:gd name="connsiteX2" fmla="*/ 1233034 w 1270273"/>
              <a:gd name="connsiteY2" fmla="*/ 325189 h 808355"/>
              <a:gd name="connsiteX3" fmla="*/ 748020 w 1270273"/>
              <a:gd name="connsiteY3" fmla="*/ 41880 h 808355"/>
              <a:gd name="connsiteX4" fmla="*/ 623687 w 1270273"/>
              <a:gd name="connsiteY4" fmla="*/ 46692 h 808355"/>
              <a:gd name="connsiteX5" fmla="*/ 74776 w 1270273"/>
              <a:gd name="connsiteY5" fmla="*/ 365607 h 808355"/>
              <a:gd name="connsiteX6" fmla="*/ 29161 w 1270273"/>
              <a:gd name="connsiteY6" fmla="*/ 365607 h 808355"/>
              <a:gd name="connsiteX7" fmla="*/ 29161 w 1270273"/>
              <a:gd name="connsiteY7" fmla="*/ 446635 h 808355"/>
              <a:gd name="connsiteX8" fmla="*/ 29353 w 1270273"/>
              <a:gd name="connsiteY8" fmla="*/ 446443 h 808355"/>
              <a:gd name="connsiteX9" fmla="*/ 50717 w 1270273"/>
              <a:gd name="connsiteY9" fmla="*/ 480509 h 808355"/>
              <a:gd name="connsiteX10" fmla="*/ 540735 w 1270273"/>
              <a:gd name="connsiteY10" fmla="*/ 766898 h 808355"/>
              <a:gd name="connsiteX11" fmla="*/ 665067 w 1270273"/>
              <a:gd name="connsiteY11" fmla="*/ 762087 h 808355"/>
              <a:gd name="connsiteX12" fmla="*/ 1229184 w 1270273"/>
              <a:gd name="connsiteY12" fmla="*/ 434318 h 808355"/>
              <a:gd name="connsiteX13" fmla="*/ 1259401 w 1270273"/>
              <a:gd name="connsiteY13" fmla="*/ 395055 h 808355"/>
              <a:gd name="connsiteX14" fmla="*/ 1259401 w 1270273"/>
              <a:gd name="connsiteY14" fmla="*/ 395055 h 8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0273" h="808355">
                <a:moveTo>
                  <a:pt x="1259401" y="395055"/>
                </a:moveTo>
                <a:lnTo>
                  <a:pt x="1259594" y="313257"/>
                </a:lnTo>
                <a:lnTo>
                  <a:pt x="1233034" y="325189"/>
                </a:lnTo>
                <a:lnTo>
                  <a:pt x="748020" y="41880"/>
                </a:lnTo>
                <a:cubicBezTo>
                  <a:pt x="716071" y="23211"/>
                  <a:pt x="660448" y="25328"/>
                  <a:pt x="623687" y="46692"/>
                </a:cubicBezTo>
                <a:lnTo>
                  <a:pt x="74776" y="365607"/>
                </a:lnTo>
                <a:lnTo>
                  <a:pt x="29161" y="365607"/>
                </a:lnTo>
                <a:lnTo>
                  <a:pt x="29161" y="446635"/>
                </a:lnTo>
                <a:lnTo>
                  <a:pt x="29353" y="446443"/>
                </a:lnTo>
                <a:cubicBezTo>
                  <a:pt x="28391" y="459146"/>
                  <a:pt x="35320" y="471463"/>
                  <a:pt x="50717" y="480509"/>
                </a:cubicBezTo>
                <a:lnTo>
                  <a:pt x="540735" y="766898"/>
                </a:lnTo>
                <a:cubicBezTo>
                  <a:pt x="572684" y="785567"/>
                  <a:pt x="628306" y="783450"/>
                  <a:pt x="665067" y="762087"/>
                </a:cubicBezTo>
                <a:lnTo>
                  <a:pt x="1229184" y="434318"/>
                </a:lnTo>
                <a:cubicBezTo>
                  <a:pt x="1248239" y="422962"/>
                  <a:pt x="1258247" y="408719"/>
                  <a:pt x="1259401" y="395055"/>
                </a:cubicBezTo>
                <a:lnTo>
                  <a:pt x="1259401" y="395055"/>
                </a:lnTo>
                <a:close/>
              </a:path>
            </a:pathLst>
          </a:custGeom>
          <a:solidFill>
            <a:srgbClr val="525696"/>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284E8419-DF9A-4AEA-AF8A-91520DD885EA}"/>
              </a:ext>
            </a:extLst>
          </p:cNvPr>
          <p:cNvSpPr/>
          <p:nvPr/>
        </p:nvSpPr>
        <p:spPr>
          <a:xfrm>
            <a:off x="12624784" y="10236444"/>
            <a:ext cx="3179238" cy="2023154"/>
          </a:xfrm>
          <a:custGeom>
            <a:avLst/>
            <a:gdLst>
              <a:gd name="connsiteX0" fmla="*/ 1259401 w 1270273"/>
              <a:gd name="connsiteY0" fmla="*/ 395055 h 808355"/>
              <a:gd name="connsiteX1" fmla="*/ 1259594 w 1270273"/>
              <a:gd name="connsiteY1" fmla="*/ 313257 h 808355"/>
              <a:gd name="connsiteX2" fmla="*/ 1233034 w 1270273"/>
              <a:gd name="connsiteY2" fmla="*/ 325189 h 808355"/>
              <a:gd name="connsiteX3" fmla="*/ 748020 w 1270273"/>
              <a:gd name="connsiteY3" fmla="*/ 41880 h 808355"/>
              <a:gd name="connsiteX4" fmla="*/ 623687 w 1270273"/>
              <a:gd name="connsiteY4" fmla="*/ 46692 h 808355"/>
              <a:gd name="connsiteX5" fmla="*/ 74776 w 1270273"/>
              <a:gd name="connsiteY5" fmla="*/ 365607 h 808355"/>
              <a:gd name="connsiteX6" fmla="*/ 29161 w 1270273"/>
              <a:gd name="connsiteY6" fmla="*/ 365607 h 808355"/>
              <a:gd name="connsiteX7" fmla="*/ 29161 w 1270273"/>
              <a:gd name="connsiteY7" fmla="*/ 446635 h 808355"/>
              <a:gd name="connsiteX8" fmla="*/ 29353 w 1270273"/>
              <a:gd name="connsiteY8" fmla="*/ 446443 h 808355"/>
              <a:gd name="connsiteX9" fmla="*/ 50717 w 1270273"/>
              <a:gd name="connsiteY9" fmla="*/ 480509 h 808355"/>
              <a:gd name="connsiteX10" fmla="*/ 540735 w 1270273"/>
              <a:gd name="connsiteY10" fmla="*/ 766898 h 808355"/>
              <a:gd name="connsiteX11" fmla="*/ 665067 w 1270273"/>
              <a:gd name="connsiteY11" fmla="*/ 762087 h 808355"/>
              <a:gd name="connsiteX12" fmla="*/ 1229184 w 1270273"/>
              <a:gd name="connsiteY12" fmla="*/ 434318 h 808355"/>
              <a:gd name="connsiteX13" fmla="*/ 1259401 w 1270273"/>
              <a:gd name="connsiteY13" fmla="*/ 395055 h 808355"/>
              <a:gd name="connsiteX14" fmla="*/ 1259401 w 1270273"/>
              <a:gd name="connsiteY14" fmla="*/ 395055 h 8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0273" h="808355">
                <a:moveTo>
                  <a:pt x="1259401" y="395055"/>
                </a:moveTo>
                <a:lnTo>
                  <a:pt x="1259594" y="313257"/>
                </a:lnTo>
                <a:lnTo>
                  <a:pt x="1233034" y="325189"/>
                </a:lnTo>
                <a:lnTo>
                  <a:pt x="748020" y="41880"/>
                </a:lnTo>
                <a:cubicBezTo>
                  <a:pt x="716071" y="23211"/>
                  <a:pt x="660448" y="25328"/>
                  <a:pt x="623687" y="46692"/>
                </a:cubicBezTo>
                <a:lnTo>
                  <a:pt x="74776" y="365607"/>
                </a:lnTo>
                <a:lnTo>
                  <a:pt x="29161" y="365607"/>
                </a:lnTo>
                <a:lnTo>
                  <a:pt x="29161" y="446635"/>
                </a:lnTo>
                <a:lnTo>
                  <a:pt x="29353" y="446443"/>
                </a:lnTo>
                <a:cubicBezTo>
                  <a:pt x="28391" y="459146"/>
                  <a:pt x="35320" y="471463"/>
                  <a:pt x="50717" y="480509"/>
                </a:cubicBezTo>
                <a:lnTo>
                  <a:pt x="540735" y="766898"/>
                </a:lnTo>
                <a:cubicBezTo>
                  <a:pt x="572684" y="785567"/>
                  <a:pt x="628306" y="783450"/>
                  <a:pt x="665067" y="762087"/>
                </a:cubicBezTo>
                <a:lnTo>
                  <a:pt x="1229184" y="434318"/>
                </a:lnTo>
                <a:cubicBezTo>
                  <a:pt x="1248239" y="422962"/>
                  <a:pt x="1258247" y="408719"/>
                  <a:pt x="1259401" y="395055"/>
                </a:cubicBezTo>
                <a:lnTo>
                  <a:pt x="1259401" y="395055"/>
                </a:lnTo>
                <a:close/>
              </a:path>
            </a:pathLst>
          </a:custGeom>
          <a:solidFill>
            <a:schemeClr val="accent4">
              <a:lumMod val="7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D7A60DB5-1DED-465C-86D7-BD1078F90A5C}"/>
              </a:ext>
            </a:extLst>
          </p:cNvPr>
          <p:cNvSpPr/>
          <p:nvPr/>
        </p:nvSpPr>
        <p:spPr>
          <a:xfrm>
            <a:off x="12624068" y="10125655"/>
            <a:ext cx="3179238" cy="1926812"/>
          </a:xfrm>
          <a:custGeom>
            <a:avLst/>
            <a:gdLst>
              <a:gd name="connsiteX0" fmla="*/ 1229470 w 1270273"/>
              <a:gd name="connsiteY0" fmla="*/ 400636 h 769862"/>
              <a:gd name="connsiteX1" fmla="*/ 665353 w 1270273"/>
              <a:gd name="connsiteY1" fmla="*/ 728405 h 769862"/>
              <a:gd name="connsiteX2" fmla="*/ 541020 w 1270273"/>
              <a:gd name="connsiteY2" fmla="*/ 733217 h 769862"/>
              <a:gd name="connsiteX3" fmla="*/ 50810 w 1270273"/>
              <a:gd name="connsiteY3" fmla="*/ 447020 h 769862"/>
              <a:gd name="connsiteX4" fmla="*/ 59472 w 1270273"/>
              <a:gd name="connsiteY4" fmla="*/ 374461 h 769862"/>
              <a:gd name="connsiteX5" fmla="*/ 623588 w 1270273"/>
              <a:gd name="connsiteY5" fmla="*/ 46692 h 769862"/>
              <a:gd name="connsiteX6" fmla="*/ 747921 w 1270273"/>
              <a:gd name="connsiteY6" fmla="*/ 41880 h 769862"/>
              <a:gd name="connsiteX7" fmla="*/ 1237938 w 1270273"/>
              <a:gd name="connsiteY7" fmla="*/ 328269 h 769862"/>
              <a:gd name="connsiteX8" fmla="*/ 1229470 w 1270273"/>
              <a:gd name="connsiteY8" fmla="*/ 400636 h 7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0273" h="769862">
                <a:moveTo>
                  <a:pt x="1229470" y="400636"/>
                </a:moveTo>
                <a:lnTo>
                  <a:pt x="665353" y="728405"/>
                </a:lnTo>
                <a:cubicBezTo>
                  <a:pt x="628592" y="749769"/>
                  <a:pt x="572970" y="751886"/>
                  <a:pt x="541020" y="733217"/>
                </a:cubicBezTo>
                <a:lnTo>
                  <a:pt x="50810" y="447020"/>
                </a:lnTo>
                <a:cubicBezTo>
                  <a:pt x="18861" y="428351"/>
                  <a:pt x="22711" y="395824"/>
                  <a:pt x="59472" y="374461"/>
                </a:cubicBezTo>
                <a:lnTo>
                  <a:pt x="623588" y="46692"/>
                </a:lnTo>
                <a:cubicBezTo>
                  <a:pt x="660349" y="25328"/>
                  <a:pt x="715972" y="23211"/>
                  <a:pt x="747921" y="41880"/>
                </a:cubicBezTo>
                <a:lnTo>
                  <a:pt x="1237938" y="328269"/>
                </a:lnTo>
                <a:cubicBezTo>
                  <a:pt x="1270080" y="346938"/>
                  <a:pt x="1266231" y="379465"/>
                  <a:pt x="1229470" y="400636"/>
                </a:cubicBezTo>
                <a:close/>
              </a:path>
            </a:pathLst>
          </a:custGeom>
          <a:solidFill>
            <a:schemeClr val="accent4"/>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7D93B800-CF7C-498C-A0E0-18BDBE00FA74}"/>
              </a:ext>
            </a:extLst>
          </p:cNvPr>
          <p:cNvSpPr/>
          <p:nvPr/>
        </p:nvSpPr>
        <p:spPr>
          <a:xfrm>
            <a:off x="13471023" y="10706405"/>
            <a:ext cx="1589621" cy="818896"/>
          </a:xfrm>
          <a:custGeom>
            <a:avLst/>
            <a:gdLst>
              <a:gd name="connsiteX0" fmla="*/ 439927 w 635136"/>
              <a:gd name="connsiteY0" fmla="*/ 47534 h 327191"/>
              <a:gd name="connsiteX1" fmla="*/ 437041 w 635136"/>
              <a:gd name="connsiteY1" fmla="*/ 46187 h 327191"/>
              <a:gd name="connsiteX2" fmla="*/ 261897 w 635136"/>
              <a:gd name="connsiteY2" fmla="*/ 48112 h 327191"/>
              <a:gd name="connsiteX3" fmla="*/ 238224 w 635136"/>
              <a:gd name="connsiteY3" fmla="*/ 93533 h 327191"/>
              <a:gd name="connsiteX4" fmla="*/ 59230 w 635136"/>
              <a:gd name="connsiteY4" fmla="*/ 105851 h 327191"/>
              <a:gd name="connsiteX5" fmla="*/ 88100 w 635136"/>
              <a:gd name="connsiteY5" fmla="*/ 209013 h 327191"/>
              <a:gd name="connsiteX6" fmla="*/ 139296 w 635136"/>
              <a:gd name="connsiteY6" fmla="*/ 224218 h 327191"/>
              <a:gd name="connsiteX7" fmla="*/ 172978 w 635136"/>
              <a:gd name="connsiteY7" fmla="*/ 289078 h 327191"/>
              <a:gd name="connsiteX8" fmla="*/ 324063 w 635136"/>
              <a:gd name="connsiteY8" fmla="*/ 287346 h 327191"/>
              <a:gd name="connsiteX9" fmla="*/ 592553 w 635136"/>
              <a:gd name="connsiteY9" fmla="*/ 129332 h 327191"/>
              <a:gd name="connsiteX10" fmla="*/ 571574 w 635136"/>
              <a:gd name="connsiteY10" fmla="*/ 54463 h 327191"/>
              <a:gd name="connsiteX11" fmla="*/ 439927 w 635136"/>
              <a:gd name="connsiteY11" fmla="*/ 47534 h 32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5136" h="327191">
                <a:moveTo>
                  <a:pt x="439927" y="47534"/>
                </a:moveTo>
                <a:cubicBezTo>
                  <a:pt x="438965" y="47149"/>
                  <a:pt x="438195" y="46572"/>
                  <a:pt x="437041" y="46187"/>
                </a:cubicBezTo>
                <a:cubicBezTo>
                  <a:pt x="381996" y="22706"/>
                  <a:pt x="303469" y="23668"/>
                  <a:pt x="261897" y="48112"/>
                </a:cubicBezTo>
                <a:cubicBezTo>
                  <a:pt x="240341" y="60814"/>
                  <a:pt x="233027" y="77174"/>
                  <a:pt x="238224" y="93533"/>
                </a:cubicBezTo>
                <a:cubicBezTo>
                  <a:pt x="176442" y="76596"/>
                  <a:pt x="101766" y="80830"/>
                  <a:pt x="59230" y="105851"/>
                </a:cubicBezTo>
                <a:cubicBezTo>
                  <a:pt x="9767" y="134913"/>
                  <a:pt x="22662" y="181105"/>
                  <a:pt x="88100" y="209013"/>
                </a:cubicBezTo>
                <a:cubicBezTo>
                  <a:pt x="103883" y="215749"/>
                  <a:pt x="121397" y="220753"/>
                  <a:pt x="139296" y="224218"/>
                </a:cubicBezTo>
                <a:cubicBezTo>
                  <a:pt x="119857" y="244812"/>
                  <a:pt x="132560" y="271949"/>
                  <a:pt x="172978" y="289078"/>
                </a:cubicBezTo>
                <a:cubicBezTo>
                  <a:pt x="220325" y="309288"/>
                  <a:pt x="288265" y="308518"/>
                  <a:pt x="324063" y="287346"/>
                </a:cubicBezTo>
                <a:lnTo>
                  <a:pt x="592553" y="129332"/>
                </a:lnTo>
                <a:cubicBezTo>
                  <a:pt x="628351" y="108353"/>
                  <a:pt x="618921" y="74479"/>
                  <a:pt x="571574" y="54463"/>
                </a:cubicBezTo>
                <a:cubicBezTo>
                  <a:pt x="531734" y="37334"/>
                  <a:pt x="477458" y="35216"/>
                  <a:pt x="439927" y="47534"/>
                </a:cubicBezTo>
                <a:close/>
              </a:path>
            </a:pathLst>
          </a:custGeom>
          <a:solidFill>
            <a:srgbClr val="FFFFFF"/>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76DF8BD6-D6DD-4ED4-8584-E68759F8A4B0}"/>
              </a:ext>
            </a:extLst>
          </p:cNvPr>
          <p:cNvSpPr/>
          <p:nvPr/>
        </p:nvSpPr>
        <p:spPr>
          <a:xfrm>
            <a:off x="13223539" y="2665212"/>
            <a:ext cx="8670652" cy="9248694"/>
          </a:xfrm>
          <a:custGeom>
            <a:avLst/>
            <a:gdLst>
              <a:gd name="connsiteX0" fmla="*/ 3440615 w 3464381"/>
              <a:gd name="connsiteY0" fmla="*/ 1205651 h 3695340"/>
              <a:gd name="connsiteX1" fmla="*/ 3377486 w 3464381"/>
              <a:gd name="connsiteY1" fmla="*/ 1098063 h 3695340"/>
              <a:gd name="connsiteX2" fmla="*/ 1568694 w 3464381"/>
              <a:gd name="connsiteY2" fmla="*/ 38347 h 3695340"/>
              <a:gd name="connsiteX3" fmla="*/ 1522118 w 3464381"/>
              <a:gd name="connsiteY3" fmla="*/ 33728 h 3695340"/>
              <a:gd name="connsiteX4" fmla="*/ 1522118 w 3464381"/>
              <a:gd name="connsiteY4" fmla="*/ 33728 h 3695340"/>
              <a:gd name="connsiteX5" fmla="*/ 1451675 w 3464381"/>
              <a:gd name="connsiteY5" fmla="*/ 72221 h 3695340"/>
              <a:gd name="connsiteX6" fmla="*/ 1504795 w 3464381"/>
              <a:gd name="connsiteY6" fmla="*/ 88773 h 3695340"/>
              <a:gd name="connsiteX7" fmla="*/ 1499021 w 3464381"/>
              <a:gd name="connsiteY7" fmla="*/ 1547855 h 3695340"/>
              <a:gd name="connsiteX8" fmla="*/ 1562150 w 3464381"/>
              <a:gd name="connsiteY8" fmla="*/ 1655443 h 3695340"/>
              <a:gd name="connsiteX9" fmla="*/ 3348424 w 3464381"/>
              <a:gd name="connsiteY9" fmla="*/ 2701879 h 3695340"/>
              <a:gd name="connsiteX10" fmla="*/ 3359202 w 3464381"/>
              <a:gd name="connsiteY10" fmla="*/ 2760966 h 3695340"/>
              <a:gd name="connsiteX11" fmla="*/ 3302425 w 3464381"/>
              <a:gd name="connsiteY11" fmla="*/ 2791183 h 3695340"/>
              <a:gd name="connsiteX12" fmla="*/ 1442437 w 3464381"/>
              <a:gd name="connsiteY12" fmla="*/ 1718572 h 3695340"/>
              <a:gd name="connsiteX13" fmla="*/ 64960 w 3464381"/>
              <a:gd name="connsiteY13" fmla="*/ 2514802 h 3695340"/>
              <a:gd name="connsiteX14" fmla="*/ 29161 w 3464381"/>
              <a:gd name="connsiteY14" fmla="*/ 2493439 h 3695340"/>
              <a:gd name="connsiteX15" fmla="*/ 29161 w 3464381"/>
              <a:gd name="connsiteY15" fmla="*/ 2584475 h 3695340"/>
              <a:gd name="connsiteX16" fmla="*/ 30893 w 3464381"/>
              <a:gd name="connsiteY16" fmla="*/ 2584475 h 3695340"/>
              <a:gd name="connsiteX17" fmla="*/ 58993 w 3464381"/>
              <a:gd name="connsiteY17" fmla="*/ 2622006 h 3695340"/>
              <a:gd name="connsiteX18" fmla="*/ 1859895 w 3464381"/>
              <a:gd name="connsiteY18" fmla="*/ 3662667 h 3695340"/>
              <a:gd name="connsiteX19" fmla="*/ 1986729 w 3464381"/>
              <a:gd name="connsiteY19" fmla="*/ 3662667 h 3695340"/>
              <a:gd name="connsiteX20" fmla="*/ 3398658 w 3464381"/>
              <a:gd name="connsiteY20" fmla="*/ 2846613 h 3695340"/>
              <a:gd name="connsiteX21" fmla="*/ 3434456 w 3464381"/>
              <a:gd name="connsiteY21" fmla="*/ 2825827 h 3695340"/>
              <a:gd name="connsiteX22" fmla="*/ 3434456 w 3464381"/>
              <a:gd name="connsiteY22" fmla="*/ 2720741 h 3695340"/>
              <a:gd name="connsiteX23" fmla="*/ 3434071 w 3464381"/>
              <a:gd name="connsiteY23" fmla="*/ 2720933 h 3695340"/>
              <a:gd name="connsiteX24" fmla="*/ 3434649 w 3464381"/>
              <a:gd name="connsiteY24" fmla="*/ 2714967 h 3695340"/>
              <a:gd name="connsiteX25" fmla="*/ 3440615 w 3464381"/>
              <a:gd name="connsiteY25" fmla="*/ 1205651 h 369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64381" h="3695340">
                <a:moveTo>
                  <a:pt x="3440615" y="1205651"/>
                </a:moveTo>
                <a:cubicBezTo>
                  <a:pt x="3440807" y="1166773"/>
                  <a:pt x="3412515" y="1118464"/>
                  <a:pt x="3377486" y="1098063"/>
                </a:cubicBezTo>
                <a:lnTo>
                  <a:pt x="1568694" y="38347"/>
                </a:lnTo>
                <a:cubicBezTo>
                  <a:pt x="1550409" y="27569"/>
                  <a:pt x="1533858" y="26606"/>
                  <a:pt x="1522118" y="33728"/>
                </a:cubicBezTo>
                <a:cubicBezTo>
                  <a:pt x="1522118" y="33728"/>
                  <a:pt x="1522118" y="33728"/>
                  <a:pt x="1522118" y="33728"/>
                </a:cubicBezTo>
                <a:lnTo>
                  <a:pt x="1451675" y="72221"/>
                </a:lnTo>
                <a:lnTo>
                  <a:pt x="1504795" y="88773"/>
                </a:lnTo>
                <a:lnTo>
                  <a:pt x="1499021" y="1547855"/>
                </a:lnTo>
                <a:cubicBezTo>
                  <a:pt x="1498829" y="1586733"/>
                  <a:pt x="1527121" y="1635042"/>
                  <a:pt x="1562150" y="1655443"/>
                </a:cubicBezTo>
                <a:lnTo>
                  <a:pt x="3348424" y="2701879"/>
                </a:lnTo>
                <a:lnTo>
                  <a:pt x="3359202" y="2760966"/>
                </a:lnTo>
                <a:lnTo>
                  <a:pt x="3302425" y="2791183"/>
                </a:lnTo>
                <a:lnTo>
                  <a:pt x="1442437" y="1718572"/>
                </a:lnTo>
                <a:lnTo>
                  <a:pt x="64960" y="2514802"/>
                </a:lnTo>
                <a:lnTo>
                  <a:pt x="29161" y="2493439"/>
                </a:lnTo>
                <a:lnTo>
                  <a:pt x="29161" y="2584475"/>
                </a:lnTo>
                <a:lnTo>
                  <a:pt x="30893" y="2584475"/>
                </a:lnTo>
                <a:cubicBezTo>
                  <a:pt x="34550" y="2599488"/>
                  <a:pt x="43981" y="2613153"/>
                  <a:pt x="58993" y="2622006"/>
                </a:cubicBezTo>
                <a:lnTo>
                  <a:pt x="1859895" y="3662667"/>
                </a:lnTo>
                <a:cubicBezTo>
                  <a:pt x="1899158" y="3685379"/>
                  <a:pt x="1947466" y="3685379"/>
                  <a:pt x="1986729" y="3662667"/>
                </a:cubicBezTo>
                <a:lnTo>
                  <a:pt x="3398658" y="2846613"/>
                </a:lnTo>
                <a:lnTo>
                  <a:pt x="3434456" y="2825827"/>
                </a:lnTo>
                <a:lnTo>
                  <a:pt x="3434456" y="2720741"/>
                </a:lnTo>
                <a:lnTo>
                  <a:pt x="3434071" y="2720933"/>
                </a:lnTo>
                <a:cubicBezTo>
                  <a:pt x="3434263" y="2718816"/>
                  <a:pt x="3434649" y="2717084"/>
                  <a:pt x="3434649" y="2714967"/>
                </a:cubicBezTo>
                <a:lnTo>
                  <a:pt x="3440615" y="1205651"/>
                </a:lnTo>
                <a:close/>
              </a:path>
            </a:pathLst>
          </a:custGeom>
          <a:solidFill>
            <a:srgbClr val="525696">
              <a:alpha val="50000"/>
            </a:srgb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FF894B92-0EC3-4D36-B877-B8051881B572}"/>
              </a:ext>
            </a:extLst>
          </p:cNvPr>
          <p:cNvSpPr/>
          <p:nvPr/>
        </p:nvSpPr>
        <p:spPr>
          <a:xfrm>
            <a:off x="13223539" y="6893469"/>
            <a:ext cx="8622481" cy="5009711"/>
          </a:xfrm>
          <a:custGeom>
            <a:avLst/>
            <a:gdLst>
              <a:gd name="connsiteX0" fmla="*/ 3302425 w 3445135"/>
              <a:gd name="connsiteY0" fmla="*/ 1101773 h 2001642"/>
              <a:gd name="connsiteX1" fmla="*/ 1442437 w 3445135"/>
              <a:gd name="connsiteY1" fmla="*/ 29161 h 2001642"/>
              <a:gd name="connsiteX2" fmla="*/ 64960 w 3445135"/>
              <a:gd name="connsiteY2" fmla="*/ 825392 h 2001642"/>
              <a:gd name="connsiteX3" fmla="*/ 29161 w 3445135"/>
              <a:gd name="connsiteY3" fmla="*/ 804028 h 2001642"/>
              <a:gd name="connsiteX4" fmla="*/ 29161 w 3445135"/>
              <a:gd name="connsiteY4" fmla="*/ 895065 h 2001642"/>
              <a:gd name="connsiteX5" fmla="*/ 30893 w 3445135"/>
              <a:gd name="connsiteY5" fmla="*/ 895065 h 2001642"/>
              <a:gd name="connsiteX6" fmla="*/ 58993 w 3445135"/>
              <a:gd name="connsiteY6" fmla="*/ 932595 h 2001642"/>
              <a:gd name="connsiteX7" fmla="*/ 1859895 w 3445135"/>
              <a:gd name="connsiteY7" fmla="*/ 1973256 h 2001642"/>
              <a:gd name="connsiteX8" fmla="*/ 1986729 w 3445135"/>
              <a:gd name="connsiteY8" fmla="*/ 1973256 h 2001642"/>
              <a:gd name="connsiteX9" fmla="*/ 3398658 w 3445135"/>
              <a:gd name="connsiteY9" fmla="*/ 1157203 h 2001642"/>
              <a:gd name="connsiteX10" fmla="*/ 3434456 w 3445135"/>
              <a:gd name="connsiteY10" fmla="*/ 1136416 h 2001642"/>
              <a:gd name="connsiteX11" fmla="*/ 3434456 w 3445135"/>
              <a:gd name="connsiteY11" fmla="*/ 1031330 h 2001642"/>
              <a:gd name="connsiteX12" fmla="*/ 3302425 w 3445135"/>
              <a:gd name="connsiteY12" fmla="*/ 1101773 h 200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45135" h="2001642">
                <a:moveTo>
                  <a:pt x="3302425" y="1101773"/>
                </a:moveTo>
                <a:lnTo>
                  <a:pt x="1442437" y="29161"/>
                </a:lnTo>
                <a:lnTo>
                  <a:pt x="64960" y="825392"/>
                </a:lnTo>
                <a:lnTo>
                  <a:pt x="29161" y="804028"/>
                </a:lnTo>
                <a:lnTo>
                  <a:pt x="29161" y="895065"/>
                </a:lnTo>
                <a:lnTo>
                  <a:pt x="30893" y="895065"/>
                </a:lnTo>
                <a:cubicBezTo>
                  <a:pt x="34550" y="910077"/>
                  <a:pt x="43981" y="923742"/>
                  <a:pt x="58993" y="932595"/>
                </a:cubicBezTo>
                <a:lnTo>
                  <a:pt x="1859895" y="1973256"/>
                </a:lnTo>
                <a:cubicBezTo>
                  <a:pt x="1899158" y="1995968"/>
                  <a:pt x="1947466" y="1995968"/>
                  <a:pt x="1986729" y="1973256"/>
                </a:cubicBezTo>
                <a:lnTo>
                  <a:pt x="3398658" y="1157203"/>
                </a:lnTo>
                <a:lnTo>
                  <a:pt x="3434456" y="1136416"/>
                </a:lnTo>
                <a:lnTo>
                  <a:pt x="3434456" y="1031330"/>
                </a:lnTo>
                <a:lnTo>
                  <a:pt x="3302425" y="1101773"/>
                </a:lnTo>
                <a:close/>
              </a:path>
            </a:pathLst>
          </a:custGeom>
          <a:solidFill>
            <a:schemeClr val="tx1">
              <a:lumMod val="50000"/>
              <a:lumOff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2CADF945-F897-4093-BF54-136398E2C861}"/>
              </a:ext>
            </a:extLst>
          </p:cNvPr>
          <p:cNvSpPr/>
          <p:nvPr/>
        </p:nvSpPr>
        <p:spPr>
          <a:xfrm>
            <a:off x="13259913" y="6721267"/>
            <a:ext cx="8477971" cy="4961537"/>
          </a:xfrm>
          <a:custGeom>
            <a:avLst/>
            <a:gdLst>
              <a:gd name="connsiteX0" fmla="*/ 3384124 w 3387395"/>
              <a:gd name="connsiteY0" fmla="*/ 1142668 h 1982396"/>
              <a:gd name="connsiteX1" fmla="*/ 1427903 w 3387395"/>
              <a:gd name="connsiteY1" fmla="*/ 14435 h 1982396"/>
              <a:gd name="connsiteX2" fmla="*/ 44459 w 3387395"/>
              <a:gd name="connsiteY2" fmla="*/ 813937 h 1982396"/>
              <a:gd name="connsiteX3" fmla="*/ 44459 w 3387395"/>
              <a:gd name="connsiteY3" fmla="*/ 917869 h 1982396"/>
              <a:gd name="connsiteX4" fmla="*/ 1845361 w 3387395"/>
              <a:gd name="connsiteY4" fmla="*/ 1958531 h 1982396"/>
              <a:gd name="connsiteX5" fmla="*/ 1972195 w 3387395"/>
              <a:gd name="connsiteY5" fmla="*/ 1958531 h 1982396"/>
              <a:gd name="connsiteX6" fmla="*/ 3384124 w 3387395"/>
              <a:gd name="connsiteY6" fmla="*/ 1142668 h 198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7395" h="1982396">
                <a:moveTo>
                  <a:pt x="3384124" y="1142668"/>
                </a:moveTo>
                <a:lnTo>
                  <a:pt x="1427903" y="14435"/>
                </a:lnTo>
                <a:lnTo>
                  <a:pt x="44459" y="813937"/>
                </a:lnTo>
                <a:cubicBezTo>
                  <a:pt x="4427" y="837033"/>
                  <a:pt x="4427" y="894773"/>
                  <a:pt x="44459" y="917869"/>
                </a:cubicBezTo>
                <a:lnTo>
                  <a:pt x="1845361" y="1958531"/>
                </a:lnTo>
                <a:cubicBezTo>
                  <a:pt x="1884624" y="1981241"/>
                  <a:pt x="1932932" y="1981241"/>
                  <a:pt x="1972195" y="1958531"/>
                </a:cubicBezTo>
                <a:lnTo>
                  <a:pt x="3384124" y="1142668"/>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04602CDE-3CA3-427F-BF63-1304B94214D5}"/>
              </a:ext>
            </a:extLst>
          </p:cNvPr>
          <p:cNvSpPr/>
          <p:nvPr/>
        </p:nvSpPr>
        <p:spPr>
          <a:xfrm>
            <a:off x="16415370" y="7225247"/>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1"/>
                </a:cubicBezTo>
                <a:cubicBezTo>
                  <a:pt x="95151" y="122553"/>
                  <a:pt x="100540" y="122553"/>
                  <a:pt x="104774" y="120051"/>
                </a:cubicBezTo>
                <a:cubicBezTo>
                  <a:pt x="132489" y="104461"/>
                  <a:pt x="150388" y="94260"/>
                  <a:pt x="175216" y="80210"/>
                </a:cubicBezTo>
                <a:cubicBezTo>
                  <a:pt x="184454" y="75014"/>
                  <a:pt x="184647" y="61541"/>
                  <a:pt x="175216" y="56152"/>
                </a:cubicBezTo>
                <a:close/>
              </a:path>
            </a:pathLst>
          </a:custGeom>
          <a:solidFill>
            <a:srgbClr val="525696"/>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 name="Group 2">
            <a:extLst>
              <a:ext uri="{FF2B5EF4-FFF2-40B4-BE49-F238E27FC236}">
                <a16:creationId xmlns:a16="http://schemas.microsoft.com/office/drawing/2014/main" id="{B01F0925-91FB-479A-A174-51D25FAB5E1E}"/>
              </a:ext>
            </a:extLst>
          </p:cNvPr>
          <p:cNvGrpSpPr/>
          <p:nvPr/>
        </p:nvGrpSpPr>
        <p:grpSpPr>
          <a:xfrm>
            <a:off x="14984227" y="7420035"/>
            <a:ext cx="5871478" cy="3326753"/>
            <a:chOff x="14984227" y="7420035"/>
            <a:chExt cx="5871478" cy="3326753"/>
          </a:xfrm>
          <a:solidFill>
            <a:schemeClr val="bg1">
              <a:lumMod val="75000"/>
            </a:schemeClr>
          </a:solidFill>
        </p:grpSpPr>
        <p:sp>
          <p:nvSpPr>
            <p:cNvPr id="85" name="Freeform: Shape 84">
              <a:extLst>
                <a:ext uri="{FF2B5EF4-FFF2-40B4-BE49-F238E27FC236}">
                  <a16:creationId xmlns:a16="http://schemas.microsoft.com/office/drawing/2014/main" id="{88C573FE-32C2-42FF-9934-CF5A50243771}"/>
                </a:ext>
              </a:extLst>
            </p:cNvPr>
            <p:cNvSpPr/>
            <p:nvPr/>
          </p:nvSpPr>
          <p:spPr>
            <a:xfrm>
              <a:off x="20374002" y="9498101"/>
              <a:ext cx="481703" cy="337193"/>
            </a:xfrm>
            <a:custGeom>
              <a:avLst/>
              <a:gdLst>
                <a:gd name="connsiteX0" fmla="*/ 91878 w 192465"/>
                <a:gd name="connsiteY0" fmla="*/ 16240 h 134725"/>
                <a:gd name="connsiteX1" fmla="*/ 21436 w 192465"/>
                <a:gd name="connsiteY1" fmla="*/ 56080 h 134725"/>
                <a:gd name="connsiteX2" fmla="*/ 21436 w 192465"/>
                <a:gd name="connsiteY2" fmla="*/ 80139 h 134725"/>
                <a:gd name="connsiteX3" fmla="*/ 90916 w 192465"/>
                <a:gd name="connsiteY3" fmla="*/ 119979 h 134725"/>
                <a:gd name="connsiteX4" fmla="*/ 104774 w 192465"/>
                <a:gd name="connsiteY4" fmla="*/ 119979 h 134725"/>
                <a:gd name="connsiteX5" fmla="*/ 175216 w 192465"/>
                <a:gd name="connsiteY5" fmla="*/ 80139 h 134725"/>
                <a:gd name="connsiteX6" fmla="*/ 175216 w 192465"/>
                <a:gd name="connsiteY6" fmla="*/ 56080 h 134725"/>
                <a:gd name="connsiteX7" fmla="*/ 105736 w 192465"/>
                <a:gd name="connsiteY7" fmla="*/ 16240 h 134725"/>
                <a:gd name="connsiteX8" fmla="*/ 91878 w 192465"/>
                <a:gd name="connsiteY8" fmla="*/ 1624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8" y="16240"/>
                  </a:moveTo>
                  <a:cubicBezTo>
                    <a:pt x="64163" y="31830"/>
                    <a:pt x="46264" y="42031"/>
                    <a:pt x="21436" y="56080"/>
                  </a:cubicBezTo>
                  <a:cubicBezTo>
                    <a:pt x="12198" y="61277"/>
                    <a:pt x="12005" y="74750"/>
                    <a:pt x="21436" y="80139"/>
                  </a:cubicBezTo>
                  <a:cubicBezTo>
                    <a:pt x="45687" y="94189"/>
                    <a:pt x="63586" y="104389"/>
                    <a:pt x="90916" y="119979"/>
                  </a:cubicBezTo>
                  <a:cubicBezTo>
                    <a:pt x="95151" y="122481"/>
                    <a:pt x="100540" y="122481"/>
                    <a:pt x="104774" y="119979"/>
                  </a:cubicBezTo>
                  <a:cubicBezTo>
                    <a:pt x="132489" y="104389"/>
                    <a:pt x="150388" y="94189"/>
                    <a:pt x="175216" y="80139"/>
                  </a:cubicBezTo>
                  <a:cubicBezTo>
                    <a:pt x="184454" y="74942"/>
                    <a:pt x="184647" y="61469"/>
                    <a:pt x="175216" y="56080"/>
                  </a:cubicBezTo>
                  <a:cubicBezTo>
                    <a:pt x="150965" y="42031"/>
                    <a:pt x="133066" y="31830"/>
                    <a:pt x="105736" y="16240"/>
                  </a:cubicBezTo>
                  <a:cubicBezTo>
                    <a:pt x="101502" y="13930"/>
                    <a:pt x="96113" y="13738"/>
                    <a:pt x="91878" y="1624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A3B0BA5A-8072-4E21-ABF6-A018B444D4E0}"/>
                </a:ext>
              </a:extLst>
            </p:cNvPr>
            <p:cNvSpPr/>
            <p:nvPr/>
          </p:nvSpPr>
          <p:spPr>
            <a:xfrm>
              <a:off x="20013688" y="9291271"/>
              <a:ext cx="481703" cy="337193"/>
            </a:xfrm>
            <a:custGeom>
              <a:avLst/>
              <a:gdLst>
                <a:gd name="connsiteX0" fmla="*/ 104773 w 192465"/>
                <a:gd name="connsiteY0" fmla="*/ 120050 h 134725"/>
                <a:gd name="connsiteX1" fmla="*/ 175216 w 192465"/>
                <a:gd name="connsiteY1" fmla="*/ 80210 h 134725"/>
                <a:gd name="connsiteX2" fmla="*/ 175216 w 192465"/>
                <a:gd name="connsiteY2" fmla="*/ 56152 h 134725"/>
                <a:gd name="connsiteX3" fmla="*/ 105736 w 192465"/>
                <a:gd name="connsiteY3" fmla="*/ 16312 h 134725"/>
                <a:gd name="connsiteX4" fmla="*/ 91879 w 192465"/>
                <a:gd name="connsiteY4" fmla="*/ 16312 h 134725"/>
                <a:gd name="connsiteX5" fmla="*/ 21436 w 192465"/>
                <a:gd name="connsiteY5" fmla="*/ 56152 h 134725"/>
                <a:gd name="connsiteX6" fmla="*/ 21436 w 192465"/>
                <a:gd name="connsiteY6" fmla="*/ 80210 h 134725"/>
                <a:gd name="connsiteX7" fmla="*/ 90916 w 192465"/>
                <a:gd name="connsiteY7" fmla="*/ 120050 h 134725"/>
                <a:gd name="connsiteX8" fmla="*/ 104773 w 192465"/>
                <a:gd name="connsiteY8" fmla="*/ 12005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3" y="120050"/>
                  </a:moveTo>
                  <a:cubicBezTo>
                    <a:pt x="132489" y="104461"/>
                    <a:pt x="150388" y="94260"/>
                    <a:pt x="175216" y="80210"/>
                  </a:cubicBezTo>
                  <a:cubicBezTo>
                    <a:pt x="184454" y="75013"/>
                    <a:pt x="184647" y="61541"/>
                    <a:pt x="175216" y="56152"/>
                  </a:cubicBezTo>
                  <a:cubicBezTo>
                    <a:pt x="150965" y="42102"/>
                    <a:pt x="133066" y="31901"/>
                    <a:pt x="105736" y="16312"/>
                  </a:cubicBezTo>
                  <a:cubicBezTo>
                    <a:pt x="101502" y="13809"/>
                    <a:pt x="96113" y="13809"/>
                    <a:pt x="91879" y="16312"/>
                  </a:cubicBezTo>
                  <a:cubicBezTo>
                    <a:pt x="64163" y="31901"/>
                    <a:pt x="46264" y="42102"/>
                    <a:pt x="21436" y="56152"/>
                  </a:cubicBezTo>
                  <a:cubicBezTo>
                    <a:pt x="12197" y="61348"/>
                    <a:pt x="12005" y="74821"/>
                    <a:pt x="21436" y="80210"/>
                  </a:cubicBezTo>
                  <a:cubicBezTo>
                    <a:pt x="45687" y="94260"/>
                    <a:pt x="63586" y="104461"/>
                    <a:pt x="90916" y="120050"/>
                  </a:cubicBezTo>
                  <a:cubicBezTo>
                    <a:pt x="95150" y="122552"/>
                    <a:pt x="100539" y="122552"/>
                    <a:pt x="104773" y="12005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A6ECBAC7-3EA9-48DC-95FA-B92FE1993839}"/>
                </a:ext>
              </a:extLst>
            </p:cNvPr>
            <p:cNvSpPr/>
            <p:nvPr/>
          </p:nvSpPr>
          <p:spPr>
            <a:xfrm>
              <a:off x="19653855" y="9084621"/>
              <a:ext cx="481703" cy="337193"/>
            </a:xfrm>
            <a:custGeom>
              <a:avLst/>
              <a:gdLst>
                <a:gd name="connsiteX0" fmla="*/ 104773 w 192465"/>
                <a:gd name="connsiteY0" fmla="*/ 120051 h 134725"/>
                <a:gd name="connsiteX1" fmla="*/ 175216 w 192465"/>
                <a:gd name="connsiteY1" fmla="*/ 80210 h 134725"/>
                <a:gd name="connsiteX2" fmla="*/ 175216 w 192465"/>
                <a:gd name="connsiteY2" fmla="*/ 56152 h 134725"/>
                <a:gd name="connsiteX3" fmla="*/ 105736 w 192465"/>
                <a:gd name="connsiteY3" fmla="*/ 16312 h 134725"/>
                <a:gd name="connsiteX4" fmla="*/ 91879 w 192465"/>
                <a:gd name="connsiteY4" fmla="*/ 16312 h 134725"/>
                <a:gd name="connsiteX5" fmla="*/ 21436 w 192465"/>
                <a:gd name="connsiteY5" fmla="*/ 56152 h 134725"/>
                <a:gd name="connsiteX6" fmla="*/ 21436 w 192465"/>
                <a:gd name="connsiteY6" fmla="*/ 80210 h 134725"/>
                <a:gd name="connsiteX7" fmla="*/ 90916 w 192465"/>
                <a:gd name="connsiteY7" fmla="*/ 120051 h 134725"/>
                <a:gd name="connsiteX8" fmla="*/ 104773 w 192465"/>
                <a:gd name="connsiteY8" fmla="*/ 1200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3" y="120051"/>
                  </a:moveTo>
                  <a:cubicBezTo>
                    <a:pt x="132489" y="104461"/>
                    <a:pt x="150388" y="94260"/>
                    <a:pt x="175216" y="80210"/>
                  </a:cubicBezTo>
                  <a:cubicBezTo>
                    <a:pt x="184454" y="75013"/>
                    <a:pt x="184647" y="61541"/>
                    <a:pt x="175216" y="56152"/>
                  </a:cubicBezTo>
                  <a:cubicBezTo>
                    <a:pt x="150966" y="42102"/>
                    <a:pt x="133066" y="31901"/>
                    <a:pt x="105736" y="16312"/>
                  </a:cubicBezTo>
                  <a:cubicBezTo>
                    <a:pt x="101502" y="13809"/>
                    <a:pt x="96113" y="13809"/>
                    <a:pt x="91879" y="16312"/>
                  </a:cubicBezTo>
                  <a:cubicBezTo>
                    <a:pt x="64163" y="31901"/>
                    <a:pt x="46264" y="42102"/>
                    <a:pt x="21436" y="56152"/>
                  </a:cubicBezTo>
                  <a:cubicBezTo>
                    <a:pt x="12197" y="61348"/>
                    <a:pt x="12005" y="74821"/>
                    <a:pt x="21436" y="80210"/>
                  </a:cubicBezTo>
                  <a:cubicBezTo>
                    <a:pt x="45687" y="94260"/>
                    <a:pt x="63586" y="104461"/>
                    <a:pt x="90916" y="120051"/>
                  </a:cubicBezTo>
                  <a:cubicBezTo>
                    <a:pt x="95150" y="122552"/>
                    <a:pt x="100539" y="122552"/>
                    <a:pt x="104773" y="1200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C156C9BE-79AD-437D-B65F-F377F529CF77}"/>
                </a:ext>
              </a:extLst>
            </p:cNvPr>
            <p:cNvSpPr/>
            <p:nvPr/>
          </p:nvSpPr>
          <p:spPr>
            <a:xfrm>
              <a:off x="19294024" y="8877969"/>
              <a:ext cx="481703" cy="337193"/>
            </a:xfrm>
            <a:custGeom>
              <a:avLst/>
              <a:gdLst>
                <a:gd name="connsiteX0" fmla="*/ 104773 w 192465"/>
                <a:gd name="connsiteY0" fmla="*/ 120051 h 134725"/>
                <a:gd name="connsiteX1" fmla="*/ 175216 w 192465"/>
                <a:gd name="connsiteY1" fmla="*/ 80210 h 134725"/>
                <a:gd name="connsiteX2" fmla="*/ 175216 w 192465"/>
                <a:gd name="connsiteY2" fmla="*/ 56152 h 134725"/>
                <a:gd name="connsiteX3" fmla="*/ 105736 w 192465"/>
                <a:gd name="connsiteY3" fmla="*/ 16312 h 134725"/>
                <a:gd name="connsiteX4" fmla="*/ 91879 w 192465"/>
                <a:gd name="connsiteY4" fmla="*/ 16312 h 134725"/>
                <a:gd name="connsiteX5" fmla="*/ 21436 w 192465"/>
                <a:gd name="connsiteY5" fmla="*/ 56152 h 134725"/>
                <a:gd name="connsiteX6" fmla="*/ 21436 w 192465"/>
                <a:gd name="connsiteY6" fmla="*/ 80210 h 134725"/>
                <a:gd name="connsiteX7" fmla="*/ 90916 w 192465"/>
                <a:gd name="connsiteY7" fmla="*/ 120051 h 134725"/>
                <a:gd name="connsiteX8" fmla="*/ 104773 w 192465"/>
                <a:gd name="connsiteY8" fmla="*/ 1200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3" y="120051"/>
                  </a:moveTo>
                  <a:cubicBezTo>
                    <a:pt x="132489" y="104461"/>
                    <a:pt x="150388" y="94260"/>
                    <a:pt x="175216" y="80210"/>
                  </a:cubicBezTo>
                  <a:cubicBezTo>
                    <a:pt x="184454" y="75014"/>
                    <a:pt x="184647" y="61541"/>
                    <a:pt x="175216" y="56152"/>
                  </a:cubicBezTo>
                  <a:cubicBezTo>
                    <a:pt x="150966" y="42102"/>
                    <a:pt x="133066" y="31901"/>
                    <a:pt x="105736" y="16312"/>
                  </a:cubicBezTo>
                  <a:cubicBezTo>
                    <a:pt x="101502" y="13809"/>
                    <a:pt x="96113" y="13809"/>
                    <a:pt x="91879" y="16312"/>
                  </a:cubicBezTo>
                  <a:cubicBezTo>
                    <a:pt x="64163" y="31901"/>
                    <a:pt x="46264" y="42102"/>
                    <a:pt x="21436" y="56152"/>
                  </a:cubicBezTo>
                  <a:cubicBezTo>
                    <a:pt x="12197" y="61348"/>
                    <a:pt x="12005" y="74821"/>
                    <a:pt x="21436" y="80210"/>
                  </a:cubicBezTo>
                  <a:cubicBezTo>
                    <a:pt x="45687" y="94260"/>
                    <a:pt x="63586" y="104461"/>
                    <a:pt x="90916" y="120051"/>
                  </a:cubicBezTo>
                  <a:cubicBezTo>
                    <a:pt x="95150" y="122553"/>
                    <a:pt x="100539" y="122553"/>
                    <a:pt x="104773" y="1200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46DB86A4-FA0D-414A-9979-0B604BB1F436}"/>
                </a:ext>
              </a:extLst>
            </p:cNvPr>
            <p:cNvSpPr/>
            <p:nvPr/>
          </p:nvSpPr>
          <p:spPr>
            <a:xfrm>
              <a:off x="18934191" y="8671319"/>
              <a:ext cx="481703" cy="337193"/>
            </a:xfrm>
            <a:custGeom>
              <a:avLst/>
              <a:gdLst>
                <a:gd name="connsiteX0" fmla="*/ 104773 w 192465"/>
                <a:gd name="connsiteY0" fmla="*/ 120050 h 134725"/>
                <a:gd name="connsiteX1" fmla="*/ 175216 w 192465"/>
                <a:gd name="connsiteY1" fmla="*/ 80210 h 134725"/>
                <a:gd name="connsiteX2" fmla="*/ 175216 w 192465"/>
                <a:gd name="connsiteY2" fmla="*/ 56151 h 134725"/>
                <a:gd name="connsiteX3" fmla="*/ 105736 w 192465"/>
                <a:gd name="connsiteY3" fmla="*/ 16312 h 134725"/>
                <a:gd name="connsiteX4" fmla="*/ 91879 w 192465"/>
                <a:gd name="connsiteY4" fmla="*/ 16312 h 134725"/>
                <a:gd name="connsiteX5" fmla="*/ 21436 w 192465"/>
                <a:gd name="connsiteY5" fmla="*/ 56151 h 134725"/>
                <a:gd name="connsiteX6" fmla="*/ 21436 w 192465"/>
                <a:gd name="connsiteY6" fmla="*/ 80210 h 134725"/>
                <a:gd name="connsiteX7" fmla="*/ 90916 w 192465"/>
                <a:gd name="connsiteY7" fmla="*/ 120050 h 134725"/>
                <a:gd name="connsiteX8" fmla="*/ 104773 w 192465"/>
                <a:gd name="connsiteY8" fmla="*/ 12005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3" y="120050"/>
                  </a:moveTo>
                  <a:cubicBezTo>
                    <a:pt x="132489" y="104461"/>
                    <a:pt x="150388" y="94260"/>
                    <a:pt x="175216" y="80210"/>
                  </a:cubicBezTo>
                  <a:cubicBezTo>
                    <a:pt x="184454" y="75013"/>
                    <a:pt x="184647" y="61540"/>
                    <a:pt x="175216" y="56151"/>
                  </a:cubicBezTo>
                  <a:cubicBezTo>
                    <a:pt x="150966" y="42102"/>
                    <a:pt x="133066" y="31901"/>
                    <a:pt x="105736" y="16312"/>
                  </a:cubicBezTo>
                  <a:cubicBezTo>
                    <a:pt x="101502" y="13809"/>
                    <a:pt x="96113" y="13809"/>
                    <a:pt x="91879" y="16312"/>
                  </a:cubicBezTo>
                  <a:cubicBezTo>
                    <a:pt x="64163" y="31901"/>
                    <a:pt x="46264" y="42102"/>
                    <a:pt x="21436" y="56151"/>
                  </a:cubicBezTo>
                  <a:cubicBezTo>
                    <a:pt x="12197" y="61348"/>
                    <a:pt x="12005" y="74821"/>
                    <a:pt x="21436" y="80210"/>
                  </a:cubicBezTo>
                  <a:cubicBezTo>
                    <a:pt x="45687" y="94260"/>
                    <a:pt x="63586" y="104461"/>
                    <a:pt x="90916" y="120050"/>
                  </a:cubicBezTo>
                  <a:cubicBezTo>
                    <a:pt x="95150" y="122552"/>
                    <a:pt x="100539" y="122552"/>
                    <a:pt x="104773" y="12005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3ADD1B2E-B09D-4C71-A12A-9D09C8B8AA2B}"/>
                </a:ext>
              </a:extLst>
            </p:cNvPr>
            <p:cNvSpPr/>
            <p:nvPr/>
          </p:nvSpPr>
          <p:spPr>
            <a:xfrm>
              <a:off x="18574360" y="8464667"/>
              <a:ext cx="481703" cy="337193"/>
            </a:xfrm>
            <a:custGeom>
              <a:avLst/>
              <a:gdLst>
                <a:gd name="connsiteX0" fmla="*/ 104773 w 192465"/>
                <a:gd name="connsiteY0" fmla="*/ 120050 h 134725"/>
                <a:gd name="connsiteX1" fmla="*/ 175216 w 192465"/>
                <a:gd name="connsiteY1" fmla="*/ 80210 h 134725"/>
                <a:gd name="connsiteX2" fmla="*/ 175216 w 192465"/>
                <a:gd name="connsiteY2" fmla="*/ 56152 h 134725"/>
                <a:gd name="connsiteX3" fmla="*/ 105736 w 192465"/>
                <a:gd name="connsiteY3" fmla="*/ 16312 h 134725"/>
                <a:gd name="connsiteX4" fmla="*/ 91879 w 192465"/>
                <a:gd name="connsiteY4" fmla="*/ 16312 h 134725"/>
                <a:gd name="connsiteX5" fmla="*/ 21436 w 192465"/>
                <a:gd name="connsiteY5" fmla="*/ 56152 h 134725"/>
                <a:gd name="connsiteX6" fmla="*/ 21436 w 192465"/>
                <a:gd name="connsiteY6" fmla="*/ 80210 h 134725"/>
                <a:gd name="connsiteX7" fmla="*/ 90916 w 192465"/>
                <a:gd name="connsiteY7" fmla="*/ 120050 h 134725"/>
                <a:gd name="connsiteX8" fmla="*/ 104773 w 192465"/>
                <a:gd name="connsiteY8" fmla="*/ 12005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3" y="120050"/>
                  </a:moveTo>
                  <a:cubicBezTo>
                    <a:pt x="132489" y="104461"/>
                    <a:pt x="150388" y="94260"/>
                    <a:pt x="175216" y="80210"/>
                  </a:cubicBezTo>
                  <a:cubicBezTo>
                    <a:pt x="184454" y="75013"/>
                    <a:pt x="184647" y="61541"/>
                    <a:pt x="175216" y="56152"/>
                  </a:cubicBezTo>
                  <a:cubicBezTo>
                    <a:pt x="150966" y="42102"/>
                    <a:pt x="133066" y="31901"/>
                    <a:pt x="105736" y="16312"/>
                  </a:cubicBezTo>
                  <a:cubicBezTo>
                    <a:pt x="101502" y="13809"/>
                    <a:pt x="96113" y="13809"/>
                    <a:pt x="91879" y="16312"/>
                  </a:cubicBezTo>
                  <a:cubicBezTo>
                    <a:pt x="64163" y="31901"/>
                    <a:pt x="46264" y="42102"/>
                    <a:pt x="21436" y="56152"/>
                  </a:cubicBezTo>
                  <a:cubicBezTo>
                    <a:pt x="12197" y="61348"/>
                    <a:pt x="12005" y="74821"/>
                    <a:pt x="21436" y="80210"/>
                  </a:cubicBezTo>
                  <a:cubicBezTo>
                    <a:pt x="45687" y="94260"/>
                    <a:pt x="63586" y="104461"/>
                    <a:pt x="90916" y="120050"/>
                  </a:cubicBezTo>
                  <a:cubicBezTo>
                    <a:pt x="95150" y="122552"/>
                    <a:pt x="100539" y="122552"/>
                    <a:pt x="104773" y="12005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067770ED-E4EB-4328-B1D4-759FF71E6294}"/>
                </a:ext>
              </a:extLst>
            </p:cNvPr>
            <p:cNvSpPr/>
            <p:nvPr/>
          </p:nvSpPr>
          <p:spPr>
            <a:xfrm>
              <a:off x="18214529" y="8258020"/>
              <a:ext cx="481703" cy="337193"/>
            </a:xfrm>
            <a:custGeom>
              <a:avLst/>
              <a:gdLst>
                <a:gd name="connsiteX0" fmla="*/ 104773 w 192465"/>
                <a:gd name="connsiteY0" fmla="*/ 120051 h 134725"/>
                <a:gd name="connsiteX1" fmla="*/ 175216 w 192465"/>
                <a:gd name="connsiteY1" fmla="*/ 80210 h 134725"/>
                <a:gd name="connsiteX2" fmla="*/ 175216 w 192465"/>
                <a:gd name="connsiteY2" fmla="*/ 56152 h 134725"/>
                <a:gd name="connsiteX3" fmla="*/ 105736 w 192465"/>
                <a:gd name="connsiteY3" fmla="*/ 16312 h 134725"/>
                <a:gd name="connsiteX4" fmla="*/ 91879 w 192465"/>
                <a:gd name="connsiteY4" fmla="*/ 16312 h 134725"/>
                <a:gd name="connsiteX5" fmla="*/ 21436 w 192465"/>
                <a:gd name="connsiteY5" fmla="*/ 56152 h 134725"/>
                <a:gd name="connsiteX6" fmla="*/ 21436 w 192465"/>
                <a:gd name="connsiteY6" fmla="*/ 80210 h 134725"/>
                <a:gd name="connsiteX7" fmla="*/ 90916 w 192465"/>
                <a:gd name="connsiteY7" fmla="*/ 120051 h 134725"/>
                <a:gd name="connsiteX8" fmla="*/ 104773 w 192465"/>
                <a:gd name="connsiteY8" fmla="*/ 1200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3" y="120051"/>
                  </a:moveTo>
                  <a:cubicBezTo>
                    <a:pt x="132489" y="104461"/>
                    <a:pt x="150388" y="94260"/>
                    <a:pt x="175216" y="80210"/>
                  </a:cubicBezTo>
                  <a:cubicBezTo>
                    <a:pt x="184454" y="75014"/>
                    <a:pt x="184647" y="61541"/>
                    <a:pt x="175216" y="56152"/>
                  </a:cubicBezTo>
                  <a:cubicBezTo>
                    <a:pt x="150966" y="42102"/>
                    <a:pt x="133066" y="31901"/>
                    <a:pt x="105736" y="16312"/>
                  </a:cubicBezTo>
                  <a:cubicBezTo>
                    <a:pt x="101502" y="13809"/>
                    <a:pt x="96113" y="13809"/>
                    <a:pt x="91879" y="16312"/>
                  </a:cubicBezTo>
                  <a:cubicBezTo>
                    <a:pt x="64163" y="31901"/>
                    <a:pt x="46264" y="42102"/>
                    <a:pt x="21436" y="56152"/>
                  </a:cubicBezTo>
                  <a:cubicBezTo>
                    <a:pt x="12197" y="61348"/>
                    <a:pt x="12005" y="74821"/>
                    <a:pt x="21436" y="80210"/>
                  </a:cubicBezTo>
                  <a:cubicBezTo>
                    <a:pt x="45687" y="94260"/>
                    <a:pt x="63586" y="104461"/>
                    <a:pt x="90916" y="120051"/>
                  </a:cubicBezTo>
                  <a:cubicBezTo>
                    <a:pt x="95150" y="122553"/>
                    <a:pt x="100540" y="122553"/>
                    <a:pt x="104773" y="1200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D30AAFA1-FFDE-45D3-B73B-351117017339}"/>
                </a:ext>
              </a:extLst>
            </p:cNvPr>
            <p:cNvSpPr/>
            <p:nvPr/>
          </p:nvSpPr>
          <p:spPr>
            <a:xfrm>
              <a:off x="17854696" y="8051368"/>
              <a:ext cx="481703" cy="337193"/>
            </a:xfrm>
            <a:custGeom>
              <a:avLst/>
              <a:gdLst>
                <a:gd name="connsiteX0" fmla="*/ 104774 w 192465"/>
                <a:gd name="connsiteY0" fmla="*/ 120050 h 134725"/>
                <a:gd name="connsiteX1" fmla="*/ 175216 w 192465"/>
                <a:gd name="connsiteY1" fmla="*/ 80210 h 134725"/>
                <a:gd name="connsiteX2" fmla="*/ 175216 w 192465"/>
                <a:gd name="connsiteY2" fmla="*/ 56152 h 134725"/>
                <a:gd name="connsiteX3" fmla="*/ 105736 w 192465"/>
                <a:gd name="connsiteY3" fmla="*/ 16311 h 134725"/>
                <a:gd name="connsiteX4" fmla="*/ 91879 w 192465"/>
                <a:gd name="connsiteY4" fmla="*/ 16311 h 134725"/>
                <a:gd name="connsiteX5" fmla="*/ 21436 w 192465"/>
                <a:gd name="connsiteY5" fmla="*/ 56152 h 134725"/>
                <a:gd name="connsiteX6" fmla="*/ 21436 w 192465"/>
                <a:gd name="connsiteY6" fmla="*/ 80210 h 134725"/>
                <a:gd name="connsiteX7" fmla="*/ 90916 w 192465"/>
                <a:gd name="connsiteY7" fmla="*/ 120050 h 134725"/>
                <a:gd name="connsiteX8" fmla="*/ 104774 w 192465"/>
                <a:gd name="connsiteY8" fmla="*/ 12005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4" y="120050"/>
                  </a:moveTo>
                  <a:cubicBezTo>
                    <a:pt x="132489" y="104461"/>
                    <a:pt x="150388" y="94260"/>
                    <a:pt x="175216" y="80210"/>
                  </a:cubicBezTo>
                  <a:cubicBezTo>
                    <a:pt x="184454" y="75013"/>
                    <a:pt x="184647" y="61541"/>
                    <a:pt x="175216" y="56152"/>
                  </a:cubicBezTo>
                  <a:cubicBezTo>
                    <a:pt x="150966" y="42102"/>
                    <a:pt x="133066" y="31901"/>
                    <a:pt x="105736" y="16311"/>
                  </a:cubicBezTo>
                  <a:cubicBezTo>
                    <a:pt x="101502" y="13810"/>
                    <a:pt x="96113" y="13810"/>
                    <a:pt x="91879" y="16311"/>
                  </a:cubicBezTo>
                  <a:cubicBezTo>
                    <a:pt x="64163" y="31901"/>
                    <a:pt x="46264" y="42102"/>
                    <a:pt x="21436" y="56152"/>
                  </a:cubicBezTo>
                  <a:cubicBezTo>
                    <a:pt x="12197" y="61349"/>
                    <a:pt x="12005" y="74821"/>
                    <a:pt x="21436" y="80210"/>
                  </a:cubicBezTo>
                  <a:cubicBezTo>
                    <a:pt x="45687" y="94260"/>
                    <a:pt x="63586" y="104461"/>
                    <a:pt x="90916" y="120050"/>
                  </a:cubicBezTo>
                  <a:cubicBezTo>
                    <a:pt x="95151" y="122553"/>
                    <a:pt x="100540" y="122553"/>
                    <a:pt x="104774" y="12005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D1F0F6AE-E179-48E2-83FB-A47A34B8E411}"/>
                </a:ext>
              </a:extLst>
            </p:cNvPr>
            <p:cNvSpPr/>
            <p:nvPr/>
          </p:nvSpPr>
          <p:spPr>
            <a:xfrm>
              <a:off x="17494862" y="7844716"/>
              <a:ext cx="481703" cy="337193"/>
            </a:xfrm>
            <a:custGeom>
              <a:avLst/>
              <a:gdLst>
                <a:gd name="connsiteX0" fmla="*/ 104774 w 192465"/>
                <a:gd name="connsiteY0" fmla="*/ 120050 h 134725"/>
                <a:gd name="connsiteX1" fmla="*/ 175216 w 192465"/>
                <a:gd name="connsiteY1" fmla="*/ 80210 h 134725"/>
                <a:gd name="connsiteX2" fmla="*/ 175216 w 192465"/>
                <a:gd name="connsiteY2" fmla="*/ 56151 h 134725"/>
                <a:gd name="connsiteX3" fmla="*/ 105736 w 192465"/>
                <a:gd name="connsiteY3" fmla="*/ 16312 h 134725"/>
                <a:gd name="connsiteX4" fmla="*/ 91879 w 192465"/>
                <a:gd name="connsiteY4" fmla="*/ 16312 h 134725"/>
                <a:gd name="connsiteX5" fmla="*/ 21436 w 192465"/>
                <a:gd name="connsiteY5" fmla="*/ 56151 h 134725"/>
                <a:gd name="connsiteX6" fmla="*/ 21436 w 192465"/>
                <a:gd name="connsiteY6" fmla="*/ 80210 h 134725"/>
                <a:gd name="connsiteX7" fmla="*/ 90916 w 192465"/>
                <a:gd name="connsiteY7" fmla="*/ 120050 h 134725"/>
                <a:gd name="connsiteX8" fmla="*/ 104774 w 192465"/>
                <a:gd name="connsiteY8" fmla="*/ 12005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4" y="120050"/>
                  </a:moveTo>
                  <a:cubicBezTo>
                    <a:pt x="132489" y="104461"/>
                    <a:pt x="150388" y="94260"/>
                    <a:pt x="175216" y="80210"/>
                  </a:cubicBezTo>
                  <a:cubicBezTo>
                    <a:pt x="184454" y="75013"/>
                    <a:pt x="184647" y="61541"/>
                    <a:pt x="175216" y="56151"/>
                  </a:cubicBezTo>
                  <a:cubicBezTo>
                    <a:pt x="150966" y="42102"/>
                    <a:pt x="133066" y="31901"/>
                    <a:pt x="105736" y="16312"/>
                  </a:cubicBezTo>
                  <a:cubicBezTo>
                    <a:pt x="101502" y="13809"/>
                    <a:pt x="96113" y="13809"/>
                    <a:pt x="91879" y="16312"/>
                  </a:cubicBezTo>
                  <a:cubicBezTo>
                    <a:pt x="64163" y="31901"/>
                    <a:pt x="46264" y="42102"/>
                    <a:pt x="21436" y="56151"/>
                  </a:cubicBezTo>
                  <a:cubicBezTo>
                    <a:pt x="12197" y="61348"/>
                    <a:pt x="12005" y="74821"/>
                    <a:pt x="21436" y="80210"/>
                  </a:cubicBezTo>
                  <a:cubicBezTo>
                    <a:pt x="45687" y="94260"/>
                    <a:pt x="63586" y="104461"/>
                    <a:pt x="90916" y="120050"/>
                  </a:cubicBezTo>
                  <a:cubicBezTo>
                    <a:pt x="95151" y="122552"/>
                    <a:pt x="100540" y="122552"/>
                    <a:pt x="104774" y="12005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2079AC08-F694-412F-ABFE-B98327F437E2}"/>
                </a:ext>
              </a:extLst>
            </p:cNvPr>
            <p:cNvSpPr/>
            <p:nvPr/>
          </p:nvSpPr>
          <p:spPr>
            <a:xfrm>
              <a:off x="17135031" y="7638066"/>
              <a:ext cx="481703" cy="337193"/>
            </a:xfrm>
            <a:custGeom>
              <a:avLst/>
              <a:gdLst>
                <a:gd name="connsiteX0" fmla="*/ 104774 w 192465"/>
                <a:gd name="connsiteY0" fmla="*/ 120051 h 134725"/>
                <a:gd name="connsiteX1" fmla="*/ 175216 w 192465"/>
                <a:gd name="connsiteY1" fmla="*/ 80210 h 134725"/>
                <a:gd name="connsiteX2" fmla="*/ 175216 w 192465"/>
                <a:gd name="connsiteY2" fmla="*/ 56152 h 134725"/>
                <a:gd name="connsiteX3" fmla="*/ 105736 w 192465"/>
                <a:gd name="connsiteY3" fmla="*/ 16312 h 134725"/>
                <a:gd name="connsiteX4" fmla="*/ 91878 w 192465"/>
                <a:gd name="connsiteY4" fmla="*/ 16312 h 134725"/>
                <a:gd name="connsiteX5" fmla="*/ 21436 w 192465"/>
                <a:gd name="connsiteY5" fmla="*/ 56152 h 134725"/>
                <a:gd name="connsiteX6" fmla="*/ 21436 w 192465"/>
                <a:gd name="connsiteY6" fmla="*/ 80210 h 134725"/>
                <a:gd name="connsiteX7" fmla="*/ 90916 w 192465"/>
                <a:gd name="connsiteY7" fmla="*/ 120051 h 134725"/>
                <a:gd name="connsiteX8" fmla="*/ 104774 w 192465"/>
                <a:gd name="connsiteY8" fmla="*/ 1200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4" y="120051"/>
                  </a:moveTo>
                  <a:cubicBezTo>
                    <a:pt x="132489" y="104461"/>
                    <a:pt x="150388" y="94260"/>
                    <a:pt x="175216" y="80210"/>
                  </a:cubicBezTo>
                  <a:cubicBezTo>
                    <a:pt x="184454" y="75013"/>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1"/>
                  </a:cubicBezTo>
                  <a:cubicBezTo>
                    <a:pt x="95151" y="122552"/>
                    <a:pt x="100540" y="122552"/>
                    <a:pt x="104774" y="1200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07062FD8-73A5-4D6D-94C7-D0D835A996C6}"/>
                </a:ext>
              </a:extLst>
            </p:cNvPr>
            <p:cNvSpPr/>
            <p:nvPr/>
          </p:nvSpPr>
          <p:spPr>
            <a:xfrm>
              <a:off x="16775198" y="7431897"/>
              <a:ext cx="481703" cy="337193"/>
            </a:xfrm>
            <a:custGeom>
              <a:avLst/>
              <a:gdLst>
                <a:gd name="connsiteX0" fmla="*/ 104774 w 192465"/>
                <a:gd name="connsiteY0" fmla="*/ 120050 h 134725"/>
                <a:gd name="connsiteX1" fmla="*/ 175216 w 192465"/>
                <a:gd name="connsiteY1" fmla="*/ 80210 h 134725"/>
                <a:gd name="connsiteX2" fmla="*/ 175216 w 192465"/>
                <a:gd name="connsiteY2" fmla="*/ 56152 h 134725"/>
                <a:gd name="connsiteX3" fmla="*/ 105736 w 192465"/>
                <a:gd name="connsiteY3" fmla="*/ 16312 h 134725"/>
                <a:gd name="connsiteX4" fmla="*/ 91878 w 192465"/>
                <a:gd name="connsiteY4" fmla="*/ 16312 h 134725"/>
                <a:gd name="connsiteX5" fmla="*/ 21436 w 192465"/>
                <a:gd name="connsiteY5" fmla="*/ 56152 h 134725"/>
                <a:gd name="connsiteX6" fmla="*/ 21436 w 192465"/>
                <a:gd name="connsiteY6" fmla="*/ 80210 h 134725"/>
                <a:gd name="connsiteX7" fmla="*/ 90916 w 192465"/>
                <a:gd name="connsiteY7" fmla="*/ 120050 h 134725"/>
                <a:gd name="connsiteX8" fmla="*/ 104774 w 192465"/>
                <a:gd name="connsiteY8" fmla="*/ 12005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4" y="120050"/>
                  </a:moveTo>
                  <a:cubicBezTo>
                    <a:pt x="132489" y="104461"/>
                    <a:pt x="150388" y="94260"/>
                    <a:pt x="175216" y="80210"/>
                  </a:cubicBezTo>
                  <a:cubicBezTo>
                    <a:pt x="184454" y="75013"/>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0"/>
                  </a:cubicBezTo>
                  <a:cubicBezTo>
                    <a:pt x="95151" y="122360"/>
                    <a:pt x="100540" y="122360"/>
                    <a:pt x="104774" y="12005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A16AED1D-FAF7-4EA2-ADDE-C394381A7916}"/>
                </a:ext>
              </a:extLst>
            </p:cNvPr>
            <p:cNvSpPr/>
            <p:nvPr/>
          </p:nvSpPr>
          <p:spPr>
            <a:xfrm>
              <a:off x="20028140" y="9693492"/>
              <a:ext cx="481703" cy="337193"/>
            </a:xfrm>
            <a:custGeom>
              <a:avLst/>
              <a:gdLst>
                <a:gd name="connsiteX0" fmla="*/ 21436 w 192465"/>
                <a:gd name="connsiteY0" fmla="*/ 80210 h 134725"/>
                <a:gd name="connsiteX1" fmla="*/ 90916 w 192465"/>
                <a:gd name="connsiteY1" fmla="*/ 120050 h 134725"/>
                <a:gd name="connsiteX2" fmla="*/ 104774 w 192465"/>
                <a:gd name="connsiteY2" fmla="*/ 120050 h 134725"/>
                <a:gd name="connsiteX3" fmla="*/ 175216 w 192465"/>
                <a:gd name="connsiteY3" fmla="*/ 80210 h 134725"/>
                <a:gd name="connsiteX4" fmla="*/ 175216 w 192465"/>
                <a:gd name="connsiteY4" fmla="*/ 56151 h 134725"/>
                <a:gd name="connsiteX5" fmla="*/ 105736 w 192465"/>
                <a:gd name="connsiteY5" fmla="*/ 16312 h 134725"/>
                <a:gd name="connsiteX6" fmla="*/ 91878 w 192465"/>
                <a:gd name="connsiteY6" fmla="*/ 16312 h 134725"/>
                <a:gd name="connsiteX7" fmla="*/ 21436 w 192465"/>
                <a:gd name="connsiteY7" fmla="*/ 56151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647" y="61540"/>
                    <a:pt x="175216" y="56151"/>
                  </a:cubicBezTo>
                  <a:cubicBezTo>
                    <a:pt x="150965" y="42102"/>
                    <a:pt x="133066" y="31901"/>
                    <a:pt x="105736" y="16312"/>
                  </a:cubicBezTo>
                  <a:cubicBezTo>
                    <a:pt x="101502" y="13809"/>
                    <a:pt x="96113" y="13809"/>
                    <a:pt x="91878" y="16312"/>
                  </a:cubicBezTo>
                  <a:cubicBezTo>
                    <a:pt x="64163" y="31901"/>
                    <a:pt x="46264" y="42102"/>
                    <a:pt x="21436" y="56151"/>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926D81DC-616C-4FA5-BA57-41D5ADDFC6F5}"/>
                </a:ext>
              </a:extLst>
            </p:cNvPr>
            <p:cNvSpPr/>
            <p:nvPr/>
          </p:nvSpPr>
          <p:spPr>
            <a:xfrm>
              <a:off x="19667826" y="9486842"/>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1" y="13809"/>
                    <a:pt x="96112" y="13809"/>
                    <a:pt x="91878" y="16312"/>
                  </a:cubicBezTo>
                  <a:cubicBezTo>
                    <a:pt x="64164" y="31901"/>
                    <a:pt x="46264" y="42102"/>
                    <a:pt x="21436" y="56152"/>
                  </a:cubicBezTo>
                  <a:cubicBezTo>
                    <a:pt x="12198" y="61348"/>
                    <a:pt x="12005" y="74821"/>
                    <a:pt x="21436" y="80210"/>
                  </a:cubicBezTo>
                  <a:cubicBezTo>
                    <a:pt x="45687" y="94260"/>
                    <a:pt x="63586" y="104461"/>
                    <a:pt x="90916" y="120050"/>
                  </a:cubicBezTo>
                  <a:cubicBezTo>
                    <a:pt x="95150" y="122552"/>
                    <a:pt x="100539" y="122552"/>
                    <a:pt x="104774" y="120050"/>
                  </a:cubicBezTo>
                  <a:cubicBezTo>
                    <a:pt x="132489" y="104461"/>
                    <a:pt x="150388" y="94260"/>
                    <a:pt x="175216" y="80210"/>
                  </a:cubicBezTo>
                  <a:cubicBezTo>
                    <a:pt x="184455" y="75013"/>
                    <a:pt x="184647"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3576A783-8417-4C1A-9632-D06790A08B79}"/>
                </a:ext>
              </a:extLst>
            </p:cNvPr>
            <p:cNvSpPr/>
            <p:nvPr/>
          </p:nvSpPr>
          <p:spPr>
            <a:xfrm>
              <a:off x="19307993" y="9280192"/>
              <a:ext cx="481703" cy="337193"/>
            </a:xfrm>
            <a:custGeom>
              <a:avLst/>
              <a:gdLst>
                <a:gd name="connsiteX0" fmla="*/ 175216 w 192465"/>
                <a:gd name="connsiteY0" fmla="*/ 56152 h 134725"/>
                <a:gd name="connsiteX1" fmla="*/ 105736 w 192465"/>
                <a:gd name="connsiteY1" fmla="*/ 16312 h 134725"/>
                <a:gd name="connsiteX2" fmla="*/ 91879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2" y="13809"/>
                    <a:pt x="91879" y="16312"/>
                  </a:cubicBezTo>
                  <a:cubicBezTo>
                    <a:pt x="64164" y="31901"/>
                    <a:pt x="46264" y="42102"/>
                    <a:pt x="21436" y="56152"/>
                  </a:cubicBezTo>
                  <a:cubicBezTo>
                    <a:pt x="12198" y="61348"/>
                    <a:pt x="12005" y="74821"/>
                    <a:pt x="21436" y="80210"/>
                  </a:cubicBezTo>
                  <a:cubicBezTo>
                    <a:pt x="45687" y="94260"/>
                    <a:pt x="63586" y="104461"/>
                    <a:pt x="90916" y="120051"/>
                  </a:cubicBezTo>
                  <a:cubicBezTo>
                    <a:pt x="95150" y="122552"/>
                    <a:pt x="100539" y="122552"/>
                    <a:pt x="104774" y="120051"/>
                  </a:cubicBezTo>
                  <a:cubicBezTo>
                    <a:pt x="132489" y="104461"/>
                    <a:pt x="150388" y="94260"/>
                    <a:pt x="175216" y="80210"/>
                  </a:cubicBezTo>
                  <a:cubicBezTo>
                    <a:pt x="184455" y="75014"/>
                    <a:pt x="184647"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03C054E8-A228-4259-A7C5-D2147B60808C}"/>
                </a:ext>
              </a:extLst>
            </p:cNvPr>
            <p:cNvSpPr/>
            <p:nvPr/>
          </p:nvSpPr>
          <p:spPr>
            <a:xfrm>
              <a:off x="18948162" y="9073540"/>
              <a:ext cx="481703" cy="337193"/>
            </a:xfrm>
            <a:custGeom>
              <a:avLst/>
              <a:gdLst>
                <a:gd name="connsiteX0" fmla="*/ 175216 w 192465"/>
                <a:gd name="connsiteY0" fmla="*/ 56152 h 134725"/>
                <a:gd name="connsiteX1" fmla="*/ 105736 w 192465"/>
                <a:gd name="connsiteY1" fmla="*/ 16311 h 134725"/>
                <a:gd name="connsiteX2" fmla="*/ 91879 w 192465"/>
                <a:gd name="connsiteY2" fmla="*/ 16311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1"/>
                  </a:cubicBezTo>
                  <a:cubicBezTo>
                    <a:pt x="101502" y="13810"/>
                    <a:pt x="96113" y="13810"/>
                    <a:pt x="91879" y="16311"/>
                  </a:cubicBezTo>
                  <a:cubicBezTo>
                    <a:pt x="64164" y="31901"/>
                    <a:pt x="46264" y="42102"/>
                    <a:pt x="21436" y="56152"/>
                  </a:cubicBezTo>
                  <a:cubicBezTo>
                    <a:pt x="12198" y="61349"/>
                    <a:pt x="12005" y="74821"/>
                    <a:pt x="21436" y="80210"/>
                  </a:cubicBezTo>
                  <a:cubicBezTo>
                    <a:pt x="45687" y="94260"/>
                    <a:pt x="63586" y="104461"/>
                    <a:pt x="90916" y="120050"/>
                  </a:cubicBezTo>
                  <a:cubicBezTo>
                    <a:pt x="95150" y="122553"/>
                    <a:pt x="100539" y="122553"/>
                    <a:pt x="104774" y="120050"/>
                  </a:cubicBezTo>
                  <a:cubicBezTo>
                    <a:pt x="132489" y="104461"/>
                    <a:pt x="150388" y="94260"/>
                    <a:pt x="175216" y="80210"/>
                  </a:cubicBezTo>
                  <a:cubicBezTo>
                    <a:pt x="184455" y="75013"/>
                    <a:pt x="184647"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AA8CD04C-3D77-4BC6-957D-9E99BA5638F9}"/>
                </a:ext>
              </a:extLst>
            </p:cNvPr>
            <p:cNvSpPr/>
            <p:nvPr/>
          </p:nvSpPr>
          <p:spPr>
            <a:xfrm>
              <a:off x="18588809" y="8866891"/>
              <a:ext cx="481703" cy="337193"/>
            </a:xfrm>
            <a:custGeom>
              <a:avLst/>
              <a:gdLst>
                <a:gd name="connsiteX0" fmla="*/ 21436 w 192465"/>
                <a:gd name="connsiteY0" fmla="*/ 80210 h 134725"/>
                <a:gd name="connsiteX1" fmla="*/ 90916 w 192465"/>
                <a:gd name="connsiteY1" fmla="*/ 120050 h 134725"/>
                <a:gd name="connsiteX2" fmla="*/ 104774 w 192465"/>
                <a:gd name="connsiteY2" fmla="*/ 120050 h 134725"/>
                <a:gd name="connsiteX3" fmla="*/ 175216 w 192465"/>
                <a:gd name="connsiteY3" fmla="*/ 80210 h 134725"/>
                <a:gd name="connsiteX4" fmla="*/ 175216 w 192465"/>
                <a:gd name="connsiteY4" fmla="*/ 56151 h 134725"/>
                <a:gd name="connsiteX5" fmla="*/ 105736 w 192465"/>
                <a:gd name="connsiteY5" fmla="*/ 16312 h 134725"/>
                <a:gd name="connsiteX6" fmla="*/ 91878 w 192465"/>
                <a:gd name="connsiteY6" fmla="*/ 16312 h 134725"/>
                <a:gd name="connsiteX7" fmla="*/ 21436 w 192465"/>
                <a:gd name="connsiteY7" fmla="*/ 56151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647" y="61540"/>
                    <a:pt x="175216" y="56151"/>
                  </a:cubicBezTo>
                  <a:cubicBezTo>
                    <a:pt x="150965" y="42102"/>
                    <a:pt x="133066" y="31901"/>
                    <a:pt x="105736" y="16312"/>
                  </a:cubicBezTo>
                  <a:cubicBezTo>
                    <a:pt x="101502" y="13809"/>
                    <a:pt x="96113" y="13809"/>
                    <a:pt x="91878" y="16312"/>
                  </a:cubicBezTo>
                  <a:cubicBezTo>
                    <a:pt x="64163" y="31901"/>
                    <a:pt x="46264" y="42102"/>
                    <a:pt x="21436" y="56151"/>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106F7F24-BB01-4DAB-960D-50B6F64B0FF3}"/>
                </a:ext>
              </a:extLst>
            </p:cNvPr>
            <p:cNvSpPr/>
            <p:nvPr/>
          </p:nvSpPr>
          <p:spPr>
            <a:xfrm>
              <a:off x="18228978" y="8660238"/>
              <a:ext cx="481703" cy="337193"/>
            </a:xfrm>
            <a:custGeom>
              <a:avLst/>
              <a:gdLst>
                <a:gd name="connsiteX0" fmla="*/ 21436 w 192465"/>
                <a:gd name="connsiteY0" fmla="*/ 80210 h 134725"/>
                <a:gd name="connsiteX1" fmla="*/ 90916 w 192465"/>
                <a:gd name="connsiteY1" fmla="*/ 120050 h 134725"/>
                <a:gd name="connsiteX2" fmla="*/ 104774 w 192465"/>
                <a:gd name="connsiteY2" fmla="*/ 120050 h 134725"/>
                <a:gd name="connsiteX3" fmla="*/ 175216 w 192465"/>
                <a:gd name="connsiteY3" fmla="*/ 80210 h 134725"/>
                <a:gd name="connsiteX4" fmla="*/ 175216 w 192465"/>
                <a:gd name="connsiteY4" fmla="*/ 56152 h 134725"/>
                <a:gd name="connsiteX5" fmla="*/ 105736 w 192465"/>
                <a:gd name="connsiteY5" fmla="*/ 16312 h 134725"/>
                <a:gd name="connsiteX6" fmla="*/ 91878 w 192465"/>
                <a:gd name="connsiteY6" fmla="*/ 16312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794A7180-9903-4B64-A436-2AC6D27EB805}"/>
                </a:ext>
              </a:extLst>
            </p:cNvPr>
            <p:cNvSpPr/>
            <p:nvPr/>
          </p:nvSpPr>
          <p:spPr>
            <a:xfrm>
              <a:off x="17869148" y="8453591"/>
              <a:ext cx="481703" cy="337193"/>
            </a:xfrm>
            <a:custGeom>
              <a:avLst/>
              <a:gdLst>
                <a:gd name="connsiteX0" fmla="*/ 21436 w 192465"/>
                <a:gd name="connsiteY0" fmla="*/ 80210 h 134725"/>
                <a:gd name="connsiteX1" fmla="*/ 90916 w 192465"/>
                <a:gd name="connsiteY1" fmla="*/ 120051 h 134725"/>
                <a:gd name="connsiteX2" fmla="*/ 104774 w 192465"/>
                <a:gd name="connsiteY2" fmla="*/ 120051 h 134725"/>
                <a:gd name="connsiteX3" fmla="*/ 175216 w 192465"/>
                <a:gd name="connsiteY3" fmla="*/ 80210 h 134725"/>
                <a:gd name="connsiteX4" fmla="*/ 175216 w 192465"/>
                <a:gd name="connsiteY4" fmla="*/ 56152 h 134725"/>
                <a:gd name="connsiteX5" fmla="*/ 105736 w 192465"/>
                <a:gd name="connsiteY5" fmla="*/ 16312 h 134725"/>
                <a:gd name="connsiteX6" fmla="*/ 91878 w 192465"/>
                <a:gd name="connsiteY6" fmla="*/ 16312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1"/>
                  </a:cubicBezTo>
                  <a:cubicBezTo>
                    <a:pt x="95151" y="122553"/>
                    <a:pt x="100540" y="122553"/>
                    <a:pt x="104774" y="120051"/>
                  </a:cubicBezTo>
                  <a:cubicBezTo>
                    <a:pt x="132489" y="104461"/>
                    <a:pt x="150388" y="94260"/>
                    <a:pt x="175216" y="80210"/>
                  </a:cubicBezTo>
                  <a:cubicBezTo>
                    <a:pt x="184454" y="75014"/>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23A9D83F-5DCC-45F3-82DC-99713C97066A}"/>
                </a:ext>
              </a:extLst>
            </p:cNvPr>
            <p:cNvSpPr/>
            <p:nvPr/>
          </p:nvSpPr>
          <p:spPr>
            <a:xfrm>
              <a:off x="17509254" y="8246939"/>
              <a:ext cx="481703" cy="337193"/>
            </a:xfrm>
            <a:custGeom>
              <a:avLst/>
              <a:gdLst>
                <a:gd name="connsiteX0" fmla="*/ 21460 w 192465"/>
                <a:gd name="connsiteY0" fmla="*/ 80210 h 134725"/>
                <a:gd name="connsiteX1" fmla="*/ 90940 w 192465"/>
                <a:gd name="connsiteY1" fmla="*/ 120050 h 134725"/>
                <a:gd name="connsiteX2" fmla="*/ 104605 w 192465"/>
                <a:gd name="connsiteY2" fmla="*/ 120050 h 134725"/>
                <a:gd name="connsiteX3" fmla="*/ 175047 w 192465"/>
                <a:gd name="connsiteY3" fmla="*/ 80210 h 134725"/>
                <a:gd name="connsiteX4" fmla="*/ 175047 w 192465"/>
                <a:gd name="connsiteY4" fmla="*/ 56151 h 134725"/>
                <a:gd name="connsiteX5" fmla="*/ 105568 w 192465"/>
                <a:gd name="connsiteY5" fmla="*/ 16312 h 134725"/>
                <a:gd name="connsiteX6" fmla="*/ 91710 w 192465"/>
                <a:gd name="connsiteY6" fmla="*/ 16312 h 134725"/>
                <a:gd name="connsiteX7" fmla="*/ 21268 w 192465"/>
                <a:gd name="connsiteY7" fmla="*/ 56151 h 134725"/>
                <a:gd name="connsiteX8" fmla="*/ 21460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60" y="80210"/>
                  </a:moveTo>
                  <a:cubicBezTo>
                    <a:pt x="45710" y="94260"/>
                    <a:pt x="63610" y="104461"/>
                    <a:pt x="90940" y="120050"/>
                  </a:cubicBezTo>
                  <a:cubicBezTo>
                    <a:pt x="95174" y="122552"/>
                    <a:pt x="100371" y="122552"/>
                    <a:pt x="104605" y="120050"/>
                  </a:cubicBezTo>
                  <a:lnTo>
                    <a:pt x="175047" y="80210"/>
                  </a:lnTo>
                  <a:cubicBezTo>
                    <a:pt x="184286" y="75013"/>
                    <a:pt x="184286" y="61540"/>
                    <a:pt x="175047" y="56151"/>
                  </a:cubicBezTo>
                  <a:cubicBezTo>
                    <a:pt x="150797" y="42102"/>
                    <a:pt x="132897" y="31901"/>
                    <a:pt x="105568" y="16312"/>
                  </a:cubicBezTo>
                  <a:cubicBezTo>
                    <a:pt x="101333" y="13809"/>
                    <a:pt x="95944" y="13809"/>
                    <a:pt x="91710" y="16312"/>
                  </a:cubicBezTo>
                  <a:cubicBezTo>
                    <a:pt x="63995" y="31901"/>
                    <a:pt x="46096" y="42102"/>
                    <a:pt x="21268" y="56151"/>
                  </a:cubicBezTo>
                  <a:cubicBezTo>
                    <a:pt x="12222" y="61348"/>
                    <a:pt x="12029" y="74821"/>
                    <a:pt x="21460"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 name="Freeform: Shape 104">
              <a:extLst>
                <a:ext uri="{FF2B5EF4-FFF2-40B4-BE49-F238E27FC236}">
                  <a16:creationId xmlns:a16="http://schemas.microsoft.com/office/drawing/2014/main" id="{F2647CDA-A4EE-4E33-B658-A0F33A5FD3DE}"/>
                </a:ext>
              </a:extLst>
            </p:cNvPr>
            <p:cNvSpPr/>
            <p:nvPr/>
          </p:nvSpPr>
          <p:spPr>
            <a:xfrm>
              <a:off x="17149481" y="8040287"/>
              <a:ext cx="481703" cy="337193"/>
            </a:xfrm>
            <a:custGeom>
              <a:avLst/>
              <a:gdLst>
                <a:gd name="connsiteX0" fmla="*/ 21436 w 192465"/>
                <a:gd name="connsiteY0" fmla="*/ 80210 h 134725"/>
                <a:gd name="connsiteX1" fmla="*/ 90916 w 192465"/>
                <a:gd name="connsiteY1" fmla="*/ 120050 h 134725"/>
                <a:gd name="connsiteX2" fmla="*/ 104774 w 192465"/>
                <a:gd name="connsiteY2" fmla="*/ 120050 h 134725"/>
                <a:gd name="connsiteX3" fmla="*/ 175216 w 192465"/>
                <a:gd name="connsiteY3" fmla="*/ 80210 h 134725"/>
                <a:gd name="connsiteX4" fmla="*/ 175216 w 192465"/>
                <a:gd name="connsiteY4" fmla="*/ 56152 h 134725"/>
                <a:gd name="connsiteX5" fmla="*/ 105736 w 192465"/>
                <a:gd name="connsiteY5" fmla="*/ 16312 h 134725"/>
                <a:gd name="connsiteX6" fmla="*/ 91878 w 192465"/>
                <a:gd name="connsiteY6" fmla="*/ 16312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0"/>
                  </a:cubicBezTo>
                  <a:cubicBezTo>
                    <a:pt x="95150" y="122552"/>
                    <a:pt x="100539" y="122552"/>
                    <a:pt x="104774" y="120050"/>
                  </a:cubicBezTo>
                  <a:cubicBezTo>
                    <a:pt x="132489" y="104461"/>
                    <a:pt x="150388" y="94260"/>
                    <a:pt x="175216" y="80210"/>
                  </a:cubicBezTo>
                  <a:cubicBezTo>
                    <a:pt x="184455" y="75013"/>
                    <a:pt x="184647" y="61541"/>
                    <a:pt x="175216" y="56152"/>
                  </a:cubicBezTo>
                  <a:cubicBezTo>
                    <a:pt x="150965" y="42102"/>
                    <a:pt x="133066" y="31901"/>
                    <a:pt x="105736" y="16312"/>
                  </a:cubicBezTo>
                  <a:cubicBezTo>
                    <a:pt x="101501" y="13809"/>
                    <a:pt x="96112" y="13809"/>
                    <a:pt x="91878" y="16312"/>
                  </a:cubicBezTo>
                  <a:cubicBezTo>
                    <a:pt x="64164" y="31901"/>
                    <a:pt x="46264" y="42102"/>
                    <a:pt x="21436" y="56152"/>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 name="Freeform: Shape 105">
              <a:extLst>
                <a:ext uri="{FF2B5EF4-FFF2-40B4-BE49-F238E27FC236}">
                  <a16:creationId xmlns:a16="http://schemas.microsoft.com/office/drawing/2014/main" id="{F5244E86-2B7B-463F-B74E-71773DD9DE2E}"/>
                </a:ext>
              </a:extLst>
            </p:cNvPr>
            <p:cNvSpPr/>
            <p:nvPr/>
          </p:nvSpPr>
          <p:spPr>
            <a:xfrm>
              <a:off x="16789650" y="7833637"/>
              <a:ext cx="481703" cy="337193"/>
            </a:xfrm>
            <a:custGeom>
              <a:avLst/>
              <a:gdLst>
                <a:gd name="connsiteX0" fmla="*/ 21436 w 192465"/>
                <a:gd name="connsiteY0" fmla="*/ 80210 h 134725"/>
                <a:gd name="connsiteX1" fmla="*/ 90916 w 192465"/>
                <a:gd name="connsiteY1" fmla="*/ 120051 h 134725"/>
                <a:gd name="connsiteX2" fmla="*/ 104774 w 192465"/>
                <a:gd name="connsiteY2" fmla="*/ 120051 h 134725"/>
                <a:gd name="connsiteX3" fmla="*/ 175216 w 192465"/>
                <a:gd name="connsiteY3" fmla="*/ 80210 h 134725"/>
                <a:gd name="connsiteX4" fmla="*/ 175216 w 192465"/>
                <a:gd name="connsiteY4" fmla="*/ 56152 h 134725"/>
                <a:gd name="connsiteX5" fmla="*/ 105736 w 192465"/>
                <a:gd name="connsiteY5" fmla="*/ 16312 h 134725"/>
                <a:gd name="connsiteX6" fmla="*/ 91878 w 192465"/>
                <a:gd name="connsiteY6" fmla="*/ 16312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1"/>
                  </a:cubicBezTo>
                  <a:cubicBezTo>
                    <a:pt x="95150" y="122552"/>
                    <a:pt x="100539" y="122552"/>
                    <a:pt x="104774" y="120051"/>
                  </a:cubicBezTo>
                  <a:cubicBezTo>
                    <a:pt x="132489" y="104461"/>
                    <a:pt x="150388" y="94260"/>
                    <a:pt x="175216" y="80210"/>
                  </a:cubicBezTo>
                  <a:cubicBezTo>
                    <a:pt x="184455" y="75013"/>
                    <a:pt x="184647" y="61541"/>
                    <a:pt x="175216" y="56152"/>
                  </a:cubicBezTo>
                  <a:cubicBezTo>
                    <a:pt x="150965" y="42102"/>
                    <a:pt x="133066" y="31901"/>
                    <a:pt x="105736" y="16312"/>
                  </a:cubicBezTo>
                  <a:cubicBezTo>
                    <a:pt x="101501" y="13809"/>
                    <a:pt x="96112" y="13809"/>
                    <a:pt x="91878" y="16312"/>
                  </a:cubicBezTo>
                  <a:cubicBezTo>
                    <a:pt x="64164" y="31901"/>
                    <a:pt x="46264" y="42102"/>
                    <a:pt x="21436" y="56152"/>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E6AB0125-BC0B-433B-93E7-1243C36889BA}"/>
                </a:ext>
              </a:extLst>
            </p:cNvPr>
            <p:cNvSpPr/>
            <p:nvPr/>
          </p:nvSpPr>
          <p:spPr>
            <a:xfrm>
              <a:off x="16069923" y="7420035"/>
              <a:ext cx="818896" cy="529874"/>
            </a:xfrm>
            <a:custGeom>
              <a:avLst/>
              <a:gdLst>
                <a:gd name="connsiteX0" fmla="*/ 248378 w 327191"/>
                <a:gd name="connsiteY0" fmla="*/ 202739 h 211712"/>
                <a:gd name="connsiteX1" fmla="*/ 318820 w 327191"/>
                <a:gd name="connsiteY1" fmla="*/ 162899 h 211712"/>
                <a:gd name="connsiteX2" fmla="*/ 319013 w 327191"/>
                <a:gd name="connsiteY2" fmla="*/ 138841 h 211712"/>
                <a:gd name="connsiteX3" fmla="*/ 105568 w 327191"/>
                <a:gd name="connsiteY3" fmla="*/ 16240 h 211712"/>
                <a:gd name="connsiteX4" fmla="*/ 91903 w 327191"/>
                <a:gd name="connsiteY4" fmla="*/ 16240 h 211712"/>
                <a:gd name="connsiteX5" fmla="*/ 21461 w 327191"/>
                <a:gd name="connsiteY5" fmla="*/ 56081 h 211712"/>
                <a:gd name="connsiteX6" fmla="*/ 21268 w 327191"/>
                <a:gd name="connsiteY6" fmla="*/ 80139 h 211712"/>
                <a:gd name="connsiteX7" fmla="*/ 234713 w 327191"/>
                <a:gd name="connsiteY7" fmla="*/ 202739 h 211712"/>
                <a:gd name="connsiteX8" fmla="*/ 248378 w 327191"/>
                <a:gd name="connsiteY8" fmla="*/ 202739 h 21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191" h="211712">
                  <a:moveTo>
                    <a:pt x="248378" y="202739"/>
                  </a:moveTo>
                  <a:cubicBezTo>
                    <a:pt x="276093" y="187150"/>
                    <a:pt x="293992" y="176949"/>
                    <a:pt x="318820" y="162899"/>
                  </a:cubicBezTo>
                  <a:cubicBezTo>
                    <a:pt x="328059" y="157702"/>
                    <a:pt x="328251" y="144230"/>
                    <a:pt x="319013" y="138841"/>
                  </a:cubicBezTo>
                  <a:cubicBezTo>
                    <a:pt x="266277" y="108431"/>
                    <a:pt x="159074" y="47035"/>
                    <a:pt x="105568" y="16240"/>
                  </a:cubicBezTo>
                  <a:cubicBezTo>
                    <a:pt x="101334" y="13738"/>
                    <a:pt x="96138" y="13931"/>
                    <a:pt x="91903" y="16240"/>
                  </a:cubicBezTo>
                  <a:cubicBezTo>
                    <a:pt x="64188" y="31830"/>
                    <a:pt x="46289" y="42030"/>
                    <a:pt x="21461" y="56081"/>
                  </a:cubicBezTo>
                  <a:cubicBezTo>
                    <a:pt x="12222" y="61277"/>
                    <a:pt x="12030" y="74750"/>
                    <a:pt x="21268" y="80139"/>
                  </a:cubicBezTo>
                  <a:cubicBezTo>
                    <a:pt x="87861" y="118247"/>
                    <a:pt x="197182" y="181183"/>
                    <a:pt x="234713" y="202739"/>
                  </a:cubicBezTo>
                  <a:cubicBezTo>
                    <a:pt x="238947" y="205241"/>
                    <a:pt x="244143" y="205241"/>
                    <a:pt x="248378" y="202739"/>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3E9255EF-5DB9-412C-8504-08FA63E27DAF}"/>
                </a:ext>
              </a:extLst>
            </p:cNvPr>
            <p:cNvSpPr/>
            <p:nvPr/>
          </p:nvSpPr>
          <p:spPr>
            <a:xfrm>
              <a:off x="19322445" y="9682413"/>
              <a:ext cx="818896" cy="529874"/>
            </a:xfrm>
            <a:custGeom>
              <a:avLst/>
              <a:gdLst>
                <a:gd name="connsiteX0" fmla="*/ 91879 w 327191"/>
                <a:gd name="connsiteY0" fmla="*/ 16312 h 211712"/>
                <a:gd name="connsiteX1" fmla="*/ 21436 w 327191"/>
                <a:gd name="connsiteY1" fmla="*/ 56152 h 211712"/>
                <a:gd name="connsiteX2" fmla="*/ 21436 w 327191"/>
                <a:gd name="connsiteY2" fmla="*/ 80210 h 211712"/>
                <a:gd name="connsiteX3" fmla="*/ 79753 w 327191"/>
                <a:gd name="connsiteY3" fmla="*/ 113699 h 211712"/>
                <a:gd name="connsiteX4" fmla="*/ 79753 w 327191"/>
                <a:gd name="connsiteY4" fmla="*/ 113699 h 211712"/>
                <a:gd name="connsiteX5" fmla="*/ 234496 w 327191"/>
                <a:gd name="connsiteY5" fmla="*/ 202618 h 211712"/>
                <a:gd name="connsiteX6" fmla="*/ 248353 w 327191"/>
                <a:gd name="connsiteY6" fmla="*/ 202618 h 211712"/>
                <a:gd name="connsiteX7" fmla="*/ 318796 w 327191"/>
                <a:gd name="connsiteY7" fmla="*/ 162778 h 211712"/>
                <a:gd name="connsiteX8" fmla="*/ 318796 w 327191"/>
                <a:gd name="connsiteY8" fmla="*/ 138719 h 211712"/>
                <a:gd name="connsiteX9" fmla="*/ 188111 w 327191"/>
                <a:gd name="connsiteY9" fmla="*/ 63658 h 211712"/>
                <a:gd name="connsiteX10" fmla="*/ 105736 w 327191"/>
                <a:gd name="connsiteY10" fmla="*/ 16312 h 211712"/>
                <a:gd name="connsiteX11" fmla="*/ 91879 w 327191"/>
                <a:gd name="connsiteY11" fmla="*/ 16312 h 21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91" h="211712">
                  <a:moveTo>
                    <a:pt x="91879" y="16312"/>
                  </a:moveTo>
                  <a:cubicBezTo>
                    <a:pt x="64163" y="31901"/>
                    <a:pt x="46264" y="42102"/>
                    <a:pt x="21436" y="56152"/>
                  </a:cubicBezTo>
                  <a:cubicBezTo>
                    <a:pt x="12197" y="61348"/>
                    <a:pt x="12005" y="74821"/>
                    <a:pt x="21436" y="80210"/>
                  </a:cubicBezTo>
                  <a:cubicBezTo>
                    <a:pt x="42222" y="92143"/>
                    <a:pt x="58390" y="101381"/>
                    <a:pt x="79753" y="113699"/>
                  </a:cubicBezTo>
                  <a:lnTo>
                    <a:pt x="79753" y="113699"/>
                  </a:lnTo>
                  <a:cubicBezTo>
                    <a:pt x="142112" y="149497"/>
                    <a:pt x="174446" y="167975"/>
                    <a:pt x="234496" y="202618"/>
                  </a:cubicBezTo>
                  <a:cubicBezTo>
                    <a:pt x="238730" y="205120"/>
                    <a:pt x="244119" y="205120"/>
                    <a:pt x="248353" y="202618"/>
                  </a:cubicBezTo>
                  <a:cubicBezTo>
                    <a:pt x="276068" y="187028"/>
                    <a:pt x="293968" y="176828"/>
                    <a:pt x="318796" y="162778"/>
                  </a:cubicBezTo>
                  <a:cubicBezTo>
                    <a:pt x="328034" y="157581"/>
                    <a:pt x="328226" y="144108"/>
                    <a:pt x="318796" y="138719"/>
                  </a:cubicBezTo>
                  <a:cubicBezTo>
                    <a:pt x="270487" y="111004"/>
                    <a:pt x="239115" y="92913"/>
                    <a:pt x="188111" y="63658"/>
                  </a:cubicBezTo>
                  <a:cubicBezTo>
                    <a:pt x="156739" y="45566"/>
                    <a:pt x="137493" y="34596"/>
                    <a:pt x="105736" y="16312"/>
                  </a:cubicBezTo>
                  <a:cubicBezTo>
                    <a:pt x="101309" y="13809"/>
                    <a:pt x="96113" y="13809"/>
                    <a:pt x="91879" y="1631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FB0E0EE7-9E37-45A7-AACB-037AEF561DB3}"/>
                </a:ext>
              </a:extLst>
            </p:cNvPr>
            <p:cNvSpPr/>
            <p:nvPr/>
          </p:nvSpPr>
          <p:spPr>
            <a:xfrm>
              <a:off x="18962612" y="9475941"/>
              <a:ext cx="481703" cy="337193"/>
            </a:xfrm>
            <a:custGeom>
              <a:avLst/>
              <a:gdLst>
                <a:gd name="connsiteX0" fmla="*/ 91879 w 192465"/>
                <a:gd name="connsiteY0" fmla="*/ 16240 h 134725"/>
                <a:gd name="connsiteX1" fmla="*/ 21436 w 192465"/>
                <a:gd name="connsiteY1" fmla="*/ 56081 h 134725"/>
                <a:gd name="connsiteX2" fmla="*/ 21436 w 192465"/>
                <a:gd name="connsiteY2" fmla="*/ 80139 h 134725"/>
                <a:gd name="connsiteX3" fmla="*/ 90916 w 192465"/>
                <a:gd name="connsiteY3" fmla="*/ 119979 h 134725"/>
                <a:gd name="connsiteX4" fmla="*/ 104774 w 192465"/>
                <a:gd name="connsiteY4" fmla="*/ 119979 h 134725"/>
                <a:gd name="connsiteX5" fmla="*/ 175216 w 192465"/>
                <a:gd name="connsiteY5" fmla="*/ 80139 h 134725"/>
                <a:gd name="connsiteX6" fmla="*/ 175216 w 192465"/>
                <a:gd name="connsiteY6" fmla="*/ 56081 h 134725"/>
                <a:gd name="connsiteX7" fmla="*/ 105736 w 192465"/>
                <a:gd name="connsiteY7" fmla="*/ 16240 h 134725"/>
                <a:gd name="connsiteX8" fmla="*/ 91879 w 192465"/>
                <a:gd name="connsiteY8" fmla="*/ 1624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9" y="16240"/>
                  </a:moveTo>
                  <a:cubicBezTo>
                    <a:pt x="64163" y="31830"/>
                    <a:pt x="46264" y="42030"/>
                    <a:pt x="21436" y="56081"/>
                  </a:cubicBezTo>
                  <a:cubicBezTo>
                    <a:pt x="12197" y="61277"/>
                    <a:pt x="12005" y="74750"/>
                    <a:pt x="21436" y="80139"/>
                  </a:cubicBezTo>
                  <a:cubicBezTo>
                    <a:pt x="45687" y="94189"/>
                    <a:pt x="63586" y="104390"/>
                    <a:pt x="90916" y="119979"/>
                  </a:cubicBezTo>
                  <a:cubicBezTo>
                    <a:pt x="95151" y="122481"/>
                    <a:pt x="100540" y="122481"/>
                    <a:pt x="104774" y="119979"/>
                  </a:cubicBezTo>
                  <a:cubicBezTo>
                    <a:pt x="132489" y="104390"/>
                    <a:pt x="150388" y="94189"/>
                    <a:pt x="175216" y="80139"/>
                  </a:cubicBezTo>
                  <a:cubicBezTo>
                    <a:pt x="184454" y="74942"/>
                    <a:pt x="184647" y="61470"/>
                    <a:pt x="175216" y="56081"/>
                  </a:cubicBezTo>
                  <a:cubicBezTo>
                    <a:pt x="150966" y="42030"/>
                    <a:pt x="133066" y="31830"/>
                    <a:pt x="105736" y="16240"/>
                  </a:cubicBezTo>
                  <a:cubicBezTo>
                    <a:pt x="101502" y="13931"/>
                    <a:pt x="96113" y="13738"/>
                    <a:pt x="91879" y="1624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B259F93D-4BEE-4B7D-88E9-4BB898D599AE}"/>
                </a:ext>
              </a:extLst>
            </p:cNvPr>
            <p:cNvSpPr/>
            <p:nvPr/>
          </p:nvSpPr>
          <p:spPr>
            <a:xfrm>
              <a:off x="18602298" y="9269111"/>
              <a:ext cx="481703" cy="337193"/>
            </a:xfrm>
            <a:custGeom>
              <a:avLst/>
              <a:gdLst>
                <a:gd name="connsiteX0" fmla="*/ 175216 w 192465"/>
                <a:gd name="connsiteY0" fmla="*/ 56152 h 134725"/>
                <a:gd name="connsiteX1" fmla="*/ 105736 w 192465"/>
                <a:gd name="connsiteY1" fmla="*/ 16311 h 134725"/>
                <a:gd name="connsiteX2" fmla="*/ 91878 w 192465"/>
                <a:gd name="connsiteY2" fmla="*/ 16311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1"/>
                  </a:cubicBezTo>
                  <a:cubicBezTo>
                    <a:pt x="101502" y="13810"/>
                    <a:pt x="96113" y="13810"/>
                    <a:pt x="91878" y="16311"/>
                  </a:cubicBezTo>
                  <a:cubicBezTo>
                    <a:pt x="64163" y="31901"/>
                    <a:pt x="46264" y="42102"/>
                    <a:pt x="21436" y="56152"/>
                  </a:cubicBezTo>
                  <a:cubicBezTo>
                    <a:pt x="12198" y="61349"/>
                    <a:pt x="12005" y="74821"/>
                    <a:pt x="21436" y="80210"/>
                  </a:cubicBezTo>
                  <a:cubicBezTo>
                    <a:pt x="45687" y="94260"/>
                    <a:pt x="63586" y="104461"/>
                    <a:pt x="90916" y="120050"/>
                  </a:cubicBezTo>
                  <a:cubicBezTo>
                    <a:pt x="95151" y="122553"/>
                    <a:pt x="100540" y="122553"/>
                    <a:pt x="104774" y="120050"/>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14AB27E7-5BD0-4F98-8E6B-317E2FC40C04}"/>
                </a:ext>
              </a:extLst>
            </p:cNvPr>
            <p:cNvSpPr/>
            <p:nvPr/>
          </p:nvSpPr>
          <p:spPr>
            <a:xfrm>
              <a:off x="18242467" y="9062462"/>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280A49C6-9595-4820-85EB-66D2673A8BFF}"/>
                </a:ext>
              </a:extLst>
            </p:cNvPr>
            <p:cNvSpPr/>
            <p:nvPr/>
          </p:nvSpPr>
          <p:spPr>
            <a:xfrm>
              <a:off x="17882634" y="8855809"/>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1" y="13809"/>
                    <a:pt x="96112" y="13809"/>
                    <a:pt x="91878" y="16312"/>
                  </a:cubicBezTo>
                  <a:cubicBezTo>
                    <a:pt x="64163" y="31901"/>
                    <a:pt x="46264" y="42102"/>
                    <a:pt x="21436" y="56152"/>
                  </a:cubicBezTo>
                  <a:cubicBezTo>
                    <a:pt x="12198" y="61348"/>
                    <a:pt x="12005" y="74821"/>
                    <a:pt x="21436" y="80210"/>
                  </a:cubicBezTo>
                  <a:cubicBezTo>
                    <a:pt x="45687" y="94260"/>
                    <a:pt x="63586" y="104461"/>
                    <a:pt x="90916" y="120051"/>
                  </a:cubicBezTo>
                  <a:cubicBezTo>
                    <a:pt x="95150" y="122552"/>
                    <a:pt x="100539" y="122552"/>
                    <a:pt x="104774" y="120051"/>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3" name="Freeform: Shape 112">
              <a:extLst>
                <a:ext uri="{FF2B5EF4-FFF2-40B4-BE49-F238E27FC236}">
                  <a16:creationId xmlns:a16="http://schemas.microsoft.com/office/drawing/2014/main" id="{4216F3D0-EF13-40B8-AEFA-54DD28FA6DE8}"/>
                </a:ext>
              </a:extLst>
            </p:cNvPr>
            <p:cNvSpPr/>
            <p:nvPr/>
          </p:nvSpPr>
          <p:spPr>
            <a:xfrm>
              <a:off x="17522803" y="8649162"/>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1" y="13809"/>
                    <a:pt x="96112" y="13809"/>
                    <a:pt x="91878" y="16312"/>
                  </a:cubicBezTo>
                  <a:cubicBezTo>
                    <a:pt x="64164" y="31901"/>
                    <a:pt x="46264" y="42102"/>
                    <a:pt x="21436" y="56152"/>
                  </a:cubicBezTo>
                  <a:cubicBezTo>
                    <a:pt x="12198" y="61348"/>
                    <a:pt x="12005" y="74821"/>
                    <a:pt x="21436" y="80210"/>
                  </a:cubicBezTo>
                  <a:cubicBezTo>
                    <a:pt x="45687" y="94260"/>
                    <a:pt x="63586" y="104461"/>
                    <a:pt x="90916" y="120051"/>
                  </a:cubicBezTo>
                  <a:cubicBezTo>
                    <a:pt x="95150" y="122553"/>
                    <a:pt x="100539" y="122553"/>
                    <a:pt x="104774" y="120051"/>
                  </a:cubicBezTo>
                  <a:cubicBezTo>
                    <a:pt x="132489" y="104461"/>
                    <a:pt x="150388" y="94260"/>
                    <a:pt x="175216" y="80210"/>
                  </a:cubicBezTo>
                  <a:cubicBezTo>
                    <a:pt x="184455" y="75014"/>
                    <a:pt x="184455"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0F04657E-6972-474E-9B35-7EFEAF153D8E}"/>
                </a:ext>
              </a:extLst>
            </p:cNvPr>
            <p:cNvSpPr/>
            <p:nvPr/>
          </p:nvSpPr>
          <p:spPr>
            <a:xfrm>
              <a:off x="17162969" y="8442510"/>
              <a:ext cx="481703" cy="337193"/>
            </a:xfrm>
            <a:custGeom>
              <a:avLst/>
              <a:gdLst>
                <a:gd name="connsiteX0" fmla="*/ 175216 w 192465"/>
                <a:gd name="connsiteY0" fmla="*/ 56151 h 134725"/>
                <a:gd name="connsiteX1" fmla="*/ 105736 w 192465"/>
                <a:gd name="connsiteY1" fmla="*/ 16312 h 134725"/>
                <a:gd name="connsiteX2" fmla="*/ 91878 w 192465"/>
                <a:gd name="connsiteY2" fmla="*/ 16312 h 134725"/>
                <a:gd name="connsiteX3" fmla="*/ 21436 w 192465"/>
                <a:gd name="connsiteY3" fmla="*/ 56151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1"/>
                  </a:moveTo>
                  <a:cubicBezTo>
                    <a:pt x="150965" y="42102"/>
                    <a:pt x="133066" y="31901"/>
                    <a:pt x="105736" y="16312"/>
                  </a:cubicBezTo>
                  <a:cubicBezTo>
                    <a:pt x="101501" y="13809"/>
                    <a:pt x="96112" y="13809"/>
                    <a:pt x="91878" y="16312"/>
                  </a:cubicBezTo>
                  <a:cubicBezTo>
                    <a:pt x="64164" y="31901"/>
                    <a:pt x="46264" y="42102"/>
                    <a:pt x="21436" y="56151"/>
                  </a:cubicBezTo>
                  <a:cubicBezTo>
                    <a:pt x="12198" y="61348"/>
                    <a:pt x="12005" y="74821"/>
                    <a:pt x="21436" y="80210"/>
                  </a:cubicBezTo>
                  <a:cubicBezTo>
                    <a:pt x="45687" y="94260"/>
                    <a:pt x="63586" y="104461"/>
                    <a:pt x="90916" y="120050"/>
                  </a:cubicBezTo>
                  <a:cubicBezTo>
                    <a:pt x="95150" y="122552"/>
                    <a:pt x="100539" y="122552"/>
                    <a:pt x="104774" y="120050"/>
                  </a:cubicBezTo>
                  <a:cubicBezTo>
                    <a:pt x="132489" y="104461"/>
                    <a:pt x="150388" y="94260"/>
                    <a:pt x="175216" y="80210"/>
                  </a:cubicBezTo>
                  <a:cubicBezTo>
                    <a:pt x="184455" y="75013"/>
                    <a:pt x="184455" y="61540"/>
                    <a:pt x="175216" y="561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D634B8EB-E0FB-44CB-BBAA-E617CDC0BB8F}"/>
                </a:ext>
              </a:extLst>
            </p:cNvPr>
            <p:cNvSpPr/>
            <p:nvPr/>
          </p:nvSpPr>
          <p:spPr>
            <a:xfrm>
              <a:off x="16803622" y="8235858"/>
              <a:ext cx="481703" cy="337193"/>
            </a:xfrm>
            <a:custGeom>
              <a:avLst/>
              <a:gdLst>
                <a:gd name="connsiteX0" fmla="*/ 21436 w 192465"/>
                <a:gd name="connsiteY0" fmla="*/ 80210 h 134725"/>
                <a:gd name="connsiteX1" fmla="*/ 90916 w 192465"/>
                <a:gd name="connsiteY1" fmla="*/ 120050 h 134725"/>
                <a:gd name="connsiteX2" fmla="*/ 104774 w 192465"/>
                <a:gd name="connsiteY2" fmla="*/ 120050 h 134725"/>
                <a:gd name="connsiteX3" fmla="*/ 175216 w 192465"/>
                <a:gd name="connsiteY3" fmla="*/ 80210 h 134725"/>
                <a:gd name="connsiteX4" fmla="*/ 175216 w 192465"/>
                <a:gd name="connsiteY4" fmla="*/ 56152 h 134725"/>
                <a:gd name="connsiteX5" fmla="*/ 105736 w 192465"/>
                <a:gd name="connsiteY5" fmla="*/ 16312 h 134725"/>
                <a:gd name="connsiteX6" fmla="*/ 91878 w 192465"/>
                <a:gd name="connsiteY6" fmla="*/ 16312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6" name="Freeform: Shape 115">
              <a:extLst>
                <a:ext uri="{FF2B5EF4-FFF2-40B4-BE49-F238E27FC236}">
                  <a16:creationId xmlns:a16="http://schemas.microsoft.com/office/drawing/2014/main" id="{10CEAE89-B062-418A-83D8-EF494DCF3A77}"/>
                </a:ext>
              </a:extLst>
            </p:cNvPr>
            <p:cNvSpPr/>
            <p:nvPr/>
          </p:nvSpPr>
          <p:spPr>
            <a:xfrm>
              <a:off x="16443788" y="8029208"/>
              <a:ext cx="481703" cy="337193"/>
            </a:xfrm>
            <a:custGeom>
              <a:avLst/>
              <a:gdLst>
                <a:gd name="connsiteX0" fmla="*/ 21436 w 192465"/>
                <a:gd name="connsiteY0" fmla="*/ 80210 h 134725"/>
                <a:gd name="connsiteX1" fmla="*/ 90916 w 192465"/>
                <a:gd name="connsiteY1" fmla="*/ 120051 h 134725"/>
                <a:gd name="connsiteX2" fmla="*/ 104774 w 192465"/>
                <a:gd name="connsiteY2" fmla="*/ 120051 h 134725"/>
                <a:gd name="connsiteX3" fmla="*/ 175216 w 192465"/>
                <a:gd name="connsiteY3" fmla="*/ 80210 h 134725"/>
                <a:gd name="connsiteX4" fmla="*/ 175216 w 192465"/>
                <a:gd name="connsiteY4" fmla="*/ 56152 h 134725"/>
                <a:gd name="connsiteX5" fmla="*/ 105736 w 192465"/>
                <a:gd name="connsiteY5" fmla="*/ 16312 h 134725"/>
                <a:gd name="connsiteX6" fmla="*/ 91878 w 192465"/>
                <a:gd name="connsiteY6" fmla="*/ 16312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1"/>
                  </a:cubicBezTo>
                  <a:cubicBezTo>
                    <a:pt x="95151" y="122553"/>
                    <a:pt x="100540" y="122553"/>
                    <a:pt x="104774" y="120051"/>
                  </a:cubicBezTo>
                  <a:cubicBezTo>
                    <a:pt x="132489" y="104461"/>
                    <a:pt x="150388" y="94260"/>
                    <a:pt x="175216" y="80210"/>
                  </a:cubicBezTo>
                  <a:cubicBezTo>
                    <a:pt x="184454" y="75014"/>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7" name="Freeform: Shape 116">
              <a:extLst>
                <a:ext uri="{FF2B5EF4-FFF2-40B4-BE49-F238E27FC236}">
                  <a16:creationId xmlns:a16="http://schemas.microsoft.com/office/drawing/2014/main" id="{2A2E3204-17BD-4443-873D-BEE5C8FE80C0}"/>
                </a:ext>
              </a:extLst>
            </p:cNvPr>
            <p:cNvSpPr/>
            <p:nvPr/>
          </p:nvSpPr>
          <p:spPr>
            <a:xfrm>
              <a:off x="16083955" y="7822558"/>
              <a:ext cx="481703" cy="337193"/>
            </a:xfrm>
            <a:custGeom>
              <a:avLst/>
              <a:gdLst>
                <a:gd name="connsiteX0" fmla="*/ 21436 w 192465"/>
                <a:gd name="connsiteY0" fmla="*/ 80210 h 134725"/>
                <a:gd name="connsiteX1" fmla="*/ 90916 w 192465"/>
                <a:gd name="connsiteY1" fmla="*/ 120050 h 134725"/>
                <a:gd name="connsiteX2" fmla="*/ 104774 w 192465"/>
                <a:gd name="connsiteY2" fmla="*/ 120050 h 134725"/>
                <a:gd name="connsiteX3" fmla="*/ 175216 w 192465"/>
                <a:gd name="connsiteY3" fmla="*/ 80210 h 134725"/>
                <a:gd name="connsiteX4" fmla="*/ 175216 w 192465"/>
                <a:gd name="connsiteY4" fmla="*/ 56152 h 134725"/>
                <a:gd name="connsiteX5" fmla="*/ 105736 w 192465"/>
                <a:gd name="connsiteY5" fmla="*/ 16311 h 134725"/>
                <a:gd name="connsiteX6" fmla="*/ 91878 w 192465"/>
                <a:gd name="connsiteY6" fmla="*/ 16311 h 134725"/>
                <a:gd name="connsiteX7" fmla="*/ 21436 w 192465"/>
                <a:gd name="connsiteY7" fmla="*/ 56152 h 134725"/>
                <a:gd name="connsiteX8" fmla="*/ 21436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436" y="80210"/>
                  </a:moveTo>
                  <a:cubicBezTo>
                    <a:pt x="45687" y="94260"/>
                    <a:pt x="63586" y="104461"/>
                    <a:pt x="90916" y="120050"/>
                  </a:cubicBezTo>
                  <a:cubicBezTo>
                    <a:pt x="95151" y="122553"/>
                    <a:pt x="100540" y="122553"/>
                    <a:pt x="104774" y="120050"/>
                  </a:cubicBezTo>
                  <a:cubicBezTo>
                    <a:pt x="132489" y="104461"/>
                    <a:pt x="150388" y="94260"/>
                    <a:pt x="175216" y="80210"/>
                  </a:cubicBezTo>
                  <a:cubicBezTo>
                    <a:pt x="184454" y="75013"/>
                    <a:pt x="184647" y="61541"/>
                    <a:pt x="175216" y="56152"/>
                  </a:cubicBezTo>
                  <a:cubicBezTo>
                    <a:pt x="150965" y="42102"/>
                    <a:pt x="133066" y="31901"/>
                    <a:pt x="105736" y="16311"/>
                  </a:cubicBezTo>
                  <a:cubicBezTo>
                    <a:pt x="101502" y="13810"/>
                    <a:pt x="96113" y="13810"/>
                    <a:pt x="91878" y="16311"/>
                  </a:cubicBezTo>
                  <a:cubicBezTo>
                    <a:pt x="64163" y="31901"/>
                    <a:pt x="46264" y="42102"/>
                    <a:pt x="21436" y="56152"/>
                  </a:cubicBezTo>
                  <a:cubicBezTo>
                    <a:pt x="12198" y="61349"/>
                    <a:pt x="12005" y="74821"/>
                    <a:pt x="21436"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8" name="Freeform: Shape 117">
              <a:extLst>
                <a:ext uri="{FF2B5EF4-FFF2-40B4-BE49-F238E27FC236}">
                  <a16:creationId xmlns:a16="http://schemas.microsoft.com/office/drawing/2014/main" id="{3C532C7F-91CE-4B2D-A28F-339806405F85}"/>
                </a:ext>
              </a:extLst>
            </p:cNvPr>
            <p:cNvSpPr/>
            <p:nvPr/>
          </p:nvSpPr>
          <p:spPr>
            <a:xfrm>
              <a:off x="15723644" y="7616392"/>
              <a:ext cx="481703" cy="337193"/>
            </a:xfrm>
            <a:custGeom>
              <a:avLst/>
              <a:gdLst>
                <a:gd name="connsiteX0" fmla="*/ 175216 w 192465"/>
                <a:gd name="connsiteY0" fmla="*/ 56152 h 134725"/>
                <a:gd name="connsiteX1" fmla="*/ 105736 w 192465"/>
                <a:gd name="connsiteY1" fmla="*/ 16311 h 134725"/>
                <a:gd name="connsiteX2" fmla="*/ 91879 w 192465"/>
                <a:gd name="connsiteY2" fmla="*/ 16311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1"/>
                  </a:cubicBezTo>
                  <a:cubicBezTo>
                    <a:pt x="101502" y="13810"/>
                    <a:pt x="96113" y="13810"/>
                    <a:pt x="91879" y="16311"/>
                  </a:cubicBezTo>
                  <a:cubicBezTo>
                    <a:pt x="64164" y="31901"/>
                    <a:pt x="46264" y="42102"/>
                    <a:pt x="21436" y="56152"/>
                  </a:cubicBezTo>
                  <a:cubicBezTo>
                    <a:pt x="12198" y="61349"/>
                    <a:pt x="12005" y="74821"/>
                    <a:pt x="21436" y="80210"/>
                  </a:cubicBezTo>
                  <a:cubicBezTo>
                    <a:pt x="45687" y="94260"/>
                    <a:pt x="63586" y="104461"/>
                    <a:pt x="90916" y="120050"/>
                  </a:cubicBezTo>
                  <a:cubicBezTo>
                    <a:pt x="95150" y="122553"/>
                    <a:pt x="100539" y="122553"/>
                    <a:pt x="104774" y="120050"/>
                  </a:cubicBezTo>
                  <a:cubicBezTo>
                    <a:pt x="132489" y="104461"/>
                    <a:pt x="150388" y="94260"/>
                    <a:pt x="175216" y="80210"/>
                  </a:cubicBezTo>
                  <a:cubicBezTo>
                    <a:pt x="184455" y="74821"/>
                    <a:pt x="184455" y="61349"/>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9" name="Freeform: Shape 118">
              <a:extLst>
                <a:ext uri="{FF2B5EF4-FFF2-40B4-BE49-F238E27FC236}">
                  <a16:creationId xmlns:a16="http://schemas.microsoft.com/office/drawing/2014/main" id="{BF3788BD-FF70-4FA4-B012-A6994F025B73}"/>
                </a:ext>
              </a:extLst>
            </p:cNvPr>
            <p:cNvSpPr/>
            <p:nvPr/>
          </p:nvSpPr>
          <p:spPr>
            <a:xfrm>
              <a:off x="19336114" y="10084634"/>
              <a:ext cx="481703" cy="337193"/>
            </a:xfrm>
            <a:custGeom>
              <a:avLst/>
              <a:gdLst>
                <a:gd name="connsiteX0" fmla="*/ 21364 w 192465"/>
                <a:gd name="connsiteY0" fmla="*/ 80210 h 134725"/>
                <a:gd name="connsiteX1" fmla="*/ 90844 w 192465"/>
                <a:gd name="connsiteY1" fmla="*/ 120050 h 134725"/>
                <a:gd name="connsiteX2" fmla="*/ 104702 w 192465"/>
                <a:gd name="connsiteY2" fmla="*/ 120050 h 134725"/>
                <a:gd name="connsiteX3" fmla="*/ 175144 w 192465"/>
                <a:gd name="connsiteY3" fmla="*/ 80210 h 134725"/>
                <a:gd name="connsiteX4" fmla="*/ 175144 w 192465"/>
                <a:gd name="connsiteY4" fmla="*/ 56151 h 134725"/>
                <a:gd name="connsiteX5" fmla="*/ 105664 w 192465"/>
                <a:gd name="connsiteY5" fmla="*/ 16312 h 134725"/>
                <a:gd name="connsiteX6" fmla="*/ 91806 w 192465"/>
                <a:gd name="connsiteY6" fmla="*/ 16312 h 134725"/>
                <a:gd name="connsiteX7" fmla="*/ 21364 w 192465"/>
                <a:gd name="connsiteY7" fmla="*/ 56151 h 134725"/>
                <a:gd name="connsiteX8" fmla="*/ 21364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364" y="80210"/>
                  </a:moveTo>
                  <a:cubicBezTo>
                    <a:pt x="45615" y="94260"/>
                    <a:pt x="63514" y="104461"/>
                    <a:pt x="90844" y="120050"/>
                  </a:cubicBezTo>
                  <a:cubicBezTo>
                    <a:pt x="95079" y="122552"/>
                    <a:pt x="100468" y="122552"/>
                    <a:pt x="104702" y="120050"/>
                  </a:cubicBezTo>
                  <a:cubicBezTo>
                    <a:pt x="132416" y="104461"/>
                    <a:pt x="150316" y="94260"/>
                    <a:pt x="175144" y="80210"/>
                  </a:cubicBezTo>
                  <a:cubicBezTo>
                    <a:pt x="184382" y="75013"/>
                    <a:pt x="184575" y="61541"/>
                    <a:pt x="175144" y="56151"/>
                  </a:cubicBezTo>
                  <a:cubicBezTo>
                    <a:pt x="150893" y="42102"/>
                    <a:pt x="132994" y="31901"/>
                    <a:pt x="105664" y="16312"/>
                  </a:cubicBezTo>
                  <a:cubicBezTo>
                    <a:pt x="101430" y="13809"/>
                    <a:pt x="96041" y="13809"/>
                    <a:pt x="91806" y="16312"/>
                  </a:cubicBezTo>
                  <a:cubicBezTo>
                    <a:pt x="64091" y="31901"/>
                    <a:pt x="46192" y="42102"/>
                    <a:pt x="21364" y="56151"/>
                  </a:cubicBezTo>
                  <a:cubicBezTo>
                    <a:pt x="12125" y="61348"/>
                    <a:pt x="12125" y="74821"/>
                    <a:pt x="21364"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0" name="Freeform: Shape 119">
              <a:extLst>
                <a:ext uri="{FF2B5EF4-FFF2-40B4-BE49-F238E27FC236}">
                  <a16:creationId xmlns:a16="http://schemas.microsoft.com/office/drawing/2014/main" id="{11E2D34D-B166-4085-86FE-E0C855D3E95F}"/>
                </a:ext>
              </a:extLst>
            </p:cNvPr>
            <p:cNvSpPr/>
            <p:nvPr/>
          </p:nvSpPr>
          <p:spPr>
            <a:xfrm>
              <a:off x="18976100" y="9877984"/>
              <a:ext cx="481703" cy="337193"/>
            </a:xfrm>
            <a:custGeom>
              <a:avLst/>
              <a:gdLst>
                <a:gd name="connsiteX0" fmla="*/ 175216 w 192465"/>
                <a:gd name="connsiteY0" fmla="*/ 56152 h 134725"/>
                <a:gd name="connsiteX1" fmla="*/ 105736 w 192465"/>
                <a:gd name="connsiteY1" fmla="*/ 16312 h 134725"/>
                <a:gd name="connsiteX2" fmla="*/ 91879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6" y="42102"/>
                    <a:pt x="133066" y="31901"/>
                    <a:pt x="105736" y="16312"/>
                  </a:cubicBezTo>
                  <a:cubicBezTo>
                    <a:pt x="101502" y="13809"/>
                    <a:pt x="96113" y="13809"/>
                    <a:pt x="91879" y="16312"/>
                  </a:cubicBezTo>
                  <a:cubicBezTo>
                    <a:pt x="64163" y="31901"/>
                    <a:pt x="46264" y="42102"/>
                    <a:pt x="21436" y="56152"/>
                  </a:cubicBezTo>
                  <a:cubicBezTo>
                    <a:pt x="12197" y="61348"/>
                    <a:pt x="12005" y="74821"/>
                    <a:pt x="21436" y="80210"/>
                  </a:cubicBezTo>
                  <a:cubicBezTo>
                    <a:pt x="45687" y="94260"/>
                    <a:pt x="63586" y="104461"/>
                    <a:pt x="90916" y="120051"/>
                  </a:cubicBezTo>
                  <a:cubicBezTo>
                    <a:pt x="95151" y="122552"/>
                    <a:pt x="100540" y="122552"/>
                    <a:pt x="104774" y="120051"/>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1" name="Freeform: Shape 120">
              <a:extLst>
                <a:ext uri="{FF2B5EF4-FFF2-40B4-BE49-F238E27FC236}">
                  <a16:creationId xmlns:a16="http://schemas.microsoft.com/office/drawing/2014/main" id="{4DC141F7-511C-46CA-9700-1D60DB1195A0}"/>
                </a:ext>
              </a:extLst>
            </p:cNvPr>
            <p:cNvSpPr/>
            <p:nvPr/>
          </p:nvSpPr>
          <p:spPr>
            <a:xfrm>
              <a:off x="18616267" y="9671335"/>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1"/>
                  </a:cubicBezTo>
                  <a:cubicBezTo>
                    <a:pt x="95151" y="122553"/>
                    <a:pt x="100540" y="122553"/>
                    <a:pt x="104774" y="120051"/>
                  </a:cubicBezTo>
                  <a:cubicBezTo>
                    <a:pt x="132489" y="104461"/>
                    <a:pt x="150388" y="94260"/>
                    <a:pt x="175216" y="80210"/>
                  </a:cubicBezTo>
                  <a:cubicBezTo>
                    <a:pt x="184454" y="75014"/>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2" name="Freeform: Shape 121">
              <a:extLst>
                <a:ext uri="{FF2B5EF4-FFF2-40B4-BE49-F238E27FC236}">
                  <a16:creationId xmlns:a16="http://schemas.microsoft.com/office/drawing/2014/main" id="{58049822-7AF0-4AA6-9DD3-D6DDEFFA3F95}"/>
                </a:ext>
              </a:extLst>
            </p:cNvPr>
            <p:cNvSpPr/>
            <p:nvPr/>
          </p:nvSpPr>
          <p:spPr>
            <a:xfrm>
              <a:off x="18256436" y="9464682"/>
              <a:ext cx="481703" cy="337193"/>
            </a:xfrm>
            <a:custGeom>
              <a:avLst/>
              <a:gdLst>
                <a:gd name="connsiteX0" fmla="*/ 175216 w 192465"/>
                <a:gd name="connsiteY0" fmla="*/ 56151 h 134725"/>
                <a:gd name="connsiteX1" fmla="*/ 105736 w 192465"/>
                <a:gd name="connsiteY1" fmla="*/ 16312 h 134725"/>
                <a:gd name="connsiteX2" fmla="*/ 91878 w 192465"/>
                <a:gd name="connsiteY2" fmla="*/ 16312 h 134725"/>
                <a:gd name="connsiteX3" fmla="*/ 21436 w 192465"/>
                <a:gd name="connsiteY3" fmla="*/ 56151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1"/>
                  </a:moveTo>
                  <a:cubicBezTo>
                    <a:pt x="150965" y="42102"/>
                    <a:pt x="133066" y="31901"/>
                    <a:pt x="105736" y="16312"/>
                  </a:cubicBezTo>
                  <a:cubicBezTo>
                    <a:pt x="101502" y="13809"/>
                    <a:pt x="96113" y="13809"/>
                    <a:pt x="91878" y="16312"/>
                  </a:cubicBezTo>
                  <a:cubicBezTo>
                    <a:pt x="64163" y="31901"/>
                    <a:pt x="46264" y="42102"/>
                    <a:pt x="21436" y="56151"/>
                  </a:cubicBezTo>
                  <a:cubicBezTo>
                    <a:pt x="12198" y="61348"/>
                    <a:pt x="12005" y="74821"/>
                    <a:pt x="21436" y="80210"/>
                  </a:cubicBez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454" y="61540"/>
                    <a:pt x="175216" y="561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3" name="Freeform: Shape 122">
              <a:extLst>
                <a:ext uri="{FF2B5EF4-FFF2-40B4-BE49-F238E27FC236}">
                  <a16:creationId xmlns:a16="http://schemas.microsoft.com/office/drawing/2014/main" id="{22F7CA29-3A6B-4747-B319-E29E6F8B19B8}"/>
                </a:ext>
              </a:extLst>
            </p:cNvPr>
            <p:cNvSpPr/>
            <p:nvPr/>
          </p:nvSpPr>
          <p:spPr>
            <a:xfrm>
              <a:off x="17896603" y="9258033"/>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4" name="Freeform: Shape 123">
              <a:extLst>
                <a:ext uri="{FF2B5EF4-FFF2-40B4-BE49-F238E27FC236}">
                  <a16:creationId xmlns:a16="http://schemas.microsoft.com/office/drawing/2014/main" id="{4ABE81C0-26F4-4676-9A35-E12B75BE99B5}"/>
                </a:ext>
              </a:extLst>
            </p:cNvPr>
            <p:cNvSpPr/>
            <p:nvPr/>
          </p:nvSpPr>
          <p:spPr>
            <a:xfrm>
              <a:off x="17536772" y="9051381"/>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1 h 134725"/>
                <a:gd name="connsiteX6" fmla="*/ 104774 w 192465"/>
                <a:gd name="connsiteY6" fmla="*/ 120051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1"/>
                  </a:cubicBezTo>
                  <a:cubicBezTo>
                    <a:pt x="95151" y="122552"/>
                    <a:pt x="100540" y="122552"/>
                    <a:pt x="104774" y="120051"/>
                  </a:cubicBezTo>
                  <a:cubicBezTo>
                    <a:pt x="132489" y="104461"/>
                    <a:pt x="150388" y="94260"/>
                    <a:pt x="175216" y="80210"/>
                  </a:cubicBezTo>
                  <a:cubicBezTo>
                    <a:pt x="184454" y="75014"/>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5" name="Freeform: Shape 124">
              <a:extLst>
                <a:ext uri="{FF2B5EF4-FFF2-40B4-BE49-F238E27FC236}">
                  <a16:creationId xmlns:a16="http://schemas.microsoft.com/office/drawing/2014/main" id="{C9CAF4F3-F0E0-4B2E-8492-07B3CBD25461}"/>
                </a:ext>
              </a:extLst>
            </p:cNvPr>
            <p:cNvSpPr/>
            <p:nvPr/>
          </p:nvSpPr>
          <p:spPr>
            <a:xfrm>
              <a:off x="17176941" y="8844733"/>
              <a:ext cx="481703" cy="337193"/>
            </a:xfrm>
            <a:custGeom>
              <a:avLst/>
              <a:gdLst>
                <a:gd name="connsiteX0" fmla="*/ 175216 w 192465"/>
                <a:gd name="connsiteY0" fmla="*/ 56152 h 134725"/>
                <a:gd name="connsiteX1" fmla="*/ 105736 w 192465"/>
                <a:gd name="connsiteY1" fmla="*/ 16311 h 134725"/>
                <a:gd name="connsiteX2" fmla="*/ 91878 w 192465"/>
                <a:gd name="connsiteY2" fmla="*/ 16311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1"/>
                  </a:cubicBezTo>
                  <a:cubicBezTo>
                    <a:pt x="101502" y="13810"/>
                    <a:pt x="96113" y="13810"/>
                    <a:pt x="91878" y="16311"/>
                  </a:cubicBezTo>
                  <a:cubicBezTo>
                    <a:pt x="64163" y="31901"/>
                    <a:pt x="46264" y="42102"/>
                    <a:pt x="21436" y="56152"/>
                  </a:cubicBezTo>
                  <a:cubicBezTo>
                    <a:pt x="12198" y="61349"/>
                    <a:pt x="12005" y="74821"/>
                    <a:pt x="21436" y="80210"/>
                  </a:cubicBezTo>
                  <a:cubicBezTo>
                    <a:pt x="45687" y="94260"/>
                    <a:pt x="63586" y="104461"/>
                    <a:pt x="90916" y="120050"/>
                  </a:cubicBezTo>
                  <a:cubicBezTo>
                    <a:pt x="95151" y="122553"/>
                    <a:pt x="100540" y="122553"/>
                    <a:pt x="104774" y="120050"/>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6" name="Freeform: Shape 125">
              <a:extLst>
                <a:ext uri="{FF2B5EF4-FFF2-40B4-BE49-F238E27FC236}">
                  <a16:creationId xmlns:a16="http://schemas.microsoft.com/office/drawing/2014/main" id="{982CE99B-151D-44B5-9648-4B9FD6FD238F}"/>
                </a:ext>
              </a:extLst>
            </p:cNvPr>
            <p:cNvSpPr/>
            <p:nvPr/>
          </p:nvSpPr>
          <p:spPr>
            <a:xfrm>
              <a:off x="16817108" y="8638081"/>
              <a:ext cx="481703" cy="337193"/>
            </a:xfrm>
            <a:custGeom>
              <a:avLst/>
              <a:gdLst>
                <a:gd name="connsiteX0" fmla="*/ 175216 w 192465"/>
                <a:gd name="connsiteY0" fmla="*/ 56151 h 134725"/>
                <a:gd name="connsiteX1" fmla="*/ 105736 w 192465"/>
                <a:gd name="connsiteY1" fmla="*/ 16312 h 134725"/>
                <a:gd name="connsiteX2" fmla="*/ 91878 w 192465"/>
                <a:gd name="connsiteY2" fmla="*/ 16312 h 134725"/>
                <a:gd name="connsiteX3" fmla="*/ 21436 w 192465"/>
                <a:gd name="connsiteY3" fmla="*/ 56151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1"/>
                  </a:moveTo>
                  <a:cubicBezTo>
                    <a:pt x="150965" y="42102"/>
                    <a:pt x="133066" y="31901"/>
                    <a:pt x="105736" y="16312"/>
                  </a:cubicBezTo>
                  <a:cubicBezTo>
                    <a:pt x="101502" y="13809"/>
                    <a:pt x="96113" y="13809"/>
                    <a:pt x="91878" y="16312"/>
                  </a:cubicBezTo>
                  <a:cubicBezTo>
                    <a:pt x="64163" y="31901"/>
                    <a:pt x="46264" y="42102"/>
                    <a:pt x="21436" y="56151"/>
                  </a:cubicBezTo>
                  <a:cubicBezTo>
                    <a:pt x="12198" y="61348"/>
                    <a:pt x="12005" y="74821"/>
                    <a:pt x="21436" y="80210"/>
                  </a:cubicBez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454" y="61540"/>
                    <a:pt x="175216" y="561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7" name="Freeform: Shape 126">
              <a:extLst>
                <a:ext uri="{FF2B5EF4-FFF2-40B4-BE49-F238E27FC236}">
                  <a16:creationId xmlns:a16="http://schemas.microsoft.com/office/drawing/2014/main" id="{7B845F7A-EBE8-427F-85FA-CDC7C79CF6A7}"/>
                </a:ext>
              </a:extLst>
            </p:cNvPr>
            <p:cNvSpPr/>
            <p:nvPr/>
          </p:nvSpPr>
          <p:spPr>
            <a:xfrm>
              <a:off x="16457274" y="8431431"/>
              <a:ext cx="481703" cy="337193"/>
            </a:xfrm>
            <a:custGeom>
              <a:avLst/>
              <a:gdLst>
                <a:gd name="connsiteX0" fmla="*/ 175216 w 192465"/>
                <a:gd name="connsiteY0" fmla="*/ 56152 h 134725"/>
                <a:gd name="connsiteX1" fmla="*/ 105736 w 192465"/>
                <a:gd name="connsiteY1" fmla="*/ 16312 h 134725"/>
                <a:gd name="connsiteX2" fmla="*/ 91878 w 192465"/>
                <a:gd name="connsiteY2" fmla="*/ 16312 h 134725"/>
                <a:gd name="connsiteX3" fmla="*/ 21436 w 192465"/>
                <a:gd name="connsiteY3" fmla="*/ 56152 h 134725"/>
                <a:gd name="connsiteX4" fmla="*/ 21436 w 192465"/>
                <a:gd name="connsiteY4" fmla="*/ 80210 h 134725"/>
                <a:gd name="connsiteX5" fmla="*/ 90916 w 192465"/>
                <a:gd name="connsiteY5" fmla="*/ 120050 h 134725"/>
                <a:gd name="connsiteX6" fmla="*/ 104774 w 192465"/>
                <a:gd name="connsiteY6" fmla="*/ 120050 h 134725"/>
                <a:gd name="connsiteX7" fmla="*/ 175216 w 192465"/>
                <a:gd name="connsiteY7" fmla="*/ 80210 h 134725"/>
                <a:gd name="connsiteX8" fmla="*/ 175216 w 192465"/>
                <a:gd name="connsiteY8" fmla="*/ 5615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75216" y="56152"/>
                  </a:move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0"/>
                  </a:cubicBezTo>
                  <a:cubicBezTo>
                    <a:pt x="95151" y="122552"/>
                    <a:pt x="100540" y="122552"/>
                    <a:pt x="104774" y="120050"/>
                  </a:cubicBezTo>
                  <a:cubicBezTo>
                    <a:pt x="132489" y="104461"/>
                    <a:pt x="150388" y="94260"/>
                    <a:pt x="175216" y="80210"/>
                  </a:cubicBezTo>
                  <a:cubicBezTo>
                    <a:pt x="184454" y="75013"/>
                    <a:pt x="184454" y="61541"/>
                    <a:pt x="175216" y="5615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8" name="Freeform: Shape 127">
              <a:extLst>
                <a:ext uri="{FF2B5EF4-FFF2-40B4-BE49-F238E27FC236}">
                  <a16:creationId xmlns:a16="http://schemas.microsoft.com/office/drawing/2014/main" id="{D8AD9A4C-FB0D-413D-8FC5-6EB063C7447E}"/>
                </a:ext>
              </a:extLst>
            </p:cNvPr>
            <p:cNvSpPr/>
            <p:nvPr/>
          </p:nvSpPr>
          <p:spPr>
            <a:xfrm>
              <a:off x="16097444" y="8224779"/>
              <a:ext cx="481703" cy="337193"/>
            </a:xfrm>
            <a:custGeom>
              <a:avLst/>
              <a:gdLst>
                <a:gd name="connsiteX0" fmla="*/ 104774 w 192465"/>
                <a:gd name="connsiteY0" fmla="*/ 120051 h 134725"/>
                <a:gd name="connsiteX1" fmla="*/ 175216 w 192465"/>
                <a:gd name="connsiteY1" fmla="*/ 80210 h 134725"/>
                <a:gd name="connsiteX2" fmla="*/ 175216 w 192465"/>
                <a:gd name="connsiteY2" fmla="*/ 56152 h 134725"/>
                <a:gd name="connsiteX3" fmla="*/ 105736 w 192465"/>
                <a:gd name="connsiteY3" fmla="*/ 16312 h 134725"/>
                <a:gd name="connsiteX4" fmla="*/ 91878 w 192465"/>
                <a:gd name="connsiteY4" fmla="*/ 16312 h 134725"/>
                <a:gd name="connsiteX5" fmla="*/ 21436 w 192465"/>
                <a:gd name="connsiteY5" fmla="*/ 56152 h 134725"/>
                <a:gd name="connsiteX6" fmla="*/ 21436 w 192465"/>
                <a:gd name="connsiteY6" fmla="*/ 80210 h 134725"/>
                <a:gd name="connsiteX7" fmla="*/ 90916 w 192465"/>
                <a:gd name="connsiteY7" fmla="*/ 120051 h 134725"/>
                <a:gd name="connsiteX8" fmla="*/ 104774 w 192465"/>
                <a:gd name="connsiteY8" fmla="*/ 120051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104774" y="120051"/>
                  </a:moveTo>
                  <a:cubicBezTo>
                    <a:pt x="132489" y="104461"/>
                    <a:pt x="150388" y="94260"/>
                    <a:pt x="175216" y="80210"/>
                  </a:cubicBezTo>
                  <a:cubicBezTo>
                    <a:pt x="184454" y="75014"/>
                    <a:pt x="184647" y="61541"/>
                    <a:pt x="175216" y="56152"/>
                  </a:cubicBezTo>
                  <a:cubicBezTo>
                    <a:pt x="150965" y="42102"/>
                    <a:pt x="133066" y="31901"/>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5687" y="94260"/>
                    <a:pt x="63586" y="104461"/>
                    <a:pt x="90916" y="120051"/>
                  </a:cubicBezTo>
                  <a:cubicBezTo>
                    <a:pt x="95151" y="122553"/>
                    <a:pt x="100540" y="122553"/>
                    <a:pt x="104774" y="12005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9" name="Freeform: Shape 128">
              <a:extLst>
                <a:ext uri="{FF2B5EF4-FFF2-40B4-BE49-F238E27FC236}">
                  <a16:creationId xmlns:a16="http://schemas.microsoft.com/office/drawing/2014/main" id="{7BF770C4-304B-47F2-BE63-A103D76E6BF2}"/>
                </a:ext>
              </a:extLst>
            </p:cNvPr>
            <p:cNvSpPr/>
            <p:nvPr/>
          </p:nvSpPr>
          <p:spPr>
            <a:xfrm>
              <a:off x="15378260" y="7811480"/>
              <a:ext cx="818896" cy="529874"/>
            </a:xfrm>
            <a:custGeom>
              <a:avLst/>
              <a:gdLst>
                <a:gd name="connsiteX0" fmla="*/ 81870 w 327191"/>
                <a:gd name="connsiteY0" fmla="*/ 115047 h 211712"/>
                <a:gd name="connsiteX1" fmla="*/ 234495 w 327191"/>
                <a:gd name="connsiteY1" fmla="*/ 202618 h 211712"/>
                <a:gd name="connsiteX2" fmla="*/ 248353 w 327191"/>
                <a:gd name="connsiteY2" fmla="*/ 202618 h 211712"/>
                <a:gd name="connsiteX3" fmla="*/ 318796 w 327191"/>
                <a:gd name="connsiteY3" fmla="*/ 162778 h 211712"/>
                <a:gd name="connsiteX4" fmla="*/ 318796 w 327191"/>
                <a:gd name="connsiteY4" fmla="*/ 138719 h 211712"/>
                <a:gd name="connsiteX5" fmla="*/ 196195 w 327191"/>
                <a:gd name="connsiteY5" fmla="*/ 68277 h 211712"/>
                <a:gd name="connsiteX6" fmla="*/ 196195 w 327191"/>
                <a:gd name="connsiteY6" fmla="*/ 68277 h 211712"/>
                <a:gd name="connsiteX7" fmla="*/ 105736 w 327191"/>
                <a:gd name="connsiteY7" fmla="*/ 16312 h 211712"/>
                <a:gd name="connsiteX8" fmla="*/ 91878 w 327191"/>
                <a:gd name="connsiteY8" fmla="*/ 16312 h 211712"/>
                <a:gd name="connsiteX9" fmla="*/ 21436 w 327191"/>
                <a:gd name="connsiteY9" fmla="*/ 56152 h 211712"/>
                <a:gd name="connsiteX10" fmla="*/ 21436 w 327191"/>
                <a:gd name="connsiteY10" fmla="*/ 80210 h 211712"/>
                <a:gd name="connsiteX11" fmla="*/ 81870 w 327191"/>
                <a:gd name="connsiteY11" fmla="*/ 115047 h 211712"/>
                <a:gd name="connsiteX12" fmla="*/ 81870 w 327191"/>
                <a:gd name="connsiteY12" fmla="*/ 115047 h 21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191" h="211712">
                  <a:moveTo>
                    <a:pt x="81870" y="115047"/>
                  </a:moveTo>
                  <a:cubicBezTo>
                    <a:pt x="143267" y="150267"/>
                    <a:pt x="175216" y="168552"/>
                    <a:pt x="234495" y="202618"/>
                  </a:cubicBezTo>
                  <a:cubicBezTo>
                    <a:pt x="238730" y="205120"/>
                    <a:pt x="244119" y="205120"/>
                    <a:pt x="248353" y="202618"/>
                  </a:cubicBezTo>
                  <a:cubicBezTo>
                    <a:pt x="276068" y="187028"/>
                    <a:pt x="293967" y="176828"/>
                    <a:pt x="318796" y="162778"/>
                  </a:cubicBezTo>
                  <a:cubicBezTo>
                    <a:pt x="328033" y="157581"/>
                    <a:pt x="328226" y="144108"/>
                    <a:pt x="318796" y="138719"/>
                  </a:cubicBezTo>
                  <a:cubicBezTo>
                    <a:pt x="273181" y="112544"/>
                    <a:pt x="242964" y="95223"/>
                    <a:pt x="196195" y="68277"/>
                  </a:cubicBezTo>
                  <a:lnTo>
                    <a:pt x="196195" y="68277"/>
                  </a:lnTo>
                  <a:cubicBezTo>
                    <a:pt x="159626" y="47298"/>
                    <a:pt x="140187" y="36135"/>
                    <a:pt x="105736" y="16312"/>
                  </a:cubicBezTo>
                  <a:cubicBezTo>
                    <a:pt x="101502" y="13809"/>
                    <a:pt x="96113" y="13809"/>
                    <a:pt x="91878" y="16312"/>
                  </a:cubicBezTo>
                  <a:cubicBezTo>
                    <a:pt x="64163" y="31901"/>
                    <a:pt x="46264" y="42102"/>
                    <a:pt x="21436" y="56152"/>
                  </a:cubicBezTo>
                  <a:cubicBezTo>
                    <a:pt x="12198" y="61348"/>
                    <a:pt x="12005" y="74821"/>
                    <a:pt x="21436" y="80210"/>
                  </a:cubicBezTo>
                  <a:cubicBezTo>
                    <a:pt x="42992" y="92720"/>
                    <a:pt x="59544" y="102151"/>
                    <a:pt x="81870" y="115047"/>
                  </a:cubicBezTo>
                  <a:lnTo>
                    <a:pt x="81870" y="11504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0" name="Freeform: Shape 129">
              <a:extLst>
                <a:ext uri="{FF2B5EF4-FFF2-40B4-BE49-F238E27FC236}">
                  <a16:creationId xmlns:a16="http://schemas.microsoft.com/office/drawing/2014/main" id="{E21ED657-E157-4B61-91A1-EB76393D3C9D}"/>
                </a:ext>
              </a:extLst>
            </p:cNvPr>
            <p:cNvSpPr/>
            <p:nvPr/>
          </p:nvSpPr>
          <p:spPr>
            <a:xfrm>
              <a:off x="18942561" y="10307182"/>
              <a:ext cx="481703" cy="337193"/>
            </a:xfrm>
            <a:custGeom>
              <a:avLst/>
              <a:gdLst>
                <a:gd name="connsiteX0" fmla="*/ 21364 w 192465"/>
                <a:gd name="connsiteY0" fmla="*/ 80210 h 134725"/>
                <a:gd name="connsiteX1" fmla="*/ 90844 w 192465"/>
                <a:gd name="connsiteY1" fmla="*/ 120050 h 134725"/>
                <a:gd name="connsiteX2" fmla="*/ 104701 w 192465"/>
                <a:gd name="connsiteY2" fmla="*/ 120050 h 134725"/>
                <a:gd name="connsiteX3" fmla="*/ 175144 w 192465"/>
                <a:gd name="connsiteY3" fmla="*/ 80210 h 134725"/>
                <a:gd name="connsiteX4" fmla="*/ 175144 w 192465"/>
                <a:gd name="connsiteY4" fmla="*/ 56152 h 134725"/>
                <a:gd name="connsiteX5" fmla="*/ 105663 w 192465"/>
                <a:gd name="connsiteY5" fmla="*/ 16312 h 134725"/>
                <a:gd name="connsiteX6" fmla="*/ 91806 w 192465"/>
                <a:gd name="connsiteY6" fmla="*/ 16312 h 134725"/>
                <a:gd name="connsiteX7" fmla="*/ 21364 w 192465"/>
                <a:gd name="connsiteY7" fmla="*/ 56152 h 134725"/>
                <a:gd name="connsiteX8" fmla="*/ 21364 w 192465"/>
                <a:gd name="connsiteY8" fmla="*/ 8021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21364" y="80210"/>
                  </a:moveTo>
                  <a:cubicBezTo>
                    <a:pt x="45614" y="94260"/>
                    <a:pt x="63513" y="104461"/>
                    <a:pt x="90844" y="120050"/>
                  </a:cubicBezTo>
                  <a:cubicBezTo>
                    <a:pt x="95078" y="122552"/>
                    <a:pt x="100467" y="122552"/>
                    <a:pt x="104701" y="120050"/>
                  </a:cubicBezTo>
                  <a:cubicBezTo>
                    <a:pt x="132416" y="104461"/>
                    <a:pt x="150315" y="94260"/>
                    <a:pt x="175144" y="80210"/>
                  </a:cubicBezTo>
                  <a:cubicBezTo>
                    <a:pt x="184382" y="75013"/>
                    <a:pt x="184574" y="61541"/>
                    <a:pt x="175144" y="56152"/>
                  </a:cubicBezTo>
                  <a:cubicBezTo>
                    <a:pt x="150893" y="42102"/>
                    <a:pt x="132994" y="31901"/>
                    <a:pt x="105663" y="16312"/>
                  </a:cubicBezTo>
                  <a:cubicBezTo>
                    <a:pt x="101429" y="13809"/>
                    <a:pt x="96040" y="13809"/>
                    <a:pt x="91806" y="16312"/>
                  </a:cubicBezTo>
                  <a:cubicBezTo>
                    <a:pt x="64091" y="31901"/>
                    <a:pt x="46191" y="42102"/>
                    <a:pt x="21364" y="56152"/>
                  </a:cubicBezTo>
                  <a:cubicBezTo>
                    <a:pt x="12125" y="61348"/>
                    <a:pt x="12125" y="74821"/>
                    <a:pt x="21364" y="802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1" name="Freeform: Shape 130">
              <a:extLst>
                <a:ext uri="{FF2B5EF4-FFF2-40B4-BE49-F238E27FC236}">
                  <a16:creationId xmlns:a16="http://schemas.microsoft.com/office/drawing/2014/main" id="{CA43BA38-7DD9-45D9-AED5-DB1DBF3D389F}"/>
                </a:ext>
              </a:extLst>
            </p:cNvPr>
            <p:cNvSpPr/>
            <p:nvPr/>
          </p:nvSpPr>
          <p:spPr>
            <a:xfrm>
              <a:off x="18582548" y="10100710"/>
              <a:ext cx="481703" cy="337193"/>
            </a:xfrm>
            <a:custGeom>
              <a:avLst/>
              <a:gdLst>
                <a:gd name="connsiteX0" fmla="*/ 91878 w 192465"/>
                <a:gd name="connsiteY0" fmla="*/ 16240 h 134725"/>
                <a:gd name="connsiteX1" fmla="*/ 21436 w 192465"/>
                <a:gd name="connsiteY1" fmla="*/ 56081 h 134725"/>
                <a:gd name="connsiteX2" fmla="*/ 21436 w 192465"/>
                <a:gd name="connsiteY2" fmla="*/ 80139 h 134725"/>
                <a:gd name="connsiteX3" fmla="*/ 90916 w 192465"/>
                <a:gd name="connsiteY3" fmla="*/ 119979 h 134725"/>
                <a:gd name="connsiteX4" fmla="*/ 104774 w 192465"/>
                <a:gd name="connsiteY4" fmla="*/ 119979 h 134725"/>
                <a:gd name="connsiteX5" fmla="*/ 175216 w 192465"/>
                <a:gd name="connsiteY5" fmla="*/ 80139 h 134725"/>
                <a:gd name="connsiteX6" fmla="*/ 175216 w 192465"/>
                <a:gd name="connsiteY6" fmla="*/ 56081 h 134725"/>
                <a:gd name="connsiteX7" fmla="*/ 105736 w 192465"/>
                <a:gd name="connsiteY7" fmla="*/ 16240 h 134725"/>
                <a:gd name="connsiteX8" fmla="*/ 91878 w 192465"/>
                <a:gd name="connsiteY8" fmla="*/ 16240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8" y="16240"/>
                  </a:moveTo>
                  <a:cubicBezTo>
                    <a:pt x="64164" y="31830"/>
                    <a:pt x="46264" y="42030"/>
                    <a:pt x="21436" y="56081"/>
                  </a:cubicBezTo>
                  <a:cubicBezTo>
                    <a:pt x="12198" y="61277"/>
                    <a:pt x="12005" y="74750"/>
                    <a:pt x="21436" y="80139"/>
                  </a:cubicBezTo>
                  <a:cubicBezTo>
                    <a:pt x="45687" y="94189"/>
                    <a:pt x="63586" y="104390"/>
                    <a:pt x="90916" y="119979"/>
                  </a:cubicBezTo>
                  <a:cubicBezTo>
                    <a:pt x="95150" y="122481"/>
                    <a:pt x="100539" y="122481"/>
                    <a:pt x="104774" y="119979"/>
                  </a:cubicBezTo>
                  <a:cubicBezTo>
                    <a:pt x="132489" y="104390"/>
                    <a:pt x="150388" y="94189"/>
                    <a:pt x="175216" y="80139"/>
                  </a:cubicBezTo>
                  <a:cubicBezTo>
                    <a:pt x="184455" y="74942"/>
                    <a:pt x="184647" y="61470"/>
                    <a:pt x="175216" y="56081"/>
                  </a:cubicBezTo>
                  <a:cubicBezTo>
                    <a:pt x="150965" y="42030"/>
                    <a:pt x="133066" y="31830"/>
                    <a:pt x="105736" y="16240"/>
                  </a:cubicBezTo>
                  <a:cubicBezTo>
                    <a:pt x="101501" y="13931"/>
                    <a:pt x="96112" y="13738"/>
                    <a:pt x="91878" y="1624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2" name="Freeform: Shape 131">
              <a:extLst>
                <a:ext uri="{FF2B5EF4-FFF2-40B4-BE49-F238E27FC236}">
                  <a16:creationId xmlns:a16="http://schemas.microsoft.com/office/drawing/2014/main" id="{15E78BCA-8E41-4C33-806A-DC8C12E49326}"/>
                </a:ext>
              </a:extLst>
            </p:cNvPr>
            <p:cNvSpPr/>
            <p:nvPr/>
          </p:nvSpPr>
          <p:spPr>
            <a:xfrm>
              <a:off x="18222717" y="9894241"/>
              <a:ext cx="481703" cy="337193"/>
            </a:xfrm>
            <a:custGeom>
              <a:avLst/>
              <a:gdLst>
                <a:gd name="connsiteX0" fmla="*/ 91878 w 192465"/>
                <a:gd name="connsiteY0" fmla="*/ 16167 h 134725"/>
                <a:gd name="connsiteX1" fmla="*/ 21436 w 192465"/>
                <a:gd name="connsiteY1" fmla="*/ 56008 h 134725"/>
                <a:gd name="connsiteX2" fmla="*/ 21436 w 192465"/>
                <a:gd name="connsiteY2" fmla="*/ 80066 h 134725"/>
                <a:gd name="connsiteX3" fmla="*/ 90916 w 192465"/>
                <a:gd name="connsiteY3" fmla="*/ 119906 h 134725"/>
                <a:gd name="connsiteX4" fmla="*/ 104774 w 192465"/>
                <a:gd name="connsiteY4" fmla="*/ 119906 h 134725"/>
                <a:gd name="connsiteX5" fmla="*/ 175216 w 192465"/>
                <a:gd name="connsiteY5" fmla="*/ 80066 h 134725"/>
                <a:gd name="connsiteX6" fmla="*/ 175216 w 192465"/>
                <a:gd name="connsiteY6" fmla="*/ 56008 h 134725"/>
                <a:gd name="connsiteX7" fmla="*/ 105736 w 192465"/>
                <a:gd name="connsiteY7" fmla="*/ 16167 h 134725"/>
                <a:gd name="connsiteX8" fmla="*/ 91878 w 192465"/>
                <a:gd name="connsiteY8" fmla="*/ 16167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8" y="16167"/>
                  </a:moveTo>
                  <a:cubicBezTo>
                    <a:pt x="64164" y="31757"/>
                    <a:pt x="46264" y="41958"/>
                    <a:pt x="21436" y="56008"/>
                  </a:cubicBezTo>
                  <a:cubicBezTo>
                    <a:pt x="12198" y="61205"/>
                    <a:pt x="12005" y="74677"/>
                    <a:pt x="21436" y="80066"/>
                  </a:cubicBezTo>
                  <a:cubicBezTo>
                    <a:pt x="45687" y="94116"/>
                    <a:pt x="63586" y="104317"/>
                    <a:pt x="90916" y="119906"/>
                  </a:cubicBezTo>
                  <a:cubicBezTo>
                    <a:pt x="95150" y="122408"/>
                    <a:pt x="100539" y="122408"/>
                    <a:pt x="104774" y="119906"/>
                  </a:cubicBezTo>
                  <a:cubicBezTo>
                    <a:pt x="132489" y="104317"/>
                    <a:pt x="150388" y="94116"/>
                    <a:pt x="175216" y="80066"/>
                  </a:cubicBezTo>
                  <a:cubicBezTo>
                    <a:pt x="184455" y="74869"/>
                    <a:pt x="184647" y="61397"/>
                    <a:pt x="175216" y="56008"/>
                  </a:cubicBezTo>
                  <a:cubicBezTo>
                    <a:pt x="150965" y="41958"/>
                    <a:pt x="133066" y="31757"/>
                    <a:pt x="105736" y="16167"/>
                  </a:cubicBezTo>
                  <a:cubicBezTo>
                    <a:pt x="101501" y="13858"/>
                    <a:pt x="96112" y="13858"/>
                    <a:pt x="91878" y="1616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3" name="Freeform: Shape 132">
              <a:extLst>
                <a:ext uri="{FF2B5EF4-FFF2-40B4-BE49-F238E27FC236}">
                  <a16:creationId xmlns:a16="http://schemas.microsoft.com/office/drawing/2014/main" id="{CACEBE0A-E6A1-47BE-ACA3-1DDAE7CBB14A}"/>
                </a:ext>
              </a:extLst>
            </p:cNvPr>
            <p:cNvSpPr/>
            <p:nvPr/>
          </p:nvSpPr>
          <p:spPr>
            <a:xfrm>
              <a:off x="16063662" y="8654340"/>
              <a:ext cx="2264005" cy="1348767"/>
            </a:xfrm>
            <a:custGeom>
              <a:avLst/>
              <a:gdLst>
                <a:gd name="connsiteX0" fmla="*/ 91903 w 904588"/>
                <a:gd name="connsiteY0" fmla="*/ 16167 h 538903"/>
                <a:gd name="connsiteX1" fmla="*/ 21461 w 904588"/>
                <a:gd name="connsiteY1" fmla="*/ 56008 h 538903"/>
                <a:gd name="connsiteX2" fmla="*/ 21268 w 904588"/>
                <a:gd name="connsiteY2" fmla="*/ 80066 h 538903"/>
                <a:gd name="connsiteX3" fmla="*/ 809607 w 904588"/>
                <a:gd name="connsiteY3" fmla="*/ 532745 h 538903"/>
                <a:gd name="connsiteX4" fmla="*/ 823273 w 904588"/>
                <a:gd name="connsiteY4" fmla="*/ 532745 h 538903"/>
                <a:gd name="connsiteX5" fmla="*/ 893715 w 904588"/>
                <a:gd name="connsiteY5" fmla="*/ 492904 h 538903"/>
                <a:gd name="connsiteX6" fmla="*/ 893907 w 904588"/>
                <a:gd name="connsiteY6" fmla="*/ 468846 h 538903"/>
                <a:gd name="connsiteX7" fmla="*/ 105568 w 904588"/>
                <a:gd name="connsiteY7" fmla="*/ 16167 h 538903"/>
                <a:gd name="connsiteX8" fmla="*/ 91903 w 904588"/>
                <a:gd name="connsiteY8" fmla="*/ 16167 h 53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588" h="538903">
                  <a:moveTo>
                    <a:pt x="91903" y="16167"/>
                  </a:moveTo>
                  <a:cubicBezTo>
                    <a:pt x="64188" y="31757"/>
                    <a:pt x="46289" y="41957"/>
                    <a:pt x="21461" y="56008"/>
                  </a:cubicBezTo>
                  <a:cubicBezTo>
                    <a:pt x="12222" y="61204"/>
                    <a:pt x="12030" y="74677"/>
                    <a:pt x="21268" y="80066"/>
                  </a:cubicBezTo>
                  <a:cubicBezTo>
                    <a:pt x="283984" y="230959"/>
                    <a:pt x="546892" y="381852"/>
                    <a:pt x="809607" y="532745"/>
                  </a:cubicBezTo>
                  <a:cubicBezTo>
                    <a:pt x="813842" y="535247"/>
                    <a:pt x="819038" y="535247"/>
                    <a:pt x="823273" y="532745"/>
                  </a:cubicBezTo>
                  <a:cubicBezTo>
                    <a:pt x="850988" y="517155"/>
                    <a:pt x="868887" y="506954"/>
                    <a:pt x="893715" y="492904"/>
                  </a:cubicBezTo>
                  <a:cubicBezTo>
                    <a:pt x="902953" y="487708"/>
                    <a:pt x="903146" y="474236"/>
                    <a:pt x="893907" y="468846"/>
                  </a:cubicBezTo>
                  <a:cubicBezTo>
                    <a:pt x="631192" y="317953"/>
                    <a:pt x="368284" y="167060"/>
                    <a:pt x="105568" y="16167"/>
                  </a:cubicBezTo>
                  <a:cubicBezTo>
                    <a:pt x="101526" y="13858"/>
                    <a:pt x="96137" y="13858"/>
                    <a:pt x="91903" y="1616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4" name="Freeform: Shape 133">
              <a:extLst>
                <a:ext uri="{FF2B5EF4-FFF2-40B4-BE49-F238E27FC236}">
                  <a16:creationId xmlns:a16="http://schemas.microsoft.com/office/drawing/2014/main" id="{E955D8F9-3684-4BE7-B3AB-59EFF68074D6}"/>
                </a:ext>
              </a:extLst>
            </p:cNvPr>
            <p:cNvSpPr/>
            <p:nvPr/>
          </p:nvSpPr>
          <p:spPr>
            <a:xfrm>
              <a:off x="15703894" y="8447688"/>
              <a:ext cx="481703" cy="337193"/>
            </a:xfrm>
            <a:custGeom>
              <a:avLst/>
              <a:gdLst>
                <a:gd name="connsiteX0" fmla="*/ 91879 w 192465"/>
                <a:gd name="connsiteY0" fmla="*/ 16167 h 134725"/>
                <a:gd name="connsiteX1" fmla="*/ 21436 w 192465"/>
                <a:gd name="connsiteY1" fmla="*/ 56008 h 134725"/>
                <a:gd name="connsiteX2" fmla="*/ 21436 w 192465"/>
                <a:gd name="connsiteY2" fmla="*/ 80066 h 134725"/>
                <a:gd name="connsiteX3" fmla="*/ 90916 w 192465"/>
                <a:gd name="connsiteY3" fmla="*/ 119906 h 134725"/>
                <a:gd name="connsiteX4" fmla="*/ 104773 w 192465"/>
                <a:gd name="connsiteY4" fmla="*/ 119906 h 134725"/>
                <a:gd name="connsiteX5" fmla="*/ 175216 w 192465"/>
                <a:gd name="connsiteY5" fmla="*/ 80066 h 134725"/>
                <a:gd name="connsiteX6" fmla="*/ 175216 w 192465"/>
                <a:gd name="connsiteY6" fmla="*/ 56008 h 134725"/>
                <a:gd name="connsiteX7" fmla="*/ 105736 w 192465"/>
                <a:gd name="connsiteY7" fmla="*/ 16167 h 134725"/>
                <a:gd name="connsiteX8" fmla="*/ 91879 w 192465"/>
                <a:gd name="connsiteY8" fmla="*/ 16167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9" y="16167"/>
                  </a:moveTo>
                  <a:cubicBezTo>
                    <a:pt x="64163" y="31757"/>
                    <a:pt x="46264" y="41958"/>
                    <a:pt x="21436" y="56008"/>
                  </a:cubicBezTo>
                  <a:cubicBezTo>
                    <a:pt x="12197" y="61205"/>
                    <a:pt x="12005" y="74677"/>
                    <a:pt x="21436" y="80066"/>
                  </a:cubicBezTo>
                  <a:cubicBezTo>
                    <a:pt x="45687" y="94116"/>
                    <a:pt x="63586" y="104317"/>
                    <a:pt x="90916" y="119906"/>
                  </a:cubicBezTo>
                  <a:cubicBezTo>
                    <a:pt x="95150" y="122408"/>
                    <a:pt x="100539" y="122408"/>
                    <a:pt x="104773" y="119906"/>
                  </a:cubicBezTo>
                  <a:cubicBezTo>
                    <a:pt x="132489" y="104317"/>
                    <a:pt x="150388" y="94116"/>
                    <a:pt x="175216" y="80066"/>
                  </a:cubicBezTo>
                  <a:cubicBezTo>
                    <a:pt x="184454" y="74869"/>
                    <a:pt x="184647" y="61397"/>
                    <a:pt x="175216" y="56008"/>
                  </a:cubicBezTo>
                  <a:cubicBezTo>
                    <a:pt x="150966" y="41958"/>
                    <a:pt x="133066" y="31757"/>
                    <a:pt x="105736" y="16167"/>
                  </a:cubicBezTo>
                  <a:cubicBezTo>
                    <a:pt x="101502" y="13858"/>
                    <a:pt x="96113" y="13858"/>
                    <a:pt x="91879" y="1616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5" name="Freeform: Shape 134">
              <a:extLst>
                <a:ext uri="{FF2B5EF4-FFF2-40B4-BE49-F238E27FC236}">
                  <a16:creationId xmlns:a16="http://schemas.microsoft.com/office/drawing/2014/main" id="{F0A317D3-9B5B-4F88-A459-A9B0E83D6F8A}"/>
                </a:ext>
              </a:extLst>
            </p:cNvPr>
            <p:cNvSpPr/>
            <p:nvPr/>
          </p:nvSpPr>
          <p:spPr>
            <a:xfrm>
              <a:off x="15344061" y="8241040"/>
              <a:ext cx="481703" cy="337193"/>
            </a:xfrm>
            <a:custGeom>
              <a:avLst/>
              <a:gdLst>
                <a:gd name="connsiteX0" fmla="*/ 91879 w 192465"/>
                <a:gd name="connsiteY0" fmla="*/ 16167 h 134725"/>
                <a:gd name="connsiteX1" fmla="*/ 21436 w 192465"/>
                <a:gd name="connsiteY1" fmla="*/ 56007 h 134725"/>
                <a:gd name="connsiteX2" fmla="*/ 21436 w 192465"/>
                <a:gd name="connsiteY2" fmla="*/ 80065 h 134725"/>
                <a:gd name="connsiteX3" fmla="*/ 90916 w 192465"/>
                <a:gd name="connsiteY3" fmla="*/ 119906 h 134725"/>
                <a:gd name="connsiteX4" fmla="*/ 104773 w 192465"/>
                <a:gd name="connsiteY4" fmla="*/ 119906 h 134725"/>
                <a:gd name="connsiteX5" fmla="*/ 175216 w 192465"/>
                <a:gd name="connsiteY5" fmla="*/ 80065 h 134725"/>
                <a:gd name="connsiteX6" fmla="*/ 175216 w 192465"/>
                <a:gd name="connsiteY6" fmla="*/ 56007 h 134725"/>
                <a:gd name="connsiteX7" fmla="*/ 105736 w 192465"/>
                <a:gd name="connsiteY7" fmla="*/ 16167 h 134725"/>
                <a:gd name="connsiteX8" fmla="*/ 91879 w 192465"/>
                <a:gd name="connsiteY8" fmla="*/ 16167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9" y="16167"/>
                  </a:moveTo>
                  <a:cubicBezTo>
                    <a:pt x="64163" y="31757"/>
                    <a:pt x="46264" y="41957"/>
                    <a:pt x="21436" y="56007"/>
                  </a:cubicBezTo>
                  <a:cubicBezTo>
                    <a:pt x="12197" y="61204"/>
                    <a:pt x="12005" y="74676"/>
                    <a:pt x="21436" y="80065"/>
                  </a:cubicBezTo>
                  <a:cubicBezTo>
                    <a:pt x="45687" y="94115"/>
                    <a:pt x="63586" y="104316"/>
                    <a:pt x="90916" y="119906"/>
                  </a:cubicBezTo>
                  <a:cubicBezTo>
                    <a:pt x="95150" y="122408"/>
                    <a:pt x="100539" y="122408"/>
                    <a:pt x="104773" y="119906"/>
                  </a:cubicBezTo>
                  <a:cubicBezTo>
                    <a:pt x="132489" y="104316"/>
                    <a:pt x="150388" y="94115"/>
                    <a:pt x="175216" y="80065"/>
                  </a:cubicBezTo>
                  <a:cubicBezTo>
                    <a:pt x="184454" y="74869"/>
                    <a:pt x="184647" y="61396"/>
                    <a:pt x="175216" y="56007"/>
                  </a:cubicBezTo>
                  <a:cubicBezTo>
                    <a:pt x="150966" y="41957"/>
                    <a:pt x="133066" y="31757"/>
                    <a:pt x="105736" y="16167"/>
                  </a:cubicBezTo>
                  <a:cubicBezTo>
                    <a:pt x="101502" y="13858"/>
                    <a:pt x="96113" y="13858"/>
                    <a:pt x="91879" y="1616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6" name="Freeform: Shape 135">
              <a:extLst>
                <a:ext uri="{FF2B5EF4-FFF2-40B4-BE49-F238E27FC236}">
                  <a16:creationId xmlns:a16="http://schemas.microsoft.com/office/drawing/2014/main" id="{75A1D0CD-5028-41F8-B3C8-9A879F0EC8BB}"/>
                </a:ext>
              </a:extLst>
            </p:cNvPr>
            <p:cNvSpPr/>
            <p:nvPr/>
          </p:nvSpPr>
          <p:spPr>
            <a:xfrm>
              <a:off x="14984227" y="8034388"/>
              <a:ext cx="481703" cy="337193"/>
            </a:xfrm>
            <a:custGeom>
              <a:avLst/>
              <a:gdLst>
                <a:gd name="connsiteX0" fmla="*/ 91879 w 192465"/>
                <a:gd name="connsiteY0" fmla="*/ 16167 h 134725"/>
                <a:gd name="connsiteX1" fmla="*/ 21436 w 192465"/>
                <a:gd name="connsiteY1" fmla="*/ 56008 h 134725"/>
                <a:gd name="connsiteX2" fmla="*/ 21436 w 192465"/>
                <a:gd name="connsiteY2" fmla="*/ 80066 h 134725"/>
                <a:gd name="connsiteX3" fmla="*/ 90916 w 192465"/>
                <a:gd name="connsiteY3" fmla="*/ 119906 h 134725"/>
                <a:gd name="connsiteX4" fmla="*/ 104773 w 192465"/>
                <a:gd name="connsiteY4" fmla="*/ 119906 h 134725"/>
                <a:gd name="connsiteX5" fmla="*/ 175216 w 192465"/>
                <a:gd name="connsiteY5" fmla="*/ 80066 h 134725"/>
                <a:gd name="connsiteX6" fmla="*/ 175216 w 192465"/>
                <a:gd name="connsiteY6" fmla="*/ 56008 h 134725"/>
                <a:gd name="connsiteX7" fmla="*/ 105736 w 192465"/>
                <a:gd name="connsiteY7" fmla="*/ 16167 h 134725"/>
                <a:gd name="connsiteX8" fmla="*/ 91879 w 192465"/>
                <a:gd name="connsiteY8" fmla="*/ 16167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65" h="134725">
                  <a:moveTo>
                    <a:pt x="91879" y="16167"/>
                  </a:moveTo>
                  <a:cubicBezTo>
                    <a:pt x="64163" y="31757"/>
                    <a:pt x="46264" y="41957"/>
                    <a:pt x="21436" y="56008"/>
                  </a:cubicBezTo>
                  <a:cubicBezTo>
                    <a:pt x="12197" y="61204"/>
                    <a:pt x="12005" y="74677"/>
                    <a:pt x="21436" y="80066"/>
                  </a:cubicBezTo>
                  <a:cubicBezTo>
                    <a:pt x="45687" y="94115"/>
                    <a:pt x="63586" y="104316"/>
                    <a:pt x="90916" y="119906"/>
                  </a:cubicBezTo>
                  <a:cubicBezTo>
                    <a:pt x="95150" y="122408"/>
                    <a:pt x="100539" y="122408"/>
                    <a:pt x="104773" y="119906"/>
                  </a:cubicBezTo>
                  <a:cubicBezTo>
                    <a:pt x="132489" y="104316"/>
                    <a:pt x="150388" y="94115"/>
                    <a:pt x="175216" y="80066"/>
                  </a:cubicBezTo>
                  <a:cubicBezTo>
                    <a:pt x="184454" y="74869"/>
                    <a:pt x="184647" y="61397"/>
                    <a:pt x="175216" y="56008"/>
                  </a:cubicBezTo>
                  <a:cubicBezTo>
                    <a:pt x="150966" y="41957"/>
                    <a:pt x="133066" y="31757"/>
                    <a:pt x="105736" y="16167"/>
                  </a:cubicBezTo>
                  <a:cubicBezTo>
                    <a:pt x="101502" y="13858"/>
                    <a:pt x="96113" y="13858"/>
                    <a:pt x="91879" y="1616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7" name="Freeform: Shape 136">
              <a:extLst>
                <a:ext uri="{FF2B5EF4-FFF2-40B4-BE49-F238E27FC236}">
                  <a16:creationId xmlns:a16="http://schemas.microsoft.com/office/drawing/2014/main" id="{BB821502-C0DF-42D2-8DBC-1531CF369412}"/>
                </a:ext>
              </a:extLst>
            </p:cNvPr>
            <p:cNvSpPr/>
            <p:nvPr/>
          </p:nvSpPr>
          <p:spPr>
            <a:xfrm>
              <a:off x="15054062" y="9060827"/>
              <a:ext cx="2697537" cy="1685961"/>
            </a:xfrm>
            <a:custGeom>
              <a:avLst/>
              <a:gdLst>
                <a:gd name="connsiteX0" fmla="*/ 1050747 w 1077807"/>
                <a:gd name="connsiteY0" fmla="*/ 402858 h 673629"/>
                <a:gd name="connsiteX1" fmla="*/ 406757 w 1077807"/>
                <a:gd name="connsiteY1" fmla="*/ 31014 h 673629"/>
                <a:gd name="connsiteX2" fmla="*/ 392514 w 1077807"/>
                <a:gd name="connsiteY2" fmla="*/ 31207 h 673629"/>
                <a:gd name="connsiteX3" fmla="*/ 35683 w 1077807"/>
                <a:gd name="connsiteY3" fmla="*/ 251003 h 673629"/>
                <a:gd name="connsiteX4" fmla="*/ 36068 w 1077807"/>
                <a:gd name="connsiteY4" fmla="*/ 274676 h 673629"/>
                <a:gd name="connsiteX5" fmla="*/ 679865 w 1077807"/>
                <a:gd name="connsiteY5" fmla="*/ 646712 h 673629"/>
                <a:gd name="connsiteX6" fmla="*/ 694108 w 1077807"/>
                <a:gd name="connsiteY6" fmla="*/ 646519 h 673629"/>
                <a:gd name="connsiteX7" fmla="*/ 1051132 w 1077807"/>
                <a:gd name="connsiteY7" fmla="*/ 426531 h 673629"/>
                <a:gd name="connsiteX8" fmla="*/ 1050747 w 1077807"/>
                <a:gd name="connsiteY8" fmla="*/ 402858 h 67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807" h="673629">
                  <a:moveTo>
                    <a:pt x="1050747" y="402858"/>
                  </a:moveTo>
                  <a:lnTo>
                    <a:pt x="406757" y="31014"/>
                  </a:lnTo>
                  <a:cubicBezTo>
                    <a:pt x="402330" y="28513"/>
                    <a:pt x="396941" y="28513"/>
                    <a:pt x="392514" y="31207"/>
                  </a:cubicBezTo>
                  <a:lnTo>
                    <a:pt x="35683" y="251003"/>
                  </a:lnTo>
                  <a:cubicBezTo>
                    <a:pt x="26830" y="256584"/>
                    <a:pt x="27022" y="269479"/>
                    <a:pt x="36068" y="274676"/>
                  </a:cubicBezTo>
                  <a:lnTo>
                    <a:pt x="679865" y="646712"/>
                  </a:lnTo>
                  <a:cubicBezTo>
                    <a:pt x="684292" y="649214"/>
                    <a:pt x="689681" y="649214"/>
                    <a:pt x="694108" y="646519"/>
                  </a:cubicBezTo>
                  <a:lnTo>
                    <a:pt x="1051132" y="426531"/>
                  </a:lnTo>
                  <a:cubicBezTo>
                    <a:pt x="1059985" y="420950"/>
                    <a:pt x="1059793" y="408055"/>
                    <a:pt x="1050747" y="402858"/>
                  </a:cubicBezTo>
                  <a:close/>
                </a:path>
              </a:pathLst>
            </a:custGeom>
            <a:grp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38" name="Freeform: Shape 137">
            <a:extLst>
              <a:ext uri="{FF2B5EF4-FFF2-40B4-BE49-F238E27FC236}">
                <a16:creationId xmlns:a16="http://schemas.microsoft.com/office/drawing/2014/main" id="{7EB2EABF-76DE-4733-AEBF-D4F88746844F}"/>
              </a:ext>
            </a:extLst>
          </p:cNvPr>
          <p:cNvSpPr/>
          <p:nvPr/>
        </p:nvSpPr>
        <p:spPr>
          <a:xfrm>
            <a:off x="16784285" y="2664732"/>
            <a:ext cx="5106050" cy="7032859"/>
          </a:xfrm>
          <a:custGeom>
            <a:avLst/>
            <a:gdLst>
              <a:gd name="connsiteX0" fmla="*/ 1954973 w 2040135"/>
              <a:gd name="connsiteY0" fmla="*/ 1098063 h 2809998"/>
              <a:gd name="connsiteX1" fmla="*/ 146181 w 2040135"/>
              <a:gd name="connsiteY1" fmla="*/ 38347 h 2809998"/>
              <a:gd name="connsiteX2" fmla="*/ 99604 w 2040135"/>
              <a:gd name="connsiteY2" fmla="*/ 33728 h 2809998"/>
              <a:gd name="connsiteX3" fmla="*/ 99604 w 2040135"/>
              <a:gd name="connsiteY3" fmla="*/ 33728 h 2809998"/>
              <a:gd name="connsiteX4" fmla="*/ 29161 w 2040135"/>
              <a:gd name="connsiteY4" fmla="*/ 72221 h 2809998"/>
              <a:gd name="connsiteX5" fmla="*/ 82282 w 2040135"/>
              <a:gd name="connsiteY5" fmla="*/ 88773 h 2809998"/>
              <a:gd name="connsiteX6" fmla="*/ 76508 w 2040135"/>
              <a:gd name="connsiteY6" fmla="*/ 1547855 h 2809998"/>
              <a:gd name="connsiteX7" fmla="*/ 139637 w 2040135"/>
              <a:gd name="connsiteY7" fmla="*/ 1655444 h 2809998"/>
              <a:gd name="connsiteX8" fmla="*/ 1925911 w 2040135"/>
              <a:gd name="connsiteY8" fmla="*/ 2701879 h 2809998"/>
              <a:gd name="connsiteX9" fmla="*/ 1940923 w 2040135"/>
              <a:gd name="connsiteY9" fmla="*/ 2783485 h 2809998"/>
              <a:gd name="connsiteX10" fmla="*/ 1992119 w 2040135"/>
              <a:gd name="connsiteY10" fmla="*/ 2754422 h 2809998"/>
              <a:gd name="connsiteX11" fmla="*/ 2012135 w 2040135"/>
              <a:gd name="connsiteY11" fmla="*/ 2714967 h 2809998"/>
              <a:gd name="connsiteX12" fmla="*/ 2018101 w 2040135"/>
              <a:gd name="connsiteY12" fmla="*/ 1205651 h 2809998"/>
              <a:gd name="connsiteX13" fmla="*/ 1954973 w 2040135"/>
              <a:gd name="connsiteY13" fmla="*/ 1098063 h 280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0135" h="2809998">
                <a:moveTo>
                  <a:pt x="1954973" y="1098063"/>
                </a:moveTo>
                <a:lnTo>
                  <a:pt x="146181" y="38347"/>
                </a:lnTo>
                <a:cubicBezTo>
                  <a:pt x="127896" y="27569"/>
                  <a:pt x="111345" y="26607"/>
                  <a:pt x="99604" y="33728"/>
                </a:cubicBezTo>
                <a:cubicBezTo>
                  <a:pt x="99604" y="33728"/>
                  <a:pt x="99604" y="33728"/>
                  <a:pt x="99604" y="33728"/>
                </a:cubicBezTo>
                <a:lnTo>
                  <a:pt x="29161" y="72221"/>
                </a:lnTo>
                <a:lnTo>
                  <a:pt x="82282" y="88773"/>
                </a:lnTo>
                <a:lnTo>
                  <a:pt x="76508" y="1547855"/>
                </a:lnTo>
                <a:cubicBezTo>
                  <a:pt x="76316" y="1586733"/>
                  <a:pt x="104608" y="1635042"/>
                  <a:pt x="139637" y="1655444"/>
                </a:cubicBezTo>
                <a:lnTo>
                  <a:pt x="1925911" y="2701879"/>
                </a:lnTo>
                <a:lnTo>
                  <a:pt x="1940923" y="2783485"/>
                </a:lnTo>
                <a:lnTo>
                  <a:pt x="1992119" y="2754422"/>
                </a:lnTo>
                <a:cubicBezTo>
                  <a:pt x="2004436" y="2748648"/>
                  <a:pt x="2012135" y="2734983"/>
                  <a:pt x="2012135" y="2714967"/>
                </a:cubicBezTo>
                <a:lnTo>
                  <a:pt x="2018101" y="1205651"/>
                </a:lnTo>
                <a:cubicBezTo>
                  <a:pt x="2018101" y="1166773"/>
                  <a:pt x="1990002" y="1118657"/>
                  <a:pt x="1954973" y="1098063"/>
                </a:cubicBezTo>
                <a:close/>
              </a:path>
            </a:pathLst>
          </a:custGeom>
          <a:solidFill>
            <a:schemeClr val="tx1">
              <a:lumMod val="50000"/>
              <a:lumOff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9" name="Freeform: Shape 138">
            <a:extLst>
              <a:ext uri="{FF2B5EF4-FFF2-40B4-BE49-F238E27FC236}">
                <a16:creationId xmlns:a16="http://schemas.microsoft.com/office/drawing/2014/main" id="{9DF59A3A-E64E-4AE3-878B-14AC6B5B3194}"/>
              </a:ext>
            </a:extLst>
          </p:cNvPr>
          <p:cNvSpPr/>
          <p:nvPr/>
        </p:nvSpPr>
        <p:spPr>
          <a:xfrm>
            <a:off x="16725518" y="2761902"/>
            <a:ext cx="4961538" cy="6936520"/>
          </a:xfrm>
          <a:custGeom>
            <a:avLst/>
            <a:gdLst>
              <a:gd name="connsiteX0" fmla="*/ 29161 w 1982396"/>
              <a:gd name="connsiteY0" fmla="*/ 1605456 h 2771505"/>
              <a:gd name="connsiteX1" fmla="*/ 35128 w 1982396"/>
              <a:gd name="connsiteY1" fmla="*/ 71697 h 2771505"/>
              <a:gd name="connsiteX2" fmla="*/ 98834 w 1982396"/>
              <a:gd name="connsiteY2" fmla="*/ 38401 h 2771505"/>
              <a:gd name="connsiteX3" fmla="*/ 1907626 w 1982396"/>
              <a:gd name="connsiteY3" fmla="*/ 1098117 h 2771505"/>
              <a:gd name="connsiteX4" fmla="*/ 1970755 w 1982396"/>
              <a:gd name="connsiteY4" fmla="*/ 1205705 h 2771505"/>
              <a:gd name="connsiteX5" fmla="*/ 1964789 w 1982396"/>
              <a:gd name="connsiteY5" fmla="*/ 2744853 h 2771505"/>
              <a:gd name="connsiteX6" fmla="*/ 29161 w 1982396"/>
              <a:gd name="connsiteY6" fmla="*/ 1605456 h 277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96" h="2771505">
                <a:moveTo>
                  <a:pt x="29161" y="1605456"/>
                </a:moveTo>
                <a:lnTo>
                  <a:pt x="35128" y="71697"/>
                </a:lnTo>
                <a:cubicBezTo>
                  <a:pt x="35320" y="32819"/>
                  <a:pt x="63805" y="17807"/>
                  <a:pt x="98834" y="38401"/>
                </a:cubicBezTo>
                <a:lnTo>
                  <a:pt x="1907626" y="1098117"/>
                </a:lnTo>
                <a:cubicBezTo>
                  <a:pt x="1942655" y="1118710"/>
                  <a:pt x="1970948" y="1166827"/>
                  <a:pt x="1970755" y="1205705"/>
                </a:cubicBezTo>
                <a:lnTo>
                  <a:pt x="1964789" y="2744853"/>
                </a:lnTo>
                <a:lnTo>
                  <a:pt x="29161" y="1605456"/>
                </a:lnTo>
                <a:close/>
              </a:path>
            </a:pathLst>
          </a:custGeom>
          <a:solidFill>
            <a:schemeClr val="tx1">
              <a:lumMod val="65000"/>
              <a:lumOff val="3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0" name="Freeform: Shape 139">
            <a:extLst>
              <a:ext uri="{FF2B5EF4-FFF2-40B4-BE49-F238E27FC236}">
                <a16:creationId xmlns:a16="http://schemas.microsoft.com/office/drawing/2014/main" id="{F9C53619-ABEE-4CB7-A912-B262D06A0D53}"/>
              </a:ext>
            </a:extLst>
          </p:cNvPr>
          <p:cNvSpPr/>
          <p:nvPr/>
        </p:nvSpPr>
        <p:spPr>
          <a:xfrm>
            <a:off x="16908081" y="2993121"/>
            <a:ext cx="4624347" cy="6406646"/>
          </a:xfrm>
          <a:custGeom>
            <a:avLst/>
            <a:gdLst>
              <a:gd name="connsiteX0" fmla="*/ 1819092 w 1847670"/>
              <a:gd name="connsiteY0" fmla="*/ 2539491 h 2559792"/>
              <a:gd name="connsiteX1" fmla="*/ 29161 w 1847670"/>
              <a:gd name="connsiteY1" fmla="*/ 1490745 h 2559792"/>
              <a:gd name="connsiteX2" fmla="*/ 34935 w 1847670"/>
              <a:gd name="connsiteY2" fmla="*/ 29161 h 2559792"/>
              <a:gd name="connsiteX3" fmla="*/ 1824866 w 1847670"/>
              <a:gd name="connsiteY3" fmla="*/ 1077907 h 2559792"/>
            </a:gdLst>
            <a:ahLst/>
            <a:cxnLst>
              <a:cxn ang="0">
                <a:pos x="connsiteX0" y="connsiteY0"/>
              </a:cxn>
              <a:cxn ang="0">
                <a:pos x="connsiteX1" y="connsiteY1"/>
              </a:cxn>
              <a:cxn ang="0">
                <a:pos x="connsiteX2" y="connsiteY2"/>
              </a:cxn>
              <a:cxn ang="0">
                <a:pos x="connsiteX3" y="connsiteY3"/>
              </a:cxn>
            </a:cxnLst>
            <a:rect l="l" t="t" r="r" b="b"/>
            <a:pathLst>
              <a:path w="1847670" h="2559792">
                <a:moveTo>
                  <a:pt x="1819092" y="2539491"/>
                </a:moveTo>
                <a:lnTo>
                  <a:pt x="29161" y="1490745"/>
                </a:lnTo>
                <a:lnTo>
                  <a:pt x="34935" y="29161"/>
                </a:lnTo>
                <a:lnTo>
                  <a:pt x="1824866" y="1077907"/>
                </a:lnTo>
                <a:close/>
              </a:path>
            </a:pathLst>
          </a:custGeom>
          <a:solidFill>
            <a:srgbClr val="F8F5FB"/>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1" name="Freeform: Shape 140">
            <a:extLst>
              <a:ext uri="{FF2B5EF4-FFF2-40B4-BE49-F238E27FC236}">
                <a16:creationId xmlns:a16="http://schemas.microsoft.com/office/drawing/2014/main" id="{AB20381B-1B78-47F9-8C6C-CC273FD6E60F}"/>
              </a:ext>
            </a:extLst>
          </p:cNvPr>
          <p:cNvSpPr/>
          <p:nvPr/>
        </p:nvSpPr>
        <p:spPr>
          <a:xfrm>
            <a:off x="18724585" y="5712332"/>
            <a:ext cx="915235" cy="2697537"/>
          </a:xfrm>
          <a:custGeom>
            <a:avLst/>
            <a:gdLst>
              <a:gd name="connsiteX0" fmla="*/ 311893 w 365684"/>
              <a:gd name="connsiteY0" fmla="*/ 1049229 h 1077807"/>
              <a:gd name="connsiteX1" fmla="*/ 29161 w 365684"/>
              <a:gd name="connsiteY1" fmla="*/ 889675 h 1077807"/>
              <a:gd name="connsiteX2" fmla="*/ 50718 w 365684"/>
              <a:gd name="connsiteY2" fmla="*/ 29161 h 1077807"/>
              <a:gd name="connsiteX3" fmla="*/ 337106 w 365684"/>
              <a:gd name="connsiteY3" fmla="*/ 36282 h 1077807"/>
            </a:gdLst>
            <a:ahLst/>
            <a:cxnLst>
              <a:cxn ang="0">
                <a:pos x="connsiteX0" y="connsiteY0"/>
              </a:cxn>
              <a:cxn ang="0">
                <a:pos x="connsiteX1" y="connsiteY1"/>
              </a:cxn>
              <a:cxn ang="0">
                <a:pos x="connsiteX2" y="connsiteY2"/>
              </a:cxn>
              <a:cxn ang="0">
                <a:pos x="connsiteX3" y="connsiteY3"/>
              </a:cxn>
            </a:cxnLst>
            <a:rect l="l" t="t" r="r" b="b"/>
            <a:pathLst>
              <a:path w="365684" h="1077807">
                <a:moveTo>
                  <a:pt x="311893" y="1049229"/>
                </a:moveTo>
                <a:lnTo>
                  <a:pt x="29161" y="889675"/>
                </a:lnTo>
                <a:lnTo>
                  <a:pt x="50718" y="29161"/>
                </a:lnTo>
                <a:lnTo>
                  <a:pt x="337106" y="36282"/>
                </a:lnTo>
                <a:close/>
              </a:path>
            </a:pathLst>
          </a:custGeom>
          <a:solidFill>
            <a:schemeClr val="tx1">
              <a:lumMod val="50000"/>
              <a:lumOff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2" name="Freeform: Shape 141">
            <a:extLst>
              <a:ext uri="{FF2B5EF4-FFF2-40B4-BE49-F238E27FC236}">
                <a16:creationId xmlns:a16="http://schemas.microsoft.com/office/drawing/2014/main" id="{2D60281B-728E-46D3-99B4-92E39502FC83}"/>
              </a:ext>
            </a:extLst>
          </p:cNvPr>
          <p:cNvSpPr/>
          <p:nvPr/>
        </p:nvSpPr>
        <p:spPr>
          <a:xfrm>
            <a:off x="19432205" y="5730155"/>
            <a:ext cx="674384" cy="2649367"/>
          </a:xfrm>
          <a:custGeom>
            <a:avLst/>
            <a:gdLst>
              <a:gd name="connsiteX0" fmla="*/ 29161 w 269451"/>
              <a:gd name="connsiteY0" fmla="*/ 1042108 h 1058560"/>
              <a:gd name="connsiteX1" fmla="*/ 235870 w 269451"/>
              <a:gd name="connsiteY1" fmla="*/ 932788 h 1058560"/>
              <a:gd name="connsiteX2" fmla="*/ 258388 w 269451"/>
              <a:gd name="connsiteY2" fmla="*/ 34358 h 1058560"/>
              <a:gd name="connsiteX3" fmla="*/ 54374 w 269451"/>
              <a:gd name="connsiteY3" fmla="*/ 29161 h 1058560"/>
            </a:gdLst>
            <a:ahLst/>
            <a:cxnLst>
              <a:cxn ang="0">
                <a:pos x="connsiteX0" y="connsiteY0"/>
              </a:cxn>
              <a:cxn ang="0">
                <a:pos x="connsiteX1" y="connsiteY1"/>
              </a:cxn>
              <a:cxn ang="0">
                <a:pos x="connsiteX2" y="connsiteY2"/>
              </a:cxn>
              <a:cxn ang="0">
                <a:pos x="connsiteX3" y="connsiteY3"/>
              </a:cxn>
            </a:cxnLst>
            <a:rect l="l" t="t" r="r" b="b"/>
            <a:pathLst>
              <a:path w="269451" h="1058560">
                <a:moveTo>
                  <a:pt x="29161" y="1042108"/>
                </a:moveTo>
                <a:lnTo>
                  <a:pt x="235870" y="932788"/>
                </a:lnTo>
                <a:lnTo>
                  <a:pt x="258388" y="34358"/>
                </a:lnTo>
                <a:lnTo>
                  <a:pt x="54374" y="29161"/>
                </a:lnTo>
                <a:close/>
              </a:path>
            </a:pathLst>
          </a:custGeom>
          <a:solidFill>
            <a:schemeClr val="tx1">
              <a:lumMod val="65000"/>
              <a:lumOff val="3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3" name="Freeform: Shape 142">
            <a:extLst>
              <a:ext uri="{FF2B5EF4-FFF2-40B4-BE49-F238E27FC236}">
                <a16:creationId xmlns:a16="http://schemas.microsoft.com/office/drawing/2014/main" id="{421E0982-B586-4DD2-8659-C0AD0BA1D0F0}"/>
              </a:ext>
            </a:extLst>
          </p:cNvPr>
          <p:cNvSpPr/>
          <p:nvPr/>
        </p:nvSpPr>
        <p:spPr>
          <a:xfrm>
            <a:off x="19718817" y="3876324"/>
            <a:ext cx="1156087" cy="1396938"/>
          </a:xfrm>
          <a:custGeom>
            <a:avLst/>
            <a:gdLst>
              <a:gd name="connsiteX0" fmla="*/ 29161 w 461917"/>
              <a:gd name="connsiteY0" fmla="*/ 121833 h 558150"/>
              <a:gd name="connsiteX1" fmla="*/ 143486 w 461917"/>
              <a:gd name="connsiteY1" fmla="*/ 52353 h 558150"/>
              <a:gd name="connsiteX2" fmla="*/ 347114 w 461917"/>
              <a:gd name="connsiteY2" fmla="*/ 84495 h 558150"/>
              <a:gd name="connsiteX3" fmla="*/ 358278 w 461917"/>
              <a:gd name="connsiteY3" fmla="*/ 97390 h 558150"/>
              <a:gd name="connsiteX4" fmla="*/ 442578 w 461917"/>
              <a:gd name="connsiteY4" fmla="*/ 243471 h 558150"/>
              <a:gd name="connsiteX5" fmla="*/ 442578 w 461917"/>
              <a:gd name="connsiteY5" fmla="*/ 243471 h 558150"/>
              <a:gd name="connsiteX6" fmla="*/ 389264 w 461917"/>
              <a:gd name="connsiteY6" fmla="*/ 422656 h 558150"/>
              <a:gd name="connsiteX7" fmla="*/ 240104 w 461917"/>
              <a:gd name="connsiteY7" fmla="*/ 537558 h 558150"/>
              <a:gd name="connsiteX8" fmla="*/ 29161 w 461917"/>
              <a:gd name="connsiteY8" fmla="*/ 121833 h 55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917" h="558150">
                <a:moveTo>
                  <a:pt x="29161" y="121833"/>
                </a:moveTo>
                <a:lnTo>
                  <a:pt x="143486" y="52353"/>
                </a:lnTo>
                <a:cubicBezTo>
                  <a:pt x="210079" y="11935"/>
                  <a:pt x="296304" y="25408"/>
                  <a:pt x="347114" y="84495"/>
                </a:cubicBezTo>
                <a:lnTo>
                  <a:pt x="358278" y="97390"/>
                </a:lnTo>
                <a:cubicBezTo>
                  <a:pt x="395423" y="140310"/>
                  <a:pt x="423909" y="189774"/>
                  <a:pt x="442578" y="243471"/>
                </a:cubicBezTo>
                <a:lnTo>
                  <a:pt x="442578" y="243471"/>
                </a:lnTo>
                <a:cubicBezTo>
                  <a:pt x="465289" y="308332"/>
                  <a:pt x="443733" y="380506"/>
                  <a:pt x="389264" y="422656"/>
                </a:cubicBezTo>
                <a:lnTo>
                  <a:pt x="240104" y="537558"/>
                </a:lnTo>
                <a:lnTo>
                  <a:pt x="29161" y="121833"/>
                </a:lnTo>
                <a:close/>
              </a:path>
            </a:pathLst>
          </a:custGeom>
          <a:solidFill>
            <a:schemeClr val="tx1">
              <a:lumMod val="65000"/>
              <a:lumOff val="3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4" name="Freeform: Shape 143">
            <a:extLst>
              <a:ext uri="{FF2B5EF4-FFF2-40B4-BE49-F238E27FC236}">
                <a16:creationId xmlns:a16="http://schemas.microsoft.com/office/drawing/2014/main" id="{80BDF2C8-B4AE-4667-8449-91347A881E1F}"/>
              </a:ext>
            </a:extLst>
          </p:cNvPr>
          <p:cNvSpPr/>
          <p:nvPr/>
        </p:nvSpPr>
        <p:spPr>
          <a:xfrm>
            <a:off x="15805946" y="3590387"/>
            <a:ext cx="4961538" cy="4913367"/>
          </a:xfrm>
          <a:custGeom>
            <a:avLst/>
            <a:gdLst>
              <a:gd name="connsiteX0" fmla="*/ 29161 w 1982396"/>
              <a:gd name="connsiteY0" fmla="*/ 392747 h 1963149"/>
              <a:gd name="connsiteX1" fmla="*/ 996879 w 1982396"/>
              <a:gd name="connsiteY1" fmla="*/ 275729 h 1963149"/>
              <a:gd name="connsiteX2" fmla="*/ 1394705 w 1982396"/>
              <a:gd name="connsiteY2" fmla="*/ 57857 h 1963149"/>
              <a:gd name="connsiteX3" fmla="*/ 1679940 w 1982396"/>
              <a:gd name="connsiteY3" fmla="*/ 107898 h 1963149"/>
              <a:gd name="connsiteX4" fmla="*/ 1823712 w 1982396"/>
              <a:gd name="connsiteY4" fmla="*/ 271879 h 1963149"/>
              <a:gd name="connsiteX5" fmla="*/ 1967868 w 1982396"/>
              <a:gd name="connsiteY5" fmla="*/ 665856 h 1963149"/>
              <a:gd name="connsiteX6" fmla="*/ 1909166 w 1982396"/>
              <a:gd name="connsiteY6" fmla="*/ 868715 h 1963149"/>
              <a:gd name="connsiteX7" fmla="*/ 1434546 w 1982396"/>
              <a:gd name="connsiteY7" fmla="*/ 1144903 h 1963149"/>
              <a:gd name="connsiteX8" fmla="*/ 857149 w 1982396"/>
              <a:gd name="connsiteY8" fmla="*/ 1941711 h 1963149"/>
              <a:gd name="connsiteX9" fmla="*/ 721076 w 1982396"/>
              <a:gd name="connsiteY9" fmla="*/ 1127196 h 1963149"/>
              <a:gd name="connsiteX10" fmla="*/ 29161 w 1982396"/>
              <a:gd name="connsiteY10" fmla="*/ 392747 h 196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2396" h="1963149">
                <a:moveTo>
                  <a:pt x="29161" y="392747"/>
                </a:moveTo>
                <a:cubicBezTo>
                  <a:pt x="29161" y="392747"/>
                  <a:pt x="565371" y="510922"/>
                  <a:pt x="996879" y="275729"/>
                </a:cubicBezTo>
                <a:cubicBezTo>
                  <a:pt x="1179144" y="176416"/>
                  <a:pt x="1307518" y="105974"/>
                  <a:pt x="1394705" y="57857"/>
                </a:cubicBezTo>
                <a:cubicBezTo>
                  <a:pt x="1489783" y="5507"/>
                  <a:pt x="1608342" y="26293"/>
                  <a:pt x="1679940" y="107898"/>
                </a:cubicBezTo>
                <a:lnTo>
                  <a:pt x="1823712" y="271879"/>
                </a:lnTo>
                <a:cubicBezTo>
                  <a:pt x="1919174" y="380622"/>
                  <a:pt x="1973450" y="521314"/>
                  <a:pt x="1967868" y="665856"/>
                </a:cubicBezTo>
                <a:cubicBezTo>
                  <a:pt x="1965173" y="735336"/>
                  <a:pt x="1949584" y="807511"/>
                  <a:pt x="1909166" y="868715"/>
                </a:cubicBezTo>
                <a:lnTo>
                  <a:pt x="1434546" y="1144903"/>
                </a:lnTo>
                <a:cubicBezTo>
                  <a:pt x="1434546" y="1144903"/>
                  <a:pt x="951649" y="1369318"/>
                  <a:pt x="857149" y="1941711"/>
                </a:cubicBezTo>
                <a:lnTo>
                  <a:pt x="721076" y="1127196"/>
                </a:lnTo>
                <a:lnTo>
                  <a:pt x="29161" y="392747"/>
                </a:lnTo>
                <a:close/>
              </a:path>
            </a:pathLst>
          </a:custGeom>
          <a:solidFill>
            <a:schemeClr val="bg1">
              <a:lumMod val="8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5" name="Freeform: Shape 144">
            <a:extLst>
              <a:ext uri="{FF2B5EF4-FFF2-40B4-BE49-F238E27FC236}">
                <a16:creationId xmlns:a16="http://schemas.microsoft.com/office/drawing/2014/main" id="{635D7C2A-4B1C-457A-A3FF-C8C883C895C9}"/>
              </a:ext>
            </a:extLst>
          </p:cNvPr>
          <p:cNvSpPr/>
          <p:nvPr/>
        </p:nvSpPr>
        <p:spPr>
          <a:xfrm>
            <a:off x="13056905" y="3668348"/>
            <a:ext cx="5828604" cy="6647498"/>
          </a:xfrm>
          <a:custGeom>
            <a:avLst/>
            <a:gdLst>
              <a:gd name="connsiteX0" fmla="*/ 1790638 w 2328834"/>
              <a:gd name="connsiteY0" fmla="*/ 994484 h 2656025"/>
              <a:gd name="connsiteX1" fmla="*/ 1685699 w 2328834"/>
              <a:gd name="connsiteY1" fmla="*/ 2303235 h 2656025"/>
              <a:gd name="connsiteX2" fmla="*/ 539942 w 2328834"/>
              <a:gd name="connsiteY2" fmla="*/ 1662080 h 2656025"/>
              <a:gd name="connsiteX3" fmla="*/ 644880 w 2328834"/>
              <a:gd name="connsiteY3" fmla="*/ 353329 h 2656025"/>
              <a:gd name="connsiteX4" fmla="*/ 1790638 w 2328834"/>
              <a:gd name="connsiteY4" fmla="*/ 994484 h 2656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834" h="2656025">
                <a:moveTo>
                  <a:pt x="1790638" y="994484"/>
                </a:moveTo>
                <a:cubicBezTo>
                  <a:pt x="2078052" y="1532936"/>
                  <a:pt x="2031070" y="2118883"/>
                  <a:pt x="1685699" y="2303235"/>
                </a:cubicBezTo>
                <a:cubicBezTo>
                  <a:pt x="1340329" y="2487586"/>
                  <a:pt x="827356" y="2200531"/>
                  <a:pt x="539942" y="1662080"/>
                </a:cubicBezTo>
                <a:cubicBezTo>
                  <a:pt x="252528" y="1123628"/>
                  <a:pt x="299510" y="537681"/>
                  <a:pt x="644880" y="353329"/>
                </a:cubicBezTo>
                <a:cubicBezTo>
                  <a:pt x="990251" y="168978"/>
                  <a:pt x="1503224" y="456033"/>
                  <a:pt x="1790638" y="994484"/>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6" name="Freeform: Shape 145">
            <a:extLst>
              <a:ext uri="{FF2B5EF4-FFF2-40B4-BE49-F238E27FC236}">
                <a16:creationId xmlns:a16="http://schemas.microsoft.com/office/drawing/2014/main" id="{08FD2511-2DD3-4D1B-92BC-F848E294AE55}"/>
              </a:ext>
            </a:extLst>
          </p:cNvPr>
          <p:cNvSpPr/>
          <p:nvPr/>
        </p:nvSpPr>
        <p:spPr>
          <a:xfrm>
            <a:off x="13467769" y="4251428"/>
            <a:ext cx="4817030" cy="5443243"/>
          </a:xfrm>
          <a:custGeom>
            <a:avLst/>
            <a:gdLst>
              <a:gd name="connsiteX0" fmla="*/ 1467136 w 1924656"/>
              <a:gd name="connsiteY0" fmla="*/ 825261 h 2174861"/>
              <a:gd name="connsiteX1" fmla="*/ 1382465 w 1924656"/>
              <a:gd name="connsiteY1" fmla="*/ 1880151 h 2174861"/>
              <a:gd name="connsiteX2" fmla="*/ 458903 w 1924656"/>
              <a:gd name="connsiteY2" fmla="*/ 1363434 h 2174861"/>
              <a:gd name="connsiteX3" fmla="*/ 543574 w 1924656"/>
              <a:gd name="connsiteY3" fmla="*/ 308545 h 2174861"/>
              <a:gd name="connsiteX4" fmla="*/ 1467136 w 1924656"/>
              <a:gd name="connsiteY4" fmla="*/ 825261 h 217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656" h="2174861">
                <a:moveTo>
                  <a:pt x="1467136" y="825261"/>
                </a:moveTo>
                <a:cubicBezTo>
                  <a:pt x="1698789" y="1259248"/>
                  <a:pt x="1660880" y="1731538"/>
                  <a:pt x="1382465" y="1880151"/>
                </a:cubicBezTo>
                <a:cubicBezTo>
                  <a:pt x="1104049" y="2028763"/>
                  <a:pt x="690557" y="1797421"/>
                  <a:pt x="458903" y="1363434"/>
                </a:cubicBezTo>
                <a:cubicBezTo>
                  <a:pt x="227250" y="929447"/>
                  <a:pt x="265159" y="457157"/>
                  <a:pt x="543574" y="308545"/>
                </a:cubicBezTo>
                <a:cubicBezTo>
                  <a:pt x="821990" y="159932"/>
                  <a:pt x="1235483" y="391274"/>
                  <a:pt x="1467136" y="825261"/>
                </a:cubicBezTo>
                <a:close/>
              </a:path>
            </a:pathLst>
          </a:custGeom>
          <a:solidFill>
            <a:schemeClr val="bg1">
              <a:lumMod val="7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7" name="Freeform: Shape 146">
            <a:extLst>
              <a:ext uri="{FF2B5EF4-FFF2-40B4-BE49-F238E27FC236}">
                <a16:creationId xmlns:a16="http://schemas.microsoft.com/office/drawing/2014/main" id="{4DEF6AD7-3FAD-4CBC-B476-88D2F224D900}"/>
              </a:ext>
            </a:extLst>
          </p:cNvPr>
          <p:cNvSpPr/>
          <p:nvPr/>
        </p:nvSpPr>
        <p:spPr>
          <a:xfrm>
            <a:off x="14694845" y="4837956"/>
            <a:ext cx="2890218" cy="3757282"/>
          </a:xfrm>
          <a:custGeom>
            <a:avLst/>
            <a:gdLst>
              <a:gd name="connsiteX0" fmla="*/ 976788 w 1154793"/>
              <a:gd name="connsiteY0" fmla="*/ 590617 h 1501231"/>
              <a:gd name="connsiteX1" fmla="*/ 93563 w 1154793"/>
              <a:gd name="connsiteY1" fmla="*/ 55756 h 1501231"/>
              <a:gd name="connsiteX2" fmla="*/ 180750 w 1154793"/>
              <a:gd name="connsiteY2" fmla="*/ 927047 h 1501231"/>
              <a:gd name="connsiteX3" fmla="*/ 1063975 w 1154793"/>
              <a:gd name="connsiteY3" fmla="*/ 1461910 h 1501231"/>
              <a:gd name="connsiteX4" fmla="*/ 976788 w 1154793"/>
              <a:gd name="connsiteY4" fmla="*/ 590617 h 150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793" h="1501231">
                <a:moveTo>
                  <a:pt x="976788" y="590617"/>
                </a:moveTo>
                <a:cubicBezTo>
                  <a:pt x="756030" y="177009"/>
                  <a:pt x="370136" y="-52218"/>
                  <a:pt x="93563" y="55756"/>
                </a:cubicBezTo>
                <a:cubicBezTo>
                  <a:pt x="-13640" y="272472"/>
                  <a:pt x="11380" y="610056"/>
                  <a:pt x="180750" y="927047"/>
                </a:cubicBezTo>
                <a:cubicBezTo>
                  <a:pt x="401508" y="1340656"/>
                  <a:pt x="787402" y="1569883"/>
                  <a:pt x="1063975" y="1461910"/>
                </a:cubicBezTo>
                <a:cubicBezTo>
                  <a:pt x="1171371" y="1245193"/>
                  <a:pt x="1146158" y="907801"/>
                  <a:pt x="976788" y="590617"/>
                </a:cubicBezTo>
                <a:close/>
              </a:path>
            </a:pathLst>
          </a:custGeom>
          <a:solidFill>
            <a:schemeClr val="bg1">
              <a:lumMod val="8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8" name="Freeform: Shape 147">
            <a:extLst>
              <a:ext uri="{FF2B5EF4-FFF2-40B4-BE49-F238E27FC236}">
                <a16:creationId xmlns:a16="http://schemas.microsoft.com/office/drawing/2014/main" id="{6190500E-74BF-41C4-AB79-1D0326CFF9DE}"/>
              </a:ext>
            </a:extLst>
          </p:cNvPr>
          <p:cNvSpPr/>
          <p:nvPr/>
        </p:nvSpPr>
        <p:spPr>
          <a:xfrm>
            <a:off x="15860861" y="5485930"/>
            <a:ext cx="1685961" cy="2023154"/>
          </a:xfrm>
          <a:custGeom>
            <a:avLst/>
            <a:gdLst>
              <a:gd name="connsiteX0" fmla="*/ 370403 w 673629"/>
              <a:gd name="connsiteY0" fmla="*/ 397926 h 808355"/>
              <a:gd name="connsiteX1" fmla="*/ 339223 w 673629"/>
              <a:gd name="connsiteY1" fmla="*/ 787668 h 808355"/>
              <a:gd name="connsiteX2" fmla="*/ 646784 w 673629"/>
              <a:gd name="connsiteY2" fmla="*/ 721076 h 808355"/>
              <a:gd name="connsiteX3" fmla="*/ 511095 w 673629"/>
              <a:gd name="connsiteY3" fmla="*/ 331717 h 808355"/>
              <a:gd name="connsiteX4" fmla="*/ 290915 w 673629"/>
              <a:gd name="connsiteY4" fmla="*/ 29161 h 808355"/>
              <a:gd name="connsiteX5" fmla="*/ 29161 w 673629"/>
              <a:gd name="connsiteY5" fmla="*/ 207000 h 808355"/>
              <a:gd name="connsiteX6" fmla="*/ 370403 w 673629"/>
              <a:gd name="connsiteY6" fmla="*/ 397926 h 8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629" h="808355">
                <a:moveTo>
                  <a:pt x="370403" y="397926"/>
                </a:moveTo>
                <a:cubicBezTo>
                  <a:pt x="456050" y="558250"/>
                  <a:pt x="442000" y="732816"/>
                  <a:pt x="339223" y="787668"/>
                </a:cubicBezTo>
                <a:lnTo>
                  <a:pt x="646784" y="721076"/>
                </a:lnTo>
                <a:cubicBezTo>
                  <a:pt x="625035" y="594241"/>
                  <a:pt x="580191" y="461440"/>
                  <a:pt x="511095" y="331717"/>
                </a:cubicBezTo>
                <a:cubicBezTo>
                  <a:pt x="448736" y="215083"/>
                  <a:pt x="373290" y="113077"/>
                  <a:pt x="290915" y="29161"/>
                </a:cubicBezTo>
                <a:lnTo>
                  <a:pt x="29161" y="207000"/>
                </a:lnTo>
                <a:cubicBezTo>
                  <a:pt x="131938" y="152147"/>
                  <a:pt x="284756" y="237602"/>
                  <a:pt x="370403" y="397926"/>
                </a:cubicBezTo>
                <a:close/>
              </a:path>
            </a:pathLst>
          </a:custGeom>
          <a:solidFill>
            <a:schemeClr val="tx1">
              <a:lumMod val="65000"/>
              <a:lumOff val="3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9" name="Freeform: Shape 148">
            <a:extLst>
              <a:ext uri="{FF2B5EF4-FFF2-40B4-BE49-F238E27FC236}">
                <a16:creationId xmlns:a16="http://schemas.microsoft.com/office/drawing/2014/main" id="{D22DBCC0-8EF1-4CAF-8131-6E43347A8337}"/>
              </a:ext>
            </a:extLst>
          </p:cNvPr>
          <p:cNvSpPr/>
          <p:nvPr/>
        </p:nvSpPr>
        <p:spPr>
          <a:xfrm>
            <a:off x="15418715" y="5706597"/>
            <a:ext cx="1782300" cy="2023154"/>
          </a:xfrm>
          <a:custGeom>
            <a:avLst/>
            <a:gdLst>
              <a:gd name="connsiteX0" fmla="*/ 547039 w 712122"/>
              <a:gd name="connsiteY0" fmla="*/ 309878 h 808355"/>
              <a:gd name="connsiteX1" fmla="*/ 515757 w 712122"/>
              <a:gd name="connsiteY1" fmla="*/ 699648 h 808355"/>
              <a:gd name="connsiteX2" fmla="*/ 174513 w 712122"/>
              <a:gd name="connsiteY2" fmla="*/ 508725 h 808355"/>
              <a:gd name="connsiteX3" fmla="*/ 205795 w 712122"/>
              <a:gd name="connsiteY3" fmla="*/ 118955 h 808355"/>
              <a:gd name="connsiteX4" fmla="*/ 547039 w 712122"/>
              <a:gd name="connsiteY4" fmla="*/ 309878 h 808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122" h="808355">
                <a:moveTo>
                  <a:pt x="547039" y="309878"/>
                </a:moveTo>
                <a:cubicBezTo>
                  <a:pt x="632632" y="470232"/>
                  <a:pt x="618627" y="644738"/>
                  <a:pt x="515757" y="699648"/>
                </a:cubicBezTo>
                <a:cubicBezTo>
                  <a:pt x="412886" y="754558"/>
                  <a:pt x="260106" y="669079"/>
                  <a:pt x="174513" y="508725"/>
                </a:cubicBezTo>
                <a:cubicBezTo>
                  <a:pt x="88919" y="348371"/>
                  <a:pt x="102925" y="173865"/>
                  <a:pt x="205795" y="118955"/>
                </a:cubicBezTo>
                <a:cubicBezTo>
                  <a:pt x="308665" y="64045"/>
                  <a:pt x="461445" y="149525"/>
                  <a:pt x="547039" y="309878"/>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0" name="Freeform: Shape 149">
            <a:extLst>
              <a:ext uri="{FF2B5EF4-FFF2-40B4-BE49-F238E27FC236}">
                <a16:creationId xmlns:a16="http://schemas.microsoft.com/office/drawing/2014/main" id="{7A3AA027-139D-4641-8B8B-F181A5D2C317}"/>
              </a:ext>
            </a:extLst>
          </p:cNvPr>
          <p:cNvSpPr/>
          <p:nvPr/>
        </p:nvSpPr>
        <p:spPr>
          <a:xfrm>
            <a:off x="18349339" y="3590387"/>
            <a:ext cx="2408513" cy="2793876"/>
          </a:xfrm>
          <a:custGeom>
            <a:avLst/>
            <a:gdLst>
              <a:gd name="connsiteX0" fmla="*/ 951842 w 962328"/>
              <a:gd name="connsiteY0" fmla="*/ 665856 h 1116300"/>
              <a:gd name="connsiteX1" fmla="*/ 807685 w 962328"/>
              <a:gd name="connsiteY1" fmla="*/ 271879 h 1116300"/>
              <a:gd name="connsiteX2" fmla="*/ 663913 w 962328"/>
              <a:gd name="connsiteY2" fmla="*/ 107898 h 1116300"/>
              <a:gd name="connsiteX3" fmla="*/ 378679 w 962328"/>
              <a:gd name="connsiteY3" fmla="*/ 57857 h 1116300"/>
              <a:gd name="connsiteX4" fmla="*/ 29161 w 962328"/>
              <a:gd name="connsiteY4" fmla="*/ 249360 h 1116300"/>
              <a:gd name="connsiteX5" fmla="*/ 80742 w 962328"/>
              <a:gd name="connsiteY5" fmla="*/ 296899 h 1116300"/>
              <a:gd name="connsiteX6" fmla="*/ 297073 w 962328"/>
              <a:gd name="connsiteY6" fmla="*/ 543256 h 1116300"/>
              <a:gd name="connsiteX7" fmla="*/ 514174 w 962328"/>
              <a:gd name="connsiteY7" fmla="*/ 1089281 h 1116300"/>
              <a:gd name="connsiteX8" fmla="*/ 893525 w 962328"/>
              <a:gd name="connsiteY8" fmla="*/ 868522 h 1116300"/>
              <a:gd name="connsiteX9" fmla="*/ 951842 w 962328"/>
              <a:gd name="connsiteY9" fmla="*/ 665856 h 111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328" h="1116300">
                <a:moveTo>
                  <a:pt x="951842" y="665856"/>
                </a:moveTo>
                <a:cubicBezTo>
                  <a:pt x="957423" y="521314"/>
                  <a:pt x="903148" y="380622"/>
                  <a:pt x="807685" y="271879"/>
                </a:cubicBezTo>
                <a:lnTo>
                  <a:pt x="663913" y="107898"/>
                </a:lnTo>
                <a:cubicBezTo>
                  <a:pt x="592315" y="26293"/>
                  <a:pt x="473757" y="5507"/>
                  <a:pt x="378679" y="57857"/>
                </a:cubicBezTo>
                <a:cubicBezTo>
                  <a:pt x="299383" y="101547"/>
                  <a:pt x="186021" y="163713"/>
                  <a:pt x="29161" y="249360"/>
                </a:cubicBezTo>
                <a:cubicBezTo>
                  <a:pt x="47638" y="263410"/>
                  <a:pt x="64960" y="279000"/>
                  <a:pt x="80742" y="296899"/>
                </a:cubicBezTo>
                <a:lnTo>
                  <a:pt x="297073" y="543256"/>
                </a:lnTo>
                <a:cubicBezTo>
                  <a:pt x="430452" y="695111"/>
                  <a:pt x="510133" y="888346"/>
                  <a:pt x="514174" y="1089281"/>
                </a:cubicBezTo>
                <a:lnTo>
                  <a:pt x="893525" y="868522"/>
                </a:lnTo>
                <a:cubicBezTo>
                  <a:pt x="933557" y="807511"/>
                  <a:pt x="949147" y="735529"/>
                  <a:pt x="951842" y="665856"/>
                </a:cubicBezTo>
                <a:close/>
              </a:path>
            </a:pathLst>
          </a:custGeom>
          <a:solidFill>
            <a:schemeClr val="tx1">
              <a:lumMod val="50000"/>
              <a:lumOff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1" name="Freeform: Shape 150">
            <a:extLst>
              <a:ext uri="{FF2B5EF4-FFF2-40B4-BE49-F238E27FC236}">
                <a16:creationId xmlns:a16="http://schemas.microsoft.com/office/drawing/2014/main" id="{FB19A262-5B92-44CF-AD99-F385FAE004E2}"/>
              </a:ext>
            </a:extLst>
          </p:cNvPr>
          <p:cNvSpPr/>
          <p:nvPr/>
        </p:nvSpPr>
        <p:spPr>
          <a:xfrm>
            <a:off x="14373362" y="1289820"/>
            <a:ext cx="1059745" cy="1107916"/>
          </a:xfrm>
          <a:custGeom>
            <a:avLst/>
            <a:gdLst>
              <a:gd name="connsiteX0" fmla="*/ 287450 w 423424"/>
              <a:gd name="connsiteY0" fmla="*/ 70349 h 442670"/>
              <a:gd name="connsiteX1" fmla="*/ 207577 w 423424"/>
              <a:gd name="connsiteY1" fmla="*/ 37630 h 442670"/>
              <a:gd name="connsiteX2" fmla="*/ 105955 w 423424"/>
              <a:gd name="connsiteY2" fmla="*/ 59571 h 442670"/>
              <a:gd name="connsiteX3" fmla="*/ 29161 w 423424"/>
              <a:gd name="connsiteY3" fmla="*/ 94215 h 442670"/>
              <a:gd name="connsiteX4" fmla="*/ 84784 w 423424"/>
              <a:gd name="connsiteY4" fmla="*/ 163887 h 442670"/>
              <a:gd name="connsiteX5" fmla="*/ 83821 w 423424"/>
              <a:gd name="connsiteY5" fmla="*/ 240296 h 442670"/>
              <a:gd name="connsiteX6" fmla="*/ 84014 w 423424"/>
              <a:gd name="connsiteY6" fmla="*/ 242221 h 442670"/>
              <a:gd name="connsiteX7" fmla="*/ 90751 w 423424"/>
              <a:gd name="connsiteY7" fmla="*/ 247417 h 442670"/>
              <a:gd name="connsiteX8" fmla="*/ 223359 w 423424"/>
              <a:gd name="connsiteY8" fmla="*/ 331140 h 442670"/>
              <a:gd name="connsiteX9" fmla="*/ 303618 w 423424"/>
              <a:gd name="connsiteY9" fmla="*/ 426603 h 442670"/>
              <a:gd name="connsiteX10" fmla="*/ 403699 w 423424"/>
              <a:gd name="connsiteY10" fmla="*/ 371365 h 442670"/>
              <a:gd name="connsiteX11" fmla="*/ 404469 w 423424"/>
              <a:gd name="connsiteY11" fmla="*/ 371558 h 442670"/>
              <a:gd name="connsiteX12" fmla="*/ 405817 w 423424"/>
              <a:gd name="connsiteY12" fmla="*/ 258773 h 442670"/>
              <a:gd name="connsiteX13" fmla="*/ 287450 w 423424"/>
              <a:gd name="connsiteY13" fmla="*/ 70349 h 4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4" h="442670">
                <a:moveTo>
                  <a:pt x="287450" y="70349"/>
                </a:moveTo>
                <a:lnTo>
                  <a:pt x="207577" y="37630"/>
                </a:lnTo>
                <a:cubicBezTo>
                  <a:pt x="165427" y="20308"/>
                  <a:pt x="128088" y="30509"/>
                  <a:pt x="105955" y="59571"/>
                </a:cubicBezTo>
                <a:lnTo>
                  <a:pt x="29161" y="94215"/>
                </a:lnTo>
                <a:lnTo>
                  <a:pt x="84784" y="163887"/>
                </a:lnTo>
                <a:lnTo>
                  <a:pt x="83821" y="240296"/>
                </a:lnTo>
                <a:lnTo>
                  <a:pt x="84014" y="242221"/>
                </a:lnTo>
                <a:lnTo>
                  <a:pt x="90751" y="247417"/>
                </a:lnTo>
                <a:cubicBezTo>
                  <a:pt x="140214" y="285718"/>
                  <a:pt x="184673" y="312471"/>
                  <a:pt x="223359" y="331140"/>
                </a:cubicBezTo>
                <a:lnTo>
                  <a:pt x="303618" y="426603"/>
                </a:lnTo>
                <a:lnTo>
                  <a:pt x="403699" y="371365"/>
                </a:lnTo>
                <a:lnTo>
                  <a:pt x="404469" y="371558"/>
                </a:lnTo>
                <a:lnTo>
                  <a:pt x="405817" y="258773"/>
                </a:lnTo>
                <a:cubicBezTo>
                  <a:pt x="407164" y="181979"/>
                  <a:pt x="353851" y="97486"/>
                  <a:pt x="287450" y="70349"/>
                </a:cubicBezTo>
                <a:close/>
              </a:path>
            </a:pathLst>
          </a:custGeom>
          <a:solidFill>
            <a:schemeClr val="bg1">
              <a:lumMod val="6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3" name="Freeform: Shape 152">
            <a:extLst>
              <a:ext uri="{FF2B5EF4-FFF2-40B4-BE49-F238E27FC236}">
                <a16:creationId xmlns:a16="http://schemas.microsoft.com/office/drawing/2014/main" id="{84B757A7-0585-4609-BE17-907FD8540BA3}"/>
              </a:ext>
            </a:extLst>
          </p:cNvPr>
          <p:cNvSpPr/>
          <p:nvPr/>
        </p:nvSpPr>
        <p:spPr>
          <a:xfrm>
            <a:off x="14297018" y="1464921"/>
            <a:ext cx="867064" cy="915235"/>
          </a:xfrm>
          <a:custGeom>
            <a:avLst/>
            <a:gdLst>
              <a:gd name="connsiteX0" fmla="*/ 217871 w 346438"/>
              <a:gd name="connsiteY0" fmla="*/ 55625 h 365684"/>
              <a:gd name="connsiteX1" fmla="*/ 137998 w 346438"/>
              <a:gd name="connsiteY1" fmla="*/ 22905 h 365684"/>
              <a:gd name="connsiteX2" fmla="*/ 15782 w 346438"/>
              <a:gd name="connsiteY2" fmla="*/ 112786 h 365684"/>
              <a:gd name="connsiteX3" fmla="*/ 14435 w 346438"/>
              <a:gd name="connsiteY3" fmla="*/ 225572 h 365684"/>
              <a:gd name="connsiteX4" fmla="*/ 14628 w 346438"/>
              <a:gd name="connsiteY4" fmla="*/ 227496 h 365684"/>
              <a:gd name="connsiteX5" fmla="*/ 21364 w 346438"/>
              <a:gd name="connsiteY5" fmla="*/ 232693 h 365684"/>
              <a:gd name="connsiteX6" fmla="*/ 184767 w 346438"/>
              <a:gd name="connsiteY6" fmla="*/ 330080 h 365684"/>
              <a:gd name="connsiteX7" fmla="*/ 328154 w 346438"/>
              <a:gd name="connsiteY7" fmla="*/ 357603 h 365684"/>
              <a:gd name="connsiteX8" fmla="*/ 334505 w 346438"/>
              <a:gd name="connsiteY8" fmla="*/ 356448 h 365684"/>
              <a:gd name="connsiteX9" fmla="*/ 335275 w 346438"/>
              <a:gd name="connsiteY9" fmla="*/ 356641 h 365684"/>
              <a:gd name="connsiteX10" fmla="*/ 336622 w 346438"/>
              <a:gd name="connsiteY10" fmla="*/ 243856 h 365684"/>
              <a:gd name="connsiteX11" fmla="*/ 217871 w 346438"/>
              <a:gd name="connsiteY11" fmla="*/ 55625 h 3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38" h="365684">
                <a:moveTo>
                  <a:pt x="217871" y="55625"/>
                </a:moveTo>
                <a:lnTo>
                  <a:pt x="137998" y="22905"/>
                </a:lnTo>
                <a:cubicBezTo>
                  <a:pt x="71597" y="-4232"/>
                  <a:pt x="16744" y="35993"/>
                  <a:pt x="15782" y="112786"/>
                </a:cubicBezTo>
                <a:lnTo>
                  <a:pt x="14435" y="225572"/>
                </a:lnTo>
                <a:lnTo>
                  <a:pt x="14628" y="227496"/>
                </a:lnTo>
                <a:lnTo>
                  <a:pt x="21364" y="232693"/>
                </a:lnTo>
                <a:cubicBezTo>
                  <a:pt x="84493" y="281386"/>
                  <a:pt x="139345" y="311604"/>
                  <a:pt x="184767" y="330080"/>
                </a:cubicBezTo>
                <a:cubicBezTo>
                  <a:pt x="273301" y="366264"/>
                  <a:pt x="324882" y="358180"/>
                  <a:pt x="328154" y="357603"/>
                </a:cubicBezTo>
                <a:lnTo>
                  <a:pt x="334505" y="356448"/>
                </a:lnTo>
                <a:lnTo>
                  <a:pt x="335275" y="356641"/>
                </a:lnTo>
                <a:lnTo>
                  <a:pt x="336622" y="243856"/>
                </a:lnTo>
                <a:cubicBezTo>
                  <a:pt x="337585" y="167255"/>
                  <a:pt x="284272" y="82762"/>
                  <a:pt x="217871" y="55625"/>
                </a:cubicBez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4" name="Freeform: Shape 153">
            <a:extLst>
              <a:ext uri="{FF2B5EF4-FFF2-40B4-BE49-F238E27FC236}">
                <a16:creationId xmlns:a16="http://schemas.microsoft.com/office/drawing/2014/main" id="{8D70DEF4-A024-483A-87C6-EB611097FACF}"/>
              </a:ext>
            </a:extLst>
          </p:cNvPr>
          <p:cNvSpPr/>
          <p:nvPr/>
        </p:nvSpPr>
        <p:spPr>
          <a:xfrm>
            <a:off x="14572552" y="810122"/>
            <a:ext cx="674384" cy="770725"/>
          </a:xfrm>
          <a:custGeom>
            <a:avLst/>
            <a:gdLst>
              <a:gd name="connsiteX0" fmla="*/ 263486 w 269451"/>
              <a:gd name="connsiteY0" fmla="*/ 168091 h 307945"/>
              <a:gd name="connsiteX1" fmla="*/ 170717 w 269451"/>
              <a:gd name="connsiteY1" fmla="*/ 21047 h 307945"/>
              <a:gd name="connsiteX2" fmla="*/ 103739 w 269451"/>
              <a:gd name="connsiteY2" fmla="*/ 25858 h 307945"/>
              <a:gd name="connsiteX3" fmla="*/ 14435 w 269451"/>
              <a:gd name="connsiteY3" fmla="*/ 75129 h 307945"/>
              <a:gd name="connsiteX4" fmla="*/ 123948 w 269451"/>
              <a:gd name="connsiteY4" fmla="*/ 295310 h 307945"/>
              <a:gd name="connsiteX5" fmla="*/ 189771 w 269451"/>
              <a:gd name="connsiteY5" fmla="*/ 257587 h 307945"/>
              <a:gd name="connsiteX6" fmla="*/ 228265 w 269451"/>
              <a:gd name="connsiteY6" fmla="*/ 237955 h 307945"/>
              <a:gd name="connsiteX7" fmla="*/ 263486 w 269451"/>
              <a:gd name="connsiteY7" fmla="*/ 168091 h 30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51" h="307945">
                <a:moveTo>
                  <a:pt x="263486" y="168091"/>
                </a:moveTo>
                <a:cubicBezTo>
                  <a:pt x="264256" y="108041"/>
                  <a:pt x="222683" y="42218"/>
                  <a:pt x="170717" y="21047"/>
                </a:cubicBezTo>
                <a:cubicBezTo>
                  <a:pt x="144734" y="10461"/>
                  <a:pt x="121061" y="12963"/>
                  <a:pt x="103739" y="25858"/>
                </a:cubicBezTo>
                <a:lnTo>
                  <a:pt x="14435" y="75129"/>
                </a:lnTo>
                <a:lnTo>
                  <a:pt x="123948" y="295310"/>
                </a:lnTo>
                <a:lnTo>
                  <a:pt x="189771" y="257587"/>
                </a:lnTo>
                <a:lnTo>
                  <a:pt x="228265" y="237955"/>
                </a:lnTo>
                <a:cubicBezTo>
                  <a:pt x="249435" y="226215"/>
                  <a:pt x="263101" y="201580"/>
                  <a:pt x="263486" y="168091"/>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6" name="Freeform: Shape 155">
            <a:extLst>
              <a:ext uri="{FF2B5EF4-FFF2-40B4-BE49-F238E27FC236}">
                <a16:creationId xmlns:a16="http://schemas.microsoft.com/office/drawing/2014/main" id="{B47B6611-2C9A-4D35-A73C-BC72FCC970F0}"/>
              </a:ext>
            </a:extLst>
          </p:cNvPr>
          <p:cNvSpPr/>
          <p:nvPr/>
        </p:nvSpPr>
        <p:spPr>
          <a:xfrm>
            <a:off x="14474739" y="948381"/>
            <a:ext cx="529874" cy="626213"/>
          </a:xfrm>
          <a:custGeom>
            <a:avLst/>
            <a:gdLst>
              <a:gd name="connsiteX0" fmla="*/ 107214 w 211712"/>
              <a:gd name="connsiteY0" fmla="*/ 238337 h 250205"/>
              <a:gd name="connsiteX1" fmla="*/ 202677 w 211712"/>
              <a:gd name="connsiteY1" fmla="*/ 168087 h 250205"/>
              <a:gd name="connsiteX2" fmla="*/ 109908 w 211712"/>
              <a:gd name="connsiteY2" fmla="*/ 21043 h 250205"/>
              <a:gd name="connsiteX3" fmla="*/ 14445 w 211712"/>
              <a:gd name="connsiteY3" fmla="*/ 91293 h 250205"/>
              <a:gd name="connsiteX4" fmla="*/ 107214 w 211712"/>
              <a:gd name="connsiteY4" fmla="*/ 238337 h 250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12" h="250205">
                <a:moveTo>
                  <a:pt x="107214" y="238337"/>
                </a:moveTo>
                <a:cubicBezTo>
                  <a:pt x="159179" y="259508"/>
                  <a:pt x="201907" y="228136"/>
                  <a:pt x="202677" y="168087"/>
                </a:cubicBezTo>
                <a:cubicBezTo>
                  <a:pt x="203447" y="108038"/>
                  <a:pt x="161874" y="42214"/>
                  <a:pt x="109908" y="21043"/>
                </a:cubicBezTo>
                <a:cubicBezTo>
                  <a:pt x="57943" y="-129"/>
                  <a:pt x="15215" y="31243"/>
                  <a:pt x="14445" y="91293"/>
                </a:cubicBezTo>
                <a:cubicBezTo>
                  <a:pt x="13675" y="151150"/>
                  <a:pt x="55248" y="216973"/>
                  <a:pt x="107214" y="238337"/>
                </a:cubicBez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7" name="Freeform: Shape 156">
            <a:extLst>
              <a:ext uri="{FF2B5EF4-FFF2-40B4-BE49-F238E27FC236}">
                <a16:creationId xmlns:a16="http://schemas.microsoft.com/office/drawing/2014/main" id="{84BE91BD-E101-497E-9F41-2E020DFAD4EA}"/>
              </a:ext>
            </a:extLst>
          </p:cNvPr>
          <p:cNvSpPr/>
          <p:nvPr/>
        </p:nvSpPr>
        <p:spPr>
          <a:xfrm>
            <a:off x="15434554" y="1879424"/>
            <a:ext cx="1059745" cy="1107916"/>
          </a:xfrm>
          <a:custGeom>
            <a:avLst/>
            <a:gdLst>
              <a:gd name="connsiteX0" fmla="*/ 287450 w 423424"/>
              <a:gd name="connsiteY0" fmla="*/ 70349 h 442670"/>
              <a:gd name="connsiteX1" fmla="*/ 207577 w 423424"/>
              <a:gd name="connsiteY1" fmla="*/ 37630 h 442670"/>
              <a:gd name="connsiteX2" fmla="*/ 105955 w 423424"/>
              <a:gd name="connsiteY2" fmla="*/ 59571 h 442670"/>
              <a:gd name="connsiteX3" fmla="*/ 29161 w 423424"/>
              <a:gd name="connsiteY3" fmla="*/ 94215 h 442670"/>
              <a:gd name="connsiteX4" fmla="*/ 84784 w 423424"/>
              <a:gd name="connsiteY4" fmla="*/ 163887 h 442670"/>
              <a:gd name="connsiteX5" fmla="*/ 83821 w 423424"/>
              <a:gd name="connsiteY5" fmla="*/ 240296 h 442670"/>
              <a:gd name="connsiteX6" fmla="*/ 84014 w 423424"/>
              <a:gd name="connsiteY6" fmla="*/ 242221 h 442670"/>
              <a:gd name="connsiteX7" fmla="*/ 90751 w 423424"/>
              <a:gd name="connsiteY7" fmla="*/ 247417 h 442670"/>
              <a:gd name="connsiteX8" fmla="*/ 223359 w 423424"/>
              <a:gd name="connsiteY8" fmla="*/ 331140 h 442670"/>
              <a:gd name="connsiteX9" fmla="*/ 303618 w 423424"/>
              <a:gd name="connsiteY9" fmla="*/ 426603 h 442670"/>
              <a:gd name="connsiteX10" fmla="*/ 403699 w 423424"/>
              <a:gd name="connsiteY10" fmla="*/ 371365 h 442670"/>
              <a:gd name="connsiteX11" fmla="*/ 404469 w 423424"/>
              <a:gd name="connsiteY11" fmla="*/ 371558 h 442670"/>
              <a:gd name="connsiteX12" fmla="*/ 406009 w 423424"/>
              <a:gd name="connsiteY12" fmla="*/ 258773 h 442670"/>
              <a:gd name="connsiteX13" fmla="*/ 287450 w 423424"/>
              <a:gd name="connsiteY13" fmla="*/ 70349 h 4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4" h="442670">
                <a:moveTo>
                  <a:pt x="287450" y="70349"/>
                </a:moveTo>
                <a:lnTo>
                  <a:pt x="207577" y="37630"/>
                </a:lnTo>
                <a:cubicBezTo>
                  <a:pt x="165427" y="20308"/>
                  <a:pt x="128088" y="30509"/>
                  <a:pt x="105955" y="59571"/>
                </a:cubicBezTo>
                <a:lnTo>
                  <a:pt x="29161" y="94215"/>
                </a:lnTo>
                <a:lnTo>
                  <a:pt x="84784" y="163887"/>
                </a:lnTo>
                <a:lnTo>
                  <a:pt x="83821" y="240296"/>
                </a:lnTo>
                <a:lnTo>
                  <a:pt x="84014" y="242221"/>
                </a:lnTo>
                <a:lnTo>
                  <a:pt x="90751" y="247417"/>
                </a:lnTo>
                <a:cubicBezTo>
                  <a:pt x="140214" y="285718"/>
                  <a:pt x="184673" y="312471"/>
                  <a:pt x="223359" y="331140"/>
                </a:cubicBezTo>
                <a:lnTo>
                  <a:pt x="303618" y="426603"/>
                </a:lnTo>
                <a:lnTo>
                  <a:pt x="403699" y="371365"/>
                </a:lnTo>
                <a:lnTo>
                  <a:pt x="404469" y="371558"/>
                </a:lnTo>
                <a:lnTo>
                  <a:pt x="406009" y="258773"/>
                </a:lnTo>
                <a:cubicBezTo>
                  <a:pt x="406971" y="181979"/>
                  <a:pt x="353851" y="97487"/>
                  <a:pt x="287450" y="70349"/>
                </a:cubicBezTo>
                <a:close/>
              </a:path>
            </a:pathLst>
          </a:custGeom>
          <a:solidFill>
            <a:schemeClr val="bg1">
              <a:lumMod val="6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9" name="Freeform: Shape 158">
            <a:extLst>
              <a:ext uri="{FF2B5EF4-FFF2-40B4-BE49-F238E27FC236}">
                <a16:creationId xmlns:a16="http://schemas.microsoft.com/office/drawing/2014/main" id="{772A717F-40F3-4F26-A2A3-5EA064EF8BBD}"/>
              </a:ext>
            </a:extLst>
          </p:cNvPr>
          <p:cNvSpPr/>
          <p:nvPr/>
        </p:nvSpPr>
        <p:spPr>
          <a:xfrm>
            <a:off x="15358212" y="2055010"/>
            <a:ext cx="867064" cy="915235"/>
          </a:xfrm>
          <a:custGeom>
            <a:avLst/>
            <a:gdLst>
              <a:gd name="connsiteX0" fmla="*/ 217871 w 346438"/>
              <a:gd name="connsiteY0" fmla="*/ 55625 h 365684"/>
              <a:gd name="connsiteX1" fmla="*/ 137998 w 346438"/>
              <a:gd name="connsiteY1" fmla="*/ 22905 h 365684"/>
              <a:gd name="connsiteX2" fmla="*/ 15782 w 346438"/>
              <a:gd name="connsiteY2" fmla="*/ 112786 h 365684"/>
              <a:gd name="connsiteX3" fmla="*/ 14435 w 346438"/>
              <a:gd name="connsiteY3" fmla="*/ 225572 h 365684"/>
              <a:gd name="connsiteX4" fmla="*/ 14628 w 346438"/>
              <a:gd name="connsiteY4" fmla="*/ 227496 h 365684"/>
              <a:gd name="connsiteX5" fmla="*/ 21364 w 346438"/>
              <a:gd name="connsiteY5" fmla="*/ 232693 h 365684"/>
              <a:gd name="connsiteX6" fmla="*/ 184767 w 346438"/>
              <a:gd name="connsiteY6" fmla="*/ 330080 h 365684"/>
              <a:gd name="connsiteX7" fmla="*/ 328154 w 346438"/>
              <a:gd name="connsiteY7" fmla="*/ 357603 h 365684"/>
              <a:gd name="connsiteX8" fmla="*/ 334505 w 346438"/>
              <a:gd name="connsiteY8" fmla="*/ 356448 h 365684"/>
              <a:gd name="connsiteX9" fmla="*/ 335275 w 346438"/>
              <a:gd name="connsiteY9" fmla="*/ 356641 h 365684"/>
              <a:gd name="connsiteX10" fmla="*/ 336815 w 346438"/>
              <a:gd name="connsiteY10" fmla="*/ 243856 h 365684"/>
              <a:gd name="connsiteX11" fmla="*/ 217871 w 346438"/>
              <a:gd name="connsiteY11" fmla="*/ 55625 h 3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38" h="365684">
                <a:moveTo>
                  <a:pt x="217871" y="55625"/>
                </a:moveTo>
                <a:lnTo>
                  <a:pt x="137998" y="22905"/>
                </a:lnTo>
                <a:cubicBezTo>
                  <a:pt x="71597" y="-4232"/>
                  <a:pt x="16744" y="35993"/>
                  <a:pt x="15782" y="112786"/>
                </a:cubicBezTo>
                <a:lnTo>
                  <a:pt x="14435" y="225572"/>
                </a:lnTo>
                <a:lnTo>
                  <a:pt x="14628" y="227496"/>
                </a:lnTo>
                <a:lnTo>
                  <a:pt x="21364" y="232693"/>
                </a:lnTo>
                <a:cubicBezTo>
                  <a:pt x="84493" y="281386"/>
                  <a:pt x="139345" y="311604"/>
                  <a:pt x="184767" y="330080"/>
                </a:cubicBezTo>
                <a:cubicBezTo>
                  <a:pt x="273301" y="366264"/>
                  <a:pt x="324882" y="358180"/>
                  <a:pt x="328154" y="357603"/>
                </a:cubicBezTo>
                <a:lnTo>
                  <a:pt x="334505" y="356448"/>
                </a:lnTo>
                <a:lnTo>
                  <a:pt x="335275" y="356641"/>
                </a:lnTo>
                <a:lnTo>
                  <a:pt x="336815" y="243856"/>
                </a:lnTo>
                <a:cubicBezTo>
                  <a:pt x="337585" y="167255"/>
                  <a:pt x="284272" y="82762"/>
                  <a:pt x="217871" y="55625"/>
                </a:cubicBez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0" name="Freeform: Shape 159">
            <a:extLst>
              <a:ext uri="{FF2B5EF4-FFF2-40B4-BE49-F238E27FC236}">
                <a16:creationId xmlns:a16="http://schemas.microsoft.com/office/drawing/2014/main" id="{9F30363A-5014-4968-B01A-6BCED0AF7B74}"/>
              </a:ext>
            </a:extLst>
          </p:cNvPr>
          <p:cNvSpPr/>
          <p:nvPr/>
        </p:nvSpPr>
        <p:spPr>
          <a:xfrm>
            <a:off x="15596889" y="1362869"/>
            <a:ext cx="722552" cy="818896"/>
          </a:xfrm>
          <a:custGeom>
            <a:avLst/>
            <a:gdLst>
              <a:gd name="connsiteX0" fmla="*/ 278212 w 288698"/>
              <a:gd name="connsiteY0" fmla="*/ 182817 h 327191"/>
              <a:gd name="connsiteX1" fmla="*/ 185443 w 288698"/>
              <a:gd name="connsiteY1" fmla="*/ 35773 h 327191"/>
              <a:gd name="connsiteX2" fmla="*/ 118466 w 288698"/>
              <a:gd name="connsiteY2" fmla="*/ 40585 h 327191"/>
              <a:gd name="connsiteX3" fmla="*/ 29161 w 288698"/>
              <a:gd name="connsiteY3" fmla="*/ 89856 h 327191"/>
              <a:gd name="connsiteX4" fmla="*/ 138674 w 288698"/>
              <a:gd name="connsiteY4" fmla="*/ 310036 h 327191"/>
              <a:gd name="connsiteX5" fmla="*/ 204498 w 288698"/>
              <a:gd name="connsiteY5" fmla="*/ 272313 h 327191"/>
              <a:gd name="connsiteX6" fmla="*/ 242991 w 288698"/>
              <a:gd name="connsiteY6" fmla="*/ 252682 h 327191"/>
              <a:gd name="connsiteX7" fmla="*/ 278212 w 288698"/>
              <a:gd name="connsiteY7" fmla="*/ 182817 h 32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98" h="327191">
                <a:moveTo>
                  <a:pt x="278212" y="182817"/>
                </a:moveTo>
                <a:cubicBezTo>
                  <a:pt x="278982" y="122768"/>
                  <a:pt x="237409" y="56944"/>
                  <a:pt x="185443" y="35773"/>
                </a:cubicBezTo>
                <a:cubicBezTo>
                  <a:pt x="159460" y="25188"/>
                  <a:pt x="135787" y="27690"/>
                  <a:pt x="118466" y="40585"/>
                </a:cubicBezTo>
                <a:lnTo>
                  <a:pt x="29161" y="89856"/>
                </a:lnTo>
                <a:lnTo>
                  <a:pt x="138674" y="310036"/>
                </a:lnTo>
                <a:lnTo>
                  <a:pt x="204498" y="272313"/>
                </a:lnTo>
                <a:lnTo>
                  <a:pt x="242991" y="252682"/>
                </a:lnTo>
                <a:cubicBezTo>
                  <a:pt x="264162" y="240941"/>
                  <a:pt x="277827" y="216498"/>
                  <a:pt x="278212" y="182817"/>
                </a:cubicBezTo>
                <a:close/>
              </a:path>
            </a:pathLst>
          </a:custGeom>
          <a:solidFill>
            <a:schemeClr val="bg1">
              <a:lumMod val="6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2" name="Freeform: Shape 161">
            <a:extLst>
              <a:ext uri="{FF2B5EF4-FFF2-40B4-BE49-F238E27FC236}">
                <a16:creationId xmlns:a16="http://schemas.microsoft.com/office/drawing/2014/main" id="{61DE72CD-B71C-4D89-9EB8-5B80B5AEAEDA}"/>
              </a:ext>
            </a:extLst>
          </p:cNvPr>
          <p:cNvSpPr/>
          <p:nvPr/>
        </p:nvSpPr>
        <p:spPr>
          <a:xfrm>
            <a:off x="15535460" y="1537984"/>
            <a:ext cx="529874" cy="626213"/>
          </a:xfrm>
          <a:custGeom>
            <a:avLst/>
            <a:gdLst>
              <a:gd name="connsiteX0" fmla="*/ 107209 w 211712"/>
              <a:gd name="connsiteY0" fmla="*/ 238336 h 250205"/>
              <a:gd name="connsiteX1" fmla="*/ 202672 w 211712"/>
              <a:gd name="connsiteY1" fmla="*/ 168087 h 250205"/>
              <a:gd name="connsiteX2" fmla="*/ 109904 w 211712"/>
              <a:gd name="connsiteY2" fmla="*/ 21042 h 250205"/>
              <a:gd name="connsiteX3" fmla="*/ 14441 w 211712"/>
              <a:gd name="connsiteY3" fmla="*/ 91293 h 250205"/>
              <a:gd name="connsiteX4" fmla="*/ 107209 w 211712"/>
              <a:gd name="connsiteY4" fmla="*/ 238336 h 250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12" h="250205">
                <a:moveTo>
                  <a:pt x="107209" y="238336"/>
                </a:moveTo>
                <a:cubicBezTo>
                  <a:pt x="159175" y="259508"/>
                  <a:pt x="201903" y="228136"/>
                  <a:pt x="202672" y="168087"/>
                </a:cubicBezTo>
                <a:cubicBezTo>
                  <a:pt x="203442" y="108037"/>
                  <a:pt x="161870" y="42214"/>
                  <a:pt x="109904" y="21042"/>
                </a:cubicBezTo>
                <a:cubicBezTo>
                  <a:pt x="57938" y="-128"/>
                  <a:pt x="15211" y="31244"/>
                  <a:pt x="14441" y="91293"/>
                </a:cubicBezTo>
                <a:cubicBezTo>
                  <a:pt x="13863" y="151342"/>
                  <a:pt x="55436" y="217165"/>
                  <a:pt x="107209" y="238336"/>
                </a:cubicBez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3" name="Freeform: Shape 162">
            <a:extLst>
              <a:ext uri="{FF2B5EF4-FFF2-40B4-BE49-F238E27FC236}">
                <a16:creationId xmlns:a16="http://schemas.microsoft.com/office/drawing/2014/main" id="{556454F7-B9CD-4FF5-8F09-66E34B35AC99}"/>
              </a:ext>
            </a:extLst>
          </p:cNvPr>
          <p:cNvSpPr/>
          <p:nvPr/>
        </p:nvSpPr>
        <p:spPr>
          <a:xfrm>
            <a:off x="20525056" y="1758085"/>
            <a:ext cx="1878641" cy="2601193"/>
          </a:xfrm>
          <a:custGeom>
            <a:avLst/>
            <a:gdLst>
              <a:gd name="connsiteX0" fmla="*/ 607958 w 750616"/>
              <a:gd name="connsiteY0" fmla="*/ 270686 h 1039314"/>
              <a:gd name="connsiteX1" fmla="*/ 355444 w 750616"/>
              <a:gd name="connsiteY1" fmla="*/ 53392 h 1039314"/>
              <a:gd name="connsiteX2" fmla="*/ 115054 w 750616"/>
              <a:gd name="connsiteY2" fmla="*/ 71484 h 1039314"/>
              <a:gd name="connsiteX3" fmla="*/ 144309 w 750616"/>
              <a:gd name="connsiteY3" fmla="*/ 631367 h 1039314"/>
              <a:gd name="connsiteX4" fmla="*/ 349285 w 750616"/>
              <a:gd name="connsiteY4" fmla="*/ 933153 h 1039314"/>
              <a:gd name="connsiteX5" fmla="*/ 307519 w 750616"/>
              <a:gd name="connsiteY5" fmla="*/ 1016298 h 1039314"/>
              <a:gd name="connsiteX6" fmla="*/ 405677 w 750616"/>
              <a:gd name="connsiteY6" fmla="*/ 1016298 h 1039314"/>
              <a:gd name="connsiteX7" fmla="*/ 637213 w 750616"/>
              <a:gd name="connsiteY7" fmla="*/ 830568 h 1039314"/>
              <a:gd name="connsiteX8" fmla="*/ 607958 w 750616"/>
              <a:gd name="connsiteY8" fmla="*/ 270686 h 1039314"/>
              <a:gd name="connsiteX9" fmla="*/ 285001 w 750616"/>
              <a:gd name="connsiteY9" fmla="*/ 586329 h 1039314"/>
              <a:gd name="connsiteX10" fmla="*/ 102159 w 750616"/>
              <a:gd name="connsiteY10" fmla="*/ 338626 h 1039314"/>
              <a:gd name="connsiteX11" fmla="*/ 266332 w 750616"/>
              <a:gd name="connsiteY11" fmla="*/ 230845 h 1039314"/>
              <a:gd name="connsiteX12" fmla="*/ 449174 w 750616"/>
              <a:gd name="connsiteY12" fmla="*/ 478549 h 1039314"/>
              <a:gd name="connsiteX13" fmla="*/ 285001 w 750616"/>
              <a:gd name="connsiteY13" fmla="*/ 586329 h 103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0616" h="1039314">
                <a:moveTo>
                  <a:pt x="607958" y="270686"/>
                </a:moveTo>
                <a:cubicBezTo>
                  <a:pt x="538286" y="168294"/>
                  <a:pt x="448597" y="91115"/>
                  <a:pt x="355444" y="53392"/>
                </a:cubicBezTo>
                <a:cubicBezTo>
                  <a:pt x="261905" y="15669"/>
                  <a:pt x="176643" y="22212"/>
                  <a:pt x="115054" y="71484"/>
                </a:cubicBezTo>
                <a:cubicBezTo>
                  <a:pt x="-10049" y="172143"/>
                  <a:pt x="3039" y="423119"/>
                  <a:pt x="144309" y="631367"/>
                </a:cubicBezTo>
                <a:lnTo>
                  <a:pt x="349285" y="933153"/>
                </a:lnTo>
                <a:lnTo>
                  <a:pt x="307519" y="1016298"/>
                </a:lnTo>
                <a:lnTo>
                  <a:pt x="405677" y="1016298"/>
                </a:lnTo>
                <a:lnTo>
                  <a:pt x="637213" y="830568"/>
                </a:lnTo>
                <a:cubicBezTo>
                  <a:pt x="762701" y="729909"/>
                  <a:pt x="749421" y="478934"/>
                  <a:pt x="607958" y="270686"/>
                </a:cubicBezTo>
                <a:close/>
                <a:moveTo>
                  <a:pt x="285001" y="586329"/>
                </a:moveTo>
                <a:cubicBezTo>
                  <a:pt x="189346" y="547644"/>
                  <a:pt x="107355" y="436591"/>
                  <a:pt x="102159" y="338626"/>
                </a:cubicBezTo>
                <a:cubicBezTo>
                  <a:pt x="96963" y="240468"/>
                  <a:pt x="170677" y="192352"/>
                  <a:pt x="266332" y="230845"/>
                </a:cubicBezTo>
                <a:cubicBezTo>
                  <a:pt x="361795" y="269338"/>
                  <a:pt x="443978" y="380583"/>
                  <a:pt x="449174" y="478549"/>
                </a:cubicBezTo>
                <a:cubicBezTo>
                  <a:pt x="454371" y="576706"/>
                  <a:pt x="380657" y="625015"/>
                  <a:pt x="285001" y="586329"/>
                </a:cubicBezTo>
                <a:close/>
              </a:path>
            </a:pathLst>
          </a:custGeom>
          <a:solidFill>
            <a:schemeClr val="bg1">
              <a:lumMod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4" name="Freeform: Shape 163">
            <a:extLst>
              <a:ext uri="{FF2B5EF4-FFF2-40B4-BE49-F238E27FC236}">
                <a16:creationId xmlns:a16="http://schemas.microsoft.com/office/drawing/2014/main" id="{D4C2DFEB-9F3B-4BB2-8FF9-D6B6D3326552}"/>
              </a:ext>
            </a:extLst>
          </p:cNvPr>
          <p:cNvSpPr/>
          <p:nvPr/>
        </p:nvSpPr>
        <p:spPr>
          <a:xfrm>
            <a:off x="20707113" y="2230751"/>
            <a:ext cx="867064" cy="1059745"/>
          </a:xfrm>
          <a:custGeom>
            <a:avLst/>
            <a:gdLst>
              <a:gd name="connsiteX0" fmla="*/ 129885 w 346438"/>
              <a:gd name="connsiteY0" fmla="*/ 149963 h 423424"/>
              <a:gd name="connsiteX1" fmla="*/ 184545 w 346438"/>
              <a:gd name="connsiteY1" fmla="*/ 39103 h 423424"/>
              <a:gd name="connsiteX2" fmla="*/ 29417 w 346438"/>
              <a:gd name="connsiteY2" fmla="*/ 149963 h 423424"/>
              <a:gd name="connsiteX3" fmla="*/ 212260 w 346438"/>
              <a:gd name="connsiteY3" fmla="*/ 397666 h 423424"/>
              <a:gd name="connsiteX4" fmla="*/ 321773 w 346438"/>
              <a:gd name="connsiteY4" fmla="*/ 400746 h 423424"/>
              <a:gd name="connsiteX5" fmla="*/ 312727 w 346438"/>
              <a:gd name="connsiteY5" fmla="*/ 397666 h 423424"/>
              <a:gd name="connsiteX6" fmla="*/ 129885 w 346438"/>
              <a:gd name="connsiteY6" fmla="*/ 149963 h 42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438" h="423424">
                <a:moveTo>
                  <a:pt x="129885" y="149963"/>
                </a:moveTo>
                <a:cubicBezTo>
                  <a:pt x="126998" y="95495"/>
                  <a:pt x="148554" y="56424"/>
                  <a:pt x="184545" y="39103"/>
                </a:cubicBezTo>
                <a:cubicBezTo>
                  <a:pt x="93316" y="6961"/>
                  <a:pt x="24413" y="55077"/>
                  <a:pt x="29417" y="149963"/>
                </a:cubicBezTo>
                <a:cubicBezTo>
                  <a:pt x="34614" y="247928"/>
                  <a:pt x="116412" y="358980"/>
                  <a:pt x="212260" y="397666"/>
                </a:cubicBezTo>
                <a:cubicBezTo>
                  <a:pt x="254795" y="414796"/>
                  <a:pt x="292903" y="414796"/>
                  <a:pt x="321773" y="400746"/>
                </a:cubicBezTo>
                <a:cubicBezTo>
                  <a:pt x="318693" y="399784"/>
                  <a:pt x="315806" y="398821"/>
                  <a:pt x="312727" y="397666"/>
                </a:cubicBezTo>
                <a:cubicBezTo>
                  <a:pt x="217071" y="358980"/>
                  <a:pt x="135081" y="247928"/>
                  <a:pt x="129885" y="149963"/>
                </a:cubicBezTo>
                <a:close/>
              </a:path>
            </a:pathLst>
          </a:custGeom>
          <a:solidFill>
            <a:schemeClr val="bg1">
              <a:lumMod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5" name="Freeform: Shape 164">
            <a:extLst>
              <a:ext uri="{FF2B5EF4-FFF2-40B4-BE49-F238E27FC236}">
                <a16:creationId xmlns:a16="http://schemas.microsoft.com/office/drawing/2014/main" id="{9ABBEF66-8347-4F96-A89A-F26818EBE378}"/>
              </a:ext>
            </a:extLst>
          </p:cNvPr>
          <p:cNvSpPr/>
          <p:nvPr/>
        </p:nvSpPr>
        <p:spPr>
          <a:xfrm>
            <a:off x="20279387" y="1758085"/>
            <a:ext cx="1878641" cy="2601193"/>
          </a:xfrm>
          <a:custGeom>
            <a:avLst/>
            <a:gdLst>
              <a:gd name="connsiteX0" fmla="*/ 607958 w 750616"/>
              <a:gd name="connsiteY0" fmla="*/ 270686 h 1039314"/>
              <a:gd name="connsiteX1" fmla="*/ 355443 w 750616"/>
              <a:gd name="connsiteY1" fmla="*/ 53392 h 1039314"/>
              <a:gd name="connsiteX2" fmla="*/ 115054 w 750616"/>
              <a:gd name="connsiteY2" fmla="*/ 71484 h 1039314"/>
              <a:gd name="connsiteX3" fmla="*/ 144309 w 750616"/>
              <a:gd name="connsiteY3" fmla="*/ 631367 h 1039314"/>
              <a:gd name="connsiteX4" fmla="*/ 405869 w 750616"/>
              <a:gd name="connsiteY4" fmla="*/ 1016298 h 1039314"/>
              <a:gd name="connsiteX5" fmla="*/ 637406 w 750616"/>
              <a:gd name="connsiteY5" fmla="*/ 830568 h 1039314"/>
              <a:gd name="connsiteX6" fmla="*/ 607958 w 750616"/>
              <a:gd name="connsiteY6" fmla="*/ 270686 h 1039314"/>
              <a:gd name="connsiteX7" fmla="*/ 383159 w 750616"/>
              <a:gd name="connsiteY7" fmla="*/ 586329 h 1039314"/>
              <a:gd name="connsiteX8" fmla="*/ 200316 w 750616"/>
              <a:gd name="connsiteY8" fmla="*/ 338626 h 1039314"/>
              <a:gd name="connsiteX9" fmla="*/ 364489 w 750616"/>
              <a:gd name="connsiteY9" fmla="*/ 230845 h 1039314"/>
              <a:gd name="connsiteX10" fmla="*/ 547332 w 750616"/>
              <a:gd name="connsiteY10" fmla="*/ 478549 h 1039314"/>
              <a:gd name="connsiteX11" fmla="*/ 383159 w 750616"/>
              <a:gd name="connsiteY11" fmla="*/ 586329 h 103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0616" h="1039314">
                <a:moveTo>
                  <a:pt x="607958" y="270686"/>
                </a:moveTo>
                <a:cubicBezTo>
                  <a:pt x="538286" y="168294"/>
                  <a:pt x="448597" y="91115"/>
                  <a:pt x="355443" y="53392"/>
                </a:cubicBezTo>
                <a:cubicBezTo>
                  <a:pt x="261905" y="15669"/>
                  <a:pt x="176643" y="22212"/>
                  <a:pt x="115054" y="71484"/>
                </a:cubicBezTo>
                <a:cubicBezTo>
                  <a:pt x="-10049" y="172143"/>
                  <a:pt x="3039" y="423119"/>
                  <a:pt x="144309" y="631367"/>
                </a:cubicBezTo>
                <a:lnTo>
                  <a:pt x="405869" y="1016298"/>
                </a:lnTo>
                <a:lnTo>
                  <a:pt x="637406" y="830568"/>
                </a:lnTo>
                <a:cubicBezTo>
                  <a:pt x="762509" y="729909"/>
                  <a:pt x="749420" y="478934"/>
                  <a:pt x="607958" y="270686"/>
                </a:cubicBezTo>
                <a:close/>
                <a:moveTo>
                  <a:pt x="383159" y="586329"/>
                </a:moveTo>
                <a:cubicBezTo>
                  <a:pt x="287503" y="547644"/>
                  <a:pt x="205513" y="436591"/>
                  <a:pt x="200316" y="338626"/>
                </a:cubicBezTo>
                <a:cubicBezTo>
                  <a:pt x="195120" y="240468"/>
                  <a:pt x="268834" y="192352"/>
                  <a:pt x="364489" y="230845"/>
                </a:cubicBezTo>
                <a:cubicBezTo>
                  <a:pt x="459952" y="269338"/>
                  <a:pt x="542135" y="380583"/>
                  <a:pt x="547332" y="478549"/>
                </a:cubicBezTo>
                <a:cubicBezTo>
                  <a:pt x="552528" y="576706"/>
                  <a:pt x="478814" y="625015"/>
                  <a:pt x="383159" y="586329"/>
                </a:cubicBezTo>
                <a:close/>
              </a:path>
            </a:pathLst>
          </a:custGeom>
          <a:solidFill>
            <a:schemeClr val="bg1">
              <a:lumMod val="8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7" name="Freeform: Shape 166">
            <a:extLst>
              <a:ext uri="{FF2B5EF4-FFF2-40B4-BE49-F238E27FC236}">
                <a16:creationId xmlns:a16="http://schemas.microsoft.com/office/drawing/2014/main" id="{A0C87227-8193-4285-BB19-F3E234F2CCF3}"/>
              </a:ext>
            </a:extLst>
          </p:cNvPr>
          <p:cNvSpPr/>
          <p:nvPr/>
        </p:nvSpPr>
        <p:spPr>
          <a:xfrm>
            <a:off x="11291429" y="4314433"/>
            <a:ext cx="867064" cy="578045"/>
          </a:xfrm>
          <a:custGeom>
            <a:avLst/>
            <a:gdLst>
              <a:gd name="connsiteX0" fmla="*/ 271283 w 346438"/>
              <a:gd name="connsiteY0" fmla="*/ 157536 h 230958"/>
              <a:gd name="connsiteX1" fmla="*/ 321325 w 346438"/>
              <a:gd name="connsiteY1" fmla="*/ 96909 h 230958"/>
              <a:gd name="connsiteX2" fmla="*/ 201034 w 346438"/>
              <a:gd name="connsiteY2" fmla="*/ 29161 h 230958"/>
              <a:gd name="connsiteX3" fmla="*/ 29161 w 346438"/>
              <a:gd name="connsiteY3" fmla="*/ 128281 h 230958"/>
              <a:gd name="connsiteX4" fmla="*/ 129051 w 346438"/>
              <a:gd name="connsiteY4" fmla="*/ 216430 h 230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38" h="230958">
                <a:moveTo>
                  <a:pt x="271283" y="157536"/>
                </a:moveTo>
                <a:lnTo>
                  <a:pt x="321325" y="96909"/>
                </a:lnTo>
                <a:lnTo>
                  <a:pt x="201034" y="29161"/>
                </a:lnTo>
                <a:lnTo>
                  <a:pt x="29161" y="128281"/>
                </a:lnTo>
                <a:lnTo>
                  <a:pt x="129051" y="216430"/>
                </a:lnTo>
                <a:close/>
              </a:path>
            </a:pathLst>
          </a:custGeom>
          <a:solidFill>
            <a:schemeClr val="bg1">
              <a:lumMod val="6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8" name="Freeform: Shape 167">
            <a:extLst>
              <a:ext uri="{FF2B5EF4-FFF2-40B4-BE49-F238E27FC236}">
                <a16:creationId xmlns:a16="http://schemas.microsoft.com/office/drawing/2014/main" id="{849C7B7E-5780-4E78-A987-76DECAA108AA}"/>
              </a:ext>
            </a:extLst>
          </p:cNvPr>
          <p:cNvSpPr/>
          <p:nvPr/>
        </p:nvSpPr>
        <p:spPr>
          <a:xfrm>
            <a:off x="11291429" y="4562510"/>
            <a:ext cx="433532" cy="4046302"/>
          </a:xfrm>
          <a:custGeom>
            <a:avLst/>
            <a:gdLst>
              <a:gd name="connsiteX0" fmla="*/ 150800 w 173219"/>
              <a:gd name="connsiteY0" fmla="*/ 99796 h 1616711"/>
              <a:gd name="connsiteX1" fmla="*/ 29161 w 173219"/>
              <a:gd name="connsiteY1" fmla="*/ 29161 h 1616711"/>
              <a:gd name="connsiteX2" fmla="*/ 29161 w 173219"/>
              <a:gd name="connsiteY2" fmla="*/ 1523080 h 1616711"/>
              <a:gd name="connsiteX3" fmla="*/ 147336 w 173219"/>
              <a:gd name="connsiteY3" fmla="*/ 1595254 h 1616711"/>
            </a:gdLst>
            <a:ahLst/>
            <a:cxnLst>
              <a:cxn ang="0">
                <a:pos x="connsiteX0" y="connsiteY0"/>
              </a:cxn>
              <a:cxn ang="0">
                <a:pos x="connsiteX1" y="connsiteY1"/>
              </a:cxn>
              <a:cxn ang="0">
                <a:pos x="connsiteX2" y="connsiteY2"/>
              </a:cxn>
              <a:cxn ang="0">
                <a:pos x="connsiteX3" y="connsiteY3"/>
              </a:cxn>
            </a:cxnLst>
            <a:rect l="l" t="t" r="r" b="b"/>
            <a:pathLst>
              <a:path w="173219" h="1616711">
                <a:moveTo>
                  <a:pt x="150800" y="99796"/>
                </a:moveTo>
                <a:lnTo>
                  <a:pt x="29161" y="29161"/>
                </a:lnTo>
                <a:lnTo>
                  <a:pt x="29161" y="1523080"/>
                </a:lnTo>
                <a:lnTo>
                  <a:pt x="147336" y="1595254"/>
                </a:lnTo>
                <a:close/>
              </a:path>
            </a:pathLst>
          </a:custGeom>
          <a:solidFill>
            <a:schemeClr val="bg1">
              <a:lumMod val="7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9" name="Freeform: Shape 168">
            <a:extLst>
              <a:ext uri="{FF2B5EF4-FFF2-40B4-BE49-F238E27FC236}">
                <a16:creationId xmlns:a16="http://schemas.microsoft.com/office/drawing/2014/main" id="{7FD9F3A1-9643-49EC-9CBD-51321C410B54}"/>
              </a:ext>
            </a:extLst>
          </p:cNvPr>
          <p:cNvSpPr/>
          <p:nvPr/>
        </p:nvSpPr>
        <p:spPr>
          <a:xfrm>
            <a:off x="11587196" y="4483991"/>
            <a:ext cx="578045" cy="4142644"/>
          </a:xfrm>
          <a:custGeom>
            <a:avLst/>
            <a:gdLst>
              <a:gd name="connsiteX0" fmla="*/ 203150 w 230958"/>
              <a:gd name="connsiteY0" fmla="*/ 29161 h 1655204"/>
              <a:gd name="connsiteX1" fmla="*/ 32626 w 230958"/>
              <a:gd name="connsiteY1" fmla="*/ 131168 h 1655204"/>
              <a:gd name="connsiteX2" fmla="*/ 29161 w 230958"/>
              <a:gd name="connsiteY2" fmla="*/ 1626626 h 1655204"/>
              <a:gd name="connsiteX3" fmla="*/ 203150 w 230958"/>
              <a:gd name="connsiteY3" fmla="*/ 1526159 h 1655204"/>
            </a:gdLst>
            <a:ahLst/>
            <a:cxnLst>
              <a:cxn ang="0">
                <a:pos x="connsiteX0" y="connsiteY0"/>
              </a:cxn>
              <a:cxn ang="0">
                <a:pos x="connsiteX1" y="connsiteY1"/>
              </a:cxn>
              <a:cxn ang="0">
                <a:pos x="connsiteX2" y="connsiteY2"/>
              </a:cxn>
              <a:cxn ang="0">
                <a:pos x="connsiteX3" y="connsiteY3"/>
              </a:cxn>
            </a:cxnLst>
            <a:rect l="l" t="t" r="r" b="b"/>
            <a:pathLst>
              <a:path w="230958" h="1655204">
                <a:moveTo>
                  <a:pt x="203150" y="29161"/>
                </a:moveTo>
                <a:lnTo>
                  <a:pt x="32626" y="131168"/>
                </a:lnTo>
                <a:lnTo>
                  <a:pt x="29161" y="1626626"/>
                </a:lnTo>
                <a:lnTo>
                  <a:pt x="203150" y="1526159"/>
                </a:lnTo>
                <a:close/>
              </a:path>
            </a:pathLst>
          </a:custGeom>
          <a:solidFill>
            <a:schemeClr val="bg1">
              <a:lumMod val="8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0" name="Freeform: Shape 169">
            <a:extLst>
              <a:ext uri="{FF2B5EF4-FFF2-40B4-BE49-F238E27FC236}">
                <a16:creationId xmlns:a16="http://schemas.microsoft.com/office/drawing/2014/main" id="{40E105E1-E956-4A70-8483-6D054E890C93}"/>
              </a:ext>
            </a:extLst>
          </p:cNvPr>
          <p:cNvSpPr/>
          <p:nvPr/>
        </p:nvSpPr>
        <p:spPr>
          <a:xfrm>
            <a:off x="12076121" y="5132363"/>
            <a:ext cx="867064" cy="578045"/>
          </a:xfrm>
          <a:custGeom>
            <a:avLst/>
            <a:gdLst>
              <a:gd name="connsiteX0" fmla="*/ 271283 w 346438"/>
              <a:gd name="connsiteY0" fmla="*/ 157536 h 230958"/>
              <a:gd name="connsiteX1" fmla="*/ 321324 w 346438"/>
              <a:gd name="connsiteY1" fmla="*/ 96910 h 230958"/>
              <a:gd name="connsiteX2" fmla="*/ 201033 w 346438"/>
              <a:gd name="connsiteY2" fmla="*/ 29161 h 230958"/>
              <a:gd name="connsiteX3" fmla="*/ 29161 w 346438"/>
              <a:gd name="connsiteY3" fmla="*/ 128474 h 230958"/>
              <a:gd name="connsiteX4" fmla="*/ 129051 w 346438"/>
              <a:gd name="connsiteY4" fmla="*/ 216623 h 230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38" h="230958">
                <a:moveTo>
                  <a:pt x="271283" y="157536"/>
                </a:moveTo>
                <a:lnTo>
                  <a:pt x="321324" y="96910"/>
                </a:lnTo>
                <a:lnTo>
                  <a:pt x="201033" y="29161"/>
                </a:lnTo>
                <a:lnTo>
                  <a:pt x="29161" y="128474"/>
                </a:lnTo>
                <a:lnTo>
                  <a:pt x="129051" y="216623"/>
                </a:lnTo>
                <a:close/>
              </a:path>
            </a:pathLst>
          </a:custGeom>
          <a:solidFill>
            <a:schemeClr val="tx1">
              <a:lumMod val="65000"/>
              <a:lumOff val="3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1" name="Freeform: Shape 170">
            <a:extLst>
              <a:ext uri="{FF2B5EF4-FFF2-40B4-BE49-F238E27FC236}">
                <a16:creationId xmlns:a16="http://schemas.microsoft.com/office/drawing/2014/main" id="{C9571F94-2B3B-4EBB-AE1B-BE1114AE1418}"/>
              </a:ext>
            </a:extLst>
          </p:cNvPr>
          <p:cNvSpPr/>
          <p:nvPr/>
        </p:nvSpPr>
        <p:spPr>
          <a:xfrm>
            <a:off x="12076121" y="5380923"/>
            <a:ext cx="433532" cy="2745706"/>
          </a:xfrm>
          <a:custGeom>
            <a:avLst/>
            <a:gdLst>
              <a:gd name="connsiteX0" fmla="*/ 150992 w 173219"/>
              <a:gd name="connsiteY0" fmla="*/ 99796 h 1097054"/>
              <a:gd name="connsiteX1" fmla="*/ 29161 w 173219"/>
              <a:gd name="connsiteY1" fmla="*/ 29161 h 1097054"/>
              <a:gd name="connsiteX2" fmla="*/ 29161 w 173219"/>
              <a:gd name="connsiteY2" fmla="*/ 1008619 h 1097054"/>
              <a:gd name="connsiteX3" fmla="*/ 147336 w 173219"/>
              <a:gd name="connsiteY3" fmla="*/ 1080794 h 1097054"/>
            </a:gdLst>
            <a:ahLst/>
            <a:cxnLst>
              <a:cxn ang="0">
                <a:pos x="connsiteX0" y="connsiteY0"/>
              </a:cxn>
              <a:cxn ang="0">
                <a:pos x="connsiteX1" y="connsiteY1"/>
              </a:cxn>
              <a:cxn ang="0">
                <a:pos x="connsiteX2" y="connsiteY2"/>
              </a:cxn>
              <a:cxn ang="0">
                <a:pos x="connsiteX3" y="connsiteY3"/>
              </a:cxn>
            </a:cxnLst>
            <a:rect l="l" t="t" r="r" b="b"/>
            <a:pathLst>
              <a:path w="173219" h="1097054">
                <a:moveTo>
                  <a:pt x="150992" y="99796"/>
                </a:moveTo>
                <a:lnTo>
                  <a:pt x="29161" y="29161"/>
                </a:lnTo>
                <a:lnTo>
                  <a:pt x="29161" y="1008619"/>
                </a:lnTo>
                <a:lnTo>
                  <a:pt x="147336" y="1080794"/>
                </a:lnTo>
                <a:close/>
              </a:path>
            </a:pathLst>
          </a:custGeom>
          <a:solidFill>
            <a:schemeClr val="bg1">
              <a:lumMod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2" name="Freeform: Shape 171">
            <a:extLst>
              <a:ext uri="{FF2B5EF4-FFF2-40B4-BE49-F238E27FC236}">
                <a16:creationId xmlns:a16="http://schemas.microsoft.com/office/drawing/2014/main" id="{C925856F-C1EF-4E99-82B7-710864A812F8}"/>
              </a:ext>
            </a:extLst>
          </p:cNvPr>
          <p:cNvSpPr/>
          <p:nvPr/>
        </p:nvSpPr>
        <p:spPr>
          <a:xfrm>
            <a:off x="12371888" y="5301926"/>
            <a:ext cx="578045" cy="2842045"/>
          </a:xfrm>
          <a:custGeom>
            <a:avLst/>
            <a:gdLst>
              <a:gd name="connsiteX0" fmla="*/ 203150 w 230958"/>
              <a:gd name="connsiteY0" fmla="*/ 29161 h 1135547"/>
              <a:gd name="connsiteX1" fmla="*/ 32818 w 230958"/>
              <a:gd name="connsiteY1" fmla="*/ 131361 h 1135547"/>
              <a:gd name="connsiteX2" fmla="*/ 29161 w 230958"/>
              <a:gd name="connsiteY2" fmla="*/ 1112358 h 1135547"/>
              <a:gd name="connsiteX3" fmla="*/ 203150 w 230958"/>
              <a:gd name="connsiteY3" fmla="*/ 1011891 h 1135547"/>
            </a:gdLst>
            <a:ahLst/>
            <a:cxnLst>
              <a:cxn ang="0">
                <a:pos x="connsiteX0" y="connsiteY0"/>
              </a:cxn>
              <a:cxn ang="0">
                <a:pos x="connsiteX1" y="connsiteY1"/>
              </a:cxn>
              <a:cxn ang="0">
                <a:pos x="connsiteX2" y="connsiteY2"/>
              </a:cxn>
              <a:cxn ang="0">
                <a:pos x="connsiteX3" y="connsiteY3"/>
              </a:cxn>
            </a:cxnLst>
            <a:rect l="l" t="t" r="r" b="b"/>
            <a:pathLst>
              <a:path w="230958" h="1135547">
                <a:moveTo>
                  <a:pt x="203150" y="29161"/>
                </a:moveTo>
                <a:lnTo>
                  <a:pt x="32818" y="131361"/>
                </a:lnTo>
                <a:lnTo>
                  <a:pt x="29161" y="1112358"/>
                </a:lnTo>
                <a:lnTo>
                  <a:pt x="203150" y="1011891"/>
                </a:lnTo>
                <a:close/>
              </a:path>
            </a:pathLst>
          </a:custGeom>
          <a:solidFill>
            <a:schemeClr val="bg1">
              <a:lumMod val="6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3" name="Freeform: Shape 172">
            <a:extLst>
              <a:ext uri="{FF2B5EF4-FFF2-40B4-BE49-F238E27FC236}">
                <a16:creationId xmlns:a16="http://schemas.microsoft.com/office/drawing/2014/main" id="{678260E5-BE6D-4DEF-8DF8-BE3C89A9F7BC}"/>
              </a:ext>
            </a:extLst>
          </p:cNvPr>
          <p:cNvSpPr/>
          <p:nvPr/>
        </p:nvSpPr>
        <p:spPr>
          <a:xfrm>
            <a:off x="12893571" y="4374644"/>
            <a:ext cx="867064" cy="578045"/>
          </a:xfrm>
          <a:custGeom>
            <a:avLst/>
            <a:gdLst>
              <a:gd name="connsiteX0" fmla="*/ 271283 w 346438"/>
              <a:gd name="connsiteY0" fmla="*/ 157728 h 230958"/>
              <a:gd name="connsiteX1" fmla="*/ 321517 w 346438"/>
              <a:gd name="connsiteY1" fmla="*/ 96909 h 230958"/>
              <a:gd name="connsiteX2" fmla="*/ 201033 w 346438"/>
              <a:gd name="connsiteY2" fmla="*/ 29161 h 230958"/>
              <a:gd name="connsiteX3" fmla="*/ 29161 w 346438"/>
              <a:gd name="connsiteY3" fmla="*/ 128473 h 230958"/>
              <a:gd name="connsiteX4" fmla="*/ 129244 w 346438"/>
              <a:gd name="connsiteY4" fmla="*/ 216623 h 230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438" h="230958">
                <a:moveTo>
                  <a:pt x="271283" y="157728"/>
                </a:moveTo>
                <a:lnTo>
                  <a:pt x="321517" y="96909"/>
                </a:lnTo>
                <a:lnTo>
                  <a:pt x="201033" y="29161"/>
                </a:lnTo>
                <a:lnTo>
                  <a:pt x="29161" y="128473"/>
                </a:lnTo>
                <a:lnTo>
                  <a:pt x="129244" y="216623"/>
                </a:lnTo>
                <a:close/>
              </a:path>
            </a:pathLst>
          </a:custGeom>
          <a:solidFill>
            <a:schemeClr val="tx1">
              <a:lumMod val="75000"/>
              <a:lumOff val="2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4" name="Freeform: Shape 173">
            <a:extLst>
              <a:ext uri="{FF2B5EF4-FFF2-40B4-BE49-F238E27FC236}">
                <a16:creationId xmlns:a16="http://schemas.microsoft.com/office/drawing/2014/main" id="{8D8F700E-2050-410B-94CB-20307FE756B1}"/>
              </a:ext>
            </a:extLst>
          </p:cNvPr>
          <p:cNvSpPr/>
          <p:nvPr/>
        </p:nvSpPr>
        <p:spPr>
          <a:xfrm>
            <a:off x="12893571" y="4623203"/>
            <a:ext cx="433532" cy="3034725"/>
          </a:xfrm>
          <a:custGeom>
            <a:avLst/>
            <a:gdLst>
              <a:gd name="connsiteX0" fmla="*/ 150992 w 173219"/>
              <a:gd name="connsiteY0" fmla="*/ 99796 h 1212533"/>
              <a:gd name="connsiteX1" fmla="*/ 29161 w 173219"/>
              <a:gd name="connsiteY1" fmla="*/ 29161 h 1212533"/>
              <a:gd name="connsiteX2" fmla="*/ 29161 w 173219"/>
              <a:gd name="connsiteY2" fmla="*/ 1120442 h 1212533"/>
              <a:gd name="connsiteX3" fmla="*/ 147528 w 173219"/>
              <a:gd name="connsiteY3" fmla="*/ 1192809 h 1212533"/>
            </a:gdLst>
            <a:ahLst/>
            <a:cxnLst>
              <a:cxn ang="0">
                <a:pos x="connsiteX0" y="connsiteY0"/>
              </a:cxn>
              <a:cxn ang="0">
                <a:pos x="connsiteX1" y="connsiteY1"/>
              </a:cxn>
              <a:cxn ang="0">
                <a:pos x="connsiteX2" y="connsiteY2"/>
              </a:cxn>
              <a:cxn ang="0">
                <a:pos x="connsiteX3" y="connsiteY3"/>
              </a:cxn>
            </a:cxnLst>
            <a:rect l="l" t="t" r="r" b="b"/>
            <a:pathLst>
              <a:path w="173219" h="1212533">
                <a:moveTo>
                  <a:pt x="150992" y="99796"/>
                </a:moveTo>
                <a:lnTo>
                  <a:pt x="29161" y="29161"/>
                </a:lnTo>
                <a:lnTo>
                  <a:pt x="29161" y="1120442"/>
                </a:lnTo>
                <a:lnTo>
                  <a:pt x="147528" y="1192809"/>
                </a:lnTo>
                <a:close/>
              </a:path>
            </a:pathLst>
          </a:custGeom>
          <a:solidFill>
            <a:schemeClr val="bg1">
              <a:lumMod val="6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5" name="Freeform: Shape 174">
            <a:extLst>
              <a:ext uri="{FF2B5EF4-FFF2-40B4-BE49-F238E27FC236}">
                <a16:creationId xmlns:a16="http://schemas.microsoft.com/office/drawing/2014/main" id="{FD20A0F4-3013-4BF8-8469-A5473B83BE64}"/>
              </a:ext>
            </a:extLst>
          </p:cNvPr>
          <p:cNvSpPr/>
          <p:nvPr/>
        </p:nvSpPr>
        <p:spPr>
          <a:xfrm>
            <a:off x="13189821" y="4544204"/>
            <a:ext cx="578045" cy="3131070"/>
          </a:xfrm>
          <a:custGeom>
            <a:avLst/>
            <a:gdLst>
              <a:gd name="connsiteX0" fmla="*/ 203150 w 230958"/>
              <a:gd name="connsiteY0" fmla="*/ 29161 h 1251026"/>
              <a:gd name="connsiteX1" fmla="*/ 32626 w 230958"/>
              <a:gd name="connsiteY1" fmla="*/ 131361 h 1251026"/>
              <a:gd name="connsiteX2" fmla="*/ 29161 w 230958"/>
              <a:gd name="connsiteY2" fmla="*/ 1224373 h 1251026"/>
              <a:gd name="connsiteX3" fmla="*/ 203150 w 230958"/>
              <a:gd name="connsiteY3" fmla="*/ 1123906 h 1251026"/>
            </a:gdLst>
            <a:ahLst/>
            <a:cxnLst>
              <a:cxn ang="0">
                <a:pos x="connsiteX0" y="connsiteY0"/>
              </a:cxn>
              <a:cxn ang="0">
                <a:pos x="connsiteX1" y="connsiteY1"/>
              </a:cxn>
              <a:cxn ang="0">
                <a:pos x="connsiteX2" y="connsiteY2"/>
              </a:cxn>
              <a:cxn ang="0">
                <a:pos x="connsiteX3" y="connsiteY3"/>
              </a:cxn>
            </a:cxnLst>
            <a:rect l="l" t="t" r="r" b="b"/>
            <a:pathLst>
              <a:path w="230958" h="1251026">
                <a:moveTo>
                  <a:pt x="203150" y="29161"/>
                </a:moveTo>
                <a:lnTo>
                  <a:pt x="32626" y="131361"/>
                </a:lnTo>
                <a:lnTo>
                  <a:pt x="29161" y="1224373"/>
                </a:lnTo>
                <a:lnTo>
                  <a:pt x="203150" y="1123906"/>
                </a:lnTo>
                <a:close/>
              </a:path>
            </a:pathLst>
          </a:custGeom>
          <a:solidFill>
            <a:schemeClr val="tx1">
              <a:lumMod val="50000"/>
              <a:lumOff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6" name="Freeform: Shape 175">
            <a:extLst>
              <a:ext uri="{FF2B5EF4-FFF2-40B4-BE49-F238E27FC236}">
                <a16:creationId xmlns:a16="http://schemas.microsoft.com/office/drawing/2014/main" id="{87D42CA1-52FB-40DD-A53A-6113A7DF7D72}"/>
              </a:ext>
            </a:extLst>
          </p:cNvPr>
          <p:cNvSpPr/>
          <p:nvPr/>
        </p:nvSpPr>
        <p:spPr>
          <a:xfrm>
            <a:off x="9958075" y="9326989"/>
            <a:ext cx="3179238" cy="2023154"/>
          </a:xfrm>
          <a:custGeom>
            <a:avLst/>
            <a:gdLst>
              <a:gd name="connsiteX0" fmla="*/ 1259402 w 1270273"/>
              <a:gd name="connsiteY0" fmla="*/ 395054 h 808355"/>
              <a:gd name="connsiteX1" fmla="*/ 1259594 w 1270273"/>
              <a:gd name="connsiteY1" fmla="*/ 313256 h 808355"/>
              <a:gd name="connsiteX2" fmla="*/ 1233034 w 1270273"/>
              <a:gd name="connsiteY2" fmla="*/ 325189 h 808355"/>
              <a:gd name="connsiteX3" fmla="*/ 748021 w 1270273"/>
              <a:gd name="connsiteY3" fmla="*/ 41880 h 808355"/>
              <a:gd name="connsiteX4" fmla="*/ 623688 w 1270273"/>
              <a:gd name="connsiteY4" fmla="*/ 46692 h 808355"/>
              <a:gd name="connsiteX5" fmla="*/ 74776 w 1270273"/>
              <a:gd name="connsiteY5" fmla="*/ 365607 h 808355"/>
              <a:gd name="connsiteX6" fmla="*/ 29161 w 1270273"/>
              <a:gd name="connsiteY6" fmla="*/ 365607 h 808355"/>
              <a:gd name="connsiteX7" fmla="*/ 29161 w 1270273"/>
              <a:gd name="connsiteY7" fmla="*/ 446635 h 808355"/>
              <a:gd name="connsiteX8" fmla="*/ 29354 w 1270273"/>
              <a:gd name="connsiteY8" fmla="*/ 446443 h 808355"/>
              <a:gd name="connsiteX9" fmla="*/ 50717 w 1270273"/>
              <a:gd name="connsiteY9" fmla="*/ 480509 h 808355"/>
              <a:gd name="connsiteX10" fmla="*/ 540735 w 1270273"/>
              <a:gd name="connsiteY10" fmla="*/ 766898 h 808355"/>
              <a:gd name="connsiteX11" fmla="*/ 665068 w 1270273"/>
              <a:gd name="connsiteY11" fmla="*/ 762086 h 808355"/>
              <a:gd name="connsiteX12" fmla="*/ 1229185 w 1270273"/>
              <a:gd name="connsiteY12" fmla="*/ 434317 h 808355"/>
              <a:gd name="connsiteX13" fmla="*/ 1259402 w 1270273"/>
              <a:gd name="connsiteY13" fmla="*/ 395054 h 808355"/>
              <a:gd name="connsiteX14" fmla="*/ 1259402 w 1270273"/>
              <a:gd name="connsiteY14" fmla="*/ 395054 h 8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0273" h="808355">
                <a:moveTo>
                  <a:pt x="1259402" y="395054"/>
                </a:moveTo>
                <a:lnTo>
                  <a:pt x="1259594" y="313256"/>
                </a:lnTo>
                <a:lnTo>
                  <a:pt x="1233034" y="325189"/>
                </a:lnTo>
                <a:lnTo>
                  <a:pt x="748021" y="41880"/>
                </a:lnTo>
                <a:cubicBezTo>
                  <a:pt x="716071" y="23211"/>
                  <a:pt x="660448" y="25328"/>
                  <a:pt x="623688" y="46692"/>
                </a:cubicBezTo>
                <a:lnTo>
                  <a:pt x="74776" y="365607"/>
                </a:lnTo>
                <a:lnTo>
                  <a:pt x="29161" y="365607"/>
                </a:lnTo>
                <a:lnTo>
                  <a:pt x="29161" y="446635"/>
                </a:lnTo>
                <a:lnTo>
                  <a:pt x="29354" y="446443"/>
                </a:lnTo>
                <a:cubicBezTo>
                  <a:pt x="28391" y="459146"/>
                  <a:pt x="35320" y="471463"/>
                  <a:pt x="50717" y="480509"/>
                </a:cubicBezTo>
                <a:lnTo>
                  <a:pt x="540735" y="766898"/>
                </a:lnTo>
                <a:cubicBezTo>
                  <a:pt x="572684" y="785567"/>
                  <a:pt x="628307" y="783450"/>
                  <a:pt x="665068" y="762086"/>
                </a:cubicBezTo>
                <a:lnTo>
                  <a:pt x="1229185" y="434317"/>
                </a:lnTo>
                <a:cubicBezTo>
                  <a:pt x="1248431" y="422962"/>
                  <a:pt x="1258439" y="408720"/>
                  <a:pt x="1259402" y="395054"/>
                </a:cubicBezTo>
                <a:lnTo>
                  <a:pt x="1259402" y="395054"/>
                </a:lnTo>
                <a:close/>
              </a:path>
            </a:pathLst>
          </a:custGeom>
          <a:solidFill>
            <a:srgbClr val="525696"/>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7" name="Freeform: Shape 176">
            <a:extLst>
              <a:ext uri="{FF2B5EF4-FFF2-40B4-BE49-F238E27FC236}">
                <a16:creationId xmlns:a16="http://schemas.microsoft.com/office/drawing/2014/main" id="{977CD28F-CF85-4E92-96CB-70513D1FB581}"/>
              </a:ext>
            </a:extLst>
          </p:cNvPr>
          <p:cNvSpPr/>
          <p:nvPr/>
        </p:nvSpPr>
        <p:spPr>
          <a:xfrm>
            <a:off x="9958075" y="9326989"/>
            <a:ext cx="3179238" cy="2023154"/>
          </a:xfrm>
          <a:custGeom>
            <a:avLst/>
            <a:gdLst>
              <a:gd name="connsiteX0" fmla="*/ 1259402 w 1270273"/>
              <a:gd name="connsiteY0" fmla="*/ 395054 h 808355"/>
              <a:gd name="connsiteX1" fmla="*/ 1259594 w 1270273"/>
              <a:gd name="connsiteY1" fmla="*/ 313256 h 808355"/>
              <a:gd name="connsiteX2" fmla="*/ 1233034 w 1270273"/>
              <a:gd name="connsiteY2" fmla="*/ 325189 h 808355"/>
              <a:gd name="connsiteX3" fmla="*/ 748021 w 1270273"/>
              <a:gd name="connsiteY3" fmla="*/ 41880 h 808355"/>
              <a:gd name="connsiteX4" fmla="*/ 623688 w 1270273"/>
              <a:gd name="connsiteY4" fmla="*/ 46692 h 808355"/>
              <a:gd name="connsiteX5" fmla="*/ 74776 w 1270273"/>
              <a:gd name="connsiteY5" fmla="*/ 365607 h 808355"/>
              <a:gd name="connsiteX6" fmla="*/ 29161 w 1270273"/>
              <a:gd name="connsiteY6" fmla="*/ 365607 h 808355"/>
              <a:gd name="connsiteX7" fmla="*/ 29161 w 1270273"/>
              <a:gd name="connsiteY7" fmla="*/ 446635 h 808355"/>
              <a:gd name="connsiteX8" fmla="*/ 29354 w 1270273"/>
              <a:gd name="connsiteY8" fmla="*/ 446443 h 808355"/>
              <a:gd name="connsiteX9" fmla="*/ 50717 w 1270273"/>
              <a:gd name="connsiteY9" fmla="*/ 480509 h 808355"/>
              <a:gd name="connsiteX10" fmla="*/ 540735 w 1270273"/>
              <a:gd name="connsiteY10" fmla="*/ 766898 h 808355"/>
              <a:gd name="connsiteX11" fmla="*/ 665068 w 1270273"/>
              <a:gd name="connsiteY11" fmla="*/ 762086 h 808355"/>
              <a:gd name="connsiteX12" fmla="*/ 1229185 w 1270273"/>
              <a:gd name="connsiteY12" fmla="*/ 434317 h 808355"/>
              <a:gd name="connsiteX13" fmla="*/ 1259402 w 1270273"/>
              <a:gd name="connsiteY13" fmla="*/ 395054 h 808355"/>
              <a:gd name="connsiteX14" fmla="*/ 1259402 w 1270273"/>
              <a:gd name="connsiteY14" fmla="*/ 395054 h 8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0273" h="808355">
                <a:moveTo>
                  <a:pt x="1259402" y="395054"/>
                </a:moveTo>
                <a:lnTo>
                  <a:pt x="1259594" y="313256"/>
                </a:lnTo>
                <a:lnTo>
                  <a:pt x="1233034" y="325189"/>
                </a:lnTo>
                <a:lnTo>
                  <a:pt x="748021" y="41880"/>
                </a:lnTo>
                <a:cubicBezTo>
                  <a:pt x="716071" y="23211"/>
                  <a:pt x="660448" y="25328"/>
                  <a:pt x="623688" y="46692"/>
                </a:cubicBezTo>
                <a:lnTo>
                  <a:pt x="74776" y="365607"/>
                </a:lnTo>
                <a:lnTo>
                  <a:pt x="29161" y="365607"/>
                </a:lnTo>
                <a:lnTo>
                  <a:pt x="29161" y="446635"/>
                </a:lnTo>
                <a:lnTo>
                  <a:pt x="29354" y="446443"/>
                </a:lnTo>
                <a:cubicBezTo>
                  <a:pt x="28391" y="459146"/>
                  <a:pt x="35320" y="471463"/>
                  <a:pt x="50717" y="480509"/>
                </a:cubicBezTo>
                <a:lnTo>
                  <a:pt x="540735" y="766898"/>
                </a:lnTo>
                <a:cubicBezTo>
                  <a:pt x="572684" y="785567"/>
                  <a:pt x="628307" y="783450"/>
                  <a:pt x="665068" y="762086"/>
                </a:cubicBezTo>
                <a:lnTo>
                  <a:pt x="1229185" y="434317"/>
                </a:lnTo>
                <a:cubicBezTo>
                  <a:pt x="1248431" y="422962"/>
                  <a:pt x="1258439" y="408720"/>
                  <a:pt x="1259402" y="395054"/>
                </a:cubicBezTo>
                <a:lnTo>
                  <a:pt x="1259402" y="395054"/>
                </a:lnTo>
                <a:close/>
              </a:path>
            </a:pathLst>
          </a:custGeom>
          <a:solidFill>
            <a:schemeClr val="accent2">
              <a:lumMod val="7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8" name="Freeform: Shape 177">
            <a:extLst>
              <a:ext uri="{FF2B5EF4-FFF2-40B4-BE49-F238E27FC236}">
                <a16:creationId xmlns:a16="http://schemas.microsoft.com/office/drawing/2014/main" id="{BEE035D8-8189-4D69-AC5B-69CA6D3C2C69}"/>
              </a:ext>
            </a:extLst>
          </p:cNvPr>
          <p:cNvSpPr/>
          <p:nvPr/>
        </p:nvSpPr>
        <p:spPr>
          <a:xfrm>
            <a:off x="9994699" y="9252575"/>
            <a:ext cx="3131070" cy="1830470"/>
          </a:xfrm>
          <a:custGeom>
            <a:avLst/>
            <a:gdLst>
              <a:gd name="connsiteX0" fmla="*/ 1214551 w 1251026"/>
              <a:gd name="connsiteY0" fmla="*/ 386103 h 731369"/>
              <a:gd name="connsiteX1" fmla="*/ 650435 w 1251026"/>
              <a:gd name="connsiteY1" fmla="*/ 713871 h 731369"/>
              <a:gd name="connsiteX2" fmla="*/ 526101 w 1251026"/>
              <a:gd name="connsiteY2" fmla="*/ 718683 h 731369"/>
              <a:gd name="connsiteX3" fmla="*/ 36084 w 1251026"/>
              <a:gd name="connsiteY3" fmla="*/ 432294 h 731369"/>
              <a:gd name="connsiteX4" fmla="*/ 44745 w 1251026"/>
              <a:gd name="connsiteY4" fmla="*/ 359734 h 731369"/>
              <a:gd name="connsiteX5" fmla="*/ 608862 w 1251026"/>
              <a:gd name="connsiteY5" fmla="*/ 31965 h 731369"/>
              <a:gd name="connsiteX6" fmla="*/ 733195 w 1251026"/>
              <a:gd name="connsiteY6" fmla="*/ 27154 h 731369"/>
              <a:gd name="connsiteX7" fmla="*/ 1223212 w 1251026"/>
              <a:gd name="connsiteY7" fmla="*/ 313543 h 731369"/>
              <a:gd name="connsiteX8" fmla="*/ 1214551 w 1251026"/>
              <a:gd name="connsiteY8" fmla="*/ 386103 h 73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26" h="731369">
                <a:moveTo>
                  <a:pt x="1214551" y="386103"/>
                </a:moveTo>
                <a:lnTo>
                  <a:pt x="650435" y="713871"/>
                </a:lnTo>
                <a:cubicBezTo>
                  <a:pt x="613674" y="735235"/>
                  <a:pt x="558051" y="737352"/>
                  <a:pt x="526101" y="718683"/>
                </a:cubicBezTo>
                <a:lnTo>
                  <a:pt x="36084" y="432294"/>
                </a:lnTo>
                <a:cubicBezTo>
                  <a:pt x="4135" y="413625"/>
                  <a:pt x="7984" y="381098"/>
                  <a:pt x="44745" y="359734"/>
                </a:cubicBezTo>
                <a:lnTo>
                  <a:pt x="608862" y="31965"/>
                </a:lnTo>
                <a:cubicBezTo>
                  <a:pt x="645623" y="10602"/>
                  <a:pt x="701245" y="8484"/>
                  <a:pt x="733195" y="27154"/>
                </a:cubicBezTo>
                <a:lnTo>
                  <a:pt x="1223212" y="313543"/>
                </a:lnTo>
                <a:cubicBezTo>
                  <a:pt x="1255161" y="332404"/>
                  <a:pt x="1251312" y="364739"/>
                  <a:pt x="1214551" y="386103"/>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9" name="Freeform: Shape 178">
            <a:extLst>
              <a:ext uri="{FF2B5EF4-FFF2-40B4-BE49-F238E27FC236}">
                <a16:creationId xmlns:a16="http://schemas.microsoft.com/office/drawing/2014/main" id="{20297F16-FE70-4204-A014-C698F5BBA129}"/>
              </a:ext>
            </a:extLst>
          </p:cNvPr>
          <p:cNvSpPr/>
          <p:nvPr/>
        </p:nvSpPr>
        <p:spPr>
          <a:xfrm>
            <a:off x="19439199" y="10620614"/>
            <a:ext cx="3131070" cy="1926812"/>
          </a:xfrm>
          <a:custGeom>
            <a:avLst/>
            <a:gdLst>
              <a:gd name="connsiteX0" fmla="*/ 1244676 w 1251026"/>
              <a:gd name="connsiteY0" fmla="*/ 380328 h 769862"/>
              <a:gd name="connsiteX1" fmla="*/ 1244868 w 1251026"/>
              <a:gd name="connsiteY1" fmla="*/ 298530 h 769862"/>
              <a:gd name="connsiteX2" fmla="*/ 1218308 w 1251026"/>
              <a:gd name="connsiteY2" fmla="*/ 310463 h 769862"/>
              <a:gd name="connsiteX3" fmla="*/ 733294 w 1251026"/>
              <a:gd name="connsiteY3" fmla="*/ 27154 h 769862"/>
              <a:gd name="connsiteX4" fmla="*/ 608962 w 1251026"/>
              <a:gd name="connsiteY4" fmla="*/ 31965 h 769862"/>
              <a:gd name="connsiteX5" fmla="*/ 60049 w 1251026"/>
              <a:gd name="connsiteY5" fmla="*/ 350881 h 769862"/>
              <a:gd name="connsiteX6" fmla="*/ 14435 w 1251026"/>
              <a:gd name="connsiteY6" fmla="*/ 350881 h 769862"/>
              <a:gd name="connsiteX7" fmla="*/ 14435 w 1251026"/>
              <a:gd name="connsiteY7" fmla="*/ 431716 h 769862"/>
              <a:gd name="connsiteX8" fmla="*/ 14628 w 1251026"/>
              <a:gd name="connsiteY8" fmla="*/ 431524 h 769862"/>
              <a:gd name="connsiteX9" fmla="*/ 35991 w 1251026"/>
              <a:gd name="connsiteY9" fmla="*/ 465591 h 769862"/>
              <a:gd name="connsiteX10" fmla="*/ 526009 w 1251026"/>
              <a:gd name="connsiteY10" fmla="*/ 751980 h 769862"/>
              <a:gd name="connsiteX11" fmla="*/ 650342 w 1251026"/>
              <a:gd name="connsiteY11" fmla="*/ 747168 h 769862"/>
              <a:gd name="connsiteX12" fmla="*/ 1214458 w 1251026"/>
              <a:gd name="connsiteY12" fmla="*/ 419398 h 769862"/>
              <a:gd name="connsiteX13" fmla="*/ 1244676 w 1251026"/>
              <a:gd name="connsiteY13" fmla="*/ 380328 h 769862"/>
              <a:gd name="connsiteX14" fmla="*/ 1244676 w 1251026"/>
              <a:gd name="connsiteY14" fmla="*/ 380328 h 7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1026" h="769862">
                <a:moveTo>
                  <a:pt x="1244676" y="380328"/>
                </a:moveTo>
                <a:lnTo>
                  <a:pt x="1244868" y="298530"/>
                </a:lnTo>
                <a:lnTo>
                  <a:pt x="1218308" y="310463"/>
                </a:lnTo>
                <a:lnTo>
                  <a:pt x="733294" y="27154"/>
                </a:lnTo>
                <a:cubicBezTo>
                  <a:pt x="701345" y="8485"/>
                  <a:pt x="645723" y="10601"/>
                  <a:pt x="608962" y="31965"/>
                </a:cubicBezTo>
                <a:lnTo>
                  <a:pt x="60049" y="350881"/>
                </a:lnTo>
                <a:lnTo>
                  <a:pt x="14435" y="350881"/>
                </a:lnTo>
                <a:lnTo>
                  <a:pt x="14435" y="431716"/>
                </a:lnTo>
                <a:lnTo>
                  <a:pt x="14628" y="431524"/>
                </a:lnTo>
                <a:cubicBezTo>
                  <a:pt x="13665" y="444227"/>
                  <a:pt x="20594" y="456544"/>
                  <a:pt x="35991" y="465591"/>
                </a:cubicBezTo>
                <a:lnTo>
                  <a:pt x="526009" y="751980"/>
                </a:lnTo>
                <a:cubicBezTo>
                  <a:pt x="557958" y="770648"/>
                  <a:pt x="613581" y="768531"/>
                  <a:pt x="650342" y="747168"/>
                </a:cubicBezTo>
                <a:lnTo>
                  <a:pt x="1214458" y="419398"/>
                </a:lnTo>
                <a:cubicBezTo>
                  <a:pt x="1233512" y="408043"/>
                  <a:pt x="1243521" y="393993"/>
                  <a:pt x="1244676" y="380328"/>
                </a:cubicBezTo>
                <a:lnTo>
                  <a:pt x="1244676" y="380328"/>
                </a:lnTo>
                <a:close/>
              </a:path>
            </a:pathLst>
          </a:custGeom>
          <a:solidFill>
            <a:schemeClr val="accent5">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0" name="Freeform: Shape 179">
            <a:extLst>
              <a:ext uri="{FF2B5EF4-FFF2-40B4-BE49-F238E27FC236}">
                <a16:creationId xmlns:a16="http://schemas.microsoft.com/office/drawing/2014/main" id="{DCB4EBC3-074E-4258-B818-76CAF9859342}"/>
              </a:ext>
            </a:extLst>
          </p:cNvPr>
          <p:cNvSpPr/>
          <p:nvPr/>
        </p:nvSpPr>
        <p:spPr>
          <a:xfrm>
            <a:off x="19438967" y="10509337"/>
            <a:ext cx="3131070" cy="1830470"/>
          </a:xfrm>
          <a:custGeom>
            <a:avLst/>
            <a:gdLst>
              <a:gd name="connsiteX0" fmla="*/ 1214551 w 1251026"/>
              <a:gd name="connsiteY0" fmla="*/ 386102 h 731369"/>
              <a:gd name="connsiteX1" fmla="*/ 650435 w 1251026"/>
              <a:gd name="connsiteY1" fmla="*/ 713871 h 731369"/>
              <a:gd name="connsiteX2" fmla="*/ 526102 w 1251026"/>
              <a:gd name="connsiteY2" fmla="*/ 718682 h 731369"/>
              <a:gd name="connsiteX3" fmla="*/ 36084 w 1251026"/>
              <a:gd name="connsiteY3" fmla="*/ 432294 h 731369"/>
              <a:gd name="connsiteX4" fmla="*/ 44745 w 1251026"/>
              <a:gd name="connsiteY4" fmla="*/ 359734 h 731369"/>
              <a:gd name="connsiteX5" fmla="*/ 608862 w 1251026"/>
              <a:gd name="connsiteY5" fmla="*/ 31965 h 731369"/>
              <a:gd name="connsiteX6" fmla="*/ 733195 w 1251026"/>
              <a:gd name="connsiteY6" fmla="*/ 27154 h 731369"/>
              <a:gd name="connsiteX7" fmla="*/ 1223213 w 1251026"/>
              <a:gd name="connsiteY7" fmla="*/ 313542 h 731369"/>
              <a:gd name="connsiteX8" fmla="*/ 1214551 w 1251026"/>
              <a:gd name="connsiteY8" fmla="*/ 386102 h 73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26" h="731369">
                <a:moveTo>
                  <a:pt x="1214551" y="386102"/>
                </a:moveTo>
                <a:lnTo>
                  <a:pt x="650435" y="713871"/>
                </a:lnTo>
                <a:cubicBezTo>
                  <a:pt x="613674" y="735235"/>
                  <a:pt x="558051" y="737352"/>
                  <a:pt x="526102" y="718682"/>
                </a:cubicBezTo>
                <a:lnTo>
                  <a:pt x="36084" y="432294"/>
                </a:lnTo>
                <a:cubicBezTo>
                  <a:pt x="4135" y="413625"/>
                  <a:pt x="7984" y="381098"/>
                  <a:pt x="44745" y="359734"/>
                </a:cubicBezTo>
                <a:lnTo>
                  <a:pt x="608862" y="31965"/>
                </a:lnTo>
                <a:cubicBezTo>
                  <a:pt x="645623" y="10601"/>
                  <a:pt x="701245" y="8485"/>
                  <a:pt x="733195" y="27154"/>
                </a:cubicBezTo>
                <a:lnTo>
                  <a:pt x="1223213" y="313542"/>
                </a:lnTo>
                <a:cubicBezTo>
                  <a:pt x="1255161" y="332211"/>
                  <a:pt x="1251312" y="364738"/>
                  <a:pt x="1214551" y="386102"/>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1" name="Freeform: Shape 180">
            <a:extLst>
              <a:ext uri="{FF2B5EF4-FFF2-40B4-BE49-F238E27FC236}">
                <a16:creationId xmlns:a16="http://schemas.microsoft.com/office/drawing/2014/main" id="{07DF04E9-F9FE-42EA-A389-5572E21AC7DE}"/>
              </a:ext>
            </a:extLst>
          </p:cNvPr>
          <p:cNvSpPr/>
          <p:nvPr/>
        </p:nvSpPr>
        <p:spPr>
          <a:xfrm>
            <a:off x="11127155" y="10034148"/>
            <a:ext cx="192681" cy="144512"/>
          </a:xfrm>
          <a:custGeom>
            <a:avLst/>
            <a:gdLst>
              <a:gd name="connsiteX0" fmla="*/ 21468 w 76986"/>
              <a:gd name="connsiteY0" fmla="*/ 34175 h 57739"/>
              <a:gd name="connsiteX1" fmla="*/ 73241 w 76986"/>
              <a:gd name="connsiteY1" fmla="*/ 39756 h 57739"/>
              <a:gd name="connsiteX2" fmla="*/ 77091 w 76986"/>
              <a:gd name="connsiteY2" fmla="*/ 38024 h 57739"/>
              <a:gd name="connsiteX3" fmla="*/ 48028 w 76986"/>
              <a:gd name="connsiteY3" fmla="*/ 19355 h 57739"/>
              <a:gd name="connsiteX4" fmla="*/ 19351 w 76986"/>
              <a:gd name="connsiteY4" fmla="*/ 16852 h 57739"/>
              <a:gd name="connsiteX5" fmla="*/ 21468 w 76986"/>
              <a:gd name="connsiteY5" fmla="*/ 34175 h 5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86" h="57739">
                <a:moveTo>
                  <a:pt x="21468" y="34175"/>
                </a:moveTo>
                <a:cubicBezTo>
                  <a:pt x="36480" y="43798"/>
                  <a:pt x="59191" y="46300"/>
                  <a:pt x="73241" y="39756"/>
                </a:cubicBezTo>
                <a:lnTo>
                  <a:pt x="77091" y="38024"/>
                </a:lnTo>
                <a:lnTo>
                  <a:pt x="48028" y="19355"/>
                </a:lnTo>
                <a:cubicBezTo>
                  <a:pt x="39560" y="13966"/>
                  <a:pt x="26665" y="12811"/>
                  <a:pt x="19351" y="16852"/>
                </a:cubicBezTo>
                <a:cubicBezTo>
                  <a:pt x="12037" y="21087"/>
                  <a:pt x="12999" y="28786"/>
                  <a:pt x="21468" y="34175"/>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2" name="Freeform: Shape 181">
            <a:extLst>
              <a:ext uri="{FF2B5EF4-FFF2-40B4-BE49-F238E27FC236}">
                <a16:creationId xmlns:a16="http://schemas.microsoft.com/office/drawing/2014/main" id="{967B52FE-3EC0-4877-B953-FB7781240188}"/>
              </a:ext>
            </a:extLst>
          </p:cNvPr>
          <p:cNvSpPr/>
          <p:nvPr/>
        </p:nvSpPr>
        <p:spPr>
          <a:xfrm>
            <a:off x="11396472" y="10183746"/>
            <a:ext cx="144512" cy="144512"/>
          </a:xfrm>
          <a:custGeom>
            <a:avLst/>
            <a:gdLst>
              <a:gd name="connsiteX0" fmla="*/ 27415 w 57739"/>
              <a:gd name="connsiteY0" fmla="*/ 47924 h 57739"/>
              <a:gd name="connsiteX1" fmla="*/ 56093 w 57739"/>
              <a:gd name="connsiteY1" fmla="*/ 50426 h 57739"/>
              <a:gd name="connsiteX2" fmla="*/ 54168 w 57739"/>
              <a:gd name="connsiteY2" fmla="*/ 33104 h 57739"/>
              <a:gd name="connsiteX3" fmla="*/ 25106 w 57739"/>
              <a:gd name="connsiteY3" fmla="*/ 14435 h 57739"/>
              <a:gd name="connsiteX4" fmla="*/ 21834 w 57739"/>
              <a:gd name="connsiteY4" fmla="*/ 16552 h 57739"/>
              <a:gd name="connsiteX5" fmla="*/ 27415 w 57739"/>
              <a:gd name="connsiteY5" fmla="*/ 47924 h 5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39" h="57739">
                <a:moveTo>
                  <a:pt x="27415" y="47924"/>
                </a:moveTo>
                <a:cubicBezTo>
                  <a:pt x="35884" y="53313"/>
                  <a:pt x="48779" y="54468"/>
                  <a:pt x="56093" y="50426"/>
                </a:cubicBezTo>
                <a:cubicBezTo>
                  <a:pt x="63407" y="46384"/>
                  <a:pt x="62637" y="38493"/>
                  <a:pt x="54168" y="33104"/>
                </a:cubicBezTo>
                <a:lnTo>
                  <a:pt x="25106" y="14435"/>
                </a:lnTo>
                <a:lnTo>
                  <a:pt x="21834" y="16552"/>
                </a:lnTo>
                <a:cubicBezTo>
                  <a:pt x="10094" y="24443"/>
                  <a:pt x="12596" y="38300"/>
                  <a:pt x="27415" y="4792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3" name="Freeform: Shape 182">
            <a:extLst>
              <a:ext uri="{FF2B5EF4-FFF2-40B4-BE49-F238E27FC236}">
                <a16:creationId xmlns:a16="http://schemas.microsoft.com/office/drawing/2014/main" id="{38A57F9C-F676-41E4-8E1B-A70FF4D570B5}"/>
              </a:ext>
            </a:extLst>
          </p:cNvPr>
          <p:cNvSpPr/>
          <p:nvPr/>
        </p:nvSpPr>
        <p:spPr>
          <a:xfrm>
            <a:off x="10840567" y="9839328"/>
            <a:ext cx="1059745" cy="674384"/>
          </a:xfrm>
          <a:custGeom>
            <a:avLst/>
            <a:gdLst>
              <a:gd name="connsiteX0" fmla="*/ 89013 w 423424"/>
              <a:gd name="connsiteY0" fmla="*/ 219411 h 269451"/>
              <a:gd name="connsiteX1" fmla="*/ 325746 w 423424"/>
              <a:gd name="connsiteY1" fmla="*/ 241544 h 269451"/>
              <a:gd name="connsiteX2" fmla="*/ 383293 w 423424"/>
              <a:gd name="connsiteY2" fmla="*/ 157821 h 269451"/>
              <a:gd name="connsiteX3" fmla="*/ 424673 w 423424"/>
              <a:gd name="connsiteY3" fmla="*/ 87957 h 269451"/>
              <a:gd name="connsiteX4" fmla="*/ 310926 w 423424"/>
              <a:gd name="connsiteY4" fmla="*/ 14435 h 269451"/>
              <a:gd name="connsiteX5" fmla="*/ 188903 w 423424"/>
              <a:gd name="connsiteY5" fmla="*/ 33874 h 269451"/>
              <a:gd name="connsiteX6" fmla="*/ 59951 w 423424"/>
              <a:gd name="connsiteY6" fmla="*/ 55045 h 269451"/>
              <a:gd name="connsiteX7" fmla="*/ 89013 w 423424"/>
              <a:gd name="connsiteY7" fmla="*/ 219411 h 269451"/>
              <a:gd name="connsiteX8" fmla="*/ 169464 w 423424"/>
              <a:gd name="connsiteY8" fmla="*/ 93346 h 269451"/>
              <a:gd name="connsiteX9" fmla="*/ 199103 w 423424"/>
              <a:gd name="connsiteY9" fmla="*/ 112400 h 269451"/>
              <a:gd name="connsiteX10" fmla="*/ 348650 w 423424"/>
              <a:gd name="connsiteY10" fmla="*/ 43882 h 269451"/>
              <a:gd name="connsiteX11" fmla="*/ 355963 w 423424"/>
              <a:gd name="connsiteY11" fmla="*/ 49271 h 269451"/>
              <a:gd name="connsiteX12" fmla="*/ 206995 w 423424"/>
              <a:gd name="connsiteY12" fmla="*/ 117596 h 269451"/>
              <a:gd name="connsiteX13" fmla="*/ 221814 w 423424"/>
              <a:gd name="connsiteY13" fmla="*/ 127220 h 269451"/>
              <a:gd name="connsiteX14" fmla="*/ 230668 w 423424"/>
              <a:gd name="connsiteY14" fmla="*/ 132994 h 269451"/>
              <a:gd name="connsiteX15" fmla="*/ 245488 w 423424"/>
              <a:gd name="connsiteY15" fmla="*/ 142617 h 269451"/>
              <a:gd name="connsiteX16" fmla="*/ 370013 w 423424"/>
              <a:gd name="connsiteY16" fmla="*/ 58510 h 269451"/>
              <a:gd name="connsiteX17" fmla="*/ 378482 w 423424"/>
              <a:gd name="connsiteY17" fmla="*/ 63321 h 269451"/>
              <a:gd name="connsiteX18" fmla="*/ 253379 w 423424"/>
              <a:gd name="connsiteY18" fmla="*/ 147621 h 269451"/>
              <a:gd name="connsiteX19" fmla="*/ 283019 w 423424"/>
              <a:gd name="connsiteY19" fmla="*/ 166675 h 269451"/>
              <a:gd name="connsiteX20" fmla="*/ 286098 w 423424"/>
              <a:gd name="connsiteY20" fmla="*/ 193043 h 269451"/>
              <a:gd name="connsiteX21" fmla="*/ 242601 w 423424"/>
              <a:gd name="connsiteY21" fmla="*/ 189386 h 269451"/>
              <a:gd name="connsiteX22" fmla="*/ 235480 w 423424"/>
              <a:gd name="connsiteY22" fmla="*/ 149353 h 269451"/>
              <a:gd name="connsiteX23" fmla="*/ 239137 w 423424"/>
              <a:gd name="connsiteY23" fmla="*/ 146851 h 269451"/>
              <a:gd name="connsiteX24" fmla="*/ 223739 w 423424"/>
              <a:gd name="connsiteY24" fmla="*/ 136843 h 269451"/>
              <a:gd name="connsiteX25" fmla="*/ 214886 w 423424"/>
              <a:gd name="connsiteY25" fmla="*/ 131069 h 269451"/>
              <a:gd name="connsiteX26" fmla="*/ 199489 w 423424"/>
              <a:gd name="connsiteY26" fmla="*/ 121061 h 269451"/>
              <a:gd name="connsiteX27" fmla="*/ 195062 w 423424"/>
              <a:gd name="connsiteY27" fmla="*/ 123178 h 269451"/>
              <a:gd name="connsiteX28" fmla="*/ 129046 w 423424"/>
              <a:gd name="connsiteY28" fmla="*/ 116057 h 269451"/>
              <a:gd name="connsiteX29" fmla="*/ 125967 w 423424"/>
              <a:gd name="connsiteY29" fmla="*/ 89689 h 269451"/>
              <a:gd name="connsiteX30" fmla="*/ 169464 w 423424"/>
              <a:gd name="connsiteY30" fmla="*/ 93346 h 26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3424" h="269451">
                <a:moveTo>
                  <a:pt x="89013" y="219411"/>
                </a:moveTo>
                <a:cubicBezTo>
                  <a:pt x="160226" y="260213"/>
                  <a:pt x="260885" y="269644"/>
                  <a:pt x="325746" y="241544"/>
                </a:cubicBezTo>
                <a:cubicBezTo>
                  <a:pt x="370013" y="222298"/>
                  <a:pt x="388682" y="190926"/>
                  <a:pt x="383293" y="157821"/>
                </a:cubicBezTo>
                <a:cubicBezTo>
                  <a:pt x="378866" y="129914"/>
                  <a:pt x="394456" y="104701"/>
                  <a:pt x="424673" y="87957"/>
                </a:cubicBezTo>
                <a:lnTo>
                  <a:pt x="310926" y="14435"/>
                </a:lnTo>
                <a:cubicBezTo>
                  <a:pt x="279939" y="31564"/>
                  <a:pt x="235864" y="38300"/>
                  <a:pt x="188903" y="33874"/>
                </a:cubicBezTo>
                <a:cubicBezTo>
                  <a:pt x="140979" y="29447"/>
                  <a:pt x="94017" y="36184"/>
                  <a:pt x="59951" y="55045"/>
                </a:cubicBezTo>
                <a:cubicBezTo>
                  <a:pt x="-10299" y="94115"/>
                  <a:pt x="1826" y="169562"/>
                  <a:pt x="89013" y="219411"/>
                </a:cubicBezTo>
                <a:close/>
                <a:moveTo>
                  <a:pt x="169464" y="93346"/>
                </a:moveTo>
                <a:lnTo>
                  <a:pt x="199103" y="112400"/>
                </a:lnTo>
                <a:lnTo>
                  <a:pt x="348650" y="43882"/>
                </a:lnTo>
                <a:lnTo>
                  <a:pt x="355963" y="49271"/>
                </a:lnTo>
                <a:lnTo>
                  <a:pt x="206995" y="117596"/>
                </a:lnTo>
                <a:lnTo>
                  <a:pt x="221814" y="127220"/>
                </a:lnTo>
                <a:lnTo>
                  <a:pt x="230668" y="132994"/>
                </a:lnTo>
                <a:lnTo>
                  <a:pt x="245488" y="142617"/>
                </a:lnTo>
                <a:lnTo>
                  <a:pt x="370013" y="58510"/>
                </a:lnTo>
                <a:lnTo>
                  <a:pt x="378482" y="63321"/>
                </a:lnTo>
                <a:lnTo>
                  <a:pt x="253379" y="147621"/>
                </a:lnTo>
                <a:lnTo>
                  <a:pt x="283019" y="166675"/>
                </a:lnTo>
                <a:cubicBezTo>
                  <a:pt x="295914" y="174951"/>
                  <a:pt x="297261" y="186691"/>
                  <a:pt x="286098" y="193043"/>
                </a:cubicBezTo>
                <a:cubicBezTo>
                  <a:pt x="274935" y="199202"/>
                  <a:pt x="255496" y="197662"/>
                  <a:pt x="242601" y="189386"/>
                </a:cubicBezTo>
                <a:cubicBezTo>
                  <a:pt x="223547" y="177068"/>
                  <a:pt x="220467" y="159554"/>
                  <a:pt x="235480" y="149353"/>
                </a:cubicBezTo>
                <a:lnTo>
                  <a:pt x="239137" y="146851"/>
                </a:lnTo>
                <a:lnTo>
                  <a:pt x="223739" y="136843"/>
                </a:lnTo>
                <a:lnTo>
                  <a:pt x="214886" y="131069"/>
                </a:lnTo>
                <a:lnTo>
                  <a:pt x="199489" y="121061"/>
                </a:lnTo>
                <a:lnTo>
                  <a:pt x="195062" y="123178"/>
                </a:lnTo>
                <a:cubicBezTo>
                  <a:pt x="177163" y="131454"/>
                  <a:pt x="148100" y="128182"/>
                  <a:pt x="129046" y="116057"/>
                </a:cubicBezTo>
                <a:cubicBezTo>
                  <a:pt x="116151" y="107781"/>
                  <a:pt x="114803" y="96040"/>
                  <a:pt x="125967" y="89689"/>
                </a:cubicBezTo>
                <a:cubicBezTo>
                  <a:pt x="137129" y="83530"/>
                  <a:pt x="156569" y="85069"/>
                  <a:pt x="169464" y="93346"/>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4" name="Freeform: Shape 183">
            <a:extLst>
              <a:ext uri="{FF2B5EF4-FFF2-40B4-BE49-F238E27FC236}">
                <a16:creationId xmlns:a16="http://schemas.microsoft.com/office/drawing/2014/main" id="{7DF4B928-8876-441F-8DD1-5047D3FD6929}"/>
              </a:ext>
            </a:extLst>
          </p:cNvPr>
          <p:cNvSpPr/>
          <p:nvPr/>
        </p:nvSpPr>
        <p:spPr>
          <a:xfrm>
            <a:off x="11556610" y="9749248"/>
            <a:ext cx="529874" cy="337193"/>
          </a:xfrm>
          <a:custGeom>
            <a:avLst/>
            <a:gdLst>
              <a:gd name="connsiteX0" fmla="*/ 14435 w 211712"/>
              <a:gd name="connsiteY0" fmla="*/ 57162 h 134725"/>
              <a:gd name="connsiteX1" fmla="*/ 35414 w 211712"/>
              <a:gd name="connsiteY1" fmla="*/ 70635 h 134725"/>
              <a:gd name="connsiteX2" fmla="*/ 105856 w 211712"/>
              <a:gd name="connsiteY2" fmla="*/ 116057 h 134725"/>
              <a:gd name="connsiteX3" fmla="*/ 126835 w 211712"/>
              <a:gd name="connsiteY3" fmla="*/ 129529 h 134725"/>
              <a:gd name="connsiteX4" fmla="*/ 203436 w 211712"/>
              <a:gd name="connsiteY4" fmla="*/ 86802 h 134725"/>
              <a:gd name="connsiteX5" fmla="*/ 179570 w 211712"/>
              <a:gd name="connsiteY5" fmla="*/ 71405 h 134725"/>
              <a:gd name="connsiteX6" fmla="*/ 162056 w 211712"/>
              <a:gd name="connsiteY6" fmla="*/ 42535 h 134725"/>
              <a:gd name="connsiteX7" fmla="*/ 115287 w 211712"/>
              <a:gd name="connsiteY7" fmla="*/ 29832 h 134725"/>
              <a:gd name="connsiteX8" fmla="*/ 91421 w 211712"/>
              <a:gd name="connsiteY8" fmla="*/ 14435 h 134725"/>
              <a:gd name="connsiteX9" fmla="*/ 14435 w 211712"/>
              <a:gd name="connsiteY9" fmla="*/ 5716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12" h="134725">
                <a:moveTo>
                  <a:pt x="14435" y="57162"/>
                </a:moveTo>
                <a:lnTo>
                  <a:pt x="35414" y="70635"/>
                </a:lnTo>
                <a:lnTo>
                  <a:pt x="105856" y="116057"/>
                </a:lnTo>
                <a:lnTo>
                  <a:pt x="126835" y="129529"/>
                </a:lnTo>
                <a:lnTo>
                  <a:pt x="203436" y="86802"/>
                </a:lnTo>
                <a:lnTo>
                  <a:pt x="179570" y="71405"/>
                </a:lnTo>
                <a:cubicBezTo>
                  <a:pt x="181302" y="61974"/>
                  <a:pt x="175336" y="51196"/>
                  <a:pt x="162056" y="42535"/>
                </a:cubicBezTo>
                <a:cubicBezTo>
                  <a:pt x="148776" y="33874"/>
                  <a:pt x="131261" y="29639"/>
                  <a:pt x="115287" y="29832"/>
                </a:cubicBezTo>
                <a:lnTo>
                  <a:pt x="91421" y="14435"/>
                </a:lnTo>
                <a:lnTo>
                  <a:pt x="14435" y="57162"/>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5" name="Freeform: Shape 184">
            <a:extLst>
              <a:ext uri="{FF2B5EF4-FFF2-40B4-BE49-F238E27FC236}">
                <a16:creationId xmlns:a16="http://schemas.microsoft.com/office/drawing/2014/main" id="{E21F39F4-5BA2-4C56-BC21-ECDEF03E0B4E}"/>
              </a:ext>
            </a:extLst>
          </p:cNvPr>
          <p:cNvSpPr/>
          <p:nvPr/>
        </p:nvSpPr>
        <p:spPr>
          <a:xfrm>
            <a:off x="11556610" y="9749248"/>
            <a:ext cx="529874" cy="337193"/>
          </a:xfrm>
          <a:custGeom>
            <a:avLst/>
            <a:gdLst>
              <a:gd name="connsiteX0" fmla="*/ 14435 w 211712"/>
              <a:gd name="connsiteY0" fmla="*/ 57162 h 134725"/>
              <a:gd name="connsiteX1" fmla="*/ 35414 w 211712"/>
              <a:gd name="connsiteY1" fmla="*/ 70635 h 134725"/>
              <a:gd name="connsiteX2" fmla="*/ 105856 w 211712"/>
              <a:gd name="connsiteY2" fmla="*/ 116057 h 134725"/>
              <a:gd name="connsiteX3" fmla="*/ 126835 w 211712"/>
              <a:gd name="connsiteY3" fmla="*/ 129529 h 134725"/>
              <a:gd name="connsiteX4" fmla="*/ 203436 w 211712"/>
              <a:gd name="connsiteY4" fmla="*/ 86802 h 134725"/>
              <a:gd name="connsiteX5" fmla="*/ 179570 w 211712"/>
              <a:gd name="connsiteY5" fmla="*/ 71405 h 134725"/>
              <a:gd name="connsiteX6" fmla="*/ 162056 w 211712"/>
              <a:gd name="connsiteY6" fmla="*/ 42535 h 134725"/>
              <a:gd name="connsiteX7" fmla="*/ 115287 w 211712"/>
              <a:gd name="connsiteY7" fmla="*/ 29832 h 134725"/>
              <a:gd name="connsiteX8" fmla="*/ 91421 w 211712"/>
              <a:gd name="connsiteY8" fmla="*/ 14435 h 134725"/>
              <a:gd name="connsiteX9" fmla="*/ 14435 w 211712"/>
              <a:gd name="connsiteY9" fmla="*/ 57162 h 1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12" h="134725">
                <a:moveTo>
                  <a:pt x="14435" y="57162"/>
                </a:moveTo>
                <a:lnTo>
                  <a:pt x="35414" y="70635"/>
                </a:lnTo>
                <a:lnTo>
                  <a:pt x="105856" y="116057"/>
                </a:lnTo>
                <a:lnTo>
                  <a:pt x="126835" y="129529"/>
                </a:lnTo>
                <a:lnTo>
                  <a:pt x="203436" y="86802"/>
                </a:lnTo>
                <a:lnTo>
                  <a:pt x="179570" y="71405"/>
                </a:lnTo>
                <a:cubicBezTo>
                  <a:pt x="181302" y="61974"/>
                  <a:pt x="175336" y="51196"/>
                  <a:pt x="162056" y="42535"/>
                </a:cubicBezTo>
                <a:cubicBezTo>
                  <a:pt x="148776" y="33874"/>
                  <a:pt x="131261" y="29639"/>
                  <a:pt x="115287" y="29832"/>
                </a:cubicBezTo>
                <a:lnTo>
                  <a:pt x="91421" y="14435"/>
                </a:lnTo>
                <a:lnTo>
                  <a:pt x="14435" y="57162"/>
                </a:lnTo>
                <a:close/>
              </a:path>
            </a:pathLst>
          </a:custGeom>
          <a:solidFill>
            <a:srgbClr val="FFFFFF">
              <a:alpha val="50000"/>
            </a:srgb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6" name="Freeform: Shape 185">
            <a:extLst>
              <a:ext uri="{FF2B5EF4-FFF2-40B4-BE49-F238E27FC236}">
                <a16:creationId xmlns:a16="http://schemas.microsoft.com/office/drawing/2014/main" id="{9F314067-9320-48F3-B410-60C644E395FD}"/>
              </a:ext>
            </a:extLst>
          </p:cNvPr>
          <p:cNvSpPr/>
          <p:nvPr/>
        </p:nvSpPr>
        <p:spPr>
          <a:xfrm>
            <a:off x="11541680" y="9833830"/>
            <a:ext cx="385364" cy="240852"/>
          </a:xfrm>
          <a:custGeom>
            <a:avLst/>
            <a:gdLst>
              <a:gd name="connsiteX0" fmla="*/ 138382 w 153972"/>
              <a:gd name="connsiteY0" fmla="*/ 99585 h 96232"/>
              <a:gd name="connsiteX1" fmla="*/ 144541 w 153972"/>
              <a:gd name="connsiteY1" fmla="*/ 98045 h 96232"/>
              <a:gd name="connsiteX2" fmla="*/ 143194 w 153972"/>
              <a:gd name="connsiteY2" fmla="*/ 86883 h 96232"/>
              <a:gd name="connsiteX3" fmla="*/ 35991 w 153972"/>
              <a:gd name="connsiteY3" fmla="*/ 17595 h 96232"/>
              <a:gd name="connsiteX4" fmla="*/ 17514 w 153972"/>
              <a:gd name="connsiteY4" fmla="*/ 16055 h 96232"/>
              <a:gd name="connsiteX5" fmla="*/ 14435 w 153972"/>
              <a:gd name="connsiteY5" fmla="*/ 19712 h 96232"/>
              <a:gd name="connsiteX6" fmla="*/ 138382 w 153972"/>
              <a:gd name="connsiteY6" fmla="*/ 99585 h 9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972" h="96232">
                <a:moveTo>
                  <a:pt x="138382" y="99585"/>
                </a:moveTo>
                <a:cubicBezTo>
                  <a:pt x="140692" y="99393"/>
                  <a:pt x="142809" y="99008"/>
                  <a:pt x="144541" y="98045"/>
                </a:cubicBezTo>
                <a:cubicBezTo>
                  <a:pt x="149353" y="95351"/>
                  <a:pt x="148776" y="90347"/>
                  <a:pt x="143194" y="86883"/>
                </a:cubicBezTo>
                <a:lnTo>
                  <a:pt x="35991" y="17595"/>
                </a:lnTo>
                <a:cubicBezTo>
                  <a:pt x="30602" y="14131"/>
                  <a:pt x="22133" y="13361"/>
                  <a:pt x="17514" y="16055"/>
                </a:cubicBezTo>
                <a:cubicBezTo>
                  <a:pt x="15782" y="17017"/>
                  <a:pt x="14820" y="18365"/>
                  <a:pt x="14435" y="19712"/>
                </a:cubicBezTo>
                <a:lnTo>
                  <a:pt x="138382" y="99585"/>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7" name="Freeform: Shape 186">
            <a:extLst>
              <a:ext uri="{FF2B5EF4-FFF2-40B4-BE49-F238E27FC236}">
                <a16:creationId xmlns:a16="http://schemas.microsoft.com/office/drawing/2014/main" id="{0746AC50-0606-4479-BD33-2CC6ECA719A1}"/>
              </a:ext>
            </a:extLst>
          </p:cNvPr>
          <p:cNvSpPr/>
          <p:nvPr/>
        </p:nvSpPr>
        <p:spPr>
          <a:xfrm>
            <a:off x="11621073" y="9789646"/>
            <a:ext cx="385364" cy="240852"/>
          </a:xfrm>
          <a:custGeom>
            <a:avLst/>
            <a:gdLst>
              <a:gd name="connsiteX0" fmla="*/ 36026 w 153972"/>
              <a:gd name="connsiteY0" fmla="*/ 17734 h 96232"/>
              <a:gd name="connsiteX1" fmla="*/ 143229 w 153972"/>
              <a:gd name="connsiteY1" fmla="*/ 87022 h 96232"/>
              <a:gd name="connsiteX2" fmla="*/ 144576 w 153972"/>
              <a:gd name="connsiteY2" fmla="*/ 98186 h 96232"/>
              <a:gd name="connsiteX3" fmla="*/ 144576 w 153972"/>
              <a:gd name="connsiteY3" fmla="*/ 98186 h 96232"/>
              <a:gd name="connsiteX4" fmla="*/ 126100 w 153972"/>
              <a:gd name="connsiteY4" fmla="*/ 96645 h 96232"/>
              <a:gd name="connsiteX5" fmla="*/ 18896 w 153972"/>
              <a:gd name="connsiteY5" fmla="*/ 27358 h 96232"/>
              <a:gd name="connsiteX6" fmla="*/ 17549 w 153972"/>
              <a:gd name="connsiteY6" fmla="*/ 16195 h 96232"/>
              <a:gd name="connsiteX7" fmla="*/ 17549 w 153972"/>
              <a:gd name="connsiteY7" fmla="*/ 16195 h 96232"/>
              <a:gd name="connsiteX8" fmla="*/ 36026 w 153972"/>
              <a:gd name="connsiteY8" fmla="*/ 17734 h 9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972" h="96232">
                <a:moveTo>
                  <a:pt x="36026" y="17734"/>
                </a:moveTo>
                <a:lnTo>
                  <a:pt x="143229" y="87022"/>
                </a:lnTo>
                <a:cubicBezTo>
                  <a:pt x="148618" y="90486"/>
                  <a:pt x="149196" y="95491"/>
                  <a:pt x="144576" y="98186"/>
                </a:cubicBezTo>
                <a:lnTo>
                  <a:pt x="144576" y="98186"/>
                </a:lnTo>
                <a:cubicBezTo>
                  <a:pt x="139765" y="100880"/>
                  <a:pt x="131489" y="100110"/>
                  <a:pt x="126100" y="96645"/>
                </a:cubicBezTo>
                <a:lnTo>
                  <a:pt x="18896" y="27358"/>
                </a:lnTo>
                <a:cubicBezTo>
                  <a:pt x="13507" y="23893"/>
                  <a:pt x="12930" y="18889"/>
                  <a:pt x="17549" y="16195"/>
                </a:cubicBezTo>
                <a:lnTo>
                  <a:pt x="17549" y="16195"/>
                </a:lnTo>
                <a:cubicBezTo>
                  <a:pt x="22361" y="13308"/>
                  <a:pt x="30637" y="14078"/>
                  <a:pt x="36026" y="1773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8" name="Freeform: Shape 187">
            <a:extLst>
              <a:ext uri="{FF2B5EF4-FFF2-40B4-BE49-F238E27FC236}">
                <a16:creationId xmlns:a16="http://schemas.microsoft.com/office/drawing/2014/main" id="{61A56C49-6B4B-4B7D-AB20-D47303000D8D}"/>
              </a:ext>
            </a:extLst>
          </p:cNvPr>
          <p:cNvSpPr/>
          <p:nvPr/>
        </p:nvSpPr>
        <p:spPr>
          <a:xfrm>
            <a:off x="11700555" y="9745534"/>
            <a:ext cx="385364" cy="240852"/>
          </a:xfrm>
          <a:custGeom>
            <a:avLst/>
            <a:gdLst>
              <a:gd name="connsiteX0" fmla="*/ 36026 w 153972"/>
              <a:gd name="connsiteY0" fmla="*/ 17653 h 96232"/>
              <a:gd name="connsiteX1" fmla="*/ 143229 w 153972"/>
              <a:gd name="connsiteY1" fmla="*/ 86940 h 96232"/>
              <a:gd name="connsiteX2" fmla="*/ 144577 w 153972"/>
              <a:gd name="connsiteY2" fmla="*/ 98103 h 96232"/>
              <a:gd name="connsiteX3" fmla="*/ 144577 w 153972"/>
              <a:gd name="connsiteY3" fmla="*/ 98103 h 96232"/>
              <a:gd name="connsiteX4" fmla="*/ 126099 w 153972"/>
              <a:gd name="connsiteY4" fmla="*/ 96564 h 96232"/>
              <a:gd name="connsiteX5" fmla="*/ 18897 w 153972"/>
              <a:gd name="connsiteY5" fmla="*/ 27276 h 96232"/>
              <a:gd name="connsiteX6" fmla="*/ 17549 w 153972"/>
              <a:gd name="connsiteY6" fmla="*/ 16113 h 96232"/>
              <a:gd name="connsiteX7" fmla="*/ 17549 w 153972"/>
              <a:gd name="connsiteY7" fmla="*/ 16113 h 96232"/>
              <a:gd name="connsiteX8" fmla="*/ 36026 w 153972"/>
              <a:gd name="connsiteY8" fmla="*/ 17653 h 9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972" h="96232">
                <a:moveTo>
                  <a:pt x="36026" y="17653"/>
                </a:moveTo>
                <a:lnTo>
                  <a:pt x="143229" y="86940"/>
                </a:lnTo>
                <a:cubicBezTo>
                  <a:pt x="148618" y="90405"/>
                  <a:pt x="149196" y="95408"/>
                  <a:pt x="144577" y="98103"/>
                </a:cubicBezTo>
                <a:lnTo>
                  <a:pt x="144577" y="98103"/>
                </a:lnTo>
                <a:cubicBezTo>
                  <a:pt x="139765" y="100798"/>
                  <a:pt x="131488" y="100028"/>
                  <a:pt x="126099" y="96564"/>
                </a:cubicBezTo>
                <a:lnTo>
                  <a:pt x="18897" y="27276"/>
                </a:lnTo>
                <a:cubicBezTo>
                  <a:pt x="13508" y="23812"/>
                  <a:pt x="12930" y="18807"/>
                  <a:pt x="17549" y="16113"/>
                </a:cubicBezTo>
                <a:lnTo>
                  <a:pt x="17549" y="16113"/>
                </a:lnTo>
                <a:cubicBezTo>
                  <a:pt x="22168" y="13418"/>
                  <a:pt x="30637" y="13996"/>
                  <a:pt x="36026" y="17653"/>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9" name="Freeform: Shape 188">
            <a:extLst>
              <a:ext uri="{FF2B5EF4-FFF2-40B4-BE49-F238E27FC236}">
                <a16:creationId xmlns:a16="http://schemas.microsoft.com/office/drawing/2014/main" id="{354C18AC-8A1F-4186-86DB-D36CDCB81F84}"/>
              </a:ext>
            </a:extLst>
          </p:cNvPr>
          <p:cNvSpPr/>
          <p:nvPr/>
        </p:nvSpPr>
        <p:spPr>
          <a:xfrm>
            <a:off x="11542073" y="9833830"/>
            <a:ext cx="385364" cy="240852"/>
          </a:xfrm>
          <a:custGeom>
            <a:avLst/>
            <a:gdLst>
              <a:gd name="connsiteX0" fmla="*/ 36025 w 153972"/>
              <a:gd name="connsiteY0" fmla="*/ 17595 h 96232"/>
              <a:gd name="connsiteX1" fmla="*/ 143229 w 153972"/>
              <a:gd name="connsiteY1" fmla="*/ 86883 h 96232"/>
              <a:gd name="connsiteX2" fmla="*/ 144576 w 153972"/>
              <a:gd name="connsiteY2" fmla="*/ 98045 h 96232"/>
              <a:gd name="connsiteX3" fmla="*/ 144576 w 153972"/>
              <a:gd name="connsiteY3" fmla="*/ 98045 h 96232"/>
              <a:gd name="connsiteX4" fmla="*/ 126100 w 153972"/>
              <a:gd name="connsiteY4" fmla="*/ 96506 h 96232"/>
              <a:gd name="connsiteX5" fmla="*/ 18896 w 153972"/>
              <a:gd name="connsiteY5" fmla="*/ 27218 h 96232"/>
              <a:gd name="connsiteX6" fmla="*/ 17549 w 153972"/>
              <a:gd name="connsiteY6" fmla="*/ 16055 h 96232"/>
              <a:gd name="connsiteX7" fmla="*/ 17549 w 153972"/>
              <a:gd name="connsiteY7" fmla="*/ 16055 h 96232"/>
              <a:gd name="connsiteX8" fmla="*/ 36025 w 153972"/>
              <a:gd name="connsiteY8" fmla="*/ 17595 h 9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972" h="96232">
                <a:moveTo>
                  <a:pt x="36025" y="17595"/>
                </a:moveTo>
                <a:lnTo>
                  <a:pt x="143229" y="86883"/>
                </a:lnTo>
                <a:cubicBezTo>
                  <a:pt x="148618" y="90347"/>
                  <a:pt x="149195" y="95351"/>
                  <a:pt x="144576" y="98045"/>
                </a:cubicBezTo>
                <a:lnTo>
                  <a:pt x="144576" y="98045"/>
                </a:lnTo>
                <a:cubicBezTo>
                  <a:pt x="139765" y="100740"/>
                  <a:pt x="131489" y="99970"/>
                  <a:pt x="126100" y="96506"/>
                </a:cubicBezTo>
                <a:lnTo>
                  <a:pt x="18896" y="27218"/>
                </a:lnTo>
                <a:cubicBezTo>
                  <a:pt x="13507" y="23754"/>
                  <a:pt x="12930" y="18750"/>
                  <a:pt x="17549" y="16055"/>
                </a:cubicBezTo>
                <a:lnTo>
                  <a:pt x="17549" y="16055"/>
                </a:lnTo>
                <a:cubicBezTo>
                  <a:pt x="22168" y="13361"/>
                  <a:pt x="30444" y="14131"/>
                  <a:pt x="36025" y="17595"/>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0" name="Freeform: Shape 189">
            <a:extLst>
              <a:ext uri="{FF2B5EF4-FFF2-40B4-BE49-F238E27FC236}">
                <a16:creationId xmlns:a16="http://schemas.microsoft.com/office/drawing/2014/main" id="{E68B8C91-62D4-4E31-9B26-A2858B4E83D3}"/>
              </a:ext>
            </a:extLst>
          </p:cNvPr>
          <p:cNvSpPr/>
          <p:nvPr/>
        </p:nvSpPr>
        <p:spPr>
          <a:xfrm>
            <a:off x="13212941" y="1582214"/>
            <a:ext cx="1637790" cy="2601193"/>
          </a:xfrm>
          <a:custGeom>
            <a:avLst/>
            <a:gdLst>
              <a:gd name="connsiteX0" fmla="*/ 472602 w 654383"/>
              <a:gd name="connsiteY0" fmla="*/ 284563 h 1039314"/>
              <a:gd name="connsiteX1" fmla="*/ 472602 w 654383"/>
              <a:gd name="connsiteY1" fmla="*/ 691435 h 1039314"/>
              <a:gd name="connsiteX2" fmla="*/ 335566 w 654383"/>
              <a:gd name="connsiteY2" fmla="*/ 749560 h 1039314"/>
              <a:gd name="connsiteX3" fmla="*/ 198531 w 654383"/>
              <a:gd name="connsiteY3" fmla="*/ 533614 h 1039314"/>
              <a:gd name="connsiteX4" fmla="*/ 198531 w 654383"/>
              <a:gd name="connsiteY4" fmla="*/ 126741 h 1039314"/>
              <a:gd name="connsiteX5" fmla="*/ 29161 w 654383"/>
              <a:gd name="connsiteY5" fmla="*/ 29161 h 1039314"/>
              <a:gd name="connsiteX6" fmla="*/ 29161 w 654383"/>
              <a:gd name="connsiteY6" fmla="*/ 436033 h 1039314"/>
              <a:gd name="connsiteX7" fmla="*/ 335374 w 654383"/>
              <a:gd name="connsiteY7" fmla="*/ 918738 h 1039314"/>
              <a:gd name="connsiteX8" fmla="*/ 445079 w 654383"/>
              <a:gd name="connsiteY8" fmla="*/ 961272 h 1039314"/>
              <a:gd name="connsiteX9" fmla="*/ 445079 w 654383"/>
              <a:gd name="connsiteY9" fmla="*/ 1017280 h 1039314"/>
              <a:gd name="connsiteX10" fmla="*/ 565563 w 654383"/>
              <a:gd name="connsiteY10" fmla="*/ 946452 h 1039314"/>
              <a:gd name="connsiteX11" fmla="*/ 573839 w 654383"/>
              <a:gd name="connsiteY11" fmla="*/ 941640 h 1039314"/>
              <a:gd name="connsiteX12" fmla="*/ 576341 w 654383"/>
              <a:gd name="connsiteY12" fmla="*/ 940101 h 1039314"/>
              <a:gd name="connsiteX13" fmla="*/ 575571 w 654383"/>
              <a:gd name="connsiteY13" fmla="*/ 940294 h 1039314"/>
              <a:gd name="connsiteX14" fmla="*/ 641587 w 654383"/>
              <a:gd name="connsiteY14" fmla="*/ 789015 h 1039314"/>
              <a:gd name="connsiteX15" fmla="*/ 641587 w 654383"/>
              <a:gd name="connsiteY15" fmla="*/ 382143 h 1039314"/>
              <a:gd name="connsiteX16" fmla="*/ 472602 w 654383"/>
              <a:gd name="connsiteY16" fmla="*/ 284563 h 103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383" h="1039314">
                <a:moveTo>
                  <a:pt x="472602" y="284563"/>
                </a:moveTo>
                <a:lnTo>
                  <a:pt x="472602" y="691435"/>
                </a:lnTo>
                <a:cubicBezTo>
                  <a:pt x="472602" y="766882"/>
                  <a:pt x="411206" y="793057"/>
                  <a:pt x="335566" y="749560"/>
                </a:cubicBezTo>
                <a:cubicBezTo>
                  <a:pt x="260120" y="706063"/>
                  <a:pt x="198531" y="609252"/>
                  <a:pt x="198531" y="533614"/>
                </a:cubicBezTo>
                <a:lnTo>
                  <a:pt x="198531" y="126741"/>
                </a:lnTo>
                <a:lnTo>
                  <a:pt x="29161" y="29161"/>
                </a:lnTo>
                <a:lnTo>
                  <a:pt x="29161" y="436033"/>
                </a:lnTo>
                <a:cubicBezTo>
                  <a:pt x="29161" y="604826"/>
                  <a:pt x="166581" y="821542"/>
                  <a:pt x="335374" y="918738"/>
                </a:cubicBezTo>
                <a:cubicBezTo>
                  <a:pt x="374059" y="941063"/>
                  <a:pt x="411013" y="954729"/>
                  <a:pt x="445079" y="961272"/>
                </a:cubicBezTo>
                <a:lnTo>
                  <a:pt x="445079" y="1017280"/>
                </a:lnTo>
                <a:lnTo>
                  <a:pt x="565563" y="946452"/>
                </a:lnTo>
                <a:cubicBezTo>
                  <a:pt x="568450" y="944913"/>
                  <a:pt x="571145" y="943373"/>
                  <a:pt x="573839" y="941640"/>
                </a:cubicBezTo>
                <a:lnTo>
                  <a:pt x="576341" y="940101"/>
                </a:lnTo>
                <a:lnTo>
                  <a:pt x="575571" y="940294"/>
                </a:lnTo>
                <a:cubicBezTo>
                  <a:pt x="616759" y="911808"/>
                  <a:pt x="641587" y="860420"/>
                  <a:pt x="641587" y="789015"/>
                </a:cubicBezTo>
                <a:lnTo>
                  <a:pt x="641587" y="382143"/>
                </a:lnTo>
                <a:lnTo>
                  <a:pt x="472602" y="284563"/>
                </a:lnTo>
                <a:close/>
              </a:path>
            </a:pathLst>
          </a:custGeom>
          <a:solidFill>
            <a:schemeClr val="tx1">
              <a:lumMod val="65000"/>
              <a:lumOff val="3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2" name="Freeform: Shape 191">
            <a:extLst>
              <a:ext uri="{FF2B5EF4-FFF2-40B4-BE49-F238E27FC236}">
                <a16:creationId xmlns:a16="http://schemas.microsoft.com/office/drawing/2014/main" id="{DEE6564E-BED5-4BD4-B66A-20FC9C62F45D}"/>
              </a:ext>
            </a:extLst>
          </p:cNvPr>
          <p:cNvSpPr/>
          <p:nvPr/>
        </p:nvSpPr>
        <p:spPr>
          <a:xfrm>
            <a:off x="12977638" y="1780440"/>
            <a:ext cx="1589621" cy="2408513"/>
          </a:xfrm>
          <a:custGeom>
            <a:avLst/>
            <a:gdLst>
              <a:gd name="connsiteX0" fmla="*/ 320647 w 635136"/>
              <a:gd name="connsiteY0" fmla="*/ 904011 h 962328"/>
              <a:gd name="connsiteX1" fmla="*/ 14435 w 635136"/>
              <a:gd name="connsiteY1" fmla="*/ 421308 h 962328"/>
              <a:gd name="connsiteX2" fmla="*/ 14435 w 635136"/>
              <a:gd name="connsiteY2" fmla="*/ 14435 h 962328"/>
              <a:gd name="connsiteX3" fmla="*/ 183804 w 635136"/>
              <a:gd name="connsiteY3" fmla="*/ 112015 h 962328"/>
              <a:gd name="connsiteX4" fmla="*/ 183804 w 635136"/>
              <a:gd name="connsiteY4" fmla="*/ 518888 h 962328"/>
              <a:gd name="connsiteX5" fmla="*/ 320840 w 635136"/>
              <a:gd name="connsiteY5" fmla="*/ 734834 h 962328"/>
              <a:gd name="connsiteX6" fmla="*/ 457875 w 635136"/>
              <a:gd name="connsiteY6" fmla="*/ 676709 h 962328"/>
              <a:gd name="connsiteX7" fmla="*/ 457875 w 635136"/>
              <a:gd name="connsiteY7" fmla="*/ 269837 h 962328"/>
              <a:gd name="connsiteX8" fmla="*/ 627246 w 635136"/>
              <a:gd name="connsiteY8" fmla="*/ 367417 h 962328"/>
              <a:gd name="connsiteX9" fmla="*/ 627246 w 635136"/>
              <a:gd name="connsiteY9" fmla="*/ 774289 h 962328"/>
              <a:gd name="connsiteX10" fmla="*/ 320647 w 635136"/>
              <a:gd name="connsiteY10" fmla="*/ 904011 h 96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136" h="962328">
                <a:moveTo>
                  <a:pt x="320647" y="904011"/>
                </a:moveTo>
                <a:cubicBezTo>
                  <a:pt x="151855" y="806624"/>
                  <a:pt x="14435" y="590100"/>
                  <a:pt x="14435" y="421308"/>
                </a:cubicBezTo>
                <a:lnTo>
                  <a:pt x="14435" y="14435"/>
                </a:lnTo>
                <a:lnTo>
                  <a:pt x="183804" y="112015"/>
                </a:lnTo>
                <a:lnTo>
                  <a:pt x="183804" y="518888"/>
                </a:lnTo>
                <a:cubicBezTo>
                  <a:pt x="183804" y="594334"/>
                  <a:pt x="245201" y="691144"/>
                  <a:pt x="320840" y="734834"/>
                </a:cubicBezTo>
                <a:cubicBezTo>
                  <a:pt x="396287" y="778331"/>
                  <a:pt x="457875" y="752349"/>
                  <a:pt x="457875" y="676709"/>
                </a:cubicBezTo>
                <a:lnTo>
                  <a:pt x="457875" y="269837"/>
                </a:lnTo>
                <a:lnTo>
                  <a:pt x="627246" y="367417"/>
                </a:lnTo>
                <a:lnTo>
                  <a:pt x="627246" y="774289"/>
                </a:lnTo>
                <a:cubicBezTo>
                  <a:pt x="626860" y="943082"/>
                  <a:pt x="489440" y="1001399"/>
                  <a:pt x="320647" y="904011"/>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3" name="Freeform: Shape 192">
            <a:extLst>
              <a:ext uri="{FF2B5EF4-FFF2-40B4-BE49-F238E27FC236}">
                <a16:creationId xmlns:a16="http://schemas.microsoft.com/office/drawing/2014/main" id="{A8705B4F-12E5-4BC2-9D85-F14F8E427326}"/>
              </a:ext>
            </a:extLst>
          </p:cNvPr>
          <p:cNvSpPr/>
          <p:nvPr/>
        </p:nvSpPr>
        <p:spPr>
          <a:xfrm>
            <a:off x="14049658" y="2383284"/>
            <a:ext cx="529874" cy="818896"/>
          </a:xfrm>
          <a:custGeom>
            <a:avLst/>
            <a:gdLst>
              <a:gd name="connsiteX0" fmla="*/ 29161 w 211712"/>
              <a:gd name="connsiteY0" fmla="*/ 210849 h 327191"/>
              <a:gd name="connsiteX1" fmla="*/ 198531 w 211712"/>
              <a:gd name="connsiteY1" fmla="*/ 300346 h 327191"/>
              <a:gd name="connsiteX2" fmla="*/ 198531 w 211712"/>
              <a:gd name="connsiteY2" fmla="*/ 126549 h 327191"/>
              <a:gd name="connsiteX3" fmla="*/ 29161 w 211712"/>
              <a:gd name="connsiteY3" fmla="*/ 29161 h 327191"/>
            </a:gdLst>
            <a:ahLst/>
            <a:cxnLst>
              <a:cxn ang="0">
                <a:pos x="connsiteX0" y="connsiteY0"/>
              </a:cxn>
              <a:cxn ang="0">
                <a:pos x="connsiteX1" y="connsiteY1"/>
              </a:cxn>
              <a:cxn ang="0">
                <a:pos x="connsiteX2" y="connsiteY2"/>
              </a:cxn>
              <a:cxn ang="0">
                <a:pos x="connsiteX3" y="connsiteY3"/>
              </a:cxn>
            </a:cxnLst>
            <a:rect l="l" t="t" r="r" b="b"/>
            <a:pathLst>
              <a:path w="211712" h="327191">
                <a:moveTo>
                  <a:pt x="29161" y="210849"/>
                </a:moveTo>
                <a:lnTo>
                  <a:pt x="198531" y="300346"/>
                </a:lnTo>
                <a:lnTo>
                  <a:pt x="198531" y="126549"/>
                </a:lnTo>
                <a:lnTo>
                  <a:pt x="29161" y="29161"/>
                </a:lnTo>
                <a:close/>
              </a:path>
            </a:pathLst>
          </a:custGeom>
          <a:solidFill>
            <a:schemeClr val="accent3"/>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4" name="Freeform: Shape 193">
            <a:extLst>
              <a:ext uri="{FF2B5EF4-FFF2-40B4-BE49-F238E27FC236}">
                <a16:creationId xmlns:a16="http://schemas.microsoft.com/office/drawing/2014/main" id="{2B53BD9B-FAB6-409A-A14B-91716508572C}"/>
              </a:ext>
            </a:extLst>
          </p:cNvPr>
          <p:cNvSpPr/>
          <p:nvPr/>
        </p:nvSpPr>
        <p:spPr>
          <a:xfrm>
            <a:off x="14473558" y="2465657"/>
            <a:ext cx="385364" cy="722552"/>
          </a:xfrm>
          <a:custGeom>
            <a:avLst/>
            <a:gdLst>
              <a:gd name="connsiteX0" fmla="*/ 29161 w 153972"/>
              <a:gd name="connsiteY0" fmla="*/ 267434 h 288698"/>
              <a:gd name="connsiteX1" fmla="*/ 138290 w 153972"/>
              <a:gd name="connsiteY1" fmla="*/ 211618 h 288698"/>
              <a:gd name="connsiteX2" fmla="*/ 138290 w 153972"/>
              <a:gd name="connsiteY2" fmla="*/ 29161 h 288698"/>
              <a:gd name="connsiteX3" fmla="*/ 29161 w 153972"/>
              <a:gd name="connsiteY3" fmla="*/ 93637 h 288698"/>
            </a:gdLst>
            <a:ahLst/>
            <a:cxnLst>
              <a:cxn ang="0">
                <a:pos x="connsiteX0" y="connsiteY0"/>
              </a:cxn>
              <a:cxn ang="0">
                <a:pos x="connsiteX1" y="connsiteY1"/>
              </a:cxn>
              <a:cxn ang="0">
                <a:pos x="connsiteX2" y="connsiteY2"/>
              </a:cxn>
              <a:cxn ang="0">
                <a:pos x="connsiteX3" y="connsiteY3"/>
              </a:cxn>
            </a:cxnLst>
            <a:rect l="l" t="t" r="r" b="b"/>
            <a:pathLst>
              <a:path w="153972" h="288698">
                <a:moveTo>
                  <a:pt x="29161" y="267434"/>
                </a:moveTo>
                <a:lnTo>
                  <a:pt x="138290" y="211618"/>
                </a:lnTo>
                <a:lnTo>
                  <a:pt x="138290" y="29161"/>
                </a:lnTo>
                <a:lnTo>
                  <a:pt x="29161" y="93637"/>
                </a:lnTo>
                <a:close/>
              </a:path>
            </a:pathLst>
          </a:custGeom>
          <a:solidFill>
            <a:schemeClr val="accent3">
              <a:lumMod val="7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5" name="Freeform: Shape 194">
            <a:extLst>
              <a:ext uri="{FF2B5EF4-FFF2-40B4-BE49-F238E27FC236}">
                <a16:creationId xmlns:a16="http://schemas.microsoft.com/office/drawing/2014/main" id="{5A905B08-4E23-45F4-9C34-C7B68AD44A93}"/>
              </a:ext>
            </a:extLst>
          </p:cNvPr>
          <p:cNvSpPr/>
          <p:nvPr/>
        </p:nvSpPr>
        <p:spPr>
          <a:xfrm>
            <a:off x="14049658" y="2221432"/>
            <a:ext cx="818896" cy="529874"/>
          </a:xfrm>
          <a:custGeom>
            <a:avLst/>
            <a:gdLst>
              <a:gd name="connsiteX0" fmla="*/ 138290 w 327191"/>
              <a:gd name="connsiteY0" fmla="*/ 29161 h 211712"/>
              <a:gd name="connsiteX1" fmla="*/ 29161 w 327191"/>
              <a:gd name="connsiteY1" fmla="*/ 93829 h 211712"/>
              <a:gd name="connsiteX2" fmla="*/ 198531 w 327191"/>
              <a:gd name="connsiteY2" fmla="*/ 191218 h 211712"/>
              <a:gd name="connsiteX3" fmla="*/ 307659 w 327191"/>
              <a:gd name="connsiteY3" fmla="*/ 126742 h 211712"/>
            </a:gdLst>
            <a:ahLst/>
            <a:cxnLst>
              <a:cxn ang="0">
                <a:pos x="connsiteX0" y="connsiteY0"/>
              </a:cxn>
              <a:cxn ang="0">
                <a:pos x="connsiteX1" y="connsiteY1"/>
              </a:cxn>
              <a:cxn ang="0">
                <a:pos x="connsiteX2" y="connsiteY2"/>
              </a:cxn>
              <a:cxn ang="0">
                <a:pos x="connsiteX3" y="connsiteY3"/>
              </a:cxn>
            </a:cxnLst>
            <a:rect l="l" t="t" r="r" b="b"/>
            <a:pathLst>
              <a:path w="327191" h="211712">
                <a:moveTo>
                  <a:pt x="138290" y="29161"/>
                </a:moveTo>
                <a:lnTo>
                  <a:pt x="29161" y="93829"/>
                </a:lnTo>
                <a:lnTo>
                  <a:pt x="198531" y="191218"/>
                </a:lnTo>
                <a:lnTo>
                  <a:pt x="307659" y="126742"/>
                </a:lnTo>
                <a:close/>
              </a:path>
            </a:pathLst>
          </a:custGeom>
          <a:solidFill>
            <a:srgbClr val="FDC142"/>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6" name="Freeform: Shape 195">
            <a:extLst>
              <a:ext uri="{FF2B5EF4-FFF2-40B4-BE49-F238E27FC236}">
                <a16:creationId xmlns:a16="http://schemas.microsoft.com/office/drawing/2014/main" id="{6BC366AC-8290-40CD-BF72-B04A237F2A6A}"/>
              </a:ext>
            </a:extLst>
          </p:cNvPr>
          <p:cNvSpPr/>
          <p:nvPr/>
        </p:nvSpPr>
        <p:spPr>
          <a:xfrm>
            <a:off x="14049658" y="2221432"/>
            <a:ext cx="818896" cy="529874"/>
          </a:xfrm>
          <a:custGeom>
            <a:avLst/>
            <a:gdLst>
              <a:gd name="connsiteX0" fmla="*/ 138290 w 327191"/>
              <a:gd name="connsiteY0" fmla="*/ 29161 h 211712"/>
              <a:gd name="connsiteX1" fmla="*/ 29161 w 327191"/>
              <a:gd name="connsiteY1" fmla="*/ 93829 h 211712"/>
              <a:gd name="connsiteX2" fmla="*/ 198531 w 327191"/>
              <a:gd name="connsiteY2" fmla="*/ 191218 h 211712"/>
              <a:gd name="connsiteX3" fmla="*/ 307659 w 327191"/>
              <a:gd name="connsiteY3" fmla="*/ 126742 h 211712"/>
            </a:gdLst>
            <a:ahLst/>
            <a:cxnLst>
              <a:cxn ang="0">
                <a:pos x="connsiteX0" y="connsiteY0"/>
              </a:cxn>
              <a:cxn ang="0">
                <a:pos x="connsiteX1" y="connsiteY1"/>
              </a:cxn>
              <a:cxn ang="0">
                <a:pos x="connsiteX2" y="connsiteY2"/>
              </a:cxn>
              <a:cxn ang="0">
                <a:pos x="connsiteX3" y="connsiteY3"/>
              </a:cxn>
            </a:cxnLst>
            <a:rect l="l" t="t" r="r" b="b"/>
            <a:pathLst>
              <a:path w="327191" h="211712">
                <a:moveTo>
                  <a:pt x="138290" y="29161"/>
                </a:moveTo>
                <a:lnTo>
                  <a:pt x="29161" y="93829"/>
                </a:lnTo>
                <a:lnTo>
                  <a:pt x="198531" y="191218"/>
                </a:lnTo>
                <a:lnTo>
                  <a:pt x="307659" y="126742"/>
                </a:lnTo>
                <a:close/>
              </a:path>
            </a:pathLst>
          </a:custGeom>
          <a:solidFill>
            <a:schemeClr val="accent3">
              <a:lumMod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7" name="Freeform: Shape 196">
            <a:extLst>
              <a:ext uri="{FF2B5EF4-FFF2-40B4-BE49-F238E27FC236}">
                <a16:creationId xmlns:a16="http://schemas.microsoft.com/office/drawing/2014/main" id="{53D4B2F2-645D-44A4-AE39-BC5CA7CB861D}"/>
              </a:ext>
            </a:extLst>
          </p:cNvPr>
          <p:cNvSpPr/>
          <p:nvPr/>
        </p:nvSpPr>
        <p:spPr>
          <a:xfrm>
            <a:off x="12940295" y="1744063"/>
            <a:ext cx="529874" cy="818896"/>
          </a:xfrm>
          <a:custGeom>
            <a:avLst/>
            <a:gdLst>
              <a:gd name="connsiteX0" fmla="*/ 29161 w 211712"/>
              <a:gd name="connsiteY0" fmla="*/ 210272 h 327191"/>
              <a:gd name="connsiteX1" fmla="*/ 198531 w 211712"/>
              <a:gd name="connsiteY1" fmla="*/ 300923 h 327191"/>
              <a:gd name="connsiteX2" fmla="*/ 198531 w 211712"/>
              <a:gd name="connsiteY2" fmla="*/ 126742 h 327191"/>
              <a:gd name="connsiteX3" fmla="*/ 29161 w 211712"/>
              <a:gd name="connsiteY3" fmla="*/ 29161 h 327191"/>
            </a:gdLst>
            <a:ahLst/>
            <a:cxnLst>
              <a:cxn ang="0">
                <a:pos x="connsiteX0" y="connsiteY0"/>
              </a:cxn>
              <a:cxn ang="0">
                <a:pos x="connsiteX1" y="connsiteY1"/>
              </a:cxn>
              <a:cxn ang="0">
                <a:pos x="connsiteX2" y="connsiteY2"/>
              </a:cxn>
              <a:cxn ang="0">
                <a:pos x="connsiteX3" y="connsiteY3"/>
              </a:cxn>
            </a:cxnLst>
            <a:rect l="l" t="t" r="r" b="b"/>
            <a:pathLst>
              <a:path w="211712" h="327191">
                <a:moveTo>
                  <a:pt x="29161" y="210272"/>
                </a:moveTo>
                <a:lnTo>
                  <a:pt x="198531" y="300923"/>
                </a:lnTo>
                <a:lnTo>
                  <a:pt x="198531" y="126742"/>
                </a:lnTo>
                <a:lnTo>
                  <a:pt x="29161" y="29161"/>
                </a:lnTo>
                <a:close/>
              </a:path>
            </a:pathLst>
          </a:custGeom>
          <a:solidFill>
            <a:schemeClr val="accent3"/>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8" name="Freeform: Shape 197">
            <a:extLst>
              <a:ext uri="{FF2B5EF4-FFF2-40B4-BE49-F238E27FC236}">
                <a16:creationId xmlns:a16="http://schemas.microsoft.com/office/drawing/2014/main" id="{07A132D1-C597-42F0-BD54-60672FEE95FF}"/>
              </a:ext>
            </a:extLst>
          </p:cNvPr>
          <p:cNvSpPr/>
          <p:nvPr/>
        </p:nvSpPr>
        <p:spPr>
          <a:xfrm>
            <a:off x="13364195" y="1826436"/>
            <a:ext cx="385364" cy="722552"/>
          </a:xfrm>
          <a:custGeom>
            <a:avLst/>
            <a:gdLst>
              <a:gd name="connsiteX0" fmla="*/ 138290 w 153972"/>
              <a:gd name="connsiteY0" fmla="*/ 29161 h 288698"/>
              <a:gd name="connsiteX1" fmla="*/ 138290 w 153972"/>
              <a:gd name="connsiteY1" fmla="*/ 207385 h 288698"/>
              <a:gd name="connsiteX2" fmla="*/ 29161 w 153972"/>
              <a:gd name="connsiteY2" fmla="*/ 268011 h 288698"/>
              <a:gd name="connsiteX3" fmla="*/ 29161 w 153972"/>
              <a:gd name="connsiteY3" fmla="*/ 93830 h 288698"/>
            </a:gdLst>
            <a:ahLst/>
            <a:cxnLst>
              <a:cxn ang="0">
                <a:pos x="connsiteX0" y="connsiteY0"/>
              </a:cxn>
              <a:cxn ang="0">
                <a:pos x="connsiteX1" y="connsiteY1"/>
              </a:cxn>
              <a:cxn ang="0">
                <a:pos x="connsiteX2" y="connsiteY2"/>
              </a:cxn>
              <a:cxn ang="0">
                <a:pos x="connsiteX3" y="connsiteY3"/>
              </a:cxn>
            </a:cxnLst>
            <a:rect l="l" t="t" r="r" b="b"/>
            <a:pathLst>
              <a:path w="153972" h="288698">
                <a:moveTo>
                  <a:pt x="138290" y="29161"/>
                </a:moveTo>
                <a:lnTo>
                  <a:pt x="138290" y="207385"/>
                </a:lnTo>
                <a:lnTo>
                  <a:pt x="29161" y="268011"/>
                </a:lnTo>
                <a:lnTo>
                  <a:pt x="29161" y="93830"/>
                </a:lnTo>
                <a:close/>
              </a:path>
            </a:pathLst>
          </a:custGeom>
          <a:solidFill>
            <a:schemeClr val="accent3">
              <a:lumMod val="75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9" name="Freeform: Shape 198">
            <a:extLst>
              <a:ext uri="{FF2B5EF4-FFF2-40B4-BE49-F238E27FC236}">
                <a16:creationId xmlns:a16="http://schemas.microsoft.com/office/drawing/2014/main" id="{13C44411-D275-4508-9BDF-B6A83158B2D3}"/>
              </a:ext>
            </a:extLst>
          </p:cNvPr>
          <p:cNvSpPr/>
          <p:nvPr/>
        </p:nvSpPr>
        <p:spPr>
          <a:xfrm>
            <a:off x="12940298" y="1582214"/>
            <a:ext cx="818896" cy="529874"/>
          </a:xfrm>
          <a:custGeom>
            <a:avLst/>
            <a:gdLst>
              <a:gd name="connsiteX0" fmla="*/ 138289 w 327191"/>
              <a:gd name="connsiteY0" fmla="*/ 29161 h 211712"/>
              <a:gd name="connsiteX1" fmla="*/ 29161 w 327191"/>
              <a:gd name="connsiteY1" fmla="*/ 93829 h 211712"/>
              <a:gd name="connsiteX2" fmla="*/ 198531 w 327191"/>
              <a:gd name="connsiteY2" fmla="*/ 191410 h 211712"/>
              <a:gd name="connsiteX3" fmla="*/ 307659 w 327191"/>
              <a:gd name="connsiteY3" fmla="*/ 126741 h 211712"/>
            </a:gdLst>
            <a:ahLst/>
            <a:cxnLst>
              <a:cxn ang="0">
                <a:pos x="connsiteX0" y="connsiteY0"/>
              </a:cxn>
              <a:cxn ang="0">
                <a:pos x="connsiteX1" y="connsiteY1"/>
              </a:cxn>
              <a:cxn ang="0">
                <a:pos x="connsiteX2" y="connsiteY2"/>
              </a:cxn>
              <a:cxn ang="0">
                <a:pos x="connsiteX3" y="connsiteY3"/>
              </a:cxn>
            </a:cxnLst>
            <a:rect l="l" t="t" r="r" b="b"/>
            <a:pathLst>
              <a:path w="327191" h="211712">
                <a:moveTo>
                  <a:pt x="138289" y="29161"/>
                </a:moveTo>
                <a:lnTo>
                  <a:pt x="29161" y="93829"/>
                </a:lnTo>
                <a:lnTo>
                  <a:pt x="198531" y="191410"/>
                </a:lnTo>
                <a:lnTo>
                  <a:pt x="307659" y="126741"/>
                </a:lnTo>
                <a:close/>
              </a:path>
            </a:pathLst>
          </a:custGeom>
          <a:solidFill>
            <a:srgbClr val="FDC142"/>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0" name="Freeform: Shape 199">
            <a:extLst>
              <a:ext uri="{FF2B5EF4-FFF2-40B4-BE49-F238E27FC236}">
                <a16:creationId xmlns:a16="http://schemas.microsoft.com/office/drawing/2014/main" id="{F236E854-EC7A-4CF9-BCC2-7C458D2122C3}"/>
              </a:ext>
            </a:extLst>
          </p:cNvPr>
          <p:cNvSpPr/>
          <p:nvPr/>
        </p:nvSpPr>
        <p:spPr>
          <a:xfrm>
            <a:off x="12940298" y="1582214"/>
            <a:ext cx="818896" cy="529874"/>
          </a:xfrm>
          <a:custGeom>
            <a:avLst/>
            <a:gdLst>
              <a:gd name="connsiteX0" fmla="*/ 138289 w 327191"/>
              <a:gd name="connsiteY0" fmla="*/ 29161 h 211712"/>
              <a:gd name="connsiteX1" fmla="*/ 29161 w 327191"/>
              <a:gd name="connsiteY1" fmla="*/ 93829 h 211712"/>
              <a:gd name="connsiteX2" fmla="*/ 198531 w 327191"/>
              <a:gd name="connsiteY2" fmla="*/ 191410 h 211712"/>
              <a:gd name="connsiteX3" fmla="*/ 307659 w 327191"/>
              <a:gd name="connsiteY3" fmla="*/ 126741 h 211712"/>
            </a:gdLst>
            <a:ahLst/>
            <a:cxnLst>
              <a:cxn ang="0">
                <a:pos x="connsiteX0" y="connsiteY0"/>
              </a:cxn>
              <a:cxn ang="0">
                <a:pos x="connsiteX1" y="connsiteY1"/>
              </a:cxn>
              <a:cxn ang="0">
                <a:pos x="connsiteX2" y="connsiteY2"/>
              </a:cxn>
              <a:cxn ang="0">
                <a:pos x="connsiteX3" y="connsiteY3"/>
              </a:cxn>
            </a:cxnLst>
            <a:rect l="l" t="t" r="r" b="b"/>
            <a:pathLst>
              <a:path w="327191" h="211712">
                <a:moveTo>
                  <a:pt x="138289" y="29161"/>
                </a:moveTo>
                <a:lnTo>
                  <a:pt x="29161" y="93829"/>
                </a:lnTo>
                <a:lnTo>
                  <a:pt x="198531" y="191410"/>
                </a:lnTo>
                <a:lnTo>
                  <a:pt x="307659" y="126741"/>
                </a:lnTo>
                <a:close/>
              </a:path>
            </a:pathLst>
          </a:custGeom>
          <a:solidFill>
            <a:schemeClr val="accent3">
              <a:lumMod val="50000"/>
            </a:schemeClr>
          </a:solidFill>
          <a:ln w="19242"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1" name="Freeform: Shape 200">
            <a:extLst>
              <a:ext uri="{FF2B5EF4-FFF2-40B4-BE49-F238E27FC236}">
                <a16:creationId xmlns:a16="http://schemas.microsoft.com/office/drawing/2014/main" id="{EF685D6D-2A35-4BFB-BED8-9B5A940E7859}"/>
              </a:ext>
            </a:extLst>
          </p:cNvPr>
          <p:cNvSpPr/>
          <p:nvPr/>
        </p:nvSpPr>
        <p:spPr>
          <a:xfrm>
            <a:off x="20627030" y="10963293"/>
            <a:ext cx="1156087" cy="722552"/>
          </a:xfrm>
          <a:custGeom>
            <a:avLst/>
            <a:gdLst>
              <a:gd name="connsiteX0" fmla="*/ 434991 w 461917"/>
              <a:gd name="connsiteY0" fmla="*/ 128892 h 288698"/>
              <a:gd name="connsiteX1" fmla="*/ 425945 w 461917"/>
              <a:gd name="connsiteY1" fmla="*/ 108683 h 288698"/>
              <a:gd name="connsiteX2" fmla="*/ 398422 w 461917"/>
              <a:gd name="connsiteY2" fmla="*/ 93478 h 288698"/>
              <a:gd name="connsiteX3" fmla="*/ 376481 w 461917"/>
              <a:gd name="connsiteY3" fmla="*/ 69227 h 288698"/>
              <a:gd name="connsiteX4" fmla="*/ 354925 w 461917"/>
              <a:gd name="connsiteY4" fmla="*/ 61529 h 288698"/>
              <a:gd name="connsiteX5" fmla="*/ 333176 w 461917"/>
              <a:gd name="connsiteY5" fmla="*/ 34006 h 288698"/>
              <a:gd name="connsiteX6" fmla="*/ 287562 w 461917"/>
              <a:gd name="connsiteY6" fmla="*/ 24768 h 288698"/>
              <a:gd name="connsiteX7" fmla="*/ 241562 w 461917"/>
              <a:gd name="connsiteY7" fmla="*/ 37085 h 288698"/>
              <a:gd name="connsiteX8" fmla="*/ 174777 w 461917"/>
              <a:gd name="connsiteY8" fmla="*/ 77889 h 288698"/>
              <a:gd name="connsiteX9" fmla="*/ 171120 w 461917"/>
              <a:gd name="connsiteY9" fmla="*/ 73654 h 288698"/>
              <a:gd name="connsiteX10" fmla="*/ 168618 w 461917"/>
              <a:gd name="connsiteY10" fmla="*/ 69227 h 288698"/>
              <a:gd name="connsiteX11" fmla="*/ 166694 w 461917"/>
              <a:gd name="connsiteY11" fmla="*/ 65378 h 288698"/>
              <a:gd name="connsiteX12" fmla="*/ 160150 w 461917"/>
              <a:gd name="connsiteY12" fmla="*/ 54022 h 288698"/>
              <a:gd name="connsiteX13" fmla="*/ 150527 w 461917"/>
              <a:gd name="connsiteY13" fmla="*/ 43437 h 288698"/>
              <a:gd name="connsiteX14" fmla="*/ 134937 w 461917"/>
              <a:gd name="connsiteY14" fmla="*/ 32082 h 288698"/>
              <a:gd name="connsiteX15" fmla="*/ 125698 w 461917"/>
              <a:gd name="connsiteY15" fmla="*/ 27077 h 288698"/>
              <a:gd name="connsiteX16" fmla="*/ 113958 w 461917"/>
              <a:gd name="connsiteY16" fmla="*/ 21881 h 288698"/>
              <a:gd name="connsiteX17" fmla="*/ 99331 w 461917"/>
              <a:gd name="connsiteY17" fmla="*/ 17069 h 288698"/>
              <a:gd name="connsiteX18" fmla="*/ 82971 w 461917"/>
              <a:gd name="connsiteY18" fmla="*/ 14760 h 288698"/>
              <a:gd name="connsiteX19" fmla="*/ 63724 w 461917"/>
              <a:gd name="connsiteY19" fmla="*/ 15337 h 288698"/>
              <a:gd name="connsiteX20" fmla="*/ 43130 w 461917"/>
              <a:gd name="connsiteY20" fmla="*/ 20726 h 288698"/>
              <a:gd name="connsiteX21" fmla="*/ 20804 w 461917"/>
              <a:gd name="connsiteY21" fmla="*/ 31504 h 288698"/>
              <a:gd name="connsiteX22" fmla="*/ 14453 w 461917"/>
              <a:gd name="connsiteY22" fmla="*/ 40550 h 288698"/>
              <a:gd name="connsiteX23" fmla="*/ 17917 w 461917"/>
              <a:gd name="connsiteY23" fmla="*/ 52098 h 288698"/>
              <a:gd name="connsiteX24" fmla="*/ 25424 w 461917"/>
              <a:gd name="connsiteY24" fmla="*/ 61721 h 288698"/>
              <a:gd name="connsiteX25" fmla="*/ 36779 w 461917"/>
              <a:gd name="connsiteY25" fmla="*/ 71537 h 288698"/>
              <a:gd name="connsiteX26" fmla="*/ 47750 w 461917"/>
              <a:gd name="connsiteY26" fmla="*/ 81353 h 288698"/>
              <a:gd name="connsiteX27" fmla="*/ 54871 w 461917"/>
              <a:gd name="connsiteY27" fmla="*/ 90206 h 288698"/>
              <a:gd name="connsiteX28" fmla="*/ 58720 w 461917"/>
              <a:gd name="connsiteY28" fmla="*/ 100984 h 288698"/>
              <a:gd name="connsiteX29" fmla="*/ 62570 w 461917"/>
              <a:gd name="connsiteY29" fmla="*/ 131586 h 288698"/>
              <a:gd name="connsiteX30" fmla="*/ 66611 w 461917"/>
              <a:gd name="connsiteY30" fmla="*/ 162188 h 288698"/>
              <a:gd name="connsiteX31" fmla="*/ 62185 w 461917"/>
              <a:gd name="connsiteY31" fmla="*/ 181050 h 288698"/>
              <a:gd name="connsiteX32" fmla="*/ 56603 w 461917"/>
              <a:gd name="connsiteY32" fmla="*/ 190096 h 288698"/>
              <a:gd name="connsiteX33" fmla="*/ 62570 w 461917"/>
              <a:gd name="connsiteY33" fmla="*/ 198372 h 288698"/>
              <a:gd name="connsiteX34" fmla="*/ 213463 w 461917"/>
              <a:gd name="connsiteY34" fmla="*/ 282094 h 288698"/>
              <a:gd name="connsiteX35" fmla="*/ 228475 w 461917"/>
              <a:gd name="connsiteY35" fmla="*/ 285174 h 288698"/>
              <a:gd name="connsiteX36" fmla="*/ 243872 w 461917"/>
              <a:gd name="connsiteY36" fmla="*/ 281132 h 288698"/>
              <a:gd name="connsiteX37" fmla="*/ 292374 w 461917"/>
              <a:gd name="connsiteY37" fmla="*/ 263618 h 288698"/>
              <a:gd name="connsiteX38" fmla="*/ 330674 w 461917"/>
              <a:gd name="connsiteY38" fmla="*/ 251108 h 288698"/>
              <a:gd name="connsiteX39" fmla="*/ 366858 w 461917"/>
              <a:gd name="connsiteY39" fmla="*/ 237057 h 288698"/>
              <a:gd name="connsiteX40" fmla="*/ 405158 w 461917"/>
              <a:gd name="connsiteY40" fmla="*/ 217811 h 288698"/>
              <a:gd name="connsiteX41" fmla="*/ 436338 w 461917"/>
              <a:gd name="connsiteY41" fmla="*/ 198757 h 288698"/>
              <a:gd name="connsiteX42" fmla="*/ 465593 w 461917"/>
              <a:gd name="connsiteY42" fmla="*/ 159494 h 288698"/>
              <a:gd name="connsiteX43" fmla="*/ 434991 w 461917"/>
              <a:gd name="connsiteY43" fmla="*/ 128892 h 2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1917" h="288698">
                <a:moveTo>
                  <a:pt x="434991" y="128892"/>
                </a:moveTo>
                <a:cubicBezTo>
                  <a:pt x="435375" y="121771"/>
                  <a:pt x="432489" y="115034"/>
                  <a:pt x="425945" y="108683"/>
                </a:cubicBezTo>
                <a:cubicBezTo>
                  <a:pt x="419016" y="101754"/>
                  <a:pt x="409970" y="96558"/>
                  <a:pt x="398422" y="93478"/>
                </a:cubicBezTo>
                <a:cubicBezTo>
                  <a:pt x="396305" y="83662"/>
                  <a:pt x="388991" y="75578"/>
                  <a:pt x="376481" y="69227"/>
                </a:cubicBezTo>
                <a:cubicBezTo>
                  <a:pt x="371477" y="66340"/>
                  <a:pt x="364356" y="63838"/>
                  <a:pt x="354925" y="61529"/>
                </a:cubicBezTo>
                <a:cubicBezTo>
                  <a:pt x="353963" y="50558"/>
                  <a:pt x="346649" y="41512"/>
                  <a:pt x="333176" y="34006"/>
                </a:cubicBezTo>
                <a:cubicBezTo>
                  <a:pt x="320859" y="27270"/>
                  <a:pt x="305846" y="24190"/>
                  <a:pt x="287562" y="24768"/>
                </a:cubicBezTo>
                <a:cubicBezTo>
                  <a:pt x="269470" y="25345"/>
                  <a:pt x="254073" y="29579"/>
                  <a:pt x="241562" y="37085"/>
                </a:cubicBezTo>
                <a:lnTo>
                  <a:pt x="174777" y="77889"/>
                </a:lnTo>
                <a:cubicBezTo>
                  <a:pt x="173237" y="76348"/>
                  <a:pt x="171890" y="74809"/>
                  <a:pt x="171120" y="73654"/>
                </a:cubicBezTo>
                <a:cubicBezTo>
                  <a:pt x="170158" y="72307"/>
                  <a:pt x="169388" y="70959"/>
                  <a:pt x="168618" y="69227"/>
                </a:cubicBezTo>
                <a:cubicBezTo>
                  <a:pt x="167848" y="67495"/>
                  <a:pt x="167271" y="66148"/>
                  <a:pt x="166694" y="65378"/>
                </a:cubicBezTo>
                <a:cubicBezTo>
                  <a:pt x="164191" y="60566"/>
                  <a:pt x="162075" y="56910"/>
                  <a:pt x="160150" y="54022"/>
                </a:cubicBezTo>
                <a:cubicBezTo>
                  <a:pt x="158225" y="51135"/>
                  <a:pt x="154953" y="47671"/>
                  <a:pt x="150527" y="43437"/>
                </a:cubicBezTo>
                <a:cubicBezTo>
                  <a:pt x="146100" y="39203"/>
                  <a:pt x="140903" y="35353"/>
                  <a:pt x="134937" y="32082"/>
                </a:cubicBezTo>
                <a:cubicBezTo>
                  <a:pt x="131087" y="29964"/>
                  <a:pt x="128008" y="28232"/>
                  <a:pt x="125698" y="27077"/>
                </a:cubicBezTo>
                <a:cubicBezTo>
                  <a:pt x="123196" y="25730"/>
                  <a:pt x="119347" y="24190"/>
                  <a:pt x="113958" y="21881"/>
                </a:cubicBezTo>
                <a:cubicBezTo>
                  <a:pt x="108569" y="19764"/>
                  <a:pt x="103565" y="18031"/>
                  <a:pt x="99331" y="17069"/>
                </a:cubicBezTo>
                <a:cubicBezTo>
                  <a:pt x="94904" y="16107"/>
                  <a:pt x="89515" y="15337"/>
                  <a:pt x="82971" y="14760"/>
                </a:cubicBezTo>
                <a:cubicBezTo>
                  <a:pt x="76427" y="14182"/>
                  <a:pt x="70076" y="14374"/>
                  <a:pt x="63724" y="15337"/>
                </a:cubicBezTo>
                <a:cubicBezTo>
                  <a:pt x="57565" y="16299"/>
                  <a:pt x="50637" y="18031"/>
                  <a:pt x="43130" y="20726"/>
                </a:cubicBezTo>
                <a:cubicBezTo>
                  <a:pt x="35624" y="23420"/>
                  <a:pt x="28118" y="26885"/>
                  <a:pt x="20804" y="31504"/>
                </a:cubicBezTo>
                <a:cubicBezTo>
                  <a:pt x="16570" y="34006"/>
                  <a:pt x="14453" y="37085"/>
                  <a:pt x="14453" y="40550"/>
                </a:cubicBezTo>
                <a:cubicBezTo>
                  <a:pt x="14260" y="44207"/>
                  <a:pt x="15608" y="48056"/>
                  <a:pt x="17917" y="52098"/>
                </a:cubicBezTo>
                <a:cubicBezTo>
                  <a:pt x="20420" y="56140"/>
                  <a:pt x="22922" y="59219"/>
                  <a:pt x="25424" y="61721"/>
                </a:cubicBezTo>
                <a:cubicBezTo>
                  <a:pt x="27926" y="64223"/>
                  <a:pt x="31775" y="67495"/>
                  <a:pt x="36779" y="71537"/>
                </a:cubicBezTo>
                <a:cubicBezTo>
                  <a:pt x="41976" y="76156"/>
                  <a:pt x="45632" y="79428"/>
                  <a:pt x="47750" y="81353"/>
                </a:cubicBezTo>
                <a:cubicBezTo>
                  <a:pt x="49867" y="83470"/>
                  <a:pt x="52369" y="86357"/>
                  <a:pt x="54871" y="90206"/>
                </a:cubicBezTo>
                <a:cubicBezTo>
                  <a:pt x="57565" y="94056"/>
                  <a:pt x="58720" y="97712"/>
                  <a:pt x="58720" y="100984"/>
                </a:cubicBezTo>
                <a:cubicBezTo>
                  <a:pt x="58528" y="107143"/>
                  <a:pt x="59875" y="117344"/>
                  <a:pt x="62570" y="131586"/>
                </a:cubicBezTo>
                <a:cubicBezTo>
                  <a:pt x="64686" y="141979"/>
                  <a:pt x="66034" y="152180"/>
                  <a:pt x="66611" y="162188"/>
                </a:cubicBezTo>
                <a:cubicBezTo>
                  <a:pt x="67189" y="172197"/>
                  <a:pt x="65649" y="178548"/>
                  <a:pt x="62185" y="181050"/>
                </a:cubicBezTo>
                <a:cubicBezTo>
                  <a:pt x="58528" y="183745"/>
                  <a:pt x="56603" y="186631"/>
                  <a:pt x="56603" y="190096"/>
                </a:cubicBezTo>
                <a:cubicBezTo>
                  <a:pt x="56603" y="193560"/>
                  <a:pt x="58528" y="196255"/>
                  <a:pt x="62570" y="198372"/>
                </a:cubicBezTo>
                <a:lnTo>
                  <a:pt x="213463" y="282094"/>
                </a:lnTo>
                <a:cubicBezTo>
                  <a:pt x="217504" y="284404"/>
                  <a:pt x="222508" y="285366"/>
                  <a:pt x="228475" y="285174"/>
                </a:cubicBezTo>
                <a:cubicBezTo>
                  <a:pt x="234441" y="284981"/>
                  <a:pt x="239638" y="283634"/>
                  <a:pt x="243872" y="281132"/>
                </a:cubicBezTo>
                <a:cubicBezTo>
                  <a:pt x="249646" y="277860"/>
                  <a:pt x="265813" y="271894"/>
                  <a:pt x="292374" y="263618"/>
                </a:cubicBezTo>
                <a:cubicBezTo>
                  <a:pt x="308925" y="258229"/>
                  <a:pt x="321628" y="254187"/>
                  <a:pt x="330674" y="251108"/>
                </a:cubicBezTo>
                <a:cubicBezTo>
                  <a:pt x="339720" y="248028"/>
                  <a:pt x="351845" y="243408"/>
                  <a:pt x="366858" y="237057"/>
                </a:cubicBezTo>
                <a:cubicBezTo>
                  <a:pt x="381870" y="230706"/>
                  <a:pt x="394573" y="224355"/>
                  <a:pt x="405158" y="217811"/>
                </a:cubicBezTo>
                <a:lnTo>
                  <a:pt x="436338" y="198757"/>
                </a:lnTo>
                <a:cubicBezTo>
                  <a:pt x="457509" y="185477"/>
                  <a:pt x="467132" y="172389"/>
                  <a:pt x="465593" y="159494"/>
                </a:cubicBezTo>
                <a:cubicBezTo>
                  <a:pt x="464245" y="148138"/>
                  <a:pt x="454045" y="137938"/>
                  <a:pt x="434991" y="128892"/>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2" name="Freeform: Shape 201">
            <a:extLst>
              <a:ext uri="{FF2B5EF4-FFF2-40B4-BE49-F238E27FC236}">
                <a16:creationId xmlns:a16="http://schemas.microsoft.com/office/drawing/2014/main" id="{C7A6B8BA-033A-4079-BB88-3ABA039D3794}"/>
              </a:ext>
            </a:extLst>
          </p:cNvPr>
          <p:cNvSpPr/>
          <p:nvPr/>
        </p:nvSpPr>
        <p:spPr>
          <a:xfrm>
            <a:off x="20443549" y="11440449"/>
            <a:ext cx="722552" cy="433532"/>
          </a:xfrm>
          <a:custGeom>
            <a:avLst/>
            <a:gdLst>
              <a:gd name="connsiteX0" fmla="*/ 271569 w 288698"/>
              <a:gd name="connsiteY0" fmla="*/ 101068 h 173219"/>
              <a:gd name="connsiteX1" fmla="*/ 120868 w 288698"/>
              <a:gd name="connsiteY1" fmla="*/ 17538 h 173219"/>
              <a:gd name="connsiteX2" fmla="*/ 105663 w 288698"/>
              <a:gd name="connsiteY2" fmla="*/ 14459 h 173219"/>
              <a:gd name="connsiteX3" fmla="*/ 90266 w 288698"/>
              <a:gd name="connsiteY3" fmla="*/ 18501 h 173219"/>
              <a:gd name="connsiteX4" fmla="*/ 20786 w 288698"/>
              <a:gd name="connsiteY4" fmla="*/ 60843 h 173219"/>
              <a:gd name="connsiteX5" fmla="*/ 14435 w 288698"/>
              <a:gd name="connsiteY5" fmla="*/ 69889 h 173219"/>
              <a:gd name="connsiteX6" fmla="*/ 20401 w 288698"/>
              <a:gd name="connsiteY6" fmla="*/ 78550 h 173219"/>
              <a:gd name="connsiteX7" fmla="*/ 171102 w 288698"/>
              <a:gd name="connsiteY7" fmla="*/ 162080 h 173219"/>
              <a:gd name="connsiteX8" fmla="*/ 186307 w 288698"/>
              <a:gd name="connsiteY8" fmla="*/ 165159 h 173219"/>
              <a:gd name="connsiteX9" fmla="*/ 201704 w 288698"/>
              <a:gd name="connsiteY9" fmla="*/ 160926 h 173219"/>
              <a:gd name="connsiteX10" fmla="*/ 271184 w 288698"/>
              <a:gd name="connsiteY10" fmla="*/ 118583 h 173219"/>
              <a:gd name="connsiteX11" fmla="*/ 277535 w 288698"/>
              <a:gd name="connsiteY11" fmla="*/ 109537 h 173219"/>
              <a:gd name="connsiteX12" fmla="*/ 271569 w 288698"/>
              <a:gd name="connsiteY12" fmla="*/ 101068 h 173219"/>
              <a:gd name="connsiteX13" fmla="*/ 202474 w 288698"/>
              <a:gd name="connsiteY13" fmla="*/ 125704 h 173219"/>
              <a:gd name="connsiteX14" fmla="*/ 187077 w 288698"/>
              <a:gd name="connsiteY14" fmla="*/ 129939 h 173219"/>
              <a:gd name="connsiteX15" fmla="*/ 171872 w 288698"/>
              <a:gd name="connsiteY15" fmla="*/ 126666 h 173219"/>
              <a:gd name="connsiteX16" fmla="*/ 165713 w 288698"/>
              <a:gd name="connsiteY16" fmla="*/ 118006 h 173219"/>
              <a:gd name="connsiteX17" fmla="*/ 172257 w 288698"/>
              <a:gd name="connsiteY17" fmla="*/ 108767 h 173219"/>
              <a:gd name="connsiteX18" fmla="*/ 187654 w 288698"/>
              <a:gd name="connsiteY18" fmla="*/ 104725 h 173219"/>
              <a:gd name="connsiteX19" fmla="*/ 202859 w 288698"/>
              <a:gd name="connsiteY19" fmla="*/ 107805 h 173219"/>
              <a:gd name="connsiteX20" fmla="*/ 209017 w 288698"/>
              <a:gd name="connsiteY20" fmla="*/ 116466 h 173219"/>
              <a:gd name="connsiteX21" fmla="*/ 202474 w 288698"/>
              <a:gd name="connsiteY21" fmla="*/ 125704 h 17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698" h="173219">
                <a:moveTo>
                  <a:pt x="271569" y="101068"/>
                </a:moveTo>
                <a:lnTo>
                  <a:pt x="120868" y="17538"/>
                </a:lnTo>
                <a:cubicBezTo>
                  <a:pt x="116827" y="15229"/>
                  <a:pt x="111630" y="14266"/>
                  <a:pt x="105663" y="14459"/>
                </a:cubicBezTo>
                <a:cubicBezTo>
                  <a:pt x="99697" y="14652"/>
                  <a:pt x="94501" y="15999"/>
                  <a:pt x="90266" y="18501"/>
                </a:cubicBezTo>
                <a:lnTo>
                  <a:pt x="20786" y="60843"/>
                </a:lnTo>
                <a:cubicBezTo>
                  <a:pt x="16552" y="63345"/>
                  <a:pt x="14435" y="66425"/>
                  <a:pt x="14435" y="69889"/>
                </a:cubicBezTo>
                <a:cubicBezTo>
                  <a:pt x="14435" y="73353"/>
                  <a:pt x="16360" y="76240"/>
                  <a:pt x="20401" y="78550"/>
                </a:cubicBezTo>
                <a:lnTo>
                  <a:pt x="171102" y="162080"/>
                </a:lnTo>
                <a:cubicBezTo>
                  <a:pt x="175144" y="164390"/>
                  <a:pt x="180148" y="165352"/>
                  <a:pt x="186307" y="165159"/>
                </a:cubicBezTo>
                <a:cubicBezTo>
                  <a:pt x="192273" y="164967"/>
                  <a:pt x="197470" y="163620"/>
                  <a:pt x="201704" y="160926"/>
                </a:cubicBezTo>
                <a:lnTo>
                  <a:pt x="271184" y="118583"/>
                </a:lnTo>
                <a:cubicBezTo>
                  <a:pt x="275418" y="116081"/>
                  <a:pt x="277535" y="113001"/>
                  <a:pt x="277535" y="109537"/>
                </a:cubicBezTo>
                <a:cubicBezTo>
                  <a:pt x="277535" y="106265"/>
                  <a:pt x="275611" y="103378"/>
                  <a:pt x="271569" y="101068"/>
                </a:cubicBezTo>
                <a:close/>
                <a:moveTo>
                  <a:pt x="202474" y="125704"/>
                </a:moveTo>
                <a:cubicBezTo>
                  <a:pt x="198047" y="128399"/>
                  <a:pt x="193043" y="129746"/>
                  <a:pt x="187077" y="129939"/>
                </a:cubicBezTo>
                <a:cubicBezTo>
                  <a:pt x="181302" y="130130"/>
                  <a:pt x="176106" y="128976"/>
                  <a:pt x="171872" y="126666"/>
                </a:cubicBezTo>
                <a:cubicBezTo>
                  <a:pt x="167830" y="124357"/>
                  <a:pt x="165713" y="121470"/>
                  <a:pt x="165713" y="118006"/>
                </a:cubicBezTo>
                <a:cubicBezTo>
                  <a:pt x="165713" y="114541"/>
                  <a:pt x="167830" y="111462"/>
                  <a:pt x="172257" y="108767"/>
                </a:cubicBezTo>
                <a:cubicBezTo>
                  <a:pt x="176491" y="106265"/>
                  <a:pt x="181495" y="104918"/>
                  <a:pt x="187654" y="104725"/>
                </a:cubicBezTo>
                <a:cubicBezTo>
                  <a:pt x="193620" y="104533"/>
                  <a:pt x="198817" y="105495"/>
                  <a:pt x="202859" y="107805"/>
                </a:cubicBezTo>
                <a:cubicBezTo>
                  <a:pt x="207093" y="110114"/>
                  <a:pt x="209210" y="113001"/>
                  <a:pt x="209017" y="116466"/>
                </a:cubicBezTo>
                <a:cubicBezTo>
                  <a:pt x="208633" y="120122"/>
                  <a:pt x="206516" y="123202"/>
                  <a:pt x="202474" y="125704"/>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230" name="Group 229">
            <a:extLst>
              <a:ext uri="{FF2B5EF4-FFF2-40B4-BE49-F238E27FC236}">
                <a16:creationId xmlns:a16="http://schemas.microsoft.com/office/drawing/2014/main" id="{5003A501-FD61-45AD-AE2F-C2CDB8DED269}"/>
              </a:ext>
            </a:extLst>
          </p:cNvPr>
          <p:cNvGrpSpPr/>
          <p:nvPr/>
        </p:nvGrpSpPr>
        <p:grpSpPr>
          <a:xfrm>
            <a:off x="990911" y="1458194"/>
            <a:ext cx="10935329" cy="10346906"/>
            <a:chOff x="8519471" y="306066"/>
            <a:chExt cx="10935329" cy="10346906"/>
          </a:xfrm>
        </p:grpSpPr>
        <p:grpSp>
          <p:nvGrpSpPr>
            <p:cNvPr id="231" name="Group 230">
              <a:extLst>
                <a:ext uri="{FF2B5EF4-FFF2-40B4-BE49-F238E27FC236}">
                  <a16:creationId xmlns:a16="http://schemas.microsoft.com/office/drawing/2014/main" id="{3FB01E05-424C-4772-A978-C9E8AE2D2C20}"/>
                </a:ext>
              </a:extLst>
            </p:cNvPr>
            <p:cNvGrpSpPr/>
            <p:nvPr/>
          </p:nvGrpSpPr>
          <p:grpSpPr>
            <a:xfrm>
              <a:off x="8519471" y="2375146"/>
              <a:ext cx="9424219" cy="8277826"/>
              <a:chOff x="11870055" y="2375146"/>
              <a:chExt cx="9424219" cy="8277826"/>
            </a:xfrm>
          </p:grpSpPr>
          <p:grpSp>
            <p:nvGrpSpPr>
              <p:cNvPr id="233" name="Group 232">
                <a:extLst>
                  <a:ext uri="{FF2B5EF4-FFF2-40B4-BE49-F238E27FC236}">
                    <a16:creationId xmlns:a16="http://schemas.microsoft.com/office/drawing/2014/main" id="{4A3423C2-A189-45AD-8139-D35E41A13857}"/>
                  </a:ext>
                </a:extLst>
              </p:cNvPr>
              <p:cNvGrpSpPr/>
              <p:nvPr/>
            </p:nvGrpSpPr>
            <p:grpSpPr>
              <a:xfrm>
                <a:off x="14293640" y="2375146"/>
                <a:ext cx="5432290" cy="3720088"/>
                <a:chOff x="12767211" y="4269644"/>
                <a:chExt cx="5432290" cy="3720088"/>
              </a:xfrm>
            </p:grpSpPr>
            <p:sp>
              <p:nvSpPr>
                <p:cNvPr id="243" name="Rectangle 242">
                  <a:extLst>
                    <a:ext uri="{FF2B5EF4-FFF2-40B4-BE49-F238E27FC236}">
                      <a16:creationId xmlns:a16="http://schemas.microsoft.com/office/drawing/2014/main" id="{BB21566F-7682-4AEB-A639-E20085BB0954}"/>
                    </a:ext>
                  </a:extLst>
                </p:cNvPr>
                <p:cNvSpPr/>
                <p:nvPr/>
              </p:nvSpPr>
              <p:spPr>
                <a:xfrm>
                  <a:off x="12767211" y="4269644"/>
                  <a:ext cx="3480440" cy="52322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Cras consectetur </a:t>
                  </a:r>
                </a:p>
              </p:txBody>
            </p:sp>
            <p:sp>
              <p:nvSpPr>
                <p:cNvPr id="244" name="Rectangle 243">
                  <a:extLst>
                    <a:ext uri="{FF2B5EF4-FFF2-40B4-BE49-F238E27FC236}">
                      <a16:creationId xmlns:a16="http://schemas.microsoft.com/office/drawing/2014/main" id="{63968BF9-C97A-497B-9195-C85CB0F23D58}"/>
                    </a:ext>
                  </a:extLst>
                </p:cNvPr>
                <p:cNvSpPr/>
                <p:nvPr/>
              </p:nvSpPr>
              <p:spPr>
                <a:xfrm>
                  <a:off x="12767211" y="4831560"/>
                  <a:ext cx="5432290" cy="315817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Cras consectetur </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a:t>
                  </a:r>
                  <a:r>
                    <a:rPr kumimoji="0" lang="en-US" sz="2800" b="1" i="0" u="none" strike="noStrike" kern="1200" cap="none" spc="0" normalizeH="0" baseline="0" noProof="0">
                      <a:ln>
                        <a:noFill/>
                      </a:ln>
                      <a:solidFill>
                        <a:srgbClr val="E82A08"/>
                      </a:solidFill>
                      <a:effectLst/>
                      <a:uLnTx/>
                      <a:uFillTx/>
                      <a:latin typeface="Montserrat" panose="00000500000000000000" pitchFamily="2" charset="0"/>
                      <a:ea typeface="+mn-ea"/>
                      <a:cs typeface="+mn-cs"/>
                    </a:rPr>
                    <a:t>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ad ipiscing elit</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a:t>
                  </a: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ad ipiscing elit call</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 ad ipiscing elit</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Cras consectetur </a:t>
                  </a:r>
                </a:p>
              </p:txBody>
            </p:sp>
          </p:grpSp>
          <p:sp>
            <p:nvSpPr>
              <p:cNvPr id="234" name="Rectangle 233">
                <a:extLst>
                  <a:ext uri="{FF2B5EF4-FFF2-40B4-BE49-F238E27FC236}">
                    <a16:creationId xmlns:a16="http://schemas.microsoft.com/office/drawing/2014/main" id="{DA05CEAE-A03C-4368-8FDD-F5FD31C6F331}"/>
                  </a:ext>
                </a:extLst>
              </p:cNvPr>
              <p:cNvSpPr/>
              <p:nvPr/>
            </p:nvSpPr>
            <p:spPr>
              <a:xfrm>
                <a:off x="14293640" y="6692111"/>
                <a:ext cx="5880136" cy="607154"/>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Consectetur ad:</a:t>
                </a:r>
                <a:r>
                  <a:rPr kumimoji="0" lang="en-US" sz="3000" b="1" i="0" u="none" strike="noStrike" kern="1200" cap="none" spc="0" normalizeH="0" baseline="0" noProof="0">
                    <a:ln>
                      <a:noFill/>
                    </a:ln>
                    <a:solidFill>
                      <a:srgbClr val="3A3A3A"/>
                    </a:solidFill>
                    <a:effectLst/>
                    <a:uLnTx/>
                    <a:uFillTx/>
                    <a:latin typeface="Open Sans"/>
                    <a:ea typeface="+mn-ea"/>
                    <a:cs typeface="+mn-cs"/>
                  </a:rPr>
                  <a:t>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June-oct (TBD)</a:t>
                </a:r>
              </a:p>
            </p:txBody>
          </p:sp>
          <p:sp>
            <p:nvSpPr>
              <p:cNvPr id="235" name="Rectangle 234">
                <a:extLst>
                  <a:ext uri="{FF2B5EF4-FFF2-40B4-BE49-F238E27FC236}">
                    <a16:creationId xmlns:a16="http://schemas.microsoft.com/office/drawing/2014/main" id="{77FAE245-B698-4D53-A864-AF045B6FE67E}"/>
                  </a:ext>
                </a:extLst>
              </p:cNvPr>
              <p:cNvSpPr/>
              <p:nvPr/>
            </p:nvSpPr>
            <p:spPr>
              <a:xfrm>
                <a:off x="14293640" y="7874850"/>
                <a:ext cx="7000634" cy="568874"/>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Consectetur ad: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$60,000 USD GROSS</a:t>
                </a:r>
              </a:p>
            </p:txBody>
          </p:sp>
          <p:sp>
            <p:nvSpPr>
              <p:cNvPr id="236" name="Rectangle 235">
                <a:extLst>
                  <a:ext uri="{FF2B5EF4-FFF2-40B4-BE49-F238E27FC236}">
                    <a16:creationId xmlns:a16="http://schemas.microsoft.com/office/drawing/2014/main" id="{7937E9D4-6222-4219-BE7E-5E8C1DAF8445}"/>
                  </a:ext>
                </a:extLst>
              </p:cNvPr>
              <p:cNvSpPr/>
              <p:nvPr/>
            </p:nvSpPr>
            <p:spPr>
              <a:xfrm>
                <a:off x="14293641" y="9049969"/>
                <a:ext cx="6596558" cy="1603003"/>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Cras consectetur: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dolor sit amet, consectetur ad ipiscing elit. Cras consectetur.</a:t>
                </a:r>
              </a:p>
            </p:txBody>
          </p:sp>
          <p:sp>
            <p:nvSpPr>
              <p:cNvPr id="237" name="Google Shape;242;p24">
                <a:extLst>
                  <a:ext uri="{FF2B5EF4-FFF2-40B4-BE49-F238E27FC236}">
                    <a16:creationId xmlns:a16="http://schemas.microsoft.com/office/drawing/2014/main" id="{C64A5366-BCF9-46BE-8898-678CB0477A37}"/>
                  </a:ext>
                </a:extLst>
              </p:cNvPr>
              <p:cNvSpPr/>
              <p:nvPr/>
            </p:nvSpPr>
            <p:spPr>
              <a:xfrm>
                <a:off x="11870055" y="2522276"/>
                <a:ext cx="1365034" cy="7955280"/>
              </a:xfrm>
              <a:prstGeom prst="roundRect">
                <a:avLst>
                  <a:gd name="adj" fmla="val 50000"/>
                </a:avLst>
              </a:prstGeom>
              <a:noFill/>
              <a:ln w="571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Open Sans Light"/>
                  <a:ea typeface="+mn-ea"/>
                  <a:cs typeface="+mn-cs"/>
                </a:endParaRPr>
              </a:p>
            </p:txBody>
          </p:sp>
          <p:pic>
            <p:nvPicPr>
              <p:cNvPr id="238" name="Graphic 237">
                <a:extLst>
                  <a:ext uri="{FF2B5EF4-FFF2-40B4-BE49-F238E27FC236}">
                    <a16:creationId xmlns:a16="http://schemas.microsoft.com/office/drawing/2014/main" id="{67833F21-8525-4CEF-A766-AF0DDB3902D1}"/>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109586" y="6038365"/>
                <a:ext cx="868680" cy="868680"/>
              </a:xfrm>
              <a:prstGeom prst="rect">
                <a:avLst/>
              </a:prstGeom>
            </p:spPr>
          </p:pic>
          <p:pic>
            <p:nvPicPr>
              <p:cNvPr id="239" name="Graphic 238">
                <a:extLst>
                  <a:ext uri="{FF2B5EF4-FFF2-40B4-BE49-F238E27FC236}">
                    <a16:creationId xmlns:a16="http://schemas.microsoft.com/office/drawing/2014/main" id="{AB03436F-0401-4771-AAF5-25DC5BCDC649}"/>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105270" y="7602864"/>
                <a:ext cx="868680" cy="868680"/>
              </a:xfrm>
              <a:prstGeom prst="rect">
                <a:avLst/>
              </a:prstGeom>
            </p:spPr>
          </p:pic>
          <p:pic>
            <p:nvPicPr>
              <p:cNvPr id="240" name="Graphic 239">
                <a:extLst>
                  <a:ext uri="{FF2B5EF4-FFF2-40B4-BE49-F238E27FC236}">
                    <a16:creationId xmlns:a16="http://schemas.microsoft.com/office/drawing/2014/main" id="{1DE99CB0-53D3-4692-9B0F-6C9F4482B63F}"/>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096917" y="9218545"/>
                <a:ext cx="868680" cy="868680"/>
              </a:xfrm>
              <a:prstGeom prst="rect">
                <a:avLst/>
              </a:prstGeom>
            </p:spPr>
          </p:pic>
          <p:pic>
            <p:nvPicPr>
              <p:cNvPr id="241" name="Graphic 240">
                <a:extLst>
                  <a:ext uri="{FF2B5EF4-FFF2-40B4-BE49-F238E27FC236}">
                    <a16:creationId xmlns:a16="http://schemas.microsoft.com/office/drawing/2014/main" id="{3D2C2AE3-5E2C-4E57-BA2D-75EF3280441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097282" y="4466382"/>
                <a:ext cx="868680" cy="868680"/>
              </a:xfrm>
              <a:prstGeom prst="rect">
                <a:avLst/>
              </a:prstGeom>
            </p:spPr>
          </p:pic>
          <p:pic>
            <p:nvPicPr>
              <p:cNvPr id="242" name="Graphic 241">
                <a:extLst>
                  <a:ext uri="{FF2B5EF4-FFF2-40B4-BE49-F238E27FC236}">
                    <a16:creationId xmlns:a16="http://schemas.microsoft.com/office/drawing/2014/main" id="{76ED504B-683F-435E-9961-14A22159805C}"/>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2094542" y="2909834"/>
                <a:ext cx="868680" cy="868680"/>
              </a:xfrm>
              <a:prstGeom prst="rect">
                <a:avLst/>
              </a:prstGeom>
            </p:spPr>
          </p:pic>
        </p:grpSp>
        <p:sp>
          <p:nvSpPr>
            <p:cNvPr id="232" name="Rectangle 231">
              <a:extLst>
                <a:ext uri="{FF2B5EF4-FFF2-40B4-BE49-F238E27FC236}">
                  <a16:creationId xmlns:a16="http://schemas.microsoft.com/office/drawing/2014/main" id="{33EE0B28-B380-48DD-83A8-7405C509B0BB}"/>
                </a:ext>
              </a:extLst>
            </p:cNvPr>
            <p:cNvSpPr/>
            <p:nvPr/>
          </p:nvSpPr>
          <p:spPr>
            <a:xfrm>
              <a:off x="8519471" y="306066"/>
              <a:ext cx="10935329" cy="1107996"/>
            </a:xfrm>
            <a:prstGeom prst="rect">
              <a:avLst/>
            </a:prstGeom>
          </p:spPr>
          <p:txBody>
            <a:bodyPr wrap="square">
              <a:spAutoFit/>
            </a:bodyPr>
            <a:lstStyle/>
            <a:p>
              <a:pPr marL="0" marR="0" lvl="0" indent="0" algn="l" defTabSz="2438522"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Marketing Infographics</a:t>
              </a:r>
            </a:p>
          </p:txBody>
        </p:sp>
      </p:grpSp>
    </p:spTree>
    <p:extLst>
      <p:ext uri="{BB962C8B-B14F-4D97-AF65-F5344CB8AC3E}">
        <p14:creationId xmlns:p14="http://schemas.microsoft.com/office/powerpoint/2010/main" val="383110744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77" y="3827099"/>
            <a:ext cx="10532757" cy="8339513"/>
            <a:chOff x="0" y="2003764"/>
            <a:chExt cx="5151549" cy="4078838"/>
          </a:xfrm>
        </p:grpSpPr>
        <p:sp>
          <p:nvSpPr>
            <p:cNvPr id="179" name="AutoShape 7"/>
            <p:cNvSpPr>
              <a:spLocks/>
            </p:cNvSpPr>
            <p:nvPr/>
          </p:nvSpPr>
          <p:spPr bwMode="auto">
            <a:xfrm>
              <a:off x="2175461" y="2054925"/>
              <a:ext cx="2601758" cy="3016172"/>
            </a:xfrm>
            <a:custGeom>
              <a:avLst/>
              <a:gdLst/>
              <a:ahLst/>
              <a:cxnLst/>
              <a:rect l="0" t="0" r="r" b="b"/>
              <a:pathLst>
                <a:path w="21162" h="18992">
                  <a:moveTo>
                    <a:pt x="7050" y="4088"/>
                  </a:moveTo>
                  <a:cubicBezTo>
                    <a:pt x="10836" y="4088"/>
                    <a:pt x="17592" y="2035"/>
                    <a:pt x="19960" y="62"/>
                  </a:cubicBezTo>
                  <a:cubicBezTo>
                    <a:pt x="21600" y="-1304"/>
                    <a:pt x="21544" y="20296"/>
                    <a:pt x="19904" y="18930"/>
                  </a:cubicBezTo>
                  <a:cubicBezTo>
                    <a:pt x="17536" y="16957"/>
                    <a:pt x="10836" y="14977"/>
                    <a:pt x="7050" y="14977"/>
                  </a:cubicBezTo>
                  <a:lnTo>
                    <a:pt x="0" y="9546"/>
                  </a:lnTo>
                  <a:lnTo>
                    <a:pt x="132" y="9532"/>
                  </a:lnTo>
                  <a:lnTo>
                    <a:pt x="0" y="9519"/>
                  </a:lnTo>
                  <a:lnTo>
                    <a:pt x="7050" y="4088"/>
                  </a:lnTo>
                  <a:close/>
                  <a:moveTo>
                    <a:pt x="7050" y="4088"/>
                  </a:moveTo>
                </a:path>
              </a:pathLst>
            </a:custGeom>
            <a:gradFill flip="none" rotWithShape="1">
              <a:gsLst>
                <a:gs pos="0">
                  <a:schemeClr val="accent6"/>
                </a:gs>
                <a:gs pos="73000">
                  <a:schemeClr val="accent1"/>
                </a:gs>
                <a:gs pos="57000">
                  <a:schemeClr val="accent2"/>
                </a:gs>
                <a:gs pos="40000">
                  <a:schemeClr val="accent3"/>
                </a:gs>
                <a:gs pos="26000">
                  <a:schemeClr val="accent4"/>
                </a:gs>
                <a:gs pos="13000">
                  <a:schemeClr val="accent5"/>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901" tIns="91451" rIns="182901" bIns="91451" numCol="1" spcCol="0" rtlCol="0" fromWordArt="0" anchor="ctr" anchorCtr="0" forceAA="0" compatLnSpc="1">
              <a:prstTxWarp prst="textNoShape">
                <a:avLst/>
              </a:prstTxWarp>
              <a:noAutofit/>
            </a:bodyPr>
            <a:lstStyle/>
            <a:p>
              <a:pPr algn="ctr" defTabSz="1828983"/>
              <a:endParaRPr lang="en-US" sz="3600">
                <a:solidFill>
                  <a:srgbClr val="323232"/>
                </a:solidFill>
                <a:latin typeface="Questrial"/>
              </a:endParaRPr>
            </a:p>
          </p:txBody>
        </p:sp>
        <p:sp>
          <p:nvSpPr>
            <p:cNvPr id="180" name="AutoShape 8"/>
            <p:cNvSpPr>
              <a:spLocks/>
            </p:cNvSpPr>
            <p:nvPr/>
          </p:nvSpPr>
          <p:spPr bwMode="auto">
            <a:xfrm>
              <a:off x="2175461" y="2044233"/>
              <a:ext cx="2601758" cy="2625364"/>
            </a:xfrm>
            <a:custGeom>
              <a:avLst/>
              <a:gdLst/>
              <a:ahLst/>
              <a:cxnLst/>
              <a:rect l="0" t="0" r="r" b="b"/>
              <a:pathLst>
                <a:path w="21292" h="20400">
                  <a:moveTo>
                    <a:pt x="7093" y="5070"/>
                  </a:moveTo>
                  <a:cubicBezTo>
                    <a:pt x="10902" y="5070"/>
                    <a:pt x="17699" y="2524"/>
                    <a:pt x="20082" y="77"/>
                  </a:cubicBezTo>
                  <a:cubicBezTo>
                    <a:pt x="21326" y="-1200"/>
                    <a:pt x="21600" y="13712"/>
                    <a:pt x="20952" y="20400"/>
                  </a:cubicBezTo>
                  <a:cubicBezTo>
                    <a:pt x="20633" y="20394"/>
                    <a:pt x="20324" y="20225"/>
                    <a:pt x="20032" y="19916"/>
                  </a:cubicBezTo>
                  <a:cubicBezTo>
                    <a:pt x="20030" y="19914"/>
                    <a:pt x="20028" y="19913"/>
                    <a:pt x="20026" y="19911"/>
                  </a:cubicBezTo>
                  <a:cubicBezTo>
                    <a:pt x="17643" y="17465"/>
                    <a:pt x="10902" y="15009"/>
                    <a:pt x="7093" y="15009"/>
                  </a:cubicBezTo>
                  <a:lnTo>
                    <a:pt x="7026" y="14945"/>
                  </a:lnTo>
                  <a:lnTo>
                    <a:pt x="3274" y="14945"/>
                  </a:lnTo>
                  <a:lnTo>
                    <a:pt x="0" y="11837"/>
                  </a:lnTo>
                  <a:lnTo>
                    <a:pt x="133" y="11821"/>
                  </a:lnTo>
                  <a:lnTo>
                    <a:pt x="0" y="11804"/>
                  </a:lnTo>
                  <a:lnTo>
                    <a:pt x="7093" y="5070"/>
                  </a:lnTo>
                  <a:close/>
                  <a:moveTo>
                    <a:pt x="7093" y="5070"/>
                  </a:moveTo>
                </a:path>
              </a:pathLst>
            </a:custGeom>
            <a:gradFill>
              <a:gsLst>
                <a:gs pos="100000">
                  <a:srgbClr val="FFFFFF">
                    <a:alpha val="50000"/>
                  </a:srgbClr>
                </a:gs>
                <a:gs pos="50000">
                  <a:srgbClr val="FFFFFF">
                    <a:alpha val="15000"/>
                  </a:srgbClr>
                </a:gs>
              </a:gsLst>
              <a:lin ang="5400000" scaled="1"/>
            </a:gradFill>
            <a:ln>
              <a:noFill/>
            </a:ln>
          </p:spPr>
          <p:txBody>
            <a:bodyPr vert="horz" wrap="square" lIns="182901" tIns="91451" rIns="182901" bIns="91451" numCol="1" anchor="t" anchorCtr="0" compatLnSpc="1">
              <a:prstTxWarp prst="textNoShape">
                <a:avLst/>
              </a:prstTxWarp>
            </a:bodyPr>
            <a:lstStyle/>
            <a:p>
              <a:pPr defTabSz="1828983"/>
              <a:endParaRPr lang="en-US" sz="3600">
                <a:solidFill>
                  <a:srgbClr val="878787"/>
                </a:solidFill>
                <a:latin typeface="Questrial"/>
              </a:endParaRPr>
            </a:p>
          </p:txBody>
        </p:sp>
        <p:sp>
          <p:nvSpPr>
            <p:cNvPr id="181" name="AutoShape 9"/>
            <p:cNvSpPr>
              <a:spLocks/>
            </p:cNvSpPr>
            <p:nvPr/>
          </p:nvSpPr>
          <p:spPr bwMode="auto">
            <a:xfrm>
              <a:off x="4333757" y="2003764"/>
              <a:ext cx="817792" cy="3129529"/>
            </a:xfrm>
            <a:custGeom>
              <a:avLst/>
              <a:gdLst/>
              <a:ahLst/>
              <a:cxnLst/>
              <a:rect l="0" t="0" r="r" b="b"/>
              <a:pathLst>
                <a:path w="21600" h="21600">
                  <a:moveTo>
                    <a:pt x="10800" y="21600"/>
                  </a:moveTo>
                  <a:cubicBezTo>
                    <a:pt x="11520" y="21600"/>
                    <a:pt x="12240" y="21527"/>
                    <a:pt x="12939" y="21386"/>
                  </a:cubicBezTo>
                  <a:cubicBezTo>
                    <a:pt x="13637" y="21245"/>
                    <a:pt x="14315" y="21035"/>
                    <a:pt x="14954" y="20769"/>
                  </a:cubicBezTo>
                  <a:cubicBezTo>
                    <a:pt x="15593" y="20503"/>
                    <a:pt x="16194" y="20180"/>
                    <a:pt x="16745" y="19816"/>
                  </a:cubicBezTo>
                  <a:cubicBezTo>
                    <a:pt x="17297" y="19453"/>
                    <a:pt x="17799" y="19049"/>
                    <a:pt x="18248" y="18621"/>
                  </a:cubicBezTo>
                  <a:cubicBezTo>
                    <a:pt x="18698" y="18192"/>
                    <a:pt x="19094" y="17741"/>
                    <a:pt x="19440" y="17280"/>
                  </a:cubicBezTo>
                  <a:cubicBezTo>
                    <a:pt x="19786" y="16819"/>
                    <a:pt x="20080" y="16349"/>
                    <a:pt x="20329" y="15882"/>
                  </a:cubicBezTo>
                  <a:cubicBezTo>
                    <a:pt x="20579" y="15415"/>
                    <a:pt x="20782" y="14951"/>
                    <a:pt x="20948" y="14497"/>
                  </a:cubicBezTo>
                  <a:cubicBezTo>
                    <a:pt x="21113" y="14043"/>
                    <a:pt x="21240" y="13599"/>
                    <a:pt x="21337" y="13171"/>
                  </a:cubicBezTo>
                  <a:cubicBezTo>
                    <a:pt x="21433" y="12742"/>
                    <a:pt x="21499" y="12329"/>
                    <a:pt x="21540" y="11934"/>
                  </a:cubicBezTo>
                  <a:cubicBezTo>
                    <a:pt x="21582" y="11538"/>
                    <a:pt x="21600" y="11160"/>
                    <a:pt x="21600" y="10800"/>
                  </a:cubicBezTo>
                  <a:cubicBezTo>
                    <a:pt x="21600" y="10440"/>
                    <a:pt x="21582" y="10062"/>
                    <a:pt x="21540" y="9666"/>
                  </a:cubicBezTo>
                  <a:cubicBezTo>
                    <a:pt x="21499" y="9271"/>
                    <a:pt x="21433" y="8858"/>
                    <a:pt x="21337" y="8429"/>
                  </a:cubicBezTo>
                  <a:cubicBezTo>
                    <a:pt x="21240" y="8001"/>
                    <a:pt x="21113" y="7557"/>
                    <a:pt x="20948" y="7103"/>
                  </a:cubicBezTo>
                  <a:cubicBezTo>
                    <a:pt x="20782" y="6649"/>
                    <a:pt x="20579" y="6185"/>
                    <a:pt x="20329" y="5718"/>
                  </a:cubicBezTo>
                  <a:cubicBezTo>
                    <a:pt x="20080" y="5251"/>
                    <a:pt x="19786" y="4781"/>
                    <a:pt x="19440" y="4320"/>
                  </a:cubicBezTo>
                  <a:cubicBezTo>
                    <a:pt x="19094" y="3859"/>
                    <a:pt x="18698" y="3408"/>
                    <a:pt x="18248" y="2979"/>
                  </a:cubicBezTo>
                  <a:cubicBezTo>
                    <a:pt x="17799" y="2551"/>
                    <a:pt x="17297" y="2147"/>
                    <a:pt x="16745" y="1784"/>
                  </a:cubicBezTo>
                  <a:cubicBezTo>
                    <a:pt x="16194" y="1420"/>
                    <a:pt x="15593" y="1097"/>
                    <a:pt x="14954" y="831"/>
                  </a:cubicBezTo>
                  <a:cubicBezTo>
                    <a:pt x="14315" y="565"/>
                    <a:pt x="13637" y="355"/>
                    <a:pt x="12939" y="214"/>
                  </a:cubicBezTo>
                  <a:cubicBezTo>
                    <a:pt x="12240" y="73"/>
                    <a:pt x="11520" y="0"/>
                    <a:pt x="10800" y="0"/>
                  </a:cubicBezTo>
                  <a:cubicBezTo>
                    <a:pt x="10080" y="0"/>
                    <a:pt x="9360" y="73"/>
                    <a:pt x="8661" y="214"/>
                  </a:cubicBezTo>
                  <a:cubicBezTo>
                    <a:pt x="7963" y="355"/>
                    <a:pt x="7285" y="565"/>
                    <a:pt x="6646" y="831"/>
                  </a:cubicBezTo>
                  <a:cubicBezTo>
                    <a:pt x="6007" y="1097"/>
                    <a:pt x="5406" y="1420"/>
                    <a:pt x="4855" y="1784"/>
                  </a:cubicBezTo>
                  <a:cubicBezTo>
                    <a:pt x="4303" y="2147"/>
                    <a:pt x="3801" y="2551"/>
                    <a:pt x="3352" y="2979"/>
                  </a:cubicBezTo>
                  <a:cubicBezTo>
                    <a:pt x="2902" y="3408"/>
                    <a:pt x="2506" y="3859"/>
                    <a:pt x="2160" y="4320"/>
                  </a:cubicBezTo>
                  <a:cubicBezTo>
                    <a:pt x="1814" y="4781"/>
                    <a:pt x="1520" y="5251"/>
                    <a:pt x="1271" y="5718"/>
                  </a:cubicBezTo>
                  <a:cubicBezTo>
                    <a:pt x="1021" y="6185"/>
                    <a:pt x="818" y="6649"/>
                    <a:pt x="652" y="7103"/>
                  </a:cubicBezTo>
                  <a:cubicBezTo>
                    <a:pt x="487" y="7557"/>
                    <a:pt x="360" y="8001"/>
                    <a:pt x="263" y="8429"/>
                  </a:cubicBezTo>
                  <a:cubicBezTo>
                    <a:pt x="167" y="8858"/>
                    <a:pt x="101" y="9271"/>
                    <a:pt x="60" y="9666"/>
                  </a:cubicBezTo>
                  <a:cubicBezTo>
                    <a:pt x="18" y="10062"/>
                    <a:pt x="0" y="10440"/>
                    <a:pt x="0" y="10800"/>
                  </a:cubicBezTo>
                  <a:cubicBezTo>
                    <a:pt x="0" y="11160"/>
                    <a:pt x="18" y="11538"/>
                    <a:pt x="60" y="11934"/>
                  </a:cubicBezTo>
                  <a:cubicBezTo>
                    <a:pt x="101" y="12329"/>
                    <a:pt x="167" y="12742"/>
                    <a:pt x="263" y="13171"/>
                  </a:cubicBezTo>
                  <a:cubicBezTo>
                    <a:pt x="360" y="13599"/>
                    <a:pt x="487" y="14043"/>
                    <a:pt x="652" y="14497"/>
                  </a:cubicBezTo>
                  <a:cubicBezTo>
                    <a:pt x="818" y="14951"/>
                    <a:pt x="1021" y="15415"/>
                    <a:pt x="1271" y="15882"/>
                  </a:cubicBezTo>
                  <a:cubicBezTo>
                    <a:pt x="1520" y="16349"/>
                    <a:pt x="1814" y="16819"/>
                    <a:pt x="2160" y="17280"/>
                  </a:cubicBezTo>
                  <a:cubicBezTo>
                    <a:pt x="2506" y="17741"/>
                    <a:pt x="2902" y="18192"/>
                    <a:pt x="3352" y="18621"/>
                  </a:cubicBezTo>
                  <a:cubicBezTo>
                    <a:pt x="3801" y="19049"/>
                    <a:pt x="4303" y="19453"/>
                    <a:pt x="4855" y="19816"/>
                  </a:cubicBezTo>
                  <a:cubicBezTo>
                    <a:pt x="5406" y="20180"/>
                    <a:pt x="6007" y="20503"/>
                    <a:pt x="6646" y="20769"/>
                  </a:cubicBezTo>
                  <a:cubicBezTo>
                    <a:pt x="7285" y="21035"/>
                    <a:pt x="7963" y="21245"/>
                    <a:pt x="8661" y="21386"/>
                  </a:cubicBezTo>
                  <a:cubicBezTo>
                    <a:pt x="9360" y="21527"/>
                    <a:pt x="10080" y="21600"/>
                    <a:pt x="10800" y="21600"/>
                  </a:cubicBezTo>
                  <a:close/>
                  <a:moveTo>
                    <a:pt x="10800" y="21600"/>
                  </a:moveTo>
                </a:path>
              </a:pathLst>
            </a:custGeom>
            <a:solidFill>
              <a:srgbClr val="E1E9EA"/>
            </a:solidFill>
            <a:ln>
              <a:noFill/>
            </a:ln>
          </p:spPr>
          <p:txBody>
            <a:bodyPr lIns="0" tIns="0" rIns="0" bIns="0"/>
            <a:lstStyle/>
            <a:p>
              <a:pPr defTabSz="1828983">
                <a:defRPr/>
              </a:pPr>
              <a:endParaRPr lang="en-US" sz="3600" kern="0">
                <a:solidFill>
                  <a:srgbClr val="9EACB4"/>
                </a:solidFill>
                <a:latin typeface="Questrial" charset="0"/>
              </a:endParaRPr>
            </a:p>
          </p:txBody>
        </p:sp>
        <p:sp>
          <p:nvSpPr>
            <p:cNvPr id="182" name="AutoShape 10"/>
            <p:cNvSpPr>
              <a:spLocks/>
            </p:cNvSpPr>
            <p:nvPr/>
          </p:nvSpPr>
          <p:spPr bwMode="auto">
            <a:xfrm>
              <a:off x="718612" y="4836526"/>
              <a:ext cx="504164" cy="981350"/>
            </a:xfrm>
            <a:custGeom>
              <a:avLst/>
              <a:gdLst/>
              <a:ahLst/>
              <a:cxnLst/>
              <a:rect l="0" t="0" r="r" b="b"/>
              <a:pathLst>
                <a:path w="21100" h="21600">
                  <a:moveTo>
                    <a:pt x="20006" y="21600"/>
                  </a:moveTo>
                  <a:cubicBezTo>
                    <a:pt x="21487" y="10766"/>
                    <a:pt x="21600" y="4119"/>
                    <a:pt x="19495" y="0"/>
                  </a:cubicBezTo>
                  <a:lnTo>
                    <a:pt x="0" y="11075"/>
                  </a:lnTo>
                  <a:lnTo>
                    <a:pt x="20006" y="21600"/>
                  </a:lnTo>
                  <a:close/>
                  <a:moveTo>
                    <a:pt x="20006" y="21600"/>
                  </a:moveTo>
                </a:path>
              </a:pathLst>
            </a:custGeom>
            <a:solidFill>
              <a:srgbClr val="B2B2B2"/>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1828983">
                <a:defRPr/>
              </a:pPr>
              <a:endParaRPr lang="en-US" sz="3600" kern="0">
                <a:solidFill>
                  <a:srgbClr val="9EACB4"/>
                </a:solidFill>
                <a:latin typeface="Questrial" charset="0"/>
              </a:endParaRPr>
            </a:p>
          </p:txBody>
        </p:sp>
        <p:sp>
          <p:nvSpPr>
            <p:cNvPr id="183" name="AutoShape 11"/>
            <p:cNvSpPr>
              <a:spLocks/>
            </p:cNvSpPr>
            <p:nvPr/>
          </p:nvSpPr>
          <p:spPr bwMode="auto">
            <a:xfrm>
              <a:off x="759082" y="4917461"/>
              <a:ext cx="1151653" cy="799243"/>
            </a:xfrm>
            <a:custGeom>
              <a:avLst/>
              <a:gdLst/>
              <a:ahLst/>
              <a:cxnLst/>
              <a:rect l="0" t="0" r="r" b="b"/>
              <a:pathLst>
                <a:path w="21600" h="21600">
                  <a:moveTo>
                    <a:pt x="21600" y="21214"/>
                  </a:moveTo>
                  <a:lnTo>
                    <a:pt x="184" y="21600"/>
                  </a:lnTo>
                  <a:lnTo>
                    <a:pt x="0" y="386"/>
                  </a:lnTo>
                  <a:lnTo>
                    <a:pt x="21416" y="0"/>
                  </a:lnTo>
                  <a:close/>
                  <a:moveTo>
                    <a:pt x="21600" y="21214"/>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184" name="AutoShape 12"/>
            <p:cNvSpPr>
              <a:spLocks/>
            </p:cNvSpPr>
            <p:nvPr/>
          </p:nvSpPr>
          <p:spPr bwMode="auto">
            <a:xfrm>
              <a:off x="757395" y="5618910"/>
              <a:ext cx="1153340" cy="107913"/>
            </a:xfrm>
            <a:custGeom>
              <a:avLst/>
              <a:gdLst/>
              <a:ahLst/>
              <a:cxnLst/>
              <a:rect l="0" t="0" r="r" b="b"/>
              <a:pathLst>
                <a:path w="21600" h="21600">
                  <a:moveTo>
                    <a:pt x="0" y="385"/>
                  </a:moveTo>
                  <a:lnTo>
                    <a:pt x="21417" y="0"/>
                  </a:lnTo>
                  <a:lnTo>
                    <a:pt x="21600" y="21218"/>
                  </a:lnTo>
                  <a:lnTo>
                    <a:pt x="183" y="21600"/>
                  </a:lnTo>
                  <a:close/>
                  <a:moveTo>
                    <a:pt x="0" y="385"/>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85" name="AutoShape 13"/>
            <p:cNvSpPr>
              <a:spLocks/>
            </p:cNvSpPr>
            <p:nvPr/>
          </p:nvSpPr>
          <p:spPr bwMode="auto">
            <a:xfrm>
              <a:off x="1352612" y="4593717"/>
              <a:ext cx="1321956" cy="1271369"/>
            </a:xfrm>
            <a:custGeom>
              <a:avLst/>
              <a:gdLst/>
              <a:ahLst/>
              <a:cxnLst/>
              <a:rect l="0" t="0" r="r" b="b"/>
              <a:pathLst>
                <a:path w="20859" h="20489">
                  <a:moveTo>
                    <a:pt x="10416" y="66"/>
                  </a:moveTo>
                  <a:cubicBezTo>
                    <a:pt x="15141" y="-615"/>
                    <a:pt x="20552" y="4092"/>
                    <a:pt x="20843" y="9718"/>
                  </a:cubicBezTo>
                  <a:cubicBezTo>
                    <a:pt x="21134" y="15343"/>
                    <a:pt x="17250" y="19890"/>
                    <a:pt x="11471" y="20437"/>
                  </a:cubicBezTo>
                  <a:cubicBezTo>
                    <a:pt x="5691" y="20985"/>
                    <a:pt x="-466" y="17117"/>
                    <a:pt x="27" y="11329"/>
                  </a:cubicBezTo>
                  <a:cubicBezTo>
                    <a:pt x="521" y="5540"/>
                    <a:pt x="5691" y="746"/>
                    <a:pt x="10416" y="66"/>
                  </a:cubicBezTo>
                  <a:close/>
                  <a:moveTo>
                    <a:pt x="10416" y="66"/>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86" name="AutoShape 14"/>
            <p:cNvSpPr>
              <a:spLocks/>
            </p:cNvSpPr>
            <p:nvPr/>
          </p:nvSpPr>
          <p:spPr bwMode="auto">
            <a:xfrm>
              <a:off x="1433547" y="4607207"/>
              <a:ext cx="1230903" cy="1237648"/>
            </a:xfrm>
            <a:custGeom>
              <a:avLst/>
              <a:gdLst/>
              <a:ahLst/>
              <a:cxnLst/>
              <a:rect l="0" t="0" r="r" b="b"/>
              <a:pathLst>
                <a:path w="20632" h="21062">
                  <a:moveTo>
                    <a:pt x="9794" y="11"/>
                  </a:moveTo>
                  <a:cubicBezTo>
                    <a:pt x="14614" y="-248"/>
                    <a:pt x="20315" y="4169"/>
                    <a:pt x="20618" y="9978"/>
                  </a:cubicBezTo>
                  <a:cubicBezTo>
                    <a:pt x="20920" y="15787"/>
                    <a:pt x="16564" y="20743"/>
                    <a:pt x="10888" y="21047"/>
                  </a:cubicBezTo>
                  <a:cubicBezTo>
                    <a:pt x="5213" y="21352"/>
                    <a:pt x="-680" y="16945"/>
                    <a:pt x="64" y="11081"/>
                  </a:cubicBezTo>
                  <a:cubicBezTo>
                    <a:pt x="808" y="5216"/>
                    <a:pt x="4973" y="270"/>
                    <a:pt x="9794" y="11"/>
                  </a:cubicBezTo>
                  <a:close/>
                  <a:moveTo>
                    <a:pt x="9794" y="11"/>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grpSp>
          <p:nvGrpSpPr>
            <p:cNvPr id="187" name="Group 17"/>
            <p:cNvGrpSpPr>
              <a:grpSpLocks/>
            </p:cNvGrpSpPr>
            <p:nvPr/>
          </p:nvGrpSpPr>
          <p:grpSpPr bwMode="auto">
            <a:xfrm>
              <a:off x="2134993" y="4094613"/>
              <a:ext cx="719993" cy="1987989"/>
              <a:chOff x="0" y="0"/>
              <a:chExt cx="427" cy="1179"/>
            </a:xfrm>
            <a:solidFill>
              <a:srgbClr val="3F5659"/>
            </a:solidFill>
          </p:grpSpPr>
          <p:sp>
            <p:nvSpPr>
              <p:cNvPr id="188" name="AutoShape 15"/>
              <p:cNvSpPr>
                <a:spLocks/>
              </p:cNvSpPr>
              <p:nvPr/>
            </p:nvSpPr>
            <p:spPr bwMode="auto">
              <a:xfrm>
                <a:off x="0" y="0"/>
                <a:ext cx="373" cy="1126"/>
              </a:xfrm>
              <a:custGeom>
                <a:avLst/>
                <a:gdLst/>
                <a:ahLst/>
                <a:cxnLst/>
                <a:rect l="0" t="0" r="r" b="b"/>
                <a:pathLst>
                  <a:path w="21600" h="21600">
                    <a:moveTo>
                      <a:pt x="21600" y="21236"/>
                    </a:moveTo>
                    <a:lnTo>
                      <a:pt x="4009" y="21600"/>
                    </a:lnTo>
                    <a:lnTo>
                      <a:pt x="0" y="364"/>
                    </a:lnTo>
                    <a:lnTo>
                      <a:pt x="17591" y="0"/>
                    </a:lnTo>
                    <a:close/>
                    <a:moveTo>
                      <a:pt x="21600" y="21236"/>
                    </a:moveTo>
                  </a:path>
                </a:pathLst>
              </a:custGeom>
              <a:solidFill>
                <a:srgbClr val="4F5457"/>
              </a:solidFill>
              <a:ln>
                <a:noFill/>
              </a:ln>
            </p:spPr>
            <p:txBody>
              <a:bodyPr lIns="0" tIns="0" rIns="0" bIns="0"/>
              <a:lstStyle/>
              <a:p>
                <a:pPr defTabSz="1828983"/>
                <a:endParaRPr lang="en-US" sz="3600" kern="0">
                  <a:solidFill>
                    <a:srgbClr val="9EACB4"/>
                  </a:solidFill>
                  <a:latin typeface="Questrial" charset="0"/>
                </a:endParaRPr>
              </a:p>
            </p:txBody>
          </p:sp>
          <p:sp>
            <p:nvSpPr>
              <p:cNvPr id="189" name="AutoShape 16"/>
              <p:cNvSpPr>
                <a:spLocks/>
              </p:cNvSpPr>
              <p:nvPr/>
            </p:nvSpPr>
            <p:spPr bwMode="auto">
              <a:xfrm>
                <a:off x="0" y="1040"/>
                <a:ext cx="427" cy="139"/>
              </a:xfrm>
              <a:custGeom>
                <a:avLst/>
                <a:gdLst/>
                <a:ahLst/>
                <a:cxnLst/>
                <a:rect l="0" t="0" r="r" b="b"/>
                <a:pathLst>
                  <a:path w="21406" h="21016">
                    <a:moveTo>
                      <a:pt x="3188" y="20997"/>
                    </a:moveTo>
                    <a:lnTo>
                      <a:pt x="18592" y="18094"/>
                    </a:lnTo>
                    <a:cubicBezTo>
                      <a:pt x="20240" y="17783"/>
                      <a:pt x="21503" y="13462"/>
                      <a:pt x="21401" y="8492"/>
                    </a:cubicBezTo>
                    <a:lnTo>
                      <a:pt x="21401" y="8490"/>
                    </a:lnTo>
                    <a:cubicBezTo>
                      <a:pt x="21298" y="3520"/>
                      <a:pt x="19866" y="-291"/>
                      <a:pt x="18218" y="17"/>
                    </a:cubicBezTo>
                    <a:lnTo>
                      <a:pt x="2814" y="2923"/>
                    </a:lnTo>
                    <a:cubicBezTo>
                      <a:pt x="1167" y="3234"/>
                      <a:pt x="-97" y="7555"/>
                      <a:pt x="6" y="12525"/>
                    </a:cubicBezTo>
                    <a:lnTo>
                      <a:pt x="6" y="12527"/>
                    </a:lnTo>
                    <a:cubicBezTo>
                      <a:pt x="109" y="17498"/>
                      <a:pt x="1541" y="21309"/>
                      <a:pt x="3188" y="20997"/>
                    </a:cubicBezTo>
                    <a:close/>
                    <a:moveTo>
                      <a:pt x="3188" y="20997"/>
                    </a:moveTo>
                  </a:path>
                </a:pathLst>
              </a:custGeom>
              <a:solidFill>
                <a:srgbClr val="4F5457"/>
              </a:solidFill>
              <a:ln>
                <a:noFill/>
              </a:ln>
            </p:spPr>
            <p:txBody>
              <a:bodyPr lIns="0" tIns="0" rIns="0" bIns="0"/>
              <a:lstStyle/>
              <a:p>
                <a:pPr defTabSz="1828983"/>
                <a:endParaRPr lang="en-US" sz="3600" kern="0">
                  <a:solidFill>
                    <a:srgbClr val="9EACB4"/>
                  </a:solidFill>
                  <a:latin typeface="Questrial" charset="0"/>
                </a:endParaRPr>
              </a:p>
            </p:txBody>
          </p:sp>
        </p:grpSp>
        <p:sp>
          <p:nvSpPr>
            <p:cNvPr id="190" name="AutoShape 18"/>
            <p:cNvSpPr>
              <a:spLocks/>
            </p:cNvSpPr>
            <p:nvPr/>
          </p:nvSpPr>
          <p:spPr bwMode="auto">
            <a:xfrm>
              <a:off x="1312143" y="2705210"/>
              <a:ext cx="1733382" cy="1733381"/>
            </a:xfrm>
            <a:custGeom>
              <a:avLst/>
              <a:gdLst/>
              <a:ahLst/>
              <a:cxnLst/>
              <a:rect l="0" t="0" r="r" b="b"/>
              <a:pathLst>
                <a:path w="21600" h="21600">
                  <a:moveTo>
                    <a:pt x="11826" y="21551"/>
                  </a:moveTo>
                  <a:cubicBezTo>
                    <a:pt x="11488" y="21583"/>
                    <a:pt x="11146" y="21600"/>
                    <a:pt x="10800" y="21600"/>
                  </a:cubicBezTo>
                  <a:cubicBezTo>
                    <a:pt x="4835" y="21600"/>
                    <a:pt x="0" y="16765"/>
                    <a:pt x="0" y="10800"/>
                  </a:cubicBezTo>
                  <a:cubicBezTo>
                    <a:pt x="0" y="4835"/>
                    <a:pt x="4835" y="0"/>
                    <a:pt x="10800" y="0"/>
                  </a:cubicBezTo>
                  <a:lnTo>
                    <a:pt x="21600" y="0"/>
                  </a:lnTo>
                  <a:lnTo>
                    <a:pt x="21600" y="10800"/>
                  </a:lnTo>
                  <a:lnTo>
                    <a:pt x="21600" y="21551"/>
                  </a:lnTo>
                  <a:lnTo>
                    <a:pt x="11826" y="21551"/>
                  </a:lnTo>
                  <a:close/>
                  <a:moveTo>
                    <a:pt x="11826" y="21551"/>
                  </a:moveTo>
                </a:path>
              </a:pathLst>
            </a:custGeom>
            <a:solidFill>
              <a:srgbClr val="4F5457"/>
            </a:solidFill>
            <a:ln>
              <a:noFill/>
            </a:ln>
          </p:spPr>
          <p:txBody>
            <a:bodyPr lIns="0" tIns="0" rIns="0" bIns="0"/>
            <a:lstStyle/>
            <a:p>
              <a:pPr defTabSz="1828983"/>
              <a:endParaRPr lang="en-US" sz="3600" kern="0">
                <a:solidFill>
                  <a:srgbClr val="9EACB4"/>
                </a:solidFill>
                <a:latin typeface="Questrial" charset="0"/>
              </a:endParaRPr>
            </a:p>
          </p:txBody>
        </p:sp>
        <p:sp>
          <p:nvSpPr>
            <p:cNvPr id="191" name="AutoShape 19"/>
            <p:cNvSpPr>
              <a:spLocks/>
            </p:cNvSpPr>
            <p:nvPr/>
          </p:nvSpPr>
          <p:spPr bwMode="auto">
            <a:xfrm>
              <a:off x="1338432" y="2703522"/>
              <a:ext cx="1701343" cy="1279802"/>
            </a:xfrm>
            <a:custGeom>
              <a:avLst/>
              <a:gdLst/>
              <a:ahLst/>
              <a:cxnLst/>
              <a:rect l="0" t="0" r="r" b="b"/>
              <a:pathLst>
                <a:path w="21600" h="21600">
                  <a:moveTo>
                    <a:pt x="0" y="10764"/>
                  </a:moveTo>
                  <a:cubicBezTo>
                    <a:pt x="1275" y="4560"/>
                    <a:pt x="5540" y="0"/>
                    <a:pt x="10605" y="0"/>
                  </a:cubicBezTo>
                  <a:lnTo>
                    <a:pt x="21600" y="0"/>
                  </a:lnTo>
                  <a:lnTo>
                    <a:pt x="21600" y="14636"/>
                  </a:lnTo>
                  <a:lnTo>
                    <a:pt x="21600" y="21600"/>
                  </a:lnTo>
                  <a:lnTo>
                    <a:pt x="21496" y="21462"/>
                  </a:lnTo>
                  <a:lnTo>
                    <a:pt x="11650" y="21462"/>
                  </a:lnTo>
                  <a:cubicBezTo>
                    <a:pt x="11306" y="21505"/>
                    <a:pt x="10958" y="21528"/>
                    <a:pt x="10605" y="21528"/>
                  </a:cubicBezTo>
                  <a:cubicBezTo>
                    <a:pt x="5540" y="21528"/>
                    <a:pt x="1275" y="16968"/>
                    <a:pt x="0" y="10764"/>
                  </a:cubicBezTo>
                  <a:close/>
                  <a:moveTo>
                    <a:pt x="0" y="10764"/>
                  </a:moveTo>
                </a:path>
              </a:pathLst>
            </a:custGeom>
            <a:solidFill>
              <a:srgbClr val="6A7074"/>
            </a:solidFill>
            <a:ln>
              <a:noFill/>
            </a:ln>
          </p:spPr>
          <p:txBody>
            <a:bodyPr lIns="0" tIns="0" rIns="0" bIns="0"/>
            <a:lstStyle/>
            <a:p>
              <a:pPr defTabSz="1828983"/>
              <a:endParaRPr lang="en-US" sz="3600" kern="0">
                <a:solidFill>
                  <a:srgbClr val="9EACB4"/>
                </a:solidFill>
                <a:latin typeface="Questrial" charset="0"/>
              </a:endParaRPr>
            </a:p>
          </p:txBody>
        </p:sp>
        <p:sp>
          <p:nvSpPr>
            <p:cNvPr id="192" name="AutoShape 22"/>
            <p:cNvSpPr>
              <a:spLocks/>
            </p:cNvSpPr>
            <p:nvPr/>
          </p:nvSpPr>
          <p:spPr bwMode="auto">
            <a:xfrm>
              <a:off x="4428183" y="3136870"/>
              <a:ext cx="445147" cy="873434"/>
            </a:xfrm>
            <a:custGeom>
              <a:avLst/>
              <a:gdLst/>
              <a:ahLst/>
              <a:cxnLst/>
              <a:rect l="0" t="0" r="r" b="b"/>
              <a:pathLst>
                <a:path w="21600" h="21600">
                  <a:moveTo>
                    <a:pt x="657" y="0"/>
                  </a:moveTo>
                  <a:cubicBezTo>
                    <a:pt x="12241" y="52"/>
                    <a:pt x="21600" y="4867"/>
                    <a:pt x="21600" y="10800"/>
                  </a:cubicBezTo>
                  <a:cubicBezTo>
                    <a:pt x="21600" y="16732"/>
                    <a:pt x="12241" y="21547"/>
                    <a:pt x="657" y="21600"/>
                  </a:cubicBezTo>
                  <a:cubicBezTo>
                    <a:pt x="230" y="18173"/>
                    <a:pt x="0" y="14549"/>
                    <a:pt x="0" y="10800"/>
                  </a:cubicBezTo>
                  <a:cubicBezTo>
                    <a:pt x="0" y="7051"/>
                    <a:pt x="230" y="3427"/>
                    <a:pt x="657" y="0"/>
                  </a:cubicBezTo>
                  <a:close/>
                  <a:moveTo>
                    <a:pt x="657" y="0"/>
                  </a:moveTo>
                </a:path>
              </a:pathLst>
            </a:custGeom>
            <a:solidFill>
              <a:schemeClr val="accent4"/>
            </a:solidFill>
            <a:ln>
              <a:noFill/>
            </a:ln>
          </p:spPr>
          <p:txBody>
            <a:bodyPr lIns="0" tIns="0" rIns="0" bIns="0"/>
            <a:lstStyle/>
            <a:p>
              <a:pPr defTabSz="1828983">
                <a:defRPr/>
              </a:pPr>
              <a:endParaRPr lang="en-US" sz="3600" kern="0">
                <a:solidFill>
                  <a:srgbClr val="9EACB4"/>
                </a:solidFill>
                <a:latin typeface="Questrial" charset="0"/>
              </a:endParaRPr>
            </a:p>
          </p:txBody>
        </p:sp>
        <p:sp>
          <p:nvSpPr>
            <p:cNvPr id="193" name="AutoShape 23"/>
            <p:cNvSpPr>
              <a:spLocks/>
            </p:cNvSpPr>
            <p:nvPr/>
          </p:nvSpPr>
          <p:spPr bwMode="auto">
            <a:xfrm>
              <a:off x="4333757" y="2003764"/>
              <a:ext cx="817792" cy="3129529"/>
            </a:xfrm>
            <a:custGeom>
              <a:avLst/>
              <a:gdLst/>
              <a:ahLst/>
              <a:cxnLst/>
              <a:rect l="0" t="0" r="r" b="b"/>
              <a:pathLst>
                <a:path w="21600" h="21600">
                  <a:moveTo>
                    <a:pt x="11302" y="773"/>
                  </a:moveTo>
                  <a:cubicBezTo>
                    <a:pt x="15930" y="773"/>
                    <a:pt x="19682" y="5262"/>
                    <a:pt x="19682" y="10800"/>
                  </a:cubicBezTo>
                  <a:cubicBezTo>
                    <a:pt x="19682" y="16338"/>
                    <a:pt x="15930" y="20827"/>
                    <a:pt x="11302" y="20827"/>
                  </a:cubicBezTo>
                  <a:lnTo>
                    <a:pt x="11302" y="21588"/>
                  </a:lnTo>
                  <a:cubicBezTo>
                    <a:pt x="17034" y="21326"/>
                    <a:pt x="21600" y="16597"/>
                    <a:pt x="21600" y="10800"/>
                  </a:cubicBezTo>
                  <a:cubicBezTo>
                    <a:pt x="21600" y="5004"/>
                    <a:pt x="17034" y="274"/>
                    <a:pt x="11302" y="12"/>
                  </a:cubicBezTo>
                  <a:lnTo>
                    <a:pt x="11302" y="773"/>
                  </a:lnTo>
                  <a:close/>
                  <a:moveTo>
                    <a:pt x="11302" y="20827"/>
                  </a:moveTo>
                  <a:cubicBezTo>
                    <a:pt x="6673" y="20827"/>
                    <a:pt x="2921" y="16338"/>
                    <a:pt x="2921" y="10800"/>
                  </a:cubicBezTo>
                  <a:cubicBezTo>
                    <a:pt x="2921" y="5262"/>
                    <a:pt x="6673" y="773"/>
                    <a:pt x="11302" y="773"/>
                  </a:cubicBezTo>
                  <a:lnTo>
                    <a:pt x="11302" y="12"/>
                  </a:lnTo>
                  <a:cubicBezTo>
                    <a:pt x="11135" y="4"/>
                    <a:pt x="10968" y="0"/>
                    <a:pt x="10800" y="0"/>
                  </a:cubicBezTo>
                  <a:cubicBezTo>
                    <a:pt x="4835" y="0"/>
                    <a:pt x="0" y="4835"/>
                    <a:pt x="0" y="10800"/>
                  </a:cubicBezTo>
                  <a:cubicBezTo>
                    <a:pt x="0" y="16765"/>
                    <a:pt x="4835" y="21600"/>
                    <a:pt x="10800" y="21600"/>
                  </a:cubicBezTo>
                  <a:cubicBezTo>
                    <a:pt x="10968" y="21600"/>
                    <a:pt x="11135" y="21596"/>
                    <a:pt x="11302" y="21588"/>
                  </a:cubicBezTo>
                  <a:lnTo>
                    <a:pt x="11302" y="20827"/>
                  </a:lnTo>
                  <a:close/>
                  <a:moveTo>
                    <a:pt x="11302" y="20827"/>
                  </a:moveTo>
                </a:path>
              </a:pathLst>
            </a:custGeom>
            <a:solidFill>
              <a:srgbClr val="6A7074"/>
            </a:solidFill>
            <a:ln>
              <a:noFill/>
            </a:ln>
          </p:spPr>
          <p:txBody>
            <a:bodyPr lIns="0" tIns="0" rIns="0" bIns="0"/>
            <a:lstStyle/>
            <a:p>
              <a:pPr defTabSz="1828983"/>
              <a:endParaRPr lang="en-US" sz="3600" kern="0">
                <a:solidFill>
                  <a:srgbClr val="9EACB4"/>
                </a:solidFill>
                <a:latin typeface="Questrial" charset="0"/>
              </a:endParaRPr>
            </a:p>
          </p:txBody>
        </p:sp>
        <p:sp>
          <p:nvSpPr>
            <p:cNvPr id="194" name="AutoShape 24"/>
            <p:cNvSpPr>
              <a:spLocks/>
            </p:cNvSpPr>
            <p:nvPr/>
          </p:nvSpPr>
          <p:spPr bwMode="auto">
            <a:xfrm>
              <a:off x="1595420" y="4566741"/>
              <a:ext cx="1040367" cy="826222"/>
            </a:xfrm>
            <a:custGeom>
              <a:avLst/>
              <a:gdLst/>
              <a:ahLst/>
              <a:cxnLst/>
              <a:rect l="0" t="0" r="r" b="b"/>
              <a:pathLst>
                <a:path w="19132" h="21424">
                  <a:moveTo>
                    <a:pt x="17797" y="3"/>
                  </a:moveTo>
                  <a:lnTo>
                    <a:pt x="7761" y="733"/>
                  </a:lnTo>
                  <a:cubicBezTo>
                    <a:pt x="-1200" y="7143"/>
                    <a:pt x="-1336" y="14163"/>
                    <a:pt x="2026" y="21424"/>
                  </a:cubicBezTo>
                  <a:cubicBezTo>
                    <a:pt x="6079" y="19714"/>
                    <a:pt x="8741" y="14533"/>
                    <a:pt x="9221" y="7261"/>
                  </a:cubicBezTo>
                  <a:lnTo>
                    <a:pt x="14745" y="6871"/>
                  </a:lnTo>
                  <a:cubicBezTo>
                    <a:pt x="19351" y="6546"/>
                    <a:pt x="20264" y="-176"/>
                    <a:pt x="17797" y="3"/>
                  </a:cubicBezTo>
                  <a:close/>
                  <a:moveTo>
                    <a:pt x="17797" y="3"/>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95" name="AutoShape 25"/>
            <p:cNvSpPr>
              <a:spLocks/>
            </p:cNvSpPr>
            <p:nvPr/>
          </p:nvSpPr>
          <p:spPr bwMode="auto">
            <a:xfrm>
              <a:off x="2229419" y="4809550"/>
              <a:ext cx="691328" cy="268100"/>
            </a:xfrm>
            <a:custGeom>
              <a:avLst/>
              <a:gdLst/>
              <a:ahLst/>
              <a:cxnLst/>
              <a:rect l="0" t="0" r="r" b="b"/>
              <a:pathLst>
                <a:path w="19017" h="20141">
                  <a:moveTo>
                    <a:pt x="3066" y="2177"/>
                  </a:moveTo>
                  <a:lnTo>
                    <a:pt x="15532" y="23"/>
                  </a:lnTo>
                  <a:cubicBezTo>
                    <a:pt x="19890" y="-728"/>
                    <a:pt x="20308" y="17213"/>
                    <a:pt x="15950" y="17967"/>
                  </a:cubicBezTo>
                  <a:lnTo>
                    <a:pt x="3485" y="20119"/>
                  </a:lnTo>
                  <a:cubicBezTo>
                    <a:pt x="-873" y="20872"/>
                    <a:pt x="-1292" y="2931"/>
                    <a:pt x="3066" y="2177"/>
                  </a:cubicBezTo>
                  <a:close/>
                  <a:moveTo>
                    <a:pt x="3066" y="2177"/>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96" name="AutoShape 26"/>
            <p:cNvSpPr>
              <a:spLocks/>
            </p:cNvSpPr>
            <p:nvPr/>
          </p:nvSpPr>
          <p:spPr bwMode="auto">
            <a:xfrm>
              <a:off x="2256398" y="5038867"/>
              <a:ext cx="738542" cy="264730"/>
            </a:xfrm>
            <a:custGeom>
              <a:avLst/>
              <a:gdLst/>
              <a:ahLst/>
              <a:cxnLst/>
              <a:rect l="0" t="0" r="r" b="b"/>
              <a:pathLst>
                <a:path w="19156" h="20432">
                  <a:moveTo>
                    <a:pt x="2903" y="1894"/>
                  </a:moveTo>
                  <a:lnTo>
                    <a:pt x="15857" y="14"/>
                  </a:lnTo>
                  <a:cubicBezTo>
                    <a:pt x="19982" y="-584"/>
                    <a:pt x="20378" y="17940"/>
                    <a:pt x="16253" y="18538"/>
                  </a:cubicBezTo>
                  <a:lnTo>
                    <a:pt x="3299" y="20418"/>
                  </a:lnTo>
                  <a:cubicBezTo>
                    <a:pt x="-826" y="21016"/>
                    <a:pt x="-1222" y="2492"/>
                    <a:pt x="2903" y="1894"/>
                  </a:cubicBezTo>
                  <a:close/>
                  <a:moveTo>
                    <a:pt x="2903" y="1894"/>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97" name="AutoShape 27"/>
            <p:cNvSpPr>
              <a:spLocks/>
            </p:cNvSpPr>
            <p:nvPr/>
          </p:nvSpPr>
          <p:spPr bwMode="auto">
            <a:xfrm>
              <a:off x="2269887" y="5268186"/>
              <a:ext cx="666036" cy="256296"/>
            </a:xfrm>
            <a:custGeom>
              <a:avLst/>
              <a:gdLst/>
              <a:ahLst/>
              <a:cxnLst/>
              <a:rect l="0" t="0" r="r" b="b"/>
              <a:pathLst>
                <a:path w="18960" h="20428">
                  <a:moveTo>
                    <a:pt x="3136" y="1667"/>
                  </a:moveTo>
                  <a:lnTo>
                    <a:pt x="15396" y="14"/>
                  </a:lnTo>
                  <a:cubicBezTo>
                    <a:pt x="19852" y="-586"/>
                    <a:pt x="20279" y="18160"/>
                    <a:pt x="15823" y="18761"/>
                  </a:cubicBezTo>
                  <a:lnTo>
                    <a:pt x="3563" y="20414"/>
                  </a:lnTo>
                  <a:cubicBezTo>
                    <a:pt x="-893" y="21014"/>
                    <a:pt x="-1321" y="2267"/>
                    <a:pt x="3136" y="1667"/>
                  </a:cubicBezTo>
                  <a:close/>
                  <a:moveTo>
                    <a:pt x="3136" y="1667"/>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98" name="AutoShape 28"/>
            <p:cNvSpPr>
              <a:spLocks/>
            </p:cNvSpPr>
            <p:nvPr/>
          </p:nvSpPr>
          <p:spPr bwMode="auto">
            <a:xfrm>
              <a:off x="2364312" y="5497505"/>
              <a:ext cx="554749" cy="251238"/>
            </a:xfrm>
            <a:custGeom>
              <a:avLst/>
              <a:gdLst/>
              <a:ahLst/>
              <a:cxnLst/>
              <a:rect l="0" t="0" r="r" b="b"/>
              <a:pathLst>
                <a:path w="18512" h="20380">
                  <a:moveTo>
                    <a:pt x="3669" y="1300"/>
                  </a:moveTo>
                  <a:lnTo>
                    <a:pt x="14345" y="15"/>
                  </a:lnTo>
                  <a:cubicBezTo>
                    <a:pt x="19557" y="-610"/>
                    <a:pt x="20056" y="18455"/>
                    <a:pt x="14844" y="19082"/>
                  </a:cubicBezTo>
                  <a:lnTo>
                    <a:pt x="4168" y="20365"/>
                  </a:lnTo>
                  <a:cubicBezTo>
                    <a:pt x="-1043" y="20990"/>
                    <a:pt x="-1544" y="1925"/>
                    <a:pt x="3669" y="1300"/>
                  </a:cubicBezTo>
                  <a:close/>
                  <a:moveTo>
                    <a:pt x="3669" y="1300"/>
                  </a:moveTo>
                </a:path>
              </a:pathLst>
            </a:custGeom>
            <a:solidFill>
              <a:srgbClr val="FAC290"/>
            </a:solidFill>
            <a:ln>
              <a:noFill/>
            </a:ln>
          </p:spPr>
          <p:txBody>
            <a:bodyPr lIns="0" tIns="0" rIns="0" bIns="0"/>
            <a:lstStyle/>
            <a:p>
              <a:pPr defTabSz="1828983">
                <a:defRPr/>
              </a:pPr>
              <a:endParaRPr lang="en-US" sz="3600" kern="0">
                <a:solidFill>
                  <a:srgbClr val="9EACB4"/>
                </a:solidFill>
                <a:latin typeface="Questrial" charset="0"/>
              </a:endParaRPr>
            </a:p>
          </p:txBody>
        </p:sp>
        <p:sp>
          <p:nvSpPr>
            <p:cNvPr id="199" name="AutoShape 29"/>
            <p:cNvSpPr>
              <a:spLocks/>
            </p:cNvSpPr>
            <p:nvPr/>
          </p:nvSpPr>
          <p:spPr bwMode="auto">
            <a:xfrm>
              <a:off x="2256398" y="4823038"/>
              <a:ext cx="655919" cy="244495"/>
            </a:xfrm>
            <a:custGeom>
              <a:avLst/>
              <a:gdLst/>
              <a:ahLst/>
              <a:cxnLst/>
              <a:rect l="0" t="0" r="r" b="b"/>
              <a:pathLst>
                <a:path w="19179" h="20153">
                  <a:moveTo>
                    <a:pt x="2938" y="2342"/>
                  </a:moveTo>
                  <a:lnTo>
                    <a:pt x="15899" y="24"/>
                  </a:lnTo>
                  <a:cubicBezTo>
                    <a:pt x="20074" y="-723"/>
                    <a:pt x="20363" y="16236"/>
                    <a:pt x="16188" y="16982"/>
                  </a:cubicBezTo>
                  <a:lnTo>
                    <a:pt x="3338" y="20130"/>
                  </a:lnTo>
                  <a:cubicBezTo>
                    <a:pt x="-836" y="20877"/>
                    <a:pt x="-1237" y="3092"/>
                    <a:pt x="2938" y="2342"/>
                  </a:cubicBezTo>
                  <a:close/>
                  <a:moveTo>
                    <a:pt x="2938" y="2342"/>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0" name="AutoShape 30"/>
            <p:cNvSpPr>
              <a:spLocks/>
            </p:cNvSpPr>
            <p:nvPr/>
          </p:nvSpPr>
          <p:spPr bwMode="auto">
            <a:xfrm>
              <a:off x="2269887" y="5052357"/>
              <a:ext cx="706504" cy="234378"/>
            </a:xfrm>
            <a:custGeom>
              <a:avLst/>
              <a:gdLst/>
              <a:ahLst/>
              <a:cxnLst/>
              <a:rect l="0" t="0" r="r" b="b"/>
              <a:pathLst>
                <a:path w="19254" h="20352">
                  <a:moveTo>
                    <a:pt x="2735" y="1590"/>
                  </a:moveTo>
                  <a:lnTo>
                    <a:pt x="16094" y="9"/>
                  </a:lnTo>
                  <a:cubicBezTo>
                    <a:pt x="19985" y="-451"/>
                    <a:pt x="20446" y="16879"/>
                    <a:pt x="16558" y="17483"/>
                  </a:cubicBezTo>
                  <a:lnTo>
                    <a:pt x="3108" y="20326"/>
                  </a:lnTo>
                  <a:cubicBezTo>
                    <a:pt x="-777" y="21149"/>
                    <a:pt x="-1154" y="2194"/>
                    <a:pt x="2735" y="1590"/>
                  </a:cubicBezTo>
                  <a:close/>
                  <a:moveTo>
                    <a:pt x="2735" y="1590"/>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1" name="AutoShape 31"/>
            <p:cNvSpPr>
              <a:spLocks/>
            </p:cNvSpPr>
            <p:nvPr/>
          </p:nvSpPr>
          <p:spPr bwMode="auto">
            <a:xfrm>
              <a:off x="2296866" y="5295166"/>
              <a:ext cx="630626" cy="224262"/>
            </a:xfrm>
            <a:custGeom>
              <a:avLst/>
              <a:gdLst/>
              <a:ahLst/>
              <a:cxnLst/>
              <a:rect l="0" t="0" r="r" b="b"/>
              <a:pathLst>
                <a:path w="19186" h="20551">
                  <a:moveTo>
                    <a:pt x="3059" y="747"/>
                  </a:moveTo>
                  <a:lnTo>
                    <a:pt x="15886" y="3"/>
                  </a:lnTo>
                  <a:cubicBezTo>
                    <a:pt x="20237" y="-248"/>
                    <a:pt x="20308" y="17508"/>
                    <a:pt x="15963" y="18144"/>
                  </a:cubicBezTo>
                  <a:lnTo>
                    <a:pt x="3475" y="20526"/>
                  </a:lnTo>
                  <a:cubicBezTo>
                    <a:pt x="-866" y="21352"/>
                    <a:pt x="-1292" y="998"/>
                    <a:pt x="3059" y="747"/>
                  </a:cubicBezTo>
                  <a:close/>
                  <a:moveTo>
                    <a:pt x="3059" y="747"/>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2" name="AutoShape 32"/>
            <p:cNvSpPr>
              <a:spLocks/>
            </p:cNvSpPr>
            <p:nvPr/>
          </p:nvSpPr>
          <p:spPr bwMode="auto">
            <a:xfrm>
              <a:off x="2391292" y="5510994"/>
              <a:ext cx="524399" cy="222574"/>
            </a:xfrm>
            <a:custGeom>
              <a:avLst/>
              <a:gdLst/>
              <a:ahLst/>
              <a:cxnLst/>
              <a:rect l="0" t="0" r="r" b="b"/>
              <a:pathLst>
                <a:path w="18655" h="20542">
                  <a:moveTo>
                    <a:pt x="3572" y="718"/>
                  </a:moveTo>
                  <a:lnTo>
                    <a:pt x="14668" y="5"/>
                  </a:lnTo>
                  <a:cubicBezTo>
                    <a:pt x="19747" y="-322"/>
                    <a:pt x="20093" y="18252"/>
                    <a:pt x="15019" y="18888"/>
                  </a:cubicBezTo>
                  <a:lnTo>
                    <a:pt x="4058" y="20522"/>
                  </a:lnTo>
                  <a:cubicBezTo>
                    <a:pt x="-1012" y="21278"/>
                    <a:pt x="-1507" y="1042"/>
                    <a:pt x="3572" y="718"/>
                  </a:cubicBezTo>
                  <a:close/>
                  <a:moveTo>
                    <a:pt x="3572" y="718"/>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3" name="AutoShape 33"/>
            <p:cNvSpPr>
              <a:spLocks/>
            </p:cNvSpPr>
            <p:nvPr/>
          </p:nvSpPr>
          <p:spPr bwMode="auto">
            <a:xfrm>
              <a:off x="1838229" y="4580231"/>
              <a:ext cx="784069" cy="256296"/>
            </a:xfrm>
            <a:custGeom>
              <a:avLst/>
              <a:gdLst/>
              <a:ahLst/>
              <a:cxnLst/>
              <a:rect l="0" t="0" r="r" b="b"/>
              <a:pathLst>
                <a:path w="19995" h="21032">
                  <a:moveTo>
                    <a:pt x="18260" y="13"/>
                  </a:moveTo>
                  <a:lnTo>
                    <a:pt x="4643" y="2205"/>
                  </a:lnTo>
                  <a:lnTo>
                    <a:pt x="0" y="21032"/>
                  </a:lnTo>
                  <a:lnTo>
                    <a:pt x="13867" y="19774"/>
                  </a:lnTo>
                  <a:cubicBezTo>
                    <a:pt x="20107" y="19210"/>
                    <a:pt x="21600" y="-568"/>
                    <a:pt x="18260" y="13"/>
                  </a:cubicBezTo>
                  <a:close/>
                  <a:moveTo>
                    <a:pt x="18260" y="13"/>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4" name="AutoShape 34"/>
            <p:cNvSpPr>
              <a:spLocks/>
            </p:cNvSpPr>
            <p:nvPr/>
          </p:nvSpPr>
          <p:spPr bwMode="auto">
            <a:xfrm>
              <a:off x="1433547" y="4607208"/>
              <a:ext cx="714935" cy="822850"/>
            </a:xfrm>
            <a:custGeom>
              <a:avLst/>
              <a:gdLst/>
              <a:ahLst/>
              <a:cxnLst/>
              <a:rect l="0" t="0" r="r" b="b"/>
              <a:pathLst>
                <a:path w="19839" h="20094">
                  <a:moveTo>
                    <a:pt x="0" y="15916"/>
                  </a:moveTo>
                  <a:cubicBezTo>
                    <a:pt x="1161" y="8551"/>
                    <a:pt x="8127" y="1302"/>
                    <a:pt x="16095" y="37"/>
                  </a:cubicBezTo>
                  <a:cubicBezTo>
                    <a:pt x="19200" y="-456"/>
                    <a:pt x="21600" y="4101"/>
                    <a:pt x="18135" y="5580"/>
                  </a:cubicBezTo>
                  <a:cubicBezTo>
                    <a:pt x="16764" y="13432"/>
                    <a:pt x="11003" y="17841"/>
                    <a:pt x="7407" y="19127"/>
                  </a:cubicBezTo>
                  <a:cubicBezTo>
                    <a:pt x="7489" y="20496"/>
                    <a:pt x="1836" y="21144"/>
                    <a:pt x="0" y="15916"/>
                  </a:cubicBezTo>
                  <a:close/>
                  <a:moveTo>
                    <a:pt x="0" y="15916"/>
                  </a:moveTo>
                </a:path>
              </a:pathLst>
            </a:custGeom>
            <a:solidFill>
              <a:srgbClr val="FCDBBC"/>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5" name="AutoShape 35"/>
            <p:cNvSpPr>
              <a:spLocks/>
            </p:cNvSpPr>
            <p:nvPr/>
          </p:nvSpPr>
          <p:spPr bwMode="auto">
            <a:xfrm>
              <a:off x="489293" y="4742102"/>
              <a:ext cx="512596" cy="1171887"/>
            </a:xfrm>
            <a:custGeom>
              <a:avLst/>
              <a:gdLst/>
              <a:ahLst/>
              <a:cxnLst/>
              <a:rect l="0" t="0" r="r" b="b"/>
              <a:pathLst>
                <a:path w="20537" h="21600">
                  <a:moveTo>
                    <a:pt x="19189" y="21600"/>
                  </a:moveTo>
                  <a:cubicBezTo>
                    <a:pt x="21600" y="11096"/>
                    <a:pt x="20427" y="3452"/>
                    <a:pt x="18408" y="0"/>
                  </a:cubicBezTo>
                  <a:lnTo>
                    <a:pt x="0" y="12779"/>
                  </a:lnTo>
                  <a:lnTo>
                    <a:pt x="19189" y="21600"/>
                  </a:lnTo>
                  <a:close/>
                  <a:moveTo>
                    <a:pt x="19189" y="21600"/>
                  </a:moveTo>
                </a:path>
              </a:pathLst>
            </a:custGeom>
            <a:solidFill>
              <a:srgbClr val="4F5457"/>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6" name="AutoShape 36"/>
            <p:cNvSpPr>
              <a:spLocks/>
            </p:cNvSpPr>
            <p:nvPr/>
          </p:nvSpPr>
          <p:spPr bwMode="auto">
            <a:xfrm>
              <a:off x="246485" y="4836527"/>
              <a:ext cx="952685" cy="993153"/>
            </a:xfrm>
            <a:custGeom>
              <a:avLst/>
              <a:gdLst/>
              <a:ahLst/>
              <a:cxnLst/>
              <a:rect l="0" t="0" r="r" b="b"/>
              <a:pathLst>
                <a:path w="21600" h="21600">
                  <a:moveTo>
                    <a:pt x="0" y="255"/>
                  </a:moveTo>
                  <a:lnTo>
                    <a:pt x="21322" y="0"/>
                  </a:lnTo>
                  <a:cubicBezTo>
                    <a:pt x="17363" y="8893"/>
                    <a:pt x="18172" y="15692"/>
                    <a:pt x="21600" y="21342"/>
                  </a:cubicBezTo>
                  <a:lnTo>
                    <a:pt x="0" y="21600"/>
                  </a:lnTo>
                  <a:lnTo>
                    <a:pt x="0" y="255"/>
                  </a:lnTo>
                  <a:close/>
                  <a:moveTo>
                    <a:pt x="0" y="255"/>
                  </a:moveTo>
                </a:path>
              </a:pathLst>
            </a:custGeom>
            <a:solidFill>
              <a:srgbClr val="F0F3F4"/>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7" name="AutoShape 37"/>
            <p:cNvSpPr>
              <a:spLocks/>
            </p:cNvSpPr>
            <p:nvPr/>
          </p:nvSpPr>
          <p:spPr bwMode="auto">
            <a:xfrm>
              <a:off x="1" y="4742102"/>
              <a:ext cx="968165" cy="1178632"/>
            </a:xfrm>
            <a:custGeom>
              <a:avLst/>
              <a:gdLst/>
              <a:ahLst/>
              <a:cxnLst/>
              <a:rect l="0" t="0" r="r" b="b"/>
              <a:pathLst>
                <a:path w="21600" h="21600">
                  <a:moveTo>
                    <a:pt x="0" y="161"/>
                  </a:moveTo>
                  <a:lnTo>
                    <a:pt x="21164" y="0"/>
                  </a:lnTo>
                  <a:cubicBezTo>
                    <a:pt x="16440" y="7024"/>
                    <a:pt x="15701" y="14147"/>
                    <a:pt x="21600" y="21435"/>
                  </a:cubicBezTo>
                  <a:lnTo>
                    <a:pt x="0" y="21600"/>
                  </a:lnTo>
                  <a:lnTo>
                    <a:pt x="0" y="161"/>
                  </a:lnTo>
                  <a:close/>
                  <a:moveTo>
                    <a:pt x="0" y="161"/>
                  </a:moveTo>
                </a:path>
              </a:pathLst>
            </a:custGeom>
            <a:solidFill>
              <a:srgbClr val="899297"/>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8" name="AutoShape 38"/>
            <p:cNvSpPr>
              <a:spLocks/>
            </p:cNvSpPr>
            <p:nvPr/>
          </p:nvSpPr>
          <p:spPr bwMode="auto">
            <a:xfrm>
              <a:off x="0" y="5726824"/>
              <a:ext cx="968166" cy="200655"/>
            </a:xfrm>
            <a:custGeom>
              <a:avLst/>
              <a:gdLst/>
              <a:ahLst/>
              <a:cxnLst/>
              <a:rect l="0" t="0" r="r" b="b"/>
              <a:pathLst>
                <a:path w="21600" h="21600">
                  <a:moveTo>
                    <a:pt x="19241" y="0"/>
                  </a:moveTo>
                  <a:cubicBezTo>
                    <a:pt x="19860" y="6855"/>
                    <a:pt x="20642" y="13735"/>
                    <a:pt x="21600" y="20638"/>
                  </a:cubicBezTo>
                  <a:lnTo>
                    <a:pt x="0" y="21600"/>
                  </a:lnTo>
                  <a:lnTo>
                    <a:pt x="0" y="0"/>
                  </a:lnTo>
                  <a:lnTo>
                    <a:pt x="19241" y="0"/>
                  </a:lnTo>
                  <a:close/>
                  <a:moveTo>
                    <a:pt x="19241" y="0"/>
                  </a:moveTo>
                </a:path>
              </a:pathLst>
            </a:custGeom>
            <a:solidFill>
              <a:srgbClr val="4F5457"/>
            </a:solidFill>
            <a:ln>
              <a:noFill/>
            </a:ln>
          </p:spPr>
          <p:txBody>
            <a:bodyPr lIns="0" tIns="0" rIns="0" bIns="0"/>
            <a:lstStyle/>
            <a:p>
              <a:pPr defTabSz="1828983">
                <a:defRPr/>
              </a:pPr>
              <a:endParaRPr lang="en-US" sz="3600" kern="0">
                <a:solidFill>
                  <a:srgbClr val="9EACB4"/>
                </a:solidFill>
                <a:latin typeface="Questrial" charset="0"/>
              </a:endParaRPr>
            </a:p>
          </p:txBody>
        </p:sp>
        <p:sp>
          <p:nvSpPr>
            <p:cNvPr id="209" name="AutoShape 39"/>
            <p:cNvSpPr>
              <a:spLocks/>
            </p:cNvSpPr>
            <p:nvPr/>
          </p:nvSpPr>
          <p:spPr bwMode="auto">
            <a:xfrm>
              <a:off x="840143" y="5659378"/>
              <a:ext cx="362806" cy="165244"/>
            </a:xfrm>
            <a:custGeom>
              <a:avLst/>
              <a:gdLst/>
              <a:ahLst/>
              <a:cxnLst/>
              <a:rect l="0" t="0" r="r" b="b"/>
              <a:pathLst>
                <a:path w="21600" h="21600">
                  <a:moveTo>
                    <a:pt x="0" y="0"/>
                  </a:moveTo>
                  <a:lnTo>
                    <a:pt x="16598" y="0"/>
                  </a:lnTo>
                  <a:cubicBezTo>
                    <a:pt x="17931" y="7356"/>
                    <a:pt x="19614" y="14395"/>
                    <a:pt x="21600" y="21160"/>
                  </a:cubicBezTo>
                  <a:lnTo>
                    <a:pt x="3718" y="21600"/>
                  </a:lnTo>
                  <a:cubicBezTo>
                    <a:pt x="2209" y="14378"/>
                    <a:pt x="975" y="7182"/>
                    <a:pt x="0" y="0"/>
                  </a:cubicBezTo>
                  <a:close/>
                  <a:moveTo>
                    <a:pt x="0" y="0"/>
                  </a:moveTo>
                </a:path>
              </a:pathLst>
            </a:custGeom>
            <a:solidFill>
              <a:srgbClr val="F0F3F4">
                <a:lumMod val="90000"/>
              </a:srgbClr>
            </a:solidFill>
            <a:ln>
              <a:noFill/>
            </a:ln>
          </p:spPr>
          <p:txBody>
            <a:bodyPr lIns="0" tIns="0" rIns="0" bIns="0"/>
            <a:lstStyle/>
            <a:p>
              <a:pPr defTabSz="1828983">
                <a:defRPr/>
              </a:pPr>
              <a:endParaRPr lang="en-US" sz="3600" kern="0">
                <a:solidFill>
                  <a:srgbClr val="9EACB4"/>
                </a:solidFill>
                <a:latin typeface="Questrial" charset="0"/>
              </a:endParaRPr>
            </a:p>
          </p:txBody>
        </p:sp>
        <p:sp>
          <p:nvSpPr>
            <p:cNvPr id="210" name="AutoShape 41"/>
            <p:cNvSpPr>
              <a:spLocks/>
            </p:cNvSpPr>
            <p:nvPr/>
          </p:nvSpPr>
          <p:spPr bwMode="auto">
            <a:xfrm>
              <a:off x="2269889" y="4876996"/>
              <a:ext cx="197282" cy="168616"/>
            </a:xfrm>
            <a:custGeom>
              <a:avLst/>
              <a:gdLst/>
              <a:ahLst/>
              <a:cxnLst/>
              <a:rect l="0" t="0" r="r" b="b"/>
              <a:pathLst>
                <a:path w="15270" h="19874">
                  <a:moveTo>
                    <a:pt x="4875" y="68"/>
                  </a:moveTo>
                  <a:cubicBezTo>
                    <a:pt x="17869" y="-1305"/>
                    <a:pt x="19158" y="18826"/>
                    <a:pt x="6034" y="19868"/>
                  </a:cubicBezTo>
                  <a:cubicBezTo>
                    <a:pt x="-1085" y="20295"/>
                    <a:pt x="-2442" y="510"/>
                    <a:pt x="4875" y="68"/>
                  </a:cubicBezTo>
                  <a:close/>
                  <a:moveTo>
                    <a:pt x="4875" y="68"/>
                  </a:moveTo>
                </a:path>
              </a:pathLst>
            </a:custGeom>
            <a:solidFill>
              <a:srgbClr val="FFF0E3"/>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1828983">
                <a:defRPr/>
              </a:pPr>
              <a:endParaRPr lang="en-US" sz="3600" kern="0">
                <a:solidFill>
                  <a:srgbClr val="9EACB4"/>
                </a:solidFill>
                <a:latin typeface="Questrial" charset="0"/>
              </a:endParaRPr>
            </a:p>
          </p:txBody>
        </p:sp>
        <p:sp>
          <p:nvSpPr>
            <p:cNvPr id="211" name="AutoShape 42"/>
            <p:cNvSpPr>
              <a:spLocks/>
            </p:cNvSpPr>
            <p:nvPr/>
          </p:nvSpPr>
          <p:spPr bwMode="auto">
            <a:xfrm>
              <a:off x="2283380" y="5106316"/>
              <a:ext cx="197282" cy="168616"/>
            </a:xfrm>
            <a:custGeom>
              <a:avLst/>
              <a:gdLst/>
              <a:ahLst/>
              <a:cxnLst/>
              <a:rect l="0" t="0" r="r" b="b"/>
              <a:pathLst>
                <a:path w="15270" h="19874">
                  <a:moveTo>
                    <a:pt x="4875" y="66"/>
                  </a:moveTo>
                  <a:cubicBezTo>
                    <a:pt x="17868" y="-1303"/>
                    <a:pt x="19158" y="18828"/>
                    <a:pt x="6034" y="19867"/>
                  </a:cubicBezTo>
                  <a:cubicBezTo>
                    <a:pt x="-1085" y="20297"/>
                    <a:pt x="-2442" y="512"/>
                    <a:pt x="4875" y="66"/>
                  </a:cubicBezTo>
                  <a:close/>
                  <a:moveTo>
                    <a:pt x="4875" y="66"/>
                  </a:moveTo>
                </a:path>
              </a:pathLst>
            </a:custGeom>
            <a:solidFill>
              <a:srgbClr val="FFF0E3"/>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1828983">
                <a:defRPr/>
              </a:pPr>
              <a:endParaRPr lang="en-US" sz="3600" kern="0">
                <a:solidFill>
                  <a:srgbClr val="9EACB4"/>
                </a:solidFill>
                <a:latin typeface="Questrial" charset="0"/>
              </a:endParaRPr>
            </a:p>
          </p:txBody>
        </p:sp>
        <p:sp>
          <p:nvSpPr>
            <p:cNvPr id="212" name="AutoShape 43"/>
            <p:cNvSpPr>
              <a:spLocks/>
            </p:cNvSpPr>
            <p:nvPr/>
          </p:nvSpPr>
          <p:spPr bwMode="auto">
            <a:xfrm>
              <a:off x="2310357" y="5335629"/>
              <a:ext cx="197282" cy="168616"/>
            </a:xfrm>
            <a:custGeom>
              <a:avLst/>
              <a:gdLst/>
              <a:ahLst/>
              <a:cxnLst/>
              <a:rect l="0" t="0" r="r" b="b"/>
              <a:pathLst>
                <a:path w="15270" h="19877">
                  <a:moveTo>
                    <a:pt x="4875" y="67"/>
                  </a:moveTo>
                  <a:cubicBezTo>
                    <a:pt x="17868" y="-1303"/>
                    <a:pt x="19158" y="18833"/>
                    <a:pt x="6034" y="19870"/>
                  </a:cubicBezTo>
                  <a:cubicBezTo>
                    <a:pt x="-1085" y="20297"/>
                    <a:pt x="-2442" y="510"/>
                    <a:pt x="4875" y="67"/>
                  </a:cubicBezTo>
                  <a:close/>
                  <a:moveTo>
                    <a:pt x="4875" y="67"/>
                  </a:moveTo>
                </a:path>
              </a:pathLst>
            </a:custGeom>
            <a:solidFill>
              <a:srgbClr val="FFF0E3"/>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1828983">
                <a:defRPr/>
              </a:pPr>
              <a:endParaRPr lang="en-US" sz="3600" kern="0">
                <a:solidFill>
                  <a:srgbClr val="9EACB4"/>
                </a:solidFill>
                <a:latin typeface="Questrial" charset="0"/>
              </a:endParaRPr>
            </a:p>
          </p:txBody>
        </p:sp>
        <p:sp>
          <p:nvSpPr>
            <p:cNvPr id="213" name="AutoShape 44"/>
            <p:cNvSpPr>
              <a:spLocks/>
            </p:cNvSpPr>
            <p:nvPr/>
          </p:nvSpPr>
          <p:spPr bwMode="auto">
            <a:xfrm>
              <a:off x="2391292" y="5551458"/>
              <a:ext cx="197282" cy="168616"/>
            </a:xfrm>
            <a:custGeom>
              <a:avLst/>
              <a:gdLst/>
              <a:ahLst/>
              <a:cxnLst/>
              <a:rect l="0" t="0" r="r" b="b"/>
              <a:pathLst>
                <a:path w="15270" h="19877">
                  <a:moveTo>
                    <a:pt x="4875" y="67"/>
                  </a:moveTo>
                  <a:cubicBezTo>
                    <a:pt x="17868" y="-1303"/>
                    <a:pt x="19157" y="18831"/>
                    <a:pt x="6034" y="19870"/>
                  </a:cubicBezTo>
                  <a:cubicBezTo>
                    <a:pt x="-1084" y="20297"/>
                    <a:pt x="-2443" y="513"/>
                    <a:pt x="4875" y="67"/>
                  </a:cubicBezTo>
                  <a:close/>
                  <a:moveTo>
                    <a:pt x="4875" y="67"/>
                  </a:moveTo>
                </a:path>
              </a:pathLst>
            </a:custGeom>
            <a:solidFill>
              <a:srgbClr val="FFF0E3"/>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1828983">
                <a:defRPr/>
              </a:pPr>
              <a:endParaRPr lang="en-US" sz="3600" kern="0">
                <a:solidFill>
                  <a:srgbClr val="9EACB4"/>
                </a:solidFill>
                <a:latin typeface="Questrial" charset="0"/>
              </a:endParaRPr>
            </a:p>
          </p:txBody>
        </p:sp>
      </p:grpSp>
      <p:sp>
        <p:nvSpPr>
          <p:cNvPr id="72" name="Oval 71"/>
          <p:cNvSpPr/>
          <p:nvPr/>
        </p:nvSpPr>
        <p:spPr>
          <a:xfrm>
            <a:off x="14017334" y="3617111"/>
            <a:ext cx="1734653" cy="1734653"/>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1828983"/>
            <a:endParaRPr lang="en-US" sz="3600">
              <a:solidFill>
                <a:srgbClr val="323232"/>
              </a:solidFill>
              <a:latin typeface="Questrial"/>
            </a:endParaRPr>
          </a:p>
        </p:txBody>
      </p:sp>
      <p:sp>
        <p:nvSpPr>
          <p:cNvPr id="73" name="TextBox 72"/>
          <p:cNvSpPr txBox="1"/>
          <p:nvPr/>
        </p:nvSpPr>
        <p:spPr>
          <a:xfrm>
            <a:off x="16095546" y="3661231"/>
            <a:ext cx="3323731" cy="584843"/>
          </a:xfrm>
          <a:prstGeom prst="rect">
            <a:avLst/>
          </a:prstGeom>
          <a:noFill/>
        </p:spPr>
        <p:txBody>
          <a:bodyPr wrap="none" rtlCol="0">
            <a:spAutoFit/>
          </a:bodyPr>
          <a:lstStyle/>
          <a:p>
            <a:pPr defTabSz="1828983"/>
            <a:r>
              <a:rPr lang="en-US" sz="3200" dirty="0">
                <a:solidFill>
                  <a:srgbClr val="323232"/>
                </a:solidFill>
                <a:latin typeface="Montserrat"/>
              </a:rPr>
              <a:t>Insert title here</a:t>
            </a:r>
          </a:p>
        </p:txBody>
      </p:sp>
      <p:sp>
        <p:nvSpPr>
          <p:cNvPr id="74" name="TextBox 73"/>
          <p:cNvSpPr txBox="1"/>
          <p:nvPr/>
        </p:nvSpPr>
        <p:spPr>
          <a:xfrm>
            <a:off x="16095549" y="4358081"/>
            <a:ext cx="6643849" cy="884640"/>
          </a:xfrm>
          <a:prstGeom prst="rect">
            <a:avLst/>
          </a:prstGeom>
          <a:noFill/>
        </p:spPr>
        <p:txBody>
          <a:bodyPr wrap="square" rtlCol="0">
            <a:spAutoFit/>
          </a:bodyPr>
          <a:lstStyle/>
          <a:p>
            <a:pPr defTabSz="1828983">
              <a:lnSpc>
                <a:spcPct val="110000"/>
              </a:lnSpc>
            </a:pPr>
            <a:r>
              <a:rPr lang="en-US" sz="2400" dirty="0">
                <a:solidFill>
                  <a:srgbClr val="878787"/>
                </a:solidFill>
                <a:latin typeface="Questrial"/>
              </a:rPr>
              <a:t>Sed ut perspiciatis unde omnis iste natus error voluptatem rem aperiam doloremque.</a:t>
            </a:r>
          </a:p>
        </p:txBody>
      </p:sp>
      <p:sp>
        <p:nvSpPr>
          <p:cNvPr id="75" name="Oval 74"/>
          <p:cNvSpPr/>
          <p:nvPr/>
        </p:nvSpPr>
        <p:spPr>
          <a:xfrm>
            <a:off x="14017334" y="5802456"/>
            <a:ext cx="1734653" cy="1734653"/>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1828983"/>
            <a:endParaRPr lang="en-US" sz="3600">
              <a:solidFill>
                <a:srgbClr val="323232"/>
              </a:solidFill>
              <a:latin typeface="Questrial"/>
            </a:endParaRPr>
          </a:p>
        </p:txBody>
      </p:sp>
      <p:sp>
        <p:nvSpPr>
          <p:cNvPr id="76" name="TextBox 75"/>
          <p:cNvSpPr txBox="1"/>
          <p:nvPr/>
        </p:nvSpPr>
        <p:spPr>
          <a:xfrm>
            <a:off x="16095546" y="5846576"/>
            <a:ext cx="3323731" cy="584843"/>
          </a:xfrm>
          <a:prstGeom prst="rect">
            <a:avLst/>
          </a:prstGeom>
          <a:noFill/>
        </p:spPr>
        <p:txBody>
          <a:bodyPr wrap="none" rtlCol="0">
            <a:spAutoFit/>
          </a:bodyPr>
          <a:lstStyle/>
          <a:p>
            <a:pPr defTabSz="1828983"/>
            <a:r>
              <a:rPr lang="en-US" sz="3200" dirty="0">
                <a:solidFill>
                  <a:srgbClr val="323232"/>
                </a:solidFill>
                <a:latin typeface="Montserrat"/>
              </a:rPr>
              <a:t>Insert title here</a:t>
            </a:r>
          </a:p>
        </p:txBody>
      </p:sp>
      <p:sp>
        <p:nvSpPr>
          <p:cNvPr id="77" name="TextBox 76"/>
          <p:cNvSpPr txBox="1"/>
          <p:nvPr/>
        </p:nvSpPr>
        <p:spPr>
          <a:xfrm>
            <a:off x="16095549" y="6543426"/>
            <a:ext cx="6643849" cy="884640"/>
          </a:xfrm>
          <a:prstGeom prst="rect">
            <a:avLst/>
          </a:prstGeom>
          <a:noFill/>
        </p:spPr>
        <p:txBody>
          <a:bodyPr wrap="square" rtlCol="0">
            <a:spAutoFit/>
          </a:bodyPr>
          <a:lstStyle/>
          <a:p>
            <a:pPr defTabSz="1828983">
              <a:lnSpc>
                <a:spcPct val="110000"/>
              </a:lnSpc>
            </a:pPr>
            <a:r>
              <a:rPr lang="en-US" sz="2400" dirty="0">
                <a:solidFill>
                  <a:srgbClr val="878787"/>
                </a:solidFill>
                <a:latin typeface="Questrial"/>
              </a:rPr>
              <a:t>Sed ut perspiciatis unde omnis iste natus error voluptatem rem aperiam doloremque.</a:t>
            </a:r>
          </a:p>
        </p:txBody>
      </p:sp>
      <p:sp>
        <p:nvSpPr>
          <p:cNvPr id="78" name="Oval 77"/>
          <p:cNvSpPr/>
          <p:nvPr/>
        </p:nvSpPr>
        <p:spPr>
          <a:xfrm>
            <a:off x="14017334" y="7987801"/>
            <a:ext cx="1734653" cy="1734653"/>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1828983"/>
            <a:endParaRPr lang="en-US" sz="3600">
              <a:solidFill>
                <a:srgbClr val="323232"/>
              </a:solidFill>
              <a:latin typeface="Questrial"/>
            </a:endParaRPr>
          </a:p>
        </p:txBody>
      </p:sp>
      <p:sp>
        <p:nvSpPr>
          <p:cNvPr id="79" name="TextBox 78"/>
          <p:cNvSpPr txBox="1"/>
          <p:nvPr/>
        </p:nvSpPr>
        <p:spPr>
          <a:xfrm>
            <a:off x="16095546" y="8031921"/>
            <a:ext cx="3323731" cy="584843"/>
          </a:xfrm>
          <a:prstGeom prst="rect">
            <a:avLst/>
          </a:prstGeom>
          <a:noFill/>
        </p:spPr>
        <p:txBody>
          <a:bodyPr wrap="none" rtlCol="0">
            <a:spAutoFit/>
          </a:bodyPr>
          <a:lstStyle/>
          <a:p>
            <a:pPr defTabSz="1828983"/>
            <a:r>
              <a:rPr lang="en-US" sz="3200" dirty="0">
                <a:solidFill>
                  <a:srgbClr val="323232"/>
                </a:solidFill>
                <a:latin typeface="Montserrat"/>
              </a:rPr>
              <a:t>Insert title here</a:t>
            </a:r>
          </a:p>
        </p:txBody>
      </p:sp>
      <p:sp>
        <p:nvSpPr>
          <p:cNvPr id="80" name="TextBox 79"/>
          <p:cNvSpPr txBox="1"/>
          <p:nvPr/>
        </p:nvSpPr>
        <p:spPr>
          <a:xfrm>
            <a:off x="16095549" y="8728771"/>
            <a:ext cx="6643849" cy="884640"/>
          </a:xfrm>
          <a:prstGeom prst="rect">
            <a:avLst/>
          </a:prstGeom>
          <a:noFill/>
        </p:spPr>
        <p:txBody>
          <a:bodyPr wrap="square" rtlCol="0">
            <a:spAutoFit/>
          </a:bodyPr>
          <a:lstStyle/>
          <a:p>
            <a:pPr defTabSz="1828983">
              <a:lnSpc>
                <a:spcPct val="110000"/>
              </a:lnSpc>
            </a:pPr>
            <a:r>
              <a:rPr lang="en-US" sz="2400" dirty="0">
                <a:solidFill>
                  <a:srgbClr val="878787"/>
                </a:solidFill>
                <a:latin typeface="Questrial"/>
              </a:rPr>
              <a:t>Sed ut perspiciatis unde omnis iste natus error voluptatem rem aperiam doloremque.</a:t>
            </a:r>
          </a:p>
        </p:txBody>
      </p:sp>
      <p:sp>
        <p:nvSpPr>
          <p:cNvPr id="81" name="Oval 80"/>
          <p:cNvSpPr/>
          <p:nvPr/>
        </p:nvSpPr>
        <p:spPr>
          <a:xfrm>
            <a:off x="14017334" y="10173143"/>
            <a:ext cx="1734653" cy="1734653"/>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1828983"/>
            <a:endParaRPr lang="en-US" sz="3600">
              <a:solidFill>
                <a:srgbClr val="323232"/>
              </a:solidFill>
              <a:latin typeface="Questrial"/>
            </a:endParaRPr>
          </a:p>
        </p:txBody>
      </p:sp>
      <p:sp>
        <p:nvSpPr>
          <p:cNvPr id="82" name="TextBox 81"/>
          <p:cNvSpPr txBox="1"/>
          <p:nvPr/>
        </p:nvSpPr>
        <p:spPr>
          <a:xfrm>
            <a:off x="16095546" y="10217264"/>
            <a:ext cx="3323731" cy="584843"/>
          </a:xfrm>
          <a:prstGeom prst="rect">
            <a:avLst/>
          </a:prstGeom>
          <a:noFill/>
        </p:spPr>
        <p:txBody>
          <a:bodyPr wrap="none" rtlCol="0">
            <a:spAutoFit/>
          </a:bodyPr>
          <a:lstStyle/>
          <a:p>
            <a:pPr defTabSz="1828983"/>
            <a:r>
              <a:rPr lang="en-US" sz="3200" dirty="0">
                <a:solidFill>
                  <a:srgbClr val="323232"/>
                </a:solidFill>
                <a:latin typeface="Montserrat"/>
              </a:rPr>
              <a:t>Insert title here</a:t>
            </a:r>
          </a:p>
        </p:txBody>
      </p:sp>
      <p:sp>
        <p:nvSpPr>
          <p:cNvPr id="83" name="TextBox 82"/>
          <p:cNvSpPr txBox="1"/>
          <p:nvPr/>
        </p:nvSpPr>
        <p:spPr>
          <a:xfrm>
            <a:off x="16095549" y="10914113"/>
            <a:ext cx="6643849" cy="884640"/>
          </a:xfrm>
          <a:prstGeom prst="rect">
            <a:avLst/>
          </a:prstGeom>
          <a:noFill/>
        </p:spPr>
        <p:txBody>
          <a:bodyPr wrap="square" rtlCol="0">
            <a:spAutoFit/>
          </a:bodyPr>
          <a:lstStyle/>
          <a:p>
            <a:pPr defTabSz="1828983">
              <a:lnSpc>
                <a:spcPct val="110000"/>
              </a:lnSpc>
            </a:pPr>
            <a:r>
              <a:rPr lang="en-US" sz="2400" dirty="0">
                <a:solidFill>
                  <a:srgbClr val="878787"/>
                </a:solidFill>
                <a:latin typeface="Questrial"/>
              </a:rPr>
              <a:t>Sed ut perspiciatis unde omnis iste natus error voluptatem rem aperiam doloremque.</a:t>
            </a:r>
          </a:p>
        </p:txBody>
      </p:sp>
      <p:sp>
        <p:nvSpPr>
          <p:cNvPr id="84" name="TextBox 83"/>
          <p:cNvSpPr txBox="1"/>
          <p:nvPr/>
        </p:nvSpPr>
        <p:spPr>
          <a:xfrm>
            <a:off x="14583904" y="6035507"/>
            <a:ext cx="601517" cy="1077343"/>
          </a:xfrm>
          <a:prstGeom prst="rect">
            <a:avLst/>
          </a:prstGeom>
          <a:noFill/>
          <a:ln>
            <a:noFill/>
          </a:ln>
        </p:spPr>
        <p:txBody>
          <a:bodyPr wrap="none" rtlCol="0">
            <a:spAutoFit/>
          </a:bodyPr>
          <a:lstStyle/>
          <a:p>
            <a:pPr algn="ctr" defTabSz="1828983"/>
            <a:r>
              <a:rPr lang="en-US" sz="6401" dirty="0">
                <a:solidFill>
                  <a:srgbClr val="FFFFFF"/>
                </a:solidFill>
                <a:latin typeface="Flaticon" panose="02000603000000000000" pitchFamily="2" charset="0"/>
              </a:rPr>
              <a:t></a:t>
            </a:r>
          </a:p>
        </p:txBody>
      </p:sp>
      <p:sp>
        <p:nvSpPr>
          <p:cNvPr id="85" name="TextBox 84"/>
          <p:cNvSpPr txBox="1"/>
          <p:nvPr/>
        </p:nvSpPr>
        <p:spPr>
          <a:xfrm>
            <a:off x="14583904" y="3850162"/>
            <a:ext cx="601517" cy="1077343"/>
          </a:xfrm>
          <a:prstGeom prst="rect">
            <a:avLst/>
          </a:prstGeom>
          <a:noFill/>
          <a:ln>
            <a:noFill/>
          </a:ln>
        </p:spPr>
        <p:txBody>
          <a:bodyPr wrap="none" rtlCol="0">
            <a:spAutoFit/>
          </a:bodyPr>
          <a:lstStyle/>
          <a:p>
            <a:pPr algn="ctr" defTabSz="1828983"/>
            <a:r>
              <a:rPr lang="en-US" sz="6401" dirty="0">
                <a:solidFill>
                  <a:srgbClr val="FFFFFF"/>
                </a:solidFill>
                <a:latin typeface="Flaticon" panose="02000603000000000000" pitchFamily="2" charset="0"/>
              </a:rPr>
              <a:t></a:t>
            </a:r>
          </a:p>
        </p:txBody>
      </p:sp>
      <p:sp>
        <p:nvSpPr>
          <p:cNvPr id="86" name="TextBox 85"/>
          <p:cNvSpPr txBox="1"/>
          <p:nvPr/>
        </p:nvSpPr>
        <p:spPr>
          <a:xfrm>
            <a:off x="14583904" y="8220851"/>
            <a:ext cx="601517" cy="1077343"/>
          </a:xfrm>
          <a:prstGeom prst="rect">
            <a:avLst/>
          </a:prstGeom>
          <a:noFill/>
          <a:ln>
            <a:noFill/>
          </a:ln>
        </p:spPr>
        <p:txBody>
          <a:bodyPr wrap="none" rtlCol="0">
            <a:spAutoFit/>
          </a:bodyPr>
          <a:lstStyle/>
          <a:p>
            <a:pPr algn="ctr" defTabSz="1828983"/>
            <a:r>
              <a:rPr lang="en-US" sz="6401" dirty="0">
                <a:solidFill>
                  <a:srgbClr val="FFFFFF"/>
                </a:solidFill>
                <a:latin typeface="Flaticon" panose="02000603000000000000" pitchFamily="2" charset="0"/>
              </a:rPr>
              <a:t></a:t>
            </a:r>
          </a:p>
        </p:txBody>
      </p:sp>
      <p:sp>
        <p:nvSpPr>
          <p:cNvPr id="87" name="TextBox 86"/>
          <p:cNvSpPr txBox="1"/>
          <p:nvPr/>
        </p:nvSpPr>
        <p:spPr>
          <a:xfrm>
            <a:off x="14583904" y="10406194"/>
            <a:ext cx="601517" cy="1077343"/>
          </a:xfrm>
          <a:prstGeom prst="rect">
            <a:avLst/>
          </a:prstGeom>
          <a:noFill/>
          <a:ln>
            <a:noFill/>
          </a:ln>
        </p:spPr>
        <p:txBody>
          <a:bodyPr wrap="none" rtlCol="0">
            <a:spAutoFit/>
          </a:bodyPr>
          <a:lstStyle/>
          <a:p>
            <a:pPr algn="ctr" defTabSz="1828983"/>
            <a:r>
              <a:rPr lang="en-US" sz="6401" dirty="0">
                <a:solidFill>
                  <a:srgbClr val="FFFFFF"/>
                </a:solidFill>
                <a:latin typeface="Flaticon" panose="02000603000000000000" pitchFamily="2" charset="0"/>
              </a:rPr>
              <a:t></a:t>
            </a:r>
          </a:p>
        </p:txBody>
      </p:sp>
      <p:sp>
        <p:nvSpPr>
          <p:cNvPr id="2" name="Title 1">
            <a:extLst>
              <a:ext uri="{FF2B5EF4-FFF2-40B4-BE49-F238E27FC236}">
                <a16:creationId xmlns:a16="http://schemas.microsoft.com/office/drawing/2014/main" id="{B0EAC216-4AF7-43D6-B844-569074013AA9}"/>
              </a:ext>
            </a:extLst>
          </p:cNvPr>
          <p:cNvSpPr>
            <a:spLocks noGrp="1"/>
          </p:cNvSpPr>
          <p:nvPr>
            <p:ph type="title" idx="4294967295"/>
          </p:nvPr>
        </p:nvSpPr>
        <p:spPr>
          <a:xfrm>
            <a:off x="0" y="730250"/>
            <a:ext cx="21031200" cy="2651125"/>
          </a:xfrm>
          <a:prstGeom prst="rect">
            <a:avLst/>
          </a:prstGeom>
        </p:spPr>
        <p:txBody>
          <a:bodyPr>
            <a:normAutofit/>
          </a:bodyPr>
          <a:lstStyle/>
          <a:p>
            <a:r>
              <a:rPr lang="en-US" sz="6000" dirty="0">
                <a:latin typeface="Montserrat"/>
              </a:rPr>
              <a:t>OUR MARKETING STRATEGY!</a:t>
            </a:r>
            <a:endParaRPr lang="en-US" sz="6000" dirty="0"/>
          </a:p>
        </p:txBody>
      </p:sp>
    </p:spTree>
    <p:extLst>
      <p:ext uri="{BB962C8B-B14F-4D97-AF65-F5344CB8AC3E}">
        <p14:creationId xmlns:p14="http://schemas.microsoft.com/office/powerpoint/2010/main" val="10541221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12"/>
          <p:cNvSpPr>
            <a:spLocks noEditPoints="1"/>
          </p:cNvSpPr>
          <p:nvPr/>
        </p:nvSpPr>
        <p:spPr bwMode="auto">
          <a:xfrm rot="20456457">
            <a:off x="1860001" y="8440578"/>
            <a:ext cx="2881085" cy="2818326"/>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71" name="Freeform 71"/>
          <p:cNvSpPr>
            <a:spLocks noEditPoints="1"/>
          </p:cNvSpPr>
          <p:nvPr/>
        </p:nvSpPr>
        <p:spPr bwMode="auto">
          <a:xfrm rot="18651991" flipH="1">
            <a:off x="9019041" y="7927456"/>
            <a:ext cx="640151" cy="638736"/>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72" name="Group 71"/>
          <p:cNvGrpSpPr/>
          <p:nvPr/>
        </p:nvGrpSpPr>
        <p:grpSpPr>
          <a:xfrm rot="18651991" flipH="1">
            <a:off x="5461824" y="5764921"/>
            <a:ext cx="624343" cy="583401"/>
            <a:chOff x="9759020" y="3499422"/>
            <a:chExt cx="380718" cy="355659"/>
          </a:xfrm>
          <a:solidFill>
            <a:schemeClr val="accent4"/>
          </a:solidFill>
        </p:grpSpPr>
        <p:sp>
          <p:nvSpPr>
            <p:cNvPr id="73"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74"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75"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76" name="Freeform 118"/>
          <p:cNvSpPr>
            <a:spLocks noEditPoints="1"/>
          </p:cNvSpPr>
          <p:nvPr/>
        </p:nvSpPr>
        <p:spPr bwMode="auto">
          <a:xfrm rot="18651991" flipH="1">
            <a:off x="10157097" y="7709231"/>
            <a:ext cx="602216" cy="583401"/>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77" name="Group 76"/>
          <p:cNvGrpSpPr/>
          <p:nvPr/>
        </p:nvGrpSpPr>
        <p:grpSpPr>
          <a:xfrm rot="18651991" flipH="1">
            <a:off x="8426462" y="3741779"/>
            <a:ext cx="859857" cy="722530"/>
            <a:chOff x="6475205" y="2673408"/>
            <a:chExt cx="524331" cy="440476"/>
          </a:xfrm>
          <a:solidFill>
            <a:schemeClr val="accent4"/>
          </a:solidFill>
        </p:grpSpPr>
        <p:sp>
          <p:nvSpPr>
            <p:cNvPr id="78" name="Rectangle 77"/>
            <p:cNvSpPr>
              <a:spLocks noChangeArrowheads="1"/>
            </p:cNvSpPr>
            <p:nvPr/>
          </p:nvSpPr>
          <p:spPr bwMode="auto">
            <a:xfrm>
              <a:off x="6812551" y="2673408"/>
              <a:ext cx="964" cy="96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79" name="Freeform 78"/>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0"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1"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2"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3"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4"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5"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86" name="Freeform 288"/>
          <p:cNvSpPr>
            <a:spLocks noEditPoints="1"/>
          </p:cNvSpPr>
          <p:nvPr/>
        </p:nvSpPr>
        <p:spPr bwMode="auto">
          <a:xfrm rot="18651991" flipH="1">
            <a:off x="9555797" y="5253174"/>
            <a:ext cx="581666" cy="545455"/>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87" name="Group 86"/>
          <p:cNvGrpSpPr/>
          <p:nvPr/>
        </p:nvGrpSpPr>
        <p:grpSpPr>
          <a:xfrm rot="18651991" flipH="1">
            <a:off x="4922036" y="7248463"/>
            <a:ext cx="734987" cy="596048"/>
            <a:chOff x="5928707" y="2618469"/>
            <a:chExt cx="448187" cy="363369"/>
          </a:xfrm>
          <a:solidFill>
            <a:schemeClr val="accent1"/>
          </a:solidFill>
        </p:grpSpPr>
        <p:sp>
          <p:nvSpPr>
            <p:cNvPr id="88"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89"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90" name="Group 89"/>
          <p:cNvGrpSpPr/>
          <p:nvPr/>
        </p:nvGrpSpPr>
        <p:grpSpPr>
          <a:xfrm rot="18651991" flipH="1">
            <a:off x="6157109" y="6724483"/>
            <a:ext cx="643312" cy="460081"/>
            <a:chOff x="4908401" y="6130362"/>
            <a:chExt cx="392285" cy="280480"/>
          </a:xfrm>
          <a:solidFill>
            <a:schemeClr val="accent3"/>
          </a:solidFill>
        </p:grpSpPr>
        <p:sp>
          <p:nvSpPr>
            <p:cNvPr id="91"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92"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96" name="Freeform 130"/>
          <p:cNvSpPr>
            <a:spLocks/>
          </p:cNvSpPr>
          <p:nvPr/>
        </p:nvSpPr>
        <p:spPr bwMode="auto">
          <a:xfrm rot="20698236" flipH="1">
            <a:off x="10448869" y="6436513"/>
            <a:ext cx="673540" cy="769715"/>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97" name="Group 96"/>
          <p:cNvGrpSpPr/>
          <p:nvPr/>
        </p:nvGrpSpPr>
        <p:grpSpPr>
          <a:xfrm rot="20698236" flipH="1">
            <a:off x="7498976" y="3834936"/>
            <a:ext cx="418175" cy="385714"/>
            <a:chOff x="9508421" y="3820382"/>
            <a:chExt cx="235177" cy="216864"/>
          </a:xfrm>
          <a:solidFill>
            <a:schemeClr val="accent4"/>
          </a:solidFill>
        </p:grpSpPr>
        <p:sp>
          <p:nvSpPr>
            <p:cNvPr id="98"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99"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00"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01"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102" name="Freeform 259"/>
          <p:cNvSpPr>
            <a:spLocks/>
          </p:cNvSpPr>
          <p:nvPr/>
        </p:nvSpPr>
        <p:spPr bwMode="auto">
          <a:xfrm rot="20698236" flipH="1">
            <a:off x="6665133" y="4449123"/>
            <a:ext cx="649547" cy="60857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03" name="Freeform 288"/>
          <p:cNvSpPr>
            <a:spLocks noEditPoints="1"/>
          </p:cNvSpPr>
          <p:nvPr/>
        </p:nvSpPr>
        <p:spPr bwMode="auto">
          <a:xfrm rot="20698236" flipH="1">
            <a:off x="5800622" y="7746616"/>
            <a:ext cx="630693" cy="591428"/>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104" name="Group 103"/>
          <p:cNvGrpSpPr/>
          <p:nvPr/>
        </p:nvGrpSpPr>
        <p:grpSpPr>
          <a:xfrm rot="20698236" flipH="1">
            <a:off x="10419302" y="5564259"/>
            <a:ext cx="572424" cy="576000"/>
            <a:chOff x="5346544" y="4348568"/>
            <a:chExt cx="321924" cy="323851"/>
          </a:xfrm>
          <a:solidFill>
            <a:schemeClr val="accent4"/>
          </a:solidFill>
        </p:grpSpPr>
        <p:sp>
          <p:nvSpPr>
            <p:cNvPr id="105"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06"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107" name="Group 106"/>
          <p:cNvGrpSpPr/>
          <p:nvPr/>
        </p:nvGrpSpPr>
        <p:grpSpPr>
          <a:xfrm rot="20698236" flipH="1">
            <a:off x="11353448" y="9152778"/>
            <a:ext cx="493585" cy="646287"/>
            <a:chOff x="9173967" y="2661842"/>
            <a:chExt cx="277586" cy="363369"/>
          </a:xfrm>
          <a:solidFill>
            <a:schemeClr val="accent4"/>
          </a:solidFill>
        </p:grpSpPr>
        <p:sp>
          <p:nvSpPr>
            <p:cNvPr id="108"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09"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10"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11"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112" name="Group 111"/>
          <p:cNvGrpSpPr/>
          <p:nvPr/>
        </p:nvGrpSpPr>
        <p:grpSpPr>
          <a:xfrm rot="20698236" flipH="1">
            <a:off x="10372143" y="8676169"/>
            <a:ext cx="620409" cy="828000"/>
            <a:chOff x="8474216" y="3760624"/>
            <a:chExt cx="348911" cy="465536"/>
          </a:xfrm>
          <a:solidFill>
            <a:schemeClr val="accent1"/>
          </a:solidFill>
        </p:grpSpPr>
        <p:sp>
          <p:nvSpPr>
            <p:cNvPr id="113"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14"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15"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16"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17"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118" name="Group 117"/>
          <p:cNvGrpSpPr/>
          <p:nvPr/>
        </p:nvGrpSpPr>
        <p:grpSpPr>
          <a:xfrm rot="20698236" flipH="1">
            <a:off x="4541982" y="8217720"/>
            <a:ext cx="299924" cy="372000"/>
            <a:chOff x="4550721" y="5649763"/>
            <a:chExt cx="168673" cy="209154"/>
          </a:xfrm>
          <a:solidFill>
            <a:schemeClr val="accent3"/>
          </a:solidFill>
        </p:grpSpPr>
        <p:sp>
          <p:nvSpPr>
            <p:cNvPr id="119"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20"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121" name="Group 120"/>
          <p:cNvGrpSpPr/>
          <p:nvPr/>
        </p:nvGrpSpPr>
        <p:grpSpPr>
          <a:xfrm rot="20698236" flipH="1">
            <a:off x="8280672" y="5971500"/>
            <a:ext cx="730096" cy="771431"/>
            <a:chOff x="5540277" y="2968344"/>
            <a:chExt cx="410597" cy="433730"/>
          </a:xfrm>
          <a:solidFill>
            <a:schemeClr val="accent1"/>
          </a:solidFill>
        </p:grpSpPr>
        <p:sp>
          <p:nvSpPr>
            <p:cNvPr id="122"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23"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24"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82"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183" name="Freeform 270"/>
          <p:cNvSpPr>
            <a:spLocks noEditPoints="1"/>
          </p:cNvSpPr>
          <p:nvPr/>
        </p:nvSpPr>
        <p:spPr bwMode="auto">
          <a:xfrm rot="20698236" flipH="1">
            <a:off x="6205771" y="8731302"/>
            <a:ext cx="498730" cy="558858"/>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184" name="Group 183"/>
          <p:cNvGrpSpPr/>
          <p:nvPr/>
        </p:nvGrpSpPr>
        <p:grpSpPr>
          <a:xfrm rot="20698236" flipH="1">
            <a:off x="9434974" y="6244346"/>
            <a:ext cx="757519" cy="154287"/>
            <a:chOff x="4755709" y="2563530"/>
            <a:chExt cx="426019" cy="86746"/>
          </a:xfrm>
          <a:solidFill>
            <a:schemeClr val="accent2"/>
          </a:solidFill>
        </p:grpSpPr>
        <p:sp>
          <p:nvSpPr>
            <p:cNvPr id="185"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86"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87"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88"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89"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90"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191" name="Freeform 296"/>
          <p:cNvSpPr>
            <a:spLocks noEditPoints="1"/>
          </p:cNvSpPr>
          <p:nvPr/>
        </p:nvSpPr>
        <p:spPr bwMode="auto">
          <a:xfrm rot="20698236" flipH="1">
            <a:off x="11432427" y="10188840"/>
            <a:ext cx="623838" cy="579430"/>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endParaRPr>
          </a:p>
        </p:txBody>
      </p:sp>
      <p:grpSp>
        <p:nvGrpSpPr>
          <p:cNvPr id="192" name="Group 191"/>
          <p:cNvGrpSpPr/>
          <p:nvPr/>
        </p:nvGrpSpPr>
        <p:grpSpPr>
          <a:xfrm rot="20698236" flipH="1">
            <a:off x="10473010" y="9929307"/>
            <a:ext cx="596416" cy="759431"/>
            <a:chOff x="10158051" y="2762082"/>
            <a:chExt cx="335417" cy="426983"/>
          </a:xfrm>
          <a:solidFill>
            <a:schemeClr val="accent4"/>
          </a:solidFill>
        </p:grpSpPr>
        <p:sp>
          <p:nvSpPr>
            <p:cNvPr id="193"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94"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95"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196" name="Group 195"/>
          <p:cNvGrpSpPr/>
          <p:nvPr/>
        </p:nvGrpSpPr>
        <p:grpSpPr>
          <a:xfrm rot="20698236" flipH="1">
            <a:off x="6916855" y="8765464"/>
            <a:ext cx="733522" cy="738857"/>
            <a:chOff x="4741252" y="2711962"/>
            <a:chExt cx="412524" cy="415416"/>
          </a:xfrm>
          <a:solidFill>
            <a:schemeClr val="accent4"/>
          </a:solidFill>
        </p:grpSpPr>
        <p:sp>
          <p:nvSpPr>
            <p:cNvPr id="197"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98"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99"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0"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1"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2"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3"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4"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5"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6"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7"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8"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09"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10"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11"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12"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13"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14" name="Group 213"/>
          <p:cNvGrpSpPr/>
          <p:nvPr/>
        </p:nvGrpSpPr>
        <p:grpSpPr>
          <a:xfrm rot="20698236" flipH="1">
            <a:off x="9605186" y="7041812"/>
            <a:ext cx="551858" cy="725144"/>
            <a:chOff x="5121005" y="3587132"/>
            <a:chExt cx="310358" cy="407706"/>
          </a:xfrm>
          <a:solidFill>
            <a:schemeClr val="accent1"/>
          </a:solidFill>
        </p:grpSpPr>
        <p:sp>
          <p:nvSpPr>
            <p:cNvPr id="215"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16"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17" name="Group 216"/>
          <p:cNvGrpSpPr/>
          <p:nvPr/>
        </p:nvGrpSpPr>
        <p:grpSpPr>
          <a:xfrm rot="20698236" flipH="1">
            <a:off x="8012132" y="9741586"/>
            <a:ext cx="320489" cy="721716"/>
            <a:chOff x="6208220" y="4979886"/>
            <a:chExt cx="180239" cy="405778"/>
          </a:xfrm>
          <a:solidFill>
            <a:schemeClr val="accent4"/>
          </a:solidFill>
        </p:grpSpPr>
        <p:sp>
          <p:nvSpPr>
            <p:cNvPr id="218"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19"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20"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21"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22"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223" name="Freeform 360"/>
          <p:cNvSpPr>
            <a:spLocks/>
          </p:cNvSpPr>
          <p:nvPr/>
        </p:nvSpPr>
        <p:spPr bwMode="auto">
          <a:xfrm rot="20698236" flipH="1">
            <a:off x="7900340" y="8874332"/>
            <a:ext cx="446785" cy="458896"/>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224" name="Group 223"/>
          <p:cNvGrpSpPr/>
          <p:nvPr/>
        </p:nvGrpSpPr>
        <p:grpSpPr>
          <a:xfrm rot="20698236" flipH="1">
            <a:off x="6727391" y="7871364"/>
            <a:ext cx="570710" cy="540002"/>
            <a:chOff x="4928237" y="4003512"/>
            <a:chExt cx="320960" cy="303612"/>
          </a:xfrm>
          <a:solidFill>
            <a:schemeClr val="accent2"/>
          </a:solidFill>
        </p:grpSpPr>
        <p:sp>
          <p:nvSpPr>
            <p:cNvPr id="225"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26"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27" name="Group 226"/>
          <p:cNvGrpSpPr/>
          <p:nvPr/>
        </p:nvGrpSpPr>
        <p:grpSpPr>
          <a:xfrm rot="20698236" flipH="1">
            <a:off x="8525274" y="8805428"/>
            <a:ext cx="656404" cy="673716"/>
            <a:chOff x="5820755" y="5323978"/>
            <a:chExt cx="369153" cy="378791"/>
          </a:xfrm>
          <a:solidFill>
            <a:schemeClr val="accent2"/>
          </a:solidFill>
        </p:grpSpPr>
        <p:sp>
          <p:nvSpPr>
            <p:cNvPr id="228"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29"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30" name="Group 229"/>
          <p:cNvGrpSpPr/>
          <p:nvPr/>
        </p:nvGrpSpPr>
        <p:grpSpPr>
          <a:xfrm rot="20698236" flipH="1">
            <a:off x="9612577" y="9954465"/>
            <a:ext cx="457596" cy="384002"/>
            <a:chOff x="9404326" y="3554361"/>
            <a:chExt cx="257346" cy="215902"/>
          </a:xfrm>
          <a:solidFill>
            <a:schemeClr val="accent1"/>
          </a:solidFill>
        </p:grpSpPr>
        <p:sp>
          <p:nvSpPr>
            <p:cNvPr id="23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3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3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34" name="Group 233"/>
          <p:cNvGrpSpPr/>
          <p:nvPr/>
        </p:nvGrpSpPr>
        <p:grpSpPr>
          <a:xfrm rot="20698236" flipH="1">
            <a:off x="8692839" y="10255255"/>
            <a:ext cx="676966" cy="632573"/>
            <a:chOff x="9759020" y="3499422"/>
            <a:chExt cx="380718" cy="355659"/>
          </a:xfrm>
          <a:solidFill>
            <a:schemeClr val="accent5"/>
          </a:solidFill>
        </p:grpSpPr>
        <p:sp>
          <p:nvSpPr>
            <p:cNvPr id="235"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36"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37"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sp>
        <p:nvSpPr>
          <p:cNvPr id="238" name="Freeform 323"/>
          <p:cNvSpPr>
            <a:spLocks noEditPoints="1"/>
          </p:cNvSpPr>
          <p:nvPr/>
        </p:nvSpPr>
        <p:spPr bwMode="auto">
          <a:xfrm rot="20698236" flipH="1">
            <a:off x="9325922" y="8889835"/>
            <a:ext cx="656401" cy="807431"/>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239" name="Group 238"/>
          <p:cNvGrpSpPr/>
          <p:nvPr/>
        </p:nvGrpSpPr>
        <p:grpSpPr>
          <a:xfrm rot="18037799" flipH="1">
            <a:off x="7784319" y="4636462"/>
            <a:ext cx="550198" cy="700214"/>
            <a:chOff x="10158051" y="2762082"/>
            <a:chExt cx="335417" cy="426983"/>
          </a:xfrm>
          <a:solidFill>
            <a:schemeClr val="accent5"/>
          </a:solidFill>
        </p:grpSpPr>
        <p:sp>
          <p:nvSpPr>
            <p:cNvPr id="24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4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4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43" name="Group 242"/>
          <p:cNvGrpSpPr/>
          <p:nvPr/>
        </p:nvGrpSpPr>
        <p:grpSpPr>
          <a:xfrm rot="18037799" flipH="1">
            <a:off x="9433125" y="4400689"/>
            <a:ext cx="422134" cy="354060"/>
            <a:chOff x="9404326" y="3554361"/>
            <a:chExt cx="257346" cy="215902"/>
          </a:xfrm>
          <a:solidFill>
            <a:schemeClr val="accent5"/>
          </a:solidFill>
        </p:grpSpPr>
        <p:sp>
          <p:nvSpPr>
            <p:cNvPr id="244"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45"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46"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47" name="Group 246"/>
          <p:cNvGrpSpPr/>
          <p:nvPr/>
        </p:nvGrpSpPr>
        <p:grpSpPr>
          <a:xfrm rot="18037799" flipH="1">
            <a:off x="6445765" y="5469201"/>
            <a:ext cx="613438" cy="537408"/>
            <a:chOff x="9733960" y="3089789"/>
            <a:chExt cx="373971" cy="327706"/>
          </a:xfrm>
          <a:solidFill>
            <a:schemeClr val="accent5"/>
          </a:solidFill>
        </p:grpSpPr>
        <p:sp>
          <p:nvSpPr>
            <p:cNvPr id="248"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49"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50" name="Group 249"/>
          <p:cNvGrpSpPr/>
          <p:nvPr/>
        </p:nvGrpSpPr>
        <p:grpSpPr>
          <a:xfrm rot="18037799" flipH="1">
            <a:off x="7249328" y="5931742"/>
            <a:ext cx="548617" cy="553215"/>
            <a:chOff x="8961921" y="3628577"/>
            <a:chExt cx="334454" cy="337345"/>
          </a:xfrm>
          <a:solidFill>
            <a:schemeClr val="accent2"/>
          </a:solidFill>
        </p:grpSpPr>
        <p:sp>
          <p:nvSpPr>
            <p:cNvPr id="251"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52"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53" name="Group 252"/>
          <p:cNvGrpSpPr/>
          <p:nvPr/>
        </p:nvGrpSpPr>
        <p:grpSpPr>
          <a:xfrm rot="18037799" flipH="1">
            <a:off x="8449027" y="6998201"/>
            <a:ext cx="586561" cy="698633"/>
            <a:chOff x="8053017" y="4018934"/>
            <a:chExt cx="357586" cy="426019"/>
          </a:xfrm>
          <a:solidFill>
            <a:schemeClr val="accent1"/>
          </a:solidFill>
        </p:grpSpPr>
        <p:sp>
          <p:nvSpPr>
            <p:cNvPr id="254"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55"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256" name="Group 255"/>
          <p:cNvGrpSpPr/>
          <p:nvPr/>
        </p:nvGrpSpPr>
        <p:grpSpPr>
          <a:xfrm rot="18037799" flipH="1">
            <a:off x="7795161" y="7834575"/>
            <a:ext cx="572331" cy="763437"/>
            <a:chOff x="8474216" y="3760624"/>
            <a:chExt cx="348911" cy="465536"/>
          </a:xfrm>
          <a:solidFill>
            <a:schemeClr val="accent1"/>
          </a:solidFill>
        </p:grpSpPr>
        <p:sp>
          <p:nvSpPr>
            <p:cNvPr id="25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5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5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6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6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id-ID" sz="3600" dirty="0">
                <a:solidFill>
                  <a:srgbClr val="445469"/>
                </a:solidFill>
                <a:latin typeface="Lato Light"/>
              </a:endParaRPr>
            </a:p>
          </p:txBody>
        </p:sp>
      </p:grpSp>
      <p:grpSp>
        <p:nvGrpSpPr>
          <p:cNvPr id="147" name="Group 146"/>
          <p:cNvGrpSpPr/>
          <p:nvPr/>
        </p:nvGrpSpPr>
        <p:grpSpPr>
          <a:xfrm rot="21306954">
            <a:off x="8685006" y="4956109"/>
            <a:ext cx="555589" cy="533651"/>
            <a:chOff x="10551138" y="8421732"/>
            <a:chExt cx="631263" cy="606337"/>
          </a:xfrm>
          <a:solidFill>
            <a:schemeClr val="accent3"/>
          </a:solidFill>
        </p:grpSpPr>
        <p:sp>
          <p:nvSpPr>
            <p:cNvPr id="148"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49"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50"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grpSp>
      <p:grpSp>
        <p:nvGrpSpPr>
          <p:cNvPr id="151" name="Group 150"/>
          <p:cNvGrpSpPr/>
          <p:nvPr/>
        </p:nvGrpSpPr>
        <p:grpSpPr>
          <a:xfrm rot="21306954">
            <a:off x="4945247" y="6584435"/>
            <a:ext cx="537194" cy="544695"/>
            <a:chOff x="5208382" y="3554291"/>
            <a:chExt cx="610363" cy="618885"/>
          </a:xfrm>
          <a:solidFill>
            <a:schemeClr val="accent1"/>
          </a:solidFill>
        </p:grpSpPr>
        <p:sp>
          <p:nvSpPr>
            <p:cNvPr id="152"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53"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54"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55"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grpSp>
      <p:grpSp>
        <p:nvGrpSpPr>
          <p:cNvPr id="156" name="Group 155"/>
          <p:cNvGrpSpPr/>
          <p:nvPr/>
        </p:nvGrpSpPr>
        <p:grpSpPr>
          <a:xfrm rot="21306954">
            <a:off x="4181501" y="7419780"/>
            <a:ext cx="537194" cy="544691"/>
            <a:chOff x="3866421" y="8396641"/>
            <a:chExt cx="610363" cy="618881"/>
          </a:xfrm>
          <a:solidFill>
            <a:schemeClr val="accent2"/>
          </a:solidFill>
        </p:grpSpPr>
        <p:sp>
          <p:nvSpPr>
            <p:cNvPr id="157"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58"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59"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0"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1"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2"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3"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4"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grpSp>
      <p:grpSp>
        <p:nvGrpSpPr>
          <p:cNvPr id="165" name="Group 164"/>
          <p:cNvGrpSpPr/>
          <p:nvPr/>
        </p:nvGrpSpPr>
        <p:grpSpPr>
          <a:xfrm rot="21306954">
            <a:off x="5703922" y="9545876"/>
            <a:ext cx="548230" cy="364358"/>
            <a:chOff x="2524464" y="8434273"/>
            <a:chExt cx="622902" cy="413986"/>
          </a:xfrm>
          <a:solidFill>
            <a:schemeClr val="accent1"/>
          </a:solidFill>
        </p:grpSpPr>
        <p:sp>
          <p:nvSpPr>
            <p:cNvPr id="166"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7"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8"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69"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70"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71"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172"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grpSp>
      <p:grpSp>
        <p:nvGrpSpPr>
          <p:cNvPr id="173" name="Group 172"/>
          <p:cNvGrpSpPr/>
          <p:nvPr/>
        </p:nvGrpSpPr>
        <p:grpSpPr>
          <a:xfrm rot="21306954">
            <a:off x="5121228" y="8708142"/>
            <a:ext cx="494227" cy="417991"/>
            <a:chOff x="10774383" y="8982872"/>
            <a:chExt cx="561544" cy="474924"/>
          </a:xfrm>
          <a:solidFill>
            <a:schemeClr val="accent4"/>
          </a:solidFill>
        </p:grpSpPr>
        <p:sp>
          <p:nvSpPr>
            <p:cNvPr id="174"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75"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176" name="Group 175"/>
          <p:cNvGrpSpPr/>
          <p:nvPr/>
        </p:nvGrpSpPr>
        <p:grpSpPr>
          <a:xfrm rot="21306954">
            <a:off x="7211341" y="7084460"/>
            <a:ext cx="494226" cy="494354"/>
            <a:chOff x="10774383" y="7695099"/>
            <a:chExt cx="561542" cy="561688"/>
          </a:xfrm>
          <a:solidFill>
            <a:schemeClr val="accent1"/>
          </a:solidFill>
        </p:grpSpPr>
        <p:sp>
          <p:nvSpPr>
            <p:cNvPr id="177"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78"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79"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180" name="Group 179"/>
          <p:cNvGrpSpPr/>
          <p:nvPr/>
        </p:nvGrpSpPr>
        <p:grpSpPr>
          <a:xfrm rot="21306954">
            <a:off x="6637753" y="9937228"/>
            <a:ext cx="764887" cy="727762"/>
            <a:chOff x="10774383" y="10183880"/>
            <a:chExt cx="561542" cy="534287"/>
          </a:xfrm>
          <a:solidFill>
            <a:schemeClr val="accent1"/>
          </a:solidFill>
        </p:grpSpPr>
        <p:sp>
          <p:nvSpPr>
            <p:cNvPr id="181"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262"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263" name="Group 262"/>
          <p:cNvGrpSpPr/>
          <p:nvPr/>
        </p:nvGrpSpPr>
        <p:grpSpPr>
          <a:xfrm rot="21306954">
            <a:off x="11219333" y="7839932"/>
            <a:ext cx="498244" cy="494354"/>
            <a:chOff x="10774383" y="11430551"/>
            <a:chExt cx="566107" cy="561688"/>
          </a:xfrm>
          <a:solidFill>
            <a:schemeClr val="accent3"/>
          </a:solidFill>
        </p:grpSpPr>
        <p:sp>
          <p:nvSpPr>
            <p:cNvPr id="264"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265"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266"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sp>
        <p:nvSpPr>
          <p:cNvPr id="267" name="Freeform 556"/>
          <p:cNvSpPr>
            <a:spLocks noChangeArrowheads="1"/>
          </p:cNvSpPr>
          <p:nvPr/>
        </p:nvSpPr>
        <p:spPr bwMode="auto">
          <a:xfrm rot="21306954">
            <a:off x="8255849" y="3393509"/>
            <a:ext cx="436028" cy="43614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1"/>
          </a:solidFill>
          <a:ln>
            <a:noFill/>
          </a:ln>
          <a:effectLst/>
        </p:spPr>
        <p:txBody>
          <a:bodyPr wrap="none" anchor="ctr"/>
          <a:lstStyle/>
          <a:p>
            <a:pPr defTabSz="1828617"/>
            <a:endParaRPr lang="en-US" sz="3600" dirty="0">
              <a:solidFill>
                <a:srgbClr val="445469"/>
              </a:solidFill>
              <a:latin typeface="Lato Light"/>
            </a:endParaRPr>
          </a:p>
        </p:txBody>
      </p:sp>
      <p:grpSp>
        <p:nvGrpSpPr>
          <p:cNvPr id="268" name="Group 267"/>
          <p:cNvGrpSpPr/>
          <p:nvPr/>
        </p:nvGrpSpPr>
        <p:grpSpPr>
          <a:xfrm>
            <a:off x="13330833" y="3272388"/>
            <a:ext cx="9711559" cy="1406177"/>
            <a:chOff x="1477439" y="3980231"/>
            <a:chExt cx="10984480" cy="1406015"/>
          </a:xfrm>
        </p:grpSpPr>
        <p:sp>
          <p:nvSpPr>
            <p:cNvPr id="269" name="Title 20"/>
            <p:cNvSpPr txBox="1">
              <a:spLocks/>
            </p:cNvSpPr>
            <p:nvPr/>
          </p:nvSpPr>
          <p:spPr>
            <a:xfrm>
              <a:off x="1477439" y="3980231"/>
              <a:ext cx="9350881" cy="43083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a:solidFill>
                    <a:srgbClr val="445469"/>
                  </a:solidFill>
                  <a:latin typeface="+mn-lt"/>
                  <a:cs typeface="Lato Regular"/>
                </a:rPr>
                <a:t>Advertising Definition</a:t>
              </a:r>
            </a:p>
          </p:txBody>
        </p:sp>
        <p:sp>
          <p:nvSpPr>
            <p:cNvPr id="270" name="Title 20"/>
            <p:cNvSpPr txBox="1">
              <a:spLocks/>
            </p:cNvSpPr>
            <p:nvPr/>
          </p:nvSpPr>
          <p:spPr>
            <a:xfrm>
              <a:off x="1499718" y="4379704"/>
              <a:ext cx="10962201" cy="1006542"/>
            </a:xfrm>
            <a:prstGeom prst="rect">
              <a:avLst/>
            </a:prstGeom>
          </p:spPr>
          <p:txBody>
            <a:bodyPr vert="horz" wrap="square" lIns="243813" tIns="121906" rIns="243813" bIns="12190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000" dirty="0">
                  <a:solidFill>
                    <a:srgbClr val="445469"/>
                  </a:solidFill>
                  <a:latin typeface="+mn-lt"/>
                  <a:cs typeface="Lato Light"/>
                </a:rPr>
                <a:t>Lorem ipsum dolor sit amet, consectetur adipiscing elit. Aliquam tincidunt ante nec sem congue convallis. Pellentesque vel</a:t>
              </a:r>
              <a:endParaRPr lang="en-US" sz="2000" dirty="0">
                <a:solidFill>
                  <a:srgbClr val="445469"/>
                </a:solidFill>
                <a:latin typeface="+mn-lt"/>
                <a:cs typeface="Lato Light"/>
              </a:endParaRPr>
            </a:p>
          </p:txBody>
        </p:sp>
      </p:grpSp>
      <p:sp>
        <p:nvSpPr>
          <p:cNvPr id="336" name="TextBox 30"/>
          <p:cNvSpPr txBox="1">
            <a:spLocks noChangeArrowheads="1"/>
          </p:cNvSpPr>
          <p:nvPr/>
        </p:nvSpPr>
        <p:spPr bwMode="auto">
          <a:xfrm>
            <a:off x="13558748" y="9675055"/>
            <a:ext cx="9061922" cy="1631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defTabSz="1828617"/>
            <a:r>
              <a:rPr lang="en-US" sz="2000" dirty="0">
                <a:solidFill>
                  <a:srgbClr val="445469"/>
                </a:solidFill>
                <a:latin typeface="+mn-lt"/>
                <a:ea typeface="Open Sans Light" panose="020B0306030504020204" pitchFamily="34" charset="0"/>
                <a:cs typeface="Lato Light"/>
              </a:rPr>
              <a:t>Lorem Ipsum has two main data statistical this methodologies </a:t>
            </a:r>
            <a:r>
              <a:rPr lang="pt-BR" sz="2000" dirty="0" err="1">
                <a:solidFill>
                  <a:srgbClr val="445469"/>
                </a:solidFill>
                <a:latin typeface="+mn-lt"/>
                <a:cs typeface="Lato Light"/>
              </a:rPr>
              <a:t>aliquamero</a:t>
            </a:r>
            <a:r>
              <a:rPr lang="pt-BR" sz="2000" dirty="0">
                <a:solidFill>
                  <a:srgbClr val="445469"/>
                </a:solidFill>
                <a:latin typeface="+mn-lt"/>
                <a:cs typeface="Lato Light"/>
              </a:rPr>
              <a:t> tincidunt ante nec sem congue convallis.</a:t>
            </a:r>
            <a:endParaRPr lang="en-US" sz="2000" dirty="0">
              <a:solidFill>
                <a:srgbClr val="445469"/>
              </a:solidFill>
              <a:latin typeface="+mn-lt"/>
              <a:cs typeface="Lato Light"/>
            </a:endParaRPr>
          </a:p>
          <a:p>
            <a:pPr defTabSz="1828617"/>
            <a:endParaRPr lang="en-US" sz="2000" dirty="0">
              <a:solidFill>
                <a:srgbClr val="445469"/>
              </a:solidFill>
              <a:latin typeface="+mn-lt"/>
              <a:ea typeface="Open Sans Light" panose="020B0306030504020204" pitchFamily="34" charset="0"/>
              <a:cs typeface="Lato Light"/>
            </a:endParaRPr>
          </a:p>
          <a:p>
            <a:pPr defTabSz="1828617"/>
            <a:r>
              <a:rPr lang="en-US" sz="2000" b="1" dirty="0">
                <a:solidFill>
                  <a:srgbClr val="445469"/>
                </a:solidFill>
                <a:latin typeface="+mn-lt"/>
                <a:ea typeface="Open Sans Light" panose="020B0306030504020204" pitchFamily="34" charset="0"/>
                <a:cs typeface="Lato Regular"/>
              </a:rPr>
              <a:t>Data analysis </a:t>
            </a:r>
            <a:r>
              <a:rPr lang="en-US" sz="2000" dirty="0">
                <a:solidFill>
                  <a:srgbClr val="445469"/>
                </a:solidFill>
                <a:latin typeface="+mn-lt"/>
                <a:ea typeface="Open Sans Light" panose="020B0306030504020204" pitchFamily="34" charset="0"/>
                <a:cs typeface="Lato Light"/>
              </a:rPr>
              <a:t>which summarizes data. </a:t>
            </a:r>
            <a:r>
              <a:rPr lang="pt-BR" sz="2000" dirty="0">
                <a:solidFill>
                  <a:srgbClr val="445469"/>
                </a:solidFill>
                <a:latin typeface="+mn-lt"/>
                <a:cs typeface="Lato Light"/>
              </a:rPr>
              <a:t>sed an graecie prompta invenire, in gubergreno</a:t>
            </a:r>
            <a:endParaRPr lang="en-US" sz="2000" dirty="0">
              <a:solidFill>
                <a:srgbClr val="445469"/>
              </a:solidFill>
              <a:latin typeface="+mn-lt"/>
              <a:ea typeface="Open Sans Light" panose="020B0306030504020204" pitchFamily="34" charset="0"/>
              <a:cs typeface="Lato Light"/>
            </a:endParaRPr>
          </a:p>
        </p:txBody>
      </p:sp>
      <p:grpSp>
        <p:nvGrpSpPr>
          <p:cNvPr id="16" name="Group 15"/>
          <p:cNvGrpSpPr/>
          <p:nvPr/>
        </p:nvGrpSpPr>
        <p:grpSpPr>
          <a:xfrm>
            <a:off x="14599158" y="5487099"/>
            <a:ext cx="1073163" cy="3610340"/>
            <a:chOff x="14349036" y="5909782"/>
            <a:chExt cx="1073039" cy="3609922"/>
          </a:xfrm>
        </p:grpSpPr>
        <p:grpSp>
          <p:nvGrpSpPr>
            <p:cNvPr id="10" name="Group 9"/>
            <p:cNvGrpSpPr/>
            <p:nvPr/>
          </p:nvGrpSpPr>
          <p:grpSpPr>
            <a:xfrm>
              <a:off x="14517083" y="5909782"/>
              <a:ext cx="720260" cy="3159610"/>
              <a:chOff x="14517083" y="5909782"/>
              <a:chExt cx="720260" cy="3159610"/>
            </a:xfrm>
          </p:grpSpPr>
          <p:sp>
            <p:nvSpPr>
              <p:cNvPr id="296" name="Rectangle 295"/>
              <p:cNvSpPr/>
              <p:nvPr/>
            </p:nvSpPr>
            <p:spPr bwMode="auto">
              <a:xfrm>
                <a:off x="14517083"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297" name="Rectangle 296"/>
              <p:cNvSpPr/>
              <p:nvPr/>
            </p:nvSpPr>
            <p:spPr bwMode="auto">
              <a:xfrm>
                <a:off x="14517083" y="6234691"/>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298" name="Rectangle 297"/>
              <p:cNvSpPr/>
              <p:nvPr/>
            </p:nvSpPr>
            <p:spPr bwMode="auto">
              <a:xfrm>
                <a:off x="14517083" y="6564308"/>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299" name="Rectangle 298"/>
              <p:cNvSpPr/>
              <p:nvPr/>
            </p:nvSpPr>
            <p:spPr bwMode="auto">
              <a:xfrm>
                <a:off x="14517083" y="688921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0" name="Rectangle 299"/>
              <p:cNvSpPr/>
              <p:nvPr/>
            </p:nvSpPr>
            <p:spPr bwMode="auto">
              <a:xfrm>
                <a:off x="14517083" y="721883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1" name="Rectangle 300"/>
              <p:cNvSpPr/>
              <p:nvPr/>
            </p:nvSpPr>
            <p:spPr bwMode="auto">
              <a:xfrm>
                <a:off x="14517083" y="754373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2" name="Rectangle 301"/>
              <p:cNvSpPr/>
              <p:nvPr/>
            </p:nvSpPr>
            <p:spPr bwMode="auto">
              <a:xfrm>
                <a:off x="14517083" y="7873356"/>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3" name="Rectangle 302"/>
              <p:cNvSpPr/>
              <p:nvPr/>
            </p:nvSpPr>
            <p:spPr bwMode="auto">
              <a:xfrm>
                <a:off x="14517083" y="819826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4" name="Rectangle 303"/>
              <p:cNvSpPr/>
              <p:nvPr/>
            </p:nvSpPr>
            <p:spPr bwMode="auto">
              <a:xfrm>
                <a:off x="14517083" y="852787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5" name="Rectangle 304"/>
              <p:cNvSpPr/>
              <p:nvPr/>
            </p:nvSpPr>
            <p:spPr bwMode="auto">
              <a:xfrm>
                <a:off x="14517083" y="885278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grpSp>
        <p:sp>
          <p:nvSpPr>
            <p:cNvPr id="419" name="Title 20"/>
            <p:cNvSpPr txBox="1">
              <a:spLocks/>
            </p:cNvSpPr>
            <p:nvPr/>
          </p:nvSpPr>
          <p:spPr>
            <a:xfrm>
              <a:off x="14349036" y="9242737"/>
              <a:ext cx="1073039" cy="27696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rgbClr val="445469"/>
                  </a:solidFill>
                  <a:latin typeface="+mn-lt"/>
                  <a:cs typeface="Lato Regular"/>
                </a:rPr>
                <a:t>2015</a:t>
              </a:r>
            </a:p>
          </p:txBody>
        </p:sp>
      </p:grpSp>
      <p:grpSp>
        <p:nvGrpSpPr>
          <p:cNvPr id="17" name="Group 16"/>
          <p:cNvGrpSpPr/>
          <p:nvPr/>
        </p:nvGrpSpPr>
        <p:grpSpPr>
          <a:xfrm>
            <a:off x="15675422" y="5487097"/>
            <a:ext cx="1073163" cy="3612889"/>
            <a:chOff x="15425175" y="5909782"/>
            <a:chExt cx="1073039" cy="3612471"/>
          </a:xfrm>
        </p:grpSpPr>
        <p:grpSp>
          <p:nvGrpSpPr>
            <p:cNvPr id="11" name="Group 10"/>
            <p:cNvGrpSpPr/>
            <p:nvPr/>
          </p:nvGrpSpPr>
          <p:grpSpPr>
            <a:xfrm>
              <a:off x="15623367" y="5909782"/>
              <a:ext cx="720256" cy="3159610"/>
              <a:chOff x="15623367" y="5909782"/>
              <a:chExt cx="720256" cy="3159610"/>
            </a:xfrm>
          </p:grpSpPr>
          <p:sp>
            <p:nvSpPr>
              <p:cNvPr id="306" name="Rectangle 305"/>
              <p:cNvSpPr/>
              <p:nvPr/>
            </p:nvSpPr>
            <p:spPr bwMode="auto">
              <a:xfrm>
                <a:off x="15623367"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7" name="Rectangle 306"/>
              <p:cNvSpPr/>
              <p:nvPr/>
            </p:nvSpPr>
            <p:spPr bwMode="auto">
              <a:xfrm>
                <a:off x="15623367"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8" name="Rectangle 307"/>
              <p:cNvSpPr/>
              <p:nvPr/>
            </p:nvSpPr>
            <p:spPr bwMode="auto">
              <a:xfrm>
                <a:off x="15623367"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09" name="Rectangle 308"/>
              <p:cNvSpPr/>
              <p:nvPr/>
            </p:nvSpPr>
            <p:spPr bwMode="auto">
              <a:xfrm>
                <a:off x="15623367" y="688921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0" name="Rectangle 309"/>
              <p:cNvSpPr/>
              <p:nvPr/>
            </p:nvSpPr>
            <p:spPr bwMode="auto">
              <a:xfrm>
                <a:off x="15623367" y="721883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1" name="Rectangle 310"/>
              <p:cNvSpPr/>
              <p:nvPr/>
            </p:nvSpPr>
            <p:spPr bwMode="auto">
              <a:xfrm>
                <a:off x="15623367" y="754373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2" name="Rectangle 311"/>
              <p:cNvSpPr/>
              <p:nvPr/>
            </p:nvSpPr>
            <p:spPr bwMode="auto">
              <a:xfrm>
                <a:off x="15623367" y="7873356"/>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3" name="Rectangle 312"/>
              <p:cNvSpPr/>
              <p:nvPr/>
            </p:nvSpPr>
            <p:spPr bwMode="auto">
              <a:xfrm>
                <a:off x="15623367" y="819826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4" name="Rectangle 313"/>
              <p:cNvSpPr/>
              <p:nvPr/>
            </p:nvSpPr>
            <p:spPr bwMode="auto">
              <a:xfrm>
                <a:off x="15623367" y="852787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5" name="Rectangle 314"/>
              <p:cNvSpPr/>
              <p:nvPr/>
            </p:nvSpPr>
            <p:spPr bwMode="auto">
              <a:xfrm>
                <a:off x="15623367" y="885278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grpSp>
        <p:sp>
          <p:nvSpPr>
            <p:cNvPr id="420" name="Title 20"/>
            <p:cNvSpPr txBox="1">
              <a:spLocks/>
            </p:cNvSpPr>
            <p:nvPr/>
          </p:nvSpPr>
          <p:spPr>
            <a:xfrm>
              <a:off x="15425175" y="9245286"/>
              <a:ext cx="1073039" cy="27696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rgbClr val="445469"/>
                  </a:solidFill>
                  <a:latin typeface="+mn-lt"/>
                  <a:cs typeface="Lato Regular"/>
                </a:rPr>
                <a:t>2016</a:t>
              </a:r>
            </a:p>
          </p:txBody>
        </p:sp>
      </p:grpSp>
      <p:grpSp>
        <p:nvGrpSpPr>
          <p:cNvPr id="18" name="Group 17"/>
          <p:cNvGrpSpPr/>
          <p:nvPr/>
        </p:nvGrpSpPr>
        <p:grpSpPr>
          <a:xfrm>
            <a:off x="16837715" y="5487097"/>
            <a:ext cx="1073163" cy="3612889"/>
            <a:chOff x="16587334" y="5909782"/>
            <a:chExt cx="1073039" cy="3612471"/>
          </a:xfrm>
        </p:grpSpPr>
        <p:grpSp>
          <p:nvGrpSpPr>
            <p:cNvPr id="12" name="Group 11"/>
            <p:cNvGrpSpPr/>
            <p:nvPr/>
          </p:nvGrpSpPr>
          <p:grpSpPr>
            <a:xfrm>
              <a:off x="16748476" y="5909782"/>
              <a:ext cx="720260" cy="3159610"/>
              <a:chOff x="16748476" y="5909782"/>
              <a:chExt cx="720260" cy="3159610"/>
            </a:xfrm>
          </p:grpSpPr>
          <p:sp>
            <p:nvSpPr>
              <p:cNvPr id="316" name="Rectangle 315"/>
              <p:cNvSpPr/>
              <p:nvPr/>
            </p:nvSpPr>
            <p:spPr bwMode="auto">
              <a:xfrm>
                <a:off x="16748476"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7" name="Rectangle 316"/>
              <p:cNvSpPr/>
              <p:nvPr/>
            </p:nvSpPr>
            <p:spPr bwMode="auto">
              <a:xfrm>
                <a:off x="16748476" y="623469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8" name="Rectangle 317"/>
              <p:cNvSpPr/>
              <p:nvPr/>
            </p:nvSpPr>
            <p:spPr bwMode="auto">
              <a:xfrm>
                <a:off x="16748476" y="6564308"/>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19" name="Rectangle 318"/>
              <p:cNvSpPr/>
              <p:nvPr/>
            </p:nvSpPr>
            <p:spPr bwMode="auto">
              <a:xfrm>
                <a:off x="16748476" y="6889213"/>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0" name="Rectangle 319"/>
              <p:cNvSpPr/>
              <p:nvPr/>
            </p:nvSpPr>
            <p:spPr bwMode="auto">
              <a:xfrm>
                <a:off x="16748476" y="7218830"/>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1" name="Rectangle 320"/>
              <p:cNvSpPr/>
              <p:nvPr/>
            </p:nvSpPr>
            <p:spPr bwMode="auto">
              <a:xfrm>
                <a:off x="16748476" y="7543739"/>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2" name="Rectangle 321"/>
              <p:cNvSpPr/>
              <p:nvPr/>
            </p:nvSpPr>
            <p:spPr bwMode="auto">
              <a:xfrm>
                <a:off x="16748476" y="7873356"/>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3" name="Rectangle 322"/>
              <p:cNvSpPr/>
              <p:nvPr/>
            </p:nvSpPr>
            <p:spPr bwMode="auto">
              <a:xfrm>
                <a:off x="16748476" y="819826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4" name="Rectangle 323"/>
              <p:cNvSpPr/>
              <p:nvPr/>
            </p:nvSpPr>
            <p:spPr bwMode="auto">
              <a:xfrm>
                <a:off x="16748476" y="852787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5" name="Rectangle 324"/>
              <p:cNvSpPr/>
              <p:nvPr/>
            </p:nvSpPr>
            <p:spPr bwMode="auto">
              <a:xfrm>
                <a:off x="16748476" y="885278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grpSp>
        <p:sp>
          <p:nvSpPr>
            <p:cNvPr id="421" name="Title 20"/>
            <p:cNvSpPr txBox="1">
              <a:spLocks/>
            </p:cNvSpPr>
            <p:nvPr/>
          </p:nvSpPr>
          <p:spPr>
            <a:xfrm>
              <a:off x="16587334" y="9245286"/>
              <a:ext cx="1073039" cy="27696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rgbClr val="445469"/>
                  </a:solidFill>
                  <a:latin typeface="+mn-lt"/>
                  <a:cs typeface="Lato Regular"/>
                </a:rPr>
                <a:t>2017</a:t>
              </a:r>
            </a:p>
          </p:txBody>
        </p:sp>
      </p:grpSp>
      <p:grpSp>
        <p:nvGrpSpPr>
          <p:cNvPr id="19" name="Group 18"/>
          <p:cNvGrpSpPr/>
          <p:nvPr/>
        </p:nvGrpSpPr>
        <p:grpSpPr>
          <a:xfrm>
            <a:off x="17936261" y="5487098"/>
            <a:ext cx="1073163" cy="3615438"/>
            <a:chOff x="17685753" y="5909782"/>
            <a:chExt cx="1073039" cy="3615020"/>
          </a:xfrm>
        </p:grpSpPr>
        <p:grpSp>
          <p:nvGrpSpPr>
            <p:cNvPr id="13" name="Group 12"/>
            <p:cNvGrpSpPr/>
            <p:nvPr/>
          </p:nvGrpSpPr>
          <p:grpSpPr>
            <a:xfrm>
              <a:off x="17854761" y="5909782"/>
              <a:ext cx="720256" cy="3159610"/>
              <a:chOff x="17854761" y="5909782"/>
              <a:chExt cx="720256" cy="3159610"/>
            </a:xfrm>
          </p:grpSpPr>
          <p:sp>
            <p:nvSpPr>
              <p:cNvPr id="326" name="Rectangle 325"/>
              <p:cNvSpPr/>
              <p:nvPr/>
            </p:nvSpPr>
            <p:spPr bwMode="auto">
              <a:xfrm>
                <a:off x="17854761"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7" name="Rectangle 326"/>
              <p:cNvSpPr/>
              <p:nvPr/>
            </p:nvSpPr>
            <p:spPr bwMode="auto">
              <a:xfrm>
                <a:off x="17854761"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8" name="Rectangle 327"/>
              <p:cNvSpPr/>
              <p:nvPr/>
            </p:nvSpPr>
            <p:spPr bwMode="auto">
              <a:xfrm>
                <a:off x="17854761"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29" name="Rectangle 328"/>
              <p:cNvSpPr/>
              <p:nvPr/>
            </p:nvSpPr>
            <p:spPr bwMode="auto">
              <a:xfrm>
                <a:off x="17854761" y="688921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0" name="Rectangle 329"/>
              <p:cNvSpPr/>
              <p:nvPr/>
            </p:nvSpPr>
            <p:spPr bwMode="auto">
              <a:xfrm>
                <a:off x="17854761" y="7218830"/>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1" name="Rectangle 330"/>
              <p:cNvSpPr/>
              <p:nvPr/>
            </p:nvSpPr>
            <p:spPr bwMode="auto">
              <a:xfrm>
                <a:off x="17854761" y="7543739"/>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2" name="Rectangle 331"/>
              <p:cNvSpPr/>
              <p:nvPr/>
            </p:nvSpPr>
            <p:spPr bwMode="auto">
              <a:xfrm>
                <a:off x="17854761" y="7873356"/>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3" name="Rectangle 332"/>
              <p:cNvSpPr/>
              <p:nvPr/>
            </p:nvSpPr>
            <p:spPr bwMode="auto">
              <a:xfrm>
                <a:off x="17854761" y="8198261"/>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4" name="Rectangle 333"/>
              <p:cNvSpPr/>
              <p:nvPr/>
            </p:nvSpPr>
            <p:spPr bwMode="auto">
              <a:xfrm>
                <a:off x="17854761" y="852787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5" name="Rectangle 334"/>
              <p:cNvSpPr/>
              <p:nvPr/>
            </p:nvSpPr>
            <p:spPr bwMode="auto">
              <a:xfrm>
                <a:off x="17854761" y="885278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grpSp>
        <p:sp>
          <p:nvSpPr>
            <p:cNvPr id="422" name="Title 20"/>
            <p:cNvSpPr txBox="1">
              <a:spLocks/>
            </p:cNvSpPr>
            <p:nvPr/>
          </p:nvSpPr>
          <p:spPr>
            <a:xfrm>
              <a:off x="17685753" y="9247835"/>
              <a:ext cx="1073039" cy="27696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rgbClr val="445469"/>
                  </a:solidFill>
                  <a:latin typeface="+mn-lt"/>
                  <a:cs typeface="Lato Regular"/>
                </a:rPr>
                <a:t>2018</a:t>
              </a:r>
            </a:p>
          </p:txBody>
        </p:sp>
      </p:grpSp>
      <p:grpSp>
        <p:nvGrpSpPr>
          <p:cNvPr id="20" name="Group 19"/>
          <p:cNvGrpSpPr/>
          <p:nvPr/>
        </p:nvGrpSpPr>
        <p:grpSpPr>
          <a:xfrm>
            <a:off x="19031330" y="5477109"/>
            <a:ext cx="1073163" cy="3622879"/>
            <a:chOff x="18780695" y="5899793"/>
            <a:chExt cx="1073039" cy="3622460"/>
          </a:xfrm>
        </p:grpSpPr>
        <p:grpSp>
          <p:nvGrpSpPr>
            <p:cNvPr id="14" name="Group 13"/>
            <p:cNvGrpSpPr/>
            <p:nvPr/>
          </p:nvGrpSpPr>
          <p:grpSpPr>
            <a:xfrm>
              <a:off x="18965571" y="5899793"/>
              <a:ext cx="720260" cy="3159611"/>
              <a:chOff x="18965571" y="5899793"/>
              <a:chExt cx="720260" cy="3159611"/>
            </a:xfrm>
          </p:grpSpPr>
          <p:sp>
            <p:nvSpPr>
              <p:cNvPr id="338" name="Rectangle 337"/>
              <p:cNvSpPr/>
              <p:nvPr/>
            </p:nvSpPr>
            <p:spPr bwMode="auto">
              <a:xfrm>
                <a:off x="18965571" y="589979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39" name="Rectangle 338"/>
              <p:cNvSpPr/>
              <p:nvPr/>
            </p:nvSpPr>
            <p:spPr bwMode="auto">
              <a:xfrm>
                <a:off x="18965571" y="622470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0" name="Rectangle 339"/>
              <p:cNvSpPr/>
              <p:nvPr/>
            </p:nvSpPr>
            <p:spPr bwMode="auto">
              <a:xfrm>
                <a:off x="18965571" y="6554319"/>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1" name="Rectangle 340"/>
              <p:cNvSpPr/>
              <p:nvPr/>
            </p:nvSpPr>
            <p:spPr bwMode="auto">
              <a:xfrm>
                <a:off x="18965571" y="6879224"/>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2" name="Rectangle 341"/>
              <p:cNvSpPr/>
              <p:nvPr/>
            </p:nvSpPr>
            <p:spPr bwMode="auto">
              <a:xfrm>
                <a:off x="18965571" y="720884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3" name="Rectangle 342"/>
              <p:cNvSpPr/>
              <p:nvPr/>
            </p:nvSpPr>
            <p:spPr bwMode="auto">
              <a:xfrm>
                <a:off x="18965571" y="753375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4" name="Rectangle 343"/>
              <p:cNvSpPr/>
              <p:nvPr/>
            </p:nvSpPr>
            <p:spPr bwMode="auto">
              <a:xfrm>
                <a:off x="18965571" y="786336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5" name="Rectangle 344"/>
              <p:cNvSpPr/>
              <p:nvPr/>
            </p:nvSpPr>
            <p:spPr bwMode="auto">
              <a:xfrm>
                <a:off x="18965571" y="818827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6" name="Rectangle 345"/>
              <p:cNvSpPr/>
              <p:nvPr/>
            </p:nvSpPr>
            <p:spPr bwMode="auto">
              <a:xfrm>
                <a:off x="18965571" y="851788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7" name="Rectangle 346"/>
              <p:cNvSpPr/>
              <p:nvPr/>
            </p:nvSpPr>
            <p:spPr bwMode="auto">
              <a:xfrm>
                <a:off x="18965571" y="884279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grpSp>
        <p:sp>
          <p:nvSpPr>
            <p:cNvPr id="423" name="Title 20"/>
            <p:cNvSpPr txBox="1">
              <a:spLocks/>
            </p:cNvSpPr>
            <p:nvPr/>
          </p:nvSpPr>
          <p:spPr>
            <a:xfrm>
              <a:off x="18780695" y="9245286"/>
              <a:ext cx="1073039" cy="27696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rgbClr val="445469"/>
                  </a:solidFill>
                  <a:latin typeface="+mn-lt"/>
                  <a:cs typeface="Lato Regular"/>
                </a:rPr>
                <a:t>2019</a:t>
              </a:r>
            </a:p>
          </p:txBody>
        </p:sp>
      </p:grpSp>
      <p:grpSp>
        <p:nvGrpSpPr>
          <p:cNvPr id="21" name="Group 20"/>
          <p:cNvGrpSpPr/>
          <p:nvPr/>
        </p:nvGrpSpPr>
        <p:grpSpPr>
          <a:xfrm>
            <a:off x="20152159" y="5477106"/>
            <a:ext cx="1073163" cy="3625428"/>
            <a:chOff x="19901394" y="5899793"/>
            <a:chExt cx="1073039" cy="3625009"/>
          </a:xfrm>
        </p:grpSpPr>
        <p:grpSp>
          <p:nvGrpSpPr>
            <p:cNvPr id="15" name="Group 14"/>
            <p:cNvGrpSpPr/>
            <p:nvPr/>
          </p:nvGrpSpPr>
          <p:grpSpPr>
            <a:xfrm>
              <a:off x="20071855" y="5899793"/>
              <a:ext cx="720256" cy="3159611"/>
              <a:chOff x="20071855" y="5899793"/>
              <a:chExt cx="720256" cy="3159611"/>
            </a:xfrm>
          </p:grpSpPr>
          <p:sp>
            <p:nvSpPr>
              <p:cNvPr id="348" name="Rectangle 347"/>
              <p:cNvSpPr/>
              <p:nvPr/>
            </p:nvSpPr>
            <p:spPr bwMode="auto">
              <a:xfrm>
                <a:off x="20071855" y="589979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49" name="Rectangle 348"/>
              <p:cNvSpPr/>
              <p:nvPr/>
            </p:nvSpPr>
            <p:spPr bwMode="auto">
              <a:xfrm>
                <a:off x="20071855" y="622470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0" name="Rectangle 349"/>
              <p:cNvSpPr/>
              <p:nvPr/>
            </p:nvSpPr>
            <p:spPr bwMode="auto">
              <a:xfrm>
                <a:off x="20071855" y="6554319"/>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1" name="Rectangle 350"/>
              <p:cNvSpPr/>
              <p:nvPr/>
            </p:nvSpPr>
            <p:spPr bwMode="auto">
              <a:xfrm>
                <a:off x="20071855" y="6879224"/>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2" name="Rectangle 351"/>
              <p:cNvSpPr/>
              <p:nvPr/>
            </p:nvSpPr>
            <p:spPr bwMode="auto">
              <a:xfrm>
                <a:off x="20071855" y="720884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3" name="Rectangle 352"/>
              <p:cNvSpPr/>
              <p:nvPr/>
            </p:nvSpPr>
            <p:spPr bwMode="auto">
              <a:xfrm>
                <a:off x="20071855" y="753375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4" name="Rectangle 353"/>
              <p:cNvSpPr/>
              <p:nvPr/>
            </p:nvSpPr>
            <p:spPr bwMode="auto">
              <a:xfrm>
                <a:off x="20071855" y="786336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5" name="Rectangle 354"/>
              <p:cNvSpPr/>
              <p:nvPr/>
            </p:nvSpPr>
            <p:spPr bwMode="auto">
              <a:xfrm>
                <a:off x="20071855" y="818827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6" name="Rectangle 355"/>
              <p:cNvSpPr/>
              <p:nvPr/>
            </p:nvSpPr>
            <p:spPr bwMode="auto">
              <a:xfrm>
                <a:off x="20071855" y="851788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sp>
            <p:nvSpPr>
              <p:cNvPr id="357" name="Rectangle 356"/>
              <p:cNvSpPr/>
              <p:nvPr/>
            </p:nvSpPr>
            <p:spPr bwMode="auto">
              <a:xfrm>
                <a:off x="20071855" y="884279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617">
                  <a:defRPr/>
                </a:pPr>
                <a:endParaRPr lang="en-US" sz="3200" dirty="0">
                  <a:solidFill>
                    <a:prstClr val="white"/>
                  </a:solidFill>
                </a:endParaRPr>
              </a:p>
            </p:txBody>
          </p:sp>
        </p:grpSp>
        <p:sp>
          <p:nvSpPr>
            <p:cNvPr id="424" name="Title 20"/>
            <p:cNvSpPr txBox="1">
              <a:spLocks/>
            </p:cNvSpPr>
            <p:nvPr/>
          </p:nvSpPr>
          <p:spPr>
            <a:xfrm>
              <a:off x="19901394" y="9247835"/>
              <a:ext cx="1073039" cy="276967"/>
            </a:xfrm>
            <a:prstGeom prst="rect">
              <a:avLst/>
            </a:prstGeom>
          </p:spPr>
          <p:txBody>
            <a:bodyPr vert="horz" wrap="square" lIns="243813" tIns="0" rIns="24381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rgbClr val="445469"/>
                  </a:solidFill>
                  <a:latin typeface="+mn-lt"/>
                  <a:cs typeface="Lato Regular"/>
                </a:rPr>
                <a:t>2020</a:t>
              </a:r>
            </a:p>
          </p:txBody>
        </p:sp>
      </p:grpSp>
      <p:sp>
        <p:nvSpPr>
          <p:cNvPr id="2" name="Title 1">
            <a:extLst>
              <a:ext uri="{FF2B5EF4-FFF2-40B4-BE49-F238E27FC236}">
                <a16:creationId xmlns:a16="http://schemas.microsoft.com/office/drawing/2014/main" id="{8413E0E3-1E01-4F15-BC58-580E12CDF1CA}"/>
              </a:ext>
            </a:extLst>
          </p:cNvPr>
          <p:cNvSpPr>
            <a:spLocks noGrp="1"/>
          </p:cNvSpPr>
          <p:nvPr>
            <p:ph type="title" idx="4294967295"/>
          </p:nvPr>
        </p:nvSpPr>
        <p:spPr>
          <a:xfrm>
            <a:off x="0" y="730250"/>
            <a:ext cx="21031200" cy="2651125"/>
          </a:xfrm>
          <a:prstGeom prst="rect">
            <a:avLst/>
          </a:prstGeom>
        </p:spPr>
        <p:txBody>
          <a:bodyPr/>
          <a:lstStyle/>
          <a:p>
            <a:r>
              <a:rPr lang="en-US" dirty="0"/>
              <a:t>ADVERTISING </a:t>
            </a:r>
          </a:p>
        </p:txBody>
      </p:sp>
    </p:spTree>
    <p:extLst>
      <p:ext uri="{BB962C8B-B14F-4D97-AF65-F5344CB8AC3E}">
        <p14:creationId xmlns:p14="http://schemas.microsoft.com/office/powerpoint/2010/main" val="3790247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TextBox 114"/>
          <p:cNvSpPr txBox="1"/>
          <p:nvPr/>
        </p:nvSpPr>
        <p:spPr>
          <a:xfrm>
            <a:off x="1330748" y="3983933"/>
            <a:ext cx="10829894" cy="1200314"/>
          </a:xfrm>
          <a:prstGeom prst="rect">
            <a:avLst/>
          </a:prstGeom>
          <a:noFill/>
        </p:spPr>
        <p:txBody>
          <a:bodyPr wrap="square" lIns="182864" tIns="91433" rIns="182864" bIns="91433" rtlCol="0">
            <a:spAutoFit/>
          </a:bodyPr>
          <a:lstStyle/>
          <a:p>
            <a:pPr defTabSz="1828617"/>
            <a:r>
              <a:rPr lang="id-ID" sz="6600" dirty="0">
                <a:latin typeface="+mj-lt"/>
              </a:rPr>
              <a:t>Digital Marketing</a:t>
            </a:r>
          </a:p>
        </p:txBody>
      </p:sp>
      <p:sp>
        <p:nvSpPr>
          <p:cNvPr id="116" name="TextBox 115"/>
          <p:cNvSpPr txBox="1"/>
          <p:nvPr/>
        </p:nvSpPr>
        <p:spPr>
          <a:xfrm>
            <a:off x="1330748" y="5699205"/>
            <a:ext cx="10737281" cy="4416323"/>
          </a:xfrm>
          <a:prstGeom prst="rect">
            <a:avLst/>
          </a:prstGeom>
          <a:noFill/>
        </p:spPr>
        <p:txBody>
          <a:bodyPr wrap="square" lIns="182864" tIns="91433" rIns="182864" bIns="91433" rtlCol="0">
            <a:spAutoFit/>
          </a:bodyPr>
          <a:lstStyle/>
          <a:p>
            <a:pPr defTabSz="1828617">
              <a:lnSpc>
                <a:spcPct val="110000"/>
              </a:lnSpc>
            </a:pPr>
            <a:r>
              <a:rPr lang="en-US" sz="2800" dirty="0">
                <a:cs typeface="Lato Light"/>
              </a:rPr>
              <a:t>Creativity is the key to success in the future, and primary education where teachers can bring creativity in children at that level.</a:t>
            </a:r>
          </a:p>
          <a:p>
            <a:pPr defTabSz="1828617">
              <a:lnSpc>
                <a:spcPct val="110000"/>
              </a:lnSpc>
            </a:pPr>
            <a:endParaRPr lang="en-US" sz="2800" dirty="0">
              <a:cs typeface="Lato Light"/>
            </a:endParaRPr>
          </a:p>
          <a:p>
            <a:pPr defTabSz="1828617">
              <a:lnSpc>
                <a:spcPct val="110000"/>
              </a:lnSpc>
            </a:pPr>
            <a:r>
              <a:rPr lang="en-US" sz="2800" dirty="0">
                <a:cs typeface="Lato Light"/>
              </a:rPr>
              <a:t>Creativity is the key to success in the future, and primary education where teachers can bring creativity in children at that level keep growing Lorem ipsum dolor sit amet, consectetur adipiscing elit. In in tortor in urna dolor pulvinar blandit aliquam dolor nulla.</a:t>
            </a:r>
          </a:p>
        </p:txBody>
      </p:sp>
      <p:grpSp>
        <p:nvGrpSpPr>
          <p:cNvPr id="11" name="Group 10"/>
          <p:cNvGrpSpPr/>
          <p:nvPr/>
        </p:nvGrpSpPr>
        <p:grpSpPr>
          <a:xfrm>
            <a:off x="14443738" y="2804118"/>
            <a:ext cx="6501960" cy="8897247"/>
            <a:chOff x="13970835" y="3543714"/>
            <a:chExt cx="6501208" cy="8896217"/>
          </a:xfrm>
        </p:grpSpPr>
        <p:grpSp>
          <p:nvGrpSpPr>
            <p:cNvPr id="6" name="Group 5"/>
            <p:cNvGrpSpPr/>
            <p:nvPr/>
          </p:nvGrpSpPr>
          <p:grpSpPr>
            <a:xfrm>
              <a:off x="17264877" y="5815634"/>
              <a:ext cx="1947527" cy="1946233"/>
              <a:chOff x="14612205" y="5681418"/>
              <a:chExt cx="2077516" cy="2076135"/>
            </a:xfrm>
          </p:grpSpPr>
          <p:sp>
            <p:nvSpPr>
              <p:cNvPr id="81" name="Freeform 2"/>
              <p:cNvSpPr>
                <a:spLocks noChangeArrowheads="1"/>
              </p:cNvSpPr>
              <p:nvPr/>
            </p:nvSpPr>
            <p:spPr bwMode="auto">
              <a:xfrm>
                <a:off x="14612205" y="5681418"/>
                <a:ext cx="2077516" cy="2076135"/>
              </a:xfrm>
              <a:custGeom>
                <a:avLst/>
                <a:gdLst>
                  <a:gd name="T0" fmla="*/ 4351 w 4352"/>
                  <a:gd name="T1" fmla="*/ 2179 h 4352"/>
                  <a:gd name="T2" fmla="*/ 4351 w 4352"/>
                  <a:gd name="T3" fmla="*/ 2179 h 4352"/>
                  <a:gd name="T4" fmla="*/ 2172 w 4352"/>
                  <a:gd name="T5" fmla="*/ 4351 h 4352"/>
                  <a:gd name="T6" fmla="*/ 0 w 4352"/>
                  <a:gd name="T7" fmla="*/ 2179 h 4352"/>
                  <a:gd name="T8" fmla="*/ 2172 w 4352"/>
                  <a:gd name="T9" fmla="*/ 0 h 4352"/>
                  <a:gd name="T10" fmla="*/ 4351 w 4352"/>
                  <a:gd name="T11" fmla="*/ 2179 h 4352"/>
                </a:gdLst>
                <a:ahLst/>
                <a:cxnLst>
                  <a:cxn ang="0">
                    <a:pos x="T0" y="T1"/>
                  </a:cxn>
                  <a:cxn ang="0">
                    <a:pos x="T2" y="T3"/>
                  </a:cxn>
                  <a:cxn ang="0">
                    <a:pos x="T4" y="T5"/>
                  </a:cxn>
                  <a:cxn ang="0">
                    <a:pos x="T6" y="T7"/>
                  </a:cxn>
                  <a:cxn ang="0">
                    <a:pos x="T8" y="T9"/>
                  </a:cxn>
                  <a:cxn ang="0">
                    <a:pos x="T10" y="T11"/>
                  </a:cxn>
                </a:cxnLst>
                <a:rect l="0" t="0" r="r" b="b"/>
                <a:pathLst>
                  <a:path w="4352" h="4352">
                    <a:moveTo>
                      <a:pt x="4351" y="2179"/>
                    </a:moveTo>
                    <a:lnTo>
                      <a:pt x="4351" y="2179"/>
                    </a:lnTo>
                    <a:cubicBezTo>
                      <a:pt x="4351" y="3378"/>
                      <a:pt x="3377" y="4351"/>
                      <a:pt x="2172" y="4351"/>
                    </a:cubicBezTo>
                    <a:cubicBezTo>
                      <a:pt x="974" y="4351"/>
                      <a:pt x="0" y="3378"/>
                      <a:pt x="0" y="2179"/>
                    </a:cubicBezTo>
                    <a:cubicBezTo>
                      <a:pt x="0" y="974"/>
                      <a:pt x="974" y="0"/>
                      <a:pt x="2172" y="0"/>
                    </a:cubicBezTo>
                    <a:cubicBezTo>
                      <a:pt x="3377" y="0"/>
                      <a:pt x="4351" y="974"/>
                      <a:pt x="4351" y="2179"/>
                    </a:cubicBezTo>
                  </a:path>
                </a:pathLst>
              </a:custGeom>
              <a:solidFill>
                <a:schemeClr val="accent2"/>
              </a:solidFill>
              <a:ln>
                <a:noFill/>
              </a:ln>
              <a:effectLst/>
            </p:spPr>
            <p:txBody>
              <a:bodyPr wrap="none" anchor="ctr"/>
              <a:lstStyle/>
              <a:p>
                <a:pPr defTabSz="1828617"/>
                <a:endParaRPr lang="en-US" sz="3600" dirty="0">
                  <a:solidFill>
                    <a:srgbClr val="445469"/>
                  </a:solidFill>
                  <a:latin typeface="Lato Light"/>
                </a:endParaRPr>
              </a:p>
            </p:txBody>
          </p:sp>
          <p:sp>
            <p:nvSpPr>
              <p:cNvPr id="82" name="Freeform 3"/>
              <p:cNvSpPr>
                <a:spLocks noChangeArrowheads="1"/>
              </p:cNvSpPr>
              <p:nvPr/>
            </p:nvSpPr>
            <p:spPr bwMode="auto">
              <a:xfrm>
                <a:off x="15111568" y="5990943"/>
                <a:ext cx="1064042" cy="1436028"/>
              </a:xfrm>
              <a:custGeom>
                <a:avLst/>
                <a:gdLst>
                  <a:gd name="T0" fmla="*/ 2232 w 2233"/>
                  <a:gd name="T1" fmla="*/ 1033 h 3014"/>
                  <a:gd name="T2" fmla="*/ 2232 w 2233"/>
                  <a:gd name="T3" fmla="*/ 1033 h 3014"/>
                  <a:gd name="T4" fmla="*/ 1086 w 2233"/>
                  <a:gd name="T5" fmla="*/ 46 h 3014"/>
                  <a:gd name="T6" fmla="*/ 206 w 2233"/>
                  <a:gd name="T7" fmla="*/ 754 h 3014"/>
                  <a:gd name="T8" fmla="*/ 179 w 2233"/>
                  <a:gd name="T9" fmla="*/ 1304 h 3014"/>
                  <a:gd name="T10" fmla="*/ 265 w 2233"/>
                  <a:gd name="T11" fmla="*/ 1423 h 3014"/>
                  <a:gd name="T12" fmla="*/ 27 w 2233"/>
                  <a:gd name="T13" fmla="*/ 1920 h 3014"/>
                  <a:gd name="T14" fmla="*/ 265 w 2233"/>
                  <a:gd name="T15" fmla="*/ 2019 h 3014"/>
                  <a:gd name="T16" fmla="*/ 265 w 2233"/>
                  <a:gd name="T17" fmla="*/ 2331 h 3014"/>
                  <a:gd name="T18" fmla="*/ 649 w 2233"/>
                  <a:gd name="T19" fmla="*/ 2635 h 3014"/>
                  <a:gd name="T20" fmla="*/ 848 w 2233"/>
                  <a:gd name="T21" fmla="*/ 2596 h 3014"/>
                  <a:gd name="T22" fmla="*/ 894 w 2233"/>
                  <a:gd name="T23" fmla="*/ 3013 h 3014"/>
                  <a:gd name="T24" fmla="*/ 2060 w 2233"/>
                  <a:gd name="T25" fmla="*/ 3013 h 3014"/>
                  <a:gd name="T26" fmla="*/ 1888 w 2233"/>
                  <a:gd name="T27" fmla="*/ 2125 h 3014"/>
                  <a:gd name="T28" fmla="*/ 2232 w 2233"/>
                  <a:gd name="T29" fmla="*/ 1033 h 3014"/>
                  <a:gd name="T30" fmla="*/ 941 w 2233"/>
                  <a:gd name="T31" fmla="*/ 1384 h 3014"/>
                  <a:gd name="T32" fmla="*/ 941 w 2233"/>
                  <a:gd name="T33" fmla="*/ 1384 h 3014"/>
                  <a:gd name="T34" fmla="*/ 1338 w 2233"/>
                  <a:gd name="T35" fmla="*/ 913 h 3014"/>
                  <a:gd name="T36" fmla="*/ 504 w 2233"/>
                  <a:gd name="T37" fmla="*/ 913 h 3014"/>
                  <a:gd name="T38" fmla="*/ 1451 w 2233"/>
                  <a:gd name="T39" fmla="*/ 304 h 3014"/>
                  <a:gd name="T40" fmla="*/ 1067 w 2233"/>
                  <a:gd name="T41" fmla="*/ 748 h 3014"/>
                  <a:gd name="T42" fmla="*/ 1881 w 2233"/>
                  <a:gd name="T43" fmla="*/ 748 h 3014"/>
                  <a:gd name="T44" fmla="*/ 941 w 2233"/>
                  <a:gd name="T45" fmla="*/ 1384 h 3014"/>
                  <a:gd name="T46" fmla="*/ 941 w 2233"/>
                  <a:gd name="T47" fmla="*/ 1384 h 3014"/>
                  <a:gd name="T48" fmla="*/ 941 w 2233"/>
                  <a:gd name="T49" fmla="*/ 1384 h 3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3" h="3014">
                    <a:moveTo>
                      <a:pt x="2232" y="1033"/>
                    </a:moveTo>
                    <a:lnTo>
                      <a:pt x="2232" y="1033"/>
                    </a:lnTo>
                    <a:cubicBezTo>
                      <a:pt x="2232" y="198"/>
                      <a:pt x="1557" y="0"/>
                      <a:pt x="1086" y="46"/>
                    </a:cubicBezTo>
                    <a:cubicBezTo>
                      <a:pt x="616" y="92"/>
                      <a:pt x="206" y="337"/>
                      <a:pt x="206" y="754"/>
                    </a:cubicBezTo>
                    <a:cubicBezTo>
                      <a:pt x="206" y="1165"/>
                      <a:pt x="179" y="1304"/>
                      <a:pt x="179" y="1304"/>
                    </a:cubicBezTo>
                    <a:cubicBezTo>
                      <a:pt x="265" y="1423"/>
                      <a:pt x="265" y="1423"/>
                      <a:pt x="265" y="1423"/>
                    </a:cubicBezTo>
                    <a:cubicBezTo>
                      <a:pt x="265" y="1423"/>
                      <a:pt x="0" y="1860"/>
                      <a:pt x="27" y="1920"/>
                    </a:cubicBezTo>
                    <a:cubicBezTo>
                      <a:pt x="47" y="1980"/>
                      <a:pt x="265" y="2019"/>
                      <a:pt x="265" y="2019"/>
                    </a:cubicBezTo>
                    <a:cubicBezTo>
                      <a:pt x="265" y="2019"/>
                      <a:pt x="285" y="2046"/>
                      <a:pt x="265" y="2331"/>
                    </a:cubicBezTo>
                    <a:cubicBezTo>
                      <a:pt x="245" y="2648"/>
                      <a:pt x="477" y="2662"/>
                      <a:pt x="649" y="2635"/>
                    </a:cubicBezTo>
                    <a:cubicBezTo>
                      <a:pt x="729" y="2622"/>
                      <a:pt x="788" y="2609"/>
                      <a:pt x="848" y="2596"/>
                    </a:cubicBezTo>
                    <a:cubicBezTo>
                      <a:pt x="894" y="3013"/>
                      <a:pt x="894" y="3013"/>
                      <a:pt x="894" y="3013"/>
                    </a:cubicBezTo>
                    <a:cubicBezTo>
                      <a:pt x="2060" y="3013"/>
                      <a:pt x="2060" y="3013"/>
                      <a:pt x="2060" y="3013"/>
                    </a:cubicBezTo>
                    <a:cubicBezTo>
                      <a:pt x="1888" y="2125"/>
                      <a:pt x="1888" y="2125"/>
                      <a:pt x="1888" y="2125"/>
                    </a:cubicBezTo>
                    <a:cubicBezTo>
                      <a:pt x="1961" y="1840"/>
                      <a:pt x="2232" y="1668"/>
                      <a:pt x="2232" y="1033"/>
                    </a:cubicBezTo>
                    <a:close/>
                    <a:moveTo>
                      <a:pt x="941" y="1384"/>
                    </a:moveTo>
                    <a:lnTo>
                      <a:pt x="941" y="1384"/>
                    </a:lnTo>
                    <a:cubicBezTo>
                      <a:pt x="1338" y="913"/>
                      <a:pt x="1338" y="913"/>
                      <a:pt x="1338" y="913"/>
                    </a:cubicBezTo>
                    <a:cubicBezTo>
                      <a:pt x="504" y="913"/>
                      <a:pt x="504" y="913"/>
                      <a:pt x="504" y="913"/>
                    </a:cubicBezTo>
                    <a:cubicBezTo>
                      <a:pt x="1451" y="304"/>
                      <a:pt x="1451" y="304"/>
                      <a:pt x="1451" y="304"/>
                    </a:cubicBezTo>
                    <a:cubicBezTo>
                      <a:pt x="1067" y="748"/>
                      <a:pt x="1067" y="748"/>
                      <a:pt x="1067" y="748"/>
                    </a:cubicBezTo>
                    <a:cubicBezTo>
                      <a:pt x="1881" y="748"/>
                      <a:pt x="1881" y="748"/>
                      <a:pt x="1881" y="748"/>
                    </a:cubicBezTo>
                    <a:lnTo>
                      <a:pt x="941" y="1384"/>
                    </a:lnTo>
                    <a:close/>
                    <a:moveTo>
                      <a:pt x="941" y="1384"/>
                    </a:moveTo>
                    <a:lnTo>
                      <a:pt x="941" y="138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sp>
          <p:nvSpPr>
            <p:cNvPr id="83" name="Freeform 4"/>
            <p:cNvSpPr>
              <a:spLocks noChangeArrowheads="1"/>
            </p:cNvSpPr>
            <p:nvPr/>
          </p:nvSpPr>
          <p:spPr bwMode="auto">
            <a:xfrm>
              <a:off x="15002597" y="3543714"/>
              <a:ext cx="1544590" cy="1539615"/>
            </a:xfrm>
            <a:custGeom>
              <a:avLst/>
              <a:gdLst>
                <a:gd name="T0" fmla="*/ 3451 w 3452"/>
                <a:gd name="T1" fmla="*/ 1722 h 3444"/>
                <a:gd name="T2" fmla="*/ 3451 w 3452"/>
                <a:gd name="T3" fmla="*/ 1722 h 3444"/>
                <a:gd name="T4" fmla="*/ 1722 w 3452"/>
                <a:gd name="T5" fmla="*/ 3443 h 3444"/>
                <a:gd name="T6" fmla="*/ 0 w 3452"/>
                <a:gd name="T7" fmla="*/ 1722 h 3444"/>
                <a:gd name="T8" fmla="*/ 1722 w 3452"/>
                <a:gd name="T9" fmla="*/ 0 h 3444"/>
                <a:gd name="T10" fmla="*/ 3451 w 3452"/>
                <a:gd name="T11" fmla="*/ 1722 h 3444"/>
              </a:gdLst>
              <a:ahLst/>
              <a:cxnLst>
                <a:cxn ang="0">
                  <a:pos x="T0" y="T1"/>
                </a:cxn>
                <a:cxn ang="0">
                  <a:pos x="T2" y="T3"/>
                </a:cxn>
                <a:cxn ang="0">
                  <a:pos x="T4" y="T5"/>
                </a:cxn>
                <a:cxn ang="0">
                  <a:pos x="T6" y="T7"/>
                </a:cxn>
                <a:cxn ang="0">
                  <a:pos x="T8" y="T9"/>
                </a:cxn>
                <a:cxn ang="0">
                  <a:pos x="T10" y="T11"/>
                </a:cxn>
              </a:cxnLst>
              <a:rect l="0" t="0" r="r" b="b"/>
              <a:pathLst>
                <a:path w="3452" h="3444">
                  <a:moveTo>
                    <a:pt x="3451" y="1722"/>
                  </a:moveTo>
                  <a:lnTo>
                    <a:pt x="3451" y="1722"/>
                  </a:lnTo>
                  <a:cubicBezTo>
                    <a:pt x="3451" y="2675"/>
                    <a:pt x="2676" y="3443"/>
                    <a:pt x="1722" y="3443"/>
                  </a:cubicBezTo>
                  <a:cubicBezTo>
                    <a:pt x="775" y="3443"/>
                    <a:pt x="0" y="2675"/>
                    <a:pt x="0" y="1722"/>
                  </a:cubicBezTo>
                  <a:cubicBezTo>
                    <a:pt x="0" y="768"/>
                    <a:pt x="775" y="0"/>
                    <a:pt x="1722" y="0"/>
                  </a:cubicBezTo>
                  <a:cubicBezTo>
                    <a:pt x="2676" y="0"/>
                    <a:pt x="3451" y="768"/>
                    <a:pt x="3451" y="1722"/>
                  </a:cubicBezTo>
                </a:path>
              </a:pathLst>
            </a:custGeom>
            <a:solidFill>
              <a:schemeClr val="accent4"/>
            </a:solidFill>
            <a:ln>
              <a:noFill/>
            </a:ln>
            <a:effectLst/>
          </p:spPr>
          <p:txBody>
            <a:bodyPr wrap="none" anchor="ctr"/>
            <a:lstStyle/>
            <a:p>
              <a:pPr defTabSz="1828617"/>
              <a:endParaRPr lang="en-US" sz="3600" dirty="0">
                <a:solidFill>
                  <a:srgbClr val="445469"/>
                </a:solidFill>
                <a:latin typeface="Lato Light"/>
              </a:endParaRPr>
            </a:p>
          </p:txBody>
        </p:sp>
        <p:sp>
          <p:nvSpPr>
            <p:cNvPr id="84" name="Freeform 5"/>
            <p:cNvSpPr>
              <a:spLocks noChangeArrowheads="1"/>
            </p:cNvSpPr>
            <p:nvPr/>
          </p:nvSpPr>
          <p:spPr bwMode="auto">
            <a:xfrm>
              <a:off x="15766991" y="4272070"/>
              <a:ext cx="464167" cy="509257"/>
            </a:xfrm>
            <a:custGeom>
              <a:avLst/>
              <a:gdLst>
                <a:gd name="T0" fmla="*/ 914 w 1040"/>
                <a:gd name="T1" fmla="*/ 483 h 1140"/>
                <a:gd name="T2" fmla="*/ 914 w 1040"/>
                <a:gd name="T3" fmla="*/ 483 h 1140"/>
                <a:gd name="T4" fmla="*/ 583 w 1040"/>
                <a:gd name="T5" fmla="*/ 139 h 1140"/>
                <a:gd name="T6" fmla="*/ 106 w 1040"/>
                <a:gd name="T7" fmla="*/ 126 h 1140"/>
                <a:gd name="T8" fmla="*/ 6 w 1040"/>
                <a:gd name="T9" fmla="*/ 225 h 1140"/>
                <a:gd name="T10" fmla="*/ 0 w 1040"/>
                <a:gd name="T11" fmla="*/ 225 h 1140"/>
                <a:gd name="T12" fmla="*/ 146 w 1040"/>
                <a:gd name="T13" fmla="*/ 377 h 1140"/>
                <a:gd name="T14" fmla="*/ 152 w 1040"/>
                <a:gd name="T15" fmla="*/ 377 h 1140"/>
                <a:gd name="T16" fmla="*/ 252 w 1040"/>
                <a:gd name="T17" fmla="*/ 278 h 1140"/>
                <a:gd name="T18" fmla="*/ 430 w 1040"/>
                <a:gd name="T19" fmla="*/ 285 h 1140"/>
                <a:gd name="T20" fmla="*/ 761 w 1040"/>
                <a:gd name="T21" fmla="*/ 629 h 1140"/>
                <a:gd name="T22" fmla="*/ 761 w 1040"/>
                <a:gd name="T23" fmla="*/ 808 h 1140"/>
                <a:gd name="T24" fmla="*/ 702 w 1040"/>
                <a:gd name="T25" fmla="*/ 861 h 1140"/>
                <a:gd name="T26" fmla="*/ 523 w 1040"/>
                <a:gd name="T27" fmla="*/ 854 h 1140"/>
                <a:gd name="T28" fmla="*/ 377 w 1040"/>
                <a:gd name="T29" fmla="*/ 702 h 1140"/>
                <a:gd name="T30" fmla="*/ 146 w 1040"/>
                <a:gd name="T31" fmla="*/ 761 h 1140"/>
                <a:gd name="T32" fmla="*/ 371 w 1040"/>
                <a:gd name="T33" fmla="*/ 1000 h 1140"/>
                <a:gd name="T34" fmla="*/ 847 w 1040"/>
                <a:gd name="T35" fmla="*/ 1006 h 1140"/>
                <a:gd name="T36" fmla="*/ 900 w 1040"/>
                <a:gd name="T37" fmla="*/ 953 h 1140"/>
                <a:gd name="T38" fmla="*/ 914 w 1040"/>
                <a:gd name="T39" fmla="*/ 483 h 1140"/>
                <a:gd name="T40" fmla="*/ 914 w 1040"/>
                <a:gd name="T41" fmla="*/ 483 h 1140"/>
                <a:gd name="T42" fmla="*/ 914 w 1040"/>
                <a:gd name="T43" fmla="*/ 483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0" h="1140">
                  <a:moveTo>
                    <a:pt x="914" y="483"/>
                  </a:moveTo>
                  <a:lnTo>
                    <a:pt x="914" y="483"/>
                  </a:lnTo>
                  <a:cubicBezTo>
                    <a:pt x="583" y="139"/>
                    <a:pt x="583" y="139"/>
                    <a:pt x="583" y="139"/>
                  </a:cubicBezTo>
                  <a:cubicBezTo>
                    <a:pt x="450" y="6"/>
                    <a:pt x="238" y="0"/>
                    <a:pt x="106" y="126"/>
                  </a:cubicBezTo>
                  <a:cubicBezTo>
                    <a:pt x="6" y="225"/>
                    <a:pt x="6" y="225"/>
                    <a:pt x="6" y="225"/>
                  </a:cubicBezTo>
                  <a:cubicBezTo>
                    <a:pt x="6" y="225"/>
                    <a:pt x="6" y="225"/>
                    <a:pt x="0" y="225"/>
                  </a:cubicBezTo>
                  <a:cubicBezTo>
                    <a:pt x="146" y="377"/>
                    <a:pt x="146" y="377"/>
                    <a:pt x="146" y="377"/>
                  </a:cubicBezTo>
                  <a:cubicBezTo>
                    <a:pt x="146" y="377"/>
                    <a:pt x="146" y="377"/>
                    <a:pt x="152" y="377"/>
                  </a:cubicBezTo>
                  <a:cubicBezTo>
                    <a:pt x="252" y="278"/>
                    <a:pt x="252" y="278"/>
                    <a:pt x="252" y="278"/>
                  </a:cubicBezTo>
                  <a:cubicBezTo>
                    <a:pt x="305" y="232"/>
                    <a:pt x="384" y="232"/>
                    <a:pt x="430" y="285"/>
                  </a:cubicBezTo>
                  <a:cubicBezTo>
                    <a:pt x="761" y="629"/>
                    <a:pt x="761" y="629"/>
                    <a:pt x="761" y="629"/>
                  </a:cubicBezTo>
                  <a:cubicBezTo>
                    <a:pt x="808" y="675"/>
                    <a:pt x="808" y="755"/>
                    <a:pt x="761" y="808"/>
                  </a:cubicBezTo>
                  <a:cubicBezTo>
                    <a:pt x="702" y="861"/>
                    <a:pt x="702" y="861"/>
                    <a:pt x="702" y="861"/>
                  </a:cubicBezTo>
                  <a:cubicBezTo>
                    <a:pt x="655" y="907"/>
                    <a:pt x="569" y="907"/>
                    <a:pt x="523" y="854"/>
                  </a:cubicBezTo>
                  <a:cubicBezTo>
                    <a:pt x="377" y="702"/>
                    <a:pt x="377" y="702"/>
                    <a:pt x="377" y="702"/>
                  </a:cubicBezTo>
                  <a:cubicBezTo>
                    <a:pt x="305" y="741"/>
                    <a:pt x="225" y="761"/>
                    <a:pt x="146" y="761"/>
                  </a:cubicBezTo>
                  <a:cubicBezTo>
                    <a:pt x="371" y="1000"/>
                    <a:pt x="371" y="1000"/>
                    <a:pt x="371" y="1000"/>
                  </a:cubicBezTo>
                  <a:cubicBezTo>
                    <a:pt x="503" y="1132"/>
                    <a:pt x="715" y="1139"/>
                    <a:pt x="847" y="1006"/>
                  </a:cubicBezTo>
                  <a:cubicBezTo>
                    <a:pt x="900" y="953"/>
                    <a:pt x="900" y="953"/>
                    <a:pt x="900" y="953"/>
                  </a:cubicBezTo>
                  <a:cubicBezTo>
                    <a:pt x="1033" y="827"/>
                    <a:pt x="1039" y="616"/>
                    <a:pt x="914" y="483"/>
                  </a:cubicBezTo>
                  <a:close/>
                  <a:moveTo>
                    <a:pt x="914" y="483"/>
                  </a:moveTo>
                  <a:lnTo>
                    <a:pt x="914" y="483"/>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sp>
          <p:nvSpPr>
            <p:cNvPr id="85" name="Freeform 6"/>
            <p:cNvSpPr>
              <a:spLocks noChangeArrowheads="1"/>
            </p:cNvSpPr>
            <p:nvPr/>
          </p:nvSpPr>
          <p:spPr bwMode="auto">
            <a:xfrm>
              <a:off x="15316650" y="3841767"/>
              <a:ext cx="503671" cy="471754"/>
            </a:xfrm>
            <a:custGeom>
              <a:avLst/>
              <a:gdLst>
                <a:gd name="T0" fmla="*/ 278 w 1127"/>
                <a:gd name="T1" fmla="*/ 337 h 1060"/>
                <a:gd name="T2" fmla="*/ 278 w 1127"/>
                <a:gd name="T3" fmla="*/ 337 h 1060"/>
                <a:gd name="T4" fmla="*/ 338 w 1127"/>
                <a:gd name="T5" fmla="*/ 278 h 1060"/>
                <a:gd name="T6" fmla="*/ 517 w 1127"/>
                <a:gd name="T7" fmla="*/ 284 h 1060"/>
                <a:gd name="T8" fmla="*/ 848 w 1127"/>
                <a:gd name="T9" fmla="*/ 629 h 1060"/>
                <a:gd name="T10" fmla="*/ 848 w 1127"/>
                <a:gd name="T11" fmla="*/ 807 h 1060"/>
                <a:gd name="T12" fmla="*/ 742 w 1127"/>
                <a:gd name="T13" fmla="*/ 907 h 1060"/>
                <a:gd name="T14" fmla="*/ 742 w 1127"/>
                <a:gd name="T15" fmla="*/ 907 h 1060"/>
                <a:gd name="T16" fmla="*/ 888 w 1127"/>
                <a:gd name="T17" fmla="*/ 1059 h 1060"/>
                <a:gd name="T18" fmla="*/ 888 w 1127"/>
                <a:gd name="T19" fmla="*/ 1053 h 1060"/>
                <a:gd name="T20" fmla="*/ 987 w 1127"/>
                <a:gd name="T21" fmla="*/ 960 h 1060"/>
                <a:gd name="T22" fmla="*/ 1000 w 1127"/>
                <a:gd name="T23" fmla="*/ 483 h 1060"/>
                <a:gd name="T24" fmla="*/ 669 w 1127"/>
                <a:gd name="T25" fmla="*/ 139 h 1060"/>
                <a:gd name="T26" fmla="*/ 192 w 1127"/>
                <a:gd name="T27" fmla="*/ 132 h 1060"/>
                <a:gd name="T28" fmla="*/ 139 w 1127"/>
                <a:gd name="T29" fmla="*/ 185 h 1060"/>
                <a:gd name="T30" fmla="*/ 126 w 1127"/>
                <a:gd name="T31" fmla="*/ 655 h 1060"/>
                <a:gd name="T32" fmla="*/ 358 w 1127"/>
                <a:gd name="T33" fmla="*/ 900 h 1060"/>
                <a:gd name="T34" fmla="*/ 424 w 1127"/>
                <a:gd name="T35" fmla="*/ 668 h 1060"/>
                <a:gd name="T36" fmla="*/ 278 w 1127"/>
                <a:gd name="T37" fmla="*/ 516 h 1060"/>
                <a:gd name="T38" fmla="*/ 278 w 1127"/>
                <a:gd name="T39" fmla="*/ 337 h 1060"/>
                <a:gd name="T40" fmla="*/ 278 w 1127"/>
                <a:gd name="T41" fmla="*/ 337 h 1060"/>
                <a:gd name="T42" fmla="*/ 278 w 1127"/>
                <a:gd name="T43" fmla="*/ 337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27" h="1060">
                  <a:moveTo>
                    <a:pt x="278" y="337"/>
                  </a:moveTo>
                  <a:lnTo>
                    <a:pt x="278" y="337"/>
                  </a:lnTo>
                  <a:cubicBezTo>
                    <a:pt x="338" y="278"/>
                    <a:pt x="338" y="278"/>
                    <a:pt x="338" y="278"/>
                  </a:cubicBezTo>
                  <a:cubicBezTo>
                    <a:pt x="384" y="231"/>
                    <a:pt x="470" y="231"/>
                    <a:pt x="517" y="284"/>
                  </a:cubicBezTo>
                  <a:cubicBezTo>
                    <a:pt x="848" y="629"/>
                    <a:pt x="848" y="629"/>
                    <a:pt x="848" y="629"/>
                  </a:cubicBezTo>
                  <a:cubicBezTo>
                    <a:pt x="894" y="682"/>
                    <a:pt x="894" y="761"/>
                    <a:pt x="848" y="807"/>
                  </a:cubicBezTo>
                  <a:cubicBezTo>
                    <a:pt x="742" y="907"/>
                    <a:pt x="742" y="907"/>
                    <a:pt x="742" y="907"/>
                  </a:cubicBezTo>
                  <a:lnTo>
                    <a:pt x="742" y="907"/>
                  </a:lnTo>
                  <a:cubicBezTo>
                    <a:pt x="888" y="1059"/>
                    <a:pt x="888" y="1059"/>
                    <a:pt x="888" y="1059"/>
                  </a:cubicBezTo>
                  <a:cubicBezTo>
                    <a:pt x="888" y="1059"/>
                    <a:pt x="888" y="1059"/>
                    <a:pt x="888" y="1053"/>
                  </a:cubicBezTo>
                  <a:cubicBezTo>
                    <a:pt x="987" y="960"/>
                    <a:pt x="987" y="960"/>
                    <a:pt x="987" y="960"/>
                  </a:cubicBezTo>
                  <a:cubicBezTo>
                    <a:pt x="1119" y="827"/>
                    <a:pt x="1126" y="615"/>
                    <a:pt x="1000" y="483"/>
                  </a:cubicBezTo>
                  <a:cubicBezTo>
                    <a:pt x="669" y="139"/>
                    <a:pt x="669" y="139"/>
                    <a:pt x="669" y="139"/>
                  </a:cubicBezTo>
                  <a:cubicBezTo>
                    <a:pt x="537" y="6"/>
                    <a:pt x="325" y="0"/>
                    <a:pt x="192" y="132"/>
                  </a:cubicBezTo>
                  <a:cubicBezTo>
                    <a:pt x="139" y="185"/>
                    <a:pt x="139" y="185"/>
                    <a:pt x="139" y="185"/>
                  </a:cubicBezTo>
                  <a:cubicBezTo>
                    <a:pt x="7" y="311"/>
                    <a:pt x="0" y="523"/>
                    <a:pt x="126" y="655"/>
                  </a:cubicBezTo>
                  <a:cubicBezTo>
                    <a:pt x="358" y="900"/>
                    <a:pt x="358" y="900"/>
                    <a:pt x="358" y="900"/>
                  </a:cubicBezTo>
                  <a:cubicBezTo>
                    <a:pt x="358" y="814"/>
                    <a:pt x="384" y="735"/>
                    <a:pt x="424" y="668"/>
                  </a:cubicBezTo>
                  <a:cubicBezTo>
                    <a:pt x="278" y="516"/>
                    <a:pt x="278" y="516"/>
                    <a:pt x="278" y="516"/>
                  </a:cubicBezTo>
                  <a:cubicBezTo>
                    <a:pt x="232" y="463"/>
                    <a:pt x="232" y="384"/>
                    <a:pt x="278" y="337"/>
                  </a:cubicBezTo>
                  <a:close/>
                  <a:moveTo>
                    <a:pt x="278" y="337"/>
                  </a:moveTo>
                  <a:lnTo>
                    <a:pt x="278" y="337"/>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sp>
          <p:nvSpPr>
            <p:cNvPr id="86" name="Freeform 7"/>
            <p:cNvSpPr>
              <a:spLocks noChangeArrowheads="1"/>
            </p:cNvSpPr>
            <p:nvPr/>
          </p:nvSpPr>
          <p:spPr bwMode="auto">
            <a:xfrm>
              <a:off x="15506267" y="4100344"/>
              <a:ext cx="464167" cy="477675"/>
            </a:xfrm>
            <a:custGeom>
              <a:avLst/>
              <a:gdLst>
                <a:gd name="T0" fmla="*/ 1040 w 1041"/>
                <a:gd name="T1" fmla="*/ 841 h 1073"/>
                <a:gd name="T2" fmla="*/ 1040 w 1041"/>
                <a:gd name="T3" fmla="*/ 841 h 1073"/>
                <a:gd name="T4" fmla="*/ 894 w 1041"/>
                <a:gd name="T5" fmla="*/ 695 h 1073"/>
                <a:gd name="T6" fmla="*/ 788 w 1041"/>
                <a:gd name="T7" fmla="*/ 794 h 1073"/>
                <a:gd name="T8" fmla="*/ 609 w 1041"/>
                <a:gd name="T9" fmla="*/ 788 h 1073"/>
                <a:gd name="T10" fmla="*/ 278 w 1041"/>
                <a:gd name="T11" fmla="*/ 443 h 1073"/>
                <a:gd name="T12" fmla="*/ 285 w 1041"/>
                <a:gd name="T13" fmla="*/ 265 h 1073"/>
                <a:gd name="T14" fmla="*/ 404 w 1041"/>
                <a:gd name="T15" fmla="*/ 152 h 1073"/>
                <a:gd name="T16" fmla="*/ 258 w 1041"/>
                <a:gd name="T17" fmla="*/ 0 h 1073"/>
                <a:gd name="T18" fmla="*/ 139 w 1041"/>
                <a:gd name="T19" fmla="*/ 119 h 1073"/>
                <a:gd name="T20" fmla="*/ 126 w 1041"/>
                <a:gd name="T21" fmla="*/ 589 h 1073"/>
                <a:gd name="T22" fmla="*/ 464 w 1041"/>
                <a:gd name="T23" fmla="*/ 933 h 1073"/>
                <a:gd name="T24" fmla="*/ 934 w 1041"/>
                <a:gd name="T25" fmla="*/ 947 h 1073"/>
                <a:gd name="T26" fmla="*/ 1040 w 1041"/>
                <a:gd name="T27" fmla="*/ 841 h 1073"/>
                <a:gd name="T28" fmla="*/ 1040 w 1041"/>
                <a:gd name="T29" fmla="*/ 841 h 1073"/>
                <a:gd name="T30" fmla="*/ 1040 w 1041"/>
                <a:gd name="T31" fmla="*/ 841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1" h="1073">
                  <a:moveTo>
                    <a:pt x="1040" y="841"/>
                  </a:moveTo>
                  <a:lnTo>
                    <a:pt x="1040" y="841"/>
                  </a:lnTo>
                  <a:cubicBezTo>
                    <a:pt x="894" y="695"/>
                    <a:pt x="894" y="695"/>
                    <a:pt x="894" y="695"/>
                  </a:cubicBezTo>
                  <a:cubicBezTo>
                    <a:pt x="788" y="794"/>
                    <a:pt x="788" y="794"/>
                    <a:pt x="788" y="794"/>
                  </a:cubicBezTo>
                  <a:cubicBezTo>
                    <a:pt x="742" y="841"/>
                    <a:pt x="662" y="841"/>
                    <a:pt x="609" y="788"/>
                  </a:cubicBezTo>
                  <a:cubicBezTo>
                    <a:pt x="278" y="443"/>
                    <a:pt x="278" y="443"/>
                    <a:pt x="278" y="443"/>
                  </a:cubicBezTo>
                  <a:cubicBezTo>
                    <a:pt x="232" y="397"/>
                    <a:pt x="232" y="318"/>
                    <a:pt x="285" y="265"/>
                  </a:cubicBezTo>
                  <a:cubicBezTo>
                    <a:pt x="404" y="152"/>
                    <a:pt x="404" y="152"/>
                    <a:pt x="404" y="152"/>
                  </a:cubicBezTo>
                  <a:cubicBezTo>
                    <a:pt x="258" y="0"/>
                    <a:pt x="258" y="0"/>
                    <a:pt x="258" y="0"/>
                  </a:cubicBezTo>
                  <a:cubicBezTo>
                    <a:pt x="139" y="119"/>
                    <a:pt x="139" y="119"/>
                    <a:pt x="139" y="119"/>
                  </a:cubicBezTo>
                  <a:cubicBezTo>
                    <a:pt x="7" y="245"/>
                    <a:pt x="0" y="457"/>
                    <a:pt x="126" y="589"/>
                  </a:cubicBezTo>
                  <a:cubicBezTo>
                    <a:pt x="464" y="933"/>
                    <a:pt x="464" y="933"/>
                    <a:pt x="464" y="933"/>
                  </a:cubicBezTo>
                  <a:cubicBezTo>
                    <a:pt x="589" y="1066"/>
                    <a:pt x="801" y="1072"/>
                    <a:pt x="934" y="947"/>
                  </a:cubicBezTo>
                  <a:lnTo>
                    <a:pt x="1040" y="841"/>
                  </a:lnTo>
                  <a:close/>
                  <a:moveTo>
                    <a:pt x="1040" y="841"/>
                  </a:moveTo>
                  <a:lnTo>
                    <a:pt x="1040" y="841"/>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grpSp>
          <p:nvGrpSpPr>
            <p:cNvPr id="7" name="Group 6"/>
            <p:cNvGrpSpPr/>
            <p:nvPr/>
          </p:nvGrpSpPr>
          <p:grpSpPr>
            <a:xfrm>
              <a:off x="16751331" y="4254306"/>
              <a:ext cx="1289792" cy="1286961"/>
              <a:chOff x="14064382" y="4015878"/>
              <a:chExt cx="1375880" cy="1372860"/>
            </a:xfrm>
          </p:grpSpPr>
          <p:sp>
            <p:nvSpPr>
              <p:cNvPr id="87" name="Freeform 8"/>
              <p:cNvSpPr>
                <a:spLocks noChangeArrowheads="1"/>
              </p:cNvSpPr>
              <p:nvPr/>
            </p:nvSpPr>
            <p:spPr bwMode="auto">
              <a:xfrm>
                <a:off x="14064382" y="4015878"/>
                <a:ext cx="1375880" cy="1372860"/>
              </a:xfrm>
              <a:custGeom>
                <a:avLst/>
                <a:gdLst>
                  <a:gd name="T0" fmla="*/ 2881 w 2882"/>
                  <a:gd name="T1" fmla="*/ 1437 h 2881"/>
                  <a:gd name="T2" fmla="*/ 2881 w 2882"/>
                  <a:gd name="T3" fmla="*/ 1437 h 2881"/>
                  <a:gd name="T4" fmla="*/ 1444 w 2882"/>
                  <a:gd name="T5" fmla="*/ 2880 h 2881"/>
                  <a:gd name="T6" fmla="*/ 0 w 2882"/>
                  <a:gd name="T7" fmla="*/ 1437 h 2881"/>
                  <a:gd name="T8" fmla="*/ 1444 w 2882"/>
                  <a:gd name="T9" fmla="*/ 0 h 2881"/>
                  <a:gd name="T10" fmla="*/ 2881 w 2882"/>
                  <a:gd name="T11" fmla="*/ 1437 h 2881"/>
                </a:gdLst>
                <a:ahLst/>
                <a:cxnLst>
                  <a:cxn ang="0">
                    <a:pos x="T0" y="T1"/>
                  </a:cxn>
                  <a:cxn ang="0">
                    <a:pos x="T2" y="T3"/>
                  </a:cxn>
                  <a:cxn ang="0">
                    <a:pos x="T4" y="T5"/>
                  </a:cxn>
                  <a:cxn ang="0">
                    <a:pos x="T6" y="T7"/>
                  </a:cxn>
                  <a:cxn ang="0">
                    <a:pos x="T8" y="T9"/>
                  </a:cxn>
                  <a:cxn ang="0">
                    <a:pos x="T10" y="T11"/>
                  </a:cxn>
                </a:cxnLst>
                <a:rect l="0" t="0" r="r" b="b"/>
                <a:pathLst>
                  <a:path w="2882" h="2881">
                    <a:moveTo>
                      <a:pt x="2881" y="1437"/>
                    </a:moveTo>
                    <a:lnTo>
                      <a:pt x="2881" y="1437"/>
                    </a:lnTo>
                    <a:cubicBezTo>
                      <a:pt x="2881" y="2231"/>
                      <a:pt x="2239" y="2880"/>
                      <a:pt x="1444" y="2880"/>
                    </a:cubicBezTo>
                    <a:cubicBezTo>
                      <a:pt x="649" y="2880"/>
                      <a:pt x="0" y="2231"/>
                      <a:pt x="0" y="1437"/>
                    </a:cubicBezTo>
                    <a:cubicBezTo>
                      <a:pt x="0" y="642"/>
                      <a:pt x="649" y="0"/>
                      <a:pt x="1444" y="0"/>
                    </a:cubicBezTo>
                    <a:cubicBezTo>
                      <a:pt x="2239" y="0"/>
                      <a:pt x="2881" y="642"/>
                      <a:pt x="2881" y="1437"/>
                    </a:cubicBezTo>
                  </a:path>
                </a:pathLst>
              </a:custGeom>
              <a:solidFill>
                <a:schemeClr val="accent3"/>
              </a:solidFill>
              <a:ln>
                <a:noFill/>
              </a:ln>
              <a:effectLst/>
            </p:spPr>
            <p:txBody>
              <a:bodyPr wrap="none" anchor="ctr"/>
              <a:lstStyle/>
              <a:p>
                <a:pPr defTabSz="1828617"/>
                <a:endParaRPr lang="en-US" sz="3600" dirty="0">
                  <a:solidFill>
                    <a:srgbClr val="445469"/>
                  </a:solidFill>
                  <a:latin typeface="Lato Light"/>
                </a:endParaRPr>
              </a:p>
            </p:txBody>
          </p:sp>
          <p:sp>
            <p:nvSpPr>
              <p:cNvPr id="88" name="Freeform 9"/>
              <p:cNvSpPr>
                <a:spLocks noChangeArrowheads="1"/>
              </p:cNvSpPr>
              <p:nvPr/>
            </p:nvSpPr>
            <p:spPr bwMode="auto">
              <a:xfrm>
                <a:off x="14298260" y="4264340"/>
                <a:ext cx="906016" cy="871724"/>
              </a:xfrm>
              <a:custGeom>
                <a:avLst/>
                <a:gdLst>
                  <a:gd name="T0" fmla="*/ 1881 w 1902"/>
                  <a:gd name="T1" fmla="*/ 529 h 1828"/>
                  <a:gd name="T2" fmla="*/ 1881 w 1902"/>
                  <a:gd name="T3" fmla="*/ 529 h 1828"/>
                  <a:gd name="T4" fmla="*/ 1901 w 1902"/>
                  <a:gd name="T5" fmla="*/ 602 h 1828"/>
                  <a:gd name="T6" fmla="*/ 1822 w 1902"/>
                  <a:gd name="T7" fmla="*/ 1059 h 1828"/>
                  <a:gd name="T8" fmla="*/ 1789 w 1902"/>
                  <a:gd name="T9" fmla="*/ 1119 h 1828"/>
                  <a:gd name="T10" fmla="*/ 1722 w 1902"/>
                  <a:gd name="T11" fmla="*/ 1139 h 1828"/>
                  <a:gd name="T12" fmla="*/ 563 w 1902"/>
                  <a:gd name="T13" fmla="*/ 1139 h 1828"/>
                  <a:gd name="T14" fmla="*/ 543 w 1902"/>
                  <a:gd name="T15" fmla="*/ 1271 h 1828"/>
                  <a:gd name="T16" fmla="*/ 1643 w 1902"/>
                  <a:gd name="T17" fmla="*/ 1271 h 1828"/>
                  <a:gd name="T18" fmla="*/ 1716 w 1902"/>
                  <a:gd name="T19" fmla="*/ 1298 h 1828"/>
                  <a:gd name="T20" fmla="*/ 1742 w 1902"/>
                  <a:gd name="T21" fmla="*/ 1370 h 1828"/>
                  <a:gd name="T22" fmla="*/ 1716 w 1902"/>
                  <a:gd name="T23" fmla="*/ 1437 h 1828"/>
                  <a:gd name="T24" fmla="*/ 1643 w 1902"/>
                  <a:gd name="T25" fmla="*/ 1470 h 1828"/>
                  <a:gd name="T26" fmla="*/ 424 w 1902"/>
                  <a:gd name="T27" fmla="*/ 1470 h 1828"/>
                  <a:gd name="T28" fmla="*/ 351 w 1902"/>
                  <a:gd name="T29" fmla="*/ 1430 h 1828"/>
                  <a:gd name="T30" fmla="*/ 325 w 1902"/>
                  <a:gd name="T31" fmla="*/ 1351 h 1828"/>
                  <a:gd name="T32" fmla="*/ 378 w 1902"/>
                  <a:gd name="T33" fmla="*/ 1066 h 1828"/>
                  <a:gd name="T34" fmla="*/ 298 w 1902"/>
                  <a:gd name="T35" fmla="*/ 264 h 1828"/>
                  <a:gd name="T36" fmla="*/ 73 w 1902"/>
                  <a:gd name="T37" fmla="*/ 198 h 1828"/>
                  <a:gd name="T38" fmla="*/ 14 w 1902"/>
                  <a:gd name="T39" fmla="*/ 145 h 1828"/>
                  <a:gd name="T40" fmla="*/ 7 w 1902"/>
                  <a:gd name="T41" fmla="*/ 72 h 1828"/>
                  <a:gd name="T42" fmla="*/ 60 w 1902"/>
                  <a:gd name="T43" fmla="*/ 13 h 1828"/>
                  <a:gd name="T44" fmla="*/ 133 w 1902"/>
                  <a:gd name="T45" fmla="*/ 6 h 1828"/>
                  <a:gd name="T46" fmla="*/ 424 w 1902"/>
                  <a:gd name="T47" fmla="*/ 99 h 1828"/>
                  <a:gd name="T48" fmla="*/ 464 w 1902"/>
                  <a:gd name="T49" fmla="*/ 132 h 1828"/>
                  <a:gd name="T50" fmla="*/ 490 w 1902"/>
                  <a:gd name="T51" fmla="*/ 185 h 1828"/>
                  <a:gd name="T52" fmla="*/ 504 w 1902"/>
                  <a:gd name="T53" fmla="*/ 344 h 1828"/>
                  <a:gd name="T54" fmla="*/ 1815 w 1902"/>
                  <a:gd name="T55" fmla="*/ 490 h 1828"/>
                  <a:gd name="T56" fmla="*/ 1881 w 1902"/>
                  <a:gd name="T57" fmla="*/ 529 h 1828"/>
                  <a:gd name="T58" fmla="*/ 577 w 1902"/>
                  <a:gd name="T59" fmla="*/ 1523 h 1828"/>
                  <a:gd name="T60" fmla="*/ 577 w 1902"/>
                  <a:gd name="T61" fmla="*/ 1523 h 1828"/>
                  <a:gd name="T62" fmla="*/ 683 w 1902"/>
                  <a:gd name="T63" fmla="*/ 1562 h 1828"/>
                  <a:gd name="T64" fmla="*/ 722 w 1902"/>
                  <a:gd name="T65" fmla="*/ 1668 h 1828"/>
                  <a:gd name="T66" fmla="*/ 683 w 1902"/>
                  <a:gd name="T67" fmla="*/ 1781 h 1828"/>
                  <a:gd name="T68" fmla="*/ 577 w 1902"/>
                  <a:gd name="T69" fmla="*/ 1827 h 1828"/>
                  <a:gd name="T70" fmla="*/ 464 w 1902"/>
                  <a:gd name="T71" fmla="*/ 1781 h 1828"/>
                  <a:gd name="T72" fmla="*/ 424 w 1902"/>
                  <a:gd name="T73" fmla="*/ 1668 h 1828"/>
                  <a:gd name="T74" fmla="*/ 464 w 1902"/>
                  <a:gd name="T75" fmla="*/ 1562 h 1828"/>
                  <a:gd name="T76" fmla="*/ 577 w 1902"/>
                  <a:gd name="T77" fmla="*/ 1523 h 1828"/>
                  <a:gd name="T78" fmla="*/ 1464 w 1902"/>
                  <a:gd name="T79" fmla="*/ 1523 h 1828"/>
                  <a:gd name="T80" fmla="*/ 1464 w 1902"/>
                  <a:gd name="T81" fmla="*/ 1523 h 1828"/>
                  <a:gd name="T82" fmla="*/ 1570 w 1902"/>
                  <a:gd name="T83" fmla="*/ 1562 h 1828"/>
                  <a:gd name="T84" fmla="*/ 1616 w 1902"/>
                  <a:gd name="T85" fmla="*/ 1668 h 1828"/>
                  <a:gd name="T86" fmla="*/ 1570 w 1902"/>
                  <a:gd name="T87" fmla="*/ 1781 h 1828"/>
                  <a:gd name="T88" fmla="*/ 1464 w 1902"/>
                  <a:gd name="T89" fmla="*/ 1827 h 1828"/>
                  <a:gd name="T90" fmla="*/ 1358 w 1902"/>
                  <a:gd name="T91" fmla="*/ 1781 h 1828"/>
                  <a:gd name="T92" fmla="*/ 1318 w 1902"/>
                  <a:gd name="T93" fmla="*/ 1668 h 1828"/>
                  <a:gd name="T94" fmla="*/ 1358 w 1902"/>
                  <a:gd name="T95" fmla="*/ 1562 h 1828"/>
                  <a:gd name="T96" fmla="*/ 1464 w 1902"/>
                  <a:gd name="T97" fmla="*/ 1523 h 1828"/>
                  <a:gd name="T98" fmla="*/ 1464 w 1902"/>
                  <a:gd name="T99" fmla="*/ 1523 h 1828"/>
                  <a:gd name="T100" fmla="*/ 1464 w 1902"/>
                  <a:gd name="T101" fmla="*/ 1523 h 1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2" h="1828">
                    <a:moveTo>
                      <a:pt x="1881" y="529"/>
                    </a:moveTo>
                    <a:lnTo>
                      <a:pt x="1881" y="529"/>
                    </a:lnTo>
                    <a:cubicBezTo>
                      <a:pt x="1895" y="549"/>
                      <a:pt x="1901" y="576"/>
                      <a:pt x="1901" y="602"/>
                    </a:cubicBezTo>
                    <a:cubicBezTo>
                      <a:pt x="1822" y="1059"/>
                      <a:pt x="1822" y="1059"/>
                      <a:pt x="1822" y="1059"/>
                    </a:cubicBezTo>
                    <a:cubicBezTo>
                      <a:pt x="1815" y="1086"/>
                      <a:pt x="1808" y="1106"/>
                      <a:pt x="1789" y="1119"/>
                    </a:cubicBezTo>
                    <a:cubicBezTo>
                      <a:pt x="1769" y="1132"/>
                      <a:pt x="1749" y="1139"/>
                      <a:pt x="1722" y="1139"/>
                    </a:cubicBezTo>
                    <a:cubicBezTo>
                      <a:pt x="563" y="1139"/>
                      <a:pt x="563" y="1139"/>
                      <a:pt x="563" y="1139"/>
                    </a:cubicBezTo>
                    <a:cubicBezTo>
                      <a:pt x="543" y="1271"/>
                      <a:pt x="543" y="1271"/>
                      <a:pt x="543" y="1271"/>
                    </a:cubicBezTo>
                    <a:cubicBezTo>
                      <a:pt x="1643" y="1271"/>
                      <a:pt x="1643" y="1271"/>
                      <a:pt x="1643" y="1271"/>
                    </a:cubicBezTo>
                    <a:cubicBezTo>
                      <a:pt x="1669" y="1271"/>
                      <a:pt x="1696" y="1278"/>
                      <a:pt x="1716" y="1298"/>
                    </a:cubicBezTo>
                    <a:cubicBezTo>
                      <a:pt x="1736" y="1318"/>
                      <a:pt x="1742" y="1344"/>
                      <a:pt x="1742" y="1370"/>
                    </a:cubicBezTo>
                    <a:cubicBezTo>
                      <a:pt x="1742" y="1397"/>
                      <a:pt x="1736" y="1417"/>
                      <a:pt x="1716" y="1437"/>
                    </a:cubicBezTo>
                    <a:cubicBezTo>
                      <a:pt x="1696" y="1457"/>
                      <a:pt x="1669" y="1470"/>
                      <a:pt x="1643" y="1470"/>
                    </a:cubicBezTo>
                    <a:cubicBezTo>
                      <a:pt x="424" y="1470"/>
                      <a:pt x="424" y="1470"/>
                      <a:pt x="424" y="1470"/>
                    </a:cubicBezTo>
                    <a:cubicBezTo>
                      <a:pt x="398" y="1470"/>
                      <a:pt x="371" y="1457"/>
                      <a:pt x="351" y="1430"/>
                    </a:cubicBezTo>
                    <a:cubicBezTo>
                      <a:pt x="332" y="1410"/>
                      <a:pt x="325" y="1384"/>
                      <a:pt x="325" y="1351"/>
                    </a:cubicBezTo>
                    <a:cubicBezTo>
                      <a:pt x="378" y="1066"/>
                      <a:pt x="378" y="1066"/>
                      <a:pt x="378" y="1066"/>
                    </a:cubicBezTo>
                    <a:cubicBezTo>
                      <a:pt x="298" y="264"/>
                      <a:pt x="298" y="264"/>
                      <a:pt x="298" y="264"/>
                    </a:cubicBezTo>
                    <a:cubicBezTo>
                      <a:pt x="73" y="198"/>
                      <a:pt x="73" y="198"/>
                      <a:pt x="73" y="198"/>
                    </a:cubicBezTo>
                    <a:cubicBezTo>
                      <a:pt x="47" y="185"/>
                      <a:pt x="27" y="172"/>
                      <a:pt x="14" y="145"/>
                    </a:cubicBezTo>
                    <a:cubicBezTo>
                      <a:pt x="7" y="125"/>
                      <a:pt x="0" y="99"/>
                      <a:pt x="7" y="72"/>
                    </a:cubicBezTo>
                    <a:cubicBezTo>
                      <a:pt x="20" y="46"/>
                      <a:pt x="33" y="26"/>
                      <a:pt x="60" y="13"/>
                    </a:cubicBezTo>
                    <a:cubicBezTo>
                      <a:pt x="80" y="6"/>
                      <a:pt x="106" y="0"/>
                      <a:pt x="133" y="6"/>
                    </a:cubicBezTo>
                    <a:cubicBezTo>
                      <a:pt x="424" y="99"/>
                      <a:pt x="424" y="99"/>
                      <a:pt x="424" y="99"/>
                    </a:cubicBezTo>
                    <a:cubicBezTo>
                      <a:pt x="438" y="106"/>
                      <a:pt x="457" y="119"/>
                      <a:pt x="464" y="132"/>
                    </a:cubicBezTo>
                    <a:cubicBezTo>
                      <a:pt x="477" y="145"/>
                      <a:pt x="484" y="165"/>
                      <a:pt x="490" y="185"/>
                    </a:cubicBezTo>
                    <a:cubicBezTo>
                      <a:pt x="504" y="344"/>
                      <a:pt x="504" y="344"/>
                      <a:pt x="504" y="344"/>
                    </a:cubicBezTo>
                    <a:cubicBezTo>
                      <a:pt x="1815" y="490"/>
                      <a:pt x="1815" y="490"/>
                      <a:pt x="1815" y="490"/>
                    </a:cubicBezTo>
                    <a:cubicBezTo>
                      <a:pt x="1842" y="496"/>
                      <a:pt x="1861" y="510"/>
                      <a:pt x="1881" y="529"/>
                    </a:cubicBezTo>
                    <a:close/>
                    <a:moveTo>
                      <a:pt x="577" y="1523"/>
                    </a:moveTo>
                    <a:lnTo>
                      <a:pt x="577" y="1523"/>
                    </a:lnTo>
                    <a:cubicBezTo>
                      <a:pt x="616" y="1523"/>
                      <a:pt x="649" y="1536"/>
                      <a:pt x="683" y="1562"/>
                    </a:cubicBezTo>
                    <a:cubicBezTo>
                      <a:pt x="709" y="1596"/>
                      <a:pt x="722" y="1629"/>
                      <a:pt x="722" y="1668"/>
                    </a:cubicBezTo>
                    <a:cubicBezTo>
                      <a:pt x="722" y="1715"/>
                      <a:pt x="709" y="1748"/>
                      <a:pt x="683" y="1781"/>
                    </a:cubicBezTo>
                    <a:cubicBezTo>
                      <a:pt x="649" y="1808"/>
                      <a:pt x="616" y="1827"/>
                      <a:pt x="577" y="1827"/>
                    </a:cubicBezTo>
                    <a:cubicBezTo>
                      <a:pt x="530" y="1827"/>
                      <a:pt x="497" y="1808"/>
                      <a:pt x="464" y="1781"/>
                    </a:cubicBezTo>
                    <a:cubicBezTo>
                      <a:pt x="438" y="1748"/>
                      <a:pt x="424" y="1715"/>
                      <a:pt x="424" y="1668"/>
                    </a:cubicBezTo>
                    <a:cubicBezTo>
                      <a:pt x="424" y="1629"/>
                      <a:pt x="438" y="1596"/>
                      <a:pt x="464" y="1562"/>
                    </a:cubicBezTo>
                    <a:cubicBezTo>
                      <a:pt x="497" y="1536"/>
                      <a:pt x="530" y="1523"/>
                      <a:pt x="577" y="1523"/>
                    </a:cubicBezTo>
                    <a:close/>
                    <a:moveTo>
                      <a:pt x="1464" y="1523"/>
                    </a:moveTo>
                    <a:lnTo>
                      <a:pt x="1464" y="1523"/>
                    </a:lnTo>
                    <a:cubicBezTo>
                      <a:pt x="1510" y="1523"/>
                      <a:pt x="1543" y="1536"/>
                      <a:pt x="1570" y="1562"/>
                    </a:cubicBezTo>
                    <a:cubicBezTo>
                      <a:pt x="1603" y="1596"/>
                      <a:pt x="1616" y="1629"/>
                      <a:pt x="1616" y="1668"/>
                    </a:cubicBezTo>
                    <a:cubicBezTo>
                      <a:pt x="1616" y="1715"/>
                      <a:pt x="1603" y="1748"/>
                      <a:pt x="1570" y="1781"/>
                    </a:cubicBezTo>
                    <a:cubicBezTo>
                      <a:pt x="1543" y="1808"/>
                      <a:pt x="1510" y="1827"/>
                      <a:pt x="1464" y="1827"/>
                    </a:cubicBezTo>
                    <a:cubicBezTo>
                      <a:pt x="1424" y="1827"/>
                      <a:pt x="1391" y="1808"/>
                      <a:pt x="1358" y="1781"/>
                    </a:cubicBezTo>
                    <a:cubicBezTo>
                      <a:pt x="1331" y="1748"/>
                      <a:pt x="1318" y="1715"/>
                      <a:pt x="1318" y="1668"/>
                    </a:cubicBezTo>
                    <a:cubicBezTo>
                      <a:pt x="1318" y="1629"/>
                      <a:pt x="1331" y="1596"/>
                      <a:pt x="1358" y="1562"/>
                    </a:cubicBezTo>
                    <a:cubicBezTo>
                      <a:pt x="1391" y="1536"/>
                      <a:pt x="1424" y="1523"/>
                      <a:pt x="1464" y="1523"/>
                    </a:cubicBezTo>
                    <a:close/>
                    <a:moveTo>
                      <a:pt x="1464" y="1523"/>
                    </a:moveTo>
                    <a:lnTo>
                      <a:pt x="1464" y="1523"/>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grpSp>
        <p:grpSp>
          <p:nvGrpSpPr>
            <p:cNvPr id="9" name="Group 8"/>
            <p:cNvGrpSpPr/>
            <p:nvPr/>
          </p:nvGrpSpPr>
          <p:grpSpPr>
            <a:xfrm>
              <a:off x="19216354" y="4730006"/>
              <a:ext cx="707114" cy="706645"/>
              <a:chOff x="16839319" y="4759159"/>
              <a:chExt cx="754311" cy="753810"/>
            </a:xfrm>
          </p:grpSpPr>
          <p:sp>
            <p:nvSpPr>
              <p:cNvPr id="89" name="Freeform 10"/>
              <p:cNvSpPr>
                <a:spLocks noChangeArrowheads="1"/>
              </p:cNvSpPr>
              <p:nvPr/>
            </p:nvSpPr>
            <p:spPr bwMode="auto">
              <a:xfrm>
                <a:off x="16839319" y="4759159"/>
                <a:ext cx="754311" cy="753810"/>
              </a:xfrm>
              <a:custGeom>
                <a:avLst/>
                <a:gdLst>
                  <a:gd name="T0" fmla="*/ 1582 w 1583"/>
                  <a:gd name="T1" fmla="*/ 794 h 1583"/>
                  <a:gd name="T2" fmla="*/ 1582 w 1583"/>
                  <a:gd name="T3" fmla="*/ 794 h 1583"/>
                  <a:gd name="T4" fmla="*/ 788 w 1583"/>
                  <a:gd name="T5" fmla="*/ 1582 h 1583"/>
                  <a:gd name="T6" fmla="*/ 0 w 1583"/>
                  <a:gd name="T7" fmla="*/ 794 h 1583"/>
                  <a:gd name="T8" fmla="*/ 788 w 1583"/>
                  <a:gd name="T9" fmla="*/ 0 h 1583"/>
                  <a:gd name="T10" fmla="*/ 1582 w 1583"/>
                  <a:gd name="T11" fmla="*/ 794 h 1583"/>
                </a:gdLst>
                <a:ahLst/>
                <a:cxnLst>
                  <a:cxn ang="0">
                    <a:pos x="T0" y="T1"/>
                  </a:cxn>
                  <a:cxn ang="0">
                    <a:pos x="T2" y="T3"/>
                  </a:cxn>
                  <a:cxn ang="0">
                    <a:pos x="T4" y="T5"/>
                  </a:cxn>
                  <a:cxn ang="0">
                    <a:pos x="T6" y="T7"/>
                  </a:cxn>
                  <a:cxn ang="0">
                    <a:pos x="T8" y="T9"/>
                  </a:cxn>
                  <a:cxn ang="0">
                    <a:pos x="T10" y="T11"/>
                  </a:cxn>
                </a:cxnLst>
                <a:rect l="0" t="0" r="r" b="b"/>
                <a:pathLst>
                  <a:path w="1583" h="1583">
                    <a:moveTo>
                      <a:pt x="1582" y="794"/>
                    </a:moveTo>
                    <a:lnTo>
                      <a:pt x="1582" y="794"/>
                    </a:lnTo>
                    <a:cubicBezTo>
                      <a:pt x="1582" y="1225"/>
                      <a:pt x="1225" y="1582"/>
                      <a:pt x="788" y="1582"/>
                    </a:cubicBezTo>
                    <a:cubicBezTo>
                      <a:pt x="351" y="1582"/>
                      <a:pt x="0" y="1225"/>
                      <a:pt x="0" y="794"/>
                    </a:cubicBezTo>
                    <a:cubicBezTo>
                      <a:pt x="0" y="357"/>
                      <a:pt x="351" y="0"/>
                      <a:pt x="788" y="0"/>
                    </a:cubicBezTo>
                    <a:cubicBezTo>
                      <a:pt x="1225" y="0"/>
                      <a:pt x="1582" y="357"/>
                      <a:pt x="1582" y="794"/>
                    </a:cubicBezTo>
                  </a:path>
                </a:pathLst>
              </a:custGeom>
              <a:solidFill>
                <a:schemeClr val="accent4">
                  <a:lumMod val="60000"/>
                  <a:lumOff val="40000"/>
                </a:schemeClr>
              </a:solidFill>
              <a:ln>
                <a:noFill/>
              </a:ln>
              <a:effectLst/>
            </p:spPr>
            <p:txBody>
              <a:bodyPr wrap="none" anchor="ctr"/>
              <a:lstStyle/>
              <a:p>
                <a:pPr defTabSz="1828617"/>
                <a:endParaRPr lang="en-US" sz="3600" dirty="0">
                  <a:solidFill>
                    <a:srgbClr val="445469"/>
                  </a:solidFill>
                  <a:latin typeface="Lato Light"/>
                </a:endParaRPr>
              </a:p>
            </p:txBody>
          </p:sp>
          <p:sp>
            <p:nvSpPr>
              <p:cNvPr id="90" name="Freeform 11"/>
              <p:cNvSpPr>
                <a:spLocks noChangeArrowheads="1"/>
              </p:cNvSpPr>
              <p:nvPr/>
            </p:nvSpPr>
            <p:spPr bwMode="auto">
              <a:xfrm>
                <a:off x="16984703" y="4900235"/>
                <a:ext cx="463543" cy="469552"/>
              </a:xfrm>
              <a:custGeom>
                <a:avLst/>
                <a:gdLst>
                  <a:gd name="T0" fmla="*/ 794 w 974"/>
                  <a:gd name="T1" fmla="*/ 629 h 988"/>
                  <a:gd name="T2" fmla="*/ 794 w 974"/>
                  <a:gd name="T3" fmla="*/ 629 h 988"/>
                  <a:gd name="T4" fmla="*/ 655 w 974"/>
                  <a:gd name="T5" fmla="*/ 695 h 988"/>
                  <a:gd name="T6" fmla="*/ 351 w 974"/>
                  <a:gd name="T7" fmla="*/ 543 h 988"/>
                  <a:gd name="T8" fmla="*/ 358 w 974"/>
                  <a:gd name="T9" fmla="*/ 496 h 988"/>
                  <a:gd name="T10" fmla="*/ 351 w 974"/>
                  <a:gd name="T11" fmla="*/ 443 h 988"/>
                  <a:gd name="T12" fmla="*/ 655 w 974"/>
                  <a:gd name="T13" fmla="*/ 284 h 988"/>
                  <a:gd name="T14" fmla="*/ 794 w 974"/>
                  <a:gd name="T15" fmla="*/ 357 h 988"/>
                  <a:gd name="T16" fmla="*/ 973 w 974"/>
                  <a:gd name="T17" fmla="*/ 178 h 988"/>
                  <a:gd name="T18" fmla="*/ 794 w 974"/>
                  <a:gd name="T19" fmla="*/ 0 h 988"/>
                  <a:gd name="T20" fmla="*/ 615 w 974"/>
                  <a:gd name="T21" fmla="*/ 178 h 988"/>
                  <a:gd name="T22" fmla="*/ 622 w 974"/>
                  <a:gd name="T23" fmla="*/ 225 h 988"/>
                  <a:gd name="T24" fmla="*/ 318 w 974"/>
                  <a:gd name="T25" fmla="*/ 384 h 988"/>
                  <a:gd name="T26" fmla="*/ 179 w 974"/>
                  <a:gd name="T27" fmla="*/ 311 h 988"/>
                  <a:gd name="T28" fmla="*/ 0 w 974"/>
                  <a:gd name="T29" fmla="*/ 496 h 988"/>
                  <a:gd name="T30" fmla="*/ 179 w 974"/>
                  <a:gd name="T31" fmla="*/ 675 h 988"/>
                  <a:gd name="T32" fmla="*/ 318 w 974"/>
                  <a:gd name="T33" fmla="*/ 602 h 988"/>
                  <a:gd name="T34" fmla="*/ 622 w 974"/>
                  <a:gd name="T35" fmla="*/ 755 h 988"/>
                  <a:gd name="T36" fmla="*/ 615 w 974"/>
                  <a:gd name="T37" fmla="*/ 808 h 988"/>
                  <a:gd name="T38" fmla="*/ 794 w 974"/>
                  <a:gd name="T39" fmla="*/ 987 h 988"/>
                  <a:gd name="T40" fmla="*/ 973 w 974"/>
                  <a:gd name="T41" fmla="*/ 808 h 988"/>
                  <a:gd name="T42" fmla="*/ 794 w 974"/>
                  <a:gd name="T43" fmla="*/ 629 h 988"/>
                  <a:gd name="T44" fmla="*/ 794 w 974"/>
                  <a:gd name="T45" fmla="*/ 629 h 988"/>
                  <a:gd name="T46" fmla="*/ 794 w 974"/>
                  <a:gd name="T47" fmla="*/ 629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4" h="988">
                    <a:moveTo>
                      <a:pt x="794" y="629"/>
                    </a:moveTo>
                    <a:lnTo>
                      <a:pt x="794" y="629"/>
                    </a:lnTo>
                    <a:cubicBezTo>
                      <a:pt x="734" y="629"/>
                      <a:pt x="688" y="655"/>
                      <a:pt x="655" y="695"/>
                    </a:cubicBezTo>
                    <a:cubicBezTo>
                      <a:pt x="351" y="543"/>
                      <a:pt x="351" y="543"/>
                      <a:pt x="351" y="543"/>
                    </a:cubicBezTo>
                    <a:cubicBezTo>
                      <a:pt x="351" y="523"/>
                      <a:pt x="358" y="510"/>
                      <a:pt x="358" y="496"/>
                    </a:cubicBezTo>
                    <a:cubicBezTo>
                      <a:pt x="358" y="477"/>
                      <a:pt x="351" y="457"/>
                      <a:pt x="351" y="443"/>
                    </a:cubicBezTo>
                    <a:cubicBezTo>
                      <a:pt x="655" y="284"/>
                      <a:pt x="655" y="284"/>
                      <a:pt x="655" y="284"/>
                    </a:cubicBezTo>
                    <a:cubicBezTo>
                      <a:pt x="681" y="331"/>
                      <a:pt x="734" y="357"/>
                      <a:pt x="794" y="357"/>
                    </a:cubicBezTo>
                    <a:cubicBezTo>
                      <a:pt x="893" y="357"/>
                      <a:pt x="973" y="278"/>
                      <a:pt x="973" y="178"/>
                    </a:cubicBezTo>
                    <a:cubicBezTo>
                      <a:pt x="973" y="79"/>
                      <a:pt x="893" y="0"/>
                      <a:pt x="794" y="0"/>
                    </a:cubicBezTo>
                    <a:cubicBezTo>
                      <a:pt x="694" y="0"/>
                      <a:pt x="615" y="79"/>
                      <a:pt x="615" y="178"/>
                    </a:cubicBezTo>
                    <a:cubicBezTo>
                      <a:pt x="615" y="198"/>
                      <a:pt x="615" y="212"/>
                      <a:pt x="622" y="225"/>
                    </a:cubicBezTo>
                    <a:cubicBezTo>
                      <a:pt x="318" y="384"/>
                      <a:pt x="318" y="384"/>
                      <a:pt x="318" y="384"/>
                    </a:cubicBezTo>
                    <a:cubicBezTo>
                      <a:pt x="285" y="337"/>
                      <a:pt x="232" y="311"/>
                      <a:pt x="179" y="311"/>
                    </a:cubicBezTo>
                    <a:cubicBezTo>
                      <a:pt x="79" y="311"/>
                      <a:pt x="0" y="397"/>
                      <a:pt x="0" y="496"/>
                    </a:cubicBezTo>
                    <a:cubicBezTo>
                      <a:pt x="0" y="589"/>
                      <a:pt x="79" y="675"/>
                      <a:pt x="179" y="675"/>
                    </a:cubicBezTo>
                    <a:cubicBezTo>
                      <a:pt x="238" y="675"/>
                      <a:pt x="285" y="642"/>
                      <a:pt x="318" y="602"/>
                    </a:cubicBezTo>
                    <a:cubicBezTo>
                      <a:pt x="622" y="755"/>
                      <a:pt x="622" y="755"/>
                      <a:pt x="622" y="755"/>
                    </a:cubicBezTo>
                    <a:cubicBezTo>
                      <a:pt x="622" y="775"/>
                      <a:pt x="615" y="788"/>
                      <a:pt x="615" y="808"/>
                    </a:cubicBezTo>
                    <a:cubicBezTo>
                      <a:pt x="615" y="907"/>
                      <a:pt x="694" y="987"/>
                      <a:pt x="794" y="987"/>
                    </a:cubicBezTo>
                    <a:cubicBezTo>
                      <a:pt x="893" y="987"/>
                      <a:pt x="973" y="907"/>
                      <a:pt x="973" y="808"/>
                    </a:cubicBezTo>
                    <a:cubicBezTo>
                      <a:pt x="973" y="708"/>
                      <a:pt x="893" y="629"/>
                      <a:pt x="794" y="629"/>
                    </a:cubicBezTo>
                    <a:close/>
                    <a:moveTo>
                      <a:pt x="794" y="629"/>
                    </a:moveTo>
                    <a:lnTo>
                      <a:pt x="794" y="62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15" name="Group 14"/>
            <p:cNvGrpSpPr/>
            <p:nvPr/>
          </p:nvGrpSpPr>
          <p:grpSpPr>
            <a:xfrm>
              <a:off x="14636808" y="5418887"/>
              <a:ext cx="1050796" cy="1048123"/>
              <a:chOff x="14636808" y="5418887"/>
              <a:chExt cx="1050796" cy="1048123"/>
            </a:xfrm>
          </p:grpSpPr>
          <p:sp>
            <p:nvSpPr>
              <p:cNvPr id="158" name="Freeform 12"/>
              <p:cNvSpPr>
                <a:spLocks noChangeArrowheads="1"/>
              </p:cNvSpPr>
              <p:nvPr/>
            </p:nvSpPr>
            <p:spPr bwMode="auto">
              <a:xfrm>
                <a:off x="14636808" y="5418887"/>
                <a:ext cx="1050796" cy="1048123"/>
              </a:xfrm>
              <a:custGeom>
                <a:avLst/>
                <a:gdLst>
                  <a:gd name="T0" fmla="*/ 2351 w 2352"/>
                  <a:gd name="T1" fmla="*/ 1172 h 2345"/>
                  <a:gd name="T2" fmla="*/ 2351 w 2352"/>
                  <a:gd name="T3" fmla="*/ 1172 h 2345"/>
                  <a:gd name="T4" fmla="*/ 1179 w 2352"/>
                  <a:gd name="T5" fmla="*/ 2344 h 2345"/>
                  <a:gd name="T6" fmla="*/ 0 w 2352"/>
                  <a:gd name="T7" fmla="*/ 1172 h 2345"/>
                  <a:gd name="T8" fmla="*/ 1179 w 2352"/>
                  <a:gd name="T9" fmla="*/ 0 h 2345"/>
                  <a:gd name="T10" fmla="*/ 2351 w 2352"/>
                  <a:gd name="T11" fmla="*/ 1172 h 2345"/>
                </a:gdLst>
                <a:ahLst/>
                <a:cxnLst>
                  <a:cxn ang="0">
                    <a:pos x="T0" y="T1"/>
                  </a:cxn>
                  <a:cxn ang="0">
                    <a:pos x="T2" y="T3"/>
                  </a:cxn>
                  <a:cxn ang="0">
                    <a:pos x="T4" y="T5"/>
                  </a:cxn>
                  <a:cxn ang="0">
                    <a:pos x="T6" y="T7"/>
                  </a:cxn>
                  <a:cxn ang="0">
                    <a:pos x="T8" y="T9"/>
                  </a:cxn>
                  <a:cxn ang="0">
                    <a:pos x="T10" y="T11"/>
                  </a:cxn>
                </a:cxnLst>
                <a:rect l="0" t="0" r="r" b="b"/>
                <a:pathLst>
                  <a:path w="2352" h="2345">
                    <a:moveTo>
                      <a:pt x="2351" y="1172"/>
                    </a:moveTo>
                    <a:lnTo>
                      <a:pt x="2351" y="1172"/>
                    </a:lnTo>
                    <a:cubicBezTo>
                      <a:pt x="2351" y="1821"/>
                      <a:pt x="1822" y="2344"/>
                      <a:pt x="1179" y="2344"/>
                    </a:cubicBezTo>
                    <a:cubicBezTo>
                      <a:pt x="530" y="2344"/>
                      <a:pt x="0" y="1821"/>
                      <a:pt x="0" y="1172"/>
                    </a:cubicBezTo>
                    <a:cubicBezTo>
                      <a:pt x="0" y="523"/>
                      <a:pt x="530" y="0"/>
                      <a:pt x="1179" y="0"/>
                    </a:cubicBezTo>
                    <a:cubicBezTo>
                      <a:pt x="1822" y="0"/>
                      <a:pt x="2351" y="523"/>
                      <a:pt x="2351" y="1172"/>
                    </a:cubicBezTo>
                  </a:path>
                </a:pathLst>
              </a:custGeom>
              <a:solidFill>
                <a:schemeClr val="accent6"/>
              </a:solidFill>
              <a:ln>
                <a:noFill/>
              </a:ln>
              <a:effectLst/>
            </p:spPr>
            <p:txBody>
              <a:bodyPr wrap="none" anchor="ctr"/>
              <a:lstStyle/>
              <a:p>
                <a:pPr defTabSz="1828617"/>
                <a:endParaRPr lang="en-US" sz="3600" dirty="0">
                  <a:solidFill>
                    <a:srgbClr val="445469"/>
                  </a:solidFill>
                  <a:latin typeface="Lato Light"/>
                </a:endParaRPr>
              </a:p>
            </p:txBody>
          </p:sp>
          <p:sp>
            <p:nvSpPr>
              <p:cNvPr id="92" name="Freeform 13"/>
              <p:cNvSpPr>
                <a:spLocks noChangeArrowheads="1"/>
              </p:cNvSpPr>
              <p:nvPr/>
            </p:nvSpPr>
            <p:spPr bwMode="auto">
              <a:xfrm>
                <a:off x="14690137" y="5470208"/>
                <a:ext cx="944136" cy="943508"/>
              </a:xfrm>
              <a:custGeom>
                <a:avLst/>
                <a:gdLst>
                  <a:gd name="T0" fmla="*/ 1059 w 2113"/>
                  <a:gd name="T1" fmla="*/ 2112 h 2113"/>
                  <a:gd name="T2" fmla="*/ 1059 w 2113"/>
                  <a:gd name="T3" fmla="*/ 2112 h 2113"/>
                  <a:gd name="T4" fmla="*/ 0 w 2113"/>
                  <a:gd name="T5" fmla="*/ 1059 h 2113"/>
                  <a:gd name="T6" fmla="*/ 1059 w 2113"/>
                  <a:gd name="T7" fmla="*/ 0 h 2113"/>
                  <a:gd name="T8" fmla="*/ 2112 w 2113"/>
                  <a:gd name="T9" fmla="*/ 1059 h 2113"/>
                  <a:gd name="T10" fmla="*/ 1059 w 2113"/>
                  <a:gd name="T11" fmla="*/ 2112 h 2113"/>
                  <a:gd name="T12" fmla="*/ 1059 w 2113"/>
                  <a:gd name="T13" fmla="*/ 132 h 2113"/>
                  <a:gd name="T14" fmla="*/ 1059 w 2113"/>
                  <a:gd name="T15" fmla="*/ 132 h 2113"/>
                  <a:gd name="T16" fmla="*/ 126 w 2113"/>
                  <a:gd name="T17" fmla="*/ 1059 h 2113"/>
                  <a:gd name="T18" fmla="*/ 1059 w 2113"/>
                  <a:gd name="T19" fmla="*/ 1987 h 2113"/>
                  <a:gd name="T20" fmla="*/ 1986 w 2113"/>
                  <a:gd name="T21" fmla="*/ 1059 h 2113"/>
                  <a:gd name="T22" fmla="*/ 1059 w 2113"/>
                  <a:gd name="T23" fmla="*/ 132 h 2113"/>
                  <a:gd name="T24" fmla="*/ 1059 w 2113"/>
                  <a:gd name="T25" fmla="*/ 132 h 2113"/>
                  <a:gd name="T26" fmla="*/ 1059 w 2113"/>
                  <a:gd name="T27" fmla="*/ 132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3" h="2113">
                    <a:moveTo>
                      <a:pt x="1059" y="2112"/>
                    </a:moveTo>
                    <a:lnTo>
                      <a:pt x="1059" y="2112"/>
                    </a:lnTo>
                    <a:cubicBezTo>
                      <a:pt x="476" y="2112"/>
                      <a:pt x="0" y="1642"/>
                      <a:pt x="0" y="1059"/>
                    </a:cubicBezTo>
                    <a:cubicBezTo>
                      <a:pt x="0" y="477"/>
                      <a:pt x="476" y="0"/>
                      <a:pt x="1059" y="0"/>
                    </a:cubicBezTo>
                    <a:cubicBezTo>
                      <a:pt x="1635" y="0"/>
                      <a:pt x="2112" y="477"/>
                      <a:pt x="2112" y="1059"/>
                    </a:cubicBezTo>
                    <a:cubicBezTo>
                      <a:pt x="2112" y="1642"/>
                      <a:pt x="1635" y="2112"/>
                      <a:pt x="1059" y="2112"/>
                    </a:cubicBezTo>
                    <a:close/>
                    <a:moveTo>
                      <a:pt x="1059" y="132"/>
                    </a:moveTo>
                    <a:lnTo>
                      <a:pt x="1059" y="132"/>
                    </a:lnTo>
                    <a:cubicBezTo>
                      <a:pt x="543" y="132"/>
                      <a:pt x="126" y="543"/>
                      <a:pt x="126" y="1059"/>
                    </a:cubicBezTo>
                    <a:cubicBezTo>
                      <a:pt x="126" y="1569"/>
                      <a:pt x="543" y="1987"/>
                      <a:pt x="1059" y="1987"/>
                    </a:cubicBezTo>
                    <a:cubicBezTo>
                      <a:pt x="1569" y="1987"/>
                      <a:pt x="1986" y="1569"/>
                      <a:pt x="1986" y="1059"/>
                    </a:cubicBezTo>
                    <a:cubicBezTo>
                      <a:pt x="1986" y="543"/>
                      <a:pt x="1569" y="132"/>
                      <a:pt x="1059" y="132"/>
                    </a:cubicBezTo>
                    <a:close/>
                    <a:moveTo>
                      <a:pt x="1059" y="132"/>
                    </a:moveTo>
                    <a:lnTo>
                      <a:pt x="1059" y="132"/>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sp>
            <p:nvSpPr>
              <p:cNvPr id="93" name="Freeform 14"/>
              <p:cNvSpPr>
                <a:spLocks noChangeArrowheads="1"/>
              </p:cNvSpPr>
              <p:nvPr/>
            </p:nvSpPr>
            <p:spPr bwMode="auto">
              <a:xfrm>
                <a:off x="15314295" y="5659699"/>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sp>
            <p:nvSpPr>
              <p:cNvPr id="94" name="Freeform 15"/>
              <p:cNvSpPr>
                <a:spLocks noChangeArrowheads="1"/>
              </p:cNvSpPr>
              <p:nvPr/>
            </p:nvSpPr>
            <p:spPr bwMode="auto">
              <a:xfrm>
                <a:off x="15178007" y="5839321"/>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sp>
            <p:nvSpPr>
              <p:cNvPr id="95" name="Freeform 16"/>
              <p:cNvSpPr>
                <a:spLocks noChangeArrowheads="1"/>
              </p:cNvSpPr>
              <p:nvPr/>
            </p:nvSpPr>
            <p:spPr bwMode="auto">
              <a:xfrm>
                <a:off x="14877780" y="5677464"/>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grpSp>
        <p:grpSp>
          <p:nvGrpSpPr>
            <p:cNvPr id="18" name="Group 17"/>
            <p:cNvGrpSpPr/>
            <p:nvPr/>
          </p:nvGrpSpPr>
          <p:grpSpPr>
            <a:xfrm>
              <a:off x="16265436" y="7890168"/>
              <a:ext cx="1491261" cy="1492243"/>
              <a:chOff x="16265436" y="7890168"/>
              <a:chExt cx="1491261" cy="1492243"/>
            </a:xfrm>
          </p:grpSpPr>
          <p:sp>
            <p:nvSpPr>
              <p:cNvPr id="96" name="Freeform 17"/>
              <p:cNvSpPr>
                <a:spLocks noChangeArrowheads="1"/>
              </p:cNvSpPr>
              <p:nvPr/>
            </p:nvSpPr>
            <p:spPr bwMode="auto">
              <a:xfrm>
                <a:off x="16265436" y="7890168"/>
                <a:ext cx="1491261" cy="1492243"/>
              </a:xfrm>
              <a:custGeom>
                <a:avLst/>
                <a:gdLst>
                  <a:gd name="T0" fmla="*/ 3331 w 3332"/>
                  <a:gd name="T1" fmla="*/ 1668 h 3338"/>
                  <a:gd name="T2" fmla="*/ 3331 w 3332"/>
                  <a:gd name="T3" fmla="*/ 1668 h 3338"/>
                  <a:gd name="T4" fmla="*/ 1669 w 3332"/>
                  <a:gd name="T5" fmla="*/ 3337 h 3338"/>
                  <a:gd name="T6" fmla="*/ 0 w 3332"/>
                  <a:gd name="T7" fmla="*/ 1668 h 3338"/>
                  <a:gd name="T8" fmla="*/ 1669 w 3332"/>
                  <a:gd name="T9" fmla="*/ 0 h 3338"/>
                  <a:gd name="T10" fmla="*/ 3331 w 3332"/>
                  <a:gd name="T11" fmla="*/ 1668 h 3338"/>
                </a:gdLst>
                <a:ahLst/>
                <a:cxnLst>
                  <a:cxn ang="0">
                    <a:pos x="T0" y="T1"/>
                  </a:cxn>
                  <a:cxn ang="0">
                    <a:pos x="T2" y="T3"/>
                  </a:cxn>
                  <a:cxn ang="0">
                    <a:pos x="T4" y="T5"/>
                  </a:cxn>
                  <a:cxn ang="0">
                    <a:pos x="T6" y="T7"/>
                  </a:cxn>
                  <a:cxn ang="0">
                    <a:pos x="T8" y="T9"/>
                  </a:cxn>
                  <a:cxn ang="0">
                    <a:pos x="T10" y="T11"/>
                  </a:cxn>
                </a:cxnLst>
                <a:rect l="0" t="0" r="r" b="b"/>
                <a:pathLst>
                  <a:path w="3332" h="3338">
                    <a:moveTo>
                      <a:pt x="3331" y="1668"/>
                    </a:moveTo>
                    <a:lnTo>
                      <a:pt x="3331" y="1668"/>
                    </a:lnTo>
                    <a:cubicBezTo>
                      <a:pt x="3331" y="2589"/>
                      <a:pt x="2590" y="3337"/>
                      <a:pt x="1669" y="3337"/>
                    </a:cubicBezTo>
                    <a:cubicBezTo>
                      <a:pt x="742" y="3337"/>
                      <a:pt x="0" y="2589"/>
                      <a:pt x="0" y="1668"/>
                    </a:cubicBezTo>
                    <a:cubicBezTo>
                      <a:pt x="0" y="748"/>
                      <a:pt x="742" y="0"/>
                      <a:pt x="1669" y="0"/>
                    </a:cubicBezTo>
                    <a:cubicBezTo>
                      <a:pt x="2590" y="0"/>
                      <a:pt x="3331" y="748"/>
                      <a:pt x="3331" y="1668"/>
                    </a:cubicBezTo>
                  </a:path>
                </a:pathLst>
              </a:custGeom>
              <a:solidFill>
                <a:schemeClr val="accent1"/>
              </a:solidFill>
              <a:ln>
                <a:noFill/>
              </a:ln>
              <a:effectLst/>
            </p:spPr>
            <p:txBody>
              <a:bodyPr wrap="none" anchor="ctr"/>
              <a:lstStyle/>
              <a:p>
                <a:pPr defTabSz="1828617"/>
                <a:endParaRPr lang="en-US" sz="3600" dirty="0">
                  <a:solidFill>
                    <a:srgbClr val="445469"/>
                  </a:solidFill>
                  <a:latin typeface="Lato Light"/>
                </a:endParaRPr>
              </a:p>
            </p:txBody>
          </p:sp>
          <p:sp>
            <p:nvSpPr>
              <p:cNvPr id="97" name="Freeform 18"/>
              <p:cNvSpPr>
                <a:spLocks noChangeArrowheads="1"/>
              </p:cNvSpPr>
              <p:nvPr/>
            </p:nvSpPr>
            <p:spPr bwMode="auto">
              <a:xfrm>
                <a:off x="16528135" y="8200065"/>
                <a:ext cx="961913" cy="874423"/>
              </a:xfrm>
              <a:custGeom>
                <a:avLst/>
                <a:gdLst>
                  <a:gd name="T0" fmla="*/ 2006 w 2153"/>
                  <a:gd name="T1" fmla="*/ 767 h 1960"/>
                  <a:gd name="T2" fmla="*/ 1814 w 2153"/>
                  <a:gd name="T3" fmla="*/ 198 h 1960"/>
                  <a:gd name="T4" fmla="*/ 198 w 2153"/>
                  <a:gd name="T5" fmla="*/ 0 h 1960"/>
                  <a:gd name="T6" fmla="*/ 0 w 2153"/>
                  <a:gd name="T7" fmla="*/ 1025 h 1960"/>
                  <a:gd name="T8" fmla="*/ 377 w 2153"/>
                  <a:gd name="T9" fmla="*/ 1224 h 1960"/>
                  <a:gd name="T10" fmla="*/ 543 w 2153"/>
                  <a:gd name="T11" fmla="*/ 1959 h 1960"/>
                  <a:gd name="T12" fmla="*/ 1066 w 2153"/>
                  <a:gd name="T13" fmla="*/ 1800 h 1960"/>
                  <a:gd name="T14" fmla="*/ 1192 w 2153"/>
                  <a:gd name="T15" fmla="*/ 1224 h 1960"/>
                  <a:gd name="T16" fmla="*/ 1337 w 2153"/>
                  <a:gd name="T17" fmla="*/ 1655 h 1960"/>
                  <a:gd name="T18" fmla="*/ 2152 w 2153"/>
                  <a:gd name="T19" fmla="*/ 1509 h 1960"/>
                  <a:gd name="T20" fmla="*/ 2006 w 2153"/>
                  <a:gd name="T21" fmla="*/ 767 h 1960"/>
                  <a:gd name="T22" fmla="*/ 1966 w 2153"/>
                  <a:gd name="T23" fmla="*/ 846 h 1960"/>
                  <a:gd name="T24" fmla="*/ 1966 w 2153"/>
                  <a:gd name="T25" fmla="*/ 933 h 1960"/>
                  <a:gd name="T26" fmla="*/ 1966 w 2153"/>
                  <a:gd name="T27" fmla="*/ 846 h 1960"/>
                  <a:gd name="T28" fmla="*/ 2046 w 2153"/>
                  <a:gd name="T29" fmla="*/ 1535 h 1960"/>
                  <a:gd name="T30" fmla="*/ 1304 w 2153"/>
                  <a:gd name="T31" fmla="*/ 999 h 1960"/>
                  <a:gd name="T32" fmla="*/ 2046 w 2153"/>
                  <a:gd name="T33" fmla="*/ 1535 h 1960"/>
                  <a:gd name="T34" fmla="*/ 1841 w 2153"/>
                  <a:gd name="T35" fmla="*/ 846 h 1960"/>
                  <a:gd name="T36" fmla="*/ 1841 w 2153"/>
                  <a:gd name="T37" fmla="*/ 933 h 1960"/>
                  <a:gd name="T38" fmla="*/ 1841 w 2153"/>
                  <a:gd name="T39" fmla="*/ 846 h 1960"/>
                  <a:gd name="T40" fmla="*/ 1576 w 2153"/>
                  <a:gd name="T41" fmla="*/ 98 h 1960"/>
                  <a:gd name="T42" fmla="*/ 1576 w 2153"/>
                  <a:gd name="T43" fmla="*/ 218 h 1960"/>
                  <a:gd name="T44" fmla="*/ 1576 w 2153"/>
                  <a:gd name="T45" fmla="*/ 98 h 1960"/>
                  <a:gd name="T46" fmla="*/ 1410 w 2153"/>
                  <a:gd name="T47" fmla="*/ 98 h 1960"/>
                  <a:gd name="T48" fmla="*/ 1410 w 2153"/>
                  <a:gd name="T49" fmla="*/ 218 h 1960"/>
                  <a:gd name="T50" fmla="*/ 1410 w 2153"/>
                  <a:gd name="T51" fmla="*/ 98 h 1960"/>
                  <a:gd name="T52" fmla="*/ 721 w 2153"/>
                  <a:gd name="T53" fmla="*/ 919 h 1960"/>
                  <a:gd name="T54" fmla="*/ 807 w 2153"/>
                  <a:gd name="T55" fmla="*/ 919 h 1960"/>
                  <a:gd name="T56" fmla="*/ 721 w 2153"/>
                  <a:gd name="T57" fmla="*/ 919 h 1960"/>
                  <a:gd name="T58" fmla="*/ 847 w 2153"/>
                  <a:gd name="T59" fmla="*/ 919 h 1960"/>
                  <a:gd name="T60" fmla="*/ 933 w 2153"/>
                  <a:gd name="T61" fmla="*/ 919 h 1960"/>
                  <a:gd name="T62" fmla="*/ 847 w 2153"/>
                  <a:gd name="T63" fmla="*/ 919 h 1960"/>
                  <a:gd name="T64" fmla="*/ 940 w 2153"/>
                  <a:gd name="T65" fmla="*/ 1820 h 1960"/>
                  <a:gd name="T66" fmla="*/ 503 w 2153"/>
                  <a:gd name="T67" fmla="*/ 1045 h 1960"/>
                  <a:gd name="T68" fmla="*/ 940 w 2153"/>
                  <a:gd name="T69" fmla="*/ 1820 h 1960"/>
                  <a:gd name="T70" fmla="*/ 1066 w 2153"/>
                  <a:gd name="T71" fmla="*/ 1058 h 1960"/>
                  <a:gd name="T72" fmla="*/ 900 w 2153"/>
                  <a:gd name="T73" fmla="*/ 787 h 1960"/>
                  <a:gd name="T74" fmla="*/ 377 w 2153"/>
                  <a:gd name="T75" fmla="*/ 952 h 1960"/>
                  <a:gd name="T76" fmla="*/ 152 w 2153"/>
                  <a:gd name="T77" fmla="*/ 1058 h 1960"/>
                  <a:gd name="T78" fmla="*/ 1669 w 2153"/>
                  <a:gd name="T79" fmla="*/ 310 h 1960"/>
                  <a:gd name="T80" fmla="*/ 1337 w 2153"/>
                  <a:gd name="T81" fmla="*/ 767 h 1960"/>
                  <a:gd name="T82" fmla="*/ 1192 w 2153"/>
                  <a:gd name="T83" fmla="*/ 1058 h 1960"/>
                  <a:gd name="T84" fmla="*/ 1066 w 2153"/>
                  <a:gd name="T85" fmla="*/ 1058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3" h="1960">
                    <a:moveTo>
                      <a:pt x="2006" y="767"/>
                    </a:moveTo>
                    <a:lnTo>
                      <a:pt x="2006" y="767"/>
                    </a:lnTo>
                    <a:cubicBezTo>
                      <a:pt x="1814" y="767"/>
                      <a:pt x="1814" y="767"/>
                      <a:pt x="1814" y="767"/>
                    </a:cubicBezTo>
                    <a:cubicBezTo>
                      <a:pt x="1814" y="198"/>
                      <a:pt x="1814" y="198"/>
                      <a:pt x="1814" y="198"/>
                    </a:cubicBezTo>
                    <a:cubicBezTo>
                      <a:pt x="1814" y="85"/>
                      <a:pt x="1728" y="0"/>
                      <a:pt x="1622" y="0"/>
                    </a:cubicBezTo>
                    <a:cubicBezTo>
                      <a:pt x="198" y="0"/>
                      <a:pt x="198" y="0"/>
                      <a:pt x="198" y="0"/>
                    </a:cubicBezTo>
                    <a:cubicBezTo>
                      <a:pt x="92" y="0"/>
                      <a:pt x="0" y="85"/>
                      <a:pt x="0" y="198"/>
                    </a:cubicBezTo>
                    <a:cubicBezTo>
                      <a:pt x="0" y="1025"/>
                      <a:pt x="0" y="1025"/>
                      <a:pt x="0" y="1025"/>
                    </a:cubicBezTo>
                    <a:cubicBezTo>
                      <a:pt x="0" y="1138"/>
                      <a:pt x="92" y="1224"/>
                      <a:pt x="198" y="1224"/>
                    </a:cubicBezTo>
                    <a:cubicBezTo>
                      <a:pt x="377" y="1224"/>
                      <a:pt x="377" y="1224"/>
                      <a:pt x="377" y="1224"/>
                    </a:cubicBezTo>
                    <a:cubicBezTo>
                      <a:pt x="377" y="1800"/>
                      <a:pt x="377" y="1800"/>
                      <a:pt x="377" y="1800"/>
                    </a:cubicBezTo>
                    <a:cubicBezTo>
                      <a:pt x="377" y="1886"/>
                      <a:pt x="450" y="1959"/>
                      <a:pt x="543" y="1959"/>
                    </a:cubicBezTo>
                    <a:cubicBezTo>
                      <a:pt x="900" y="1959"/>
                      <a:pt x="900" y="1959"/>
                      <a:pt x="900" y="1959"/>
                    </a:cubicBezTo>
                    <a:cubicBezTo>
                      <a:pt x="993" y="1959"/>
                      <a:pt x="1066" y="1886"/>
                      <a:pt x="1066" y="1800"/>
                    </a:cubicBezTo>
                    <a:cubicBezTo>
                      <a:pt x="1066" y="1224"/>
                      <a:pt x="1066" y="1224"/>
                      <a:pt x="1066" y="1224"/>
                    </a:cubicBezTo>
                    <a:cubicBezTo>
                      <a:pt x="1192" y="1224"/>
                      <a:pt x="1192" y="1224"/>
                      <a:pt x="1192" y="1224"/>
                    </a:cubicBezTo>
                    <a:cubicBezTo>
                      <a:pt x="1192" y="1509"/>
                      <a:pt x="1192" y="1509"/>
                      <a:pt x="1192" y="1509"/>
                    </a:cubicBezTo>
                    <a:cubicBezTo>
                      <a:pt x="1192" y="1588"/>
                      <a:pt x="1258" y="1655"/>
                      <a:pt x="1337" y="1655"/>
                    </a:cubicBezTo>
                    <a:cubicBezTo>
                      <a:pt x="2006" y="1655"/>
                      <a:pt x="2006" y="1655"/>
                      <a:pt x="2006" y="1655"/>
                    </a:cubicBezTo>
                    <a:cubicBezTo>
                      <a:pt x="2086" y="1655"/>
                      <a:pt x="2152" y="1588"/>
                      <a:pt x="2152" y="1509"/>
                    </a:cubicBezTo>
                    <a:cubicBezTo>
                      <a:pt x="2152" y="913"/>
                      <a:pt x="2152" y="913"/>
                      <a:pt x="2152" y="913"/>
                    </a:cubicBezTo>
                    <a:cubicBezTo>
                      <a:pt x="2152" y="833"/>
                      <a:pt x="2086" y="767"/>
                      <a:pt x="2006" y="767"/>
                    </a:cubicBezTo>
                    <a:close/>
                    <a:moveTo>
                      <a:pt x="1966" y="846"/>
                    </a:moveTo>
                    <a:lnTo>
                      <a:pt x="1966" y="846"/>
                    </a:lnTo>
                    <a:cubicBezTo>
                      <a:pt x="1993" y="846"/>
                      <a:pt x="2013" y="866"/>
                      <a:pt x="2013" y="893"/>
                    </a:cubicBezTo>
                    <a:cubicBezTo>
                      <a:pt x="2013" y="913"/>
                      <a:pt x="1993" y="933"/>
                      <a:pt x="1966" y="933"/>
                    </a:cubicBezTo>
                    <a:cubicBezTo>
                      <a:pt x="1940" y="933"/>
                      <a:pt x="1920" y="913"/>
                      <a:pt x="1920" y="893"/>
                    </a:cubicBezTo>
                    <a:cubicBezTo>
                      <a:pt x="1920" y="866"/>
                      <a:pt x="1940" y="846"/>
                      <a:pt x="1966" y="846"/>
                    </a:cubicBezTo>
                    <a:close/>
                    <a:moveTo>
                      <a:pt x="2046" y="1535"/>
                    </a:moveTo>
                    <a:lnTo>
                      <a:pt x="2046" y="1535"/>
                    </a:lnTo>
                    <a:cubicBezTo>
                      <a:pt x="1304" y="1535"/>
                      <a:pt x="1304" y="1535"/>
                      <a:pt x="1304" y="1535"/>
                    </a:cubicBezTo>
                    <a:cubicBezTo>
                      <a:pt x="1304" y="999"/>
                      <a:pt x="1304" y="999"/>
                      <a:pt x="1304" y="999"/>
                    </a:cubicBezTo>
                    <a:cubicBezTo>
                      <a:pt x="2046" y="999"/>
                      <a:pt x="2046" y="999"/>
                      <a:pt x="2046" y="999"/>
                    </a:cubicBezTo>
                    <a:lnTo>
                      <a:pt x="2046" y="1535"/>
                    </a:lnTo>
                    <a:close/>
                    <a:moveTo>
                      <a:pt x="1841" y="846"/>
                    </a:moveTo>
                    <a:lnTo>
                      <a:pt x="1841" y="846"/>
                    </a:lnTo>
                    <a:cubicBezTo>
                      <a:pt x="1867" y="846"/>
                      <a:pt x="1887" y="866"/>
                      <a:pt x="1887" y="893"/>
                    </a:cubicBezTo>
                    <a:cubicBezTo>
                      <a:pt x="1887" y="913"/>
                      <a:pt x="1867" y="933"/>
                      <a:pt x="1841" y="933"/>
                    </a:cubicBezTo>
                    <a:cubicBezTo>
                      <a:pt x="1814" y="933"/>
                      <a:pt x="1794" y="913"/>
                      <a:pt x="1794" y="893"/>
                    </a:cubicBezTo>
                    <a:cubicBezTo>
                      <a:pt x="1794" y="866"/>
                      <a:pt x="1814" y="846"/>
                      <a:pt x="1841" y="846"/>
                    </a:cubicBezTo>
                    <a:close/>
                    <a:moveTo>
                      <a:pt x="1576" y="98"/>
                    </a:moveTo>
                    <a:lnTo>
                      <a:pt x="1576" y="98"/>
                    </a:lnTo>
                    <a:cubicBezTo>
                      <a:pt x="1609" y="98"/>
                      <a:pt x="1635" y="125"/>
                      <a:pt x="1635" y="158"/>
                    </a:cubicBezTo>
                    <a:cubicBezTo>
                      <a:pt x="1635" y="191"/>
                      <a:pt x="1609" y="218"/>
                      <a:pt x="1576" y="218"/>
                    </a:cubicBezTo>
                    <a:cubicBezTo>
                      <a:pt x="1543" y="218"/>
                      <a:pt x="1516" y="191"/>
                      <a:pt x="1516" y="158"/>
                    </a:cubicBezTo>
                    <a:cubicBezTo>
                      <a:pt x="1516" y="125"/>
                      <a:pt x="1543" y="98"/>
                      <a:pt x="1576" y="98"/>
                    </a:cubicBezTo>
                    <a:close/>
                    <a:moveTo>
                      <a:pt x="1410" y="98"/>
                    </a:moveTo>
                    <a:lnTo>
                      <a:pt x="1410" y="98"/>
                    </a:lnTo>
                    <a:cubicBezTo>
                      <a:pt x="1443" y="98"/>
                      <a:pt x="1470" y="125"/>
                      <a:pt x="1470" y="158"/>
                    </a:cubicBezTo>
                    <a:cubicBezTo>
                      <a:pt x="1470" y="191"/>
                      <a:pt x="1443" y="218"/>
                      <a:pt x="1410" y="218"/>
                    </a:cubicBezTo>
                    <a:cubicBezTo>
                      <a:pt x="1377" y="218"/>
                      <a:pt x="1351" y="191"/>
                      <a:pt x="1351" y="158"/>
                    </a:cubicBezTo>
                    <a:cubicBezTo>
                      <a:pt x="1351" y="125"/>
                      <a:pt x="1377" y="98"/>
                      <a:pt x="1410" y="98"/>
                    </a:cubicBezTo>
                    <a:close/>
                    <a:moveTo>
                      <a:pt x="721" y="919"/>
                    </a:moveTo>
                    <a:lnTo>
                      <a:pt x="721" y="919"/>
                    </a:lnTo>
                    <a:cubicBezTo>
                      <a:pt x="721" y="893"/>
                      <a:pt x="741" y="873"/>
                      <a:pt x="761" y="873"/>
                    </a:cubicBezTo>
                    <a:cubicBezTo>
                      <a:pt x="788" y="873"/>
                      <a:pt x="807" y="893"/>
                      <a:pt x="807" y="919"/>
                    </a:cubicBezTo>
                    <a:cubicBezTo>
                      <a:pt x="807" y="946"/>
                      <a:pt x="788" y="966"/>
                      <a:pt x="761" y="966"/>
                    </a:cubicBezTo>
                    <a:cubicBezTo>
                      <a:pt x="741" y="966"/>
                      <a:pt x="721" y="946"/>
                      <a:pt x="721" y="919"/>
                    </a:cubicBezTo>
                    <a:close/>
                    <a:moveTo>
                      <a:pt x="847" y="919"/>
                    </a:moveTo>
                    <a:lnTo>
                      <a:pt x="847" y="919"/>
                    </a:lnTo>
                    <a:cubicBezTo>
                      <a:pt x="847" y="893"/>
                      <a:pt x="867" y="873"/>
                      <a:pt x="887" y="873"/>
                    </a:cubicBezTo>
                    <a:cubicBezTo>
                      <a:pt x="913" y="873"/>
                      <a:pt x="933" y="893"/>
                      <a:pt x="933" y="919"/>
                    </a:cubicBezTo>
                    <a:cubicBezTo>
                      <a:pt x="933" y="946"/>
                      <a:pt x="913" y="966"/>
                      <a:pt x="887" y="966"/>
                    </a:cubicBezTo>
                    <a:cubicBezTo>
                      <a:pt x="867" y="966"/>
                      <a:pt x="847" y="946"/>
                      <a:pt x="847" y="919"/>
                    </a:cubicBezTo>
                    <a:close/>
                    <a:moveTo>
                      <a:pt x="940" y="1820"/>
                    </a:moveTo>
                    <a:lnTo>
                      <a:pt x="940" y="1820"/>
                    </a:lnTo>
                    <a:cubicBezTo>
                      <a:pt x="503" y="1820"/>
                      <a:pt x="503" y="1820"/>
                      <a:pt x="503" y="1820"/>
                    </a:cubicBezTo>
                    <a:cubicBezTo>
                      <a:pt x="503" y="1045"/>
                      <a:pt x="503" y="1045"/>
                      <a:pt x="503" y="1045"/>
                    </a:cubicBezTo>
                    <a:cubicBezTo>
                      <a:pt x="940" y="1045"/>
                      <a:pt x="940" y="1045"/>
                      <a:pt x="940" y="1045"/>
                    </a:cubicBezTo>
                    <a:lnTo>
                      <a:pt x="940" y="1820"/>
                    </a:lnTo>
                    <a:close/>
                    <a:moveTo>
                      <a:pt x="1066" y="1058"/>
                    </a:moveTo>
                    <a:lnTo>
                      <a:pt x="1066" y="1058"/>
                    </a:lnTo>
                    <a:cubicBezTo>
                      <a:pt x="1066" y="952"/>
                      <a:pt x="1066" y="952"/>
                      <a:pt x="1066" y="952"/>
                    </a:cubicBezTo>
                    <a:cubicBezTo>
                      <a:pt x="1066" y="860"/>
                      <a:pt x="993" y="787"/>
                      <a:pt x="900" y="787"/>
                    </a:cubicBezTo>
                    <a:cubicBezTo>
                      <a:pt x="543" y="787"/>
                      <a:pt x="543" y="787"/>
                      <a:pt x="543" y="787"/>
                    </a:cubicBezTo>
                    <a:cubicBezTo>
                      <a:pt x="450" y="787"/>
                      <a:pt x="377" y="860"/>
                      <a:pt x="377" y="952"/>
                    </a:cubicBezTo>
                    <a:cubicBezTo>
                      <a:pt x="377" y="1058"/>
                      <a:pt x="377" y="1058"/>
                      <a:pt x="377" y="1058"/>
                    </a:cubicBezTo>
                    <a:cubicBezTo>
                      <a:pt x="152" y="1058"/>
                      <a:pt x="152" y="1058"/>
                      <a:pt x="152" y="1058"/>
                    </a:cubicBezTo>
                    <a:cubicBezTo>
                      <a:pt x="152" y="310"/>
                      <a:pt x="152" y="310"/>
                      <a:pt x="152" y="310"/>
                    </a:cubicBezTo>
                    <a:cubicBezTo>
                      <a:pt x="1669" y="310"/>
                      <a:pt x="1669" y="310"/>
                      <a:pt x="1669" y="310"/>
                    </a:cubicBezTo>
                    <a:cubicBezTo>
                      <a:pt x="1669" y="767"/>
                      <a:pt x="1669" y="767"/>
                      <a:pt x="1669" y="767"/>
                    </a:cubicBezTo>
                    <a:cubicBezTo>
                      <a:pt x="1337" y="767"/>
                      <a:pt x="1337" y="767"/>
                      <a:pt x="1337" y="767"/>
                    </a:cubicBezTo>
                    <a:cubicBezTo>
                      <a:pt x="1258" y="767"/>
                      <a:pt x="1192" y="833"/>
                      <a:pt x="1192" y="913"/>
                    </a:cubicBezTo>
                    <a:cubicBezTo>
                      <a:pt x="1192" y="1058"/>
                      <a:pt x="1192" y="1058"/>
                      <a:pt x="1192" y="1058"/>
                    </a:cubicBezTo>
                    <a:lnTo>
                      <a:pt x="1066" y="1058"/>
                    </a:lnTo>
                    <a:close/>
                    <a:moveTo>
                      <a:pt x="1066" y="1058"/>
                    </a:moveTo>
                    <a:lnTo>
                      <a:pt x="1066" y="1058"/>
                    </a:ln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grpSp>
        <p:grpSp>
          <p:nvGrpSpPr>
            <p:cNvPr id="8" name="Group 7"/>
            <p:cNvGrpSpPr/>
            <p:nvPr/>
          </p:nvGrpSpPr>
          <p:grpSpPr>
            <a:xfrm>
              <a:off x="18347275" y="3778604"/>
              <a:ext cx="770320" cy="771782"/>
              <a:chOff x="15766849" y="3508425"/>
              <a:chExt cx="821736" cy="823295"/>
            </a:xfrm>
          </p:grpSpPr>
          <p:sp>
            <p:nvSpPr>
              <p:cNvPr id="98" name="Freeform 19"/>
              <p:cNvSpPr>
                <a:spLocks noChangeArrowheads="1"/>
              </p:cNvSpPr>
              <p:nvPr/>
            </p:nvSpPr>
            <p:spPr bwMode="auto">
              <a:xfrm>
                <a:off x="15766849" y="3508425"/>
                <a:ext cx="821736" cy="823295"/>
              </a:xfrm>
              <a:custGeom>
                <a:avLst/>
                <a:gdLst>
                  <a:gd name="T0" fmla="*/ 1722 w 1723"/>
                  <a:gd name="T1" fmla="*/ 867 h 1729"/>
                  <a:gd name="T2" fmla="*/ 1722 w 1723"/>
                  <a:gd name="T3" fmla="*/ 867 h 1729"/>
                  <a:gd name="T4" fmla="*/ 861 w 1723"/>
                  <a:gd name="T5" fmla="*/ 1728 h 1729"/>
                  <a:gd name="T6" fmla="*/ 0 w 1723"/>
                  <a:gd name="T7" fmla="*/ 867 h 1729"/>
                  <a:gd name="T8" fmla="*/ 861 w 1723"/>
                  <a:gd name="T9" fmla="*/ 0 h 1729"/>
                  <a:gd name="T10" fmla="*/ 1722 w 1723"/>
                  <a:gd name="T11" fmla="*/ 867 h 1729"/>
                </a:gdLst>
                <a:ahLst/>
                <a:cxnLst>
                  <a:cxn ang="0">
                    <a:pos x="T0" y="T1"/>
                  </a:cxn>
                  <a:cxn ang="0">
                    <a:pos x="T2" y="T3"/>
                  </a:cxn>
                  <a:cxn ang="0">
                    <a:pos x="T4" y="T5"/>
                  </a:cxn>
                  <a:cxn ang="0">
                    <a:pos x="T6" y="T7"/>
                  </a:cxn>
                  <a:cxn ang="0">
                    <a:pos x="T8" y="T9"/>
                  </a:cxn>
                  <a:cxn ang="0">
                    <a:pos x="T10" y="T11"/>
                  </a:cxn>
                </a:cxnLst>
                <a:rect l="0" t="0" r="r" b="b"/>
                <a:pathLst>
                  <a:path w="1723" h="1729">
                    <a:moveTo>
                      <a:pt x="1722" y="867"/>
                    </a:moveTo>
                    <a:lnTo>
                      <a:pt x="1722" y="867"/>
                    </a:lnTo>
                    <a:cubicBezTo>
                      <a:pt x="1722" y="1344"/>
                      <a:pt x="1338" y="1728"/>
                      <a:pt x="861" y="1728"/>
                    </a:cubicBezTo>
                    <a:cubicBezTo>
                      <a:pt x="384" y="1728"/>
                      <a:pt x="0" y="1344"/>
                      <a:pt x="0" y="867"/>
                    </a:cubicBezTo>
                    <a:cubicBezTo>
                      <a:pt x="0" y="391"/>
                      <a:pt x="384" y="0"/>
                      <a:pt x="861" y="0"/>
                    </a:cubicBezTo>
                    <a:cubicBezTo>
                      <a:pt x="1338" y="0"/>
                      <a:pt x="1722" y="391"/>
                      <a:pt x="1722" y="867"/>
                    </a:cubicBezTo>
                  </a:path>
                </a:pathLst>
              </a:custGeom>
              <a:solidFill>
                <a:schemeClr val="accent3">
                  <a:lumMod val="50000"/>
                </a:schemeClr>
              </a:solidFill>
              <a:ln>
                <a:noFill/>
              </a:ln>
              <a:effectLst/>
            </p:spPr>
            <p:txBody>
              <a:bodyPr wrap="none" anchor="ctr"/>
              <a:lstStyle/>
              <a:p>
                <a:pPr defTabSz="1828617"/>
                <a:endParaRPr lang="en-US" sz="3600" dirty="0">
                  <a:solidFill>
                    <a:srgbClr val="445469"/>
                  </a:solidFill>
                  <a:latin typeface="Lato Light"/>
                </a:endParaRPr>
              </a:p>
            </p:txBody>
          </p:sp>
          <p:sp>
            <p:nvSpPr>
              <p:cNvPr id="99" name="Freeform 20"/>
              <p:cNvSpPr>
                <a:spLocks noChangeArrowheads="1"/>
              </p:cNvSpPr>
              <p:nvPr/>
            </p:nvSpPr>
            <p:spPr bwMode="auto">
              <a:xfrm>
                <a:off x="16019691" y="3632656"/>
                <a:ext cx="313945" cy="581149"/>
              </a:xfrm>
              <a:custGeom>
                <a:avLst/>
                <a:gdLst>
                  <a:gd name="T0" fmla="*/ 636 w 663"/>
                  <a:gd name="T1" fmla="*/ 0 h 1220"/>
                  <a:gd name="T2" fmla="*/ 636 w 663"/>
                  <a:gd name="T3" fmla="*/ 0 h 1220"/>
                  <a:gd name="T4" fmla="*/ 477 w 663"/>
                  <a:gd name="T5" fmla="*/ 0 h 1220"/>
                  <a:gd name="T6" fmla="*/ 185 w 663"/>
                  <a:gd name="T7" fmla="*/ 298 h 1220"/>
                  <a:gd name="T8" fmla="*/ 185 w 663"/>
                  <a:gd name="T9" fmla="*/ 437 h 1220"/>
                  <a:gd name="T10" fmla="*/ 27 w 663"/>
                  <a:gd name="T11" fmla="*/ 437 h 1220"/>
                  <a:gd name="T12" fmla="*/ 0 w 663"/>
                  <a:gd name="T13" fmla="*/ 464 h 1220"/>
                  <a:gd name="T14" fmla="*/ 0 w 663"/>
                  <a:gd name="T15" fmla="*/ 662 h 1220"/>
                  <a:gd name="T16" fmla="*/ 27 w 663"/>
                  <a:gd name="T17" fmla="*/ 689 h 1220"/>
                  <a:gd name="T18" fmla="*/ 185 w 663"/>
                  <a:gd name="T19" fmla="*/ 689 h 1220"/>
                  <a:gd name="T20" fmla="*/ 185 w 663"/>
                  <a:gd name="T21" fmla="*/ 1192 h 1220"/>
                  <a:gd name="T22" fmla="*/ 212 w 663"/>
                  <a:gd name="T23" fmla="*/ 1219 h 1220"/>
                  <a:gd name="T24" fmla="*/ 417 w 663"/>
                  <a:gd name="T25" fmla="*/ 1219 h 1220"/>
                  <a:gd name="T26" fmla="*/ 444 w 663"/>
                  <a:gd name="T27" fmla="*/ 1192 h 1220"/>
                  <a:gd name="T28" fmla="*/ 444 w 663"/>
                  <a:gd name="T29" fmla="*/ 689 h 1220"/>
                  <a:gd name="T30" fmla="*/ 629 w 663"/>
                  <a:gd name="T31" fmla="*/ 689 h 1220"/>
                  <a:gd name="T32" fmla="*/ 656 w 663"/>
                  <a:gd name="T33" fmla="*/ 662 h 1220"/>
                  <a:gd name="T34" fmla="*/ 656 w 663"/>
                  <a:gd name="T35" fmla="*/ 464 h 1220"/>
                  <a:gd name="T36" fmla="*/ 649 w 663"/>
                  <a:gd name="T37" fmla="*/ 444 h 1220"/>
                  <a:gd name="T38" fmla="*/ 629 w 663"/>
                  <a:gd name="T39" fmla="*/ 437 h 1220"/>
                  <a:gd name="T40" fmla="*/ 444 w 663"/>
                  <a:gd name="T41" fmla="*/ 437 h 1220"/>
                  <a:gd name="T42" fmla="*/ 444 w 663"/>
                  <a:gd name="T43" fmla="*/ 318 h 1220"/>
                  <a:gd name="T44" fmla="*/ 530 w 663"/>
                  <a:gd name="T45" fmla="*/ 232 h 1220"/>
                  <a:gd name="T46" fmla="*/ 636 w 663"/>
                  <a:gd name="T47" fmla="*/ 232 h 1220"/>
                  <a:gd name="T48" fmla="*/ 662 w 663"/>
                  <a:gd name="T49" fmla="*/ 205 h 1220"/>
                  <a:gd name="T50" fmla="*/ 662 w 663"/>
                  <a:gd name="T51" fmla="*/ 20 h 1220"/>
                  <a:gd name="T52" fmla="*/ 636 w 663"/>
                  <a:gd name="T53" fmla="*/ 0 h 1220"/>
                  <a:gd name="T54" fmla="*/ 636 w 663"/>
                  <a:gd name="T55" fmla="*/ 0 h 1220"/>
                  <a:gd name="T56" fmla="*/ 636 w 663"/>
                  <a:gd name="T57" fmla="*/ 0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3" h="1220">
                    <a:moveTo>
                      <a:pt x="636" y="0"/>
                    </a:moveTo>
                    <a:lnTo>
                      <a:pt x="636" y="0"/>
                    </a:lnTo>
                    <a:cubicBezTo>
                      <a:pt x="477" y="0"/>
                      <a:pt x="477" y="0"/>
                      <a:pt x="477" y="0"/>
                    </a:cubicBezTo>
                    <a:cubicBezTo>
                      <a:pt x="298" y="0"/>
                      <a:pt x="185" y="113"/>
                      <a:pt x="185" y="298"/>
                    </a:cubicBezTo>
                    <a:cubicBezTo>
                      <a:pt x="185" y="437"/>
                      <a:pt x="185" y="437"/>
                      <a:pt x="185" y="437"/>
                    </a:cubicBezTo>
                    <a:cubicBezTo>
                      <a:pt x="27" y="437"/>
                      <a:pt x="27" y="437"/>
                      <a:pt x="27" y="437"/>
                    </a:cubicBezTo>
                    <a:cubicBezTo>
                      <a:pt x="13" y="437"/>
                      <a:pt x="0" y="444"/>
                      <a:pt x="0" y="464"/>
                    </a:cubicBezTo>
                    <a:cubicBezTo>
                      <a:pt x="0" y="662"/>
                      <a:pt x="0" y="662"/>
                      <a:pt x="0" y="662"/>
                    </a:cubicBezTo>
                    <a:cubicBezTo>
                      <a:pt x="0" y="676"/>
                      <a:pt x="13" y="689"/>
                      <a:pt x="27" y="689"/>
                    </a:cubicBezTo>
                    <a:cubicBezTo>
                      <a:pt x="185" y="689"/>
                      <a:pt x="185" y="689"/>
                      <a:pt x="185" y="689"/>
                    </a:cubicBezTo>
                    <a:cubicBezTo>
                      <a:pt x="185" y="1192"/>
                      <a:pt x="185" y="1192"/>
                      <a:pt x="185" y="1192"/>
                    </a:cubicBezTo>
                    <a:cubicBezTo>
                      <a:pt x="185" y="1205"/>
                      <a:pt x="199" y="1219"/>
                      <a:pt x="212" y="1219"/>
                    </a:cubicBezTo>
                    <a:cubicBezTo>
                      <a:pt x="417" y="1219"/>
                      <a:pt x="417" y="1219"/>
                      <a:pt x="417" y="1219"/>
                    </a:cubicBezTo>
                    <a:cubicBezTo>
                      <a:pt x="430" y="1219"/>
                      <a:pt x="444" y="1205"/>
                      <a:pt x="444" y="1192"/>
                    </a:cubicBezTo>
                    <a:cubicBezTo>
                      <a:pt x="444" y="689"/>
                      <a:pt x="444" y="689"/>
                      <a:pt x="444" y="689"/>
                    </a:cubicBezTo>
                    <a:cubicBezTo>
                      <a:pt x="629" y="689"/>
                      <a:pt x="629" y="689"/>
                      <a:pt x="629" y="689"/>
                    </a:cubicBezTo>
                    <a:cubicBezTo>
                      <a:pt x="642" y="689"/>
                      <a:pt x="656" y="676"/>
                      <a:pt x="656" y="662"/>
                    </a:cubicBezTo>
                    <a:cubicBezTo>
                      <a:pt x="656" y="464"/>
                      <a:pt x="656" y="464"/>
                      <a:pt x="656" y="464"/>
                    </a:cubicBezTo>
                    <a:cubicBezTo>
                      <a:pt x="656" y="457"/>
                      <a:pt x="649" y="450"/>
                      <a:pt x="649" y="444"/>
                    </a:cubicBezTo>
                    <a:cubicBezTo>
                      <a:pt x="642" y="437"/>
                      <a:pt x="636" y="437"/>
                      <a:pt x="629" y="437"/>
                    </a:cubicBezTo>
                    <a:cubicBezTo>
                      <a:pt x="444" y="437"/>
                      <a:pt x="444" y="437"/>
                      <a:pt x="444" y="437"/>
                    </a:cubicBezTo>
                    <a:cubicBezTo>
                      <a:pt x="444" y="318"/>
                      <a:pt x="444" y="318"/>
                      <a:pt x="444" y="318"/>
                    </a:cubicBezTo>
                    <a:cubicBezTo>
                      <a:pt x="444" y="265"/>
                      <a:pt x="457" y="232"/>
                      <a:pt x="530" y="232"/>
                    </a:cubicBezTo>
                    <a:cubicBezTo>
                      <a:pt x="636" y="232"/>
                      <a:pt x="636" y="232"/>
                      <a:pt x="636" y="232"/>
                    </a:cubicBezTo>
                    <a:cubicBezTo>
                      <a:pt x="649" y="232"/>
                      <a:pt x="662" y="225"/>
                      <a:pt x="662" y="205"/>
                    </a:cubicBezTo>
                    <a:cubicBezTo>
                      <a:pt x="662" y="20"/>
                      <a:pt x="662" y="20"/>
                      <a:pt x="662" y="20"/>
                    </a:cubicBezTo>
                    <a:cubicBezTo>
                      <a:pt x="662" y="7"/>
                      <a:pt x="649" y="0"/>
                      <a:pt x="636" y="0"/>
                    </a:cubicBezTo>
                    <a:close/>
                    <a:moveTo>
                      <a:pt x="636" y="0"/>
                    </a:moveTo>
                    <a:lnTo>
                      <a:pt x="636"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5" name="Group 4"/>
            <p:cNvGrpSpPr/>
            <p:nvPr/>
          </p:nvGrpSpPr>
          <p:grpSpPr>
            <a:xfrm>
              <a:off x="15848673" y="6307127"/>
              <a:ext cx="790072" cy="789546"/>
              <a:chOff x="13101476" y="6205716"/>
              <a:chExt cx="842806" cy="842245"/>
            </a:xfrm>
          </p:grpSpPr>
          <p:sp>
            <p:nvSpPr>
              <p:cNvPr id="122" name="Freeform 40"/>
              <p:cNvSpPr>
                <a:spLocks noChangeArrowheads="1"/>
              </p:cNvSpPr>
              <p:nvPr/>
            </p:nvSpPr>
            <p:spPr bwMode="auto">
              <a:xfrm>
                <a:off x="13101476" y="6205716"/>
                <a:ext cx="842806" cy="842245"/>
              </a:xfrm>
              <a:custGeom>
                <a:avLst/>
                <a:gdLst>
                  <a:gd name="T0" fmla="*/ 1768 w 1769"/>
                  <a:gd name="T1" fmla="*/ 881 h 1769"/>
                  <a:gd name="T2" fmla="*/ 1768 w 1769"/>
                  <a:gd name="T3" fmla="*/ 881 h 1769"/>
                  <a:gd name="T4" fmla="*/ 881 w 1769"/>
                  <a:gd name="T5" fmla="*/ 1768 h 1769"/>
                  <a:gd name="T6" fmla="*/ 0 w 1769"/>
                  <a:gd name="T7" fmla="*/ 881 h 1769"/>
                  <a:gd name="T8" fmla="*/ 881 w 1769"/>
                  <a:gd name="T9" fmla="*/ 0 h 1769"/>
                  <a:gd name="T10" fmla="*/ 1768 w 1769"/>
                  <a:gd name="T11" fmla="*/ 881 h 1769"/>
                </a:gdLst>
                <a:ahLst/>
                <a:cxnLst>
                  <a:cxn ang="0">
                    <a:pos x="T0" y="T1"/>
                  </a:cxn>
                  <a:cxn ang="0">
                    <a:pos x="T2" y="T3"/>
                  </a:cxn>
                  <a:cxn ang="0">
                    <a:pos x="T4" y="T5"/>
                  </a:cxn>
                  <a:cxn ang="0">
                    <a:pos x="T6" y="T7"/>
                  </a:cxn>
                  <a:cxn ang="0">
                    <a:pos x="T8" y="T9"/>
                  </a:cxn>
                  <a:cxn ang="0">
                    <a:pos x="T10" y="T11"/>
                  </a:cxn>
                </a:cxnLst>
                <a:rect l="0" t="0" r="r" b="b"/>
                <a:pathLst>
                  <a:path w="1769" h="1769">
                    <a:moveTo>
                      <a:pt x="1768" y="881"/>
                    </a:moveTo>
                    <a:lnTo>
                      <a:pt x="1768" y="881"/>
                    </a:lnTo>
                    <a:cubicBezTo>
                      <a:pt x="1768" y="1371"/>
                      <a:pt x="1371" y="1768"/>
                      <a:pt x="881" y="1768"/>
                    </a:cubicBezTo>
                    <a:cubicBezTo>
                      <a:pt x="397" y="1768"/>
                      <a:pt x="0" y="1371"/>
                      <a:pt x="0" y="881"/>
                    </a:cubicBezTo>
                    <a:cubicBezTo>
                      <a:pt x="0" y="397"/>
                      <a:pt x="397" y="0"/>
                      <a:pt x="881" y="0"/>
                    </a:cubicBezTo>
                    <a:cubicBezTo>
                      <a:pt x="1371" y="0"/>
                      <a:pt x="1768" y="397"/>
                      <a:pt x="1768" y="881"/>
                    </a:cubicBezTo>
                  </a:path>
                </a:pathLst>
              </a:custGeom>
              <a:solidFill>
                <a:schemeClr val="accent2">
                  <a:lumMod val="60000"/>
                  <a:lumOff val="40000"/>
                </a:schemeClr>
              </a:solidFill>
              <a:ln>
                <a:noFill/>
              </a:ln>
              <a:effectLst/>
            </p:spPr>
            <p:txBody>
              <a:bodyPr wrap="none" anchor="ctr"/>
              <a:lstStyle/>
              <a:p>
                <a:pPr defTabSz="1828617"/>
                <a:endParaRPr lang="en-US" sz="3600" dirty="0">
                  <a:solidFill>
                    <a:srgbClr val="445469"/>
                  </a:solidFill>
                  <a:latin typeface="Lato Light"/>
                </a:endParaRPr>
              </a:p>
            </p:txBody>
          </p:sp>
          <p:sp>
            <p:nvSpPr>
              <p:cNvPr id="123" name="Freeform 41"/>
              <p:cNvSpPr>
                <a:spLocks noChangeArrowheads="1"/>
              </p:cNvSpPr>
              <p:nvPr/>
            </p:nvSpPr>
            <p:spPr bwMode="auto">
              <a:xfrm>
                <a:off x="13274251" y="6376270"/>
                <a:ext cx="501469" cy="501136"/>
              </a:xfrm>
              <a:custGeom>
                <a:avLst/>
                <a:gdLst>
                  <a:gd name="T0" fmla="*/ 1046 w 1054"/>
                  <a:gd name="T1" fmla="*/ 464 h 1054"/>
                  <a:gd name="T2" fmla="*/ 914 w 1054"/>
                  <a:gd name="T3" fmla="*/ 265 h 1054"/>
                  <a:gd name="T4" fmla="*/ 940 w 1054"/>
                  <a:gd name="T5" fmla="*/ 193 h 1054"/>
                  <a:gd name="T6" fmla="*/ 861 w 1054"/>
                  <a:gd name="T7" fmla="*/ 113 h 1054"/>
                  <a:gd name="T8" fmla="*/ 794 w 1054"/>
                  <a:gd name="T9" fmla="*/ 140 h 1054"/>
                  <a:gd name="T10" fmla="*/ 589 w 1054"/>
                  <a:gd name="T11" fmla="*/ 0 h 1054"/>
                  <a:gd name="T12" fmla="*/ 529 w 1054"/>
                  <a:gd name="T13" fmla="*/ 0 h 1054"/>
                  <a:gd name="T14" fmla="*/ 463 w 1054"/>
                  <a:gd name="T15" fmla="*/ 0 h 1054"/>
                  <a:gd name="T16" fmla="*/ 264 w 1054"/>
                  <a:gd name="T17" fmla="*/ 140 h 1054"/>
                  <a:gd name="T18" fmla="*/ 192 w 1054"/>
                  <a:gd name="T19" fmla="*/ 113 h 1054"/>
                  <a:gd name="T20" fmla="*/ 112 w 1054"/>
                  <a:gd name="T21" fmla="*/ 193 h 1054"/>
                  <a:gd name="T22" fmla="*/ 139 w 1054"/>
                  <a:gd name="T23" fmla="*/ 259 h 1054"/>
                  <a:gd name="T24" fmla="*/ 0 w 1054"/>
                  <a:gd name="T25" fmla="*/ 464 h 1054"/>
                  <a:gd name="T26" fmla="*/ 0 w 1054"/>
                  <a:gd name="T27" fmla="*/ 524 h 1054"/>
                  <a:gd name="T28" fmla="*/ 0 w 1054"/>
                  <a:gd name="T29" fmla="*/ 583 h 1054"/>
                  <a:gd name="T30" fmla="*/ 139 w 1054"/>
                  <a:gd name="T31" fmla="*/ 788 h 1054"/>
                  <a:gd name="T32" fmla="*/ 112 w 1054"/>
                  <a:gd name="T33" fmla="*/ 861 h 1054"/>
                  <a:gd name="T34" fmla="*/ 192 w 1054"/>
                  <a:gd name="T35" fmla="*/ 941 h 1054"/>
                  <a:gd name="T36" fmla="*/ 258 w 1054"/>
                  <a:gd name="T37" fmla="*/ 914 h 1054"/>
                  <a:gd name="T38" fmla="*/ 463 w 1054"/>
                  <a:gd name="T39" fmla="*/ 1047 h 1054"/>
                  <a:gd name="T40" fmla="*/ 523 w 1054"/>
                  <a:gd name="T41" fmla="*/ 1053 h 1054"/>
                  <a:gd name="T42" fmla="*/ 582 w 1054"/>
                  <a:gd name="T43" fmla="*/ 1047 h 1054"/>
                  <a:gd name="T44" fmla="*/ 788 w 1054"/>
                  <a:gd name="T45" fmla="*/ 914 h 1054"/>
                  <a:gd name="T46" fmla="*/ 854 w 1054"/>
                  <a:gd name="T47" fmla="*/ 941 h 1054"/>
                  <a:gd name="T48" fmla="*/ 933 w 1054"/>
                  <a:gd name="T49" fmla="*/ 861 h 1054"/>
                  <a:gd name="T50" fmla="*/ 914 w 1054"/>
                  <a:gd name="T51" fmla="*/ 795 h 1054"/>
                  <a:gd name="T52" fmla="*/ 1046 w 1054"/>
                  <a:gd name="T53" fmla="*/ 590 h 1054"/>
                  <a:gd name="T54" fmla="*/ 1053 w 1054"/>
                  <a:gd name="T55" fmla="*/ 530 h 1054"/>
                  <a:gd name="T56" fmla="*/ 1046 w 1054"/>
                  <a:gd name="T57" fmla="*/ 464 h 1054"/>
                  <a:gd name="T58" fmla="*/ 523 w 1054"/>
                  <a:gd name="T59" fmla="*/ 815 h 1054"/>
                  <a:gd name="T60" fmla="*/ 523 w 1054"/>
                  <a:gd name="T61" fmla="*/ 239 h 1054"/>
                  <a:gd name="T62" fmla="*/ 523 w 1054"/>
                  <a:gd name="T63" fmla="*/ 8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4" h="1054">
                    <a:moveTo>
                      <a:pt x="1046" y="464"/>
                    </a:moveTo>
                    <a:lnTo>
                      <a:pt x="1046" y="464"/>
                    </a:lnTo>
                    <a:cubicBezTo>
                      <a:pt x="986" y="444"/>
                      <a:pt x="986" y="444"/>
                      <a:pt x="986" y="444"/>
                    </a:cubicBezTo>
                    <a:cubicBezTo>
                      <a:pt x="973" y="378"/>
                      <a:pt x="953" y="318"/>
                      <a:pt x="914" y="265"/>
                    </a:cubicBezTo>
                    <a:cubicBezTo>
                      <a:pt x="940" y="199"/>
                      <a:pt x="940" y="199"/>
                      <a:pt x="940" y="199"/>
                    </a:cubicBezTo>
                    <a:cubicBezTo>
                      <a:pt x="940" y="199"/>
                      <a:pt x="940" y="199"/>
                      <a:pt x="940" y="193"/>
                    </a:cubicBezTo>
                    <a:cubicBezTo>
                      <a:pt x="900" y="153"/>
                      <a:pt x="900" y="153"/>
                      <a:pt x="900" y="153"/>
                    </a:cubicBezTo>
                    <a:cubicBezTo>
                      <a:pt x="861" y="113"/>
                      <a:pt x="861" y="113"/>
                      <a:pt x="861" y="113"/>
                    </a:cubicBezTo>
                    <a:lnTo>
                      <a:pt x="854" y="113"/>
                    </a:lnTo>
                    <a:cubicBezTo>
                      <a:pt x="794" y="140"/>
                      <a:pt x="794" y="140"/>
                      <a:pt x="794" y="140"/>
                    </a:cubicBezTo>
                    <a:cubicBezTo>
                      <a:pt x="741" y="106"/>
                      <a:pt x="682" y="80"/>
                      <a:pt x="615" y="67"/>
                    </a:cubicBezTo>
                    <a:cubicBezTo>
                      <a:pt x="589" y="0"/>
                      <a:pt x="589" y="0"/>
                      <a:pt x="589" y="0"/>
                    </a:cubicBezTo>
                    <a:lnTo>
                      <a:pt x="582" y="0"/>
                    </a:lnTo>
                    <a:cubicBezTo>
                      <a:pt x="529" y="0"/>
                      <a:pt x="529" y="0"/>
                      <a:pt x="529" y="0"/>
                    </a:cubicBezTo>
                    <a:cubicBezTo>
                      <a:pt x="470" y="0"/>
                      <a:pt x="470" y="0"/>
                      <a:pt x="470" y="0"/>
                    </a:cubicBezTo>
                    <a:lnTo>
                      <a:pt x="463" y="0"/>
                    </a:lnTo>
                    <a:cubicBezTo>
                      <a:pt x="443" y="67"/>
                      <a:pt x="443" y="67"/>
                      <a:pt x="443" y="67"/>
                    </a:cubicBezTo>
                    <a:cubicBezTo>
                      <a:pt x="377" y="73"/>
                      <a:pt x="317" y="100"/>
                      <a:pt x="264" y="140"/>
                    </a:cubicBezTo>
                    <a:cubicBezTo>
                      <a:pt x="198" y="113"/>
                      <a:pt x="198" y="113"/>
                      <a:pt x="198" y="113"/>
                    </a:cubicBezTo>
                    <a:lnTo>
                      <a:pt x="192" y="113"/>
                    </a:lnTo>
                    <a:cubicBezTo>
                      <a:pt x="152" y="153"/>
                      <a:pt x="152" y="153"/>
                      <a:pt x="152" y="153"/>
                    </a:cubicBezTo>
                    <a:cubicBezTo>
                      <a:pt x="112" y="193"/>
                      <a:pt x="112" y="193"/>
                      <a:pt x="112" y="193"/>
                    </a:cubicBezTo>
                    <a:lnTo>
                      <a:pt x="112" y="199"/>
                    </a:lnTo>
                    <a:cubicBezTo>
                      <a:pt x="139" y="259"/>
                      <a:pt x="139" y="259"/>
                      <a:pt x="139" y="259"/>
                    </a:cubicBezTo>
                    <a:cubicBezTo>
                      <a:pt x="99" y="312"/>
                      <a:pt x="79" y="371"/>
                      <a:pt x="66" y="438"/>
                    </a:cubicBezTo>
                    <a:cubicBezTo>
                      <a:pt x="0" y="464"/>
                      <a:pt x="0" y="464"/>
                      <a:pt x="0" y="464"/>
                    </a:cubicBezTo>
                    <a:cubicBezTo>
                      <a:pt x="0" y="464"/>
                      <a:pt x="0" y="464"/>
                      <a:pt x="0" y="471"/>
                    </a:cubicBezTo>
                    <a:cubicBezTo>
                      <a:pt x="0" y="524"/>
                      <a:pt x="0" y="524"/>
                      <a:pt x="0" y="524"/>
                    </a:cubicBezTo>
                    <a:cubicBezTo>
                      <a:pt x="0" y="583"/>
                      <a:pt x="0" y="583"/>
                      <a:pt x="0" y="583"/>
                    </a:cubicBezTo>
                    <a:lnTo>
                      <a:pt x="0" y="583"/>
                    </a:lnTo>
                    <a:cubicBezTo>
                      <a:pt x="66" y="610"/>
                      <a:pt x="66" y="610"/>
                      <a:pt x="66" y="610"/>
                    </a:cubicBezTo>
                    <a:cubicBezTo>
                      <a:pt x="72" y="676"/>
                      <a:pt x="99" y="735"/>
                      <a:pt x="139" y="788"/>
                    </a:cubicBezTo>
                    <a:cubicBezTo>
                      <a:pt x="112" y="855"/>
                      <a:pt x="112" y="855"/>
                      <a:pt x="112" y="855"/>
                    </a:cubicBezTo>
                    <a:cubicBezTo>
                      <a:pt x="106" y="855"/>
                      <a:pt x="112" y="855"/>
                      <a:pt x="112" y="861"/>
                    </a:cubicBezTo>
                    <a:cubicBezTo>
                      <a:pt x="152" y="901"/>
                      <a:pt x="152" y="901"/>
                      <a:pt x="152" y="901"/>
                    </a:cubicBezTo>
                    <a:cubicBezTo>
                      <a:pt x="192" y="941"/>
                      <a:pt x="192" y="941"/>
                      <a:pt x="192" y="941"/>
                    </a:cubicBezTo>
                    <a:cubicBezTo>
                      <a:pt x="192" y="941"/>
                      <a:pt x="192" y="941"/>
                      <a:pt x="198" y="941"/>
                    </a:cubicBezTo>
                    <a:cubicBezTo>
                      <a:pt x="258" y="914"/>
                      <a:pt x="258" y="914"/>
                      <a:pt x="258" y="914"/>
                    </a:cubicBezTo>
                    <a:cubicBezTo>
                      <a:pt x="311" y="947"/>
                      <a:pt x="370" y="974"/>
                      <a:pt x="437" y="987"/>
                    </a:cubicBezTo>
                    <a:cubicBezTo>
                      <a:pt x="463" y="1047"/>
                      <a:pt x="463" y="1047"/>
                      <a:pt x="463" y="1047"/>
                    </a:cubicBezTo>
                    <a:cubicBezTo>
                      <a:pt x="463" y="1053"/>
                      <a:pt x="463" y="1053"/>
                      <a:pt x="470" y="1053"/>
                    </a:cubicBezTo>
                    <a:cubicBezTo>
                      <a:pt x="523" y="1053"/>
                      <a:pt x="523" y="1053"/>
                      <a:pt x="523" y="1053"/>
                    </a:cubicBezTo>
                    <a:cubicBezTo>
                      <a:pt x="582" y="1053"/>
                      <a:pt x="582" y="1053"/>
                      <a:pt x="582" y="1053"/>
                    </a:cubicBezTo>
                    <a:cubicBezTo>
                      <a:pt x="582" y="1053"/>
                      <a:pt x="582" y="1053"/>
                      <a:pt x="582" y="1047"/>
                    </a:cubicBezTo>
                    <a:cubicBezTo>
                      <a:pt x="609" y="987"/>
                      <a:pt x="609" y="987"/>
                      <a:pt x="609" y="987"/>
                    </a:cubicBezTo>
                    <a:cubicBezTo>
                      <a:pt x="675" y="974"/>
                      <a:pt x="735" y="954"/>
                      <a:pt x="788" y="914"/>
                    </a:cubicBezTo>
                    <a:cubicBezTo>
                      <a:pt x="847" y="941"/>
                      <a:pt x="847" y="941"/>
                      <a:pt x="847" y="941"/>
                    </a:cubicBezTo>
                    <a:cubicBezTo>
                      <a:pt x="854" y="941"/>
                      <a:pt x="854" y="941"/>
                      <a:pt x="854" y="941"/>
                    </a:cubicBezTo>
                    <a:cubicBezTo>
                      <a:pt x="894" y="901"/>
                      <a:pt x="894" y="901"/>
                      <a:pt x="894" y="901"/>
                    </a:cubicBezTo>
                    <a:cubicBezTo>
                      <a:pt x="933" y="861"/>
                      <a:pt x="933" y="861"/>
                      <a:pt x="933" y="861"/>
                    </a:cubicBezTo>
                    <a:cubicBezTo>
                      <a:pt x="940" y="861"/>
                      <a:pt x="940" y="855"/>
                      <a:pt x="940" y="855"/>
                    </a:cubicBezTo>
                    <a:cubicBezTo>
                      <a:pt x="914" y="795"/>
                      <a:pt x="914" y="795"/>
                      <a:pt x="914" y="795"/>
                    </a:cubicBezTo>
                    <a:cubicBezTo>
                      <a:pt x="947" y="742"/>
                      <a:pt x="973" y="683"/>
                      <a:pt x="986" y="616"/>
                    </a:cubicBezTo>
                    <a:cubicBezTo>
                      <a:pt x="1046" y="590"/>
                      <a:pt x="1046" y="590"/>
                      <a:pt x="1046" y="590"/>
                    </a:cubicBezTo>
                    <a:cubicBezTo>
                      <a:pt x="1053" y="590"/>
                      <a:pt x="1053" y="590"/>
                      <a:pt x="1053" y="583"/>
                    </a:cubicBezTo>
                    <a:cubicBezTo>
                      <a:pt x="1053" y="530"/>
                      <a:pt x="1053" y="530"/>
                      <a:pt x="1053" y="530"/>
                    </a:cubicBezTo>
                    <a:cubicBezTo>
                      <a:pt x="1053" y="471"/>
                      <a:pt x="1053" y="471"/>
                      <a:pt x="1053" y="471"/>
                    </a:cubicBezTo>
                    <a:cubicBezTo>
                      <a:pt x="1053" y="471"/>
                      <a:pt x="1053" y="471"/>
                      <a:pt x="1046" y="464"/>
                    </a:cubicBezTo>
                    <a:close/>
                    <a:moveTo>
                      <a:pt x="523" y="815"/>
                    </a:moveTo>
                    <a:lnTo>
                      <a:pt x="523" y="815"/>
                    </a:lnTo>
                    <a:cubicBezTo>
                      <a:pt x="370" y="815"/>
                      <a:pt x="238" y="683"/>
                      <a:pt x="238" y="524"/>
                    </a:cubicBezTo>
                    <a:cubicBezTo>
                      <a:pt x="238" y="371"/>
                      <a:pt x="370" y="239"/>
                      <a:pt x="523" y="239"/>
                    </a:cubicBezTo>
                    <a:cubicBezTo>
                      <a:pt x="682" y="239"/>
                      <a:pt x="808" y="371"/>
                      <a:pt x="808" y="524"/>
                    </a:cubicBezTo>
                    <a:cubicBezTo>
                      <a:pt x="808" y="683"/>
                      <a:pt x="682" y="815"/>
                      <a:pt x="523" y="81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12" name="Group 11"/>
            <p:cNvGrpSpPr/>
            <p:nvPr/>
          </p:nvGrpSpPr>
          <p:grpSpPr>
            <a:xfrm>
              <a:off x="14493987" y="7249294"/>
              <a:ext cx="1645325" cy="1644231"/>
              <a:chOff x="19502585" y="4333825"/>
              <a:chExt cx="1755143" cy="1753976"/>
            </a:xfrm>
          </p:grpSpPr>
          <p:sp>
            <p:nvSpPr>
              <p:cNvPr id="126" name="Freeform 44"/>
              <p:cNvSpPr>
                <a:spLocks noChangeArrowheads="1"/>
              </p:cNvSpPr>
              <p:nvPr/>
            </p:nvSpPr>
            <p:spPr bwMode="auto">
              <a:xfrm>
                <a:off x="19502585" y="4333825"/>
                <a:ext cx="1755143" cy="1753976"/>
              </a:xfrm>
              <a:custGeom>
                <a:avLst/>
                <a:gdLst>
                  <a:gd name="T0" fmla="*/ 3675 w 3676"/>
                  <a:gd name="T1" fmla="*/ 1841 h 3677"/>
                  <a:gd name="T2" fmla="*/ 3675 w 3676"/>
                  <a:gd name="T3" fmla="*/ 1841 h 3677"/>
                  <a:gd name="T4" fmla="*/ 1841 w 3676"/>
                  <a:gd name="T5" fmla="*/ 3676 h 3677"/>
                  <a:gd name="T6" fmla="*/ 0 w 3676"/>
                  <a:gd name="T7" fmla="*/ 1841 h 3677"/>
                  <a:gd name="T8" fmla="*/ 1841 w 3676"/>
                  <a:gd name="T9" fmla="*/ 0 h 3677"/>
                  <a:gd name="T10" fmla="*/ 3675 w 3676"/>
                  <a:gd name="T11" fmla="*/ 1841 h 3677"/>
                </a:gdLst>
                <a:ahLst/>
                <a:cxnLst>
                  <a:cxn ang="0">
                    <a:pos x="T0" y="T1"/>
                  </a:cxn>
                  <a:cxn ang="0">
                    <a:pos x="T2" y="T3"/>
                  </a:cxn>
                  <a:cxn ang="0">
                    <a:pos x="T4" y="T5"/>
                  </a:cxn>
                  <a:cxn ang="0">
                    <a:pos x="T6" y="T7"/>
                  </a:cxn>
                  <a:cxn ang="0">
                    <a:pos x="T8" y="T9"/>
                  </a:cxn>
                  <a:cxn ang="0">
                    <a:pos x="T10" y="T11"/>
                  </a:cxn>
                </a:cxnLst>
                <a:rect l="0" t="0" r="r" b="b"/>
                <a:pathLst>
                  <a:path w="3676" h="3677">
                    <a:moveTo>
                      <a:pt x="3675" y="1841"/>
                    </a:moveTo>
                    <a:lnTo>
                      <a:pt x="3675" y="1841"/>
                    </a:lnTo>
                    <a:cubicBezTo>
                      <a:pt x="3675" y="2855"/>
                      <a:pt x="2854" y="3676"/>
                      <a:pt x="1841" y="3676"/>
                    </a:cubicBezTo>
                    <a:cubicBezTo>
                      <a:pt x="821" y="3676"/>
                      <a:pt x="0" y="2855"/>
                      <a:pt x="0" y="1841"/>
                    </a:cubicBezTo>
                    <a:cubicBezTo>
                      <a:pt x="0" y="822"/>
                      <a:pt x="821" y="0"/>
                      <a:pt x="1841" y="0"/>
                    </a:cubicBezTo>
                    <a:cubicBezTo>
                      <a:pt x="2854" y="0"/>
                      <a:pt x="3675" y="822"/>
                      <a:pt x="3675" y="1841"/>
                    </a:cubicBezTo>
                  </a:path>
                </a:pathLst>
              </a:custGeom>
              <a:solidFill>
                <a:schemeClr val="accent5"/>
              </a:solidFill>
              <a:ln>
                <a:noFill/>
              </a:ln>
              <a:effectLst/>
            </p:spPr>
            <p:txBody>
              <a:bodyPr wrap="none" anchor="ctr"/>
              <a:lstStyle/>
              <a:p>
                <a:pPr defTabSz="1828617"/>
                <a:endParaRPr lang="en-US" sz="3600" dirty="0">
                  <a:solidFill>
                    <a:srgbClr val="445469"/>
                  </a:solidFill>
                  <a:latin typeface="Lato Light"/>
                </a:endParaRPr>
              </a:p>
            </p:txBody>
          </p:sp>
          <p:sp>
            <p:nvSpPr>
              <p:cNvPr id="127" name="Freeform 45"/>
              <p:cNvSpPr>
                <a:spLocks noChangeArrowheads="1"/>
              </p:cNvSpPr>
              <p:nvPr/>
            </p:nvSpPr>
            <p:spPr bwMode="auto">
              <a:xfrm>
                <a:off x="19886062" y="4717047"/>
                <a:ext cx="988190" cy="987533"/>
              </a:xfrm>
              <a:custGeom>
                <a:avLst/>
                <a:gdLst>
                  <a:gd name="T0" fmla="*/ 1040 w 2074"/>
                  <a:gd name="T1" fmla="*/ 0 h 2073"/>
                  <a:gd name="T2" fmla="*/ 1040 w 2074"/>
                  <a:gd name="T3" fmla="*/ 2072 h 2073"/>
                  <a:gd name="T4" fmla="*/ 1040 w 2074"/>
                  <a:gd name="T5" fmla="*/ 0 h 2073"/>
                  <a:gd name="T6" fmla="*/ 1643 w 2074"/>
                  <a:gd name="T7" fmla="*/ 967 h 2073"/>
                  <a:gd name="T8" fmla="*/ 1775 w 2074"/>
                  <a:gd name="T9" fmla="*/ 529 h 2073"/>
                  <a:gd name="T10" fmla="*/ 1643 w 2074"/>
                  <a:gd name="T11" fmla="*/ 967 h 2073"/>
                  <a:gd name="T12" fmla="*/ 1497 w 2074"/>
                  <a:gd name="T13" fmla="*/ 967 h 2073"/>
                  <a:gd name="T14" fmla="*/ 1113 w 2074"/>
                  <a:gd name="T15" fmla="*/ 695 h 2073"/>
                  <a:gd name="T16" fmla="*/ 1497 w 2074"/>
                  <a:gd name="T17" fmla="*/ 967 h 2073"/>
                  <a:gd name="T18" fmla="*/ 1113 w 2074"/>
                  <a:gd name="T19" fmla="*/ 549 h 2073"/>
                  <a:gd name="T20" fmla="*/ 1212 w 2074"/>
                  <a:gd name="T21" fmla="*/ 159 h 2073"/>
                  <a:gd name="T22" fmla="*/ 1113 w 2074"/>
                  <a:gd name="T23" fmla="*/ 549 h 2073"/>
                  <a:gd name="T24" fmla="*/ 973 w 2074"/>
                  <a:gd name="T25" fmla="*/ 556 h 2073"/>
                  <a:gd name="T26" fmla="*/ 887 w 2074"/>
                  <a:gd name="T27" fmla="*/ 152 h 2073"/>
                  <a:gd name="T28" fmla="*/ 973 w 2074"/>
                  <a:gd name="T29" fmla="*/ 556 h 2073"/>
                  <a:gd name="T30" fmla="*/ 973 w 2074"/>
                  <a:gd name="T31" fmla="*/ 695 h 2073"/>
                  <a:gd name="T32" fmla="*/ 589 w 2074"/>
                  <a:gd name="T33" fmla="*/ 967 h 2073"/>
                  <a:gd name="T34" fmla="*/ 973 w 2074"/>
                  <a:gd name="T35" fmla="*/ 695 h 2073"/>
                  <a:gd name="T36" fmla="*/ 450 w 2074"/>
                  <a:gd name="T37" fmla="*/ 967 h 2073"/>
                  <a:gd name="T38" fmla="*/ 298 w 2074"/>
                  <a:gd name="T39" fmla="*/ 536 h 2073"/>
                  <a:gd name="T40" fmla="*/ 450 w 2074"/>
                  <a:gd name="T41" fmla="*/ 967 h 2073"/>
                  <a:gd name="T42" fmla="*/ 450 w 2074"/>
                  <a:gd name="T43" fmla="*/ 1106 h 2073"/>
                  <a:gd name="T44" fmla="*/ 291 w 2074"/>
                  <a:gd name="T45" fmla="*/ 1529 h 2073"/>
                  <a:gd name="T46" fmla="*/ 450 w 2074"/>
                  <a:gd name="T47" fmla="*/ 1106 h 2073"/>
                  <a:gd name="T48" fmla="*/ 589 w 2074"/>
                  <a:gd name="T49" fmla="*/ 1106 h 2073"/>
                  <a:gd name="T50" fmla="*/ 973 w 2074"/>
                  <a:gd name="T51" fmla="*/ 1364 h 2073"/>
                  <a:gd name="T52" fmla="*/ 589 w 2074"/>
                  <a:gd name="T53" fmla="*/ 1106 h 2073"/>
                  <a:gd name="T54" fmla="*/ 973 w 2074"/>
                  <a:gd name="T55" fmla="*/ 1503 h 2073"/>
                  <a:gd name="T56" fmla="*/ 887 w 2074"/>
                  <a:gd name="T57" fmla="*/ 1920 h 2073"/>
                  <a:gd name="T58" fmla="*/ 973 w 2074"/>
                  <a:gd name="T59" fmla="*/ 1503 h 2073"/>
                  <a:gd name="T60" fmla="*/ 1113 w 2074"/>
                  <a:gd name="T61" fmla="*/ 1503 h 2073"/>
                  <a:gd name="T62" fmla="*/ 1212 w 2074"/>
                  <a:gd name="T63" fmla="*/ 1913 h 2073"/>
                  <a:gd name="T64" fmla="*/ 1113 w 2074"/>
                  <a:gd name="T65" fmla="*/ 1503 h 2073"/>
                  <a:gd name="T66" fmla="*/ 1113 w 2074"/>
                  <a:gd name="T67" fmla="*/ 1364 h 2073"/>
                  <a:gd name="T68" fmla="*/ 1497 w 2074"/>
                  <a:gd name="T69" fmla="*/ 1106 h 2073"/>
                  <a:gd name="T70" fmla="*/ 1113 w 2074"/>
                  <a:gd name="T71" fmla="*/ 1364 h 2073"/>
                  <a:gd name="T72" fmla="*/ 1643 w 2074"/>
                  <a:gd name="T73" fmla="*/ 1106 h 2073"/>
                  <a:gd name="T74" fmla="*/ 1782 w 2074"/>
                  <a:gd name="T75" fmla="*/ 1536 h 2073"/>
                  <a:gd name="T76" fmla="*/ 1643 w 2074"/>
                  <a:gd name="T77" fmla="*/ 1106 h 2073"/>
                  <a:gd name="T78" fmla="*/ 1682 w 2074"/>
                  <a:gd name="T79" fmla="*/ 417 h 2073"/>
                  <a:gd name="T80" fmla="*/ 1431 w 2074"/>
                  <a:gd name="T81" fmla="*/ 231 h 2073"/>
                  <a:gd name="T82" fmla="*/ 662 w 2074"/>
                  <a:gd name="T83" fmla="*/ 225 h 2073"/>
                  <a:gd name="T84" fmla="*/ 543 w 2074"/>
                  <a:gd name="T85" fmla="*/ 483 h 2073"/>
                  <a:gd name="T86" fmla="*/ 662 w 2074"/>
                  <a:gd name="T87" fmla="*/ 225 h 2073"/>
                  <a:gd name="T88" fmla="*/ 378 w 2074"/>
                  <a:gd name="T89" fmla="*/ 1642 h 2073"/>
                  <a:gd name="T90" fmla="*/ 662 w 2074"/>
                  <a:gd name="T91" fmla="*/ 1854 h 2073"/>
                  <a:gd name="T92" fmla="*/ 1431 w 2074"/>
                  <a:gd name="T93" fmla="*/ 1841 h 2073"/>
                  <a:gd name="T94" fmla="*/ 1550 w 2074"/>
                  <a:gd name="T95" fmla="*/ 1589 h 2073"/>
                  <a:gd name="T96" fmla="*/ 1431 w 2074"/>
                  <a:gd name="T97" fmla="*/ 1841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74" h="2073">
                    <a:moveTo>
                      <a:pt x="1040" y="0"/>
                    </a:moveTo>
                    <a:lnTo>
                      <a:pt x="1040" y="0"/>
                    </a:lnTo>
                    <a:cubicBezTo>
                      <a:pt x="464" y="0"/>
                      <a:pt x="0" y="463"/>
                      <a:pt x="0" y="1039"/>
                    </a:cubicBezTo>
                    <a:cubicBezTo>
                      <a:pt x="0" y="1609"/>
                      <a:pt x="464" y="2072"/>
                      <a:pt x="1040" y="2072"/>
                    </a:cubicBezTo>
                    <a:cubicBezTo>
                      <a:pt x="1609" y="2072"/>
                      <a:pt x="2073" y="1609"/>
                      <a:pt x="2073" y="1039"/>
                    </a:cubicBezTo>
                    <a:cubicBezTo>
                      <a:pt x="2073" y="463"/>
                      <a:pt x="1609" y="0"/>
                      <a:pt x="1040" y="0"/>
                    </a:cubicBezTo>
                    <a:close/>
                    <a:moveTo>
                      <a:pt x="1643" y="967"/>
                    </a:moveTo>
                    <a:lnTo>
                      <a:pt x="1643" y="967"/>
                    </a:lnTo>
                    <a:cubicBezTo>
                      <a:pt x="1636" y="841"/>
                      <a:pt x="1616" y="721"/>
                      <a:pt x="1583" y="602"/>
                    </a:cubicBezTo>
                    <a:cubicBezTo>
                      <a:pt x="1649" y="582"/>
                      <a:pt x="1715" y="556"/>
                      <a:pt x="1775" y="529"/>
                    </a:cubicBezTo>
                    <a:cubicBezTo>
                      <a:pt x="1861" y="655"/>
                      <a:pt x="1921" y="801"/>
                      <a:pt x="1934" y="967"/>
                    </a:cubicBezTo>
                    <a:lnTo>
                      <a:pt x="1643" y="967"/>
                    </a:lnTo>
                    <a:close/>
                    <a:moveTo>
                      <a:pt x="1497" y="967"/>
                    </a:moveTo>
                    <a:lnTo>
                      <a:pt x="1497" y="967"/>
                    </a:lnTo>
                    <a:cubicBezTo>
                      <a:pt x="1113" y="967"/>
                      <a:pt x="1113" y="967"/>
                      <a:pt x="1113" y="967"/>
                    </a:cubicBezTo>
                    <a:cubicBezTo>
                      <a:pt x="1113" y="695"/>
                      <a:pt x="1113" y="695"/>
                      <a:pt x="1113" y="695"/>
                    </a:cubicBezTo>
                    <a:cubicBezTo>
                      <a:pt x="1232" y="688"/>
                      <a:pt x="1344" y="668"/>
                      <a:pt x="1450" y="642"/>
                    </a:cubicBezTo>
                    <a:cubicBezTo>
                      <a:pt x="1477" y="748"/>
                      <a:pt x="1497" y="854"/>
                      <a:pt x="1497" y="967"/>
                    </a:cubicBezTo>
                    <a:close/>
                    <a:moveTo>
                      <a:pt x="1113" y="549"/>
                    </a:moveTo>
                    <a:lnTo>
                      <a:pt x="1113" y="549"/>
                    </a:lnTo>
                    <a:cubicBezTo>
                      <a:pt x="1113" y="145"/>
                      <a:pt x="1113" y="145"/>
                      <a:pt x="1113" y="145"/>
                    </a:cubicBezTo>
                    <a:cubicBezTo>
                      <a:pt x="1146" y="145"/>
                      <a:pt x="1179" y="152"/>
                      <a:pt x="1212" y="159"/>
                    </a:cubicBezTo>
                    <a:cubicBezTo>
                      <a:pt x="1291" y="258"/>
                      <a:pt x="1358" y="377"/>
                      <a:pt x="1411" y="510"/>
                    </a:cubicBezTo>
                    <a:cubicBezTo>
                      <a:pt x="1311" y="529"/>
                      <a:pt x="1219" y="549"/>
                      <a:pt x="1113" y="549"/>
                    </a:cubicBezTo>
                    <a:close/>
                    <a:moveTo>
                      <a:pt x="973" y="556"/>
                    </a:moveTo>
                    <a:lnTo>
                      <a:pt x="973" y="556"/>
                    </a:lnTo>
                    <a:cubicBezTo>
                      <a:pt x="874" y="549"/>
                      <a:pt x="775" y="536"/>
                      <a:pt x="682" y="516"/>
                    </a:cubicBezTo>
                    <a:cubicBezTo>
                      <a:pt x="728" y="377"/>
                      <a:pt x="801" y="258"/>
                      <a:pt x="887" y="152"/>
                    </a:cubicBezTo>
                    <a:cubicBezTo>
                      <a:pt x="914" y="152"/>
                      <a:pt x="940" y="145"/>
                      <a:pt x="973" y="145"/>
                    </a:cubicBezTo>
                    <a:lnTo>
                      <a:pt x="973" y="556"/>
                    </a:lnTo>
                    <a:close/>
                    <a:moveTo>
                      <a:pt x="973" y="695"/>
                    </a:moveTo>
                    <a:lnTo>
                      <a:pt x="973" y="695"/>
                    </a:lnTo>
                    <a:cubicBezTo>
                      <a:pt x="973" y="967"/>
                      <a:pt x="973" y="967"/>
                      <a:pt x="973" y="967"/>
                    </a:cubicBezTo>
                    <a:cubicBezTo>
                      <a:pt x="589" y="967"/>
                      <a:pt x="589" y="967"/>
                      <a:pt x="589" y="967"/>
                    </a:cubicBezTo>
                    <a:cubicBezTo>
                      <a:pt x="596" y="854"/>
                      <a:pt x="609" y="748"/>
                      <a:pt x="636" y="649"/>
                    </a:cubicBezTo>
                    <a:cubicBezTo>
                      <a:pt x="742" y="675"/>
                      <a:pt x="854" y="688"/>
                      <a:pt x="973" y="695"/>
                    </a:cubicBezTo>
                    <a:close/>
                    <a:moveTo>
                      <a:pt x="450" y="967"/>
                    </a:moveTo>
                    <a:lnTo>
                      <a:pt x="450" y="967"/>
                    </a:lnTo>
                    <a:cubicBezTo>
                      <a:pt x="146" y="967"/>
                      <a:pt x="146" y="967"/>
                      <a:pt x="146" y="967"/>
                    </a:cubicBezTo>
                    <a:cubicBezTo>
                      <a:pt x="159" y="808"/>
                      <a:pt x="212" y="662"/>
                      <a:pt x="298" y="536"/>
                    </a:cubicBezTo>
                    <a:cubicBezTo>
                      <a:pt x="364" y="562"/>
                      <a:pt x="430" y="596"/>
                      <a:pt x="503" y="615"/>
                    </a:cubicBezTo>
                    <a:cubicBezTo>
                      <a:pt x="470" y="728"/>
                      <a:pt x="457" y="841"/>
                      <a:pt x="450" y="967"/>
                    </a:cubicBezTo>
                    <a:close/>
                    <a:moveTo>
                      <a:pt x="450" y="1106"/>
                    </a:moveTo>
                    <a:lnTo>
                      <a:pt x="450" y="1106"/>
                    </a:lnTo>
                    <a:cubicBezTo>
                      <a:pt x="457" y="1225"/>
                      <a:pt x="470" y="1337"/>
                      <a:pt x="497" y="1443"/>
                    </a:cubicBezTo>
                    <a:cubicBezTo>
                      <a:pt x="424" y="1470"/>
                      <a:pt x="358" y="1496"/>
                      <a:pt x="291" y="1529"/>
                    </a:cubicBezTo>
                    <a:cubicBezTo>
                      <a:pt x="205" y="1404"/>
                      <a:pt x="159" y="1258"/>
                      <a:pt x="146" y="1106"/>
                    </a:cubicBezTo>
                    <a:lnTo>
                      <a:pt x="450" y="1106"/>
                    </a:lnTo>
                    <a:close/>
                    <a:moveTo>
                      <a:pt x="589" y="1106"/>
                    </a:moveTo>
                    <a:lnTo>
                      <a:pt x="589" y="1106"/>
                    </a:lnTo>
                    <a:cubicBezTo>
                      <a:pt x="973" y="1106"/>
                      <a:pt x="973" y="1106"/>
                      <a:pt x="973" y="1106"/>
                    </a:cubicBezTo>
                    <a:cubicBezTo>
                      <a:pt x="973" y="1364"/>
                      <a:pt x="973" y="1364"/>
                      <a:pt x="973" y="1364"/>
                    </a:cubicBezTo>
                    <a:cubicBezTo>
                      <a:pt x="854" y="1364"/>
                      <a:pt x="742" y="1377"/>
                      <a:pt x="636" y="1404"/>
                    </a:cubicBezTo>
                    <a:cubicBezTo>
                      <a:pt x="609" y="1311"/>
                      <a:pt x="596" y="1212"/>
                      <a:pt x="589" y="1106"/>
                    </a:cubicBezTo>
                    <a:close/>
                    <a:moveTo>
                      <a:pt x="973" y="1503"/>
                    </a:moveTo>
                    <a:lnTo>
                      <a:pt x="973" y="1503"/>
                    </a:lnTo>
                    <a:cubicBezTo>
                      <a:pt x="973" y="1933"/>
                      <a:pt x="973" y="1933"/>
                      <a:pt x="973" y="1933"/>
                    </a:cubicBezTo>
                    <a:cubicBezTo>
                      <a:pt x="940" y="1927"/>
                      <a:pt x="914" y="1927"/>
                      <a:pt x="887" y="1920"/>
                    </a:cubicBezTo>
                    <a:cubicBezTo>
                      <a:pt x="795" y="1814"/>
                      <a:pt x="722" y="1682"/>
                      <a:pt x="675" y="1543"/>
                    </a:cubicBezTo>
                    <a:cubicBezTo>
                      <a:pt x="768" y="1516"/>
                      <a:pt x="867" y="1503"/>
                      <a:pt x="973" y="1503"/>
                    </a:cubicBezTo>
                    <a:close/>
                    <a:moveTo>
                      <a:pt x="1113" y="1503"/>
                    </a:moveTo>
                    <a:lnTo>
                      <a:pt x="1113" y="1503"/>
                    </a:lnTo>
                    <a:cubicBezTo>
                      <a:pt x="1219" y="1510"/>
                      <a:pt x="1318" y="1523"/>
                      <a:pt x="1417" y="1549"/>
                    </a:cubicBezTo>
                    <a:cubicBezTo>
                      <a:pt x="1364" y="1688"/>
                      <a:pt x="1298" y="1814"/>
                      <a:pt x="1212" y="1913"/>
                    </a:cubicBezTo>
                    <a:cubicBezTo>
                      <a:pt x="1179" y="1920"/>
                      <a:pt x="1146" y="1927"/>
                      <a:pt x="1113" y="1933"/>
                    </a:cubicBezTo>
                    <a:lnTo>
                      <a:pt x="1113" y="1503"/>
                    </a:lnTo>
                    <a:close/>
                    <a:moveTo>
                      <a:pt x="1113" y="1364"/>
                    </a:moveTo>
                    <a:lnTo>
                      <a:pt x="1113" y="1364"/>
                    </a:lnTo>
                    <a:cubicBezTo>
                      <a:pt x="1113" y="1106"/>
                      <a:pt x="1113" y="1106"/>
                      <a:pt x="1113" y="1106"/>
                    </a:cubicBezTo>
                    <a:cubicBezTo>
                      <a:pt x="1497" y="1106"/>
                      <a:pt x="1497" y="1106"/>
                      <a:pt x="1497" y="1106"/>
                    </a:cubicBezTo>
                    <a:cubicBezTo>
                      <a:pt x="1497" y="1212"/>
                      <a:pt x="1477" y="1318"/>
                      <a:pt x="1457" y="1410"/>
                    </a:cubicBezTo>
                    <a:cubicBezTo>
                      <a:pt x="1344" y="1384"/>
                      <a:pt x="1232" y="1371"/>
                      <a:pt x="1113" y="1364"/>
                    </a:cubicBezTo>
                    <a:close/>
                    <a:moveTo>
                      <a:pt x="1643" y="1106"/>
                    </a:moveTo>
                    <a:lnTo>
                      <a:pt x="1643" y="1106"/>
                    </a:lnTo>
                    <a:cubicBezTo>
                      <a:pt x="1934" y="1106"/>
                      <a:pt x="1934" y="1106"/>
                      <a:pt x="1934" y="1106"/>
                    </a:cubicBezTo>
                    <a:cubicBezTo>
                      <a:pt x="1921" y="1265"/>
                      <a:pt x="1868" y="1410"/>
                      <a:pt x="1782" y="1536"/>
                    </a:cubicBezTo>
                    <a:cubicBezTo>
                      <a:pt x="1722" y="1503"/>
                      <a:pt x="1656" y="1476"/>
                      <a:pt x="1590" y="1457"/>
                    </a:cubicBezTo>
                    <a:cubicBezTo>
                      <a:pt x="1616" y="1344"/>
                      <a:pt x="1636" y="1225"/>
                      <a:pt x="1643" y="1106"/>
                    </a:cubicBezTo>
                    <a:close/>
                    <a:moveTo>
                      <a:pt x="1682" y="417"/>
                    </a:moveTo>
                    <a:lnTo>
                      <a:pt x="1682" y="417"/>
                    </a:lnTo>
                    <a:cubicBezTo>
                      <a:pt x="1636" y="437"/>
                      <a:pt x="1590" y="457"/>
                      <a:pt x="1543" y="470"/>
                    </a:cubicBezTo>
                    <a:cubicBezTo>
                      <a:pt x="1510" y="384"/>
                      <a:pt x="1477" y="304"/>
                      <a:pt x="1431" y="231"/>
                    </a:cubicBezTo>
                    <a:cubicBezTo>
                      <a:pt x="1530" y="278"/>
                      <a:pt x="1609" y="337"/>
                      <a:pt x="1682" y="417"/>
                    </a:cubicBezTo>
                    <a:close/>
                    <a:moveTo>
                      <a:pt x="662" y="225"/>
                    </a:moveTo>
                    <a:lnTo>
                      <a:pt x="662" y="225"/>
                    </a:lnTo>
                    <a:cubicBezTo>
                      <a:pt x="616" y="304"/>
                      <a:pt x="576" y="390"/>
                      <a:pt x="543" y="483"/>
                    </a:cubicBezTo>
                    <a:cubicBezTo>
                      <a:pt x="490" y="463"/>
                      <a:pt x="437" y="443"/>
                      <a:pt x="391" y="423"/>
                    </a:cubicBezTo>
                    <a:cubicBezTo>
                      <a:pt x="464" y="337"/>
                      <a:pt x="563" y="271"/>
                      <a:pt x="662" y="225"/>
                    </a:cubicBezTo>
                    <a:close/>
                    <a:moveTo>
                      <a:pt x="378" y="1642"/>
                    </a:moveTo>
                    <a:lnTo>
                      <a:pt x="378" y="1642"/>
                    </a:lnTo>
                    <a:cubicBezTo>
                      <a:pt x="430" y="1616"/>
                      <a:pt x="483" y="1596"/>
                      <a:pt x="536" y="1576"/>
                    </a:cubicBezTo>
                    <a:cubicBezTo>
                      <a:pt x="570" y="1675"/>
                      <a:pt x="616" y="1768"/>
                      <a:pt x="662" y="1854"/>
                    </a:cubicBezTo>
                    <a:cubicBezTo>
                      <a:pt x="556" y="1801"/>
                      <a:pt x="457" y="1728"/>
                      <a:pt x="378" y="1642"/>
                    </a:cubicBezTo>
                    <a:close/>
                    <a:moveTo>
                      <a:pt x="1431" y="1841"/>
                    </a:moveTo>
                    <a:lnTo>
                      <a:pt x="1431" y="1841"/>
                    </a:lnTo>
                    <a:cubicBezTo>
                      <a:pt x="1477" y="1761"/>
                      <a:pt x="1517" y="1682"/>
                      <a:pt x="1550" y="1589"/>
                    </a:cubicBezTo>
                    <a:cubicBezTo>
                      <a:pt x="1603" y="1609"/>
                      <a:pt x="1649" y="1629"/>
                      <a:pt x="1695" y="1649"/>
                    </a:cubicBezTo>
                    <a:cubicBezTo>
                      <a:pt x="1623" y="1728"/>
                      <a:pt x="1530" y="1794"/>
                      <a:pt x="1431" y="184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16" name="Group 15"/>
            <p:cNvGrpSpPr/>
            <p:nvPr/>
          </p:nvGrpSpPr>
          <p:grpSpPr>
            <a:xfrm>
              <a:off x="19352642" y="7299628"/>
              <a:ext cx="770320" cy="771782"/>
              <a:chOff x="19352642" y="7299628"/>
              <a:chExt cx="770320" cy="771782"/>
            </a:xfrm>
          </p:grpSpPr>
          <p:sp>
            <p:nvSpPr>
              <p:cNvPr id="131" name="Freeform 19"/>
              <p:cNvSpPr>
                <a:spLocks noChangeArrowheads="1"/>
              </p:cNvSpPr>
              <p:nvPr/>
            </p:nvSpPr>
            <p:spPr bwMode="auto">
              <a:xfrm>
                <a:off x="19352642" y="7299628"/>
                <a:ext cx="770320" cy="771782"/>
              </a:xfrm>
              <a:custGeom>
                <a:avLst/>
                <a:gdLst>
                  <a:gd name="T0" fmla="*/ 1722 w 1723"/>
                  <a:gd name="T1" fmla="*/ 867 h 1729"/>
                  <a:gd name="T2" fmla="*/ 1722 w 1723"/>
                  <a:gd name="T3" fmla="*/ 867 h 1729"/>
                  <a:gd name="T4" fmla="*/ 861 w 1723"/>
                  <a:gd name="T5" fmla="*/ 1728 h 1729"/>
                  <a:gd name="T6" fmla="*/ 0 w 1723"/>
                  <a:gd name="T7" fmla="*/ 867 h 1729"/>
                  <a:gd name="T8" fmla="*/ 861 w 1723"/>
                  <a:gd name="T9" fmla="*/ 0 h 1729"/>
                  <a:gd name="T10" fmla="*/ 1722 w 1723"/>
                  <a:gd name="T11" fmla="*/ 867 h 1729"/>
                </a:gdLst>
                <a:ahLst/>
                <a:cxnLst>
                  <a:cxn ang="0">
                    <a:pos x="T0" y="T1"/>
                  </a:cxn>
                  <a:cxn ang="0">
                    <a:pos x="T2" y="T3"/>
                  </a:cxn>
                  <a:cxn ang="0">
                    <a:pos x="T4" y="T5"/>
                  </a:cxn>
                  <a:cxn ang="0">
                    <a:pos x="T6" y="T7"/>
                  </a:cxn>
                  <a:cxn ang="0">
                    <a:pos x="T8" y="T9"/>
                  </a:cxn>
                  <a:cxn ang="0">
                    <a:pos x="T10" y="T11"/>
                  </a:cxn>
                </a:cxnLst>
                <a:rect l="0" t="0" r="r" b="b"/>
                <a:pathLst>
                  <a:path w="1723" h="1729">
                    <a:moveTo>
                      <a:pt x="1722" y="867"/>
                    </a:moveTo>
                    <a:lnTo>
                      <a:pt x="1722" y="867"/>
                    </a:lnTo>
                    <a:cubicBezTo>
                      <a:pt x="1722" y="1344"/>
                      <a:pt x="1338" y="1728"/>
                      <a:pt x="861" y="1728"/>
                    </a:cubicBezTo>
                    <a:cubicBezTo>
                      <a:pt x="384" y="1728"/>
                      <a:pt x="0" y="1344"/>
                      <a:pt x="0" y="867"/>
                    </a:cubicBezTo>
                    <a:cubicBezTo>
                      <a:pt x="0" y="391"/>
                      <a:pt x="384" y="0"/>
                      <a:pt x="861" y="0"/>
                    </a:cubicBezTo>
                    <a:cubicBezTo>
                      <a:pt x="1338" y="0"/>
                      <a:pt x="1722" y="391"/>
                      <a:pt x="1722" y="867"/>
                    </a:cubicBezTo>
                  </a:path>
                </a:pathLst>
              </a:custGeom>
              <a:solidFill>
                <a:schemeClr val="accent4"/>
              </a:solidFill>
              <a:ln>
                <a:noFill/>
              </a:ln>
              <a:effectLst/>
            </p:spPr>
            <p:txBody>
              <a:bodyPr wrap="none" anchor="ctr"/>
              <a:lstStyle/>
              <a:p>
                <a:pPr defTabSz="1828617"/>
                <a:endParaRPr lang="en-US" sz="3600" dirty="0">
                  <a:solidFill>
                    <a:srgbClr val="445469"/>
                  </a:solidFill>
                  <a:latin typeface="Lato Light"/>
                </a:endParaRPr>
              </a:p>
            </p:txBody>
          </p:sp>
          <p:sp>
            <p:nvSpPr>
              <p:cNvPr id="128" name="Freeform 152"/>
              <p:cNvSpPr>
                <a:spLocks noChangeArrowheads="1"/>
              </p:cNvSpPr>
              <p:nvPr/>
            </p:nvSpPr>
            <p:spPr bwMode="auto">
              <a:xfrm>
                <a:off x="19520871" y="7547768"/>
                <a:ext cx="426498" cy="214099"/>
              </a:xfrm>
              <a:custGeom>
                <a:avLst/>
                <a:gdLst>
                  <a:gd name="T0" fmla="*/ 29 w 954"/>
                  <a:gd name="T1" fmla="*/ 474 h 481"/>
                  <a:gd name="T2" fmla="*/ 29 w 954"/>
                  <a:gd name="T3" fmla="*/ 474 h 481"/>
                  <a:gd name="T4" fmla="*/ 70 w 954"/>
                  <a:gd name="T5" fmla="*/ 474 h 481"/>
                  <a:gd name="T6" fmla="*/ 304 w 954"/>
                  <a:gd name="T7" fmla="*/ 404 h 481"/>
                  <a:gd name="T8" fmla="*/ 339 w 954"/>
                  <a:gd name="T9" fmla="*/ 381 h 481"/>
                  <a:gd name="T10" fmla="*/ 339 w 954"/>
                  <a:gd name="T11" fmla="*/ 334 h 481"/>
                  <a:gd name="T12" fmla="*/ 339 w 954"/>
                  <a:gd name="T13" fmla="*/ 328 h 481"/>
                  <a:gd name="T14" fmla="*/ 287 w 954"/>
                  <a:gd name="T15" fmla="*/ 252 h 481"/>
                  <a:gd name="T16" fmla="*/ 638 w 954"/>
                  <a:gd name="T17" fmla="*/ 211 h 481"/>
                  <a:gd name="T18" fmla="*/ 608 w 954"/>
                  <a:gd name="T19" fmla="*/ 299 h 481"/>
                  <a:gd name="T20" fmla="*/ 602 w 954"/>
                  <a:gd name="T21" fmla="*/ 304 h 481"/>
                  <a:gd name="T22" fmla="*/ 620 w 954"/>
                  <a:gd name="T23" fmla="*/ 345 h 481"/>
                  <a:gd name="T24" fmla="*/ 655 w 954"/>
                  <a:gd name="T25" fmla="*/ 363 h 481"/>
                  <a:gd name="T26" fmla="*/ 901 w 954"/>
                  <a:gd name="T27" fmla="*/ 375 h 481"/>
                  <a:gd name="T28" fmla="*/ 936 w 954"/>
                  <a:gd name="T29" fmla="*/ 363 h 481"/>
                  <a:gd name="T30" fmla="*/ 953 w 954"/>
                  <a:gd name="T31" fmla="*/ 328 h 481"/>
                  <a:gd name="T32" fmla="*/ 953 w 954"/>
                  <a:gd name="T33" fmla="*/ 322 h 481"/>
                  <a:gd name="T34" fmla="*/ 913 w 954"/>
                  <a:gd name="T35" fmla="*/ 111 h 481"/>
                  <a:gd name="T36" fmla="*/ 907 w 954"/>
                  <a:gd name="T37" fmla="*/ 106 h 481"/>
                  <a:gd name="T38" fmla="*/ 895 w 954"/>
                  <a:gd name="T39" fmla="*/ 100 h 481"/>
                  <a:gd name="T40" fmla="*/ 6 w 954"/>
                  <a:gd name="T41" fmla="*/ 205 h 481"/>
                  <a:gd name="T42" fmla="*/ 0 w 954"/>
                  <a:gd name="T43" fmla="*/ 205 h 481"/>
                  <a:gd name="T44" fmla="*/ 0 w 954"/>
                  <a:gd name="T45" fmla="*/ 217 h 481"/>
                  <a:gd name="T46" fmla="*/ 6 w 954"/>
                  <a:gd name="T47" fmla="*/ 433 h 481"/>
                  <a:gd name="T48" fmla="*/ 6 w 954"/>
                  <a:gd name="T49" fmla="*/ 439 h 481"/>
                  <a:gd name="T50" fmla="*/ 29 w 954"/>
                  <a:gd name="T51" fmla="*/ 474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4" h="481">
                    <a:moveTo>
                      <a:pt x="29" y="474"/>
                    </a:moveTo>
                    <a:lnTo>
                      <a:pt x="29" y="474"/>
                    </a:lnTo>
                    <a:cubicBezTo>
                      <a:pt x="41" y="480"/>
                      <a:pt x="53" y="480"/>
                      <a:pt x="70" y="474"/>
                    </a:cubicBezTo>
                    <a:cubicBezTo>
                      <a:pt x="158" y="474"/>
                      <a:pt x="234" y="451"/>
                      <a:pt x="304" y="404"/>
                    </a:cubicBezTo>
                    <a:cubicBezTo>
                      <a:pt x="322" y="398"/>
                      <a:pt x="333" y="392"/>
                      <a:pt x="339" y="381"/>
                    </a:cubicBezTo>
                    <a:cubicBezTo>
                      <a:pt x="345" y="369"/>
                      <a:pt x="345" y="351"/>
                      <a:pt x="339" y="334"/>
                    </a:cubicBezTo>
                    <a:cubicBezTo>
                      <a:pt x="339" y="334"/>
                      <a:pt x="339" y="334"/>
                      <a:pt x="339" y="328"/>
                    </a:cubicBezTo>
                    <a:cubicBezTo>
                      <a:pt x="287" y="252"/>
                      <a:pt x="287" y="252"/>
                      <a:pt x="287" y="252"/>
                    </a:cubicBezTo>
                    <a:cubicBezTo>
                      <a:pt x="404" y="217"/>
                      <a:pt x="515" y="205"/>
                      <a:pt x="638" y="211"/>
                    </a:cubicBezTo>
                    <a:cubicBezTo>
                      <a:pt x="608" y="299"/>
                      <a:pt x="608" y="299"/>
                      <a:pt x="608" y="299"/>
                    </a:cubicBezTo>
                    <a:cubicBezTo>
                      <a:pt x="608" y="304"/>
                      <a:pt x="602" y="304"/>
                      <a:pt x="602" y="304"/>
                    </a:cubicBezTo>
                    <a:cubicBezTo>
                      <a:pt x="602" y="322"/>
                      <a:pt x="608" y="340"/>
                      <a:pt x="620" y="345"/>
                    </a:cubicBezTo>
                    <a:cubicBezTo>
                      <a:pt x="626" y="357"/>
                      <a:pt x="638" y="363"/>
                      <a:pt x="655" y="363"/>
                    </a:cubicBezTo>
                    <a:cubicBezTo>
                      <a:pt x="731" y="392"/>
                      <a:pt x="819" y="398"/>
                      <a:pt x="901" y="375"/>
                    </a:cubicBezTo>
                    <a:cubicBezTo>
                      <a:pt x="918" y="381"/>
                      <a:pt x="930" y="375"/>
                      <a:pt x="936" y="363"/>
                    </a:cubicBezTo>
                    <a:cubicBezTo>
                      <a:pt x="948" y="357"/>
                      <a:pt x="953" y="345"/>
                      <a:pt x="953" y="328"/>
                    </a:cubicBezTo>
                    <a:lnTo>
                      <a:pt x="953" y="322"/>
                    </a:lnTo>
                    <a:cubicBezTo>
                      <a:pt x="913" y="111"/>
                      <a:pt x="913" y="111"/>
                      <a:pt x="913" y="111"/>
                    </a:cubicBezTo>
                    <a:cubicBezTo>
                      <a:pt x="907" y="111"/>
                      <a:pt x="907" y="106"/>
                      <a:pt x="907" y="106"/>
                    </a:cubicBezTo>
                    <a:cubicBezTo>
                      <a:pt x="907" y="100"/>
                      <a:pt x="901" y="100"/>
                      <a:pt x="895" y="100"/>
                    </a:cubicBezTo>
                    <a:cubicBezTo>
                      <a:pt x="585" y="0"/>
                      <a:pt x="287" y="41"/>
                      <a:pt x="6" y="205"/>
                    </a:cubicBezTo>
                    <a:cubicBezTo>
                      <a:pt x="6" y="205"/>
                      <a:pt x="6" y="205"/>
                      <a:pt x="0" y="205"/>
                    </a:cubicBezTo>
                    <a:cubicBezTo>
                      <a:pt x="0" y="211"/>
                      <a:pt x="0" y="217"/>
                      <a:pt x="0" y="217"/>
                    </a:cubicBezTo>
                    <a:cubicBezTo>
                      <a:pt x="6" y="433"/>
                      <a:pt x="6" y="433"/>
                      <a:pt x="6" y="433"/>
                    </a:cubicBezTo>
                    <a:cubicBezTo>
                      <a:pt x="6" y="433"/>
                      <a:pt x="6" y="433"/>
                      <a:pt x="6" y="439"/>
                    </a:cubicBezTo>
                    <a:cubicBezTo>
                      <a:pt x="11" y="457"/>
                      <a:pt x="17" y="468"/>
                      <a:pt x="29" y="474"/>
                    </a:cubicBezTo>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grpSp>
        <p:grpSp>
          <p:nvGrpSpPr>
            <p:cNvPr id="17" name="Group 16"/>
            <p:cNvGrpSpPr/>
            <p:nvPr/>
          </p:nvGrpSpPr>
          <p:grpSpPr>
            <a:xfrm>
              <a:off x="18567508" y="8327743"/>
              <a:ext cx="1289792" cy="1286961"/>
              <a:chOff x="18567508" y="8327743"/>
              <a:chExt cx="1289792" cy="1286961"/>
            </a:xfrm>
          </p:grpSpPr>
          <p:sp>
            <p:nvSpPr>
              <p:cNvPr id="130" name="Freeform 8"/>
              <p:cNvSpPr>
                <a:spLocks noChangeArrowheads="1"/>
              </p:cNvSpPr>
              <p:nvPr/>
            </p:nvSpPr>
            <p:spPr bwMode="auto">
              <a:xfrm>
                <a:off x="18567508" y="8327743"/>
                <a:ext cx="1289792" cy="1286961"/>
              </a:xfrm>
              <a:custGeom>
                <a:avLst/>
                <a:gdLst>
                  <a:gd name="T0" fmla="*/ 2881 w 2882"/>
                  <a:gd name="T1" fmla="*/ 1437 h 2881"/>
                  <a:gd name="T2" fmla="*/ 2881 w 2882"/>
                  <a:gd name="T3" fmla="*/ 1437 h 2881"/>
                  <a:gd name="T4" fmla="*/ 1444 w 2882"/>
                  <a:gd name="T5" fmla="*/ 2880 h 2881"/>
                  <a:gd name="T6" fmla="*/ 0 w 2882"/>
                  <a:gd name="T7" fmla="*/ 1437 h 2881"/>
                  <a:gd name="T8" fmla="*/ 1444 w 2882"/>
                  <a:gd name="T9" fmla="*/ 0 h 2881"/>
                  <a:gd name="T10" fmla="*/ 2881 w 2882"/>
                  <a:gd name="T11" fmla="*/ 1437 h 2881"/>
                </a:gdLst>
                <a:ahLst/>
                <a:cxnLst>
                  <a:cxn ang="0">
                    <a:pos x="T0" y="T1"/>
                  </a:cxn>
                  <a:cxn ang="0">
                    <a:pos x="T2" y="T3"/>
                  </a:cxn>
                  <a:cxn ang="0">
                    <a:pos x="T4" y="T5"/>
                  </a:cxn>
                  <a:cxn ang="0">
                    <a:pos x="T6" y="T7"/>
                  </a:cxn>
                  <a:cxn ang="0">
                    <a:pos x="T8" y="T9"/>
                  </a:cxn>
                  <a:cxn ang="0">
                    <a:pos x="T10" y="T11"/>
                  </a:cxn>
                </a:cxnLst>
                <a:rect l="0" t="0" r="r" b="b"/>
                <a:pathLst>
                  <a:path w="2882" h="2881">
                    <a:moveTo>
                      <a:pt x="2881" y="1437"/>
                    </a:moveTo>
                    <a:lnTo>
                      <a:pt x="2881" y="1437"/>
                    </a:lnTo>
                    <a:cubicBezTo>
                      <a:pt x="2881" y="2231"/>
                      <a:pt x="2239" y="2880"/>
                      <a:pt x="1444" y="2880"/>
                    </a:cubicBezTo>
                    <a:cubicBezTo>
                      <a:pt x="649" y="2880"/>
                      <a:pt x="0" y="2231"/>
                      <a:pt x="0" y="1437"/>
                    </a:cubicBezTo>
                    <a:cubicBezTo>
                      <a:pt x="0" y="642"/>
                      <a:pt x="649" y="0"/>
                      <a:pt x="1444" y="0"/>
                    </a:cubicBezTo>
                    <a:cubicBezTo>
                      <a:pt x="2239" y="0"/>
                      <a:pt x="2881" y="642"/>
                      <a:pt x="2881" y="1437"/>
                    </a:cubicBezTo>
                  </a:path>
                </a:pathLst>
              </a:custGeom>
              <a:solidFill>
                <a:schemeClr val="accent2"/>
              </a:solidFill>
              <a:ln>
                <a:noFill/>
              </a:ln>
              <a:effectLst/>
            </p:spPr>
            <p:txBody>
              <a:bodyPr wrap="none" anchor="ctr"/>
              <a:lstStyle/>
              <a:p>
                <a:pPr defTabSz="1828617"/>
                <a:endParaRPr lang="en-US" sz="3600" dirty="0">
                  <a:solidFill>
                    <a:srgbClr val="445469"/>
                  </a:solidFill>
                  <a:latin typeface="Lato Light"/>
                </a:endParaRPr>
              </a:p>
            </p:txBody>
          </p:sp>
          <p:sp>
            <p:nvSpPr>
              <p:cNvPr id="129" name="Freeform 250"/>
              <p:cNvSpPr>
                <a:spLocks noChangeArrowheads="1"/>
              </p:cNvSpPr>
              <p:nvPr/>
            </p:nvSpPr>
            <p:spPr bwMode="auto">
              <a:xfrm>
                <a:off x="18903937" y="8646372"/>
                <a:ext cx="616934" cy="578859"/>
              </a:xfrm>
              <a:custGeom>
                <a:avLst/>
                <a:gdLst>
                  <a:gd name="T0" fmla="*/ 1130 w 1376"/>
                  <a:gd name="T1" fmla="*/ 848 h 1293"/>
                  <a:gd name="T2" fmla="*/ 1130 w 1376"/>
                  <a:gd name="T3" fmla="*/ 848 h 1293"/>
                  <a:gd name="T4" fmla="*/ 1194 w 1376"/>
                  <a:gd name="T5" fmla="*/ 555 h 1293"/>
                  <a:gd name="T6" fmla="*/ 907 w 1376"/>
                  <a:gd name="T7" fmla="*/ 0 h 1293"/>
                  <a:gd name="T8" fmla="*/ 907 w 1376"/>
                  <a:gd name="T9" fmla="*/ 47 h 1293"/>
                  <a:gd name="T10" fmla="*/ 702 w 1376"/>
                  <a:gd name="T11" fmla="*/ 532 h 1293"/>
                  <a:gd name="T12" fmla="*/ 428 w 1376"/>
                  <a:gd name="T13" fmla="*/ 404 h 1293"/>
                  <a:gd name="T14" fmla="*/ 123 w 1376"/>
                  <a:gd name="T15" fmla="*/ 590 h 1293"/>
                  <a:gd name="T16" fmla="*/ 0 w 1376"/>
                  <a:gd name="T17" fmla="*/ 590 h 1293"/>
                  <a:gd name="T18" fmla="*/ 88 w 1376"/>
                  <a:gd name="T19" fmla="*/ 701 h 1293"/>
                  <a:gd name="T20" fmla="*/ 82 w 1376"/>
                  <a:gd name="T21" fmla="*/ 713 h 1293"/>
                  <a:gd name="T22" fmla="*/ 0 w 1376"/>
                  <a:gd name="T23" fmla="*/ 801 h 1293"/>
                  <a:gd name="T24" fmla="*/ 88 w 1376"/>
                  <a:gd name="T25" fmla="*/ 801 h 1293"/>
                  <a:gd name="T26" fmla="*/ 147 w 1376"/>
                  <a:gd name="T27" fmla="*/ 953 h 1293"/>
                  <a:gd name="T28" fmla="*/ 738 w 1376"/>
                  <a:gd name="T29" fmla="*/ 1292 h 1293"/>
                  <a:gd name="T30" fmla="*/ 1375 w 1376"/>
                  <a:gd name="T31" fmla="*/ 848 h 1293"/>
                  <a:gd name="T32" fmla="*/ 1130 w 1376"/>
                  <a:gd name="T33" fmla="*/ 848 h 1293"/>
                  <a:gd name="T34" fmla="*/ 334 w 1376"/>
                  <a:gd name="T35" fmla="*/ 684 h 1293"/>
                  <a:gd name="T36" fmla="*/ 334 w 1376"/>
                  <a:gd name="T37" fmla="*/ 684 h 1293"/>
                  <a:gd name="T38" fmla="*/ 287 w 1376"/>
                  <a:gd name="T39" fmla="*/ 637 h 1293"/>
                  <a:gd name="T40" fmla="*/ 334 w 1376"/>
                  <a:gd name="T41" fmla="*/ 590 h 1293"/>
                  <a:gd name="T42" fmla="*/ 381 w 1376"/>
                  <a:gd name="T43" fmla="*/ 637 h 1293"/>
                  <a:gd name="T44" fmla="*/ 334 w 1376"/>
                  <a:gd name="T45" fmla="*/ 68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76" h="1293">
                    <a:moveTo>
                      <a:pt x="1130" y="848"/>
                    </a:moveTo>
                    <a:lnTo>
                      <a:pt x="1130" y="848"/>
                    </a:lnTo>
                    <a:cubicBezTo>
                      <a:pt x="1171" y="760"/>
                      <a:pt x="1194" y="655"/>
                      <a:pt x="1194" y="555"/>
                    </a:cubicBezTo>
                    <a:cubicBezTo>
                      <a:pt x="1194" y="328"/>
                      <a:pt x="1083" y="123"/>
                      <a:pt x="907" y="0"/>
                    </a:cubicBezTo>
                    <a:cubicBezTo>
                      <a:pt x="907" y="12"/>
                      <a:pt x="907" y="30"/>
                      <a:pt x="907" y="47"/>
                    </a:cubicBezTo>
                    <a:cubicBezTo>
                      <a:pt x="907" y="234"/>
                      <a:pt x="831" y="410"/>
                      <a:pt x="702" y="532"/>
                    </a:cubicBezTo>
                    <a:cubicBezTo>
                      <a:pt x="638" y="457"/>
                      <a:pt x="539" y="404"/>
                      <a:pt x="428" y="404"/>
                    </a:cubicBezTo>
                    <a:cubicBezTo>
                      <a:pt x="299" y="404"/>
                      <a:pt x="182" y="480"/>
                      <a:pt x="123" y="590"/>
                    </a:cubicBezTo>
                    <a:cubicBezTo>
                      <a:pt x="0" y="590"/>
                      <a:pt x="0" y="590"/>
                      <a:pt x="0" y="590"/>
                    </a:cubicBezTo>
                    <a:cubicBezTo>
                      <a:pt x="88" y="701"/>
                      <a:pt x="88" y="701"/>
                      <a:pt x="88" y="701"/>
                    </a:cubicBezTo>
                    <a:cubicBezTo>
                      <a:pt x="82" y="707"/>
                      <a:pt x="82" y="707"/>
                      <a:pt x="82" y="713"/>
                    </a:cubicBezTo>
                    <a:cubicBezTo>
                      <a:pt x="0" y="801"/>
                      <a:pt x="0" y="801"/>
                      <a:pt x="0" y="801"/>
                    </a:cubicBezTo>
                    <a:cubicBezTo>
                      <a:pt x="88" y="801"/>
                      <a:pt x="88" y="801"/>
                      <a:pt x="88" y="801"/>
                    </a:cubicBezTo>
                    <a:cubicBezTo>
                      <a:pt x="100" y="865"/>
                      <a:pt x="141" y="941"/>
                      <a:pt x="147" y="953"/>
                    </a:cubicBezTo>
                    <a:cubicBezTo>
                      <a:pt x="264" y="1158"/>
                      <a:pt x="486" y="1292"/>
                      <a:pt x="738" y="1292"/>
                    </a:cubicBezTo>
                    <a:cubicBezTo>
                      <a:pt x="1030" y="1292"/>
                      <a:pt x="1282" y="1111"/>
                      <a:pt x="1375" y="848"/>
                    </a:cubicBezTo>
                    <a:lnTo>
                      <a:pt x="1130" y="848"/>
                    </a:lnTo>
                    <a:close/>
                    <a:moveTo>
                      <a:pt x="334" y="684"/>
                    </a:moveTo>
                    <a:lnTo>
                      <a:pt x="334" y="684"/>
                    </a:lnTo>
                    <a:cubicBezTo>
                      <a:pt x="311" y="684"/>
                      <a:pt x="287" y="661"/>
                      <a:pt x="287" y="637"/>
                    </a:cubicBezTo>
                    <a:cubicBezTo>
                      <a:pt x="287" y="608"/>
                      <a:pt x="311" y="590"/>
                      <a:pt x="334" y="590"/>
                    </a:cubicBezTo>
                    <a:cubicBezTo>
                      <a:pt x="363" y="590"/>
                      <a:pt x="381" y="608"/>
                      <a:pt x="381" y="637"/>
                    </a:cubicBezTo>
                    <a:cubicBezTo>
                      <a:pt x="381" y="661"/>
                      <a:pt x="363" y="684"/>
                      <a:pt x="334" y="684"/>
                    </a:cubicBezTo>
                    <a:close/>
                  </a:path>
                </a:pathLst>
              </a:custGeom>
              <a:solidFill>
                <a:schemeClr val="bg1"/>
              </a:solidFill>
              <a:ln>
                <a:noFill/>
              </a:ln>
              <a:effectLst/>
            </p:spPr>
            <p:txBody>
              <a:bodyPr wrap="none" anchor="ctr"/>
              <a:lstStyle/>
              <a:p>
                <a:pPr defTabSz="1828617"/>
                <a:endParaRPr lang="en-US" sz="3600" dirty="0">
                  <a:solidFill>
                    <a:srgbClr val="445469"/>
                  </a:solidFill>
                  <a:latin typeface="Lato Light"/>
                </a:endParaRPr>
              </a:p>
            </p:txBody>
          </p:sp>
        </p:grpSp>
        <p:sp>
          <p:nvSpPr>
            <p:cNvPr id="156" name="Freeform 31"/>
            <p:cNvSpPr>
              <a:spLocks noEditPoints="1"/>
            </p:cNvSpPr>
            <p:nvPr/>
          </p:nvSpPr>
          <p:spPr bwMode="auto">
            <a:xfrm>
              <a:off x="19662860" y="6008221"/>
              <a:ext cx="809183" cy="810990"/>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5"/>
            </a:solidFill>
            <a:ln>
              <a:noFill/>
            </a:ln>
          </p:spPr>
          <p:txBody>
            <a:bodyPr vert="horz" wrap="square" lIns="182864" tIns="91433" rIns="182864" bIns="91433" numCol="1" anchor="t" anchorCtr="0" compatLnSpc="1">
              <a:prstTxWarp prst="textNoShape">
                <a:avLst/>
              </a:prstTxWarp>
            </a:bodyPr>
            <a:lstStyle/>
            <a:p>
              <a:pPr defTabSz="1828617"/>
              <a:endParaRPr lang="id-ID" sz="3600">
                <a:solidFill>
                  <a:srgbClr val="445469"/>
                </a:solidFill>
                <a:latin typeface="Raleway Black"/>
                <a:cs typeface="Raleway Black"/>
              </a:endParaRPr>
            </a:p>
          </p:txBody>
        </p:sp>
        <p:sp>
          <p:nvSpPr>
            <p:cNvPr id="155" name="Freeform 38"/>
            <p:cNvSpPr>
              <a:spLocks noEditPoints="1"/>
            </p:cNvSpPr>
            <p:nvPr/>
          </p:nvSpPr>
          <p:spPr bwMode="auto">
            <a:xfrm>
              <a:off x="15566710" y="8945894"/>
              <a:ext cx="807447" cy="820202"/>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157" name="Freeform 21"/>
            <p:cNvSpPr>
              <a:spLocks/>
            </p:cNvSpPr>
            <p:nvPr/>
          </p:nvSpPr>
          <p:spPr bwMode="auto">
            <a:xfrm>
              <a:off x="13970835" y="6413716"/>
              <a:ext cx="918608" cy="914274"/>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1"/>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grpSp>
          <p:nvGrpSpPr>
            <p:cNvPr id="21" name="Group 20"/>
            <p:cNvGrpSpPr/>
            <p:nvPr/>
          </p:nvGrpSpPr>
          <p:grpSpPr>
            <a:xfrm>
              <a:off x="15267971" y="9715995"/>
              <a:ext cx="3620504" cy="2723936"/>
              <a:chOff x="15267971" y="9715995"/>
              <a:chExt cx="3620504" cy="2723936"/>
            </a:xfrm>
          </p:grpSpPr>
          <p:sp>
            <p:nvSpPr>
              <p:cNvPr id="100" name="Freeform 21"/>
              <p:cNvSpPr>
                <a:spLocks noChangeArrowheads="1"/>
              </p:cNvSpPr>
              <p:nvPr/>
            </p:nvSpPr>
            <p:spPr bwMode="auto">
              <a:xfrm>
                <a:off x="15431911" y="11790529"/>
                <a:ext cx="2832407" cy="564525"/>
              </a:xfrm>
              <a:custGeom>
                <a:avLst/>
                <a:gdLst>
                  <a:gd name="T0" fmla="*/ 3166 w 6326"/>
                  <a:gd name="T1" fmla="*/ 0 h 1266"/>
                  <a:gd name="T2" fmla="*/ 0 w 6326"/>
                  <a:gd name="T3" fmla="*/ 629 h 1266"/>
                  <a:gd name="T4" fmla="*/ 3166 w 6326"/>
                  <a:gd name="T5" fmla="*/ 1265 h 1266"/>
                  <a:gd name="T6" fmla="*/ 6325 w 6326"/>
                  <a:gd name="T7" fmla="*/ 629 h 1266"/>
                  <a:gd name="T8" fmla="*/ 3166 w 6326"/>
                  <a:gd name="T9" fmla="*/ 0 h 1266"/>
                </a:gdLst>
                <a:ahLst/>
                <a:cxnLst>
                  <a:cxn ang="0">
                    <a:pos x="T0" y="T1"/>
                  </a:cxn>
                  <a:cxn ang="0">
                    <a:pos x="T2" y="T3"/>
                  </a:cxn>
                  <a:cxn ang="0">
                    <a:pos x="T4" y="T5"/>
                  </a:cxn>
                  <a:cxn ang="0">
                    <a:pos x="T6" y="T7"/>
                  </a:cxn>
                  <a:cxn ang="0">
                    <a:pos x="T8" y="T9"/>
                  </a:cxn>
                </a:cxnLst>
                <a:rect l="0" t="0" r="r" b="b"/>
                <a:pathLst>
                  <a:path w="6326" h="1266">
                    <a:moveTo>
                      <a:pt x="3166" y="0"/>
                    </a:moveTo>
                    <a:lnTo>
                      <a:pt x="0" y="629"/>
                    </a:lnTo>
                    <a:lnTo>
                      <a:pt x="3166" y="1265"/>
                    </a:lnTo>
                    <a:lnTo>
                      <a:pt x="6325" y="629"/>
                    </a:lnTo>
                    <a:lnTo>
                      <a:pt x="3166" y="0"/>
                    </a:lnTo>
                  </a:path>
                </a:pathLst>
              </a:custGeom>
              <a:solidFill>
                <a:srgbClr val="A68C5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2" name="Freeform 23"/>
              <p:cNvSpPr>
                <a:spLocks noChangeArrowheads="1"/>
              </p:cNvSpPr>
              <p:nvPr/>
            </p:nvSpPr>
            <p:spPr bwMode="auto">
              <a:xfrm>
                <a:off x="16850089" y="9915356"/>
                <a:ext cx="1414228" cy="2524575"/>
              </a:xfrm>
              <a:custGeom>
                <a:avLst/>
                <a:gdLst>
                  <a:gd name="T0" fmla="*/ 3159 w 3160"/>
                  <a:gd name="T1" fmla="*/ 0 h 5644"/>
                  <a:gd name="T2" fmla="*/ 3159 w 3160"/>
                  <a:gd name="T3" fmla="*/ 4821 h 5644"/>
                  <a:gd name="T4" fmla="*/ 0 w 3160"/>
                  <a:gd name="T5" fmla="*/ 5643 h 5644"/>
                  <a:gd name="T6" fmla="*/ 0 w 3160"/>
                  <a:gd name="T7" fmla="*/ 444 h 5644"/>
                  <a:gd name="T8" fmla="*/ 3159 w 3160"/>
                  <a:gd name="T9" fmla="*/ 0 h 5644"/>
                </a:gdLst>
                <a:ahLst/>
                <a:cxnLst>
                  <a:cxn ang="0">
                    <a:pos x="T0" y="T1"/>
                  </a:cxn>
                  <a:cxn ang="0">
                    <a:pos x="T2" y="T3"/>
                  </a:cxn>
                  <a:cxn ang="0">
                    <a:pos x="T4" y="T5"/>
                  </a:cxn>
                  <a:cxn ang="0">
                    <a:pos x="T6" y="T7"/>
                  </a:cxn>
                  <a:cxn ang="0">
                    <a:pos x="T8" y="T9"/>
                  </a:cxn>
                </a:cxnLst>
                <a:rect l="0" t="0" r="r" b="b"/>
                <a:pathLst>
                  <a:path w="3160" h="5644">
                    <a:moveTo>
                      <a:pt x="3159" y="0"/>
                    </a:moveTo>
                    <a:lnTo>
                      <a:pt x="3159" y="4821"/>
                    </a:lnTo>
                    <a:lnTo>
                      <a:pt x="0" y="5643"/>
                    </a:lnTo>
                    <a:lnTo>
                      <a:pt x="0" y="444"/>
                    </a:lnTo>
                    <a:lnTo>
                      <a:pt x="3159" y="0"/>
                    </a:lnTo>
                  </a:path>
                </a:pathLst>
              </a:custGeom>
              <a:solidFill>
                <a:srgbClr val="AF937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3" name="Freeform 24"/>
              <p:cNvSpPr>
                <a:spLocks noChangeArrowheads="1"/>
              </p:cNvSpPr>
              <p:nvPr/>
            </p:nvSpPr>
            <p:spPr bwMode="auto">
              <a:xfrm>
                <a:off x="16850089" y="9715995"/>
                <a:ext cx="1414228" cy="396747"/>
              </a:xfrm>
              <a:custGeom>
                <a:avLst/>
                <a:gdLst>
                  <a:gd name="T0" fmla="*/ 0 w 3160"/>
                  <a:gd name="T1" fmla="*/ 0 h 889"/>
                  <a:gd name="T2" fmla="*/ 3159 w 3160"/>
                  <a:gd name="T3" fmla="*/ 444 h 889"/>
                  <a:gd name="T4" fmla="*/ 0 w 3160"/>
                  <a:gd name="T5" fmla="*/ 888 h 889"/>
                  <a:gd name="T6" fmla="*/ 0 w 3160"/>
                  <a:gd name="T7" fmla="*/ 0 h 889"/>
                </a:gdLst>
                <a:ahLst/>
                <a:cxnLst>
                  <a:cxn ang="0">
                    <a:pos x="T0" y="T1"/>
                  </a:cxn>
                  <a:cxn ang="0">
                    <a:pos x="T2" y="T3"/>
                  </a:cxn>
                  <a:cxn ang="0">
                    <a:pos x="T4" y="T5"/>
                  </a:cxn>
                  <a:cxn ang="0">
                    <a:pos x="T6" y="T7"/>
                  </a:cxn>
                </a:cxnLst>
                <a:rect l="0" t="0" r="r" b="b"/>
                <a:pathLst>
                  <a:path w="3160" h="889">
                    <a:moveTo>
                      <a:pt x="0" y="0"/>
                    </a:moveTo>
                    <a:lnTo>
                      <a:pt x="3159" y="444"/>
                    </a:lnTo>
                    <a:lnTo>
                      <a:pt x="0" y="888"/>
                    </a:lnTo>
                    <a:lnTo>
                      <a:pt x="0" y="0"/>
                    </a:lnTo>
                  </a:path>
                </a:pathLst>
              </a:custGeom>
              <a:solidFill>
                <a:srgbClr val="6C543C"/>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4" name="Freeform 25"/>
              <p:cNvSpPr>
                <a:spLocks noChangeArrowheads="1"/>
              </p:cNvSpPr>
              <p:nvPr/>
            </p:nvSpPr>
            <p:spPr bwMode="auto">
              <a:xfrm>
                <a:off x="15431911" y="9715995"/>
                <a:ext cx="1416204" cy="396747"/>
              </a:xfrm>
              <a:custGeom>
                <a:avLst/>
                <a:gdLst>
                  <a:gd name="T0" fmla="*/ 0 w 3167"/>
                  <a:gd name="T1" fmla="*/ 444 h 889"/>
                  <a:gd name="T2" fmla="*/ 3166 w 3167"/>
                  <a:gd name="T3" fmla="*/ 0 h 889"/>
                  <a:gd name="T4" fmla="*/ 3166 w 3167"/>
                  <a:gd name="T5" fmla="*/ 888 h 889"/>
                  <a:gd name="T6" fmla="*/ 0 w 3167"/>
                  <a:gd name="T7" fmla="*/ 444 h 889"/>
                </a:gdLst>
                <a:ahLst/>
                <a:cxnLst>
                  <a:cxn ang="0">
                    <a:pos x="T0" y="T1"/>
                  </a:cxn>
                  <a:cxn ang="0">
                    <a:pos x="T2" y="T3"/>
                  </a:cxn>
                  <a:cxn ang="0">
                    <a:pos x="T4" y="T5"/>
                  </a:cxn>
                  <a:cxn ang="0">
                    <a:pos x="T6" y="T7"/>
                  </a:cxn>
                </a:cxnLst>
                <a:rect l="0" t="0" r="r" b="b"/>
                <a:pathLst>
                  <a:path w="3167" h="889">
                    <a:moveTo>
                      <a:pt x="0" y="444"/>
                    </a:moveTo>
                    <a:lnTo>
                      <a:pt x="3166" y="0"/>
                    </a:lnTo>
                    <a:lnTo>
                      <a:pt x="3166" y="888"/>
                    </a:lnTo>
                    <a:lnTo>
                      <a:pt x="0" y="444"/>
                    </a:lnTo>
                  </a:path>
                </a:pathLst>
              </a:custGeom>
              <a:solidFill>
                <a:srgbClr val="A68C5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5" name="Freeform 26"/>
              <p:cNvSpPr>
                <a:spLocks noChangeArrowheads="1"/>
              </p:cNvSpPr>
              <p:nvPr/>
            </p:nvSpPr>
            <p:spPr bwMode="auto">
              <a:xfrm>
                <a:off x="16850089" y="10041683"/>
                <a:ext cx="1414228" cy="982985"/>
              </a:xfrm>
              <a:custGeom>
                <a:avLst/>
                <a:gdLst>
                  <a:gd name="T0" fmla="*/ 3159 w 3160"/>
                  <a:gd name="T1" fmla="*/ 0 h 2200"/>
                  <a:gd name="T2" fmla="*/ 0 w 3160"/>
                  <a:gd name="T3" fmla="*/ 159 h 2200"/>
                  <a:gd name="T4" fmla="*/ 1377 w 3160"/>
                  <a:gd name="T5" fmla="*/ 2199 h 2200"/>
                  <a:gd name="T6" fmla="*/ 3159 w 3160"/>
                  <a:gd name="T7" fmla="*/ 1768 h 2200"/>
                  <a:gd name="T8" fmla="*/ 3159 w 3160"/>
                  <a:gd name="T9" fmla="*/ 0 h 2200"/>
                </a:gdLst>
                <a:ahLst/>
                <a:cxnLst>
                  <a:cxn ang="0">
                    <a:pos x="T0" y="T1"/>
                  </a:cxn>
                  <a:cxn ang="0">
                    <a:pos x="T2" y="T3"/>
                  </a:cxn>
                  <a:cxn ang="0">
                    <a:pos x="T4" y="T5"/>
                  </a:cxn>
                  <a:cxn ang="0">
                    <a:pos x="T6" y="T7"/>
                  </a:cxn>
                  <a:cxn ang="0">
                    <a:pos x="T8" y="T9"/>
                  </a:cxn>
                </a:cxnLst>
                <a:rect l="0" t="0" r="r" b="b"/>
                <a:pathLst>
                  <a:path w="3160" h="2200">
                    <a:moveTo>
                      <a:pt x="3159" y="0"/>
                    </a:moveTo>
                    <a:lnTo>
                      <a:pt x="0" y="159"/>
                    </a:lnTo>
                    <a:lnTo>
                      <a:pt x="1377" y="2199"/>
                    </a:lnTo>
                    <a:lnTo>
                      <a:pt x="3159" y="1768"/>
                    </a:lnTo>
                    <a:lnTo>
                      <a:pt x="3159" y="0"/>
                    </a:lnTo>
                  </a:path>
                </a:pathLst>
              </a:custGeom>
              <a:solidFill>
                <a:srgbClr val="6C543C"/>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6" name="Freeform 27"/>
              <p:cNvSpPr>
                <a:spLocks noChangeArrowheads="1"/>
              </p:cNvSpPr>
              <p:nvPr/>
            </p:nvSpPr>
            <p:spPr bwMode="auto">
              <a:xfrm>
                <a:off x="16850089" y="9915356"/>
                <a:ext cx="2038386" cy="961273"/>
              </a:xfrm>
              <a:custGeom>
                <a:avLst/>
                <a:gdLst>
                  <a:gd name="T0" fmla="*/ 0 w 4557"/>
                  <a:gd name="T1" fmla="*/ 444 h 2153"/>
                  <a:gd name="T2" fmla="*/ 1708 w 4557"/>
                  <a:gd name="T3" fmla="*/ 2152 h 2153"/>
                  <a:gd name="T4" fmla="*/ 4556 w 4557"/>
                  <a:gd name="T5" fmla="*/ 1398 h 2153"/>
                  <a:gd name="T6" fmla="*/ 3159 w 4557"/>
                  <a:gd name="T7" fmla="*/ 0 h 2153"/>
                  <a:gd name="T8" fmla="*/ 0 w 4557"/>
                  <a:gd name="T9" fmla="*/ 444 h 2153"/>
                </a:gdLst>
                <a:ahLst/>
                <a:cxnLst>
                  <a:cxn ang="0">
                    <a:pos x="T0" y="T1"/>
                  </a:cxn>
                  <a:cxn ang="0">
                    <a:pos x="T2" y="T3"/>
                  </a:cxn>
                  <a:cxn ang="0">
                    <a:pos x="T4" y="T5"/>
                  </a:cxn>
                  <a:cxn ang="0">
                    <a:pos x="T6" y="T7"/>
                  </a:cxn>
                  <a:cxn ang="0">
                    <a:pos x="T8" y="T9"/>
                  </a:cxn>
                </a:cxnLst>
                <a:rect l="0" t="0" r="r" b="b"/>
                <a:pathLst>
                  <a:path w="4557" h="2153">
                    <a:moveTo>
                      <a:pt x="0" y="444"/>
                    </a:moveTo>
                    <a:lnTo>
                      <a:pt x="1708" y="2152"/>
                    </a:lnTo>
                    <a:lnTo>
                      <a:pt x="4556" y="1398"/>
                    </a:lnTo>
                    <a:lnTo>
                      <a:pt x="3159" y="0"/>
                    </a:lnTo>
                    <a:lnTo>
                      <a:pt x="0" y="444"/>
                    </a:lnTo>
                  </a:path>
                </a:pathLst>
              </a:custGeom>
              <a:solidFill>
                <a:srgbClr val="BFA27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7" name="Freeform 28"/>
              <p:cNvSpPr>
                <a:spLocks noChangeArrowheads="1"/>
              </p:cNvSpPr>
              <p:nvPr/>
            </p:nvSpPr>
            <p:spPr bwMode="auto">
              <a:xfrm>
                <a:off x="15267971" y="9915356"/>
                <a:ext cx="161965" cy="805337"/>
              </a:xfrm>
              <a:custGeom>
                <a:avLst/>
                <a:gdLst>
                  <a:gd name="T0" fmla="*/ 364 w 365"/>
                  <a:gd name="T1" fmla="*/ 0 h 1803"/>
                  <a:gd name="T2" fmla="*/ 364 w 365"/>
                  <a:gd name="T3" fmla="*/ 0 h 1803"/>
                  <a:gd name="T4" fmla="*/ 0 w 365"/>
                  <a:gd name="T5" fmla="*/ 1802 h 1803"/>
                  <a:gd name="T6" fmla="*/ 364 w 365"/>
                  <a:gd name="T7" fmla="*/ 1802 h 1803"/>
                  <a:gd name="T8" fmla="*/ 364 w 365"/>
                  <a:gd name="T9" fmla="*/ 0 h 1803"/>
                </a:gdLst>
                <a:ahLst/>
                <a:cxnLst>
                  <a:cxn ang="0">
                    <a:pos x="T0" y="T1"/>
                  </a:cxn>
                  <a:cxn ang="0">
                    <a:pos x="T2" y="T3"/>
                  </a:cxn>
                  <a:cxn ang="0">
                    <a:pos x="T4" y="T5"/>
                  </a:cxn>
                  <a:cxn ang="0">
                    <a:pos x="T6" y="T7"/>
                  </a:cxn>
                  <a:cxn ang="0">
                    <a:pos x="T8" y="T9"/>
                  </a:cxn>
                </a:cxnLst>
                <a:rect l="0" t="0" r="r" b="b"/>
                <a:pathLst>
                  <a:path w="365" h="1803">
                    <a:moveTo>
                      <a:pt x="364" y="0"/>
                    </a:moveTo>
                    <a:lnTo>
                      <a:pt x="364" y="0"/>
                    </a:lnTo>
                    <a:cubicBezTo>
                      <a:pt x="305" y="7"/>
                      <a:pt x="0" y="1802"/>
                      <a:pt x="0" y="1802"/>
                    </a:cubicBezTo>
                    <a:cubicBezTo>
                      <a:pt x="364" y="1802"/>
                      <a:pt x="364" y="1802"/>
                      <a:pt x="364" y="1802"/>
                    </a:cubicBezTo>
                    <a:lnTo>
                      <a:pt x="364" y="0"/>
                    </a:lnTo>
                  </a:path>
                </a:pathLst>
              </a:custGeom>
              <a:solidFill>
                <a:srgbClr val="A68C5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sp>
            <p:nvSpPr>
              <p:cNvPr id="101" name="Freeform 22"/>
              <p:cNvSpPr>
                <a:spLocks noChangeArrowheads="1"/>
              </p:cNvSpPr>
              <p:nvPr/>
            </p:nvSpPr>
            <p:spPr bwMode="auto">
              <a:xfrm>
                <a:off x="15431911" y="9915356"/>
                <a:ext cx="1416204" cy="2524575"/>
              </a:xfrm>
              <a:custGeom>
                <a:avLst/>
                <a:gdLst>
                  <a:gd name="T0" fmla="*/ 3166 w 3167"/>
                  <a:gd name="T1" fmla="*/ 444 h 5644"/>
                  <a:gd name="T2" fmla="*/ 3166 w 3167"/>
                  <a:gd name="T3" fmla="*/ 5643 h 5644"/>
                  <a:gd name="T4" fmla="*/ 0 w 3167"/>
                  <a:gd name="T5" fmla="*/ 4821 h 5644"/>
                  <a:gd name="T6" fmla="*/ 0 w 3167"/>
                  <a:gd name="T7" fmla="*/ 0 h 5644"/>
                  <a:gd name="T8" fmla="*/ 3166 w 3167"/>
                  <a:gd name="T9" fmla="*/ 444 h 5644"/>
                </a:gdLst>
                <a:ahLst/>
                <a:cxnLst>
                  <a:cxn ang="0">
                    <a:pos x="T0" y="T1"/>
                  </a:cxn>
                  <a:cxn ang="0">
                    <a:pos x="T2" y="T3"/>
                  </a:cxn>
                  <a:cxn ang="0">
                    <a:pos x="T4" y="T5"/>
                  </a:cxn>
                  <a:cxn ang="0">
                    <a:pos x="T6" y="T7"/>
                  </a:cxn>
                  <a:cxn ang="0">
                    <a:pos x="T8" y="T9"/>
                  </a:cxn>
                </a:cxnLst>
                <a:rect l="0" t="0" r="r" b="b"/>
                <a:pathLst>
                  <a:path w="3167" h="5644">
                    <a:moveTo>
                      <a:pt x="3166" y="444"/>
                    </a:moveTo>
                    <a:lnTo>
                      <a:pt x="3166" y="5643"/>
                    </a:lnTo>
                    <a:lnTo>
                      <a:pt x="0" y="4821"/>
                    </a:lnTo>
                    <a:lnTo>
                      <a:pt x="0" y="0"/>
                    </a:lnTo>
                    <a:lnTo>
                      <a:pt x="3166" y="444"/>
                    </a:lnTo>
                  </a:path>
                </a:pathLst>
              </a:custGeom>
              <a:solidFill>
                <a:srgbClr val="745B3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nvGrpSpPr>
            <p:cNvPr id="2" name="Group 1"/>
            <p:cNvGrpSpPr/>
            <p:nvPr/>
          </p:nvGrpSpPr>
          <p:grpSpPr>
            <a:xfrm>
              <a:off x="17545352" y="9514661"/>
              <a:ext cx="689338" cy="497415"/>
              <a:chOff x="14911401" y="9627338"/>
              <a:chExt cx="735348" cy="530615"/>
            </a:xfrm>
          </p:grpSpPr>
          <p:sp>
            <p:nvSpPr>
              <p:cNvPr id="124" name="Freeform 42"/>
              <p:cNvSpPr>
                <a:spLocks noChangeArrowheads="1"/>
              </p:cNvSpPr>
              <p:nvPr/>
            </p:nvSpPr>
            <p:spPr bwMode="auto">
              <a:xfrm>
                <a:off x="14911401" y="9627338"/>
                <a:ext cx="735348" cy="530615"/>
              </a:xfrm>
              <a:custGeom>
                <a:avLst/>
                <a:gdLst>
                  <a:gd name="T0" fmla="*/ 1530 w 1544"/>
                  <a:gd name="T1" fmla="*/ 908 h 1114"/>
                  <a:gd name="T2" fmla="*/ 1530 w 1544"/>
                  <a:gd name="T3" fmla="*/ 908 h 1114"/>
                  <a:gd name="T4" fmla="*/ 1543 w 1544"/>
                  <a:gd name="T5" fmla="*/ 775 h 1114"/>
                  <a:gd name="T6" fmla="*/ 768 w 1544"/>
                  <a:gd name="T7" fmla="*/ 0 h 1114"/>
                  <a:gd name="T8" fmla="*/ 0 w 1544"/>
                  <a:gd name="T9" fmla="*/ 775 h 1114"/>
                  <a:gd name="T10" fmla="*/ 73 w 1544"/>
                  <a:gd name="T11" fmla="*/ 1113 h 1114"/>
                  <a:gd name="T12" fmla="*/ 1530 w 1544"/>
                  <a:gd name="T13" fmla="*/ 908 h 1114"/>
                </a:gdLst>
                <a:ahLst/>
                <a:cxnLst>
                  <a:cxn ang="0">
                    <a:pos x="T0" y="T1"/>
                  </a:cxn>
                  <a:cxn ang="0">
                    <a:pos x="T2" y="T3"/>
                  </a:cxn>
                  <a:cxn ang="0">
                    <a:pos x="T4" y="T5"/>
                  </a:cxn>
                  <a:cxn ang="0">
                    <a:pos x="T6" y="T7"/>
                  </a:cxn>
                  <a:cxn ang="0">
                    <a:pos x="T8" y="T9"/>
                  </a:cxn>
                  <a:cxn ang="0">
                    <a:pos x="T10" y="T11"/>
                  </a:cxn>
                  <a:cxn ang="0">
                    <a:pos x="T12" y="T13"/>
                  </a:cxn>
                </a:cxnLst>
                <a:rect l="0" t="0" r="r" b="b"/>
                <a:pathLst>
                  <a:path w="1544" h="1114">
                    <a:moveTo>
                      <a:pt x="1530" y="908"/>
                    </a:moveTo>
                    <a:lnTo>
                      <a:pt x="1530" y="908"/>
                    </a:lnTo>
                    <a:cubicBezTo>
                      <a:pt x="1543" y="861"/>
                      <a:pt x="1543" y="815"/>
                      <a:pt x="1543" y="775"/>
                    </a:cubicBezTo>
                    <a:cubicBezTo>
                      <a:pt x="1543" y="345"/>
                      <a:pt x="1199" y="0"/>
                      <a:pt x="768" y="0"/>
                    </a:cubicBezTo>
                    <a:cubicBezTo>
                      <a:pt x="345" y="0"/>
                      <a:pt x="0" y="345"/>
                      <a:pt x="0" y="775"/>
                    </a:cubicBezTo>
                    <a:cubicBezTo>
                      <a:pt x="0" y="894"/>
                      <a:pt x="27" y="1007"/>
                      <a:pt x="73" y="1113"/>
                    </a:cubicBezTo>
                    <a:lnTo>
                      <a:pt x="1530" y="908"/>
                    </a:lnTo>
                  </a:path>
                </a:pathLst>
              </a:custGeom>
              <a:solidFill>
                <a:schemeClr val="accent1">
                  <a:lumMod val="75000"/>
                </a:schemeClr>
              </a:solidFill>
              <a:ln>
                <a:noFill/>
              </a:ln>
              <a:effectLst/>
            </p:spPr>
            <p:txBody>
              <a:bodyPr wrap="none" anchor="ctr"/>
              <a:lstStyle/>
              <a:p>
                <a:pPr defTabSz="1828617"/>
                <a:endParaRPr lang="en-US" sz="3600" dirty="0">
                  <a:solidFill>
                    <a:srgbClr val="445469"/>
                  </a:solidFill>
                  <a:latin typeface="Lato Light"/>
                </a:endParaRPr>
              </a:p>
            </p:txBody>
          </p:sp>
          <p:sp>
            <p:nvSpPr>
              <p:cNvPr id="125" name="Freeform 43"/>
              <p:cNvSpPr>
                <a:spLocks noChangeArrowheads="1"/>
              </p:cNvSpPr>
              <p:nvPr/>
            </p:nvSpPr>
            <p:spPr bwMode="auto">
              <a:xfrm>
                <a:off x="15090498" y="9808420"/>
                <a:ext cx="379263" cy="307420"/>
              </a:xfrm>
              <a:custGeom>
                <a:avLst/>
                <a:gdLst>
                  <a:gd name="T0" fmla="*/ 795 w 796"/>
                  <a:gd name="T1" fmla="*/ 79 h 650"/>
                  <a:gd name="T2" fmla="*/ 795 w 796"/>
                  <a:gd name="T3" fmla="*/ 79 h 650"/>
                  <a:gd name="T4" fmla="*/ 702 w 796"/>
                  <a:gd name="T5" fmla="*/ 106 h 650"/>
                  <a:gd name="T6" fmla="*/ 775 w 796"/>
                  <a:gd name="T7" fmla="*/ 13 h 650"/>
                  <a:gd name="T8" fmla="*/ 669 w 796"/>
                  <a:gd name="T9" fmla="*/ 53 h 650"/>
                  <a:gd name="T10" fmla="*/ 550 w 796"/>
                  <a:gd name="T11" fmla="*/ 0 h 650"/>
                  <a:gd name="T12" fmla="*/ 391 w 796"/>
                  <a:gd name="T13" fmla="*/ 165 h 650"/>
                  <a:gd name="T14" fmla="*/ 391 w 796"/>
                  <a:gd name="T15" fmla="*/ 205 h 650"/>
                  <a:gd name="T16" fmla="*/ 60 w 796"/>
                  <a:gd name="T17" fmla="*/ 33 h 650"/>
                  <a:gd name="T18" fmla="*/ 33 w 796"/>
                  <a:gd name="T19" fmla="*/ 112 h 650"/>
                  <a:gd name="T20" fmla="*/ 106 w 796"/>
                  <a:gd name="T21" fmla="*/ 251 h 650"/>
                  <a:gd name="T22" fmla="*/ 33 w 796"/>
                  <a:gd name="T23" fmla="*/ 231 h 650"/>
                  <a:gd name="T24" fmla="*/ 33 w 796"/>
                  <a:gd name="T25" fmla="*/ 231 h 650"/>
                  <a:gd name="T26" fmla="*/ 166 w 796"/>
                  <a:gd name="T27" fmla="*/ 390 h 650"/>
                  <a:gd name="T28" fmla="*/ 119 w 796"/>
                  <a:gd name="T29" fmla="*/ 397 h 650"/>
                  <a:gd name="T30" fmla="*/ 93 w 796"/>
                  <a:gd name="T31" fmla="*/ 397 h 650"/>
                  <a:gd name="T32" fmla="*/ 245 w 796"/>
                  <a:gd name="T33" fmla="*/ 510 h 650"/>
                  <a:gd name="T34" fmla="*/ 40 w 796"/>
                  <a:gd name="T35" fmla="*/ 576 h 650"/>
                  <a:gd name="T36" fmla="*/ 0 w 796"/>
                  <a:gd name="T37" fmla="*/ 576 h 650"/>
                  <a:gd name="T38" fmla="*/ 252 w 796"/>
                  <a:gd name="T39" fmla="*/ 649 h 650"/>
                  <a:gd name="T40" fmla="*/ 715 w 796"/>
                  <a:gd name="T41" fmla="*/ 185 h 650"/>
                  <a:gd name="T42" fmla="*/ 715 w 796"/>
                  <a:gd name="T43" fmla="*/ 165 h 650"/>
                  <a:gd name="T44" fmla="*/ 795 w 796"/>
                  <a:gd name="T45" fmla="*/ 79 h 650"/>
                  <a:gd name="T46" fmla="*/ 795 w 796"/>
                  <a:gd name="T47" fmla="*/ 79 h 650"/>
                  <a:gd name="T48" fmla="*/ 795 w 796"/>
                  <a:gd name="T49" fmla="*/ 7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6" h="650">
                    <a:moveTo>
                      <a:pt x="795" y="79"/>
                    </a:moveTo>
                    <a:lnTo>
                      <a:pt x="795" y="79"/>
                    </a:lnTo>
                    <a:cubicBezTo>
                      <a:pt x="768" y="92"/>
                      <a:pt x="735" y="99"/>
                      <a:pt x="702" y="106"/>
                    </a:cubicBezTo>
                    <a:cubicBezTo>
                      <a:pt x="735" y="86"/>
                      <a:pt x="762" y="53"/>
                      <a:pt x="775" y="13"/>
                    </a:cubicBezTo>
                    <a:cubicBezTo>
                      <a:pt x="742" y="33"/>
                      <a:pt x="709" y="46"/>
                      <a:pt x="669" y="53"/>
                    </a:cubicBezTo>
                    <a:cubicBezTo>
                      <a:pt x="642" y="20"/>
                      <a:pt x="603" y="0"/>
                      <a:pt x="550" y="0"/>
                    </a:cubicBezTo>
                    <a:cubicBezTo>
                      <a:pt x="464" y="0"/>
                      <a:pt x="391" y="79"/>
                      <a:pt x="391" y="165"/>
                    </a:cubicBezTo>
                    <a:cubicBezTo>
                      <a:pt x="391" y="178"/>
                      <a:pt x="391" y="192"/>
                      <a:pt x="391" y="205"/>
                    </a:cubicBezTo>
                    <a:cubicBezTo>
                      <a:pt x="258" y="198"/>
                      <a:pt x="139" y="132"/>
                      <a:pt x="60" y="33"/>
                    </a:cubicBezTo>
                    <a:cubicBezTo>
                      <a:pt x="46" y="59"/>
                      <a:pt x="33" y="86"/>
                      <a:pt x="33" y="112"/>
                    </a:cubicBezTo>
                    <a:cubicBezTo>
                      <a:pt x="33" y="172"/>
                      <a:pt x="66" y="218"/>
                      <a:pt x="106" y="251"/>
                    </a:cubicBezTo>
                    <a:cubicBezTo>
                      <a:pt x="80" y="251"/>
                      <a:pt x="53" y="245"/>
                      <a:pt x="33" y="231"/>
                    </a:cubicBezTo>
                    <a:lnTo>
                      <a:pt x="33" y="231"/>
                    </a:lnTo>
                    <a:cubicBezTo>
                      <a:pt x="33" y="311"/>
                      <a:pt x="93" y="377"/>
                      <a:pt x="166" y="390"/>
                    </a:cubicBezTo>
                    <a:cubicBezTo>
                      <a:pt x="152" y="397"/>
                      <a:pt x="139" y="397"/>
                      <a:pt x="119" y="397"/>
                    </a:cubicBezTo>
                    <a:cubicBezTo>
                      <a:pt x="113" y="397"/>
                      <a:pt x="99" y="397"/>
                      <a:pt x="93" y="397"/>
                    </a:cubicBezTo>
                    <a:cubicBezTo>
                      <a:pt x="113" y="457"/>
                      <a:pt x="172" y="510"/>
                      <a:pt x="245" y="510"/>
                    </a:cubicBezTo>
                    <a:cubicBezTo>
                      <a:pt x="186" y="549"/>
                      <a:pt x="119" y="576"/>
                      <a:pt x="40" y="576"/>
                    </a:cubicBezTo>
                    <a:cubicBezTo>
                      <a:pt x="27" y="576"/>
                      <a:pt x="13" y="576"/>
                      <a:pt x="0" y="576"/>
                    </a:cubicBezTo>
                    <a:cubicBezTo>
                      <a:pt x="73" y="622"/>
                      <a:pt x="159" y="649"/>
                      <a:pt x="252" y="649"/>
                    </a:cubicBezTo>
                    <a:cubicBezTo>
                      <a:pt x="550" y="649"/>
                      <a:pt x="715" y="404"/>
                      <a:pt x="715" y="185"/>
                    </a:cubicBezTo>
                    <a:cubicBezTo>
                      <a:pt x="715" y="165"/>
                      <a:pt x="715" y="165"/>
                      <a:pt x="715" y="165"/>
                    </a:cubicBezTo>
                    <a:cubicBezTo>
                      <a:pt x="748" y="139"/>
                      <a:pt x="775" y="112"/>
                      <a:pt x="795" y="79"/>
                    </a:cubicBezTo>
                    <a:close/>
                    <a:moveTo>
                      <a:pt x="795" y="79"/>
                    </a:moveTo>
                    <a:lnTo>
                      <a:pt x="795"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dirty="0">
                  <a:solidFill>
                    <a:srgbClr val="445469"/>
                  </a:solidFill>
                  <a:latin typeface="Lato Light"/>
                </a:endParaRPr>
              </a:p>
            </p:txBody>
          </p:sp>
        </p:grpSp>
      </p:grpSp>
    </p:spTree>
    <p:extLst>
      <p:ext uri="{BB962C8B-B14F-4D97-AF65-F5344CB8AC3E}">
        <p14:creationId xmlns:p14="http://schemas.microsoft.com/office/powerpoint/2010/main" val="37976820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TextBox 114"/>
          <p:cNvSpPr txBox="1"/>
          <p:nvPr/>
        </p:nvSpPr>
        <p:spPr>
          <a:xfrm>
            <a:off x="1158947" y="4386287"/>
            <a:ext cx="12683244" cy="1200314"/>
          </a:xfrm>
          <a:prstGeom prst="rect">
            <a:avLst/>
          </a:prstGeom>
          <a:noFill/>
        </p:spPr>
        <p:txBody>
          <a:bodyPr wrap="square" lIns="182864" tIns="91433" rIns="182864" bIns="91433" rtlCol="0">
            <a:spAutoFit/>
          </a:bodyPr>
          <a:lstStyle/>
          <a:p>
            <a:pPr defTabSz="1828617"/>
            <a:r>
              <a:rPr lang="id-ID" sz="6600" dirty="0">
                <a:solidFill>
                  <a:srgbClr val="445469"/>
                </a:solidFill>
                <a:latin typeface="+mj-lt"/>
              </a:rPr>
              <a:t>DIGITAL MARKETING</a:t>
            </a:r>
          </a:p>
        </p:txBody>
      </p:sp>
      <p:sp>
        <p:nvSpPr>
          <p:cNvPr id="116" name="TextBox 115"/>
          <p:cNvSpPr txBox="1"/>
          <p:nvPr/>
        </p:nvSpPr>
        <p:spPr>
          <a:xfrm>
            <a:off x="1155503" y="6011343"/>
            <a:ext cx="9166194" cy="3811799"/>
          </a:xfrm>
          <a:prstGeom prst="rect">
            <a:avLst/>
          </a:prstGeom>
          <a:noFill/>
        </p:spPr>
        <p:txBody>
          <a:bodyPr wrap="square" lIns="182864" tIns="91433" rIns="182864" bIns="91433" rtlCol="0">
            <a:spAutoFit/>
          </a:bodyPr>
          <a:lstStyle/>
          <a:p>
            <a:pPr defTabSz="1828617">
              <a:lnSpc>
                <a:spcPct val="110000"/>
              </a:lnSpc>
            </a:pPr>
            <a:r>
              <a:rPr lang="en-US" sz="2400" dirty="0">
                <a:cs typeface="Lato Light"/>
              </a:rPr>
              <a:t>Creativity is the key to success in the future, and primary education where teachers can bring creativity in children at that level.</a:t>
            </a:r>
          </a:p>
          <a:p>
            <a:pPr defTabSz="1828617">
              <a:lnSpc>
                <a:spcPct val="110000"/>
              </a:lnSpc>
            </a:pPr>
            <a:endParaRPr lang="en-US" sz="2400" dirty="0">
              <a:cs typeface="Lato Light"/>
            </a:endParaRPr>
          </a:p>
          <a:p>
            <a:pPr defTabSz="1828617">
              <a:lnSpc>
                <a:spcPct val="110000"/>
              </a:lnSpc>
            </a:pPr>
            <a:r>
              <a:rPr lang="en-US" sz="2400" dirty="0">
                <a:cs typeface="Lato Light"/>
              </a:rPr>
              <a:t>Creativity is the key to success in the future, and primary education where teachers can bring creativity in children at that level keep growing Lorem ipsum dolor sit amet, consectetur adipiscing elit. In in tortor in urna dolor pulvinar blandit aliquam dolor nulla.</a:t>
            </a:r>
          </a:p>
        </p:txBody>
      </p:sp>
      <p:grpSp>
        <p:nvGrpSpPr>
          <p:cNvPr id="2" name="Group 1">
            <a:extLst>
              <a:ext uri="{FF2B5EF4-FFF2-40B4-BE49-F238E27FC236}">
                <a16:creationId xmlns:a16="http://schemas.microsoft.com/office/drawing/2014/main" id="{F40CF838-B01D-419F-B10A-9F7746669982}"/>
              </a:ext>
            </a:extLst>
          </p:cNvPr>
          <p:cNvGrpSpPr/>
          <p:nvPr/>
        </p:nvGrpSpPr>
        <p:grpSpPr>
          <a:xfrm>
            <a:off x="12553627" y="3968704"/>
            <a:ext cx="10531429" cy="5780180"/>
            <a:chOff x="12384201" y="4701585"/>
            <a:chExt cx="10531429" cy="5780180"/>
          </a:xfrm>
        </p:grpSpPr>
        <p:grpSp>
          <p:nvGrpSpPr>
            <p:cNvPr id="91" name="Group 90"/>
            <p:cNvGrpSpPr/>
            <p:nvPr/>
          </p:nvGrpSpPr>
          <p:grpSpPr>
            <a:xfrm>
              <a:off x="12384201" y="4701585"/>
              <a:ext cx="10531429" cy="5780180"/>
              <a:chOff x="4115846" y="9116509"/>
              <a:chExt cx="4450190" cy="2442489"/>
            </a:xfrm>
            <a:solidFill>
              <a:schemeClr val="accent2">
                <a:lumMod val="60000"/>
                <a:lumOff val="40000"/>
              </a:schemeClr>
            </a:solidFill>
          </p:grpSpPr>
          <p:sp>
            <p:nvSpPr>
              <p:cNvPr id="108" name="Freeform 55"/>
              <p:cNvSpPr>
                <a:spLocks noChangeArrowheads="1"/>
              </p:cNvSpPr>
              <p:nvPr/>
            </p:nvSpPr>
            <p:spPr bwMode="auto">
              <a:xfrm>
                <a:off x="4257624" y="9440060"/>
                <a:ext cx="3870376" cy="1977253"/>
              </a:xfrm>
              <a:custGeom>
                <a:avLst/>
                <a:gdLst>
                  <a:gd name="T0" fmla="*/ 0 w 8067"/>
                  <a:gd name="T1" fmla="*/ 4121 h 4122"/>
                  <a:gd name="T2" fmla="*/ 0 w 8067"/>
                  <a:gd name="T3" fmla="*/ 4121 h 4122"/>
                  <a:gd name="T4" fmla="*/ 6 w 8067"/>
                  <a:gd name="T5" fmla="*/ 4096 h 4122"/>
                  <a:gd name="T6" fmla="*/ 923 w 8067"/>
                  <a:gd name="T7" fmla="*/ 1552 h 4122"/>
                  <a:gd name="T8" fmla="*/ 923 w 8067"/>
                  <a:gd name="T9" fmla="*/ 1546 h 4122"/>
                  <a:gd name="T10" fmla="*/ 929 w 8067"/>
                  <a:gd name="T11" fmla="*/ 1546 h 4122"/>
                  <a:gd name="T12" fmla="*/ 4202 w 8067"/>
                  <a:gd name="T13" fmla="*/ 0 h 4122"/>
                  <a:gd name="T14" fmla="*/ 4202 w 8067"/>
                  <a:gd name="T15" fmla="*/ 6 h 4122"/>
                  <a:gd name="T16" fmla="*/ 7576 w 8067"/>
                  <a:gd name="T17" fmla="*/ 1546 h 4122"/>
                  <a:gd name="T18" fmla="*/ 7576 w 8067"/>
                  <a:gd name="T19" fmla="*/ 1546 h 4122"/>
                  <a:gd name="T20" fmla="*/ 8066 w 8067"/>
                  <a:gd name="T21" fmla="*/ 2180 h 4122"/>
                  <a:gd name="T22" fmla="*/ 8053 w 8067"/>
                  <a:gd name="T23" fmla="*/ 2187 h 4122"/>
                  <a:gd name="T24" fmla="*/ 5069 w 8067"/>
                  <a:gd name="T25" fmla="*/ 4015 h 4122"/>
                  <a:gd name="T26" fmla="*/ 5062 w 8067"/>
                  <a:gd name="T27" fmla="*/ 4015 h 4122"/>
                  <a:gd name="T28" fmla="*/ 1652 w 8067"/>
                  <a:gd name="T29" fmla="*/ 3299 h 4122"/>
                  <a:gd name="T30" fmla="*/ 0 w 8067"/>
                  <a:gd name="T31" fmla="*/ 4121 h 4122"/>
                  <a:gd name="T32" fmla="*/ 942 w 8067"/>
                  <a:gd name="T33" fmla="*/ 1565 h 4122"/>
                  <a:gd name="T34" fmla="*/ 942 w 8067"/>
                  <a:gd name="T35" fmla="*/ 1565 h 4122"/>
                  <a:gd name="T36" fmla="*/ 37 w 8067"/>
                  <a:gd name="T37" fmla="*/ 4078 h 4122"/>
                  <a:gd name="T38" fmla="*/ 1652 w 8067"/>
                  <a:gd name="T39" fmla="*/ 3273 h 4122"/>
                  <a:gd name="T40" fmla="*/ 1652 w 8067"/>
                  <a:gd name="T41" fmla="*/ 3273 h 4122"/>
                  <a:gd name="T42" fmla="*/ 5062 w 8067"/>
                  <a:gd name="T43" fmla="*/ 3996 h 4122"/>
                  <a:gd name="T44" fmla="*/ 8028 w 8067"/>
                  <a:gd name="T45" fmla="*/ 2174 h 4122"/>
                  <a:gd name="T46" fmla="*/ 7557 w 8067"/>
                  <a:gd name="T47" fmla="*/ 1565 h 4122"/>
                  <a:gd name="T48" fmla="*/ 4202 w 8067"/>
                  <a:gd name="T49" fmla="*/ 25 h 4122"/>
                  <a:gd name="T50" fmla="*/ 942 w 8067"/>
                  <a:gd name="T51" fmla="*/ 1565 h 4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67" h="4122">
                    <a:moveTo>
                      <a:pt x="0" y="4121"/>
                    </a:moveTo>
                    <a:lnTo>
                      <a:pt x="0" y="4121"/>
                    </a:lnTo>
                    <a:cubicBezTo>
                      <a:pt x="6" y="4096"/>
                      <a:pt x="6" y="4096"/>
                      <a:pt x="6" y="4096"/>
                    </a:cubicBezTo>
                    <a:cubicBezTo>
                      <a:pt x="56" y="3908"/>
                      <a:pt x="885" y="1646"/>
                      <a:pt x="923" y="1552"/>
                    </a:cubicBezTo>
                    <a:cubicBezTo>
                      <a:pt x="923" y="1546"/>
                      <a:pt x="923" y="1546"/>
                      <a:pt x="923" y="1546"/>
                    </a:cubicBezTo>
                    <a:cubicBezTo>
                      <a:pt x="929" y="1546"/>
                      <a:pt x="929" y="1546"/>
                      <a:pt x="929" y="1546"/>
                    </a:cubicBezTo>
                    <a:cubicBezTo>
                      <a:pt x="4202" y="0"/>
                      <a:pt x="4202" y="0"/>
                      <a:pt x="4202" y="0"/>
                    </a:cubicBezTo>
                    <a:cubicBezTo>
                      <a:pt x="4202" y="6"/>
                      <a:pt x="4202" y="6"/>
                      <a:pt x="4202" y="6"/>
                    </a:cubicBezTo>
                    <a:cubicBezTo>
                      <a:pt x="7576" y="1546"/>
                      <a:pt x="7576" y="1546"/>
                      <a:pt x="7576" y="1546"/>
                    </a:cubicBezTo>
                    <a:lnTo>
                      <a:pt x="7576" y="1546"/>
                    </a:lnTo>
                    <a:cubicBezTo>
                      <a:pt x="8066" y="2180"/>
                      <a:pt x="8066" y="2180"/>
                      <a:pt x="8066" y="2180"/>
                    </a:cubicBezTo>
                    <a:cubicBezTo>
                      <a:pt x="8053" y="2187"/>
                      <a:pt x="8053" y="2187"/>
                      <a:pt x="8053" y="2187"/>
                    </a:cubicBezTo>
                    <a:cubicBezTo>
                      <a:pt x="5069" y="4015"/>
                      <a:pt x="5069" y="4015"/>
                      <a:pt x="5069" y="4015"/>
                    </a:cubicBezTo>
                    <a:cubicBezTo>
                      <a:pt x="5062" y="4015"/>
                      <a:pt x="5062" y="4015"/>
                      <a:pt x="5062" y="4015"/>
                    </a:cubicBezTo>
                    <a:cubicBezTo>
                      <a:pt x="1652" y="3299"/>
                      <a:pt x="1652" y="3299"/>
                      <a:pt x="1652" y="3299"/>
                    </a:cubicBezTo>
                    <a:lnTo>
                      <a:pt x="0" y="4121"/>
                    </a:lnTo>
                    <a:close/>
                    <a:moveTo>
                      <a:pt x="942" y="1565"/>
                    </a:moveTo>
                    <a:lnTo>
                      <a:pt x="942" y="1565"/>
                    </a:lnTo>
                    <a:cubicBezTo>
                      <a:pt x="898" y="1671"/>
                      <a:pt x="125" y="3776"/>
                      <a:pt x="37" y="4078"/>
                    </a:cubicBezTo>
                    <a:cubicBezTo>
                      <a:pt x="1652" y="3273"/>
                      <a:pt x="1652" y="3273"/>
                      <a:pt x="1652" y="3273"/>
                    </a:cubicBezTo>
                    <a:lnTo>
                      <a:pt x="1652" y="3273"/>
                    </a:lnTo>
                    <a:cubicBezTo>
                      <a:pt x="5062" y="3996"/>
                      <a:pt x="5062" y="3996"/>
                      <a:pt x="5062" y="3996"/>
                    </a:cubicBezTo>
                    <a:cubicBezTo>
                      <a:pt x="8028" y="2174"/>
                      <a:pt x="8028" y="2174"/>
                      <a:pt x="8028" y="2174"/>
                    </a:cubicBezTo>
                    <a:cubicBezTo>
                      <a:pt x="7557" y="1565"/>
                      <a:pt x="7557" y="1565"/>
                      <a:pt x="7557" y="1565"/>
                    </a:cubicBezTo>
                    <a:cubicBezTo>
                      <a:pt x="4202" y="25"/>
                      <a:pt x="4202" y="25"/>
                      <a:pt x="4202" y="25"/>
                    </a:cubicBezTo>
                    <a:lnTo>
                      <a:pt x="942" y="156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09" name="Freeform 56"/>
              <p:cNvSpPr>
                <a:spLocks noChangeArrowheads="1"/>
              </p:cNvSpPr>
              <p:nvPr/>
            </p:nvSpPr>
            <p:spPr bwMode="auto">
              <a:xfrm>
                <a:off x="4397288" y="9368160"/>
                <a:ext cx="3885188" cy="1994171"/>
              </a:xfrm>
              <a:custGeom>
                <a:avLst/>
                <a:gdLst>
                  <a:gd name="T0" fmla="*/ 4773 w 8098"/>
                  <a:gd name="T1" fmla="*/ 4159 h 4160"/>
                  <a:gd name="T2" fmla="*/ 4767 w 8098"/>
                  <a:gd name="T3" fmla="*/ 4153 h 4160"/>
                  <a:gd name="T4" fmla="*/ 2852 w 8098"/>
                  <a:gd name="T5" fmla="*/ 2677 h 4160"/>
                  <a:gd name="T6" fmla="*/ 584 w 8098"/>
                  <a:gd name="T7" fmla="*/ 2872 h 4160"/>
                  <a:gd name="T8" fmla="*/ 584 w 8098"/>
                  <a:gd name="T9" fmla="*/ 2859 h 4160"/>
                  <a:gd name="T10" fmla="*/ 0 w 8098"/>
                  <a:gd name="T11" fmla="*/ 1163 h 4160"/>
                  <a:gd name="T12" fmla="*/ 18 w 8098"/>
                  <a:gd name="T13" fmla="*/ 1163 h 4160"/>
                  <a:gd name="T14" fmla="*/ 2217 w 8098"/>
                  <a:gd name="T15" fmla="*/ 1452 h 4160"/>
                  <a:gd name="T16" fmla="*/ 2462 w 8098"/>
                  <a:gd name="T17" fmla="*/ 0 h 4160"/>
                  <a:gd name="T18" fmla="*/ 2475 w 8098"/>
                  <a:gd name="T19" fmla="*/ 13 h 4160"/>
                  <a:gd name="T20" fmla="*/ 4252 w 8098"/>
                  <a:gd name="T21" fmla="*/ 1213 h 4160"/>
                  <a:gd name="T22" fmla="*/ 6664 w 8098"/>
                  <a:gd name="T23" fmla="*/ 308 h 4160"/>
                  <a:gd name="T24" fmla="*/ 6043 w 8098"/>
                  <a:gd name="T25" fmla="*/ 2086 h 4160"/>
                  <a:gd name="T26" fmla="*/ 8097 w 8098"/>
                  <a:gd name="T27" fmla="*/ 3110 h 4160"/>
                  <a:gd name="T28" fmla="*/ 5169 w 8098"/>
                  <a:gd name="T29" fmla="*/ 3016 h 4160"/>
                  <a:gd name="T30" fmla="*/ 4773 w 8098"/>
                  <a:gd name="T31" fmla="*/ 4159 h 4160"/>
                  <a:gd name="T32" fmla="*/ 2858 w 8098"/>
                  <a:gd name="T33" fmla="*/ 2652 h 4160"/>
                  <a:gd name="T34" fmla="*/ 2858 w 8098"/>
                  <a:gd name="T35" fmla="*/ 2658 h 4160"/>
                  <a:gd name="T36" fmla="*/ 4767 w 8098"/>
                  <a:gd name="T37" fmla="*/ 4122 h 4160"/>
                  <a:gd name="T38" fmla="*/ 5150 w 8098"/>
                  <a:gd name="T39" fmla="*/ 2991 h 4160"/>
                  <a:gd name="T40" fmla="*/ 5163 w 8098"/>
                  <a:gd name="T41" fmla="*/ 2991 h 4160"/>
                  <a:gd name="T42" fmla="*/ 7996 w 8098"/>
                  <a:gd name="T43" fmla="*/ 3085 h 4160"/>
                  <a:gd name="T44" fmla="*/ 6011 w 8098"/>
                  <a:gd name="T45" fmla="*/ 2093 h 4160"/>
                  <a:gd name="T46" fmla="*/ 6627 w 8098"/>
                  <a:gd name="T47" fmla="*/ 346 h 4160"/>
                  <a:gd name="T48" fmla="*/ 4246 w 8098"/>
                  <a:gd name="T49" fmla="*/ 1238 h 4160"/>
                  <a:gd name="T50" fmla="*/ 4239 w 8098"/>
                  <a:gd name="T51" fmla="*/ 1232 h 4160"/>
                  <a:gd name="T52" fmla="*/ 2475 w 8098"/>
                  <a:gd name="T53" fmla="*/ 38 h 4160"/>
                  <a:gd name="T54" fmla="*/ 2236 w 8098"/>
                  <a:gd name="T55" fmla="*/ 1477 h 4160"/>
                  <a:gd name="T56" fmla="*/ 31 w 8098"/>
                  <a:gd name="T57" fmla="*/ 1188 h 4160"/>
                  <a:gd name="T58" fmla="*/ 603 w 8098"/>
                  <a:gd name="T59" fmla="*/ 2846 h 4160"/>
                  <a:gd name="T60" fmla="*/ 2858 w 8098"/>
                  <a:gd name="T61" fmla="*/ 2652 h 4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98" h="4160">
                    <a:moveTo>
                      <a:pt x="4773" y="4159"/>
                    </a:moveTo>
                    <a:lnTo>
                      <a:pt x="4767" y="4153"/>
                    </a:lnTo>
                    <a:lnTo>
                      <a:pt x="2852" y="2677"/>
                    </a:lnTo>
                    <a:lnTo>
                      <a:pt x="584" y="2872"/>
                    </a:lnTo>
                    <a:lnTo>
                      <a:pt x="584" y="2859"/>
                    </a:lnTo>
                    <a:lnTo>
                      <a:pt x="0" y="1163"/>
                    </a:lnTo>
                    <a:lnTo>
                      <a:pt x="18" y="1163"/>
                    </a:lnTo>
                    <a:lnTo>
                      <a:pt x="2217" y="1452"/>
                    </a:lnTo>
                    <a:lnTo>
                      <a:pt x="2462" y="0"/>
                    </a:lnTo>
                    <a:lnTo>
                      <a:pt x="2475" y="13"/>
                    </a:lnTo>
                    <a:lnTo>
                      <a:pt x="4252" y="1213"/>
                    </a:lnTo>
                    <a:lnTo>
                      <a:pt x="6664" y="308"/>
                    </a:lnTo>
                    <a:lnTo>
                      <a:pt x="6043" y="2086"/>
                    </a:lnTo>
                    <a:lnTo>
                      <a:pt x="8097" y="3110"/>
                    </a:lnTo>
                    <a:lnTo>
                      <a:pt x="5169" y="3016"/>
                    </a:lnTo>
                    <a:lnTo>
                      <a:pt x="4773" y="4159"/>
                    </a:lnTo>
                    <a:close/>
                    <a:moveTo>
                      <a:pt x="2858" y="2652"/>
                    </a:moveTo>
                    <a:lnTo>
                      <a:pt x="2858" y="2658"/>
                    </a:lnTo>
                    <a:lnTo>
                      <a:pt x="4767" y="4122"/>
                    </a:lnTo>
                    <a:lnTo>
                      <a:pt x="5150" y="2991"/>
                    </a:lnTo>
                    <a:lnTo>
                      <a:pt x="5163" y="2991"/>
                    </a:lnTo>
                    <a:lnTo>
                      <a:pt x="7996" y="3085"/>
                    </a:lnTo>
                    <a:lnTo>
                      <a:pt x="6011" y="2093"/>
                    </a:lnTo>
                    <a:lnTo>
                      <a:pt x="6627" y="346"/>
                    </a:lnTo>
                    <a:lnTo>
                      <a:pt x="4246" y="1238"/>
                    </a:lnTo>
                    <a:lnTo>
                      <a:pt x="4239" y="1232"/>
                    </a:lnTo>
                    <a:lnTo>
                      <a:pt x="2475" y="38"/>
                    </a:lnTo>
                    <a:lnTo>
                      <a:pt x="2236" y="1477"/>
                    </a:lnTo>
                    <a:lnTo>
                      <a:pt x="31" y="1188"/>
                    </a:lnTo>
                    <a:lnTo>
                      <a:pt x="603" y="2846"/>
                    </a:lnTo>
                    <a:lnTo>
                      <a:pt x="2858" y="26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0" name="Freeform 57"/>
              <p:cNvSpPr>
                <a:spLocks noChangeArrowheads="1"/>
              </p:cNvSpPr>
              <p:nvPr/>
            </p:nvSpPr>
            <p:spPr bwMode="auto">
              <a:xfrm>
                <a:off x="4244928" y="9273000"/>
                <a:ext cx="4321108" cy="2142199"/>
              </a:xfrm>
              <a:custGeom>
                <a:avLst/>
                <a:gdLst>
                  <a:gd name="T0" fmla="*/ 0 w 9004"/>
                  <a:gd name="T1" fmla="*/ 4467 h 4468"/>
                  <a:gd name="T2" fmla="*/ 13 w 9004"/>
                  <a:gd name="T3" fmla="*/ 4461 h 4468"/>
                  <a:gd name="T4" fmla="*/ 321 w 9004"/>
                  <a:gd name="T5" fmla="*/ 1370 h 4468"/>
                  <a:gd name="T6" fmla="*/ 327 w 9004"/>
                  <a:gd name="T7" fmla="*/ 1364 h 4468"/>
                  <a:gd name="T8" fmla="*/ 2784 w 9004"/>
                  <a:gd name="T9" fmla="*/ 214 h 4468"/>
                  <a:gd name="T10" fmla="*/ 2784 w 9004"/>
                  <a:gd name="T11" fmla="*/ 214 h 4468"/>
                  <a:gd name="T12" fmla="*/ 6659 w 9004"/>
                  <a:gd name="T13" fmla="*/ 490 h 4468"/>
                  <a:gd name="T14" fmla="*/ 7476 w 9004"/>
                  <a:gd name="T15" fmla="*/ 0 h 4468"/>
                  <a:gd name="T16" fmla="*/ 7105 w 9004"/>
                  <a:gd name="T17" fmla="*/ 641 h 4468"/>
                  <a:gd name="T18" fmla="*/ 9003 w 9004"/>
                  <a:gd name="T19" fmla="*/ 2338 h 4468"/>
                  <a:gd name="T20" fmla="*/ 8996 w 9004"/>
                  <a:gd name="T21" fmla="*/ 2344 h 4468"/>
                  <a:gd name="T22" fmla="*/ 8368 w 9004"/>
                  <a:gd name="T23" fmla="*/ 3311 h 4468"/>
                  <a:gd name="T24" fmla="*/ 8362 w 9004"/>
                  <a:gd name="T25" fmla="*/ 3311 h 4468"/>
                  <a:gd name="T26" fmla="*/ 5088 w 9004"/>
                  <a:gd name="T27" fmla="*/ 4367 h 4468"/>
                  <a:gd name="T28" fmla="*/ 0 w 9004"/>
                  <a:gd name="T29" fmla="*/ 4467 h 4468"/>
                  <a:gd name="T30" fmla="*/ 340 w 9004"/>
                  <a:gd name="T31" fmla="*/ 1383 h 4468"/>
                  <a:gd name="T32" fmla="*/ 38 w 9004"/>
                  <a:gd name="T33" fmla="*/ 4442 h 4468"/>
                  <a:gd name="T34" fmla="*/ 3286 w 9004"/>
                  <a:gd name="T35" fmla="*/ 2507 h 4468"/>
                  <a:gd name="T36" fmla="*/ 1540 w 9004"/>
                  <a:gd name="T37" fmla="*/ 848 h 4468"/>
                  <a:gd name="T38" fmla="*/ 3802 w 9004"/>
                  <a:gd name="T39" fmla="*/ 2193 h 4468"/>
                  <a:gd name="T40" fmla="*/ 5044 w 9004"/>
                  <a:gd name="T41" fmla="*/ 1452 h 4468"/>
                  <a:gd name="T42" fmla="*/ 4787 w 9004"/>
                  <a:gd name="T43" fmla="*/ 403 h 4468"/>
                  <a:gd name="T44" fmla="*/ 4806 w 9004"/>
                  <a:gd name="T45" fmla="*/ 396 h 4468"/>
                  <a:gd name="T46" fmla="*/ 5063 w 9004"/>
                  <a:gd name="T47" fmla="*/ 1445 h 4468"/>
                  <a:gd name="T48" fmla="*/ 6628 w 9004"/>
                  <a:gd name="T49" fmla="*/ 509 h 4468"/>
                  <a:gd name="T50" fmla="*/ 2784 w 9004"/>
                  <a:gd name="T51" fmla="*/ 233 h 4468"/>
                  <a:gd name="T52" fmla="*/ 340 w 9004"/>
                  <a:gd name="T53" fmla="*/ 1383 h 4468"/>
                  <a:gd name="T54" fmla="*/ 3299 w 9004"/>
                  <a:gd name="T55" fmla="*/ 2520 h 4468"/>
                  <a:gd name="T56" fmla="*/ 82 w 9004"/>
                  <a:gd name="T57" fmla="*/ 4442 h 4468"/>
                  <a:gd name="T58" fmla="*/ 5088 w 9004"/>
                  <a:gd name="T59" fmla="*/ 4348 h 4468"/>
                  <a:gd name="T60" fmla="*/ 8355 w 9004"/>
                  <a:gd name="T61" fmla="*/ 3293 h 4468"/>
                  <a:gd name="T62" fmla="*/ 8971 w 9004"/>
                  <a:gd name="T63" fmla="*/ 2338 h 4468"/>
                  <a:gd name="T64" fmla="*/ 7093 w 9004"/>
                  <a:gd name="T65" fmla="*/ 660 h 4468"/>
                  <a:gd name="T66" fmla="*/ 5044 w 9004"/>
                  <a:gd name="T67" fmla="*/ 4185 h 4468"/>
                  <a:gd name="T68" fmla="*/ 5038 w 9004"/>
                  <a:gd name="T69" fmla="*/ 4172 h 4468"/>
                  <a:gd name="T70" fmla="*/ 3299 w 9004"/>
                  <a:gd name="T71" fmla="*/ 2520 h 4468"/>
                  <a:gd name="T72" fmla="*/ 3318 w 9004"/>
                  <a:gd name="T73" fmla="*/ 2507 h 4468"/>
                  <a:gd name="T74" fmla="*/ 5038 w 9004"/>
                  <a:gd name="T75" fmla="*/ 4147 h 4468"/>
                  <a:gd name="T76" fmla="*/ 7074 w 9004"/>
                  <a:gd name="T77" fmla="*/ 647 h 4468"/>
                  <a:gd name="T78" fmla="*/ 6948 w 9004"/>
                  <a:gd name="T79" fmla="*/ 528 h 4468"/>
                  <a:gd name="T80" fmla="*/ 6665 w 9004"/>
                  <a:gd name="T81" fmla="*/ 509 h 4468"/>
                  <a:gd name="T82" fmla="*/ 5070 w 9004"/>
                  <a:gd name="T83" fmla="*/ 1464 h 4468"/>
                  <a:gd name="T84" fmla="*/ 5491 w 9004"/>
                  <a:gd name="T85" fmla="*/ 3223 h 4468"/>
                  <a:gd name="T86" fmla="*/ 3802 w 9004"/>
                  <a:gd name="T87" fmla="*/ 2218 h 4468"/>
                  <a:gd name="T88" fmla="*/ 3318 w 9004"/>
                  <a:gd name="T89" fmla="*/ 2507 h 4468"/>
                  <a:gd name="T90" fmla="*/ 3827 w 9004"/>
                  <a:gd name="T91" fmla="*/ 2205 h 4468"/>
                  <a:gd name="T92" fmla="*/ 5459 w 9004"/>
                  <a:gd name="T93" fmla="*/ 3179 h 4468"/>
                  <a:gd name="T94" fmla="*/ 5044 w 9004"/>
                  <a:gd name="T95" fmla="*/ 1477 h 4468"/>
                  <a:gd name="T96" fmla="*/ 3827 w 9004"/>
                  <a:gd name="T97" fmla="*/ 2205 h 4468"/>
                  <a:gd name="T98" fmla="*/ 1697 w 9004"/>
                  <a:gd name="T99" fmla="*/ 968 h 4468"/>
                  <a:gd name="T100" fmla="*/ 3305 w 9004"/>
                  <a:gd name="T101" fmla="*/ 2495 h 4468"/>
                  <a:gd name="T102" fmla="*/ 3783 w 9004"/>
                  <a:gd name="T103" fmla="*/ 2205 h 4468"/>
                  <a:gd name="T104" fmla="*/ 1697 w 9004"/>
                  <a:gd name="T105" fmla="*/ 968 h 4468"/>
                  <a:gd name="T106" fmla="*/ 6697 w 9004"/>
                  <a:gd name="T107" fmla="*/ 490 h 4468"/>
                  <a:gd name="T108" fmla="*/ 6954 w 9004"/>
                  <a:gd name="T109" fmla="*/ 509 h 4468"/>
                  <a:gd name="T110" fmla="*/ 6961 w 9004"/>
                  <a:gd name="T111" fmla="*/ 509 h 4468"/>
                  <a:gd name="T112" fmla="*/ 7086 w 9004"/>
                  <a:gd name="T113" fmla="*/ 629 h 4468"/>
                  <a:gd name="T114" fmla="*/ 7419 w 9004"/>
                  <a:gd name="T115" fmla="*/ 63 h 4468"/>
                  <a:gd name="T116" fmla="*/ 6697 w 9004"/>
                  <a:gd name="T117" fmla="*/ 490 h 4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04" h="4468">
                    <a:moveTo>
                      <a:pt x="0" y="4467"/>
                    </a:moveTo>
                    <a:lnTo>
                      <a:pt x="13" y="4461"/>
                    </a:lnTo>
                    <a:lnTo>
                      <a:pt x="321" y="1370"/>
                    </a:lnTo>
                    <a:lnTo>
                      <a:pt x="327" y="1364"/>
                    </a:lnTo>
                    <a:lnTo>
                      <a:pt x="2784" y="214"/>
                    </a:lnTo>
                    <a:lnTo>
                      <a:pt x="2784" y="214"/>
                    </a:lnTo>
                    <a:lnTo>
                      <a:pt x="6659" y="490"/>
                    </a:lnTo>
                    <a:lnTo>
                      <a:pt x="7476" y="0"/>
                    </a:lnTo>
                    <a:lnTo>
                      <a:pt x="7105" y="641"/>
                    </a:lnTo>
                    <a:lnTo>
                      <a:pt x="9003" y="2338"/>
                    </a:lnTo>
                    <a:lnTo>
                      <a:pt x="8996" y="2344"/>
                    </a:lnTo>
                    <a:lnTo>
                      <a:pt x="8368" y="3311"/>
                    </a:lnTo>
                    <a:lnTo>
                      <a:pt x="8362" y="3311"/>
                    </a:lnTo>
                    <a:lnTo>
                      <a:pt x="5088" y="4367"/>
                    </a:lnTo>
                    <a:lnTo>
                      <a:pt x="0" y="4467"/>
                    </a:lnTo>
                    <a:close/>
                    <a:moveTo>
                      <a:pt x="340" y="1383"/>
                    </a:moveTo>
                    <a:lnTo>
                      <a:pt x="38" y="4442"/>
                    </a:lnTo>
                    <a:lnTo>
                      <a:pt x="3286" y="2507"/>
                    </a:lnTo>
                    <a:lnTo>
                      <a:pt x="1540" y="848"/>
                    </a:lnTo>
                    <a:lnTo>
                      <a:pt x="3802" y="2193"/>
                    </a:lnTo>
                    <a:lnTo>
                      <a:pt x="5044" y="1452"/>
                    </a:lnTo>
                    <a:lnTo>
                      <a:pt x="4787" y="403"/>
                    </a:lnTo>
                    <a:lnTo>
                      <a:pt x="4806" y="396"/>
                    </a:lnTo>
                    <a:lnTo>
                      <a:pt x="5063" y="1445"/>
                    </a:lnTo>
                    <a:lnTo>
                      <a:pt x="6628" y="509"/>
                    </a:lnTo>
                    <a:lnTo>
                      <a:pt x="2784" y="233"/>
                    </a:lnTo>
                    <a:lnTo>
                      <a:pt x="340" y="1383"/>
                    </a:lnTo>
                    <a:close/>
                    <a:moveTo>
                      <a:pt x="3299" y="2520"/>
                    </a:moveTo>
                    <a:lnTo>
                      <a:pt x="82" y="4442"/>
                    </a:lnTo>
                    <a:lnTo>
                      <a:pt x="5088" y="4348"/>
                    </a:lnTo>
                    <a:lnTo>
                      <a:pt x="8355" y="3293"/>
                    </a:lnTo>
                    <a:lnTo>
                      <a:pt x="8971" y="2338"/>
                    </a:lnTo>
                    <a:lnTo>
                      <a:pt x="7093" y="660"/>
                    </a:lnTo>
                    <a:lnTo>
                      <a:pt x="5044" y="4185"/>
                    </a:lnTo>
                    <a:lnTo>
                      <a:pt x="5038" y="4172"/>
                    </a:lnTo>
                    <a:lnTo>
                      <a:pt x="3299" y="2520"/>
                    </a:lnTo>
                    <a:close/>
                    <a:moveTo>
                      <a:pt x="3318" y="2507"/>
                    </a:moveTo>
                    <a:lnTo>
                      <a:pt x="5038" y="4147"/>
                    </a:lnTo>
                    <a:lnTo>
                      <a:pt x="7074" y="647"/>
                    </a:lnTo>
                    <a:lnTo>
                      <a:pt x="6948" y="528"/>
                    </a:lnTo>
                    <a:lnTo>
                      <a:pt x="6665" y="509"/>
                    </a:lnTo>
                    <a:lnTo>
                      <a:pt x="5070" y="1464"/>
                    </a:lnTo>
                    <a:lnTo>
                      <a:pt x="5491" y="3223"/>
                    </a:lnTo>
                    <a:lnTo>
                      <a:pt x="3802" y="2218"/>
                    </a:lnTo>
                    <a:lnTo>
                      <a:pt x="3318" y="2507"/>
                    </a:lnTo>
                    <a:close/>
                    <a:moveTo>
                      <a:pt x="3827" y="2205"/>
                    </a:moveTo>
                    <a:lnTo>
                      <a:pt x="5459" y="3179"/>
                    </a:lnTo>
                    <a:lnTo>
                      <a:pt x="5044" y="1477"/>
                    </a:lnTo>
                    <a:lnTo>
                      <a:pt x="3827" y="2205"/>
                    </a:lnTo>
                    <a:close/>
                    <a:moveTo>
                      <a:pt x="1697" y="968"/>
                    </a:moveTo>
                    <a:lnTo>
                      <a:pt x="3305" y="2495"/>
                    </a:lnTo>
                    <a:lnTo>
                      <a:pt x="3783" y="2205"/>
                    </a:lnTo>
                    <a:lnTo>
                      <a:pt x="1697" y="968"/>
                    </a:lnTo>
                    <a:close/>
                    <a:moveTo>
                      <a:pt x="6697" y="490"/>
                    </a:moveTo>
                    <a:lnTo>
                      <a:pt x="6954" y="509"/>
                    </a:lnTo>
                    <a:lnTo>
                      <a:pt x="6961" y="509"/>
                    </a:lnTo>
                    <a:lnTo>
                      <a:pt x="7086" y="629"/>
                    </a:lnTo>
                    <a:lnTo>
                      <a:pt x="7419" y="63"/>
                    </a:lnTo>
                    <a:lnTo>
                      <a:pt x="6697" y="49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1" name="Freeform 58"/>
              <p:cNvSpPr>
                <a:spLocks noChangeArrowheads="1"/>
              </p:cNvSpPr>
              <p:nvPr/>
            </p:nvSpPr>
            <p:spPr bwMode="auto">
              <a:xfrm>
                <a:off x="5749487" y="10076588"/>
                <a:ext cx="696201" cy="695738"/>
              </a:xfrm>
              <a:custGeom>
                <a:avLst/>
                <a:gdLst>
                  <a:gd name="T0" fmla="*/ 0 w 1452"/>
                  <a:gd name="T1" fmla="*/ 729 h 1452"/>
                  <a:gd name="T2" fmla="*/ 0 w 1452"/>
                  <a:gd name="T3" fmla="*/ 729 h 1452"/>
                  <a:gd name="T4" fmla="*/ 723 w 1452"/>
                  <a:gd name="T5" fmla="*/ 0 h 1452"/>
                  <a:gd name="T6" fmla="*/ 1451 w 1452"/>
                  <a:gd name="T7" fmla="*/ 729 h 1452"/>
                  <a:gd name="T8" fmla="*/ 723 w 1452"/>
                  <a:gd name="T9" fmla="*/ 1451 h 1452"/>
                  <a:gd name="T10" fmla="*/ 0 w 1452"/>
                  <a:gd name="T11" fmla="*/ 729 h 1452"/>
                </a:gdLst>
                <a:ahLst/>
                <a:cxnLst>
                  <a:cxn ang="0">
                    <a:pos x="T0" y="T1"/>
                  </a:cxn>
                  <a:cxn ang="0">
                    <a:pos x="T2" y="T3"/>
                  </a:cxn>
                  <a:cxn ang="0">
                    <a:pos x="T4" y="T5"/>
                  </a:cxn>
                  <a:cxn ang="0">
                    <a:pos x="T6" y="T7"/>
                  </a:cxn>
                  <a:cxn ang="0">
                    <a:pos x="T8" y="T9"/>
                  </a:cxn>
                  <a:cxn ang="0">
                    <a:pos x="T10" y="T11"/>
                  </a:cxn>
                </a:cxnLst>
                <a:rect l="0" t="0" r="r" b="b"/>
                <a:pathLst>
                  <a:path w="1452" h="1452">
                    <a:moveTo>
                      <a:pt x="0" y="729"/>
                    </a:moveTo>
                    <a:lnTo>
                      <a:pt x="0" y="729"/>
                    </a:lnTo>
                    <a:cubicBezTo>
                      <a:pt x="0" y="326"/>
                      <a:pt x="321" y="0"/>
                      <a:pt x="723" y="0"/>
                    </a:cubicBezTo>
                    <a:cubicBezTo>
                      <a:pt x="1124" y="0"/>
                      <a:pt x="1451" y="326"/>
                      <a:pt x="1451" y="729"/>
                    </a:cubicBezTo>
                    <a:cubicBezTo>
                      <a:pt x="1451" y="1131"/>
                      <a:pt x="1124" y="1451"/>
                      <a:pt x="723" y="1451"/>
                    </a:cubicBezTo>
                    <a:cubicBezTo>
                      <a:pt x="321" y="1451"/>
                      <a:pt x="0" y="1131"/>
                      <a:pt x="0" y="7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2" name="Freeform 59"/>
              <p:cNvSpPr>
                <a:spLocks noChangeArrowheads="1"/>
              </p:cNvSpPr>
              <p:nvPr/>
            </p:nvSpPr>
            <p:spPr bwMode="auto">
              <a:xfrm>
                <a:off x="5738905" y="10063900"/>
                <a:ext cx="721596" cy="721115"/>
              </a:xfrm>
              <a:custGeom>
                <a:avLst/>
                <a:gdLst>
                  <a:gd name="T0" fmla="*/ 748 w 1502"/>
                  <a:gd name="T1" fmla="*/ 1501 h 1502"/>
                  <a:gd name="T2" fmla="*/ 748 w 1502"/>
                  <a:gd name="T3" fmla="*/ 1501 h 1502"/>
                  <a:gd name="T4" fmla="*/ 0 w 1502"/>
                  <a:gd name="T5" fmla="*/ 754 h 1502"/>
                  <a:gd name="T6" fmla="*/ 748 w 1502"/>
                  <a:gd name="T7" fmla="*/ 0 h 1502"/>
                  <a:gd name="T8" fmla="*/ 1501 w 1502"/>
                  <a:gd name="T9" fmla="*/ 754 h 1502"/>
                  <a:gd name="T10" fmla="*/ 748 w 1502"/>
                  <a:gd name="T11" fmla="*/ 1501 h 1502"/>
                  <a:gd name="T12" fmla="*/ 748 w 1502"/>
                  <a:gd name="T13" fmla="*/ 44 h 1502"/>
                  <a:gd name="T14" fmla="*/ 748 w 1502"/>
                  <a:gd name="T15" fmla="*/ 44 h 1502"/>
                  <a:gd name="T16" fmla="*/ 44 w 1502"/>
                  <a:gd name="T17" fmla="*/ 754 h 1502"/>
                  <a:gd name="T18" fmla="*/ 748 w 1502"/>
                  <a:gd name="T19" fmla="*/ 1457 h 1502"/>
                  <a:gd name="T20" fmla="*/ 1457 w 1502"/>
                  <a:gd name="T21" fmla="*/ 754 h 1502"/>
                  <a:gd name="T22" fmla="*/ 748 w 1502"/>
                  <a:gd name="T23" fmla="*/ 44 h 1502"/>
                  <a:gd name="T24" fmla="*/ 748 w 1502"/>
                  <a:gd name="T25" fmla="*/ 1501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2" h="1502">
                    <a:moveTo>
                      <a:pt x="748" y="1501"/>
                    </a:moveTo>
                    <a:lnTo>
                      <a:pt x="748" y="1501"/>
                    </a:lnTo>
                    <a:cubicBezTo>
                      <a:pt x="340" y="1501"/>
                      <a:pt x="0" y="1162"/>
                      <a:pt x="0" y="754"/>
                    </a:cubicBezTo>
                    <a:cubicBezTo>
                      <a:pt x="0" y="339"/>
                      <a:pt x="340" y="0"/>
                      <a:pt x="748" y="0"/>
                    </a:cubicBezTo>
                    <a:cubicBezTo>
                      <a:pt x="1162" y="0"/>
                      <a:pt x="1501" y="339"/>
                      <a:pt x="1501" y="754"/>
                    </a:cubicBezTo>
                    <a:cubicBezTo>
                      <a:pt x="1501" y="1162"/>
                      <a:pt x="1162" y="1501"/>
                      <a:pt x="748" y="1501"/>
                    </a:cubicBezTo>
                    <a:lnTo>
                      <a:pt x="748" y="44"/>
                    </a:lnTo>
                    <a:lnTo>
                      <a:pt x="748" y="44"/>
                    </a:lnTo>
                    <a:cubicBezTo>
                      <a:pt x="358" y="44"/>
                      <a:pt x="44" y="364"/>
                      <a:pt x="44" y="754"/>
                    </a:cubicBezTo>
                    <a:cubicBezTo>
                      <a:pt x="44" y="1143"/>
                      <a:pt x="358" y="1457"/>
                      <a:pt x="748" y="1457"/>
                    </a:cubicBezTo>
                    <a:cubicBezTo>
                      <a:pt x="1137" y="1457"/>
                      <a:pt x="1457" y="1143"/>
                      <a:pt x="1457" y="754"/>
                    </a:cubicBezTo>
                    <a:cubicBezTo>
                      <a:pt x="1457" y="364"/>
                      <a:pt x="1137" y="44"/>
                      <a:pt x="748" y="44"/>
                    </a:cubicBezTo>
                    <a:lnTo>
                      <a:pt x="748" y="150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3" name="Freeform 60"/>
              <p:cNvSpPr>
                <a:spLocks noChangeArrowheads="1"/>
              </p:cNvSpPr>
              <p:nvPr/>
            </p:nvSpPr>
            <p:spPr bwMode="auto">
              <a:xfrm>
                <a:off x="4124310" y="11220644"/>
                <a:ext cx="311068" cy="310863"/>
              </a:xfrm>
              <a:custGeom>
                <a:avLst/>
                <a:gdLst>
                  <a:gd name="T0" fmla="*/ 0 w 648"/>
                  <a:gd name="T1" fmla="*/ 321 h 648"/>
                  <a:gd name="T2" fmla="*/ 0 w 648"/>
                  <a:gd name="T3" fmla="*/ 321 h 648"/>
                  <a:gd name="T4" fmla="*/ 327 w 648"/>
                  <a:gd name="T5" fmla="*/ 0 h 648"/>
                  <a:gd name="T6" fmla="*/ 647 w 648"/>
                  <a:gd name="T7" fmla="*/ 321 h 648"/>
                  <a:gd name="T8" fmla="*/ 327 w 648"/>
                  <a:gd name="T9" fmla="*/ 647 h 648"/>
                  <a:gd name="T10" fmla="*/ 0 w 648"/>
                  <a:gd name="T11" fmla="*/ 321 h 648"/>
                </a:gdLst>
                <a:ahLst/>
                <a:cxnLst>
                  <a:cxn ang="0">
                    <a:pos x="T0" y="T1"/>
                  </a:cxn>
                  <a:cxn ang="0">
                    <a:pos x="T2" y="T3"/>
                  </a:cxn>
                  <a:cxn ang="0">
                    <a:pos x="T4" y="T5"/>
                  </a:cxn>
                  <a:cxn ang="0">
                    <a:pos x="T6" y="T7"/>
                  </a:cxn>
                  <a:cxn ang="0">
                    <a:pos x="T8" y="T9"/>
                  </a:cxn>
                  <a:cxn ang="0">
                    <a:pos x="T10" y="T11"/>
                  </a:cxn>
                </a:cxnLst>
                <a:rect l="0" t="0" r="r" b="b"/>
                <a:pathLst>
                  <a:path w="648" h="648">
                    <a:moveTo>
                      <a:pt x="0" y="321"/>
                    </a:moveTo>
                    <a:lnTo>
                      <a:pt x="0" y="321"/>
                    </a:lnTo>
                    <a:cubicBezTo>
                      <a:pt x="0" y="145"/>
                      <a:pt x="145" y="0"/>
                      <a:pt x="327" y="0"/>
                    </a:cubicBezTo>
                    <a:cubicBezTo>
                      <a:pt x="503" y="0"/>
                      <a:pt x="647" y="145"/>
                      <a:pt x="647" y="321"/>
                    </a:cubicBezTo>
                    <a:cubicBezTo>
                      <a:pt x="647" y="503"/>
                      <a:pt x="503" y="647"/>
                      <a:pt x="327" y="647"/>
                    </a:cubicBezTo>
                    <a:cubicBezTo>
                      <a:pt x="145" y="647"/>
                      <a:pt x="0" y="503"/>
                      <a:pt x="0"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4" name="Freeform 61"/>
              <p:cNvSpPr>
                <a:spLocks noChangeArrowheads="1"/>
              </p:cNvSpPr>
              <p:nvPr/>
            </p:nvSpPr>
            <p:spPr bwMode="auto">
              <a:xfrm>
                <a:off x="4115846" y="11210071"/>
                <a:ext cx="332229" cy="332009"/>
              </a:xfrm>
              <a:custGeom>
                <a:avLst/>
                <a:gdLst>
                  <a:gd name="T0" fmla="*/ 346 w 692"/>
                  <a:gd name="T1" fmla="*/ 691 h 692"/>
                  <a:gd name="T2" fmla="*/ 346 w 692"/>
                  <a:gd name="T3" fmla="*/ 691 h 692"/>
                  <a:gd name="T4" fmla="*/ 0 w 692"/>
                  <a:gd name="T5" fmla="*/ 346 h 692"/>
                  <a:gd name="T6" fmla="*/ 346 w 692"/>
                  <a:gd name="T7" fmla="*/ 0 h 692"/>
                  <a:gd name="T8" fmla="*/ 691 w 692"/>
                  <a:gd name="T9" fmla="*/ 346 h 692"/>
                  <a:gd name="T10" fmla="*/ 346 w 692"/>
                  <a:gd name="T11" fmla="*/ 691 h 692"/>
                  <a:gd name="T12" fmla="*/ 346 w 692"/>
                  <a:gd name="T13" fmla="*/ 44 h 692"/>
                  <a:gd name="T14" fmla="*/ 346 w 692"/>
                  <a:gd name="T15" fmla="*/ 44 h 692"/>
                  <a:gd name="T16" fmla="*/ 44 w 692"/>
                  <a:gd name="T17" fmla="*/ 346 h 692"/>
                  <a:gd name="T18" fmla="*/ 346 w 692"/>
                  <a:gd name="T19" fmla="*/ 647 h 692"/>
                  <a:gd name="T20" fmla="*/ 647 w 692"/>
                  <a:gd name="T21" fmla="*/ 346 h 692"/>
                  <a:gd name="T22" fmla="*/ 346 w 692"/>
                  <a:gd name="T23" fmla="*/ 44 h 692"/>
                  <a:gd name="T24" fmla="*/ 346 w 692"/>
                  <a:gd name="T25" fmla="*/ 69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2" h="692">
                    <a:moveTo>
                      <a:pt x="346" y="691"/>
                    </a:moveTo>
                    <a:lnTo>
                      <a:pt x="346" y="691"/>
                    </a:lnTo>
                    <a:cubicBezTo>
                      <a:pt x="151" y="691"/>
                      <a:pt x="0" y="540"/>
                      <a:pt x="0" y="346"/>
                    </a:cubicBezTo>
                    <a:cubicBezTo>
                      <a:pt x="0" y="157"/>
                      <a:pt x="151" y="0"/>
                      <a:pt x="346" y="0"/>
                    </a:cubicBezTo>
                    <a:cubicBezTo>
                      <a:pt x="534" y="0"/>
                      <a:pt x="691" y="157"/>
                      <a:pt x="691" y="346"/>
                    </a:cubicBezTo>
                    <a:cubicBezTo>
                      <a:pt x="691" y="540"/>
                      <a:pt x="534" y="691"/>
                      <a:pt x="346" y="691"/>
                    </a:cubicBezTo>
                    <a:lnTo>
                      <a:pt x="346" y="44"/>
                    </a:lnTo>
                    <a:lnTo>
                      <a:pt x="346" y="44"/>
                    </a:lnTo>
                    <a:cubicBezTo>
                      <a:pt x="176" y="44"/>
                      <a:pt x="44" y="182"/>
                      <a:pt x="44" y="346"/>
                    </a:cubicBezTo>
                    <a:cubicBezTo>
                      <a:pt x="44" y="515"/>
                      <a:pt x="176" y="647"/>
                      <a:pt x="346" y="647"/>
                    </a:cubicBezTo>
                    <a:cubicBezTo>
                      <a:pt x="509" y="647"/>
                      <a:pt x="647" y="515"/>
                      <a:pt x="647" y="346"/>
                    </a:cubicBezTo>
                    <a:cubicBezTo>
                      <a:pt x="647" y="182"/>
                      <a:pt x="509" y="44"/>
                      <a:pt x="346" y="44"/>
                    </a:cubicBezTo>
                    <a:lnTo>
                      <a:pt x="346" y="6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7" name="Freeform 62"/>
              <p:cNvSpPr>
                <a:spLocks noChangeArrowheads="1"/>
              </p:cNvSpPr>
              <p:nvPr/>
            </p:nvSpPr>
            <p:spPr bwMode="auto">
              <a:xfrm>
                <a:off x="4272438" y="9784757"/>
                <a:ext cx="330114" cy="329895"/>
              </a:xfrm>
              <a:custGeom>
                <a:avLst/>
                <a:gdLst>
                  <a:gd name="T0" fmla="*/ 0 w 686"/>
                  <a:gd name="T1" fmla="*/ 346 h 686"/>
                  <a:gd name="T2" fmla="*/ 0 w 686"/>
                  <a:gd name="T3" fmla="*/ 346 h 686"/>
                  <a:gd name="T4" fmla="*/ 339 w 686"/>
                  <a:gd name="T5" fmla="*/ 0 h 686"/>
                  <a:gd name="T6" fmla="*/ 685 w 686"/>
                  <a:gd name="T7" fmla="*/ 346 h 686"/>
                  <a:gd name="T8" fmla="*/ 339 w 686"/>
                  <a:gd name="T9" fmla="*/ 685 h 686"/>
                  <a:gd name="T10" fmla="*/ 0 w 686"/>
                  <a:gd name="T11" fmla="*/ 346 h 686"/>
                </a:gdLst>
                <a:ahLst/>
                <a:cxnLst>
                  <a:cxn ang="0">
                    <a:pos x="T0" y="T1"/>
                  </a:cxn>
                  <a:cxn ang="0">
                    <a:pos x="T2" y="T3"/>
                  </a:cxn>
                  <a:cxn ang="0">
                    <a:pos x="T4" y="T5"/>
                  </a:cxn>
                  <a:cxn ang="0">
                    <a:pos x="T6" y="T7"/>
                  </a:cxn>
                  <a:cxn ang="0">
                    <a:pos x="T8" y="T9"/>
                  </a:cxn>
                  <a:cxn ang="0">
                    <a:pos x="T10" y="T11"/>
                  </a:cxn>
                </a:cxnLst>
                <a:rect l="0" t="0" r="r" b="b"/>
                <a:pathLst>
                  <a:path w="686" h="686">
                    <a:moveTo>
                      <a:pt x="0" y="346"/>
                    </a:moveTo>
                    <a:lnTo>
                      <a:pt x="0" y="346"/>
                    </a:lnTo>
                    <a:cubicBezTo>
                      <a:pt x="0" y="157"/>
                      <a:pt x="151" y="0"/>
                      <a:pt x="339" y="0"/>
                    </a:cubicBezTo>
                    <a:cubicBezTo>
                      <a:pt x="528" y="0"/>
                      <a:pt x="685" y="157"/>
                      <a:pt x="685" y="346"/>
                    </a:cubicBezTo>
                    <a:cubicBezTo>
                      <a:pt x="685" y="534"/>
                      <a:pt x="528" y="685"/>
                      <a:pt x="339" y="685"/>
                    </a:cubicBezTo>
                    <a:cubicBezTo>
                      <a:pt x="151" y="685"/>
                      <a:pt x="0" y="534"/>
                      <a:pt x="0" y="3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8" name="Freeform 63"/>
              <p:cNvSpPr>
                <a:spLocks noChangeArrowheads="1"/>
              </p:cNvSpPr>
              <p:nvPr/>
            </p:nvSpPr>
            <p:spPr bwMode="auto">
              <a:xfrm>
                <a:off x="4261857" y="9776299"/>
                <a:ext cx="351275" cy="351042"/>
              </a:xfrm>
              <a:custGeom>
                <a:avLst/>
                <a:gdLst>
                  <a:gd name="T0" fmla="*/ 364 w 730"/>
                  <a:gd name="T1" fmla="*/ 729 h 730"/>
                  <a:gd name="T2" fmla="*/ 364 w 730"/>
                  <a:gd name="T3" fmla="*/ 729 h 730"/>
                  <a:gd name="T4" fmla="*/ 0 w 730"/>
                  <a:gd name="T5" fmla="*/ 365 h 730"/>
                  <a:gd name="T6" fmla="*/ 364 w 730"/>
                  <a:gd name="T7" fmla="*/ 0 h 730"/>
                  <a:gd name="T8" fmla="*/ 729 w 730"/>
                  <a:gd name="T9" fmla="*/ 365 h 730"/>
                  <a:gd name="T10" fmla="*/ 364 w 730"/>
                  <a:gd name="T11" fmla="*/ 729 h 730"/>
                  <a:gd name="T12" fmla="*/ 364 w 730"/>
                  <a:gd name="T13" fmla="*/ 45 h 730"/>
                  <a:gd name="T14" fmla="*/ 364 w 730"/>
                  <a:gd name="T15" fmla="*/ 45 h 730"/>
                  <a:gd name="T16" fmla="*/ 44 w 730"/>
                  <a:gd name="T17" fmla="*/ 365 h 730"/>
                  <a:gd name="T18" fmla="*/ 364 w 730"/>
                  <a:gd name="T19" fmla="*/ 685 h 730"/>
                  <a:gd name="T20" fmla="*/ 685 w 730"/>
                  <a:gd name="T21" fmla="*/ 365 h 730"/>
                  <a:gd name="T22" fmla="*/ 364 w 730"/>
                  <a:gd name="T23" fmla="*/ 45 h 730"/>
                  <a:gd name="T24" fmla="*/ 364 w 730"/>
                  <a:gd name="T25"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0" h="730">
                    <a:moveTo>
                      <a:pt x="364" y="729"/>
                    </a:moveTo>
                    <a:lnTo>
                      <a:pt x="364" y="729"/>
                    </a:lnTo>
                    <a:cubicBezTo>
                      <a:pt x="163" y="729"/>
                      <a:pt x="0" y="566"/>
                      <a:pt x="0" y="365"/>
                    </a:cubicBezTo>
                    <a:cubicBezTo>
                      <a:pt x="0" y="164"/>
                      <a:pt x="163" y="0"/>
                      <a:pt x="364" y="0"/>
                    </a:cubicBezTo>
                    <a:cubicBezTo>
                      <a:pt x="565" y="0"/>
                      <a:pt x="729" y="164"/>
                      <a:pt x="729" y="365"/>
                    </a:cubicBezTo>
                    <a:cubicBezTo>
                      <a:pt x="729" y="566"/>
                      <a:pt x="565" y="729"/>
                      <a:pt x="364" y="729"/>
                    </a:cubicBezTo>
                    <a:lnTo>
                      <a:pt x="364" y="45"/>
                    </a:lnTo>
                    <a:lnTo>
                      <a:pt x="364" y="45"/>
                    </a:lnTo>
                    <a:cubicBezTo>
                      <a:pt x="188" y="45"/>
                      <a:pt x="44" y="189"/>
                      <a:pt x="44" y="365"/>
                    </a:cubicBezTo>
                    <a:cubicBezTo>
                      <a:pt x="44" y="541"/>
                      <a:pt x="188" y="685"/>
                      <a:pt x="364" y="685"/>
                    </a:cubicBezTo>
                    <a:cubicBezTo>
                      <a:pt x="540" y="685"/>
                      <a:pt x="685" y="541"/>
                      <a:pt x="685" y="365"/>
                    </a:cubicBezTo>
                    <a:cubicBezTo>
                      <a:pt x="685" y="189"/>
                      <a:pt x="540" y="45"/>
                      <a:pt x="364" y="45"/>
                    </a:cubicBezTo>
                    <a:lnTo>
                      <a:pt x="364" y="7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19" name="Freeform 64"/>
              <p:cNvSpPr>
                <a:spLocks noChangeArrowheads="1"/>
              </p:cNvSpPr>
              <p:nvPr/>
            </p:nvSpPr>
            <p:spPr bwMode="auto">
              <a:xfrm>
                <a:off x="4903040" y="9602893"/>
                <a:ext cx="175637" cy="171291"/>
              </a:xfrm>
              <a:custGeom>
                <a:avLst/>
                <a:gdLst>
                  <a:gd name="T0" fmla="*/ 0 w 366"/>
                  <a:gd name="T1" fmla="*/ 183 h 359"/>
                  <a:gd name="T2" fmla="*/ 0 w 366"/>
                  <a:gd name="T3" fmla="*/ 183 h 359"/>
                  <a:gd name="T4" fmla="*/ 182 w 366"/>
                  <a:gd name="T5" fmla="*/ 0 h 359"/>
                  <a:gd name="T6" fmla="*/ 365 w 366"/>
                  <a:gd name="T7" fmla="*/ 183 h 359"/>
                  <a:gd name="T8" fmla="*/ 182 w 366"/>
                  <a:gd name="T9" fmla="*/ 358 h 359"/>
                  <a:gd name="T10" fmla="*/ 0 w 366"/>
                  <a:gd name="T11" fmla="*/ 183 h 359"/>
                </a:gdLst>
                <a:ahLst/>
                <a:cxnLst>
                  <a:cxn ang="0">
                    <a:pos x="T0" y="T1"/>
                  </a:cxn>
                  <a:cxn ang="0">
                    <a:pos x="T2" y="T3"/>
                  </a:cxn>
                  <a:cxn ang="0">
                    <a:pos x="T4" y="T5"/>
                  </a:cxn>
                  <a:cxn ang="0">
                    <a:pos x="T6" y="T7"/>
                  </a:cxn>
                  <a:cxn ang="0">
                    <a:pos x="T8" y="T9"/>
                  </a:cxn>
                  <a:cxn ang="0">
                    <a:pos x="T10" y="T11"/>
                  </a:cxn>
                </a:cxnLst>
                <a:rect l="0" t="0" r="r" b="b"/>
                <a:pathLst>
                  <a:path w="366" h="359">
                    <a:moveTo>
                      <a:pt x="0" y="183"/>
                    </a:moveTo>
                    <a:lnTo>
                      <a:pt x="0" y="183"/>
                    </a:lnTo>
                    <a:cubicBezTo>
                      <a:pt x="0" y="82"/>
                      <a:pt x="82" y="0"/>
                      <a:pt x="182" y="0"/>
                    </a:cubicBezTo>
                    <a:cubicBezTo>
                      <a:pt x="283" y="0"/>
                      <a:pt x="365" y="82"/>
                      <a:pt x="365" y="183"/>
                    </a:cubicBezTo>
                    <a:cubicBezTo>
                      <a:pt x="365" y="283"/>
                      <a:pt x="283" y="358"/>
                      <a:pt x="182" y="358"/>
                    </a:cubicBezTo>
                    <a:cubicBezTo>
                      <a:pt x="82" y="358"/>
                      <a:pt x="0" y="283"/>
                      <a:pt x="0" y="1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20" name="Freeform 65"/>
              <p:cNvSpPr>
                <a:spLocks noChangeArrowheads="1"/>
              </p:cNvSpPr>
              <p:nvPr/>
            </p:nvSpPr>
            <p:spPr bwMode="auto">
              <a:xfrm>
                <a:off x="4894576" y="9592318"/>
                <a:ext cx="192566" cy="196669"/>
              </a:xfrm>
              <a:custGeom>
                <a:avLst/>
                <a:gdLst>
                  <a:gd name="T0" fmla="*/ 201 w 403"/>
                  <a:gd name="T1" fmla="*/ 409 h 410"/>
                  <a:gd name="T2" fmla="*/ 201 w 403"/>
                  <a:gd name="T3" fmla="*/ 409 h 410"/>
                  <a:gd name="T4" fmla="*/ 0 w 403"/>
                  <a:gd name="T5" fmla="*/ 208 h 410"/>
                  <a:gd name="T6" fmla="*/ 201 w 403"/>
                  <a:gd name="T7" fmla="*/ 0 h 410"/>
                  <a:gd name="T8" fmla="*/ 402 w 403"/>
                  <a:gd name="T9" fmla="*/ 208 h 410"/>
                  <a:gd name="T10" fmla="*/ 201 w 403"/>
                  <a:gd name="T11" fmla="*/ 409 h 410"/>
                  <a:gd name="T12" fmla="*/ 201 w 403"/>
                  <a:gd name="T13" fmla="*/ 44 h 410"/>
                  <a:gd name="T14" fmla="*/ 201 w 403"/>
                  <a:gd name="T15" fmla="*/ 44 h 410"/>
                  <a:gd name="T16" fmla="*/ 44 w 403"/>
                  <a:gd name="T17" fmla="*/ 208 h 410"/>
                  <a:gd name="T18" fmla="*/ 201 w 403"/>
                  <a:gd name="T19" fmla="*/ 365 h 410"/>
                  <a:gd name="T20" fmla="*/ 358 w 403"/>
                  <a:gd name="T21" fmla="*/ 208 h 410"/>
                  <a:gd name="T22" fmla="*/ 201 w 403"/>
                  <a:gd name="T23" fmla="*/ 44 h 410"/>
                  <a:gd name="T24" fmla="*/ 201 w 403"/>
                  <a:gd name="T25" fmla="*/ 40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3" h="410">
                    <a:moveTo>
                      <a:pt x="201" y="409"/>
                    </a:moveTo>
                    <a:lnTo>
                      <a:pt x="201" y="409"/>
                    </a:lnTo>
                    <a:cubicBezTo>
                      <a:pt x="88" y="409"/>
                      <a:pt x="0" y="315"/>
                      <a:pt x="0" y="208"/>
                    </a:cubicBezTo>
                    <a:cubicBezTo>
                      <a:pt x="0" y="95"/>
                      <a:pt x="88" y="0"/>
                      <a:pt x="201" y="0"/>
                    </a:cubicBezTo>
                    <a:cubicBezTo>
                      <a:pt x="314" y="0"/>
                      <a:pt x="402" y="95"/>
                      <a:pt x="402" y="208"/>
                    </a:cubicBezTo>
                    <a:cubicBezTo>
                      <a:pt x="402" y="315"/>
                      <a:pt x="314" y="409"/>
                      <a:pt x="201" y="409"/>
                    </a:cubicBezTo>
                    <a:lnTo>
                      <a:pt x="201" y="44"/>
                    </a:lnTo>
                    <a:lnTo>
                      <a:pt x="201" y="44"/>
                    </a:lnTo>
                    <a:cubicBezTo>
                      <a:pt x="113" y="44"/>
                      <a:pt x="44" y="120"/>
                      <a:pt x="44" y="208"/>
                    </a:cubicBezTo>
                    <a:cubicBezTo>
                      <a:pt x="44" y="296"/>
                      <a:pt x="113" y="365"/>
                      <a:pt x="201" y="365"/>
                    </a:cubicBezTo>
                    <a:cubicBezTo>
                      <a:pt x="289" y="365"/>
                      <a:pt x="358" y="296"/>
                      <a:pt x="358" y="208"/>
                    </a:cubicBezTo>
                    <a:cubicBezTo>
                      <a:pt x="358" y="120"/>
                      <a:pt x="289" y="44"/>
                      <a:pt x="201" y="44"/>
                    </a:cubicBezTo>
                    <a:lnTo>
                      <a:pt x="201" y="4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21" name="Freeform 66"/>
              <p:cNvSpPr>
                <a:spLocks noChangeArrowheads="1"/>
              </p:cNvSpPr>
              <p:nvPr/>
            </p:nvSpPr>
            <p:spPr bwMode="auto">
              <a:xfrm>
                <a:off x="7618016" y="9116509"/>
                <a:ext cx="351275" cy="353156"/>
              </a:xfrm>
              <a:custGeom>
                <a:avLst/>
                <a:gdLst>
                  <a:gd name="T0" fmla="*/ 597 w 730"/>
                  <a:gd name="T1" fmla="*/ 509 h 736"/>
                  <a:gd name="T2" fmla="*/ 597 w 730"/>
                  <a:gd name="T3" fmla="*/ 509 h 736"/>
                  <a:gd name="T4" fmla="*/ 220 w 730"/>
                  <a:gd name="T5" fmla="*/ 132 h 736"/>
                  <a:gd name="T6" fmla="*/ 125 w 730"/>
                  <a:gd name="T7" fmla="*/ 226 h 736"/>
                  <a:gd name="T8" fmla="*/ 502 w 730"/>
                  <a:gd name="T9" fmla="*/ 603 h 736"/>
                  <a:gd name="T10" fmla="*/ 597 w 730"/>
                  <a:gd name="T11" fmla="*/ 509 h 736"/>
                </a:gdLst>
                <a:ahLst/>
                <a:cxnLst>
                  <a:cxn ang="0">
                    <a:pos x="T0" y="T1"/>
                  </a:cxn>
                  <a:cxn ang="0">
                    <a:pos x="T2" y="T3"/>
                  </a:cxn>
                  <a:cxn ang="0">
                    <a:pos x="T4" y="T5"/>
                  </a:cxn>
                  <a:cxn ang="0">
                    <a:pos x="T6" y="T7"/>
                  </a:cxn>
                  <a:cxn ang="0">
                    <a:pos x="T8" y="T9"/>
                  </a:cxn>
                  <a:cxn ang="0">
                    <a:pos x="T10" y="T11"/>
                  </a:cxn>
                </a:cxnLst>
                <a:rect l="0" t="0" r="r" b="b"/>
                <a:pathLst>
                  <a:path w="730" h="736">
                    <a:moveTo>
                      <a:pt x="597" y="509"/>
                    </a:moveTo>
                    <a:lnTo>
                      <a:pt x="597" y="509"/>
                    </a:lnTo>
                    <a:cubicBezTo>
                      <a:pt x="729" y="257"/>
                      <a:pt x="477" y="0"/>
                      <a:pt x="220" y="132"/>
                    </a:cubicBezTo>
                    <a:cubicBezTo>
                      <a:pt x="182" y="157"/>
                      <a:pt x="151" y="188"/>
                      <a:pt x="125" y="226"/>
                    </a:cubicBezTo>
                    <a:cubicBezTo>
                      <a:pt x="0" y="483"/>
                      <a:pt x="251" y="735"/>
                      <a:pt x="502" y="603"/>
                    </a:cubicBezTo>
                    <a:cubicBezTo>
                      <a:pt x="546" y="584"/>
                      <a:pt x="578" y="546"/>
                      <a:pt x="597" y="50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2" name="Freeform 67"/>
              <p:cNvSpPr>
                <a:spLocks noChangeArrowheads="1"/>
              </p:cNvSpPr>
              <p:nvPr/>
            </p:nvSpPr>
            <p:spPr bwMode="auto">
              <a:xfrm>
                <a:off x="7645526" y="9152459"/>
                <a:ext cx="296256" cy="281257"/>
              </a:xfrm>
              <a:custGeom>
                <a:avLst/>
                <a:gdLst>
                  <a:gd name="T0" fmla="*/ 308 w 617"/>
                  <a:gd name="T1" fmla="*/ 584 h 585"/>
                  <a:gd name="T2" fmla="*/ 308 w 617"/>
                  <a:gd name="T3" fmla="*/ 584 h 585"/>
                  <a:gd name="T4" fmla="*/ 308 w 617"/>
                  <a:gd name="T5" fmla="*/ 584 h 585"/>
                  <a:gd name="T6" fmla="*/ 57 w 617"/>
                  <a:gd name="T7" fmla="*/ 446 h 585"/>
                  <a:gd name="T8" fmla="*/ 51 w 617"/>
                  <a:gd name="T9" fmla="*/ 144 h 585"/>
                  <a:gd name="T10" fmla="*/ 157 w 617"/>
                  <a:gd name="T11" fmla="*/ 38 h 585"/>
                  <a:gd name="T12" fmla="*/ 308 w 617"/>
                  <a:gd name="T13" fmla="*/ 0 h 585"/>
                  <a:gd name="T14" fmla="*/ 560 w 617"/>
                  <a:gd name="T15" fmla="*/ 138 h 585"/>
                  <a:gd name="T16" fmla="*/ 560 w 617"/>
                  <a:gd name="T17" fmla="*/ 446 h 585"/>
                  <a:gd name="T18" fmla="*/ 459 w 617"/>
                  <a:gd name="T19" fmla="*/ 547 h 585"/>
                  <a:gd name="T20" fmla="*/ 308 w 617"/>
                  <a:gd name="T21" fmla="*/ 584 h 585"/>
                  <a:gd name="T22" fmla="*/ 308 w 617"/>
                  <a:gd name="T23" fmla="*/ 44 h 585"/>
                  <a:gd name="T24" fmla="*/ 308 w 617"/>
                  <a:gd name="T25" fmla="*/ 44 h 585"/>
                  <a:gd name="T26" fmla="*/ 176 w 617"/>
                  <a:gd name="T27" fmla="*/ 76 h 585"/>
                  <a:gd name="T28" fmla="*/ 95 w 617"/>
                  <a:gd name="T29" fmla="*/ 163 h 585"/>
                  <a:gd name="T30" fmla="*/ 95 w 617"/>
                  <a:gd name="T31" fmla="*/ 421 h 585"/>
                  <a:gd name="T32" fmla="*/ 308 w 617"/>
                  <a:gd name="T33" fmla="*/ 540 h 585"/>
                  <a:gd name="T34" fmla="*/ 308 w 617"/>
                  <a:gd name="T35" fmla="*/ 540 h 585"/>
                  <a:gd name="T36" fmla="*/ 440 w 617"/>
                  <a:gd name="T37" fmla="*/ 509 h 585"/>
                  <a:gd name="T38" fmla="*/ 522 w 617"/>
                  <a:gd name="T39" fmla="*/ 421 h 585"/>
                  <a:gd name="T40" fmla="*/ 522 w 617"/>
                  <a:gd name="T41" fmla="*/ 163 h 585"/>
                  <a:gd name="T42" fmla="*/ 308 w 617"/>
                  <a:gd name="T43" fmla="*/ 44 h 585"/>
                  <a:gd name="T44" fmla="*/ 308 w 617"/>
                  <a:gd name="T45" fmla="*/ 584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7" h="585">
                    <a:moveTo>
                      <a:pt x="308" y="584"/>
                    </a:moveTo>
                    <a:lnTo>
                      <a:pt x="308" y="584"/>
                    </a:lnTo>
                    <a:lnTo>
                      <a:pt x="308" y="584"/>
                    </a:lnTo>
                    <a:cubicBezTo>
                      <a:pt x="201" y="584"/>
                      <a:pt x="113" y="534"/>
                      <a:pt x="57" y="446"/>
                    </a:cubicBezTo>
                    <a:cubicBezTo>
                      <a:pt x="0" y="352"/>
                      <a:pt x="0" y="245"/>
                      <a:pt x="51" y="144"/>
                    </a:cubicBezTo>
                    <a:cubicBezTo>
                      <a:pt x="76" y="101"/>
                      <a:pt x="113" y="63"/>
                      <a:pt x="157" y="38"/>
                    </a:cubicBezTo>
                    <a:cubicBezTo>
                      <a:pt x="208" y="13"/>
                      <a:pt x="258" y="0"/>
                      <a:pt x="308" y="0"/>
                    </a:cubicBezTo>
                    <a:cubicBezTo>
                      <a:pt x="409" y="0"/>
                      <a:pt x="503" y="50"/>
                      <a:pt x="560" y="138"/>
                    </a:cubicBezTo>
                    <a:cubicBezTo>
                      <a:pt x="610" y="233"/>
                      <a:pt x="616" y="339"/>
                      <a:pt x="560" y="446"/>
                    </a:cubicBezTo>
                    <a:cubicBezTo>
                      <a:pt x="541" y="490"/>
                      <a:pt x="503" y="528"/>
                      <a:pt x="459" y="547"/>
                    </a:cubicBezTo>
                    <a:cubicBezTo>
                      <a:pt x="409" y="572"/>
                      <a:pt x="359" y="584"/>
                      <a:pt x="308" y="584"/>
                    </a:cubicBezTo>
                    <a:lnTo>
                      <a:pt x="308" y="44"/>
                    </a:lnTo>
                    <a:lnTo>
                      <a:pt x="308" y="44"/>
                    </a:lnTo>
                    <a:cubicBezTo>
                      <a:pt x="264" y="44"/>
                      <a:pt x="220" y="57"/>
                      <a:pt x="176" y="76"/>
                    </a:cubicBezTo>
                    <a:cubicBezTo>
                      <a:pt x="139" y="94"/>
                      <a:pt x="113" y="126"/>
                      <a:pt x="95" y="163"/>
                    </a:cubicBezTo>
                    <a:cubicBezTo>
                      <a:pt x="44" y="251"/>
                      <a:pt x="51" y="346"/>
                      <a:pt x="95" y="421"/>
                    </a:cubicBezTo>
                    <a:cubicBezTo>
                      <a:pt x="139" y="496"/>
                      <a:pt x="220" y="540"/>
                      <a:pt x="308" y="540"/>
                    </a:cubicBezTo>
                    <a:lnTo>
                      <a:pt x="308" y="540"/>
                    </a:lnTo>
                    <a:cubicBezTo>
                      <a:pt x="352" y="540"/>
                      <a:pt x="396" y="528"/>
                      <a:pt x="440" y="509"/>
                    </a:cubicBezTo>
                    <a:cubicBezTo>
                      <a:pt x="472" y="490"/>
                      <a:pt x="503" y="459"/>
                      <a:pt x="522" y="421"/>
                    </a:cubicBezTo>
                    <a:cubicBezTo>
                      <a:pt x="566" y="333"/>
                      <a:pt x="566" y="239"/>
                      <a:pt x="522" y="163"/>
                    </a:cubicBezTo>
                    <a:cubicBezTo>
                      <a:pt x="472" y="88"/>
                      <a:pt x="396" y="44"/>
                      <a:pt x="308" y="44"/>
                    </a:cubicBezTo>
                    <a:lnTo>
                      <a:pt x="308" y="58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3" name="Freeform 68"/>
              <p:cNvSpPr>
                <a:spLocks noChangeArrowheads="1"/>
              </p:cNvSpPr>
              <p:nvPr/>
            </p:nvSpPr>
            <p:spPr bwMode="auto">
              <a:xfrm>
                <a:off x="6521868" y="11184695"/>
                <a:ext cx="366089" cy="365844"/>
              </a:xfrm>
              <a:custGeom>
                <a:avLst/>
                <a:gdLst>
                  <a:gd name="T0" fmla="*/ 0 w 761"/>
                  <a:gd name="T1" fmla="*/ 377 h 761"/>
                  <a:gd name="T2" fmla="*/ 0 w 761"/>
                  <a:gd name="T3" fmla="*/ 377 h 761"/>
                  <a:gd name="T4" fmla="*/ 377 w 761"/>
                  <a:gd name="T5" fmla="*/ 0 h 761"/>
                  <a:gd name="T6" fmla="*/ 760 w 761"/>
                  <a:gd name="T7" fmla="*/ 377 h 761"/>
                  <a:gd name="T8" fmla="*/ 377 w 761"/>
                  <a:gd name="T9" fmla="*/ 760 h 761"/>
                  <a:gd name="T10" fmla="*/ 0 w 761"/>
                  <a:gd name="T11" fmla="*/ 377 h 761"/>
                </a:gdLst>
                <a:ahLst/>
                <a:cxnLst>
                  <a:cxn ang="0">
                    <a:pos x="T0" y="T1"/>
                  </a:cxn>
                  <a:cxn ang="0">
                    <a:pos x="T2" y="T3"/>
                  </a:cxn>
                  <a:cxn ang="0">
                    <a:pos x="T4" y="T5"/>
                  </a:cxn>
                  <a:cxn ang="0">
                    <a:pos x="T6" y="T7"/>
                  </a:cxn>
                  <a:cxn ang="0">
                    <a:pos x="T8" y="T9"/>
                  </a:cxn>
                  <a:cxn ang="0">
                    <a:pos x="T10" y="T11"/>
                  </a:cxn>
                </a:cxnLst>
                <a:rect l="0" t="0" r="r" b="b"/>
                <a:pathLst>
                  <a:path w="761" h="761">
                    <a:moveTo>
                      <a:pt x="0" y="377"/>
                    </a:moveTo>
                    <a:lnTo>
                      <a:pt x="0" y="377"/>
                    </a:lnTo>
                    <a:cubicBezTo>
                      <a:pt x="0" y="169"/>
                      <a:pt x="170" y="0"/>
                      <a:pt x="377" y="0"/>
                    </a:cubicBezTo>
                    <a:cubicBezTo>
                      <a:pt x="591" y="0"/>
                      <a:pt x="760" y="169"/>
                      <a:pt x="760" y="377"/>
                    </a:cubicBezTo>
                    <a:cubicBezTo>
                      <a:pt x="760" y="590"/>
                      <a:pt x="591" y="760"/>
                      <a:pt x="377" y="760"/>
                    </a:cubicBezTo>
                    <a:cubicBezTo>
                      <a:pt x="170" y="760"/>
                      <a:pt x="0" y="590"/>
                      <a:pt x="0" y="37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4" name="Freeform 69"/>
              <p:cNvSpPr>
                <a:spLocks noChangeArrowheads="1"/>
              </p:cNvSpPr>
              <p:nvPr/>
            </p:nvSpPr>
            <p:spPr bwMode="auto">
              <a:xfrm>
                <a:off x="6509172" y="11176236"/>
                <a:ext cx="387250" cy="382762"/>
              </a:xfrm>
              <a:custGeom>
                <a:avLst/>
                <a:gdLst>
                  <a:gd name="T0" fmla="*/ 402 w 805"/>
                  <a:gd name="T1" fmla="*/ 798 h 799"/>
                  <a:gd name="T2" fmla="*/ 402 w 805"/>
                  <a:gd name="T3" fmla="*/ 798 h 799"/>
                  <a:gd name="T4" fmla="*/ 0 w 805"/>
                  <a:gd name="T5" fmla="*/ 396 h 799"/>
                  <a:gd name="T6" fmla="*/ 402 w 805"/>
                  <a:gd name="T7" fmla="*/ 0 h 799"/>
                  <a:gd name="T8" fmla="*/ 804 w 805"/>
                  <a:gd name="T9" fmla="*/ 396 h 799"/>
                  <a:gd name="T10" fmla="*/ 402 w 805"/>
                  <a:gd name="T11" fmla="*/ 798 h 799"/>
                  <a:gd name="T12" fmla="*/ 402 w 805"/>
                  <a:gd name="T13" fmla="*/ 44 h 799"/>
                  <a:gd name="T14" fmla="*/ 402 w 805"/>
                  <a:gd name="T15" fmla="*/ 44 h 799"/>
                  <a:gd name="T16" fmla="*/ 44 w 805"/>
                  <a:gd name="T17" fmla="*/ 396 h 799"/>
                  <a:gd name="T18" fmla="*/ 402 w 805"/>
                  <a:gd name="T19" fmla="*/ 754 h 799"/>
                  <a:gd name="T20" fmla="*/ 760 w 805"/>
                  <a:gd name="T21" fmla="*/ 396 h 799"/>
                  <a:gd name="T22" fmla="*/ 402 w 805"/>
                  <a:gd name="T23" fmla="*/ 44 h 799"/>
                  <a:gd name="T24" fmla="*/ 402 w 805"/>
                  <a:gd name="T25" fmla="*/ 7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5" h="799">
                    <a:moveTo>
                      <a:pt x="402" y="798"/>
                    </a:moveTo>
                    <a:lnTo>
                      <a:pt x="402" y="798"/>
                    </a:lnTo>
                    <a:cubicBezTo>
                      <a:pt x="182" y="798"/>
                      <a:pt x="0" y="622"/>
                      <a:pt x="0" y="396"/>
                    </a:cubicBezTo>
                    <a:cubicBezTo>
                      <a:pt x="0" y="176"/>
                      <a:pt x="182" y="0"/>
                      <a:pt x="402" y="0"/>
                    </a:cubicBezTo>
                    <a:cubicBezTo>
                      <a:pt x="622" y="0"/>
                      <a:pt x="804" y="176"/>
                      <a:pt x="804" y="396"/>
                    </a:cubicBezTo>
                    <a:cubicBezTo>
                      <a:pt x="804" y="622"/>
                      <a:pt x="622" y="798"/>
                      <a:pt x="402" y="798"/>
                    </a:cubicBezTo>
                    <a:lnTo>
                      <a:pt x="402" y="44"/>
                    </a:lnTo>
                    <a:lnTo>
                      <a:pt x="402" y="44"/>
                    </a:lnTo>
                    <a:cubicBezTo>
                      <a:pt x="207" y="44"/>
                      <a:pt x="44" y="201"/>
                      <a:pt x="44" y="396"/>
                    </a:cubicBezTo>
                    <a:cubicBezTo>
                      <a:pt x="44" y="597"/>
                      <a:pt x="207" y="754"/>
                      <a:pt x="402" y="754"/>
                    </a:cubicBezTo>
                    <a:cubicBezTo>
                      <a:pt x="603" y="754"/>
                      <a:pt x="760" y="597"/>
                      <a:pt x="760" y="396"/>
                    </a:cubicBezTo>
                    <a:cubicBezTo>
                      <a:pt x="760" y="201"/>
                      <a:pt x="603" y="44"/>
                      <a:pt x="402" y="44"/>
                    </a:cubicBezTo>
                    <a:lnTo>
                      <a:pt x="402" y="79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5" name="Freeform 70"/>
              <p:cNvSpPr>
                <a:spLocks noChangeArrowheads="1"/>
              </p:cNvSpPr>
              <p:nvPr/>
            </p:nvSpPr>
            <p:spPr bwMode="auto">
              <a:xfrm>
                <a:off x="8155510" y="10755409"/>
                <a:ext cx="209496" cy="209357"/>
              </a:xfrm>
              <a:custGeom>
                <a:avLst/>
                <a:gdLst>
                  <a:gd name="T0" fmla="*/ 0 w 435"/>
                  <a:gd name="T1" fmla="*/ 214 h 435"/>
                  <a:gd name="T2" fmla="*/ 0 w 435"/>
                  <a:gd name="T3" fmla="*/ 214 h 435"/>
                  <a:gd name="T4" fmla="*/ 220 w 435"/>
                  <a:gd name="T5" fmla="*/ 0 h 435"/>
                  <a:gd name="T6" fmla="*/ 434 w 435"/>
                  <a:gd name="T7" fmla="*/ 214 h 435"/>
                  <a:gd name="T8" fmla="*/ 220 w 435"/>
                  <a:gd name="T9" fmla="*/ 434 h 435"/>
                  <a:gd name="T10" fmla="*/ 0 w 435"/>
                  <a:gd name="T11" fmla="*/ 214 h 435"/>
                </a:gdLst>
                <a:ahLst/>
                <a:cxnLst>
                  <a:cxn ang="0">
                    <a:pos x="T0" y="T1"/>
                  </a:cxn>
                  <a:cxn ang="0">
                    <a:pos x="T2" y="T3"/>
                  </a:cxn>
                  <a:cxn ang="0">
                    <a:pos x="T4" y="T5"/>
                  </a:cxn>
                  <a:cxn ang="0">
                    <a:pos x="T6" y="T7"/>
                  </a:cxn>
                  <a:cxn ang="0">
                    <a:pos x="T8" y="T9"/>
                  </a:cxn>
                  <a:cxn ang="0">
                    <a:pos x="T10" y="T11"/>
                  </a:cxn>
                </a:cxnLst>
                <a:rect l="0" t="0" r="r" b="b"/>
                <a:pathLst>
                  <a:path w="435" h="435">
                    <a:moveTo>
                      <a:pt x="0" y="214"/>
                    </a:moveTo>
                    <a:lnTo>
                      <a:pt x="0" y="214"/>
                    </a:lnTo>
                    <a:cubicBezTo>
                      <a:pt x="0" y="95"/>
                      <a:pt x="101" y="0"/>
                      <a:pt x="220" y="0"/>
                    </a:cubicBezTo>
                    <a:cubicBezTo>
                      <a:pt x="339" y="0"/>
                      <a:pt x="434" y="95"/>
                      <a:pt x="434" y="214"/>
                    </a:cubicBezTo>
                    <a:cubicBezTo>
                      <a:pt x="434" y="333"/>
                      <a:pt x="339" y="434"/>
                      <a:pt x="220" y="434"/>
                    </a:cubicBezTo>
                    <a:cubicBezTo>
                      <a:pt x="101" y="434"/>
                      <a:pt x="0" y="333"/>
                      <a:pt x="0" y="2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6" name="Freeform 71"/>
              <p:cNvSpPr>
                <a:spLocks noChangeArrowheads="1"/>
              </p:cNvSpPr>
              <p:nvPr/>
            </p:nvSpPr>
            <p:spPr bwMode="auto">
              <a:xfrm>
                <a:off x="8147045" y="10742720"/>
                <a:ext cx="230657" cy="230504"/>
              </a:xfrm>
              <a:custGeom>
                <a:avLst/>
                <a:gdLst>
                  <a:gd name="T0" fmla="*/ 239 w 479"/>
                  <a:gd name="T1" fmla="*/ 478 h 479"/>
                  <a:gd name="T2" fmla="*/ 239 w 479"/>
                  <a:gd name="T3" fmla="*/ 478 h 479"/>
                  <a:gd name="T4" fmla="*/ 0 w 479"/>
                  <a:gd name="T5" fmla="*/ 239 h 479"/>
                  <a:gd name="T6" fmla="*/ 239 w 479"/>
                  <a:gd name="T7" fmla="*/ 0 h 479"/>
                  <a:gd name="T8" fmla="*/ 478 w 479"/>
                  <a:gd name="T9" fmla="*/ 239 h 479"/>
                  <a:gd name="T10" fmla="*/ 239 w 479"/>
                  <a:gd name="T11" fmla="*/ 478 h 479"/>
                  <a:gd name="T12" fmla="*/ 239 w 479"/>
                  <a:gd name="T13" fmla="*/ 44 h 479"/>
                  <a:gd name="T14" fmla="*/ 239 w 479"/>
                  <a:gd name="T15" fmla="*/ 44 h 479"/>
                  <a:gd name="T16" fmla="*/ 44 w 479"/>
                  <a:gd name="T17" fmla="*/ 239 h 479"/>
                  <a:gd name="T18" fmla="*/ 239 w 479"/>
                  <a:gd name="T19" fmla="*/ 434 h 479"/>
                  <a:gd name="T20" fmla="*/ 434 w 479"/>
                  <a:gd name="T21" fmla="*/ 239 h 479"/>
                  <a:gd name="T22" fmla="*/ 239 w 479"/>
                  <a:gd name="T23" fmla="*/ 44 h 479"/>
                  <a:gd name="T24" fmla="*/ 239 w 479"/>
                  <a:gd name="T25" fmla="*/ 47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9" h="479">
                    <a:moveTo>
                      <a:pt x="239" y="478"/>
                    </a:moveTo>
                    <a:lnTo>
                      <a:pt x="239" y="478"/>
                    </a:lnTo>
                    <a:cubicBezTo>
                      <a:pt x="107" y="478"/>
                      <a:pt x="0" y="371"/>
                      <a:pt x="0" y="239"/>
                    </a:cubicBezTo>
                    <a:cubicBezTo>
                      <a:pt x="0" y="107"/>
                      <a:pt x="107" y="0"/>
                      <a:pt x="239" y="0"/>
                    </a:cubicBezTo>
                    <a:cubicBezTo>
                      <a:pt x="371" y="0"/>
                      <a:pt x="478" y="107"/>
                      <a:pt x="478" y="239"/>
                    </a:cubicBezTo>
                    <a:cubicBezTo>
                      <a:pt x="478" y="371"/>
                      <a:pt x="371" y="478"/>
                      <a:pt x="239" y="478"/>
                    </a:cubicBezTo>
                    <a:lnTo>
                      <a:pt x="239" y="44"/>
                    </a:lnTo>
                    <a:lnTo>
                      <a:pt x="239" y="44"/>
                    </a:lnTo>
                    <a:cubicBezTo>
                      <a:pt x="132" y="44"/>
                      <a:pt x="44" y="132"/>
                      <a:pt x="44" y="239"/>
                    </a:cubicBezTo>
                    <a:cubicBezTo>
                      <a:pt x="44" y="346"/>
                      <a:pt x="132" y="434"/>
                      <a:pt x="239" y="434"/>
                    </a:cubicBezTo>
                    <a:cubicBezTo>
                      <a:pt x="346" y="434"/>
                      <a:pt x="434" y="346"/>
                      <a:pt x="434" y="239"/>
                    </a:cubicBezTo>
                    <a:cubicBezTo>
                      <a:pt x="434" y="132"/>
                      <a:pt x="346" y="44"/>
                      <a:pt x="239" y="44"/>
                    </a:cubicBezTo>
                    <a:lnTo>
                      <a:pt x="239" y="47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7" name="Freeform 72"/>
              <p:cNvSpPr>
                <a:spLocks noChangeArrowheads="1"/>
              </p:cNvSpPr>
              <p:nvPr/>
            </p:nvSpPr>
            <p:spPr bwMode="auto">
              <a:xfrm>
                <a:off x="6312374" y="9843970"/>
                <a:ext cx="190450" cy="190324"/>
              </a:xfrm>
              <a:custGeom>
                <a:avLst/>
                <a:gdLst>
                  <a:gd name="T0" fmla="*/ 0 w 397"/>
                  <a:gd name="T1" fmla="*/ 201 h 397"/>
                  <a:gd name="T2" fmla="*/ 0 w 397"/>
                  <a:gd name="T3" fmla="*/ 201 h 397"/>
                  <a:gd name="T4" fmla="*/ 201 w 397"/>
                  <a:gd name="T5" fmla="*/ 0 h 397"/>
                  <a:gd name="T6" fmla="*/ 396 w 397"/>
                  <a:gd name="T7" fmla="*/ 201 h 397"/>
                  <a:gd name="T8" fmla="*/ 201 w 397"/>
                  <a:gd name="T9" fmla="*/ 396 h 397"/>
                  <a:gd name="T10" fmla="*/ 0 w 397"/>
                  <a:gd name="T11" fmla="*/ 201 h 397"/>
                </a:gdLst>
                <a:ahLst/>
                <a:cxnLst>
                  <a:cxn ang="0">
                    <a:pos x="T0" y="T1"/>
                  </a:cxn>
                  <a:cxn ang="0">
                    <a:pos x="T2" y="T3"/>
                  </a:cxn>
                  <a:cxn ang="0">
                    <a:pos x="T4" y="T5"/>
                  </a:cxn>
                  <a:cxn ang="0">
                    <a:pos x="T6" y="T7"/>
                  </a:cxn>
                  <a:cxn ang="0">
                    <a:pos x="T8" y="T9"/>
                  </a:cxn>
                  <a:cxn ang="0">
                    <a:pos x="T10" y="T11"/>
                  </a:cxn>
                </a:cxnLst>
                <a:rect l="0" t="0" r="r" b="b"/>
                <a:pathLst>
                  <a:path w="397" h="397">
                    <a:moveTo>
                      <a:pt x="0" y="201"/>
                    </a:moveTo>
                    <a:lnTo>
                      <a:pt x="0" y="201"/>
                    </a:lnTo>
                    <a:cubicBezTo>
                      <a:pt x="0" y="88"/>
                      <a:pt x="88" y="0"/>
                      <a:pt x="201" y="0"/>
                    </a:cubicBezTo>
                    <a:cubicBezTo>
                      <a:pt x="308" y="0"/>
                      <a:pt x="396" y="88"/>
                      <a:pt x="396" y="201"/>
                    </a:cubicBezTo>
                    <a:cubicBezTo>
                      <a:pt x="396" y="308"/>
                      <a:pt x="308" y="396"/>
                      <a:pt x="201" y="396"/>
                    </a:cubicBezTo>
                    <a:cubicBezTo>
                      <a:pt x="88" y="396"/>
                      <a:pt x="0" y="308"/>
                      <a:pt x="0" y="20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8" name="Freeform 73"/>
              <p:cNvSpPr>
                <a:spLocks noChangeArrowheads="1"/>
              </p:cNvSpPr>
              <p:nvPr/>
            </p:nvSpPr>
            <p:spPr bwMode="auto">
              <a:xfrm>
                <a:off x="6303908" y="9835510"/>
                <a:ext cx="211612" cy="211471"/>
              </a:xfrm>
              <a:custGeom>
                <a:avLst/>
                <a:gdLst>
                  <a:gd name="T0" fmla="*/ 220 w 441"/>
                  <a:gd name="T1" fmla="*/ 440 h 441"/>
                  <a:gd name="T2" fmla="*/ 220 w 441"/>
                  <a:gd name="T3" fmla="*/ 440 h 441"/>
                  <a:gd name="T4" fmla="*/ 0 w 441"/>
                  <a:gd name="T5" fmla="*/ 220 h 441"/>
                  <a:gd name="T6" fmla="*/ 220 w 441"/>
                  <a:gd name="T7" fmla="*/ 0 h 441"/>
                  <a:gd name="T8" fmla="*/ 440 w 441"/>
                  <a:gd name="T9" fmla="*/ 220 h 441"/>
                  <a:gd name="T10" fmla="*/ 220 w 441"/>
                  <a:gd name="T11" fmla="*/ 440 h 441"/>
                  <a:gd name="T12" fmla="*/ 220 w 441"/>
                  <a:gd name="T13" fmla="*/ 44 h 441"/>
                  <a:gd name="T14" fmla="*/ 220 w 441"/>
                  <a:gd name="T15" fmla="*/ 44 h 441"/>
                  <a:gd name="T16" fmla="*/ 44 w 441"/>
                  <a:gd name="T17" fmla="*/ 220 h 441"/>
                  <a:gd name="T18" fmla="*/ 220 w 441"/>
                  <a:gd name="T19" fmla="*/ 396 h 441"/>
                  <a:gd name="T20" fmla="*/ 396 w 441"/>
                  <a:gd name="T21" fmla="*/ 220 h 441"/>
                  <a:gd name="T22" fmla="*/ 220 w 441"/>
                  <a:gd name="T23" fmla="*/ 44 h 441"/>
                  <a:gd name="T24" fmla="*/ 220 w 441"/>
                  <a:gd name="T25" fmla="*/ 44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1" h="441">
                    <a:moveTo>
                      <a:pt x="220" y="440"/>
                    </a:moveTo>
                    <a:lnTo>
                      <a:pt x="220" y="440"/>
                    </a:lnTo>
                    <a:cubicBezTo>
                      <a:pt x="95" y="440"/>
                      <a:pt x="0" y="339"/>
                      <a:pt x="0" y="220"/>
                    </a:cubicBezTo>
                    <a:cubicBezTo>
                      <a:pt x="0" y="101"/>
                      <a:pt x="95" y="0"/>
                      <a:pt x="220" y="0"/>
                    </a:cubicBezTo>
                    <a:cubicBezTo>
                      <a:pt x="340" y="0"/>
                      <a:pt x="440" y="101"/>
                      <a:pt x="440" y="220"/>
                    </a:cubicBezTo>
                    <a:cubicBezTo>
                      <a:pt x="440" y="339"/>
                      <a:pt x="340" y="440"/>
                      <a:pt x="220" y="440"/>
                    </a:cubicBezTo>
                    <a:lnTo>
                      <a:pt x="220" y="44"/>
                    </a:lnTo>
                    <a:lnTo>
                      <a:pt x="220" y="44"/>
                    </a:lnTo>
                    <a:cubicBezTo>
                      <a:pt x="120" y="44"/>
                      <a:pt x="44" y="120"/>
                      <a:pt x="44" y="220"/>
                    </a:cubicBezTo>
                    <a:cubicBezTo>
                      <a:pt x="44" y="314"/>
                      <a:pt x="120" y="396"/>
                      <a:pt x="220" y="396"/>
                    </a:cubicBezTo>
                    <a:cubicBezTo>
                      <a:pt x="315" y="396"/>
                      <a:pt x="396" y="314"/>
                      <a:pt x="396" y="220"/>
                    </a:cubicBezTo>
                    <a:cubicBezTo>
                      <a:pt x="396" y="120"/>
                      <a:pt x="315" y="44"/>
                      <a:pt x="220" y="44"/>
                    </a:cubicBezTo>
                    <a:lnTo>
                      <a:pt x="220" y="44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39" name="Freeform 74"/>
              <p:cNvSpPr>
                <a:spLocks noChangeArrowheads="1"/>
              </p:cNvSpPr>
              <p:nvPr/>
            </p:nvSpPr>
            <p:spPr bwMode="auto">
              <a:xfrm>
                <a:off x="6754641" y="10666590"/>
                <a:ext cx="296256" cy="296059"/>
              </a:xfrm>
              <a:custGeom>
                <a:avLst/>
                <a:gdLst>
                  <a:gd name="T0" fmla="*/ 0 w 616"/>
                  <a:gd name="T1" fmla="*/ 308 h 617"/>
                  <a:gd name="T2" fmla="*/ 0 w 616"/>
                  <a:gd name="T3" fmla="*/ 308 h 617"/>
                  <a:gd name="T4" fmla="*/ 308 w 616"/>
                  <a:gd name="T5" fmla="*/ 0 h 617"/>
                  <a:gd name="T6" fmla="*/ 615 w 616"/>
                  <a:gd name="T7" fmla="*/ 308 h 617"/>
                  <a:gd name="T8" fmla="*/ 308 w 616"/>
                  <a:gd name="T9" fmla="*/ 616 h 617"/>
                  <a:gd name="T10" fmla="*/ 0 w 616"/>
                  <a:gd name="T11" fmla="*/ 308 h 617"/>
                </a:gdLst>
                <a:ahLst/>
                <a:cxnLst>
                  <a:cxn ang="0">
                    <a:pos x="T0" y="T1"/>
                  </a:cxn>
                  <a:cxn ang="0">
                    <a:pos x="T2" y="T3"/>
                  </a:cxn>
                  <a:cxn ang="0">
                    <a:pos x="T4" y="T5"/>
                  </a:cxn>
                  <a:cxn ang="0">
                    <a:pos x="T6" y="T7"/>
                  </a:cxn>
                  <a:cxn ang="0">
                    <a:pos x="T8" y="T9"/>
                  </a:cxn>
                  <a:cxn ang="0">
                    <a:pos x="T10" y="T11"/>
                  </a:cxn>
                </a:cxnLst>
                <a:rect l="0" t="0" r="r" b="b"/>
                <a:pathLst>
                  <a:path w="616" h="617">
                    <a:moveTo>
                      <a:pt x="0" y="308"/>
                    </a:moveTo>
                    <a:lnTo>
                      <a:pt x="0" y="308"/>
                    </a:lnTo>
                    <a:cubicBezTo>
                      <a:pt x="0" y="138"/>
                      <a:pt x="138" y="0"/>
                      <a:pt x="308" y="0"/>
                    </a:cubicBezTo>
                    <a:cubicBezTo>
                      <a:pt x="477" y="0"/>
                      <a:pt x="615" y="138"/>
                      <a:pt x="615" y="308"/>
                    </a:cubicBezTo>
                    <a:cubicBezTo>
                      <a:pt x="615" y="478"/>
                      <a:pt x="477" y="616"/>
                      <a:pt x="308" y="616"/>
                    </a:cubicBezTo>
                    <a:cubicBezTo>
                      <a:pt x="138" y="616"/>
                      <a:pt x="0" y="478"/>
                      <a:pt x="0"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40" name="Freeform 75"/>
              <p:cNvSpPr>
                <a:spLocks noChangeArrowheads="1"/>
              </p:cNvSpPr>
              <p:nvPr/>
            </p:nvSpPr>
            <p:spPr bwMode="auto">
              <a:xfrm>
                <a:off x="6744061" y="10656018"/>
                <a:ext cx="317417" cy="317206"/>
              </a:xfrm>
              <a:custGeom>
                <a:avLst/>
                <a:gdLst>
                  <a:gd name="T0" fmla="*/ 327 w 660"/>
                  <a:gd name="T1" fmla="*/ 660 h 661"/>
                  <a:gd name="T2" fmla="*/ 327 w 660"/>
                  <a:gd name="T3" fmla="*/ 660 h 661"/>
                  <a:gd name="T4" fmla="*/ 0 w 660"/>
                  <a:gd name="T5" fmla="*/ 333 h 661"/>
                  <a:gd name="T6" fmla="*/ 327 w 660"/>
                  <a:gd name="T7" fmla="*/ 0 h 661"/>
                  <a:gd name="T8" fmla="*/ 659 w 660"/>
                  <a:gd name="T9" fmla="*/ 333 h 661"/>
                  <a:gd name="T10" fmla="*/ 327 w 660"/>
                  <a:gd name="T11" fmla="*/ 660 h 661"/>
                  <a:gd name="T12" fmla="*/ 327 w 660"/>
                  <a:gd name="T13" fmla="*/ 44 h 661"/>
                  <a:gd name="T14" fmla="*/ 327 w 660"/>
                  <a:gd name="T15" fmla="*/ 44 h 661"/>
                  <a:gd name="T16" fmla="*/ 44 w 660"/>
                  <a:gd name="T17" fmla="*/ 333 h 661"/>
                  <a:gd name="T18" fmla="*/ 327 w 660"/>
                  <a:gd name="T19" fmla="*/ 616 h 661"/>
                  <a:gd name="T20" fmla="*/ 615 w 660"/>
                  <a:gd name="T21" fmla="*/ 333 h 661"/>
                  <a:gd name="T22" fmla="*/ 327 w 660"/>
                  <a:gd name="T23" fmla="*/ 44 h 661"/>
                  <a:gd name="T24" fmla="*/ 327 w 660"/>
                  <a:gd name="T25"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0" h="661">
                    <a:moveTo>
                      <a:pt x="327" y="660"/>
                    </a:moveTo>
                    <a:lnTo>
                      <a:pt x="327" y="660"/>
                    </a:lnTo>
                    <a:cubicBezTo>
                      <a:pt x="144" y="660"/>
                      <a:pt x="0" y="515"/>
                      <a:pt x="0" y="333"/>
                    </a:cubicBezTo>
                    <a:cubicBezTo>
                      <a:pt x="0" y="151"/>
                      <a:pt x="144" y="0"/>
                      <a:pt x="327" y="0"/>
                    </a:cubicBezTo>
                    <a:cubicBezTo>
                      <a:pt x="509" y="0"/>
                      <a:pt x="659" y="151"/>
                      <a:pt x="659" y="333"/>
                    </a:cubicBezTo>
                    <a:cubicBezTo>
                      <a:pt x="659" y="515"/>
                      <a:pt x="509" y="660"/>
                      <a:pt x="327" y="660"/>
                    </a:cubicBezTo>
                    <a:lnTo>
                      <a:pt x="327" y="44"/>
                    </a:lnTo>
                    <a:lnTo>
                      <a:pt x="327" y="44"/>
                    </a:lnTo>
                    <a:cubicBezTo>
                      <a:pt x="170" y="44"/>
                      <a:pt x="44" y="176"/>
                      <a:pt x="44" y="333"/>
                    </a:cubicBezTo>
                    <a:cubicBezTo>
                      <a:pt x="44" y="490"/>
                      <a:pt x="170" y="616"/>
                      <a:pt x="327" y="616"/>
                    </a:cubicBezTo>
                    <a:cubicBezTo>
                      <a:pt x="484" y="616"/>
                      <a:pt x="615" y="490"/>
                      <a:pt x="615" y="333"/>
                    </a:cubicBezTo>
                    <a:cubicBezTo>
                      <a:pt x="615" y="176"/>
                      <a:pt x="484" y="44"/>
                      <a:pt x="327" y="44"/>
                    </a:cubicBezTo>
                    <a:lnTo>
                      <a:pt x="327" y="66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41" name="Freeform 76"/>
              <p:cNvSpPr>
                <a:spLocks noChangeArrowheads="1"/>
              </p:cNvSpPr>
              <p:nvPr/>
            </p:nvSpPr>
            <p:spPr bwMode="auto">
              <a:xfrm>
                <a:off x="5387631" y="9968736"/>
                <a:ext cx="173521" cy="171292"/>
              </a:xfrm>
              <a:custGeom>
                <a:avLst/>
                <a:gdLst>
                  <a:gd name="T0" fmla="*/ 0 w 360"/>
                  <a:gd name="T1" fmla="*/ 175 h 359"/>
                  <a:gd name="T2" fmla="*/ 0 w 360"/>
                  <a:gd name="T3" fmla="*/ 175 h 359"/>
                  <a:gd name="T4" fmla="*/ 183 w 360"/>
                  <a:gd name="T5" fmla="*/ 0 h 359"/>
                  <a:gd name="T6" fmla="*/ 359 w 360"/>
                  <a:gd name="T7" fmla="*/ 175 h 359"/>
                  <a:gd name="T8" fmla="*/ 183 w 360"/>
                  <a:gd name="T9" fmla="*/ 358 h 359"/>
                  <a:gd name="T10" fmla="*/ 0 w 360"/>
                  <a:gd name="T11" fmla="*/ 175 h 359"/>
                </a:gdLst>
                <a:ahLst/>
                <a:cxnLst>
                  <a:cxn ang="0">
                    <a:pos x="T0" y="T1"/>
                  </a:cxn>
                  <a:cxn ang="0">
                    <a:pos x="T2" y="T3"/>
                  </a:cxn>
                  <a:cxn ang="0">
                    <a:pos x="T4" y="T5"/>
                  </a:cxn>
                  <a:cxn ang="0">
                    <a:pos x="T6" y="T7"/>
                  </a:cxn>
                  <a:cxn ang="0">
                    <a:pos x="T8" y="T9"/>
                  </a:cxn>
                  <a:cxn ang="0">
                    <a:pos x="T10" y="T11"/>
                  </a:cxn>
                </a:cxnLst>
                <a:rect l="0" t="0" r="r" b="b"/>
                <a:pathLst>
                  <a:path w="360" h="359">
                    <a:moveTo>
                      <a:pt x="0" y="175"/>
                    </a:moveTo>
                    <a:lnTo>
                      <a:pt x="0" y="175"/>
                    </a:lnTo>
                    <a:cubicBezTo>
                      <a:pt x="0" y="75"/>
                      <a:pt x="82" y="0"/>
                      <a:pt x="183" y="0"/>
                    </a:cubicBezTo>
                    <a:cubicBezTo>
                      <a:pt x="283" y="0"/>
                      <a:pt x="359" y="75"/>
                      <a:pt x="359" y="175"/>
                    </a:cubicBezTo>
                    <a:cubicBezTo>
                      <a:pt x="359" y="276"/>
                      <a:pt x="283" y="358"/>
                      <a:pt x="183" y="358"/>
                    </a:cubicBezTo>
                    <a:cubicBezTo>
                      <a:pt x="82" y="358"/>
                      <a:pt x="0" y="276"/>
                      <a:pt x="0"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54" name="Freeform 77"/>
              <p:cNvSpPr>
                <a:spLocks noChangeArrowheads="1"/>
              </p:cNvSpPr>
              <p:nvPr/>
            </p:nvSpPr>
            <p:spPr bwMode="auto">
              <a:xfrm>
                <a:off x="5379166" y="9956048"/>
                <a:ext cx="192567" cy="194553"/>
              </a:xfrm>
              <a:custGeom>
                <a:avLst/>
                <a:gdLst>
                  <a:gd name="T0" fmla="*/ 201 w 403"/>
                  <a:gd name="T1" fmla="*/ 403 h 404"/>
                  <a:gd name="T2" fmla="*/ 201 w 403"/>
                  <a:gd name="T3" fmla="*/ 403 h 404"/>
                  <a:gd name="T4" fmla="*/ 0 w 403"/>
                  <a:gd name="T5" fmla="*/ 201 h 404"/>
                  <a:gd name="T6" fmla="*/ 201 w 403"/>
                  <a:gd name="T7" fmla="*/ 0 h 404"/>
                  <a:gd name="T8" fmla="*/ 402 w 403"/>
                  <a:gd name="T9" fmla="*/ 201 h 404"/>
                  <a:gd name="T10" fmla="*/ 201 w 403"/>
                  <a:gd name="T11" fmla="*/ 403 h 404"/>
                  <a:gd name="T12" fmla="*/ 201 w 403"/>
                  <a:gd name="T13" fmla="*/ 44 h 404"/>
                  <a:gd name="T14" fmla="*/ 201 w 403"/>
                  <a:gd name="T15" fmla="*/ 44 h 404"/>
                  <a:gd name="T16" fmla="*/ 44 w 403"/>
                  <a:gd name="T17" fmla="*/ 201 h 404"/>
                  <a:gd name="T18" fmla="*/ 201 w 403"/>
                  <a:gd name="T19" fmla="*/ 359 h 404"/>
                  <a:gd name="T20" fmla="*/ 358 w 403"/>
                  <a:gd name="T21" fmla="*/ 201 h 404"/>
                  <a:gd name="T22" fmla="*/ 201 w 403"/>
                  <a:gd name="T23" fmla="*/ 44 h 404"/>
                  <a:gd name="T24" fmla="*/ 201 w 403"/>
                  <a:gd name="T25" fmla="*/ 40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3" h="404">
                    <a:moveTo>
                      <a:pt x="201" y="403"/>
                    </a:moveTo>
                    <a:lnTo>
                      <a:pt x="201" y="403"/>
                    </a:lnTo>
                    <a:cubicBezTo>
                      <a:pt x="88" y="403"/>
                      <a:pt x="0" y="315"/>
                      <a:pt x="0" y="201"/>
                    </a:cubicBezTo>
                    <a:cubicBezTo>
                      <a:pt x="0" y="88"/>
                      <a:pt x="88" y="0"/>
                      <a:pt x="201" y="0"/>
                    </a:cubicBezTo>
                    <a:cubicBezTo>
                      <a:pt x="308" y="0"/>
                      <a:pt x="402" y="88"/>
                      <a:pt x="402" y="201"/>
                    </a:cubicBezTo>
                    <a:cubicBezTo>
                      <a:pt x="402" y="315"/>
                      <a:pt x="308" y="403"/>
                      <a:pt x="201" y="403"/>
                    </a:cubicBezTo>
                    <a:lnTo>
                      <a:pt x="201" y="44"/>
                    </a:lnTo>
                    <a:lnTo>
                      <a:pt x="201" y="44"/>
                    </a:lnTo>
                    <a:cubicBezTo>
                      <a:pt x="113" y="44"/>
                      <a:pt x="44" y="114"/>
                      <a:pt x="44" y="201"/>
                    </a:cubicBezTo>
                    <a:cubicBezTo>
                      <a:pt x="44" y="290"/>
                      <a:pt x="113" y="359"/>
                      <a:pt x="201" y="359"/>
                    </a:cubicBezTo>
                    <a:cubicBezTo>
                      <a:pt x="289" y="359"/>
                      <a:pt x="358" y="290"/>
                      <a:pt x="358" y="201"/>
                    </a:cubicBezTo>
                    <a:cubicBezTo>
                      <a:pt x="358" y="114"/>
                      <a:pt x="289" y="44"/>
                      <a:pt x="201" y="44"/>
                    </a:cubicBezTo>
                    <a:lnTo>
                      <a:pt x="201" y="40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59" name="Freeform 78"/>
              <p:cNvSpPr>
                <a:spLocks noChangeArrowheads="1"/>
              </p:cNvSpPr>
              <p:nvPr/>
            </p:nvSpPr>
            <p:spPr bwMode="auto">
              <a:xfrm>
                <a:off x="4939014" y="10892865"/>
                <a:ext cx="224308" cy="224159"/>
              </a:xfrm>
              <a:custGeom>
                <a:avLst/>
                <a:gdLst>
                  <a:gd name="T0" fmla="*/ 0 w 466"/>
                  <a:gd name="T1" fmla="*/ 233 h 466"/>
                  <a:gd name="T2" fmla="*/ 0 w 466"/>
                  <a:gd name="T3" fmla="*/ 233 h 466"/>
                  <a:gd name="T4" fmla="*/ 233 w 466"/>
                  <a:gd name="T5" fmla="*/ 0 h 466"/>
                  <a:gd name="T6" fmla="*/ 465 w 466"/>
                  <a:gd name="T7" fmla="*/ 233 h 466"/>
                  <a:gd name="T8" fmla="*/ 233 w 466"/>
                  <a:gd name="T9" fmla="*/ 465 h 466"/>
                  <a:gd name="T10" fmla="*/ 0 w 466"/>
                  <a:gd name="T11" fmla="*/ 233 h 466"/>
                </a:gdLst>
                <a:ahLst/>
                <a:cxnLst>
                  <a:cxn ang="0">
                    <a:pos x="T0" y="T1"/>
                  </a:cxn>
                  <a:cxn ang="0">
                    <a:pos x="T2" y="T3"/>
                  </a:cxn>
                  <a:cxn ang="0">
                    <a:pos x="T4" y="T5"/>
                  </a:cxn>
                  <a:cxn ang="0">
                    <a:pos x="T6" y="T7"/>
                  </a:cxn>
                  <a:cxn ang="0">
                    <a:pos x="T8" y="T9"/>
                  </a:cxn>
                  <a:cxn ang="0">
                    <a:pos x="T10" y="T11"/>
                  </a:cxn>
                </a:cxnLst>
                <a:rect l="0" t="0" r="r" b="b"/>
                <a:pathLst>
                  <a:path w="466" h="466">
                    <a:moveTo>
                      <a:pt x="0" y="233"/>
                    </a:moveTo>
                    <a:lnTo>
                      <a:pt x="0" y="233"/>
                    </a:lnTo>
                    <a:cubicBezTo>
                      <a:pt x="0" y="101"/>
                      <a:pt x="101" y="0"/>
                      <a:pt x="233" y="0"/>
                    </a:cubicBezTo>
                    <a:cubicBezTo>
                      <a:pt x="365" y="0"/>
                      <a:pt x="465" y="101"/>
                      <a:pt x="465" y="233"/>
                    </a:cubicBezTo>
                    <a:cubicBezTo>
                      <a:pt x="465" y="365"/>
                      <a:pt x="365" y="465"/>
                      <a:pt x="233" y="465"/>
                    </a:cubicBezTo>
                    <a:cubicBezTo>
                      <a:pt x="101" y="465"/>
                      <a:pt x="0" y="365"/>
                      <a:pt x="0"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60" name="Freeform 79"/>
              <p:cNvSpPr>
                <a:spLocks noChangeArrowheads="1"/>
              </p:cNvSpPr>
              <p:nvPr/>
            </p:nvSpPr>
            <p:spPr bwMode="auto">
              <a:xfrm>
                <a:off x="4926317" y="10880177"/>
                <a:ext cx="247586" cy="247420"/>
              </a:xfrm>
              <a:custGeom>
                <a:avLst/>
                <a:gdLst>
                  <a:gd name="T0" fmla="*/ 258 w 517"/>
                  <a:gd name="T1" fmla="*/ 516 h 517"/>
                  <a:gd name="T2" fmla="*/ 258 w 517"/>
                  <a:gd name="T3" fmla="*/ 516 h 517"/>
                  <a:gd name="T4" fmla="*/ 0 w 517"/>
                  <a:gd name="T5" fmla="*/ 258 h 517"/>
                  <a:gd name="T6" fmla="*/ 258 w 517"/>
                  <a:gd name="T7" fmla="*/ 0 h 517"/>
                  <a:gd name="T8" fmla="*/ 516 w 517"/>
                  <a:gd name="T9" fmla="*/ 258 h 517"/>
                  <a:gd name="T10" fmla="*/ 258 w 517"/>
                  <a:gd name="T11" fmla="*/ 516 h 517"/>
                  <a:gd name="T12" fmla="*/ 258 w 517"/>
                  <a:gd name="T13" fmla="*/ 44 h 517"/>
                  <a:gd name="T14" fmla="*/ 258 w 517"/>
                  <a:gd name="T15" fmla="*/ 44 h 517"/>
                  <a:gd name="T16" fmla="*/ 44 w 517"/>
                  <a:gd name="T17" fmla="*/ 258 h 517"/>
                  <a:gd name="T18" fmla="*/ 258 w 517"/>
                  <a:gd name="T19" fmla="*/ 472 h 517"/>
                  <a:gd name="T20" fmla="*/ 472 w 517"/>
                  <a:gd name="T21" fmla="*/ 258 h 517"/>
                  <a:gd name="T22" fmla="*/ 258 w 517"/>
                  <a:gd name="T23" fmla="*/ 44 h 517"/>
                  <a:gd name="T24" fmla="*/ 258 w 517"/>
                  <a:gd name="T25" fmla="*/ 51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7" h="517">
                    <a:moveTo>
                      <a:pt x="258" y="516"/>
                    </a:moveTo>
                    <a:lnTo>
                      <a:pt x="258" y="516"/>
                    </a:lnTo>
                    <a:cubicBezTo>
                      <a:pt x="120" y="516"/>
                      <a:pt x="0" y="396"/>
                      <a:pt x="0" y="258"/>
                    </a:cubicBezTo>
                    <a:cubicBezTo>
                      <a:pt x="0" y="113"/>
                      <a:pt x="120" y="0"/>
                      <a:pt x="258" y="0"/>
                    </a:cubicBezTo>
                    <a:cubicBezTo>
                      <a:pt x="402" y="0"/>
                      <a:pt x="516" y="113"/>
                      <a:pt x="516" y="258"/>
                    </a:cubicBezTo>
                    <a:cubicBezTo>
                      <a:pt x="516" y="396"/>
                      <a:pt x="402" y="516"/>
                      <a:pt x="258" y="516"/>
                    </a:cubicBezTo>
                    <a:lnTo>
                      <a:pt x="258" y="44"/>
                    </a:lnTo>
                    <a:lnTo>
                      <a:pt x="258" y="44"/>
                    </a:lnTo>
                    <a:cubicBezTo>
                      <a:pt x="139" y="44"/>
                      <a:pt x="44" y="139"/>
                      <a:pt x="44" y="258"/>
                    </a:cubicBezTo>
                    <a:cubicBezTo>
                      <a:pt x="44" y="377"/>
                      <a:pt x="139" y="472"/>
                      <a:pt x="258" y="472"/>
                    </a:cubicBezTo>
                    <a:cubicBezTo>
                      <a:pt x="377" y="472"/>
                      <a:pt x="472" y="377"/>
                      <a:pt x="472" y="258"/>
                    </a:cubicBezTo>
                    <a:cubicBezTo>
                      <a:pt x="472" y="139"/>
                      <a:pt x="377" y="44"/>
                      <a:pt x="258" y="44"/>
                    </a:cubicBezTo>
                    <a:lnTo>
                      <a:pt x="258" y="5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61" name="Freeform 80"/>
              <p:cNvSpPr>
                <a:spLocks noChangeArrowheads="1"/>
              </p:cNvSpPr>
              <p:nvPr/>
            </p:nvSpPr>
            <p:spPr bwMode="auto">
              <a:xfrm>
                <a:off x="7992569" y="10347270"/>
                <a:ext cx="292024" cy="293944"/>
              </a:xfrm>
              <a:custGeom>
                <a:avLst/>
                <a:gdLst>
                  <a:gd name="T0" fmla="*/ 0 w 610"/>
                  <a:gd name="T1" fmla="*/ 308 h 611"/>
                  <a:gd name="T2" fmla="*/ 0 w 610"/>
                  <a:gd name="T3" fmla="*/ 308 h 611"/>
                  <a:gd name="T4" fmla="*/ 308 w 610"/>
                  <a:gd name="T5" fmla="*/ 0 h 611"/>
                  <a:gd name="T6" fmla="*/ 609 w 610"/>
                  <a:gd name="T7" fmla="*/ 308 h 611"/>
                  <a:gd name="T8" fmla="*/ 308 w 610"/>
                  <a:gd name="T9" fmla="*/ 610 h 611"/>
                  <a:gd name="T10" fmla="*/ 0 w 610"/>
                  <a:gd name="T11" fmla="*/ 308 h 611"/>
                </a:gdLst>
                <a:ahLst/>
                <a:cxnLst>
                  <a:cxn ang="0">
                    <a:pos x="T0" y="T1"/>
                  </a:cxn>
                  <a:cxn ang="0">
                    <a:pos x="T2" y="T3"/>
                  </a:cxn>
                  <a:cxn ang="0">
                    <a:pos x="T4" y="T5"/>
                  </a:cxn>
                  <a:cxn ang="0">
                    <a:pos x="T6" y="T7"/>
                  </a:cxn>
                  <a:cxn ang="0">
                    <a:pos x="T8" y="T9"/>
                  </a:cxn>
                  <a:cxn ang="0">
                    <a:pos x="T10" y="T11"/>
                  </a:cxn>
                </a:cxnLst>
                <a:rect l="0" t="0" r="r" b="b"/>
                <a:pathLst>
                  <a:path w="610" h="611">
                    <a:moveTo>
                      <a:pt x="0" y="308"/>
                    </a:moveTo>
                    <a:lnTo>
                      <a:pt x="0" y="308"/>
                    </a:lnTo>
                    <a:cubicBezTo>
                      <a:pt x="0" y="138"/>
                      <a:pt x="138" y="0"/>
                      <a:pt x="308" y="0"/>
                    </a:cubicBezTo>
                    <a:cubicBezTo>
                      <a:pt x="477" y="0"/>
                      <a:pt x="609" y="138"/>
                      <a:pt x="609" y="308"/>
                    </a:cubicBezTo>
                    <a:cubicBezTo>
                      <a:pt x="609" y="478"/>
                      <a:pt x="477" y="610"/>
                      <a:pt x="308" y="610"/>
                    </a:cubicBezTo>
                    <a:cubicBezTo>
                      <a:pt x="138" y="610"/>
                      <a:pt x="0" y="478"/>
                      <a:pt x="0"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62" name="Freeform 81"/>
              <p:cNvSpPr>
                <a:spLocks noChangeArrowheads="1"/>
              </p:cNvSpPr>
              <p:nvPr/>
            </p:nvSpPr>
            <p:spPr bwMode="auto">
              <a:xfrm>
                <a:off x="7979873" y="10336696"/>
                <a:ext cx="317417" cy="317206"/>
              </a:xfrm>
              <a:custGeom>
                <a:avLst/>
                <a:gdLst>
                  <a:gd name="T0" fmla="*/ 333 w 661"/>
                  <a:gd name="T1" fmla="*/ 660 h 661"/>
                  <a:gd name="T2" fmla="*/ 333 w 661"/>
                  <a:gd name="T3" fmla="*/ 660 h 661"/>
                  <a:gd name="T4" fmla="*/ 0 w 661"/>
                  <a:gd name="T5" fmla="*/ 333 h 661"/>
                  <a:gd name="T6" fmla="*/ 333 w 661"/>
                  <a:gd name="T7" fmla="*/ 0 h 661"/>
                  <a:gd name="T8" fmla="*/ 660 w 661"/>
                  <a:gd name="T9" fmla="*/ 333 h 661"/>
                  <a:gd name="T10" fmla="*/ 333 w 661"/>
                  <a:gd name="T11" fmla="*/ 660 h 661"/>
                  <a:gd name="T12" fmla="*/ 333 w 661"/>
                  <a:gd name="T13" fmla="*/ 44 h 661"/>
                  <a:gd name="T14" fmla="*/ 333 w 661"/>
                  <a:gd name="T15" fmla="*/ 44 h 661"/>
                  <a:gd name="T16" fmla="*/ 44 w 661"/>
                  <a:gd name="T17" fmla="*/ 333 h 661"/>
                  <a:gd name="T18" fmla="*/ 333 w 661"/>
                  <a:gd name="T19" fmla="*/ 616 h 661"/>
                  <a:gd name="T20" fmla="*/ 615 w 661"/>
                  <a:gd name="T21" fmla="*/ 333 h 661"/>
                  <a:gd name="T22" fmla="*/ 333 w 661"/>
                  <a:gd name="T23" fmla="*/ 44 h 661"/>
                  <a:gd name="T24" fmla="*/ 333 w 661"/>
                  <a:gd name="T25"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661">
                    <a:moveTo>
                      <a:pt x="333" y="660"/>
                    </a:moveTo>
                    <a:lnTo>
                      <a:pt x="333" y="660"/>
                    </a:lnTo>
                    <a:cubicBezTo>
                      <a:pt x="150" y="660"/>
                      <a:pt x="0" y="509"/>
                      <a:pt x="0" y="333"/>
                    </a:cubicBezTo>
                    <a:cubicBezTo>
                      <a:pt x="0" y="151"/>
                      <a:pt x="150" y="0"/>
                      <a:pt x="333" y="0"/>
                    </a:cubicBezTo>
                    <a:cubicBezTo>
                      <a:pt x="509" y="0"/>
                      <a:pt x="660" y="151"/>
                      <a:pt x="660" y="333"/>
                    </a:cubicBezTo>
                    <a:cubicBezTo>
                      <a:pt x="660" y="509"/>
                      <a:pt x="509" y="660"/>
                      <a:pt x="333" y="660"/>
                    </a:cubicBezTo>
                    <a:lnTo>
                      <a:pt x="333" y="44"/>
                    </a:lnTo>
                    <a:lnTo>
                      <a:pt x="333" y="44"/>
                    </a:lnTo>
                    <a:cubicBezTo>
                      <a:pt x="176" y="44"/>
                      <a:pt x="44" y="176"/>
                      <a:pt x="44" y="333"/>
                    </a:cubicBezTo>
                    <a:cubicBezTo>
                      <a:pt x="44" y="490"/>
                      <a:pt x="176" y="616"/>
                      <a:pt x="333" y="616"/>
                    </a:cubicBezTo>
                    <a:cubicBezTo>
                      <a:pt x="490" y="616"/>
                      <a:pt x="615" y="490"/>
                      <a:pt x="615" y="333"/>
                    </a:cubicBezTo>
                    <a:cubicBezTo>
                      <a:pt x="615" y="176"/>
                      <a:pt x="490" y="44"/>
                      <a:pt x="333" y="44"/>
                    </a:cubicBezTo>
                    <a:lnTo>
                      <a:pt x="333" y="66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63" name="Freeform 82"/>
              <p:cNvSpPr>
                <a:spLocks noChangeArrowheads="1"/>
              </p:cNvSpPr>
              <p:nvPr/>
            </p:nvSpPr>
            <p:spPr bwMode="auto">
              <a:xfrm>
                <a:off x="7152470" y="10190782"/>
                <a:ext cx="332231" cy="327779"/>
              </a:xfrm>
              <a:custGeom>
                <a:avLst/>
                <a:gdLst>
                  <a:gd name="T0" fmla="*/ 0 w 692"/>
                  <a:gd name="T1" fmla="*/ 345 h 685"/>
                  <a:gd name="T2" fmla="*/ 0 w 692"/>
                  <a:gd name="T3" fmla="*/ 345 h 685"/>
                  <a:gd name="T4" fmla="*/ 345 w 692"/>
                  <a:gd name="T5" fmla="*/ 0 h 685"/>
                  <a:gd name="T6" fmla="*/ 691 w 692"/>
                  <a:gd name="T7" fmla="*/ 345 h 685"/>
                  <a:gd name="T8" fmla="*/ 345 w 692"/>
                  <a:gd name="T9" fmla="*/ 684 h 685"/>
                  <a:gd name="T10" fmla="*/ 0 w 692"/>
                  <a:gd name="T11" fmla="*/ 345 h 685"/>
                </a:gdLst>
                <a:ahLst/>
                <a:cxnLst>
                  <a:cxn ang="0">
                    <a:pos x="T0" y="T1"/>
                  </a:cxn>
                  <a:cxn ang="0">
                    <a:pos x="T2" y="T3"/>
                  </a:cxn>
                  <a:cxn ang="0">
                    <a:pos x="T4" y="T5"/>
                  </a:cxn>
                  <a:cxn ang="0">
                    <a:pos x="T6" y="T7"/>
                  </a:cxn>
                  <a:cxn ang="0">
                    <a:pos x="T8" y="T9"/>
                  </a:cxn>
                  <a:cxn ang="0">
                    <a:pos x="T10" y="T11"/>
                  </a:cxn>
                </a:cxnLst>
                <a:rect l="0" t="0" r="r" b="b"/>
                <a:pathLst>
                  <a:path w="692" h="685">
                    <a:moveTo>
                      <a:pt x="0" y="345"/>
                    </a:moveTo>
                    <a:lnTo>
                      <a:pt x="0" y="345"/>
                    </a:lnTo>
                    <a:cubicBezTo>
                      <a:pt x="0" y="157"/>
                      <a:pt x="157" y="0"/>
                      <a:pt x="345" y="0"/>
                    </a:cubicBezTo>
                    <a:cubicBezTo>
                      <a:pt x="534" y="0"/>
                      <a:pt x="691" y="157"/>
                      <a:pt x="691" y="345"/>
                    </a:cubicBezTo>
                    <a:cubicBezTo>
                      <a:pt x="691" y="534"/>
                      <a:pt x="534" y="684"/>
                      <a:pt x="345" y="684"/>
                    </a:cubicBezTo>
                    <a:cubicBezTo>
                      <a:pt x="157" y="684"/>
                      <a:pt x="0" y="534"/>
                      <a:pt x="0" y="3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sp>
            <p:nvSpPr>
              <p:cNvPr id="164" name="Freeform 83"/>
              <p:cNvSpPr>
                <a:spLocks noChangeArrowheads="1"/>
              </p:cNvSpPr>
              <p:nvPr/>
            </p:nvSpPr>
            <p:spPr bwMode="auto">
              <a:xfrm>
                <a:off x="7141891" y="10182323"/>
                <a:ext cx="351275" cy="348926"/>
              </a:xfrm>
              <a:custGeom>
                <a:avLst/>
                <a:gdLst>
                  <a:gd name="T0" fmla="*/ 364 w 730"/>
                  <a:gd name="T1" fmla="*/ 728 h 729"/>
                  <a:gd name="T2" fmla="*/ 364 w 730"/>
                  <a:gd name="T3" fmla="*/ 728 h 729"/>
                  <a:gd name="T4" fmla="*/ 0 w 730"/>
                  <a:gd name="T5" fmla="*/ 364 h 729"/>
                  <a:gd name="T6" fmla="*/ 364 w 730"/>
                  <a:gd name="T7" fmla="*/ 0 h 729"/>
                  <a:gd name="T8" fmla="*/ 729 w 730"/>
                  <a:gd name="T9" fmla="*/ 364 h 729"/>
                  <a:gd name="T10" fmla="*/ 364 w 730"/>
                  <a:gd name="T11" fmla="*/ 728 h 729"/>
                  <a:gd name="T12" fmla="*/ 364 w 730"/>
                  <a:gd name="T13" fmla="*/ 44 h 729"/>
                  <a:gd name="T14" fmla="*/ 364 w 730"/>
                  <a:gd name="T15" fmla="*/ 44 h 729"/>
                  <a:gd name="T16" fmla="*/ 44 w 730"/>
                  <a:gd name="T17" fmla="*/ 364 h 729"/>
                  <a:gd name="T18" fmla="*/ 364 w 730"/>
                  <a:gd name="T19" fmla="*/ 684 h 729"/>
                  <a:gd name="T20" fmla="*/ 685 w 730"/>
                  <a:gd name="T21" fmla="*/ 364 h 729"/>
                  <a:gd name="T22" fmla="*/ 364 w 730"/>
                  <a:gd name="T23" fmla="*/ 44 h 729"/>
                  <a:gd name="T24" fmla="*/ 364 w 730"/>
                  <a:gd name="T25" fmla="*/ 728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0" h="729">
                    <a:moveTo>
                      <a:pt x="364" y="728"/>
                    </a:moveTo>
                    <a:lnTo>
                      <a:pt x="364" y="728"/>
                    </a:lnTo>
                    <a:cubicBezTo>
                      <a:pt x="163" y="728"/>
                      <a:pt x="0" y="565"/>
                      <a:pt x="0" y="364"/>
                    </a:cubicBezTo>
                    <a:cubicBezTo>
                      <a:pt x="0" y="163"/>
                      <a:pt x="163" y="0"/>
                      <a:pt x="364" y="0"/>
                    </a:cubicBezTo>
                    <a:cubicBezTo>
                      <a:pt x="566" y="0"/>
                      <a:pt x="729" y="163"/>
                      <a:pt x="729" y="364"/>
                    </a:cubicBezTo>
                    <a:cubicBezTo>
                      <a:pt x="729" y="565"/>
                      <a:pt x="566" y="728"/>
                      <a:pt x="364" y="728"/>
                    </a:cubicBezTo>
                    <a:lnTo>
                      <a:pt x="364" y="44"/>
                    </a:lnTo>
                    <a:lnTo>
                      <a:pt x="364" y="44"/>
                    </a:lnTo>
                    <a:cubicBezTo>
                      <a:pt x="189" y="44"/>
                      <a:pt x="44" y="188"/>
                      <a:pt x="44" y="364"/>
                    </a:cubicBezTo>
                    <a:cubicBezTo>
                      <a:pt x="44" y="540"/>
                      <a:pt x="189" y="684"/>
                      <a:pt x="364" y="684"/>
                    </a:cubicBezTo>
                    <a:cubicBezTo>
                      <a:pt x="540" y="684"/>
                      <a:pt x="685" y="540"/>
                      <a:pt x="685" y="364"/>
                    </a:cubicBezTo>
                    <a:cubicBezTo>
                      <a:pt x="685" y="188"/>
                      <a:pt x="540" y="44"/>
                      <a:pt x="364" y="44"/>
                    </a:cubicBezTo>
                    <a:lnTo>
                      <a:pt x="364" y="7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67" tIns="60933" rIns="121867" bIns="60933" anchor="ctr"/>
              <a:lstStyle/>
              <a:p>
                <a:pPr defTabSz="1828617"/>
                <a:endParaRPr lang="en-US" sz="3600">
                  <a:solidFill>
                    <a:srgbClr val="445469"/>
                  </a:solidFill>
                  <a:latin typeface="Lato Light"/>
                </a:endParaRPr>
              </a:p>
            </p:txBody>
          </p:sp>
        </p:grpSp>
        <p:sp>
          <p:nvSpPr>
            <p:cNvPr id="173" name="Freeform 175"/>
            <p:cNvSpPr>
              <a:spLocks noChangeAspect="1" noEditPoints="1"/>
            </p:cNvSpPr>
            <p:nvPr/>
          </p:nvSpPr>
          <p:spPr bwMode="auto">
            <a:xfrm>
              <a:off x="12932406" y="6452411"/>
              <a:ext cx="447176" cy="442563"/>
            </a:xfrm>
            <a:custGeom>
              <a:avLst/>
              <a:gdLst>
                <a:gd name="T0" fmla="*/ 112 w 117"/>
                <a:gd name="T1" fmla="*/ 66 h 116"/>
                <a:gd name="T2" fmla="*/ 112 w 117"/>
                <a:gd name="T3" fmla="*/ 58 h 116"/>
                <a:gd name="T4" fmla="*/ 59 w 117"/>
                <a:gd name="T5" fmla="*/ 4 h 116"/>
                <a:gd name="T6" fmla="*/ 50 w 117"/>
                <a:gd name="T7" fmla="*/ 4 h 116"/>
                <a:gd name="T8" fmla="*/ 33 w 117"/>
                <a:gd name="T9" fmla="*/ 0 h 116"/>
                <a:gd name="T10" fmla="*/ 0 w 117"/>
                <a:gd name="T11" fmla="*/ 32 h 116"/>
                <a:gd name="T12" fmla="*/ 5 w 117"/>
                <a:gd name="T13" fmla="*/ 49 h 116"/>
                <a:gd name="T14" fmla="*/ 5 w 117"/>
                <a:gd name="T15" fmla="*/ 58 h 116"/>
                <a:gd name="T16" fmla="*/ 59 w 117"/>
                <a:gd name="T17" fmla="*/ 112 h 116"/>
                <a:gd name="T18" fmla="*/ 67 w 117"/>
                <a:gd name="T19" fmla="*/ 111 h 116"/>
                <a:gd name="T20" fmla="*/ 84 w 117"/>
                <a:gd name="T21" fmla="*/ 116 h 116"/>
                <a:gd name="T22" fmla="*/ 117 w 117"/>
                <a:gd name="T23" fmla="*/ 83 h 116"/>
                <a:gd name="T24" fmla="*/ 112 w 117"/>
                <a:gd name="T25" fmla="*/ 66 h 116"/>
                <a:gd name="T26" fmla="*/ 84 w 117"/>
                <a:gd name="T27" fmla="*/ 82 h 116"/>
                <a:gd name="T28" fmla="*/ 74 w 117"/>
                <a:gd name="T29" fmla="*/ 90 h 116"/>
                <a:gd name="T30" fmla="*/ 59 w 117"/>
                <a:gd name="T31" fmla="*/ 93 h 116"/>
                <a:gd name="T32" fmla="*/ 41 w 117"/>
                <a:gd name="T33" fmla="*/ 89 h 116"/>
                <a:gd name="T34" fmla="*/ 33 w 117"/>
                <a:gd name="T35" fmla="*/ 82 h 116"/>
                <a:gd name="T36" fmla="*/ 30 w 117"/>
                <a:gd name="T37" fmla="*/ 73 h 116"/>
                <a:gd name="T38" fmla="*/ 31 w 117"/>
                <a:gd name="T39" fmla="*/ 68 h 116"/>
                <a:gd name="T40" fmla="*/ 36 w 117"/>
                <a:gd name="T41" fmla="*/ 66 h 116"/>
                <a:gd name="T42" fmla="*/ 40 w 117"/>
                <a:gd name="T43" fmla="*/ 68 h 116"/>
                <a:gd name="T44" fmla="*/ 43 w 117"/>
                <a:gd name="T45" fmla="*/ 72 h 116"/>
                <a:gd name="T46" fmla="*/ 46 w 117"/>
                <a:gd name="T47" fmla="*/ 77 h 116"/>
                <a:gd name="T48" fmla="*/ 51 w 117"/>
                <a:gd name="T49" fmla="*/ 81 h 116"/>
                <a:gd name="T50" fmla="*/ 58 w 117"/>
                <a:gd name="T51" fmla="*/ 82 h 116"/>
                <a:gd name="T52" fmla="*/ 69 w 117"/>
                <a:gd name="T53" fmla="*/ 79 h 116"/>
                <a:gd name="T54" fmla="*/ 73 w 117"/>
                <a:gd name="T55" fmla="*/ 73 h 116"/>
                <a:gd name="T56" fmla="*/ 70 w 117"/>
                <a:gd name="T57" fmla="*/ 67 h 116"/>
                <a:gd name="T58" fmla="*/ 65 w 117"/>
                <a:gd name="T59" fmla="*/ 64 h 116"/>
                <a:gd name="T60" fmla="*/ 56 w 117"/>
                <a:gd name="T61" fmla="*/ 62 h 116"/>
                <a:gd name="T62" fmla="*/ 42 w 117"/>
                <a:gd name="T63" fmla="*/ 58 h 116"/>
                <a:gd name="T64" fmla="*/ 34 w 117"/>
                <a:gd name="T65" fmla="*/ 52 h 116"/>
                <a:gd name="T66" fmla="*/ 31 w 117"/>
                <a:gd name="T67" fmla="*/ 42 h 116"/>
                <a:gd name="T68" fmla="*/ 34 w 117"/>
                <a:gd name="T69" fmla="*/ 32 h 116"/>
                <a:gd name="T70" fmla="*/ 44 w 117"/>
                <a:gd name="T71" fmla="*/ 25 h 116"/>
                <a:gd name="T72" fmla="*/ 58 w 117"/>
                <a:gd name="T73" fmla="*/ 23 h 116"/>
                <a:gd name="T74" fmla="*/ 70 w 117"/>
                <a:gd name="T75" fmla="*/ 24 h 116"/>
                <a:gd name="T76" fmla="*/ 78 w 117"/>
                <a:gd name="T77" fmla="*/ 28 h 116"/>
                <a:gd name="T78" fmla="*/ 83 w 117"/>
                <a:gd name="T79" fmla="*/ 34 h 116"/>
                <a:gd name="T80" fmla="*/ 84 w 117"/>
                <a:gd name="T81" fmla="*/ 39 h 116"/>
                <a:gd name="T82" fmla="*/ 82 w 117"/>
                <a:gd name="T83" fmla="*/ 44 h 116"/>
                <a:gd name="T84" fmla="*/ 78 w 117"/>
                <a:gd name="T85" fmla="*/ 46 h 116"/>
                <a:gd name="T86" fmla="*/ 74 w 117"/>
                <a:gd name="T87" fmla="*/ 45 h 116"/>
                <a:gd name="T88" fmla="*/ 71 w 117"/>
                <a:gd name="T89" fmla="*/ 41 h 116"/>
                <a:gd name="T90" fmla="*/ 66 w 117"/>
                <a:gd name="T91" fmla="*/ 35 h 116"/>
                <a:gd name="T92" fmla="*/ 57 w 117"/>
                <a:gd name="T93" fmla="*/ 33 h 116"/>
                <a:gd name="T94" fmla="*/ 48 w 117"/>
                <a:gd name="T95" fmla="*/ 35 h 116"/>
                <a:gd name="T96" fmla="*/ 45 w 117"/>
                <a:gd name="T97" fmla="*/ 40 h 116"/>
                <a:gd name="T98" fmla="*/ 46 w 117"/>
                <a:gd name="T99" fmla="*/ 44 h 116"/>
                <a:gd name="T100" fmla="*/ 49 w 117"/>
                <a:gd name="T101" fmla="*/ 46 h 116"/>
                <a:gd name="T102" fmla="*/ 53 w 117"/>
                <a:gd name="T103" fmla="*/ 48 h 116"/>
                <a:gd name="T104" fmla="*/ 60 w 117"/>
                <a:gd name="T105" fmla="*/ 50 h 116"/>
                <a:gd name="T106" fmla="*/ 72 w 117"/>
                <a:gd name="T107" fmla="*/ 53 h 116"/>
                <a:gd name="T108" fmla="*/ 80 w 117"/>
                <a:gd name="T109" fmla="*/ 57 h 116"/>
                <a:gd name="T110" fmla="*/ 86 w 117"/>
                <a:gd name="T111" fmla="*/ 62 h 116"/>
                <a:gd name="T112" fmla="*/ 88 w 117"/>
                <a:gd name="T113" fmla="*/ 71 h 116"/>
                <a:gd name="T114" fmla="*/ 84 w 117"/>
                <a:gd name="T115" fmla="*/ 82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7" h="116">
                  <a:moveTo>
                    <a:pt x="112" y="66"/>
                  </a:moveTo>
                  <a:cubicBezTo>
                    <a:pt x="112" y="63"/>
                    <a:pt x="112" y="61"/>
                    <a:pt x="112" y="58"/>
                  </a:cubicBezTo>
                  <a:cubicBezTo>
                    <a:pt x="112" y="28"/>
                    <a:pt x="88" y="4"/>
                    <a:pt x="59" y="4"/>
                  </a:cubicBezTo>
                  <a:cubicBezTo>
                    <a:pt x="56" y="4"/>
                    <a:pt x="53" y="4"/>
                    <a:pt x="50" y="4"/>
                  </a:cubicBezTo>
                  <a:cubicBezTo>
                    <a:pt x="45" y="1"/>
                    <a:pt x="39" y="0"/>
                    <a:pt x="33" y="0"/>
                  </a:cubicBezTo>
                  <a:cubicBezTo>
                    <a:pt x="15" y="0"/>
                    <a:pt x="0" y="14"/>
                    <a:pt x="0" y="32"/>
                  </a:cubicBezTo>
                  <a:cubicBezTo>
                    <a:pt x="0" y="38"/>
                    <a:pt x="2" y="44"/>
                    <a:pt x="5" y="49"/>
                  </a:cubicBezTo>
                  <a:cubicBezTo>
                    <a:pt x="5" y="52"/>
                    <a:pt x="5" y="55"/>
                    <a:pt x="5" y="58"/>
                  </a:cubicBezTo>
                  <a:cubicBezTo>
                    <a:pt x="5" y="87"/>
                    <a:pt x="29" y="112"/>
                    <a:pt x="59" y="112"/>
                  </a:cubicBezTo>
                  <a:cubicBezTo>
                    <a:pt x="61" y="112"/>
                    <a:pt x="64" y="111"/>
                    <a:pt x="67" y="111"/>
                  </a:cubicBezTo>
                  <a:cubicBezTo>
                    <a:pt x="72" y="114"/>
                    <a:pt x="78" y="116"/>
                    <a:pt x="84" y="116"/>
                  </a:cubicBezTo>
                  <a:cubicBezTo>
                    <a:pt x="102" y="116"/>
                    <a:pt x="117" y="101"/>
                    <a:pt x="117" y="83"/>
                  </a:cubicBezTo>
                  <a:cubicBezTo>
                    <a:pt x="117" y="77"/>
                    <a:pt x="115" y="71"/>
                    <a:pt x="112" y="66"/>
                  </a:cubicBezTo>
                  <a:close/>
                  <a:moveTo>
                    <a:pt x="84" y="82"/>
                  </a:moveTo>
                  <a:cubicBezTo>
                    <a:pt x="82" y="85"/>
                    <a:pt x="78" y="88"/>
                    <a:pt x="74" y="90"/>
                  </a:cubicBezTo>
                  <a:cubicBezTo>
                    <a:pt x="70" y="92"/>
                    <a:pt x="65" y="93"/>
                    <a:pt x="59" y="93"/>
                  </a:cubicBezTo>
                  <a:cubicBezTo>
                    <a:pt x="51" y="93"/>
                    <a:pt x="45" y="91"/>
                    <a:pt x="41" y="89"/>
                  </a:cubicBezTo>
                  <a:cubicBezTo>
                    <a:pt x="37" y="87"/>
                    <a:pt x="35" y="85"/>
                    <a:pt x="33" y="82"/>
                  </a:cubicBezTo>
                  <a:cubicBezTo>
                    <a:pt x="31" y="79"/>
                    <a:pt x="30" y="76"/>
                    <a:pt x="30" y="73"/>
                  </a:cubicBezTo>
                  <a:cubicBezTo>
                    <a:pt x="30" y="71"/>
                    <a:pt x="30" y="69"/>
                    <a:pt x="31" y="68"/>
                  </a:cubicBezTo>
                  <a:cubicBezTo>
                    <a:pt x="33" y="67"/>
                    <a:pt x="34" y="66"/>
                    <a:pt x="36" y="66"/>
                  </a:cubicBezTo>
                  <a:cubicBezTo>
                    <a:pt x="38" y="66"/>
                    <a:pt x="39" y="67"/>
                    <a:pt x="40" y="68"/>
                  </a:cubicBezTo>
                  <a:cubicBezTo>
                    <a:pt x="42" y="69"/>
                    <a:pt x="42" y="70"/>
                    <a:pt x="43" y="72"/>
                  </a:cubicBezTo>
                  <a:cubicBezTo>
                    <a:pt x="44" y="74"/>
                    <a:pt x="45" y="76"/>
                    <a:pt x="46" y="77"/>
                  </a:cubicBezTo>
                  <a:cubicBezTo>
                    <a:pt x="47" y="79"/>
                    <a:pt x="49" y="80"/>
                    <a:pt x="51" y="81"/>
                  </a:cubicBezTo>
                  <a:cubicBezTo>
                    <a:pt x="52" y="82"/>
                    <a:pt x="55" y="82"/>
                    <a:pt x="58" y="82"/>
                  </a:cubicBezTo>
                  <a:cubicBezTo>
                    <a:pt x="62" y="82"/>
                    <a:pt x="66" y="81"/>
                    <a:pt x="69" y="79"/>
                  </a:cubicBezTo>
                  <a:cubicBezTo>
                    <a:pt x="71" y="78"/>
                    <a:pt x="73" y="75"/>
                    <a:pt x="73" y="73"/>
                  </a:cubicBezTo>
                  <a:cubicBezTo>
                    <a:pt x="73" y="70"/>
                    <a:pt x="72" y="69"/>
                    <a:pt x="70" y="67"/>
                  </a:cubicBezTo>
                  <a:cubicBezTo>
                    <a:pt x="69" y="66"/>
                    <a:pt x="67" y="65"/>
                    <a:pt x="65" y="64"/>
                  </a:cubicBezTo>
                  <a:cubicBezTo>
                    <a:pt x="63" y="63"/>
                    <a:pt x="59" y="63"/>
                    <a:pt x="56" y="62"/>
                  </a:cubicBezTo>
                  <a:cubicBezTo>
                    <a:pt x="50" y="61"/>
                    <a:pt x="46" y="59"/>
                    <a:pt x="42" y="58"/>
                  </a:cubicBezTo>
                  <a:cubicBezTo>
                    <a:pt x="39" y="56"/>
                    <a:pt x="36" y="54"/>
                    <a:pt x="34" y="52"/>
                  </a:cubicBezTo>
                  <a:cubicBezTo>
                    <a:pt x="32" y="49"/>
                    <a:pt x="31" y="46"/>
                    <a:pt x="31" y="42"/>
                  </a:cubicBezTo>
                  <a:cubicBezTo>
                    <a:pt x="31" y="38"/>
                    <a:pt x="32" y="35"/>
                    <a:pt x="34" y="32"/>
                  </a:cubicBezTo>
                  <a:cubicBezTo>
                    <a:pt x="36" y="29"/>
                    <a:pt x="40" y="27"/>
                    <a:pt x="44" y="25"/>
                  </a:cubicBezTo>
                  <a:cubicBezTo>
                    <a:pt x="48" y="23"/>
                    <a:pt x="53" y="23"/>
                    <a:pt x="58" y="23"/>
                  </a:cubicBezTo>
                  <a:cubicBezTo>
                    <a:pt x="63" y="23"/>
                    <a:pt x="67" y="23"/>
                    <a:pt x="70" y="24"/>
                  </a:cubicBezTo>
                  <a:cubicBezTo>
                    <a:pt x="73" y="25"/>
                    <a:pt x="76" y="27"/>
                    <a:pt x="78" y="28"/>
                  </a:cubicBezTo>
                  <a:cubicBezTo>
                    <a:pt x="80" y="30"/>
                    <a:pt x="82" y="32"/>
                    <a:pt x="83" y="34"/>
                  </a:cubicBezTo>
                  <a:cubicBezTo>
                    <a:pt x="84" y="36"/>
                    <a:pt x="84" y="38"/>
                    <a:pt x="84" y="39"/>
                  </a:cubicBezTo>
                  <a:cubicBezTo>
                    <a:pt x="84" y="41"/>
                    <a:pt x="84" y="43"/>
                    <a:pt x="82" y="44"/>
                  </a:cubicBezTo>
                  <a:cubicBezTo>
                    <a:pt x="81" y="45"/>
                    <a:pt x="80" y="46"/>
                    <a:pt x="78" y="46"/>
                  </a:cubicBezTo>
                  <a:cubicBezTo>
                    <a:pt x="76" y="46"/>
                    <a:pt x="75" y="46"/>
                    <a:pt x="74" y="45"/>
                  </a:cubicBezTo>
                  <a:cubicBezTo>
                    <a:pt x="73" y="44"/>
                    <a:pt x="72" y="43"/>
                    <a:pt x="71" y="41"/>
                  </a:cubicBezTo>
                  <a:cubicBezTo>
                    <a:pt x="69" y="38"/>
                    <a:pt x="68" y="36"/>
                    <a:pt x="66" y="35"/>
                  </a:cubicBezTo>
                  <a:cubicBezTo>
                    <a:pt x="64" y="34"/>
                    <a:pt x="61" y="33"/>
                    <a:pt x="57" y="33"/>
                  </a:cubicBezTo>
                  <a:cubicBezTo>
                    <a:pt x="54" y="33"/>
                    <a:pt x="51" y="34"/>
                    <a:pt x="48" y="35"/>
                  </a:cubicBezTo>
                  <a:cubicBezTo>
                    <a:pt x="46" y="37"/>
                    <a:pt x="45" y="38"/>
                    <a:pt x="45" y="40"/>
                  </a:cubicBezTo>
                  <a:cubicBezTo>
                    <a:pt x="45" y="42"/>
                    <a:pt x="45" y="43"/>
                    <a:pt x="46" y="44"/>
                  </a:cubicBezTo>
                  <a:cubicBezTo>
                    <a:pt x="47" y="45"/>
                    <a:pt x="48" y="46"/>
                    <a:pt x="49" y="46"/>
                  </a:cubicBezTo>
                  <a:cubicBezTo>
                    <a:pt x="51" y="47"/>
                    <a:pt x="52" y="48"/>
                    <a:pt x="53" y="48"/>
                  </a:cubicBezTo>
                  <a:cubicBezTo>
                    <a:pt x="55" y="48"/>
                    <a:pt x="57" y="49"/>
                    <a:pt x="60" y="50"/>
                  </a:cubicBezTo>
                  <a:cubicBezTo>
                    <a:pt x="65" y="51"/>
                    <a:pt x="68" y="52"/>
                    <a:pt x="72" y="53"/>
                  </a:cubicBezTo>
                  <a:cubicBezTo>
                    <a:pt x="75" y="54"/>
                    <a:pt x="78" y="55"/>
                    <a:pt x="80" y="57"/>
                  </a:cubicBezTo>
                  <a:cubicBezTo>
                    <a:pt x="82" y="58"/>
                    <a:pt x="84" y="60"/>
                    <a:pt x="86" y="62"/>
                  </a:cubicBezTo>
                  <a:cubicBezTo>
                    <a:pt x="87" y="65"/>
                    <a:pt x="88" y="68"/>
                    <a:pt x="88" y="71"/>
                  </a:cubicBezTo>
                  <a:cubicBezTo>
                    <a:pt x="88" y="75"/>
                    <a:pt x="86" y="79"/>
                    <a:pt x="84" y="82"/>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74" name="Freeform 181"/>
            <p:cNvSpPr>
              <a:spLocks noEditPoints="1"/>
            </p:cNvSpPr>
            <p:nvPr/>
          </p:nvSpPr>
          <p:spPr bwMode="auto">
            <a:xfrm>
              <a:off x="12542509" y="9837613"/>
              <a:ext cx="443555" cy="443671"/>
            </a:xfrm>
            <a:custGeom>
              <a:avLst/>
              <a:gdLst>
                <a:gd name="T0" fmla="*/ 0 w 189"/>
                <a:gd name="T1" fmla="*/ 0 h 189"/>
                <a:gd name="T2" fmla="*/ 25 w 189"/>
                <a:gd name="T3" fmla="*/ 164 h 189"/>
                <a:gd name="T4" fmla="*/ 94 w 189"/>
                <a:gd name="T5" fmla="*/ 189 h 189"/>
                <a:gd name="T6" fmla="*/ 165 w 189"/>
                <a:gd name="T7" fmla="*/ 164 h 189"/>
                <a:gd name="T8" fmla="*/ 189 w 189"/>
                <a:gd name="T9" fmla="*/ 0 h 189"/>
                <a:gd name="T10" fmla="*/ 0 w 189"/>
                <a:gd name="T11" fmla="*/ 0 h 189"/>
                <a:gd name="T12" fmla="*/ 150 w 189"/>
                <a:gd name="T13" fmla="*/ 48 h 189"/>
                <a:gd name="T14" fmla="*/ 70 w 189"/>
                <a:gd name="T15" fmla="*/ 48 h 189"/>
                <a:gd name="T16" fmla="*/ 71 w 189"/>
                <a:gd name="T17" fmla="*/ 71 h 189"/>
                <a:gd name="T18" fmla="*/ 149 w 189"/>
                <a:gd name="T19" fmla="*/ 71 h 189"/>
                <a:gd name="T20" fmla="*/ 142 w 189"/>
                <a:gd name="T21" fmla="*/ 142 h 189"/>
                <a:gd name="T22" fmla="*/ 94 w 189"/>
                <a:gd name="T23" fmla="*/ 153 h 189"/>
                <a:gd name="T24" fmla="*/ 47 w 189"/>
                <a:gd name="T25" fmla="*/ 142 h 189"/>
                <a:gd name="T26" fmla="*/ 44 w 189"/>
                <a:gd name="T27" fmla="*/ 106 h 189"/>
                <a:gd name="T28" fmla="*/ 71 w 189"/>
                <a:gd name="T29" fmla="*/ 106 h 189"/>
                <a:gd name="T30" fmla="*/ 73 w 189"/>
                <a:gd name="T31" fmla="*/ 124 h 189"/>
                <a:gd name="T32" fmla="*/ 94 w 189"/>
                <a:gd name="T33" fmla="*/ 129 h 189"/>
                <a:gd name="T34" fmla="*/ 118 w 189"/>
                <a:gd name="T35" fmla="*/ 124 h 189"/>
                <a:gd name="T36" fmla="*/ 121 w 189"/>
                <a:gd name="T37" fmla="*/ 95 h 189"/>
                <a:gd name="T38" fmla="*/ 44 w 189"/>
                <a:gd name="T39" fmla="*/ 95 h 189"/>
                <a:gd name="T40" fmla="*/ 36 w 189"/>
                <a:gd name="T41" fmla="*/ 24 h 189"/>
                <a:gd name="T42" fmla="*/ 153 w 189"/>
                <a:gd name="T43" fmla="*/ 24 h 189"/>
                <a:gd name="T44" fmla="*/ 150 w 189"/>
                <a:gd name="T45" fmla="*/ 48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89" h="189">
                  <a:moveTo>
                    <a:pt x="0" y="0"/>
                  </a:moveTo>
                  <a:lnTo>
                    <a:pt x="25" y="164"/>
                  </a:lnTo>
                  <a:lnTo>
                    <a:pt x="94" y="189"/>
                  </a:lnTo>
                  <a:lnTo>
                    <a:pt x="165" y="164"/>
                  </a:lnTo>
                  <a:lnTo>
                    <a:pt x="189" y="0"/>
                  </a:lnTo>
                  <a:lnTo>
                    <a:pt x="0" y="0"/>
                  </a:lnTo>
                  <a:close/>
                  <a:moveTo>
                    <a:pt x="150" y="48"/>
                  </a:moveTo>
                  <a:lnTo>
                    <a:pt x="70" y="48"/>
                  </a:lnTo>
                  <a:lnTo>
                    <a:pt x="71" y="71"/>
                  </a:lnTo>
                  <a:lnTo>
                    <a:pt x="149" y="71"/>
                  </a:lnTo>
                  <a:lnTo>
                    <a:pt x="142" y="142"/>
                  </a:lnTo>
                  <a:lnTo>
                    <a:pt x="94" y="153"/>
                  </a:lnTo>
                  <a:lnTo>
                    <a:pt x="47" y="142"/>
                  </a:lnTo>
                  <a:lnTo>
                    <a:pt x="44" y="106"/>
                  </a:lnTo>
                  <a:lnTo>
                    <a:pt x="71" y="106"/>
                  </a:lnTo>
                  <a:lnTo>
                    <a:pt x="73" y="124"/>
                  </a:lnTo>
                  <a:lnTo>
                    <a:pt x="94" y="129"/>
                  </a:lnTo>
                  <a:lnTo>
                    <a:pt x="118" y="124"/>
                  </a:lnTo>
                  <a:lnTo>
                    <a:pt x="121" y="95"/>
                  </a:lnTo>
                  <a:lnTo>
                    <a:pt x="44" y="95"/>
                  </a:lnTo>
                  <a:lnTo>
                    <a:pt x="36" y="24"/>
                  </a:lnTo>
                  <a:lnTo>
                    <a:pt x="153" y="24"/>
                  </a:lnTo>
                  <a:lnTo>
                    <a:pt x="150" y="48"/>
                  </a:ln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75" name="Freeform 177"/>
            <p:cNvSpPr>
              <a:spLocks noEditPoints="1"/>
            </p:cNvSpPr>
            <p:nvPr/>
          </p:nvSpPr>
          <p:spPr bwMode="auto">
            <a:xfrm>
              <a:off x="18786122" y="8535495"/>
              <a:ext cx="361193" cy="361288"/>
            </a:xfrm>
            <a:custGeom>
              <a:avLst/>
              <a:gdLst>
                <a:gd name="T0" fmla="*/ 107 w 116"/>
                <a:gd name="T1" fmla="*/ 0 h 116"/>
                <a:gd name="T2" fmla="*/ 8 w 116"/>
                <a:gd name="T3" fmla="*/ 0 h 116"/>
                <a:gd name="T4" fmla="*/ 0 w 116"/>
                <a:gd name="T5" fmla="*/ 9 h 116"/>
                <a:gd name="T6" fmla="*/ 0 w 116"/>
                <a:gd name="T7" fmla="*/ 108 h 116"/>
                <a:gd name="T8" fmla="*/ 8 w 116"/>
                <a:gd name="T9" fmla="*/ 116 h 116"/>
                <a:gd name="T10" fmla="*/ 107 w 116"/>
                <a:gd name="T11" fmla="*/ 116 h 116"/>
                <a:gd name="T12" fmla="*/ 116 w 116"/>
                <a:gd name="T13" fmla="*/ 108 h 116"/>
                <a:gd name="T14" fmla="*/ 116 w 116"/>
                <a:gd name="T15" fmla="*/ 9 h 116"/>
                <a:gd name="T16" fmla="*/ 107 w 116"/>
                <a:gd name="T17" fmla="*/ 0 h 116"/>
                <a:gd name="T18" fmla="*/ 35 w 116"/>
                <a:gd name="T19" fmla="*/ 98 h 116"/>
                <a:gd name="T20" fmla="*/ 17 w 116"/>
                <a:gd name="T21" fmla="*/ 98 h 116"/>
                <a:gd name="T22" fmla="*/ 17 w 116"/>
                <a:gd name="T23" fmla="*/ 45 h 116"/>
                <a:gd name="T24" fmla="*/ 35 w 116"/>
                <a:gd name="T25" fmla="*/ 45 h 116"/>
                <a:gd name="T26" fmla="*/ 35 w 116"/>
                <a:gd name="T27" fmla="*/ 98 h 116"/>
                <a:gd name="T28" fmla="*/ 26 w 116"/>
                <a:gd name="T29" fmla="*/ 38 h 116"/>
                <a:gd name="T30" fmla="*/ 26 w 116"/>
                <a:gd name="T31" fmla="*/ 38 h 116"/>
                <a:gd name="T32" fmla="*/ 16 w 116"/>
                <a:gd name="T33" fmla="*/ 29 h 116"/>
                <a:gd name="T34" fmla="*/ 26 w 116"/>
                <a:gd name="T35" fmla="*/ 20 h 116"/>
                <a:gd name="T36" fmla="*/ 36 w 116"/>
                <a:gd name="T37" fmla="*/ 29 h 116"/>
                <a:gd name="T38" fmla="*/ 26 w 116"/>
                <a:gd name="T39" fmla="*/ 38 h 116"/>
                <a:gd name="T40" fmla="*/ 98 w 116"/>
                <a:gd name="T41" fmla="*/ 98 h 116"/>
                <a:gd name="T42" fmla="*/ 81 w 116"/>
                <a:gd name="T43" fmla="*/ 98 h 116"/>
                <a:gd name="T44" fmla="*/ 81 w 116"/>
                <a:gd name="T45" fmla="*/ 69 h 116"/>
                <a:gd name="T46" fmla="*/ 72 w 116"/>
                <a:gd name="T47" fmla="*/ 58 h 116"/>
                <a:gd name="T48" fmla="*/ 63 w 116"/>
                <a:gd name="T49" fmla="*/ 64 h 116"/>
                <a:gd name="T50" fmla="*/ 62 w 116"/>
                <a:gd name="T51" fmla="*/ 68 h 116"/>
                <a:gd name="T52" fmla="*/ 62 w 116"/>
                <a:gd name="T53" fmla="*/ 98 h 116"/>
                <a:gd name="T54" fmla="*/ 45 w 116"/>
                <a:gd name="T55" fmla="*/ 98 h 116"/>
                <a:gd name="T56" fmla="*/ 45 w 116"/>
                <a:gd name="T57" fmla="*/ 45 h 116"/>
                <a:gd name="T58" fmla="*/ 62 w 116"/>
                <a:gd name="T59" fmla="*/ 45 h 116"/>
                <a:gd name="T60" fmla="*/ 62 w 116"/>
                <a:gd name="T61" fmla="*/ 53 h 116"/>
                <a:gd name="T62" fmla="*/ 78 w 116"/>
                <a:gd name="T63" fmla="*/ 44 h 116"/>
                <a:gd name="T64" fmla="*/ 98 w 116"/>
                <a:gd name="T65" fmla="*/ 67 h 116"/>
                <a:gd name="T66" fmla="*/ 98 w 116"/>
                <a:gd name="T67" fmla="*/ 98 h 116"/>
                <a:gd name="T68" fmla="*/ 62 w 116"/>
                <a:gd name="T69" fmla="*/ 53 h 116"/>
                <a:gd name="T70" fmla="*/ 62 w 116"/>
                <a:gd name="T71" fmla="*/ 53 h 116"/>
                <a:gd name="T72" fmla="*/ 62 w 116"/>
                <a:gd name="T73" fmla="*/ 53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6" h="116">
                  <a:moveTo>
                    <a:pt x="107" y="0"/>
                  </a:moveTo>
                  <a:cubicBezTo>
                    <a:pt x="8" y="0"/>
                    <a:pt x="8" y="0"/>
                    <a:pt x="8" y="0"/>
                  </a:cubicBezTo>
                  <a:cubicBezTo>
                    <a:pt x="4" y="0"/>
                    <a:pt x="0" y="4"/>
                    <a:pt x="0" y="9"/>
                  </a:cubicBezTo>
                  <a:cubicBezTo>
                    <a:pt x="0" y="108"/>
                    <a:pt x="0" y="108"/>
                    <a:pt x="0" y="108"/>
                  </a:cubicBezTo>
                  <a:cubicBezTo>
                    <a:pt x="0" y="113"/>
                    <a:pt x="4" y="116"/>
                    <a:pt x="8" y="116"/>
                  </a:cubicBezTo>
                  <a:cubicBezTo>
                    <a:pt x="107" y="116"/>
                    <a:pt x="107" y="116"/>
                    <a:pt x="107" y="116"/>
                  </a:cubicBezTo>
                  <a:cubicBezTo>
                    <a:pt x="112" y="116"/>
                    <a:pt x="116" y="113"/>
                    <a:pt x="116" y="108"/>
                  </a:cubicBezTo>
                  <a:cubicBezTo>
                    <a:pt x="116" y="9"/>
                    <a:pt x="116" y="9"/>
                    <a:pt x="116" y="9"/>
                  </a:cubicBezTo>
                  <a:cubicBezTo>
                    <a:pt x="116" y="4"/>
                    <a:pt x="112" y="0"/>
                    <a:pt x="107" y="0"/>
                  </a:cubicBezTo>
                  <a:close/>
                  <a:moveTo>
                    <a:pt x="35" y="98"/>
                  </a:moveTo>
                  <a:cubicBezTo>
                    <a:pt x="17" y="98"/>
                    <a:pt x="17" y="98"/>
                    <a:pt x="17" y="98"/>
                  </a:cubicBezTo>
                  <a:cubicBezTo>
                    <a:pt x="17" y="45"/>
                    <a:pt x="17" y="45"/>
                    <a:pt x="17" y="45"/>
                  </a:cubicBezTo>
                  <a:cubicBezTo>
                    <a:pt x="35" y="45"/>
                    <a:pt x="35" y="45"/>
                    <a:pt x="35" y="45"/>
                  </a:cubicBezTo>
                  <a:lnTo>
                    <a:pt x="35" y="98"/>
                  </a:lnTo>
                  <a:close/>
                  <a:moveTo>
                    <a:pt x="26" y="38"/>
                  </a:moveTo>
                  <a:cubicBezTo>
                    <a:pt x="26" y="38"/>
                    <a:pt x="26" y="38"/>
                    <a:pt x="26" y="38"/>
                  </a:cubicBezTo>
                  <a:cubicBezTo>
                    <a:pt x="20" y="38"/>
                    <a:pt x="16" y="34"/>
                    <a:pt x="16" y="29"/>
                  </a:cubicBezTo>
                  <a:cubicBezTo>
                    <a:pt x="16" y="24"/>
                    <a:pt x="20" y="20"/>
                    <a:pt x="26" y="20"/>
                  </a:cubicBezTo>
                  <a:cubicBezTo>
                    <a:pt x="32" y="20"/>
                    <a:pt x="36" y="24"/>
                    <a:pt x="36" y="29"/>
                  </a:cubicBezTo>
                  <a:cubicBezTo>
                    <a:pt x="36" y="34"/>
                    <a:pt x="32" y="38"/>
                    <a:pt x="26" y="38"/>
                  </a:cubicBezTo>
                  <a:close/>
                  <a:moveTo>
                    <a:pt x="98" y="98"/>
                  </a:moveTo>
                  <a:cubicBezTo>
                    <a:pt x="81" y="98"/>
                    <a:pt x="81" y="98"/>
                    <a:pt x="81" y="98"/>
                  </a:cubicBezTo>
                  <a:cubicBezTo>
                    <a:pt x="81" y="69"/>
                    <a:pt x="81" y="69"/>
                    <a:pt x="81" y="69"/>
                  </a:cubicBezTo>
                  <a:cubicBezTo>
                    <a:pt x="81" y="62"/>
                    <a:pt x="78" y="58"/>
                    <a:pt x="72" y="58"/>
                  </a:cubicBezTo>
                  <a:cubicBezTo>
                    <a:pt x="67" y="58"/>
                    <a:pt x="64" y="61"/>
                    <a:pt x="63" y="64"/>
                  </a:cubicBezTo>
                  <a:cubicBezTo>
                    <a:pt x="62" y="65"/>
                    <a:pt x="62" y="67"/>
                    <a:pt x="62" y="68"/>
                  </a:cubicBezTo>
                  <a:cubicBezTo>
                    <a:pt x="62" y="98"/>
                    <a:pt x="62" y="98"/>
                    <a:pt x="62" y="98"/>
                  </a:cubicBezTo>
                  <a:cubicBezTo>
                    <a:pt x="45" y="98"/>
                    <a:pt x="45" y="98"/>
                    <a:pt x="45" y="98"/>
                  </a:cubicBezTo>
                  <a:cubicBezTo>
                    <a:pt x="45" y="98"/>
                    <a:pt x="45" y="50"/>
                    <a:pt x="45" y="45"/>
                  </a:cubicBezTo>
                  <a:cubicBezTo>
                    <a:pt x="62" y="45"/>
                    <a:pt x="62" y="45"/>
                    <a:pt x="62" y="45"/>
                  </a:cubicBezTo>
                  <a:cubicBezTo>
                    <a:pt x="62" y="53"/>
                    <a:pt x="62" y="53"/>
                    <a:pt x="62" y="53"/>
                  </a:cubicBezTo>
                  <a:cubicBezTo>
                    <a:pt x="64" y="49"/>
                    <a:pt x="69" y="44"/>
                    <a:pt x="78" y="44"/>
                  </a:cubicBezTo>
                  <a:cubicBezTo>
                    <a:pt x="90" y="44"/>
                    <a:pt x="98" y="51"/>
                    <a:pt x="98" y="67"/>
                  </a:cubicBezTo>
                  <a:lnTo>
                    <a:pt x="98" y="98"/>
                  </a:lnTo>
                  <a:close/>
                  <a:moveTo>
                    <a:pt x="62" y="53"/>
                  </a:moveTo>
                  <a:cubicBezTo>
                    <a:pt x="62" y="53"/>
                    <a:pt x="62" y="53"/>
                    <a:pt x="62" y="53"/>
                  </a:cubicBezTo>
                  <a:cubicBezTo>
                    <a:pt x="62" y="53"/>
                    <a:pt x="62" y="53"/>
                    <a:pt x="62" y="53"/>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76" name="Freeform 178"/>
            <p:cNvSpPr>
              <a:spLocks/>
            </p:cNvSpPr>
            <p:nvPr/>
          </p:nvSpPr>
          <p:spPr bwMode="auto">
            <a:xfrm>
              <a:off x="16640068" y="7395396"/>
              <a:ext cx="799983" cy="791727"/>
            </a:xfrm>
            <a:custGeom>
              <a:avLst/>
              <a:gdLst>
                <a:gd name="T0" fmla="*/ 117 w 117"/>
                <a:gd name="T1" fmla="*/ 20 h 116"/>
                <a:gd name="T2" fmla="*/ 97 w 117"/>
                <a:gd name="T3" fmla="*/ 0 h 116"/>
                <a:gd name="T4" fmla="*/ 20 w 117"/>
                <a:gd name="T5" fmla="*/ 0 h 116"/>
                <a:gd name="T6" fmla="*/ 0 w 117"/>
                <a:gd name="T7" fmla="*/ 20 h 116"/>
                <a:gd name="T8" fmla="*/ 0 w 117"/>
                <a:gd name="T9" fmla="*/ 97 h 116"/>
                <a:gd name="T10" fmla="*/ 20 w 117"/>
                <a:gd name="T11" fmla="*/ 116 h 116"/>
                <a:gd name="T12" fmla="*/ 58 w 117"/>
                <a:gd name="T13" fmla="*/ 116 h 116"/>
                <a:gd name="T14" fmla="*/ 58 w 117"/>
                <a:gd name="T15" fmla="*/ 73 h 116"/>
                <a:gd name="T16" fmla="*/ 44 w 117"/>
                <a:gd name="T17" fmla="*/ 73 h 116"/>
                <a:gd name="T18" fmla="*/ 44 w 117"/>
                <a:gd name="T19" fmla="*/ 53 h 116"/>
                <a:gd name="T20" fmla="*/ 58 w 117"/>
                <a:gd name="T21" fmla="*/ 53 h 116"/>
                <a:gd name="T22" fmla="*/ 58 w 117"/>
                <a:gd name="T23" fmla="*/ 46 h 116"/>
                <a:gd name="T24" fmla="*/ 80 w 117"/>
                <a:gd name="T25" fmla="*/ 21 h 116"/>
                <a:gd name="T26" fmla="*/ 96 w 117"/>
                <a:gd name="T27" fmla="*/ 21 h 116"/>
                <a:gd name="T28" fmla="*/ 96 w 117"/>
                <a:gd name="T29" fmla="*/ 40 h 116"/>
                <a:gd name="T30" fmla="*/ 80 w 117"/>
                <a:gd name="T31" fmla="*/ 40 h 116"/>
                <a:gd name="T32" fmla="*/ 77 w 117"/>
                <a:gd name="T33" fmla="*/ 46 h 116"/>
                <a:gd name="T34" fmla="*/ 77 w 117"/>
                <a:gd name="T35" fmla="*/ 53 h 116"/>
                <a:gd name="T36" fmla="*/ 96 w 117"/>
                <a:gd name="T37" fmla="*/ 53 h 116"/>
                <a:gd name="T38" fmla="*/ 96 w 117"/>
                <a:gd name="T39" fmla="*/ 73 h 116"/>
                <a:gd name="T40" fmla="*/ 77 w 117"/>
                <a:gd name="T41" fmla="*/ 73 h 116"/>
                <a:gd name="T42" fmla="*/ 77 w 117"/>
                <a:gd name="T43" fmla="*/ 116 h 116"/>
                <a:gd name="T44" fmla="*/ 97 w 117"/>
                <a:gd name="T45" fmla="*/ 116 h 116"/>
                <a:gd name="T46" fmla="*/ 117 w 117"/>
                <a:gd name="T47" fmla="*/ 97 h 116"/>
                <a:gd name="T48" fmla="*/ 117 w 117"/>
                <a:gd name="T49" fmla="*/ 20 h 1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7" h="116">
                  <a:moveTo>
                    <a:pt x="117" y="20"/>
                  </a:moveTo>
                  <a:cubicBezTo>
                    <a:pt x="117" y="9"/>
                    <a:pt x="107" y="0"/>
                    <a:pt x="97" y="0"/>
                  </a:cubicBezTo>
                  <a:cubicBezTo>
                    <a:pt x="20" y="0"/>
                    <a:pt x="20" y="0"/>
                    <a:pt x="20" y="0"/>
                  </a:cubicBezTo>
                  <a:cubicBezTo>
                    <a:pt x="10" y="0"/>
                    <a:pt x="0" y="9"/>
                    <a:pt x="0" y="20"/>
                  </a:cubicBezTo>
                  <a:cubicBezTo>
                    <a:pt x="0" y="97"/>
                    <a:pt x="0" y="97"/>
                    <a:pt x="0" y="97"/>
                  </a:cubicBezTo>
                  <a:cubicBezTo>
                    <a:pt x="0" y="107"/>
                    <a:pt x="10" y="116"/>
                    <a:pt x="20" y="116"/>
                  </a:cubicBezTo>
                  <a:cubicBezTo>
                    <a:pt x="58" y="116"/>
                    <a:pt x="58" y="116"/>
                    <a:pt x="58" y="116"/>
                  </a:cubicBezTo>
                  <a:cubicBezTo>
                    <a:pt x="58" y="73"/>
                    <a:pt x="58" y="73"/>
                    <a:pt x="58" y="73"/>
                  </a:cubicBezTo>
                  <a:cubicBezTo>
                    <a:pt x="44" y="73"/>
                    <a:pt x="44" y="73"/>
                    <a:pt x="44" y="73"/>
                  </a:cubicBezTo>
                  <a:cubicBezTo>
                    <a:pt x="44" y="53"/>
                    <a:pt x="44" y="53"/>
                    <a:pt x="44" y="53"/>
                  </a:cubicBezTo>
                  <a:cubicBezTo>
                    <a:pt x="58" y="53"/>
                    <a:pt x="58" y="53"/>
                    <a:pt x="58" y="53"/>
                  </a:cubicBezTo>
                  <a:cubicBezTo>
                    <a:pt x="58" y="46"/>
                    <a:pt x="58" y="46"/>
                    <a:pt x="58" y="46"/>
                  </a:cubicBezTo>
                  <a:cubicBezTo>
                    <a:pt x="58" y="33"/>
                    <a:pt x="68" y="21"/>
                    <a:pt x="80" y="21"/>
                  </a:cubicBezTo>
                  <a:cubicBezTo>
                    <a:pt x="96" y="21"/>
                    <a:pt x="96" y="21"/>
                    <a:pt x="96" y="21"/>
                  </a:cubicBezTo>
                  <a:cubicBezTo>
                    <a:pt x="96" y="40"/>
                    <a:pt x="96" y="40"/>
                    <a:pt x="96" y="40"/>
                  </a:cubicBezTo>
                  <a:cubicBezTo>
                    <a:pt x="80" y="40"/>
                    <a:pt x="80" y="40"/>
                    <a:pt x="80" y="40"/>
                  </a:cubicBezTo>
                  <a:cubicBezTo>
                    <a:pt x="79" y="40"/>
                    <a:pt x="77" y="42"/>
                    <a:pt x="77" y="46"/>
                  </a:cubicBezTo>
                  <a:cubicBezTo>
                    <a:pt x="77" y="53"/>
                    <a:pt x="77" y="53"/>
                    <a:pt x="77" y="53"/>
                  </a:cubicBezTo>
                  <a:cubicBezTo>
                    <a:pt x="96" y="53"/>
                    <a:pt x="96" y="53"/>
                    <a:pt x="96" y="53"/>
                  </a:cubicBezTo>
                  <a:cubicBezTo>
                    <a:pt x="96" y="73"/>
                    <a:pt x="96" y="73"/>
                    <a:pt x="96" y="73"/>
                  </a:cubicBezTo>
                  <a:cubicBezTo>
                    <a:pt x="77" y="73"/>
                    <a:pt x="77" y="73"/>
                    <a:pt x="77" y="73"/>
                  </a:cubicBezTo>
                  <a:cubicBezTo>
                    <a:pt x="77" y="116"/>
                    <a:pt x="77" y="116"/>
                    <a:pt x="77" y="116"/>
                  </a:cubicBezTo>
                  <a:cubicBezTo>
                    <a:pt x="97" y="116"/>
                    <a:pt x="97" y="116"/>
                    <a:pt x="97" y="116"/>
                  </a:cubicBezTo>
                  <a:cubicBezTo>
                    <a:pt x="107" y="116"/>
                    <a:pt x="117" y="107"/>
                    <a:pt x="117" y="97"/>
                  </a:cubicBezTo>
                  <a:lnTo>
                    <a:pt x="117" y="20"/>
                  </a:ln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77" name="Freeform 180"/>
            <p:cNvSpPr>
              <a:spLocks noEditPoints="1"/>
            </p:cNvSpPr>
            <p:nvPr/>
          </p:nvSpPr>
          <p:spPr bwMode="auto">
            <a:xfrm>
              <a:off x="18239317" y="9766442"/>
              <a:ext cx="523322" cy="523460"/>
            </a:xfrm>
            <a:custGeom>
              <a:avLst/>
              <a:gdLst>
                <a:gd name="T0" fmla="*/ 58 w 116"/>
                <a:gd name="T1" fmla="*/ 0 h 116"/>
                <a:gd name="T2" fmla="*/ 0 w 116"/>
                <a:gd name="T3" fmla="*/ 58 h 116"/>
                <a:gd name="T4" fmla="*/ 58 w 116"/>
                <a:gd name="T5" fmla="*/ 116 h 116"/>
                <a:gd name="T6" fmla="*/ 116 w 116"/>
                <a:gd name="T7" fmla="*/ 58 h 116"/>
                <a:gd name="T8" fmla="*/ 58 w 116"/>
                <a:gd name="T9" fmla="*/ 0 h 116"/>
                <a:gd name="T10" fmla="*/ 94 w 116"/>
                <a:gd name="T11" fmla="*/ 30 h 116"/>
                <a:gd name="T12" fmla="*/ 103 w 116"/>
                <a:gd name="T13" fmla="*/ 56 h 116"/>
                <a:gd name="T14" fmla="*/ 85 w 116"/>
                <a:gd name="T15" fmla="*/ 54 h 116"/>
                <a:gd name="T16" fmla="*/ 85 w 116"/>
                <a:gd name="T17" fmla="*/ 54 h 116"/>
                <a:gd name="T18" fmla="*/ 85 w 116"/>
                <a:gd name="T19" fmla="*/ 54 h 116"/>
                <a:gd name="T20" fmla="*/ 72 w 116"/>
                <a:gd name="T21" fmla="*/ 55 h 116"/>
                <a:gd name="T22" fmla="*/ 69 w 116"/>
                <a:gd name="T23" fmla="*/ 48 h 116"/>
                <a:gd name="T24" fmla="*/ 94 w 116"/>
                <a:gd name="T25" fmla="*/ 30 h 116"/>
                <a:gd name="T26" fmla="*/ 58 w 116"/>
                <a:gd name="T27" fmla="*/ 13 h 116"/>
                <a:gd name="T28" fmla="*/ 86 w 116"/>
                <a:gd name="T29" fmla="*/ 23 h 116"/>
                <a:gd name="T30" fmla="*/ 64 w 116"/>
                <a:gd name="T31" fmla="*/ 39 h 116"/>
                <a:gd name="T32" fmla="*/ 48 w 116"/>
                <a:gd name="T33" fmla="*/ 14 h 116"/>
                <a:gd name="T34" fmla="*/ 58 w 116"/>
                <a:gd name="T35" fmla="*/ 13 h 116"/>
                <a:gd name="T36" fmla="*/ 38 w 116"/>
                <a:gd name="T37" fmla="*/ 18 h 116"/>
                <a:gd name="T38" fmla="*/ 54 w 116"/>
                <a:gd name="T39" fmla="*/ 42 h 116"/>
                <a:gd name="T40" fmla="*/ 18 w 116"/>
                <a:gd name="T41" fmla="*/ 47 h 116"/>
                <a:gd name="T42" fmla="*/ 18 w 116"/>
                <a:gd name="T43" fmla="*/ 47 h 116"/>
                <a:gd name="T44" fmla="*/ 18 w 116"/>
                <a:gd name="T45" fmla="*/ 47 h 116"/>
                <a:gd name="T46" fmla="*/ 14 w 116"/>
                <a:gd name="T47" fmla="*/ 47 h 116"/>
                <a:gd name="T48" fmla="*/ 38 w 116"/>
                <a:gd name="T49" fmla="*/ 18 h 116"/>
                <a:gd name="T50" fmla="*/ 13 w 116"/>
                <a:gd name="T51" fmla="*/ 58 h 116"/>
                <a:gd name="T52" fmla="*/ 13 w 116"/>
                <a:gd name="T53" fmla="*/ 58 h 116"/>
                <a:gd name="T54" fmla="*/ 18 w 116"/>
                <a:gd name="T55" fmla="*/ 58 h 116"/>
                <a:gd name="T56" fmla="*/ 18 w 116"/>
                <a:gd name="T57" fmla="*/ 58 h 116"/>
                <a:gd name="T58" fmla="*/ 59 w 116"/>
                <a:gd name="T59" fmla="*/ 52 h 116"/>
                <a:gd name="T60" fmla="*/ 61 w 116"/>
                <a:gd name="T61" fmla="*/ 58 h 116"/>
                <a:gd name="T62" fmla="*/ 36 w 116"/>
                <a:gd name="T63" fmla="*/ 73 h 116"/>
                <a:gd name="T64" fmla="*/ 23 w 116"/>
                <a:gd name="T65" fmla="*/ 88 h 116"/>
                <a:gd name="T66" fmla="*/ 13 w 116"/>
                <a:gd name="T67" fmla="*/ 58 h 116"/>
                <a:gd name="T68" fmla="*/ 58 w 116"/>
                <a:gd name="T69" fmla="*/ 104 h 116"/>
                <a:gd name="T70" fmla="*/ 31 w 116"/>
                <a:gd name="T71" fmla="*/ 95 h 116"/>
                <a:gd name="T72" fmla="*/ 42 w 116"/>
                <a:gd name="T73" fmla="*/ 82 h 116"/>
                <a:gd name="T74" fmla="*/ 65 w 116"/>
                <a:gd name="T75" fmla="*/ 68 h 116"/>
                <a:gd name="T76" fmla="*/ 74 w 116"/>
                <a:gd name="T77" fmla="*/ 101 h 116"/>
                <a:gd name="T78" fmla="*/ 58 w 116"/>
                <a:gd name="T79" fmla="*/ 104 h 116"/>
                <a:gd name="T80" fmla="*/ 84 w 116"/>
                <a:gd name="T81" fmla="*/ 96 h 116"/>
                <a:gd name="T82" fmla="*/ 75 w 116"/>
                <a:gd name="T83" fmla="*/ 65 h 116"/>
                <a:gd name="T84" fmla="*/ 85 w 116"/>
                <a:gd name="T85" fmla="*/ 65 h 116"/>
                <a:gd name="T86" fmla="*/ 85 w 116"/>
                <a:gd name="T87" fmla="*/ 65 h 116"/>
                <a:gd name="T88" fmla="*/ 85 w 116"/>
                <a:gd name="T89" fmla="*/ 65 h 116"/>
                <a:gd name="T90" fmla="*/ 85 w 116"/>
                <a:gd name="T91" fmla="*/ 65 h 116"/>
                <a:gd name="T92" fmla="*/ 103 w 116"/>
                <a:gd name="T93" fmla="*/ 67 h 116"/>
                <a:gd name="T94" fmla="*/ 84 w 116"/>
                <a:gd name="T95" fmla="*/ 9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94" y="30"/>
                  </a:moveTo>
                  <a:cubicBezTo>
                    <a:pt x="99" y="38"/>
                    <a:pt x="103" y="47"/>
                    <a:pt x="103" y="56"/>
                  </a:cubicBezTo>
                  <a:cubicBezTo>
                    <a:pt x="97" y="55"/>
                    <a:pt x="91" y="54"/>
                    <a:pt x="85" y="54"/>
                  </a:cubicBezTo>
                  <a:cubicBezTo>
                    <a:pt x="85" y="54"/>
                    <a:pt x="85" y="54"/>
                    <a:pt x="85" y="54"/>
                  </a:cubicBezTo>
                  <a:cubicBezTo>
                    <a:pt x="85" y="54"/>
                    <a:pt x="85" y="54"/>
                    <a:pt x="85" y="54"/>
                  </a:cubicBezTo>
                  <a:cubicBezTo>
                    <a:pt x="80" y="54"/>
                    <a:pt x="76" y="55"/>
                    <a:pt x="72" y="55"/>
                  </a:cubicBezTo>
                  <a:cubicBezTo>
                    <a:pt x="71" y="53"/>
                    <a:pt x="70" y="51"/>
                    <a:pt x="69" y="48"/>
                  </a:cubicBezTo>
                  <a:cubicBezTo>
                    <a:pt x="78" y="44"/>
                    <a:pt x="87" y="39"/>
                    <a:pt x="94" y="30"/>
                  </a:cubicBezTo>
                  <a:close/>
                  <a:moveTo>
                    <a:pt x="58" y="13"/>
                  </a:moveTo>
                  <a:cubicBezTo>
                    <a:pt x="69" y="13"/>
                    <a:pt x="79" y="17"/>
                    <a:pt x="86" y="23"/>
                  </a:cubicBezTo>
                  <a:cubicBezTo>
                    <a:pt x="80" y="30"/>
                    <a:pt x="73" y="35"/>
                    <a:pt x="64" y="39"/>
                  </a:cubicBezTo>
                  <a:cubicBezTo>
                    <a:pt x="58" y="27"/>
                    <a:pt x="52" y="19"/>
                    <a:pt x="48" y="14"/>
                  </a:cubicBezTo>
                  <a:cubicBezTo>
                    <a:pt x="52" y="13"/>
                    <a:pt x="55" y="13"/>
                    <a:pt x="58" y="13"/>
                  </a:cubicBezTo>
                  <a:close/>
                  <a:moveTo>
                    <a:pt x="38" y="18"/>
                  </a:moveTo>
                  <a:cubicBezTo>
                    <a:pt x="41" y="22"/>
                    <a:pt x="47" y="30"/>
                    <a:pt x="54" y="42"/>
                  </a:cubicBezTo>
                  <a:cubicBezTo>
                    <a:pt x="41" y="47"/>
                    <a:pt x="27" y="47"/>
                    <a:pt x="18" y="47"/>
                  </a:cubicBezTo>
                  <a:cubicBezTo>
                    <a:pt x="18" y="47"/>
                    <a:pt x="18" y="47"/>
                    <a:pt x="18" y="47"/>
                  </a:cubicBezTo>
                  <a:cubicBezTo>
                    <a:pt x="18" y="47"/>
                    <a:pt x="18" y="47"/>
                    <a:pt x="18" y="47"/>
                  </a:cubicBezTo>
                  <a:cubicBezTo>
                    <a:pt x="16" y="47"/>
                    <a:pt x="15" y="47"/>
                    <a:pt x="14" y="47"/>
                  </a:cubicBezTo>
                  <a:cubicBezTo>
                    <a:pt x="17" y="34"/>
                    <a:pt x="26" y="24"/>
                    <a:pt x="38" y="18"/>
                  </a:cubicBezTo>
                  <a:close/>
                  <a:moveTo>
                    <a:pt x="13" y="58"/>
                  </a:moveTo>
                  <a:cubicBezTo>
                    <a:pt x="13" y="58"/>
                    <a:pt x="13" y="58"/>
                    <a:pt x="13" y="58"/>
                  </a:cubicBezTo>
                  <a:cubicBezTo>
                    <a:pt x="14" y="58"/>
                    <a:pt x="16" y="58"/>
                    <a:pt x="18" y="58"/>
                  </a:cubicBezTo>
                  <a:cubicBezTo>
                    <a:pt x="18" y="58"/>
                    <a:pt x="18" y="58"/>
                    <a:pt x="18" y="58"/>
                  </a:cubicBezTo>
                  <a:cubicBezTo>
                    <a:pt x="27" y="58"/>
                    <a:pt x="43" y="57"/>
                    <a:pt x="59" y="52"/>
                  </a:cubicBezTo>
                  <a:cubicBezTo>
                    <a:pt x="60" y="54"/>
                    <a:pt x="61" y="56"/>
                    <a:pt x="61" y="58"/>
                  </a:cubicBezTo>
                  <a:cubicBezTo>
                    <a:pt x="51" y="61"/>
                    <a:pt x="42" y="67"/>
                    <a:pt x="36" y="73"/>
                  </a:cubicBezTo>
                  <a:cubicBezTo>
                    <a:pt x="30" y="78"/>
                    <a:pt x="26" y="84"/>
                    <a:pt x="23" y="88"/>
                  </a:cubicBezTo>
                  <a:cubicBezTo>
                    <a:pt x="17" y="80"/>
                    <a:pt x="13" y="69"/>
                    <a:pt x="13" y="58"/>
                  </a:cubicBezTo>
                  <a:close/>
                  <a:moveTo>
                    <a:pt x="58" y="104"/>
                  </a:moveTo>
                  <a:cubicBezTo>
                    <a:pt x="48" y="104"/>
                    <a:pt x="39" y="100"/>
                    <a:pt x="31" y="95"/>
                  </a:cubicBezTo>
                  <a:cubicBezTo>
                    <a:pt x="33" y="92"/>
                    <a:pt x="36" y="87"/>
                    <a:pt x="42" y="82"/>
                  </a:cubicBezTo>
                  <a:cubicBezTo>
                    <a:pt x="47" y="76"/>
                    <a:pt x="55" y="71"/>
                    <a:pt x="65" y="68"/>
                  </a:cubicBezTo>
                  <a:cubicBezTo>
                    <a:pt x="69" y="77"/>
                    <a:pt x="72" y="88"/>
                    <a:pt x="74" y="101"/>
                  </a:cubicBezTo>
                  <a:cubicBezTo>
                    <a:pt x="69" y="103"/>
                    <a:pt x="64" y="104"/>
                    <a:pt x="58" y="104"/>
                  </a:cubicBezTo>
                  <a:close/>
                  <a:moveTo>
                    <a:pt x="84" y="96"/>
                  </a:moveTo>
                  <a:cubicBezTo>
                    <a:pt x="81" y="84"/>
                    <a:pt x="79" y="74"/>
                    <a:pt x="75" y="65"/>
                  </a:cubicBezTo>
                  <a:cubicBezTo>
                    <a:pt x="78" y="65"/>
                    <a:pt x="81" y="65"/>
                    <a:pt x="85" y="65"/>
                  </a:cubicBezTo>
                  <a:cubicBezTo>
                    <a:pt x="85" y="65"/>
                    <a:pt x="85" y="65"/>
                    <a:pt x="85" y="65"/>
                  </a:cubicBezTo>
                  <a:cubicBezTo>
                    <a:pt x="85" y="65"/>
                    <a:pt x="85" y="65"/>
                    <a:pt x="85" y="65"/>
                  </a:cubicBezTo>
                  <a:cubicBezTo>
                    <a:pt x="85" y="65"/>
                    <a:pt x="85" y="65"/>
                    <a:pt x="85" y="65"/>
                  </a:cubicBezTo>
                  <a:cubicBezTo>
                    <a:pt x="90" y="65"/>
                    <a:pt x="96" y="65"/>
                    <a:pt x="103" y="67"/>
                  </a:cubicBezTo>
                  <a:cubicBezTo>
                    <a:pt x="100" y="79"/>
                    <a:pt x="93" y="89"/>
                    <a:pt x="84" y="96"/>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78" name="Freeform 40"/>
            <p:cNvSpPr>
              <a:spLocks/>
            </p:cNvSpPr>
            <p:nvPr/>
          </p:nvSpPr>
          <p:spPr bwMode="auto">
            <a:xfrm>
              <a:off x="20879766" y="4844737"/>
              <a:ext cx="363902" cy="454369"/>
            </a:xfrm>
            <a:custGeom>
              <a:avLst/>
              <a:gdLst>
                <a:gd name="T0" fmla="*/ 0 w 90"/>
                <a:gd name="T1" fmla="*/ 68 h 112"/>
                <a:gd name="T2" fmla="*/ 9 w 90"/>
                <a:gd name="T3" fmla="*/ 61 h 112"/>
                <a:gd name="T4" fmla="*/ 21 w 90"/>
                <a:gd name="T5" fmla="*/ 62 h 112"/>
                <a:gd name="T6" fmla="*/ 21 w 90"/>
                <a:gd name="T7" fmla="*/ 62 h 112"/>
                <a:gd name="T8" fmla="*/ 11 w 90"/>
                <a:gd name="T9" fmla="*/ 61 h 112"/>
                <a:gd name="T10" fmla="*/ 5 w 90"/>
                <a:gd name="T11" fmla="*/ 53 h 112"/>
                <a:gd name="T12" fmla="*/ 13 w 90"/>
                <a:gd name="T13" fmla="*/ 46 h 112"/>
                <a:gd name="T14" fmla="*/ 44 w 90"/>
                <a:gd name="T15" fmla="*/ 49 h 112"/>
                <a:gd name="T16" fmla="*/ 48 w 90"/>
                <a:gd name="T17" fmla="*/ 49 h 112"/>
                <a:gd name="T18" fmla="*/ 47 w 90"/>
                <a:gd name="T19" fmla="*/ 23 h 112"/>
                <a:gd name="T20" fmla="*/ 64 w 90"/>
                <a:gd name="T21" fmla="*/ 9 h 112"/>
                <a:gd name="T22" fmla="*/ 65 w 90"/>
                <a:gd name="T23" fmla="*/ 31 h 112"/>
                <a:gd name="T24" fmla="*/ 81 w 90"/>
                <a:gd name="T25" fmla="*/ 63 h 112"/>
                <a:gd name="T26" fmla="*/ 90 w 90"/>
                <a:gd name="T27" fmla="*/ 68 h 112"/>
                <a:gd name="T28" fmla="*/ 90 w 90"/>
                <a:gd name="T29" fmla="*/ 107 h 112"/>
                <a:gd name="T30" fmla="*/ 54 w 90"/>
                <a:gd name="T31" fmla="*/ 112 h 112"/>
                <a:gd name="T32" fmla="*/ 31 w 90"/>
                <a:gd name="T33" fmla="*/ 110 h 112"/>
                <a:gd name="T34" fmla="*/ 11 w 90"/>
                <a:gd name="T35" fmla="*/ 108 h 112"/>
                <a:gd name="T36" fmla="*/ 6 w 90"/>
                <a:gd name="T37" fmla="*/ 99 h 112"/>
                <a:gd name="T38" fmla="*/ 11 w 90"/>
                <a:gd name="T39" fmla="*/ 92 h 112"/>
                <a:gd name="T40" fmla="*/ 8 w 90"/>
                <a:gd name="T41" fmla="*/ 92 h 112"/>
                <a:gd name="T42" fmla="*/ 2 w 90"/>
                <a:gd name="T43" fmla="*/ 84 h 112"/>
                <a:gd name="T44" fmla="*/ 8 w 90"/>
                <a:gd name="T45" fmla="*/ 77 h 112"/>
                <a:gd name="T46" fmla="*/ 7 w 90"/>
                <a:gd name="T47" fmla="*/ 77 h 112"/>
                <a:gd name="T48" fmla="*/ 0 w 90"/>
                <a:gd name="T49" fmla="*/ 68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112">
                  <a:moveTo>
                    <a:pt x="0" y="68"/>
                  </a:moveTo>
                  <a:cubicBezTo>
                    <a:pt x="1" y="64"/>
                    <a:pt x="5" y="61"/>
                    <a:pt x="9" y="61"/>
                  </a:cubicBezTo>
                  <a:cubicBezTo>
                    <a:pt x="21" y="62"/>
                    <a:pt x="21" y="62"/>
                    <a:pt x="21" y="62"/>
                  </a:cubicBezTo>
                  <a:cubicBezTo>
                    <a:pt x="21" y="62"/>
                    <a:pt x="21" y="62"/>
                    <a:pt x="21" y="62"/>
                  </a:cubicBezTo>
                  <a:cubicBezTo>
                    <a:pt x="11" y="61"/>
                    <a:pt x="11" y="61"/>
                    <a:pt x="11" y="61"/>
                  </a:cubicBezTo>
                  <a:cubicBezTo>
                    <a:pt x="8" y="61"/>
                    <a:pt x="5" y="57"/>
                    <a:pt x="5" y="53"/>
                  </a:cubicBezTo>
                  <a:cubicBezTo>
                    <a:pt x="6" y="48"/>
                    <a:pt x="9" y="45"/>
                    <a:pt x="13" y="46"/>
                  </a:cubicBezTo>
                  <a:cubicBezTo>
                    <a:pt x="44" y="49"/>
                    <a:pt x="44" y="49"/>
                    <a:pt x="44" y="49"/>
                  </a:cubicBezTo>
                  <a:cubicBezTo>
                    <a:pt x="48" y="49"/>
                    <a:pt x="48" y="49"/>
                    <a:pt x="48" y="49"/>
                  </a:cubicBezTo>
                  <a:cubicBezTo>
                    <a:pt x="48" y="49"/>
                    <a:pt x="42" y="46"/>
                    <a:pt x="47" y="23"/>
                  </a:cubicBezTo>
                  <a:cubicBezTo>
                    <a:pt x="52" y="0"/>
                    <a:pt x="64" y="9"/>
                    <a:pt x="64" y="9"/>
                  </a:cubicBezTo>
                  <a:cubicBezTo>
                    <a:pt x="64" y="9"/>
                    <a:pt x="65" y="28"/>
                    <a:pt x="65" y="31"/>
                  </a:cubicBezTo>
                  <a:cubicBezTo>
                    <a:pt x="66" y="34"/>
                    <a:pt x="81" y="63"/>
                    <a:pt x="81" y="63"/>
                  </a:cubicBezTo>
                  <a:cubicBezTo>
                    <a:pt x="81" y="65"/>
                    <a:pt x="90" y="66"/>
                    <a:pt x="90" y="68"/>
                  </a:cubicBezTo>
                  <a:cubicBezTo>
                    <a:pt x="90" y="81"/>
                    <a:pt x="90" y="93"/>
                    <a:pt x="90" y="107"/>
                  </a:cubicBezTo>
                  <a:cubicBezTo>
                    <a:pt x="80" y="104"/>
                    <a:pt x="75" y="112"/>
                    <a:pt x="54" y="112"/>
                  </a:cubicBezTo>
                  <a:cubicBezTo>
                    <a:pt x="47" y="112"/>
                    <a:pt x="38" y="111"/>
                    <a:pt x="31" y="110"/>
                  </a:cubicBezTo>
                  <a:cubicBezTo>
                    <a:pt x="11" y="108"/>
                    <a:pt x="11" y="108"/>
                    <a:pt x="11" y="108"/>
                  </a:cubicBezTo>
                  <a:cubicBezTo>
                    <a:pt x="8" y="107"/>
                    <a:pt x="6" y="104"/>
                    <a:pt x="6" y="99"/>
                  </a:cubicBezTo>
                  <a:cubicBezTo>
                    <a:pt x="7" y="96"/>
                    <a:pt x="8" y="93"/>
                    <a:pt x="11" y="92"/>
                  </a:cubicBezTo>
                  <a:cubicBezTo>
                    <a:pt x="8" y="92"/>
                    <a:pt x="8" y="92"/>
                    <a:pt x="8" y="92"/>
                  </a:cubicBezTo>
                  <a:cubicBezTo>
                    <a:pt x="5" y="92"/>
                    <a:pt x="2" y="88"/>
                    <a:pt x="2" y="84"/>
                  </a:cubicBezTo>
                  <a:cubicBezTo>
                    <a:pt x="3" y="80"/>
                    <a:pt x="5" y="77"/>
                    <a:pt x="8" y="77"/>
                  </a:cubicBezTo>
                  <a:cubicBezTo>
                    <a:pt x="7" y="77"/>
                    <a:pt x="7" y="77"/>
                    <a:pt x="7" y="77"/>
                  </a:cubicBezTo>
                  <a:cubicBezTo>
                    <a:pt x="3" y="76"/>
                    <a:pt x="0" y="73"/>
                    <a:pt x="0" y="68"/>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79" name="Freeform 70"/>
            <p:cNvSpPr>
              <a:spLocks noEditPoints="1"/>
            </p:cNvSpPr>
            <p:nvPr/>
          </p:nvSpPr>
          <p:spPr bwMode="auto">
            <a:xfrm>
              <a:off x="14421370" y="8966320"/>
              <a:ext cx="330514" cy="345627"/>
            </a:xfrm>
            <a:custGeom>
              <a:avLst/>
              <a:gdLst>
                <a:gd name="T0" fmla="*/ 30 w 109"/>
                <a:gd name="T1" fmla="*/ 110 h 114"/>
                <a:gd name="T2" fmla="*/ 3 w 109"/>
                <a:gd name="T3" fmla="*/ 84 h 114"/>
                <a:gd name="T4" fmla="*/ 2 w 109"/>
                <a:gd name="T5" fmla="*/ 45 h 114"/>
                <a:gd name="T6" fmla="*/ 16 w 109"/>
                <a:gd name="T7" fmla="*/ 18 h 114"/>
                <a:gd name="T8" fmla="*/ 42 w 109"/>
                <a:gd name="T9" fmla="*/ 2 h 114"/>
                <a:gd name="T10" fmla="*/ 79 w 109"/>
                <a:gd name="T11" fmla="*/ 3 h 114"/>
                <a:gd name="T12" fmla="*/ 105 w 109"/>
                <a:gd name="T13" fmla="*/ 29 h 114"/>
                <a:gd name="T14" fmla="*/ 108 w 109"/>
                <a:gd name="T15" fmla="*/ 64 h 114"/>
                <a:gd name="T16" fmla="*/ 95 w 109"/>
                <a:gd name="T17" fmla="*/ 83 h 114"/>
                <a:gd name="T18" fmla="*/ 80 w 109"/>
                <a:gd name="T19" fmla="*/ 85 h 114"/>
                <a:gd name="T20" fmla="*/ 73 w 109"/>
                <a:gd name="T21" fmla="*/ 81 h 114"/>
                <a:gd name="T22" fmla="*/ 71 w 109"/>
                <a:gd name="T23" fmla="*/ 76 h 114"/>
                <a:gd name="T24" fmla="*/ 66 w 109"/>
                <a:gd name="T25" fmla="*/ 77 h 114"/>
                <a:gd name="T26" fmla="*/ 60 w 109"/>
                <a:gd name="T27" fmla="*/ 83 h 114"/>
                <a:gd name="T28" fmla="*/ 50 w 109"/>
                <a:gd name="T29" fmla="*/ 86 h 114"/>
                <a:gd name="T30" fmla="*/ 33 w 109"/>
                <a:gd name="T31" fmla="*/ 79 h 114"/>
                <a:gd name="T32" fmla="*/ 27 w 109"/>
                <a:gd name="T33" fmla="*/ 59 h 114"/>
                <a:gd name="T34" fmla="*/ 35 w 109"/>
                <a:gd name="T35" fmla="*/ 36 h 114"/>
                <a:gd name="T36" fmla="*/ 57 w 109"/>
                <a:gd name="T37" fmla="*/ 28 h 114"/>
                <a:gd name="T38" fmla="*/ 70 w 109"/>
                <a:gd name="T39" fmla="*/ 29 h 114"/>
                <a:gd name="T40" fmla="*/ 79 w 109"/>
                <a:gd name="T41" fmla="*/ 31 h 114"/>
                <a:gd name="T42" fmla="*/ 78 w 109"/>
                <a:gd name="T43" fmla="*/ 63 h 114"/>
                <a:gd name="T44" fmla="*/ 78 w 109"/>
                <a:gd name="T45" fmla="*/ 70 h 114"/>
                <a:gd name="T46" fmla="*/ 83 w 109"/>
                <a:gd name="T47" fmla="*/ 77 h 114"/>
                <a:gd name="T48" fmla="*/ 92 w 109"/>
                <a:gd name="T49" fmla="*/ 75 h 114"/>
                <a:gd name="T50" fmla="*/ 97 w 109"/>
                <a:gd name="T51" fmla="*/ 60 h 114"/>
                <a:gd name="T52" fmla="*/ 95 w 109"/>
                <a:gd name="T53" fmla="*/ 33 h 114"/>
                <a:gd name="T54" fmla="*/ 74 w 109"/>
                <a:gd name="T55" fmla="*/ 12 h 114"/>
                <a:gd name="T56" fmla="*/ 38 w 109"/>
                <a:gd name="T57" fmla="*/ 13 h 114"/>
                <a:gd name="T58" fmla="*/ 14 w 109"/>
                <a:gd name="T59" fmla="*/ 40 h 114"/>
                <a:gd name="T60" fmla="*/ 14 w 109"/>
                <a:gd name="T61" fmla="*/ 79 h 114"/>
                <a:gd name="T62" fmla="*/ 35 w 109"/>
                <a:gd name="T63" fmla="*/ 102 h 114"/>
                <a:gd name="T64" fmla="*/ 62 w 109"/>
                <a:gd name="T65" fmla="*/ 104 h 114"/>
                <a:gd name="T66" fmla="*/ 79 w 109"/>
                <a:gd name="T67" fmla="*/ 101 h 114"/>
                <a:gd name="T68" fmla="*/ 84 w 109"/>
                <a:gd name="T69" fmla="*/ 108 h 114"/>
                <a:gd name="T70" fmla="*/ 53 w 109"/>
                <a:gd name="T71" fmla="*/ 114 h 114"/>
                <a:gd name="T72" fmla="*/ 49 w 109"/>
                <a:gd name="T73" fmla="*/ 38 h 114"/>
                <a:gd name="T74" fmla="*/ 40 w 109"/>
                <a:gd name="T75" fmla="*/ 51 h 114"/>
                <a:gd name="T76" fmla="*/ 43 w 109"/>
                <a:gd name="T77" fmla="*/ 73 h 114"/>
                <a:gd name="T78" fmla="*/ 58 w 109"/>
                <a:gd name="T79" fmla="*/ 75 h 114"/>
                <a:gd name="T80" fmla="*/ 65 w 109"/>
                <a:gd name="T81" fmla="*/ 64 h 114"/>
                <a:gd name="T82" fmla="*/ 67 w 109"/>
                <a:gd name="T83" fmla="*/ 37 h 114"/>
                <a:gd name="T84" fmla="*/ 62 w 109"/>
                <a:gd name="T85" fmla="*/ 36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14">
                  <a:moveTo>
                    <a:pt x="53" y="114"/>
                  </a:moveTo>
                  <a:cubicBezTo>
                    <a:pt x="45" y="114"/>
                    <a:pt x="37" y="113"/>
                    <a:pt x="30" y="110"/>
                  </a:cubicBezTo>
                  <a:cubicBezTo>
                    <a:pt x="24" y="108"/>
                    <a:pt x="18" y="104"/>
                    <a:pt x="14" y="100"/>
                  </a:cubicBezTo>
                  <a:cubicBezTo>
                    <a:pt x="9" y="96"/>
                    <a:pt x="6" y="90"/>
                    <a:pt x="3" y="84"/>
                  </a:cubicBezTo>
                  <a:cubicBezTo>
                    <a:pt x="1" y="77"/>
                    <a:pt x="0" y="70"/>
                    <a:pt x="0" y="61"/>
                  </a:cubicBezTo>
                  <a:cubicBezTo>
                    <a:pt x="0" y="56"/>
                    <a:pt x="0" y="50"/>
                    <a:pt x="2" y="45"/>
                  </a:cubicBezTo>
                  <a:cubicBezTo>
                    <a:pt x="3" y="39"/>
                    <a:pt x="5" y="34"/>
                    <a:pt x="7" y="30"/>
                  </a:cubicBezTo>
                  <a:cubicBezTo>
                    <a:pt x="10" y="25"/>
                    <a:pt x="12" y="21"/>
                    <a:pt x="16" y="18"/>
                  </a:cubicBezTo>
                  <a:cubicBezTo>
                    <a:pt x="19" y="14"/>
                    <a:pt x="23" y="11"/>
                    <a:pt x="28" y="8"/>
                  </a:cubicBezTo>
                  <a:cubicBezTo>
                    <a:pt x="32" y="5"/>
                    <a:pt x="37" y="3"/>
                    <a:pt x="42" y="2"/>
                  </a:cubicBezTo>
                  <a:cubicBezTo>
                    <a:pt x="47" y="1"/>
                    <a:pt x="53" y="0"/>
                    <a:pt x="59" y="0"/>
                  </a:cubicBezTo>
                  <a:cubicBezTo>
                    <a:pt x="66" y="0"/>
                    <a:pt x="73" y="1"/>
                    <a:pt x="79" y="3"/>
                  </a:cubicBezTo>
                  <a:cubicBezTo>
                    <a:pt x="85" y="6"/>
                    <a:pt x="91" y="9"/>
                    <a:pt x="95" y="13"/>
                  </a:cubicBezTo>
                  <a:cubicBezTo>
                    <a:pt x="99" y="18"/>
                    <a:pt x="103" y="23"/>
                    <a:pt x="105" y="29"/>
                  </a:cubicBezTo>
                  <a:cubicBezTo>
                    <a:pt x="108" y="35"/>
                    <a:pt x="109" y="43"/>
                    <a:pt x="109" y="50"/>
                  </a:cubicBezTo>
                  <a:cubicBezTo>
                    <a:pt x="109" y="55"/>
                    <a:pt x="109" y="59"/>
                    <a:pt x="108" y="64"/>
                  </a:cubicBezTo>
                  <a:cubicBezTo>
                    <a:pt x="107" y="68"/>
                    <a:pt x="105" y="72"/>
                    <a:pt x="103" y="75"/>
                  </a:cubicBezTo>
                  <a:cubicBezTo>
                    <a:pt x="101" y="78"/>
                    <a:pt x="98" y="81"/>
                    <a:pt x="95" y="83"/>
                  </a:cubicBezTo>
                  <a:cubicBezTo>
                    <a:pt x="92" y="85"/>
                    <a:pt x="89" y="86"/>
                    <a:pt x="85" y="86"/>
                  </a:cubicBezTo>
                  <a:cubicBezTo>
                    <a:pt x="83" y="86"/>
                    <a:pt x="82" y="86"/>
                    <a:pt x="80" y="85"/>
                  </a:cubicBezTo>
                  <a:cubicBezTo>
                    <a:pt x="79" y="85"/>
                    <a:pt x="77" y="84"/>
                    <a:pt x="76" y="83"/>
                  </a:cubicBezTo>
                  <a:cubicBezTo>
                    <a:pt x="75" y="83"/>
                    <a:pt x="74" y="82"/>
                    <a:pt x="73" y="81"/>
                  </a:cubicBezTo>
                  <a:cubicBezTo>
                    <a:pt x="72" y="80"/>
                    <a:pt x="72" y="79"/>
                    <a:pt x="71" y="78"/>
                  </a:cubicBezTo>
                  <a:cubicBezTo>
                    <a:pt x="71" y="76"/>
                    <a:pt x="71" y="76"/>
                    <a:pt x="71" y="76"/>
                  </a:cubicBezTo>
                  <a:cubicBezTo>
                    <a:pt x="68" y="76"/>
                    <a:pt x="68" y="76"/>
                    <a:pt x="68" y="76"/>
                  </a:cubicBezTo>
                  <a:cubicBezTo>
                    <a:pt x="66" y="77"/>
                    <a:pt x="66" y="77"/>
                    <a:pt x="66" y="77"/>
                  </a:cubicBezTo>
                  <a:cubicBezTo>
                    <a:pt x="65" y="78"/>
                    <a:pt x="64" y="80"/>
                    <a:pt x="63" y="81"/>
                  </a:cubicBezTo>
                  <a:cubicBezTo>
                    <a:pt x="62" y="82"/>
                    <a:pt x="61" y="82"/>
                    <a:pt x="60" y="83"/>
                  </a:cubicBezTo>
                  <a:cubicBezTo>
                    <a:pt x="58" y="84"/>
                    <a:pt x="57" y="85"/>
                    <a:pt x="55" y="85"/>
                  </a:cubicBezTo>
                  <a:cubicBezTo>
                    <a:pt x="54" y="86"/>
                    <a:pt x="52" y="86"/>
                    <a:pt x="50" y="86"/>
                  </a:cubicBezTo>
                  <a:cubicBezTo>
                    <a:pt x="46" y="86"/>
                    <a:pt x="43" y="85"/>
                    <a:pt x="40" y="84"/>
                  </a:cubicBezTo>
                  <a:cubicBezTo>
                    <a:pt x="37" y="83"/>
                    <a:pt x="35" y="81"/>
                    <a:pt x="33" y="79"/>
                  </a:cubicBezTo>
                  <a:cubicBezTo>
                    <a:pt x="31" y="76"/>
                    <a:pt x="30" y="74"/>
                    <a:pt x="29" y="70"/>
                  </a:cubicBezTo>
                  <a:cubicBezTo>
                    <a:pt x="28" y="67"/>
                    <a:pt x="27" y="63"/>
                    <a:pt x="27" y="59"/>
                  </a:cubicBezTo>
                  <a:cubicBezTo>
                    <a:pt x="27" y="55"/>
                    <a:pt x="28" y="50"/>
                    <a:pt x="29" y="46"/>
                  </a:cubicBezTo>
                  <a:cubicBezTo>
                    <a:pt x="31" y="42"/>
                    <a:pt x="33" y="39"/>
                    <a:pt x="35" y="36"/>
                  </a:cubicBezTo>
                  <a:cubicBezTo>
                    <a:pt x="38" y="34"/>
                    <a:pt x="41" y="31"/>
                    <a:pt x="45" y="30"/>
                  </a:cubicBezTo>
                  <a:cubicBezTo>
                    <a:pt x="48" y="28"/>
                    <a:pt x="53" y="28"/>
                    <a:pt x="57" y="28"/>
                  </a:cubicBezTo>
                  <a:cubicBezTo>
                    <a:pt x="59" y="28"/>
                    <a:pt x="62" y="28"/>
                    <a:pt x="64" y="28"/>
                  </a:cubicBezTo>
                  <a:cubicBezTo>
                    <a:pt x="66" y="28"/>
                    <a:pt x="68" y="28"/>
                    <a:pt x="70" y="29"/>
                  </a:cubicBezTo>
                  <a:cubicBezTo>
                    <a:pt x="72" y="29"/>
                    <a:pt x="74" y="30"/>
                    <a:pt x="76" y="30"/>
                  </a:cubicBezTo>
                  <a:cubicBezTo>
                    <a:pt x="77" y="30"/>
                    <a:pt x="78" y="31"/>
                    <a:pt x="79" y="31"/>
                  </a:cubicBezTo>
                  <a:cubicBezTo>
                    <a:pt x="78" y="60"/>
                    <a:pt x="78" y="60"/>
                    <a:pt x="78" y="60"/>
                  </a:cubicBezTo>
                  <a:cubicBezTo>
                    <a:pt x="78" y="61"/>
                    <a:pt x="78" y="62"/>
                    <a:pt x="78" y="63"/>
                  </a:cubicBezTo>
                  <a:cubicBezTo>
                    <a:pt x="78" y="65"/>
                    <a:pt x="78" y="65"/>
                    <a:pt x="78" y="65"/>
                  </a:cubicBezTo>
                  <a:cubicBezTo>
                    <a:pt x="78" y="67"/>
                    <a:pt x="78" y="69"/>
                    <a:pt x="78" y="70"/>
                  </a:cubicBezTo>
                  <a:cubicBezTo>
                    <a:pt x="79" y="72"/>
                    <a:pt x="79" y="73"/>
                    <a:pt x="80" y="74"/>
                  </a:cubicBezTo>
                  <a:cubicBezTo>
                    <a:pt x="80" y="75"/>
                    <a:pt x="81" y="76"/>
                    <a:pt x="83" y="77"/>
                  </a:cubicBezTo>
                  <a:cubicBezTo>
                    <a:pt x="83" y="77"/>
                    <a:pt x="84" y="77"/>
                    <a:pt x="86" y="77"/>
                  </a:cubicBezTo>
                  <a:cubicBezTo>
                    <a:pt x="88" y="77"/>
                    <a:pt x="90" y="76"/>
                    <a:pt x="92" y="75"/>
                  </a:cubicBezTo>
                  <a:cubicBezTo>
                    <a:pt x="93" y="73"/>
                    <a:pt x="94" y="71"/>
                    <a:pt x="95" y="68"/>
                  </a:cubicBezTo>
                  <a:cubicBezTo>
                    <a:pt x="96" y="66"/>
                    <a:pt x="97" y="63"/>
                    <a:pt x="97" y="60"/>
                  </a:cubicBezTo>
                  <a:cubicBezTo>
                    <a:pt x="98" y="57"/>
                    <a:pt x="98" y="54"/>
                    <a:pt x="98" y="50"/>
                  </a:cubicBezTo>
                  <a:cubicBezTo>
                    <a:pt x="98" y="44"/>
                    <a:pt x="97" y="38"/>
                    <a:pt x="95" y="33"/>
                  </a:cubicBezTo>
                  <a:cubicBezTo>
                    <a:pt x="93" y="28"/>
                    <a:pt x="90" y="23"/>
                    <a:pt x="87" y="20"/>
                  </a:cubicBezTo>
                  <a:cubicBezTo>
                    <a:pt x="83" y="16"/>
                    <a:pt x="79" y="13"/>
                    <a:pt x="74" y="12"/>
                  </a:cubicBezTo>
                  <a:cubicBezTo>
                    <a:pt x="70" y="10"/>
                    <a:pt x="64" y="9"/>
                    <a:pt x="59" y="9"/>
                  </a:cubicBezTo>
                  <a:cubicBezTo>
                    <a:pt x="51" y="9"/>
                    <a:pt x="44" y="10"/>
                    <a:pt x="38" y="13"/>
                  </a:cubicBezTo>
                  <a:cubicBezTo>
                    <a:pt x="32" y="15"/>
                    <a:pt x="27" y="19"/>
                    <a:pt x="23" y="24"/>
                  </a:cubicBezTo>
                  <a:cubicBezTo>
                    <a:pt x="19" y="28"/>
                    <a:pt x="16" y="34"/>
                    <a:pt x="14" y="40"/>
                  </a:cubicBezTo>
                  <a:cubicBezTo>
                    <a:pt x="12" y="46"/>
                    <a:pt x="11" y="53"/>
                    <a:pt x="11" y="61"/>
                  </a:cubicBezTo>
                  <a:cubicBezTo>
                    <a:pt x="11" y="68"/>
                    <a:pt x="12" y="74"/>
                    <a:pt x="14" y="79"/>
                  </a:cubicBezTo>
                  <a:cubicBezTo>
                    <a:pt x="16" y="85"/>
                    <a:pt x="18" y="90"/>
                    <a:pt x="22" y="93"/>
                  </a:cubicBezTo>
                  <a:cubicBezTo>
                    <a:pt x="26" y="97"/>
                    <a:pt x="30" y="100"/>
                    <a:pt x="35" y="102"/>
                  </a:cubicBezTo>
                  <a:cubicBezTo>
                    <a:pt x="40" y="104"/>
                    <a:pt x="46" y="105"/>
                    <a:pt x="53" y="105"/>
                  </a:cubicBezTo>
                  <a:cubicBezTo>
                    <a:pt x="56" y="105"/>
                    <a:pt x="59" y="105"/>
                    <a:pt x="62" y="104"/>
                  </a:cubicBezTo>
                  <a:cubicBezTo>
                    <a:pt x="64" y="104"/>
                    <a:pt x="67" y="103"/>
                    <a:pt x="70" y="103"/>
                  </a:cubicBezTo>
                  <a:cubicBezTo>
                    <a:pt x="73" y="102"/>
                    <a:pt x="76" y="101"/>
                    <a:pt x="79" y="101"/>
                  </a:cubicBezTo>
                  <a:cubicBezTo>
                    <a:pt x="80" y="100"/>
                    <a:pt x="82" y="100"/>
                    <a:pt x="84" y="99"/>
                  </a:cubicBezTo>
                  <a:cubicBezTo>
                    <a:pt x="84" y="108"/>
                    <a:pt x="84" y="108"/>
                    <a:pt x="84" y="108"/>
                  </a:cubicBezTo>
                  <a:cubicBezTo>
                    <a:pt x="80" y="110"/>
                    <a:pt x="75" y="111"/>
                    <a:pt x="70" y="112"/>
                  </a:cubicBezTo>
                  <a:cubicBezTo>
                    <a:pt x="65" y="113"/>
                    <a:pt x="59" y="114"/>
                    <a:pt x="53" y="114"/>
                  </a:cubicBezTo>
                  <a:close/>
                  <a:moveTo>
                    <a:pt x="57" y="36"/>
                  </a:moveTo>
                  <a:cubicBezTo>
                    <a:pt x="54" y="36"/>
                    <a:pt x="51" y="37"/>
                    <a:pt x="49" y="38"/>
                  </a:cubicBezTo>
                  <a:cubicBezTo>
                    <a:pt x="47" y="40"/>
                    <a:pt x="45" y="41"/>
                    <a:pt x="43" y="44"/>
                  </a:cubicBezTo>
                  <a:cubicBezTo>
                    <a:pt x="42" y="46"/>
                    <a:pt x="41" y="48"/>
                    <a:pt x="40" y="51"/>
                  </a:cubicBezTo>
                  <a:cubicBezTo>
                    <a:pt x="40" y="54"/>
                    <a:pt x="39" y="57"/>
                    <a:pt x="39" y="60"/>
                  </a:cubicBezTo>
                  <a:cubicBezTo>
                    <a:pt x="39" y="66"/>
                    <a:pt x="40" y="70"/>
                    <a:pt x="43" y="73"/>
                  </a:cubicBezTo>
                  <a:cubicBezTo>
                    <a:pt x="45" y="76"/>
                    <a:pt x="48" y="77"/>
                    <a:pt x="52" y="77"/>
                  </a:cubicBezTo>
                  <a:cubicBezTo>
                    <a:pt x="54" y="77"/>
                    <a:pt x="56" y="77"/>
                    <a:pt x="58" y="75"/>
                  </a:cubicBezTo>
                  <a:cubicBezTo>
                    <a:pt x="60" y="74"/>
                    <a:pt x="62" y="73"/>
                    <a:pt x="63" y="71"/>
                  </a:cubicBezTo>
                  <a:cubicBezTo>
                    <a:pt x="64" y="69"/>
                    <a:pt x="65" y="66"/>
                    <a:pt x="65" y="64"/>
                  </a:cubicBezTo>
                  <a:cubicBezTo>
                    <a:pt x="66" y="61"/>
                    <a:pt x="66" y="58"/>
                    <a:pt x="66" y="55"/>
                  </a:cubicBezTo>
                  <a:cubicBezTo>
                    <a:pt x="67" y="37"/>
                    <a:pt x="67" y="37"/>
                    <a:pt x="67" y="37"/>
                  </a:cubicBezTo>
                  <a:cubicBezTo>
                    <a:pt x="65" y="37"/>
                    <a:pt x="65" y="37"/>
                    <a:pt x="65" y="37"/>
                  </a:cubicBezTo>
                  <a:cubicBezTo>
                    <a:pt x="64" y="37"/>
                    <a:pt x="63" y="36"/>
                    <a:pt x="62" y="36"/>
                  </a:cubicBezTo>
                  <a:cubicBezTo>
                    <a:pt x="60" y="36"/>
                    <a:pt x="59" y="36"/>
                    <a:pt x="57" y="36"/>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80" name="Freeform 179"/>
            <p:cNvSpPr>
              <a:spLocks noEditPoints="1"/>
            </p:cNvSpPr>
            <p:nvPr/>
          </p:nvSpPr>
          <p:spPr bwMode="auto">
            <a:xfrm>
              <a:off x="19668932" y="7373113"/>
              <a:ext cx="598575" cy="537896"/>
            </a:xfrm>
            <a:custGeom>
              <a:avLst/>
              <a:gdLst>
                <a:gd name="T0" fmla="*/ 152 w 187"/>
                <a:gd name="T1" fmla="*/ 65 h 168"/>
                <a:gd name="T2" fmla="*/ 97 w 187"/>
                <a:gd name="T3" fmla="*/ 31 h 168"/>
                <a:gd name="T4" fmla="*/ 132 w 187"/>
                <a:gd name="T5" fmla="*/ 0 h 168"/>
                <a:gd name="T6" fmla="*/ 187 w 187"/>
                <a:gd name="T7" fmla="*/ 36 h 168"/>
                <a:gd name="T8" fmla="*/ 152 w 187"/>
                <a:gd name="T9" fmla="*/ 65 h 168"/>
                <a:gd name="T10" fmla="*/ 131 w 187"/>
                <a:gd name="T11" fmla="*/ 129 h 168"/>
                <a:gd name="T12" fmla="*/ 185 w 187"/>
                <a:gd name="T13" fmla="*/ 97 h 168"/>
                <a:gd name="T14" fmla="*/ 153 w 187"/>
                <a:gd name="T15" fmla="*/ 69 h 168"/>
                <a:gd name="T16" fmla="*/ 100 w 187"/>
                <a:gd name="T17" fmla="*/ 102 h 168"/>
                <a:gd name="T18" fmla="*/ 131 w 187"/>
                <a:gd name="T19" fmla="*/ 129 h 168"/>
                <a:gd name="T20" fmla="*/ 89 w 187"/>
                <a:gd name="T21" fmla="*/ 102 h 168"/>
                <a:gd name="T22" fmla="*/ 36 w 187"/>
                <a:gd name="T23" fmla="*/ 69 h 168"/>
                <a:gd name="T24" fmla="*/ 3 w 187"/>
                <a:gd name="T25" fmla="*/ 97 h 168"/>
                <a:gd name="T26" fmla="*/ 57 w 187"/>
                <a:gd name="T27" fmla="*/ 129 h 168"/>
                <a:gd name="T28" fmla="*/ 89 w 187"/>
                <a:gd name="T29" fmla="*/ 102 h 168"/>
                <a:gd name="T30" fmla="*/ 37 w 187"/>
                <a:gd name="T31" fmla="*/ 124 h 168"/>
                <a:gd name="T32" fmla="*/ 37 w 187"/>
                <a:gd name="T33" fmla="*/ 134 h 168"/>
                <a:gd name="T34" fmla="*/ 92 w 187"/>
                <a:gd name="T35" fmla="*/ 168 h 168"/>
                <a:gd name="T36" fmla="*/ 92 w 187"/>
                <a:gd name="T37" fmla="*/ 105 h 168"/>
                <a:gd name="T38" fmla="*/ 57 w 187"/>
                <a:gd name="T39" fmla="*/ 134 h 168"/>
                <a:gd name="T40" fmla="*/ 37 w 187"/>
                <a:gd name="T41" fmla="*/ 124 h 168"/>
                <a:gd name="T42" fmla="*/ 150 w 187"/>
                <a:gd name="T43" fmla="*/ 124 h 168"/>
                <a:gd name="T44" fmla="*/ 132 w 187"/>
                <a:gd name="T45" fmla="*/ 134 h 168"/>
                <a:gd name="T46" fmla="*/ 97 w 187"/>
                <a:gd name="T47" fmla="*/ 105 h 168"/>
                <a:gd name="T48" fmla="*/ 97 w 187"/>
                <a:gd name="T49" fmla="*/ 168 h 168"/>
                <a:gd name="T50" fmla="*/ 150 w 187"/>
                <a:gd name="T51" fmla="*/ 134 h 168"/>
                <a:gd name="T52" fmla="*/ 150 w 187"/>
                <a:gd name="T53" fmla="*/ 124 h 168"/>
                <a:gd name="T54" fmla="*/ 92 w 187"/>
                <a:gd name="T55" fmla="*/ 31 h 168"/>
                <a:gd name="T56" fmla="*/ 57 w 187"/>
                <a:gd name="T57" fmla="*/ 0 h 168"/>
                <a:gd name="T58" fmla="*/ 0 w 187"/>
                <a:gd name="T59" fmla="*/ 36 h 168"/>
                <a:gd name="T60" fmla="*/ 36 w 187"/>
                <a:gd name="T61" fmla="*/ 65 h 168"/>
                <a:gd name="T62" fmla="*/ 92 w 187"/>
                <a:gd name="T63" fmla="*/ 31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7" h="168">
                  <a:moveTo>
                    <a:pt x="152" y="65"/>
                  </a:moveTo>
                  <a:lnTo>
                    <a:pt x="97" y="31"/>
                  </a:lnTo>
                  <a:lnTo>
                    <a:pt x="132" y="0"/>
                  </a:lnTo>
                  <a:lnTo>
                    <a:pt x="187" y="36"/>
                  </a:lnTo>
                  <a:lnTo>
                    <a:pt x="152" y="65"/>
                  </a:lnTo>
                  <a:close/>
                  <a:moveTo>
                    <a:pt x="131" y="129"/>
                  </a:moveTo>
                  <a:lnTo>
                    <a:pt x="185" y="97"/>
                  </a:lnTo>
                  <a:lnTo>
                    <a:pt x="153" y="69"/>
                  </a:lnTo>
                  <a:lnTo>
                    <a:pt x="100" y="102"/>
                  </a:lnTo>
                  <a:lnTo>
                    <a:pt x="131" y="129"/>
                  </a:lnTo>
                  <a:close/>
                  <a:moveTo>
                    <a:pt x="89" y="102"/>
                  </a:moveTo>
                  <a:lnTo>
                    <a:pt x="36" y="69"/>
                  </a:lnTo>
                  <a:lnTo>
                    <a:pt x="3" y="97"/>
                  </a:lnTo>
                  <a:lnTo>
                    <a:pt x="57" y="129"/>
                  </a:lnTo>
                  <a:lnTo>
                    <a:pt x="89" y="102"/>
                  </a:lnTo>
                  <a:close/>
                  <a:moveTo>
                    <a:pt x="37" y="124"/>
                  </a:moveTo>
                  <a:lnTo>
                    <a:pt x="37" y="134"/>
                  </a:lnTo>
                  <a:lnTo>
                    <a:pt x="92" y="168"/>
                  </a:lnTo>
                  <a:lnTo>
                    <a:pt x="92" y="105"/>
                  </a:lnTo>
                  <a:lnTo>
                    <a:pt x="57" y="134"/>
                  </a:lnTo>
                  <a:lnTo>
                    <a:pt x="37" y="124"/>
                  </a:lnTo>
                  <a:close/>
                  <a:moveTo>
                    <a:pt x="150" y="124"/>
                  </a:moveTo>
                  <a:lnTo>
                    <a:pt x="132" y="134"/>
                  </a:lnTo>
                  <a:lnTo>
                    <a:pt x="97" y="105"/>
                  </a:lnTo>
                  <a:lnTo>
                    <a:pt x="97" y="168"/>
                  </a:lnTo>
                  <a:lnTo>
                    <a:pt x="150" y="134"/>
                  </a:lnTo>
                  <a:lnTo>
                    <a:pt x="150" y="124"/>
                  </a:lnTo>
                  <a:close/>
                  <a:moveTo>
                    <a:pt x="92" y="31"/>
                  </a:moveTo>
                  <a:lnTo>
                    <a:pt x="57" y="0"/>
                  </a:lnTo>
                  <a:lnTo>
                    <a:pt x="0" y="36"/>
                  </a:lnTo>
                  <a:lnTo>
                    <a:pt x="36" y="65"/>
                  </a:lnTo>
                  <a:lnTo>
                    <a:pt x="92" y="31"/>
                  </a:ln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grpSp>
          <p:nvGrpSpPr>
            <p:cNvPr id="181" name="Group 180"/>
            <p:cNvGrpSpPr/>
            <p:nvPr/>
          </p:nvGrpSpPr>
          <p:grpSpPr>
            <a:xfrm>
              <a:off x="21702840" y="7736524"/>
              <a:ext cx="437985" cy="438099"/>
              <a:chOff x="3830638" y="4327525"/>
              <a:chExt cx="296863" cy="296863"/>
            </a:xfrm>
            <a:solidFill>
              <a:schemeClr val="bg1"/>
            </a:solidFill>
          </p:grpSpPr>
          <p:sp>
            <p:nvSpPr>
              <p:cNvPr id="182" name="Freeform 208"/>
              <p:cNvSpPr>
                <a:spLocks/>
              </p:cNvSpPr>
              <p:nvPr/>
            </p:nvSpPr>
            <p:spPr bwMode="auto">
              <a:xfrm>
                <a:off x="3922713" y="4441825"/>
                <a:ext cx="122238" cy="123825"/>
              </a:xfrm>
              <a:custGeom>
                <a:avLst/>
                <a:gdLst/>
                <a:ahLst/>
                <a:cxnLst>
                  <a:cxn ang="0">
                    <a:pos x="6" y="46"/>
                  </a:cxn>
                  <a:cxn ang="0">
                    <a:pos x="44" y="27"/>
                  </a:cxn>
                  <a:cxn ang="0">
                    <a:pos x="44" y="20"/>
                  </a:cxn>
                  <a:cxn ang="0">
                    <a:pos x="6" y="2"/>
                  </a:cxn>
                  <a:cxn ang="0">
                    <a:pos x="0" y="6"/>
                  </a:cxn>
                  <a:cxn ang="0">
                    <a:pos x="0" y="42"/>
                  </a:cxn>
                  <a:cxn ang="0">
                    <a:pos x="6" y="46"/>
                  </a:cxn>
                </a:cxnLst>
                <a:rect l="0" t="0" r="r" b="b"/>
                <a:pathLst>
                  <a:path w="48" h="48">
                    <a:moveTo>
                      <a:pt x="6" y="46"/>
                    </a:moveTo>
                    <a:cubicBezTo>
                      <a:pt x="44" y="27"/>
                      <a:pt x="44" y="27"/>
                      <a:pt x="44" y="27"/>
                    </a:cubicBezTo>
                    <a:cubicBezTo>
                      <a:pt x="48" y="25"/>
                      <a:pt x="48" y="22"/>
                      <a:pt x="44" y="20"/>
                    </a:cubicBezTo>
                    <a:cubicBezTo>
                      <a:pt x="6" y="2"/>
                      <a:pt x="6" y="2"/>
                      <a:pt x="6" y="2"/>
                    </a:cubicBezTo>
                    <a:cubicBezTo>
                      <a:pt x="3" y="0"/>
                      <a:pt x="0" y="2"/>
                      <a:pt x="0" y="6"/>
                    </a:cubicBezTo>
                    <a:cubicBezTo>
                      <a:pt x="0" y="42"/>
                      <a:pt x="0" y="42"/>
                      <a:pt x="0" y="42"/>
                    </a:cubicBezTo>
                    <a:cubicBezTo>
                      <a:pt x="0" y="46"/>
                      <a:pt x="3" y="48"/>
                      <a:pt x="6" y="46"/>
                    </a:cubicBezTo>
                    <a:close/>
                  </a:path>
                </a:pathLst>
              </a:custGeom>
              <a:grpFill/>
              <a:ln w="9525">
                <a:noFill/>
                <a:round/>
                <a:headEnd/>
                <a:tailEnd/>
              </a:ln>
            </p:spPr>
            <p:txBody>
              <a:bodyPr/>
              <a:lstStyle/>
              <a:p>
                <a:pPr defTabSz="1828617">
                  <a:defRPr/>
                </a:pPr>
                <a:endParaRPr lang="en-US" sz="3600">
                  <a:solidFill>
                    <a:srgbClr val="445469"/>
                  </a:solidFill>
                  <a:latin typeface="Lato Light"/>
                </a:endParaRPr>
              </a:p>
            </p:txBody>
          </p:sp>
          <p:sp>
            <p:nvSpPr>
              <p:cNvPr id="183" name="Freeform 209"/>
              <p:cNvSpPr>
                <a:spLocks noEditPoints="1"/>
              </p:cNvSpPr>
              <p:nvPr/>
            </p:nvSpPr>
            <p:spPr bwMode="auto">
              <a:xfrm>
                <a:off x="3830638" y="4327525"/>
                <a:ext cx="296863" cy="296863"/>
              </a:xfrm>
              <a:custGeom>
                <a:avLst/>
                <a:gdLst/>
                <a:ahLst/>
                <a:cxnLst>
                  <a:cxn ang="0">
                    <a:pos x="105" y="0"/>
                  </a:cxn>
                  <a:cxn ang="0">
                    <a:pos x="11" y="0"/>
                  </a:cxn>
                  <a:cxn ang="0">
                    <a:pos x="0" y="11"/>
                  </a:cxn>
                  <a:cxn ang="0">
                    <a:pos x="0" y="105"/>
                  </a:cxn>
                  <a:cxn ang="0">
                    <a:pos x="11" y="116"/>
                  </a:cxn>
                  <a:cxn ang="0">
                    <a:pos x="105" y="116"/>
                  </a:cxn>
                  <a:cxn ang="0">
                    <a:pos x="116" y="105"/>
                  </a:cxn>
                  <a:cxn ang="0">
                    <a:pos x="116" y="11"/>
                  </a:cxn>
                  <a:cxn ang="0">
                    <a:pos x="105" y="0"/>
                  </a:cxn>
                  <a:cxn ang="0">
                    <a:pos x="72" y="7"/>
                  </a:cxn>
                  <a:cxn ang="0">
                    <a:pos x="79" y="22"/>
                  </a:cxn>
                  <a:cxn ang="0">
                    <a:pos x="65" y="22"/>
                  </a:cxn>
                  <a:cxn ang="0">
                    <a:pos x="58" y="7"/>
                  </a:cxn>
                  <a:cxn ang="0">
                    <a:pos x="72" y="7"/>
                  </a:cxn>
                  <a:cxn ang="0">
                    <a:pos x="43" y="7"/>
                  </a:cxn>
                  <a:cxn ang="0">
                    <a:pos x="50" y="22"/>
                  </a:cxn>
                  <a:cxn ang="0">
                    <a:pos x="36" y="22"/>
                  </a:cxn>
                  <a:cxn ang="0">
                    <a:pos x="29" y="7"/>
                  </a:cxn>
                  <a:cxn ang="0">
                    <a:pos x="43" y="7"/>
                  </a:cxn>
                  <a:cxn ang="0">
                    <a:pos x="7" y="11"/>
                  </a:cxn>
                  <a:cxn ang="0">
                    <a:pos x="11" y="7"/>
                  </a:cxn>
                  <a:cxn ang="0">
                    <a:pos x="14" y="7"/>
                  </a:cxn>
                  <a:cxn ang="0">
                    <a:pos x="21" y="22"/>
                  </a:cxn>
                  <a:cxn ang="0">
                    <a:pos x="7" y="22"/>
                  </a:cxn>
                  <a:cxn ang="0">
                    <a:pos x="7" y="11"/>
                  </a:cxn>
                  <a:cxn ang="0">
                    <a:pos x="109" y="105"/>
                  </a:cxn>
                  <a:cxn ang="0">
                    <a:pos x="105" y="109"/>
                  </a:cxn>
                  <a:cxn ang="0">
                    <a:pos x="11" y="109"/>
                  </a:cxn>
                  <a:cxn ang="0">
                    <a:pos x="7" y="105"/>
                  </a:cxn>
                  <a:cxn ang="0">
                    <a:pos x="7" y="29"/>
                  </a:cxn>
                  <a:cxn ang="0">
                    <a:pos x="109" y="29"/>
                  </a:cxn>
                  <a:cxn ang="0">
                    <a:pos x="109" y="105"/>
                  </a:cxn>
                  <a:cxn ang="0">
                    <a:pos x="94" y="22"/>
                  </a:cxn>
                  <a:cxn ang="0">
                    <a:pos x="87" y="7"/>
                  </a:cxn>
                  <a:cxn ang="0">
                    <a:pos x="101" y="7"/>
                  </a:cxn>
                  <a:cxn ang="0">
                    <a:pos x="109" y="22"/>
                  </a:cxn>
                  <a:cxn ang="0">
                    <a:pos x="94" y="22"/>
                  </a:cxn>
                </a:cxnLst>
                <a:rect l="0" t="0" r="r" b="b"/>
                <a:pathLst>
                  <a:path w="116" h="116">
                    <a:moveTo>
                      <a:pt x="105" y="0"/>
                    </a:moveTo>
                    <a:cubicBezTo>
                      <a:pt x="11" y="0"/>
                      <a:pt x="11" y="0"/>
                      <a:pt x="11" y="0"/>
                    </a:cubicBezTo>
                    <a:cubicBezTo>
                      <a:pt x="5" y="0"/>
                      <a:pt x="0" y="5"/>
                      <a:pt x="0" y="11"/>
                    </a:cubicBezTo>
                    <a:cubicBezTo>
                      <a:pt x="0" y="105"/>
                      <a:pt x="0" y="105"/>
                      <a:pt x="0" y="105"/>
                    </a:cubicBezTo>
                    <a:cubicBezTo>
                      <a:pt x="0" y="111"/>
                      <a:pt x="5" y="116"/>
                      <a:pt x="11" y="116"/>
                    </a:cubicBezTo>
                    <a:cubicBezTo>
                      <a:pt x="105" y="116"/>
                      <a:pt x="105" y="116"/>
                      <a:pt x="105" y="116"/>
                    </a:cubicBezTo>
                    <a:cubicBezTo>
                      <a:pt x="111" y="116"/>
                      <a:pt x="116" y="111"/>
                      <a:pt x="116" y="105"/>
                    </a:cubicBezTo>
                    <a:cubicBezTo>
                      <a:pt x="116" y="11"/>
                      <a:pt x="116" y="11"/>
                      <a:pt x="116" y="11"/>
                    </a:cubicBezTo>
                    <a:cubicBezTo>
                      <a:pt x="116" y="5"/>
                      <a:pt x="111" y="0"/>
                      <a:pt x="105" y="0"/>
                    </a:cubicBezTo>
                    <a:close/>
                    <a:moveTo>
                      <a:pt x="72" y="7"/>
                    </a:moveTo>
                    <a:cubicBezTo>
                      <a:pt x="79" y="22"/>
                      <a:pt x="79" y="22"/>
                      <a:pt x="79" y="22"/>
                    </a:cubicBezTo>
                    <a:cubicBezTo>
                      <a:pt x="65" y="22"/>
                      <a:pt x="65" y="22"/>
                      <a:pt x="65" y="22"/>
                    </a:cubicBezTo>
                    <a:cubicBezTo>
                      <a:pt x="58" y="7"/>
                      <a:pt x="58" y="7"/>
                      <a:pt x="58" y="7"/>
                    </a:cubicBezTo>
                    <a:lnTo>
                      <a:pt x="72" y="7"/>
                    </a:lnTo>
                    <a:close/>
                    <a:moveTo>
                      <a:pt x="43" y="7"/>
                    </a:moveTo>
                    <a:cubicBezTo>
                      <a:pt x="50" y="22"/>
                      <a:pt x="50" y="22"/>
                      <a:pt x="50" y="22"/>
                    </a:cubicBezTo>
                    <a:cubicBezTo>
                      <a:pt x="36" y="22"/>
                      <a:pt x="36" y="22"/>
                      <a:pt x="36" y="22"/>
                    </a:cubicBezTo>
                    <a:cubicBezTo>
                      <a:pt x="29" y="7"/>
                      <a:pt x="29" y="7"/>
                      <a:pt x="29" y="7"/>
                    </a:cubicBezTo>
                    <a:lnTo>
                      <a:pt x="43" y="7"/>
                    </a:lnTo>
                    <a:close/>
                    <a:moveTo>
                      <a:pt x="7" y="11"/>
                    </a:moveTo>
                    <a:cubicBezTo>
                      <a:pt x="7" y="9"/>
                      <a:pt x="9" y="7"/>
                      <a:pt x="11" y="7"/>
                    </a:cubicBezTo>
                    <a:cubicBezTo>
                      <a:pt x="14" y="7"/>
                      <a:pt x="14" y="7"/>
                      <a:pt x="14" y="7"/>
                    </a:cubicBezTo>
                    <a:cubicBezTo>
                      <a:pt x="21" y="22"/>
                      <a:pt x="21" y="22"/>
                      <a:pt x="21" y="22"/>
                    </a:cubicBezTo>
                    <a:cubicBezTo>
                      <a:pt x="7" y="22"/>
                      <a:pt x="7" y="22"/>
                      <a:pt x="7" y="22"/>
                    </a:cubicBezTo>
                    <a:lnTo>
                      <a:pt x="7" y="11"/>
                    </a:lnTo>
                    <a:close/>
                    <a:moveTo>
                      <a:pt x="109" y="105"/>
                    </a:moveTo>
                    <a:cubicBezTo>
                      <a:pt x="109" y="107"/>
                      <a:pt x="107" y="109"/>
                      <a:pt x="105" y="109"/>
                    </a:cubicBezTo>
                    <a:cubicBezTo>
                      <a:pt x="11" y="109"/>
                      <a:pt x="11" y="109"/>
                      <a:pt x="11" y="109"/>
                    </a:cubicBezTo>
                    <a:cubicBezTo>
                      <a:pt x="9" y="109"/>
                      <a:pt x="7" y="107"/>
                      <a:pt x="7" y="105"/>
                    </a:cubicBezTo>
                    <a:cubicBezTo>
                      <a:pt x="7" y="29"/>
                      <a:pt x="7" y="29"/>
                      <a:pt x="7" y="29"/>
                    </a:cubicBezTo>
                    <a:cubicBezTo>
                      <a:pt x="109" y="29"/>
                      <a:pt x="109" y="29"/>
                      <a:pt x="109" y="29"/>
                    </a:cubicBezTo>
                    <a:lnTo>
                      <a:pt x="109" y="105"/>
                    </a:lnTo>
                    <a:close/>
                    <a:moveTo>
                      <a:pt x="94" y="22"/>
                    </a:moveTo>
                    <a:cubicBezTo>
                      <a:pt x="87" y="7"/>
                      <a:pt x="87" y="7"/>
                      <a:pt x="87" y="7"/>
                    </a:cubicBezTo>
                    <a:cubicBezTo>
                      <a:pt x="101" y="7"/>
                      <a:pt x="101" y="7"/>
                      <a:pt x="101" y="7"/>
                    </a:cubicBezTo>
                    <a:cubicBezTo>
                      <a:pt x="109" y="22"/>
                      <a:pt x="109" y="22"/>
                      <a:pt x="109" y="22"/>
                    </a:cubicBezTo>
                    <a:lnTo>
                      <a:pt x="94" y="22"/>
                    </a:lnTo>
                    <a:close/>
                  </a:path>
                </a:pathLst>
              </a:custGeom>
              <a:grpFill/>
              <a:ln w="9525">
                <a:noFill/>
                <a:round/>
                <a:headEnd/>
                <a:tailEnd/>
              </a:ln>
            </p:spPr>
            <p:txBody>
              <a:bodyPr/>
              <a:lstStyle/>
              <a:p>
                <a:pPr defTabSz="1828617">
                  <a:defRPr/>
                </a:pPr>
                <a:endParaRPr lang="en-US" sz="3600">
                  <a:solidFill>
                    <a:srgbClr val="445469"/>
                  </a:solidFill>
                  <a:latin typeface="Lato Light"/>
                </a:endParaRPr>
              </a:p>
            </p:txBody>
          </p:sp>
        </p:grpSp>
        <p:sp>
          <p:nvSpPr>
            <p:cNvPr id="184" name="Freeform 37"/>
            <p:cNvSpPr>
              <a:spLocks/>
            </p:cNvSpPr>
            <p:nvPr/>
          </p:nvSpPr>
          <p:spPr bwMode="auto">
            <a:xfrm>
              <a:off x="14302193" y="5974728"/>
              <a:ext cx="312177" cy="283251"/>
            </a:xfrm>
            <a:custGeom>
              <a:avLst/>
              <a:gdLst>
                <a:gd name="T0" fmla="*/ 83 w 113"/>
                <a:gd name="T1" fmla="*/ 5 h 103"/>
                <a:gd name="T2" fmla="*/ 46 w 113"/>
                <a:gd name="T3" fmla="*/ 7 h 103"/>
                <a:gd name="T4" fmla="*/ 8 w 113"/>
                <a:gd name="T5" fmla="*/ 14 h 103"/>
                <a:gd name="T6" fmla="*/ 3 w 113"/>
                <a:gd name="T7" fmla="*/ 14 h 103"/>
                <a:gd name="T8" fmla="*/ 1 w 113"/>
                <a:gd name="T9" fmla="*/ 20 h 103"/>
                <a:gd name="T10" fmla="*/ 51 w 113"/>
                <a:gd name="T11" fmla="*/ 101 h 103"/>
                <a:gd name="T12" fmla="*/ 55 w 113"/>
                <a:gd name="T13" fmla="*/ 103 h 103"/>
                <a:gd name="T14" fmla="*/ 58 w 113"/>
                <a:gd name="T15" fmla="*/ 102 h 103"/>
                <a:gd name="T16" fmla="*/ 59 w 113"/>
                <a:gd name="T17" fmla="*/ 96 h 103"/>
                <a:gd name="T18" fmla="*/ 37 w 113"/>
                <a:gd name="T19" fmla="*/ 60 h 103"/>
                <a:gd name="T20" fmla="*/ 75 w 113"/>
                <a:gd name="T21" fmla="*/ 54 h 103"/>
                <a:gd name="T22" fmla="*/ 113 w 113"/>
                <a:gd name="T23" fmla="*/ 51 h 103"/>
                <a:gd name="T24" fmla="*/ 83 w 113"/>
                <a:gd name="T25" fmla="*/ 5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3">
                  <a:moveTo>
                    <a:pt x="83" y="5"/>
                  </a:moveTo>
                  <a:cubicBezTo>
                    <a:pt x="83" y="5"/>
                    <a:pt x="65" y="14"/>
                    <a:pt x="46" y="7"/>
                  </a:cubicBezTo>
                  <a:cubicBezTo>
                    <a:pt x="26" y="0"/>
                    <a:pt x="16" y="3"/>
                    <a:pt x="8" y="14"/>
                  </a:cubicBezTo>
                  <a:cubicBezTo>
                    <a:pt x="6" y="13"/>
                    <a:pt x="4" y="13"/>
                    <a:pt x="3" y="14"/>
                  </a:cubicBezTo>
                  <a:cubicBezTo>
                    <a:pt x="1" y="15"/>
                    <a:pt x="0" y="18"/>
                    <a:pt x="1" y="20"/>
                  </a:cubicBezTo>
                  <a:cubicBezTo>
                    <a:pt x="51" y="101"/>
                    <a:pt x="51" y="101"/>
                    <a:pt x="51" y="101"/>
                  </a:cubicBezTo>
                  <a:cubicBezTo>
                    <a:pt x="52" y="102"/>
                    <a:pt x="53" y="103"/>
                    <a:pt x="55" y="103"/>
                  </a:cubicBezTo>
                  <a:cubicBezTo>
                    <a:pt x="56" y="103"/>
                    <a:pt x="57" y="103"/>
                    <a:pt x="58" y="102"/>
                  </a:cubicBezTo>
                  <a:cubicBezTo>
                    <a:pt x="60" y="101"/>
                    <a:pt x="61" y="98"/>
                    <a:pt x="59" y="96"/>
                  </a:cubicBezTo>
                  <a:cubicBezTo>
                    <a:pt x="37" y="60"/>
                    <a:pt x="37" y="60"/>
                    <a:pt x="37" y="60"/>
                  </a:cubicBezTo>
                  <a:cubicBezTo>
                    <a:pt x="46" y="49"/>
                    <a:pt x="55" y="46"/>
                    <a:pt x="75" y="54"/>
                  </a:cubicBezTo>
                  <a:cubicBezTo>
                    <a:pt x="94" y="60"/>
                    <a:pt x="113" y="51"/>
                    <a:pt x="113" y="51"/>
                  </a:cubicBezTo>
                  <a:lnTo>
                    <a:pt x="83" y="5"/>
                  </a:ln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grpSp>
          <p:nvGrpSpPr>
            <p:cNvPr id="185" name="Group 184"/>
            <p:cNvGrpSpPr/>
            <p:nvPr/>
          </p:nvGrpSpPr>
          <p:grpSpPr>
            <a:xfrm>
              <a:off x="17666356" y="6533297"/>
              <a:ext cx="266499" cy="190634"/>
              <a:chOff x="2046288" y="1965325"/>
              <a:chExt cx="295275" cy="300038"/>
            </a:xfrm>
            <a:solidFill>
              <a:schemeClr val="bg1"/>
            </a:solidFill>
          </p:grpSpPr>
          <p:sp>
            <p:nvSpPr>
              <p:cNvPr id="186" name="Freeform 58"/>
              <p:cNvSpPr>
                <a:spLocks/>
              </p:cNvSpPr>
              <p:nvPr/>
            </p:nvSpPr>
            <p:spPr bwMode="auto">
              <a:xfrm>
                <a:off x="2157413" y="1965325"/>
                <a:ext cx="184150" cy="182563"/>
              </a:xfrm>
              <a:custGeom>
                <a:avLst/>
                <a:gdLst/>
                <a:ahLst/>
                <a:cxnLst>
                  <a:cxn ang="0">
                    <a:pos x="67" y="4"/>
                  </a:cxn>
                  <a:cxn ang="0">
                    <a:pos x="57" y="5"/>
                  </a:cxn>
                  <a:cxn ang="0">
                    <a:pos x="22" y="40"/>
                  </a:cxn>
                  <a:cxn ang="0">
                    <a:pos x="0" y="52"/>
                  </a:cxn>
                  <a:cxn ang="0">
                    <a:pos x="19" y="71"/>
                  </a:cxn>
                  <a:cxn ang="0">
                    <a:pos x="32" y="49"/>
                  </a:cxn>
                  <a:cxn ang="0">
                    <a:pos x="66" y="15"/>
                  </a:cxn>
                  <a:cxn ang="0">
                    <a:pos x="67" y="4"/>
                  </a:cxn>
                </a:cxnLst>
                <a:rect l="0" t="0" r="r" b="b"/>
                <a:pathLst>
                  <a:path w="72" h="71">
                    <a:moveTo>
                      <a:pt x="67" y="4"/>
                    </a:moveTo>
                    <a:cubicBezTo>
                      <a:pt x="62" y="0"/>
                      <a:pt x="57" y="5"/>
                      <a:pt x="57" y="5"/>
                    </a:cubicBezTo>
                    <a:cubicBezTo>
                      <a:pt x="57" y="5"/>
                      <a:pt x="28" y="34"/>
                      <a:pt x="22" y="40"/>
                    </a:cubicBezTo>
                    <a:cubicBezTo>
                      <a:pt x="16" y="45"/>
                      <a:pt x="0" y="52"/>
                      <a:pt x="0" y="52"/>
                    </a:cubicBezTo>
                    <a:cubicBezTo>
                      <a:pt x="19" y="71"/>
                      <a:pt x="19" y="71"/>
                      <a:pt x="19" y="71"/>
                    </a:cubicBezTo>
                    <a:cubicBezTo>
                      <a:pt x="19" y="71"/>
                      <a:pt x="26" y="55"/>
                      <a:pt x="32" y="49"/>
                    </a:cubicBezTo>
                    <a:cubicBezTo>
                      <a:pt x="37" y="43"/>
                      <a:pt x="66" y="15"/>
                      <a:pt x="66" y="15"/>
                    </a:cubicBezTo>
                    <a:cubicBezTo>
                      <a:pt x="66" y="15"/>
                      <a:pt x="72" y="9"/>
                      <a:pt x="67" y="4"/>
                    </a:cubicBezTo>
                    <a:close/>
                  </a:path>
                </a:pathLst>
              </a:custGeom>
              <a:grpFill/>
              <a:ln w="9525">
                <a:noFill/>
                <a:round/>
                <a:headEnd/>
                <a:tailEnd/>
              </a:ln>
            </p:spPr>
            <p:txBody>
              <a:bodyPr/>
              <a:lstStyle/>
              <a:p>
                <a:pPr defTabSz="1828617">
                  <a:defRPr/>
                </a:pPr>
                <a:endParaRPr lang="en-US" sz="3600">
                  <a:solidFill>
                    <a:srgbClr val="445469"/>
                  </a:solidFill>
                  <a:latin typeface="Lato Light"/>
                </a:endParaRPr>
              </a:p>
            </p:txBody>
          </p:sp>
          <p:sp>
            <p:nvSpPr>
              <p:cNvPr id="187" name="Freeform 59"/>
              <p:cNvSpPr>
                <a:spLocks noEditPoints="1"/>
              </p:cNvSpPr>
              <p:nvPr/>
            </p:nvSpPr>
            <p:spPr bwMode="auto">
              <a:xfrm>
                <a:off x="2046288" y="2114550"/>
                <a:ext cx="144463" cy="150813"/>
              </a:xfrm>
              <a:custGeom>
                <a:avLst/>
                <a:gdLst/>
                <a:ahLst/>
                <a:cxnLst>
                  <a:cxn ang="0">
                    <a:pos x="22" y="13"/>
                  </a:cxn>
                  <a:cxn ang="0">
                    <a:pos x="0" y="49"/>
                  </a:cxn>
                  <a:cxn ang="0">
                    <a:pos x="56" y="19"/>
                  </a:cxn>
                  <a:cxn ang="0">
                    <a:pos x="37" y="0"/>
                  </a:cxn>
                  <a:cxn ang="0">
                    <a:pos x="22" y="13"/>
                  </a:cxn>
                  <a:cxn ang="0">
                    <a:pos x="16" y="43"/>
                  </a:cxn>
                  <a:cxn ang="0">
                    <a:pos x="36" y="8"/>
                  </a:cxn>
                  <a:cxn ang="0">
                    <a:pos x="16" y="43"/>
                  </a:cxn>
                </a:cxnLst>
                <a:rect l="0" t="0" r="r" b="b"/>
                <a:pathLst>
                  <a:path w="56" h="59">
                    <a:moveTo>
                      <a:pt x="22" y="13"/>
                    </a:moveTo>
                    <a:cubicBezTo>
                      <a:pt x="13" y="34"/>
                      <a:pt x="14" y="46"/>
                      <a:pt x="0" y="49"/>
                    </a:cubicBezTo>
                    <a:cubicBezTo>
                      <a:pt x="56" y="59"/>
                      <a:pt x="56" y="19"/>
                      <a:pt x="56" y="19"/>
                    </a:cubicBezTo>
                    <a:cubicBezTo>
                      <a:pt x="37" y="0"/>
                      <a:pt x="37" y="0"/>
                      <a:pt x="37" y="0"/>
                    </a:cubicBezTo>
                    <a:cubicBezTo>
                      <a:pt x="37" y="0"/>
                      <a:pt x="26" y="3"/>
                      <a:pt x="22" y="13"/>
                    </a:cubicBezTo>
                    <a:close/>
                    <a:moveTo>
                      <a:pt x="16" y="43"/>
                    </a:moveTo>
                    <a:cubicBezTo>
                      <a:pt x="21" y="38"/>
                      <a:pt x="27" y="14"/>
                      <a:pt x="36" y="8"/>
                    </a:cubicBezTo>
                    <a:cubicBezTo>
                      <a:pt x="42" y="12"/>
                      <a:pt x="36" y="31"/>
                      <a:pt x="16" y="43"/>
                    </a:cubicBezTo>
                    <a:close/>
                  </a:path>
                </a:pathLst>
              </a:custGeom>
              <a:grpFill/>
              <a:ln w="9525">
                <a:noFill/>
                <a:round/>
                <a:headEnd/>
                <a:tailEnd/>
              </a:ln>
            </p:spPr>
            <p:txBody>
              <a:bodyPr/>
              <a:lstStyle/>
              <a:p>
                <a:pPr defTabSz="1828617">
                  <a:defRPr/>
                </a:pPr>
                <a:endParaRPr lang="en-US" sz="3600">
                  <a:solidFill>
                    <a:srgbClr val="445469"/>
                  </a:solidFill>
                  <a:latin typeface="Lato Light"/>
                </a:endParaRPr>
              </a:p>
            </p:txBody>
          </p:sp>
        </p:grpSp>
        <p:sp>
          <p:nvSpPr>
            <p:cNvPr id="188" name="Freeform 172"/>
            <p:cNvSpPr>
              <a:spLocks noEditPoints="1"/>
            </p:cNvSpPr>
            <p:nvPr/>
          </p:nvSpPr>
          <p:spPr bwMode="auto">
            <a:xfrm>
              <a:off x="22062796" y="8650125"/>
              <a:ext cx="216843" cy="317782"/>
            </a:xfrm>
            <a:custGeom>
              <a:avLst/>
              <a:gdLst>
                <a:gd name="T0" fmla="*/ 40 w 80"/>
                <a:gd name="T1" fmla="*/ 0 h 117"/>
                <a:gd name="T2" fmla="*/ 0 w 80"/>
                <a:gd name="T3" fmla="*/ 37 h 117"/>
                <a:gd name="T4" fmla="*/ 40 w 80"/>
                <a:gd name="T5" fmla="*/ 117 h 117"/>
                <a:gd name="T6" fmla="*/ 80 w 80"/>
                <a:gd name="T7" fmla="*/ 37 h 117"/>
                <a:gd name="T8" fmla="*/ 40 w 80"/>
                <a:gd name="T9" fmla="*/ 0 h 117"/>
                <a:gd name="T10" fmla="*/ 40 w 80"/>
                <a:gd name="T11" fmla="*/ 49 h 117"/>
                <a:gd name="T12" fmla="*/ 27 w 80"/>
                <a:gd name="T13" fmla="*/ 37 h 117"/>
                <a:gd name="T14" fmla="*/ 40 w 80"/>
                <a:gd name="T15" fmla="*/ 24 h 117"/>
                <a:gd name="T16" fmla="*/ 53 w 80"/>
                <a:gd name="T17" fmla="*/ 37 h 117"/>
                <a:gd name="T18" fmla="*/ 40 w 80"/>
                <a:gd name="T19" fmla="*/ 49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117">
                  <a:moveTo>
                    <a:pt x="40" y="0"/>
                  </a:moveTo>
                  <a:cubicBezTo>
                    <a:pt x="24" y="0"/>
                    <a:pt x="0" y="8"/>
                    <a:pt x="0" y="37"/>
                  </a:cubicBezTo>
                  <a:cubicBezTo>
                    <a:pt x="0" y="51"/>
                    <a:pt x="32" y="102"/>
                    <a:pt x="40" y="117"/>
                  </a:cubicBezTo>
                  <a:cubicBezTo>
                    <a:pt x="48" y="102"/>
                    <a:pt x="80" y="51"/>
                    <a:pt x="80" y="37"/>
                  </a:cubicBezTo>
                  <a:cubicBezTo>
                    <a:pt x="80" y="8"/>
                    <a:pt x="56" y="0"/>
                    <a:pt x="40" y="0"/>
                  </a:cubicBezTo>
                  <a:close/>
                  <a:moveTo>
                    <a:pt x="40" y="49"/>
                  </a:moveTo>
                  <a:cubicBezTo>
                    <a:pt x="33" y="49"/>
                    <a:pt x="27" y="44"/>
                    <a:pt x="27" y="37"/>
                  </a:cubicBezTo>
                  <a:cubicBezTo>
                    <a:pt x="27" y="30"/>
                    <a:pt x="33" y="24"/>
                    <a:pt x="40" y="24"/>
                  </a:cubicBezTo>
                  <a:cubicBezTo>
                    <a:pt x="47" y="24"/>
                    <a:pt x="53" y="30"/>
                    <a:pt x="53" y="37"/>
                  </a:cubicBezTo>
                  <a:cubicBezTo>
                    <a:pt x="53" y="44"/>
                    <a:pt x="47" y="49"/>
                    <a:pt x="40" y="49"/>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sp>
          <p:nvSpPr>
            <p:cNvPr id="189" name="Freeform 173"/>
            <p:cNvSpPr>
              <a:spLocks noChangeAspect="1"/>
            </p:cNvSpPr>
            <p:nvPr/>
          </p:nvSpPr>
          <p:spPr bwMode="auto">
            <a:xfrm>
              <a:off x="15418428" y="6770601"/>
              <a:ext cx="346104" cy="288799"/>
            </a:xfrm>
            <a:custGeom>
              <a:avLst/>
              <a:gdLst>
                <a:gd name="T0" fmla="*/ 103 w 116"/>
                <a:gd name="T1" fmla="*/ 36 h 97"/>
                <a:gd name="T2" fmla="*/ 115 w 116"/>
                <a:gd name="T3" fmla="*/ 28 h 97"/>
                <a:gd name="T4" fmla="*/ 102 w 116"/>
                <a:gd name="T5" fmla="*/ 30 h 97"/>
                <a:gd name="T6" fmla="*/ 101 w 116"/>
                <a:gd name="T7" fmla="*/ 27 h 97"/>
                <a:gd name="T8" fmla="*/ 76 w 116"/>
                <a:gd name="T9" fmla="*/ 8 h 97"/>
                <a:gd name="T10" fmla="*/ 79 w 116"/>
                <a:gd name="T11" fmla="*/ 7 h 97"/>
                <a:gd name="T12" fmla="*/ 86 w 116"/>
                <a:gd name="T13" fmla="*/ 3 h 97"/>
                <a:gd name="T14" fmla="*/ 75 w 116"/>
                <a:gd name="T15" fmla="*/ 5 h 97"/>
                <a:gd name="T16" fmla="*/ 81 w 116"/>
                <a:gd name="T17" fmla="*/ 0 h 97"/>
                <a:gd name="T18" fmla="*/ 72 w 116"/>
                <a:gd name="T19" fmla="*/ 5 h 97"/>
                <a:gd name="T20" fmla="*/ 74 w 116"/>
                <a:gd name="T21" fmla="*/ 1 h 97"/>
                <a:gd name="T22" fmla="*/ 56 w 116"/>
                <a:gd name="T23" fmla="*/ 29 h 97"/>
                <a:gd name="T24" fmla="*/ 47 w 116"/>
                <a:gd name="T25" fmla="*/ 22 h 97"/>
                <a:gd name="T26" fmla="*/ 17 w 116"/>
                <a:gd name="T27" fmla="*/ 9 h 97"/>
                <a:gd name="T28" fmla="*/ 27 w 116"/>
                <a:gd name="T29" fmla="*/ 24 h 97"/>
                <a:gd name="T30" fmla="*/ 20 w 116"/>
                <a:gd name="T31" fmla="*/ 25 h 97"/>
                <a:gd name="T32" fmla="*/ 33 w 116"/>
                <a:gd name="T33" fmla="*/ 36 h 97"/>
                <a:gd name="T34" fmla="*/ 25 w 116"/>
                <a:gd name="T35" fmla="*/ 39 h 97"/>
                <a:gd name="T36" fmla="*/ 39 w 116"/>
                <a:gd name="T37" fmla="*/ 46 h 97"/>
                <a:gd name="T38" fmla="*/ 43 w 116"/>
                <a:gd name="T39" fmla="*/ 56 h 97"/>
                <a:gd name="T40" fmla="*/ 0 w 116"/>
                <a:gd name="T41" fmla="*/ 57 h 97"/>
                <a:gd name="T42" fmla="*/ 102 w 116"/>
                <a:gd name="T43" fmla="*/ 43 h 97"/>
                <a:gd name="T44" fmla="*/ 116 w 116"/>
                <a:gd name="T45" fmla="*/ 37 h 97"/>
                <a:gd name="T46" fmla="*/ 103 w 116"/>
                <a:gd name="T47" fmla="*/ 36 h 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6" h="97">
                  <a:moveTo>
                    <a:pt x="103" y="36"/>
                  </a:moveTo>
                  <a:cubicBezTo>
                    <a:pt x="109" y="35"/>
                    <a:pt x="114" y="33"/>
                    <a:pt x="115" y="28"/>
                  </a:cubicBezTo>
                  <a:cubicBezTo>
                    <a:pt x="113" y="30"/>
                    <a:pt x="106" y="32"/>
                    <a:pt x="102" y="30"/>
                  </a:cubicBezTo>
                  <a:cubicBezTo>
                    <a:pt x="102" y="29"/>
                    <a:pt x="101" y="28"/>
                    <a:pt x="101" y="27"/>
                  </a:cubicBezTo>
                  <a:cubicBezTo>
                    <a:pt x="98" y="16"/>
                    <a:pt x="88" y="7"/>
                    <a:pt x="76" y="8"/>
                  </a:cubicBezTo>
                  <a:cubicBezTo>
                    <a:pt x="77" y="8"/>
                    <a:pt x="78" y="7"/>
                    <a:pt x="79" y="7"/>
                  </a:cubicBezTo>
                  <a:cubicBezTo>
                    <a:pt x="80" y="7"/>
                    <a:pt x="88" y="5"/>
                    <a:pt x="86" y="3"/>
                  </a:cubicBezTo>
                  <a:cubicBezTo>
                    <a:pt x="85" y="1"/>
                    <a:pt x="77" y="5"/>
                    <a:pt x="75" y="5"/>
                  </a:cubicBezTo>
                  <a:cubicBezTo>
                    <a:pt x="77" y="4"/>
                    <a:pt x="81" y="3"/>
                    <a:pt x="81" y="0"/>
                  </a:cubicBezTo>
                  <a:cubicBezTo>
                    <a:pt x="78" y="1"/>
                    <a:pt x="75" y="2"/>
                    <a:pt x="72" y="5"/>
                  </a:cubicBezTo>
                  <a:cubicBezTo>
                    <a:pt x="73" y="4"/>
                    <a:pt x="74" y="3"/>
                    <a:pt x="74" y="1"/>
                  </a:cubicBezTo>
                  <a:cubicBezTo>
                    <a:pt x="65" y="7"/>
                    <a:pt x="60" y="18"/>
                    <a:pt x="56" y="29"/>
                  </a:cubicBezTo>
                  <a:cubicBezTo>
                    <a:pt x="52" y="26"/>
                    <a:pt x="50" y="24"/>
                    <a:pt x="47" y="22"/>
                  </a:cubicBezTo>
                  <a:cubicBezTo>
                    <a:pt x="40" y="18"/>
                    <a:pt x="31" y="14"/>
                    <a:pt x="17" y="9"/>
                  </a:cubicBezTo>
                  <a:cubicBezTo>
                    <a:pt x="17" y="14"/>
                    <a:pt x="19" y="20"/>
                    <a:pt x="27" y="24"/>
                  </a:cubicBezTo>
                  <a:cubicBezTo>
                    <a:pt x="25" y="24"/>
                    <a:pt x="22" y="24"/>
                    <a:pt x="20" y="25"/>
                  </a:cubicBezTo>
                  <a:cubicBezTo>
                    <a:pt x="21" y="30"/>
                    <a:pt x="24" y="34"/>
                    <a:pt x="33" y="36"/>
                  </a:cubicBezTo>
                  <a:cubicBezTo>
                    <a:pt x="29" y="36"/>
                    <a:pt x="27" y="37"/>
                    <a:pt x="25" y="39"/>
                  </a:cubicBezTo>
                  <a:cubicBezTo>
                    <a:pt x="27" y="43"/>
                    <a:pt x="31" y="47"/>
                    <a:pt x="39" y="46"/>
                  </a:cubicBezTo>
                  <a:cubicBezTo>
                    <a:pt x="30" y="50"/>
                    <a:pt x="36" y="57"/>
                    <a:pt x="43" y="56"/>
                  </a:cubicBezTo>
                  <a:cubicBezTo>
                    <a:pt x="31" y="69"/>
                    <a:pt x="11" y="68"/>
                    <a:pt x="0" y="57"/>
                  </a:cubicBezTo>
                  <a:cubicBezTo>
                    <a:pt x="29" y="97"/>
                    <a:pt x="93" y="81"/>
                    <a:pt x="102" y="43"/>
                  </a:cubicBezTo>
                  <a:cubicBezTo>
                    <a:pt x="109" y="43"/>
                    <a:pt x="113" y="40"/>
                    <a:pt x="116" y="37"/>
                  </a:cubicBezTo>
                  <a:cubicBezTo>
                    <a:pt x="112" y="38"/>
                    <a:pt x="106" y="37"/>
                    <a:pt x="103" y="36"/>
                  </a:cubicBezTo>
                  <a:close/>
                </a:path>
              </a:pathLst>
            </a:custGeom>
            <a:solidFill>
              <a:schemeClr val="bg1"/>
            </a:solidFill>
            <a:ln>
              <a:noFill/>
            </a:ln>
          </p:spPr>
          <p:txBody>
            <a:bodyPr lIns="243825" tIns="121913" rIns="243825" bIns="121913"/>
            <a:lstStyle/>
            <a:p>
              <a:pPr defTabSz="1828617"/>
              <a:endParaRPr lang="en-US" sz="3600">
                <a:solidFill>
                  <a:srgbClr val="445469"/>
                </a:solidFill>
                <a:latin typeface="Lato Light"/>
              </a:endParaRPr>
            </a:p>
          </p:txBody>
        </p:sp>
      </p:grpSp>
    </p:spTree>
    <p:extLst>
      <p:ext uri="{BB962C8B-B14F-4D97-AF65-F5344CB8AC3E}">
        <p14:creationId xmlns:p14="http://schemas.microsoft.com/office/powerpoint/2010/main" val="35097130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11774023" y="1685171"/>
            <a:ext cx="10483578" cy="1200314"/>
          </a:xfrm>
          <a:prstGeom prst="rect">
            <a:avLst/>
          </a:prstGeom>
          <a:noFill/>
        </p:spPr>
        <p:txBody>
          <a:bodyPr wrap="square" lIns="182864" tIns="91433" rIns="182864" bIns="91433" rtlCol="0">
            <a:spAutoFit/>
          </a:bodyPr>
          <a:lstStyle/>
          <a:p>
            <a:pPr defTabSz="1828617"/>
            <a:r>
              <a:rPr lang="id-ID" sz="6600" dirty="0">
                <a:solidFill>
                  <a:srgbClr val="445469"/>
                </a:solidFill>
                <a:latin typeface="+mj-lt"/>
              </a:rPr>
              <a:t>DIGITAL MARKETING</a:t>
            </a:r>
          </a:p>
        </p:txBody>
      </p:sp>
      <p:sp>
        <p:nvSpPr>
          <p:cNvPr id="132" name="TextBox 131"/>
          <p:cNvSpPr txBox="1"/>
          <p:nvPr/>
        </p:nvSpPr>
        <p:spPr>
          <a:xfrm>
            <a:off x="13379189" y="4083975"/>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142" name="Freeform 75"/>
          <p:cNvSpPr>
            <a:spLocks/>
          </p:cNvSpPr>
          <p:nvPr/>
        </p:nvSpPr>
        <p:spPr bwMode="auto">
          <a:xfrm>
            <a:off x="907102" y="8110192"/>
            <a:ext cx="3114579" cy="3206843"/>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rgbClr val="F4A2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dirty="0">
              <a:solidFill>
                <a:srgbClr val="445469"/>
              </a:solidFill>
              <a:latin typeface="Lato Light"/>
            </a:endParaRPr>
          </a:p>
        </p:txBody>
      </p:sp>
      <p:sp>
        <p:nvSpPr>
          <p:cNvPr id="88" name="Freeform 69"/>
          <p:cNvSpPr>
            <a:spLocks/>
          </p:cNvSpPr>
          <p:nvPr/>
        </p:nvSpPr>
        <p:spPr bwMode="auto">
          <a:xfrm>
            <a:off x="6862267" y="4903350"/>
            <a:ext cx="3114579" cy="3206843"/>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rgbClr val="28727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89" name="Freeform 70"/>
          <p:cNvSpPr>
            <a:spLocks/>
          </p:cNvSpPr>
          <p:nvPr/>
        </p:nvSpPr>
        <p:spPr bwMode="auto">
          <a:xfrm>
            <a:off x="5441975" y="9536076"/>
            <a:ext cx="3206843" cy="3108987"/>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rgbClr val="2A9D8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90" name="Freeform 71"/>
          <p:cNvSpPr>
            <a:spLocks/>
          </p:cNvSpPr>
          <p:nvPr/>
        </p:nvSpPr>
        <p:spPr bwMode="auto">
          <a:xfrm>
            <a:off x="5441975" y="3575318"/>
            <a:ext cx="3206843" cy="3114579"/>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rgbClr val="26465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91" name="Freeform 72"/>
          <p:cNvSpPr>
            <a:spLocks/>
          </p:cNvSpPr>
          <p:nvPr/>
        </p:nvSpPr>
        <p:spPr bwMode="auto">
          <a:xfrm>
            <a:off x="6862267" y="8110192"/>
            <a:ext cx="3114579" cy="3206843"/>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rgbClr val="29888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102" name="Freeform 73"/>
          <p:cNvSpPr>
            <a:spLocks/>
          </p:cNvSpPr>
          <p:nvPr/>
        </p:nvSpPr>
        <p:spPr bwMode="auto">
          <a:xfrm>
            <a:off x="2235132" y="9536076"/>
            <a:ext cx="3206843" cy="3108987"/>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rgbClr val="E9C46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103" name="Freeform 74"/>
          <p:cNvSpPr>
            <a:spLocks/>
          </p:cNvSpPr>
          <p:nvPr/>
        </p:nvSpPr>
        <p:spPr bwMode="auto">
          <a:xfrm>
            <a:off x="2235132" y="3575318"/>
            <a:ext cx="3206843" cy="3114579"/>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rgbClr val="E76F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105" name="Freeform 76"/>
          <p:cNvSpPr>
            <a:spLocks/>
          </p:cNvSpPr>
          <p:nvPr/>
        </p:nvSpPr>
        <p:spPr bwMode="auto">
          <a:xfrm>
            <a:off x="907102" y="4903350"/>
            <a:ext cx="3114579" cy="3206843"/>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rgbClr val="E97C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51" tIns="45725" rIns="91451" bIns="45725" numCol="1" anchor="t" anchorCtr="0" compatLnSpc="1">
            <a:prstTxWarp prst="textNoShape">
              <a:avLst/>
            </a:prstTxWarp>
          </a:bodyPr>
          <a:lstStyle/>
          <a:p>
            <a:pPr defTabSz="1828617"/>
            <a:endParaRPr lang="en-US" sz="1351">
              <a:solidFill>
                <a:srgbClr val="445469"/>
              </a:solidFill>
              <a:latin typeface="Lato Light"/>
            </a:endParaRPr>
          </a:p>
        </p:txBody>
      </p:sp>
      <p:sp>
        <p:nvSpPr>
          <p:cNvPr id="134" name="Freeform 37"/>
          <p:cNvSpPr>
            <a:spLocks noChangeArrowheads="1"/>
          </p:cNvSpPr>
          <p:nvPr/>
        </p:nvSpPr>
        <p:spPr bwMode="auto">
          <a:xfrm>
            <a:off x="3487147" y="10588291"/>
            <a:ext cx="1293800" cy="1137044"/>
          </a:xfrm>
          <a:custGeom>
            <a:avLst/>
            <a:gdLst>
              <a:gd name="T0" fmla="*/ 73 w 634"/>
              <a:gd name="T1" fmla="*/ 162 h 561"/>
              <a:gd name="T2" fmla="*/ 73 w 634"/>
              <a:gd name="T3" fmla="*/ 162 h 561"/>
              <a:gd name="T4" fmla="*/ 544 w 634"/>
              <a:gd name="T5" fmla="*/ 162 h 561"/>
              <a:gd name="T6" fmla="*/ 633 w 634"/>
              <a:gd name="T7" fmla="*/ 89 h 561"/>
              <a:gd name="T8" fmla="*/ 544 w 634"/>
              <a:gd name="T9" fmla="*/ 0 h 561"/>
              <a:gd name="T10" fmla="*/ 73 w 634"/>
              <a:gd name="T11" fmla="*/ 0 h 561"/>
              <a:gd name="T12" fmla="*/ 0 w 634"/>
              <a:gd name="T13" fmla="*/ 89 h 561"/>
              <a:gd name="T14" fmla="*/ 73 w 634"/>
              <a:gd name="T15" fmla="*/ 162 h 561"/>
              <a:gd name="T16" fmla="*/ 73 w 634"/>
              <a:gd name="T17" fmla="*/ 45 h 561"/>
              <a:gd name="T18" fmla="*/ 73 w 634"/>
              <a:gd name="T19" fmla="*/ 45 h 561"/>
              <a:gd name="T20" fmla="*/ 544 w 634"/>
              <a:gd name="T21" fmla="*/ 45 h 561"/>
              <a:gd name="T22" fmla="*/ 588 w 634"/>
              <a:gd name="T23" fmla="*/ 89 h 561"/>
              <a:gd name="T24" fmla="*/ 544 w 634"/>
              <a:gd name="T25" fmla="*/ 118 h 561"/>
              <a:gd name="T26" fmla="*/ 73 w 634"/>
              <a:gd name="T27" fmla="*/ 118 h 561"/>
              <a:gd name="T28" fmla="*/ 44 w 634"/>
              <a:gd name="T29" fmla="*/ 89 h 561"/>
              <a:gd name="T30" fmla="*/ 73 w 634"/>
              <a:gd name="T31" fmla="*/ 45 h 561"/>
              <a:gd name="T32" fmla="*/ 544 w 634"/>
              <a:gd name="T33" fmla="*/ 207 h 561"/>
              <a:gd name="T34" fmla="*/ 544 w 634"/>
              <a:gd name="T35" fmla="*/ 207 h 561"/>
              <a:gd name="T36" fmla="*/ 73 w 634"/>
              <a:gd name="T37" fmla="*/ 207 h 561"/>
              <a:gd name="T38" fmla="*/ 0 w 634"/>
              <a:gd name="T39" fmla="*/ 280 h 561"/>
              <a:gd name="T40" fmla="*/ 73 w 634"/>
              <a:gd name="T41" fmla="*/ 354 h 561"/>
              <a:gd name="T42" fmla="*/ 544 w 634"/>
              <a:gd name="T43" fmla="*/ 354 h 561"/>
              <a:gd name="T44" fmla="*/ 633 w 634"/>
              <a:gd name="T45" fmla="*/ 280 h 561"/>
              <a:gd name="T46" fmla="*/ 544 w 634"/>
              <a:gd name="T47" fmla="*/ 207 h 561"/>
              <a:gd name="T48" fmla="*/ 544 w 634"/>
              <a:gd name="T49" fmla="*/ 324 h 561"/>
              <a:gd name="T50" fmla="*/ 544 w 634"/>
              <a:gd name="T51" fmla="*/ 324 h 561"/>
              <a:gd name="T52" fmla="*/ 73 w 634"/>
              <a:gd name="T53" fmla="*/ 324 h 561"/>
              <a:gd name="T54" fmla="*/ 44 w 634"/>
              <a:gd name="T55" fmla="*/ 280 h 561"/>
              <a:gd name="T56" fmla="*/ 73 w 634"/>
              <a:gd name="T57" fmla="*/ 236 h 561"/>
              <a:gd name="T58" fmla="*/ 544 w 634"/>
              <a:gd name="T59" fmla="*/ 236 h 561"/>
              <a:gd name="T60" fmla="*/ 588 w 634"/>
              <a:gd name="T61" fmla="*/ 280 h 561"/>
              <a:gd name="T62" fmla="*/ 544 w 634"/>
              <a:gd name="T63" fmla="*/ 324 h 561"/>
              <a:gd name="T64" fmla="*/ 544 w 634"/>
              <a:gd name="T65" fmla="*/ 398 h 561"/>
              <a:gd name="T66" fmla="*/ 544 w 634"/>
              <a:gd name="T67" fmla="*/ 398 h 561"/>
              <a:gd name="T68" fmla="*/ 73 w 634"/>
              <a:gd name="T69" fmla="*/ 398 h 561"/>
              <a:gd name="T70" fmla="*/ 0 w 634"/>
              <a:gd name="T71" fmla="*/ 471 h 561"/>
              <a:gd name="T72" fmla="*/ 73 w 634"/>
              <a:gd name="T73" fmla="*/ 560 h 561"/>
              <a:gd name="T74" fmla="*/ 544 w 634"/>
              <a:gd name="T75" fmla="*/ 560 h 561"/>
              <a:gd name="T76" fmla="*/ 633 w 634"/>
              <a:gd name="T77" fmla="*/ 471 h 561"/>
              <a:gd name="T78" fmla="*/ 544 w 634"/>
              <a:gd name="T79" fmla="*/ 398 h 561"/>
              <a:gd name="T80" fmla="*/ 544 w 634"/>
              <a:gd name="T81" fmla="*/ 516 h 561"/>
              <a:gd name="T82" fmla="*/ 544 w 634"/>
              <a:gd name="T83" fmla="*/ 516 h 561"/>
              <a:gd name="T84" fmla="*/ 73 w 634"/>
              <a:gd name="T85" fmla="*/ 516 h 561"/>
              <a:gd name="T86" fmla="*/ 44 w 634"/>
              <a:gd name="T87" fmla="*/ 471 h 561"/>
              <a:gd name="T88" fmla="*/ 73 w 634"/>
              <a:gd name="T89" fmla="*/ 442 h 561"/>
              <a:gd name="T90" fmla="*/ 544 w 634"/>
              <a:gd name="T91" fmla="*/ 442 h 561"/>
              <a:gd name="T92" fmla="*/ 588 w 634"/>
              <a:gd name="T93" fmla="*/ 471 h 561"/>
              <a:gd name="T94" fmla="*/ 544 w 634"/>
              <a:gd name="T95" fmla="*/ 5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561">
                <a:moveTo>
                  <a:pt x="73" y="162"/>
                </a:moveTo>
                <a:lnTo>
                  <a:pt x="73" y="162"/>
                </a:lnTo>
                <a:cubicBezTo>
                  <a:pt x="544" y="162"/>
                  <a:pt x="544" y="162"/>
                  <a:pt x="544" y="162"/>
                </a:cubicBezTo>
                <a:cubicBezTo>
                  <a:pt x="588" y="162"/>
                  <a:pt x="633" y="133"/>
                  <a:pt x="633" y="89"/>
                </a:cubicBezTo>
                <a:cubicBezTo>
                  <a:pt x="633" y="45"/>
                  <a:pt x="588" y="0"/>
                  <a:pt x="544" y="0"/>
                </a:cubicBezTo>
                <a:cubicBezTo>
                  <a:pt x="73" y="0"/>
                  <a:pt x="73" y="0"/>
                  <a:pt x="73" y="0"/>
                </a:cubicBezTo>
                <a:cubicBezTo>
                  <a:pt x="29" y="0"/>
                  <a:pt x="0" y="45"/>
                  <a:pt x="0" y="89"/>
                </a:cubicBezTo>
                <a:cubicBezTo>
                  <a:pt x="0" y="133"/>
                  <a:pt x="29" y="162"/>
                  <a:pt x="73" y="162"/>
                </a:cubicBezTo>
                <a:close/>
                <a:moveTo>
                  <a:pt x="73" y="45"/>
                </a:moveTo>
                <a:lnTo>
                  <a:pt x="73" y="45"/>
                </a:lnTo>
                <a:cubicBezTo>
                  <a:pt x="544" y="45"/>
                  <a:pt x="544" y="45"/>
                  <a:pt x="544" y="45"/>
                </a:cubicBezTo>
                <a:cubicBezTo>
                  <a:pt x="574" y="45"/>
                  <a:pt x="588" y="59"/>
                  <a:pt x="588" y="89"/>
                </a:cubicBezTo>
                <a:cubicBezTo>
                  <a:pt x="588" y="103"/>
                  <a:pt x="574" y="118"/>
                  <a:pt x="544" y="118"/>
                </a:cubicBezTo>
                <a:cubicBezTo>
                  <a:pt x="73" y="118"/>
                  <a:pt x="73" y="118"/>
                  <a:pt x="73" y="118"/>
                </a:cubicBezTo>
                <a:cubicBezTo>
                  <a:pt x="58" y="118"/>
                  <a:pt x="44" y="103"/>
                  <a:pt x="44" y="89"/>
                </a:cubicBezTo>
                <a:cubicBezTo>
                  <a:pt x="44" y="59"/>
                  <a:pt x="58" y="45"/>
                  <a:pt x="73" y="45"/>
                </a:cubicBezTo>
                <a:close/>
                <a:moveTo>
                  <a:pt x="544" y="207"/>
                </a:moveTo>
                <a:lnTo>
                  <a:pt x="544" y="207"/>
                </a:lnTo>
                <a:cubicBezTo>
                  <a:pt x="73" y="207"/>
                  <a:pt x="73" y="207"/>
                  <a:pt x="73" y="207"/>
                </a:cubicBezTo>
                <a:cubicBezTo>
                  <a:pt x="29" y="207"/>
                  <a:pt x="0" y="236"/>
                  <a:pt x="0" y="280"/>
                </a:cubicBezTo>
                <a:cubicBezTo>
                  <a:pt x="0" y="324"/>
                  <a:pt x="29" y="354"/>
                  <a:pt x="73" y="354"/>
                </a:cubicBezTo>
                <a:cubicBezTo>
                  <a:pt x="544" y="354"/>
                  <a:pt x="544" y="354"/>
                  <a:pt x="544" y="354"/>
                </a:cubicBezTo>
                <a:cubicBezTo>
                  <a:pt x="588" y="354"/>
                  <a:pt x="633" y="324"/>
                  <a:pt x="633" y="280"/>
                </a:cubicBezTo>
                <a:cubicBezTo>
                  <a:pt x="633" y="236"/>
                  <a:pt x="588" y="207"/>
                  <a:pt x="544" y="207"/>
                </a:cubicBezTo>
                <a:close/>
                <a:moveTo>
                  <a:pt x="544" y="324"/>
                </a:moveTo>
                <a:lnTo>
                  <a:pt x="544" y="324"/>
                </a:lnTo>
                <a:cubicBezTo>
                  <a:pt x="73" y="324"/>
                  <a:pt x="73" y="324"/>
                  <a:pt x="73" y="324"/>
                </a:cubicBezTo>
                <a:cubicBezTo>
                  <a:pt x="58" y="324"/>
                  <a:pt x="44" y="295"/>
                  <a:pt x="44" y="280"/>
                </a:cubicBezTo>
                <a:cubicBezTo>
                  <a:pt x="44" y="265"/>
                  <a:pt x="58" y="236"/>
                  <a:pt x="73" y="236"/>
                </a:cubicBezTo>
                <a:cubicBezTo>
                  <a:pt x="544" y="236"/>
                  <a:pt x="544" y="236"/>
                  <a:pt x="544" y="236"/>
                </a:cubicBezTo>
                <a:cubicBezTo>
                  <a:pt x="574" y="236"/>
                  <a:pt x="588" y="265"/>
                  <a:pt x="588" y="280"/>
                </a:cubicBezTo>
                <a:cubicBezTo>
                  <a:pt x="588" y="295"/>
                  <a:pt x="574" y="324"/>
                  <a:pt x="544" y="324"/>
                </a:cubicBezTo>
                <a:close/>
                <a:moveTo>
                  <a:pt x="544" y="398"/>
                </a:moveTo>
                <a:lnTo>
                  <a:pt x="544" y="398"/>
                </a:lnTo>
                <a:cubicBezTo>
                  <a:pt x="73" y="398"/>
                  <a:pt x="73" y="398"/>
                  <a:pt x="73" y="398"/>
                </a:cubicBezTo>
                <a:cubicBezTo>
                  <a:pt x="29" y="398"/>
                  <a:pt x="0" y="428"/>
                  <a:pt x="0" y="471"/>
                </a:cubicBezTo>
                <a:cubicBezTo>
                  <a:pt x="0" y="516"/>
                  <a:pt x="29" y="560"/>
                  <a:pt x="73" y="560"/>
                </a:cubicBezTo>
                <a:cubicBezTo>
                  <a:pt x="544" y="560"/>
                  <a:pt x="544" y="560"/>
                  <a:pt x="544" y="560"/>
                </a:cubicBezTo>
                <a:cubicBezTo>
                  <a:pt x="588" y="560"/>
                  <a:pt x="633" y="516"/>
                  <a:pt x="633" y="471"/>
                </a:cubicBezTo>
                <a:cubicBezTo>
                  <a:pt x="633" y="428"/>
                  <a:pt x="588" y="398"/>
                  <a:pt x="544" y="398"/>
                </a:cubicBezTo>
                <a:close/>
                <a:moveTo>
                  <a:pt x="544" y="516"/>
                </a:moveTo>
                <a:lnTo>
                  <a:pt x="544" y="516"/>
                </a:lnTo>
                <a:cubicBezTo>
                  <a:pt x="73" y="516"/>
                  <a:pt x="73" y="516"/>
                  <a:pt x="73" y="516"/>
                </a:cubicBezTo>
                <a:cubicBezTo>
                  <a:pt x="58" y="516"/>
                  <a:pt x="44" y="501"/>
                  <a:pt x="44" y="471"/>
                </a:cubicBezTo>
                <a:cubicBezTo>
                  <a:pt x="44" y="457"/>
                  <a:pt x="58" y="442"/>
                  <a:pt x="73" y="442"/>
                </a:cubicBezTo>
                <a:cubicBezTo>
                  <a:pt x="544" y="442"/>
                  <a:pt x="544" y="442"/>
                  <a:pt x="544" y="442"/>
                </a:cubicBezTo>
                <a:cubicBezTo>
                  <a:pt x="574" y="442"/>
                  <a:pt x="588" y="457"/>
                  <a:pt x="588" y="471"/>
                </a:cubicBezTo>
                <a:cubicBezTo>
                  <a:pt x="588" y="501"/>
                  <a:pt x="574" y="516"/>
                  <a:pt x="544" y="516"/>
                </a:cubicBez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35" name="Freeform 70"/>
          <p:cNvSpPr>
            <a:spLocks noChangeArrowheads="1"/>
          </p:cNvSpPr>
          <p:nvPr/>
        </p:nvSpPr>
        <p:spPr bwMode="auto">
          <a:xfrm>
            <a:off x="7851804" y="8694932"/>
            <a:ext cx="1293796" cy="1264216"/>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36" name="Freeform 96"/>
          <p:cNvSpPr>
            <a:spLocks noChangeArrowheads="1"/>
          </p:cNvSpPr>
          <p:nvPr/>
        </p:nvSpPr>
        <p:spPr bwMode="auto">
          <a:xfrm>
            <a:off x="1796985" y="6265275"/>
            <a:ext cx="1293796" cy="1264211"/>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37" name="Freeform 108"/>
          <p:cNvSpPr>
            <a:spLocks noChangeArrowheads="1"/>
          </p:cNvSpPr>
          <p:nvPr/>
        </p:nvSpPr>
        <p:spPr bwMode="auto">
          <a:xfrm>
            <a:off x="7936343" y="6304612"/>
            <a:ext cx="1256406" cy="1294133"/>
          </a:xfrm>
          <a:custGeom>
            <a:avLst/>
            <a:gdLst>
              <a:gd name="T0" fmla="*/ 88 w 619"/>
              <a:gd name="T1" fmla="*/ 89 h 634"/>
              <a:gd name="T2" fmla="*/ 88 w 619"/>
              <a:gd name="T3" fmla="*/ 89 h 634"/>
              <a:gd name="T4" fmla="*/ 73 w 619"/>
              <a:gd name="T5" fmla="*/ 103 h 634"/>
              <a:gd name="T6" fmla="*/ 88 w 619"/>
              <a:gd name="T7" fmla="*/ 118 h 634"/>
              <a:gd name="T8" fmla="*/ 118 w 619"/>
              <a:gd name="T9" fmla="*/ 103 h 634"/>
              <a:gd name="T10" fmla="*/ 88 w 619"/>
              <a:gd name="T11" fmla="*/ 89 h 634"/>
              <a:gd name="T12" fmla="*/ 545 w 619"/>
              <a:gd name="T13" fmla="*/ 0 h 634"/>
              <a:gd name="T14" fmla="*/ 545 w 619"/>
              <a:gd name="T15" fmla="*/ 0 h 634"/>
              <a:gd name="T16" fmla="*/ 73 w 619"/>
              <a:gd name="T17" fmla="*/ 0 h 634"/>
              <a:gd name="T18" fmla="*/ 0 w 619"/>
              <a:gd name="T19" fmla="*/ 89 h 634"/>
              <a:gd name="T20" fmla="*/ 0 w 619"/>
              <a:gd name="T21" fmla="*/ 560 h 634"/>
              <a:gd name="T22" fmla="*/ 73 w 619"/>
              <a:gd name="T23" fmla="*/ 633 h 634"/>
              <a:gd name="T24" fmla="*/ 545 w 619"/>
              <a:gd name="T25" fmla="*/ 633 h 634"/>
              <a:gd name="T26" fmla="*/ 618 w 619"/>
              <a:gd name="T27" fmla="*/ 560 h 634"/>
              <a:gd name="T28" fmla="*/ 618 w 619"/>
              <a:gd name="T29" fmla="*/ 89 h 634"/>
              <a:gd name="T30" fmla="*/ 545 w 619"/>
              <a:gd name="T31" fmla="*/ 0 h 634"/>
              <a:gd name="T32" fmla="*/ 589 w 619"/>
              <a:gd name="T33" fmla="*/ 560 h 634"/>
              <a:gd name="T34" fmla="*/ 589 w 619"/>
              <a:gd name="T35" fmla="*/ 560 h 634"/>
              <a:gd name="T36" fmla="*/ 545 w 619"/>
              <a:gd name="T37" fmla="*/ 589 h 634"/>
              <a:gd name="T38" fmla="*/ 73 w 619"/>
              <a:gd name="T39" fmla="*/ 589 h 634"/>
              <a:gd name="T40" fmla="*/ 29 w 619"/>
              <a:gd name="T41" fmla="*/ 560 h 634"/>
              <a:gd name="T42" fmla="*/ 29 w 619"/>
              <a:gd name="T43" fmla="*/ 206 h 634"/>
              <a:gd name="T44" fmla="*/ 589 w 619"/>
              <a:gd name="T45" fmla="*/ 206 h 634"/>
              <a:gd name="T46" fmla="*/ 589 w 619"/>
              <a:gd name="T47" fmla="*/ 560 h 634"/>
              <a:gd name="T48" fmla="*/ 589 w 619"/>
              <a:gd name="T49" fmla="*/ 162 h 634"/>
              <a:gd name="T50" fmla="*/ 589 w 619"/>
              <a:gd name="T51" fmla="*/ 162 h 634"/>
              <a:gd name="T52" fmla="*/ 29 w 619"/>
              <a:gd name="T53" fmla="*/ 162 h 634"/>
              <a:gd name="T54" fmla="*/ 29 w 619"/>
              <a:gd name="T55" fmla="*/ 89 h 634"/>
              <a:gd name="T56" fmla="*/ 73 w 619"/>
              <a:gd name="T57" fmla="*/ 44 h 634"/>
              <a:gd name="T58" fmla="*/ 545 w 619"/>
              <a:gd name="T59" fmla="*/ 44 h 634"/>
              <a:gd name="T60" fmla="*/ 589 w 619"/>
              <a:gd name="T61" fmla="*/ 89 h 634"/>
              <a:gd name="T62" fmla="*/ 589 w 619"/>
              <a:gd name="T63" fmla="*/ 162 h 634"/>
              <a:gd name="T64" fmla="*/ 250 w 619"/>
              <a:gd name="T65" fmla="*/ 89 h 634"/>
              <a:gd name="T66" fmla="*/ 250 w 619"/>
              <a:gd name="T67" fmla="*/ 89 h 634"/>
              <a:gd name="T68" fmla="*/ 235 w 619"/>
              <a:gd name="T69" fmla="*/ 103 h 634"/>
              <a:gd name="T70" fmla="*/ 250 w 619"/>
              <a:gd name="T71" fmla="*/ 118 h 634"/>
              <a:gd name="T72" fmla="*/ 265 w 619"/>
              <a:gd name="T73" fmla="*/ 103 h 634"/>
              <a:gd name="T74" fmla="*/ 250 w 619"/>
              <a:gd name="T75" fmla="*/ 89 h 634"/>
              <a:gd name="T76" fmla="*/ 177 w 619"/>
              <a:gd name="T77" fmla="*/ 89 h 634"/>
              <a:gd name="T78" fmla="*/ 177 w 619"/>
              <a:gd name="T79" fmla="*/ 89 h 634"/>
              <a:gd name="T80" fmla="*/ 147 w 619"/>
              <a:gd name="T81" fmla="*/ 103 h 634"/>
              <a:gd name="T82" fmla="*/ 177 w 619"/>
              <a:gd name="T83" fmla="*/ 118 h 634"/>
              <a:gd name="T84" fmla="*/ 191 w 619"/>
              <a:gd name="T85" fmla="*/ 103 h 634"/>
              <a:gd name="T86" fmla="*/ 177 w 619"/>
              <a:gd name="T87" fmla="*/ 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634">
                <a:moveTo>
                  <a:pt x="88" y="89"/>
                </a:moveTo>
                <a:lnTo>
                  <a:pt x="88" y="89"/>
                </a:lnTo>
                <a:cubicBezTo>
                  <a:pt x="88" y="89"/>
                  <a:pt x="73" y="89"/>
                  <a:pt x="73" y="103"/>
                </a:cubicBezTo>
                <a:cubicBezTo>
                  <a:pt x="73" y="118"/>
                  <a:pt x="88" y="118"/>
                  <a:pt x="88" y="118"/>
                </a:cubicBezTo>
                <a:cubicBezTo>
                  <a:pt x="103" y="118"/>
                  <a:pt x="118" y="118"/>
                  <a:pt x="118" y="103"/>
                </a:cubicBezTo>
                <a:cubicBezTo>
                  <a:pt x="118" y="89"/>
                  <a:pt x="103" y="89"/>
                  <a:pt x="88" y="89"/>
                </a:cubicBezTo>
                <a:close/>
                <a:moveTo>
                  <a:pt x="545" y="0"/>
                </a:moveTo>
                <a:lnTo>
                  <a:pt x="545" y="0"/>
                </a:lnTo>
                <a:cubicBezTo>
                  <a:pt x="73" y="0"/>
                  <a:pt x="73" y="0"/>
                  <a:pt x="73" y="0"/>
                </a:cubicBezTo>
                <a:cubicBezTo>
                  <a:pt x="29" y="0"/>
                  <a:pt x="0" y="44"/>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4"/>
                  <a:pt x="589" y="0"/>
                  <a:pt x="545" y="0"/>
                </a:cubicBezTo>
                <a:close/>
                <a:moveTo>
                  <a:pt x="589" y="560"/>
                </a:moveTo>
                <a:lnTo>
                  <a:pt x="589" y="560"/>
                </a:lnTo>
                <a:cubicBezTo>
                  <a:pt x="589" y="574"/>
                  <a:pt x="559" y="589"/>
                  <a:pt x="545" y="589"/>
                </a:cubicBezTo>
                <a:cubicBezTo>
                  <a:pt x="73" y="589"/>
                  <a:pt x="73" y="589"/>
                  <a:pt x="73" y="589"/>
                </a:cubicBezTo>
                <a:cubicBezTo>
                  <a:pt x="59" y="589"/>
                  <a:pt x="29" y="574"/>
                  <a:pt x="29" y="560"/>
                </a:cubicBezTo>
                <a:cubicBezTo>
                  <a:pt x="29" y="206"/>
                  <a:pt x="29" y="206"/>
                  <a:pt x="29" y="206"/>
                </a:cubicBezTo>
                <a:cubicBezTo>
                  <a:pt x="589" y="206"/>
                  <a:pt x="589" y="206"/>
                  <a:pt x="589" y="206"/>
                </a:cubicBezTo>
                <a:lnTo>
                  <a:pt x="589" y="560"/>
                </a:lnTo>
                <a:close/>
                <a:moveTo>
                  <a:pt x="589" y="162"/>
                </a:moveTo>
                <a:lnTo>
                  <a:pt x="589" y="162"/>
                </a:lnTo>
                <a:cubicBezTo>
                  <a:pt x="29" y="162"/>
                  <a:pt x="29" y="162"/>
                  <a:pt x="29" y="162"/>
                </a:cubicBezTo>
                <a:cubicBezTo>
                  <a:pt x="29" y="89"/>
                  <a:pt x="29" y="89"/>
                  <a:pt x="29" y="89"/>
                </a:cubicBezTo>
                <a:cubicBezTo>
                  <a:pt x="29" y="59"/>
                  <a:pt x="59" y="44"/>
                  <a:pt x="73" y="44"/>
                </a:cubicBezTo>
                <a:cubicBezTo>
                  <a:pt x="545" y="44"/>
                  <a:pt x="545" y="44"/>
                  <a:pt x="545" y="44"/>
                </a:cubicBezTo>
                <a:cubicBezTo>
                  <a:pt x="559" y="44"/>
                  <a:pt x="589" y="59"/>
                  <a:pt x="589" y="89"/>
                </a:cubicBezTo>
                <a:lnTo>
                  <a:pt x="589" y="162"/>
                </a:lnTo>
                <a:close/>
                <a:moveTo>
                  <a:pt x="250" y="89"/>
                </a:moveTo>
                <a:lnTo>
                  <a:pt x="250" y="89"/>
                </a:lnTo>
                <a:cubicBezTo>
                  <a:pt x="235" y="89"/>
                  <a:pt x="235" y="89"/>
                  <a:pt x="235" y="103"/>
                </a:cubicBezTo>
                <a:cubicBezTo>
                  <a:pt x="235" y="118"/>
                  <a:pt x="235" y="118"/>
                  <a:pt x="250" y="118"/>
                </a:cubicBezTo>
                <a:cubicBezTo>
                  <a:pt x="265" y="118"/>
                  <a:pt x="265" y="118"/>
                  <a:pt x="265" y="103"/>
                </a:cubicBezTo>
                <a:cubicBezTo>
                  <a:pt x="265" y="89"/>
                  <a:pt x="265" y="89"/>
                  <a:pt x="250" y="89"/>
                </a:cubicBezTo>
                <a:close/>
                <a:moveTo>
                  <a:pt x="177" y="89"/>
                </a:moveTo>
                <a:lnTo>
                  <a:pt x="177" y="89"/>
                </a:lnTo>
                <a:cubicBezTo>
                  <a:pt x="162" y="89"/>
                  <a:pt x="147" y="89"/>
                  <a:pt x="147" y="103"/>
                </a:cubicBezTo>
                <a:cubicBezTo>
                  <a:pt x="147" y="118"/>
                  <a:pt x="162" y="118"/>
                  <a:pt x="177" y="118"/>
                </a:cubicBezTo>
                <a:cubicBezTo>
                  <a:pt x="177" y="118"/>
                  <a:pt x="191" y="118"/>
                  <a:pt x="191" y="103"/>
                </a:cubicBezTo>
                <a:cubicBezTo>
                  <a:pt x="191" y="89"/>
                  <a:pt x="177" y="89"/>
                  <a:pt x="177" y="89"/>
                </a:cubicBez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38" name="Freeform 136"/>
          <p:cNvSpPr>
            <a:spLocks noChangeArrowheads="1"/>
          </p:cNvSpPr>
          <p:nvPr/>
        </p:nvSpPr>
        <p:spPr bwMode="auto">
          <a:xfrm>
            <a:off x="3536968" y="4332883"/>
            <a:ext cx="1293796" cy="1294133"/>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39" name="Freeform 142"/>
          <p:cNvSpPr>
            <a:spLocks noChangeArrowheads="1"/>
          </p:cNvSpPr>
          <p:nvPr/>
        </p:nvSpPr>
        <p:spPr bwMode="auto">
          <a:xfrm>
            <a:off x="6096997" y="10551715"/>
            <a:ext cx="1233970" cy="1301615"/>
          </a:xfrm>
          <a:custGeom>
            <a:avLst/>
            <a:gdLst>
              <a:gd name="T0" fmla="*/ 530 w 604"/>
              <a:gd name="T1" fmla="*/ 0 h 634"/>
              <a:gd name="T2" fmla="*/ 530 w 604"/>
              <a:gd name="T3" fmla="*/ 0 h 634"/>
              <a:gd name="T4" fmla="*/ 74 w 604"/>
              <a:gd name="T5" fmla="*/ 0 h 634"/>
              <a:gd name="T6" fmla="*/ 0 w 604"/>
              <a:gd name="T7" fmla="*/ 74 h 634"/>
              <a:gd name="T8" fmla="*/ 0 w 604"/>
              <a:gd name="T9" fmla="*/ 427 h 634"/>
              <a:gd name="T10" fmla="*/ 74 w 604"/>
              <a:gd name="T11" fmla="*/ 516 h 634"/>
              <a:gd name="T12" fmla="*/ 236 w 604"/>
              <a:gd name="T13" fmla="*/ 516 h 634"/>
              <a:gd name="T14" fmla="*/ 236 w 604"/>
              <a:gd name="T15" fmla="*/ 589 h 634"/>
              <a:gd name="T16" fmla="*/ 191 w 604"/>
              <a:gd name="T17" fmla="*/ 589 h 634"/>
              <a:gd name="T18" fmla="*/ 177 w 604"/>
              <a:gd name="T19" fmla="*/ 604 h 634"/>
              <a:gd name="T20" fmla="*/ 191 w 604"/>
              <a:gd name="T21" fmla="*/ 633 h 634"/>
              <a:gd name="T22" fmla="*/ 427 w 604"/>
              <a:gd name="T23" fmla="*/ 633 h 634"/>
              <a:gd name="T24" fmla="*/ 441 w 604"/>
              <a:gd name="T25" fmla="*/ 604 h 634"/>
              <a:gd name="T26" fmla="*/ 427 w 604"/>
              <a:gd name="T27" fmla="*/ 589 h 634"/>
              <a:gd name="T28" fmla="*/ 383 w 604"/>
              <a:gd name="T29" fmla="*/ 589 h 634"/>
              <a:gd name="T30" fmla="*/ 383 w 604"/>
              <a:gd name="T31" fmla="*/ 516 h 634"/>
              <a:gd name="T32" fmla="*/ 530 w 604"/>
              <a:gd name="T33" fmla="*/ 516 h 634"/>
              <a:gd name="T34" fmla="*/ 603 w 604"/>
              <a:gd name="T35" fmla="*/ 427 h 634"/>
              <a:gd name="T36" fmla="*/ 603 w 604"/>
              <a:gd name="T37" fmla="*/ 74 h 634"/>
              <a:gd name="T38" fmla="*/ 530 w 604"/>
              <a:gd name="T39" fmla="*/ 0 h 634"/>
              <a:gd name="T40" fmla="*/ 353 w 604"/>
              <a:gd name="T41" fmla="*/ 589 h 634"/>
              <a:gd name="T42" fmla="*/ 353 w 604"/>
              <a:gd name="T43" fmla="*/ 589 h 634"/>
              <a:gd name="T44" fmla="*/ 265 w 604"/>
              <a:gd name="T45" fmla="*/ 589 h 634"/>
              <a:gd name="T46" fmla="*/ 265 w 604"/>
              <a:gd name="T47" fmla="*/ 516 h 634"/>
              <a:gd name="T48" fmla="*/ 353 w 604"/>
              <a:gd name="T49" fmla="*/ 516 h 634"/>
              <a:gd name="T50" fmla="*/ 353 w 604"/>
              <a:gd name="T51" fmla="*/ 589 h 634"/>
              <a:gd name="T52" fmla="*/ 559 w 604"/>
              <a:gd name="T53" fmla="*/ 427 h 634"/>
              <a:gd name="T54" fmla="*/ 559 w 604"/>
              <a:gd name="T55" fmla="*/ 427 h 634"/>
              <a:gd name="T56" fmla="*/ 530 w 604"/>
              <a:gd name="T57" fmla="*/ 471 h 634"/>
              <a:gd name="T58" fmla="*/ 74 w 604"/>
              <a:gd name="T59" fmla="*/ 471 h 634"/>
              <a:gd name="T60" fmla="*/ 29 w 604"/>
              <a:gd name="T61" fmla="*/ 427 h 634"/>
              <a:gd name="T62" fmla="*/ 29 w 604"/>
              <a:gd name="T63" fmla="*/ 398 h 634"/>
              <a:gd name="T64" fmla="*/ 559 w 604"/>
              <a:gd name="T65" fmla="*/ 398 h 634"/>
              <a:gd name="T66" fmla="*/ 559 w 604"/>
              <a:gd name="T67" fmla="*/ 427 h 634"/>
              <a:gd name="T68" fmla="*/ 559 w 604"/>
              <a:gd name="T69" fmla="*/ 354 h 634"/>
              <a:gd name="T70" fmla="*/ 559 w 604"/>
              <a:gd name="T71" fmla="*/ 354 h 634"/>
              <a:gd name="T72" fmla="*/ 29 w 604"/>
              <a:gd name="T73" fmla="*/ 354 h 634"/>
              <a:gd name="T74" fmla="*/ 29 w 604"/>
              <a:gd name="T75" fmla="*/ 74 h 634"/>
              <a:gd name="T76" fmla="*/ 74 w 604"/>
              <a:gd name="T77" fmla="*/ 44 h 634"/>
              <a:gd name="T78" fmla="*/ 530 w 604"/>
              <a:gd name="T79" fmla="*/ 44 h 634"/>
              <a:gd name="T80" fmla="*/ 559 w 604"/>
              <a:gd name="T81" fmla="*/ 74 h 634"/>
              <a:gd name="T82" fmla="*/ 559 w 604"/>
              <a:gd name="T83" fmla="*/ 35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34">
                <a:moveTo>
                  <a:pt x="530" y="0"/>
                </a:moveTo>
                <a:lnTo>
                  <a:pt x="530" y="0"/>
                </a:lnTo>
                <a:cubicBezTo>
                  <a:pt x="74" y="0"/>
                  <a:pt x="74" y="0"/>
                  <a:pt x="74" y="0"/>
                </a:cubicBezTo>
                <a:cubicBezTo>
                  <a:pt x="29" y="0"/>
                  <a:pt x="0" y="30"/>
                  <a:pt x="0" y="74"/>
                </a:cubicBezTo>
                <a:cubicBezTo>
                  <a:pt x="0" y="427"/>
                  <a:pt x="0" y="427"/>
                  <a:pt x="0" y="427"/>
                </a:cubicBezTo>
                <a:cubicBezTo>
                  <a:pt x="0" y="471"/>
                  <a:pt x="29" y="516"/>
                  <a:pt x="74" y="516"/>
                </a:cubicBezTo>
                <a:cubicBezTo>
                  <a:pt x="236" y="516"/>
                  <a:pt x="236" y="516"/>
                  <a:pt x="236" y="516"/>
                </a:cubicBezTo>
                <a:cubicBezTo>
                  <a:pt x="236" y="589"/>
                  <a:pt x="236" y="589"/>
                  <a:pt x="236" y="589"/>
                </a:cubicBezTo>
                <a:cubicBezTo>
                  <a:pt x="191" y="589"/>
                  <a:pt x="191" y="589"/>
                  <a:pt x="191" y="589"/>
                </a:cubicBezTo>
                <a:cubicBezTo>
                  <a:pt x="177" y="589"/>
                  <a:pt x="177" y="604"/>
                  <a:pt x="177" y="604"/>
                </a:cubicBezTo>
                <a:cubicBezTo>
                  <a:pt x="177" y="619"/>
                  <a:pt x="177" y="633"/>
                  <a:pt x="191" y="633"/>
                </a:cubicBezTo>
                <a:cubicBezTo>
                  <a:pt x="427" y="633"/>
                  <a:pt x="427" y="633"/>
                  <a:pt x="427" y="633"/>
                </a:cubicBezTo>
                <a:cubicBezTo>
                  <a:pt x="441" y="633"/>
                  <a:pt x="441" y="619"/>
                  <a:pt x="441" y="604"/>
                </a:cubicBezTo>
                <a:cubicBezTo>
                  <a:pt x="441" y="604"/>
                  <a:pt x="441" y="589"/>
                  <a:pt x="427" y="589"/>
                </a:cubicBezTo>
                <a:cubicBezTo>
                  <a:pt x="383" y="589"/>
                  <a:pt x="383" y="589"/>
                  <a:pt x="383" y="589"/>
                </a:cubicBezTo>
                <a:cubicBezTo>
                  <a:pt x="383" y="516"/>
                  <a:pt x="383" y="516"/>
                  <a:pt x="383" y="516"/>
                </a:cubicBezTo>
                <a:cubicBezTo>
                  <a:pt x="530" y="516"/>
                  <a:pt x="530" y="516"/>
                  <a:pt x="530" y="516"/>
                </a:cubicBezTo>
                <a:cubicBezTo>
                  <a:pt x="574" y="516"/>
                  <a:pt x="603" y="471"/>
                  <a:pt x="603" y="427"/>
                </a:cubicBezTo>
                <a:cubicBezTo>
                  <a:pt x="603" y="74"/>
                  <a:pt x="603" y="74"/>
                  <a:pt x="603" y="74"/>
                </a:cubicBezTo>
                <a:cubicBezTo>
                  <a:pt x="603" y="30"/>
                  <a:pt x="574" y="0"/>
                  <a:pt x="530" y="0"/>
                </a:cubicBezTo>
                <a:close/>
                <a:moveTo>
                  <a:pt x="353" y="589"/>
                </a:moveTo>
                <a:lnTo>
                  <a:pt x="353" y="589"/>
                </a:lnTo>
                <a:cubicBezTo>
                  <a:pt x="265" y="589"/>
                  <a:pt x="265" y="589"/>
                  <a:pt x="265" y="589"/>
                </a:cubicBezTo>
                <a:cubicBezTo>
                  <a:pt x="265" y="516"/>
                  <a:pt x="265" y="516"/>
                  <a:pt x="265" y="516"/>
                </a:cubicBezTo>
                <a:cubicBezTo>
                  <a:pt x="353" y="516"/>
                  <a:pt x="353" y="516"/>
                  <a:pt x="353" y="516"/>
                </a:cubicBezTo>
                <a:lnTo>
                  <a:pt x="353" y="589"/>
                </a:lnTo>
                <a:close/>
                <a:moveTo>
                  <a:pt x="559" y="427"/>
                </a:moveTo>
                <a:lnTo>
                  <a:pt x="559" y="427"/>
                </a:lnTo>
                <a:cubicBezTo>
                  <a:pt x="559" y="457"/>
                  <a:pt x="545" y="471"/>
                  <a:pt x="530" y="471"/>
                </a:cubicBezTo>
                <a:cubicBezTo>
                  <a:pt x="74" y="471"/>
                  <a:pt x="74" y="471"/>
                  <a:pt x="74" y="471"/>
                </a:cubicBezTo>
                <a:cubicBezTo>
                  <a:pt x="59" y="471"/>
                  <a:pt x="29" y="457"/>
                  <a:pt x="29" y="427"/>
                </a:cubicBezTo>
                <a:cubicBezTo>
                  <a:pt x="29" y="398"/>
                  <a:pt x="29" y="398"/>
                  <a:pt x="29" y="398"/>
                </a:cubicBezTo>
                <a:cubicBezTo>
                  <a:pt x="559" y="398"/>
                  <a:pt x="559" y="398"/>
                  <a:pt x="559" y="398"/>
                </a:cubicBezTo>
                <a:lnTo>
                  <a:pt x="559" y="427"/>
                </a:lnTo>
                <a:close/>
                <a:moveTo>
                  <a:pt x="559" y="354"/>
                </a:moveTo>
                <a:lnTo>
                  <a:pt x="559" y="354"/>
                </a:lnTo>
                <a:cubicBezTo>
                  <a:pt x="29" y="354"/>
                  <a:pt x="29" y="354"/>
                  <a:pt x="29" y="354"/>
                </a:cubicBezTo>
                <a:cubicBezTo>
                  <a:pt x="29" y="74"/>
                  <a:pt x="29" y="74"/>
                  <a:pt x="29" y="74"/>
                </a:cubicBezTo>
                <a:cubicBezTo>
                  <a:pt x="29" y="59"/>
                  <a:pt x="59" y="44"/>
                  <a:pt x="74" y="44"/>
                </a:cubicBezTo>
                <a:cubicBezTo>
                  <a:pt x="530" y="44"/>
                  <a:pt x="530" y="44"/>
                  <a:pt x="530" y="44"/>
                </a:cubicBezTo>
                <a:cubicBezTo>
                  <a:pt x="545" y="44"/>
                  <a:pt x="559" y="59"/>
                  <a:pt x="559" y="74"/>
                </a:cubicBezTo>
                <a:lnTo>
                  <a:pt x="559" y="354"/>
                </a:ln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40" name="Freeform 157"/>
          <p:cNvSpPr>
            <a:spLocks noChangeArrowheads="1"/>
          </p:cNvSpPr>
          <p:nvPr/>
        </p:nvSpPr>
        <p:spPr bwMode="auto">
          <a:xfrm>
            <a:off x="6074913" y="4426465"/>
            <a:ext cx="1293796" cy="1256732"/>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141" name="Freeform 159"/>
          <p:cNvSpPr>
            <a:spLocks noChangeArrowheads="1"/>
          </p:cNvSpPr>
          <p:nvPr/>
        </p:nvSpPr>
        <p:spPr bwMode="auto">
          <a:xfrm>
            <a:off x="1765105" y="8671081"/>
            <a:ext cx="1293796" cy="1256732"/>
          </a:xfrm>
          <a:custGeom>
            <a:avLst/>
            <a:gdLst>
              <a:gd name="T0" fmla="*/ 177 w 634"/>
              <a:gd name="T1" fmla="*/ 191 h 619"/>
              <a:gd name="T2" fmla="*/ 177 w 634"/>
              <a:gd name="T3" fmla="*/ 191 h 619"/>
              <a:gd name="T4" fmla="*/ 162 w 634"/>
              <a:gd name="T5" fmla="*/ 205 h 619"/>
              <a:gd name="T6" fmla="*/ 162 w 634"/>
              <a:gd name="T7" fmla="*/ 412 h 619"/>
              <a:gd name="T8" fmla="*/ 177 w 634"/>
              <a:gd name="T9" fmla="*/ 426 h 619"/>
              <a:gd name="T10" fmla="*/ 207 w 634"/>
              <a:gd name="T11" fmla="*/ 412 h 619"/>
              <a:gd name="T12" fmla="*/ 207 w 634"/>
              <a:gd name="T13" fmla="*/ 205 h 619"/>
              <a:gd name="T14" fmla="*/ 177 w 634"/>
              <a:gd name="T15" fmla="*/ 191 h 619"/>
              <a:gd name="T16" fmla="*/ 339 w 634"/>
              <a:gd name="T17" fmla="*/ 250 h 619"/>
              <a:gd name="T18" fmla="*/ 339 w 634"/>
              <a:gd name="T19" fmla="*/ 250 h 619"/>
              <a:gd name="T20" fmla="*/ 324 w 634"/>
              <a:gd name="T21" fmla="*/ 264 h 619"/>
              <a:gd name="T22" fmla="*/ 324 w 634"/>
              <a:gd name="T23" fmla="*/ 382 h 619"/>
              <a:gd name="T24" fmla="*/ 339 w 634"/>
              <a:gd name="T25" fmla="*/ 412 h 619"/>
              <a:gd name="T26" fmla="*/ 354 w 634"/>
              <a:gd name="T27" fmla="*/ 382 h 619"/>
              <a:gd name="T28" fmla="*/ 354 w 634"/>
              <a:gd name="T29" fmla="*/ 264 h 619"/>
              <a:gd name="T30" fmla="*/ 339 w 634"/>
              <a:gd name="T31" fmla="*/ 250 h 619"/>
              <a:gd name="T32" fmla="*/ 471 w 634"/>
              <a:gd name="T33" fmla="*/ 0 h 619"/>
              <a:gd name="T34" fmla="*/ 471 w 634"/>
              <a:gd name="T35" fmla="*/ 0 h 619"/>
              <a:gd name="T36" fmla="*/ 324 w 634"/>
              <a:gd name="T37" fmla="*/ 117 h 619"/>
              <a:gd name="T38" fmla="*/ 162 w 634"/>
              <a:gd name="T39" fmla="*/ 58 h 619"/>
              <a:gd name="T40" fmla="*/ 0 w 634"/>
              <a:gd name="T41" fmla="*/ 147 h 619"/>
              <a:gd name="T42" fmla="*/ 0 w 634"/>
              <a:gd name="T43" fmla="*/ 618 h 619"/>
              <a:gd name="T44" fmla="*/ 162 w 634"/>
              <a:gd name="T45" fmla="*/ 530 h 619"/>
              <a:gd name="T46" fmla="*/ 324 w 634"/>
              <a:gd name="T47" fmla="*/ 588 h 619"/>
              <a:gd name="T48" fmla="*/ 471 w 634"/>
              <a:gd name="T49" fmla="*/ 471 h 619"/>
              <a:gd name="T50" fmla="*/ 633 w 634"/>
              <a:gd name="T51" fmla="*/ 588 h 619"/>
              <a:gd name="T52" fmla="*/ 633 w 634"/>
              <a:gd name="T53" fmla="*/ 117 h 619"/>
              <a:gd name="T54" fmla="*/ 471 w 634"/>
              <a:gd name="T55" fmla="*/ 0 h 619"/>
              <a:gd name="T56" fmla="*/ 589 w 634"/>
              <a:gd name="T57" fmla="*/ 515 h 619"/>
              <a:gd name="T58" fmla="*/ 589 w 634"/>
              <a:gd name="T59" fmla="*/ 515 h 619"/>
              <a:gd name="T60" fmla="*/ 471 w 634"/>
              <a:gd name="T61" fmla="*/ 426 h 619"/>
              <a:gd name="T62" fmla="*/ 324 w 634"/>
              <a:gd name="T63" fmla="*/ 544 h 619"/>
              <a:gd name="T64" fmla="*/ 162 w 634"/>
              <a:gd name="T65" fmla="*/ 485 h 619"/>
              <a:gd name="T66" fmla="*/ 44 w 634"/>
              <a:gd name="T67" fmla="*/ 559 h 619"/>
              <a:gd name="T68" fmla="*/ 44 w 634"/>
              <a:gd name="T69" fmla="*/ 162 h 619"/>
              <a:gd name="T70" fmla="*/ 162 w 634"/>
              <a:gd name="T71" fmla="*/ 88 h 619"/>
              <a:gd name="T72" fmla="*/ 324 w 634"/>
              <a:gd name="T73" fmla="*/ 147 h 619"/>
              <a:gd name="T74" fmla="*/ 471 w 634"/>
              <a:gd name="T75" fmla="*/ 29 h 619"/>
              <a:gd name="T76" fmla="*/ 589 w 634"/>
              <a:gd name="T77" fmla="*/ 117 h 619"/>
              <a:gd name="T78" fmla="*/ 589 w 634"/>
              <a:gd name="T79" fmla="*/ 515 h 619"/>
              <a:gd name="T80" fmla="*/ 471 w 634"/>
              <a:gd name="T81" fmla="*/ 323 h 619"/>
              <a:gd name="T82" fmla="*/ 471 w 634"/>
              <a:gd name="T83" fmla="*/ 323 h 619"/>
              <a:gd name="T84" fmla="*/ 501 w 634"/>
              <a:gd name="T85" fmla="*/ 353 h 619"/>
              <a:gd name="T86" fmla="*/ 516 w 634"/>
              <a:gd name="T87" fmla="*/ 323 h 619"/>
              <a:gd name="T88" fmla="*/ 516 w 634"/>
              <a:gd name="T89" fmla="*/ 176 h 619"/>
              <a:gd name="T90" fmla="*/ 501 w 634"/>
              <a:gd name="T91" fmla="*/ 147 h 619"/>
              <a:gd name="T92" fmla="*/ 471 w 634"/>
              <a:gd name="T93" fmla="*/ 176 h 619"/>
              <a:gd name="T94" fmla="*/ 471 w 634"/>
              <a:gd name="T95" fmla="*/ 32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177" y="191"/>
                </a:moveTo>
                <a:lnTo>
                  <a:pt x="177" y="191"/>
                </a:lnTo>
                <a:lnTo>
                  <a:pt x="162" y="205"/>
                </a:lnTo>
                <a:cubicBezTo>
                  <a:pt x="162" y="412"/>
                  <a:pt x="162" y="412"/>
                  <a:pt x="162" y="412"/>
                </a:cubicBezTo>
                <a:lnTo>
                  <a:pt x="177" y="426"/>
                </a:lnTo>
                <a:cubicBezTo>
                  <a:pt x="192" y="426"/>
                  <a:pt x="207" y="412"/>
                  <a:pt x="207" y="412"/>
                </a:cubicBezTo>
                <a:cubicBezTo>
                  <a:pt x="207" y="205"/>
                  <a:pt x="207" y="205"/>
                  <a:pt x="207" y="205"/>
                </a:cubicBezTo>
                <a:cubicBezTo>
                  <a:pt x="207" y="205"/>
                  <a:pt x="192" y="191"/>
                  <a:pt x="177" y="191"/>
                </a:cubicBezTo>
                <a:close/>
                <a:moveTo>
                  <a:pt x="339" y="250"/>
                </a:moveTo>
                <a:lnTo>
                  <a:pt x="339" y="250"/>
                </a:lnTo>
                <a:cubicBezTo>
                  <a:pt x="324" y="250"/>
                  <a:pt x="324" y="264"/>
                  <a:pt x="324" y="264"/>
                </a:cubicBezTo>
                <a:cubicBezTo>
                  <a:pt x="324" y="382"/>
                  <a:pt x="324" y="382"/>
                  <a:pt x="324" y="382"/>
                </a:cubicBezTo>
                <a:cubicBezTo>
                  <a:pt x="324" y="397"/>
                  <a:pt x="324" y="412"/>
                  <a:pt x="339" y="412"/>
                </a:cubicBezTo>
                <a:cubicBezTo>
                  <a:pt x="354" y="412"/>
                  <a:pt x="354" y="397"/>
                  <a:pt x="354" y="382"/>
                </a:cubicBezTo>
                <a:cubicBezTo>
                  <a:pt x="354" y="264"/>
                  <a:pt x="354" y="264"/>
                  <a:pt x="354" y="264"/>
                </a:cubicBezTo>
                <a:cubicBezTo>
                  <a:pt x="354" y="264"/>
                  <a:pt x="354" y="250"/>
                  <a:pt x="339" y="250"/>
                </a:cubicBezTo>
                <a:close/>
                <a:moveTo>
                  <a:pt x="471" y="0"/>
                </a:moveTo>
                <a:lnTo>
                  <a:pt x="471" y="0"/>
                </a:lnTo>
                <a:cubicBezTo>
                  <a:pt x="324" y="117"/>
                  <a:pt x="324" y="117"/>
                  <a:pt x="324" y="117"/>
                </a:cubicBezTo>
                <a:cubicBezTo>
                  <a:pt x="162" y="58"/>
                  <a:pt x="162" y="58"/>
                  <a:pt x="162" y="58"/>
                </a:cubicBezTo>
                <a:cubicBezTo>
                  <a:pt x="0" y="147"/>
                  <a:pt x="0" y="147"/>
                  <a:pt x="0" y="147"/>
                </a:cubicBezTo>
                <a:cubicBezTo>
                  <a:pt x="0" y="618"/>
                  <a:pt x="0" y="618"/>
                  <a:pt x="0" y="618"/>
                </a:cubicBezTo>
                <a:cubicBezTo>
                  <a:pt x="162" y="530"/>
                  <a:pt x="162" y="530"/>
                  <a:pt x="162" y="530"/>
                </a:cubicBezTo>
                <a:cubicBezTo>
                  <a:pt x="324" y="588"/>
                  <a:pt x="324" y="588"/>
                  <a:pt x="324" y="588"/>
                </a:cubicBezTo>
                <a:cubicBezTo>
                  <a:pt x="471" y="471"/>
                  <a:pt x="471" y="471"/>
                  <a:pt x="471" y="471"/>
                </a:cubicBezTo>
                <a:cubicBezTo>
                  <a:pt x="633" y="588"/>
                  <a:pt x="633" y="588"/>
                  <a:pt x="633" y="588"/>
                </a:cubicBezTo>
                <a:cubicBezTo>
                  <a:pt x="633" y="117"/>
                  <a:pt x="633" y="117"/>
                  <a:pt x="633" y="117"/>
                </a:cubicBezTo>
                <a:lnTo>
                  <a:pt x="471" y="0"/>
                </a:lnTo>
                <a:close/>
                <a:moveTo>
                  <a:pt x="589" y="515"/>
                </a:moveTo>
                <a:lnTo>
                  <a:pt x="589" y="515"/>
                </a:lnTo>
                <a:cubicBezTo>
                  <a:pt x="471" y="426"/>
                  <a:pt x="471" y="426"/>
                  <a:pt x="471" y="426"/>
                </a:cubicBezTo>
                <a:cubicBezTo>
                  <a:pt x="324" y="544"/>
                  <a:pt x="324" y="544"/>
                  <a:pt x="324" y="544"/>
                </a:cubicBezTo>
                <a:cubicBezTo>
                  <a:pt x="162" y="485"/>
                  <a:pt x="162" y="485"/>
                  <a:pt x="162" y="485"/>
                </a:cubicBezTo>
                <a:cubicBezTo>
                  <a:pt x="44" y="559"/>
                  <a:pt x="44" y="559"/>
                  <a:pt x="44" y="559"/>
                </a:cubicBezTo>
                <a:cubicBezTo>
                  <a:pt x="44" y="162"/>
                  <a:pt x="44" y="162"/>
                  <a:pt x="44" y="162"/>
                </a:cubicBezTo>
                <a:cubicBezTo>
                  <a:pt x="162" y="88"/>
                  <a:pt x="162" y="88"/>
                  <a:pt x="162" y="88"/>
                </a:cubicBezTo>
                <a:cubicBezTo>
                  <a:pt x="324" y="147"/>
                  <a:pt x="324" y="147"/>
                  <a:pt x="324" y="147"/>
                </a:cubicBezTo>
                <a:cubicBezTo>
                  <a:pt x="471" y="29"/>
                  <a:pt x="471" y="29"/>
                  <a:pt x="471" y="29"/>
                </a:cubicBezTo>
                <a:cubicBezTo>
                  <a:pt x="589" y="117"/>
                  <a:pt x="589" y="117"/>
                  <a:pt x="589" y="117"/>
                </a:cubicBezTo>
                <a:lnTo>
                  <a:pt x="589" y="515"/>
                </a:lnTo>
                <a:close/>
                <a:moveTo>
                  <a:pt x="471" y="323"/>
                </a:moveTo>
                <a:lnTo>
                  <a:pt x="471" y="323"/>
                </a:lnTo>
                <a:cubicBezTo>
                  <a:pt x="471" y="338"/>
                  <a:pt x="486" y="353"/>
                  <a:pt x="501" y="353"/>
                </a:cubicBezTo>
                <a:cubicBezTo>
                  <a:pt x="501" y="353"/>
                  <a:pt x="516" y="338"/>
                  <a:pt x="516" y="323"/>
                </a:cubicBezTo>
                <a:cubicBezTo>
                  <a:pt x="516" y="176"/>
                  <a:pt x="516" y="176"/>
                  <a:pt x="516" y="176"/>
                </a:cubicBezTo>
                <a:cubicBezTo>
                  <a:pt x="516" y="162"/>
                  <a:pt x="501" y="147"/>
                  <a:pt x="501" y="147"/>
                </a:cubicBezTo>
                <a:cubicBezTo>
                  <a:pt x="486" y="147"/>
                  <a:pt x="471" y="162"/>
                  <a:pt x="471" y="176"/>
                </a:cubicBezTo>
                <a:lnTo>
                  <a:pt x="471" y="323"/>
                </a:lnTo>
                <a:close/>
              </a:path>
            </a:pathLst>
          </a:custGeom>
          <a:solidFill>
            <a:schemeClr val="bg1"/>
          </a:solidFill>
          <a:ln>
            <a:noFill/>
          </a:ln>
          <a:effectLst/>
        </p:spPr>
        <p:txBody>
          <a:bodyPr wrap="none" lIns="243825" tIns="121913" rIns="243825" bIns="121913" anchor="ctr"/>
          <a:lstStyle/>
          <a:p>
            <a:pPr defTabSz="1828617">
              <a:defRPr/>
            </a:pPr>
            <a:endParaRPr lang="en-US" sz="3600">
              <a:solidFill>
                <a:srgbClr val="445469"/>
              </a:solidFill>
              <a:latin typeface="Lato Light"/>
            </a:endParaRPr>
          </a:p>
        </p:txBody>
      </p:sp>
      <p:sp>
        <p:nvSpPr>
          <p:cNvPr id="3" name="Oval 2">
            <a:extLst>
              <a:ext uri="{FF2B5EF4-FFF2-40B4-BE49-F238E27FC236}">
                <a16:creationId xmlns:a16="http://schemas.microsoft.com/office/drawing/2014/main" id="{76F4E601-1C66-4026-8602-186A1DC9FDC5}"/>
              </a:ext>
            </a:extLst>
          </p:cNvPr>
          <p:cNvSpPr/>
          <p:nvPr/>
        </p:nvSpPr>
        <p:spPr>
          <a:xfrm>
            <a:off x="11887649" y="4231407"/>
            <a:ext cx="914400" cy="914400"/>
          </a:xfrm>
          <a:prstGeom prst="ellipse">
            <a:avLst/>
          </a:prstGeom>
          <a:solidFill>
            <a:srgbClr val="2646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159C0D2B-9F29-4733-BDAB-B9FE80B0FA27}"/>
              </a:ext>
            </a:extLst>
          </p:cNvPr>
          <p:cNvSpPr txBox="1"/>
          <p:nvPr/>
        </p:nvSpPr>
        <p:spPr>
          <a:xfrm>
            <a:off x="19192299" y="4083975"/>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49" name="Oval 48">
            <a:extLst>
              <a:ext uri="{FF2B5EF4-FFF2-40B4-BE49-F238E27FC236}">
                <a16:creationId xmlns:a16="http://schemas.microsoft.com/office/drawing/2014/main" id="{50F40DF8-966A-4DAE-B067-941FCD8093C2}"/>
              </a:ext>
            </a:extLst>
          </p:cNvPr>
          <p:cNvSpPr/>
          <p:nvPr/>
        </p:nvSpPr>
        <p:spPr>
          <a:xfrm>
            <a:off x="17700759" y="4231407"/>
            <a:ext cx="914400" cy="914400"/>
          </a:xfrm>
          <a:prstGeom prst="ellipse">
            <a:avLst/>
          </a:prstGeom>
          <a:solidFill>
            <a:srgbClr val="E9C4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F1C6240E-FAA7-4851-85FA-C5A3FB758A46}"/>
              </a:ext>
            </a:extLst>
          </p:cNvPr>
          <p:cNvSpPr txBox="1"/>
          <p:nvPr/>
        </p:nvSpPr>
        <p:spPr>
          <a:xfrm>
            <a:off x="13379189" y="6615285"/>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51" name="Oval 50">
            <a:extLst>
              <a:ext uri="{FF2B5EF4-FFF2-40B4-BE49-F238E27FC236}">
                <a16:creationId xmlns:a16="http://schemas.microsoft.com/office/drawing/2014/main" id="{8D3695FC-D291-439F-8E0E-D9B1F4E7FFE0}"/>
              </a:ext>
            </a:extLst>
          </p:cNvPr>
          <p:cNvSpPr/>
          <p:nvPr/>
        </p:nvSpPr>
        <p:spPr>
          <a:xfrm>
            <a:off x="11887649" y="6762717"/>
            <a:ext cx="914400" cy="914400"/>
          </a:xfrm>
          <a:prstGeom prst="ellipse">
            <a:avLst/>
          </a:prstGeom>
          <a:solidFill>
            <a:srgbClr val="287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a:extLst>
              <a:ext uri="{FF2B5EF4-FFF2-40B4-BE49-F238E27FC236}">
                <a16:creationId xmlns:a16="http://schemas.microsoft.com/office/drawing/2014/main" id="{BAE97394-6969-4867-AC37-EE754709F493}"/>
              </a:ext>
            </a:extLst>
          </p:cNvPr>
          <p:cNvSpPr txBox="1"/>
          <p:nvPr/>
        </p:nvSpPr>
        <p:spPr>
          <a:xfrm>
            <a:off x="19192299" y="6615285"/>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53" name="Oval 52">
            <a:extLst>
              <a:ext uri="{FF2B5EF4-FFF2-40B4-BE49-F238E27FC236}">
                <a16:creationId xmlns:a16="http://schemas.microsoft.com/office/drawing/2014/main" id="{0A8B2490-4B29-41DA-ADE5-3DA670AE2FEE}"/>
              </a:ext>
            </a:extLst>
          </p:cNvPr>
          <p:cNvSpPr/>
          <p:nvPr/>
        </p:nvSpPr>
        <p:spPr>
          <a:xfrm>
            <a:off x="17700759" y="6762717"/>
            <a:ext cx="914400" cy="914400"/>
          </a:xfrm>
          <a:prstGeom prst="ellipse">
            <a:avLst/>
          </a:prstGeom>
          <a:solidFill>
            <a:srgbClr val="F4A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10A6BE8-E458-4CCE-A29B-DA7E4B1946D2}"/>
              </a:ext>
            </a:extLst>
          </p:cNvPr>
          <p:cNvSpPr txBox="1"/>
          <p:nvPr/>
        </p:nvSpPr>
        <p:spPr>
          <a:xfrm>
            <a:off x="13379189" y="9050442"/>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55" name="Oval 54">
            <a:extLst>
              <a:ext uri="{FF2B5EF4-FFF2-40B4-BE49-F238E27FC236}">
                <a16:creationId xmlns:a16="http://schemas.microsoft.com/office/drawing/2014/main" id="{0594877D-B982-4437-A6BC-DCA56D2AF07C}"/>
              </a:ext>
            </a:extLst>
          </p:cNvPr>
          <p:cNvSpPr/>
          <p:nvPr/>
        </p:nvSpPr>
        <p:spPr>
          <a:xfrm>
            <a:off x="11887649" y="9197874"/>
            <a:ext cx="914400" cy="914400"/>
          </a:xfrm>
          <a:prstGeom prst="ellipse">
            <a:avLst/>
          </a:prstGeom>
          <a:solidFill>
            <a:srgbClr val="2988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AFE5A7F3-A2D6-4BB6-904D-3F34CE247206}"/>
              </a:ext>
            </a:extLst>
          </p:cNvPr>
          <p:cNvSpPr txBox="1"/>
          <p:nvPr/>
        </p:nvSpPr>
        <p:spPr>
          <a:xfrm>
            <a:off x="19192299" y="9050442"/>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57" name="Oval 56">
            <a:extLst>
              <a:ext uri="{FF2B5EF4-FFF2-40B4-BE49-F238E27FC236}">
                <a16:creationId xmlns:a16="http://schemas.microsoft.com/office/drawing/2014/main" id="{175C6762-AE6E-4510-8071-96B5AFA12BF0}"/>
              </a:ext>
            </a:extLst>
          </p:cNvPr>
          <p:cNvSpPr/>
          <p:nvPr/>
        </p:nvSpPr>
        <p:spPr>
          <a:xfrm>
            <a:off x="17700759" y="9197874"/>
            <a:ext cx="914400" cy="914400"/>
          </a:xfrm>
          <a:prstGeom prst="ellipse">
            <a:avLst/>
          </a:prstGeom>
          <a:solidFill>
            <a:srgbClr val="E97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45098241-9D85-4058-BEA3-5CEC8C4C4A9E}"/>
              </a:ext>
            </a:extLst>
          </p:cNvPr>
          <p:cNvSpPr txBox="1"/>
          <p:nvPr/>
        </p:nvSpPr>
        <p:spPr>
          <a:xfrm>
            <a:off x="13379189" y="11615673"/>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59" name="Oval 58">
            <a:extLst>
              <a:ext uri="{FF2B5EF4-FFF2-40B4-BE49-F238E27FC236}">
                <a16:creationId xmlns:a16="http://schemas.microsoft.com/office/drawing/2014/main" id="{FB5F6569-C0F4-4B6C-9BE4-C35FD7AAB337}"/>
              </a:ext>
            </a:extLst>
          </p:cNvPr>
          <p:cNvSpPr/>
          <p:nvPr/>
        </p:nvSpPr>
        <p:spPr>
          <a:xfrm>
            <a:off x="11887649" y="11763105"/>
            <a:ext cx="914400" cy="914400"/>
          </a:xfrm>
          <a:prstGeom prst="ellipse">
            <a:avLst/>
          </a:prstGeom>
          <a:solidFill>
            <a:srgbClr val="2A9D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9789AC2-3B6F-4735-B26D-5E35EC82BC54}"/>
              </a:ext>
            </a:extLst>
          </p:cNvPr>
          <p:cNvSpPr txBox="1"/>
          <p:nvPr/>
        </p:nvSpPr>
        <p:spPr>
          <a:xfrm>
            <a:off x="19192299" y="11586926"/>
            <a:ext cx="3602827" cy="1817411"/>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great and primary education</a:t>
            </a:r>
          </a:p>
        </p:txBody>
      </p:sp>
      <p:sp>
        <p:nvSpPr>
          <p:cNvPr id="61" name="Oval 60">
            <a:extLst>
              <a:ext uri="{FF2B5EF4-FFF2-40B4-BE49-F238E27FC236}">
                <a16:creationId xmlns:a16="http://schemas.microsoft.com/office/drawing/2014/main" id="{D9E428A0-34EB-4E2F-81B8-8D4F8AE73E43}"/>
              </a:ext>
            </a:extLst>
          </p:cNvPr>
          <p:cNvSpPr/>
          <p:nvPr/>
        </p:nvSpPr>
        <p:spPr>
          <a:xfrm>
            <a:off x="17700759" y="11734358"/>
            <a:ext cx="914400" cy="914400"/>
          </a:xfrm>
          <a:prstGeom prst="ellipse">
            <a:avLst/>
          </a:prstGeom>
          <a:solidFill>
            <a:srgbClr val="E76F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228514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0" name="Straight Connector 459"/>
          <p:cNvCxnSpPr/>
          <p:nvPr/>
        </p:nvCxnSpPr>
        <p:spPr>
          <a:xfrm flipV="1">
            <a:off x="16116217" y="6677420"/>
            <a:ext cx="2028302" cy="1814381"/>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55" name="Straight Connector 454"/>
          <p:cNvCxnSpPr/>
          <p:nvPr/>
        </p:nvCxnSpPr>
        <p:spPr>
          <a:xfrm flipV="1">
            <a:off x="14218784" y="5070010"/>
            <a:ext cx="0" cy="3421791"/>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flipV="1">
            <a:off x="10661047" y="4946334"/>
            <a:ext cx="2905830" cy="1048035"/>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47" name="Straight Connector 446"/>
          <p:cNvCxnSpPr/>
          <p:nvPr/>
        </p:nvCxnSpPr>
        <p:spPr>
          <a:xfrm>
            <a:off x="10606551" y="6774359"/>
            <a:ext cx="1878376" cy="1717441"/>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43" name="Freeform 32"/>
          <p:cNvSpPr>
            <a:spLocks noChangeArrowheads="1"/>
          </p:cNvSpPr>
          <p:nvPr/>
        </p:nvSpPr>
        <p:spPr bwMode="auto">
          <a:xfrm>
            <a:off x="9285713" y="5751590"/>
            <a:ext cx="1343954" cy="1021040"/>
          </a:xfrm>
          <a:custGeom>
            <a:avLst/>
            <a:gdLst>
              <a:gd name="T0" fmla="*/ 2326 w 2327"/>
              <a:gd name="T1" fmla="*/ 1559 h 1775"/>
              <a:gd name="T2" fmla="*/ 2326 w 2327"/>
              <a:gd name="T3" fmla="*/ 1559 h 1775"/>
              <a:gd name="T4" fmla="*/ 2113 w 2327"/>
              <a:gd name="T5" fmla="*/ 1774 h 1775"/>
              <a:gd name="T6" fmla="*/ 215 w 2327"/>
              <a:gd name="T7" fmla="*/ 1774 h 1775"/>
              <a:gd name="T8" fmla="*/ 0 w 2327"/>
              <a:gd name="T9" fmla="*/ 1559 h 1775"/>
              <a:gd name="T10" fmla="*/ 0 w 2327"/>
              <a:gd name="T11" fmla="*/ 213 h 1775"/>
              <a:gd name="T12" fmla="*/ 215 w 2327"/>
              <a:gd name="T13" fmla="*/ 0 h 1775"/>
              <a:gd name="T14" fmla="*/ 2113 w 2327"/>
              <a:gd name="T15" fmla="*/ 0 h 1775"/>
              <a:gd name="T16" fmla="*/ 2326 w 2327"/>
              <a:gd name="T17" fmla="*/ 213 h 1775"/>
              <a:gd name="T18" fmla="*/ 2326 w 2327"/>
              <a:gd name="T19" fmla="*/ 1559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7" h="1775">
                <a:moveTo>
                  <a:pt x="2326" y="1559"/>
                </a:moveTo>
                <a:lnTo>
                  <a:pt x="2326" y="1559"/>
                </a:lnTo>
                <a:cubicBezTo>
                  <a:pt x="2326" y="1678"/>
                  <a:pt x="2230" y="1774"/>
                  <a:pt x="2113" y="1774"/>
                </a:cubicBezTo>
                <a:cubicBezTo>
                  <a:pt x="215" y="1774"/>
                  <a:pt x="215" y="1774"/>
                  <a:pt x="215" y="1774"/>
                </a:cubicBezTo>
                <a:cubicBezTo>
                  <a:pt x="96" y="1774"/>
                  <a:pt x="0" y="1678"/>
                  <a:pt x="0" y="1559"/>
                </a:cubicBezTo>
                <a:cubicBezTo>
                  <a:pt x="0" y="213"/>
                  <a:pt x="0" y="213"/>
                  <a:pt x="0" y="213"/>
                </a:cubicBezTo>
                <a:cubicBezTo>
                  <a:pt x="0" y="95"/>
                  <a:pt x="96" y="0"/>
                  <a:pt x="215" y="0"/>
                </a:cubicBezTo>
                <a:cubicBezTo>
                  <a:pt x="2113" y="0"/>
                  <a:pt x="2113" y="0"/>
                  <a:pt x="2113" y="0"/>
                </a:cubicBezTo>
                <a:cubicBezTo>
                  <a:pt x="2230" y="0"/>
                  <a:pt x="2326" y="95"/>
                  <a:pt x="2326" y="213"/>
                </a:cubicBezTo>
                <a:lnTo>
                  <a:pt x="2326" y="1559"/>
                </a:lnTo>
              </a:path>
            </a:pathLst>
          </a:custGeom>
          <a:noFill/>
          <a:ln w="7920" cap="flat">
            <a:solidFill>
              <a:schemeClr val="tx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260" name="Freeform 49"/>
          <p:cNvSpPr>
            <a:spLocks noChangeArrowheads="1"/>
          </p:cNvSpPr>
          <p:nvPr/>
        </p:nvSpPr>
        <p:spPr bwMode="auto">
          <a:xfrm>
            <a:off x="13589159" y="4048969"/>
            <a:ext cx="1343954" cy="1021040"/>
          </a:xfrm>
          <a:custGeom>
            <a:avLst/>
            <a:gdLst>
              <a:gd name="T0" fmla="*/ 2327 w 2328"/>
              <a:gd name="T1" fmla="*/ 1560 h 1775"/>
              <a:gd name="T2" fmla="*/ 2327 w 2328"/>
              <a:gd name="T3" fmla="*/ 1560 h 1775"/>
              <a:gd name="T4" fmla="*/ 2112 w 2328"/>
              <a:gd name="T5" fmla="*/ 1774 h 1775"/>
              <a:gd name="T6" fmla="*/ 214 w 2328"/>
              <a:gd name="T7" fmla="*/ 1774 h 1775"/>
              <a:gd name="T8" fmla="*/ 0 w 2328"/>
              <a:gd name="T9" fmla="*/ 1560 h 1775"/>
              <a:gd name="T10" fmla="*/ 0 w 2328"/>
              <a:gd name="T11" fmla="*/ 213 h 1775"/>
              <a:gd name="T12" fmla="*/ 214 w 2328"/>
              <a:gd name="T13" fmla="*/ 0 h 1775"/>
              <a:gd name="T14" fmla="*/ 2112 w 2328"/>
              <a:gd name="T15" fmla="*/ 0 h 1775"/>
              <a:gd name="T16" fmla="*/ 2327 w 2328"/>
              <a:gd name="T17" fmla="*/ 213 h 1775"/>
              <a:gd name="T18" fmla="*/ 2327 w 2328"/>
              <a:gd name="T19" fmla="*/ 1560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8" h="1775">
                <a:moveTo>
                  <a:pt x="2327" y="1560"/>
                </a:moveTo>
                <a:lnTo>
                  <a:pt x="2327" y="1560"/>
                </a:lnTo>
                <a:cubicBezTo>
                  <a:pt x="2327" y="1678"/>
                  <a:pt x="2231" y="1774"/>
                  <a:pt x="2112" y="1774"/>
                </a:cubicBezTo>
                <a:cubicBezTo>
                  <a:pt x="214" y="1774"/>
                  <a:pt x="214" y="1774"/>
                  <a:pt x="214" y="1774"/>
                </a:cubicBezTo>
                <a:cubicBezTo>
                  <a:pt x="96" y="1774"/>
                  <a:pt x="0" y="1678"/>
                  <a:pt x="0" y="1560"/>
                </a:cubicBezTo>
                <a:cubicBezTo>
                  <a:pt x="0" y="213"/>
                  <a:pt x="0" y="213"/>
                  <a:pt x="0" y="213"/>
                </a:cubicBezTo>
                <a:cubicBezTo>
                  <a:pt x="0" y="96"/>
                  <a:pt x="96" y="0"/>
                  <a:pt x="214" y="0"/>
                </a:cubicBezTo>
                <a:cubicBezTo>
                  <a:pt x="2112" y="0"/>
                  <a:pt x="2112" y="0"/>
                  <a:pt x="2112" y="0"/>
                </a:cubicBezTo>
                <a:cubicBezTo>
                  <a:pt x="2231" y="0"/>
                  <a:pt x="2327" y="96"/>
                  <a:pt x="2327" y="213"/>
                </a:cubicBezTo>
                <a:lnTo>
                  <a:pt x="2327" y="1560"/>
                </a:lnTo>
              </a:path>
            </a:pathLst>
          </a:custGeom>
          <a:noFill/>
          <a:ln w="7920" cap="flat">
            <a:solidFill>
              <a:schemeClr val="tx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273" name="Freeform 62"/>
          <p:cNvSpPr>
            <a:spLocks noChangeArrowheads="1"/>
          </p:cNvSpPr>
          <p:nvPr/>
        </p:nvSpPr>
        <p:spPr bwMode="auto">
          <a:xfrm>
            <a:off x="18099954" y="5690487"/>
            <a:ext cx="1341334" cy="1021040"/>
          </a:xfrm>
          <a:custGeom>
            <a:avLst/>
            <a:gdLst>
              <a:gd name="T0" fmla="*/ 2325 w 2326"/>
              <a:gd name="T1" fmla="*/ 1559 h 1773"/>
              <a:gd name="T2" fmla="*/ 2325 w 2326"/>
              <a:gd name="T3" fmla="*/ 1559 h 1773"/>
              <a:gd name="T4" fmla="*/ 2112 w 2326"/>
              <a:gd name="T5" fmla="*/ 1772 h 1773"/>
              <a:gd name="T6" fmla="*/ 214 w 2326"/>
              <a:gd name="T7" fmla="*/ 1772 h 1773"/>
              <a:gd name="T8" fmla="*/ 0 w 2326"/>
              <a:gd name="T9" fmla="*/ 1559 h 1773"/>
              <a:gd name="T10" fmla="*/ 0 w 2326"/>
              <a:gd name="T11" fmla="*/ 213 h 1773"/>
              <a:gd name="T12" fmla="*/ 214 w 2326"/>
              <a:gd name="T13" fmla="*/ 0 h 1773"/>
              <a:gd name="T14" fmla="*/ 2112 w 2326"/>
              <a:gd name="T15" fmla="*/ 0 h 1773"/>
              <a:gd name="T16" fmla="*/ 2325 w 2326"/>
              <a:gd name="T17" fmla="*/ 213 h 1773"/>
              <a:gd name="T18" fmla="*/ 2325 w 2326"/>
              <a:gd name="T19" fmla="*/ 1559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6" h="1773">
                <a:moveTo>
                  <a:pt x="2325" y="1559"/>
                </a:moveTo>
                <a:lnTo>
                  <a:pt x="2325" y="1559"/>
                </a:lnTo>
                <a:cubicBezTo>
                  <a:pt x="2325" y="1677"/>
                  <a:pt x="2229" y="1772"/>
                  <a:pt x="2112" y="1772"/>
                </a:cubicBezTo>
                <a:cubicBezTo>
                  <a:pt x="214" y="1772"/>
                  <a:pt x="214" y="1772"/>
                  <a:pt x="214" y="1772"/>
                </a:cubicBezTo>
                <a:cubicBezTo>
                  <a:pt x="96" y="1772"/>
                  <a:pt x="0" y="1677"/>
                  <a:pt x="0" y="1559"/>
                </a:cubicBezTo>
                <a:cubicBezTo>
                  <a:pt x="0" y="213"/>
                  <a:pt x="0" y="213"/>
                  <a:pt x="0" y="213"/>
                </a:cubicBezTo>
                <a:cubicBezTo>
                  <a:pt x="0" y="94"/>
                  <a:pt x="96" y="0"/>
                  <a:pt x="214" y="0"/>
                </a:cubicBezTo>
                <a:cubicBezTo>
                  <a:pt x="2112" y="0"/>
                  <a:pt x="2112" y="0"/>
                  <a:pt x="2112" y="0"/>
                </a:cubicBezTo>
                <a:cubicBezTo>
                  <a:pt x="2229" y="0"/>
                  <a:pt x="2325" y="94"/>
                  <a:pt x="2325" y="213"/>
                </a:cubicBezTo>
                <a:lnTo>
                  <a:pt x="2325" y="1559"/>
                </a:lnTo>
              </a:path>
            </a:pathLst>
          </a:custGeom>
          <a:noFill/>
          <a:ln w="7920" cap="flat">
            <a:solidFill>
              <a:srgbClr val="03578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32" name="Freeform 121"/>
          <p:cNvSpPr>
            <a:spLocks noChangeArrowheads="1"/>
          </p:cNvSpPr>
          <p:nvPr/>
        </p:nvSpPr>
        <p:spPr bwMode="auto">
          <a:xfrm>
            <a:off x="18303970" y="9470719"/>
            <a:ext cx="1343954" cy="1026277"/>
          </a:xfrm>
          <a:custGeom>
            <a:avLst/>
            <a:gdLst>
              <a:gd name="T0" fmla="*/ 2326 w 2327"/>
              <a:gd name="T1" fmla="*/ 1568 h 1782"/>
              <a:gd name="T2" fmla="*/ 2326 w 2327"/>
              <a:gd name="T3" fmla="*/ 1568 h 1782"/>
              <a:gd name="T4" fmla="*/ 2113 w 2327"/>
              <a:gd name="T5" fmla="*/ 1781 h 1782"/>
              <a:gd name="T6" fmla="*/ 221 w 2327"/>
              <a:gd name="T7" fmla="*/ 1781 h 1782"/>
              <a:gd name="T8" fmla="*/ 0 w 2327"/>
              <a:gd name="T9" fmla="*/ 1568 h 1782"/>
              <a:gd name="T10" fmla="*/ 0 w 2327"/>
              <a:gd name="T11" fmla="*/ 222 h 1782"/>
              <a:gd name="T12" fmla="*/ 221 w 2327"/>
              <a:gd name="T13" fmla="*/ 0 h 1782"/>
              <a:gd name="T14" fmla="*/ 2113 w 2327"/>
              <a:gd name="T15" fmla="*/ 0 h 1782"/>
              <a:gd name="T16" fmla="*/ 2326 w 2327"/>
              <a:gd name="T17" fmla="*/ 222 h 1782"/>
              <a:gd name="T18" fmla="*/ 2326 w 2327"/>
              <a:gd name="T19" fmla="*/ 1568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7" h="1782">
                <a:moveTo>
                  <a:pt x="2326" y="1568"/>
                </a:moveTo>
                <a:lnTo>
                  <a:pt x="2326" y="1568"/>
                </a:lnTo>
                <a:cubicBezTo>
                  <a:pt x="2326" y="1685"/>
                  <a:pt x="2230" y="1781"/>
                  <a:pt x="2113" y="1781"/>
                </a:cubicBezTo>
                <a:cubicBezTo>
                  <a:pt x="221" y="1781"/>
                  <a:pt x="221" y="1781"/>
                  <a:pt x="221" y="1781"/>
                </a:cubicBezTo>
                <a:cubicBezTo>
                  <a:pt x="96" y="1781"/>
                  <a:pt x="0" y="1685"/>
                  <a:pt x="0" y="1568"/>
                </a:cubicBezTo>
                <a:cubicBezTo>
                  <a:pt x="0" y="222"/>
                  <a:pt x="0" y="222"/>
                  <a:pt x="0" y="222"/>
                </a:cubicBezTo>
                <a:cubicBezTo>
                  <a:pt x="0" y="103"/>
                  <a:pt x="96" y="0"/>
                  <a:pt x="221" y="0"/>
                </a:cubicBezTo>
                <a:cubicBezTo>
                  <a:pt x="2113" y="0"/>
                  <a:pt x="2113" y="0"/>
                  <a:pt x="2113" y="0"/>
                </a:cubicBezTo>
                <a:cubicBezTo>
                  <a:pt x="2230" y="0"/>
                  <a:pt x="2326" y="103"/>
                  <a:pt x="2326" y="222"/>
                </a:cubicBezTo>
                <a:lnTo>
                  <a:pt x="2326" y="1568"/>
                </a:lnTo>
              </a:path>
            </a:pathLst>
          </a:custGeom>
          <a:noFill/>
          <a:ln w="7920" cap="flat">
            <a:solidFill>
              <a:schemeClr val="tx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47" name="Freeform 136"/>
          <p:cNvSpPr>
            <a:spLocks noChangeArrowheads="1"/>
          </p:cNvSpPr>
          <p:nvPr/>
        </p:nvSpPr>
        <p:spPr bwMode="auto">
          <a:xfrm>
            <a:off x="8997536" y="9591085"/>
            <a:ext cx="1341334" cy="1023658"/>
          </a:xfrm>
          <a:custGeom>
            <a:avLst/>
            <a:gdLst>
              <a:gd name="T0" fmla="*/ 2324 w 2325"/>
              <a:gd name="T1" fmla="*/ 1560 h 1775"/>
              <a:gd name="T2" fmla="*/ 2324 w 2325"/>
              <a:gd name="T3" fmla="*/ 1560 h 1775"/>
              <a:gd name="T4" fmla="*/ 2111 w 2325"/>
              <a:gd name="T5" fmla="*/ 1774 h 1775"/>
              <a:gd name="T6" fmla="*/ 213 w 2325"/>
              <a:gd name="T7" fmla="*/ 1774 h 1775"/>
              <a:gd name="T8" fmla="*/ 0 w 2325"/>
              <a:gd name="T9" fmla="*/ 1560 h 1775"/>
              <a:gd name="T10" fmla="*/ 0 w 2325"/>
              <a:gd name="T11" fmla="*/ 214 h 1775"/>
              <a:gd name="T12" fmla="*/ 213 w 2325"/>
              <a:gd name="T13" fmla="*/ 0 h 1775"/>
              <a:gd name="T14" fmla="*/ 2111 w 2325"/>
              <a:gd name="T15" fmla="*/ 0 h 1775"/>
              <a:gd name="T16" fmla="*/ 2324 w 2325"/>
              <a:gd name="T17" fmla="*/ 214 h 1775"/>
              <a:gd name="T18" fmla="*/ 2324 w 2325"/>
              <a:gd name="T19" fmla="*/ 1560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5" h="1775">
                <a:moveTo>
                  <a:pt x="2324" y="1560"/>
                </a:moveTo>
                <a:lnTo>
                  <a:pt x="2324" y="1560"/>
                </a:lnTo>
                <a:cubicBezTo>
                  <a:pt x="2324" y="1678"/>
                  <a:pt x="2230" y="1774"/>
                  <a:pt x="2111" y="1774"/>
                </a:cubicBezTo>
                <a:cubicBezTo>
                  <a:pt x="213" y="1774"/>
                  <a:pt x="213" y="1774"/>
                  <a:pt x="213" y="1774"/>
                </a:cubicBezTo>
                <a:cubicBezTo>
                  <a:pt x="95" y="1774"/>
                  <a:pt x="0" y="1678"/>
                  <a:pt x="0" y="1560"/>
                </a:cubicBezTo>
                <a:cubicBezTo>
                  <a:pt x="0" y="214"/>
                  <a:pt x="0" y="214"/>
                  <a:pt x="0" y="214"/>
                </a:cubicBezTo>
                <a:cubicBezTo>
                  <a:pt x="0" y="95"/>
                  <a:pt x="95" y="0"/>
                  <a:pt x="213" y="0"/>
                </a:cubicBezTo>
                <a:cubicBezTo>
                  <a:pt x="2111" y="0"/>
                  <a:pt x="2111" y="0"/>
                  <a:pt x="2111" y="0"/>
                </a:cubicBezTo>
                <a:cubicBezTo>
                  <a:pt x="2230" y="0"/>
                  <a:pt x="2324" y="95"/>
                  <a:pt x="2324" y="214"/>
                </a:cubicBezTo>
                <a:lnTo>
                  <a:pt x="2324" y="1560"/>
                </a:lnTo>
              </a:path>
            </a:pathLst>
          </a:custGeom>
          <a:noFill/>
          <a:ln w="7920" cap="flat">
            <a:solidFill>
              <a:srgbClr val="03578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59" name="Freeform 148"/>
          <p:cNvSpPr>
            <a:spLocks noChangeArrowheads="1"/>
          </p:cNvSpPr>
          <p:nvPr/>
        </p:nvSpPr>
        <p:spPr bwMode="auto">
          <a:xfrm>
            <a:off x="10750179" y="6931444"/>
            <a:ext cx="909068" cy="916319"/>
          </a:xfrm>
          <a:custGeom>
            <a:avLst/>
            <a:gdLst>
              <a:gd name="T0" fmla="*/ 486 w 1591"/>
              <a:gd name="T1" fmla="*/ 170 h 1598"/>
              <a:gd name="T2" fmla="*/ 486 w 1591"/>
              <a:gd name="T3" fmla="*/ 170 h 1598"/>
              <a:gd name="T4" fmla="*/ 1420 w 1591"/>
              <a:gd name="T5" fmla="*/ 494 h 1598"/>
              <a:gd name="T6" fmla="*/ 1096 w 1591"/>
              <a:gd name="T7" fmla="*/ 1429 h 1598"/>
              <a:gd name="T8" fmla="*/ 162 w 1591"/>
              <a:gd name="T9" fmla="*/ 1105 h 1598"/>
              <a:gd name="T10" fmla="*/ 486 w 1591"/>
              <a:gd name="T11" fmla="*/ 170 h 1598"/>
            </a:gdLst>
            <a:ahLst/>
            <a:cxnLst>
              <a:cxn ang="0">
                <a:pos x="T0" y="T1"/>
              </a:cxn>
              <a:cxn ang="0">
                <a:pos x="T2" y="T3"/>
              </a:cxn>
              <a:cxn ang="0">
                <a:pos x="T4" y="T5"/>
              </a:cxn>
              <a:cxn ang="0">
                <a:pos x="T6" y="T7"/>
              </a:cxn>
              <a:cxn ang="0">
                <a:pos x="T8" y="T9"/>
              </a:cxn>
              <a:cxn ang="0">
                <a:pos x="T10" y="T11"/>
              </a:cxn>
            </a:cxnLst>
            <a:rect l="0" t="0" r="r" b="b"/>
            <a:pathLst>
              <a:path w="1591" h="1598">
                <a:moveTo>
                  <a:pt x="486" y="170"/>
                </a:moveTo>
                <a:lnTo>
                  <a:pt x="486" y="170"/>
                </a:lnTo>
                <a:cubicBezTo>
                  <a:pt x="840" y="0"/>
                  <a:pt x="1252" y="147"/>
                  <a:pt x="1420" y="494"/>
                </a:cubicBezTo>
                <a:cubicBezTo>
                  <a:pt x="1590" y="840"/>
                  <a:pt x="1443" y="1259"/>
                  <a:pt x="1096" y="1429"/>
                </a:cubicBezTo>
                <a:cubicBezTo>
                  <a:pt x="751" y="1597"/>
                  <a:pt x="332" y="1450"/>
                  <a:pt x="162" y="1105"/>
                </a:cubicBezTo>
                <a:cubicBezTo>
                  <a:pt x="0" y="759"/>
                  <a:pt x="140" y="339"/>
                  <a:pt x="486" y="170"/>
                </a:cubicBezTo>
              </a:path>
            </a:pathLst>
          </a:custGeom>
          <a:solidFill>
            <a:schemeClr val="accent3"/>
          </a:solidFill>
          <a:ln>
            <a:noFill/>
          </a:ln>
          <a:effectLst/>
        </p:spPr>
        <p:txBody>
          <a:bodyPr wrap="none" anchor="ctr"/>
          <a:lstStyle/>
          <a:p>
            <a:pPr defTabSz="1828617"/>
            <a:endParaRPr lang="en-US" sz="3600">
              <a:solidFill>
                <a:srgbClr val="445469"/>
              </a:solidFill>
            </a:endParaRPr>
          </a:p>
        </p:txBody>
      </p:sp>
      <p:sp>
        <p:nvSpPr>
          <p:cNvPr id="360" name="Freeform 149"/>
          <p:cNvSpPr>
            <a:spLocks noChangeArrowheads="1"/>
          </p:cNvSpPr>
          <p:nvPr/>
        </p:nvSpPr>
        <p:spPr bwMode="auto">
          <a:xfrm>
            <a:off x="10944043" y="7180157"/>
            <a:ext cx="521339" cy="418888"/>
          </a:xfrm>
          <a:custGeom>
            <a:avLst/>
            <a:gdLst>
              <a:gd name="T0" fmla="*/ 934 w 935"/>
              <a:gd name="T1" fmla="*/ 88 h 759"/>
              <a:gd name="T2" fmla="*/ 934 w 935"/>
              <a:gd name="T3" fmla="*/ 88 h 759"/>
              <a:gd name="T4" fmla="*/ 825 w 935"/>
              <a:gd name="T5" fmla="*/ 118 h 759"/>
              <a:gd name="T6" fmla="*/ 913 w 935"/>
              <a:gd name="T7" fmla="*/ 15 h 759"/>
              <a:gd name="T8" fmla="*/ 787 w 935"/>
              <a:gd name="T9" fmla="*/ 60 h 759"/>
              <a:gd name="T10" fmla="*/ 648 w 935"/>
              <a:gd name="T11" fmla="*/ 0 h 759"/>
              <a:gd name="T12" fmla="*/ 456 w 935"/>
              <a:gd name="T13" fmla="*/ 192 h 759"/>
              <a:gd name="T14" fmla="*/ 465 w 935"/>
              <a:gd name="T15" fmla="*/ 235 h 759"/>
              <a:gd name="T16" fmla="*/ 66 w 935"/>
              <a:gd name="T17" fmla="*/ 37 h 759"/>
              <a:gd name="T18" fmla="*/ 45 w 935"/>
              <a:gd name="T19" fmla="*/ 132 h 759"/>
              <a:gd name="T20" fmla="*/ 126 w 935"/>
              <a:gd name="T21" fmla="*/ 294 h 759"/>
              <a:gd name="T22" fmla="*/ 45 w 935"/>
              <a:gd name="T23" fmla="*/ 265 h 759"/>
              <a:gd name="T24" fmla="*/ 45 w 935"/>
              <a:gd name="T25" fmla="*/ 273 h 759"/>
              <a:gd name="T26" fmla="*/ 192 w 935"/>
              <a:gd name="T27" fmla="*/ 457 h 759"/>
              <a:gd name="T28" fmla="*/ 147 w 935"/>
              <a:gd name="T29" fmla="*/ 463 h 759"/>
              <a:gd name="T30" fmla="*/ 111 w 935"/>
              <a:gd name="T31" fmla="*/ 463 h 759"/>
              <a:gd name="T32" fmla="*/ 288 w 935"/>
              <a:gd name="T33" fmla="*/ 597 h 759"/>
              <a:gd name="T34" fmla="*/ 51 w 935"/>
              <a:gd name="T35" fmla="*/ 677 h 759"/>
              <a:gd name="T36" fmla="*/ 0 w 935"/>
              <a:gd name="T37" fmla="*/ 670 h 759"/>
              <a:gd name="T38" fmla="*/ 294 w 935"/>
              <a:gd name="T39" fmla="*/ 758 h 759"/>
              <a:gd name="T40" fmla="*/ 839 w 935"/>
              <a:gd name="T41" fmla="*/ 213 h 759"/>
              <a:gd name="T42" fmla="*/ 839 w 935"/>
              <a:gd name="T43" fmla="*/ 192 h 759"/>
              <a:gd name="T44" fmla="*/ 934 w 935"/>
              <a:gd name="T45" fmla="*/ 88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5" h="759">
                <a:moveTo>
                  <a:pt x="934" y="88"/>
                </a:moveTo>
                <a:lnTo>
                  <a:pt x="934" y="88"/>
                </a:lnTo>
                <a:cubicBezTo>
                  <a:pt x="898" y="103"/>
                  <a:pt x="861" y="118"/>
                  <a:pt x="825" y="118"/>
                </a:cubicBezTo>
                <a:cubicBezTo>
                  <a:pt x="868" y="96"/>
                  <a:pt x="898" y="60"/>
                  <a:pt x="913" y="15"/>
                </a:cubicBezTo>
                <a:cubicBezTo>
                  <a:pt x="876" y="37"/>
                  <a:pt x="832" y="51"/>
                  <a:pt x="787" y="60"/>
                </a:cubicBezTo>
                <a:cubicBezTo>
                  <a:pt x="751" y="22"/>
                  <a:pt x="706" y="0"/>
                  <a:pt x="648" y="0"/>
                </a:cubicBezTo>
                <a:cubicBezTo>
                  <a:pt x="544" y="0"/>
                  <a:pt x="456" y="88"/>
                  <a:pt x="456" y="192"/>
                </a:cubicBezTo>
                <a:cubicBezTo>
                  <a:pt x="456" y="207"/>
                  <a:pt x="456" y="222"/>
                  <a:pt x="465" y="235"/>
                </a:cubicBezTo>
                <a:cubicBezTo>
                  <a:pt x="303" y="228"/>
                  <a:pt x="162" y="155"/>
                  <a:pt x="66" y="37"/>
                </a:cubicBezTo>
                <a:cubicBezTo>
                  <a:pt x="51" y="66"/>
                  <a:pt x="45" y="96"/>
                  <a:pt x="45" y="132"/>
                </a:cubicBezTo>
                <a:cubicBezTo>
                  <a:pt x="45" y="199"/>
                  <a:pt x="74" y="258"/>
                  <a:pt x="126" y="294"/>
                </a:cubicBezTo>
                <a:cubicBezTo>
                  <a:pt x="96" y="288"/>
                  <a:pt x="66" y="280"/>
                  <a:pt x="45" y="265"/>
                </a:cubicBezTo>
                <a:cubicBezTo>
                  <a:pt x="45" y="273"/>
                  <a:pt x="45" y="273"/>
                  <a:pt x="45" y="273"/>
                </a:cubicBezTo>
                <a:cubicBezTo>
                  <a:pt x="45" y="361"/>
                  <a:pt x="111" y="442"/>
                  <a:pt x="192" y="457"/>
                </a:cubicBezTo>
                <a:cubicBezTo>
                  <a:pt x="177" y="463"/>
                  <a:pt x="162" y="463"/>
                  <a:pt x="147" y="463"/>
                </a:cubicBezTo>
                <a:cubicBezTo>
                  <a:pt x="132" y="463"/>
                  <a:pt x="118" y="463"/>
                  <a:pt x="111" y="463"/>
                </a:cubicBezTo>
                <a:cubicBezTo>
                  <a:pt x="132" y="538"/>
                  <a:pt x="207" y="589"/>
                  <a:pt x="288" y="597"/>
                </a:cubicBezTo>
                <a:cubicBezTo>
                  <a:pt x="222" y="648"/>
                  <a:pt x="141" y="677"/>
                  <a:pt x="51" y="677"/>
                </a:cubicBezTo>
                <a:cubicBezTo>
                  <a:pt x="37" y="677"/>
                  <a:pt x="23" y="677"/>
                  <a:pt x="0" y="670"/>
                </a:cubicBezTo>
                <a:cubicBezTo>
                  <a:pt x="89" y="729"/>
                  <a:pt x="192" y="758"/>
                  <a:pt x="294" y="758"/>
                </a:cubicBezTo>
                <a:cubicBezTo>
                  <a:pt x="648" y="758"/>
                  <a:pt x="839" y="463"/>
                  <a:pt x="839" y="213"/>
                </a:cubicBezTo>
                <a:cubicBezTo>
                  <a:pt x="839" y="207"/>
                  <a:pt x="839" y="199"/>
                  <a:pt x="839" y="192"/>
                </a:cubicBezTo>
                <a:cubicBezTo>
                  <a:pt x="876" y="162"/>
                  <a:pt x="913" y="126"/>
                  <a:pt x="934" y="88"/>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61" name="Freeform 150"/>
          <p:cNvSpPr>
            <a:spLocks noChangeArrowheads="1"/>
          </p:cNvSpPr>
          <p:nvPr/>
        </p:nvSpPr>
        <p:spPr bwMode="auto">
          <a:xfrm>
            <a:off x="8442139" y="7232521"/>
            <a:ext cx="909068" cy="916319"/>
          </a:xfrm>
          <a:custGeom>
            <a:avLst/>
            <a:gdLst>
              <a:gd name="T0" fmla="*/ 494 w 1591"/>
              <a:gd name="T1" fmla="*/ 170 h 1598"/>
              <a:gd name="T2" fmla="*/ 494 w 1591"/>
              <a:gd name="T3" fmla="*/ 170 h 1598"/>
              <a:gd name="T4" fmla="*/ 1420 w 1591"/>
              <a:gd name="T5" fmla="*/ 494 h 1598"/>
              <a:gd name="T6" fmla="*/ 1097 w 1591"/>
              <a:gd name="T7" fmla="*/ 1428 h 1598"/>
              <a:gd name="T8" fmla="*/ 170 w 1591"/>
              <a:gd name="T9" fmla="*/ 1104 h 1598"/>
              <a:gd name="T10" fmla="*/ 494 w 1591"/>
              <a:gd name="T11" fmla="*/ 170 h 1598"/>
            </a:gdLst>
            <a:ahLst/>
            <a:cxnLst>
              <a:cxn ang="0">
                <a:pos x="T0" y="T1"/>
              </a:cxn>
              <a:cxn ang="0">
                <a:pos x="T2" y="T3"/>
              </a:cxn>
              <a:cxn ang="0">
                <a:pos x="T4" y="T5"/>
              </a:cxn>
              <a:cxn ang="0">
                <a:pos x="T6" y="T7"/>
              </a:cxn>
              <a:cxn ang="0">
                <a:pos x="T8" y="T9"/>
              </a:cxn>
              <a:cxn ang="0">
                <a:pos x="T10" y="T11"/>
              </a:cxn>
            </a:cxnLst>
            <a:rect l="0" t="0" r="r" b="b"/>
            <a:pathLst>
              <a:path w="1591" h="1598">
                <a:moveTo>
                  <a:pt x="494" y="170"/>
                </a:moveTo>
                <a:lnTo>
                  <a:pt x="494" y="170"/>
                </a:lnTo>
                <a:cubicBezTo>
                  <a:pt x="840" y="0"/>
                  <a:pt x="1259" y="147"/>
                  <a:pt x="1420" y="494"/>
                </a:cubicBezTo>
                <a:cubicBezTo>
                  <a:pt x="1590" y="840"/>
                  <a:pt x="1443" y="1258"/>
                  <a:pt x="1097" y="1428"/>
                </a:cubicBezTo>
                <a:cubicBezTo>
                  <a:pt x="750" y="1597"/>
                  <a:pt x="332" y="1450"/>
                  <a:pt x="170" y="1104"/>
                </a:cubicBezTo>
                <a:cubicBezTo>
                  <a:pt x="0" y="759"/>
                  <a:pt x="148" y="339"/>
                  <a:pt x="494" y="170"/>
                </a:cubicBezTo>
              </a:path>
            </a:pathLst>
          </a:custGeom>
          <a:solidFill>
            <a:schemeClr val="accent1"/>
          </a:solidFill>
          <a:ln>
            <a:noFill/>
          </a:ln>
          <a:effectLst/>
        </p:spPr>
        <p:txBody>
          <a:bodyPr wrap="none" anchor="ctr"/>
          <a:lstStyle/>
          <a:p>
            <a:pPr defTabSz="1828617"/>
            <a:endParaRPr lang="en-US" sz="3600">
              <a:solidFill>
                <a:srgbClr val="445469"/>
              </a:solidFill>
            </a:endParaRPr>
          </a:p>
        </p:txBody>
      </p:sp>
      <p:sp>
        <p:nvSpPr>
          <p:cNvPr id="362" name="Freeform 151"/>
          <p:cNvSpPr>
            <a:spLocks noChangeArrowheads="1"/>
          </p:cNvSpPr>
          <p:nvPr/>
        </p:nvSpPr>
        <p:spPr bwMode="auto">
          <a:xfrm>
            <a:off x="8685780" y="7473379"/>
            <a:ext cx="379871" cy="392707"/>
          </a:xfrm>
          <a:custGeom>
            <a:avLst/>
            <a:gdLst>
              <a:gd name="T0" fmla="*/ 676 w 692"/>
              <a:gd name="T1" fmla="*/ 501 h 715"/>
              <a:gd name="T2" fmla="*/ 676 w 692"/>
              <a:gd name="T3" fmla="*/ 501 h 715"/>
              <a:gd name="T4" fmla="*/ 544 w 692"/>
              <a:gd name="T5" fmla="*/ 360 h 715"/>
              <a:gd name="T6" fmla="*/ 522 w 692"/>
              <a:gd name="T7" fmla="*/ 339 h 715"/>
              <a:gd name="T8" fmla="*/ 382 w 692"/>
              <a:gd name="T9" fmla="*/ 177 h 715"/>
              <a:gd name="T10" fmla="*/ 324 w 692"/>
              <a:gd name="T11" fmla="*/ 45 h 715"/>
              <a:gd name="T12" fmla="*/ 250 w 692"/>
              <a:gd name="T13" fmla="*/ 36 h 715"/>
              <a:gd name="T14" fmla="*/ 228 w 692"/>
              <a:gd name="T15" fmla="*/ 96 h 715"/>
              <a:gd name="T16" fmla="*/ 265 w 692"/>
              <a:gd name="T17" fmla="*/ 198 h 715"/>
              <a:gd name="T18" fmla="*/ 271 w 692"/>
              <a:gd name="T19" fmla="*/ 273 h 715"/>
              <a:gd name="T20" fmla="*/ 66 w 692"/>
              <a:gd name="T21" fmla="*/ 273 h 715"/>
              <a:gd name="T22" fmla="*/ 15 w 692"/>
              <a:gd name="T23" fmla="*/ 339 h 715"/>
              <a:gd name="T24" fmla="*/ 117 w 692"/>
              <a:gd name="T25" fmla="*/ 633 h 715"/>
              <a:gd name="T26" fmla="*/ 162 w 692"/>
              <a:gd name="T27" fmla="*/ 663 h 715"/>
              <a:gd name="T28" fmla="*/ 412 w 692"/>
              <a:gd name="T29" fmla="*/ 663 h 715"/>
              <a:gd name="T30" fmla="*/ 471 w 692"/>
              <a:gd name="T31" fmla="*/ 684 h 715"/>
              <a:gd name="T32" fmla="*/ 478 w 692"/>
              <a:gd name="T33" fmla="*/ 699 h 715"/>
              <a:gd name="T34" fmla="*/ 522 w 692"/>
              <a:gd name="T35" fmla="*/ 699 h 715"/>
              <a:gd name="T36" fmla="*/ 676 w 692"/>
              <a:gd name="T37" fmla="*/ 545 h 715"/>
              <a:gd name="T38" fmla="*/ 676 w 692"/>
              <a:gd name="T39" fmla="*/ 501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2" h="715">
                <a:moveTo>
                  <a:pt x="676" y="501"/>
                </a:moveTo>
                <a:lnTo>
                  <a:pt x="676" y="501"/>
                </a:lnTo>
                <a:cubicBezTo>
                  <a:pt x="544" y="360"/>
                  <a:pt x="544" y="360"/>
                  <a:pt x="544" y="360"/>
                </a:cubicBezTo>
                <a:cubicBezTo>
                  <a:pt x="529" y="346"/>
                  <a:pt x="522" y="339"/>
                  <a:pt x="522" y="339"/>
                </a:cubicBezTo>
                <a:cubicBezTo>
                  <a:pt x="522" y="339"/>
                  <a:pt x="463" y="236"/>
                  <a:pt x="382" y="177"/>
                </a:cubicBezTo>
                <a:cubicBezTo>
                  <a:pt x="301" y="126"/>
                  <a:pt x="324" y="89"/>
                  <a:pt x="324" y="45"/>
                </a:cubicBezTo>
                <a:cubicBezTo>
                  <a:pt x="324" y="8"/>
                  <a:pt x="279" y="0"/>
                  <a:pt x="250" y="36"/>
                </a:cubicBezTo>
                <a:cubicBezTo>
                  <a:pt x="235" y="51"/>
                  <a:pt x="228" y="81"/>
                  <a:pt x="228" y="96"/>
                </a:cubicBezTo>
                <a:cubicBezTo>
                  <a:pt x="220" y="147"/>
                  <a:pt x="250" y="184"/>
                  <a:pt x="265" y="198"/>
                </a:cubicBezTo>
                <a:cubicBezTo>
                  <a:pt x="271" y="213"/>
                  <a:pt x="279" y="236"/>
                  <a:pt x="271" y="273"/>
                </a:cubicBezTo>
                <a:cubicBezTo>
                  <a:pt x="66" y="273"/>
                  <a:pt x="66" y="273"/>
                  <a:pt x="66" y="273"/>
                </a:cubicBezTo>
                <a:cubicBezTo>
                  <a:pt x="22" y="273"/>
                  <a:pt x="0" y="302"/>
                  <a:pt x="15" y="339"/>
                </a:cubicBezTo>
                <a:cubicBezTo>
                  <a:pt x="117" y="633"/>
                  <a:pt x="117" y="633"/>
                  <a:pt x="117" y="633"/>
                </a:cubicBezTo>
                <a:cubicBezTo>
                  <a:pt x="124" y="648"/>
                  <a:pt x="147" y="663"/>
                  <a:pt x="162" y="663"/>
                </a:cubicBezTo>
                <a:cubicBezTo>
                  <a:pt x="412" y="663"/>
                  <a:pt x="412" y="663"/>
                  <a:pt x="412" y="663"/>
                </a:cubicBezTo>
                <a:cubicBezTo>
                  <a:pt x="427" y="663"/>
                  <a:pt x="456" y="678"/>
                  <a:pt x="471" y="684"/>
                </a:cubicBezTo>
                <a:cubicBezTo>
                  <a:pt x="478" y="699"/>
                  <a:pt x="478" y="699"/>
                  <a:pt x="478" y="699"/>
                </a:cubicBezTo>
                <a:cubicBezTo>
                  <a:pt x="493" y="714"/>
                  <a:pt x="514" y="714"/>
                  <a:pt x="522" y="699"/>
                </a:cubicBezTo>
                <a:cubicBezTo>
                  <a:pt x="676" y="545"/>
                  <a:pt x="676" y="545"/>
                  <a:pt x="676" y="545"/>
                </a:cubicBezTo>
                <a:cubicBezTo>
                  <a:pt x="691" y="531"/>
                  <a:pt x="691" y="508"/>
                  <a:pt x="676" y="501"/>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63" name="Freeform 152"/>
          <p:cNvSpPr>
            <a:spLocks noChangeArrowheads="1"/>
          </p:cNvSpPr>
          <p:nvPr/>
        </p:nvSpPr>
        <p:spPr bwMode="auto">
          <a:xfrm>
            <a:off x="8997534" y="7798019"/>
            <a:ext cx="107410" cy="107339"/>
          </a:xfrm>
          <a:custGeom>
            <a:avLst/>
            <a:gdLst>
              <a:gd name="T0" fmla="*/ 45 w 229"/>
              <a:gd name="T1" fmla="*/ 228 h 229"/>
              <a:gd name="T2" fmla="*/ 0 w 229"/>
              <a:gd name="T3" fmla="*/ 184 h 229"/>
              <a:gd name="T4" fmla="*/ 184 w 229"/>
              <a:gd name="T5" fmla="*/ 0 h 229"/>
              <a:gd name="T6" fmla="*/ 228 w 229"/>
              <a:gd name="T7" fmla="*/ 45 h 229"/>
              <a:gd name="T8" fmla="*/ 45 w 229"/>
              <a:gd name="T9" fmla="*/ 228 h 229"/>
            </a:gdLst>
            <a:ahLst/>
            <a:cxnLst>
              <a:cxn ang="0">
                <a:pos x="T0" y="T1"/>
              </a:cxn>
              <a:cxn ang="0">
                <a:pos x="T2" y="T3"/>
              </a:cxn>
              <a:cxn ang="0">
                <a:pos x="T4" y="T5"/>
              </a:cxn>
              <a:cxn ang="0">
                <a:pos x="T6" y="T7"/>
              </a:cxn>
              <a:cxn ang="0">
                <a:pos x="T8" y="T9"/>
              </a:cxn>
            </a:cxnLst>
            <a:rect l="0" t="0" r="r" b="b"/>
            <a:pathLst>
              <a:path w="229" h="229">
                <a:moveTo>
                  <a:pt x="45" y="228"/>
                </a:moveTo>
                <a:lnTo>
                  <a:pt x="0" y="184"/>
                </a:lnTo>
                <a:lnTo>
                  <a:pt x="184" y="0"/>
                </a:lnTo>
                <a:lnTo>
                  <a:pt x="228" y="45"/>
                </a:lnTo>
                <a:lnTo>
                  <a:pt x="45" y="228"/>
                </a:ln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73" name="Freeform 162"/>
          <p:cNvSpPr>
            <a:spLocks noChangeArrowheads="1"/>
          </p:cNvSpPr>
          <p:nvPr/>
        </p:nvSpPr>
        <p:spPr bwMode="auto">
          <a:xfrm>
            <a:off x="13757702" y="5797828"/>
            <a:ext cx="909068" cy="913701"/>
          </a:xfrm>
          <a:custGeom>
            <a:avLst/>
            <a:gdLst>
              <a:gd name="T0" fmla="*/ 493 w 1590"/>
              <a:gd name="T1" fmla="*/ 169 h 1591"/>
              <a:gd name="T2" fmla="*/ 493 w 1590"/>
              <a:gd name="T3" fmla="*/ 169 h 1591"/>
              <a:gd name="T4" fmla="*/ 1420 w 1590"/>
              <a:gd name="T5" fmla="*/ 493 h 1591"/>
              <a:gd name="T6" fmla="*/ 1096 w 1590"/>
              <a:gd name="T7" fmla="*/ 1421 h 1591"/>
              <a:gd name="T8" fmla="*/ 169 w 1590"/>
              <a:gd name="T9" fmla="*/ 1097 h 1591"/>
              <a:gd name="T10" fmla="*/ 493 w 1590"/>
              <a:gd name="T11" fmla="*/ 169 h 1591"/>
            </a:gdLst>
            <a:ahLst/>
            <a:cxnLst>
              <a:cxn ang="0">
                <a:pos x="T0" y="T1"/>
              </a:cxn>
              <a:cxn ang="0">
                <a:pos x="T2" y="T3"/>
              </a:cxn>
              <a:cxn ang="0">
                <a:pos x="T4" y="T5"/>
              </a:cxn>
              <a:cxn ang="0">
                <a:pos x="T6" y="T7"/>
              </a:cxn>
              <a:cxn ang="0">
                <a:pos x="T8" y="T9"/>
              </a:cxn>
              <a:cxn ang="0">
                <a:pos x="T10" y="T11"/>
              </a:cxn>
            </a:cxnLst>
            <a:rect l="0" t="0" r="r" b="b"/>
            <a:pathLst>
              <a:path w="1590" h="1591">
                <a:moveTo>
                  <a:pt x="493" y="169"/>
                </a:moveTo>
                <a:lnTo>
                  <a:pt x="493" y="169"/>
                </a:lnTo>
                <a:cubicBezTo>
                  <a:pt x="838" y="0"/>
                  <a:pt x="1258" y="148"/>
                  <a:pt x="1420" y="493"/>
                </a:cubicBezTo>
                <a:cubicBezTo>
                  <a:pt x="1589" y="839"/>
                  <a:pt x="1448" y="1259"/>
                  <a:pt x="1096" y="1421"/>
                </a:cubicBezTo>
                <a:cubicBezTo>
                  <a:pt x="750" y="1590"/>
                  <a:pt x="337" y="1442"/>
                  <a:pt x="169" y="1097"/>
                </a:cubicBezTo>
                <a:cubicBezTo>
                  <a:pt x="0" y="751"/>
                  <a:pt x="147" y="331"/>
                  <a:pt x="493" y="169"/>
                </a:cubicBezTo>
              </a:path>
            </a:pathLst>
          </a:custGeom>
          <a:solidFill>
            <a:schemeClr val="accent4"/>
          </a:solidFill>
          <a:ln>
            <a:noFill/>
          </a:ln>
          <a:effectLst/>
        </p:spPr>
        <p:txBody>
          <a:bodyPr wrap="none" anchor="ctr"/>
          <a:lstStyle/>
          <a:p>
            <a:pPr defTabSz="1828617"/>
            <a:endParaRPr lang="en-US" sz="3600">
              <a:solidFill>
                <a:srgbClr val="445469"/>
              </a:solidFill>
            </a:endParaRPr>
          </a:p>
        </p:txBody>
      </p:sp>
      <p:sp>
        <p:nvSpPr>
          <p:cNvPr id="374" name="Freeform 163"/>
          <p:cNvSpPr>
            <a:spLocks noChangeArrowheads="1"/>
          </p:cNvSpPr>
          <p:nvPr/>
        </p:nvSpPr>
        <p:spPr bwMode="auto">
          <a:xfrm>
            <a:off x="13985622" y="6064867"/>
            <a:ext cx="461084" cy="371763"/>
          </a:xfrm>
          <a:custGeom>
            <a:avLst/>
            <a:gdLst>
              <a:gd name="T0" fmla="*/ 663 w 832"/>
              <a:gd name="T1" fmla="*/ 81 h 677"/>
              <a:gd name="T2" fmla="*/ 663 w 832"/>
              <a:gd name="T3" fmla="*/ 301 h 677"/>
              <a:gd name="T4" fmla="*/ 595 w 832"/>
              <a:gd name="T5" fmla="*/ 102 h 677"/>
              <a:gd name="T6" fmla="*/ 595 w 832"/>
              <a:gd name="T7" fmla="*/ 646 h 677"/>
              <a:gd name="T8" fmla="*/ 595 w 832"/>
              <a:gd name="T9" fmla="*/ 448 h 677"/>
              <a:gd name="T10" fmla="*/ 595 w 832"/>
              <a:gd name="T11" fmla="*/ 646 h 677"/>
              <a:gd name="T12" fmla="*/ 595 w 832"/>
              <a:gd name="T13" fmla="*/ 337 h 677"/>
              <a:gd name="T14" fmla="*/ 663 w 832"/>
              <a:gd name="T15" fmla="*/ 595 h 677"/>
              <a:gd name="T16" fmla="*/ 750 w 832"/>
              <a:gd name="T17" fmla="*/ 301 h 677"/>
              <a:gd name="T18" fmla="*/ 595 w 832"/>
              <a:gd name="T19" fmla="*/ 316 h 677"/>
              <a:gd name="T20" fmla="*/ 595 w 832"/>
              <a:gd name="T21" fmla="*/ 279 h 677"/>
              <a:gd name="T22" fmla="*/ 567 w 832"/>
              <a:gd name="T23" fmla="*/ 243 h 677"/>
              <a:gd name="T24" fmla="*/ 588 w 832"/>
              <a:gd name="T25" fmla="*/ 109 h 677"/>
              <a:gd name="T26" fmla="*/ 595 w 832"/>
              <a:gd name="T27" fmla="*/ 279 h 677"/>
              <a:gd name="T28" fmla="*/ 595 w 832"/>
              <a:gd name="T29" fmla="*/ 316 h 677"/>
              <a:gd name="T30" fmla="*/ 582 w 832"/>
              <a:gd name="T31" fmla="*/ 309 h 677"/>
              <a:gd name="T32" fmla="*/ 595 w 832"/>
              <a:gd name="T33" fmla="*/ 448 h 677"/>
              <a:gd name="T34" fmla="*/ 529 w 832"/>
              <a:gd name="T35" fmla="*/ 294 h 677"/>
              <a:gd name="T36" fmla="*/ 294 w 832"/>
              <a:gd name="T37" fmla="*/ 294 h 677"/>
              <a:gd name="T38" fmla="*/ 228 w 832"/>
              <a:gd name="T39" fmla="*/ 646 h 677"/>
              <a:gd name="T40" fmla="*/ 595 w 832"/>
              <a:gd name="T41" fmla="*/ 646 h 677"/>
              <a:gd name="T42" fmla="*/ 228 w 832"/>
              <a:gd name="T43" fmla="*/ 337 h 677"/>
              <a:gd name="T44" fmla="*/ 228 w 832"/>
              <a:gd name="T45" fmla="*/ 316 h 677"/>
              <a:gd name="T46" fmla="*/ 228 w 832"/>
              <a:gd name="T47" fmla="*/ 337 h 677"/>
              <a:gd name="T48" fmla="*/ 228 w 832"/>
              <a:gd name="T49" fmla="*/ 279 h 677"/>
              <a:gd name="T50" fmla="*/ 235 w 832"/>
              <a:gd name="T51" fmla="*/ 109 h 677"/>
              <a:gd name="T52" fmla="*/ 258 w 832"/>
              <a:gd name="T53" fmla="*/ 243 h 677"/>
              <a:gd name="T54" fmla="*/ 412 w 832"/>
              <a:gd name="T55" fmla="*/ 0 h 677"/>
              <a:gd name="T56" fmla="*/ 559 w 832"/>
              <a:gd name="T57" fmla="*/ 139 h 677"/>
              <a:gd name="T58" fmla="*/ 264 w 832"/>
              <a:gd name="T59" fmla="*/ 139 h 677"/>
              <a:gd name="T60" fmla="*/ 228 w 832"/>
              <a:gd name="T61" fmla="*/ 102 h 677"/>
              <a:gd name="T62" fmla="*/ 228 w 832"/>
              <a:gd name="T63" fmla="*/ 279 h 677"/>
              <a:gd name="T64" fmla="*/ 51 w 832"/>
              <a:gd name="T65" fmla="*/ 190 h 677"/>
              <a:gd name="T66" fmla="*/ 228 w 832"/>
              <a:gd name="T67" fmla="*/ 102 h 677"/>
              <a:gd name="T68" fmla="*/ 228 w 832"/>
              <a:gd name="T69" fmla="*/ 316 h 677"/>
              <a:gd name="T70" fmla="*/ 206 w 832"/>
              <a:gd name="T71" fmla="*/ 412 h 677"/>
              <a:gd name="T72" fmla="*/ 0 w 832"/>
              <a:gd name="T73" fmla="*/ 559 h 677"/>
              <a:gd name="T74" fmla="*/ 162 w 832"/>
              <a:gd name="T75" fmla="*/ 331 h 677"/>
              <a:gd name="T76" fmla="*/ 228 w 832"/>
              <a:gd name="T77" fmla="*/ 456 h 677"/>
              <a:gd name="T78" fmla="*/ 192 w 832"/>
              <a:gd name="T79" fmla="*/ 632 h 677"/>
              <a:gd name="T80" fmla="*/ 228 w 832"/>
              <a:gd name="T81" fmla="*/ 45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2" h="677">
                <a:moveTo>
                  <a:pt x="663" y="81"/>
                </a:moveTo>
                <a:lnTo>
                  <a:pt x="663" y="81"/>
                </a:lnTo>
                <a:cubicBezTo>
                  <a:pt x="721" y="81"/>
                  <a:pt x="772" y="132"/>
                  <a:pt x="772" y="190"/>
                </a:cubicBezTo>
                <a:cubicBezTo>
                  <a:pt x="772" y="250"/>
                  <a:pt x="721" y="301"/>
                  <a:pt x="663" y="301"/>
                </a:cubicBezTo>
                <a:cubicBezTo>
                  <a:pt x="640" y="301"/>
                  <a:pt x="618" y="294"/>
                  <a:pt x="595" y="279"/>
                </a:cubicBezTo>
                <a:cubicBezTo>
                  <a:pt x="595" y="102"/>
                  <a:pt x="595" y="102"/>
                  <a:pt x="595" y="102"/>
                </a:cubicBezTo>
                <a:cubicBezTo>
                  <a:pt x="618" y="88"/>
                  <a:pt x="640" y="81"/>
                  <a:pt x="663" y="81"/>
                </a:cubicBezTo>
                <a:close/>
                <a:moveTo>
                  <a:pt x="595" y="646"/>
                </a:moveTo>
                <a:lnTo>
                  <a:pt x="595" y="646"/>
                </a:lnTo>
                <a:cubicBezTo>
                  <a:pt x="595" y="448"/>
                  <a:pt x="595" y="448"/>
                  <a:pt x="595" y="448"/>
                </a:cubicBezTo>
                <a:cubicBezTo>
                  <a:pt x="610" y="507"/>
                  <a:pt x="625" y="565"/>
                  <a:pt x="633" y="632"/>
                </a:cubicBezTo>
                <a:cubicBezTo>
                  <a:pt x="625" y="632"/>
                  <a:pt x="610" y="640"/>
                  <a:pt x="595" y="646"/>
                </a:cubicBezTo>
                <a:close/>
                <a:moveTo>
                  <a:pt x="595" y="337"/>
                </a:moveTo>
                <a:lnTo>
                  <a:pt x="595" y="337"/>
                </a:lnTo>
                <a:cubicBezTo>
                  <a:pt x="610" y="367"/>
                  <a:pt x="618" y="390"/>
                  <a:pt x="625" y="412"/>
                </a:cubicBezTo>
                <a:cubicBezTo>
                  <a:pt x="640" y="470"/>
                  <a:pt x="655" y="529"/>
                  <a:pt x="663" y="595"/>
                </a:cubicBezTo>
                <a:cubicBezTo>
                  <a:pt x="721" y="595"/>
                  <a:pt x="780" y="580"/>
                  <a:pt x="831" y="559"/>
                </a:cubicBezTo>
                <a:cubicBezTo>
                  <a:pt x="810" y="448"/>
                  <a:pt x="787" y="337"/>
                  <a:pt x="750" y="301"/>
                </a:cubicBezTo>
                <a:cubicBezTo>
                  <a:pt x="721" y="322"/>
                  <a:pt x="691" y="331"/>
                  <a:pt x="663" y="331"/>
                </a:cubicBezTo>
                <a:cubicBezTo>
                  <a:pt x="640" y="331"/>
                  <a:pt x="618" y="331"/>
                  <a:pt x="595" y="316"/>
                </a:cubicBezTo>
                <a:lnTo>
                  <a:pt x="595" y="337"/>
                </a:lnTo>
                <a:close/>
                <a:moveTo>
                  <a:pt x="595" y="279"/>
                </a:moveTo>
                <a:lnTo>
                  <a:pt x="595" y="279"/>
                </a:lnTo>
                <a:cubicBezTo>
                  <a:pt x="582" y="271"/>
                  <a:pt x="574" y="256"/>
                  <a:pt x="567" y="243"/>
                </a:cubicBezTo>
                <a:cubicBezTo>
                  <a:pt x="582" y="213"/>
                  <a:pt x="595" y="175"/>
                  <a:pt x="595" y="139"/>
                </a:cubicBezTo>
                <a:cubicBezTo>
                  <a:pt x="595" y="132"/>
                  <a:pt x="588" y="124"/>
                  <a:pt x="588" y="109"/>
                </a:cubicBezTo>
                <a:cubicBezTo>
                  <a:pt x="595" y="109"/>
                  <a:pt x="595" y="102"/>
                  <a:pt x="595" y="102"/>
                </a:cubicBezTo>
                <a:cubicBezTo>
                  <a:pt x="595" y="279"/>
                  <a:pt x="595" y="279"/>
                  <a:pt x="595" y="279"/>
                </a:cubicBezTo>
                <a:close/>
                <a:moveTo>
                  <a:pt x="595" y="316"/>
                </a:moveTo>
                <a:lnTo>
                  <a:pt x="595" y="316"/>
                </a:lnTo>
                <a:cubicBezTo>
                  <a:pt x="595" y="337"/>
                  <a:pt x="595" y="337"/>
                  <a:pt x="595" y="337"/>
                </a:cubicBezTo>
                <a:cubicBezTo>
                  <a:pt x="595" y="331"/>
                  <a:pt x="588" y="322"/>
                  <a:pt x="582" y="309"/>
                </a:cubicBezTo>
                <a:cubicBezTo>
                  <a:pt x="588" y="316"/>
                  <a:pt x="595" y="316"/>
                  <a:pt x="595" y="316"/>
                </a:cubicBezTo>
                <a:close/>
                <a:moveTo>
                  <a:pt x="595" y="448"/>
                </a:moveTo>
                <a:lnTo>
                  <a:pt x="595" y="448"/>
                </a:lnTo>
                <a:cubicBezTo>
                  <a:pt x="582" y="375"/>
                  <a:pt x="559" y="316"/>
                  <a:pt x="529" y="294"/>
                </a:cubicBezTo>
                <a:cubicBezTo>
                  <a:pt x="493" y="316"/>
                  <a:pt x="456" y="331"/>
                  <a:pt x="412" y="331"/>
                </a:cubicBezTo>
                <a:cubicBezTo>
                  <a:pt x="368" y="331"/>
                  <a:pt x="331" y="316"/>
                  <a:pt x="294" y="294"/>
                </a:cubicBezTo>
                <a:cubicBezTo>
                  <a:pt x="273" y="316"/>
                  <a:pt x="243" y="375"/>
                  <a:pt x="228" y="456"/>
                </a:cubicBezTo>
                <a:cubicBezTo>
                  <a:pt x="228" y="646"/>
                  <a:pt x="228" y="646"/>
                  <a:pt x="228" y="646"/>
                </a:cubicBezTo>
                <a:cubicBezTo>
                  <a:pt x="287" y="669"/>
                  <a:pt x="345" y="676"/>
                  <a:pt x="412" y="676"/>
                </a:cubicBezTo>
                <a:cubicBezTo>
                  <a:pt x="478" y="676"/>
                  <a:pt x="544" y="669"/>
                  <a:pt x="595" y="646"/>
                </a:cubicBezTo>
                <a:cubicBezTo>
                  <a:pt x="595" y="448"/>
                  <a:pt x="595" y="448"/>
                  <a:pt x="595" y="448"/>
                </a:cubicBezTo>
                <a:close/>
                <a:moveTo>
                  <a:pt x="228" y="337"/>
                </a:moveTo>
                <a:lnTo>
                  <a:pt x="228" y="337"/>
                </a:lnTo>
                <a:cubicBezTo>
                  <a:pt x="228" y="316"/>
                  <a:pt x="228" y="316"/>
                  <a:pt x="228" y="316"/>
                </a:cubicBezTo>
                <a:cubicBezTo>
                  <a:pt x="228" y="316"/>
                  <a:pt x="235" y="316"/>
                  <a:pt x="243" y="309"/>
                </a:cubicBezTo>
                <a:cubicBezTo>
                  <a:pt x="235" y="322"/>
                  <a:pt x="228" y="331"/>
                  <a:pt x="228" y="337"/>
                </a:cubicBezTo>
                <a:close/>
                <a:moveTo>
                  <a:pt x="228" y="279"/>
                </a:moveTo>
                <a:lnTo>
                  <a:pt x="228" y="279"/>
                </a:lnTo>
                <a:cubicBezTo>
                  <a:pt x="228" y="102"/>
                  <a:pt x="228" y="102"/>
                  <a:pt x="228" y="102"/>
                </a:cubicBezTo>
                <a:lnTo>
                  <a:pt x="235" y="109"/>
                </a:lnTo>
                <a:cubicBezTo>
                  <a:pt x="235" y="117"/>
                  <a:pt x="235" y="132"/>
                  <a:pt x="235" y="139"/>
                </a:cubicBezTo>
                <a:cubicBezTo>
                  <a:pt x="235" y="175"/>
                  <a:pt x="243" y="213"/>
                  <a:pt x="258" y="243"/>
                </a:cubicBezTo>
                <a:cubicBezTo>
                  <a:pt x="250" y="256"/>
                  <a:pt x="243" y="271"/>
                  <a:pt x="228" y="279"/>
                </a:cubicBezTo>
                <a:close/>
                <a:moveTo>
                  <a:pt x="412" y="0"/>
                </a:moveTo>
                <a:lnTo>
                  <a:pt x="412" y="0"/>
                </a:lnTo>
                <a:cubicBezTo>
                  <a:pt x="493" y="0"/>
                  <a:pt x="559" y="66"/>
                  <a:pt x="559" y="139"/>
                </a:cubicBezTo>
                <a:cubicBezTo>
                  <a:pt x="559" y="220"/>
                  <a:pt x="493" y="286"/>
                  <a:pt x="412" y="286"/>
                </a:cubicBezTo>
                <a:cubicBezTo>
                  <a:pt x="331" y="286"/>
                  <a:pt x="264" y="220"/>
                  <a:pt x="264" y="139"/>
                </a:cubicBezTo>
                <a:cubicBezTo>
                  <a:pt x="264" y="66"/>
                  <a:pt x="331" y="0"/>
                  <a:pt x="412" y="0"/>
                </a:cubicBezTo>
                <a:close/>
                <a:moveTo>
                  <a:pt x="228" y="102"/>
                </a:moveTo>
                <a:lnTo>
                  <a:pt x="228" y="102"/>
                </a:lnTo>
                <a:cubicBezTo>
                  <a:pt x="228" y="279"/>
                  <a:pt x="228" y="279"/>
                  <a:pt x="228" y="279"/>
                </a:cubicBezTo>
                <a:cubicBezTo>
                  <a:pt x="206" y="294"/>
                  <a:pt x="183" y="301"/>
                  <a:pt x="162" y="301"/>
                </a:cubicBezTo>
                <a:cubicBezTo>
                  <a:pt x="102" y="301"/>
                  <a:pt x="51" y="250"/>
                  <a:pt x="51" y="190"/>
                </a:cubicBezTo>
                <a:cubicBezTo>
                  <a:pt x="51" y="132"/>
                  <a:pt x="102" y="81"/>
                  <a:pt x="162" y="81"/>
                </a:cubicBezTo>
                <a:cubicBezTo>
                  <a:pt x="183" y="81"/>
                  <a:pt x="206" y="88"/>
                  <a:pt x="228" y="102"/>
                </a:cubicBezTo>
                <a:close/>
                <a:moveTo>
                  <a:pt x="228" y="316"/>
                </a:moveTo>
                <a:lnTo>
                  <a:pt x="228" y="316"/>
                </a:lnTo>
                <a:cubicBezTo>
                  <a:pt x="228" y="337"/>
                  <a:pt x="228" y="337"/>
                  <a:pt x="228" y="337"/>
                </a:cubicBezTo>
                <a:cubicBezTo>
                  <a:pt x="213" y="367"/>
                  <a:pt x="206" y="390"/>
                  <a:pt x="206" y="412"/>
                </a:cubicBezTo>
                <a:cubicBezTo>
                  <a:pt x="183" y="470"/>
                  <a:pt x="177" y="529"/>
                  <a:pt x="162" y="595"/>
                </a:cubicBezTo>
                <a:cubicBezTo>
                  <a:pt x="102" y="595"/>
                  <a:pt x="51" y="580"/>
                  <a:pt x="0" y="559"/>
                </a:cubicBezTo>
                <a:cubicBezTo>
                  <a:pt x="15" y="448"/>
                  <a:pt x="44" y="331"/>
                  <a:pt x="74" y="301"/>
                </a:cubicBezTo>
                <a:cubicBezTo>
                  <a:pt x="102" y="322"/>
                  <a:pt x="132" y="331"/>
                  <a:pt x="162" y="331"/>
                </a:cubicBezTo>
                <a:cubicBezTo>
                  <a:pt x="183" y="331"/>
                  <a:pt x="206" y="331"/>
                  <a:pt x="228" y="316"/>
                </a:cubicBezTo>
                <a:close/>
                <a:moveTo>
                  <a:pt x="228" y="456"/>
                </a:moveTo>
                <a:lnTo>
                  <a:pt x="228" y="456"/>
                </a:lnTo>
                <a:cubicBezTo>
                  <a:pt x="213" y="507"/>
                  <a:pt x="198" y="565"/>
                  <a:pt x="192" y="632"/>
                </a:cubicBezTo>
                <a:cubicBezTo>
                  <a:pt x="206" y="632"/>
                  <a:pt x="213" y="640"/>
                  <a:pt x="228" y="646"/>
                </a:cubicBezTo>
                <a:lnTo>
                  <a:pt x="228" y="4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77" name="Freeform 166"/>
          <p:cNvSpPr>
            <a:spLocks noChangeArrowheads="1"/>
          </p:cNvSpPr>
          <p:nvPr/>
        </p:nvSpPr>
        <p:spPr bwMode="auto">
          <a:xfrm>
            <a:off x="17112304" y="6698321"/>
            <a:ext cx="909068" cy="913701"/>
          </a:xfrm>
          <a:custGeom>
            <a:avLst/>
            <a:gdLst>
              <a:gd name="T0" fmla="*/ 493 w 1592"/>
              <a:gd name="T1" fmla="*/ 170 h 1592"/>
              <a:gd name="T2" fmla="*/ 493 w 1592"/>
              <a:gd name="T3" fmla="*/ 170 h 1592"/>
              <a:gd name="T4" fmla="*/ 1420 w 1592"/>
              <a:gd name="T5" fmla="*/ 494 h 1592"/>
              <a:gd name="T6" fmla="*/ 1096 w 1592"/>
              <a:gd name="T7" fmla="*/ 1421 h 1592"/>
              <a:gd name="T8" fmla="*/ 170 w 1592"/>
              <a:gd name="T9" fmla="*/ 1098 h 1592"/>
              <a:gd name="T10" fmla="*/ 493 w 1592"/>
              <a:gd name="T11" fmla="*/ 170 h 1592"/>
            </a:gdLst>
            <a:ahLst/>
            <a:cxnLst>
              <a:cxn ang="0">
                <a:pos x="T0" y="T1"/>
              </a:cxn>
              <a:cxn ang="0">
                <a:pos x="T2" y="T3"/>
              </a:cxn>
              <a:cxn ang="0">
                <a:pos x="T4" y="T5"/>
              </a:cxn>
              <a:cxn ang="0">
                <a:pos x="T6" y="T7"/>
              </a:cxn>
              <a:cxn ang="0">
                <a:pos x="T8" y="T9"/>
              </a:cxn>
              <a:cxn ang="0">
                <a:pos x="T10" y="T11"/>
              </a:cxn>
            </a:cxnLst>
            <a:rect l="0" t="0" r="r" b="b"/>
            <a:pathLst>
              <a:path w="1592" h="1592">
                <a:moveTo>
                  <a:pt x="493" y="170"/>
                </a:moveTo>
                <a:lnTo>
                  <a:pt x="493" y="170"/>
                </a:lnTo>
                <a:cubicBezTo>
                  <a:pt x="840" y="0"/>
                  <a:pt x="1258" y="147"/>
                  <a:pt x="1420" y="494"/>
                </a:cubicBezTo>
                <a:cubicBezTo>
                  <a:pt x="1591" y="840"/>
                  <a:pt x="1450" y="1260"/>
                  <a:pt x="1096" y="1421"/>
                </a:cubicBezTo>
                <a:cubicBezTo>
                  <a:pt x="751" y="1591"/>
                  <a:pt x="339" y="1444"/>
                  <a:pt x="170" y="1098"/>
                </a:cubicBezTo>
                <a:cubicBezTo>
                  <a:pt x="0" y="751"/>
                  <a:pt x="147" y="332"/>
                  <a:pt x="493" y="170"/>
                </a:cubicBezTo>
              </a:path>
            </a:pathLst>
          </a:custGeom>
          <a:solidFill>
            <a:schemeClr val="accent1"/>
          </a:solidFill>
          <a:ln>
            <a:noFill/>
          </a:ln>
          <a:effectLst/>
        </p:spPr>
        <p:txBody>
          <a:bodyPr wrap="none" anchor="ctr"/>
          <a:lstStyle/>
          <a:p>
            <a:pPr defTabSz="1828617"/>
            <a:endParaRPr lang="en-US" sz="3600">
              <a:solidFill>
                <a:srgbClr val="445469"/>
              </a:solidFill>
            </a:endParaRPr>
          </a:p>
        </p:txBody>
      </p:sp>
      <p:sp>
        <p:nvSpPr>
          <p:cNvPr id="378" name="Text Box 167"/>
          <p:cNvSpPr txBox="1">
            <a:spLocks noChangeArrowheads="1"/>
          </p:cNvSpPr>
          <p:nvPr/>
        </p:nvSpPr>
        <p:spPr bwMode="auto">
          <a:xfrm>
            <a:off x="17247209" y="7000733"/>
            <a:ext cx="628750" cy="3639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5pPr>
            <a:lvl6pPr marL="25146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6pPr>
            <a:lvl7pPr marL="29718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7pPr>
            <a:lvl8pPr marL="34290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8pPr>
            <a:lvl9pPr marL="38862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600">
                <a:solidFill>
                  <a:srgbClr val="000000"/>
                </a:solidFill>
                <a:latin typeface="Calibri" charset="0"/>
                <a:ea typeface="ＭＳ Ｐゴシック" charset="0"/>
                <a:cs typeface="ＭＳ Ｐゴシック" charset="0"/>
              </a:defRPr>
            </a:lvl9pPr>
          </a:lstStyle>
          <a:p>
            <a:pPr algn="ctr" defTabSz="1828617"/>
            <a:r>
              <a:rPr lang="en-US" sz="1600" b="1">
                <a:solidFill>
                  <a:srgbClr val="FFFFFF"/>
                </a:solidFill>
                <a:latin typeface="+mn-lt"/>
                <a:cs typeface="Lato Regular"/>
              </a:rPr>
              <a:t>SMS</a:t>
            </a:r>
          </a:p>
        </p:txBody>
      </p:sp>
      <p:sp>
        <p:nvSpPr>
          <p:cNvPr id="390" name="Freeform 179"/>
          <p:cNvSpPr>
            <a:spLocks noChangeArrowheads="1"/>
          </p:cNvSpPr>
          <p:nvPr/>
        </p:nvSpPr>
        <p:spPr bwMode="auto">
          <a:xfrm>
            <a:off x="20591166" y="9599240"/>
            <a:ext cx="909068" cy="916319"/>
          </a:xfrm>
          <a:custGeom>
            <a:avLst/>
            <a:gdLst>
              <a:gd name="T0" fmla="*/ 486 w 1592"/>
              <a:gd name="T1" fmla="*/ 170 h 1598"/>
              <a:gd name="T2" fmla="*/ 486 w 1592"/>
              <a:gd name="T3" fmla="*/ 170 h 1598"/>
              <a:gd name="T4" fmla="*/ 1420 w 1592"/>
              <a:gd name="T5" fmla="*/ 494 h 1598"/>
              <a:gd name="T6" fmla="*/ 1098 w 1592"/>
              <a:gd name="T7" fmla="*/ 1429 h 1598"/>
              <a:gd name="T8" fmla="*/ 162 w 1592"/>
              <a:gd name="T9" fmla="*/ 1105 h 1598"/>
              <a:gd name="T10" fmla="*/ 486 w 1592"/>
              <a:gd name="T11" fmla="*/ 170 h 1598"/>
            </a:gdLst>
            <a:ahLst/>
            <a:cxnLst>
              <a:cxn ang="0">
                <a:pos x="T0" y="T1"/>
              </a:cxn>
              <a:cxn ang="0">
                <a:pos x="T2" y="T3"/>
              </a:cxn>
              <a:cxn ang="0">
                <a:pos x="T4" y="T5"/>
              </a:cxn>
              <a:cxn ang="0">
                <a:pos x="T6" y="T7"/>
              </a:cxn>
              <a:cxn ang="0">
                <a:pos x="T8" y="T9"/>
              </a:cxn>
              <a:cxn ang="0">
                <a:pos x="T10" y="T11"/>
              </a:cxn>
            </a:cxnLst>
            <a:rect l="0" t="0" r="r" b="b"/>
            <a:pathLst>
              <a:path w="1592" h="1598">
                <a:moveTo>
                  <a:pt x="486" y="170"/>
                </a:moveTo>
                <a:lnTo>
                  <a:pt x="486" y="170"/>
                </a:lnTo>
                <a:cubicBezTo>
                  <a:pt x="840" y="0"/>
                  <a:pt x="1252" y="147"/>
                  <a:pt x="1420" y="494"/>
                </a:cubicBezTo>
                <a:cubicBezTo>
                  <a:pt x="1591" y="840"/>
                  <a:pt x="1443" y="1258"/>
                  <a:pt x="1098" y="1429"/>
                </a:cubicBezTo>
                <a:cubicBezTo>
                  <a:pt x="751" y="1597"/>
                  <a:pt x="332" y="1450"/>
                  <a:pt x="162" y="1105"/>
                </a:cubicBezTo>
                <a:cubicBezTo>
                  <a:pt x="0" y="759"/>
                  <a:pt x="141" y="339"/>
                  <a:pt x="486" y="170"/>
                </a:cubicBezTo>
              </a:path>
            </a:pathLst>
          </a:custGeom>
          <a:solidFill>
            <a:schemeClr val="accent2"/>
          </a:solidFill>
          <a:ln>
            <a:noFill/>
          </a:ln>
          <a:effectLst/>
        </p:spPr>
        <p:txBody>
          <a:bodyPr wrap="none" anchor="ctr"/>
          <a:lstStyle/>
          <a:p>
            <a:pPr defTabSz="1828617"/>
            <a:endParaRPr lang="en-US" sz="3600">
              <a:solidFill>
                <a:srgbClr val="445469"/>
              </a:solidFill>
            </a:endParaRPr>
          </a:p>
        </p:txBody>
      </p:sp>
      <p:sp>
        <p:nvSpPr>
          <p:cNvPr id="391" name="Freeform 180"/>
          <p:cNvSpPr>
            <a:spLocks noChangeArrowheads="1"/>
          </p:cNvSpPr>
          <p:nvPr/>
        </p:nvSpPr>
        <p:spPr bwMode="auto">
          <a:xfrm>
            <a:off x="20824327" y="9840098"/>
            <a:ext cx="437506" cy="437215"/>
          </a:xfrm>
          <a:custGeom>
            <a:avLst/>
            <a:gdLst>
              <a:gd name="T0" fmla="*/ 574 w 795"/>
              <a:gd name="T1" fmla="*/ 744 h 788"/>
              <a:gd name="T2" fmla="*/ 736 w 795"/>
              <a:gd name="T3" fmla="*/ 604 h 788"/>
              <a:gd name="T4" fmla="*/ 779 w 795"/>
              <a:gd name="T5" fmla="*/ 493 h 788"/>
              <a:gd name="T6" fmla="*/ 788 w 795"/>
              <a:gd name="T7" fmla="*/ 331 h 788"/>
              <a:gd name="T8" fmla="*/ 751 w 795"/>
              <a:gd name="T9" fmla="*/ 214 h 788"/>
              <a:gd name="T10" fmla="*/ 632 w 795"/>
              <a:gd name="T11" fmla="*/ 74 h 788"/>
              <a:gd name="T12" fmla="*/ 538 w 795"/>
              <a:gd name="T13" fmla="*/ 22 h 788"/>
              <a:gd name="T14" fmla="*/ 464 w 795"/>
              <a:gd name="T15" fmla="*/ 0 h 788"/>
              <a:gd name="T16" fmla="*/ 434 w 795"/>
              <a:gd name="T17" fmla="*/ 30 h 788"/>
              <a:gd name="T18" fmla="*/ 493 w 795"/>
              <a:gd name="T19" fmla="*/ 30 h 788"/>
              <a:gd name="T20" fmla="*/ 545 w 795"/>
              <a:gd name="T21" fmla="*/ 51 h 788"/>
              <a:gd name="T22" fmla="*/ 523 w 795"/>
              <a:gd name="T23" fmla="*/ 60 h 788"/>
              <a:gd name="T24" fmla="*/ 478 w 795"/>
              <a:gd name="T25" fmla="*/ 74 h 788"/>
              <a:gd name="T26" fmla="*/ 449 w 795"/>
              <a:gd name="T27" fmla="*/ 111 h 788"/>
              <a:gd name="T28" fmla="*/ 493 w 795"/>
              <a:gd name="T29" fmla="*/ 155 h 788"/>
              <a:gd name="T30" fmla="*/ 551 w 795"/>
              <a:gd name="T31" fmla="*/ 81 h 788"/>
              <a:gd name="T32" fmla="*/ 596 w 795"/>
              <a:gd name="T33" fmla="*/ 81 h 788"/>
              <a:gd name="T34" fmla="*/ 626 w 795"/>
              <a:gd name="T35" fmla="*/ 96 h 788"/>
              <a:gd name="T36" fmla="*/ 655 w 795"/>
              <a:gd name="T37" fmla="*/ 147 h 788"/>
              <a:gd name="T38" fmla="*/ 647 w 795"/>
              <a:gd name="T39" fmla="*/ 192 h 788"/>
              <a:gd name="T40" fmla="*/ 632 w 795"/>
              <a:gd name="T41" fmla="*/ 162 h 788"/>
              <a:gd name="T42" fmla="*/ 581 w 795"/>
              <a:gd name="T43" fmla="*/ 169 h 788"/>
              <a:gd name="T44" fmla="*/ 596 w 795"/>
              <a:gd name="T45" fmla="*/ 199 h 788"/>
              <a:gd name="T46" fmla="*/ 545 w 795"/>
              <a:gd name="T47" fmla="*/ 214 h 788"/>
              <a:gd name="T48" fmla="*/ 485 w 795"/>
              <a:gd name="T49" fmla="*/ 250 h 788"/>
              <a:gd name="T50" fmla="*/ 442 w 795"/>
              <a:gd name="T51" fmla="*/ 295 h 788"/>
              <a:gd name="T52" fmla="*/ 449 w 795"/>
              <a:gd name="T53" fmla="*/ 471 h 788"/>
              <a:gd name="T54" fmla="*/ 493 w 795"/>
              <a:gd name="T55" fmla="*/ 478 h 788"/>
              <a:gd name="T56" fmla="*/ 545 w 795"/>
              <a:gd name="T57" fmla="*/ 486 h 788"/>
              <a:gd name="T58" fmla="*/ 611 w 795"/>
              <a:gd name="T59" fmla="*/ 523 h 788"/>
              <a:gd name="T60" fmla="*/ 647 w 795"/>
              <a:gd name="T61" fmla="*/ 567 h 788"/>
              <a:gd name="T62" fmla="*/ 700 w 795"/>
              <a:gd name="T63" fmla="*/ 582 h 788"/>
              <a:gd name="T64" fmla="*/ 464 w 795"/>
              <a:gd name="T65" fmla="*/ 691 h 788"/>
              <a:gd name="T66" fmla="*/ 7 w 795"/>
              <a:gd name="T67" fmla="*/ 317 h 788"/>
              <a:gd name="T68" fmla="*/ 0 w 795"/>
              <a:gd name="T69" fmla="*/ 457 h 788"/>
              <a:gd name="T70" fmla="*/ 44 w 795"/>
              <a:gd name="T71" fmla="*/ 574 h 788"/>
              <a:gd name="T72" fmla="*/ 199 w 795"/>
              <a:gd name="T73" fmla="*/ 736 h 788"/>
              <a:gd name="T74" fmla="*/ 419 w 795"/>
              <a:gd name="T75" fmla="*/ 663 h 788"/>
              <a:gd name="T76" fmla="*/ 391 w 795"/>
              <a:gd name="T77" fmla="*/ 589 h 788"/>
              <a:gd name="T78" fmla="*/ 412 w 795"/>
              <a:gd name="T79" fmla="*/ 538 h 788"/>
              <a:gd name="T80" fmla="*/ 376 w 795"/>
              <a:gd name="T81" fmla="*/ 501 h 788"/>
              <a:gd name="T82" fmla="*/ 324 w 795"/>
              <a:gd name="T83" fmla="*/ 457 h 788"/>
              <a:gd name="T84" fmla="*/ 243 w 795"/>
              <a:gd name="T85" fmla="*/ 427 h 788"/>
              <a:gd name="T86" fmla="*/ 206 w 795"/>
              <a:gd name="T87" fmla="*/ 369 h 788"/>
              <a:gd name="T88" fmla="*/ 162 w 795"/>
              <a:gd name="T89" fmla="*/ 324 h 788"/>
              <a:gd name="T90" fmla="*/ 177 w 795"/>
              <a:gd name="T91" fmla="*/ 376 h 788"/>
              <a:gd name="T92" fmla="*/ 154 w 795"/>
              <a:gd name="T93" fmla="*/ 309 h 788"/>
              <a:gd name="T94" fmla="*/ 133 w 795"/>
              <a:gd name="T95" fmla="*/ 243 h 788"/>
              <a:gd name="T96" fmla="*/ 162 w 795"/>
              <a:gd name="T97" fmla="*/ 169 h 788"/>
              <a:gd name="T98" fmla="*/ 162 w 795"/>
              <a:gd name="T99" fmla="*/ 118 h 788"/>
              <a:gd name="T100" fmla="*/ 331 w 795"/>
              <a:gd name="T101" fmla="*/ 30 h 788"/>
              <a:gd name="T102" fmla="*/ 397 w 795"/>
              <a:gd name="T103" fmla="*/ 15 h 788"/>
              <a:gd name="T104" fmla="*/ 265 w 795"/>
              <a:gd name="T105" fmla="*/ 15 h 788"/>
              <a:gd name="T106" fmla="*/ 133 w 795"/>
              <a:gd name="T107" fmla="*/ 96 h 788"/>
              <a:gd name="T108" fmla="*/ 44 w 795"/>
              <a:gd name="T109" fmla="*/ 214 h 788"/>
              <a:gd name="T110" fmla="*/ 419 w 795"/>
              <a:gd name="T111" fmla="*/ 309 h 788"/>
              <a:gd name="T112" fmla="*/ 368 w 795"/>
              <a:gd name="T113" fmla="*/ 471 h 788"/>
              <a:gd name="T114" fmla="*/ 338 w 795"/>
              <a:gd name="T115" fmla="*/ 420 h 788"/>
              <a:gd name="T116" fmla="*/ 316 w 795"/>
              <a:gd name="T117" fmla="*/ 412 h 788"/>
              <a:gd name="T118" fmla="*/ 280 w 795"/>
              <a:gd name="T119" fmla="*/ 361 h 788"/>
              <a:gd name="T120" fmla="*/ 353 w 795"/>
              <a:gd name="T121" fmla="*/ 324 h 788"/>
              <a:gd name="T122" fmla="*/ 412 w 795"/>
              <a:gd name="T123" fmla="*/ 35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788">
                <a:moveTo>
                  <a:pt x="419" y="787"/>
                </a:moveTo>
                <a:lnTo>
                  <a:pt x="419" y="787"/>
                </a:lnTo>
                <a:cubicBezTo>
                  <a:pt x="442" y="787"/>
                  <a:pt x="464" y="787"/>
                  <a:pt x="485" y="781"/>
                </a:cubicBezTo>
                <a:cubicBezTo>
                  <a:pt x="493" y="781"/>
                  <a:pt x="508" y="772"/>
                  <a:pt x="523" y="772"/>
                </a:cubicBezTo>
                <a:cubicBezTo>
                  <a:pt x="530" y="766"/>
                  <a:pt x="538" y="766"/>
                  <a:pt x="538" y="766"/>
                </a:cubicBezTo>
                <a:cubicBezTo>
                  <a:pt x="551" y="759"/>
                  <a:pt x="566" y="751"/>
                  <a:pt x="574" y="744"/>
                </a:cubicBezTo>
                <a:cubicBezTo>
                  <a:pt x="581" y="744"/>
                  <a:pt x="589" y="744"/>
                  <a:pt x="596" y="736"/>
                </a:cubicBezTo>
                <a:cubicBezTo>
                  <a:pt x="619" y="721"/>
                  <a:pt x="640" y="706"/>
                  <a:pt x="662" y="685"/>
                </a:cubicBezTo>
                <a:cubicBezTo>
                  <a:pt x="670" y="685"/>
                  <a:pt x="670" y="678"/>
                  <a:pt x="677" y="678"/>
                </a:cubicBezTo>
                <a:cubicBezTo>
                  <a:pt x="677" y="670"/>
                  <a:pt x="685" y="663"/>
                  <a:pt x="692" y="663"/>
                </a:cubicBezTo>
                <a:cubicBezTo>
                  <a:pt x="692" y="655"/>
                  <a:pt x="700" y="648"/>
                  <a:pt x="707" y="640"/>
                </a:cubicBezTo>
                <a:cubicBezTo>
                  <a:pt x="713" y="625"/>
                  <a:pt x="728" y="612"/>
                  <a:pt x="736" y="604"/>
                </a:cubicBezTo>
                <a:cubicBezTo>
                  <a:pt x="736" y="597"/>
                  <a:pt x="736" y="597"/>
                  <a:pt x="736" y="589"/>
                </a:cubicBezTo>
                <a:cubicBezTo>
                  <a:pt x="743" y="589"/>
                  <a:pt x="743" y="582"/>
                  <a:pt x="751" y="574"/>
                </a:cubicBezTo>
                <a:lnTo>
                  <a:pt x="751" y="567"/>
                </a:lnTo>
                <a:cubicBezTo>
                  <a:pt x="758" y="559"/>
                  <a:pt x="758" y="552"/>
                  <a:pt x="758" y="544"/>
                </a:cubicBezTo>
                <a:cubicBezTo>
                  <a:pt x="766" y="544"/>
                  <a:pt x="766" y="538"/>
                  <a:pt x="766" y="531"/>
                </a:cubicBezTo>
                <a:cubicBezTo>
                  <a:pt x="773" y="516"/>
                  <a:pt x="773" y="508"/>
                  <a:pt x="779" y="493"/>
                </a:cubicBezTo>
                <a:cubicBezTo>
                  <a:pt x="779" y="486"/>
                  <a:pt x="779" y="478"/>
                  <a:pt x="788" y="471"/>
                </a:cubicBezTo>
                <a:cubicBezTo>
                  <a:pt x="788" y="465"/>
                  <a:pt x="788" y="465"/>
                  <a:pt x="788" y="457"/>
                </a:cubicBezTo>
                <a:cubicBezTo>
                  <a:pt x="788" y="450"/>
                  <a:pt x="788" y="442"/>
                  <a:pt x="788" y="435"/>
                </a:cubicBezTo>
                <a:cubicBezTo>
                  <a:pt x="794" y="420"/>
                  <a:pt x="794" y="405"/>
                  <a:pt x="794" y="390"/>
                </a:cubicBezTo>
                <a:cubicBezTo>
                  <a:pt x="794" y="384"/>
                  <a:pt x="794" y="369"/>
                  <a:pt x="788" y="354"/>
                </a:cubicBezTo>
                <a:cubicBezTo>
                  <a:pt x="788" y="346"/>
                  <a:pt x="788" y="339"/>
                  <a:pt x="788" y="331"/>
                </a:cubicBezTo>
                <a:cubicBezTo>
                  <a:pt x="788" y="324"/>
                  <a:pt x="788" y="317"/>
                  <a:pt x="788" y="317"/>
                </a:cubicBezTo>
                <a:cubicBezTo>
                  <a:pt x="779" y="309"/>
                  <a:pt x="779" y="303"/>
                  <a:pt x="779" y="295"/>
                </a:cubicBezTo>
                <a:cubicBezTo>
                  <a:pt x="773" y="280"/>
                  <a:pt x="773" y="273"/>
                  <a:pt x="766" y="258"/>
                </a:cubicBezTo>
                <a:cubicBezTo>
                  <a:pt x="766" y="250"/>
                  <a:pt x="766" y="250"/>
                  <a:pt x="766" y="250"/>
                </a:cubicBezTo>
                <a:cubicBezTo>
                  <a:pt x="758" y="236"/>
                  <a:pt x="758" y="228"/>
                  <a:pt x="751" y="222"/>
                </a:cubicBezTo>
                <a:lnTo>
                  <a:pt x="751" y="214"/>
                </a:lnTo>
                <a:cubicBezTo>
                  <a:pt x="743" y="207"/>
                  <a:pt x="743" y="199"/>
                  <a:pt x="736" y="199"/>
                </a:cubicBezTo>
                <a:cubicBezTo>
                  <a:pt x="728" y="177"/>
                  <a:pt x="721" y="162"/>
                  <a:pt x="707" y="147"/>
                </a:cubicBezTo>
                <a:cubicBezTo>
                  <a:pt x="700" y="141"/>
                  <a:pt x="692" y="133"/>
                  <a:pt x="692" y="126"/>
                </a:cubicBezTo>
                <a:cubicBezTo>
                  <a:pt x="685" y="126"/>
                  <a:pt x="677" y="118"/>
                  <a:pt x="677" y="111"/>
                </a:cubicBezTo>
                <a:cubicBezTo>
                  <a:pt x="670" y="111"/>
                  <a:pt x="670" y="103"/>
                  <a:pt x="662" y="103"/>
                </a:cubicBezTo>
                <a:cubicBezTo>
                  <a:pt x="655" y="89"/>
                  <a:pt x="640" y="81"/>
                  <a:pt x="632" y="74"/>
                </a:cubicBezTo>
                <a:cubicBezTo>
                  <a:pt x="619" y="66"/>
                  <a:pt x="604" y="60"/>
                  <a:pt x="596" y="51"/>
                </a:cubicBezTo>
                <a:cubicBezTo>
                  <a:pt x="589" y="45"/>
                  <a:pt x="581" y="45"/>
                  <a:pt x="574" y="37"/>
                </a:cubicBezTo>
                <a:cubicBezTo>
                  <a:pt x="574" y="37"/>
                  <a:pt x="574" y="37"/>
                  <a:pt x="566" y="37"/>
                </a:cubicBezTo>
                <a:lnTo>
                  <a:pt x="559" y="30"/>
                </a:lnTo>
                <a:cubicBezTo>
                  <a:pt x="559" y="30"/>
                  <a:pt x="559" y="30"/>
                  <a:pt x="551" y="30"/>
                </a:cubicBezTo>
                <a:cubicBezTo>
                  <a:pt x="551" y="30"/>
                  <a:pt x="545" y="30"/>
                  <a:pt x="538" y="22"/>
                </a:cubicBezTo>
                <a:lnTo>
                  <a:pt x="538" y="22"/>
                </a:lnTo>
                <a:cubicBezTo>
                  <a:pt x="538" y="22"/>
                  <a:pt x="530" y="22"/>
                  <a:pt x="523" y="15"/>
                </a:cubicBezTo>
                <a:lnTo>
                  <a:pt x="523" y="15"/>
                </a:lnTo>
                <a:cubicBezTo>
                  <a:pt x="508" y="15"/>
                  <a:pt x="500" y="8"/>
                  <a:pt x="485" y="8"/>
                </a:cubicBezTo>
                <a:lnTo>
                  <a:pt x="478" y="8"/>
                </a:lnTo>
                <a:cubicBezTo>
                  <a:pt x="472" y="8"/>
                  <a:pt x="472" y="0"/>
                  <a:pt x="464" y="0"/>
                </a:cubicBezTo>
                <a:cubicBezTo>
                  <a:pt x="449" y="0"/>
                  <a:pt x="434" y="0"/>
                  <a:pt x="419" y="0"/>
                </a:cubicBezTo>
                <a:cubicBezTo>
                  <a:pt x="419" y="22"/>
                  <a:pt x="419" y="22"/>
                  <a:pt x="419" y="22"/>
                </a:cubicBezTo>
                <a:cubicBezTo>
                  <a:pt x="442" y="22"/>
                  <a:pt x="457" y="22"/>
                  <a:pt x="472" y="22"/>
                </a:cubicBezTo>
                <a:cubicBezTo>
                  <a:pt x="472" y="30"/>
                  <a:pt x="464" y="30"/>
                  <a:pt x="464" y="30"/>
                </a:cubicBezTo>
                <a:lnTo>
                  <a:pt x="457" y="30"/>
                </a:lnTo>
                <a:cubicBezTo>
                  <a:pt x="449" y="37"/>
                  <a:pt x="442" y="30"/>
                  <a:pt x="434" y="30"/>
                </a:cubicBezTo>
                <a:cubicBezTo>
                  <a:pt x="434" y="37"/>
                  <a:pt x="442" y="37"/>
                  <a:pt x="442" y="37"/>
                </a:cubicBezTo>
                <a:cubicBezTo>
                  <a:pt x="449" y="37"/>
                  <a:pt x="449" y="37"/>
                  <a:pt x="464" y="37"/>
                </a:cubicBezTo>
                <a:lnTo>
                  <a:pt x="472" y="37"/>
                </a:lnTo>
                <a:cubicBezTo>
                  <a:pt x="478" y="37"/>
                  <a:pt x="478" y="30"/>
                  <a:pt x="478" y="30"/>
                </a:cubicBezTo>
                <a:lnTo>
                  <a:pt x="478" y="30"/>
                </a:lnTo>
                <a:cubicBezTo>
                  <a:pt x="485" y="30"/>
                  <a:pt x="493" y="30"/>
                  <a:pt x="493" y="30"/>
                </a:cubicBezTo>
                <a:cubicBezTo>
                  <a:pt x="493" y="37"/>
                  <a:pt x="485" y="30"/>
                  <a:pt x="485" y="37"/>
                </a:cubicBezTo>
                <a:cubicBezTo>
                  <a:pt x="493" y="37"/>
                  <a:pt x="500" y="37"/>
                  <a:pt x="500" y="30"/>
                </a:cubicBezTo>
                <a:cubicBezTo>
                  <a:pt x="500" y="37"/>
                  <a:pt x="500" y="37"/>
                  <a:pt x="508" y="37"/>
                </a:cubicBezTo>
                <a:cubicBezTo>
                  <a:pt x="508" y="37"/>
                  <a:pt x="515" y="37"/>
                  <a:pt x="523" y="37"/>
                </a:cubicBezTo>
                <a:cubicBezTo>
                  <a:pt x="530" y="45"/>
                  <a:pt x="538" y="45"/>
                  <a:pt x="545" y="51"/>
                </a:cubicBezTo>
                <a:lnTo>
                  <a:pt x="545" y="51"/>
                </a:lnTo>
                <a:cubicBezTo>
                  <a:pt x="538" y="51"/>
                  <a:pt x="538" y="45"/>
                  <a:pt x="530" y="51"/>
                </a:cubicBezTo>
                <a:cubicBezTo>
                  <a:pt x="530" y="51"/>
                  <a:pt x="538" y="51"/>
                  <a:pt x="545" y="60"/>
                </a:cubicBezTo>
                <a:cubicBezTo>
                  <a:pt x="545" y="60"/>
                  <a:pt x="551" y="60"/>
                  <a:pt x="551" y="66"/>
                </a:cubicBezTo>
                <a:cubicBezTo>
                  <a:pt x="545" y="74"/>
                  <a:pt x="538" y="66"/>
                  <a:pt x="538" y="66"/>
                </a:cubicBezTo>
                <a:cubicBezTo>
                  <a:pt x="530" y="66"/>
                  <a:pt x="523" y="74"/>
                  <a:pt x="515" y="66"/>
                </a:cubicBezTo>
                <a:cubicBezTo>
                  <a:pt x="515" y="60"/>
                  <a:pt x="523" y="60"/>
                  <a:pt x="523" y="60"/>
                </a:cubicBezTo>
                <a:lnTo>
                  <a:pt x="523" y="60"/>
                </a:lnTo>
                <a:cubicBezTo>
                  <a:pt x="515" y="60"/>
                  <a:pt x="515" y="60"/>
                  <a:pt x="515" y="60"/>
                </a:cubicBezTo>
                <a:cubicBezTo>
                  <a:pt x="508" y="60"/>
                  <a:pt x="508" y="66"/>
                  <a:pt x="508" y="66"/>
                </a:cubicBezTo>
                <a:cubicBezTo>
                  <a:pt x="500" y="66"/>
                  <a:pt x="500" y="66"/>
                  <a:pt x="493" y="66"/>
                </a:cubicBezTo>
                <a:lnTo>
                  <a:pt x="485" y="74"/>
                </a:lnTo>
                <a:cubicBezTo>
                  <a:pt x="478" y="74"/>
                  <a:pt x="478" y="74"/>
                  <a:pt x="478" y="74"/>
                </a:cubicBezTo>
                <a:cubicBezTo>
                  <a:pt x="472" y="74"/>
                  <a:pt x="464" y="81"/>
                  <a:pt x="457" y="81"/>
                </a:cubicBezTo>
                <a:cubicBezTo>
                  <a:pt x="457" y="89"/>
                  <a:pt x="449" y="89"/>
                  <a:pt x="442" y="89"/>
                </a:cubicBezTo>
                <a:cubicBezTo>
                  <a:pt x="442" y="96"/>
                  <a:pt x="434" y="96"/>
                  <a:pt x="434" y="103"/>
                </a:cubicBezTo>
                <a:cubicBezTo>
                  <a:pt x="442" y="103"/>
                  <a:pt x="442" y="103"/>
                  <a:pt x="442" y="103"/>
                </a:cubicBezTo>
                <a:cubicBezTo>
                  <a:pt x="442" y="111"/>
                  <a:pt x="442" y="111"/>
                  <a:pt x="442" y="111"/>
                </a:cubicBezTo>
                <a:cubicBezTo>
                  <a:pt x="442" y="118"/>
                  <a:pt x="449" y="111"/>
                  <a:pt x="449" y="111"/>
                </a:cubicBezTo>
                <a:cubicBezTo>
                  <a:pt x="457" y="118"/>
                  <a:pt x="464" y="118"/>
                  <a:pt x="464" y="126"/>
                </a:cubicBezTo>
                <a:cubicBezTo>
                  <a:pt x="472" y="126"/>
                  <a:pt x="478" y="126"/>
                  <a:pt x="478" y="126"/>
                </a:cubicBezTo>
                <a:cubicBezTo>
                  <a:pt x="485" y="126"/>
                  <a:pt x="493" y="126"/>
                  <a:pt x="493" y="133"/>
                </a:cubicBezTo>
                <a:lnTo>
                  <a:pt x="485" y="141"/>
                </a:lnTo>
                <a:cubicBezTo>
                  <a:pt x="493" y="147"/>
                  <a:pt x="485" y="147"/>
                  <a:pt x="485" y="147"/>
                </a:cubicBezTo>
                <a:cubicBezTo>
                  <a:pt x="485" y="155"/>
                  <a:pt x="485" y="155"/>
                  <a:pt x="493" y="155"/>
                </a:cubicBezTo>
                <a:cubicBezTo>
                  <a:pt x="493" y="155"/>
                  <a:pt x="500" y="155"/>
                  <a:pt x="508" y="147"/>
                </a:cubicBezTo>
                <a:cubicBezTo>
                  <a:pt x="508" y="147"/>
                  <a:pt x="508" y="141"/>
                  <a:pt x="508" y="133"/>
                </a:cubicBezTo>
                <a:cubicBezTo>
                  <a:pt x="530" y="133"/>
                  <a:pt x="545" y="126"/>
                  <a:pt x="545" y="103"/>
                </a:cubicBezTo>
                <a:lnTo>
                  <a:pt x="545" y="96"/>
                </a:lnTo>
                <a:lnTo>
                  <a:pt x="551" y="89"/>
                </a:lnTo>
                <a:lnTo>
                  <a:pt x="551" y="81"/>
                </a:lnTo>
                <a:cubicBezTo>
                  <a:pt x="559" y="81"/>
                  <a:pt x="559" y="74"/>
                  <a:pt x="559" y="74"/>
                </a:cubicBezTo>
                <a:lnTo>
                  <a:pt x="559" y="74"/>
                </a:lnTo>
                <a:lnTo>
                  <a:pt x="566" y="74"/>
                </a:lnTo>
                <a:lnTo>
                  <a:pt x="574" y="81"/>
                </a:lnTo>
                <a:cubicBezTo>
                  <a:pt x="581" y="81"/>
                  <a:pt x="581" y="74"/>
                  <a:pt x="581" y="74"/>
                </a:cubicBezTo>
                <a:cubicBezTo>
                  <a:pt x="589" y="74"/>
                  <a:pt x="589" y="81"/>
                  <a:pt x="596" y="81"/>
                </a:cubicBezTo>
                <a:cubicBezTo>
                  <a:pt x="596" y="89"/>
                  <a:pt x="604" y="89"/>
                  <a:pt x="604" y="89"/>
                </a:cubicBezTo>
                <a:cubicBezTo>
                  <a:pt x="604" y="96"/>
                  <a:pt x="596" y="96"/>
                  <a:pt x="596" y="96"/>
                </a:cubicBezTo>
                <a:lnTo>
                  <a:pt x="596" y="96"/>
                </a:lnTo>
                <a:cubicBezTo>
                  <a:pt x="596" y="103"/>
                  <a:pt x="604" y="103"/>
                  <a:pt x="604" y="103"/>
                </a:cubicBezTo>
                <a:lnTo>
                  <a:pt x="611" y="103"/>
                </a:lnTo>
                <a:cubicBezTo>
                  <a:pt x="619" y="103"/>
                  <a:pt x="619" y="96"/>
                  <a:pt x="626" y="96"/>
                </a:cubicBezTo>
                <a:lnTo>
                  <a:pt x="632" y="103"/>
                </a:lnTo>
                <a:cubicBezTo>
                  <a:pt x="632" y="111"/>
                  <a:pt x="632" y="111"/>
                  <a:pt x="632" y="111"/>
                </a:cubicBezTo>
                <a:cubicBezTo>
                  <a:pt x="640" y="118"/>
                  <a:pt x="632" y="118"/>
                  <a:pt x="632" y="126"/>
                </a:cubicBezTo>
                <a:cubicBezTo>
                  <a:pt x="640" y="133"/>
                  <a:pt x="647" y="126"/>
                  <a:pt x="647" y="133"/>
                </a:cubicBezTo>
                <a:cubicBezTo>
                  <a:pt x="655" y="133"/>
                  <a:pt x="655" y="141"/>
                  <a:pt x="655" y="141"/>
                </a:cubicBezTo>
                <a:cubicBezTo>
                  <a:pt x="655" y="141"/>
                  <a:pt x="655" y="141"/>
                  <a:pt x="655" y="147"/>
                </a:cubicBezTo>
                <a:cubicBezTo>
                  <a:pt x="662" y="155"/>
                  <a:pt x="655" y="155"/>
                  <a:pt x="655" y="162"/>
                </a:cubicBezTo>
                <a:cubicBezTo>
                  <a:pt x="647" y="162"/>
                  <a:pt x="647" y="162"/>
                  <a:pt x="647" y="169"/>
                </a:cubicBezTo>
                <a:cubicBezTo>
                  <a:pt x="647" y="177"/>
                  <a:pt x="655" y="169"/>
                  <a:pt x="662" y="177"/>
                </a:cubicBezTo>
                <a:cubicBezTo>
                  <a:pt x="662" y="177"/>
                  <a:pt x="662" y="177"/>
                  <a:pt x="655" y="184"/>
                </a:cubicBezTo>
                <a:cubicBezTo>
                  <a:pt x="662" y="184"/>
                  <a:pt x="662" y="192"/>
                  <a:pt x="655" y="192"/>
                </a:cubicBezTo>
                <a:cubicBezTo>
                  <a:pt x="655" y="192"/>
                  <a:pt x="655" y="192"/>
                  <a:pt x="647" y="192"/>
                </a:cubicBezTo>
                <a:cubicBezTo>
                  <a:pt x="647" y="192"/>
                  <a:pt x="640" y="192"/>
                  <a:pt x="640" y="184"/>
                </a:cubicBezTo>
                <a:lnTo>
                  <a:pt x="632" y="184"/>
                </a:lnTo>
                <a:cubicBezTo>
                  <a:pt x="626" y="184"/>
                  <a:pt x="626" y="184"/>
                  <a:pt x="619" y="184"/>
                </a:cubicBezTo>
                <a:cubicBezTo>
                  <a:pt x="626" y="177"/>
                  <a:pt x="632" y="169"/>
                  <a:pt x="640" y="162"/>
                </a:cubicBezTo>
                <a:cubicBezTo>
                  <a:pt x="640" y="162"/>
                  <a:pt x="647" y="162"/>
                  <a:pt x="640" y="162"/>
                </a:cubicBezTo>
                <a:cubicBezTo>
                  <a:pt x="640" y="155"/>
                  <a:pt x="632" y="162"/>
                  <a:pt x="632" y="162"/>
                </a:cubicBezTo>
                <a:cubicBezTo>
                  <a:pt x="626" y="162"/>
                  <a:pt x="626" y="169"/>
                  <a:pt x="619" y="169"/>
                </a:cubicBezTo>
                <a:cubicBezTo>
                  <a:pt x="611" y="169"/>
                  <a:pt x="604" y="162"/>
                  <a:pt x="596" y="169"/>
                </a:cubicBezTo>
                <a:cubicBezTo>
                  <a:pt x="596" y="169"/>
                  <a:pt x="604" y="169"/>
                  <a:pt x="604" y="177"/>
                </a:cubicBezTo>
                <a:lnTo>
                  <a:pt x="596" y="177"/>
                </a:lnTo>
                <a:cubicBezTo>
                  <a:pt x="596" y="169"/>
                  <a:pt x="596" y="169"/>
                  <a:pt x="596" y="169"/>
                </a:cubicBezTo>
                <a:cubicBezTo>
                  <a:pt x="589" y="169"/>
                  <a:pt x="581" y="169"/>
                  <a:pt x="581" y="169"/>
                </a:cubicBezTo>
                <a:cubicBezTo>
                  <a:pt x="574" y="169"/>
                  <a:pt x="574" y="169"/>
                  <a:pt x="574" y="177"/>
                </a:cubicBezTo>
                <a:cubicBezTo>
                  <a:pt x="574" y="177"/>
                  <a:pt x="581" y="169"/>
                  <a:pt x="589" y="177"/>
                </a:cubicBezTo>
                <a:cubicBezTo>
                  <a:pt x="581" y="184"/>
                  <a:pt x="574" y="184"/>
                  <a:pt x="574" y="192"/>
                </a:cubicBezTo>
                <a:cubicBezTo>
                  <a:pt x="581" y="199"/>
                  <a:pt x="581" y="199"/>
                  <a:pt x="581" y="199"/>
                </a:cubicBezTo>
                <a:cubicBezTo>
                  <a:pt x="589" y="199"/>
                  <a:pt x="589" y="199"/>
                  <a:pt x="589" y="199"/>
                </a:cubicBezTo>
                <a:cubicBezTo>
                  <a:pt x="589" y="199"/>
                  <a:pt x="589" y="199"/>
                  <a:pt x="596" y="199"/>
                </a:cubicBezTo>
                <a:lnTo>
                  <a:pt x="604" y="192"/>
                </a:lnTo>
                <a:cubicBezTo>
                  <a:pt x="611" y="199"/>
                  <a:pt x="604" y="207"/>
                  <a:pt x="596" y="207"/>
                </a:cubicBezTo>
                <a:cubicBezTo>
                  <a:pt x="589" y="207"/>
                  <a:pt x="581" y="207"/>
                  <a:pt x="574" y="214"/>
                </a:cubicBezTo>
                <a:cubicBezTo>
                  <a:pt x="574" y="214"/>
                  <a:pt x="559" y="222"/>
                  <a:pt x="559" y="214"/>
                </a:cubicBezTo>
                <a:cubicBezTo>
                  <a:pt x="559" y="207"/>
                  <a:pt x="566" y="214"/>
                  <a:pt x="566" y="207"/>
                </a:cubicBezTo>
                <a:cubicBezTo>
                  <a:pt x="559" y="207"/>
                  <a:pt x="551" y="207"/>
                  <a:pt x="545" y="214"/>
                </a:cubicBezTo>
                <a:cubicBezTo>
                  <a:pt x="538" y="214"/>
                  <a:pt x="523" y="214"/>
                  <a:pt x="523" y="228"/>
                </a:cubicBezTo>
                <a:cubicBezTo>
                  <a:pt x="523" y="228"/>
                  <a:pt x="523" y="228"/>
                  <a:pt x="523" y="236"/>
                </a:cubicBezTo>
                <a:cubicBezTo>
                  <a:pt x="523" y="236"/>
                  <a:pt x="515" y="236"/>
                  <a:pt x="508" y="236"/>
                </a:cubicBezTo>
                <a:lnTo>
                  <a:pt x="500" y="243"/>
                </a:lnTo>
                <a:lnTo>
                  <a:pt x="493" y="243"/>
                </a:lnTo>
                <a:cubicBezTo>
                  <a:pt x="493" y="243"/>
                  <a:pt x="493" y="250"/>
                  <a:pt x="485" y="250"/>
                </a:cubicBezTo>
                <a:lnTo>
                  <a:pt x="478" y="250"/>
                </a:lnTo>
                <a:cubicBezTo>
                  <a:pt x="478" y="258"/>
                  <a:pt x="478" y="258"/>
                  <a:pt x="472" y="265"/>
                </a:cubicBezTo>
                <a:cubicBezTo>
                  <a:pt x="472" y="265"/>
                  <a:pt x="472" y="258"/>
                  <a:pt x="464" y="265"/>
                </a:cubicBezTo>
                <a:cubicBezTo>
                  <a:pt x="464" y="265"/>
                  <a:pt x="472" y="273"/>
                  <a:pt x="464" y="280"/>
                </a:cubicBezTo>
                <a:cubicBezTo>
                  <a:pt x="464" y="288"/>
                  <a:pt x="457" y="288"/>
                  <a:pt x="449" y="288"/>
                </a:cubicBezTo>
                <a:cubicBezTo>
                  <a:pt x="449" y="295"/>
                  <a:pt x="442" y="295"/>
                  <a:pt x="442" y="295"/>
                </a:cubicBezTo>
                <a:cubicBezTo>
                  <a:pt x="434" y="295"/>
                  <a:pt x="434" y="303"/>
                  <a:pt x="427" y="303"/>
                </a:cubicBezTo>
                <a:cubicBezTo>
                  <a:pt x="427" y="303"/>
                  <a:pt x="427" y="303"/>
                  <a:pt x="419" y="309"/>
                </a:cubicBezTo>
                <a:cubicBezTo>
                  <a:pt x="419" y="493"/>
                  <a:pt x="419" y="493"/>
                  <a:pt x="419" y="493"/>
                </a:cubicBezTo>
                <a:cubicBezTo>
                  <a:pt x="427" y="493"/>
                  <a:pt x="427" y="486"/>
                  <a:pt x="427" y="486"/>
                </a:cubicBezTo>
                <a:cubicBezTo>
                  <a:pt x="427" y="478"/>
                  <a:pt x="434" y="478"/>
                  <a:pt x="434" y="478"/>
                </a:cubicBezTo>
                <a:cubicBezTo>
                  <a:pt x="442" y="471"/>
                  <a:pt x="442" y="471"/>
                  <a:pt x="449" y="471"/>
                </a:cubicBezTo>
                <a:cubicBezTo>
                  <a:pt x="449" y="471"/>
                  <a:pt x="457" y="471"/>
                  <a:pt x="457" y="465"/>
                </a:cubicBezTo>
                <a:lnTo>
                  <a:pt x="464" y="465"/>
                </a:lnTo>
                <a:cubicBezTo>
                  <a:pt x="464" y="471"/>
                  <a:pt x="457" y="471"/>
                  <a:pt x="464" y="471"/>
                </a:cubicBezTo>
                <a:cubicBezTo>
                  <a:pt x="472" y="478"/>
                  <a:pt x="472" y="471"/>
                  <a:pt x="478" y="471"/>
                </a:cubicBezTo>
                <a:cubicBezTo>
                  <a:pt x="478" y="471"/>
                  <a:pt x="478" y="471"/>
                  <a:pt x="485" y="471"/>
                </a:cubicBezTo>
                <a:cubicBezTo>
                  <a:pt x="485" y="471"/>
                  <a:pt x="485" y="478"/>
                  <a:pt x="493" y="478"/>
                </a:cubicBezTo>
                <a:lnTo>
                  <a:pt x="500" y="478"/>
                </a:lnTo>
                <a:cubicBezTo>
                  <a:pt x="508" y="478"/>
                  <a:pt x="508" y="478"/>
                  <a:pt x="508" y="478"/>
                </a:cubicBezTo>
                <a:cubicBezTo>
                  <a:pt x="515" y="478"/>
                  <a:pt x="515" y="478"/>
                  <a:pt x="523" y="478"/>
                </a:cubicBezTo>
                <a:cubicBezTo>
                  <a:pt x="530" y="478"/>
                  <a:pt x="530" y="478"/>
                  <a:pt x="538" y="486"/>
                </a:cubicBezTo>
                <a:cubicBezTo>
                  <a:pt x="538" y="486"/>
                  <a:pt x="538" y="478"/>
                  <a:pt x="545" y="478"/>
                </a:cubicBezTo>
                <a:cubicBezTo>
                  <a:pt x="538" y="486"/>
                  <a:pt x="545" y="486"/>
                  <a:pt x="545" y="486"/>
                </a:cubicBezTo>
                <a:cubicBezTo>
                  <a:pt x="545" y="493"/>
                  <a:pt x="545" y="493"/>
                  <a:pt x="545" y="493"/>
                </a:cubicBezTo>
                <a:lnTo>
                  <a:pt x="551" y="493"/>
                </a:lnTo>
                <a:cubicBezTo>
                  <a:pt x="559" y="501"/>
                  <a:pt x="559" y="501"/>
                  <a:pt x="559" y="508"/>
                </a:cubicBezTo>
                <a:cubicBezTo>
                  <a:pt x="566" y="508"/>
                  <a:pt x="574" y="516"/>
                  <a:pt x="574" y="516"/>
                </a:cubicBezTo>
                <a:cubicBezTo>
                  <a:pt x="581" y="516"/>
                  <a:pt x="589" y="516"/>
                  <a:pt x="589" y="516"/>
                </a:cubicBezTo>
                <a:cubicBezTo>
                  <a:pt x="596" y="516"/>
                  <a:pt x="604" y="523"/>
                  <a:pt x="611" y="523"/>
                </a:cubicBezTo>
                <a:cubicBezTo>
                  <a:pt x="611" y="531"/>
                  <a:pt x="619" y="531"/>
                  <a:pt x="619" y="531"/>
                </a:cubicBezTo>
                <a:cubicBezTo>
                  <a:pt x="619" y="538"/>
                  <a:pt x="619" y="538"/>
                  <a:pt x="619" y="538"/>
                </a:cubicBezTo>
                <a:cubicBezTo>
                  <a:pt x="619" y="544"/>
                  <a:pt x="626" y="544"/>
                  <a:pt x="626" y="559"/>
                </a:cubicBezTo>
                <a:lnTo>
                  <a:pt x="632" y="559"/>
                </a:lnTo>
                <a:cubicBezTo>
                  <a:pt x="632" y="567"/>
                  <a:pt x="640" y="567"/>
                  <a:pt x="640" y="567"/>
                </a:cubicBezTo>
                <a:lnTo>
                  <a:pt x="647" y="567"/>
                </a:lnTo>
                <a:cubicBezTo>
                  <a:pt x="647" y="567"/>
                  <a:pt x="655" y="567"/>
                  <a:pt x="655" y="574"/>
                </a:cubicBezTo>
                <a:cubicBezTo>
                  <a:pt x="662" y="574"/>
                  <a:pt x="662" y="574"/>
                  <a:pt x="662" y="574"/>
                </a:cubicBezTo>
                <a:cubicBezTo>
                  <a:pt x="670" y="574"/>
                  <a:pt x="670" y="582"/>
                  <a:pt x="670" y="582"/>
                </a:cubicBezTo>
                <a:lnTo>
                  <a:pt x="677" y="582"/>
                </a:lnTo>
                <a:cubicBezTo>
                  <a:pt x="685" y="582"/>
                  <a:pt x="692" y="582"/>
                  <a:pt x="692" y="582"/>
                </a:cubicBezTo>
                <a:cubicBezTo>
                  <a:pt x="700" y="582"/>
                  <a:pt x="700" y="582"/>
                  <a:pt x="700" y="582"/>
                </a:cubicBezTo>
                <a:cubicBezTo>
                  <a:pt x="707" y="582"/>
                  <a:pt x="713" y="589"/>
                  <a:pt x="713" y="589"/>
                </a:cubicBezTo>
                <a:cubicBezTo>
                  <a:pt x="662" y="678"/>
                  <a:pt x="581" y="736"/>
                  <a:pt x="485" y="759"/>
                </a:cubicBezTo>
                <a:lnTo>
                  <a:pt x="478" y="751"/>
                </a:lnTo>
                <a:cubicBezTo>
                  <a:pt x="478" y="736"/>
                  <a:pt x="485" y="736"/>
                  <a:pt x="478" y="729"/>
                </a:cubicBezTo>
                <a:cubicBezTo>
                  <a:pt x="478" y="721"/>
                  <a:pt x="478" y="714"/>
                  <a:pt x="478" y="706"/>
                </a:cubicBezTo>
                <a:cubicBezTo>
                  <a:pt x="478" y="706"/>
                  <a:pt x="464" y="700"/>
                  <a:pt x="464" y="691"/>
                </a:cubicBezTo>
                <a:cubicBezTo>
                  <a:pt x="457" y="691"/>
                  <a:pt x="457" y="691"/>
                  <a:pt x="449" y="691"/>
                </a:cubicBezTo>
                <a:cubicBezTo>
                  <a:pt x="442" y="685"/>
                  <a:pt x="434" y="678"/>
                  <a:pt x="427" y="678"/>
                </a:cubicBezTo>
                <a:cubicBezTo>
                  <a:pt x="427" y="670"/>
                  <a:pt x="427" y="670"/>
                  <a:pt x="427" y="670"/>
                </a:cubicBezTo>
                <a:cubicBezTo>
                  <a:pt x="427" y="663"/>
                  <a:pt x="427" y="663"/>
                  <a:pt x="419" y="663"/>
                </a:cubicBezTo>
                <a:lnTo>
                  <a:pt x="419" y="787"/>
                </a:lnTo>
                <a:close/>
                <a:moveTo>
                  <a:pt x="7" y="317"/>
                </a:moveTo>
                <a:lnTo>
                  <a:pt x="7" y="317"/>
                </a:lnTo>
                <a:cubicBezTo>
                  <a:pt x="7" y="317"/>
                  <a:pt x="7" y="324"/>
                  <a:pt x="0" y="331"/>
                </a:cubicBezTo>
                <a:cubicBezTo>
                  <a:pt x="0" y="339"/>
                  <a:pt x="0" y="346"/>
                  <a:pt x="0" y="354"/>
                </a:cubicBezTo>
                <a:cubicBezTo>
                  <a:pt x="0" y="369"/>
                  <a:pt x="0" y="384"/>
                  <a:pt x="0" y="390"/>
                </a:cubicBezTo>
                <a:cubicBezTo>
                  <a:pt x="0" y="405"/>
                  <a:pt x="0" y="420"/>
                  <a:pt x="0" y="435"/>
                </a:cubicBezTo>
                <a:cubicBezTo>
                  <a:pt x="0" y="442"/>
                  <a:pt x="0" y="450"/>
                  <a:pt x="0" y="457"/>
                </a:cubicBezTo>
                <a:cubicBezTo>
                  <a:pt x="7" y="465"/>
                  <a:pt x="7" y="465"/>
                  <a:pt x="7" y="471"/>
                </a:cubicBezTo>
                <a:cubicBezTo>
                  <a:pt x="7" y="478"/>
                  <a:pt x="7" y="486"/>
                  <a:pt x="7" y="493"/>
                </a:cubicBezTo>
                <a:cubicBezTo>
                  <a:pt x="15" y="508"/>
                  <a:pt x="15" y="516"/>
                  <a:pt x="22" y="531"/>
                </a:cubicBezTo>
                <a:cubicBezTo>
                  <a:pt x="22" y="538"/>
                  <a:pt x="30" y="544"/>
                  <a:pt x="30" y="544"/>
                </a:cubicBezTo>
                <a:cubicBezTo>
                  <a:pt x="30" y="552"/>
                  <a:pt x="37" y="559"/>
                  <a:pt x="37" y="567"/>
                </a:cubicBezTo>
                <a:cubicBezTo>
                  <a:pt x="37" y="567"/>
                  <a:pt x="37" y="574"/>
                  <a:pt x="44" y="574"/>
                </a:cubicBezTo>
                <a:cubicBezTo>
                  <a:pt x="44" y="582"/>
                  <a:pt x="44" y="589"/>
                  <a:pt x="52" y="589"/>
                </a:cubicBezTo>
                <a:cubicBezTo>
                  <a:pt x="58" y="612"/>
                  <a:pt x="73" y="625"/>
                  <a:pt x="81" y="640"/>
                </a:cubicBezTo>
                <a:cubicBezTo>
                  <a:pt x="88" y="648"/>
                  <a:pt x="96" y="655"/>
                  <a:pt x="103" y="663"/>
                </a:cubicBezTo>
                <a:cubicBezTo>
                  <a:pt x="103" y="663"/>
                  <a:pt x="111" y="670"/>
                  <a:pt x="118" y="678"/>
                </a:cubicBezTo>
                <a:lnTo>
                  <a:pt x="125" y="685"/>
                </a:lnTo>
                <a:cubicBezTo>
                  <a:pt x="148" y="706"/>
                  <a:pt x="169" y="721"/>
                  <a:pt x="199" y="736"/>
                </a:cubicBezTo>
                <a:cubicBezTo>
                  <a:pt x="206" y="744"/>
                  <a:pt x="206" y="744"/>
                  <a:pt x="214" y="744"/>
                </a:cubicBezTo>
                <a:cubicBezTo>
                  <a:pt x="229" y="751"/>
                  <a:pt x="235" y="759"/>
                  <a:pt x="250" y="766"/>
                </a:cubicBezTo>
                <a:cubicBezTo>
                  <a:pt x="258" y="766"/>
                  <a:pt x="265" y="766"/>
                  <a:pt x="265" y="772"/>
                </a:cubicBezTo>
                <a:cubicBezTo>
                  <a:pt x="310" y="781"/>
                  <a:pt x="353" y="787"/>
                  <a:pt x="397" y="787"/>
                </a:cubicBezTo>
                <a:cubicBezTo>
                  <a:pt x="405" y="787"/>
                  <a:pt x="412" y="787"/>
                  <a:pt x="419" y="787"/>
                </a:cubicBezTo>
                <a:cubicBezTo>
                  <a:pt x="419" y="663"/>
                  <a:pt x="419" y="663"/>
                  <a:pt x="419" y="663"/>
                </a:cubicBezTo>
                <a:lnTo>
                  <a:pt x="419" y="655"/>
                </a:lnTo>
                <a:cubicBezTo>
                  <a:pt x="412" y="648"/>
                  <a:pt x="405" y="633"/>
                  <a:pt x="405" y="625"/>
                </a:cubicBezTo>
                <a:cubicBezTo>
                  <a:pt x="397" y="625"/>
                  <a:pt x="397" y="619"/>
                  <a:pt x="397" y="619"/>
                </a:cubicBezTo>
                <a:cubicBezTo>
                  <a:pt x="391" y="612"/>
                  <a:pt x="391" y="612"/>
                  <a:pt x="391" y="612"/>
                </a:cubicBezTo>
                <a:cubicBezTo>
                  <a:pt x="382" y="604"/>
                  <a:pt x="382" y="597"/>
                  <a:pt x="382" y="597"/>
                </a:cubicBezTo>
                <a:lnTo>
                  <a:pt x="391" y="589"/>
                </a:lnTo>
                <a:cubicBezTo>
                  <a:pt x="391" y="582"/>
                  <a:pt x="391" y="582"/>
                  <a:pt x="391" y="582"/>
                </a:cubicBezTo>
                <a:cubicBezTo>
                  <a:pt x="382" y="574"/>
                  <a:pt x="391" y="567"/>
                  <a:pt x="391" y="559"/>
                </a:cubicBezTo>
                <a:lnTo>
                  <a:pt x="391" y="559"/>
                </a:lnTo>
                <a:cubicBezTo>
                  <a:pt x="397" y="552"/>
                  <a:pt x="397" y="552"/>
                  <a:pt x="397" y="552"/>
                </a:cubicBezTo>
                <a:lnTo>
                  <a:pt x="405" y="544"/>
                </a:lnTo>
                <a:cubicBezTo>
                  <a:pt x="405" y="538"/>
                  <a:pt x="412" y="538"/>
                  <a:pt x="412" y="538"/>
                </a:cubicBezTo>
                <a:cubicBezTo>
                  <a:pt x="412" y="531"/>
                  <a:pt x="412" y="516"/>
                  <a:pt x="412" y="508"/>
                </a:cubicBezTo>
                <a:cubicBezTo>
                  <a:pt x="412" y="508"/>
                  <a:pt x="412" y="508"/>
                  <a:pt x="412" y="501"/>
                </a:cubicBezTo>
                <a:cubicBezTo>
                  <a:pt x="405" y="493"/>
                  <a:pt x="405" y="493"/>
                  <a:pt x="397" y="493"/>
                </a:cubicBezTo>
                <a:cubicBezTo>
                  <a:pt x="397" y="493"/>
                  <a:pt x="397" y="493"/>
                  <a:pt x="391" y="501"/>
                </a:cubicBezTo>
                <a:cubicBezTo>
                  <a:pt x="391" y="501"/>
                  <a:pt x="391" y="501"/>
                  <a:pt x="391" y="508"/>
                </a:cubicBezTo>
                <a:cubicBezTo>
                  <a:pt x="382" y="508"/>
                  <a:pt x="382" y="501"/>
                  <a:pt x="376" y="501"/>
                </a:cubicBezTo>
                <a:cubicBezTo>
                  <a:pt x="376" y="493"/>
                  <a:pt x="376" y="493"/>
                  <a:pt x="368" y="493"/>
                </a:cubicBezTo>
                <a:cubicBezTo>
                  <a:pt x="368" y="493"/>
                  <a:pt x="368" y="486"/>
                  <a:pt x="361" y="486"/>
                </a:cubicBezTo>
                <a:cubicBezTo>
                  <a:pt x="353" y="486"/>
                  <a:pt x="353" y="486"/>
                  <a:pt x="353" y="478"/>
                </a:cubicBezTo>
                <a:cubicBezTo>
                  <a:pt x="353" y="478"/>
                  <a:pt x="353" y="478"/>
                  <a:pt x="353" y="471"/>
                </a:cubicBezTo>
                <a:cubicBezTo>
                  <a:pt x="346" y="471"/>
                  <a:pt x="346" y="465"/>
                  <a:pt x="338" y="457"/>
                </a:cubicBezTo>
                <a:cubicBezTo>
                  <a:pt x="331" y="457"/>
                  <a:pt x="331" y="457"/>
                  <a:pt x="324" y="457"/>
                </a:cubicBezTo>
                <a:lnTo>
                  <a:pt x="316" y="457"/>
                </a:lnTo>
                <a:cubicBezTo>
                  <a:pt x="316" y="450"/>
                  <a:pt x="310" y="450"/>
                  <a:pt x="310" y="450"/>
                </a:cubicBezTo>
                <a:cubicBezTo>
                  <a:pt x="301" y="450"/>
                  <a:pt x="295" y="435"/>
                  <a:pt x="287" y="435"/>
                </a:cubicBezTo>
                <a:cubicBezTo>
                  <a:pt x="280" y="435"/>
                  <a:pt x="280" y="435"/>
                  <a:pt x="272" y="435"/>
                </a:cubicBezTo>
                <a:cubicBezTo>
                  <a:pt x="272" y="435"/>
                  <a:pt x="265" y="435"/>
                  <a:pt x="258" y="435"/>
                </a:cubicBezTo>
                <a:cubicBezTo>
                  <a:pt x="250" y="427"/>
                  <a:pt x="250" y="427"/>
                  <a:pt x="243" y="427"/>
                </a:cubicBezTo>
                <a:cubicBezTo>
                  <a:pt x="235" y="427"/>
                  <a:pt x="235" y="420"/>
                  <a:pt x="235" y="420"/>
                </a:cubicBezTo>
                <a:cubicBezTo>
                  <a:pt x="229" y="420"/>
                  <a:pt x="229" y="420"/>
                  <a:pt x="229" y="420"/>
                </a:cubicBezTo>
                <a:cubicBezTo>
                  <a:pt x="220" y="420"/>
                  <a:pt x="220" y="412"/>
                  <a:pt x="214" y="412"/>
                </a:cubicBezTo>
                <a:lnTo>
                  <a:pt x="214" y="405"/>
                </a:lnTo>
                <a:cubicBezTo>
                  <a:pt x="214" y="397"/>
                  <a:pt x="214" y="397"/>
                  <a:pt x="214" y="390"/>
                </a:cubicBezTo>
                <a:cubicBezTo>
                  <a:pt x="214" y="384"/>
                  <a:pt x="206" y="376"/>
                  <a:pt x="206" y="369"/>
                </a:cubicBezTo>
                <a:cubicBezTo>
                  <a:pt x="199" y="369"/>
                  <a:pt x="191" y="361"/>
                  <a:pt x="191" y="361"/>
                </a:cubicBezTo>
                <a:cubicBezTo>
                  <a:pt x="191" y="354"/>
                  <a:pt x="191" y="354"/>
                  <a:pt x="191" y="354"/>
                </a:cubicBezTo>
                <a:cubicBezTo>
                  <a:pt x="191" y="346"/>
                  <a:pt x="184" y="346"/>
                  <a:pt x="184" y="339"/>
                </a:cubicBezTo>
                <a:lnTo>
                  <a:pt x="177" y="331"/>
                </a:lnTo>
                <a:cubicBezTo>
                  <a:pt x="177" y="324"/>
                  <a:pt x="177" y="324"/>
                  <a:pt x="177" y="317"/>
                </a:cubicBezTo>
                <a:cubicBezTo>
                  <a:pt x="169" y="309"/>
                  <a:pt x="162" y="309"/>
                  <a:pt x="162" y="324"/>
                </a:cubicBezTo>
                <a:lnTo>
                  <a:pt x="169" y="331"/>
                </a:lnTo>
                <a:cubicBezTo>
                  <a:pt x="169" y="339"/>
                  <a:pt x="169" y="339"/>
                  <a:pt x="169" y="339"/>
                </a:cubicBezTo>
                <a:cubicBezTo>
                  <a:pt x="169" y="346"/>
                  <a:pt x="177" y="346"/>
                  <a:pt x="177" y="354"/>
                </a:cubicBezTo>
                <a:cubicBezTo>
                  <a:pt x="177" y="361"/>
                  <a:pt x="177" y="361"/>
                  <a:pt x="177" y="369"/>
                </a:cubicBezTo>
                <a:cubicBezTo>
                  <a:pt x="184" y="369"/>
                  <a:pt x="184" y="376"/>
                  <a:pt x="184" y="376"/>
                </a:cubicBezTo>
                <a:cubicBezTo>
                  <a:pt x="177" y="376"/>
                  <a:pt x="177" y="376"/>
                  <a:pt x="177" y="376"/>
                </a:cubicBezTo>
                <a:cubicBezTo>
                  <a:pt x="177" y="369"/>
                  <a:pt x="169" y="369"/>
                  <a:pt x="169" y="369"/>
                </a:cubicBezTo>
                <a:cubicBezTo>
                  <a:pt x="169" y="361"/>
                  <a:pt x="169" y="361"/>
                  <a:pt x="169" y="354"/>
                </a:cubicBezTo>
                <a:cubicBezTo>
                  <a:pt x="169" y="354"/>
                  <a:pt x="154" y="354"/>
                  <a:pt x="154" y="346"/>
                </a:cubicBezTo>
                <a:cubicBezTo>
                  <a:pt x="154" y="339"/>
                  <a:pt x="162" y="339"/>
                  <a:pt x="162" y="339"/>
                </a:cubicBezTo>
                <a:cubicBezTo>
                  <a:pt x="162" y="331"/>
                  <a:pt x="154" y="331"/>
                  <a:pt x="154" y="324"/>
                </a:cubicBezTo>
                <a:cubicBezTo>
                  <a:pt x="154" y="324"/>
                  <a:pt x="154" y="317"/>
                  <a:pt x="154" y="309"/>
                </a:cubicBezTo>
                <a:lnTo>
                  <a:pt x="154" y="303"/>
                </a:lnTo>
                <a:cubicBezTo>
                  <a:pt x="148" y="295"/>
                  <a:pt x="148" y="295"/>
                  <a:pt x="139" y="295"/>
                </a:cubicBezTo>
                <a:cubicBezTo>
                  <a:pt x="139" y="288"/>
                  <a:pt x="139" y="288"/>
                  <a:pt x="133" y="288"/>
                </a:cubicBezTo>
                <a:lnTo>
                  <a:pt x="133" y="280"/>
                </a:lnTo>
                <a:cubicBezTo>
                  <a:pt x="133" y="273"/>
                  <a:pt x="133" y="265"/>
                  <a:pt x="133" y="258"/>
                </a:cubicBezTo>
                <a:cubicBezTo>
                  <a:pt x="133" y="258"/>
                  <a:pt x="133" y="250"/>
                  <a:pt x="133" y="243"/>
                </a:cubicBezTo>
                <a:cubicBezTo>
                  <a:pt x="133" y="236"/>
                  <a:pt x="139" y="236"/>
                  <a:pt x="139" y="236"/>
                </a:cubicBezTo>
                <a:cubicBezTo>
                  <a:pt x="139" y="228"/>
                  <a:pt x="139" y="228"/>
                  <a:pt x="139" y="222"/>
                </a:cubicBezTo>
                <a:cubicBezTo>
                  <a:pt x="148" y="222"/>
                  <a:pt x="154" y="214"/>
                  <a:pt x="154" y="207"/>
                </a:cubicBezTo>
                <a:cubicBezTo>
                  <a:pt x="162" y="199"/>
                  <a:pt x="169" y="199"/>
                  <a:pt x="169" y="192"/>
                </a:cubicBezTo>
                <a:cubicBezTo>
                  <a:pt x="169" y="184"/>
                  <a:pt x="177" y="184"/>
                  <a:pt x="177" y="177"/>
                </a:cubicBezTo>
                <a:cubicBezTo>
                  <a:pt x="169" y="177"/>
                  <a:pt x="162" y="169"/>
                  <a:pt x="162" y="169"/>
                </a:cubicBezTo>
                <a:cubicBezTo>
                  <a:pt x="169" y="162"/>
                  <a:pt x="169" y="162"/>
                  <a:pt x="169" y="162"/>
                </a:cubicBezTo>
                <a:lnTo>
                  <a:pt x="169" y="155"/>
                </a:lnTo>
                <a:cubicBezTo>
                  <a:pt x="169" y="147"/>
                  <a:pt x="169" y="147"/>
                  <a:pt x="169" y="141"/>
                </a:cubicBezTo>
                <a:cubicBezTo>
                  <a:pt x="169" y="133"/>
                  <a:pt x="177" y="133"/>
                  <a:pt x="177" y="133"/>
                </a:cubicBezTo>
                <a:cubicBezTo>
                  <a:pt x="169" y="126"/>
                  <a:pt x="169" y="133"/>
                  <a:pt x="162" y="133"/>
                </a:cubicBezTo>
                <a:cubicBezTo>
                  <a:pt x="162" y="126"/>
                  <a:pt x="162" y="126"/>
                  <a:pt x="162" y="118"/>
                </a:cubicBezTo>
                <a:lnTo>
                  <a:pt x="162" y="118"/>
                </a:lnTo>
                <a:cubicBezTo>
                  <a:pt x="162" y="111"/>
                  <a:pt x="169" y="111"/>
                  <a:pt x="169" y="111"/>
                </a:cubicBezTo>
                <a:cubicBezTo>
                  <a:pt x="162" y="111"/>
                  <a:pt x="162" y="103"/>
                  <a:pt x="162" y="103"/>
                </a:cubicBezTo>
                <a:cubicBezTo>
                  <a:pt x="206" y="60"/>
                  <a:pt x="265" y="37"/>
                  <a:pt x="331" y="22"/>
                </a:cubicBezTo>
                <a:lnTo>
                  <a:pt x="331" y="22"/>
                </a:lnTo>
                <a:lnTo>
                  <a:pt x="331" y="30"/>
                </a:lnTo>
                <a:cubicBezTo>
                  <a:pt x="331" y="22"/>
                  <a:pt x="338" y="30"/>
                  <a:pt x="346" y="30"/>
                </a:cubicBezTo>
                <a:cubicBezTo>
                  <a:pt x="346" y="30"/>
                  <a:pt x="353" y="22"/>
                  <a:pt x="353" y="30"/>
                </a:cubicBezTo>
                <a:cubicBezTo>
                  <a:pt x="361" y="30"/>
                  <a:pt x="376" y="37"/>
                  <a:pt x="382" y="30"/>
                </a:cubicBezTo>
                <a:cubicBezTo>
                  <a:pt x="382" y="30"/>
                  <a:pt x="382" y="30"/>
                  <a:pt x="382" y="22"/>
                </a:cubicBezTo>
                <a:cubicBezTo>
                  <a:pt x="382" y="22"/>
                  <a:pt x="382" y="22"/>
                  <a:pt x="382" y="15"/>
                </a:cubicBezTo>
                <a:cubicBezTo>
                  <a:pt x="391" y="15"/>
                  <a:pt x="391" y="15"/>
                  <a:pt x="397" y="15"/>
                </a:cubicBezTo>
                <a:cubicBezTo>
                  <a:pt x="405" y="15"/>
                  <a:pt x="412" y="15"/>
                  <a:pt x="419" y="22"/>
                </a:cubicBezTo>
                <a:cubicBezTo>
                  <a:pt x="419" y="0"/>
                  <a:pt x="419" y="0"/>
                  <a:pt x="419" y="0"/>
                </a:cubicBezTo>
                <a:cubicBezTo>
                  <a:pt x="419" y="0"/>
                  <a:pt x="412" y="0"/>
                  <a:pt x="405" y="0"/>
                </a:cubicBezTo>
                <a:cubicBezTo>
                  <a:pt x="397" y="0"/>
                  <a:pt x="397" y="0"/>
                  <a:pt x="397" y="0"/>
                </a:cubicBezTo>
                <a:cubicBezTo>
                  <a:pt x="391" y="0"/>
                  <a:pt x="391" y="0"/>
                  <a:pt x="382" y="0"/>
                </a:cubicBezTo>
                <a:cubicBezTo>
                  <a:pt x="346" y="0"/>
                  <a:pt x="301" y="8"/>
                  <a:pt x="265" y="15"/>
                </a:cubicBezTo>
                <a:cubicBezTo>
                  <a:pt x="265" y="22"/>
                  <a:pt x="258" y="22"/>
                  <a:pt x="250" y="22"/>
                </a:cubicBezTo>
                <a:cubicBezTo>
                  <a:pt x="250" y="22"/>
                  <a:pt x="243" y="22"/>
                  <a:pt x="243" y="30"/>
                </a:cubicBezTo>
                <a:cubicBezTo>
                  <a:pt x="243" y="30"/>
                  <a:pt x="235" y="30"/>
                  <a:pt x="229" y="30"/>
                </a:cubicBezTo>
                <a:cubicBezTo>
                  <a:pt x="229" y="37"/>
                  <a:pt x="220" y="37"/>
                  <a:pt x="214" y="37"/>
                </a:cubicBezTo>
                <a:cubicBezTo>
                  <a:pt x="206" y="45"/>
                  <a:pt x="206" y="45"/>
                  <a:pt x="199" y="51"/>
                </a:cubicBezTo>
                <a:cubicBezTo>
                  <a:pt x="177" y="60"/>
                  <a:pt x="154" y="74"/>
                  <a:pt x="133" y="96"/>
                </a:cubicBezTo>
                <a:cubicBezTo>
                  <a:pt x="133" y="96"/>
                  <a:pt x="133" y="96"/>
                  <a:pt x="125" y="103"/>
                </a:cubicBezTo>
                <a:lnTo>
                  <a:pt x="118" y="111"/>
                </a:lnTo>
                <a:cubicBezTo>
                  <a:pt x="111" y="118"/>
                  <a:pt x="103" y="126"/>
                  <a:pt x="103" y="126"/>
                </a:cubicBezTo>
                <a:cubicBezTo>
                  <a:pt x="96" y="133"/>
                  <a:pt x="88" y="141"/>
                  <a:pt x="81" y="147"/>
                </a:cubicBezTo>
                <a:cubicBezTo>
                  <a:pt x="73" y="162"/>
                  <a:pt x="58" y="177"/>
                  <a:pt x="52" y="199"/>
                </a:cubicBezTo>
                <a:cubicBezTo>
                  <a:pt x="44" y="199"/>
                  <a:pt x="44" y="207"/>
                  <a:pt x="44" y="214"/>
                </a:cubicBezTo>
                <a:cubicBezTo>
                  <a:pt x="37" y="214"/>
                  <a:pt x="37" y="222"/>
                  <a:pt x="37" y="222"/>
                </a:cubicBezTo>
                <a:cubicBezTo>
                  <a:pt x="37" y="228"/>
                  <a:pt x="30" y="236"/>
                  <a:pt x="22" y="250"/>
                </a:cubicBezTo>
                <a:cubicBezTo>
                  <a:pt x="22" y="250"/>
                  <a:pt x="22" y="250"/>
                  <a:pt x="22" y="258"/>
                </a:cubicBezTo>
                <a:cubicBezTo>
                  <a:pt x="15" y="273"/>
                  <a:pt x="15" y="280"/>
                  <a:pt x="7" y="295"/>
                </a:cubicBezTo>
                <a:cubicBezTo>
                  <a:pt x="7" y="303"/>
                  <a:pt x="7" y="309"/>
                  <a:pt x="7" y="317"/>
                </a:cubicBezTo>
                <a:close/>
                <a:moveTo>
                  <a:pt x="419" y="309"/>
                </a:moveTo>
                <a:lnTo>
                  <a:pt x="419" y="309"/>
                </a:lnTo>
                <a:cubicBezTo>
                  <a:pt x="419" y="493"/>
                  <a:pt x="419" y="493"/>
                  <a:pt x="419" y="493"/>
                </a:cubicBezTo>
                <a:lnTo>
                  <a:pt x="419" y="493"/>
                </a:lnTo>
                <a:cubicBezTo>
                  <a:pt x="412" y="493"/>
                  <a:pt x="412" y="486"/>
                  <a:pt x="405" y="486"/>
                </a:cubicBezTo>
                <a:cubicBezTo>
                  <a:pt x="397" y="486"/>
                  <a:pt x="397" y="493"/>
                  <a:pt x="382" y="493"/>
                </a:cubicBezTo>
                <a:cubicBezTo>
                  <a:pt x="376" y="493"/>
                  <a:pt x="368" y="478"/>
                  <a:pt x="368" y="471"/>
                </a:cubicBezTo>
                <a:cubicBezTo>
                  <a:pt x="368" y="471"/>
                  <a:pt x="368" y="465"/>
                  <a:pt x="368" y="457"/>
                </a:cubicBezTo>
                <a:cubicBezTo>
                  <a:pt x="368" y="450"/>
                  <a:pt x="376" y="450"/>
                  <a:pt x="376" y="450"/>
                </a:cubicBezTo>
                <a:cubicBezTo>
                  <a:pt x="376" y="442"/>
                  <a:pt x="368" y="435"/>
                  <a:pt x="361" y="435"/>
                </a:cubicBezTo>
                <a:cubicBezTo>
                  <a:pt x="353" y="435"/>
                  <a:pt x="346" y="442"/>
                  <a:pt x="338" y="435"/>
                </a:cubicBezTo>
                <a:cubicBezTo>
                  <a:pt x="331" y="435"/>
                  <a:pt x="338" y="427"/>
                  <a:pt x="338" y="427"/>
                </a:cubicBezTo>
                <a:cubicBezTo>
                  <a:pt x="338" y="427"/>
                  <a:pt x="338" y="427"/>
                  <a:pt x="338" y="420"/>
                </a:cubicBezTo>
                <a:cubicBezTo>
                  <a:pt x="338" y="420"/>
                  <a:pt x="346" y="420"/>
                  <a:pt x="346" y="412"/>
                </a:cubicBezTo>
                <a:cubicBezTo>
                  <a:pt x="346" y="412"/>
                  <a:pt x="346" y="412"/>
                  <a:pt x="346" y="405"/>
                </a:cubicBezTo>
                <a:cubicBezTo>
                  <a:pt x="346" y="405"/>
                  <a:pt x="353" y="405"/>
                  <a:pt x="353" y="397"/>
                </a:cubicBezTo>
                <a:cubicBezTo>
                  <a:pt x="353" y="397"/>
                  <a:pt x="353" y="390"/>
                  <a:pt x="346" y="390"/>
                </a:cubicBezTo>
                <a:cubicBezTo>
                  <a:pt x="338" y="390"/>
                  <a:pt x="338" y="390"/>
                  <a:pt x="331" y="390"/>
                </a:cubicBezTo>
                <a:cubicBezTo>
                  <a:pt x="324" y="397"/>
                  <a:pt x="324" y="412"/>
                  <a:pt x="316" y="412"/>
                </a:cubicBezTo>
                <a:cubicBezTo>
                  <a:pt x="310" y="412"/>
                  <a:pt x="310" y="412"/>
                  <a:pt x="301" y="412"/>
                </a:cubicBezTo>
                <a:lnTo>
                  <a:pt x="295" y="420"/>
                </a:lnTo>
                <a:cubicBezTo>
                  <a:pt x="287" y="420"/>
                  <a:pt x="287" y="412"/>
                  <a:pt x="280" y="412"/>
                </a:cubicBezTo>
                <a:lnTo>
                  <a:pt x="272" y="397"/>
                </a:lnTo>
                <a:cubicBezTo>
                  <a:pt x="272" y="384"/>
                  <a:pt x="272" y="376"/>
                  <a:pt x="280" y="361"/>
                </a:cubicBezTo>
                <a:lnTo>
                  <a:pt x="280" y="361"/>
                </a:lnTo>
                <a:cubicBezTo>
                  <a:pt x="287" y="354"/>
                  <a:pt x="287" y="354"/>
                  <a:pt x="287" y="346"/>
                </a:cubicBezTo>
                <a:cubicBezTo>
                  <a:pt x="287" y="339"/>
                  <a:pt x="295" y="339"/>
                  <a:pt x="301" y="339"/>
                </a:cubicBezTo>
                <a:cubicBezTo>
                  <a:pt x="310" y="331"/>
                  <a:pt x="310" y="324"/>
                  <a:pt x="316" y="324"/>
                </a:cubicBezTo>
                <a:cubicBezTo>
                  <a:pt x="324" y="324"/>
                  <a:pt x="324" y="324"/>
                  <a:pt x="331" y="331"/>
                </a:cubicBezTo>
                <a:lnTo>
                  <a:pt x="338" y="331"/>
                </a:lnTo>
                <a:cubicBezTo>
                  <a:pt x="346" y="331"/>
                  <a:pt x="346" y="324"/>
                  <a:pt x="353" y="324"/>
                </a:cubicBezTo>
                <a:cubicBezTo>
                  <a:pt x="361" y="324"/>
                  <a:pt x="368" y="324"/>
                  <a:pt x="376" y="324"/>
                </a:cubicBezTo>
                <a:lnTo>
                  <a:pt x="382" y="324"/>
                </a:lnTo>
                <a:lnTo>
                  <a:pt x="391" y="324"/>
                </a:lnTo>
                <a:lnTo>
                  <a:pt x="397" y="331"/>
                </a:lnTo>
                <a:cubicBezTo>
                  <a:pt x="397" y="339"/>
                  <a:pt x="397" y="339"/>
                  <a:pt x="397" y="346"/>
                </a:cubicBezTo>
                <a:cubicBezTo>
                  <a:pt x="397" y="346"/>
                  <a:pt x="405" y="354"/>
                  <a:pt x="412" y="354"/>
                </a:cubicBezTo>
                <a:cubicBezTo>
                  <a:pt x="419" y="346"/>
                  <a:pt x="412" y="346"/>
                  <a:pt x="412" y="339"/>
                </a:cubicBezTo>
                <a:cubicBezTo>
                  <a:pt x="412" y="339"/>
                  <a:pt x="412" y="339"/>
                  <a:pt x="412" y="331"/>
                </a:cubicBezTo>
                <a:cubicBezTo>
                  <a:pt x="412" y="331"/>
                  <a:pt x="412" y="331"/>
                  <a:pt x="412" y="324"/>
                </a:cubicBezTo>
                <a:cubicBezTo>
                  <a:pt x="412" y="317"/>
                  <a:pt x="419" y="309"/>
                  <a:pt x="419" y="30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92" name="Freeform 181"/>
          <p:cNvSpPr>
            <a:spLocks noChangeArrowheads="1"/>
          </p:cNvSpPr>
          <p:nvPr/>
        </p:nvSpPr>
        <p:spPr bwMode="auto">
          <a:xfrm>
            <a:off x="16511103" y="3797636"/>
            <a:ext cx="909068" cy="916319"/>
          </a:xfrm>
          <a:custGeom>
            <a:avLst/>
            <a:gdLst>
              <a:gd name="T0" fmla="*/ 493 w 1591"/>
              <a:gd name="T1" fmla="*/ 168 h 1598"/>
              <a:gd name="T2" fmla="*/ 493 w 1591"/>
              <a:gd name="T3" fmla="*/ 168 h 1598"/>
              <a:gd name="T4" fmla="*/ 1421 w 1591"/>
              <a:gd name="T5" fmla="*/ 492 h 1598"/>
              <a:gd name="T6" fmla="*/ 1097 w 1591"/>
              <a:gd name="T7" fmla="*/ 1427 h 1598"/>
              <a:gd name="T8" fmla="*/ 169 w 1591"/>
              <a:gd name="T9" fmla="*/ 1103 h 1598"/>
              <a:gd name="T10" fmla="*/ 493 w 1591"/>
              <a:gd name="T11" fmla="*/ 168 h 1598"/>
            </a:gdLst>
            <a:ahLst/>
            <a:cxnLst>
              <a:cxn ang="0">
                <a:pos x="T0" y="T1"/>
              </a:cxn>
              <a:cxn ang="0">
                <a:pos x="T2" y="T3"/>
              </a:cxn>
              <a:cxn ang="0">
                <a:pos x="T4" y="T5"/>
              </a:cxn>
              <a:cxn ang="0">
                <a:pos x="T6" y="T7"/>
              </a:cxn>
              <a:cxn ang="0">
                <a:pos x="T8" y="T9"/>
              </a:cxn>
              <a:cxn ang="0">
                <a:pos x="T10" y="T11"/>
              </a:cxn>
            </a:cxnLst>
            <a:rect l="0" t="0" r="r" b="b"/>
            <a:pathLst>
              <a:path w="1591" h="1598">
                <a:moveTo>
                  <a:pt x="493" y="168"/>
                </a:moveTo>
                <a:lnTo>
                  <a:pt x="493" y="168"/>
                </a:lnTo>
                <a:cubicBezTo>
                  <a:pt x="839" y="0"/>
                  <a:pt x="1251" y="147"/>
                  <a:pt x="1421" y="492"/>
                </a:cubicBezTo>
                <a:cubicBezTo>
                  <a:pt x="1590" y="838"/>
                  <a:pt x="1442" y="1258"/>
                  <a:pt x="1097" y="1427"/>
                </a:cubicBezTo>
                <a:cubicBezTo>
                  <a:pt x="751" y="1597"/>
                  <a:pt x="331" y="1450"/>
                  <a:pt x="169" y="1103"/>
                </a:cubicBezTo>
                <a:cubicBezTo>
                  <a:pt x="0" y="757"/>
                  <a:pt x="139" y="338"/>
                  <a:pt x="493" y="168"/>
                </a:cubicBezTo>
              </a:path>
            </a:pathLst>
          </a:custGeom>
          <a:solidFill>
            <a:schemeClr val="accent5"/>
          </a:solidFill>
          <a:ln>
            <a:noFill/>
          </a:ln>
          <a:effectLst/>
        </p:spPr>
        <p:txBody>
          <a:bodyPr wrap="none" anchor="ctr"/>
          <a:lstStyle/>
          <a:p>
            <a:pPr defTabSz="1828617"/>
            <a:endParaRPr lang="en-US" sz="3600">
              <a:solidFill>
                <a:srgbClr val="445469"/>
              </a:solidFill>
            </a:endParaRPr>
          </a:p>
        </p:txBody>
      </p:sp>
      <p:sp>
        <p:nvSpPr>
          <p:cNvPr id="393" name="Freeform 182"/>
          <p:cNvSpPr>
            <a:spLocks noChangeArrowheads="1"/>
          </p:cNvSpPr>
          <p:nvPr/>
        </p:nvSpPr>
        <p:spPr bwMode="auto">
          <a:xfrm>
            <a:off x="16744263" y="4344807"/>
            <a:ext cx="445366" cy="99486"/>
          </a:xfrm>
          <a:custGeom>
            <a:avLst/>
            <a:gdLst>
              <a:gd name="T0" fmla="*/ 529 w 809"/>
              <a:gd name="T1" fmla="*/ 109 h 214"/>
              <a:gd name="T2" fmla="*/ 279 w 809"/>
              <a:gd name="T3" fmla="*/ 109 h 214"/>
              <a:gd name="T4" fmla="*/ 279 w 809"/>
              <a:gd name="T5" fmla="*/ 0 h 214"/>
              <a:gd name="T6" fmla="*/ 0 w 809"/>
              <a:gd name="T7" fmla="*/ 0 h 214"/>
              <a:gd name="T8" fmla="*/ 0 w 809"/>
              <a:gd name="T9" fmla="*/ 213 h 214"/>
              <a:gd name="T10" fmla="*/ 808 w 809"/>
              <a:gd name="T11" fmla="*/ 213 h 214"/>
              <a:gd name="T12" fmla="*/ 808 w 809"/>
              <a:gd name="T13" fmla="*/ 0 h 214"/>
              <a:gd name="T14" fmla="*/ 529 w 809"/>
              <a:gd name="T15" fmla="*/ 0 h 214"/>
              <a:gd name="T16" fmla="*/ 529 w 809"/>
              <a:gd name="T17" fmla="*/ 10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9" h="214">
                <a:moveTo>
                  <a:pt x="529" y="109"/>
                </a:moveTo>
                <a:lnTo>
                  <a:pt x="279" y="109"/>
                </a:lnTo>
                <a:lnTo>
                  <a:pt x="279" y="0"/>
                </a:lnTo>
                <a:lnTo>
                  <a:pt x="0" y="0"/>
                </a:lnTo>
                <a:lnTo>
                  <a:pt x="0" y="213"/>
                </a:lnTo>
                <a:lnTo>
                  <a:pt x="808" y="213"/>
                </a:lnTo>
                <a:lnTo>
                  <a:pt x="808" y="0"/>
                </a:lnTo>
                <a:lnTo>
                  <a:pt x="529" y="0"/>
                </a:lnTo>
                <a:lnTo>
                  <a:pt x="529" y="109"/>
                </a:ln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94" name="Freeform 183"/>
          <p:cNvSpPr>
            <a:spLocks noChangeArrowheads="1"/>
          </p:cNvSpPr>
          <p:nvPr/>
        </p:nvSpPr>
        <p:spPr bwMode="auto">
          <a:xfrm>
            <a:off x="16935509" y="4344809"/>
            <a:ext cx="62875" cy="10472"/>
          </a:xfrm>
          <a:custGeom>
            <a:avLst/>
            <a:gdLst>
              <a:gd name="T0" fmla="*/ 0 w 155"/>
              <a:gd name="T1" fmla="*/ 0 h 67"/>
              <a:gd name="T2" fmla="*/ 0 w 155"/>
              <a:gd name="T3" fmla="*/ 66 h 67"/>
              <a:gd name="T4" fmla="*/ 154 w 155"/>
              <a:gd name="T5" fmla="*/ 66 h 67"/>
              <a:gd name="T6" fmla="*/ 154 w 155"/>
              <a:gd name="T7" fmla="*/ 0 h 67"/>
              <a:gd name="T8" fmla="*/ 0 w 155"/>
              <a:gd name="T9" fmla="*/ 0 h 67"/>
            </a:gdLst>
            <a:ahLst/>
            <a:cxnLst>
              <a:cxn ang="0">
                <a:pos x="T0" y="T1"/>
              </a:cxn>
              <a:cxn ang="0">
                <a:pos x="T2" y="T3"/>
              </a:cxn>
              <a:cxn ang="0">
                <a:pos x="T4" y="T5"/>
              </a:cxn>
              <a:cxn ang="0">
                <a:pos x="T6" y="T7"/>
              </a:cxn>
              <a:cxn ang="0">
                <a:pos x="T8" y="T9"/>
              </a:cxn>
            </a:cxnLst>
            <a:rect l="0" t="0" r="r" b="b"/>
            <a:pathLst>
              <a:path w="155" h="67">
                <a:moveTo>
                  <a:pt x="0" y="0"/>
                </a:moveTo>
                <a:lnTo>
                  <a:pt x="0" y="66"/>
                </a:lnTo>
                <a:lnTo>
                  <a:pt x="154" y="66"/>
                </a:lnTo>
                <a:lnTo>
                  <a:pt x="154" y="0"/>
                </a:lnTo>
                <a:lnTo>
                  <a:pt x="0" y="0"/>
                </a:ln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95" name="Freeform 184"/>
          <p:cNvSpPr>
            <a:spLocks noChangeArrowheads="1"/>
          </p:cNvSpPr>
          <p:nvPr/>
        </p:nvSpPr>
        <p:spPr bwMode="auto">
          <a:xfrm>
            <a:off x="16744263" y="4067294"/>
            <a:ext cx="445366" cy="222534"/>
          </a:xfrm>
          <a:custGeom>
            <a:avLst/>
            <a:gdLst>
              <a:gd name="T0" fmla="*/ 603 w 809"/>
              <a:gd name="T1" fmla="*/ 154 h 428"/>
              <a:gd name="T2" fmla="*/ 603 w 809"/>
              <a:gd name="T3" fmla="*/ 0 h 428"/>
              <a:gd name="T4" fmla="*/ 405 w 809"/>
              <a:gd name="T5" fmla="*/ 0 h 428"/>
              <a:gd name="T6" fmla="*/ 205 w 809"/>
              <a:gd name="T7" fmla="*/ 0 h 428"/>
              <a:gd name="T8" fmla="*/ 205 w 809"/>
              <a:gd name="T9" fmla="*/ 154 h 428"/>
              <a:gd name="T10" fmla="*/ 0 w 809"/>
              <a:gd name="T11" fmla="*/ 154 h 428"/>
              <a:gd name="T12" fmla="*/ 0 w 809"/>
              <a:gd name="T13" fmla="*/ 427 h 428"/>
              <a:gd name="T14" fmla="*/ 279 w 809"/>
              <a:gd name="T15" fmla="*/ 427 h 428"/>
              <a:gd name="T16" fmla="*/ 405 w 809"/>
              <a:gd name="T17" fmla="*/ 427 h 428"/>
              <a:gd name="T18" fmla="*/ 529 w 809"/>
              <a:gd name="T19" fmla="*/ 427 h 428"/>
              <a:gd name="T20" fmla="*/ 808 w 809"/>
              <a:gd name="T21" fmla="*/ 427 h 428"/>
              <a:gd name="T22" fmla="*/ 808 w 809"/>
              <a:gd name="T23" fmla="*/ 154 h 428"/>
              <a:gd name="T24" fmla="*/ 603 w 809"/>
              <a:gd name="T25" fmla="*/ 154 h 428"/>
              <a:gd name="T26" fmla="*/ 529 w 809"/>
              <a:gd name="T27" fmla="*/ 154 h 428"/>
              <a:gd name="T28" fmla="*/ 405 w 809"/>
              <a:gd name="T29" fmla="*/ 154 h 428"/>
              <a:gd name="T30" fmla="*/ 271 w 809"/>
              <a:gd name="T31" fmla="*/ 154 h 428"/>
              <a:gd name="T32" fmla="*/ 271 w 809"/>
              <a:gd name="T33" fmla="*/ 73 h 428"/>
              <a:gd name="T34" fmla="*/ 405 w 809"/>
              <a:gd name="T35" fmla="*/ 73 h 428"/>
              <a:gd name="T36" fmla="*/ 529 w 809"/>
              <a:gd name="T37" fmla="*/ 73 h 428"/>
              <a:gd name="T38" fmla="*/ 529 w 809"/>
              <a:gd name="T39" fmla="*/ 15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9" h="428">
                <a:moveTo>
                  <a:pt x="603" y="154"/>
                </a:moveTo>
                <a:lnTo>
                  <a:pt x="603" y="0"/>
                </a:lnTo>
                <a:lnTo>
                  <a:pt x="405" y="0"/>
                </a:lnTo>
                <a:lnTo>
                  <a:pt x="205" y="0"/>
                </a:lnTo>
                <a:lnTo>
                  <a:pt x="205" y="154"/>
                </a:lnTo>
                <a:lnTo>
                  <a:pt x="0" y="154"/>
                </a:lnTo>
                <a:lnTo>
                  <a:pt x="0" y="427"/>
                </a:lnTo>
                <a:lnTo>
                  <a:pt x="279" y="427"/>
                </a:lnTo>
                <a:lnTo>
                  <a:pt x="405" y="427"/>
                </a:lnTo>
                <a:lnTo>
                  <a:pt x="529" y="427"/>
                </a:lnTo>
                <a:lnTo>
                  <a:pt x="808" y="427"/>
                </a:lnTo>
                <a:lnTo>
                  <a:pt x="808" y="154"/>
                </a:lnTo>
                <a:lnTo>
                  <a:pt x="603" y="154"/>
                </a:lnTo>
                <a:close/>
                <a:moveTo>
                  <a:pt x="529" y="154"/>
                </a:moveTo>
                <a:lnTo>
                  <a:pt x="405" y="154"/>
                </a:lnTo>
                <a:lnTo>
                  <a:pt x="271" y="154"/>
                </a:lnTo>
                <a:lnTo>
                  <a:pt x="271" y="73"/>
                </a:lnTo>
                <a:lnTo>
                  <a:pt x="405" y="73"/>
                </a:lnTo>
                <a:lnTo>
                  <a:pt x="529" y="73"/>
                </a:lnTo>
                <a:lnTo>
                  <a:pt x="529" y="1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96" name="Freeform 185"/>
          <p:cNvSpPr>
            <a:spLocks noChangeArrowheads="1"/>
          </p:cNvSpPr>
          <p:nvPr/>
        </p:nvSpPr>
        <p:spPr bwMode="auto">
          <a:xfrm>
            <a:off x="20570621" y="3534319"/>
            <a:ext cx="909068" cy="916319"/>
          </a:xfrm>
          <a:custGeom>
            <a:avLst/>
            <a:gdLst>
              <a:gd name="T0" fmla="*/ 495 w 1592"/>
              <a:gd name="T1" fmla="*/ 169 h 1597"/>
              <a:gd name="T2" fmla="*/ 495 w 1592"/>
              <a:gd name="T3" fmla="*/ 169 h 1597"/>
              <a:gd name="T4" fmla="*/ 1421 w 1592"/>
              <a:gd name="T5" fmla="*/ 493 h 1597"/>
              <a:gd name="T6" fmla="*/ 1098 w 1592"/>
              <a:gd name="T7" fmla="*/ 1427 h 1597"/>
              <a:gd name="T8" fmla="*/ 171 w 1592"/>
              <a:gd name="T9" fmla="*/ 1103 h 1597"/>
              <a:gd name="T10" fmla="*/ 495 w 1592"/>
              <a:gd name="T11" fmla="*/ 169 h 1597"/>
            </a:gdLst>
            <a:ahLst/>
            <a:cxnLst>
              <a:cxn ang="0">
                <a:pos x="T0" y="T1"/>
              </a:cxn>
              <a:cxn ang="0">
                <a:pos x="T2" y="T3"/>
              </a:cxn>
              <a:cxn ang="0">
                <a:pos x="T4" y="T5"/>
              </a:cxn>
              <a:cxn ang="0">
                <a:pos x="T6" y="T7"/>
              </a:cxn>
              <a:cxn ang="0">
                <a:pos x="T8" y="T9"/>
              </a:cxn>
              <a:cxn ang="0">
                <a:pos x="T10" y="T11"/>
              </a:cxn>
            </a:cxnLst>
            <a:rect l="0" t="0" r="r" b="b"/>
            <a:pathLst>
              <a:path w="1592" h="1597">
                <a:moveTo>
                  <a:pt x="495" y="169"/>
                </a:moveTo>
                <a:lnTo>
                  <a:pt x="495" y="169"/>
                </a:lnTo>
                <a:cubicBezTo>
                  <a:pt x="840" y="0"/>
                  <a:pt x="1260" y="147"/>
                  <a:pt x="1421" y="493"/>
                </a:cubicBezTo>
                <a:cubicBezTo>
                  <a:pt x="1591" y="838"/>
                  <a:pt x="1450" y="1258"/>
                  <a:pt x="1098" y="1427"/>
                </a:cubicBezTo>
                <a:cubicBezTo>
                  <a:pt x="751" y="1596"/>
                  <a:pt x="339" y="1448"/>
                  <a:pt x="171" y="1103"/>
                </a:cubicBezTo>
                <a:cubicBezTo>
                  <a:pt x="0" y="757"/>
                  <a:pt x="148" y="337"/>
                  <a:pt x="495" y="169"/>
                </a:cubicBezTo>
              </a:path>
            </a:pathLst>
          </a:custGeom>
          <a:solidFill>
            <a:schemeClr val="accent6"/>
          </a:solidFill>
          <a:ln>
            <a:noFill/>
          </a:ln>
          <a:effectLst/>
        </p:spPr>
        <p:txBody>
          <a:bodyPr wrap="none" anchor="ctr"/>
          <a:lstStyle/>
          <a:p>
            <a:pPr defTabSz="1828617"/>
            <a:endParaRPr lang="en-US" sz="3600">
              <a:solidFill>
                <a:srgbClr val="445469"/>
              </a:solidFill>
            </a:endParaRPr>
          </a:p>
        </p:txBody>
      </p:sp>
      <p:sp>
        <p:nvSpPr>
          <p:cNvPr id="397" name="Freeform 186"/>
          <p:cNvSpPr>
            <a:spLocks noChangeArrowheads="1"/>
          </p:cNvSpPr>
          <p:nvPr/>
        </p:nvSpPr>
        <p:spPr bwMode="auto">
          <a:xfrm>
            <a:off x="20827358" y="3743761"/>
            <a:ext cx="445366" cy="251333"/>
          </a:xfrm>
          <a:custGeom>
            <a:avLst/>
            <a:gdLst>
              <a:gd name="T0" fmla="*/ 448 w 803"/>
              <a:gd name="T1" fmla="*/ 0 h 472"/>
              <a:gd name="T2" fmla="*/ 448 w 803"/>
              <a:gd name="T3" fmla="*/ 0 h 472"/>
              <a:gd name="T4" fmla="*/ 448 w 803"/>
              <a:gd name="T5" fmla="*/ 81 h 472"/>
              <a:gd name="T6" fmla="*/ 0 w 803"/>
              <a:gd name="T7" fmla="*/ 471 h 472"/>
              <a:gd name="T8" fmla="*/ 448 w 803"/>
              <a:gd name="T9" fmla="*/ 384 h 472"/>
              <a:gd name="T10" fmla="*/ 448 w 803"/>
              <a:gd name="T11" fmla="*/ 465 h 472"/>
              <a:gd name="T12" fmla="*/ 802 w 803"/>
              <a:gd name="T13" fmla="*/ 228 h 472"/>
              <a:gd name="T14" fmla="*/ 448 w 803"/>
              <a:gd name="T15" fmla="*/ 0 h 4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3" h="472">
                <a:moveTo>
                  <a:pt x="448" y="0"/>
                </a:moveTo>
                <a:lnTo>
                  <a:pt x="448" y="0"/>
                </a:lnTo>
                <a:cubicBezTo>
                  <a:pt x="448" y="81"/>
                  <a:pt x="448" y="81"/>
                  <a:pt x="448" y="81"/>
                </a:cubicBezTo>
                <a:cubicBezTo>
                  <a:pt x="52" y="81"/>
                  <a:pt x="0" y="471"/>
                  <a:pt x="0" y="471"/>
                </a:cubicBezTo>
                <a:cubicBezTo>
                  <a:pt x="0" y="471"/>
                  <a:pt x="126" y="384"/>
                  <a:pt x="448" y="384"/>
                </a:cubicBezTo>
                <a:cubicBezTo>
                  <a:pt x="448" y="465"/>
                  <a:pt x="448" y="465"/>
                  <a:pt x="448" y="465"/>
                </a:cubicBezTo>
                <a:cubicBezTo>
                  <a:pt x="802" y="228"/>
                  <a:pt x="802" y="228"/>
                  <a:pt x="802" y="228"/>
                </a:cubicBezTo>
                <a:lnTo>
                  <a:pt x="448" y="0"/>
                </a:ln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98" name="Freeform 187"/>
          <p:cNvSpPr>
            <a:spLocks noChangeArrowheads="1"/>
          </p:cNvSpPr>
          <p:nvPr/>
        </p:nvSpPr>
        <p:spPr bwMode="auto">
          <a:xfrm>
            <a:off x="20780204" y="3989859"/>
            <a:ext cx="440126" cy="251333"/>
          </a:xfrm>
          <a:custGeom>
            <a:avLst/>
            <a:gdLst>
              <a:gd name="T0" fmla="*/ 354 w 796"/>
              <a:gd name="T1" fmla="*/ 471 h 472"/>
              <a:gd name="T2" fmla="*/ 354 w 796"/>
              <a:gd name="T3" fmla="*/ 471 h 472"/>
              <a:gd name="T4" fmla="*/ 354 w 796"/>
              <a:gd name="T5" fmla="*/ 390 h 472"/>
              <a:gd name="T6" fmla="*/ 795 w 796"/>
              <a:gd name="T7" fmla="*/ 0 h 472"/>
              <a:gd name="T8" fmla="*/ 354 w 796"/>
              <a:gd name="T9" fmla="*/ 88 h 472"/>
              <a:gd name="T10" fmla="*/ 354 w 796"/>
              <a:gd name="T11" fmla="*/ 7 h 472"/>
              <a:gd name="T12" fmla="*/ 0 w 796"/>
              <a:gd name="T13" fmla="*/ 243 h 472"/>
              <a:gd name="T14" fmla="*/ 354 w 796"/>
              <a:gd name="T15" fmla="*/ 471 h 4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6" h="472">
                <a:moveTo>
                  <a:pt x="354" y="471"/>
                </a:moveTo>
                <a:lnTo>
                  <a:pt x="354" y="471"/>
                </a:lnTo>
                <a:cubicBezTo>
                  <a:pt x="354" y="390"/>
                  <a:pt x="354" y="390"/>
                  <a:pt x="354" y="390"/>
                </a:cubicBezTo>
                <a:cubicBezTo>
                  <a:pt x="751" y="390"/>
                  <a:pt x="795" y="0"/>
                  <a:pt x="795" y="0"/>
                </a:cubicBezTo>
                <a:cubicBezTo>
                  <a:pt x="795" y="0"/>
                  <a:pt x="677" y="88"/>
                  <a:pt x="354" y="88"/>
                </a:cubicBezTo>
                <a:cubicBezTo>
                  <a:pt x="354" y="7"/>
                  <a:pt x="354" y="7"/>
                  <a:pt x="354" y="7"/>
                </a:cubicBezTo>
                <a:cubicBezTo>
                  <a:pt x="0" y="243"/>
                  <a:pt x="0" y="243"/>
                  <a:pt x="0" y="243"/>
                </a:cubicBezTo>
                <a:lnTo>
                  <a:pt x="354" y="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399" name="Freeform 188"/>
          <p:cNvSpPr>
            <a:spLocks noChangeArrowheads="1"/>
          </p:cNvSpPr>
          <p:nvPr/>
        </p:nvSpPr>
        <p:spPr bwMode="auto">
          <a:xfrm>
            <a:off x="7519975" y="3955608"/>
            <a:ext cx="909068" cy="913701"/>
          </a:xfrm>
          <a:custGeom>
            <a:avLst/>
            <a:gdLst>
              <a:gd name="T0" fmla="*/ 493 w 1591"/>
              <a:gd name="T1" fmla="*/ 170 h 1592"/>
              <a:gd name="T2" fmla="*/ 493 w 1591"/>
              <a:gd name="T3" fmla="*/ 170 h 1592"/>
              <a:gd name="T4" fmla="*/ 1421 w 1591"/>
              <a:gd name="T5" fmla="*/ 493 h 1592"/>
              <a:gd name="T6" fmla="*/ 1097 w 1591"/>
              <a:gd name="T7" fmla="*/ 1429 h 1592"/>
              <a:gd name="T8" fmla="*/ 169 w 1591"/>
              <a:gd name="T9" fmla="*/ 1105 h 1592"/>
              <a:gd name="T10" fmla="*/ 493 w 1591"/>
              <a:gd name="T11" fmla="*/ 170 h 1592"/>
            </a:gdLst>
            <a:ahLst/>
            <a:cxnLst>
              <a:cxn ang="0">
                <a:pos x="T0" y="T1"/>
              </a:cxn>
              <a:cxn ang="0">
                <a:pos x="T2" y="T3"/>
              </a:cxn>
              <a:cxn ang="0">
                <a:pos x="T4" y="T5"/>
              </a:cxn>
              <a:cxn ang="0">
                <a:pos x="T6" y="T7"/>
              </a:cxn>
              <a:cxn ang="0">
                <a:pos x="T8" y="T9"/>
              </a:cxn>
              <a:cxn ang="0">
                <a:pos x="T10" y="T11"/>
              </a:cxn>
            </a:cxnLst>
            <a:rect l="0" t="0" r="r" b="b"/>
            <a:pathLst>
              <a:path w="1591" h="1592">
                <a:moveTo>
                  <a:pt x="493" y="170"/>
                </a:moveTo>
                <a:lnTo>
                  <a:pt x="493" y="170"/>
                </a:lnTo>
                <a:cubicBezTo>
                  <a:pt x="839" y="0"/>
                  <a:pt x="1259" y="147"/>
                  <a:pt x="1421" y="493"/>
                </a:cubicBezTo>
                <a:cubicBezTo>
                  <a:pt x="1590" y="840"/>
                  <a:pt x="1450" y="1259"/>
                  <a:pt x="1097" y="1429"/>
                </a:cubicBezTo>
                <a:cubicBezTo>
                  <a:pt x="751" y="1591"/>
                  <a:pt x="339" y="1450"/>
                  <a:pt x="169" y="1105"/>
                </a:cubicBezTo>
                <a:cubicBezTo>
                  <a:pt x="0" y="751"/>
                  <a:pt x="148" y="339"/>
                  <a:pt x="493" y="170"/>
                </a:cubicBezTo>
              </a:path>
            </a:pathLst>
          </a:custGeom>
          <a:solidFill>
            <a:schemeClr val="accent2"/>
          </a:solidFill>
          <a:ln>
            <a:noFill/>
          </a:ln>
          <a:effectLst/>
        </p:spPr>
        <p:txBody>
          <a:bodyPr wrap="none" anchor="ctr"/>
          <a:lstStyle/>
          <a:p>
            <a:pPr defTabSz="1828617"/>
            <a:endParaRPr lang="en-US" sz="3600">
              <a:solidFill>
                <a:srgbClr val="445469"/>
              </a:solidFill>
            </a:endParaRPr>
          </a:p>
        </p:txBody>
      </p:sp>
      <p:sp>
        <p:nvSpPr>
          <p:cNvPr id="400" name="Freeform 189"/>
          <p:cNvSpPr>
            <a:spLocks noChangeArrowheads="1"/>
          </p:cNvSpPr>
          <p:nvPr/>
        </p:nvSpPr>
        <p:spPr bwMode="auto">
          <a:xfrm>
            <a:off x="7753137" y="4214794"/>
            <a:ext cx="440126" cy="319403"/>
          </a:xfrm>
          <a:custGeom>
            <a:avLst/>
            <a:gdLst>
              <a:gd name="T0" fmla="*/ 399 w 797"/>
              <a:gd name="T1" fmla="*/ 0 h 589"/>
              <a:gd name="T2" fmla="*/ 399 w 797"/>
              <a:gd name="T3" fmla="*/ 0 h 589"/>
              <a:gd name="T4" fmla="*/ 0 w 797"/>
              <a:gd name="T5" fmla="*/ 398 h 589"/>
              <a:gd name="T6" fmla="*/ 53 w 797"/>
              <a:gd name="T7" fmla="*/ 588 h 589"/>
              <a:gd name="T8" fmla="*/ 53 w 797"/>
              <a:gd name="T9" fmla="*/ 479 h 589"/>
              <a:gd name="T10" fmla="*/ 67 w 797"/>
              <a:gd name="T11" fmla="*/ 428 h 589"/>
              <a:gd name="T12" fmla="*/ 67 w 797"/>
              <a:gd name="T13" fmla="*/ 398 h 589"/>
              <a:gd name="T14" fmla="*/ 399 w 797"/>
              <a:gd name="T15" fmla="*/ 66 h 589"/>
              <a:gd name="T16" fmla="*/ 729 w 797"/>
              <a:gd name="T17" fmla="*/ 398 h 589"/>
              <a:gd name="T18" fmla="*/ 729 w 797"/>
              <a:gd name="T19" fmla="*/ 435 h 589"/>
              <a:gd name="T20" fmla="*/ 744 w 797"/>
              <a:gd name="T21" fmla="*/ 479 h 589"/>
              <a:gd name="T22" fmla="*/ 744 w 797"/>
              <a:gd name="T23" fmla="*/ 588 h 589"/>
              <a:gd name="T24" fmla="*/ 796 w 797"/>
              <a:gd name="T25" fmla="*/ 398 h 589"/>
              <a:gd name="T26" fmla="*/ 399 w 797"/>
              <a:gd name="T27"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7" h="589">
                <a:moveTo>
                  <a:pt x="399" y="0"/>
                </a:moveTo>
                <a:lnTo>
                  <a:pt x="399" y="0"/>
                </a:lnTo>
                <a:cubicBezTo>
                  <a:pt x="177" y="0"/>
                  <a:pt x="0" y="177"/>
                  <a:pt x="0" y="398"/>
                </a:cubicBezTo>
                <a:cubicBezTo>
                  <a:pt x="0" y="464"/>
                  <a:pt x="15" y="530"/>
                  <a:pt x="53" y="588"/>
                </a:cubicBezTo>
                <a:cubicBezTo>
                  <a:pt x="53" y="479"/>
                  <a:pt x="53" y="479"/>
                  <a:pt x="53" y="479"/>
                </a:cubicBezTo>
                <a:cubicBezTo>
                  <a:pt x="53" y="464"/>
                  <a:pt x="60" y="441"/>
                  <a:pt x="67" y="428"/>
                </a:cubicBezTo>
                <a:cubicBezTo>
                  <a:pt x="67" y="420"/>
                  <a:pt x="67" y="405"/>
                  <a:pt x="67" y="398"/>
                </a:cubicBezTo>
                <a:cubicBezTo>
                  <a:pt x="67" y="213"/>
                  <a:pt x="214" y="66"/>
                  <a:pt x="399" y="66"/>
                </a:cubicBezTo>
                <a:cubicBezTo>
                  <a:pt x="582" y="66"/>
                  <a:pt x="729" y="213"/>
                  <a:pt x="729" y="398"/>
                </a:cubicBezTo>
                <a:cubicBezTo>
                  <a:pt x="729" y="405"/>
                  <a:pt x="729" y="420"/>
                  <a:pt x="729" y="435"/>
                </a:cubicBezTo>
                <a:cubicBezTo>
                  <a:pt x="738" y="449"/>
                  <a:pt x="744" y="464"/>
                  <a:pt x="744" y="479"/>
                </a:cubicBezTo>
                <a:cubicBezTo>
                  <a:pt x="744" y="588"/>
                  <a:pt x="744" y="588"/>
                  <a:pt x="744" y="588"/>
                </a:cubicBezTo>
                <a:cubicBezTo>
                  <a:pt x="781" y="530"/>
                  <a:pt x="796" y="464"/>
                  <a:pt x="796" y="398"/>
                </a:cubicBezTo>
                <a:cubicBezTo>
                  <a:pt x="796" y="177"/>
                  <a:pt x="619" y="0"/>
                  <a:pt x="399"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401" name="Freeform 190"/>
          <p:cNvSpPr>
            <a:spLocks noChangeArrowheads="1"/>
          </p:cNvSpPr>
          <p:nvPr/>
        </p:nvSpPr>
        <p:spPr bwMode="auto">
          <a:xfrm>
            <a:off x="7797671" y="4453039"/>
            <a:ext cx="70734" cy="159701"/>
          </a:xfrm>
          <a:custGeom>
            <a:avLst/>
            <a:gdLst>
              <a:gd name="T0" fmla="*/ 0 w 169"/>
              <a:gd name="T1" fmla="*/ 66 h 317"/>
              <a:gd name="T2" fmla="*/ 0 w 169"/>
              <a:gd name="T3" fmla="*/ 66 h 317"/>
              <a:gd name="T4" fmla="*/ 0 w 169"/>
              <a:gd name="T5" fmla="*/ 81 h 317"/>
              <a:gd name="T6" fmla="*/ 0 w 169"/>
              <a:gd name="T7" fmla="*/ 184 h 317"/>
              <a:gd name="T8" fmla="*/ 0 w 169"/>
              <a:gd name="T9" fmla="*/ 228 h 317"/>
              <a:gd name="T10" fmla="*/ 117 w 169"/>
              <a:gd name="T11" fmla="*/ 316 h 317"/>
              <a:gd name="T12" fmla="*/ 168 w 169"/>
              <a:gd name="T13" fmla="*/ 316 h 317"/>
              <a:gd name="T14" fmla="*/ 168 w 169"/>
              <a:gd name="T15" fmla="*/ 0 h 317"/>
              <a:gd name="T16" fmla="*/ 117 w 169"/>
              <a:gd name="T17" fmla="*/ 0 h 317"/>
              <a:gd name="T18" fmla="*/ 0 w 169"/>
              <a:gd name="T19" fmla="*/ 6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317">
                <a:moveTo>
                  <a:pt x="0" y="66"/>
                </a:moveTo>
                <a:lnTo>
                  <a:pt x="0" y="66"/>
                </a:lnTo>
                <a:cubicBezTo>
                  <a:pt x="0" y="73"/>
                  <a:pt x="0" y="73"/>
                  <a:pt x="0" y="81"/>
                </a:cubicBezTo>
                <a:cubicBezTo>
                  <a:pt x="0" y="184"/>
                  <a:pt x="0" y="184"/>
                  <a:pt x="0" y="184"/>
                </a:cubicBezTo>
                <a:cubicBezTo>
                  <a:pt x="0" y="228"/>
                  <a:pt x="0" y="228"/>
                  <a:pt x="0" y="228"/>
                </a:cubicBezTo>
                <a:cubicBezTo>
                  <a:pt x="0" y="280"/>
                  <a:pt x="51" y="316"/>
                  <a:pt x="117" y="316"/>
                </a:cubicBezTo>
                <a:cubicBezTo>
                  <a:pt x="168" y="316"/>
                  <a:pt x="168" y="316"/>
                  <a:pt x="168" y="316"/>
                </a:cubicBezTo>
                <a:cubicBezTo>
                  <a:pt x="168" y="0"/>
                  <a:pt x="168" y="0"/>
                  <a:pt x="168" y="0"/>
                </a:cubicBezTo>
                <a:cubicBezTo>
                  <a:pt x="117" y="0"/>
                  <a:pt x="117" y="0"/>
                  <a:pt x="117" y="0"/>
                </a:cubicBezTo>
                <a:cubicBezTo>
                  <a:pt x="58" y="0"/>
                  <a:pt x="14" y="30"/>
                  <a:pt x="0" y="66"/>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402" name="Freeform 191"/>
          <p:cNvSpPr>
            <a:spLocks noChangeArrowheads="1"/>
          </p:cNvSpPr>
          <p:nvPr/>
        </p:nvSpPr>
        <p:spPr bwMode="auto">
          <a:xfrm>
            <a:off x="8075371" y="4453039"/>
            <a:ext cx="75974" cy="159701"/>
          </a:xfrm>
          <a:custGeom>
            <a:avLst/>
            <a:gdLst>
              <a:gd name="T0" fmla="*/ 177 w 178"/>
              <a:gd name="T1" fmla="*/ 228 h 317"/>
              <a:gd name="T2" fmla="*/ 177 w 178"/>
              <a:gd name="T3" fmla="*/ 228 h 317"/>
              <a:gd name="T4" fmla="*/ 177 w 178"/>
              <a:gd name="T5" fmla="*/ 184 h 317"/>
              <a:gd name="T6" fmla="*/ 177 w 178"/>
              <a:gd name="T7" fmla="*/ 81 h 317"/>
              <a:gd name="T8" fmla="*/ 177 w 178"/>
              <a:gd name="T9" fmla="*/ 73 h 317"/>
              <a:gd name="T10" fmla="*/ 51 w 178"/>
              <a:gd name="T11" fmla="*/ 0 h 317"/>
              <a:gd name="T12" fmla="*/ 0 w 178"/>
              <a:gd name="T13" fmla="*/ 0 h 317"/>
              <a:gd name="T14" fmla="*/ 0 w 178"/>
              <a:gd name="T15" fmla="*/ 316 h 317"/>
              <a:gd name="T16" fmla="*/ 51 w 178"/>
              <a:gd name="T17" fmla="*/ 316 h 317"/>
              <a:gd name="T18" fmla="*/ 177 w 178"/>
              <a:gd name="T19" fmla="*/ 22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317">
                <a:moveTo>
                  <a:pt x="177" y="228"/>
                </a:moveTo>
                <a:lnTo>
                  <a:pt x="177" y="228"/>
                </a:lnTo>
                <a:cubicBezTo>
                  <a:pt x="177" y="184"/>
                  <a:pt x="177" y="184"/>
                  <a:pt x="177" y="184"/>
                </a:cubicBezTo>
                <a:cubicBezTo>
                  <a:pt x="177" y="81"/>
                  <a:pt x="177" y="81"/>
                  <a:pt x="177" y="81"/>
                </a:cubicBezTo>
                <a:lnTo>
                  <a:pt x="177" y="73"/>
                </a:lnTo>
                <a:cubicBezTo>
                  <a:pt x="169" y="30"/>
                  <a:pt x="117" y="0"/>
                  <a:pt x="51" y="0"/>
                </a:cubicBezTo>
                <a:cubicBezTo>
                  <a:pt x="0" y="0"/>
                  <a:pt x="0" y="0"/>
                  <a:pt x="0" y="0"/>
                </a:cubicBezTo>
                <a:cubicBezTo>
                  <a:pt x="0" y="316"/>
                  <a:pt x="0" y="316"/>
                  <a:pt x="0" y="316"/>
                </a:cubicBezTo>
                <a:cubicBezTo>
                  <a:pt x="51" y="316"/>
                  <a:pt x="51" y="316"/>
                  <a:pt x="51" y="316"/>
                </a:cubicBezTo>
                <a:cubicBezTo>
                  <a:pt x="124" y="316"/>
                  <a:pt x="177" y="280"/>
                  <a:pt x="177" y="228"/>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404" name="Freeform 193"/>
          <p:cNvSpPr>
            <a:spLocks noChangeArrowheads="1"/>
          </p:cNvSpPr>
          <p:nvPr/>
        </p:nvSpPr>
        <p:spPr bwMode="auto">
          <a:xfrm>
            <a:off x="13130072" y="10889938"/>
            <a:ext cx="254119" cy="712110"/>
          </a:xfrm>
          <a:custGeom>
            <a:avLst/>
            <a:gdLst>
              <a:gd name="T0" fmla="*/ 479 w 480"/>
              <a:gd name="T1" fmla="*/ 1250 h 1251"/>
              <a:gd name="T2" fmla="*/ 0 w 480"/>
              <a:gd name="T3" fmla="*/ 1250 h 1251"/>
              <a:gd name="T4" fmla="*/ 0 w 480"/>
              <a:gd name="T5" fmla="*/ 0 h 1251"/>
              <a:gd name="T6" fmla="*/ 479 w 480"/>
              <a:gd name="T7" fmla="*/ 0 h 1251"/>
              <a:gd name="T8" fmla="*/ 479 w 480"/>
              <a:gd name="T9" fmla="*/ 1250 h 1251"/>
            </a:gdLst>
            <a:ahLst/>
            <a:cxnLst>
              <a:cxn ang="0">
                <a:pos x="T0" y="T1"/>
              </a:cxn>
              <a:cxn ang="0">
                <a:pos x="T2" y="T3"/>
              </a:cxn>
              <a:cxn ang="0">
                <a:pos x="T4" y="T5"/>
              </a:cxn>
              <a:cxn ang="0">
                <a:pos x="T6" y="T7"/>
              </a:cxn>
              <a:cxn ang="0">
                <a:pos x="T8" y="T9"/>
              </a:cxn>
            </a:cxnLst>
            <a:rect l="0" t="0" r="r" b="b"/>
            <a:pathLst>
              <a:path w="480" h="1251">
                <a:moveTo>
                  <a:pt x="479" y="1250"/>
                </a:moveTo>
                <a:lnTo>
                  <a:pt x="0" y="1250"/>
                </a:lnTo>
                <a:lnTo>
                  <a:pt x="0" y="0"/>
                </a:lnTo>
                <a:lnTo>
                  <a:pt x="479" y="0"/>
                </a:lnTo>
                <a:lnTo>
                  <a:pt x="479" y="1250"/>
                </a:lnTo>
              </a:path>
            </a:pathLst>
          </a:custGeom>
          <a:solidFill>
            <a:schemeClr val="accent1"/>
          </a:solidFill>
          <a:ln>
            <a:noFill/>
          </a:ln>
          <a:effectLst/>
        </p:spPr>
        <p:txBody>
          <a:bodyPr wrap="none" anchor="ctr"/>
          <a:lstStyle/>
          <a:p>
            <a:pPr defTabSz="1828617"/>
            <a:endParaRPr lang="en-US" sz="3600">
              <a:solidFill>
                <a:srgbClr val="445469"/>
              </a:solidFill>
            </a:endParaRPr>
          </a:p>
        </p:txBody>
      </p:sp>
      <p:sp>
        <p:nvSpPr>
          <p:cNvPr id="405" name="Freeform 194"/>
          <p:cNvSpPr>
            <a:spLocks noChangeArrowheads="1"/>
          </p:cNvSpPr>
          <p:nvPr/>
        </p:nvSpPr>
        <p:spPr bwMode="auto">
          <a:xfrm>
            <a:off x="13625214" y="10552210"/>
            <a:ext cx="256739" cy="1047221"/>
          </a:xfrm>
          <a:custGeom>
            <a:avLst/>
            <a:gdLst>
              <a:gd name="T0" fmla="*/ 486 w 487"/>
              <a:gd name="T1" fmla="*/ 1817 h 1818"/>
              <a:gd name="T2" fmla="*/ 0 w 487"/>
              <a:gd name="T3" fmla="*/ 1817 h 1818"/>
              <a:gd name="T4" fmla="*/ 0 w 487"/>
              <a:gd name="T5" fmla="*/ 0 h 1818"/>
              <a:gd name="T6" fmla="*/ 486 w 487"/>
              <a:gd name="T7" fmla="*/ 0 h 1818"/>
              <a:gd name="T8" fmla="*/ 486 w 487"/>
              <a:gd name="T9" fmla="*/ 1817 h 1818"/>
            </a:gdLst>
            <a:ahLst/>
            <a:cxnLst>
              <a:cxn ang="0">
                <a:pos x="T0" y="T1"/>
              </a:cxn>
              <a:cxn ang="0">
                <a:pos x="T2" y="T3"/>
              </a:cxn>
              <a:cxn ang="0">
                <a:pos x="T4" y="T5"/>
              </a:cxn>
              <a:cxn ang="0">
                <a:pos x="T6" y="T7"/>
              </a:cxn>
              <a:cxn ang="0">
                <a:pos x="T8" y="T9"/>
              </a:cxn>
            </a:cxnLst>
            <a:rect l="0" t="0" r="r" b="b"/>
            <a:pathLst>
              <a:path w="487" h="1818">
                <a:moveTo>
                  <a:pt x="486" y="1817"/>
                </a:moveTo>
                <a:lnTo>
                  <a:pt x="0" y="1817"/>
                </a:lnTo>
                <a:lnTo>
                  <a:pt x="0" y="0"/>
                </a:lnTo>
                <a:lnTo>
                  <a:pt x="486" y="0"/>
                </a:lnTo>
                <a:lnTo>
                  <a:pt x="486" y="1817"/>
                </a:lnTo>
              </a:path>
            </a:pathLst>
          </a:custGeom>
          <a:solidFill>
            <a:schemeClr val="accent2"/>
          </a:solidFill>
          <a:ln>
            <a:noFill/>
          </a:ln>
          <a:effectLst/>
        </p:spPr>
        <p:txBody>
          <a:bodyPr wrap="none" anchor="ctr"/>
          <a:lstStyle/>
          <a:p>
            <a:pPr defTabSz="1828617"/>
            <a:endParaRPr lang="en-US" sz="3600">
              <a:solidFill>
                <a:srgbClr val="445469"/>
              </a:solidFill>
            </a:endParaRPr>
          </a:p>
        </p:txBody>
      </p:sp>
      <p:sp>
        <p:nvSpPr>
          <p:cNvPr id="406" name="Freeform 195"/>
          <p:cNvSpPr>
            <a:spLocks noChangeArrowheads="1"/>
          </p:cNvSpPr>
          <p:nvPr/>
        </p:nvSpPr>
        <p:spPr bwMode="auto">
          <a:xfrm>
            <a:off x="14138693" y="10552210"/>
            <a:ext cx="256739" cy="1047221"/>
          </a:xfrm>
          <a:custGeom>
            <a:avLst/>
            <a:gdLst>
              <a:gd name="T0" fmla="*/ 486 w 487"/>
              <a:gd name="T1" fmla="*/ 1817 h 1818"/>
              <a:gd name="T2" fmla="*/ 0 w 487"/>
              <a:gd name="T3" fmla="*/ 1817 h 1818"/>
              <a:gd name="T4" fmla="*/ 0 w 487"/>
              <a:gd name="T5" fmla="*/ 0 h 1818"/>
              <a:gd name="T6" fmla="*/ 486 w 487"/>
              <a:gd name="T7" fmla="*/ 0 h 1818"/>
              <a:gd name="T8" fmla="*/ 486 w 487"/>
              <a:gd name="T9" fmla="*/ 1817 h 1818"/>
            </a:gdLst>
            <a:ahLst/>
            <a:cxnLst>
              <a:cxn ang="0">
                <a:pos x="T0" y="T1"/>
              </a:cxn>
              <a:cxn ang="0">
                <a:pos x="T2" y="T3"/>
              </a:cxn>
              <a:cxn ang="0">
                <a:pos x="T4" y="T5"/>
              </a:cxn>
              <a:cxn ang="0">
                <a:pos x="T6" y="T7"/>
              </a:cxn>
              <a:cxn ang="0">
                <a:pos x="T8" y="T9"/>
              </a:cxn>
            </a:cxnLst>
            <a:rect l="0" t="0" r="r" b="b"/>
            <a:pathLst>
              <a:path w="487" h="1818">
                <a:moveTo>
                  <a:pt x="486" y="1817"/>
                </a:moveTo>
                <a:lnTo>
                  <a:pt x="0" y="1817"/>
                </a:lnTo>
                <a:lnTo>
                  <a:pt x="0" y="0"/>
                </a:lnTo>
                <a:lnTo>
                  <a:pt x="486" y="0"/>
                </a:lnTo>
                <a:lnTo>
                  <a:pt x="486" y="1817"/>
                </a:lnTo>
              </a:path>
            </a:pathLst>
          </a:custGeom>
          <a:solidFill>
            <a:schemeClr val="accent3"/>
          </a:solidFill>
          <a:ln>
            <a:noFill/>
          </a:ln>
          <a:effectLst/>
        </p:spPr>
        <p:txBody>
          <a:bodyPr wrap="none" anchor="ctr"/>
          <a:lstStyle/>
          <a:p>
            <a:pPr defTabSz="1828617"/>
            <a:endParaRPr lang="en-US" sz="3600">
              <a:solidFill>
                <a:srgbClr val="445469"/>
              </a:solidFill>
            </a:endParaRPr>
          </a:p>
        </p:txBody>
      </p:sp>
      <p:sp>
        <p:nvSpPr>
          <p:cNvPr id="407" name="Freeform 196"/>
          <p:cNvSpPr>
            <a:spLocks noChangeArrowheads="1"/>
          </p:cNvSpPr>
          <p:nvPr/>
        </p:nvSpPr>
        <p:spPr bwMode="auto">
          <a:xfrm>
            <a:off x="14662653" y="10759036"/>
            <a:ext cx="256739" cy="843013"/>
          </a:xfrm>
          <a:custGeom>
            <a:avLst/>
            <a:gdLst>
              <a:gd name="T0" fmla="*/ 484 w 485"/>
              <a:gd name="T1" fmla="*/ 1471 h 1472"/>
              <a:gd name="T2" fmla="*/ 0 w 485"/>
              <a:gd name="T3" fmla="*/ 1471 h 1472"/>
              <a:gd name="T4" fmla="*/ 0 w 485"/>
              <a:gd name="T5" fmla="*/ 0 h 1472"/>
              <a:gd name="T6" fmla="*/ 484 w 485"/>
              <a:gd name="T7" fmla="*/ 0 h 1472"/>
              <a:gd name="T8" fmla="*/ 484 w 485"/>
              <a:gd name="T9" fmla="*/ 1471 h 1472"/>
            </a:gdLst>
            <a:ahLst/>
            <a:cxnLst>
              <a:cxn ang="0">
                <a:pos x="T0" y="T1"/>
              </a:cxn>
              <a:cxn ang="0">
                <a:pos x="T2" y="T3"/>
              </a:cxn>
              <a:cxn ang="0">
                <a:pos x="T4" y="T5"/>
              </a:cxn>
              <a:cxn ang="0">
                <a:pos x="T6" y="T7"/>
              </a:cxn>
              <a:cxn ang="0">
                <a:pos x="T8" y="T9"/>
              </a:cxn>
            </a:cxnLst>
            <a:rect l="0" t="0" r="r" b="b"/>
            <a:pathLst>
              <a:path w="485" h="1472">
                <a:moveTo>
                  <a:pt x="484" y="1471"/>
                </a:moveTo>
                <a:lnTo>
                  <a:pt x="0" y="1471"/>
                </a:lnTo>
                <a:lnTo>
                  <a:pt x="0" y="0"/>
                </a:lnTo>
                <a:lnTo>
                  <a:pt x="484" y="0"/>
                </a:lnTo>
                <a:lnTo>
                  <a:pt x="484" y="1471"/>
                </a:lnTo>
              </a:path>
            </a:pathLst>
          </a:custGeom>
          <a:solidFill>
            <a:schemeClr val="accent4"/>
          </a:solidFill>
          <a:ln>
            <a:noFill/>
          </a:ln>
          <a:effectLst/>
        </p:spPr>
        <p:txBody>
          <a:bodyPr wrap="none" anchor="ctr"/>
          <a:lstStyle/>
          <a:p>
            <a:pPr defTabSz="1828617"/>
            <a:endParaRPr lang="en-US" sz="3600">
              <a:solidFill>
                <a:srgbClr val="445469"/>
              </a:solidFill>
            </a:endParaRPr>
          </a:p>
        </p:txBody>
      </p:sp>
      <p:sp>
        <p:nvSpPr>
          <p:cNvPr id="408" name="Freeform 197"/>
          <p:cNvSpPr>
            <a:spLocks noChangeArrowheads="1"/>
          </p:cNvSpPr>
          <p:nvPr/>
        </p:nvSpPr>
        <p:spPr bwMode="auto">
          <a:xfrm>
            <a:off x="15176133" y="11033930"/>
            <a:ext cx="256739" cy="562881"/>
          </a:xfrm>
          <a:custGeom>
            <a:avLst/>
            <a:gdLst>
              <a:gd name="T0" fmla="*/ 486 w 487"/>
              <a:gd name="T1" fmla="*/ 1000 h 1001"/>
              <a:gd name="T2" fmla="*/ 0 w 487"/>
              <a:gd name="T3" fmla="*/ 1000 h 1001"/>
              <a:gd name="T4" fmla="*/ 0 w 487"/>
              <a:gd name="T5" fmla="*/ 0 h 1001"/>
              <a:gd name="T6" fmla="*/ 486 w 487"/>
              <a:gd name="T7" fmla="*/ 0 h 1001"/>
              <a:gd name="T8" fmla="*/ 486 w 487"/>
              <a:gd name="T9" fmla="*/ 1000 h 1001"/>
            </a:gdLst>
            <a:ahLst/>
            <a:cxnLst>
              <a:cxn ang="0">
                <a:pos x="T0" y="T1"/>
              </a:cxn>
              <a:cxn ang="0">
                <a:pos x="T2" y="T3"/>
              </a:cxn>
              <a:cxn ang="0">
                <a:pos x="T4" y="T5"/>
              </a:cxn>
              <a:cxn ang="0">
                <a:pos x="T6" y="T7"/>
              </a:cxn>
              <a:cxn ang="0">
                <a:pos x="T8" y="T9"/>
              </a:cxn>
            </a:cxnLst>
            <a:rect l="0" t="0" r="r" b="b"/>
            <a:pathLst>
              <a:path w="487" h="1001">
                <a:moveTo>
                  <a:pt x="486" y="1000"/>
                </a:moveTo>
                <a:lnTo>
                  <a:pt x="0" y="1000"/>
                </a:lnTo>
                <a:lnTo>
                  <a:pt x="0" y="0"/>
                </a:lnTo>
                <a:lnTo>
                  <a:pt x="486" y="0"/>
                </a:lnTo>
                <a:lnTo>
                  <a:pt x="486" y="1000"/>
                </a:lnTo>
              </a:path>
            </a:pathLst>
          </a:custGeom>
          <a:solidFill>
            <a:schemeClr val="accent5"/>
          </a:solidFill>
          <a:ln>
            <a:noFill/>
          </a:ln>
          <a:effectLst/>
        </p:spPr>
        <p:txBody>
          <a:bodyPr wrap="none" anchor="ctr"/>
          <a:lstStyle/>
          <a:p>
            <a:pPr defTabSz="1828617"/>
            <a:endParaRPr lang="en-US" sz="3600">
              <a:solidFill>
                <a:srgbClr val="445469"/>
              </a:solidFill>
            </a:endParaRPr>
          </a:p>
        </p:txBody>
      </p:sp>
      <p:sp>
        <p:nvSpPr>
          <p:cNvPr id="409" name="Freeform 198"/>
          <p:cNvSpPr>
            <a:spLocks noChangeArrowheads="1"/>
          </p:cNvSpPr>
          <p:nvPr/>
        </p:nvSpPr>
        <p:spPr bwMode="auto">
          <a:xfrm>
            <a:off x="12252585" y="8491803"/>
            <a:ext cx="4081638" cy="3118100"/>
          </a:xfrm>
          <a:custGeom>
            <a:avLst/>
            <a:gdLst>
              <a:gd name="T0" fmla="*/ 6969 w 6970"/>
              <a:gd name="T1" fmla="*/ 4672 h 5320"/>
              <a:gd name="T2" fmla="*/ 6969 w 6970"/>
              <a:gd name="T3" fmla="*/ 4672 h 5320"/>
              <a:gd name="T4" fmla="*/ 6321 w 6970"/>
              <a:gd name="T5" fmla="*/ 5319 h 5320"/>
              <a:gd name="T6" fmla="*/ 640 w 6970"/>
              <a:gd name="T7" fmla="*/ 5319 h 5320"/>
              <a:gd name="T8" fmla="*/ 0 w 6970"/>
              <a:gd name="T9" fmla="*/ 4672 h 5320"/>
              <a:gd name="T10" fmla="*/ 0 w 6970"/>
              <a:gd name="T11" fmla="*/ 640 h 5320"/>
              <a:gd name="T12" fmla="*/ 640 w 6970"/>
              <a:gd name="T13" fmla="*/ 0 h 5320"/>
              <a:gd name="T14" fmla="*/ 6321 w 6970"/>
              <a:gd name="T15" fmla="*/ 0 h 5320"/>
              <a:gd name="T16" fmla="*/ 6969 w 6970"/>
              <a:gd name="T17" fmla="*/ 640 h 5320"/>
              <a:gd name="T18" fmla="*/ 6969 w 6970"/>
              <a:gd name="T19" fmla="*/ 4672 h 5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70" h="5320">
                <a:moveTo>
                  <a:pt x="6969" y="4672"/>
                </a:moveTo>
                <a:lnTo>
                  <a:pt x="6969" y="4672"/>
                </a:lnTo>
                <a:cubicBezTo>
                  <a:pt x="6969" y="5033"/>
                  <a:pt x="6682" y="5319"/>
                  <a:pt x="6321" y="5319"/>
                </a:cubicBezTo>
                <a:cubicBezTo>
                  <a:pt x="640" y="5319"/>
                  <a:pt x="640" y="5319"/>
                  <a:pt x="640" y="5319"/>
                </a:cubicBezTo>
                <a:cubicBezTo>
                  <a:pt x="288" y="5319"/>
                  <a:pt x="0" y="5033"/>
                  <a:pt x="0" y="4672"/>
                </a:cubicBezTo>
                <a:cubicBezTo>
                  <a:pt x="0" y="640"/>
                  <a:pt x="0" y="640"/>
                  <a:pt x="0" y="640"/>
                </a:cubicBezTo>
                <a:cubicBezTo>
                  <a:pt x="0" y="286"/>
                  <a:pt x="288" y="0"/>
                  <a:pt x="640" y="0"/>
                </a:cubicBezTo>
                <a:cubicBezTo>
                  <a:pt x="6321" y="0"/>
                  <a:pt x="6321" y="0"/>
                  <a:pt x="6321" y="0"/>
                </a:cubicBezTo>
                <a:cubicBezTo>
                  <a:pt x="6682" y="0"/>
                  <a:pt x="6969" y="286"/>
                  <a:pt x="6969" y="640"/>
                </a:cubicBezTo>
                <a:lnTo>
                  <a:pt x="6969" y="4672"/>
                </a:lnTo>
              </a:path>
            </a:pathLst>
          </a:custGeom>
          <a:noFill/>
          <a:ln w="38100" cap="flat" cmpd="sng">
            <a:solidFill>
              <a:schemeClr val="tx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endParaRPr>
          </a:p>
        </p:txBody>
      </p:sp>
      <p:sp>
        <p:nvSpPr>
          <p:cNvPr id="435" name="TextBox 72"/>
          <p:cNvSpPr txBox="1">
            <a:spLocks noChangeArrowheads="1"/>
          </p:cNvSpPr>
          <p:nvPr/>
        </p:nvSpPr>
        <p:spPr bwMode="auto">
          <a:xfrm>
            <a:off x="12779720" y="9068347"/>
            <a:ext cx="2904641"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sz="3600">
                <a:solidFill>
                  <a:schemeClr val="tx1"/>
                </a:solidFill>
                <a:latin typeface="Lato Light" charset="0"/>
                <a:ea typeface="ＭＳ Ｐゴシック" charset="0"/>
                <a:cs typeface="ＭＳ Ｐゴシック" charset="0"/>
              </a:defRPr>
            </a:lvl1pPr>
            <a:lvl2pPr marL="742950" indent="-285750">
              <a:defRPr sz="3600">
                <a:solidFill>
                  <a:schemeClr val="tx1"/>
                </a:solidFill>
                <a:latin typeface="Lato Light" charset="0"/>
                <a:ea typeface="ＭＳ Ｐゴシック" charset="0"/>
              </a:defRPr>
            </a:lvl2pPr>
            <a:lvl3pPr marL="1143000" indent="-228600">
              <a:defRPr sz="3600">
                <a:solidFill>
                  <a:schemeClr val="tx1"/>
                </a:solidFill>
                <a:latin typeface="Lato Light" charset="0"/>
                <a:ea typeface="ＭＳ Ｐゴシック" charset="0"/>
              </a:defRPr>
            </a:lvl3pPr>
            <a:lvl4pPr marL="1600200" indent="-228600">
              <a:defRPr sz="3600">
                <a:solidFill>
                  <a:schemeClr val="tx1"/>
                </a:solidFill>
                <a:latin typeface="Lato Light" charset="0"/>
                <a:ea typeface="ＭＳ Ｐゴシック" charset="0"/>
              </a:defRPr>
            </a:lvl4pPr>
            <a:lvl5pPr marL="2057400" indent="-228600">
              <a:defRPr sz="3600">
                <a:solidFill>
                  <a:schemeClr val="tx1"/>
                </a:solidFill>
                <a:latin typeface="Lato Light" charset="0"/>
                <a:ea typeface="ＭＳ Ｐゴシック" charset="0"/>
              </a:defRPr>
            </a:lvl5pPr>
            <a:lvl6pPr marL="2514600" indent="-228600" defTabSz="1827213" fontAlgn="base">
              <a:spcBef>
                <a:spcPct val="0"/>
              </a:spcBef>
              <a:spcAft>
                <a:spcPct val="0"/>
              </a:spcAft>
              <a:defRPr sz="3600">
                <a:solidFill>
                  <a:schemeClr val="tx1"/>
                </a:solidFill>
                <a:latin typeface="Lato Light" charset="0"/>
                <a:ea typeface="ＭＳ Ｐゴシック" charset="0"/>
              </a:defRPr>
            </a:lvl6pPr>
            <a:lvl7pPr marL="2971800" indent="-228600" defTabSz="1827213" fontAlgn="base">
              <a:spcBef>
                <a:spcPct val="0"/>
              </a:spcBef>
              <a:spcAft>
                <a:spcPct val="0"/>
              </a:spcAft>
              <a:defRPr sz="3600">
                <a:solidFill>
                  <a:schemeClr val="tx1"/>
                </a:solidFill>
                <a:latin typeface="Lato Light" charset="0"/>
                <a:ea typeface="ＭＳ Ｐゴシック" charset="0"/>
              </a:defRPr>
            </a:lvl7pPr>
            <a:lvl8pPr marL="3429000" indent="-228600" defTabSz="1827213" fontAlgn="base">
              <a:spcBef>
                <a:spcPct val="0"/>
              </a:spcBef>
              <a:spcAft>
                <a:spcPct val="0"/>
              </a:spcAft>
              <a:defRPr sz="3600">
                <a:solidFill>
                  <a:schemeClr val="tx1"/>
                </a:solidFill>
                <a:latin typeface="Lato Light" charset="0"/>
                <a:ea typeface="ＭＳ Ｐゴシック" charset="0"/>
              </a:defRPr>
            </a:lvl8pPr>
            <a:lvl9pPr marL="3886200" indent="-228600" defTabSz="1827213" fontAlgn="base">
              <a:spcBef>
                <a:spcPct val="0"/>
              </a:spcBef>
              <a:spcAft>
                <a:spcPct val="0"/>
              </a:spcAft>
              <a:defRPr sz="3600">
                <a:solidFill>
                  <a:schemeClr val="tx1"/>
                </a:solidFill>
                <a:latin typeface="Lato Light" charset="0"/>
                <a:ea typeface="ＭＳ Ｐゴシック" charset="0"/>
              </a:defRPr>
            </a:lvl9pPr>
          </a:lstStyle>
          <a:p>
            <a:pPr algn="ctr" defTabSz="1828617"/>
            <a:r>
              <a:rPr lang="en-US" sz="4000" b="1">
                <a:solidFill>
                  <a:srgbClr val="445469"/>
                </a:solidFill>
                <a:latin typeface="+mn-lt"/>
                <a:cs typeface="Lato Regular" charset="0"/>
              </a:rPr>
              <a:t>Online</a:t>
            </a:r>
          </a:p>
          <a:p>
            <a:pPr algn="ctr" defTabSz="1828617"/>
            <a:r>
              <a:rPr lang="en-US" sz="4000" b="1">
                <a:solidFill>
                  <a:srgbClr val="445469"/>
                </a:solidFill>
                <a:latin typeface="+mn-lt"/>
                <a:cs typeface="Lato Regular" charset="0"/>
              </a:rPr>
              <a:t> Marketing</a:t>
            </a:r>
          </a:p>
        </p:txBody>
      </p:sp>
      <p:sp>
        <p:nvSpPr>
          <p:cNvPr id="436" name="TextBox 72"/>
          <p:cNvSpPr txBox="1">
            <a:spLocks noChangeArrowheads="1"/>
          </p:cNvSpPr>
          <p:nvPr/>
        </p:nvSpPr>
        <p:spPr bwMode="auto">
          <a:xfrm>
            <a:off x="18614533" y="9748725"/>
            <a:ext cx="78867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sz="3600">
                <a:solidFill>
                  <a:schemeClr val="tx1"/>
                </a:solidFill>
                <a:latin typeface="Lato Light" charset="0"/>
                <a:ea typeface="ＭＳ Ｐゴシック" charset="0"/>
                <a:cs typeface="ＭＳ Ｐゴシック" charset="0"/>
              </a:defRPr>
            </a:lvl1pPr>
            <a:lvl2pPr marL="742950" indent="-285750">
              <a:defRPr sz="3600">
                <a:solidFill>
                  <a:schemeClr val="tx1"/>
                </a:solidFill>
                <a:latin typeface="Lato Light" charset="0"/>
                <a:ea typeface="ＭＳ Ｐゴシック" charset="0"/>
              </a:defRPr>
            </a:lvl2pPr>
            <a:lvl3pPr marL="1143000" indent="-228600">
              <a:defRPr sz="3600">
                <a:solidFill>
                  <a:schemeClr val="tx1"/>
                </a:solidFill>
                <a:latin typeface="Lato Light" charset="0"/>
                <a:ea typeface="ＭＳ Ｐゴシック" charset="0"/>
              </a:defRPr>
            </a:lvl3pPr>
            <a:lvl4pPr marL="1600200" indent="-228600">
              <a:defRPr sz="3600">
                <a:solidFill>
                  <a:schemeClr val="tx1"/>
                </a:solidFill>
                <a:latin typeface="Lato Light" charset="0"/>
                <a:ea typeface="ＭＳ Ｐゴシック" charset="0"/>
              </a:defRPr>
            </a:lvl4pPr>
            <a:lvl5pPr marL="2057400" indent="-228600">
              <a:defRPr sz="3600">
                <a:solidFill>
                  <a:schemeClr val="tx1"/>
                </a:solidFill>
                <a:latin typeface="Lato Light" charset="0"/>
                <a:ea typeface="ＭＳ Ｐゴシック" charset="0"/>
              </a:defRPr>
            </a:lvl5pPr>
            <a:lvl6pPr marL="2514600" indent="-228600" defTabSz="1827213" fontAlgn="base">
              <a:spcBef>
                <a:spcPct val="0"/>
              </a:spcBef>
              <a:spcAft>
                <a:spcPct val="0"/>
              </a:spcAft>
              <a:defRPr sz="3600">
                <a:solidFill>
                  <a:schemeClr val="tx1"/>
                </a:solidFill>
                <a:latin typeface="Lato Light" charset="0"/>
                <a:ea typeface="ＭＳ Ｐゴシック" charset="0"/>
              </a:defRPr>
            </a:lvl6pPr>
            <a:lvl7pPr marL="2971800" indent="-228600" defTabSz="1827213" fontAlgn="base">
              <a:spcBef>
                <a:spcPct val="0"/>
              </a:spcBef>
              <a:spcAft>
                <a:spcPct val="0"/>
              </a:spcAft>
              <a:defRPr sz="3600">
                <a:solidFill>
                  <a:schemeClr val="tx1"/>
                </a:solidFill>
                <a:latin typeface="Lato Light" charset="0"/>
                <a:ea typeface="ＭＳ Ｐゴシック" charset="0"/>
              </a:defRPr>
            </a:lvl7pPr>
            <a:lvl8pPr marL="3429000" indent="-228600" defTabSz="1827213" fontAlgn="base">
              <a:spcBef>
                <a:spcPct val="0"/>
              </a:spcBef>
              <a:spcAft>
                <a:spcPct val="0"/>
              </a:spcAft>
              <a:defRPr sz="3600">
                <a:solidFill>
                  <a:schemeClr val="tx1"/>
                </a:solidFill>
                <a:latin typeface="Lato Light" charset="0"/>
                <a:ea typeface="ＭＳ Ｐゴシック" charset="0"/>
              </a:defRPr>
            </a:lvl8pPr>
            <a:lvl9pPr marL="3886200" indent="-228600" defTabSz="1827213" fontAlgn="base">
              <a:spcBef>
                <a:spcPct val="0"/>
              </a:spcBef>
              <a:spcAft>
                <a:spcPct val="0"/>
              </a:spcAft>
              <a:defRPr sz="3600">
                <a:solidFill>
                  <a:schemeClr val="tx1"/>
                </a:solidFill>
                <a:latin typeface="Lato Light" charset="0"/>
                <a:ea typeface="ＭＳ Ｐゴシック" charset="0"/>
              </a:defRPr>
            </a:lvl9pPr>
          </a:lstStyle>
          <a:p>
            <a:pPr algn="ctr" defTabSz="1828617"/>
            <a:r>
              <a:rPr lang="en-US" sz="2800" b="1">
                <a:solidFill>
                  <a:srgbClr val="445469"/>
                </a:solidFill>
                <a:latin typeface="+mn-lt"/>
                <a:cs typeface="Lato Regular" charset="0"/>
              </a:rPr>
              <a:t>SEO</a:t>
            </a:r>
          </a:p>
        </p:txBody>
      </p:sp>
      <p:sp>
        <p:nvSpPr>
          <p:cNvPr id="437" name="TextBox 72"/>
          <p:cNvSpPr txBox="1">
            <a:spLocks noChangeArrowheads="1"/>
          </p:cNvSpPr>
          <p:nvPr/>
        </p:nvSpPr>
        <p:spPr bwMode="auto">
          <a:xfrm>
            <a:off x="18294905" y="5875422"/>
            <a:ext cx="905697"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sz="3600">
                <a:solidFill>
                  <a:schemeClr val="tx1"/>
                </a:solidFill>
                <a:latin typeface="Lato Light" charset="0"/>
                <a:ea typeface="ＭＳ Ｐゴシック" charset="0"/>
                <a:cs typeface="ＭＳ Ｐゴシック" charset="0"/>
              </a:defRPr>
            </a:lvl1pPr>
            <a:lvl2pPr marL="742950" indent="-285750">
              <a:defRPr sz="3600">
                <a:solidFill>
                  <a:schemeClr val="tx1"/>
                </a:solidFill>
                <a:latin typeface="Lato Light" charset="0"/>
                <a:ea typeface="ＭＳ Ｐゴシック" charset="0"/>
              </a:defRPr>
            </a:lvl2pPr>
            <a:lvl3pPr marL="1143000" indent="-228600">
              <a:defRPr sz="3600">
                <a:solidFill>
                  <a:schemeClr val="tx1"/>
                </a:solidFill>
                <a:latin typeface="Lato Light" charset="0"/>
                <a:ea typeface="ＭＳ Ｐゴシック" charset="0"/>
              </a:defRPr>
            </a:lvl3pPr>
            <a:lvl4pPr marL="1600200" indent="-228600">
              <a:defRPr sz="3600">
                <a:solidFill>
                  <a:schemeClr val="tx1"/>
                </a:solidFill>
                <a:latin typeface="Lato Light" charset="0"/>
                <a:ea typeface="ＭＳ Ｐゴシック" charset="0"/>
              </a:defRPr>
            </a:lvl4pPr>
            <a:lvl5pPr marL="2057400" indent="-228600">
              <a:defRPr sz="3600">
                <a:solidFill>
                  <a:schemeClr val="tx1"/>
                </a:solidFill>
                <a:latin typeface="Lato Light" charset="0"/>
                <a:ea typeface="ＭＳ Ｐゴシック" charset="0"/>
              </a:defRPr>
            </a:lvl5pPr>
            <a:lvl6pPr marL="2514600" indent="-228600" defTabSz="1827213" fontAlgn="base">
              <a:spcBef>
                <a:spcPct val="0"/>
              </a:spcBef>
              <a:spcAft>
                <a:spcPct val="0"/>
              </a:spcAft>
              <a:defRPr sz="3600">
                <a:solidFill>
                  <a:schemeClr val="tx1"/>
                </a:solidFill>
                <a:latin typeface="Lato Light" charset="0"/>
                <a:ea typeface="ＭＳ Ｐゴシック" charset="0"/>
              </a:defRPr>
            </a:lvl6pPr>
            <a:lvl7pPr marL="2971800" indent="-228600" defTabSz="1827213" fontAlgn="base">
              <a:spcBef>
                <a:spcPct val="0"/>
              </a:spcBef>
              <a:spcAft>
                <a:spcPct val="0"/>
              </a:spcAft>
              <a:defRPr sz="3600">
                <a:solidFill>
                  <a:schemeClr val="tx1"/>
                </a:solidFill>
                <a:latin typeface="Lato Light" charset="0"/>
                <a:ea typeface="ＭＳ Ｐゴシック" charset="0"/>
              </a:defRPr>
            </a:lvl7pPr>
            <a:lvl8pPr marL="3429000" indent="-228600" defTabSz="1827213" fontAlgn="base">
              <a:spcBef>
                <a:spcPct val="0"/>
              </a:spcBef>
              <a:spcAft>
                <a:spcPct val="0"/>
              </a:spcAft>
              <a:defRPr sz="3600">
                <a:solidFill>
                  <a:schemeClr val="tx1"/>
                </a:solidFill>
                <a:latin typeface="Lato Light" charset="0"/>
                <a:ea typeface="ＭＳ Ｐゴシック" charset="0"/>
              </a:defRPr>
            </a:lvl8pPr>
            <a:lvl9pPr marL="3886200" indent="-228600" defTabSz="1827213" fontAlgn="base">
              <a:spcBef>
                <a:spcPct val="0"/>
              </a:spcBef>
              <a:spcAft>
                <a:spcPct val="0"/>
              </a:spcAft>
              <a:defRPr sz="3600">
                <a:solidFill>
                  <a:schemeClr val="tx1"/>
                </a:solidFill>
                <a:latin typeface="Lato Light" charset="0"/>
                <a:ea typeface="ＭＳ Ｐゴシック" charset="0"/>
              </a:defRPr>
            </a:lvl9pPr>
          </a:lstStyle>
          <a:p>
            <a:pPr algn="ctr" defTabSz="1828617"/>
            <a:r>
              <a:rPr lang="en-US" sz="2000" b="1">
                <a:solidFill>
                  <a:srgbClr val="445469"/>
                </a:solidFill>
                <a:latin typeface="+mn-lt"/>
                <a:cs typeface="Lato Regular" charset="0"/>
              </a:rPr>
              <a:t>Mobile</a:t>
            </a:r>
          </a:p>
          <a:p>
            <a:pPr algn="ctr" defTabSz="1828617"/>
            <a:r>
              <a:rPr lang="en-US" sz="2000" b="1">
                <a:solidFill>
                  <a:srgbClr val="445469"/>
                </a:solidFill>
                <a:latin typeface="+mn-lt"/>
                <a:cs typeface="Lato Regular" charset="0"/>
              </a:rPr>
              <a:t>Ad</a:t>
            </a:r>
          </a:p>
        </p:txBody>
      </p:sp>
      <p:sp>
        <p:nvSpPr>
          <p:cNvPr id="438" name="TextBox 72"/>
          <p:cNvSpPr txBox="1">
            <a:spLocks noChangeArrowheads="1"/>
          </p:cNvSpPr>
          <p:nvPr/>
        </p:nvSpPr>
        <p:spPr bwMode="auto">
          <a:xfrm>
            <a:off x="13782309" y="4320517"/>
            <a:ext cx="891270"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sz="3600">
                <a:solidFill>
                  <a:schemeClr val="tx1"/>
                </a:solidFill>
                <a:latin typeface="Lato Light" charset="0"/>
                <a:ea typeface="ＭＳ Ｐゴシック" charset="0"/>
                <a:cs typeface="ＭＳ Ｐゴシック" charset="0"/>
              </a:defRPr>
            </a:lvl1pPr>
            <a:lvl2pPr marL="742950" indent="-285750">
              <a:defRPr sz="3600">
                <a:solidFill>
                  <a:schemeClr val="tx1"/>
                </a:solidFill>
                <a:latin typeface="Lato Light" charset="0"/>
                <a:ea typeface="ＭＳ Ｐゴシック" charset="0"/>
              </a:defRPr>
            </a:lvl2pPr>
            <a:lvl3pPr marL="1143000" indent="-228600">
              <a:defRPr sz="3600">
                <a:solidFill>
                  <a:schemeClr val="tx1"/>
                </a:solidFill>
                <a:latin typeface="Lato Light" charset="0"/>
                <a:ea typeface="ＭＳ Ｐゴシック" charset="0"/>
              </a:defRPr>
            </a:lvl3pPr>
            <a:lvl4pPr marL="1600200" indent="-228600">
              <a:defRPr sz="3600">
                <a:solidFill>
                  <a:schemeClr val="tx1"/>
                </a:solidFill>
                <a:latin typeface="Lato Light" charset="0"/>
                <a:ea typeface="ＭＳ Ｐゴシック" charset="0"/>
              </a:defRPr>
            </a:lvl4pPr>
            <a:lvl5pPr marL="2057400" indent="-228600">
              <a:defRPr sz="3600">
                <a:solidFill>
                  <a:schemeClr val="tx1"/>
                </a:solidFill>
                <a:latin typeface="Lato Light" charset="0"/>
                <a:ea typeface="ＭＳ Ｐゴシック" charset="0"/>
              </a:defRPr>
            </a:lvl5pPr>
            <a:lvl6pPr marL="2514600" indent="-228600" defTabSz="1827213" fontAlgn="base">
              <a:spcBef>
                <a:spcPct val="0"/>
              </a:spcBef>
              <a:spcAft>
                <a:spcPct val="0"/>
              </a:spcAft>
              <a:defRPr sz="3600">
                <a:solidFill>
                  <a:schemeClr val="tx1"/>
                </a:solidFill>
                <a:latin typeface="Lato Light" charset="0"/>
                <a:ea typeface="ＭＳ Ｐゴシック" charset="0"/>
              </a:defRPr>
            </a:lvl6pPr>
            <a:lvl7pPr marL="2971800" indent="-228600" defTabSz="1827213" fontAlgn="base">
              <a:spcBef>
                <a:spcPct val="0"/>
              </a:spcBef>
              <a:spcAft>
                <a:spcPct val="0"/>
              </a:spcAft>
              <a:defRPr sz="3600">
                <a:solidFill>
                  <a:schemeClr val="tx1"/>
                </a:solidFill>
                <a:latin typeface="Lato Light" charset="0"/>
                <a:ea typeface="ＭＳ Ｐゴシック" charset="0"/>
              </a:defRPr>
            </a:lvl7pPr>
            <a:lvl8pPr marL="3429000" indent="-228600" defTabSz="1827213" fontAlgn="base">
              <a:spcBef>
                <a:spcPct val="0"/>
              </a:spcBef>
              <a:spcAft>
                <a:spcPct val="0"/>
              </a:spcAft>
              <a:defRPr sz="3600">
                <a:solidFill>
                  <a:schemeClr val="tx1"/>
                </a:solidFill>
                <a:latin typeface="Lato Light" charset="0"/>
                <a:ea typeface="ＭＳ Ｐゴシック" charset="0"/>
              </a:defRPr>
            </a:lvl8pPr>
            <a:lvl9pPr marL="3886200" indent="-228600" defTabSz="1827213" fontAlgn="base">
              <a:spcBef>
                <a:spcPct val="0"/>
              </a:spcBef>
              <a:spcAft>
                <a:spcPct val="0"/>
              </a:spcAft>
              <a:defRPr sz="3600">
                <a:solidFill>
                  <a:schemeClr val="tx1"/>
                </a:solidFill>
                <a:latin typeface="Lato Light" charset="0"/>
                <a:ea typeface="ＭＳ Ｐゴシック" charset="0"/>
              </a:defRPr>
            </a:lvl9pPr>
          </a:lstStyle>
          <a:p>
            <a:pPr algn="ctr" defTabSz="1828617"/>
            <a:r>
              <a:rPr lang="en-US" sz="2800" b="1">
                <a:solidFill>
                  <a:srgbClr val="445469"/>
                </a:solidFill>
                <a:latin typeface="+mn-lt"/>
                <a:cs typeface="Lato Regular" charset="0"/>
              </a:rPr>
              <a:t>SMO</a:t>
            </a:r>
          </a:p>
        </p:txBody>
      </p:sp>
      <p:cxnSp>
        <p:nvCxnSpPr>
          <p:cNvPr id="4" name="Straight Connector 3"/>
          <p:cNvCxnSpPr/>
          <p:nvPr/>
        </p:nvCxnSpPr>
        <p:spPr>
          <a:xfrm flipV="1">
            <a:off x="19403102" y="4324239"/>
            <a:ext cx="1421668" cy="1381629"/>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439" name="TextBox 72"/>
          <p:cNvSpPr txBox="1">
            <a:spLocks noChangeArrowheads="1"/>
          </p:cNvSpPr>
          <p:nvPr/>
        </p:nvSpPr>
        <p:spPr bwMode="auto">
          <a:xfrm>
            <a:off x="9465194" y="5956306"/>
            <a:ext cx="888064"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sz="3600">
                <a:solidFill>
                  <a:schemeClr val="tx1"/>
                </a:solidFill>
                <a:latin typeface="Lato Light" charset="0"/>
                <a:ea typeface="ＭＳ Ｐゴシック" charset="0"/>
                <a:cs typeface="ＭＳ Ｐゴシック" charset="0"/>
              </a:defRPr>
            </a:lvl1pPr>
            <a:lvl2pPr marL="742950" indent="-285750">
              <a:defRPr sz="3600">
                <a:solidFill>
                  <a:schemeClr val="tx1"/>
                </a:solidFill>
                <a:latin typeface="Lato Light" charset="0"/>
                <a:ea typeface="ＭＳ Ｐゴシック" charset="0"/>
              </a:defRPr>
            </a:lvl2pPr>
            <a:lvl3pPr marL="1143000" indent="-228600">
              <a:defRPr sz="3600">
                <a:solidFill>
                  <a:schemeClr val="tx1"/>
                </a:solidFill>
                <a:latin typeface="Lato Light" charset="0"/>
                <a:ea typeface="ＭＳ Ｐゴシック" charset="0"/>
              </a:defRPr>
            </a:lvl3pPr>
            <a:lvl4pPr marL="1600200" indent="-228600">
              <a:defRPr sz="3600">
                <a:solidFill>
                  <a:schemeClr val="tx1"/>
                </a:solidFill>
                <a:latin typeface="Lato Light" charset="0"/>
                <a:ea typeface="ＭＳ Ｐゴシック" charset="0"/>
              </a:defRPr>
            </a:lvl4pPr>
            <a:lvl5pPr marL="2057400" indent="-228600">
              <a:defRPr sz="3600">
                <a:solidFill>
                  <a:schemeClr val="tx1"/>
                </a:solidFill>
                <a:latin typeface="Lato Light" charset="0"/>
                <a:ea typeface="ＭＳ Ｐゴシック" charset="0"/>
              </a:defRPr>
            </a:lvl5pPr>
            <a:lvl6pPr marL="2514600" indent="-228600" defTabSz="1827213" fontAlgn="base">
              <a:spcBef>
                <a:spcPct val="0"/>
              </a:spcBef>
              <a:spcAft>
                <a:spcPct val="0"/>
              </a:spcAft>
              <a:defRPr sz="3600">
                <a:solidFill>
                  <a:schemeClr val="tx1"/>
                </a:solidFill>
                <a:latin typeface="Lato Light" charset="0"/>
                <a:ea typeface="ＭＳ Ｐゴシック" charset="0"/>
              </a:defRPr>
            </a:lvl6pPr>
            <a:lvl7pPr marL="2971800" indent="-228600" defTabSz="1827213" fontAlgn="base">
              <a:spcBef>
                <a:spcPct val="0"/>
              </a:spcBef>
              <a:spcAft>
                <a:spcPct val="0"/>
              </a:spcAft>
              <a:defRPr sz="3600">
                <a:solidFill>
                  <a:schemeClr val="tx1"/>
                </a:solidFill>
                <a:latin typeface="Lato Light" charset="0"/>
                <a:ea typeface="ＭＳ Ｐゴシック" charset="0"/>
              </a:defRPr>
            </a:lvl7pPr>
            <a:lvl8pPr marL="3429000" indent="-228600" defTabSz="1827213" fontAlgn="base">
              <a:spcBef>
                <a:spcPct val="0"/>
              </a:spcBef>
              <a:spcAft>
                <a:spcPct val="0"/>
              </a:spcAft>
              <a:defRPr sz="3600">
                <a:solidFill>
                  <a:schemeClr val="tx1"/>
                </a:solidFill>
                <a:latin typeface="Lato Light" charset="0"/>
                <a:ea typeface="ＭＳ Ｐゴシック" charset="0"/>
              </a:defRPr>
            </a:lvl8pPr>
            <a:lvl9pPr marL="3886200" indent="-228600" defTabSz="1827213" fontAlgn="base">
              <a:spcBef>
                <a:spcPct val="0"/>
              </a:spcBef>
              <a:spcAft>
                <a:spcPct val="0"/>
              </a:spcAft>
              <a:defRPr sz="3600">
                <a:solidFill>
                  <a:schemeClr val="tx1"/>
                </a:solidFill>
                <a:latin typeface="Lato Light" charset="0"/>
                <a:ea typeface="ＭＳ Ｐゴシック" charset="0"/>
              </a:defRPr>
            </a:lvl9pPr>
          </a:lstStyle>
          <a:p>
            <a:pPr algn="ctr" defTabSz="1828617"/>
            <a:r>
              <a:rPr lang="en-US" sz="2000" b="1">
                <a:solidFill>
                  <a:srgbClr val="445469"/>
                </a:solidFill>
                <a:latin typeface="+mn-lt"/>
                <a:cs typeface="Lato Regular" charset="0"/>
              </a:rPr>
              <a:t>Online</a:t>
            </a:r>
          </a:p>
          <a:p>
            <a:pPr algn="ctr" defTabSz="1828617"/>
            <a:r>
              <a:rPr lang="en-US" sz="2000" b="1">
                <a:solidFill>
                  <a:srgbClr val="445469"/>
                </a:solidFill>
                <a:latin typeface="+mn-lt"/>
                <a:cs typeface="Lato Regular" charset="0"/>
              </a:rPr>
              <a:t>Ads</a:t>
            </a:r>
          </a:p>
        </p:txBody>
      </p:sp>
      <p:sp>
        <p:nvSpPr>
          <p:cNvPr id="440" name="TextBox 72"/>
          <p:cNvSpPr txBox="1">
            <a:spLocks noChangeArrowheads="1"/>
          </p:cNvSpPr>
          <p:nvPr/>
        </p:nvSpPr>
        <p:spPr bwMode="auto">
          <a:xfrm>
            <a:off x="9129141" y="9780644"/>
            <a:ext cx="1017907"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sz="3600">
                <a:solidFill>
                  <a:schemeClr val="tx1"/>
                </a:solidFill>
                <a:latin typeface="Lato Light" charset="0"/>
                <a:ea typeface="ＭＳ Ｐゴシック" charset="0"/>
                <a:cs typeface="ＭＳ Ｐゴシック" charset="0"/>
              </a:defRPr>
            </a:lvl1pPr>
            <a:lvl2pPr marL="742950" indent="-285750">
              <a:defRPr sz="3600">
                <a:solidFill>
                  <a:schemeClr val="tx1"/>
                </a:solidFill>
                <a:latin typeface="Lato Light" charset="0"/>
                <a:ea typeface="ＭＳ Ｐゴシック" charset="0"/>
              </a:defRPr>
            </a:lvl2pPr>
            <a:lvl3pPr marL="1143000" indent="-228600">
              <a:defRPr sz="3600">
                <a:solidFill>
                  <a:schemeClr val="tx1"/>
                </a:solidFill>
                <a:latin typeface="Lato Light" charset="0"/>
                <a:ea typeface="ＭＳ Ｐゴシック" charset="0"/>
              </a:defRPr>
            </a:lvl3pPr>
            <a:lvl4pPr marL="1600200" indent="-228600">
              <a:defRPr sz="3600">
                <a:solidFill>
                  <a:schemeClr val="tx1"/>
                </a:solidFill>
                <a:latin typeface="Lato Light" charset="0"/>
                <a:ea typeface="ＭＳ Ｐゴシック" charset="0"/>
              </a:defRPr>
            </a:lvl4pPr>
            <a:lvl5pPr marL="2057400" indent="-228600">
              <a:defRPr sz="3600">
                <a:solidFill>
                  <a:schemeClr val="tx1"/>
                </a:solidFill>
                <a:latin typeface="Lato Light" charset="0"/>
                <a:ea typeface="ＭＳ Ｐゴシック" charset="0"/>
              </a:defRPr>
            </a:lvl5pPr>
            <a:lvl6pPr marL="2514600" indent="-228600" defTabSz="1827213" fontAlgn="base">
              <a:spcBef>
                <a:spcPct val="0"/>
              </a:spcBef>
              <a:spcAft>
                <a:spcPct val="0"/>
              </a:spcAft>
              <a:defRPr sz="3600">
                <a:solidFill>
                  <a:schemeClr val="tx1"/>
                </a:solidFill>
                <a:latin typeface="Lato Light" charset="0"/>
                <a:ea typeface="ＭＳ Ｐゴシック" charset="0"/>
              </a:defRPr>
            </a:lvl6pPr>
            <a:lvl7pPr marL="2971800" indent="-228600" defTabSz="1827213" fontAlgn="base">
              <a:spcBef>
                <a:spcPct val="0"/>
              </a:spcBef>
              <a:spcAft>
                <a:spcPct val="0"/>
              </a:spcAft>
              <a:defRPr sz="3600">
                <a:solidFill>
                  <a:schemeClr val="tx1"/>
                </a:solidFill>
                <a:latin typeface="Lato Light" charset="0"/>
                <a:ea typeface="ＭＳ Ｐゴシック" charset="0"/>
              </a:defRPr>
            </a:lvl7pPr>
            <a:lvl8pPr marL="3429000" indent="-228600" defTabSz="1827213" fontAlgn="base">
              <a:spcBef>
                <a:spcPct val="0"/>
              </a:spcBef>
              <a:spcAft>
                <a:spcPct val="0"/>
              </a:spcAft>
              <a:defRPr sz="3600">
                <a:solidFill>
                  <a:schemeClr val="tx1"/>
                </a:solidFill>
                <a:latin typeface="Lato Light" charset="0"/>
                <a:ea typeface="ＭＳ Ｐゴシック" charset="0"/>
              </a:defRPr>
            </a:lvl8pPr>
            <a:lvl9pPr marL="3886200" indent="-228600" defTabSz="1827213" fontAlgn="base">
              <a:spcBef>
                <a:spcPct val="0"/>
              </a:spcBef>
              <a:spcAft>
                <a:spcPct val="0"/>
              </a:spcAft>
              <a:defRPr sz="3600">
                <a:solidFill>
                  <a:schemeClr val="tx1"/>
                </a:solidFill>
                <a:latin typeface="Lato Light" charset="0"/>
                <a:ea typeface="ＭＳ Ｐゴシック" charset="0"/>
              </a:defRPr>
            </a:lvl9pPr>
          </a:lstStyle>
          <a:p>
            <a:pPr algn="ctr" defTabSz="1828617"/>
            <a:r>
              <a:rPr lang="en-US" sz="2000" b="1">
                <a:solidFill>
                  <a:srgbClr val="445469"/>
                </a:solidFill>
                <a:latin typeface="+mn-lt"/>
                <a:cs typeface="Lato Regular" charset="0"/>
              </a:rPr>
              <a:t>Affiliate</a:t>
            </a:r>
          </a:p>
          <a:p>
            <a:pPr algn="ctr" defTabSz="1828617"/>
            <a:r>
              <a:rPr lang="en-US" sz="2000" b="1">
                <a:solidFill>
                  <a:srgbClr val="445469"/>
                </a:solidFill>
                <a:latin typeface="+mn-lt"/>
                <a:cs typeface="Lato Regular" charset="0"/>
              </a:rPr>
              <a:t>Online</a:t>
            </a:r>
          </a:p>
        </p:txBody>
      </p:sp>
      <p:cxnSp>
        <p:nvCxnSpPr>
          <p:cNvPr id="443" name="Straight Connector 442"/>
          <p:cNvCxnSpPr/>
          <p:nvPr/>
        </p:nvCxnSpPr>
        <p:spPr>
          <a:xfrm flipV="1">
            <a:off x="16374833" y="10015565"/>
            <a:ext cx="1908604" cy="2"/>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45" name="Straight Connector 444"/>
          <p:cNvCxnSpPr/>
          <p:nvPr/>
        </p:nvCxnSpPr>
        <p:spPr>
          <a:xfrm flipV="1">
            <a:off x="10334828" y="10119402"/>
            <a:ext cx="1908604" cy="2"/>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46" name="Straight Connector 445"/>
          <p:cNvCxnSpPr/>
          <p:nvPr/>
        </p:nvCxnSpPr>
        <p:spPr>
          <a:xfrm flipV="1">
            <a:off x="9693077" y="6820029"/>
            <a:ext cx="228444" cy="2709334"/>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49" name="Straight Connector 448"/>
          <p:cNvCxnSpPr/>
          <p:nvPr/>
        </p:nvCxnSpPr>
        <p:spPr>
          <a:xfrm flipH="1" flipV="1">
            <a:off x="18755320" y="6686189"/>
            <a:ext cx="393916" cy="2707583"/>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51" name="Straight Connector 450"/>
          <p:cNvCxnSpPr/>
          <p:nvPr/>
        </p:nvCxnSpPr>
        <p:spPr>
          <a:xfrm>
            <a:off x="8193262" y="4751454"/>
            <a:ext cx="1121217" cy="1000289"/>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57" name="Straight Connector 456"/>
          <p:cNvCxnSpPr/>
          <p:nvPr/>
        </p:nvCxnSpPr>
        <p:spPr>
          <a:xfrm>
            <a:off x="14919391" y="4994080"/>
            <a:ext cx="3166366" cy="865054"/>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60" name="TextBox 59"/>
          <p:cNvSpPr txBox="1"/>
          <p:nvPr/>
        </p:nvSpPr>
        <p:spPr>
          <a:xfrm>
            <a:off x="1624885" y="4013805"/>
            <a:ext cx="4888165" cy="800205"/>
          </a:xfrm>
          <a:prstGeom prst="rect">
            <a:avLst/>
          </a:prstGeom>
          <a:noFill/>
        </p:spPr>
        <p:txBody>
          <a:bodyPr wrap="none" lIns="182864" tIns="91433" rIns="182864" bIns="91433" rtlCol="0">
            <a:spAutoFit/>
          </a:bodyPr>
          <a:lstStyle/>
          <a:p>
            <a:pPr defTabSz="1828617"/>
            <a:r>
              <a:rPr lang="id-ID" sz="4000" b="1" dirty="0">
                <a:solidFill>
                  <a:srgbClr val="445469"/>
                </a:solidFill>
                <a:latin typeface="+mj-lt"/>
              </a:rPr>
              <a:t>Digital Marketing</a:t>
            </a:r>
          </a:p>
        </p:txBody>
      </p:sp>
      <p:sp>
        <p:nvSpPr>
          <p:cNvPr id="61" name="TextBox 60"/>
          <p:cNvSpPr txBox="1"/>
          <p:nvPr/>
        </p:nvSpPr>
        <p:spPr>
          <a:xfrm>
            <a:off x="1620699" y="4753823"/>
            <a:ext cx="4576308" cy="7260178"/>
          </a:xfrm>
          <a:prstGeom prst="rect">
            <a:avLst/>
          </a:prstGeom>
          <a:noFill/>
        </p:spPr>
        <p:txBody>
          <a:bodyPr wrap="square" lIns="182864" tIns="91433" rIns="182864" bIns="91433" rtlCol="0">
            <a:spAutoFit/>
          </a:bodyPr>
          <a:lstStyle/>
          <a:p>
            <a:pPr defTabSz="1828617">
              <a:lnSpc>
                <a:spcPct val="110000"/>
              </a:lnSpc>
            </a:pPr>
            <a:r>
              <a:rPr lang="en-US" sz="2800" dirty="0">
                <a:cs typeface="Lato Light"/>
              </a:rPr>
              <a:t>Creativity is the key to success in the future, and primary education where teachers can bring creativity in children at that level.</a:t>
            </a:r>
          </a:p>
          <a:p>
            <a:pPr defTabSz="1828617">
              <a:lnSpc>
                <a:spcPct val="110000"/>
              </a:lnSpc>
            </a:pPr>
            <a:endParaRPr lang="en-US" sz="2800" dirty="0">
              <a:cs typeface="Lato Light"/>
            </a:endParaRPr>
          </a:p>
          <a:p>
            <a:pPr defTabSz="1828617">
              <a:lnSpc>
                <a:spcPct val="110000"/>
              </a:lnSpc>
            </a:pPr>
            <a:r>
              <a:rPr lang="en-US" sz="2800" b="1" dirty="0">
                <a:cs typeface="Calibri"/>
              </a:rPr>
              <a:t>Creativity is the key to success </a:t>
            </a:r>
            <a:r>
              <a:rPr lang="en-US" sz="2800" dirty="0">
                <a:cs typeface="Lato Light"/>
              </a:rPr>
              <a:t>in the future, and primary education where teachers can bring creativity in children at that level keep growing Lorem ipsum dolor</a:t>
            </a:r>
          </a:p>
        </p:txBody>
      </p:sp>
      <p:sp>
        <p:nvSpPr>
          <p:cNvPr id="2" name="Title 1">
            <a:extLst>
              <a:ext uri="{FF2B5EF4-FFF2-40B4-BE49-F238E27FC236}">
                <a16:creationId xmlns:a16="http://schemas.microsoft.com/office/drawing/2014/main" id="{A0DE68CF-83BD-404F-8098-9D2A1AE480AE}"/>
              </a:ext>
            </a:extLst>
          </p:cNvPr>
          <p:cNvSpPr>
            <a:spLocks noGrp="1"/>
          </p:cNvSpPr>
          <p:nvPr>
            <p:ph type="title" idx="4294967295"/>
          </p:nvPr>
        </p:nvSpPr>
        <p:spPr>
          <a:xfrm>
            <a:off x="0" y="730250"/>
            <a:ext cx="21031200" cy="2651125"/>
          </a:xfrm>
          <a:prstGeom prst="rect">
            <a:avLst/>
          </a:prstGeom>
        </p:spPr>
        <p:txBody>
          <a:bodyPr>
            <a:normAutofit/>
          </a:bodyPr>
          <a:lstStyle/>
          <a:p>
            <a:r>
              <a:rPr lang="en-US" sz="8000" dirty="0">
                <a:cs typeface="Lato Regular" charset="0"/>
              </a:rPr>
              <a:t>ONLINE MARKETING</a:t>
            </a:r>
            <a:endParaRPr lang="en-US" sz="7200" dirty="0"/>
          </a:p>
        </p:txBody>
      </p:sp>
    </p:spTree>
    <p:extLst>
      <p:ext uri="{BB962C8B-B14F-4D97-AF65-F5344CB8AC3E}">
        <p14:creationId xmlns:p14="http://schemas.microsoft.com/office/powerpoint/2010/main" val="29981699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3"/>
          <p:cNvSpPr>
            <a:spLocks noChangeArrowheads="1"/>
          </p:cNvSpPr>
          <p:nvPr/>
        </p:nvSpPr>
        <p:spPr bwMode="auto">
          <a:xfrm>
            <a:off x="11822004" y="10312360"/>
            <a:ext cx="784118" cy="2000494"/>
          </a:xfrm>
          <a:custGeom>
            <a:avLst/>
            <a:gdLst>
              <a:gd name="T0" fmla="*/ 0 w 2207"/>
              <a:gd name="T1" fmla="*/ 0 h 5620"/>
              <a:gd name="T2" fmla="*/ 2206 w 2207"/>
              <a:gd name="T3" fmla="*/ 0 h 5620"/>
              <a:gd name="T4" fmla="*/ 2206 w 2207"/>
              <a:gd name="T5" fmla="*/ 5619 h 5620"/>
              <a:gd name="T6" fmla="*/ 0 w 2207"/>
              <a:gd name="T7" fmla="*/ 5619 h 5620"/>
              <a:gd name="T8" fmla="*/ 0 w 2207"/>
              <a:gd name="T9" fmla="*/ 0 h 5620"/>
            </a:gdLst>
            <a:ahLst/>
            <a:cxnLst>
              <a:cxn ang="0">
                <a:pos x="T0" y="T1"/>
              </a:cxn>
              <a:cxn ang="0">
                <a:pos x="T2" y="T3"/>
              </a:cxn>
              <a:cxn ang="0">
                <a:pos x="T4" y="T5"/>
              </a:cxn>
              <a:cxn ang="0">
                <a:pos x="T6" y="T7"/>
              </a:cxn>
              <a:cxn ang="0">
                <a:pos x="T8" y="T9"/>
              </a:cxn>
            </a:cxnLst>
            <a:rect l="0" t="0" r="r" b="b"/>
            <a:pathLst>
              <a:path w="2207" h="5620">
                <a:moveTo>
                  <a:pt x="0" y="0"/>
                </a:moveTo>
                <a:lnTo>
                  <a:pt x="2206" y="0"/>
                </a:lnTo>
                <a:lnTo>
                  <a:pt x="2206" y="5619"/>
                </a:lnTo>
                <a:lnTo>
                  <a:pt x="0" y="5619"/>
                </a:lnTo>
                <a:lnTo>
                  <a:pt x="0" y="0"/>
                </a:lnTo>
              </a:path>
            </a:pathLst>
          </a:custGeom>
          <a:solidFill>
            <a:schemeClr val="bg1">
              <a:lumMod val="75000"/>
            </a:schemeClr>
          </a:solidFill>
          <a:ln>
            <a:noFill/>
          </a:ln>
          <a:effectLst/>
        </p:spPr>
        <p:txBody>
          <a:bodyPr wrap="none" anchor="ctr"/>
          <a:lstStyle/>
          <a:p>
            <a:pPr defTabSz="1828617"/>
            <a:endParaRPr lang="en-US" sz="3600">
              <a:solidFill>
                <a:srgbClr val="445469"/>
              </a:solidFill>
              <a:latin typeface="Lato Light"/>
            </a:endParaRPr>
          </a:p>
        </p:txBody>
      </p:sp>
      <p:sp>
        <p:nvSpPr>
          <p:cNvPr id="51" name="Freeform 4"/>
          <p:cNvSpPr>
            <a:spLocks noChangeArrowheads="1"/>
          </p:cNvSpPr>
          <p:nvPr/>
        </p:nvSpPr>
        <p:spPr bwMode="auto">
          <a:xfrm>
            <a:off x="12001140" y="10312360"/>
            <a:ext cx="210564" cy="2000494"/>
          </a:xfrm>
          <a:custGeom>
            <a:avLst/>
            <a:gdLst>
              <a:gd name="T0" fmla="*/ 0 w 594"/>
              <a:gd name="T1" fmla="*/ 0 h 5620"/>
              <a:gd name="T2" fmla="*/ 593 w 594"/>
              <a:gd name="T3" fmla="*/ 0 h 5620"/>
              <a:gd name="T4" fmla="*/ 593 w 594"/>
              <a:gd name="T5" fmla="*/ 5619 h 5620"/>
              <a:gd name="T6" fmla="*/ 0 w 594"/>
              <a:gd name="T7" fmla="*/ 5619 h 5620"/>
              <a:gd name="T8" fmla="*/ 0 w 594"/>
              <a:gd name="T9" fmla="*/ 0 h 5620"/>
            </a:gdLst>
            <a:ahLst/>
            <a:cxnLst>
              <a:cxn ang="0">
                <a:pos x="T0" y="T1"/>
              </a:cxn>
              <a:cxn ang="0">
                <a:pos x="T2" y="T3"/>
              </a:cxn>
              <a:cxn ang="0">
                <a:pos x="T4" y="T5"/>
              </a:cxn>
              <a:cxn ang="0">
                <a:pos x="T6" y="T7"/>
              </a:cxn>
              <a:cxn ang="0">
                <a:pos x="T8" y="T9"/>
              </a:cxn>
            </a:cxnLst>
            <a:rect l="0" t="0" r="r" b="b"/>
            <a:pathLst>
              <a:path w="594" h="5620">
                <a:moveTo>
                  <a:pt x="0" y="0"/>
                </a:moveTo>
                <a:lnTo>
                  <a:pt x="593" y="0"/>
                </a:lnTo>
                <a:lnTo>
                  <a:pt x="593" y="5619"/>
                </a:lnTo>
                <a:lnTo>
                  <a:pt x="0" y="5619"/>
                </a:lnTo>
                <a:lnTo>
                  <a:pt x="0" y="0"/>
                </a:lnTo>
              </a:path>
            </a:pathLst>
          </a:custGeom>
          <a:solidFill>
            <a:schemeClr val="bg1"/>
          </a:solidFill>
          <a:ln>
            <a:noFill/>
          </a:ln>
          <a:effectLst/>
        </p:spPr>
        <p:txBody>
          <a:bodyPr wrap="none" anchor="ctr"/>
          <a:lstStyle/>
          <a:p>
            <a:pPr defTabSz="1828617"/>
            <a:endParaRPr lang="en-US" sz="3600">
              <a:solidFill>
                <a:srgbClr val="445469"/>
              </a:solidFill>
              <a:latin typeface="Lato Light"/>
            </a:endParaRPr>
          </a:p>
        </p:txBody>
      </p:sp>
      <p:sp>
        <p:nvSpPr>
          <p:cNvPr id="52" name="Freeform 5"/>
          <p:cNvSpPr>
            <a:spLocks noChangeArrowheads="1"/>
          </p:cNvSpPr>
          <p:nvPr/>
        </p:nvSpPr>
        <p:spPr bwMode="auto">
          <a:xfrm>
            <a:off x="11631867" y="11421826"/>
            <a:ext cx="1165962" cy="2407508"/>
          </a:xfrm>
          <a:custGeom>
            <a:avLst/>
            <a:gdLst>
              <a:gd name="T0" fmla="*/ 534 w 3275"/>
              <a:gd name="T1" fmla="*/ 6757 h 6758"/>
              <a:gd name="T2" fmla="*/ 534 w 3275"/>
              <a:gd name="T3" fmla="*/ 6757 h 6758"/>
              <a:gd name="T4" fmla="*/ 2740 w 3275"/>
              <a:gd name="T5" fmla="*/ 6757 h 6758"/>
              <a:gd name="T6" fmla="*/ 3274 w 3275"/>
              <a:gd name="T7" fmla="*/ 6223 h 6758"/>
              <a:gd name="T8" fmla="*/ 3274 w 3275"/>
              <a:gd name="T9" fmla="*/ 534 h 6758"/>
              <a:gd name="T10" fmla="*/ 2740 w 3275"/>
              <a:gd name="T11" fmla="*/ 0 h 6758"/>
              <a:gd name="T12" fmla="*/ 534 w 3275"/>
              <a:gd name="T13" fmla="*/ 0 h 6758"/>
              <a:gd name="T14" fmla="*/ 0 w 3275"/>
              <a:gd name="T15" fmla="*/ 534 h 6758"/>
              <a:gd name="T16" fmla="*/ 0 w 3275"/>
              <a:gd name="T17" fmla="*/ 6223 h 6758"/>
              <a:gd name="T18" fmla="*/ 534 w 3275"/>
              <a:gd name="T19" fmla="*/ 6757 h 6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75" h="6758">
                <a:moveTo>
                  <a:pt x="534" y="6757"/>
                </a:moveTo>
                <a:lnTo>
                  <a:pt x="534" y="6757"/>
                </a:lnTo>
                <a:cubicBezTo>
                  <a:pt x="2740" y="6757"/>
                  <a:pt x="2740" y="6757"/>
                  <a:pt x="2740" y="6757"/>
                </a:cubicBezTo>
                <a:cubicBezTo>
                  <a:pt x="3037" y="6757"/>
                  <a:pt x="3274" y="6519"/>
                  <a:pt x="3274" y="6223"/>
                </a:cubicBezTo>
                <a:cubicBezTo>
                  <a:pt x="3274" y="534"/>
                  <a:pt x="3274" y="534"/>
                  <a:pt x="3274" y="534"/>
                </a:cubicBezTo>
                <a:cubicBezTo>
                  <a:pt x="3274" y="237"/>
                  <a:pt x="3037" y="0"/>
                  <a:pt x="2740" y="0"/>
                </a:cubicBezTo>
                <a:cubicBezTo>
                  <a:pt x="534" y="0"/>
                  <a:pt x="534" y="0"/>
                  <a:pt x="534" y="0"/>
                </a:cubicBezTo>
                <a:cubicBezTo>
                  <a:pt x="238" y="0"/>
                  <a:pt x="0" y="237"/>
                  <a:pt x="0" y="534"/>
                </a:cubicBezTo>
                <a:cubicBezTo>
                  <a:pt x="0" y="6223"/>
                  <a:pt x="0" y="6223"/>
                  <a:pt x="0" y="6223"/>
                </a:cubicBezTo>
                <a:cubicBezTo>
                  <a:pt x="0" y="6519"/>
                  <a:pt x="238" y="6757"/>
                  <a:pt x="534" y="6757"/>
                </a:cubicBezTo>
              </a:path>
            </a:pathLst>
          </a:custGeom>
          <a:solidFill>
            <a:srgbClr val="43434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53" name="Freeform 6"/>
          <p:cNvSpPr>
            <a:spLocks noChangeArrowheads="1"/>
          </p:cNvSpPr>
          <p:nvPr/>
        </p:nvSpPr>
        <p:spPr bwMode="auto">
          <a:xfrm>
            <a:off x="9823212" y="5747212"/>
            <a:ext cx="4781702" cy="4782013"/>
          </a:xfrm>
          <a:custGeom>
            <a:avLst/>
            <a:gdLst>
              <a:gd name="T0" fmla="*/ 6707 w 13424"/>
              <a:gd name="T1" fmla="*/ 0 h 13424"/>
              <a:gd name="T2" fmla="*/ 6707 w 13424"/>
              <a:gd name="T3" fmla="*/ 0 h 13424"/>
              <a:gd name="T4" fmla="*/ 13423 w 13424"/>
              <a:gd name="T5" fmla="*/ 6716 h 13424"/>
              <a:gd name="T6" fmla="*/ 6707 w 13424"/>
              <a:gd name="T7" fmla="*/ 13423 h 13424"/>
              <a:gd name="T8" fmla="*/ 6707 w 13424"/>
              <a:gd name="T9" fmla="*/ 11960 h 13424"/>
              <a:gd name="T10" fmla="*/ 11950 w 13424"/>
              <a:gd name="T11" fmla="*/ 6716 h 13424"/>
              <a:gd name="T12" fmla="*/ 6707 w 13424"/>
              <a:gd name="T13" fmla="*/ 1474 h 13424"/>
              <a:gd name="T14" fmla="*/ 6707 w 13424"/>
              <a:gd name="T15" fmla="*/ 0 h 13424"/>
              <a:gd name="T16" fmla="*/ 6707 w 13424"/>
              <a:gd name="T17" fmla="*/ 13423 h 13424"/>
              <a:gd name="T18" fmla="*/ 6707 w 13424"/>
              <a:gd name="T19" fmla="*/ 13423 h 13424"/>
              <a:gd name="T20" fmla="*/ 0 w 13424"/>
              <a:gd name="T21" fmla="*/ 6716 h 13424"/>
              <a:gd name="T22" fmla="*/ 6707 w 13424"/>
              <a:gd name="T23" fmla="*/ 0 h 13424"/>
              <a:gd name="T24" fmla="*/ 6707 w 13424"/>
              <a:gd name="T25" fmla="*/ 1474 h 13424"/>
              <a:gd name="T26" fmla="*/ 1464 w 13424"/>
              <a:gd name="T27" fmla="*/ 6716 h 13424"/>
              <a:gd name="T28" fmla="*/ 6707 w 13424"/>
              <a:gd name="T29" fmla="*/ 11960 h 13424"/>
              <a:gd name="T30" fmla="*/ 6707 w 13424"/>
              <a:gd name="T31" fmla="*/ 13423 h 13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24" h="13424">
                <a:moveTo>
                  <a:pt x="6707" y="0"/>
                </a:moveTo>
                <a:lnTo>
                  <a:pt x="6707" y="0"/>
                </a:lnTo>
                <a:cubicBezTo>
                  <a:pt x="10417" y="0"/>
                  <a:pt x="13423" y="3007"/>
                  <a:pt x="13423" y="6716"/>
                </a:cubicBezTo>
                <a:cubicBezTo>
                  <a:pt x="13423" y="10416"/>
                  <a:pt x="10417" y="13423"/>
                  <a:pt x="6707" y="13423"/>
                </a:cubicBezTo>
                <a:cubicBezTo>
                  <a:pt x="6707" y="11960"/>
                  <a:pt x="6707" y="11960"/>
                  <a:pt x="6707" y="11960"/>
                </a:cubicBezTo>
                <a:cubicBezTo>
                  <a:pt x="9606" y="11960"/>
                  <a:pt x="11950" y="9606"/>
                  <a:pt x="11950" y="6716"/>
                </a:cubicBezTo>
                <a:cubicBezTo>
                  <a:pt x="11950" y="3819"/>
                  <a:pt x="9606" y="1474"/>
                  <a:pt x="6707" y="1474"/>
                </a:cubicBezTo>
                <a:lnTo>
                  <a:pt x="6707" y="0"/>
                </a:lnTo>
                <a:close/>
                <a:moveTo>
                  <a:pt x="6707" y="13423"/>
                </a:moveTo>
                <a:lnTo>
                  <a:pt x="6707" y="13423"/>
                </a:lnTo>
                <a:cubicBezTo>
                  <a:pt x="3007" y="13423"/>
                  <a:pt x="0" y="10416"/>
                  <a:pt x="0" y="6716"/>
                </a:cubicBezTo>
                <a:cubicBezTo>
                  <a:pt x="0" y="3007"/>
                  <a:pt x="3007" y="0"/>
                  <a:pt x="6707" y="0"/>
                </a:cubicBezTo>
                <a:cubicBezTo>
                  <a:pt x="6707" y="1474"/>
                  <a:pt x="6707" y="1474"/>
                  <a:pt x="6707" y="1474"/>
                </a:cubicBezTo>
                <a:cubicBezTo>
                  <a:pt x="3819" y="1474"/>
                  <a:pt x="1464" y="3819"/>
                  <a:pt x="1464" y="6716"/>
                </a:cubicBezTo>
                <a:cubicBezTo>
                  <a:pt x="1464" y="9606"/>
                  <a:pt x="3819" y="11960"/>
                  <a:pt x="6707" y="11960"/>
                </a:cubicBezTo>
                <a:lnTo>
                  <a:pt x="6707" y="13423"/>
                </a:lnTo>
                <a:close/>
              </a:path>
            </a:pathLst>
          </a:custGeom>
          <a:solidFill>
            <a:schemeClr val="bg1">
              <a:lumMod val="85000"/>
            </a:schemeClr>
          </a:solidFill>
          <a:ln>
            <a:noFill/>
          </a:ln>
          <a:effectLst/>
        </p:spPr>
        <p:txBody>
          <a:bodyPr wrap="none" anchor="ctr"/>
          <a:lstStyle/>
          <a:p>
            <a:pPr defTabSz="1828617"/>
            <a:endParaRPr lang="en-US" sz="3600">
              <a:solidFill>
                <a:srgbClr val="445469"/>
              </a:solidFill>
              <a:latin typeface="Lato Light"/>
            </a:endParaRPr>
          </a:p>
        </p:txBody>
      </p:sp>
      <p:sp>
        <p:nvSpPr>
          <p:cNvPr id="54" name="Freeform 7"/>
          <p:cNvSpPr>
            <a:spLocks noChangeArrowheads="1"/>
          </p:cNvSpPr>
          <p:nvPr/>
        </p:nvSpPr>
        <p:spPr bwMode="auto">
          <a:xfrm>
            <a:off x="11800005" y="11630834"/>
            <a:ext cx="411701" cy="1991065"/>
          </a:xfrm>
          <a:custGeom>
            <a:avLst/>
            <a:gdLst>
              <a:gd name="T0" fmla="*/ 436 w 1159"/>
              <a:gd name="T1" fmla="*/ 5589 h 5590"/>
              <a:gd name="T2" fmla="*/ 436 w 1159"/>
              <a:gd name="T3" fmla="*/ 5589 h 5590"/>
              <a:gd name="T4" fmla="*/ 1158 w 1159"/>
              <a:gd name="T5" fmla="*/ 5589 h 5590"/>
              <a:gd name="T6" fmla="*/ 1158 w 1159"/>
              <a:gd name="T7" fmla="*/ 0 h 5590"/>
              <a:gd name="T8" fmla="*/ 436 w 1159"/>
              <a:gd name="T9" fmla="*/ 0 h 5590"/>
              <a:gd name="T10" fmla="*/ 0 w 1159"/>
              <a:gd name="T11" fmla="*/ 386 h 5590"/>
              <a:gd name="T12" fmla="*/ 0 w 1159"/>
              <a:gd name="T13" fmla="*/ 5203 h 5590"/>
              <a:gd name="T14" fmla="*/ 436 w 1159"/>
              <a:gd name="T15" fmla="*/ 5589 h 55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9" h="5590">
                <a:moveTo>
                  <a:pt x="436" y="5589"/>
                </a:moveTo>
                <a:lnTo>
                  <a:pt x="436" y="5589"/>
                </a:lnTo>
                <a:cubicBezTo>
                  <a:pt x="1158" y="5589"/>
                  <a:pt x="1158" y="5589"/>
                  <a:pt x="1158" y="5589"/>
                </a:cubicBezTo>
                <a:cubicBezTo>
                  <a:pt x="1158" y="0"/>
                  <a:pt x="1158" y="0"/>
                  <a:pt x="1158" y="0"/>
                </a:cubicBezTo>
                <a:cubicBezTo>
                  <a:pt x="436" y="0"/>
                  <a:pt x="436" y="0"/>
                  <a:pt x="436" y="0"/>
                </a:cubicBezTo>
                <a:cubicBezTo>
                  <a:pt x="198" y="0"/>
                  <a:pt x="0" y="179"/>
                  <a:pt x="0" y="386"/>
                </a:cubicBezTo>
                <a:cubicBezTo>
                  <a:pt x="0" y="5203"/>
                  <a:pt x="0" y="5203"/>
                  <a:pt x="0" y="5203"/>
                </a:cubicBezTo>
                <a:cubicBezTo>
                  <a:pt x="0" y="5421"/>
                  <a:pt x="198" y="5589"/>
                  <a:pt x="436" y="5589"/>
                </a:cubicBezTo>
              </a:path>
            </a:pathLst>
          </a:custGeom>
          <a:solidFill>
            <a:schemeClr val="bg1">
              <a:lumMod val="65000"/>
            </a:schemeClr>
          </a:solidFill>
          <a:ln>
            <a:noFill/>
          </a:ln>
          <a:effectLst/>
        </p:spPr>
        <p:txBody>
          <a:bodyPr wrap="none" anchor="ctr"/>
          <a:lstStyle/>
          <a:p>
            <a:pPr defTabSz="1828617"/>
            <a:endParaRPr lang="en-US" sz="3600">
              <a:solidFill>
                <a:srgbClr val="445469"/>
              </a:solidFill>
              <a:latin typeface="Lato Light"/>
            </a:endParaRPr>
          </a:p>
        </p:txBody>
      </p:sp>
      <p:sp>
        <p:nvSpPr>
          <p:cNvPr id="55" name="Freeform 8"/>
          <p:cNvSpPr>
            <a:spLocks noChangeArrowheads="1"/>
          </p:cNvSpPr>
          <p:nvPr/>
        </p:nvSpPr>
        <p:spPr bwMode="auto">
          <a:xfrm>
            <a:off x="10062060" y="5986077"/>
            <a:ext cx="4302432" cy="4302712"/>
          </a:xfrm>
          <a:custGeom>
            <a:avLst/>
            <a:gdLst>
              <a:gd name="T0" fmla="*/ 6034 w 12079"/>
              <a:gd name="T1" fmla="*/ 0 h 12080"/>
              <a:gd name="T2" fmla="*/ 6034 w 12079"/>
              <a:gd name="T3" fmla="*/ 0 h 12080"/>
              <a:gd name="T4" fmla="*/ 12078 w 12079"/>
              <a:gd name="T5" fmla="*/ 6044 h 12080"/>
              <a:gd name="T6" fmla="*/ 6034 w 12079"/>
              <a:gd name="T7" fmla="*/ 12079 h 12080"/>
              <a:gd name="T8" fmla="*/ 6034 w 12079"/>
              <a:gd name="T9" fmla="*/ 11714 h 12080"/>
              <a:gd name="T10" fmla="*/ 11712 w 12079"/>
              <a:gd name="T11" fmla="*/ 6044 h 12080"/>
              <a:gd name="T12" fmla="*/ 6034 w 12079"/>
              <a:gd name="T13" fmla="*/ 367 h 12080"/>
              <a:gd name="T14" fmla="*/ 6034 w 12079"/>
              <a:gd name="T15" fmla="*/ 0 h 12080"/>
              <a:gd name="T16" fmla="*/ 6034 w 12079"/>
              <a:gd name="T17" fmla="*/ 0 h 12080"/>
              <a:gd name="T18" fmla="*/ 6034 w 12079"/>
              <a:gd name="T19" fmla="*/ 0 h 12080"/>
              <a:gd name="T20" fmla="*/ 6034 w 12079"/>
              <a:gd name="T21" fmla="*/ 0 h 12080"/>
              <a:gd name="T22" fmla="*/ 6034 w 12079"/>
              <a:gd name="T23" fmla="*/ 367 h 12080"/>
              <a:gd name="T24" fmla="*/ 6034 w 12079"/>
              <a:gd name="T25" fmla="*/ 367 h 12080"/>
              <a:gd name="T26" fmla="*/ 366 w 12079"/>
              <a:gd name="T27" fmla="*/ 6044 h 12080"/>
              <a:gd name="T28" fmla="*/ 6034 w 12079"/>
              <a:gd name="T29" fmla="*/ 11714 h 12080"/>
              <a:gd name="T30" fmla="*/ 6034 w 12079"/>
              <a:gd name="T31" fmla="*/ 11714 h 12080"/>
              <a:gd name="T32" fmla="*/ 6034 w 12079"/>
              <a:gd name="T33" fmla="*/ 12079 h 12080"/>
              <a:gd name="T34" fmla="*/ 6034 w 12079"/>
              <a:gd name="T35" fmla="*/ 12079 h 12080"/>
              <a:gd name="T36" fmla="*/ 0 w 12079"/>
              <a:gd name="T37" fmla="*/ 6044 h 12080"/>
              <a:gd name="T38" fmla="*/ 6034 w 12079"/>
              <a:gd name="T39" fmla="*/ 0 h 1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79" h="12080">
                <a:moveTo>
                  <a:pt x="6034" y="0"/>
                </a:moveTo>
                <a:lnTo>
                  <a:pt x="6034" y="0"/>
                </a:lnTo>
                <a:cubicBezTo>
                  <a:pt x="9378" y="0"/>
                  <a:pt x="12078" y="2701"/>
                  <a:pt x="12078" y="6044"/>
                </a:cubicBezTo>
                <a:cubicBezTo>
                  <a:pt x="12078" y="9379"/>
                  <a:pt x="9378" y="12079"/>
                  <a:pt x="6034" y="12079"/>
                </a:cubicBezTo>
                <a:cubicBezTo>
                  <a:pt x="6034" y="11714"/>
                  <a:pt x="6034" y="11714"/>
                  <a:pt x="6034" y="11714"/>
                </a:cubicBezTo>
                <a:cubicBezTo>
                  <a:pt x="9170" y="11714"/>
                  <a:pt x="11712" y="9170"/>
                  <a:pt x="11712" y="6044"/>
                </a:cubicBezTo>
                <a:cubicBezTo>
                  <a:pt x="11712" y="2909"/>
                  <a:pt x="9170" y="367"/>
                  <a:pt x="6034" y="367"/>
                </a:cubicBezTo>
                <a:lnTo>
                  <a:pt x="6034" y="0"/>
                </a:lnTo>
                <a:close/>
                <a:moveTo>
                  <a:pt x="6034" y="0"/>
                </a:moveTo>
                <a:lnTo>
                  <a:pt x="6034" y="0"/>
                </a:lnTo>
                <a:lnTo>
                  <a:pt x="6034" y="0"/>
                </a:lnTo>
                <a:cubicBezTo>
                  <a:pt x="6034" y="367"/>
                  <a:pt x="6034" y="367"/>
                  <a:pt x="6034" y="367"/>
                </a:cubicBezTo>
                <a:lnTo>
                  <a:pt x="6034" y="367"/>
                </a:lnTo>
                <a:cubicBezTo>
                  <a:pt x="2908" y="367"/>
                  <a:pt x="366" y="2909"/>
                  <a:pt x="366" y="6044"/>
                </a:cubicBezTo>
                <a:cubicBezTo>
                  <a:pt x="366" y="9170"/>
                  <a:pt x="2908" y="11714"/>
                  <a:pt x="6034" y="11714"/>
                </a:cubicBezTo>
                <a:lnTo>
                  <a:pt x="6034" y="11714"/>
                </a:lnTo>
                <a:cubicBezTo>
                  <a:pt x="6034" y="12079"/>
                  <a:pt x="6034" y="12079"/>
                  <a:pt x="6034" y="12079"/>
                </a:cubicBezTo>
                <a:lnTo>
                  <a:pt x="6034" y="12079"/>
                </a:lnTo>
                <a:cubicBezTo>
                  <a:pt x="2701" y="12079"/>
                  <a:pt x="0" y="9379"/>
                  <a:pt x="0" y="6044"/>
                </a:cubicBezTo>
                <a:cubicBezTo>
                  <a:pt x="0" y="2701"/>
                  <a:pt x="2701" y="0"/>
                  <a:pt x="6034" y="0"/>
                </a:cubicBezTo>
                <a:close/>
              </a:path>
            </a:pathLst>
          </a:custGeom>
          <a:solidFill>
            <a:schemeClr val="bg1"/>
          </a:solidFill>
          <a:ln>
            <a:noFill/>
          </a:ln>
          <a:effectLst/>
        </p:spPr>
        <p:txBody>
          <a:bodyPr wrap="none" anchor="ctr"/>
          <a:lstStyle/>
          <a:p>
            <a:pPr defTabSz="1828617"/>
            <a:endParaRPr lang="en-US" sz="3600">
              <a:solidFill>
                <a:srgbClr val="445469"/>
              </a:solidFill>
              <a:latin typeface="Lato Light"/>
            </a:endParaRPr>
          </a:p>
        </p:txBody>
      </p:sp>
      <p:sp>
        <p:nvSpPr>
          <p:cNvPr id="56" name="Freeform 9"/>
          <p:cNvSpPr>
            <a:spLocks noChangeArrowheads="1"/>
          </p:cNvSpPr>
          <p:nvPr/>
        </p:nvSpPr>
        <p:spPr bwMode="auto">
          <a:xfrm>
            <a:off x="14479204" y="4090873"/>
            <a:ext cx="1126677" cy="1126751"/>
          </a:xfrm>
          <a:custGeom>
            <a:avLst/>
            <a:gdLst>
              <a:gd name="T0" fmla="*/ 1582 w 3167"/>
              <a:gd name="T1" fmla="*/ 3165 h 3166"/>
              <a:gd name="T2" fmla="*/ 1582 w 3167"/>
              <a:gd name="T3" fmla="*/ 3165 h 3166"/>
              <a:gd name="T4" fmla="*/ 1830 w 3167"/>
              <a:gd name="T5" fmla="*/ 3165 h 3166"/>
              <a:gd name="T6" fmla="*/ 1830 w 3167"/>
              <a:gd name="T7" fmla="*/ 2928 h 3166"/>
              <a:gd name="T8" fmla="*/ 2354 w 3167"/>
              <a:gd name="T9" fmla="*/ 2710 h 3166"/>
              <a:gd name="T10" fmla="*/ 2523 w 3167"/>
              <a:gd name="T11" fmla="*/ 2879 h 3166"/>
              <a:gd name="T12" fmla="*/ 2878 w 3167"/>
              <a:gd name="T13" fmla="*/ 2531 h 3166"/>
              <a:gd name="T14" fmla="*/ 2711 w 3167"/>
              <a:gd name="T15" fmla="*/ 2364 h 3166"/>
              <a:gd name="T16" fmla="*/ 2928 w 3167"/>
              <a:gd name="T17" fmla="*/ 1840 h 3166"/>
              <a:gd name="T18" fmla="*/ 3166 w 3167"/>
              <a:gd name="T19" fmla="*/ 1840 h 3166"/>
              <a:gd name="T20" fmla="*/ 3166 w 3167"/>
              <a:gd name="T21" fmla="*/ 1335 h 3166"/>
              <a:gd name="T22" fmla="*/ 2928 w 3167"/>
              <a:gd name="T23" fmla="*/ 1335 h 3166"/>
              <a:gd name="T24" fmla="*/ 2711 w 3167"/>
              <a:gd name="T25" fmla="*/ 811 h 3166"/>
              <a:gd name="T26" fmla="*/ 2878 w 3167"/>
              <a:gd name="T27" fmla="*/ 643 h 3166"/>
              <a:gd name="T28" fmla="*/ 2523 w 3167"/>
              <a:gd name="T29" fmla="*/ 287 h 3166"/>
              <a:gd name="T30" fmla="*/ 2354 w 3167"/>
              <a:gd name="T31" fmla="*/ 455 h 3166"/>
              <a:gd name="T32" fmla="*/ 1830 w 3167"/>
              <a:gd name="T33" fmla="*/ 237 h 3166"/>
              <a:gd name="T34" fmla="*/ 1830 w 3167"/>
              <a:gd name="T35" fmla="*/ 0 h 3166"/>
              <a:gd name="T36" fmla="*/ 1582 w 3167"/>
              <a:gd name="T37" fmla="*/ 0 h 3166"/>
              <a:gd name="T38" fmla="*/ 1582 w 3167"/>
              <a:gd name="T39" fmla="*/ 573 h 3166"/>
              <a:gd name="T40" fmla="*/ 2592 w 3167"/>
              <a:gd name="T41" fmla="*/ 1583 h 3166"/>
              <a:gd name="T42" fmla="*/ 1582 w 3167"/>
              <a:gd name="T43" fmla="*/ 2591 h 3166"/>
              <a:gd name="T44" fmla="*/ 1582 w 3167"/>
              <a:gd name="T45" fmla="*/ 3165 h 3166"/>
              <a:gd name="T46" fmla="*/ 455 w 3167"/>
              <a:gd name="T47" fmla="*/ 2364 h 3166"/>
              <a:gd name="T48" fmla="*/ 455 w 3167"/>
              <a:gd name="T49" fmla="*/ 2364 h 3166"/>
              <a:gd name="T50" fmla="*/ 286 w 3167"/>
              <a:gd name="T51" fmla="*/ 2531 h 3166"/>
              <a:gd name="T52" fmla="*/ 643 w 3167"/>
              <a:gd name="T53" fmla="*/ 2879 h 3166"/>
              <a:gd name="T54" fmla="*/ 811 w 3167"/>
              <a:gd name="T55" fmla="*/ 2710 h 3166"/>
              <a:gd name="T56" fmla="*/ 1335 w 3167"/>
              <a:gd name="T57" fmla="*/ 2928 h 3166"/>
              <a:gd name="T58" fmla="*/ 1335 w 3167"/>
              <a:gd name="T59" fmla="*/ 3165 h 3166"/>
              <a:gd name="T60" fmla="*/ 1582 w 3167"/>
              <a:gd name="T61" fmla="*/ 3165 h 3166"/>
              <a:gd name="T62" fmla="*/ 1582 w 3167"/>
              <a:gd name="T63" fmla="*/ 2591 h 3166"/>
              <a:gd name="T64" fmla="*/ 1582 w 3167"/>
              <a:gd name="T65" fmla="*/ 2591 h 3166"/>
              <a:gd name="T66" fmla="*/ 574 w 3167"/>
              <a:gd name="T67" fmla="*/ 1583 h 3166"/>
              <a:gd name="T68" fmla="*/ 1582 w 3167"/>
              <a:gd name="T69" fmla="*/ 573 h 3166"/>
              <a:gd name="T70" fmla="*/ 1582 w 3167"/>
              <a:gd name="T71" fmla="*/ 573 h 3166"/>
              <a:gd name="T72" fmla="*/ 1582 w 3167"/>
              <a:gd name="T73" fmla="*/ 573 h 3166"/>
              <a:gd name="T74" fmla="*/ 1582 w 3167"/>
              <a:gd name="T75" fmla="*/ 0 h 3166"/>
              <a:gd name="T76" fmla="*/ 1335 w 3167"/>
              <a:gd name="T77" fmla="*/ 0 h 3166"/>
              <a:gd name="T78" fmla="*/ 1335 w 3167"/>
              <a:gd name="T79" fmla="*/ 237 h 3166"/>
              <a:gd name="T80" fmla="*/ 811 w 3167"/>
              <a:gd name="T81" fmla="*/ 455 h 3166"/>
              <a:gd name="T82" fmla="*/ 643 w 3167"/>
              <a:gd name="T83" fmla="*/ 287 h 3166"/>
              <a:gd name="T84" fmla="*/ 286 w 3167"/>
              <a:gd name="T85" fmla="*/ 643 h 3166"/>
              <a:gd name="T86" fmla="*/ 455 w 3167"/>
              <a:gd name="T87" fmla="*/ 811 h 3166"/>
              <a:gd name="T88" fmla="*/ 238 w 3167"/>
              <a:gd name="T89" fmla="*/ 1335 h 3166"/>
              <a:gd name="T90" fmla="*/ 0 w 3167"/>
              <a:gd name="T91" fmla="*/ 1335 h 3166"/>
              <a:gd name="T92" fmla="*/ 0 w 3167"/>
              <a:gd name="T93" fmla="*/ 1840 h 3166"/>
              <a:gd name="T94" fmla="*/ 238 w 3167"/>
              <a:gd name="T95" fmla="*/ 1840 h 3166"/>
              <a:gd name="T96" fmla="*/ 455 w 3167"/>
              <a:gd name="T97" fmla="*/ 2364 h 3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67" h="3166">
                <a:moveTo>
                  <a:pt x="1582" y="3165"/>
                </a:moveTo>
                <a:lnTo>
                  <a:pt x="1582" y="3165"/>
                </a:lnTo>
                <a:cubicBezTo>
                  <a:pt x="1830" y="3165"/>
                  <a:pt x="1830" y="3165"/>
                  <a:pt x="1830" y="3165"/>
                </a:cubicBezTo>
                <a:cubicBezTo>
                  <a:pt x="1830" y="2928"/>
                  <a:pt x="1830" y="2928"/>
                  <a:pt x="1830" y="2928"/>
                </a:cubicBezTo>
                <a:cubicBezTo>
                  <a:pt x="2028" y="2898"/>
                  <a:pt x="2206" y="2819"/>
                  <a:pt x="2354" y="2710"/>
                </a:cubicBezTo>
                <a:cubicBezTo>
                  <a:pt x="2523" y="2879"/>
                  <a:pt x="2523" y="2879"/>
                  <a:pt x="2523" y="2879"/>
                </a:cubicBezTo>
                <a:cubicBezTo>
                  <a:pt x="2878" y="2531"/>
                  <a:pt x="2878" y="2531"/>
                  <a:pt x="2878" y="2531"/>
                </a:cubicBezTo>
                <a:cubicBezTo>
                  <a:pt x="2711" y="2364"/>
                  <a:pt x="2711" y="2364"/>
                  <a:pt x="2711" y="2364"/>
                </a:cubicBezTo>
                <a:cubicBezTo>
                  <a:pt x="2819" y="2205"/>
                  <a:pt x="2888" y="2028"/>
                  <a:pt x="2928" y="1840"/>
                </a:cubicBezTo>
                <a:cubicBezTo>
                  <a:pt x="3166" y="1840"/>
                  <a:pt x="3166" y="1840"/>
                  <a:pt x="3166" y="1840"/>
                </a:cubicBezTo>
                <a:cubicBezTo>
                  <a:pt x="3166" y="1335"/>
                  <a:pt x="3166" y="1335"/>
                  <a:pt x="3166" y="1335"/>
                </a:cubicBezTo>
                <a:cubicBezTo>
                  <a:pt x="2928" y="1335"/>
                  <a:pt x="2928" y="1335"/>
                  <a:pt x="2928" y="1335"/>
                </a:cubicBezTo>
                <a:cubicBezTo>
                  <a:pt x="2888" y="1147"/>
                  <a:pt x="2819" y="970"/>
                  <a:pt x="2711" y="811"/>
                </a:cubicBezTo>
                <a:cubicBezTo>
                  <a:pt x="2878" y="643"/>
                  <a:pt x="2878" y="643"/>
                  <a:pt x="2878" y="643"/>
                </a:cubicBezTo>
                <a:cubicBezTo>
                  <a:pt x="2523" y="287"/>
                  <a:pt x="2523" y="287"/>
                  <a:pt x="2523" y="287"/>
                </a:cubicBezTo>
                <a:cubicBezTo>
                  <a:pt x="2354" y="455"/>
                  <a:pt x="2354" y="455"/>
                  <a:pt x="2354" y="455"/>
                </a:cubicBezTo>
                <a:cubicBezTo>
                  <a:pt x="2206" y="356"/>
                  <a:pt x="2028" y="277"/>
                  <a:pt x="1830" y="237"/>
                </a:cubicBezTo>
                <a:cubicBezTo>
                  <a:pt x="1830" y="0"/>
                  <a:pt x="1830" y="0"/>
                  <a:pt x="1830" y="0"/>
                </a:cubicBezTo>
                <a:cubicBezTo>
                  <a:pt x="1582" y="0"/>
                  <a:pt x="1582" y="0"/>
                  <a:pt x="1582" y="0"/>
                </a:cubicBezTo>
                <a:cubicBezTo>
                  <a:pt x="1582" y="573"/>
                  <a:pt x="1582" y="573"/>
                  <a:pt x="1582" y="573"/>
                </a:cubicBezTo>
                <a:cubicBezTo>
                  <a:pt x="2137" y="573"/>
                  <a:pt x="2592" y="1028"/>
                  <a:pt x="2592" y="1583"/>
                </a:cubicBezTo>
                <a:cubicBezTo>
                  <a:pt x="2592" y="2147"/>
                  <a:pt x="2137" y="2591"/>
                  <a:pt x="1582" y="2591"/>
                </a:cubicBezTo>
                <a:lnTo>
                  <a:pt x="1582" y="3165"/>
                </a:lnTo>
                <a:close/>
                <a:moveTo>
                  <a:pt x="455" y="2364"/>
                </a:moveTo>
                <a:lnTo>
                  <a:pt x="455" y="2364"/>
                </a:lnTo>
                <a:cubicBezTo>
                  <a:pt x="286" y="2531"/>
                  <a:pt x="286" y="2531"/>
                  <a:pt x="286" y="2531"/>
                </a:cubicBezTo>
                <a:cubicBezTo>
                  <a:pt x="643" y="2879"/>
                  <a:pt x="643" y="2879"/>
                  <a:pt x="643" y="2879"/>
                </a:cubicBezTo>
                <a:cubicBezTo>
                  <a:pt x="811" y="2710"/>
                  <a:pt x="811" y="2710"/>
                  <a:pt x="811" y="2710"/>
                </a:cubicBezTo>
                <a:cubicBezTo>
                  <a:pt x="960" y="2819"/>
                  <a:pt x="1137" y="2898"/>
                  <a:pt x="1335" y="2928"/>
                </a:cubicBezTo>
                <a:cubicBezTo>
                  <a:pt x="1335" y="3165"/>
                  <a:pt x="1335" y="3165"/>
                  <a:pt x="1335" y="3165"/>
                </a:cubicBezTo>
                <a:cubicBezTo>
                  <a:pt x="1582" y="3165"/>
                  <a:pt x="1582" y="3165"/>
                  <a:pt x="1582" y="3165"/>
                </a:cubicBezTo>
                <a:cubicBezTo>
                  <a:pt x="1582" y="2591"/>
                  <a:pt x="1582" y="2591"/>
                  <a:pt x="1582" y="2591"/>
                </a:cubicBezTo>
                <a:lnTo>
                  <a:pt x="1582" y="2591"/>
                </a:lnTo>
                <a:cubicBezTo>
                  <a:pt x="1029" y="2591"/>
                  <a:pt x="574" y="2147"/>
                  <a:pt x="574" y="1583"/>
                </a:cubicBezTo>
                <a:cubicBezTo>
                  <a:pt x="574" y="1028"/>
                  <a:pt x="1029" y="573"/>
                  <a:pt x="1582" y="573"/>
                </a:cubicBezTo>
                <a:lnTo>
                  <a:pt x="1582" y="573"/>
                </a:lnTo>
                <a:lnTo>
                  <a:pt x="1582" y="573"/>
                </a:lnTo>
                <a:cubicBezTo>
                  <a:pt x="1582" y="0"/>
                  <a:pt x="1582" y="0"/>
                  <a:pt x="1582" y="0"/>
                </a:cubicBezTo>
                <a:cubicBezTo>
                  <a:pt x="1335" y="0"/>
                  <a:pt x="1335" y="0"/>
                  <a:pt x="1335" y="0"/>
                </a:cubicBezTo>
                <a:cubicBezTo>
                  <a:pt x="1335" y="237"/>
                  <a:pt x="1335" y="237"/>
                  <a:pt x="1335" y="237"/>
                </a:cubicBezTo>
                <a:cubicBezTo>
                  <a:pt x="1137" y="277"/>
                  <a:pt x="960" y="356"/>
                  <a:pt x="811" y="455"/>
                </a:cubicBezTo>
                <a:cubicBezTo>
                  <a:pt x="643" y="287"/>
                  <a:pt x="643" y="287"/>
                  <a:pt x="643" y="287"/>
                </a:cubicBezTo>
                <a:cubicBezTo>
                  <a:pt x="286" y="643"/>
                  <a:pt x="286" y="643"/>
                  <a:pt x="286" y="643"/>
                </a:cubicBezTo>
                <a:cubicBezTo>
                  <a:pt x="455" y="811"/>
                  <a:pt x="455" y="811"/>
                  <a:pt x="455" y="811"/>
                </a:cubicBezTo>
                <a:cubicBezTo>
                  <a:pt x="346" y="970"/>
                  <a:pt x="277" y="1147"/>
                  <a:pt x="238" y="1335"/>
                </a:cubicBezTo>
                <a:cubicBezTo>
                  <a:pt x="0" y="1335"/>
                  <a:pt x="0" y="1335"/>
                  <a:pt x="0" y="1335"/>
                </a:cubicBezTo>
                <a:cubicBezTo>
                  <a:pt x="0" y="1840"/>
                  <a:pt x="0" y="1840"/>
                  <a:pt x="0" y="1840"/>
                </a:cubicBezTo>
                <a:cubicBezTo>
                  <a:pt x="238" y="1840"/>
                  <a:pt x="238" y="1840"/>
                  <a:pt x="238" y="1840"/>
                </a:cubicBezTo>
                <a:cubicBezTo>
                  <a:pt x="277" y="2028"/>
                  <a:pt x="346" y="2205"/>
                  <a:pt x="455" y="2364"/>
                </a:cubicBezTo>
                <a:close/>
              </a:path>
            </a:pathLst>
          </a:custGeom>
          <a:solidFill>
            <a:schemeClr val="accent1"/>
          </a:solidFill>
          <a:ln>
            <a:noFill/>
          </a:ln>
          <a:effectLst/>
        </p:spPr>
        <p:txBody>
          <a:bodyPr wrap="none" anchor="ctr"/>
          <a:lstStyle/>
          <a:p>
            <a:pPr defTabSz="1828617"/>
            <a:endParaRPr lang="en-US" sz="3600">
              <a:solidFill>
                <a:srgbClr val="445469"/>
              </a:solidFill>
              <a:latin typeface="Lato Light"/>
            </a:endParaRPr>
          </a:p>
        </p:txBody>
      </p:sp>
      <p:sp>
        <p:nvSpPr>
          <p:cNvPr id="57" name="Freeform 10"/>
          <p:cNvSpPr>
            <a:spLocks noChangeArrowheads="1"/>
          </p:cNvSpPr>
          <p:nvPr/>
        </p:nvSpPr>
        <p:spPr bwMode="auto">
          <a:xfrm>
            <a:off x="15599595" y="4692750"/>
            <a:ext cx="725976" cy="727595"/>
          </a:xfrm>
          <a:custGeom>
            <a:avLst/>
            <a:gdLst>
              <a:gd name="T0" fmla="*/ 1020 w 2040"/>
              <a:gd name="T1" fmla="*/ 158 h 2048"/>
              <a:gd name="T2" fmla="*/ 1020 w 2040"/>
              <a:gd name="T3" fmla="*/ 158 h 2048"/>
              <a:gd name="T4" fmla="*/ 1296 w 2040"/>
              <a:gd name="T5" fmla="*/ 207 h 2048"/>
              <a:gd name="T6" fmla="*/ 1346 w 2040"/>
              <a:gd name="T7" fmla="*/ 48 h 2048"/>
              <a:gd name="T8" fmla="*/ 1692 w 2040"/>
              <a:gd name="T9" fmla="*/ 246 h 2048"/>
              <a:gd name="T10" fmla="*/ 1584 w 2040"/>
              <a:gd name="T11" fmla="*/ 365 h 2048"/>
              <a:gd name="T12" fmla="*/ 1791 w 2040"/>
              <a:gd name="T13" fmla="*/ 632 h 2048"/>
              <a:gd name="T14" fmla="*/ 1939 w 2040"/>
              <a:gd name="T15" fmla="*/ 563 h 2048"/>
              <a:gd name="T16" fmla="*/ 2039 w 2040"/>
              <a:gd name="T17" fmla="*/ 949 h 2048"/>
              <a:gd name="T18" fmla="*/ 1880 w 2040"/>
              <a:gd name="T19" fmla="*/ 958 h 2048"/>
              <a:gd name="T20" fmla="*/ 1841 w 2040"/>
              <a:gd name="T21" fmla="*/ 1296 h 2048"/>
              <a:gd name="T22" fmla="*/ 1989 w 2040"/>
              <a:gd name="T23" fmla="*/ 1344 h 2048"/>
              <a:gd name="T24" fmla="*/ 1791 w 2040"/>
              <a:gd name="T25" fmla="*/ 1691 h 2048"/>
              <a:gd name="T26" fmla="*/ 1672 w 2040"/>
              <a:gd name="T27" fmla="*/ 1582 h 2048"/>
              <a:gd name="T28" fmla="*/ 1405 w 2040"/>
              <a:gd name="T29" fmla="*/ 1790 h 2048"/>
              <a:gd name="T30" fmla="*/ 1475 w 2040"/>
              <a:gd name="T31" fmla="*/ 1938 h 2048"/>
              <a:gd name="T32" fmla="*/ 1089 w 2040"/>
              <a:gd name="T33" fmla="*/ 2047 h 2048"/>
              <a:gd name="T34" fmla="*/ 1079 w 2040"/>
              <a:gd name="T35" fmla="*/ 1880 h 2048"/>
              <a:gd name="T36" fmla="*/ 1020 w 2040"/>
              <a:gd name="T37" fmla="*/ 1880 h 2048"/>
              <a:gd name="T38" fmla="*/ 1020 w 2040"/>
              <a:gd name="T39" fmla="*/ 1444 h 2048"/>
              <a:gd name="T40" fmla="*/ 1415 w 2040"/>
              <a:gd name="T41" fmla="*/ 1156 h 2048"/>
              <a:gd name="T42" fmla="*/ 1148 w 2040"/>
              <a:gd name="T43" fmla="*/ 622 h 2048"/>
              <a:gd name="T44" fmla="*/ 1020 w 2040"/>
              <a:gd name="T45" fmla="*/ 603 h 2048"/>
              <a:gd name="T46" fmla="*/ 1020 w 2040"/>
              <a:gd name="T47" fmla="*/ 158 h 2048"/>
              <a:gd name="T48" fmla="*/ 248 w 2040"/>
              <a:gd name="T49" fmla="*/ 1404 h 2048"/>
              <a:gd name="T50" fmla="*/ 248 w 2040"/>
              <a:gd name="T51" fmla="*/ 1404 h 2048"/>
              <a:gd name="T52" fmla="*/ 100 w 2040"/>
              <a:gd name="T53" fmla="*/ 1484 h 2048"/>
              <a:gd name="T54" fmla="*/ 0 w 2040"/>
              <a:gd name="T55" fmla="*/ 1098 h 2048"/>
              <a:gd name="T56" fmla="*/ 159 w 2040"/>
              <a:gd name="T57" fmla="*/ 1077 h 2048"/>
              <a:gd name="T58" fmla="*/ 198 w 2040"/>
              <a:gd name="T59" fmla="*/ 751 h 2048"/>
              <a:gd name="T60" fmla="*/ 50 w 2040"/>
              <a:gd name="T61" fmla="*/ 701 h 2048"/>
              <a:gd name="T62" fmla="*/ 248 w 2040"/>
              <a:gd name="T63" fmla="*/ 346 h 2048"/>
              <a:gd name="T64" fmla="*/ 367 w 2040"/>
              <a:gd name="T65" fmla="*/ 455 h 2048"/>
              <a:gd name="T66" fmla="*/ 634 w 2040"/>
              <a:gd name="T67" fmla="*/ 246 h 2048"/>
              <a:gd name="T68" fmla="*/ 565 w 2040"/>
              <a:gd name="T69" fmla="*/ 108 h 2048"/>
              <a:gd name="T70" fmla="*/ 950 w 2040"/>
              <a:gd name="T71" fmla="*/ 0 h 2048"/>
              <a:gd name="T72" fmla="*/ 960 w 2040"/>
              <a:gd name="T73" fmla="*/ 158 h 2048"/>
              <a:gd name="T74" fmla="*/ 1020 w 2040"/>
              <a:gd name="T75" fmla="*/ 158 h 2048"/>
              <a:gd name="T76" fmla="*/ 1020 w 2040"/>
              <a:gd name="T77" fmla="*/ 603 h 2048"/>
              <a:gd name="T78" fmla="*/ 624 w 2040"/>
              <a:gd name="T79" fmla="*/ 889 h 2048"/>
              <a:gd name="T80" fmla="*/ 891 w 2040"/>
              <a:gd name="T81" fmla="*/ 1413 h 2048"/>
              <a:gd name="T82" fmla="*/ 1020 w 2040"/>
              <a:gd name="T83" fmla="*/ 1444 h 2048"/>
              <a:gd name="T84" fmla="*/ 1020 w 2040"/>
              <a:gd name="T85" fmla="*/ 1880 h 2048"/>
              <a:gd name="T86" fmla="*/ 743 w 2040"/>
              <a:gd name="T87" fmla="*/ 1839 h 2048"/>
              <a:gd name="T88" fmla="*/ 693 w 2040"/>
              <a:gd name="T89" fmla="*/ 1997 h 2048"/>
              <a:gd name="T90" fmla="*/ 347 w 2040"/>
              <a:gd name="T91" fmla="*/ 1799 h 2048"/>
              <a:gd name="T92" fmla="*/ 455 w 2040"/>
              <a:gd name="T93" fmla="*/ 1671 h 2048"/>
              <a:gd name="T94" fmla="*/ 248 w 2040"/>
              <a:gd name="T95" fmla="*/ 1404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0" h="2048">
                <a:moveTo>
                  <a:pt x="1020" y="158"/>
                </a:moveTo>
                <a:lnTo>
                  <a:pt x="1020" y="158"/>
                </a:lnTo>
                <a:cubicBezTo>
                  <a:pt x="1108" y="158"/>
                  <a:pt x="1198" y="177"/>
                  <a:pt x="1296" y="207"/>
                </a:cubicBezTo>
                <a:cubicBezTo>
                  <a:pt x="1346" y="48"/>
                  <a:pt x="1346" y="48"/>
                  <a:pt x="1346" y="48"/>
                </a:cubicBezTo>
                <a:cubicBezTo>
                  <a:pt x="1475" y="88"/>
                  <a:pt x="1594" y="158"/>
                  <a:pt x="1692" y="246"/>
                </a:cubicBezTo>
                <a:cubicBezTo>
                  <a:pt x="1584" y="365"/>
                  <a:pt x="1584" y="365"/>
                  <a:pt x="1584" y="365"/>
                </a:cubicBezTo>
                <a:cubicBezTo>
                  <a:pt x="1672" y="444"/>
                  <a:pt x="1742" y="534"/>
                  <a:pt x="1791" y="632"/>
                </a:cubicBezTo>
                <a:cubicBezTo>
                  <a:pt x="1939" y="563"/>
                  <a:pt x="1939" y="563"/>
                  <a:pt x="1939" y="563"/>
                </a:cubicBezTo>
                <a:cubicBezTo>
                  <a:pt x="1999" y="682"/>
                  <a:pt x="2029" y="810"/>
                  <a:pt x="2039" y="949"/>
                </a:cubicBezTo>
                <a:cubicBezTo>
                  <a:pt x="1880" y="958"/>
                  <a:pt x="1880" y="958"/>
                  <a:pt x="1880" y="958"/>
                </a:cubicBezTo>
                <a:cubicBezTo>
                  <a:pt x="1891" y="1068"/>
                  <a:pt x="1870" y="1187"/>
                  <a:pt x="1841" y="1296"/>
                </a:cubicBezTo>
                <a:cubicBezTo>
                  <a:pt x="1989" y="1344"/>
                  <a:pt x="1989" y="1344"/>
                  <a:pt x="1989" y="1344"/>
                </a:cubicBezTo>
                <a:cubicBezTo>
                  <a:pt x="1949" y="1473"/>
                  <a:pt x="1880" y="1592"/>
                  <a:pt x="1791" y="1691"/>
                </a:cubicBezTo>
                <a:cubicBezTo>
                  <a:pt x="1672" y="1582"/>
                  <a:pt x="1672" y="1582"/>
                  <a:pt x="1672" y="1582"/>
                </a:cubicBezTo>
                <a:cubicBezTo>
                  <a:pt x="1594" y="1671"/>
                  <a:pt x="1505" y="1740"/>
                  <a:pt x="1405" y="1790"/>
                </a:cubicBezTo>
                <a:cubicBezTo>
                  <a:pt x="1475" y="1938"/>
                  <a:pt x="1475" y="1938"/>
                  <a:pt x="1475" y="1938"/>
                </a:cubicBezTo>
                <a:cubicBezTo>
                  <a:pt x="1356" y="1997"/>
                  <a:pt x="1227" y="2037"/>
                  <a:pt x="1089" y="2047"/>
                </a:cubicBezTo>
                <a:cubicBezTo>
                  <a:pt x="1079" y="1880"/>
                  <a:pt x="1079" y="1880"/>
                  <a:pt x="1079" y="1880"/>
                </a:cubicBezTo>
                <a:cubicBezTo>
                  <a:pt x="1060" y="1880"/>
                  <a:pt x="1039" y="1880"/>
                  <a:pt x="1020" y="1880"/>
                </a:cubicBezTo>
                <a:cubicBezTo>
                  <a:pt x="1020" y="1444"/>
                  <a:pt x="1020" y="1444"/>
                  <a:pt x="1020" y="1444"/>
                </a:cubicBezTo>
                <a:cubicBezTo>
                  <a:pt x="1198" y="1444"/>
                  <a:pt x="1356" y="1325"/>
                  <a:pt x="1415" y="1156"/>
                </a:cubicBezTo>
                <a:cubicBezTo>
                  <a:pt x="1484" y="939"/>
                  <a:pt x="1365" y="701"/>
                  <a:pt x="1148" y="622"/>
                </a:cubicBezTo>
                <a:cubicBezTo>
                  <a:pt x="1108" y="613"/>
                  <a:pt x="1060" y="603"/>
                  <a:pt x="1020" y="603"/>
                </a:cubicBezTo>
                <a:lnTo>
                  <a:pt x="1020" y="158"/>
                </a:lnTo>
                <a:close/>
                <a:moveTo>
                  <a:pt x="248" y="1404"/>
                </a:moveTo>
                <a:lnTo>
                  <a:pt x="248" y="1404"/>
                </a:lnTo>
                <a:cubicBezTo>
                  <a:pt x="100" y="1484"/>
                  <a:pt x="100" y="1484"/>
                  <a:pt x="100" y="1484"/>
                </a:cubicBezTo>
                <a:cubicBezTo>
                  <a:pt x="40" y="1365"/>
                  <a:pt x="10" y="1225"/>
                  <a:pt x="0" y="1098"/>
                </a:cubicBezTo>
                <a:cubicBezTo>
                  <a:pt x="159" y="1077"/>
                  <a:pt x="159" y="1077"/>
                  <a:pt x="159" y="1077"/>
                </a:cubicBezTo>
                <a:cubicBezTo>
                  <a:pt x="150" y="969"/>
                  <a:pt x="169" y="860"/>
                  <a:pt x="198" y="751"/>
                </a:cubicBezTo>
                <a:cubicBezTo>
                  <a:pt x="50" y="701"/>
                  <a:pt x="50" y="701"/>
                  <a:pt x="50" y="701"/>
                </a:cubicBezTo>
                <a:cubicBezTo>
                  <a:pt x="90" y="563"/>
                  <a:pt x="159" y="444"/>
                  <a:pt x="248" y="346"/>
                </a:cubicBezTo>
                <a:cubicBezTo>
                  <a:pt x="367" y="455"/>
                  <a:pt x="367" y="455"/>
                  <a:pt x="367" y="455"/>
                </a:cubicBezTo>
                <a:cubicBezTo>
                  <a:pt x="446" y="365"/>
                  <a:pt x="534" y="296"/>
                  <a:pt x="634" y="246"/>
                </a:cubicBezTo>
                <a:cubicBezTo>
                  <a:pt x="565" y="108"/>
                  <a:pt x="565" y="108"/>
                  <a:pt x="565" y="108"/>
                </a:cubicBezTo>
                <a:cubicBezTo>
                  <a:pt x="683" y="48"/>
                  <a:pt x="812" y="10"/>
                  <a:pt x="950" y="0"/>
                </a:cubicBezTo>
                <a:cubicBezTo>
                  <a:pt x="960" y="158"/>
                  <a:pt x="960" y="158"/>
                  <a:pt x="960" y="158"/>
                </a:cubicBezTo>
                <a:cubicBezTo>
                  <a:pt x="981" y="158"/>
                  <a:pt x="1000" y="158"/>
                  <a:pt x="1020" y="158"/>
                </a:cubicBezTo>
                <a:cubicBezTo>
                  <a:pt x="1020" y="603"/>
                  <a:pt x="1020" y="603"/>
                  <a:pt x="1020" y="603"/>
                </a:cubicBezTo>
                <a:cubicBezTo>
                  <a:pt x="841" y="603"/>
                  <a:pt x="683" y="712"/>
                  <a:pt x="624" y="889"/>
                </a:cubicBezTo>
                <a:cubicBezTo>
                  <a:pt x="555" y="1108"/>
                  <a:pt x="674" y="1344"/>
                  <a:pt x="891" y="1413"/>
                </a:cubicBezTo>
                <a:cubicBezTo>
                  <a:pt x="931" y="1434"/>
                  <a:pt x="981" y="1444"/>
                  <a:pt x="1020" y="1444"/>
                </a:cubicBezTo>
                <a:cubicBezTo>
                  <a:pt x="1020" y="1880"/>
                  <a:pt x="1020" y="1880"/>
                  <a:pt x="1020" y="1880"/>
                </a:cubicBezTo>
                <a:cubicBezTo>
                  <a:pt x="931" y="1880"/>
                  <a:pt x="841" y="1868"/>
                  <a:pt x="743" y="1839"/>
                </a:cubicBezTo>
                <a:cubicBezTo>
                  <a:pt x="693" y="1997"/>
                  <a:pt x="693" y="1997"/>
                  <a:pt x="693" y="1997"/>
                </a:cubicBezTo>
                <a:cubicBezTo>
                  <a:pt x="565" y="1947"/>
                  <a:pt x="446" y="1880"/>
                  <a:pt x="347" y="1799"/>
                </a:cubicBezTo>
                <a:cubicBezTo>
                  <a:pt x="455" y="1671"/>
                  <a:pt x="455" y="1671"/>
                  <a:pt x="455" y="1671"/>
                </a:cubicBezTo>
                <a:cubicBezTo>
                  <a:pt x="367" y="1602"/>
                  <a:pt x="298" y="1503"/>
                  <a:pt x="248" y="1404"/>
                </a:cubicBezTo>
                <a:close/>
              </a:path>
            </a:pathLst>
          </a:custGeom>
          <a:solidFill>
            <a:schemeClr val="accent3"/>
          </a:solidFill>
          <a:ln>
            <a:noFill/>
          </a:ln>
          <a:effectLst/>
        </p:spPr>
        <p:txBody>
          <a:bodyPr wrap="none" anchor="ctr"/>
          <a:lstStyle/>
          <a:p>
            <a:pPr defTabSz="1828617"/>
            <a:endParaRPr lang="en-US" sz="3600">
              <a:solidFill>
                <a:srgbClr val="445469"/>
              </a:solidFill>
              <a:latin typeface="Lato Light"/>
            </a:endParaRPr>
          </a:p>
        </p:txBody>
      </p:sp>
      <p:sp>
        <p:nvSpPr>
          <p:cNvPr id="58" name="Freeform 11"/>
          <p:cNvSpPr>
            <a:spLocks noChangeArrowheads="1"/>
          </p:cNvSpPr>
          <p:nvPr/>
        </p:nvSpPr>
        <p:spPr bwMode="auto">
          <a:xfrm>
            <a:off x="15579168" y="3861436"/>
            <a:ext cx="760547" cy="760596"/>
          </a:xfrm>
          <a:custGeom>
            <a:avLst/>
            <a:gdLst>
              <a:gd name="T0" fmla="*/ 1148 w 2138"/>
              <a:gd name="T1" fmla="*/ 317 h 2138"/>
              <a:gd name="T2" fmla="*/ 1148 w 2138"/>
              <a:gd name="T3" fmla="*/ 317 h 2138"/>
              <a:gd name="T4" fmla="*/ 1167 w 2138"/>
              <a:gd name="T5" fmla="*/ 0 h 2138"/>
              <a:gd name="T6" fmla="*/ 1622 w 2138"/>
              <a:gd name="T7" fmla="*/ 148 h 2138"/>
              <a:gd name="T8" fmla="*/ 1464 w 2138"/>
              <a:gd name="T9" fmla="*/ 425 h 2138"/>
              <a:gd name="T10" fmla="*/ 1702 w 2138"/>
              <a:gd name="T11" fmla="*/ 653 h 2138"/>
              <a:gd name="T12" fmla="*/ 1969 w 2138"/>
              <a:gd name="T13" fmla="*/ 475 h 2138"/>
              <a:gd name="T14" fmla="*/ 2077 w 2138"/>
              <a:gd name="T15" fmla="*/ 682 h 2138"/>
              <a:gd name="T16" fmla="*/ 2137 w 2138"/>
              <a:gd name="T17" fmla="*/ 920 h 2138"/>
              <a:gd name="T18" fmla="*/ 1820 w 2138"/>
              <a:gd name="T19" fmla="*/ 959 h 2138"/>
              <a:gd name="T20" fmla="*/ 1791 w 2138"/>
              <a:gd name="T21" fmla="*/ 1296 h 2138"/>
              <a:gd name="T22" fmla="*/ 2098 w 2138"/>
              <a:gd name="T23" fmla="*/ 1394 h 2138"/>
              <a:gd name="T24" fmla="*/ 1860 w 2138"/>
              <a:gd name="T25" fmla="*/ 1800 h 2138"/>
              <a:gd name="T26" fmla="*/ 1622 w 2138"/>
              <a:gd name="T27" fmla="*/ 1582 h 2138"/>
              <a:gd name="T28" fmla="*/ 1345 w 2138"/>
              <a:gd name="T29" fmla="*/ 1761 h 2138"/>
              <a:gd name="T30" fmla="*/ 1345 w 2138"/>
              <a:gd name="T31" fmla="*/ 1761 h 2138"/>
              <a:gd name="T32" fmla="*/ 1464 w 2138"/>
              <a:gd name="T33" fmla="*/ 2057 h 2138"/>
              <a:gd name="T34" fmla="*/ 1079 w 2138"/>
              <a:gd name="T35" fmla="*/ 2137 h 2138"/>
              <a:gd name="T36" fmla="*/ 1079 w 2138"/>
              <a:gd name="T37" fmla="*/ 1692 h 2138"/>
              <a:gd name="T38" fmla="*/ 1305 w 2138"/>
              <a:gd name="T39" fmla="*/ 1642 h 2138"/>
              <a:gd name="T40" fmla="*/ 1662 w 2138"/>
              <a:gd name="T41" fmla="*/ 841 h 2138"/>
              <a:gd name="T42" fmla="*/ 1079 w 2138"/>
              <a:gd name="T43" fmla="*/ 444 h 2138"/>
              <a:gd name="T44" fmla="*/ 1079 w 2138"/>
              <a:gd name="T45" fmla="*/ 317 h 2138"/>
              <a:gd name="T46" fmla="*/ 1148 w 2138"/>
              <a:gd name="T47" fmla="*/ 317 h 2138"/>
              <a:gd name="T48" fmla="*/ 1079 w 2138"/>
              <a:gd name="T49" fmla="*/ 2137 h 2138"/>
              <a:gd name="T50" fmla="*/ 1079 w 2138"/>
              <a:gd name="T51" fmla="*/ 2137 h 2138"/>
              <a:gd name="T52" fmla="*/ 990 w 2138"/>
              <a:gd name="T53" fmla="*/ 2126 h 2138"/>
              <a:gd name="T54" fmla="*/ 1019 w 2138"/>
              <a:gd name="T55" fmla="*/ 1811 h 2138"/>
              <a:gd name="T56" fmla="*/ 702 w 2138"/>
              <a:gd name="T57" fmla="*/ 1711 h 2138"/>
              <a:gd name="T58" fmla="*/ 535 w 2138"/>
              <a:gd name="T59" fmla="*/ 1988 h 2138"/>
              <a:gd name="T60" fmla="*/ 198 w 2138"/>
              <a:gd name="T61" fmla="*/ 1661 h 2138"/>
              <a:gd name="T62" fmla="*/ 455 w 2138"/>
              <a:gd name="T63" fmla="*/ 1484 h 2138"/>
              <a:gd name="T64" fmla="*/ 386 w 2138"/>
              <a:gd name="T65" fmla="*/ 1335 h 2138"/>
              <a:gd name="T66" fmla="*/ 337 w 2138"/>
              <a:gd name="T67" fmla="*/ 1168 h 2138"/>
              <a:gd name="T68" fmla="*/ 20 w 2138"/>
              <a:gd name="T69" fmla="*/ 1216 h 2138"/>
              <a:gd name="T70" fmla="*/ 69 w 2138"/>
              <a:gd name="T71" fmla="*/ 742 h 2138"/>
              <a:gd name="T72" fmla="*/ 366 w 2138"/>
              <a:gd name="T73" fmla="*/ 841 h 2138"/>
              <a:gd name="T74" fmla="*/ 535 w 2138"/>
              <a:gd name="T75" fmla="*/ 553 h 2138"/>
              <a:gd name="T76" fmla="*/ 307 w 2138"/>
              <a:gd name="T77" fmla="*/ 336 h 2138"/>
              <a:gd name="T78" fmla="*/ 702 w 2138"/>
              <a:gd name="T79" fmla="*/ 69 h 2138"/>
              <a:gd name="T80" fmla="*/ 812 w 2138"/>
              <a:gd name="T81" fmla="*/ 365 h 2138"/>
              <a:gd name="T82" fmla="*/ 1079 w 2138"/>
              <a:gd name="T83" fmla="*/ 317 h 2138"/>
              <a:gd name="T84" fmla="*/ 1079 w 2138"/>
              <a:gd name="T85" fmla="*/ 444 h 2138"/>
              <a:gd name="T86" fmla="*/ 861 w 2138"/>
              <a:gd name="T87" fmla="*/ 484 h 2138"/>
              <a:gd name="T88" fmla="*/ 505 w 2138"/>
              <a:gd name="T89" fmla="*/ 1286 h 2138"/>
              <a:gd name="T90" fmla="*/ 1079 w 2138"/>
              <a:gd name="T91" fmla="*/ 1692 h 2138"/>
              <a:gd name="T92" fmla="*/ 1079 w 2138"/>
              <a:gd name="T93" fmla="*/ 2137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8" h="2138">
                <a:moveTo>
                  <a:pt x="1148" y="317"/>
                </a:moveTo>
                <a:lnTo>
                  <a:pt x="1148" y="317"/>
                </a:lnTo>
                <a:cubicBezTo>
                  <a:pt x="1167" y="0"/>
                  <a:pt x="1167" y="0"/>
                  <a:pt x="1167" y="0"/>
                </a:cubicBezTo>
                <a:cubicBezTo>
                  <a:pt x="1326" y="20"/>
                  <a:pt x="1484" y="69"/>
                  <a:pt x="1622" y="148"/>
                </a:cubicBezTo>
                <a:cubicBezTo>
                  <a:pt x="1464" y="425"/>
                  <a:pt x="1464" y="425"/>
                  <a:pt x="1464" y="425"/>
                </a:cubicBezTo>
                <a:cubicBezTo>
                  <a:pt x="1553" y="475"/>
                  <a:pt x="1643" y="553"/>
                  <a:pt x="1702" y="653"/>
                </a:cubicBezTo>
                <a:cubicBezTo>
                  <a:pt x="1969" y="475"/>
                  <a:pt x="1969" y="475"/>
                  <a:pt x="1969" y="475"/>
                </a:cubicBezTo>
                <a:cubicBezTo>
                  <a:pt x="2008" y="534"/>
                  <a:pt x="2048" y="613"/>
                  <a:pt x="2077" y="682"/>
                </a:cubicBezTo>
                <a:cubicBezTo>
                  <a:pt x="2108" y="761"/>
                  <a:pt x="2127" y="841"/>
                  <a:pt x="2137" y="920"/>
                </a:cubicBezTo>
                <a:cubicBezTo>
                  <a:pt x="1820" y="959"/>
                  <a:pt x="1820" y="959"/>
                  <a:pt x="1820" y="959"/>
                </a:cubicBezTo>
                <a:cubicBezTo>
                  <a:pt x="1841" y="1078"/>
                  <a:pt x="1831" y="1187"/>
                  <a:pt x="1791" y="1296"/>
                </a:cubicBezTo>
                <a:cubicBezTo>
                  <a:pt x="2098" y="1394"/>
                  <a:pt x="2098" y="1394"/>
                  <a:pt x="2098" y="1394"/>
                </a:cubicBezTo>
                <a:cubicBezTo>
                  <a:pt x="2048" y="1542"/>
                  <a:pt x="1969" y="1682"/>
                  <a:pt x="1860" y="1800"/>
                </a:cubicBezTo>
                <a:cubicBezTo>
                  <a:pt x="1622" y="1582"/>
                  <a:pt x="1622" y="1582"/>
                  <a:pt x="1622" y="1582"/>
                </a:cubicBezTo>
                <a:cubicBezTo>
                  <a:pt x="1553" y="1661"/>
                  <a:pt x="1455" y="1721"/>
                  <a:pt x="1345" y="1761"/>
                </a:cubicBezTo>
                <a:lnTo>
                  <a:pt x="1345" y="1761"/>
                </a:lnTo>
                <a:cubicBezTo>
                  <a:pt x="1464" y="2057"/>
                  <a:pt x="1464" y="2057"/>
                  <a:pt x="1464" y="2057"/>
                </a:cubicBezTo>
                <a:cubicBezTo>
                  <a:pt x="1336" y="2107"/>
                  <a:pt x="1207" y="2137"/>
                  <a:pt x="1079" y="2137"/>
                </a:cubicBezTo>
                <a:cubicBezTo>
                  <a:pt x="1079" y="1692"/>
                  <a:pt x="1079" y="1692"/>
                  <a:pt x="1079" y="1692"/>
                </a:cubicBezTo>
                <a:cubicBezTo>
                  <a:pt x="1157" y="1692"/>
                  <a:pt x="1227" y="1671"/>
                  <a:pt x="1305" y="1642"/>
                </a:cubicBezTo>
                <a:cubicBezTo>
                  <a:pt x="1622" y="1523"/>
                  <a:pt x="1781" y="1168"/>
                  <a:pt x="1662" y="841"/>
                </a:cubicBezTo>
                <a:cubicBezTo>
                  <a:pt x="1564" y="594"/>
                  <a:pt x="1326" y="444"/>
                  <a:pt x="1079" y="444"/>
                </a:cubicBezTo>
                <a:cubicBezTo>
                  <a:pt x="1079" y="317"/>
                  <a:pt x="1079" y="317"/>
                  <a:pt x="1079" y="317"/>
                </a:cubicBezTo>
                <a:cubicBezTo>
                  <a:pt x="1098" y="317"/>
                  <a:pt x="1119" y="317"/>
                  <a:pt x="1148" y="317"/>
                </a:cubicBezTo>
                <a:close/>
                <a:moveTo>
                  <a:pt x="1079" y="2137"/>
                </a:moveTo>
                <a:lnTo>
                  <a:pt x="1079" y="2137"/>
                </a:lnTo>
                <a:cubicBezTo>
                  <a:pt x="1050" y="2137"/>
                  <a:pt x="1019" y="2126"/>
                  <a:pt x="990" y="2126"/>
                </a:cubicBezTo>
                <a:cubicBezTo>
                  <a:pt x="1019" y="1811"/>
                  <a:pt x="1019" y="1811"/>
                  <a:pt x="1019" y="1811"/>
                </a:cubicBezTo>
                <a:cubicBezTo>
                  <a:pt x="900" y="1800"/>
                  <a:pt x="802" y="1771"/>
                  <a:pt x="702" y="1711"/>
                </a:cubicBezTo>
                <a:cubicBezTo>
                  <a:pt x="535" y="1988"/>
                  <a:pt x="535" y="1988"/>
                  <a:pt x="535" y="1988"/>
                </a:cubicBezTo>
                <a:cubicBezTo>
                  <a:pt x="406" y="1909"/>
                  <a:pt x="287" y="1790"/>
                  <a:pt x="198" y="1661"/>
                </a:cubicBezTo>
                <a:cubicBezTo>
                  <a:pt x="455" y="1484"/>
                  <a:pt x="455" y="1484"/>
                  <a:pt x="455" y="1484"/>
                </a:cubicBezTo>
                <a:cubicBezTo>
                  <a:pt x="426" y="1434"/>
                  <a:pt x="406" y="1385"/>
                  <a:pt x="386" y="1335"/>
                </a:cubicBezTo>
                <a:cubicBezTo>
                  <a:pt x="366" y="1275"/>
                  <a:pt x="347" y="1227"/>
                  <a:pt x="337" y="1168"/>
                </a:cubicBezTo>
                <a:cubicBezTo>
                  <a:pt x="20" y="1216"/>
                  <a:pt x="20" y="1216"/>
                  <a:pt x="20" y="1216"/>
                </a:cubicBezTo>
                <a:cubicBezTo>
                  <a:pt x="0" y="1058"/>
                  <a:pt x="20" y="890"/>
                  <a:pt x="69" y="742"/>
                </a:cubicBezTo>
                <a:cubicBezTo>
                  <a:pt x="366" y="841"/>
                  <a:pt x="366" y="841"/>
                  <a:pt x="366" y="841"/>
                </a:cubicBezTo>
                <a:cubicBezTo>
                  <a:pt x="406" y="732"/>
                  <a:pt x="455" y="632"/>
                  <a:pt x="535" y="553"/>
                </a:cubicBezTo>
                <a:cubicBezTo>
                  <a:pt x="307" y="336"/>
                  <a:pt x="307" y="336"/>
                  <a:pt x="307" y="336"/>
                </a:cubicBezTo>
                <a:cubicBezTo>
                  <a:pt x="416" y="217"/>
                  <a:pt x="545" y="129"/>
                  <a:pt x="702" y="69"/>
                </a:cubicBezTo>
                <a:cubicBezTo>
                  <a:pt x="812" y="365"/>
                  <a:pt x="812" y="365"/>
                  <a:pt x="812" y="365"/>
                </a:cubicBezTo>
                <a:cubicBezTo>
                  <a:pt x="900" y="336"/>
                  <a:pt x="990" y="317"/>
                  <a:pt x="1079" y="317"/>
                </a:cubicBezTo>
                <a:cubicBezTo>
                  <a:pt x="1079" y="444"/>
                  <a:pt x="1079" y="444"/>
                  <a:pt x="1079" y="444"/>
                </a:cubicBezTo>
                <a:cubicBezTo>
                  <a:pt x="1009" y="444"/>
                  <a:pt x="931" y="455"/>
                  <a:pt x="861" y="484"/>
                </a:cubicBezTo>
                <a:cubicBezTo>
                  <a:pt x="535" y="603"/>
                  <a:pt x="376" y="970"/>
                  <a:pt x="505" y="1286"/>
                </a:cubicBezTo>
                <a:cubicBezTo>
                  <a:pt x="593" y="1533"/>
                  <a:pt x="831" y="1692"/>
                  <a:pt x="1079" y="1692"/>
                </a:cubicBezTo>
                <a:lnTo>
                  <a:pt x="1079" y="2137"/>
                </a:lnTo>
                <a:close/>
              </a:path>
            </a:pathLst>
          </a:custGeom>
          <a:solidFill>
            <a:schemeClr val="accent2"/>
          </a:solidFill>
          <a:ln>
            <a:noFill/>
          </a:ln>
          <a:effectLst/>
        </p:spPr>
        <p:txBody>
          <a:bodyPr wrap="none" anchor="ctr"/>
          <a:lstStyle/>
          <a:p>
            <a:pPr defTabSz="1828617"/>
            <a:endParaRPr lang="en-US" sz="3600">
              <a:solidFill>
                <a:srgbClr val="445469"/>
              </a:solidFill>
              <a:latin typeface="Lato Light"/>
            </a:endParaRPr>
          </a:p>
        </p:txBody>
      </p:sp>
      <p:sp>
        <p:nvSpPr>
          <p:cNvPr id="59" name="Freeform 12"/>
          <p:cNvSpPr>
            <a:spLocks noChangeArrowheads="1"/>
          </p:cNvSpPr>
          <p:nvPr/>
        </p:nvSpPr>
        <p:spPr bwMode="auto">
          <a:xfrm>
            <a:off x="7612283" y="8032144"/>
            <a:ext cx="611266" cy="840741"/>
          </a:xfrm>
          <a:custGeom>
            <a:avLst/>
            <a:gdLst>
              <a:gd name="T0" fmla="*/ 1156 w 1721"/>
              <a:gd name="T1" fmla="*/ 929 h 2364"/>
              <a:gd name="T2" fmla="*/ 1156 w 1721"/>
              <a:gd name="T3" fmla="*/ 929 h 2364"/>
              <a:gd name="T4" fmla="*/ 1156 w 1721"/>
              <a:gd name="T5" fmla="*/ 2076 h 2364"/>
              <a:gd name="T6" fmla="*/ 870 w 1721"/>
              <a:gd name="T7" fmla="*/ 2363 h 2364"/>
              <a:gd name="T8" fmla="*/ 870 w 1721"/>
              <a:gd name="T9" fmla="*/ 2363 h 2364"/>
              <a:gd name="T10" fmla="*/ 583 w 1721"/>
              <a:gd name="T11" fmla="*/ 2076 h 2364"/>
              <a:gd name="T12" fmla="*/ 583 w 1721"/>
              <a:gd name="T13" fmla="*/ 929 h 2364"/>
              <a:gd name="T14" fmla="*/ 197 w 1721"/>
              <a:gd name="T15" fmla="*/ 929 h 2364"/>
              <a:gd name="T16" fmla="*/ 117 w 1721"/>
              <a:gd name="T17" fmla="*/ 682 h 2364"/>
              <a:gd name="T18" fmla="*/ 662 w 1721"/>
              <a:gd name="T19" fmla="*/ 138 h 2364"/>
              <a:gd name="T20" fmla="*/ 1077 w 1721"/>
              <a:gd name="T21" fmla="*/ 138 h 2364"/>
              <a:gd name="T22" fmla="*/ 1621 w 1721"/>
              <a:gd name="T23" fmla="*/ 682 h 2364"/>
              <a:gd name="T24" fmla="*/ 1513 w 1721"/>
              <a:gd name="T25" fmla="*/ 929 h 2364"/>
              <a:gd name="T26" fmla="*/ 1156 w 1721"/>
              <a:gd name="T27" fmla="*/ 929 h 2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1" h="2364">
                <a:moveTo>
                  <a:pt x="1156" y="929"/>
                </a:moveTo>
                <a:lnTo>
                  <a:pt x="1156" y="929"/>
                </a:lnTo>
                <a:cubicBezTo>
                  <a:pt x="1156" y="2076"/>
                  <a:pt x="1156" y="2076"/>
                  <a:pt x="1156" y="2076"/>
                </a:cubicBezTo>
                <a:cubicBezTo>
                  <a:pt x="1156" y="2235"/>
                  <a:pt x="1027" y="2363"/>
                  <a:pt x="870" y="2363"/>
                </a:cubicBezTo>
                <a:lnTo>
                  <a:pt x="870" y="2363"/>
                </a:lnTo>
                <a:cubicBezTo>
                  <a:pt x="711" y="2363"/>
                  <a:pt x="583" y="2235"/>
                  <a:pt x="583" y="2076"/>
                </a:cubicBezTo>
                <a:cubicBezTo>
                  <a:pt x="583" y="929"/>
                  <a:pt x="583" y="929"/>
                  <a:pt x="583" y="929"/>
                </a:cubicBezTo>
                <a:cubicBezTo>
                  <a:pt x="197" y="929"/>
                  <a:pt x="197" y="929"/>
                  <a:pt x="197" y="929"/>
                </a:cubicBezTo>
                <a:cubicBezTo>
                  <a:pt x="29" y="929"/>
                  <a:pt x="0" y="791"/>
                  <a:pt x="117" y="682"/>
                </a:cubicBezTo>
                <a:cubicBezTo>
                  <a:pt x="662" y="138"/>
                  <a:pt x="662" y="138"/>
                  <a:pt x="662" y="138"/>
                </a:cubicBezTo>
                <a:cubicBezTo>
                  <a:pt x="800" y="0"/>
                  <a:pt x="929" y="0"/>
                  <a:pt x="1077" y="138"/>
                </a:cubicBezTo>
                <a:cubicBezTo>
                  <a:pt x="1621" y="682"/>
                  <a:pt x="1621" y="682"/>
                  <a:pt x="1621" y="682"/>
                </a:cubicBezTo>
                <a:cubicBezTo>
                  <a:pt x="1720" y="781"/>
                  <a:pt x="1711" y="929"/>
                  <a:pt x="1513" y="929"/>
                </a:cubicBezTo>
                <a:lnTo>
                  <a:pt x="1156" y="929"/>
                </a:lnTo>
              </a:path>
            </a:pathLst>
          </a:custGeom>
          <a:solidFill>
            <a:schemeClr val="accent4"/>
          </a:solidFill>
          <a:ln>
            <a:noFill/>
          </a:ln>
          <a:effectLst/>
        </p:spPr>
        <p:txBody>
          <a:bodyPr wrap="none" anchor="ctr"/>
          <a:lstStyle/>
          <a:p>
            <a:pPr defTabSz="1828617"/>
            <a:endParaRPr lang="en-US" sz="3600">
              <a:solidFill>
                <a:srgbClr val="445469"/>
              </a:solidFill>
              <a:latin typeface="Lato Light"/>
            </a:endParaRPr>
          </a:p>
        </p:txBody>
      </p:sp>
      <p:sp>
        <p:nvSpPr>
          <p:cNvPr id="60" name="Freeform 13"/>
          <p:cNvSpPr>
            <a:spLocks noChangeArrowheads="1"/>
          </p:cNvSpPr>
          <p:nvPr/>
        </p:nvSpPr>
        <p:spPr bwMode="auto">
          <a:xfrm>
            <a:off x="7415862" y="7423981"/>
            <a:ext cx="1506951" cy="1056034"/>
          </a:xfrm>
          <a:custGeom>
            <a:avLst/>
            <a:gdLst>
              <a:gd name="T0" fmla="*/ 3364 w 4235"/>
              <a:gd name="T1" fmla="*/ 1069 h 2969"/>
              <a:gd name="T2" fmla="*/ 3364 w 4235"/>
              <a:gd name="T3" fmla="*/ 1069 h 2969"/>
              <a:gd name="T4" fmla="*/ 4234 w 4235"/>
              <a:gd name="T5" fmla="*/ 2008 h 2969"/>
              <a:gd name="T6" fmla="*/ 4234 w 4235"/>
              <a:gd name="T7" fmla="*/ 2008 h 2969"/>
              <a:gd name="T8" fmla="*/ 3324 w 4235"/>
              <a:gd name="T9" fmla="*/ 2949 h 2969"/>
              <a:gd name="T10" fmla="*/ 3324 w 4235"/>
              <a:gd name="T11" fmla="*/ 2019 h 2969"/>
              <a:gd name="T12" fmla="*/ 3195 w 4235"/>
              <a:gd name="T13" fmla="*/ 1722 h 2969"/>
              <a:gd name="T14" fmla="*/ 2899 w 4235"/>
              <a:gd name="T15" fmla="*/ 1593 h 2969"/>
              <a:gd name="T16" fmla="*/ 2602 w 4235"/>
              <a:gd name="T17" fmla="*/ 1722 h 2969"/>
              <a:gd name="T18" fmla="*/ 2473 w 4235"/>
              <a:gd name="T19" fmla="*/ 2019 h 2969"/>
              <a:gd name="T20" fmla="*/ 2473 w 4235"/>
              <a:gd name="T21" fmla="*/ 2968 h 2969"/>
              <a:gd name="T22" fmla="*/ 1851 w 4235"/>
              <a:gd name="T23" fmla="*/ 2968 h 2969"/>
              <a:gd name="T24" fmla="*/ 1851 w 4235"/>
              <a:gd name="T25" fmla="*/ 2770 h 2969"/>
              <a:gd name="T26" fmla="*/ 2068 w 4235"/>
              <a:gd name="T27" fmla="*/ 2770 h 2969"/>
              <a:gd name="T28" fmla="*/ 2246 w 4235"/>
              <a:gd name="T29" fmla="*/ 2730 h 2969"/>
              <a:gd name="T30" fmla="*/ 2364 w 4235"/>
              <a:gd name="T31" fmla="*/ 2603 h 2969"/>
              <a:gd name="T32" fmla="*/ 2364 w 4235"/>
              <a:gd name="T33" fmla="*/ 2444 h 2969"/>
              <a:gd name="T34" fmla="*/ 2275 w 4235"/>
              <a:gd name="T35" fmla="*/ 2286 h 2969"/>
              <a:gd name="T36" fmla="*/ 1732 w 4235"/>
              <a:gd name="T37" fmla="*/ 1741 h 2969"/>
              <a:gd name="T38" fmla="*/ 1425 w 4235"/>
              <a:gd name="T39" fmla="*/ 1603 h 2969"/>
              <a:gd name="T40" fmla="*/ 1127 w 4235"/>
              <a:gd name="T41" fmla="*/ 1741 h 2969"/>
              <a:gd name="T42" fmla="*/ 574 w 4235"/>
              <a:gd name="T43" fmla="*/ 2286 h 2969"/>
              <a:gd name="T44" fmla="*/ 474 w 4235"/>
              <a:gd name="T45" fmla="*/ 2444 h 2969"/>
              <a:gd name="T46" fmla="*/ 474 w 4235"/>
              <a:gd name="T47" fmla="*/ 2603 h 2969"/>
              <a:gd name="T48" fmla="*/ 584 w 4235"/>
              <a:gd name="T49" fmla="*/ 2730 h 2969"/>
              <a:gd name="T50" fmla="*/ 752 w 4235"/>
              <a:gd name="T51" fmla="*/ 2770 h 2969"/>
              <a:gd name="T52" fmla="*/ 1000 w 4235"/>
              <a:gd name="T53" fmla="*/ 2770 h 2969"/>
              <a:gd name="T54" fmla="*/ 1000 w 4235"/>
              <a:gd name="T55" fmla="*/ 2959 h 2969"/>
              <a:gd name="T56" fmla="*/ 0 w 4235"/>
              <a:gd name="T57" fmla="*/ 2008 h 2969"/>
              <a:gd name="T58" fmla="*/ 0 w 4235"/>
              <a:gd name="T59" fmla="*/ 2008 h 2969"/>
              <a:gd name="T60" fmla="*/ 870 w 4235"/>
              <a:gd name="T61" fmla="*/ 1069 h 2969"/>
              <a:gd name="T62" fmla="*/ 870 w 4235"/>
              <a:gd name="T63" fmla="*/ 1039 h 2969"/>
              <a:gd name="T64" fmla="*/ 2118 w 4235"/>
              <a:gd name="T65" fmla="*/ 0 h 2969"/>
              <a:gd name="T66" fmla="*/ 3364 w 4235"/>
              <a:gd name="T67" fmla="*/ 1039 h 2969"/>
              <a:gd name="T68" fmla="*/ 3364 w 4235"/>
              <a:gd name="T69" fmla="*/ 1069 h 2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35" h="2969">
                <a:moveTo>
                  <a:pt x="3364" y="1069"/>
                </a:moveTo>
                <a:lnTo>
                  <a:pt x="3364" y="1069"/>
                </a:lnTo>
                <a:cubicBezTo>
                  <a:pt x="3869" y="1178"/>
                  <a:pt x="4234" y="1553"/>
                  <a:pt x="4234" y="2008"/>
                </a:cubicBezTo>
                <a:lnTo>
                  <a:pt x="4234" y="2008"/>
                </a:lnTo>
                <a:cubicBezTo>
                  <a:pt x="4234" y="2463"/>
                  <a:pt x="3838" y="2859"/>
                  <a:pt x="3324" y="2949"/>
                </a:cubicBezTo>
                <a:cubicBezTo>
                  <a:pt x="3324" y="2019"/>
                  <a:pt x="3324" y="2019"/>
                  <a:pt x="3324" y="2019"/>
                </a:cubicBezTo>
                <a:cubicBezTo>
                  <a:pt x="3324" y="1910"/>
                  <a:pt x="3274" y="1801"/>
                  <a:pt x="3195" y="1722"/>
                </a:cubicBezTo>
                <a:cubicBezTo>
                  <a:pt x="3116" y="1643"/>
                  <a:pt x="3018" y="1593"/>
                  <a:pt x="2899" y="1593"/>
                </a:cubicBezTo>
                <a:cubicBezTo>
                  <a:pt x="2780" y="1593"/>
                  <a:pt x="2671" y="1643"/>
                  <a:pt x="2602" y="1722"/>
                </a:cubicBezTo>
                <a:cubicBezTo>
                  <a:pt x="2523" y="1801"/>
                  <a:pt x="2473" y="1910"/>
                  <a:pt x="2473" y="2019"/>
                </a:cubicBezTo>
                <a:cubicBezTo>
                  <a:pt x="2473" y="2968"/>
                  <a:pt x="2473" y="2968"/>
                  <a:pt x="2473" y="2968"/>
                </a:cubicBezTo>
                <a:cubicBezTo>
                  <a:pt x="1851" y="2968"/>
                  <a:pt x="1851" y="2968"/>
                  <a:pt x="1851" y="2968"/>
                </a:cubicBezTo>
                <a:cubicBezTo>
                  <a:pt x="1851" y="2770"/>
                  <a:pt x="1851" y="2770"/>
                  <a:pt x="1851" y="2770"/>
                </a:cubicBezTo>
                <a:cubicBezTo>
                  <a:pt x="2068" y="2770"/>
                  <a:pt x="2068" y="2770"/>
                  <a:pt x="2068" y="2770"/>
                </a:cubicBezTo>
                <a:cubicBezTo>
                  <a:pt x="2137" y="2770"/>
                  <a:pt x="2206" y="2761"/>
                  <a:pt x="2246" y="2730"/>
                </a:cubicBezTo>
                <a:cubicBezTo>
                  <a:pt x="2306" y="2701"/>
                  <a:pt x="2344" y="2651"/>
                  <a:pt x="2364" y="2603"/>
                </a:cubicBezTo>
                <a:cubicBezTo>
                  <a:pt x="2384" y="2544"/>
                  <a:pt x="2384" y="2494"/>
                  <a:pt x="2364" y="2444"/>
                </a:cubicBezTo>
                <a:cubicBezTo>
                  <a:pt x="2354" y="2385"/>
                  <a:pt x="2325" y="2335"/>
                  <a:pt x="2275" y="2286"/>
                </a:cubicBezTo>
                <a:cubicBezTo>
                  <a:pt x="1732" y="1741"/>
                  <a:pt x="1732" y="1741"/>
                  <a:pt x="1732" y="1741"/>
                </a:cubicBezTo>
                <a:cubicBezTo>
                  <a:pt x="1632" y="1643"/>
                  <a:pt x="1524" y="1593"/>
                  <a:pt x="1425" y="1603"/>
                </a:cubicBezTo>
                <a:cubicBezTo>
                  <a:pt x="1315" y="1603"/>
                  <a:pt x="1217" y="1643"/>
                  <a:pt x="1127" y="1741"/>
                </a:cubicBezTo>
                <a:cubicBezTo>
                  <a:pt x="574" y="2286"/>
                  <a:pt x="574" y="2286"/>
                  <a:pt x="574" y="2286"/>
                </a:cubicBezTo>
                <a:cubicBezTo>
                  <a:pt x="524" y="2335"/>
                  <a:pt x="485" y="2394"/>
                  <a:pt x="474" y="2444"/>
                </a:cubicBezTo>
                <a:cubicBezTo>
                  <a:pt x="455" y="2503"/>
                  <a:pt x="455" y="2553"/>
                  <a:pt x="474" y="2603"/>
                </a:cubicBezTo>
                <a:cubicBezTo>
                  <a:pt x="495" y="2661"/>
                  <a:pt x="534" y="2701"/>
                  <a:pt x="584" y="2730"/>
                </a:cubicBezTo>
                <a:cubicBezTo>
                  <a:pt x="633" y="2761"/>
                  <a:pt x="693" y="2770"/>
                  <a:pt x="752" y="2770"/>
                </a:cubicBezTo>
                <a:cubicBezTo>
                  <a:pt x="1000" y="2770"/>
                  <a:pt x="1000" y="2770"/>
                  <a:pt x="1000" y="2770"/>
                </a:cubicBezTo>
                <a:cubicBezTo>
                  <a:pt x="1000" y="2959"/>
                  <a:pt x="1000" y="2959"/>
                  <a:pt x="1000" y="2959"/>
                </a:cubicBezTo>
                <a:cubicBezTo>
                  <a:pt x="436" y="2899"/>
                  <a:pt x="0" y="2494"/>
                  <a:pt x="0" y="2008"/>
                </a:cubicBezTo>
                <a:lnTo>
                  <a:pt x="0" y="2008"/>
                </a:lnTo>
                <a:cubicBezTo>
                  <a:pt x="0" y="1553"/>
                  <a:pt x="376" y="1178"/>
                  <a:pt x="870" y="1069"/>
                </a:cubicBezTo>
                <a:cubicBezTo>
                  <a:pt x="870" y="1060"/>
                  <a:pt x="870" y="1050"/>
                  <a:pt x="870" y="1039"/>
                </a:cubicBezTo>
                <a:cubicBezTo>
                  <a:pt x="870" y="466"/>
                  <a:pt x="1434" y="0"/>
                  <a:pt x="2118" y="0"/>
                </a:cubicBezTo>
                <a:cubicBezTo>
                  <a:pt x="2809" y="0"/>
                  <a:pt x="3364" y="466"/>
                  <a:pt x="3364" y="1039"/>
                </a:cubicBezTo>
                <a:cubicBezTo>
                  <a:pt x="3364" y="1050"/>
                  <a:pt x="3364" y="1060"/>
                  <a:pt x="3364" y="1069"/>
                </a:cubicBezTo>
              </a:path>
            </a:pathLst>
          </a:custGeom>
          <a:solidFill>
            <a:schemeClr val="accent3"/>
          </a:solidFill>
          <a:ln>
            <a:noFill/>
          </a:ln>
          <a:effectLst/>
        </p:spPr>
        <p:txBody>
          <a:bodyPr wrap="none" anchor="ctr"/>
          <a:lstStyle/>
          <a:p>
            <a:pPr defTabSz="1828617"/>
            <a:endParaRPr lang="en-US" sz="3600">
              <a:solidFill>
                <a:srgbClr val="445469"/>
              </a:solidFill>
              <a:latin typeface="Lato Light"/>
            </a:endParaRPr>
          </a:p>
        </p:txBody>
      </p:sp>
      <p:sp>
        <p:nvSpPr>
          <p:cNvPr id="61" name="Freeform 14"/>
          <p:cNvSpPr>
            <a:spLocks noChangeArrowheads="1"/>
          </p:cNvSpPr>
          <p:nvPr/>
        </p:nvSpPr>
        <p:spPr bwMode="auto">
          <a:xfrm>
            <a:off x="8138694" y="8044715"/>
            <a:ext cx="612837" cy="837599"/>
          </a:xfrm>
          <a:custGeom>
            <a:avLst/>
            <a:gdLst>
              <a:gd name="T0" fmla="*/ 1157 w 1723"/>
              <a:gd name="T1" fmla="*/ 1425 h 2355"/>
              <a:gd name="T2" fmla="*/ 1157 w 1723"/>
              <a:gd name="T3" fmla="*/ 1425 h 2355"/>
              <a:gd name="T4" fmla="*/ 1157 w 1723"/>
              <a:gd name="T5" fmla="*/ 278 h 2355"/>
              <a:gd name="T6" fmla="*/ 871 w 1723"/>
              <a:gd name="T7" fmla="*/ 0 h 2355"/>
              <a:gd name="T8" fmla="*/ 871 w 1723"/>
              <a:gd name="T9" fmla="*/ 0 h 2355"/>
              <a:gd name="T10" fmla="*/ 583 w 1723"/>
              <a:gd name="T11" fmla="*/ 278 h 2355"/>
              <a:gd name="T12" fmla="*/ 583 w 1723"/>
              <a:gd name="T13" fmla="*/ 1425 h 2355"/>
              <a:gd name="T14" fmla="*/ 197 w 1723"/>
              <a:gd name="T15" fmla="*/ 1425 h 2355"/>
              <a:gd name="T16" fmla="*/ 109 w 1723"/>
              <a:gd name="T17" fmla="*/ 1673 h 2355"/>
              <a:gd name="T18" fmla="*/ 662 w 1723"/>
              <a:gd name="T19" fmla="*/ 2216 h 2355"/>
              <a:gd name="T20" fmla="*/ 1078 w 1723"/>
              <a:gd name="T21" fmla="*/ 2216 h 2355"/>
              <a:gd name="T22" fmla="*/ 1622 w 1723"/>
              <a:gd name="T23" fmla="*/ 1673 h 2355"/>
              <a:gd name="T24" fmla="*/ 1514 w 1723"/>
              <a:gd name="T25" fmla="*/ 1425 h 2355"/>
              <a:gd name="T26" fmla="*/ 1157 w 1723"/>
              <a:gd name="T27" fmla="*/ 1425 h 2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3" h="2355">
                <a:moveTo>
                  <a:pt x="1157" y="1425"/>
                </a:moveTo>
                <a:lnTo>
                  <a:pt x="1157" y="1425"/>
                </a:lnTo>
                <a:cubicBezTo>
                  <a:pt x="1157" y="278"/>
                  <a:pt x="1157" y="278"/>
                  <a:pt x="1157" y="278"/>
                </a:cubicBezTo>
                <a:cubicBezTo>
                  <a:pt x="1157" y="129"/>
                  <a:pt x="1029" y="0"/>
                  <a:pt x="871" y="0"/>
                </a:cubicBezTo>
                <a:lnTo>
                  <a:pt x="871" y="0"/>
                </a:lnTo>
                <a:cubicBezTo>
                  <a:pt x="712" y="0"/>
                  <a:pt x="583" y="129"/>
                  <a:pt x="583" y="278"/>
                </a:cubicBezTo>
                <a:cubicBezTo>
                  <a:pt x="583" y="1425"/>
                  <a:pt x="583" y="1425"/>
                  <a:pt x="583" y="1425"/>
                </a:cubicBezTo>
                <a:cubicBezTo>
                  <a:pt x="197" y="1425"/>
                  <a:pt x="197" y="1425"/>
                  <a:pt x="197" y="1425"/>
                </a:cubicBezTo>
                <a:cubicBezTo>
                  <a:pt x="30" y="1425"/>
                  <a:pt x="0" y="1563"/>
                  <a:pt x="109" y="1673"/>
                </a:cubicBezTo>
                <a:cubicBezTo>
                  <a:pt x="662" y="2216"/>
                  <a:pt x="662" y="2216"/>
                  <a:pt x="662" y="2216"/>
                </a:cubicBezTo>
                <a:cubicBezTo>
                  <a:pt x="802" y="2354"/>
                  <a:pt x="930" y="2354"/>
                  <a:pt x="1078" y="2216"/>
                </a:cubicBezTo>
                <a:cubicBezTo>
                  <a:pt x="1622" y="1673"/>
                  <a:pt x="1622" y="1673"/>
                  <a:pt x="1622" y="1673"/>
                </a:cubicBezTo>
                <a:cubicBezTo>
                  <a:pt x="1722" y="1574"/>
                  <a:pt x="1712" y="1425"/>
                  <a:pt x="1514" y="1425"/>
                </a:cubicBezTo>
                <a:lnTo>
                  <a:pt x="1157" y="1425"/>
                </a:lnTo>
              </a:path>
            </a:pathLst>
          </a:custGeom>
          <a:solidFill>
            <a:schemeClr val="accent2"/>
          </a:solidFill>
          <a:ln>
            <a:noFill/>
          </a:ln>
          <a:effectLst/>
        </p:spPr>
        <p:txBody>
          <a:bodyPr wrap="none" anchor="ctr"/>
          <a:lstStyle/>
          <a:p>
            <a:pPr defTabSz="1828617"/>
            <a:endParaRPr lang="en-US" sz="3600">
              <a:solidFill>
                <a:srgbClr val="445469"/>
              </a:solidFill>
              <a:latin typeface="Lato Light"/>
            </a:endParaRPr>
          </a:p>
        </p:txBody>
      </p:sp>
      <p:grpSp>
        <p:nvGrpSpPr>
          <p:cNvPr id="6" name="Group 5"/>
          <p:cNvGrpSpPr/>
          <p:nvPr/>
        </p:nvGrpSpPr>
        <p:grpSpPr>
          <a:xfrm>
            <a:off x="8493826" y="10882809"/>
            <a:ext cx="1997222" cy="696166"/>
            <a:chOff x="8444931" y="10926108"/>
            <a:chExt cx="1996991" cy="696085"/>
          </a:xfrm>
        </p:grpSpPr>
        <p:sp>
          <p:nvSpPr>
            <p:cNvPr id="62" name="Freeform 15"/>
            <p:cNvSpPr>
              <a:spLocks noChangeArrowheads="1"/>
            </p:cNvSpPr>
            <p:nvPr/>
          </p:nvSpPr>
          <p:spPr bwMode="auto">
            <a:xfrm>
              <a:off x="8444931" y="10926108"/>
              <a:ext cx="914436" cy="696085"/>
            </a:xfrm>
            <a:custGeom>
              <a:avLst/>
              <a:gdLst>
                <a:gd name="T0" fmla="*/ 979 w 2572"/>
                <a:gd name="T1" fmla="*/ 0 h 1960"/>
                <a:gd name="T2" fmla="*/ 979 w 2572"/>
                <a:gd name="T3" fmla="*/ 0 h 1960"/>
                <a:gd name="T4" fmla="*/ 1691 w 2572"/>
                <a:gd name="T5" fmla="*/ 0 h 1960"/>
                <a:gd name="T6" fmla="*/ 2383 w 2572"/>
                <a:gd name="T7" fmla="*/ 287 h 1960"/>
                <a:gd name="T8" fmla="*/ 2571 w 2572"/>
                <a:gd name="T9" fmla="*/ 563 h 1960"/>
                <a:gd name="T10" fmla="*/ 2037 w 2572"/>
                <a:gd name="T11" fmla="*/ 563 h 1960"/>
                <a:gd name="T12" fmla="*/ 1691 w 2572"/>
                <a:gd name="T13" fmla="*/ 435 h 1960"/>
                <a:gd name="T14" fmla="*/ 979 w 2572"/>
                <a:gd name="T15" fmla="*/ 435 h 1960"/>
                <a:gd name="T16" fmla="*/ 593 w 2572"/>
                <a:gd name="T17" fmla="*/ 594 h 1960"/>
                <a:gd name="T18" fmla="*/ 434 w 2572"/>
                <a:gd name="T19" fmla="*/ 980 h 1960"/>
                <a:gd name="T20" fmla="*/ 434 w 2572"/>
                <a:gd name="T21" fmla="*/ 980 h 1960"/>
                <a:gd name="T22" fmla="*/ 593 w 2572"/>
                <a:gd name="T23" fmla="*/ 1365 h 1960"/>
                <a:gd name="T24" fmla="*/ 979 w 2572"/>
                <a:gd name="T25" fmla="*/ 1523 h 1960"/>
                <a:gd name="T26" fmla="*/ 1691 w 2572"/>
                <a:gd name="T27" fmla="*/ 1523 h 1960"/>
                <a:gd name="T28" fmla="*/ 2037 w 2572"/>
                <a:gd name="T29" fmla="*/ 1395 h 1960"/>
                <a:gd name="T30" fmla="*/ 2571 w 2572"/>
                <a:gd name="T31" fmla="*/ 1395 h 1960"/>
                <a:gd name="T32" fmla="*/ 2383 w 2572"/>
                <a:gd name="T33" fmla="*/ 1671 h 1960"/>
                <a:gd name="T34" fmla="*/ 1691 w 2572"/>
                <a:gd name="T35" fmla="*/ 1959 h 1960"/>
                <a:gd name="T36" fmla="*/ 979 w 2572"/>
                <a:gd name="T37" fmla="*/ 1959 h 1960"/>
                <a:gd name="T38" fmla="*/ 286 w 2572"/>
                <a:gd name="T39" fmla="*/ 1671 h 1960"/>
                <a:gd name="T40" fmla="*/ 0 w 2572"/>
                <a:gd name="T41" fmla="*/ 980 h 1960"/>
                <a:gd name="T42" fmla="*/ 0 w 2572"/>
                <a:gd name="T43" fmla="*/ 980 h 1960"/>
                <a:gd name="T44" fmla="*/ 286 w 2572"/>
                <a:gd name="T45" fmla="*/ 287 h 1960"/>
                <a:gd name="T46" fmla="*/ 979 w 2572"/>
                <a:gd name="T47"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2" h="1960">
                  <a:moveTo>
                    <a:pt x="979" y="0"/>
                  </a:moveTo>
                  <a:lnTo>
                    <a:pt x="979" y="0"/>
                  </a:lnTo>
                  <a:cubicBezTo>
                    <a:pt x="1691" y="0"/>
                    <a:pt x="1691" y="0"/>
                    <a:pt x="1691" y="0"/>
                  </a:cubicBezTo>
                  <a:cubicBezTo>
                    <a:pt x="1958" y="0"/>
                    <a:pt x="2206" y="108"/>
                    <a:pt x="2383" y="287"/>
                  </a:cubicBezTo>
                  <a:cubicBezTo>
                    <a:pt x="2462" y="365"/>
                    <a:pt x="2522" y="455"/>
                    <a:pt x="2571" y="563"/>
                  </a:cubicBezTo>
                  <a:cubicBezTo>
                    <a:pt x="2037" y="563"/>
                    <a:pt x="2037" y="563"/>
                    <a:pt x="2037" y="563"/>
                  </a:cubicBezTo>
                  <a:cubicBezTo>
                    <a:pt x="1937" y="484"/>
                    <a:pt x="1820" y="435"/>
                    <a:pt x="1691" y="435"/>
                  </a:cubicBezTo>
                  <a:cubicBezTo>
                    <a:pt x="979" y="435"/>
                    <a:pt x="979" y="435"/>
                    <a:pt x="979" y="435"/>
                  </a:cubicBezTo>
                  <a:cubicBezTo>
                    <a:pt x="829" y="435"/>
                    <a:pt x="691" y="494"/>
                    <a:pt x="593" y="594"/>
                  </a:cubicBezTo>
                  <a:cubicBezTo>
                    <a:pt x="493" y="692"/>
                    <a:pt x="434" y="830"/>
                    <a:pt x="434" y="980"/>
                  </a:cubicBezTo>
                  <a:lnTo>
                    <a:pt x="434" y="980"/>
                  </a:lnTo>
                  <a:cubicBezTo>
                    <a:pt x="434" y="1128"/>
                    <a:pt x="493" y="1266"/>
                    <a:pt x="593" y="1365"/>
                  </a:cubicBezTo>
                  <a:cubicBezTo>
                    <a:pt x="691" y="1464"/>
                    <a:pt x="829" y="1523"/>
                    <a:pt x="979" y="1523"/>
                  </a:cubicBezTo>
                  <a:cubicBezTo>
                    <a:pt x="1691" y="1523"/>
                    <a:pt x="1691" y="1523"/>
                    <a:pt x="1691" y="1523"/>
                  </a:cubicBezTo>
                  <a:cubicBezTo>
                    <a:pt x="1820" y="1523"/>
                    <a:pt x="1937" y="1473"/>
                    <a:pt x="2037" y="1395"/>
                  </a:cubicBezTo>
                  <a:cubicBezTo>
                    <a:pt x="2571" y="1395"/>
                    <a:pt x="2571" y="1395"/>
                    <a:pt x="2571" y="1395"/>
                  </a:cubicBezTo>
                  <a:cubicBezTo>
                    <a:pt x="2522" y="1504"/>
                    <a:pt x="2462" y="1592"/>
                    <a:pt x="2383" y="1671"/>
                  </a:cubicBezTo>
                  <a:cubicBezTo>
                    <a:pt x="2206" y="1850"/>
                    <a:pt x="1958" y="1959"/>
                    <a:pt x="1691" y="1959"/>
                  </a:cubicBezTo>
                  <a:cubicBezTo>
                    <a:pt x="979" y="1959"/>
                    <a:pt x="979" y="1959"/>
                    <a:pt x="979" y="1959"/>
                  </a:cubicBezTo>
                  <a:cubicBezTo>
                    <a:pt x="712" y="1959"/>
                    <a:pt x="464" y="1850"/>
                    <a:pt x="286" y="1671"/>
                  </a:cubicBezTo>
                  <a:cubicBezTo>
                    <a:pt x="107" y="1494"/>
                    <a:pt x="0" y="1247"/>
                    <a:pt x="0" y="980"/>
                  </a:cubicBezTo>
                  <a:lnTo>
                    <a:pt x="0" y="980"/>
                  </a:lnTo>
                  <a:cubicBezTo>
                    <a:pt x="0" y="713"/>
                    <a:pt x="107" y="465"/>
                    <a:pt x="286" y="287"/>
                  </a:cubicBezTo>
                  <a:cubicBezTo>
                    <a:pt x="464" y="108"/>
                    <a:pt x="712" y="0"/>
                    <a:pt x="979" y="0"/>
                  </a:cubicBezTo>
                </a:path>
              </a:pathLst>
            </a:custGeom>
            <a:solidFill>
              <a:schemeClr val="accent1"/>
            </a:solidFill>
            <a:ln>
              <a:noFill/>
            </a:ln>
            <a:effectLst/>
          </p:spPr>
          <p:txBody>
            <a:bodyPr wrap="none" anchor="ctr"/>
            <a:lstStyle/>
            <a:p>
              <a:pPr defTabSz="1828617"/>
              <a:endParaRPr lang="en-US" sz="3600">
                <a:solidFill>
                  <a:srgbClr val="445469"/>
                </a:solidFill>
                <a:latin typeface="Lato Light"/>
              </a:endParaRPr>
            </a:p>
          </p:txBody>
        </p:sp>
        <p:sp>
          <p:nvSpPr>
            <p:cNvPr id="63" name="Freeform 16"/>
            <p:cNvSpPr>
              <a:spLocks noChangeArrowheads="1"/>
            </p:cNvSpPr>
            <p:nvPr/>
          </p:nvSpPr>
          <p:spPr bwMode="auto">
            <a:xfrm>
              <a:off x="9522772" y="10926108"/>
              <a:ext cx="919150" cy="696085"/>
            </a:xfrm>
            <a:custGeom>
              <a:avLst/>
              <a:gdLst>
                <a:gd name="T0" fmla="*/ 891 w 2583"/>
                <a:gd name="T1" fmla="*/ 0 h 1960"/>
                <a:gd name="T2" fmla="*/ 891 w 2583"/>
                <a:gd name="T3" fmla="*/ 0 h 1960"/>
                <a:gd name="T4" fmla="*/ 1593 w 2583"/>
                <a:gd name="T5" fmla="*/ 0 h 1960"/>
                <a:gd name="T6" fmla="*/ 2294 w 2583"/>
                <a:gd name="T7" fmla="*/ 287 h 1960"/>
                <a:gd name="T8" fmla="*/ 2582 w 2583"/>
                <a:gd name="T9" fmla="*/ 980 h 1960"/>
                <a:gd name="T10" fmla="*/ 2582 w 2583"/>
                <a:gd name="T11" fmla="*/ 980 h 1960"/>
                <a:gd name="T12" fmla="*/ 2294 w 2583"/>
                <a:gd name="T13" fmla="*/ 1671 h 1960"/>
                <a:gd name="T14" fmla="*/ 1593 w 2583"/>
                <a:gd name="T15" fmla="*/ 1959 h 1960"/>
                <a:gd name="T16" fmla="*/ 891 w 2583"/>
                <a:gd name="T17" fmla="*/ 1959 h 1960"/>
                <a:gd name="T18" fmla="*/ 188 w 2583"/>
                <a:gd name="T19" fmla="*/ 1671 h 1960"/>
                <a:gd name="T20" fmla="*/ 0 w 2583"/>
                <a:gd name="T21" fmla="*/ 1395 h 1960"/>
                <a:gd name="T22" fmla="*/ 545 w 2583"/>
                <a:gd name="T23" fmla="*/ 1395 h 1960"/>
                <a:gd name="T24" fmla="*/ 891 w 2583"/>
                <a:gd name="T25" fmla="*/ 1523 h 1960"/>
                <a:gd name="T26" fmla="*/ 1593 w 2583"/>
                <a:gd name="T27" fmla="*/ 1523 h 1960"/>
                <a:gd name="T28" fmla="*/ 1979 w 2583"/>
                <a:gd name="T29" fmla="*/ 1365 h 1960"/>
                <a:gd name="T30" fmla="*/ 2137 w 2583"/>
                <a:gd name="T31" fmla="*/ 980 h 1960"/>
                <a:gd name="T32" fmla="*/ 2137 w 2583"/>
                <a:gd name="T33" fmla="*/ 980 h 1960"/>
                <a:gd name="T34" fmla="*/ 1979 w 2583"/>
                <a:gd name="T35" fmla="*/ 594 h 1960"/>
                <a:gd name="T36" fmla="*/ 1593 w 2583"/>
                <a:gd name="T37" fmla="*/ 435 h 1960"/>
                <a:gd name="T38" fmla="*/ 891 w 2583"/>
                <a:gd name="T39" fmla="*/ 435 h 1960"/>
                <a:gd name="T40" fmla="*/ 545 w 2583"/>
                <a:gd name="T41" fmla="*/ 563 h 1960"/>
                <a:gd name="T42" fmla="*/ 0 w 2583"/>
                <a:gd name="T43" fmla="*/ 563 h 1960"/>
                <a:gd name="T44" fmla="*/ 188 w 2583"/>
                <a:gd name="T45" fmla="*/ 287 h 1960"/>
                <a:gd name="T46" fmla="*/ 891 w 2583"/>
                <a:gd name="T47"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3" h="1960">
                  <a:moveTo>
                    <a:pt x="891" y="0"/>
                  </a:moveTo>
                  <a:lnTo>
                    <a:pt x="891" y="0"/>
                  </a:lnTo>
                  <a:cubicBezTo>
                    <a:pt x="1593" y="0"/>
                    <a:pt x="1593" y="0"/>
                    <a:pt x="1593" y="0"/>
                  </a:cubicBezTo>
                  <a:cubicBezTo>
                    <a:pt x="1870" y="0"/>
                    <a:pt x="2117" y="108"/>
                    <a:pt x="2294" y="287"/>
                  </a:cubicBezTo>
                  <a:cubicBezTo>
                    <a:pt x="2473" y="465"/>
                    <a:pt x="2582" y="713"/>
                    <a:pt x="2582" y="980"/>
                  </a:cubicBezTo>
                  <a:lnTo>
                    <a:pt x="2582" y="980"/>
                  </a:lnTo>
                  <a:cubicBezTo>
                    <a:pt x="2582" y="1247"/>
                    <a:pt x="2473" y="1494"/>
                    <a:pt x="2294" y="1671"/>
                  </a:cubicBezTo>
                  <a:cubicBezTo>
                    <a:pt x="2117" y="1850"/>
                    <a:pt x="1870" y="1959"/>
                    <a:pt x="1593" y="1959"/>
                  </a:cubicBezTo>
                  <a:cubicBezTo>
                    <a:pt x="891" y="1959"/>
                    <a:pt x="891" y="1959"/>
                    <a:pt x="891" y="1959"/>
                  </a:cubicBezTo>
                  <a:cubicBezTo>
                    <a:pt x="614" y="1959"/>
                    <a:pt x="366" y="1850"/>
                    <a:pt x="188" y="1671"/>
                  </a:cubicBezTo>
                  <a:cubicBezTo>
                    <a:pt x="119" y="1592"/>
                    <a:pt x="50" y="1504"/>
                    <a:pt x="0" y="1395"/>
                  </a:cubicBezTo>
                  <a:cubicBezTo>
                    <a:pt x="545" y="1395"/>
                    <a:pt x="545" y="1395"/>
                    <a:pt x="545" y="1395"/>
                  </a:cubicBezTo>
                  <a:cubicBezTo>
                    <a:pt x="633" y="1473"/>
                    <a:pt x="752" y="1523"/>
                    <a:pt x="891" y="1523"/>
                  </a:cubicBezTo>
                  <a:cubicBezTo>
                    <a:pt x="1593" y="1523"/>
                    <a:pt x="1593" y="1523"/>
                    <a:pt x="1593" y="1523"/>
                  </a:cubicBezTo>
                  <a:cubicBezTo>
                    <a:pt x="1751" y="1523"/>
                    <a:pt x="1879" y="1464"/>
                    <a:pt x="1979" y="1365"/>
                  </a:cubicBezTo>
                  <a:cubicBezTo>
                    <a:pt x="2077" y="1266"/>
                    <a:pt x="2137" y="1128"/>
                    <a:pt x="2137" y="980"/>
                  </a:cubicBezTo>
                  <a:lnTo>
                    <a:pt x="2137" y="980"/>
                  </a:lnTo>
                  <a:cubicBezTo>
                    <a:pt x="2137" y="830"/>
                    <a:pt x="2077" y="692"/>
                    <a:pt x="1979" y="594"/>
                  </a:cubicBezTo>
                  <a:cubicBezTo>
                    <a:pt x="1879" y="494"/>
                    <a:pt x="1751" y="435"/>
                    <a:pt x="1593" y="435"/>
                  </a:cubicBezTo>
                  <a:cubicBezTo>
                    <a:pt x="891" y="435"/>
                    <a:pt x="891" y="435"/>
                    <a:pt x="891" y="435"/>
                  </a:cubicBezTo>
                  <a:cubicBezTo>
                    <a:pt x="752" y="435"/>
                    <a:pt x="633" y="484"/>
                    <a:pt x="545" y="563"/>
                  </a:cubicBezTo>
                  <a:cubicBezTo>
                    <a:pt x="0" y="563"/>
                    <a:pt x="0" y="563"/>
                    <a:pt x="0" y="563"/>
                  </a:cubicBezTo>
                  <a:cubicBezTo>
                    <a:pt x="50" y="455"/>
                    <a:pt x="119" y="365"/>
                    <a:pt x="188" y="287"/>
                  </a:cubicBezTo>
                  <a:cubicBezTo>
                    <a:pt x="366" y="108"/>
                    <a:pt x="614" y="0"/>
                    <a:pt x="891" y="0"/>
                  </a:cubicBezTo>
                </a:path>
              </a:pathLst>
            </a:custGeom>
            <a:solidFill>
              <a:schemeClr val="accent1"/>
            </a:solidFill>
            <a:ln>
              <a:noFill/>
            </a:ln>
            <a:effectLst/>
          </p:spPr>
          <p:txBody>
            <a:bodyPr wrap="none" anchor="ctr"/>
            <a:lstStyle/>
            <a:p>
              <a:pPr defTabSz="1828617"/>
              <a:endParaRPr lang="en-US" sz="3600">
                <a:solidFill>
                  <a:srgbClr val="445469"/>
                </a:solidFill>
                <a:latin typeface="Lato Light"/>
              </a:endParaRPr>
            </a:p>
          </p:txBody>
        </p:sp>
        <p:sp>
          <p:nvSpPr>
            <p:cNvPr id="64" name="Freeform 17"/>
            <p:cNvSpPr>
              <a:spLocks noChangeArrowheads="1"/>
            </p:cNvSpPr>
            <p:nvPr/>
          </p:nvSpPr>
          <p:spPr bwMode="auto">
            <a:xfrm>
              <a:off x="9082837" y="11205799"/>
              <a:ext cx="774600" cy="139846"/>
            </a:xfrm>
            <a:custGeom>
              <a:avLst/>
              <a:gdLst>
                <a:gd name="T0" fmla="*/ 198 w 2178"/>
                <a:gd name="T1" fmla="*/ 0 h 396"/>
                <a:gd name="T2" fmla="*/ 198 w 2178"/>
                <a:gd name="T3" fmla="*/ 0 h 396"/>
                <a:gd name="T4" fmla="*/ 1969 w 2178"/>
                <a:gd name="T5" fmla="*/ 0 h 396"/>
                <a:gd name="T6" fmla="*/ 2177 w 2178"/>
                <a:gd name="T7" fmla="*/ 198 h 396"/>
                <a:gd name="T8" fmla="*/ 2177 w 2178"/>
                <a:gd name="T9" fmla="*/ 198 h 396"/>
                <a:gd name="T10" fmla="*/ 1969 w 2178"/>
                <a:gd name="T11" fmla="*/ 395 h 396"/>
                <a:gd name="T12" fmla="*/ 198 w 2178"/>
                <a:gd name="T13" fmla="*/ 395 h 396"/>
                <a:gd name="T14" fmla="*/ 0 w 2178"/>
                <a:gd name="T15" fmla="*/ 198 h 396"/>
                <a:gd name="T16" fmla="*/ 0 w 2178"/>
                <a:gd name="T17" fmla="*/ 198 h 396"/>
                <a:gd name="T18" fmla="*/ 198 w 2178"/>
                <a:gd name="T19"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8" h="396">
                  <a:moveTo>
                    <a:pt x="198" y="0"/>
                  </a:moveTo>
                  <a:lnTo>
                    <a:pt x="198" y="0"/>
                  </a:lnTo>
                  <a:cubicBezTo>
                    <a:pt x="1969" y="0"/>
                    <a:pt x="1969" y="0"/>
                    <a:pt x="1969" y="0"/>
                  </a:cubicBezTo>
                  <a:cubicBezTo>
                    <a:pt x="2078" y="0"/>
                    <a:pt x="2177" y="88"/>
                    <a:pt x="2177" y="198"/>
                  </a:cubicBezTo>
                  <a:lnTo>
                    <a:pt x="2177" y="198"/>
                  </a:lnTo>
                  <a:cubicBezTo>
                    <a:pt x="2177" y="305"/>
                    <a:pt x="2078" y="395"/>
                    <a:pt x="1969" y="395"/>
                  </a:cubicBezTo>
                  <a:cubicBezTo>
                    <a:pt x="198" y="395"/>
                    <a:pt x="198" y="395"/>
                    <a:pt x="198" y="395"/>
                  </a:cubicBezTo>
                  <a:cubicBezTo>
                    <a:pt x="89" y="395"/>
                    <a:pt x="0" y="305"/>
                    <a:pt x="0" y="198"/>
                  </a:cubicBezTo>
                  <a:lnTo>
                    <a:pt x="0" y="198"/>
                  </a:lnTo>
                  <a:cubicBezTo>
                    <a:pt x="0" y="88"/>
                    <a:pt x="89" y="0"/>
                    <a:pt x="198" y="0"/>
                  </a:cubicBezTo>
                </a:path>
              </a:pathLst>
            </a:custGeom>
            <a:solidFill>
              <a:schemeClr val="accent1"/>
            </a:solidFill>
            <a:ln>
              <a:noFill/>
            </a:ln>
            <a:effectLst/>
          </p:spPr>
          <p:txBody>
            <a:bodyPr wrap="none" anchor="ctr"/>
            <a:lstStyle/>
            <a:p>
              <a:pPr defTabSz="1828617"/>
              <a:endParaRPr lang="en-US" sz="3600">
                <a:solidFill>
                  <a:srgbClr val="445469"/>
                </a:solidFill>
                <a:latin typeface="Lato Light"/>
              </a:endParaRPr>
            </a:p>
          </p:txBody>
        </p:sp>
      </p:grpSp>
      <p:grpSp>
        <p:nvGrpSpPr>
          <p:cNvPr id="2" name="Group 1"/>
          <p:cNvGrpSpPr/>
          <p:nvPr/>
        </p:nvGrpSpPr>
        <p:grpSpPr>
          <a:xfrm>
            <a:off x="11267307" y="3008124"/>
            <a:ext cx="1891939" cy="1243041"/>
            <a:chOff x="11218092" y="3052334"/>
            <a:chExt cx="1891720" cy="1242897"/>
          </a:xfrm>
        </p:grpSpPr>
        <p:sp>
          <p:nvSpPr>
            <p:cNvPr id="65" name="Freeform 18"/>
            <p:cNvSpPr>
              <a:spLocks noChangeArrowheads="1"/>
            </p:cNvSpPr>
            <p:nvPr/>
          </p:nvSpPr>
          <p:spPr bwMode="auto">
            <a:xfrm>
              <a:off x="11455343" y="4257520"/>
              <a:ext cx="1536630" cy="37711"/>
            </a:xfrm>
            <a:custGeom>
              <a:avLst/>
              <a:gdLst>
                <a:gd name="T0" fmla="*/ 4314 w 4315"/>
                <a:gd name="T1" fmla="*/ 0 h 110"/>
                <a:gd name="T2" fmla="*/ 0 w 4315"/>
                <a:gd name="T3" fmla="*/ 0 h 110"/>
                <a:gd name="T4" fmla="*/ 0 w 4315"/>
                <a:gd name="T5" fmla="*/ 109 h 110"/>
                <a:gd name="T6" fmla="*/ 4314 w 4315"/>
                <a:gd name="T7" fmla="*/ 109 h 110"/>
                <a:gd name="T8" fmla="*/ 4314 w 4315"/>
                <a:gd name="T9" fmla="*/ 0 h 110"/>
              </a:gdLst>
              <a:ahLst/>
              <a:cxnLst>
                <a:cxn ang="0">
                  <a:pos x="T0" y="T1"/>
                </a:cxn>
                <a:cxn ang="0">
                  <a:pos x="T2" y="T3"/>
                </a:cxn>
                <a:cxn ang="0">
                  <a:pos x="T4" y="T5"/>
                </a:cxn>
                <a:cxn ang="0">
                  <a:pos x="T6" y="T7"/>
                </a:cxn>
                <a:cxn ang="0">
                  <a:pos x="T8" y="T9"/>
                </a:cxn>
              </a:cxnLst>
              <a:rect l="0" t="0" r="r" b="b"/>
              <a:pathLst>
                <a:path w="4315" h="110">
                  <a:moveTo>
                    <a:pt x="4314" y="0"/>
                  </a:moveTo>
                  <a:lnTo>
                    <a:pt x="0" y="0"/>
                  </a:lnTo>
                  <a:lnTo>
                    <a:pt x="0" y="109"/>
                  </a:lnTo>
                  <a:lnTo>
                    <a:pt x="4314" y="109"/>
                  </a:lnTo>
                  <a:lnTo>
                    <a:pt x="4314" y="0"/>
                  </a:lnTo>
                </a:path>
              </a:pathLst>
            </a:custGeom>
            <a:solidFill>
              <a:schemeClr val="bg1">
                <a:lumMod val="65000"/>
              </a:schemeClr>
            </a:solidFill>
            <a:ln>
              <a:noFill/>
            </a:ln>
            <a:effectLst/>
          </p:spPr>
          <p:txBody>
            <a:bodyPr wrap="none" anchor="ctr"/>
            <a:lstStyle/>
            <a:p>
              <a:pPr defTabSz="1828617"/>
              <a:endParaRPr lang="en-US" sz="3600">
                <a:solidFill>
                  <a:srgbClr val="445469"/>
                </a:solidFill>
                <a:latin typeface="Lato Light"/>
              </a:endParaRPr>
            </a:p>
          </p:txBody>
        </p:sp>
        <p:sp>
          <p:nvSpPr>
            <p:cNvPr id="66" name="Freeform 19"/>
            <p:cNvSpPr>
              <a:spLocks noChangeArrowheads="1"/>
            </p:cNvSpPr>
            <p:nvPr/>
          </p:nvSpPr>
          <p:spPr bwMode="auto">
            <a:xfrm>
              <a:off x="12720155" y="3437302"/>
              <a:ext cx="270246" cy="820218"/>
            </a:xfrm>
            <a:custGeom>
              <a:avLst/>
              <a:gdLst>
                <a:gd name="T0" fmla="*/ 762 w 763"/>
                <a:gd name="T1" fmla="*/ 0 h 2305"/>
                <a:gd name="T2" fmla="*/ 0 w 763"/>
                <a:gd name="T3" fmla="*/ 0 h 2305"/>
                <a:gd name="T4" fmla="*/ 0 w 763"/>
                <a:gd name="T5" fmla="*/ 2304 h 2305"/>
                <a:gd name="T6" fmla="*/ 762 w 763"/>
                <a:gd name="T7" fmla="*/ 2304 h 2305"/>
                <a:gd name="T8" fmla="*/ 762 w 763"/>
                <a:gd name="T9" fmla="*/ 0 h 2305"/>
              </a:gdLst>
              <a:ahLst/>
              <a:cxnLst>
                <a:cxn ang="0">
                  <a:pos x="T0" y="T1"/>
                </a:cxn>
                <a:cxn ang="0">
                  <a:pos x="T2" y="T3"/>
                </a:cxn>
                <a:cxn ang="0">
                  <a:pos x="T4" y="T5"/>
                </a:cxn>
                <a:cxn ang="0">
                  <a:pos x="T6" y="T7"/>
                </a:cxn>
                <a:cxn ang="0">
                  <a:pos x="T8" y="T9"/>
                </a:cxn>
              </a:cxnLst>
              <a:rect l="0" t="0" r="r" b="b"/>
              <a:pathLst>
                <a:path w="763" h="2305">
                  <a:moveTo>
                    <a:pt x="762" y="0"/>
                  </a:moveTo>
                  <a:lnTo>
                    <a:pt x="0" y="0"/>
                  </a:lnTo>
                  <a:lnTo>
                    <a:pt x="0" y="2304"/>
                  </a:lnTo>
                  <a:lnTo>
                    <a:pt x="762" y="2304"/>
                  </a:lnTo>
                  <a:lnTo>
                    <a:pt x="762" y="0"/>
                  </a:lnTo>
                </a:path>
              </a:pathLst>
            </a:custGeom>
            <a:solidFill>
              <a:schemeClr val="accent5"/>
            </a:solidFill>
            <a:ln>
              <a:noFill/>
            </a:ln>
            <a:effectLst/>
          </p:spPr>
          <p:txBody>
            <a:bodyPr wrap="none" anchor="ctr"/>
            <a:lstStyle/>
            <a:p>
              <a:pPr defTabSz="1828617"/>
              <a:endParaRPr lang="en-US" sz="3600">
                <a:solidFill>
                  <a:srgbClr val="445469"/>
                </a:solidFill>
                <a:latin typeface="Lato Light"/>
              </a:endParaRPr>
            </a:p>
          </p:txBody>
        </p:sp>
        <p:sp>
          <p:nvSpPr>
            <p:cNvPr id="67" name="Freeform 20"/>
            <p:cNvSpPr>
              <a:spLocks noChangeArrowheads="1"/>
            </p:cNvSpPr>
            <p:nvPr/>
          </p:nvSpPr>
          <p:spPr bwMode="auto">
            <a:xfrm>
              <a:off x="12402774" y="3746848"/>
              <a:ext cx="270246" cy="509101"/>
            </a:xfrm>
            <a:custGeom>
              <a:avLst/>
              <a:gdLst>
                <a:gd name="T0" fmla="*/ 760 w 761"/>
                <a:gd name="T1" fmla="*/ 0 h 1435"/>
                <a:gd name="T2" fmla="*/ 0 w 761"/>
                <a:gd name="T3" fmla="*/ 0 h 1435"/>
                <a:gd name="T4" fmla="*/ 0 w 761"/>
                <a:gd name="T5" fmla="*/ 1434 h 1435"/>
                <a:gd name="T6" fmla="*/ 760 w 761"/>
                <a:gd name="T7" fmla="*/ 1434 h 1435"/>
                <a:gd name="T8" fmla="*/ 760 w 761"/>
                <a:gd name="T9" fmla="*/ 0 h 1435"/>
              </a:gdLst>
              <a:ahLst/>
              <a:cxnLst>
                <a:cxn ang="0">
                  <a:pos x="T0" y="T1"/>
                </a:cxn>
                <a:cxn ang="0">
                  <a:pos x="T2" y="T3"/>
                </a:cxn>
                <a:cxn ang="0">
                  <a:pos x="T4" y="T5"/>
                </a:cxn>
                <a:cxn ang="0">
                  <a:pos x="T6" y="T7"/>
                </a:cxn>
                <a:cxn ang="0">
                  <a:pos x="T8" y="T9"/>
                </a:cxn>
              </a:cxnLst>
              <a:rect l="0" t="0" r="r" b="b"/>
              <a:pathLst>
                <a:path w="761" h="1435">
                  <a:moveTo>
                    <a:pt x="760" y="0"/>
                  </a:moveTo>
                  <a:lnTo>
                    <a:pt x="0" y="0"/>
                  </a:lnTo>
                  <a:lnTo>
                    <a:pt x="0" y="1434"/>
                  </a:lnTo>
                  <a:lnTo>
                    <a:pt x="760" y="1434"/>
                  </a:lnTo>
                  <a:lnTo>
                    <a:pt x="760" y="0"/>
                  </a:lnTo>
                </a:path>
              </a:pathLst>
            </a:custGeom>
            <a:solidFill>
              <a:schemeClr val="accent4"/>
            </a:solidFill>
            <a:ln>
              <a:noFill/>
            </a:ln>
            <a:effectLst/>
          </p:spPr>
          <p:txBody>
            <a:bodyPr wrap="none" anchor="ctr"/>
            <a:lstStyle/>
            <a:p>
              <a:pPr defTabSz="1828617"/>
              <a:endParaRPr lang="en-US" sz="3600">
                <a:solidFill>
                  <a:srgbClr val="445469"/>
                </a:solidFill>
                <a:latin typeface="Lato Light"/>
              </a:endParaRPr>
            </a:p>
          </p:txBody>
        </p:sp>
        <p:sp>
          <p:nvSpPr>
            <p:cNvPr id="68" name="Freeform 21"/>
            <p:cNvSpPr>
              <a:spLocks noChangeArrowheads="1"/>
            </p:cNvSpPr>
            <p:nvPr/>
          </p:nvSpPr>
          <p:spPr bwMode="auto">
            <a:xfrm>
              <a:off x="12085392" y="3919690"/>
              <a:ext cx="273388" cy="337829"/>
            </a:xfrm>
            <a:custGeom>
              <a:avLst/>
              <a:gdLst>
                <a:gd name="T0" fmla="*/ 772 w 773"/>
                <a:gd name="T1" fmla="*/ 0 h 951"/>
                <a:gd name="T2" fmla="*/ 0 w 773"/>
                <a:gd name="T3" fmla="*/ 0 h 951"/>
                <a:gd name="T4" fmla="*/ 0 w 773"/>
                <a:gd name="T5" fmla="*/ 950 h 951"/>
                <a:gd name="T6" fmla="*/ 772 w 773"/>
                <a:gd name="T7" fmla="*/ 950 h 951"/>
                <a:gd name="T8" fmla="*/ 772 w 773"/>
                <a:gd name="T9" fmla="*/ 0 h 951"/>
              </a:gdLst>
              <a:ahLst/>
              <a:cxnLst>
                <a:cxn ang="0">
                  <a:pos x="T0" y="T1"/>
                </a:cxn>
                <a:cxn ang="0">
                  <a:pos x="T2" y="T3"/>
                </a:cxn>
                <a:cxn ang="0">
                  <a:pos x="T4" y="T5"/>
                </a:cxn>
                <a:cxn ang="0">
                  <a:pos x="T6" y="T7"/>
                </a:cxn>
                <a:cxn ang="0">
                  <a:pos x="T8" y="T9"/>
                </a:cxn>
              </a:cxnLst>
              <a:rect l="0" t="0" r="r" b="b"/>
              <a:pathLst>
                <a:path w="773" h="951">
                  <a:moveTo>
                    <a:pt x="772" y="0"/>
                  </a:moveTo>
                  <a:lnTo>
                    <a:pt x="0" y="0"/>
                  </a:lnTo>
                  <a:lnTo>
                    <a:pt x="0" y="950"/>
                  </a:lnTo>
                  <a:lnTo>
                    <a:pt x="772" y="950"/>
                  </a:lnTo>
                  <a:lnTo>
                    <a:pt x="772" y="0"/>
                  </a:lnTo>
                </a:path>
              </a:pathLst>
            </a:custGeom>
            <a:solidFill>
              <a:schemeClr val="accent3"/>
            </a:solidFill>
            <a:ln>
              <a:noFill/>
            </a:ln>
            <a:effectLst/>
          </p:spPr>
          <p:txBody>
            <a:bodyPr wrap="none" anchor="ctr"/>
            <a:lstStyle/>
            <a:p>
              <a:pPr defTabSz="1828617"/>
              <a:endParaRPr lang="en-US" sz="3600">
                <a:solidFill>
                  <a:srgbClr val="445469"/>
                </a:solidFill>
                <a:latin typeface="Lato Light"/>
              </a:endParaRPr>
            </a:p>
          </p:txBody>
        </p:sp>
        <p:sp>
          <p:nvSpPr>
            <p:cNvPr id="69" name="Freeform 22"/>
            <p:cNvSpPr>
              <a:spLocks noChangeArrowheads="1"/>
            </p:cNvSpPr>
            <p:nvPr/>
          </p:nvSpPr>
          <p:spPr bwMode="auto">
            <a:xfrm>
              <a:off x="11772724" y="3760989"/>
              <a:ext cx="270246" cy="494959"/>
            </a:xfrm>
            <a:custGeom>
              <a:avLst/>
              <a:gdLst>
                <a:gd name="T0" fmla="*/ 762 w 763"/>
                <a:gd name="T1" fmla="*/ 0 h 1395"/>
                <a:gd name="T2" fmla="*/ 0 w 763"/>
                <a:gd name="T3" fmla="*/ 0 h 1395"/>
                <a:gd name="T4" fmla="*/ 0 w 763"/>
                <a:gd name="T5" fmla="*/ 1394 h 1395"/>
                <a:gd name="T6" fmla="*/ 762 w 763"/>
                <a:gd name="T7" fmla="*/ 1394 h 1395"/>
                <a:gd name="T8" fmla="*/ 762 w 763"/>
                <a:gd name="T9" fmla="*/ 0 h 1395"/>
              </a:gdLst>
              <a:ahLst/>
              <a:cxnLst>
                <a:cxn ang="0">
                  <a:pos x="T0" y="T1"/>
                </a:cxn>
                <a:cxn ang="0">
                  <a:pos x="T2" y="T3"/>
                </a:cxn>
                <a:cxn ang="0">
                  <a:pos x="T4" y="T5"/>
                </a:cxn>
                <a:cxn ang="0">
                  <a:pos x="T6" y="T7"/>
                </a:cxn>
                <a:cxn ang="0">
                  <a:pos x="T8" y="T9"/>
                </a:cxn>
              </a:cxnLst>
              <a:rect l="0" t="0" r="r" b="b"/>
              <a:pathLst>
                <a:path w="763" h="1395">
                  <a:moveTo>
                    <a:pt x="762" y="0"/>
                  </a:moveTo>
                  <a:lnTo>
                    <a:pt x="0" y="0"/>
                  </a:lnTo>
                  <a:lnTo>
                    <a:pt x="0" y="1394"/>
                  </a:lnTo>
                  <a:lnTo>
                    <a:pt x="762" y="1394"/>
                  </a:lnTo>
                  <a:lnTo>
                    <a:pt x="762" y="0"/>
                  </a:lnTo>
                </a:path>
              </a:pathLst>
            </a:custGeom>
            <a:solidFill>
              <a:schemeClr val="accent2"/>
            </a:solidFill>
            <a:ln>
              <a:noFill/>
            </a:ln>
            <a:effectLst/>
          </p:spPr>
          <p:txBody>
            <a:bodyPr wrap="none" anchor="ctr"/>
            <a:lstStyle/>
            <a:p>
              <a:pPr defTabSz="1828617"/>
              <a:endParaRPr lang="en-US" sz="3600">
                <a:solidFill>
                  <a:srgbClr val="445469"/>
                </a:solidFill>
                <a:latin typeface="Lato Light"/>
              </a:endParaRPr>
            </a:p>
          </p:txBody>
        </p:sp>
        <p:sp>
          <p:nvSpPr>
            <p:cNvPr id="70" name="Freeform 23"/>
            <p:cNvSpPr>
              <a:spLocks noChangeArrowheads="1"/>
            </p:cNvSpPr>
            <p:nvPr/>
          </p:nvSpPr>
          <p:spPr bwMode="auto">
            <a:xfrm>
              <a:off x="11455343" y="3900835"/>
              <a:ext cx="273388" cy="355113"/>
            </a:xfrm>
            <a:custGeom>
              <a:avLst/>
              <a:gdLst>
                <a:gd name="T0" fmla="*/ 772 w 773"/>
                <a:gd name="T1" fmla="*/ 0 h 1000"/>
                <a:gd name="T2" fmla="*/ 0 w 773"/>
                <a:gd name="T3" fmla="*/ 0 h 1000"/>
                <a:gd name="T4" fmla="*/ 0 w 773"/>
                <a:gd name="T5" fmla="*/ 999 h 1000"/>
                <a:gd name="T6" fmla="*/ 772 w 773"/>
                <a:gd name="T7" fmla="*/ 999 h 1000"/>
                <a:gd name="T8" fmla="*/ 772 w 773"/>
                <a:gd name="T9" fmla="*/ 0 h 1000"/>
              </a:gdLst>
              <a:ahLst/>
              <a:cxnLst>
                <a:cxn ang="0">
                  <a:pos x="T0" y="T1"/>
                </a:cxn>
                <a:cxn ang="0">
                  <a:pos x="T2" y="T3"/>
                </a:cxn>
                <a:cxn ang="0">
                  <a:pos x="T4" y="T5"/>
                </a:cxn>
                <a:cxn ang="0">
                  <a:pos x="T6" y="T7"/>
                </a:cxn>
                <a:cxn ang="0">
                  <a:pos x="T8" y="T9"/>
                </a:cxn>
              </a:cxnLst>
              <a:rect l="0" t="0" r="r" b="b"/>
              <a:pathLst>
                <a:path w="773" h="1000">
                  <a:moveTo>
                    <a:pt x="772" y="0"/>
                  </a:moveTo>
                  <a:lnTo>
                    <a:pt x="0" y="0"/>
                  </a:lnTo>
                  <a:lnTo>
                    <a:pt x="0" y="999"/>
                  </a:lnTo>
                  <a:lnTo>
                    <a:pt x="772" y="999"/>
                  </a:lnTo>
                  <a:lnTo>
                    <a:pt x="772" y="0"/>
                  </a:lnTo>
                </a:path>
              </a:pathLst>
            </a:custGeom>
            <a:solidFill>
              <a:schemeClr val="accent1"/>
            </a:solidFill>
            <a:ln>
              <a:noFill/>
            </a:ln>
            <a:effectLst/>
          </p:spPr>
          <p:txBody>
            <a:bodyPr wrap="none" anchor="ctr"/>
            <a:lstStyle/>
            <a:p>
              <a:pPr defTabSz="1828617"/>
              <a:endParaRPr lang="en-US" sz="3600">
                <a:solidFill>
                  <a:srgbClr val="445469"/>
                </a:solidFill>
                <a:latin typeface="Lato Light"/>
              </a:endParaRPr>
            </a:p>
          </p:txBody>
        </p:sp>
        <p:sp>
          <p:nvSpPr>
            <p:cNvPr id="71" name="Freeform 24"/>
            <p:cNvSpPr>
              <a:spLocks noChangeArrowheads="1"/>
            </p:cNvSpPr>
            <p:nvPr/>
          </p:nvSpPr>
          <p:spPr bwMode="auto">
            <a:xfrm>
              <a:off x="11218092" y="3792415"/>
              <a:ext cx="147692" cy="142988"/>
            </a:xfrm>
            <a:custGeom>
              <a:avLst/>
              <a:gdLst>
                <a:gd name="T0" fmla="*/ 209 w 417"/>
                <a:gd name="T1" fmla="*/ 0 h 407"/>
                <a:gd name="T2" fmla="*/ 209 w 417"/>
                <a:gd name="T3" fmla="*/ 0 h 407"/>
                <a:gd name="T4" fmla="*/ 416 w 417"/>
                <a:gd name="T5" fmla="*/ 208 h 407"/>
                <a:gd name="T6" fmla="*/ 209 w 417"/>
                <a:gd name="T7" fmla="*/ 406 h 407"/>
                <a:gd name="T8" fmla="*/ 0 w 417"/>
                <a:gd name="T9" fmla="*/ 208 h 407"/>
                <a:gd name="T10" fmla="*/ 209 w 417"/>
                <a:gd name="T11" fmla="*/ 0 h 407"/>
              </a:gdLst>
              <a:ahLst/>
              <a:cxnLst>
                <a:cxn ang="0">
                  <a:pos x="T0" y="T1"/>
                </a:cxn>
                <a:cxn ang="0">
                  <a:pos x="T2" y="T3"/>
                </a:cxn>
                <a:cxn ang="0">
                  <a:pos x="T4" y="T5"/>
                </a:cxn>
                <a:cxn ang="0">
                  <a:pos x="T6" y="T7"/>
                </a:cxn>
                <a:cxn ang="0">
                  <a:pos x="T8" y="T9"/>
                </a:cxn>
                <a:cxn ang="0">
                  <a:pos x="T10" y="T11"/>
                </a:cxn>
              </a:cxnLst>
              <a:rect l="0" t="0" r="r" b="b"/>
              <a:pathLst>
                <a:path w="417" h="407">
                  <a:moveTo>
                    <a:pt x="209" y="0"/>
                  </a:moveTo>
                  <a:lnTo>
                    <a:pt x="209" y="0"/>
                  </a:lnTo>
                  <a:cubicBezTo>
                    <a:pt x="326" y="0"/>
                    <a:pt x="416" y="89"/>
                    <a:pt x="416" y="208"/>
                  </a:cubicBezTo>
                  <a:cubicBezTo>
                    <a:pt x="416" y="317"/>
                    <a:pt x="326" y="406"/>
                    <a:pt x="209" y="406"/>
                  </a:cubicBezTo>
                  <a:cubicBezTo>
                    <a:pt x="99" y="406"/>
                    <a:pt x="0" y="317"/>
                    <a:pt x="0" y="208"/>
                  </a:cubicBezTo>
                  <a:cubicBezTo>
                    <a:pt x="0" y="89"/>
                    <a:pt x="99" y="0"/>
                    <a:pt x="209" y="0"/>
                  </a:cubicBezTo>
                </a:path>
              </a:pathLst>
            </a:custGeom>
            <a:solidFill>
              <a:schemeClr val="bg1">
                <a:lumMod val="75000"/>
              </a:schemeClr>
            </a:solidFill>
            <a:ln>
              <a:noFill/>
            </a:ln>
            <a:effectLst/>
          </p:spPr>
          <p:txBody>
            <a:bodyPr wrap="none" anchor="ctr"/>
            <a:lstStyle/>
            <a:p>
              <a:pPr defTabSz="1828617"/>
              <a:endParaRPr lang="en-US" sz="3600">
                <a:solidFill>
                  <a:srgbClr val="445469"/>
                </a:solidFill>
                <a:latin typeface="Lato Light"/>
              </a:endParaRPr>
            </a:p>
          </p:txBody>
        </p:sp>
        <p:sp>
          <p:nvSpPr>
            <p:cNvPr id="72" name="Freeform 25"/>
            <p:cNvSpPr>
              <a:spLocks noChangeArrowheads="1"/>
            </p:cNvSpPr>
            <p:nvPr/>
          </p:nvSpPr>
          <p:spPr bwMode="auto">
            <a:xfrm>
              <a:off x="12918126" y="3052334"/>
              <a:ext cx="191686" cy="182271"/>
            </a:xfrm>
            <a:custGeom>
              <a:avLst/>
              <a:gdLst>
                <a:gd name="T0" fmla="*/ 543 w 544"/>
                <a:gd name="T1" fmla="*/ 0 h 516"/>
                <a:gd name="T2" fmla="*/ 0 w 544"/>
                <a:gd name="T3" fmla="*/ 10 h 516"/>
                <a:gd name="T4" fmla="*/ 188 w 544"/>
                <a:gd name="T5" fmla="*/ 267 h 516"/>
                <a:gd name="T6" fmla="*/ 376 w 544"/>
                <a:gd name="T7" fmla="*/ 515 h 516"/>
                <a:gd name="T8" fmla="*/ 543 w 544"/>
                <a:gd name="T9" fmla="*/ 0 h 516"/>
              </a:gdLst>
              <a:ahLst/>
              <a:cxnLst>
                <a:cxn ang="0">
                  <a:pos x="T0" y="T1"/>
                </a:cxn>
                <a:cxn ang="0">
                  <a:pos x="T2" y="T3"/>
                </a:cxn>
                <a:cxn ang="0">
                  <a:pos x="T4" y="T5"/>
                </a:cxn>
                <a:cxn ang="0">
                  <a:pos x="T6" y="T7"/>
                </a:cxn>
                <a:cxn ang="0">
                  <a:pos x="T8" y="T9"/>
                </a:cxn>
              </a:cxnLst>
              <a:rect l="0" t="0" r="r" b="b"/>
              <a:pathLst>
                <a:path w="544" h="516">
                  <a:moveTo>
                    <a:pt x="543" y="0"/>
                  </a:moveTo>
                  <a:lnTo>
                    <a:pt x="0" y="10"/>
                  </a:lnTo>
                  <a:lnTo>
                    <a:pt x="188" y="267"/>
                  </a:lnTo>
                  <a:lnTo>
                    <a:pt x="376" y="515"/>
                  </a:lnTo>
                  <a:lnTo>
                    <a:pt x="543" y="0"/>
                  </a:lnTo>
                </a:path>
              </a:pathLst>
            </a:custGeom>
            <a:solidFill>
              <a:schemeClr val="bg1">
                <a:lumMod val="75000"/>
              </a:schemeClr>
            </a:solidFill>
            <a:ln>
              <a:noFill/>
            </a:ln>
            <a:effectLst/>
          </p:spPr>
          <p:txBody>
            <a:bodyPr wrap="none" anchor="ctr"/>
            <a:lstStyle/>
            <a:p>
              <a:pPr defTabSz="1828617"/>
              <a:endParaRPr lang="en-US" sz="3600">
                <a:solidFill>
                  <a:srgbClr val="445469"/>
                </a:solidFill>
                <a:latin typeface="Lato Light"/>
              </a:endParaRPr>
            </a:p>
          </p:txBody>
        </p:sp>
        <p:sp>
          <p:nvSpPr>
            <p:cNvPr id="73" name="Freeform 26"/>
            <p:cNvSpPr>
              <a:spLocks noChangeArrowheads="1"/>
            </p:cNvSpPr>
            <p:nvPr/>
          </p:nvSpPr>
          <p:spPr bwMode="auto">
            <a:xfrm>
              <a:off x="11361071" y="3143469"/>
              <a:ext cx="1605762" cy="678801"/>
            </a:xfrm>
            <a:custGeom>
              <a:avLst/>
              <a:gdLst>
                <a:gd name="T0" fmla="*/ 0 w 4511"/>
                <a:gd name="T1" fmla="*/ 1801 h 1910"/>
                <a:gd name="T2" fmla="*/ 0 w 4511"/>
                <a:gd name="T3" fmla="*/ 1801 h 1910"/>
                <a:gd name="T4" fmla="*/ 1552 w 4511"/>
                <a:gd name="T5" fmla="*/ 653 h 1910"/>
                <a:gd name="T6" fmla="*/ 1601 w 4511"/>
                <a:gd name="T7" fmla="*/ 613 h 1910"/>
                <a:gd name="T8" fmla="*/ 1641 w 4511"/>
                <a:gd name="T9" fmla="*/ 663 h 1910"/>
                <a:gd name="T10" fmla="*/ 2373 w 4511"/>
                <a:gd name="T11" fmla="*/ 1533 h 1910"/>
                <a:gd name="T12" fmla="*/ 4431 w 4511"/>
                <a:gd name="T13" fmla="*/ 0 h 1910"/>
                <a:gd name="T14" fmla="*/ 4480 w 4511"/>
                <a:gd name="T15" fmla="*/ 60 h 1910"/>
                <a:gd name="T16" fmla="*/ 4510 w 4511"/>
                <a:gd name="T17" fmla="*/ 98 h 1910"/>
                <a:gd name="T18" fmla="*/ 2402 w 4511"/>
                <a:gd name="T19" fmla="*/ 1671 h 1910"/>
                <a:gd name="T20" fmla="*/ 2354 w 4511"/>
                <a:gd name="T21" fmla="*/ 1711 h 1910"/>
                <a:gd name="T22" fmla="*/ 2314 w 4511"/>
                <a:gd name="T23" fmla="*/ 1661 h 1910"/>
                <a:gd name="T24" fmla="*/ 1582 w 4511"/>
                <a:gd name="T25" fmla="*/ 791 h 1910"/>
                <a:gd name="T26" fmla="*/ 79 w 4511"/>
                <a:gd name="T27" fmla="*/ 1909 h 1910"/>
                <a:gd name="T28" fmla="*/ 0 w 4511"/>
                <a:gd name="T29" fmla="*/ 1801 h 1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1" h="1910">
                  <a:moveTo>
                    <a:pt x="0" y="1801"/>
                  </a:moveTo>
                  <a:lnTo>
                    <a:pt x="0" y="1801"/>
                  </a:lnTo>
                  <a:cubicBezTo>
                    <a:pt x="1552" y="653"/>
                    <a:pt x="1552" y="653"/>
                    <a:pt x="1552" y="653"/>
                  </a:cubicBezTo>
                  <a:cubicBezTo>
                    <a:pt x="1601" y="613"/>
                    <a:pt x="1601" y="613"/>
                    <a:pt x="1601" y="613"/>
                  </a:cubicBezTo>
                  <a:cubicBezTo>
                    <a:pt x="1641" y="663"/>
                    <a:pt x="1641" y="663"/>
                    <a:pt x="1641" y="663"/>
                  </a:cubicBezTo>
                  <a:cubicBezTo>
                    <a:pt x="2373" y="1533"/>
                    <a:pt x="2373" y="1533"/>
                    <a:pt x="2373" y="1533"/>
                  </a:cubicBezTo>
                  <a:cubicBezTo>
                    <a:pt x="4431" y="0"/>
                    <a:pt x="4431" y="0"/>
                    <a:pt x="4431" y="0"/>
                  </a:cubicBezTo>
                  <a:cubicBezTo>
                    <a:pt x="4480" y="60"/>
                    <a:pt x="4480" y="60"/>
                    <a:pt x="4480" y="60"/>
                  </a:cubicBezTo>
                  <a:cubicBezTo>
                    <a:pt x="4510" y="98"/>
                    <a:pt x="4510" y="98"/>
                    <a:pt x="4510" y="98"/>
                  </a:cubicBezTo>
                  <a:cubicBezTo>
                    <a:pt x="2402" y="1671"/>
                    <a:pt x="2402" y="1671"/>
                    <a:pt x="2402" y="1671"/>
                  </a:cubicBezTo>
                  <a:cubicBezTo>
                    <a:pt x="2354" y="1711"/>
                    <a:pt x="2354" y="1711"/>
                    <a:pt x="2354" y="1711"/>
                  </a:cubicBezTo>
                  <a:cubicBezTo>
                    <a:pt x="2314" y="1661"/>
                    <a:pt x="2314" y="1661"/>
                    <a:pt x="2314" y="1661"/>
                  </a:cubicBezTo>
                  <a:cubicBezTo>
                    <a:pt x="1582" y="791"/>
                    <a:pt x="1582" y="791"/>
                    <a:pt x="1582" y="791"/>
                  </a:cubicBezTo>
                  <a:cubicBezTo>
                    <a:pt x="79" y="1909"/>
                    <a:pt x="79" y="1909"/>
                    <a:pt x="79" y="1909"/>
                  </a:cubicBezTo>
                  <a:cubicBezTo>
                    <a:pt x="58" y="1870"/>
                    <a:pt x="29" y="1830"/>
                    <a:pt x="0" y="1801"/>
                  </a:cubicBezTo>
                </a:path>
              </a:pathLst>
            </a:custGeom>
            <a:solidFill>
              <a:schemeClr val="bg1">
                <a:lumMod val="50000"/>
              </a:schemeClr>
            </a:solidFill>
            <a:ln>
              <a:noFill/>
            </a:ln>
            <a:effectLst/>
          </p:spPr>
          <p:txBody>
            <a:bodyPr wrap="none" anchor="ctr"/>
            <a:lstStyle/>
            <a:p>
              <a:pPr defTabSz="1828617"/>
              <a:endParaRPr lang="en-US" sz="3600">
                <a:solidFill>
                  <a:srgbClr val="445469"/>
                </a:solidFill>
                <a:latin typeface="Lato Light"/>
              </a:endParaRPr>
            </a:p>
          </p:txBody>
        </p:sp>
      </p:grpSp>
      <p:grpSp>
        <p:nvGrpSpPr>
          <p:cNvPr id="5" name="Group 4"/>
          <p:cNvGrpSpPr/>
          <p:nvPr/>
        </p:nvGrpSpPr>
        <p:grpSpPr>
          <a:xfrm>
            <a:off x="15978298" y="6980824"/>
            <a:ext cx="834402" cy="1785202"/>
            <a:chOff x="15928537" y="7024575"/>
            <a:chExt cx="834305" cy="1784995"/>
          </a:xfrm>
        </p:grpSpPr>
        <p:grpSp>
          <p:nvGrpSpPr>
            <p:cNvPr id="4" name="Group 3"/>
            <p:cNvGrpSpPr/>
            <p:nvPr/>
          </p:nvGrpSpPr>
          <p:grpSpPr>
            <a:xfrm>
              <a:off x="15928537" y="7024575"/>
              <a:ext cx="834305" cy="1784995"/>
              <a:chOff x="15928537" y="7024575"/>
              <a:chExt cx="834305" cy="1784995"/>
            </a:xfrm>
            <a:solidFill>
              <a:schemeClr val="accent2"/>
            </a:solidFill>
          </p:grpSpPr>
          <p:sp>
            <p:nvSpPr>
              <p:cNvPr id="74" name="Freeform 27"/>
              <p:cNvSpPr>
                <a:spLocks noChangeArrowheads="1"/>
              </p:cNvSpPr>
              <p:nvPr/>
            </p:nvSpPr>
            <p:spPr bwMode="auto">
              <a:xfrm>
                <a:off x="15928537" y="7024575"/>
                <a:ext cx="834305" cy="834359"/>
              </a:xfrm>
              <a:custGeom>
                <a:avLst/>
                <a:gdLst>
                  <a:gd name="T0" fmla="*/ 1177 w 2345"/>
                  <a:gd name="T1" fmla="*/ 0 h 2345"/>
                  <a:gd name="T2" fmla="*/ 1177 w 2345"/>
                  <a:gd name="T3" fmla="*/ 0 h 2345"/>
                  <a:gd name="T4" fmla="*/ 2344 w 2345"/>
                  <a:gd name="T5" fmla="*/ 1167 h 2345"/>
                  <a:gd name="T6" fmla="*/ 1177 w 2345"/>
                  <a:gd name="T7" fmla="*/ 2344 h 2345"/>
                  <a:gd name="T8" fmla="*/ 0 w 2345"/>
                  <a:gd name="T9" fmla="*/ 1167 h 2345"/>
                  <a:gd name="T10" fmla="*/ 1177 w 2345"/>
                  <a:gd name="T11" fmla="*/ 0 h 2345"/>
                </a:gdLst>
                <a:ahLst/>
                <a:cxnLst>
                  <a:cxn ang="0">
                    <a:pos x="T0" y="T1"/>
                  </a:cxn>
                  <a:cxn ang="0">
                    <a:pos x="T2" y="T3"/>
                  </a:cxn>
                  <a:cxn ang="0">
                    <a:pos x="T4" y="T5"/>
                  </a:cxn>
                  <a:cxn ang="0">
                    <a:pos x="T6" y="T7"/>
                  </a:cxn>
                  <a:cxn ang="0">
                    <a:pos x="T8" y="T9"/>
                  </a:cxn>
                  <a:cxn ang="0">
                    <a:pos x="T10" y="T11"/>
                  </a:cxn>
                </a:cxnLst>
                <a:rect l="0" t="0" r="r" b="b"/>
                <a:pathLst>
                  <a:path w="2345" h="2345">
                    <a:moveTo>
                      <a:pt x="1177" y="0"/>
                    </a:moveTo>
                    <a:lnTo>
                      <a:pt x="1177" y="0"/>
                    </a:lnTo>
                    <a:cubicBezTo>
                      <a:pt x="1820" y="0"/>
                      <a:pt x="2344" y="524"/>
                      <a:pt x="2344" y="1167"/>
                    </a:cubicBezTo>
                    <a:cubicBezTo>
                      <a:pt x="2344" y="1820"/>
                      <a:pt x="1820" y="2344"/>
                      <a:pt x="1177" y="2344"/>
                    </a:cubicBezTo>
                    <a:cubicBezTo>
                      <a:pt x="524" y="2344"/>
                      <a:pt x="0" y="1820"/>
                      <a:pt x="0" y="1167"/>
                    </a:cubicBezTo>
                    <a:cubicBezTo>
                      <a:pt x="0" y="524"/>
                      <a:pt x="524" y="0"/>
                      <a:pt x="1177" y="0"/>
                    </a:cubicBezTo>
                  </a:path>
                </a:pathLst>
              </a:custGeom>
              <a:grpFill/>
              <a:ln>
                <a:noFill/>
              </a:ln>
              <a:effectLst/>
            </p:spPr>
            <p:txBody>
              <a:bodyPr wrap="none" anchor="ctr"/>
              <a:lstStyle/>
              <a:p>
                <a:pPr defTabSz="1828617"/>
                <a:endParaRPr lang="en-US" sz="3600">
                  <a:solidFill>
                    <a:srgbClr val="445469"/>
                  </a:solidFill>
                  <a:latin typeface="Lato Light"/>
                </a:endParaRPr>
              </a:p>
            </p:txBody>
          </p:sp>
          <p:sp>
            <p:nvSpPr>
              <p:cNvPr id="75" name="Freeform 28"/>
              <p:cNvSpPr>
                <a:spLocks noChangeArrowheads="1"/>
              </p:cNvSpPr>
              <p:nvPr/>
            </p:nvSpPr>
            <p:spPr bwMode="auto">
              <a:xfrm>
                <a:off x="16216066" y="7775656"/>
                <a:ext cx="256105" cy="1033914"/>
              </a:xfrm>
              <a:custGeom>
                <a:avLst/>
                <a:gdLst>
                  <a:gd name="T0" fmla="*/ 722 w 723"/>
                  <a:gd name="T1" fmla="*/ 0 h 2908"/>
                  <a:gd name="T2" fmla="*/ 722 w 723"/>
                  <a:gd name="T3" fmla="*/ 0 h 2908"/>
                  <a:gd name="T4" fmla="*/ 722 w 723"/>
                  <a:gd name="T5" fmla="*/ 2552 h 2908"/>
                  <a:gd name="T6" fmla="*/ 367 w 723"/>
                  <a:gd name="T7" fmla="*/ 2907 h 2908"/>
                  <a:gd name="T8" fmla="*/ 367 w 723"/>
                  <a:gd name="T9" fmla="*/ 2907 h 2908"/>
                  <a:gd name="T10" fmla="*/ 0 w 723"/>
                  <a:gd name="T11" fmla="*/ 2552 h 2908"/>
                  <a:gd name="T12" fmla="*/ 0 w 723"/>
                  <a:gd name="T13" fmla="*/ 0 h 2908"/>
                  <a:gd name="T14" fmla="*/ 722 w 723"/>
                  <a:gd name="T15" fmla="*/ 0 h 29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3" h="2908">
                    <a:moveTo>
                      <a:pt x="722" y="0"/>
                    </a:moveTo>
                    <a:lnTo>
                      <a:pt x="722" y="0"/>
                    </a:lnTo>
                    <a:cubicBezTo>
                      <a:pt x="722" y="2552"/>
                      <a:pt x="722" y="2552"/>
                      <a:pt x="722" y="2552"/>
                    </a:cubicBezTo>
                    <a:cubicBezTo>
                      <a:pt x="722" y="2749"/>
                      <a:pt x="564" y="2907"/>
                      <a:pt x="367" y="2907"/>
                    </a:cubicBezTo>
                    <a:lnTo>
                      <a:pt x="367" y="2907"/>
                    </a:lnTo>
                    <a:cubicBezTo>
                      <a:pt x="169" y="2907"/>
                      <a:pt x="0" y="2749"/>
                      <a:pt x="0" y="2552"/>
                    </a:cubicBezTo>
                    <a:cubicBezTo>
                      <a:pt x="0" y="0"/>
                      <a:pt x="0" y="0"/>
                      <a:pt x="0" y="0"/>
                    </a:cubicBezTo>
                    <a:lnTo>
                      <a:pt x="722"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77" name="Freeform 30"/>
              <p:cNvSpPr>
                <a:spLocks noChangeArrowheads="1"/>
              </p:cNvSpPr>
              <p:nvPr/>
            </p:nvSpPr>
            <p:spPr bwMode="auto">
              <a:xfrm>
                <a:off x="16326050" y="8377463"/>
                <a:ext cx="355090" cy="256122"/>
              </a:xfrm>
              <a:custGeom>
                <a:avLst/>
                <a:gdLst>
                  <a:gd name="T0" fmla="*/ 217 w 1000"/>
                  <a:gd name="T1" fmla="*/ 0 h 723"/>
                  <a:gd name="T2" fmla="*/ 217 w 1000"/>
                  <a:gd name="T3" fmla="*/ 0 h 723"/>
                  <a:gd name="T4" fmla="*/ 782 w 1000"/>
                  <a:gd name="T5" fmla="*/ 0 h 723"/>
                  <a:gd name="T6" fmla="*/ 999 w 1000"/>
                  <a:gd name="T7" fmla="*/ 217 h 723"/>
                  <a:gd name="T8" fmla="*/ 999 w 1000"/>
                  <a:gd name="T9" fmla="*/ 504 h 723"/>
                  <a:gd name="T10" fmla="*/ 782 w 1000"/>
                  <a:gd name="T11" fmla="*/ 722 h 723"/>
                  <a:gd name="T12" fmla="*/ 217 w 1000"/>
                  <a:gd name="T13" fmla="*/ 722 h 723"/>
                  <a:gd name="T14" fmla="*/ 0 w 1000"/>
                  <a:gd name="T15" fmla="*/ 504 h 723"/>
                  <a:gd name="T16" fmla="*/ 0 w 1000"/>
                  <a:gd name="T17" fmla="*/ 217 h 723"/>
                  <a:gd name="T18" fmla="*/ 217 w 1000"/>
                  <a:gd name="T19"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0" h="723">
                    <a:moveTo>
                      <a:pt x="217" y="0"/>
                    </a:moveTo>
                    <a:lnTo>
                      <a:pt x="217" y="0"/>
                    </a:lnTo>
                    <a:cubicBezTo>
                      <a:pt x="782" y="0"/>
                      <a:pt x="782" y="0"/>
                      <a:pt x="782" y="0"/>
                    </a:cubicBezTo>
                    <a:cubicBezTo>
                      <a:pt x="901" y="0"/>
                      <a:pt x="999" y="98"/>
                      <a:pt x="999" y="217"/>
                    </a:cubicBezTo>
                    <a:cubicBezTo>
                      <a:pt x="999" y="504"/>
                      <a:pt x="999" y="504"/>
                      <a:pt x="999" y="504"/>
                    </a:cubicBezTo>
                    <a:cubicBezTo>
                      <a:pt x="999" y="623"/>
                      <a:pt x="901" y="722"/>
                      <a:pt x="782" y="722"/>
                    </a:cubicBezTo>
                    <a:cubicBezTo>
                      <a:pt x="217" y="722"/>
                      <a:pt x="217" y="722"/>
                      <a:pt x="217" y="722"/>
                    </a:cubicBezTo>
                    <a:cubicBezTo>
                      <a:pt x="98" y="722"/>
                      <a:pt x="0" y="623"/>
                      <a:pt x="0" y="504"/>
                    </a:cubicBezTo>
                    <a:cubicBezTo>
                      <a:pt x="0" y="217"/>
                      <a:pt x="0" y="217"/>
                      <a:pt x="0" y="217"/>
                    </a:cubicBezTo>
                    <a:cubicBezTo>
                      <a:pt x="0" y="98"/>
                      <a:pt x="98" y="0"/>
                      <a:pt x="2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78" name="Freeform 31"/>
              <p:cNvSpPr>
                <a:spLocks noChangeArrowheads="1"/>
              </p:cNvSpPr>
              <p:nvPr/>
            </p:nvSpPr>
            <p:spPr bwMode="auto">
              <a:xfrm>
                <a:off x="16326050" y="8075774"/>
                <a:ext cx="355090" cy="256122"/>
              </a:xfrm>
              <a:custGeom>
                <a:avLst/>
                <a:gdLst>
                  <a:gd name="T0" fmla="*/ 217 w 1000"/>
                  <a:gd name="T1" fmla="*/ 0 h 723"/>
                  <a:gd name="T2" fmla="*/ 217 w 1000"/>
                  <a:gd name="T3" fmla="*/ 0 h 723"/>
                  <a:gd name="T4" fmla="*/ 782 w 1000"/>
                  <a:gd name="T5" fmla="*/ 0 h 723"/>
                  <a:gd name="T6" fmla="*/ 999 w 1000"/>
                  <a:gd name="T7" fmla="*/ 217 h 723"/>
                  <a:gd name="T8" fmla="*/ 999 w 1000"/>
                  <a:gd name="T9" fmla="*/ 503 h 723"/>
                  <a:gd name="T10" fmla="*/ 782 w 1000"/>
                  <a:gd name="T11" fmla="*/ 722 h 723"/>
                  <a:gd name="T12" fmla="*/ 217 w 1000"/>
                  <a:gd name="T13" fmla="*/ 722 h 723"/>
                  <a:gd name="T14" fmla="*/ 0 w 1000"/>
                  <a:gd name="T15" fmla="*/ 503 h 723"/>
                  <a:gd name="T16" fmla="*/ 0 w 1000"/>
                  <a:gd name="T17" fmla="*/ 217 h 723"/>
                  <a:gd name="T18" fmla="*/ 217 w 1000"/>
                  <a:gd name="T19"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0" h="723">
                    <a:moveTo>
                      <a:pt x="217" y="0"/>
                    </a:moveTo>
                    <a:lnTo>
                      <a:pt x="217" y="0"/>
                    </a:lnTo>
                    <a:cubicBezTo>
                      <a:pt x="782" y="0"/>
                      <a:pt x="782" y="0"/>
                      <a:pt x="782" y="0"/>
                    </a:cubicBezTo>
                    <a:cubicBezTo>
                      <a:pt x="901" y="0"/>
                      <a:pt x="999" y="98"/>
                      <a:pt x="999" y="217"/>
                    </a:cubicBezTo>
                    <a:cubicBezTo>
                      <a:pt x="999" y="503"/>
                      <a:pt x="999" y="503"/>
                      <a:pt x="999" y="503"/>
                    </a:cubicBezTo>
                    <a:cubicBezTo>
                      <a:pt x="999" y="622"/>
                      <a:pt x="901" y="722"/>
                      <a:pt x="782" y="722"/>
                    </a:cubicBezTo>
                    <a:cubicBezTo>
                      <a:pt x="217" y="722"/>
                      <a:pt x="217" y="722"/>
                      <a:pt x="217" y="722"/>
                    </a:cubicBezTo>
                    <a:cubicBezTo>
                      <a:pt x="98" y="722"/>
                      <a:pt x="0" y="622"/>
                      <a:pt x="0" y="503"/>
                    </a:cubicBezTo>
                    <a:cubicBezTo>
                      <a:pt x="0" y="217"/>
                      <a:pt x="0" y="217"/>
                      <a:pt x="0" y="217"/>
                    </a:cubicBezTo>
                    <a:cubicBezTo>
                      <a:pt x="0" y="98"/>
                      <a:pt x="98" y="0"/>
                      <a:pt x="2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grpSp>
        <p:sp>
          <p:nvSpPr>
            <p:cNvPr id="76" name="Freeform 29"/>
            <p:cNvSpPr>
              <a:spLocks noChangeArrowheads="1"/>
            </p:cNvSpPr>
            <p:nvPr/>
          </p:nvSpPr>
          <p:spPr bwMode="auto">
            <a:xfrm>
              <a:off x="16110796" y="7206846"/>
              <a:ext cx="468216" cy="468247"/>
            </a:xfrm>
            <a:custGeom>
              <a:avLst/>
              <a:gdLst>
                <a:gd name="T0" fmla="*/ 663 w 1317"/>
                <a:gd name="T1" fmla="*/ 0 h 1318"/>
                <a:gd name="T2" fmla="*/ 663 w 1317"/>
                <a:gd name="T3" fmla="*/ 0 h 1318"/>
                <a:gd name="T4" fmla="*/ 1316 w 1317"/>
                <a:gd name="T5" fmla="*/ 653 h 1318"/>
                <a:gd name="T6" fmla="*/ 663 w 1317"/>
                <a:gd name="T7" fmla="*/ 1317 h 1318"/>
                <a:gd name="T8" fmla="*/ 0 w 1317"/>
                <a:gd name="T9" fmla="*/ 653 h 1318"/>
                <a:gd name="T10" fmla="*/ 663 w 1317"/>
                <a:gd name="T11" fmla="*/ 0 h 1318"/>
              </a:gdLst>
              <a:ahLst/>
              <a:cxnLst>
                <a:cxn ang="0">
                  <a:pos x="T0" y="T1"/>
                </a:cxn>
                <a:cxn ang="0">
                  <a:pos x="T2" y="T3"/>
                </a:cxn>
                <a:cxn ang="0">
                  <a:pos x="T4" y="T5"/>
                </a:cxn>
                <a:cxn ang="0">
                  <a:pos x="T6" y="T7"/>
                </a:cxn>
                <a:cxn ang="0">
                  <a:pos x="T8" y="T9"/>
                </a:cxn>
                <a:cxn ang="0">
                  <a:pos x="T10" y="T11"/>
                </a:cxn>
              </a:cxnLst>
              <a:rect l="0" t="0" r="r" b="b"/>
              <a:pathLst>
                <a:path w="1317" h="1318">
                  <a:moveTo>
                    <a:pt x="663" y="0"/>
                  </a:moveTo>
                  <a:lnTo>
                    <a:pt x="663" y="0"/>
                  </a:lnTo>
                  <a:cubicBezTo>
                    <a:pt x="1018" y="0"/>
                    <a:pt x="1316" y="298"/>
                    <a:pt x="1316" y="653"/>
                  </a:cubicBezTo>
                  <a:cubicBezTo>
                    <a:pt x="1316" y="1020"/>
                    <a:pt x="1018" y="1317"/>
                    <a:pt x="663" y="1317"/>
                  </a:cubicBezTo>
                  <a:cubicBezTo>
                    <a:pt x="296" y="1317"/>
                    <a:pt x="0" y="1020"/>
                    <a:pt x="0" y="653"/>
                  </a:cubicBezTo>
                  <a:cubicBezTo>
                    <a:pt x="0" y="298"/>
                    <a:pt x="296" y="0"/>
                    <a:pt x="663" y="0"/>
                  </a:cubicBezTo>
                </a:path>
              </a:pathLst>
            </a:custGeom>
            <a:solidFill>
              <a:srgbClr val="EEEEE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grpSp>
      <p:grpSp>
        <p:nvGrpSpPr>
          <p:cNvPr id="7" name="Group 6"/>
          <p:cNvGrpSpPr/>
          <p:nvPr/>
        </p:nvGrpSpPr>
        <p:grpSpPr>
          <a:xfrm>
            <a:off x="13883651" y="10731948"/>
            <a:ext cx="2047505" cy="1268184"/>
            <a:chOff x="13834133" y="10775264"/>
            <a:chExt cx="2047268" cy="1268037"/>
          </a:xfrm>
        </p:grpSpPr>
        <p:sp>
          <p:nvSpPr>
            <p:cNvPr id="79" name="Freeform 32"/>
            <p:cNvSpPr>
              <a:spLocks noChangeArrowheads="1"/>
            </p:cNvSpPr>
            <p:nvPr/>
          </p:nvSpPr>
          <p:spPr bwMode="auto">
            <a:xfrm>
              <a:off x="14098094" y="10775264"/>
              <a:ext cx="1517775" cy="996203"/>
            </a:xfrm>
            <a:custGeom>
              <a:avLst/>
              <a:gdLst>
                <a:gd name="T0" fmla="*/ 148 w 4263"/>
                <a:gd name="T1" fmla="*/ 0 h 2801"/>
                <a:gd name="T2" fmla="*/ 148 w 4263"/>
                <a:gd name="T3" fmla="*/ 0 h 2801"/>
                <a:gd name="T4" fmla="*/ 4114 w 4263"/>
                <a:gd name="T5" fmla="*/ 0 h 2801"/>
                <a:gd name="T6" fmla="*/ 4262 w 4263"/>
                <a:gd name="T7" fmla="*/ 148 h 2801"/>
                <a:gd name="T8" fmla="*/ 4262 w 4263"/>
                <a:gd name="T9" fmla="*/ 2652 h 2801"/>
                <a:gd name="T10" fmla="*/ 4114 w 4263"/>
                <a:gd name="T11" fmla="*/ 2800 h 2801"/>
                <a:gd name="T12" fmla="*/ 148 w 4263"/>
                <a:gd name="T13" fmla="*/ 2800 h 2801"/>
                <a:gd name="T14" fmla="*/ 0 w 4263"/>
                <a:gd name="T15" fmla="*/ 2652 h 2801"/>
                <a:gd name="T16" fmla="*/ 0 w 4263"/>
                <a:gd name="T17" fmla="*/ 148 h 2801"/>
                <a:gd name="T18" fmla="*/ 148 w 4263"/>
                <a:gd name="T19" fmla="*/ 0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3" h="2801">
                  <a:moveTo>
                    <a:pt x="148" y="0"/>
                  </a:moveTo>
                  <a:lnTo>
                    <a:pt x="148" y="0"/>
                  </a:lnTo>
                  <a:cubicBezTo>
                    <a:pt x="4114" y="0"/>
                    <a:pt x="4114" y="0"/>
                    <a:pt x="4114" y="0"/>
                  </a:cubicBezTo>
                  <a:cubicBezTo>
                    <a:pt x="4203" y="0"/>
                    <a:pt x="4262" y="70"/>
                    <a:pt x="4262" y="148"/>
                  </a:cubicBezTo>
                  <a:cubicBezTo>
                    <a:pt x="4262" y="2652"/>
                    <a:pt x="4262" y="2652"/>
                    <a:pt x="4262" y="2652"/>
                  </a:cubicBezTo>
                  <a:cubicBezTo>
                    <a:pt x="4262" y="2740"/>
                    <a:pt x="4203" y="2800"/>
                    <a:pt x="4114" y="2800"/>
                  </a:cubicBezTo>
                  <a:cubicBezTo>
                    <a:pt x="148" y="2800"/>
                    <a:pt x="148" y="2800"/>
                    <a:pt x="148" y="2800"/>
                  </a:cubicBezTo>
                  <a:cubicBezTo>
                    <a:pt x="69" y="2800"/>
                    <a:pt x="0" y="2740"/>
                    <a:pt x="0" y="2652"/>
                  </a:cubicBezTo>
                  <a:cubicBezTo>
                    <a:pt x="0" y="148"/>
                    <a:pt x="0" y="148"/>
                    <a:pt x="0" y="148"/>
                  </a:cubicBezTo>
                  <a:cubicBezTo>
                    <a:pt x="0" y="70"/>
                    <a:pt x="69" y="0"/>
                    <a:pt x="148" y="0"/>
                  </a:cubicBezTo>
                </a:path>
              </a:pathLst>
            </a:custGeom>
            <a:solidFill>
              <a:schemeClr val="accent1"/>
            </a:solidFill>
            <a:ln>
              <a:noFill/>
            </a:ln>
            <a:effectLst/>
          </p:spPr>
          <p:txBody>
            <a:bodyPr wrap="none" anchor="ctr"/>
            <a:lstStyle/>
            <a:p>
              <a:pPr defTabSz="1828617"/>
              <a:endParaRPr lang="en-US" sz="3600">
                <a:solidFill>
                  <a:srgbClr val="445469"/>
                </a:solidFill>
                <a:latin typeface="Lato Light"/>
              </a:endParaRPr>
            </a:p>
          </p:txBody>
        </p:sp>
        <p:sp>
          <p:nvSpPr>
            <p:cNvPr id="80" name="Freeform 33"/>
            <p:cNvSpPr>
              <a:spLocks noChangeArrowheads="1"/>
            </p:cNvSpPr>
            <p:nvPr/>
          </p:nvSpPr>
          <p:spPr bwMode="auto">
            <a:xfrm>
              <a:off x="14179796" y="10880541"/>
              <a:ext cx="1359084" cy="727511"/>
            </a:xfrm>
            <a:custGeom>
              <a:avLst/>
              <a:gdLst>
                <a:gd name="T0" fmla="*/ 0 w 3820"/>
                <a:gd name="T1" fmla="*/ 0 h 2048"/>
                <a:gd name="T2" fmla="*/ 3819 w 3820"/>
                <a:gd name="T3" fmla="*/ 0 h 2048"/>
                <a:gd name="T4" fmla="*/ 3819 w 3820"/>
                <a:gd name="T5" fmla="*/ 2047 h 2048"/>
                <a:gd name="T6" fmla="*/ 0 w 3820"/>
                <a:gd name="T7" fmla="*/ 2047 h 2048"/>
                <a:gd name="T8" fmla="*/ 0 w 3820"/>
                <a:gd name="T9" fmla="*/ 0 h 2048"/>
              </a:gdLst>
              <a:ahLst/>
              <a:cxnLst>
                <a:cxn ang="0">
                  <a:pos x="T0" y="T1"/>
                </a:cxn>
                <a:cxn ang="0">
                  <a:pos x="T2" y="T3"/>
                </a:cxn>
                <a:cxn ang="0">
                  <a:pos x="T4" y="T5"/>
                </a:cxn>
                <a:cxn ang="0">
                  <a:pos x="T6" y="T7"/>
                </a:cxn>
                <a:cxn ang="0">
                  <a:pos x="T8" y="T9"/>
                </a:cxn>
              </a:cxnLst>
              <a:rect l="0" t="0" r="r" b="b"/>
              <a:pathLst>
                <a:path w="3820" h="2048">
                  <a:moveTo>
                    <a:pt x="0" y="0"/>
                  </a:moveTo>
                  <a:lnTo>
                    <a:pt x="3819" y="0"/>
                  </a:lnTo>
                  <a:lnTo>
                    <a:pt x="3819" y="2047"/>
                  </a:lnTo>
                  <a:lnTo>
                    <a:pt x="0" y="2047"/>
                  </a:lnTo>
                  <a:lnTo>
                    <a:pt x="0" y="0"/>
                  </a:lnTo>
                </a:path>
              </a:pathLst>
            </a:custGeom>
            <a:solidFill>
              <a:srgbClr val="EEEEE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1" name="Freeform 34"/>
            <p:cNvSpPr>
              <a:spLocks noChangeArrowheads="1"/>
            </p:cNvSpPr>
            <p:nvPr/>
          </p:nvSpPr>
          <p:spPr bwMode="auto">
            <a:xfrm>
              <a:off x="14838127" y="10809832"/>
              <a:ext cx="37709" cy="37711"/>
            </a:xfrm>
            <a:custGeom>
              <a:avLst/>
              <a:gdLst>
                <a:gd name="T0" fmla="*/ 59 w 109"/>
                <a:gd name="T1" fmla="*/ 108 h 109"/>
                <a:gd name="T2" fmla="*/ 59 w 109"/>
                <a:gd name="T3" fmla="*/ 108 h 109"/>
                <a:gd name="T4" fmla="*/ 108 w 109"/>
                <a:gd name="T5" fmla="*/ 48 h 109"/>
                <a:gd name="T6" fmla="*/ 59 w 109"/>
                <a:gd name="T7" fmla="*/ 0 h 109"/>
                <a:gd name="T8" fmla="*/ 0 w 109"/>
                <a:gd name="T9" fmla="*/ 48 h 109"/>
                <a:gd name="T10" fmla="*/ 59 w 109"/>
                <a:gd name="T11" fmla="*/ 108 h 109"/>
              </a:gdLst>
              <a:ahLst/>
              <a:cxnLst>
                <a:cxn ang="0">
                  <a:pos x="T0" y="T1"/>
                </a:cxn>
                <a:cxn ang="0">
                  <a:pos x="T2" y="T3"/>
                </a:cxn>
                <a:cxn ang="0">
                  <a:pos x="T4" y="T5"/>
                </a:cxn>
                <a:cxn ang="0">
                  <a:pos x="T6" y="T7"/>
                </a:cxn>
                <a:cxn ang="0">
                  <a:pos x="T8" y="T9"/>
                </a:cxn>
                <a:cxn ang="0">
                  <a:pos x="T10" y="T11"/>
                </a:cxn>
              </a:cxnLst>
              <a:rect l="0" t="0" r="r" b="b"/>
              <a:pathLst>
                <a:path w="109" h="109">
                  <a:moveTo>
                    <a:pt x="59" y="108"/>
                  </a:moveTo>
                  <a:lnTo>
                    <a:pt x="59" y="108"/>
                  </a:lnTo>
                  <a:cubicBezTo>
                    <a:pt x="89" y="108"/>
                    <a:pt x="108" y="79"/>
                    <a:pt x="108" y="48"/>
                  </a:cubicBezTo>
                  <a:cubicBezTo>
                    <a:pt x="108" y="19"/>
                    <a:pt x="89" y="0"/>
                    <a:pt x="59" y="0"/>
                  </a:cubicBezTo>
                  <a:cubicBezTo>
                    <a:pt x="29" y="0"/>
                    <a:pt x="0" y="19"/>
                    <a:pt x="0" y="48"/>
                  </a:cubicBezTo>
                  <a:cubicBezTo>
                    <a:pt x="0" y="79"/>
                    <a:pt x="29" y="108"/>
                    <a:pt x="59" y="108"/>
                  </a:cubicBezTo>
                </a:path>
              </a:pathLst>
            </a:custGeom>
            <a:solidFill>
              <a:srgbClr val="25575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2" name="Freeform 35"/>
            <p:cNvSpPr>
              <a:spLocks noChangeArrowheads="1"/>
            </p:cNvSpPr>
            <p:nvPr/>
          </p:nvSpPr>
          <p:spPr bwMode="auto">
            <a:xfrm>
              <a:off x="14828700" y="11655191"/>
              <a:ext cx="62848" cy="62852"/>
            </a:xfrm>
            <a:custGeom>
              <a:avLst/>
              <a:gdLst>
                <a:gd name="T0" fmla="*/ 0 w 179"/>
                <a:gd name="T1" fmla="*/ 0 h 180"/>
                <a:gd name="T2" fmla="*/ 178 w 179"/>
                <a:gd name="T3" fmla="*/ 0 h 180"/>
                <a:gd name="T4" fmla="*/ 178 w 179"/>
                <a:gd name="T5" fmla="*/ 179 h 180"/>
                <a:gd name="T6" fmla="*/ 0 w 179"/>
                <a:gd name="T7" fmla="*/ 179 h 180"/>
                <a:gd name="T8" fmla="*/ 0 w 179"/>
                <a:gd name="T9" fmla="*/ 0 h 180"/>
              </a:gdLst>
              <a:ahLst/>
              <a:cxnLst>
                <a:cxn ang="0">
                  <a:pos x="T0" y="T1"/>
                </a:cxn>
                <a:cxn ang="0">
                  <a:pos x="T2" y="T3"/>
                </a:cxn>
                <a:cxn ang="0">
                  <a:pos x="T4" y="T5"/>
                </a:cxn>
                <a:cxn ang="0">
                  <a:pos x="T6" y="T7"/>
                </a:cxn>
                <a:cxn ang="0">
                  <a:pos x="T8" y="T9"/>
                </a:cxn>
              </a:cxnLst>
              <a:rect l="0" t="0" r="r" b="b"/>
              <a:pathLst>
                <a:path w="179" h="180">
                  <a:moveTo>
                    <a:pt x="0" y="0"/>
                  </a:moveTo>
                  <a:lnTo>
                    <a:pt x="178" y="0"/>
                  </a:lnTo>
                  <a:lnTo>
                    <a:pt x="178" y="179"/>
                  </a:lnTo>
                  <a:lnTo>
                    <a:pt x="0" y="179"/>
                  </a:lnTo>
                  <a:lnTo>
                    <a:pt x="0" y="0"/>
                  </a:lnTo>
                </a:path>
              </a:pathLst>
            </a:custGeom>
            <a:solidFill>
              <a:srgbClr val="25575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3" name="Freeform 36"/>
            <p:cNvSpPr>
              <a:spLocks noChangeArrowheads="1"/>
            </p:cNvSpPr>
            <p:nvPr/>
          </p:nvSpPr>
          <p:spPr bwMode="auto">
            <a:xfrm>
              <a:off x="13834133" y="11773038"/>
              <a:ext cx="2047268" cy="171271"/>
            </a:xfrm>
            <a:custGeom>
              <a:avLst/>
              <a:gdLst>
                <a:gd name="T0" fmla="*/ 743 w 5749"/>
                <a:gd name="T1" fmla="*/ 0 h 486"/>
                <a:gd name="T2" fmla="*/ 5005 w 5749"/>
                <a:gd name="T3" fmla="*/ 0 h 486"/>
                <a:gd name="T4" fmla="*/ 5748 w 5749"/>
                <a:gd name="T5" fmla="*/ 485 h 486"/>
                <a:gd name="T6" fmla="*/ 0 w 5749"/>
                <a:gd name="T7" fmla="*/ 485 h 486"/>
                <a:gd name="T8" fmla="*/ 743 w 5749"/>
                <a:gd name="T9" fmla="*/ 0 h 486"/>
              </a:gdLst>
              <a:ahLst/>
              <a:cxnLst>
                <a:cxn ang="0">
                  <a:pos x="T0" y="T1"/>
                </a:cxn>
                <a:cxn ang="0">
                  <a:pos x="T2" y="T3"/>
                </a:cxn>
                <a:cxn ang="0">
                  <a:pos x="T4" y="T5"/>
                </a:cxn>
                <a:cxn ang="0">
                  <a:pos x="T6" y="T7"/>
                </a:cxn>
                <a:cxn ang="0">
                  <a:pos x="T8" y="T9"/>
                </a:cxn>
              </a:cxnLst>
              <a:rect l="0" t="0" r="r" b="b"/>
              <a:pathLst>
                <a:path w="5749" h="486">
                  <a:moveTo>
                    <a:pt x="743" y="0"/>
                  </a:moveTo>
                  <a:lnTo>
                    <a:pt x="5005" y="0"/>
                  </a:lnTo>
                  <a:lnTo>
                    <a:pt x="5748" y="485"/>
                  </a:lnTo>
                  <a:lnTo>
                    <a:pt x="0" y="485"/>
                  </a:lnTo>
                  <a:lnTo>
                    <a:pt x="743" y="0"/>
                  </a:lnTo>
                </a:path>
              </a:pathLst>
            </a:custGeom>
            <a:solidFill>
              <a:srgbClr val="25575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4" name="Freeform 37"/>
            <p:cNvSpPr>
              <a:spLocks noChangeArrowheads="1"/>
            </p:cNvSpPr>
            <p:nvPr/>
          </p:nvSpPr>
          <p:spPr bwMode="auto">
            <a:xfrm>
              <a:off x="13834133" y="11945881"/>
              <a:ext cx="2047268" cy="97420"/>
            </a:xfrm>
            <a:custGeom>
              <a:avLst/>
              <a:gdLst>
                <a:gd name="T0" fmla="*/ 0 w 5749"/>
                <a:gd name="T1" fmla="*/ 0 h 278"/>
                <a:gd name="T2" fmla="*/ 0 w 5749"/>
                <a:gd name="T3" fmla="*/ 0 h 278"/>
                <a:gd name="T4" fmla="*/ 5748 w 5749"/>
                <a:gd name="T5" fmla="*/ 0 h 278"/>
                <a:gd name="T6" fmla="*/ 5748 w 5749"/>
                <a:gd name="T7" fmla="*/ 168 h 278"/>
                <a:gd name="T8" fmla="*/ 5639 w 5749"/>
                <a:gd name="T9" fmla="*/ 277 h 278"/>
                <a:gd name="T10" fmla="*/ 109 w 5749"/>
                <a:gd name="T11" fmla="*/ 277 h 278"/>
                <a:gd name="T12" fmla="*/ 0 w 5749"/>
                <a:gd name="T13" fmla="*/ 168 h 278"/>
                <a:gd name="T14" fmla="*/ 0 w 5749"/>
                <a:gd name="T15" fmla="*/ 0 h 2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9" h="278">
                  <a:moveTo>
                    <a:pt x="0" y="0"/>
                  </a:moveTo>
                  <a:lnTo>
                    <a:pt x="0" y="0"/>
                  </a:lnTo>
                  <a:cubicBezTo>
                    <a:pt x="5748" y="0"/>
                    <a:pt x="5748" y="0"/>
                    <a:pt x="5748" y="0"/>
                  </a:cubicBezTo>
                  <a:cubicBezTo>
                    <a:pt x="5748" y="168"/>
                    <a:pt x="5748" y="168"/>
                    <a:pt x="5748" y="168"/>
                  </a:cubicBezTo>
                  <a:cubicBezTo>
                    <a:pt x="5748" y="227"/>
                    <a:pt x="5698" y="277"/>
                    <a:pt x="5639" y="277"/>
                  </a:cubicBezTo>
                  <a:cubicBezTo>
                    <a:pt x="109" y="277"/>
                    <a:pt x="109" y="277"/>
                    <a:pt x="109" y="277"/>
                  </a:cubicBezTo>
                  <a:cubicBezTo>
                    <a:pt x="50" y="277"/>
                    <a:pt x="0" y="227"/>
                    <a:pt x="0" y="168"/>
                  </a:cubicBezTo>
                  <a:lnTo>
                    <a:pt x="0" y="0"/>
                  </a:lnTo>
                </a:path>
              </a:pathLst>
            </a:custGeom>
            <a:solidFill>
              <a:srgbClr val="43434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5" name="Freeform 38"/>
            <p:cNvSpPr>
              <a:spLocks noChangeArrowheads="1"/>
            </p:cNvSpPr>
            <p:nvPr/>
          </p:nvSpPr>
          <p:spPr bwMode="auto">
            <a:xfrm>
              <a:off x="14652726" y="11997733"/>
              <a:ext cx="410082" cy="23569"/>
            </a:xfrm>
            <a:custGeom>
              <a:avLst/>
              <a:gdLst>
                <a:gd name="T0" fmla="*/ 0 w 1157"/>
                <a:gd name="T1" fmla="*/ 0 h 70"/>
                <a:gd name="T2" fmla="*/ 1156 w 1157"/>
                <a:gd name="T3" fmla="*/ 0 h 70"/>
                <a:gd name="T4" fmla="*/ 1156 w 1157"/>
                <a:gd name="T5" fmla="*/ 69 h 70"/>
                <a:gd name="T6" fmla="*/ 0 w 1157"/>
                <a:gd name="T7" fmla="*/ 69 h 70"/>
                <a:gd name="T8" fmla="*/ 0 w 1157"/>
                <a:gd name="T9" fmla="*/ 0 h 70"/>
              </a:gdLst>
              <a:ahLst/>
              <a:cxnLst>
                <a:cxn ang="0">
                  <a:pos x="T0" y="T1"/>
                </a:cxn>
                <a:cxn ang="0">
                  <a:pos x="T2" y="T3"/>
                </a:cxn>
                <a:cxn ang="0">
                  <a:pos x="T4" y="T5"/>
                </a:cxn>
                <a:cxn ang="0">
                  <a:pos x="T6" y="T7"/>
                </a:cxn>
                <a:cxn ang="0">
                  <a:pos x="T8" y="T9"/>
                </a:cxn>
              </a:cxnLst>
              <a:rect l="0" t="0" r="r" b="b"/>
              <a:pathLst>
                <a:path w="1157" h="70">
                  <a:moveTo>
                    <a:pt x="0" y="0"/>
                  </a:moveTo>
                  <a:lnTo>
                    <a:pt x="1156" y="0"/>
                  </a:lnTo>
                  <a:lnTo>
                    <a:pt x="1156" y="69"/>
                  </a:lnTo>
                  <a:lnTo>
                    <a:pt x="0" y="6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6" name="Freeform 39"/>
            <p:cNvSpPr>
              <a:spLocks noChangeArrowheads="1"/>
            </p:cNvSpPr>
            <p:nvPr/>
          </p:nvSpPr>
          <p:spPr bwMode="auto">
            <a:xfrm>
              <a:off x="13834133" y="11945881"/>
              <a:ext cx="2047268" cy="29855"/>
            </a:xfrm>
            <a:custGeom>
              <a:avLst/>
              <a:gdLst>
                <a:gd name="T0" fmla="*/ 0 w 5749"/>
                <a:gd name="T1" fmla="*/ 0 h 90"/>
                <a:gd name="T2" fmla="*/ 5748 w 5749"/>
                <a:gd name="T3" fmla="*/ 0 h 90"/>
                <a:gd name="T4" fmla="*/ 5748 w 5749"/>
                <a:gd name="T5" fmla="*/ 89 h 90"/>
                <a:gd name="T6" fmla="*/ 0 w 5749"/>
                <a:gd name="T7" fmla="*/ 89 h 90"/>
                <a:gd name="T8" fmla="*/ 0 w 5749"/>
                <a:gd name="T9" fmla="*/ 0 h 90"/>
              </a:gdLst>
              <a:ahLst/>
              <a:cxnLst>
                <a:cxn ang="0">
                  <a:pos x="T0" y="T1"/>
                </a:cxn>
                <a:cxn ang="0">
                  <a:pos x="T2" y="T3"/>
                </a:cxn>
                <a:cxn ang="0">
                  <a:pos x="T4" y="T5"/>
                </a:cxn>
                <a:cxn ang="0">
                  <a:pos x="T6" y="T7"/>
                </a:cxn>
                <a:cxn ang="0">
                  <a:pos x="T8" y="T9"/>
                </a:cxn>
              </a:cxnLst>
              <a:rect l="0" t="0" r="r" b="b"/>
              <a:pathLst>
                <a:path w="5749" h="90">
                  <a:moveTo>
                    <a:pt x="0" y="0"/>
                  </a:moveTo>
                  <a:lnTo>
                    <a:pt x="5748" y="0"/>
                  </a:lnTo>
                  <a:lnTo>
                    <a:pt x="5748" y="89"/>
                  </a:lnTo>
                  <a:lnTo>
                    <a:pt x="0" y="8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87" name="Freeform 40"/>
            <p:cNvSpPr>
              <a:spLocks noChangeArrowheads="1"/>
            </p:cNvSpPr>
            <p:nvPr/>
          </p:nvSpPr>
          <p:spPr bwMode="auto">
            <a:xfrm>
              <a:off x="14316490" y="11120949"/>
              <a:ext cx="421080" cy="424250"/>
            </a:xfrm>
            <a:custGeom>
              <a:avLst/>
              <a:gdLst>
                <a:gd name="T0" fmla="*/ 594 w 1188"/>
                <a:gd name="T1" fmla="*/ 1196 h 1197"/>
                <a:gd name="T2" fmla="*/ 594 w 1188"/>
                <a:gd name="T3" fmla="*/ 1196 h 1197"/>
                <a:gd name="T4" fmla="*/ 684 w 1188"/>
                <a:gd name="T5" fmla="*/ 1196 h 1197"/>
                <a:gd name="T6" fmla="*/ 684 w 1188"/>
                <a:gd name="T7" fmla="*/ 1108 h 1197"/>
                <a:gd name="T8" fmla="*/ 881 w 1188"/>
                <a:gd name="T9" fmla="*/ 1019 h 1197"/>
                <a:gd name="T10" fmla="*/ 950 w 1188"/>
                <a:gd name="T11" fmla="*/ 1088 h 1197"/>
                <a:gd name="T12" fmla="*/ 1079 w 1188"/>
                <a:gd name="T13" fmla="*/ 950 h 1197"/>
                <a:gd name="T14" fmla="*/ 1020 w 1188"/>
                <a:gd name="T15" fmla="*/ 891 h 1197"/>
                <a:gd name="T16" fmla="*/ 1098 w 1188"/>
                <a:gd name="T17" fmla="*/ 693 h 1197"/>
                <a:gd name="T18" fmla="*/ 1187 w 1188"/>
                <a:gd name="T19" fmla="*/ 693 h 1197"/>
                <a:gd name="T20" fmla="*/ 1187 w 1188"/>
                <a:gd name="T21" fmla="*/ 505 h 1197"/>
                <a:gd name="T22" fmla="*/ 1098 w 1188"/>
                <a:gd name="T23" fmla="*/ 505 h 1197"/>
                <a:gd name="T24" fmla="*/ 1020 w 1188"/>
                <a:gd name="T25" fmla="*/ 307 h 1197"/>
                <a:gd name="T26" fmla="*/ 1079 w 1188"/>
                <a:gd name="T27" fmla="*/ 247 h 1197"/>
                <a:gd name="T28" fmla="*/ 950 w 1188"/>
                <a:gd name="T29" fmla="*/ 109 h 1197"/>
                <a:gd name="T30" fmla="*/ 881 w 1188"/>
                <a:gd name="T31" fmla="*/ 178 h 1197"/>
                <a:gd name="T32" fmla="*/ 684 w 1188"/>
                <a:gd name="T33" fmla="*/ 88 h 1197"/>
                <a:gd name="T34" fmla="*/ 684 w 1188"/>
                <a:gd name="T35" fmla="*/ 0 h 1197"/>
                <a:gd name="T36" fmla="*/ 594 w 1188"/>
                <a:gd name="T37" fmla="*/ 0 h 1197"/>
                <a:gd name="T38" fmla="*/ 594 w 1188"/>
                <a:gd name="T39" fmla="*/ 217 h 1197"/>
                <a:gd name="T40" fmla="*/ 970 w 1188"/>
                <a:gd name="T41" fmla="*/ 593 h 1197"/>
                <a:gd name="T42" fmla="*/ 594 w 1188"/>
                <a:gd name="T43" fmla="*/ 979 h 1197"/>
                <a:gd name="T44" fmla="*/ 594 w 1188"/>
                <a:gd name="T45" fmla="*/ 1196 h 1197"/>
                <a:gd name="T46" fmla="*/ 169 w 1188"/>
                <a:gd name="T47" fmla="*/ 891 h 1197"/>
                <a:gd name="T48" fmla="*/ 169 w 1188"/>
                <a:gd name="T49" fmla="*/ 891 h 1197"/>
                <a:gd name="T50" fmla="*/ 110 w 1188"/>
                <a:gd name="T51" fmla="*/ 950 h 1197"/>
                <a:gd name="T52" fmla="*/ 238 w 1188"/>
                <a:gd name="T53" fmla="*/ 1088 h 1197"/>
                <a:gd name="T54" fmla="*/ 307 w 1188"/>
                <a:gd name="T55" fmla="*/ 1019 h 1197"/>
                <a:gd name="T56" fmla="*/ 495 w 1188"/>
                <a:gd name="T57" fmla="*/ 1108 h 1197"/>
                <a:gd name="T58" fmla="*/ 495 w 1188"/>
                <a:gd name="T59" fmla="*/ 1196 h 1197"/>
                <a:gd name="T60" fmla="*/ 594 w 1188"/>
                <a:gd name="T61" fmla="*/ 1196 h 1197"/>
                <a:gd name="T62" fmla="*/ 594 w 1188"/>
                <a:gd name="T63" fmla="*/ 979 h 1197"/>
                <a:gd name="T64" fmla="*/ 594 w 1188"/>
                <a:gd name="T65" fmla="*/ 979 h 1197"/>
                <a:gd name="T66" fmla="*/ 217 w 1188"/>
                <a:gd name="T67" fmla="*/ 593 h 1197"/>
                <a:gd name="T68" fmla="*/ 594 w 1188"/>
                <a:gd name="T69" fmla="*/ 217 h 1197"/>
                <a:gd name="T70" fmla="*/ 594 w 1188"/>
                <a:gd name="T71" fmla="*/ 217 h 1197"/>
                <a:gd name="T72" fmla="*/ 594 w 1188"/>
                <a:gd name="T73" fmla="*/ 217 h 1197"/>
                <a:gd name="T74" fmla="*/ 594 w 1188"/>
                <a:gd name="T75" fmla="*/ 0 h 1197"/>
                <a:gd name="T76" fmla="*/ 495 w 1188"/>
                <a:gd name="T77" fmla="*/ 0 h 1197"/>
                <a:gd name="T78" fmla="*/ 495 w 1188"/>
                <a:gd name="T79" fmla="*/ 88 h 1197"/>
                <a:gd name="T80" fmla="*/ 307 w 1188"/>
                <a:gd name="T81" fmla="*/ 178 h 1197"/>
                <a:gd name="T82" fmla="*/ 238 w 1188"/>
                <a:gd name="T83" fmla="*/ 109 h 1197"/>
                <a:gd name="T84" fmla="*/ 110 w 1188"/>
                <a:gd name="T85" fmla="*/ 247 h 1197"/>
                <a:gd name="T86" fmla="*/ 169 w 1188"/>
                <a:gd name="T87" fmla="*/ 307 h 1197"/>
                <a:gd name="T88" fmla="*/ 90 w 1188"/>
                <a:gd name="T89" fmla="*/ 505 h 1197"/>
                <a:gd name="T90" fmla="*/ 0 w 1188"/>
                <a:gd name="T91" fmla="*/ 505 h 1197"/>
                <a:gd name="T92" fmla="*/ 0 w 1188"/>
                <a:gd name="T93" fmla="*/ 693 h 1197"/>
                <a:gd name="T94" fmla="*/ 90 w 1188"/>
                <a:gd name="T95" fmla="*/ 693 h 1197"/>
                <a:gd name="T96" fmla="*/ 169 w 1188"/>
                <a:gd name="T97" fmla="*/ 891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8" h="1197">
                  <a:moveTo>
                    <a:pt x="594" y="1196"/>
                  </a:moveTo>
                  <a:lnTo>
                    <a:pt x="594" y="1196"/>
                  </a:lnTo>
                  <a:cubicBezTo>
                    <a:pt x="684" y="1196"/>
                    <a:pt x="684" y="1196"/>
                    <a:pt x="684" y="1196"/>
                  </a:cubicBezTo>
                  <a:cubicBezTo>
                    <a:pt x="684" y="1108"/>
                    <a:pt x="684" y="1108"/>
                    <a:pt x="684" y="1108"/>
                  </a:cubicBezTo>
                  <a:cubicBezTo>
                    <a:pt x="762" y="1088"/>
                    <a:pt x="832" y="1058"/>
                    <a:pt x="881" y="1019"/>
                  </a:cubicBezTo>
                  <a:cubicBezTo>
                    <a:pt x="950" y="1088"/>
                    <a:pt x="950" y="1088"/>
                    <a:pt x="950" y="1088"/>
                  </a:cubicBezTo>
                  <a:cubicBezTo>
                    <a:pt x="1079" y="950"/>
                    <a:pt x="1079" y="950"/>
                    <a:pt x="1079" y="950"/>
                  </a:cubicBezTo>
                  <a:cubicBezTo>
                    <a:pt x="1020" y="891"/>
                    <a:pt x="1020" y="891"/>
                    <a:pt x="1020" y="891"/>
                  </a:cubicBezTo>
                  <a:cubicBezTo>
                    <a:pt x="1058" y="831"/>
                    <a:pt x="1089" y="762"/>
                    <a:pt x="1098" y="693"/>
                  </a:cubicBezTo>
                  <a:cubicBezTo>
                    <a:pt x="1187" y="693"/>
                    <a:pt x="1187" y="693"/>
                    <a:pt x="1187" y="693"/>
                  </a:cubicBezTo>
                  <a:cubicBezTo>
                    <a:pt x="1187" y="505"/>
                    <a:pt x="1187" y="505"/>
                    <a:pt x="1187" y="505"/>
                  </a:cubicBezTo>
                  <a:cubicBezTo>
                    <a:pt x="1098" y="505"/>
                    <a:pt x="1098" y="505"/>
                    <a:pt x="1098" y="505"/>
                  </a:cubicBezTo>
                  <a:cubicBezTo>
                    <a:pt x="1089" y="436"/>
                    <a:pt x="1058" y="366"/>
                    <a:pt x="1020" y="307"/>
                  </a:cubicBezTo>
                  <a:cubicBezTo>
                    <a:pt x="1079" y="247"/>
                    <a:pt x="1079" y="247"/>
                    <a:pt x="1079" y="247"/>
                  </a:cubicBezTo>
                  <a:cubicBezTo>
                    <a:pt x="950" y="109"/>
                    <a:pt x="950" y="109"/>
                    <a:pt x="950" y="109"/>
                  </a:cubicBezTo>
                  <a:cubicBezTo>
                    <a:pt x="881" y="178"/>
                    <a:pt x="881" y="178"/>
                    <a:pt x="881" y="178"/>
                  </a:cubicBezTo>
                  <a:cubicBezTo>
                    <a:pt x="832" y="129"/>
                    <a:pt x="762" y="109"/>
                    <a:pt x="684" y="88"/>
                  </a:cubicBezTo>
                  <a:cubicBezTo>
                    <a:pt x="684" y="0"/>
                    <a:pt x="684" y="0"/>
                    <a:pt x="684" y="0"/>
                  </a:cubicBezTo>
                  <a:cubicBezTo>
                    <a:pt x="594" y="0"/>
                    <a:pt x="594" y="0"/>
                    <a:pt x="594" y="0"/>
                  </a:cubicBezTo>
                  <a:cubicBezTo>
                    <a:pt x="594" y="217"/>
                    <a:pt x="594" y="217"/>
                    <a:pt x="594" y="217"/>
                  </a:cubicBezTo>
                  <a:cubicBezTo>
                    <a:pt x="802" y="217"/>
                    <a:pt x="970" y="386"/>
                    <a:pt x="970" y="593"/>
                  </a:cubicBezTo>
                  <a:cubicBezTo>
                    <a:pt x="970" y="810"/>
                    <a:pt x="802" y="979"/>
                    <a:pt x="594" y="979"/>
                  </a:cubicBezTo>
                  <a:lnTo>
                    <a:pt x="594" y="1196"/>
                  </a:lnTo>
                  <a:close/>
                  <a:moveTo>
                    <a:pt x="169" y="891"/>
                  </a:moveTo>
                  <a:lnTo>
                    <a:pt x="169" y="891"/>
                  </a:lnTo>
                  <a:cubicBezTo>
                    <a:pt x="110" y="950"/>
                    <a:pt x="110" y="950"/>
                    <a:pt x="110" y="950"/>
                  </a:cubicBezTo>
                  <a:cubicBezTo>
                    <a:pt x="238" y="1088"/>
                    <a:pt x="238" y="1088"/>
                    <a:pt x="238" y="1088"/>
                  </a:cubicBezTo>
                  <a:cubicBezTo>
                    <a:pt x="307" y="1019"/>
                    <a:pt x="307" y="1019"/>
                    <a:pt x="307" y="1019"/>
                  </a:cubicBezTo>
                  <a:cubicBezTo>
                    <a:pt x="356" y="1058"/>
                    <a:pt x="426" y="1088"/>
                    <a:pt x="495" y="1108"/>
                  </a:cubicBezTo>
                  <a:cubicBezTo>
                    <a:pt x="495" y="1196"/>
                    <a:pt x="495" y="1196"/>
                    <a:pt x="495" y="1196"/>
                  </a:cubicBezTo>
                  <a:cubicBezTo>
                    <a:pt x="594" y="1196"/>
                    <a:pt x="594" y="1196"/>
                    <a:pt x="594" y="1196"/>
                  </a:cubicBezTo>
                  <a:cubicBezTo>
                    <a:pt x="594" y="979"/>
                    <a:pt x="594" y="979"/>
                    <a:pt x="594" y="979"/>
                  </a:cubicBezTo>
                  <a:lnTo>
                    <a:pt x="594" y="979"/>
                  </a:lnTo>
                  <a:cubicBezTo>
                    <a:pt x="386" y="979"/>
                    <a:pt x="217" y="810"/>
                    <a:pt x="217" y="593"/>
                  </a:cubicBezTo>
                  <a:cubicBezTo>
                    <a:pt x="217" y="386"/>
                    <a:pt x="386" y="217"/>
                    <a:pt x="594" y="217"/>
                  </a:cubicBezTo>
                  <a:lnTo>
                    <a:pt x="594" y="217"/>
                  </a:lnTo>
                  <a:lnTo>
                    <a:pt x="594" y="217"/>
                  </a:lnTo>
                  <a:cubicBezTo>
                    <a:pt x="594" y="0"/>
                    <a:pt x="594" y="0"/>
                    <a:pt x="594" y="0"/>
                  </a:cubicBezTo>
                  <a:cubicBezTo>
                    <a:pt x="495" y="0"/>
                    <a:pt x="495" y="0"/>
                    <a:pt x="495" y="0"/>
                  </a:cubicBezTo>
                  <a:cubicBezTo>
                    <a:pt x="495" y="88"/>
                    <a:pt x="495" y="88"/>
                    <a:pt x="495" y="88"/>
                  </a:cubicBezTo>
                  <a:cubicBezTo>
                    <a:pt x="426" y="109"/>
                    <a:pt x="356" y="129"/>
                    <a:pt x="307" y="178"/>
                  </a:cubicBezTo>
                  <a:cubicBezTo>
                    <a:pt x="238" y="109"/>
                    <a:pt x="238" y="109"/>
                    <a:pt x="238" y="109"/>
                  </a:cubicBezTo>
                  <a:cubicBezTo>
                    <a:pt x="110" y="247"/>
                    <a:pt x="110" y="247"/>
                    <a:pt x="110" y="247"/>
                  </a:cubicBezTo>
                  <a:cubicBezTo>
                    <a:pt x="169" y="307"/>
                    <a:pt x="169" y="307"/>
                    <a:pt x="169" y="307"/>
                  </a:cubicBezTo>
                  <a:cubicBezTo>
                    <a:pt x="129" y="366"/>
                    <a:pt x="100" y="436"/>
                    <a:pt x="90" y="505"/>
                  </a:cubicBezTo>
                  <a:cubicBezTo>
                    <a:pt x="0" y="505"/>
                    <a:pt x="0" y="505"/>
                    <a:pt x="0" y="505"/>
                  </a:cubicBezTo>
                  <a:cubicBezTo>
                    <a:pt x="0" y="693"/>
                    <a:pt x="0" y="693"/>
                    <a:pt x="0" y="693"/>
                  </a:cubicBezTo>
                  <a:cubicBezTo>
                    <a:pt x="90" y="693"/>
                    <a:pt x="90" y="693"/>
                    <a:pt x="90" y="693"/>
                  </a:cubicBezTo>
                  <a:cubicBezTo>
                    <a:pt x="100" y="762"/>
                    <a:pt x="129" y="831"/>
                    <a:pt x="169" y="891"/>
                  </a:cubicBezTo>
                  <a:close/>
                </a:path>
              </a:pathLst>
            </a:custGeom>
            <a:solidFill>
              <a:schemeClr val="accent5"/>
            </a:solidFill>
            <a:ln>
              <a:noFill/>
            </a:ln>
            <a:effectLst/>
          </p:spPr>
          <p:txBody>
            <a:bodyPr wrap="none" anchor="ctr"/>
            <a:lstStyle/>
            <a:p>
              <a:pPr defTabSz="1828617"/>
              <a:endParaRPr lang="en-US" sz="3600">
                <a:solidFill>
                  <a:srgbClr val="445469"/>
                </a:solidFill>
                <a:latin typeface="Lato Light"/>
              </a:endParaRPr>
            </a:p>
          </p:txBody>
        </p:sp>
        <p:sp>
          <p:nvSpPr>
            <p:cNvPr id="88" name="Freeform 41"/>
            <p:cNvSpPr>
              <a:spLocks noChangeArrowheads="1"/>
            </p:cNvSpPr>
            <p:nvPr/>
          </p:nvSpPr>
          <p:spPr bwMode="auto">
            <a:xfrm>
              <a:off x="14944969" y="10973247"/>
              <a:ext cx="446220" cy="312688"/>
            </a:xfrm>
            <a:custGeom>
              <a:avLst/>
              <a:gdLst>
                <a:gd name="T0" fmla="*/ 1000 w 1258"/>
                <a:gd name="T1" fmla="*/ 326 h 881"/>
                <a:gd name="T2" fmla="*/ 1000 w 1258"/>
                <a:gd name="T3" fmla="*/ 326 h 881"/>
                <a:gd name="T4" fmla="*/ 1257 w 1258"/>
                <a:gd name="T5" fmla="*/ 603 h 881"/>
                <a:gd name="T6" fmla="*/ 1257 w 1258"/>
                <a:gd name="T7" fmla="*/ 603 h 881"/>
                <a:gd name="T8" fmla="*/ 989 w 1258"/>
                <a:gd name="T9" fmla="*/ 880 h 881"/>
                <a:gd name="T10" fmla="*/ 297 w 1258"/>
                <a:gd name="T11" fmla="*/ 880 h 881"/>
                <a:gd name="T12" fmla="*/ 0 w 1258"/>
                <a:gd name="T13" fmla="*/ 603 h 881"/>
                <a:gd name="T14" fmla="*/ 0 w 1258"/>
                <a:gd name="T15" fmla="*/ 603 h 881"/>
                <a:gd name="T16" fmla="*/ 257 w 1258"/>
                <a:gd name="T17" fmla="*/ 326 h 881"/>
                <a:gd name="T18" fmla="*/ 257 w 1258"/>
                <a:gd name="T19" fmla="*/ 315 h 881"/>
                <a:gd name="T20" fmla="*/ 624 w 1258"/>
                <a:gd name="T21" fmla="*/ 0 h 881"/>
                <a:gd name="T22" fmla="*/ 1000 w 1258"/>
                <a:gd name="T23" fmla="*/ 315 h 881"/>
                <a:gd name="T24" fmla="*/ 1000 w 1258"/>
                <a:gd name="T25" fmla="*/ 326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8" h="881">
                  <a:moveTo>
                    <a:pt x="1000" y="326"/>
                  </a:moveTo>
                  <a:lnTo>
                    <a:pt x="1000" y="326"/>
                  </a:lnTo>
                  <a:cubicBezTo>
                    <a:pt x="1148" y="355"/>
                    <a:pt x="1257" y="465"/>
                    <a:pt x="1257" y="603"/>
                  </a:cubicBezTo>
                  <a:lnTo>
                    <a:pt x="1257" y="603"/>
                  </a:lnTo>
                  <a:cubicBezTo>
                    <a:pt x="1257" y="741"/>
                    <a:pt x="1148" y="880"/>
                    <a:pt x="989" y="880"/>
                  </a:cubicBezTo>
                  <a:cubicBezTo>
                    <a:pt x="297" y="880"/>
                    <a:pt x="297" y="880"/>
                    <a:pt x="297" y="880"/>
                  </a:cubicBezTo>
                  <a:cubicBezTo>
                    <a:pt x="129" y="880"/>
                    <a:pt x="0" y="741"/>
                    <a:pt x="0" y="603"/>
                  </a:cubicBezTo>
                  <a:lnTo>
                    <a:pt x="0" y="603"/>
                  </a:lnTo>
                  <a:cubicBezTo>
                    <a:pt x="0" y="465"/>
                    <a:pt x="109" y="355"/>
                    <a:pt x="257" y="326"/>
                  </a:cubicBezTo>
                  <a:cubicBezTo>
                    <a:pt x="257" y="315"/>
                    <a:pt x="257" y="315"/>
                    <a:pt x="257" y="315"/>
                  </a:cubicBezTo>
                  <a:cubicBezTo>
                    <a:pt x="257" y="138"/>
                    <a:pt x="426" y="0"/>
                    <a:pt x="624" y="0"/>
                  </a:cubicBezTo>
                  <a:cubicBezTo>
                    <a:pt x="831" y="0"/>
                    <a:pt x="1000" y="138"/>
                    <a:pt x="1000" y="315"/>
                  </a:cubicBezTo>
                  <a:cubicBezTo>
                    <a:pt x="1000" y="315"/>
                    <a:pt x="1000" y="315"/>
                    <a:pt x="1000" y="326"/>
                  </a:cubicBezTo>
                </a:path>
              </a:pathLst>
            </a:custGeom>
            <a:solidFill>
              <a:schemeClr val="accent2"/>
            </a:solidFill>
            <a:ln>
              <a:noFill/>
            </a:ln>
            <a:effectLst/>
          </p:spPr>
          <p:txBody>
            <a:bodyPr wrap="none" anchor="ctr"/>
            <a:lstStyle/>
            <a:p>
              <a:pPr defTabSz="1828617"/>
              <a:endParaRPr lang="en-US" sz="3600">
                <a:solidFill>
                  <a:srgbClr val="445469"/>
                </a:solidFill>
                <a:latin typeface="Lato Light"/>
              </a:endParaRPr>
            </a:p>
          </p:txBody>
        </p:sp>
        <p:sp>
          <p:nvSpPr>
            <p:cNvPr id="89" name="Freeform 42"/>
            <p:cNvSpPr>
              <a:spLocks noChangeArrowheads="1"/>
            </p:cNvSpPr>
            <p:nvPr/>
          </p:nvSpPr>
          <p:spPr bwMode="auto">
            <a:xfrm>
              <a:off x="14937113" y="11345645"/>
              <a:ext cx="439935" cy="23569"/>
            </a:xfrm>
            <a:custGeom>
              <a:avLst/>
              <a:gdLst>
                <a:gd name="T0" fmla="*/ 0 w 1237"/>
                <a:gd name="T1" fmla="*/ 0 h 71"/>
                <a:gd name="T2" fmla="*/ 1236 w 1237"/>
                <a:gd name="T3" fmla="*/ 0 h 71"/>
                <a:gd name="T4" fmla="*/ 1236 w 1237"/>
                <a:gd name="T5" fmla="*/ 70 h 71"/>
                <a:gd name="T6" fmla="*/ 0 w 1237"/>
                <a:gd name="T7" fmla="*/ 70 h 71"/>
                <a:gd name="T8" fmla="*/ 0 w 1237"/>
                <a:gd name="T9" fmla="*/ 0 h 71"/>
              </a:gdLst>
              <a:ahLst/>
              <a:cxnLst>
                <a:cxn ang="0">
                  <a:pos x="T0" y="T1"/>
                </a:cxn>
                <a:cxn ang="0">
                  <a:pos x="T2" y="T3"/>
                </a:cxn>
                <a:cxn ang="0">
                  <a:pos x="T4" y="T5"/>
                </a:cxn>
                <a:cxn ang="0">
                  <a:pos x="T6" y="T7"/>
                </a:cxn>
                <a:cxn ang="0">
                  <a:pos x="T8" y="T9"/>
                </a:cxn>
              </a:cxnLst>
              <a:rect l="0" t="0" r="r" b="b"/>
              <a:pathLst>
                <a:path w="1237" h="71">
                  <a:moveTo>
                    <a:pt x="0" y="0"/>
                  </a:moveTo>
                  <a:lnTo>
                    <a:pt x="1236" y="0"/>
                  </a:lnTo>
                  <a:lnTo>
                    <a:pt x="1236" y="70"/>
                  </a:lnTo>
                  <a:lnTo>
                    <a:pt x="0" y="70"/>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90" name="Freeform 43"/>
            <p:cNvSpPr>
              <a:spLocks noChangeArrowheads="1"/>
            </p:cNvSpPr>
            <p:nvPr/>
          </p:nvSpPr>
          <p:spPr bwMode="auto">
            <a:xfrm>
              <a:off x="14937113" y="11395926"/>
              <a:ext cx="439935" cy="20427"/>
            </a:xfrm>
            <a:custGeom>
              <a:avLst/>
              <a:gdLst>
                <a:gd name="T0" fmla="*/ 0 w 1237"/>
                <a:gd name="T1" fmla="*/ 0 h 60"/>
                <a:gd name="T2" fmla="*/ 1236 w 1237"/>
                <a:gd name="T3" fmla="*/ 0 h 60"/>
                <a:gd name="T4" fmla="*/ 1236 w 1237"/>
                <a:gd name="T5" fmla="*/ 59 h 60"/>
                <a:gd name="T6" fmla="*/ 0 w 1237"/>
                <a:gd name="T7" fmla="*/ 59 h 60"/>
                <a:gd name="T8" fmla="*/ 0 w 1237"/>
                <a:gd name="T9" fmla="*/ 0 h 60"/>
              </a:gdLst>
              <a:ahLst/>
              <a:cxnLst>
                <a:cxn ang="0">
                  <a:pos x="T0" y="T1"/>
                </a:cxn>
                <a:cxn ang="0">
                  <a:pos x="T2" y="T3"/>
                </a:cxn>
                <a:cxn ang="0">
                  <a:pos x="T4" y="T5"/>
                </a:cxn>
                <a:cxn ang="0">
                  <a:pos x="T6" y="T7"/>
                </a:cxn>
                <a:cxn ang="0">
                  <a:pos x="T8" y="T9"/>
                </a:cxn>
              </a:cxnLst>
              <a:rect l="0" t="0" r="r" b="b"/>
              <a:pathLst>
                <a:path w="1237" h="60">
                  <a:moveTo>
                    <a:pt x="0" y="0"/>
                  </a:moveTo>
                  <a:lnTo>
                    <a:pt x="1236" y="0"/>
                  </a:lnTo>
                  <a:lnTo>
                    <a:pt x="1236" y="59"/>
                  </a:lnTo>
                  <a:lnTo>
                    <a:pt x="0" y="5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91" name="Freeform 44"/>
            <p:cNvSpPr>
              <a:spLocks noChangeArrowheads="1"/>
            </p:cNvSpPr>
            <p:nvPr/>
          </p:nvSpPr>
          <p:spPr bwMode="auto">
            <a:xfrm>
              <a:off x="14937113" y="11441494"/>
              <a:ext cx="439935" cy="23569"/>
            </a:xfrm>
            <a:custGeom>
              <a:avLst/>
              <a:gdLst>
                <a:gd name="T0" fmla="*/ 0 w 1237"/>
                <a:gd name="T1" fmla="*/ 0 h 70"/>
                <a:gd name="T2" fmla="*/ 1236 w 1237"/>
                <a:gd name="T3" fmla="*/ 0 h 70"/>
                <a:gd name="T4" fmla="*/ 1236 w 1237"/>
                <a:gd name="T5" fmla="*/ 69 h 70"/>
                <a:gd name="T6" fmla="*/ 0 w 1237"/>
                <a:gd name="T7" fmla="*/ 69 h 70"/>
                <a:gd name="T8" fmla="*/ 0 w 1237"/>
                <a:gd name="T9" fmla="*/ 0 h 70"/>
              </a:gdLst>
              <a:ahLst/>
              <a:cxnLst>
                <a:cxn ang="0">
                  <a:pos x="T0" y="T1"/>
                </a:cxn>
                <a:cxn ang="0">
                  <a:pos x="T2" y="T3"/>
                </a:cxn>
                <a:cxn ang="0">
                  <a:pos x="T4" y="T5"/>
                </a:cxn>
                <a:cxn ang="0">
                  <a:pos x="T6" y="T7"/>
                </a:cxn>
                <a:cxn ang="0">
                  <a:pos x="T8" y="T9"/>
                </a:cxn>
              </a:cxnLst>
              <a:rect l="0" t="0" r="r" b="b"/>
              <a:pathLst>
                <a:path w="1237" h="70">
                  <a:moveTo>
                    <a:pt x="0" y="0"/>
                  </a:moveTo>
                  <a:lnTo>
                    <a:pt x="1236" y="0"/>
                  </a:lnTo>
                  <a:lnTo>
                    <a:pt x="1236" y="69"/>
                  </a:lnTo>
                  <a:lnTo>
                    <a:pt x="0" y="6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92" name="Freeform 45"/>
            <p:cNvSpPr>
              <a:spLocks noChangeArrowheads="1"/>
            </p:cNvSpPr>
            <p:nvPr/>
          </p:nvSpPr>
          <p:spPr bwMode="auto">
            <a:xfrm>
              <a:off x="14937113" y="11490204"/>
              <a:ext cx="205827" cy="23569"/>
            </a:xfrm>
            <a:custGeom>
              <a:avLst/>
              <a:gdLst>
                <a:gd name="T0" fmla="*/ 0 w 584"/>
                <a:gd name="T1" fmla="*/ 0 h 70"/>
                <a:gd name="T2" fmla="*/ 583 w 584"/>
                <a:gd name="T3" fmla="*/ 0 h 70"/>
                <a:gd name="T4" fmla="*/ 583 w 584"/>
                <a:gd name="T5" fmla="*/ 69 h 70"/>
                <a:gd name="T6" fmla="*/ 0 w 584"/>
                <a:gd name="T7" fmla="*/ 69 h 70"/>
                <a:gd name="T8" fmla="*/ 0 w 584"/>
                <a:gd name="T9" fmla="*/ 0 h 70"/>
              </a:gdLst>
              <a:ahLst/>
              <a:cxnLst>
                <a:cxn ang="0">
                  <a:pos x="T0" y="T1"/>
                </a:cxn>
                <a:cxn ang="0">
                  <a:pos x="T2" y="T3"/>
                </a:cxn>
                <a:cxn ang="0">
                  <a:pos x="T4" y="T5"/>
                </a:cxn>
                <a:cxn ang="0">
                  <a:pos x="T6" y="T7"/>
                </a:cxn>
                <a:cxn ang="0">
                  <a:pos x="T8" y="T9"/>
                </a:cxn>
              </a:cxnLst>
              <a:rect l="0" t="0" r="r" b="b"/>
              <a:pathLst>
                <a:path w="584" h="70">
                  <a:moveTo>
                    <a:pt x="0" y="0"/>
                  </a:moveTo>
                  <a:lnTo>
                    <a:pt x="583" y="0"/>
                  </a:lnTo>
                  <a:lnTo>
                    <a:pt x="583" y="69"/>
                  </a:lnTo>
                  <a:lnTo>
                    <a:pt x="0" y="6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93" name="Freeform 46"/>
            <p:cNvSpPr>
              <a:spLocks noChangeArrowheads="1"/>
            </p:cNvSpPr>
            <p:nvPr/>
          </p:nvSpPr>
          <p:spPr bwMode="auto">
            <a:xfrm>
              <a:off x="14341629" y="10965391"/>
              <a:ext cx="389657" cy="23569"/>
            </a:xfrm>
            <a:custGeom>
              <a:avLst/>
              <a:gdLst>
                <a:gd name="T0" fmla="*/ 0 w 1100"/>
                <a:gd name="T1" fmla="*/ 0 h 70"/>
                <a:gd name="T2" fmla="*/ 1099 w 1100"/>
                <a:gd name="T3" fmla="*/ 0 h 70"/>
                <a:gd name="T4" fmla="*/ 1099 w 1100"/>
                <a:gd name="T5" fmla="*/ 69 h 70"/>
                <a:gd name="T6" fmla="*/ 0 w 1100"/>
                <a:gd name="T7" fmla="*/ 69 h 70"/>
                <a:gd name="T8" fmla="*/ 0 w 1100"/>
                <a:gd name="T9" fmla="*/ 0 h 70"/>
              </a:gdLst>
              <a:ahLst/>
              <a:cxnLst>
                <a:cxn ang="0">
                  <a:pos x="T0" y="T1"/>
                </a:cxn>
                <a:cxn ang="0">
                  <a:pos x="T2" y="T3"/>
                </a:cxn>
                <a:cxn ang="0">
                  <a:pos x="T4" y="T5"/>
                </a:cxn>
                <a:cxn ang="0">
                  <a:pos x="T6" y="T7"/>
                </a:cxn>
                <a:cxn ang="0">
                  <a:pos x="T8" y="T9"/>
                </a:cxn>
              </a:cxnLst>
              <a:rect l="0" t="0" r="r" b="b"/>
              <a:pathLst>
                <a:path w="1100" h="70">
                  <a:moveTo>
                    <a:pt x="0" y="0"/>
                  </a:moveTo>
                  <a:lnTo>
                    <a:pt x="1099" y="0"/>
                  </a:lnTo>
                  <a:lnTo>
                    <a:pt x="1099" y="69"/>
                  </a:lnTo>
                  <a:lnTo>
                    <a:pt x="0" y="6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94" name="Freeform 47"/>
            <p:cNvSpPr>
              <a:spLocks noChangeArrowheads="1"/>
            </p:cNvSpPr>
            <p:nvPr/>
          </p:nvSpPr>
          <p:spPr bwMode="auto">
            <a:xfrm>
              <a:off x="14341629" y="11007816"/>
              <a:ext cx="389657" cy="23569"/>
            </a:xfrm>
            <a:custGeom>
              <a:avLst/>
              <a:gdLst>
                <a:gd name="T0" fmla="*/ 0 w 1100"/>
                <a:gd name="T1" fmla="*/ 0 h 70"/>
                <a:gd name="T2" fmla="*/ 1099 w 1100"/>
                <a:gd name="T3" fmla="*/ 0 h 70"/>
                <a:gd name="T4" fmla="*/ 1099 w 1100"/>
                <a:gd name="T5" fmla="*/ 69 h 70"/>
                <a:gd name="T6" fmla="*/ 0 w 1100"/>
                <a:gd name="T7" fmla="*/ 69 h 70"/>
                <a:gd name="T8" fmla="*/ 0 w 1100"/>
                <a:gd name="T9" fmla="*/ 0 h 70"/>
              </a:gdLst>
              <a:ahLst/>
              <a:cxnLst>
                <a:cxn ang="0">
                  <a:pos x="T0" y="T1"/>
                </a:cxn>
                <a:cxn ang="0">
                  <a:pos x="T2" y="T3"/>
                </a:cxn>
                <a:cxn ang="0">
                  <a:pos x="T4" y="T5"/>
                </a:cxn>
                <a:cxn ang="0">
                  <a:pos x="T6" y="T7"/>
                </a:cxn>
                <a:cxn ang="0">
                  <a:pos x="T8" y="T9"/>
                </a:cxn>
              </a:cxnLst>
              <a:rect l="0" t="0" r="r" b="b"/>
              <a:pathLst>
                <a:path w="1100" h="70">
                  <a:moveTo>
                    <a:pt x="0" y="0"/>
                  </a:moveTo>
                  <a:lnTo>
                    <a:pt x="1099" y="0"/>
                  </a:lnTo>
                  <a:lnTo>
                    <a:pt x="1099" y="69"/>
                  </a:lnTo>
                  <a:lnTo>
                    <a:pt x="0" y="6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95" name="Freeform 48"/>
            <p:cNvSpPr>
              <a:spLocks noChangeArrowheads="1"/>
            </p:cNvSpPr>
            <p:nvPr/>
          </p:nvSpPr>
          <p:spPr bwMode="auto">
            <a:xfrm>
              <a:off x="14341629" y="11053383"/>
              <a:ext cx="238822" cy="23569"/>
            </a:xfrm>
            <a:custGeom>
              <a:avLst/>
              <a:gdLst>
                <a:gd name="T0" fmla="*/ 0 w 674"/>
                <a:gd name="T1" fmla="*/ 0 h 70"/>
                <a:gd name="T2" fmla="*/ 673 w 674"/>
                <a:gd name="T3" fmla="*/ 0 h 70"/>
                <a:gd name="T4" fmla="*/ 673 w 674"/>
                <a:gd name="T5" fmla="*/ 69 h 70"/>
                <a:gd name="T6" fmla="*/ 0 w 674"/>
                <a:gd name="T7" fmla="*/ 69 h 70"/>
                <a:gd name="T8" fmla="*/ 0 w 674"/>
                <a:gd name="T9" fmla="*/ 0 h 70"/>
              </a:gdLst>
              <a:ahLst/>
              <a:cxnLst>
                <a:cxn ang="0">
                  <a:pos x="T0" y="T1"/>
                </a:cxn>
                <a:cxn ang="0">
                  <a:pos x="T2" y="T3"/>
                </a:cxn>
                <a:cxn ang="0">
                  <a:pos x="T4" y="T5"/>
                </a:cxn>
                <a:cxn ang="0">
                  <a:pos x="T6" y="T7"/>
                </a:cxn>
                <a:cxn ang="0">
                  <a:pos x="T8" y="T9"/>
                </a:cxn>
              </a:cxnLst>
              <a:rect l="0" t="0" r="r" b="b"/>
              <a:pathLst>
                <a:path w="674" h="70">
                  <a:moveTo>
                    <a:pt x="0" y="0"/>
                  </a:moveTo>
                  <a:lnTo>
                    <a:pt x="673" y="0"/>
                  </a:lnTo>
                  <a:lnTo>
                    <a:pt x="673" y="69"/>
                  </a:lnTo>
                  <a:lnTo>
                    <a:pt x="0" y="69"/>
                  </a:lnTo>
                  <a:lnTo>
                    <a:pt x="0" y="0"/>
                  </a:lnTo>
                </a:path>
              </a:pathLst>
            </a:custGeom>
            <a:solidFill>
              <a:srgbClr val="70707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grpSp>
      <p:sp>
        <p:nvSpPr>
          <p:cNvPr id="117" name="Freeform 70"/>
          <p:cNvSpPr>
            <a:spLocks noChangeArrowheads="1"/>
          </p:cNvSpPr>
          <p:nvPr/>
        </p:nvSpPr>
        <p:spPr bwMode="auto">
          <a:xfrm>
            <a:off x="11102313" y="7326551"/>
            <a:ext cx="2303640" cy="1659483"/>
          </a:xfrm>
          <a:custGeom>
            <a:avLst/>
            <a:gdLst>
              <a:gd name="T0" fmla="*/ 5422 w 6471"/>
              <a:gd name="T1" fmla="*/ 4660 h 4661"/>
              <a:gd name="T2" fmla="*/ 5599 w 6471"/>
              <a:gd name="T3" fmla="*/ 4096 h 4661"/>
              <a:gd name="T4" fmla="*/ 5846 w 6471"/>
              <a:gd name="T5" fmla="*/ 832 h 4661"/>
              <a:gd name="T6" fmla="*/ 5422 w 6471"/>
              <a:gd name="T7" fmla="*/ 565 h 4661"/>
              <a:gd name="T8" fmla="*/ 5718 w 6471"/>
              <a:gd name="T9" fmla="*/ 0 h 4661"/>
              <a:gd name="T10" fmla="*/ 6470 w 6471"/>
              <a:gd name="T11" fmla="*/ 3869 h 4661"/>
              <a:gd name="T12" fmla="*/ 5422 w 6471"/>
              <a:gd name="T13" fmla="*/ 4660 h 4661"/>
              <a:gd name="T14" fmla="*/ 1267 w 6471"/>
              <a:gd name="T15" fmla="*/ 1247 h 4661"/>
              <a:gd name="T16" fmla="*/ 989 w 6471"/>
              <a:gd name="T17" fmla="*/ 565 h 4661"/>
              <a:gd name="T18" fmla="*/ 624 w 6471"/>
              <a:gd name="T19" fmla="*/ 841 h 4661"/>
              <a:gd name="T20" fmla="*/ 683 w 6471"/>
              <a:gd name="T21" fmla="*/ 1792 h 4661"/>
              <a:gd name="T22" fmla="*/ 1444 w 6471"/>
              <a:gd name="T23" fmla="*/ 2226 h 4661"/>
              <a:gd name="T24" fmla="*/ 1840 w 6471"/>
              <a:gd name="T25" fmla="*/ 2552 h 4661"/>
              <a:gd name="T26" fmla="*/ 1889 w 6471"/>
              <a:gd name="T27" fmla="*/ 3879 h 4661"/>
              <a:gd name="T28" fmla="*/ 752 w 6471"/>
              <a:gd name="T29" fmla="*/ 4660 h 4661"/>
              <a:gd name="T30" fmla="*/ 0 w 6471"/>
              <a:gd name="T31" fmla="*/ 3572 h 4661"/>
              <a:gd name="T32" fmla="*/ 624 w 6471"/>
              <a:gd name="T33" fmla="*/ 3829 h 4661"/>
              <a:gd name="T34" fmla="*/ 1019 w 6471"/>
              <a:gd name="T35" fmla="*/ 4096 h 4661"/>
              <a:gd name="T36" fmla="*/ 1267 w 6471"/>
              <a:gd name="T37" fmla="*/ 3038 h 4661"/>
              <a:gd name="T38" fmla="*/ 1039 w 6471"/>
              <a:gd name="T39" fmla="*/ 2740 h 4661"/>
              <a:gd name="T40" fmla="*/ 169 w 6471"/>
              <a:gd name="T41" fmla="*/ 2236 h 4661"/>
              <a:gd name="T42" fmla="*/ 0 w 6471"/>
              <a:gd name="T43" fmla="*/ 1751 h 4661"/>
              <a:gd name="T44" fmla="*/ 752 w 6471"/>
              <a:gd name="T45" fmla="*/ 0 h 4661"/>
              <a:gd name="T46" fmla="*/ 1889 w 6471"/>
              <a:gd name="T47" fmla="*/ 792 h 4661"/>
              <a:gd name="T48" fmla="*/ 1267 w 6471"/>
              <a:gd name="T49" fmla="*/ 1247 h 4661"/>
              <a:gd name="T50" fmla="*/ 5422 w 6471"/>
              <a:gd name="T51" fmla="*/ 0 h 4661"/>
              <a:gd name="T52" fmla="*/ 5272 w 6471"/>
              <a:gd name="T53" fmla="*/ 565 h 4661"/>
              <a:gd name="T54" fmla="*/ 4996 w 6471"/>
              <a:gd name="T55" fmla="*/ 3829 h 4661"/>
              <a:gd name="T56" fmla="*/ 5422 w 6471"/>
              <a:gd name="T57" fmla="*/ 4096 h 4661"/>
              <a:gd name="T58" fmla="*/ 5124 w 6471"/>
              <a:gd name="T59" fmla="*/ 4660 h 4661"/>
              <a:gd name="T60" fmla="*/ 4372 w 6471"/>
              <a:gd name="T61" fmla="*/ 792 h 4661"/>
              <a:gd name="T62" fmla="*/ 5422 w 6471"/>
              <a:gd name="T63" fmla="*/ 0 h 4661"/>
              <a:gd name="T64" fmla="*/ 2414 w 6471"/>
              <a:gd name="T65" fmla="*/ 4660 h 4661"/>
              <a:gd name="T66" fmla="*/ 3957 w 6471"/>
              <a:gd name="T67" fmla="*/ 0 h 4661"/>
              <a:gd name="T68" fmla="*/ 3037 w 6471"/>
              <a:gd name="T69" fmla="*/ 565 h 4661"/>
              <a:gd name="T70" fmla="*/ 3848 w 6471"/>
              <a:gd name="T71" fmla="*/ 1980 h 4661"/>
              <a:gd name="T72" fmla="*/ 3037 w 6471"/>
              <a:gd name="T73" fmla="*/ 2543 h 4661"/>
              <a:gd name="T74" fmla="*/ 3957 w 6471"/>
              <a:gd name="T75" fmla="*/ 4096 h 4661"/>
              <a:gd name="T76" fmla="*/ 2414 w 6471"/>
              <a:gd name="T77" fmla="*/ 4660 h 4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71" h="4661">
                <a:moveTo>
                  <a:pt x="5422" y="4660"/>
                </a:moveTo>
                <a:lnTo>
                  <a:pt x="5422" y="4660"/>
                </a:lnTo>
                <a:cubicBezTo>
                  <a:pt x="5422" y="4096"/>
                  <a:pt x="5422" y="4096"/>
                  <a:pt x="5422" y="4096"/>
                </a:cubicBezTo>
                <a:cubicBezTo>
                  <a:pt x="5599" y="4096"/>
                  <a:pt x="5599" y="4096"/>
                  <a:pt x="5599" y="4096"/>
                </a:cubicBezTo>
                <a:cubicBezTo>
                  <a:pt x="5758" y="4096"/>
                  <a:pt x="5846" y="4007"/>
                  <a:pt x="5846" y="3829"/>
                </a:cubicBezTo>
                <a:cubicBezTo>
                  <a:pt x="5846" y="832"/>
                  <a:pt x="5846" y="832"/>
                  <a:pt x="5846" y="832"/>
                </a:cubicBezTo>
                <a:cubicBezTo>
                  <a:pt x="5846" y="653"/>
                  <a:pt x="5748" y="565"/>
                  <a:pt x="5560" y="565"/>
                </a:cubicBezTo>
                <a:cubicBezTo>
                  <a:pt x="5422" y="565"/>
                  <a:pt x="5422" y="565"/>
                  <a:pt x="5422" y="565"/>
                </a:cubicBezTo>
                <a:cubicBezTo>
                  <a:pt x="5422" y="0"/>
                  <a:pt x="5422" y="0"/>
                  <a:pt x="5422" y="0"/>
                </a:cubicBezTo>
                <a:cubicBezTo>
                  <a:pt x="5718" y="0"/>
                  <a:pt x="5718" y="0"/>
                  <a:pt x="5718" y="0"/>
                </a:cubicBezTo>
                <a:cubicBezTo>
                  <a:pt x="6213" y="0"/>
                  <a:pt x="6470" y="267"/>
                  <a:pt x="6470" y="792"/>
                </a:cubicBezTo>
                <a:cubicBezTo>
                  <a:pt x="6470" y="3869"/>
                  <a:pt x="6470" y="3869"/>
                  <a:pt x="6470" y="3869"/>
                </a:cubicBezTo>
                <a:cubicBezTo>
                  <a:pt x="6470" y="4403"/>
                  <a:pt x="6213" y="4660"/>
                  <a:pt x="5708" y="4660"/>
                </a:cubicBezTo>
                <a:lnTo>
                  <a:pt x="5422" y="4660"/>
                </a:lnTo>
                <a:close/>
                <a:moveTo>
                  <a:pt x="1267" y="1247"/>
                </a:moveTo>
                <a:lnTo>
                  <a:pt x="1267" y="1247"/>
                </a:lnTo>
                <a:cubicBezTo>
                  <a:pt x="1267" y="841"/>
                  <a:pt x="1267" y="841"/>
                  <a:pt x="1267" y="841"/>
                </a:cubicBezTo>
                <a:cubicBezTo>
                  <a:pt x="1267" y="653"/>
                  <a:pt x="1177" y="565"/>
                  <a:pt x="989" y="565"/>
                </a:cubicBezTo>
                <a:cubicBezTo>
                  <a:pt x="891" y="565"/>
                  <a:pt x="891" y="565"/>
                  <a:pt x="891" y="565"/>
                </a:cubicBezTo>
                <a:cubicBezTo>
                  <a:pt x="712" y="565"/>
                  <a:pt x="624" y="653"/>
                  <a:pt x="624" y="841"/>
                </a:cubicBezTo>
                <a:cubicBezTo>
                  <a:pt x="624" y="1613"/>
                  <a:pt x="624" y="1613"/>
                  <a:pt x="624" y="1613"/>
                </a:cubicBezTo>
                <a:cubicBezTo>
                  <a:pt x="624" y="1702"/>
                  <a:pt x="643" y="1761"/>
                  <a:pt x="683" y="1792"/>
                </a:cubicBezTo>
                <a:cubicBezTo>
                  <a:pt x="712" y="1821"/>
                  <a:pt x="772" y="1861"/>
                  <a:pt x="851" y="1911"/>
                </a:cubicBezTo>
                <a:cubicBezTo>
                  <a:pt x="1444" y="2226"/>
                  <a:pt x="1444" y="2226"/>
                  <a:pt x="1444" y="2226"/>
                </a:cubicBezTo>
                <a:cubicBezTo>
                  <a:pt x="1574" y="2296"/>
                  <a:pt x="1662" y="2354"/>
                  <a:pt x="1722" y="2395"/>
                </a:cubicBezTo>
                <a:cubicBezTo>
                  <a:pt x="1772" y="2444"/>
                  <a:pt x="1810" y="2494"/>
                  <a:pt x="1840" y="2552"/>
                </a:cubicBezTo>
                <a:cubicBezTo>
                  <a:pt x="1870" y="2602"/>
                  <a:pt x="1889" y="2721"/>
                  <a:pt x="1889" y="2880"/>
                </a:cubicBezTo>
                <a:cubicBezTo>
                  <a:pt x="1889" y="3879"/>
                  <a:pt x="1889" y="3879"/>
                  <a:pt x="1889" y="3879"/>
                </a:cubicBezTo>
                <a:cubicBezTo>
                  <a:pt x="1889" y="4403"/>
                  <a:pt x="1642" y="4660"/>
                  <a:pt x="1138" y="4660"/>
                </a:cubicBezTo>
                <a:cubicBezTo>
                  <a:pt x="752" y="4660"/>
                  <a:pt x="752" y="4660"/>
                  <a:pt x="752" y="4660"/>
                </a:cubicBezTo>
                <a:cubicBezTo>
                  <a:pt x="257" y="4660"/>
                  <a:pt x="0" y="4384"/>
                  <a:pt x="0" y="3810"/>
                </a:cubicBezTo>
                <a:cubicBezTo>
                  <a:pt x="0" y="3572"/>
                  <a:pt x="0" y="3572"/>
                  <a:pt x="0" y="3572"/>
                </a:cubicBezTo>
                <a:cubicBezTo>
                  <a:pt x="624" y="3572"/>
                  <a:pt x="624" y="3572"/>
                  <a:pt x="624" y="3572"/>
                </a:cubicBezTo>
                <a:cubicBezTo>
                  <a:pt x="624" y="3829"/>
                  <a:pt x="624" y="3829"/>
                  <a:pt x="624" y="3829"/>
                </a:cubicBezTo>
                <a:cubicBezTo>
                  <a:pt x="624" y="4007"/>
                  <a:pt x="722" y="4096"/>
                  <a:pt x="910" y="4096"/>
                </a:cubicBezTo>
                <a:cubicBezTo>
                  <a:pt x="1019" y="4096"/>
                  <a:pt x="1019" y="4096"/>
                  <a:pt x="1019" y="4096"/>
                </a:cubicBezTo>
                <a:cubicBezTo>
                  <a:pt x="1188" y="4096"/>
                  <a:pt x="1267" y="4007"/>
                  <a:pt x="1267" y="3829"/>
                </a:cubicBezTo>
                <a:cubicBezTo>
                  <a:pt x="1267" y="3038"/>
                  <a:pt x="1267" y="3038"/>
                  <a:pt x="1267" y="3038"/>
                </a:cubicBezTo>
                <a:cubicBezTo>
                  <a:pt x="1267" y="2948"/>
                  <a:pt x="1246" y="2890"/>
                  <a:pt x="1217" y="2859"/>
                </a:cubicBezTo>
                <a:cubicBezTo>
                  <a:pt x="1177" y="2830"/>
                  <a:pt x="1118" y="2790"/>
                  <a:pt x="1039" y="2740"/>
                </a:cubicBezTo>
                <a:cubicBezTo>
                  <a:pt x="455" y="2404"/>
                  <a:pt x="455" y="2404"/>
                  <a:pt x="455" y="2404"/>
                </a:cubicBezTo>
                <a:cubicBezTo>
                  <a:pt x="326" y="2335"/>
                  <a:pt x="228" y="2276"/>
                  <a:pt x="169" y="2236"/>
                </a:cubicBezTo>
                <a:cubicBezTo>
                  <a:pt x="109" y="2187"/>
                  <a:pt x="69" y="2128"/>
                  <a:pt x="40" y="2049"/>
                </a:cubicBezTo>
                <a:cubicBezTo>
                  <a:pt x="19" y="1970"/>
                  <a:pt x="0" y="1870"/>
                  <a:pt x="0" y="1751"/>
                </a:cubicBezTo>
                <a:cubicBezTo>
                  <a:pt x="0" y="792"/>
                  <a:pt x="0" y="792"/>
                  <a:pt x="0" y="792"/>
                </a:cubicBezTo>
                <a:cubicBezTo>
                  <a:pt x="0" y="267"/>
                  <a:pt x="257" y="0"/>
                  <a:pt x="752" y="0"/>
                </a:cubicBezTo>
                <a:cubicBezTo>
                  <a:pt x="1138" y="0"/>
                  <a:pt x="1138" y="0"/>
                  <a:pt x="1138" y="0"/>
                </a:cubicBezTo>
                <a:cubicBezTo>
                  <a:pt x="1642" y="0"/>
                  <a:pt x="1889" y="267"/>
                  <a:pt x="1889" y="792"/>
                </a:cubicBezTo>
                <a:cubicBezTo>
                  <a:pt x="1889" y="1247"/>
                  <a:pt x="1889" y="1247"/>
                  <a:pt x="1889" y="1247"/>
                </a:cubicBezTo>
                <a:cubicBezTo>
                  <a:pt x="1267" y="1247"/>
                  <a:pt x="1267" y="1247"/>
                  <a:pt x="1267" y="1247"/>
                </a:cubicBezTo>
                <a:close/>
                <a:moveTo>
                  <a:pt x="5422" y="0"/>
                </a:moveTo>
                <a:lnTo>
                  <a:pt x="5422" y="0"/>
                </a:lnTo>
                <a:cubicBezTo>
                  <a:pt x="5422" y="565"/>
                  <a:pt x="5422" y="565"/>
                  <a:pt x="5422" y="565"/>
                </a:cubicBezTo>
                <a:cubicBezTo>
                  <a:pt x="5272" y="565"/>
                  <a:pt x="5272" y="565"/>
                  <a:pt x="5272" y="565"/>
                </a:cubicBezTo>
                <a:cubicBezTo>
                  <a:pt x="5084" y="565"/>
                  <a:pt x="4996" y="653"/>
                  <a:pt x="4996" y="832"/>
                </a:cubicBezTo>
                <a:cubicBezTo>
                  <a:pt x="4996" y="3829"/>
                  <a:pt x="4996" y="3829"/>
                  <a:pt x="4996" y="3829"/>
                </a:cubicBezTo>
                <a:cubicBezTo>
                  <a:pt x="4996" y="4007"/>
                  <a:pt x="5095" y="4096"/>
                  <a:pt x="5272" y="4096"/>
                </a:cubicBezTo>
                <a:cubicBezTo>
                  <a:pt x="5422" y="4096"/>
                  <a:pt x="5422" y="4096"/>
                  <a:pt x="5422" y="4096"/>
                </a:cubicBezTo>
                <a:cubicBezTo>
                  <a:pt x="5422" y="4660"/>
                  <a:pt x="5422" y="4660"/>
                  <a:pt x="5422" y="4660"/>
                </a:cubicBezTo>
                <a:cubicBezTo>
                  <a:pt x="5124" y="4660"/>
                  <a:pt x="5124" y="4660"/>
                  <a:pt x="5124" y="4660"/>
                </a:cubicBezTo>
                <a:cubicBezTo>
                  <a:pt x="4620" y="4660"/>
                  <a:pt x="4372" y="4403"/>
                  <a:pt x="4372" y="3869"/>
                </a:cubicBezTo>
                <a:cubicBezTo>
                  <a:pt x="4372" y="792"/>
                  <a:pt x="4372" y="792"/>
                  <a:pt x="4372" y="792"/>
                </a:cubicBezTo>
                <a:cubicBezTo>
                  <a:pt x="4372" y="267"/>
                  <a:pt x="4620" y="0"/>
                  <a:pt x="5124" y="0"/>
                </a:cubicBezTo>
                <a:cubicBezTo>
                  <a:pt x="5422" y="0"/>
                  <a:pt x="5422" y="0"/>
                  <a:pt x="5422" y="0"/>
                </a:cubicBezTo>
                <a:close/>
                <a:moveTo>
                  <a:pt x="2414" y="4660"/>
                </a:moveTo>
                <a:lnTo>
                  <a:pt x="2414" y="4660"/>
                </a:lnTo>
                <a:cubicBezTo>
                  <a:pt x="2414" y="0"/>
                  <a:pt x="2414" y="0"/>
                  <a:pt x="2414" y="0"/>
                </a:cubicBezTo>
                <a:cubicBezTo>
                  <a:pt x="3957" y="0"/>
                  <a:pt x="3957" y="0"/>
                  <a:pt x="3957" y="0"/>
                </a:cubicBezTo>
                <a:cubicBezTo>
                  <a:pt x="3957" y="565"/>
                  <a:pt x="3957" y="565"/>
                  <a:pt x="3957" y="565"/>
                </a:cubicBezTo>
                <a:cubicBezTo>
                  <a:pt x="3037" y="565"/>
                  <a:pt x="3037" y="565"/>
                  <a:pt x="3037" y="565"/>
                </a:cubicBezTo>
                <a:cubicBezTo>
                  <a:pt x="3037" y="1980"/>
                  <a:pt x="3037" y="1980"/>
                  <a:pt x="3037" y="1980"/>
                </a:cubicBezTo>
                <a:cubicBezTo>
                  <a:pt x="3848" y="1980"/>
                  <a:pt x="3848" y="1980"/>
                  <a:pt x="3848" y="1980"/>
                </a:cubicBezTo>
                <a:cubicBezTo>
                  <a:pt x="3848" y="2543"/>
                  <a:pt x="3848" y="2543"/>
                  <a:pt x="3848" y="2543"/>
                </a:cubicBezTo>
                <a:cubicBezTo>
                  <a:pt x="3037" y="2543"/>
                  <a:pt x="3037" y="2543"/>
                  <a:pt x="3037" y="2543"/>
                </a:cubicBezTo>
                <a:cubicBezTo>
                  <a:pt x="3037" y="4096"/>
                  <a:pt x="3037" y="4096"/>
                  <a:pt x="3037" y="4096"/>
                </a:cubicBezTo>
                <a:cubicBezTo>
                  <a:pt x="3957" y="4096"/>
                  <a:pt x="3957" y="4096"/>
                  <a:pt x="3957" y="4096"/>
                </a:cubicBezTo>
                <a:cubicBezTo>
                  <a:pt x="3957" y="4660"/>
                  <a:pt x="3957" y="4660"/>
                  <a:pt x="3957" y="4660"/>
                </a:cubicBezTo>
                <a:lnTo>
                  <a:pt x="2414" y="4660"/>
                </a:lnTo>
                <a:close/>
              </a:path>
            </a:pathLst>
          </a:custGeom>
          <a:solidFill>
            <a:schemeClr val="accent2"/>
          </a:solidFill>
          <a:ln>
            <a:noFill/>
          </a:ln>
          <a:effectLst/>
        </p:spPr>
        <p:txBody>
          <a:bodyPr wrap="none" anchor="ctr"/>
          <a:lstStyle/>
          <a:p>
            <a:pPr defTabSz="1828617"/>
            <a:endParaRPr lang="en-US" sz="3600">
              <a:solidFill>
                <a:srgbClr val="445469"/>
              </a:solidFill>
              <a:latin typeface="Lato Light"/>
            </a:endParaRPr>
          </a:p>
        </p:txBody>
      </p:sp>
      <p:grpSp>
        <p:nvGrpSpPr>
          <p:cNvPr id="3" name="Group 2"/>
          <p:cNvGrpSpPr/>
          <p:nvPr/>
        </p:nvGrpSpPr>
        <p:grpSpPr>
          <a:xfrm>
            <a:off x="7855847" y="4057872"/>
            <a:ext cx="1924938" cy="1452047"/>
            <a:chOff x="7807026" y="4101961"/>
            <a:chExt cx="1924715" cy="1451879"/>
          </a:xfrm>
        </p:grpSpPr>
        <p:sp>
          <p:nvSpPr>
            <p:cNvPr id="118" name="Freeform 71"/>
            <p:cNvSpPr>
              <a:spLocks noChangeArrowheads="1"/>
            </p:cNvSpPr>
            <p:nvPr/>
          </p:nvSpPr>
          <p:spPr bwMode="auto">
            <a:xfrm>
              <a:off x="8713606" y="4101961"/>
              <a:ext cx="1018135" cy="1451879"/>
            </a:xfrm>
            <a:custGeom>
              <a:avLst/>
              <a:gdLst>
                <a:gd name="T0" fmla="*/ 2265 w 2860"/>
                <a:gd name="T1" fmla="*/ 0 h 4077"/>
                <a:gd name="T2" fmla="*/ 2265 w 2860"/>
                <a:gd name="T3" fmla="*/ 0 h 4077"/>
                <a:gd name="T4" fmla="*/ 583 w 2860"/>
                <a:gd name="T5" fmla="*/ 0 h 4077"/>
                <a:gd name="T6" fmla="*/ 0 w 2860"/>
                <a:gd name="T7" fmla="*/ 594 h 4077"/>
                <a:gd name="T8" fmla="*/ 0 w 2860"/>
                <a:gd name="T9" fmla="*/ 3493 h 4077"/>
                <a:gd name="T10" fmla="*/ 583 w 2860"/>
                <a:gd name="T11" fmla="*/ 4076 h 4077"/>
                <a:gd name="T12" fmla="*/ 2265 w 2860"/>
                <a:gd name="T13" fmla="*/ 4076 h 4077"/>
                <a:gd name="T14" fmla="*/ 2859 w 2860"/>
                <a:gd name="T15" fmla="*/ 3493 h 4077"/>
                <a:gd name="T16" fmla="*/ 2859 w 2860"/>
                <a:gd name="T17" fmla="*/ 594 h 4077"/>
                <a:gd name="T18" fmla="*/ 2265 w 2860"/>
                <a:gd name="T19" fmla="*/ 0 h 4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0" h="4077">
                  <a:moveTo>
                    <a:pt x="2265" y="0"/>
                  </a:moveTo>
                  <a:lnTo>
                    <a:pt x="2265" y="0"/>
                  </a:lnTo>
                  <a:cubicBezTo>
                    <a:pt x="583" y="0"/>
                    <a:pt x="583" y="0"/>
                    <a:pt x="583" y="0"/>
                  </a:cubicBezTo>
                  <a:cubicBezTo>
                    <a:pt x="267" y="0"/>
                    <a:pt x="0" y="267"/>
                    <a:pt x="0" y="594"/>
                  </a:cubicBezTo>
                  <a:cubicBezTo>
                    <a:pt x="0" y="3493"/>
                    <a:pt x="0" y="3493"/>
                    <a:pt x="0" y="3493"/>
                  </a:cubicBezTo>
                  <a:cubicBezTo>
                    <a:pt x="0" y="3809"/>
                    <a:pt x="267" y="4076"/>
                    <a:pt x="583" y="4076"/>
                  </a:cubicBezTo>
                  <a:cubicBezTo>
                    <a:pt x="2265" y="4076"/>
                    <a:pt x="2265" y="4076"/>
                    <a:pt x="2265" y="4076"/>
                  </a:cubicBezTo>
                  <a:cubicBezTo>
                    <a:pt x="2592" y="4076"/>
                    <a:pt x="2859" y="3809"/>
                    <a:pt x="2859" y="3493"/>
                  </a:cubicBezTo>
                  <a:cubicBezTo>
                    <a:pt x="2859" y="594"/>
                    <a:pt x="2859" y="594"/>
                    <a:pt x="2859" y="594"/>
                  </a:cubicBezTo>
                  <a:cubicBezTo>
                    <a:pt x="2859" y="267"/>
                    <a:pt x="2592" y="0"/>
                    <a:pt x="2265" y="0"/>
                  </a:cubicBezTo>
                </a:path>
              </a:pathLst>
            </a:custGeom>
            <a:solidFill>
              <a:schemeClr val="accent3"/>
            </a:solidFill>
            <a:ln>
              <a:noFill/>
            </a:ln>
            <a:effectLst/>
          </p:spPr>
          <p:txBody>
            <a:bodyPr wrap="none" anchor="ctr"/>
            <a:lstStyle/>
            <a:p>
              <a:pPr defTabSz="1828617"/>
              <a:endParaRPr lang="en-US" sz="3600">
                <a:solidFill>
                  <a:srgbClr val="445469"/>
                </a:solidFill>
                <a:latin typeface="Lato Light"/>
              </a:endParaRPr>
            </a:p>
          </p:txBody>
        </p:sp>
        <p:sp>
          <p:nvSpPr>
            <p:cNvPr id="119" name="Freeform 72"/>
            <p:cNvSpPr>
              <a:spLocks noChangeArrowheads="1"/>
            </p:cNvSpPr>
            <p:nvPr/>
          </p:nvSpPr>
          <p:spPr bwMode="auto">
            <a:xfrm>
              <a:off x="8798450" y="4222951"/>
              <a:ext cx="843732" cy="1165903"/>
            </a:xfrm>
            <a:custGeom>
              <a:avLst/>
              <a:gdLst>
                <a:gd name="T0" fmla="*/ 2363 w 2374"/>
                <a:gd name="T1" fmla="*/ 0 h 3276"/>
                <a:gd name="T2" fmla="*/ 2363 w 2374"/>
                <a:gd name="T3" fmla="*/ 0 h 3276"/>
                <a:gd name="T4" fmla="*/ 9 w 2374"/>
                <a:gd name="T5" fmla="*/ 0 h 3276"/>
                <a:gd name="T6" fmla="*/ 0 w 2374"/>
                <a:gd name="T7" fmla="*/ 11 h 3276"/>
                <a:gd name="T8" fmla="*/ 0 w 2374"/>
                <a:gd name="T9" fmla="*/ 3265 h 3276"/>
                <a:gd name="T10" fmla="*/ 9 w 2374"/>
                <a:gd name="T11" fmla="*/ 3275 h 3276"/>
                <a:gd name="T12" fmla="*/ 2363 w 2374"/>
                <a:gd name="T13" fmla="*/ 3275 h 3276"/>
                <a:gd name="T14" fmla="*/ 2373 w 2374"/>
                <a:gd name="T15" fmla="*/ 3265 h 3276"/>
                <a:gd name="T16" fmla="*/ 2373 w 2374"/>
                <a:gd name="T17" fmla="*/ 11 h 3276"/>
                <a:gd name="T18" fmla="*/ 2363 w 2374"/>
                <a:gd name="T19" fmla="*/ 0 h 3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4" h="3276">
                  <a:moveTo>
                    <a:pt x="2363" y="0"/>
                  </a:moveTo>
                  <a:lnTo>
                    <a:pt x="2363" y="0"/>
                  </a:lnTo>
                  <a:cubicBezTo>
                    <a:pt x="9" y="0"/>
                    <a:pt x="9" y="0"/>
                    <a:pt x="9" y="0"/>
                  </a:cubicBezTo>
                  <a:lnTo>
                    <a:pt x="0" y="11"/>
                  </a:lnTo>
                  <a:cubicBezTo>
                    <a:pt x="0" y="3265"/>
                    <a:pt x="0" y="3265"/>
                    <a:pt x="0" y="3265"/>
                  </a:cubicBezTo>
                  <a:lnTo>
                    <a:pt x="9" y="3275"/>
                  </a:lnTo>
                  <a:cubicBezTo>
                    <a:pt x="2363" y="3275"/>
                    <a:pt x="2363" y="3275"/>
                    <a:pt x="2363" y="3275"/>
                  </a:cubicBezTo>
                  <a:cubicBezTo>
                    <a:pt x="2373" y="3275"/>
                    <a:pt x="2373" y="3265"/>
                    <a:pt x="2373" y="3265"/>
                  </a:cubicBezTo>
                  <a:cubicBezTo>
                    <a:pt x="2373" y="11"/>
                    <a:pt x="2373" y="11"/>
                    <a:pt x="2373" y="11"/>
                  </a:cubicBezTo>
                  <a:cubicBezTo>
                    <a:pt x="2373" y="11"/>
                    <a:pt x="2373" y="0"/>
                    <a:pt x="2363" y="0"/>
                  </a:cubicBezTo>
                </a:path>
              </a:pathLst>
            </a:custGeom>
            <a:solidFill>
              <a:srgbClr val="EEEEE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120" name="Freeform 73"/>
            <p:cNvSpPr>
              <a:spLocks noChangeArrowheads="1"/>
            </p:cNvSpPr>
            <p:nvPr/>
          </p:nvSpPr>
          <p:spPr bwMode="auto">
            <a:xfrm>
              <a:off x="9096978" y="4147529"/>
              <a:ext cx="245107" cy="31426"/>
            </a:xfrm>
            <a:custGeom>
              <a:avLst/>
              <a:gdLst>
                <a:gd name="T0" fmla="*/ 653 w 694"/>
                <a:gd name="T1" fmla="*/ 0 h 91"/>
                <a:gd name="T2" fmla="*/ 653 w 694"/>
                <a:gd name="T3" fmla="*/ 0 h 91"/>
                <a:gd name="T4" fmla="*/ 49 w 694"/>
                <a:gd name="T5" fmla="*/ 0 h 91"/>
                <a:gd name="T6" fmla="*/ 0 w 694"/>
                <a:gd name="T7" fmla="*/ 50 h 91"/>
                <a:gd name="T8" fmla="*/ 0 w 694"/>
                <a:gd name="T9" fmla="*/ 50 h 91"/>
                <a:gd name="T10" fmla="*/ 49 w 694"/>
                <a:gd name="T11" fmla="*/ 90 h 91"/>
                <a:gd name="T12" fmla="*/ 653 w 694"/>
                <a:gd name="T13" fmla="*/ 90 h 91"/>
                <a:gd name="T14" fmla="*/ 693 w 694"/>
                <a:gd name="T15" fmla="*/ 50 h 91"/>
                <a:gd name="T16" fmla="*/ 693 w 694"/>
                <a:gd name="T17" fmla="*/ 50 h 91"/>
                <a:gd name="T18" fmla="*/ 653 w 694"/>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4" h="91">
                  <a:moveTo>
                    <a:pt x="653" y="0"/>
                  </a:moveTo>
                  <a:lnTo>
                    <a:pt x="653" y="0"/>
                  </a:lnTo>
                  <a:cubicBezTo>
                    <a:pt x="49" y="0"/>
                    <a:pt x="49" y="0"/>
                    <a:pt x="49" y="0"/>
                  </a:cubicBezTo>
                  <a:cubicBezTo>
                    <a:pt x="20" y="0"/>
                    <a:pt x="0" y="21"/>
                    <a:pt x="0" y="50"/>
                  </a:cubicBezTo>
                  <a:lnTo>
                    <a:pt x="0" y="50"/>
                  </a:lnTo>
                  <a:cubicBezTo>
                    <a:pt x="0" y="69"/>
                    <a:pt x="20" y="90"/>
                    <a:pt x="49" y="90"/>
                  </a:cubicBezTo>
                  <a:cubicBezTo>
                    <a:pt x="653" y="90"/>
                    <a:pt x="653" y="90"/>
                    <a:pt x="653" y="90"/>
                  </a:cubicBezTo>
                  <a:cubicBezTo>
                    <a:pt x="673" y="90"/>
                    <a:pt x="693" y="69"/>
                    <a:pt x="693" y="50"/>
                  </a:cubicBezTo>
                  <a:lnTo>
                    <a:pt x="693" y="50"/>
                  </a:lnTo>
                  <a:cubicBezTo>
                    <a:pt x="693" y="21"/>
                    <a:pt x="673" y="0"/>
                    <a:pt x="653" y="0"/>
                  </a:cubicBezTo>
                </a:path>
              </a:pathLst>
            </a:custGeom>
            <a:solidFill>
              <a:srgbClr val="EEEEE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121" name="Freeform 74"/>
            <p:cNvSpPr>
              <a:spLocks noChangeArrowheads="1"/>
            </p:cNvSpPr>
            <p:nvPr/>
          </p:nvSpPr>
          <p:spPr bwMode="auto">
            <a:xfrm>
              <a:off x="9184965" y="5448563"/>
              <a:ext cx="72275" cy="73851"/>
            </a:xfrm>
            <a:custGeom>
              <a:avLst/>
              <a:gdLst>
                <a:gd name="T0" fmla="*/ 98 w 209"/>
                <a:gd name="T1" fmla="*/ 0 h 210"/>
                <a:gd name="T2" fmla="*/ 98 w 209"/>
                <a:gd name="T3" fmla="*/ 0 h 210"/>
                <a:gd name="T4" fmla="*/ 0 w 209"/>
                <a:gd name="T5" fmla="*/ 109 h 210"/>
                <a:gd name="T6" fmla="*/ 98 w 209"/>
                <a:gd name="T7" fmla="*/ 209 h 210"/>
                <a:gd name="T8" fmla="*/ 208 w 209"/>
                <a:gd name="T9" fmla="*/ 109 h 210"/>
                <a:gd name="T10" fmla="*/ 98 w 209"/>
                <a:gd name="T11" fmla="*/ 0 h 210"/>
              </a:gdLst>
              <a:ahLst/>
              <a:cxnLst>
                <a:cxn ang="0">
                  <a:pos x="T0" y="T1"/>
                </a:cxn>
                <a:cxn ang="0">
                  <a:pos x="T2" y="T3"/>
                </a:cxn>
                <a:cxn ang="0">
                  <a:pos x="T4" y="T5"/>
                </a:cxn>
                <a:cxn ang="0">
                  <a:pos x="T6" y="T7"/>
                </a:cxn>
                <a:cxn ang="0">
                  <a:pos x="T8" y="T9"/>
                </a:cxn>
                <a:cxn ang="0">
                  <a:pos x="T10" y="T11"/>
                </a:cxn>
              </a:cxnLst>
              <a:rect l="0" t="0" r="r" b="b"/>
              <a:pathLst>
                <a:path w="209" h="210">
                  <a:moveTo>
                    <a:pt x="98" y="0"/>
                  </a:moveTo>
                  <a:lnTo>
                    <a:pt x="98" y="0"/>
                  </a:lnTo>
                  <a:cubicBezTo>
                    <a:pt x="39" y="0"/>
                    <a:pt x="0" y="50"/>
                    <a:pt x="0" y="109"/>
                  </a:cubicBezTo>
                  <a:cubicBezTo>
                    <a:pt x="0" y="169"/>
                    <a:pt x="39" y="209"/>
                    <a:pt x="98" y="209"/>
                  </a:cubicBezTo>
                  <a:cubicBezTo>
                    <a:pt x="158" y="209"/>
                    <a:pt x="208" y="169"/>
                    <a:pt x="208" y="109"/>
                  </a:cubicBezTo>
                  <a:cubicBezTo>
                    <a:pt x="208" y="50"/>
                    <a:pt x="158" y="0"/>
                    <a:pt x="98" y="0"/>
                  </a:cubicBezTo>
                </a:path>
              </a:pathLst>
            </a:custGeom>
            <a:solidFill>
              <a:srgbClr val="EEEEE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sp>
          <p:nvSpPr>
            <p:cNvPr id="122" name="Freeform 75"/>
            <p:cNvSpPr>
              <a:spLocks noChangeArrowheads="1"/>
            </p:cNvSpPr>
            <p:nvPr/>
          </p:nvSpPr>
          <p:spPr bwMode="auto">
            <a:xfrm>
              <a:off x="7807026" y="4321943"/>
              <a:ext cx="1157971" cy="848501"/>
            </a:xfrm>
            <a:custGeom>
              <a:avLst/>
              <a:gdLst>
                <a:gd name="T0" fmla="*/ 1633 w 3256"/>
                <a:gd name="T1" fmla="*/ 0 h 2384"/>
                <a:gd name="T2" fmla="*/ 1633 w 3256"/>
                <a:gd name="T3" fmla="*/ 0 h 2384"/>
                <a:gd name="T4" fmla="*/ 3255 w 3256"/>
                <a:gd name="T5" fmla="*/ 1117 h 2384"/>
                <a:gd name="T6" fmla="*/ 2642 w 3256"/>
                <a:gd name="T7" fmla="*/ 1997 h 2384"/>
                <a:gd name="T8" fmla="*/ 3126 w 3256"/>
                <a:gd name="T9" fmla="*/ 2383 h 2384"/>
                <a:gd name="T10" fmla="*/ 3107 w 3256"/>
                <a:gd name="T11" fmla="*/ 2383 h 2384"/>
                <a:gd name="T12" fmla="*/ 2335 w 3256"/>
                <a:gd name="T13" fmla="*/ 2125 h 2384"/>
                <a:gd name="T14" fmla="*/ 1633 w 3256"/>
                <a:gd name="T15" fmla="*/ 2235 h 2384"/>
                <a:gd name="T16" fmla="*/ 0 w 3256"/>
                <a:gd name="T17" fmla="*/ 1117 h 2384"/>
                <a:gd name="T18" fmla="*/ 1633 w 3256"/>
                <a:gd name="T19" fmla="*/ 0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6" h="2384">
                  <a:moveTo>
                    <a:pt x="1633" y="0"/>
                  </a:moveTo>
                  <a:lnTo>
                    <a:pt x="1633" y="0"/>
                  </a:lnTo>
                  <a:cubicBezTo>
                    <a:pt x="2523" y="0"/>
                    <a:pt x="3255" y="493"/>
                    <a:pt x="3255" y="1117"/>
                  </a:cubicBezTo>
                  <a:cubicBezTo>
                    <a:pt x="3255" y="1473"/>
                    <a:pt x="3018" y="1789"/>
                    <a:pt x="2642" y="1997"/>
                  </a:cubicBezTo>
                  <a:cubicBezTo>
                    <a:pt x="2721" y="2165"/>
                    <a:pt x="2899" y="2304"/>
                    <a:pt x="3126" y="2383"/>
                  </a:cubicBezTo>
                  <a:cubicBezTo>
                    <a:pt x="3117" y="2383"/>
                    <a:pt x="3117" y="2383"/>
                    <a:pt x="3107" y="2383"/>
                  </a:cubicBezTo>
                  <a:cubicBezTo>
                    <a:pt x="2790" y="2383"/>
                    <a:pt x="2514" y="2284"/>
                    <a:pt x="2335" y="2125"/>
                  </a:cubicBezTo>
                  <a:cubicBezTo>
                    <a:pt x="2118" y="2195"/>
                    <a:pt x="1880" y="2235"/>
                    <a:pt x="1633" y="2235"/>
                  </a:cubicBezTo>
                  <a:cubicBezTo>
                    <a:pt x="732" y="2235"/>
                    <a:pt x="0" y="1741"/>
                    <a:pt x="0" y="1117"/>
                  </a:cubicBezTo>
                  <a:cubicBezTo>
                    <a:pt x="0" y="493"/>
                    <a:pt x="732" y="0"/>
                    <a:pt x="1633" y="0"/>
                  </a:cubicBezTo>
                </a:path>
              </a:pathLst>
            </a:custGeom>
            <a:solidFill>
              <a:schemeClr val="accent5"/>
            </a:solidFill>
            <a:ln>
              <a:noFill/>
            </a:ln>
            <a:effectLst/>
          </p:spPr>
          <p:txBody>
            <a:bodyPr wrap="none" anchor="ctr"/>
            <a:lstStyle/>
            <a:p>
              <a:pPr defTabSz="1828617"/>
              <a:endParaRPr lang="en-US" sz="3600">
                <a:solidFill>
                  <a:srgbClr val="445469"/>
                </a:solidFill>
                <a:latin typeface="Lato Light"/>
              </a:endParaRPr>
            </a:p>
          </p:txBody>
        </p:sp>
        <p:sp>
          <p:nvSpPr>
            <p:cNvPr id="123" name="Freeform 76"/>
            <p:cNvSpPr>
              <a:spLocks noChangeArrowheads="1"/>
            </p:cNvSpPr>
            <p:nvPr/>
          </p:nvSpPr>
          <p:spPr bwMode="auto">
            <a:xfrm>
              <a:off x="8325520" y="4486929"/>
              <a:ext cx="116268" cy="471389"/>
            </a:xfrm>
            <a:custGeom>
              <a:avLst/>
              <a:gdLst>
                <a:gd name="T0" fmla="*/ 317 w 329"/>
                <a:gd name="T1" fmla="*/ 1325 h 1326"/>
                <a:gd name="T2" fmla="*/ 11 w 329"/>
                <a:gd name="T3" fmla="*/ 1325 h 1326"/>
                <a:gd name="T4" fmla="*/ 11 w 329"/>
                <a:gd name="T5" fmla="*/ 376 h 1326"/>
                <a:gd name="T6" fmla="*/ 317 w 329"/>
                <a:gd name="T7" fmla="*/ 376 h 1326"/>
                <a:gd name="T8" fmla="*/ 317 w 329"/>
                <a:gd name="T9" fmla="*/ 1325 h 1326"/>
                <a:gd name="T10" fmla="*/ 328 w 329"/>
                <a:gd name="T11" fmla="*/ 237 h 1326"/>
                <a:gd name="T12" fmla="*/ 0 w 329"/>
                <a:gd name="T13" fmla="*/ 237 h 1326"/>
                <a:gd name="T14" fmla="*/ 0 w 329"/>
                <a:gd name="T15" fmla="*/ 0 h 1326"/>
                <a:gd name="T16" fmla="*/ 328 w 329"/>
                <a:gd name="T17" fmla="*/ 0 h 1326"/>
                <a:gd name="T18" fmla="*/ 328 w 329"/>
                <a:gd name="T19" fmla="*/ 237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 h="1326">
                  <a:moveTo>
                    <a:pt x="317" y="1325"/>
                  </a:moveTo>
                  <a:lnTo>
                    <a:pt x="11" y="1325"/>
                  </a:lnTo>
                  <a:lnTo>
                    <a:pt x="11" y="376"/>
                  </a:lnTo>
                  <a:lnTo>
                    <a:pt x="317" y="376"/>
                  </a:lnTo>
                  <a:lnTo>
                    <a:pt x="317" y="1325"/>
                  </a:lnTo>
                  <a:close/>
                  <a:moveTo>
                    <a:pt x="328" y="237"/>
                  </a:moveTo>
                  <a:lnTo>
                    <a:pt x="0" y="237"/>
                  </a:lnTo>
                  <a:lnTo>
                    <a:pt x="0" y="0"/>
                  </a:lnTo>
                  <a:lnTo>
                    <a:pt x="328" y="0"/>
                  </a:lnTo>
                  <a:lnTo>
                    <a:pt x="328" y="237"/>
                  </a:lnTo>
                  <a:close/>
                </a:path>
              </a:pathLst>
            </a:custGeom>
            <a:solidFill>
              <a:srgbClr val="EEEEE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617"/>
              <a:endParaRPr lang="en-US" sz="3600">
                <a:solidFill>
                  <a:srgbClr val="445469"/>
                </a:solidFill>
                <a:latin typeface="Lato Light"/>
              </a:endParaRPr>
            </a:p>
          </p:txBody>
        </p:sp>
      </p:grpSp>
      <p:sp>
        <p:nvSpPr>
          <p:cNvPr id="124" name="TextBox 123"/>
          <p:cNvSpPr txBox="1"/>
          <p:nvPr/>
        </p:nvSpPr>
        <p:spPr>
          <a:xfrm>
            <a:off x="2693980" y="4835296"/>
            <a:ext cx="5118427" cy="1004880"/>
          </a:xfrm>
          <a:prstGeom prst="rect">
            <a:avLst/>
          </a:prstGeom>
          <a:noFill/>
        </p:spPr>
        <p:txBody>
          <a:bodyPr wrap="square" lIns="219444" tIns="109723" rIns="219444" bIns="109723" rtlCol="0">
            <a:spAutoFit/>
          </a:bodyPr>
          <a:lstStyle/>
          <a:p>
            <a:pPr algn="r" defTabSz="1828617">
              <a:lnSpc>
                <a:spcPct val="110000"/>
              </a:lnSpc>
            </a:pPr>
            <a:r>
              <a:rPr lang="en-US" sz="2400" dirty="0">
                <a:cs typeface="Lato Light"/>
              </a:rPr>
              <a:t>Creativity is the key to success in the future and primary</a:t>
            </a:r>
          </a:p>
        </p:txBody>
      </p:sp>
      <p:sp>
        <p:nvSpPr>
          <p:cNvPr id="125" name="TextBox 124"/>
          <p:cNvSpPr txBox="1"/>
          <p:nvPr/>
        </p:nvSpPr>
        <p:spPr>
          <a:xfrm>
            <a:off x="5961522" y="4295313"/>
            <a:ext cx="1792767" cy="677094"/>
          </a:xfrm>
          <a:prstGeom prst="rect">
            <a:avLst/>
          </a:prstGeom>
          <a:noFill/>
        </p:spPr>
        <p:txBody>
          <a:bodyPr wrap="none" lIns="182864" tIns="91433" rIns="182864" bIns="91433" rtlCol="0">
            <a:spAutoFit/>
          </a:bodyPr>
          <a:lstStyle/>
          <a:p>
            <a:pPr algn="r" defTabSz="1828617"/>
            <a:r>
              <a:rPr lang="en-US" sz="3200">
                <a:solidFill>
                  <a:srgbClr val="445469"/>
                </a:solidFill>
                <a:latin typeface="+mj-lt"/>
              </a:rPr>
              <a:t>Mobile</a:t>
            </a:r>
            <a:endParaRPr lang="id-ID" sz="3200" dirty="0">
              <a:solidFill>
                <a:srgbClr val="445469"/>
              </a:solidFill>
              <a:latin typeface="+mj-lt"/>
            </a:endParaRPr>
          </a:p>
        </p:txBody>
      </p:sp>
      <p:sp>
        <p:nvSpPr>
          <p:cNvPr id="126" name="TextBox 125"/>
          <p:cNvSpPr txBox="1"/>
          <p:nvPr/>
        </p:nvSpPr>
        <p:spPr>
          <a:xfrm>
            <a:off x="16435186" y="4340743"/>
            <a:ext cx="5245096" cy="1004880"/>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future and primary</a:t>
            </a:r>
          </a:p>
        </p:txBody>
      </p:sp>
      <p:sp>
        <p:nvSpPr>
          <p:cNvPr id="127" name="TextBox 126"/>
          <p:cNvSpPr txBox="1"/>
          <p:nvPr/>
        </p:nvSpPr>
        <p:spPr>
          <a:xfrm>
            <a:off x="16448059" y="3733912"/>
            <a:ext cx="3315619" cy="677094"/>
          </a:xfrm>
          <a:prstGeom prst="rect">
            <a:avLst/>
          </a:prstGeom>
          <a:noFill/>
        </p:spPr>
        <p:txBody>
          <a:bodyPr wrap="none" lIns="182864" tIns="91433" rIns="182864" bIns="91433" rtlCol="0">
            <a:spAutoFit/>
          </a:bodyPr>
          <a:lstStyle/>
          <a:p>
            <a:pPr defTabSz="1828617"/>
            <a:r>
              <a:rPr lang="en-US" sz="3200">
                <a:solidFill>
                  <a:srgbClr val="445469"/>
                </a:solidFill>
                <a:latin typeface="+mj-lt"/>
              </a:rPr>
              <a:t>Tools Analysis</a:t>
            </a:r>
            <a:endParaRPr lang="id-ID" sz="3200" dirty="0">
              <a:solidFill>
                <a:srgbClr val="445469"/>
              </a:solidFill>
              <a:latin typeface="+mj-lt"/>
            </a:endParaRPr>
          </a:p>
        </p:txBody>
      </p:sp>
      <p:sp>
        <p:nvSpPr>
          <p:cNvPr id="128" name="TextBox 127"/>
          <p:cNvSpPr txBox="1"/>
          <p:nvPr/>
        </p:nvSpPr>
        <p:spPr>
          <a:xfrm>
            <a:off x="2297434" y="8242051"/>
            <a:ext cx="5118427" cy="1004880"/>
          </a:xfrm>
          <a:prstGeom prst="rect">
            <a:avLst/>
          </a:prstGeom>
          <a:noFill/>
        </p:spPr>
        <p:txBody>
          <a:bodyPr wrap="square" lIns="219444" tIns="109723" rIns="219444" bIns="109723" rtlCol="0">
            <a:spAutoFit/>
          </a:bodyPr>
          <a:lstStyle/>
          <a:p>
            <a:pPr algn="r" defTabSz="1828617">
              <a:lnSpc>
                <a:spcPct val="110000"/>
              </a:lnSpc>
            </a:pPr>
            <a:r>
              <a:rPr lang="en-US" sz="2400" dirty="0">
                <a:cs typeface="Lato Light"/>
              </a:rPr>
              <a:t>Creativity is the key to success in the future and primary</a:t>
            </a:r>
          </a:p>
        </p:txBody>
      </p:sp>
      <p:sp>
        <p:nvSpPr>
          <p:cNvPr id="129" name="TextBox 128"/>
          <p:cNvSpPr txBox="1"/>
          <p:nvPr/>
        </p:nvSpPr>
        <p:spPr>
          <a:xfrm>
            <a:off x="5564976" y="7702068"/>
            <a:ext cx="1792767" cy="677094"/>
          </a:xfrm>
          <a:prstGeom prst="rect">
            <a:avLst/>
          </a:prstGeom>
          <a:noFill/>
        </p:spPr>
        <p:txBody>
          <a:bodyPr wrap="none" lIns="182864" tIns="91433" rIns="182864" bIns="91433" rtlCol="0">
            <a:spAutoFit/>
          </a:bodyPr>
          <a:lstStyle/>
          <a:p>
            <a:pPr algn="r" defTabSz="1828617"/>
            <a:r>
              <a:rPr lang="en-US" sz="3200">
                <a:solidFill>
                  <a:srgbClr val="445469"/>
                </a:solidFill>
                <a:latin typeface="+mj-lt"/>
              </a:rPr>
              <a:t>Mobile</a:t>
            </a:r>
            <a:endParaRPr lang="id-ID" sz="3200" dirty="0">
              <a:solidFill>
                <a:srgbClr val="445469"/>
              </a:solidFill>
              <a:latin typeface="+mj-lt"/>
            </a:endParaRPr>
          </a:p>
        </p:txBody>
      </p:sp>
      <p:sp>
        <p:nvSpPr>
          <p:cNvPr id="130" name="TextBox 129"/>
          <p:cNvSpPr txBox="1"/>
          <p:nvPr/>
        </p:nvSpPr>
        <p:spPr>
          <a:xfrm>
            <a:off x="3353117" y="11273285"/>
            <a:ext cx="5118427" cy="1004880"/>
          </a:xfrm>
          <a:prstGeom prst="rect">
            <a:avLst/>
          </a:prstGeom>
          <a:noFill/>
        </p:spPr>
        <p:txBody>
          <a:bodyPr wrap="square" lIns="219444" tIns="109723" rIns="219444" bIns="109723" rtlCol="0">
            <a:spAutoFit/>
          </a:bodyPr>
          <a:lstStyle/>
          <a:p>
            <a:pPr algn="r" defTabSz="1828617">
              <a:lnSpc>
                <a:spcPct val="110000"/>
              </a:lnSpc>
            </a:pPr>
            <a:r>
              <a:rPr lang="en-US" sz="2400" dirty="0">
                <a:cs typeface="Lato Light"/>
              </a:rPr>
              <a:t>Creativity is the key to success in the future and primary</a:t>
            </a:r>
          </a:p>
        </p:txBody>
      </p:sp>
      <p:sp>
        <p:nvSpPr>
          <p:cNvPr id="131" name="TextBox 130"/>
          <p:cNvSpPr txBox="1"/>
          <p:nvPr/>
        </p:nvSpPr>
        <p:spPr>
          <a:xfrm>
            <a:off x="6527685" y="10733302"/>
            <a:ext cx="1885741" cy="677094"/>
          </a:xfrm>
          <a:prstGeom prst="rect">
            <a:avLst/>
          </a:prstGeom>
          <a:noFill/>
        </p:spPr>
        <p:txBody>
          <a:bodyPr wrap="none" lIns="182864" tIns="91433" rIns="182864" bIns="91433" rtlCol="0">
            <a:spAutoFit/>
          </a:bodyPr>
          <a:lstStyle/>
          <a:p>
            <a:pPr algn="r" defTabSz="1828617"/>
            <a:r>
              <a:rPr lang="en-US" sz="3200">
                <a:solidFill>
                  <a:srgbClr val="445469"/>
                </a:solidFill>
                <a:latin typeface="+mj-lt"/>
              </a:rPr>
              <a:t>Linking</a:t>
            </a:r>
            <a:endParaRPr lang="id-ID" sz="3200" dirty="0">
              <a:solidFill>
                <a:srgbClr val="445469"/>
              </a:solidFill>
              <a:latin typeface="+mj-lt"/>
            </a:endParaRPr>
          </a:p>
        </p:txBody>
      </p:sp>
      <p:sp>
        <p:nvSpPr>
          <p:cNvPr id="132" name="TextBox 131"/>
          <p:cNvSpPr txBox="1"/>
          <p:nvPr/>
        </p:nvSpPr>
        <p:spPr>
          <a:xfrm>
            <a:off x="16839414" y="7565165"/>
            <a:ext cx="5245096" cy="1004880"/>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future and primary</a:t>
            </a:r>
          </a:p>
        </p:txBody>
      </p:sp>
      <p:sp>
        <p:nvSpPr>
          <p:cNvPr id="133" name="TextBox 132"/>
          <p:cNvSpPr txBox="1"/>
          <p:nvPr/>
        </p:nvSpPr>
        <p:spPr>
          <a:xfrm>
            <a:off x="16852285" y="6958334"/>
            <a:ext cx="2592665" cy="677094"/>
          </a:xfrm>
          <a:prstGeom prst="rect">
            <a:avLst/>
          </a:prstGeom>
          <a:noFill/>
        </p:spPr>
        <p:txBody>
          <a:bodyPr wrap="none" lIns="182864" tIns="91433" rIns="182864" bIns="91433" rtlCol="0">
            <a:spAutoFit/>
          </a:bodyPr>
          <a:lstStyle/>
          <a:p>
            <a:pPr defTabSz="1828617"/>
            <a:r>
              <a:rPr lang="en-US" sz="3200">
                <a:solidFill>
                  <a:srgbClr val="445469"/>
                </a:solidFill>
                <a:latin typeface="+mj-lt"/>
              </a:rPr>
              <a:t>Keyboards</a:t>
            </a:r>
            <a:endParaRPr lang="id-ID" sz="3200" dirty="0">
              <a:solidFill>
                <a:srgbClr val="445469"/>
              </a:solidFill>
              <a:latin typeface="+mj-lt"/>
            </a:endParaRPr>
          </a:p>
        </p:txBody>
      </p:sp>
      <p:sp>
        <p:nvSpPr>
          <p:cNvPr id="134" name="TextBox 133"/>
          <p:cNvSpPr txBox="1"/>
          <p:nvPr/>
        </p:nvSpPr>
        <p:spPr>
          <a:xfrm>
            <a:off x="15942157" y="11277750"/>
            <a:ext cx="5245096" cy="1004880"/>
          </a:xfrm>
          <a:prstGeom prst="rect">
            <a:avLst/>
          </a:prstGeom>
          <a:noFill/>
        </p:spPr>
        <p:txBody>
          <a:bodyPr wrap="square" lIns="219444" tIns="109723" rIns="219444" bIns="109723" rtlCol="0">
            <a:spAutoFit/>
          </a:bodyPr>
          <a:lstStyle/>
          <a:p>
            <a:pPr defTabSz="1828617">
              <a:lnSpc>
                <a:spcPct val="110000"/>
              </a:lnSpc>
            </a:pPr>
            <a:r>
              <a:rPr lang="en-US" sz="2400" dirty="0">
                <a:cs typeface="Lato Light"/>
              </a:rPr>
              <a:t>Creativity is the key to success in the future and primary</a:t>
            </a:r>
          </a:p>
        </p:txBody>
      </p:sp>
      <p:sp>
        <p:nvSpPr>
          <p:cNvPr id="135" name="TextBox 134"/>
          <p:cNvSpPr txBox="1"/>
          <p:nvPr/>
        </p:nvSpPr>
        <p:spPr>
          <a:xfrm>
            <a:off x="15955030" y="10670918"/>
            <a:ext cx="2627931" cy="677094"/>
          </a:xfrm>
          <a:prstGeom prst="rect">
            <a:avLst/>
          </a:prstGeom>
          <a:noFill/>
        </p:spPr>
        <p:txBody>
          <a:bodyPr wrap="none" lIns="182864" tIns="91433" rIns="182864" bIns="91433" rtlCol="0">
            <a:spAutoFit/>
          </a:bodyPr>
          <a:lstStyle/>
          <a:p>
            <a:pPr defTabSz="1828617"/>
            <a:r>
              <a:rPr lang="en-US" sz="3200">
                <a:solidFill>
                  <a:srgbClr val="445469"/>
                </a:solidFill>
                <a:latin typeface="+mj-lt"/>
              </a:rPr>
              <a:t>Dashboard</a:t>
            </a:r>
            <a:endParaRPr lang="id-ID" sz="3200" dirty="0">
              <a:solidFill>
                <a:srgbClr val="445469"/>
              </a:solidFill>
              <a:latin typeface="+mj-lt"/>
            </a:endParaRPr>
          </a:p>
        </p:txBody>
      </p:sp>
      <p:sp>
        <p:nvSpPr>
          <p:cNvPr id="136" name="TextBox 135"/>
          <p:cNvSpPr txBox="1"/>
          <p:nvPr/>
        </p:nvSpPr>
        <p:spPr>
          <a:xfrm>
            <a:off x="10379635" y="4750385"/>
            <a:ext cx="3757051" cy="874332"/>
          </a:xfrm>
          <a:prstGeom prst="rect">
            <a:avLst/>
          </a:prstGeom>
          <a:noFill/>
        </p:spPr>
        <p:txBody>
          <a:bodyPr wrap="square" lIns="219444" tIns="109723" rIns="219444" bIns="109723" rtlCol="0">
            <a:spAutoFit/>
          </a:bodyPr>
          <a:lstStyle/>
          <a:p>
            <a:pPr algn="ctr" defTabSz="1828617">
              <a:lnSpc>
                <a:spcPct val="110000"/>
              </a:lnSpc>
            </a:pPr>
            <a:r>
              <a:rPr lang="en-US" sz="2000" dirty="0">
                <a:cs typeface="Lato Light"/>
              </a:rPr>
              <a:t>Creativity is the key to success</a:t>
            </a:r>
          </a:p>
        </p:txBody>
      </p:sp>
      <p:sp>
        <p:nvSpPr>
          <p:cNvPr id="137" name="TextBox 136"/>
          <p:cNvSpPr txBox="1"/>
          <p:nvPr/>
        </p:nvSpPr>
        <p:spPr>
          <a:xfrm>
            <a:off x="11398949" y="4277249"/>
            <a:ext cx="1660042" cy="677150"/>
          </a:xfrm>
          <a:prstGeom prst="rect">
            <a:avLst/>
          </a:prstGeom>
          <a:noFill/>
        </p:spPr>
        <p:txBody>
          <a:bodyPr wrap="none" lIns="182864" tIns="91433" rIns="182864" bIns="91433" rtlCol="0">
            <a:spAutoFit/>
          </a:bodyPr>
          <a:lstStyle/>
          <a:p>
            <a:pPr algn="ctr" defTabSz="1828617"/>
            <a:r>
              <a:rPr lang="en-US" sz="3200" b="1" dirty="0">
                <a:solidFill>
                  <a:srgbClr val="445469"/>
                </a:solidFill>
                <a:latin typeface="Lato Regular"/>
              </a:rPr>
              <a:t>Mobile</a:t>
            </a:r>
            <a:endParaRPr lang="id-ID" sz="3200" b="1" dirty="0">
              <a:solidFill>
                <a:srgbClr val="445469"/>
              </a:solidFill>
              <a:latin typeface="Lato Regular"/>
            </a:endParaRPr>
          </a:p>
        </p:txBody>
      </p:sp>
      <p:sp>
        <p:nvSpPr>
          <p:cNvPr id="8" name="Title 7">
            <a:extLst>
              <a:ext uri="{FF2B5EF4-FFF2-40B4-BE49-F238E27FC236}">
                <a16:creationId xmlns:a16="http://schemas.microsoft.com/office/drawing/2014/main" id="{6435CFFF-CE61-40DE-B62F-49A176F09376}"/>
              </a:ext>
            </a:extLst>
          </p:cNvPr>
          <p:cNvSpPr>
            <a:spLocks noGrp="1"/>
          </p:cNvSpPr>
          <p:nvPr>
            <p:ph type="title" idx="4294967295"/>
          </p:nvPr>
        </p:nvSpPr>
        <p:spPr>
          <a:xfrm>
            <a:off x="0" y="730250"/>
            <a:ext cx="21031200" cy="2651125"/>
          </a:xfrm>
          <a:prstGeom prst="rect">
            <a:avLst/>
          </a:prstGeom>
        </p:spPr>
        <p:txBody>
          <a:bodyPr>
            <a:normAutofit/>
          </a:bodyPr>
          <a:lstStyle/>
          <a:p>
            <a:r>
              <a:rPr lang="en-US" sz="6600" dirty="0">
                <a:cs typeface="Lato Regular" charset="0"/>
              </a:rPr>
              <a:t>SEO SLIDES</a:t>
            </a:r>
            <a:endParaRPr lang="en-US" sz="6000" dirty="0"/>
          </a:p>
        </p:txBody>
      </p:sp>
    </p:spTree>
    <p:extLst>
      <p:ext uri="{BB962C8B-B14F-4D97-AF65-F5344CB8AC3E}">
        <p14:creationId xmlns:p14="http://schemas.microsoft.com/office/powerpoint/2010/main" val="32245786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5"/>
          <p:cNvSpPr>
            <a:spLocks noEditPoints="1"/>
          </p:cNvSpPr>
          <p:nvPr/>
        </p:nvSpPr>
        <p:spPr bwMode="auto">
          <a:xfrm>
            <a:off x="13764086" y="3848904"/>
            <a:ext cx="8101845" cy="8130322"/>
          </a:xfrm>
          <a:custGeom>
            <a:avLst/>
            <a:gdLst>
              <a:gd name="T0" fmla="*/ 1404 w 1558"/>
              <a:gd name="T1" fmla="*/ 1563 h 1563"/>
              <a:gd name="T2" fmla="*/ 1293 w 1558"/>
              <a:gd name="T3" fmla="*/ 1519 h 1563"/>
              <a:gd name="T4" fmla="*/ 857 w 1558"/>
              <a:gd name="T5" fmla="*/ 1081 h 1563"/>
              <a:gd name="T6" fmla="*/ 843 w 1558"/>
              <a:gd name="T7" fmla="*/ 1090 h 1563"/>
              <a:gd name="T8" fmla="*/ 579 w 1558"/>
              <a:gd name="T9" fmla="*/ 1162 h 1563"/>
              <a:gd name="T10" fmla="*/ 167 w 1558"/>
              <a:gd name="T11" fmla="*/ 994 h 1563"/>
              <a:gd name="T12" fmla="*/ 0 w 1558"/>
              <a:gd name="T13" fmla="*/ 581 h 1563"/>
              <a:gd name="T14" fmla="*/ 167 w 1558"/>
              <a:gd name="T15" fmla="*/ 168 h 1563"/>
              <a:gd name="T16" fmla="*/ 579 w 1558"/>
              <a:gd name="T17" fmla="*/ 0 h 1563"/>
              <a:gd name="T18" fmla="*/ 991 w 1558"/>
              <a:gd name="T19" fmla="*/ 168 h 1563"/>
              <a:gd name="T20" fmla="*/ 1159 w 1558"/>
              <a:gd name="T21" fmla="*/ 581 h 1563"/>
              <a:gd name="T22" fmla="*/ 1087 w 1558"/>
              <a:gd name="T23" fmla="*/ 845 h 1563"/>
              <a:gd name="T24" fmla="*/ 1078 w 1558"/>
              <a:gd name="T25" fmla="*/ 859 h 1563"/>
              <a:gd name="T26" fmla="*/ 1514 w 1558"/>
              <a:gd name="T27" fmla="*/ 1296 h 1563"/>
              <a:gd name="T28" fmla="*/ 1558 w 1558"/>
              <a:gd name="T29" fmla="*/ 1407 h 1563"/>
              <a:gd name="T30" fmla="*/ 1404 w 1558"/>
              <a:gd name="T31" fmla="*/ 1563 h 1563"/>
              <a:gd name="T32" fmla="*/ 913 w 1558"/>
              <a:gd name="T33" fmla="*/ 1069 h 1563"/>
              <a:gd name="T34" fmla="*/ 1327 w 1558"/>
              <a:gd name="T35" fmla="*/ 1484 h 1563"/>
              <a:gd name="T36" fmla="*/ 1404 w 1558"/>
              <a:gd name="T37" fmla="*/ 1515 h 1563"/>
              <a:gd name="T38" fmla="*/ 1511 w 1558"/>
              <a:gd name="T39" fmla="*/ 1407 h 1563"/>
              <a:gd name="T40" fmla="*/ 1480 w 1558"/>
              <a:gd name="T41" fmla="*/ 1331 h 1563"/>
              <a:gd name="T42" fmla="*/ 1066 w 1558"/>
              <a:gd name="T43" fmla="*/ 916 h 1563"/>
              <a:gd name="T44" fmla="*/ 913 w 1558"/>
              <a:gd name="T45" fmla="*/ 1069 h 1563"/>
              <a:gd name="T46" fmla="*/ 579 w 1558"/>
              <a:gd name="T47" fmla="*/ 60 h 1563"/>
              <a:gd name="T48" fmla="*/ 60 w 1558"/>
              <a:gd name="T49" fmla="*/ 581 h 1563"/>
              <a:gd name="T50" fmla="*/ 579 w 1558"/>
              <a:gd name="T51" fmla="*/ 1102 h 1563"/>
              <a:gd name="T52" fmla="*/ 1099 w 1558"/>
              <a:gd name="T53" fmla="*/ 581 h 1563"/>
              <a:gd name="T54" fmla="*/ 579 w 1558"/>
              <a:gd name="T55" fmla="*/ 6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58" h="1563">
                <a:moveTo>
                  <a:pt x="1404" y="1563"/>
                </a:moveTo>
                <a:cubicBezTo>
                  <a:pt x="1360" y="1563"/>
                  <a:pt x="1315" y="1541"/>
                  <a:pt x="1293" y="1519"/>
                </a:cubicBezTo>
                <a:cubicBezTo>
                  <a:pt x="857" y="1081"/>
                  <a:pt x="857" y="1081"/>
                  <a:pt x="857" y="1081"/>
                </a:cubicBezTo>
                <a:cubicBezTo>
                  <a:pt x="843" y="1090"/>
                  <a:pt x="843" y="1090"/>
                  <a:pt x="843" y="1090"/>
                </a:cubicBezTo>
                <a:cubicBezTo>
                  <a:pt x="774" y="1137"/>
                  <a:pt x="680" y="1162"/>
                  <a:pt x="579" y="1162"/>
                </a:cubicBezTo>
                <a:cubicBezTo>
                  <a:pt x="422" y="1162"/>
                  <a:pt x="275" y="1102"/>
                  <a:pt x="167" y="994"/>
                </a:cubicBezTo>
                <a:cubicBezTo>
                  <a:pt x="60" y="886"/>
                  <a:pt x="0" y="739"/>
                  <a:pt x="0" y="581"/>
                </a:cubicBezTo>
                <a:cubicBezTo>
                  <a:pt x="0" y="423"/>
                  <a:pt x="60" y="276"/>
                  <a:pt x="167" y="168"/>
                </a:cubicBezTo>
                <a:cubicBezTo>
                  <a:pt x="275" y="59"/>
                  <a:pt x="422" y="0"/>
                  <a:pt x="579" y="0"/>
                </a:cubicBezTo>
                <a:cubicBezTo>
                  <a:pt x="737" y="0"/>
                  <a:pt x="883" y="59"/>
                  <a:pt x="991" y="168"/>
                </a:cubicBezTo>
                <a:cubicBezTo>
                  <a:pt x="1099" y="276"/>
                  <a:pt x="1159" y="423"/>
                  <a:pt x="1159" y="581"/>
                </a:cubicBezTo>
                <a:cubicBezTo>
                  <a:pt x="1159" y="682"/>
                  <a:pt x="1133" y="776"/>
                  <a:pt x="1087" y="845"/>
                </a:cubicBezTo>
                <a:cubicBezTo>
                  <a:pt x="1078" y="859"/>
                  <a:pt x="1078" y="859"/>
                  <a:pt x="1078" y="859"/>
                </a:cubicBezTo>
                <a:cubicBezTo>
                  <a:pt x="1514" y="1296"/>
                  <a:pt x="1514" y="1296"/>
                  <a:pt x="1514" y="1296"/>
                </a:cubicBezTo>
                <a:cubicBezTo>
                  <a:pt x="1536" y="1318"/>
                  <a:pt x="1558" y="1364"/>
                  <a:pt x="1558" y="1407"/>
                </a:cubicBezTo>
                <a:cubicBezTo>
                  <a:pt x="1558" y="1496"/>
                  <a:pt x="1492" y="1563"/>
                  <a:pt x="1404" y="1563"/>
                </a:cubicBezTo>
                <a:close/>
                <a:moveTo>
                  <a:pt x="913" y="1069"/>
                </a:moveTo>
                <a:cubicBezTo>
                  <a:pt x="1327" y="1484"/>
                  <a:pt x="1327" y="1484"/>
                  <a:pt x="1327" y="1484"/>
                </a:cubicBezTo>
                <a:cubicBezTo>
                  <a:pt x="1342" y="1500"/>
                  <a:pt x="1372" y="1515"/>
                  <a:pt x="1404" y="1515"/>
                </a:cubicBezTo>
                <a:cubicBezTo>
                  <a:pt x="1465" y="1515"/>
                  <a:pt x="1511" y="1469"/>
                  <a:pt x="1511" y="1407"/>
                </a:cubicBezTo>
                <a:cubicBezTo>
                  <a:pt x="1511" y="1376"/>
                  <a:pt x="1496" y="1346"/>
                  <a:pt x="1480" y="1331"/>
                </a:cubicBezTo>
                <a:cubicBezTo>
                  <a:pt x="1066" y="916"/>
                  <a:pt x="1066" y="916"/>
                  <a:pt x="1066" y="916"/>
                </a:cubicBezTo>
                <a:lnTo>
                  <a:pt x="913" y="1069"/>
                </a:lnTo>
                <a:close/>
                <a:moveTo>
                  <a:pt x="579" y="60"/>
                </a:moveTo>
                <a:cubicBezTo>
                  <a:pt x="293" y="60"/>
                  <a:pt x="60" y="294"/>
                  <a:pt x="60" y="581"/>
                </a:cubicBezTo>
                <a:cubicBezTo>
                  <a:pt x="60" y="868"/>
                  <a:pt x="293" y="1102"/>
                  <a:pt x="579" y="1102"/>
                </a:cubicBezTo>
                <a:cubicBezTo>
                  <a:pt x="866" y="1102"/>
                  <a:pt x="1099" y="868"/>
                  <a:pt x="1099" y="581"/>
                </a:cubicBezTo>
                <a:cubicBezTo>
                  <a:pt x="1099" y="294"/>
                  <a:pt x="866" y="60"/>
                  <a:pt x="579" y="60"/>
                </a:cubicBezTo>
                <a:close/>
              </a:path>
            </a:pathLst>
          </a:custGeom>
          <a:solidFill>
            <a:schemeClr val="accent2"/>
          </a:solidFill>
          <a:ln>
            <a:noFill/>
          </a:ln>
        </p:spPr>
        <p:txBody>
          <a:bodyPr vert="horz" wrap="square" lIns="182864" tIns="91433" rIns="182864" bIns="91433" numCol="1" anchor="t" anchorCtr="0" compatLnSpc="1">
            <a:prstTxWarp prst="textNoShape">
              <a:avLst/>
            </a:prstTxWarp>
          </a:bodyPr>
          <a:lstStyle/>
          <a:p>
            <a:pPr defTabSz="1828617"/>
            <a:endParaRPr lang="id-ID" sz="3600" dirty="0">
              <a:solidFill>
                <a:srgbClr val="445469"/>
              </a:solidFill>
              <a:latin typeface="Lato Light"/>
            </a:endParaRPr>
          </a:p>
        </p:txBody>
      </p:sp>
      <p:sp>
        <p:nvSpPr>
          <p:cNvPr id="22" name="TextBox 21"/>
          <p:cNvSpPr txBox="1"/>
          <p:nvPr/>
        </p:nvSpPr>
        <p:spPr>
          <a:xfrm rot="16200000">
            <a:off x="15482811" y="5701677"/>
            <a:ext cx="1743361" cy="923400"/>
          </a:xfrm>
          <a:prstGeom prst="rect">
            <a:avLst/>
          </a:prstGeom>
          <a:noFill/>
        </p:spPr>
        <p:txBody>
          <a:bodyPr wrap="none" lIns="182864" tIns="91433" rIns="182864" bIns="91433" rtlCol="0">
            <a:spAutoFit/>
          </a:bodyPr>
          <a:lstStyle/>
          <a:p>
            <a:pPr defTabSz="1828617"/>
            <a:r>
              <a:rPr lang="id-ID" b="1" dirty="0">
                <a:solidFill>
                  <a:srgbClr val="2686A7">
                    <a:lumMod val="60000"/>
                    <a:lumOff val="40000"/>
                  </a:srgbClr>
                </a:solidFill>
                <a:latin typeface="Lato Regular"/>
                <a:cs typeface="Lato Regular"/>
              </a:rPr>
              <a:t>tools</a:t>
            </a:r>
          </a:p>
        </p:txBody>
      </p:sp>
      <p:sp>
        <p:nvSpPr>
          <p:cNvPr id="23" name="TextBox 22"/>
          <p:cNvSpPr txBox="1"/>
          <p:nvPr/>
        </p:nvSpPr>
        <p:spPr>
          <a:xfrm>
            <a:off x="15713557" y="4254490"/>
            <a:ext cx="2038220" cy="554025"/>
          </a:xfrm>
          <a:prstGeom prst="rect">
            <a:avLst/>
          </a:prstGeom>
          <a:noFill/>
        </p:spPr>
        <p:txBody>
          <a:bodyPr wrap="none" lIns="182864" tIns="91433" rIns="182864" bIns="91433" rtlCol="0">
            <a:spAutoFit/>
          </a:bodyPr>
          <a:lstStyle/>
          <a:p>
            <a:pPr defTabSz="1828617"/>
            <a:r>
              <a:rPr lang="id-ID" sz="2400" b="1" dirty="0">
                <a:solidFill>
                  <a:srgbClr val="445469"/>
                </a:solidFill>
                <a:latin typeface="Lato Regular"/>
                <a:cs typeface="Lato Regular"/>
              </a:rPr>
              <a:t>optimization</a:t>
            </a:r>
          </a:p>
        </p:txBody>
      </p:sp>
      <p:sp>
        <p:nvSpPr>
          <p:cNvPr id="24" name="TextBox 23"/>
          <p:cNvSpPr txBox="1"/>
          <p:nvPr/>
        </p:nvSpPr>
        <p:spPr>
          <a:xfrm rot="16200000">
            <a:off x="14343765" y="7824420"/>
            <a:ext cx="1686713" cy="677150"/>
          </a:xfrm>
          <a:prstGeom prst="rect">
            <a:avLst/>
          </a:prstGeom>
          <a:noFill/>
        </p:spPr>
        <p:txBody>
          <a:bodyPr wrap="none" lIns="182864" tIns="91433" rIns="182864" bIns="91433" rtlCol="0">
            <a:spAutoFit/>
          </a:bodyPr>
          <a:lstStyle/>
          <a:p>
            <a:pPr defTabSz="1828617"/>
            <a:r>
              <a:rPr lang="id-ID" sz="3200" b="1" dirty="0">
                <a:solidFill>
                  <a:srgbClr val="2686A7"/>
                </a:solidFill>
                <a:latin typeface="Lato Regular"/>
                <a:cs typeface="Lato Regular"/>
              </a:rPr>
              <a:t>project</a:t>
            </a:r>
          </a:p>
        </p:txBody>
      </p:sp>
      <p:sp>
        <p:nvSpPr>
          <p:cNvPr id="25" name="TextBox 24"/>
          <p:cNvSpPr txBox="1"/>
          <p:nvPr/>
        </p:nvSpPr>
        <p:spPr>
          <a:xfrm>
            <a:off x="16437652" y="5359832"/>
            <a:ext cx="2384508" cy="861838"/>
          </a:xfrm>
          <a:prstGeom prst="rect">
            <a:avLst/>
          </a:prstGeom>
          <a:noFill/>
        </p:spPr>
        <p:txBody>
          <a:bodyPr wrap="none" lIns="182864" tIns="91433" rIns="182864" bIns="91433" rtlCol="0">
            <a:spAutoFit/>
          </a:bodyPr>
          <a:lstStyle/>
          <a:p>
            <a:pPr defTabSz="1828617"/>
            <a:r>
              <a:rPr lang="id-ID" sz="4400" b="1" dirty="0">
                <a:solidFill>
                  <a:srgbClr val="2686A7"/>
                </a:solidFill>
                <a:latin typeface="Lato Regular"/>
                <a:cs typeface="Lato Regular"/>
              </a:rPr>
              <a:t>Analysis</a:t>
            </a:r>
          </a:p>
        </p:txBody>
      </p:sp>
      <p:sp>
        <p:nvSpPr>
          <p:cNvPr id="26" name="TextBox 25"/>
          <p:cNvSpPr txBox="1"/>
          <p:nvPr/>
        </p:nvSpPr>
        <p:spPr>
          <a:xfrm rot="16200000">
            <a:off x="15709480" y="6646568"/>
            <a:ext cx="2166278" cy="738712"/>
          </a:xfrm>
          <a:prstGeom prst="rect">
            <a:avLst/>
          </a:prstGeom>
          <a:noFill/>
        </p:spPr>
        <p:txBody>
          <a:bodyPr wrap="none" lIns="182864" tIns="91433" rIns="182864" bIns="91433" rtlCol="0">
            <a:spAutoFit/>
          </a:bodyPr>
          <a:lstStyle/>
          <a:p>
            <a:pPr defTabSz="1828617"/>
            <a:r>
              <a:rPr lang="id-ID" sz="3600" b="1" dirty="0">
                <a:solidFill>
                  <a:srgbClr val="445469"/>
                </a:solidFill>
                <a:latin typeface="Lato Regular"/>
                <a:cs typeface="Lato Regular"/>
              </a:rPr>
              <a:t>research</a:t>
            </a:r>
          </a:p>
        </p:txBody>
      </p:sp>
      <p:sp>
        <p:nvSpPr>
          <p:cNvPr id="27" name="TextBox 26"/>
          <p:cNvSpPr txBox="1"/>
          <p:nvPr/>
        </p:nvSpPr>
        <p:spPr>
          <a:xfrm>
            <a:off x="14558247" y="6428485"/>
            <a:ext cx="1540203" cy="677150"/>
          </a:xfrm>
          <a:prstGeom prst="rect">
            <a:avLst/>
          </a:prstGeom>
          <a:noFill/>
        </p:spPr>
        <p:txBody>
          <a:bodyPr wrap="none" lIns="182864" tIns="91433" rIns="182864" bIns="91433" rtlCol="0">
            <a:spAutoFit/>
          </a:bodyPr>
          <a:lstStyle/>
          <a:p>
            <a:pPr defTabSz="1828617"/>
            <a:r>
              <a:rPr lang="id-ID" sz="3200" b="1" dirty="0">
                <a:solidFill>
                  <a:srgbClr val="2686A7">
                    <a:lumMod val="60000"/>
                    <a:lumOff val="40000"/>
                  </a:srgbClr>
                </a:solidFill>
                <a:latin typeface="Lato Regular"/>
                <a:cs typeface="Lato Regular"/>
              </a:rPr>
              <a:t>health</a:t>
            </a:r>
          </a:p>
        </p:txBody>
      </p:sp>
      <p:sp>
        <p:nvSpPr>
          <p:cNvPr id="28" name="TextBox 27"/>
          <p:cNvSpPr txBox="1"/>
          <p:nvPr/>
        </p:nvSpPr>
        <p:spPr>
          <a:xfrm rot="16200000">
            <a:off x="17771624" y="6141005"/>
            <a:ext cx="2304734" cy="1200431"/>
          </a:xfrm>
          <a:prstGeom prst="rect">
            <a:avLst/>
          </a:prstGeom>
          <a:noFill/>
        </p:spPr>
        <p:txBody>
          <a:bodyPr wrap="none" lIns="182864" tIns="91433" rIns="182864" bIns="91433" rtlCol="0">
            <a:spAutoFit/>
          </a:bodyPr>
          <a:lstStyle/>
          <a:p>
            <a:pPr defTabSz="1828617"/>
            <a:r>
              <a:rPr lang="id-ID" sz="6601" b="1" dirty="0">
                <a:solidFill>
                  <a:srgbClr val="445469"/>
                </a:solidFill>
                <a:latin typeface="Lato Regular"/>
                <a:cs typeface="Lato Regular"/>
              </a:rPr>
              <a:t>evola</a:t>
            </a:r>
          </a:p>
        </p:txBody>
      </p:sp>
      <p:sp>
        <p:nvSpPr>
          <p:cNvPr id="29" name="TextBox 28"/>
          <p:cNvSpPr txBox="1"/>
          <p:nvPr/>
        </p:nvSpPr>
        <p:spPr>
          <a:xfrm rot="16200000">
            <a:off x="14004465" y="7245256"/>
            <a:ext cx="1631161" cy="738712"/>
          </a:xfrm>
          <a:prstGeom prst="rect">
            <a:avLst/>
          </a:prstGeom>
          <a:noFill/>
        </p:spPr>
        <p:txBody>
          <a:bodyPr wrap="none" lIns="182864" tIns="91433" rIns="182864" bIns="91433" rtlCol="0">
            <a:spAutoFit/>
          </a:bodyPr>
          <a:lstStyle/>
          <a:p>
            <a:pPr defTabSz="1828617"/>
            <a:r>
              <a:rPr lang="id-ID" sz="3600" b="1" dirty="0">
                <a:solidFill>
                  <a:srgbClr val="8BC248"/>
                </a:solidFill>
                <a:latin typeface="Lato Regular"/>
                <a:cs typeface="Lato Regular"/>
              </a:rPr>
              <a:t>traffic</a:t>
            </a:r>
          </a:p>
        </p:txBody>
      </p:sp>
      <p:sp>
        <p:nvSpPr>
          <p:cNvPr id="30" name="TextBox 29"/>
          <p:cNvSpPr txBox="1"/>
          <p:nvPr/>
        </p:nvSpPr>
        <p:spPr>
          <a:xfrm>
            <a:off x="17049098" y="7108815"/>
            <a:ext cx="1544215" cy="923400"/>
          </a:xfrm>
          <a:prstGeom prst="rect">
            <a:avLst/>
          </a:prstGeom>
          <a:noFill/>
        </p:spPr>
        <p:txBody>
          <a:bodyPr wrap="none" lIns="182864" tIns="91433" rIns="182864" bIns="91433" rtlCol="0">
            <a:spAutoFit/>
          </a:bodyPr>
          <a:lstStyle/>
          <a:p>
            <a:pPr defTabSz="1828617"/>
            <a:r>
              <a:rPr lang="id-ID" b="1" dirty="0">
                <a:solidFill>
                  <a:srgbClr val="445469"/>
                </a:solidFill>
                <a:latin typeface="Lato Regular"/>
                <a:cs typeface="Lato Regular"/>
              </a:rPr>
              <a:t>SEO</a:t>
            </a:r>
          </a:p>
        </p:txBody>
      </p:sp>
      <p:sp>
        <p:nvSpPr>
          <p:cNvPr id="31" name="TextBox 30"/>
          <p:cNvSpPr txBox="1"/>
          <p:nvPr/>
        </p:nvSpPr>
        <p:spPr>
          <a:xfrm>
            <a:off x="17026817" y="6782265"/>
            <a:ext cx="1687792" cy="554025"/>
          </a:xfrm>
          <a:prstGeom prst="rect">
            <a:avLst/>
          </a:prstGeom>
          <a:noFill/>
        </p:spPr>
        <p:txBody>
          <a:bodyPr wrap="none" lIns="182864" tIns="91433" rIns="182864" bIns="91433" rtlCol="0">
            <a:spAutoFit/>
          </a:bodyPr>
          <a:lstStyle/>
          <a:p>
            <a:pPr defTabSz="1828617"/>
            <a:r>
              <a:rPr lang="id-ID" sz="2400" b="1" dirty="0">
                <a:solidFill>
                  <a:srgbClr val="2686A7"/>
                </a:solidFill>
                <a:latin typeface="Lato Regular"/>
                <a:cs typeface="Lato Regular"/>
              </a:rPr>
              <a:t>wordpres</a:t>
            </a:r>
          </a:p>
        </p:txBody>
      </p:sp>
      <p:sp>
        <p:nvSpPr>
          <p:cNvPr id="32" name="TextBox 31"/>
          <p:cNvSpPr txBox="1"/>
          <p:nvPr/>
        </p:nvSpPr>
        <p:spPr>
          <a:xfrm>
            <a:off x="15697473" y="4496557"/>
            <a:ext cx="2832503" cy="861838"/>
          </a:xfrm>
          <a:prstGeom prst="rect">
            <a:avLst/>
          </a:prstGeom>
          <a:noFill/>
        </p:spPr>
        <p:txBody>
          <a:bodyPr wrap="none" lIns="182864" tIns="91433" rIns="182864" bIns="91433" rtlCol="0">
            <a:spAutoFit/>
          </a:bodyPr>
          <a:lstStyle/>
          <a:p>
            <a:pPr defTabSz="1828617"/>
            <a:r>
              <a:rPr lang="id-ID" sz="4400" b="1" dirty="0">
                <a:solidFill>
                  <a:srgbClr val="54BE71"/>
                </a:solidFill>
                <a:latin typeface="Lato Regular"/>
                <a:cs typeface="Lato Regular"/>
              </a:rPr>
              <a:t>marketing</a:t>
            </a:r>
          </a:p>
        </p:txBody>
      </p:sp>
      <p:sp>
        <p:nvSpPr>
          <p:cNvPr id="33" name="TextBox 32"/>
          <p:cNvSpPr txBox="1"/>
          <p:nvPr/>
        </p:nvSpPr>
        <p:spPr>
          <a:xfrm>
            <a:off x="14294480" y="5185322"/>
            <a:ext cx="2086443" cy="615588"/>
          </a:xfrm>
          <a:prstGeom prst="rect">
            <a:avLst/>
          </a:prstGeom>
          <a:noFill/>
        </p:spPr>
        <p:txBody>
          <a:bodyPr wrap="none" lIns="182864" tIns="91433" rIns="182864" bIns="91433" rtlCol="0">
            <a:spAutoFit/>
          </a:bodyPr>
          <a:lstStyle/>
          <a:p>
            <a:pPr defTabSz="1828617"/>
            <a:r>
              <a:rPr lang="id-ID" sz="2800" b="1" dirty="0">
                <a:solidFill>
                  <a:srgbClr val="2686A7"/>
                </a:solidFill>
                <a:latin typeface="Lato Regular"/>
                <a:cs typeface="Lato Regular"/>
              </a:rPr>
              <a:t>advertising</a:t>
            </a:r>
          </a:p>
        </p:txBody>
      </p:sp>
      <p:sp>
        <p:nvSpPr>
          <p:cNvPr id="34" name="TextBox 33"/>
          <p:cNvSpPr txBox="1"/>
          <p:nvPr/>
        </p:nvSpPr>
        <p:spPr>
          <a:xfrm rot="16200000">
            <a:off x="15235700" y="6564613"/>
            <a:ext cx="1546206" cy="554025"/>
          </a:xfrm>
          <a:prstGeom prst="rect">
            <a:avLst/>
          </a:prstGeom>
          <a:noFill/>
        </p:spPr>
        <p:txBody>
          <a:bodyPr wrap="none" lIns="182864" tIns="91433" rIns="182864" bIns="91433" rtlCol="0">
            <a:spAutoFit/>
          </a:bodyPr>
          <a:lstStyle/>
          <a:p>
            <a:pPr defTabSz="1828617"/>
            <a:r>
              <a:rPr lang="id-ID" sz="2400" b="1" dirty="0">
                <a:solidFill>
                  <a:srgbClr val="8BC248"/>
                </a:solidFill>
                <a:latin typeface="Lato Regular"/>
                <a:cs typeface="Lato Regular"/>
              </a:rPr>
              <a:t>business</a:t>
            </a:r>
          </a:p>
        </p:txBody>
      </p:sp>
      <p:sp>
        <p:nvSpPr>
          <p:cNvPr id="35" name="TextBox 34"/>
          <p:cNvSpPr txBox="1"/>
          <p:nvPr/>
        </p:nvSpPr>
        <p:spPr>
          <a:xfrm>
            <a:off x="15115356" y="5691928"/>
            <a:ext cx="1245936" cy="554025"/>
          </a:xfrm>
          <a:prstGeom prst="rect">
            <a:avLst/>
          </a:prstGeom>
          <a:noFill/>
        </p:spPr>
        <p:txBody>
          <a:bodyPr wrap="none" lIns="182864" tIns="91433" rIns="182864" bIns="91433" rtlCol="0">
            <a:spAutoFit/>
          </a:bodyPr>
          <a:lstStyle/>
          <a:p>
            <a:pPr defTabSz="1828617"/>
            <a:r>
              <a:rPr lang="id-ID" sz="2400" b="1" dirty="0">
                <a:solidFill>
                  <a:srgbClr val="2686A7"/>
                </a:solidFill>
                <a:latin typeface="Lato Regular"/>
                <a:cs typeface="Lato Regular"/>
              </a:rPr>
              <a:t>france</a:t>
            </a:r>
          </a:p>
        </p:txBody>
      </p:sp>
      <p:sp>
        <p:nvSpPr>
          <p:cNvPr id="36" name="TextBox 35"/>
          <p:cNvSpPr txBox="1"/>
          <p:nvPr/>
        </p:nvSpPr>
        <p:spPr>
          <a:xfrm rot="16200000">
            <a:off x="13254238" y="6293788"/>
            <a:ext cx="2309635" cy="738712"/>
          </a:xfrm>
          <a:prstGeom prst="rect">
            <a:avLst/>
          </a:prstGeom>
          <a:noFill/>
        </p:spPr>
        <p:txBody>
          <a:bodyPr wrap="none" lIns="182864" tIns="91433" rIns="182864" bIns="91433" rtlCol="0">
            <a:spAutoFit/>
          </a:bodyPr>
          <a:lstStyle/>
          <a:p>
            <a:pPr defTabSz="1828617"/>
            <a:r>
              <a:rPr lang="id-ID" sz="3600" b="1" dirty="0">
                <a:solidFill>
                  <a:srgbClr val="445469"/>
                </a:solidFill>
                <a:latin typeface="Lato Regular"/>
                <a:cs typeface="Lato Regular"/>
              </a:rPr>
              <a:t>freelance</a:t>
            </a:r>
          </a:p>
        </p:txBody>
      </p:sp>
      <p:sp>
        <p:nvSpPr>
          <p:cNvPr id="37" name="TextBox 36"/>
          <p:cNvSpPr txBox="1"/>
          <p:nvPr/>
        </p:nvSpPr>
        <p:spPr>
          <a:xfrm>
            <a:off x="14689283" y="6035787"/>
            <a:ext cx="1305562" cy="554025"/>
          </a:xfrm>
          <a:prstGeom prst="rect">
            <a:avLst/>
          </a:prstGeom>
          <a:noFill/>
        </p:spPr>
        <p:txBody>
          <a:bodyPr wrap="none" lIns="182864" tIns="91433" rIns="182864" bIns="91433" rtlCol="0">
            <a:spAutoFit/>
          </a:bodyPr>
          <a:lstStyle/>
          <a:p>
            <a:pPr defTabSz="1828617"/>
            <a:r>
              <a:rPr lang="id-ID" sz="2400" b="1" dirty="0">
                <a:solidFill>
                  <a:srgbClr val="EF9527"/>
                </a:solidFill>
                <a:latin typeface="Lato Regular"/>
                <a:cs typeface="Lato Regular"/>
              </a:rPr>
              <a:t>money</a:t>
            </a:r>
          </a:p>
        </p:txBody>
      </p:sp>
      <p:sp>
        <p:nvSpPr>
          <p:cNvPr id="38" name="TextBox 37"/>
          <p:cNvSpPr txBox="1"/>
          <p:nvPr/>
        </p:nvSpPr>
        <p:spPr>
          <a:xfrm>
            <a:off x="17519723" y="5086670"/>
            <a:ext cx="1595597" cy="615539"/>
          </a:xfrm>
          <a:prstGeom prst="rect">
            <a:avLst/>
          </a:prstGeom>
          <a:noFill/>
        </p:spPr>
        <p:txBody>
          <a:bodyPr wrap="none" lIns="182864" tIns="91433" rIns="182864" bIns="91433" rtlCol="0">
            <a:spAutoFit/>
          </a:bodyPr>
          <a:lstStyle/>
          <a:p>
            <a:pPr defTabSz="1828617"/>
            <a:r>
              <a:rPr lang="id-ID" sz="2800" b="1" dirty="0">
                <a:solidFill>
                  <a:srgbClr val="2686A7">
                    <a:lumMod val="60000"/>
                    <a:lumOff val="40000"/>
                  </a:srgbClr>
                </a:solidFill>
                <a:latin typeface="Lato Regular"/>
                <a:cs typeface="Lato Regular"/>
              </a:rPr>
              <a:t>hospital</a:t>
            </a:r>
          </a:p>
        </p:txBody>
      </p:sp>
      <p:sp>
        <p:nvSpPr>
          <p:cNvPr id="39" name="TextBox 38"/>
          <p:cNvSpPr txBox="1"/>
          <p:nvPr/>
        </p:nvSpPr>
        <p:spPr>
          <a:xfrm>
            <a:off x="14916979" y="6836081"/>
            <a:ext cx="1160780" cy="677150"/>
          </a:xfrm>
          <a:prstGeom prst="rect">
            <a:avLst/>
          </a:prstGeom>
          <a:noFill/>
        </p:spPr>
        <p:txBody>
          <a:bodyPr wrap="none" lIns="182864" tIns="91433" rIns="182864" bIns="91433" rtlCol="0">
            <a:spAutoFit/>
          </a:bodyPr>
          <a:lstStyle/>
          <a:p>
            <a:pPr defTabSz="1828617"/>
            <a:r>
              <a:rPr lang="id-ID" sz="3200" b="1" dirty="0">
                <a:solidFill>
                  <a:srgbClr val="445469"/>
                </a:solidFill>
                <a:latin typeface="Lato Regular"/>
                <a:cs typeface="Lato Regular"/>
              </a:rPr>
              <a:t>plan</a:t>
            </a:r>
          </a:p>
        </p:txBody>
      </p:sp>
      <p:sp>
        <p:nvSpPr>
          <p:cNvPr id="40" name="TextBox 39"/>
          <p:cNvSpPr txBox="1"/>
          <p:nvPr/>
        </p:nvSpPr>
        <p:spPr>
          <a:xfrm>
            <a:off x="17389365" y="6199389"/>
            <a:ext cx="1376758" cy="554025"/>
          </a:xfrm>
          <a:prstGeom prst="rect">
            <a:avLst/>
          </a:prstGeom>
          <a:noFill/>
        </p:spPr>
        <p:txBody>
          <a:bodyPr wrap="none" lIns="182864" tIns="91433" rIns="182864" bIns="91433" rtlCol="0">
            <a:spAutoFit/>
          </a:bodyPr>
          <a:lstStyle/>
          <a:p>
            <a:pPr defTabSz="1828617"/>
            <a:r>
              <a:rPr lang="id-ID" sz="2400" b="1" dirty="0">
                <a:solidFill>
                  <a:srgbClr val="2686A7"/>
                </a:solidFill>
                <a:latin typeface="Lato Regular"/>
                <a:cs typeface="Lato Regular"/>
              </a:rPr>
              <a:t>finance</a:t>
            </a:r>
          </a:p>
        </p:txBody>
      </p:sp>
      <p:sp>
        <p:nvSpPr>
          <p:cNvPr id="41" name="TextBox 40"/>
          <p:cNvSpPr txBox="1"/>
          <p:nvPr/>
        </p:nvSpPr>
        <p:spPr>
          <a:xfrm rot="16200000">
            <a:off x="16694703" y="6245610"/>
            <a:ext cx="1129122" cy="554025"/>
          </a:xfrm>
          <a:prstGeom prst="rect">
            <a:avLst/>
          </a:prstGeom>
          <a:noFill/>
        </p:spPr>
        <p:txBody>
          <a:bodyPr wrap="none" lIns="182864" tIns="91433" rIns="182864" bIns="91433" rtlCol="0">
            <a:spAutoFit/>
          </a:bodyPr>
          <a:lstStyle/>
          <a:p>
            <a:pPr defTabSz="1828617"/>
            <a:r>
              <a:rPr lang="id-ID" sz="2400" b="1" dirty="0">
                <a:solidFill>
                  <a:srgbClr val="EF9527"/>
                </a:solidFill>
                <a:latin typeface="Lato Regular"/>
                <a:cs typeface="Lato Regular"/>
              </a:rPr>
              <a:t>trend</a:t>
            </a:r>
          </a:p>
        </p:txBody>
      </p:sp>
      <p:sp>
        <p:nvSpPr>
          <p:cNvPr id="42" name="TextBox 41"/>
          <p:cNvSpPr txBox="1"/>
          <p:nvPr/>
        </p:nvSpPr>
        <p:spPr>
          <a:xfrm>
            <a:off x="15579862" y="8846037"/>
            <a:ext cx="2030435" cy="677150"/>
          </a:xfrm>
          <a:prstGeom prst="rect">
            <a:avLst/>
          </a:prstGeom>
          <a:noFill/>
        </p:spPr>
        <p:txBody>
          <a:bodyPr wrap="none" lIns="182864" tIns="91433" rIns="182864" bIns="91433" rtlCol="0">
            <a:spAutoFit/>
          </a:bodyPr>
          <a:lstStyle/>
          <a:p>
            <a:pPr defTabSz="1828617"/>
            <a:r>
              <a:rPr lang="id-ID" sz="3200" b="1" dirty="0">
                <a:solidFill>
                  <a:srgbClr val="445469"/>
                </a:solidFill>
                <a:latin typeface="Lato Regular"/>
                <a:cs typeface="Lato Regular"/>
              </a:rPr>
              <a:t>audience</a:t>
            </a:r>
          </a:p>
        </p:txBody>
      </p:sp>
      <p:sp>
        <p:nvSpPr>
          <p:cNvPr id="43" name="TextBox 42"/>
          <p:cNvSpPr txBox="1"/>
          <p:nvPr/>
        </p:nvSpPr>
        <p:spPr>
          <a:xfrm>
            <a:off x="17300886" y="7742473"/>
            <a:ext cx="2045777" cy="554025"/>
          </a:xfrm>
          <a:prstGeom prst="rect">
            <a:avLst/>
          </a:prstGeom>
          <a:noFill/>
        </p:spPr>
        <p:txBody>
          <a:bodyPr wrap="none" lIns="182864" tIns="91433" rIns="182864" bIns="91433" rtlCol="0">
            <a:spAutoFit/>
          </a:bodyPr>
          <a:lstStyle/>
          <a:p>
            <a:pPr defTabSz="1828617"/>
            <a:r>
              <a:rPr lang="id-ID" sz="2400" b="1" dirty="0">
                <a:solidFill>
                  <a:srgbClr val="2686A7"/>
                </a:solidFill>
                <a:latin typeface="Lato Regular"/>
                <a:cs typeface="Lato Regular"/>
              </a:rPr>
              <a:t>competitors</a:t>
            </a:r>
          </a:p>
        </p:txBody>
      </p:sp>
      <p:sp>
        <p:nvSpPr>
          <p:cNvPr id="44" name="TextBox 43"/>
          <p:cNvSpPr txBox="1"/>
          <p:nvPr/>
        </p:nvSpPr>
        <p:spPr>
          <a:xfrm rot="16200000">
            <a:off x="15478152" y="7422588"/>
            <a:ext cx="1845240" cy="492463"/>
          </a:xfrm>
          <a:prstGeom prst="rect">
            <a:avLst/>
          </a:prstGeom>
          <a:noFill/>
        </p:spPr>
        <p:txBody>
          <a:bodyPr wrap="none" lIns="182864" tIns="91433" rIns="182864" bIns="91433" rtlCol="0">
            <a:spAutoFit/>
          </a:bodyPr>
          <a:lstStyle/>
          <a:p>
            <a:pPr defTabSz="1828617"/>
            <a:r>
              <a:rPr lang="id-ID" sz="2000" b="1" dirty="0">
                <a:solidFill>
                  <a:srgbClr val="445469"/>
                </a:solidFill>
                <a:latin typeface="Lato Regular"/>
                <a:cs typeface="Lato Regular"/>
              </a:rPr>
              <a:t>presentation</a:t>
            </a:r>
          </a:p>
        </p:txBody>
      </p:sp>
      <p:sp>
        <p:nvSpPr>
          <p:cNvPr id="45" name="TextBox 44"/>
          <p:cNvSpPr txBox="1"/>
          <p:nvPr/>
        </p:nvSpPr>
        <p:spPr>
          <a:xfrm>
            <a:off x="15590009" y="7463899"/>
            <a:ext cx="724818" cy="554025"/>
          </a:xfrm>
          <a:prstGeom prst="rect">
            <a:avLst/>
          </a:prstGeom>
          <a:noFill/>
        </p:spPr>
        <p:txBody>
          <a:bodyPr wrap="none" lIns="182864" tIns="91433" rIns="182864" bIns="91433" rtlCol="0">
            <a:spAutoFit/>
          </a:bodyPr>
          <a:lstStyle/>
          <a:p>
            <a:pPr defTabSz="1828617"/>
            <a:r>
              <a:rPr lang="id-ID" sz="2400" b="1" dirty="0">
                <a:solidFill>
                  <a:srgbClr val="445469"/>
                </a:solidFill>
                <a:latin typeface="Lato Regular"/>
                <a:cs typeface="Lato Regular"/>
              </a:rPr>
              <a:t>fyi</a:t>
            </a:r>
          </a:p>
        </p:txBody>
      </p:sp>
      <p:sp>
        <p:nvSpPr>
          <p:cNvPr id="46" name="TextBox 45"/>
          <p:cNvSpPr txBox="1"/>
          <p:nvPr/>
        </p:nvSpPr>
        <p:spPr>
          <a:xfrm>
            <a:off x="16573320" y="7807096"/>
            <a:ext cx="1900345" cy="923400"/>
          </a:xfrm>
          <a:prstGeom prst="rect">
            <a:avLst/>
          </a:prstGeom>
          <a:noFill/>
        </p:spPr>
        <p:txBody>
          <a:bodyPr wrap="none" lIns="182864" tIns="91433" rIns="182864" bIns="91433" rtlCol="0">
            <a:spAutoFit/>
          </a:bodyPr>
          <a:lstStyle/>
          <a:p>
            <a:pPr defTabSz="1828617"/>
            <a:r>
              <a:rPr lang="id-ID" b="1" dirty="0">
                <a:solidFill>
                  <a:srgbClr val="2686A7"/>
                </a:solidFill>
                <a:latin typeface="Lato Regular"/>
                <a:cs typeface="Lato Regular"/>
              </a:rPr>
              <a:t>music</a:t>
            </a:r>
          </a:p>
        </p:txBody>
      </p:sp>
      <p:sp>
        <p:nvSpPr>
          <p:cNvPr id="47" name="TextBox 46"/>
          <p:cNvSpPr txBox="1"/>
          <p:nvPr/>
        </p:nvSpPr>
        <p:spPr>
          <a:xfrm>
            <a:off x="14928293" y="4675862"/>
            <a:ext cx="917200" cy="554025"/>
          </a:xfrm>
          <a:prstGeom prst="rect">
            <a:avLst/>
          </a:prstGeom>
          <a:noFill/>
        </p:spPr>
        <p:txBody>
          <a:bodyPr wrap="none" lIns="182864" tIns="91433" rIns="182864" bIns="91433" rtlCol="0">
            <a:spAutoFit/>
          </a:bodyPr>
          <a:lstStyle/>
          <a:p>
            <a:pPr defTabSz="1828617"/>
            <a:r>
              <a:rPr lang="id-ID" sz="2400" b="1" dirty="0">
                <a:solidFill>
                  <a:srgbClr val="445469"/>
                </a:solidFill>
                <a:latin typeface="Lato Regular"/>
                <a:cs typeface="Lato Regular"/>
              </a:rPr>
              <a:t>VIH</a:t>
            </a:r>
          </a:p>
        </p:txBody>
      </p:sp>
      <p:sp>
        <p:nvSpPr>
          <p:cNvPr id="48" name="TextBox 47"/>
          <p:cNvSpPr txBox="1"/>
          <p:nvPr/>
        </p:nvSpPr>
        <p:spPr>
          <a:xfrm rot="16200000">
            <a:off x="14521982" y="8017855"/>
            <a:ext cx="2106772" cy="615588"/>
          </a:xfrm>
          <a:prstGeom prst="rect">
            <a:avLst/>
          </a:prstGeom>
          <a:noFill/>
        </p:spPr>
        <p:txBody>
          <a:bodyPr wrap="none" lIns="182864" tIns="91433" rIns="182864" bIns="91433" rtlCol="0">
            <a:spAutoFit/>
          </a:bodyPr>
          <a:lstStyle/>
          <a:p>
            <a:pPr defTabSz="1828617"/>
            <a:r>
              <a:rPr lang="id-ID" sz="2800" b="1" dirty="0">
                <a:solidFill>
                  <a:srgbClr val="EF9527"/>
                </a:solidFill>
                <a:latin typeface="Lato Regular"/>
                <a:cs typeface="Lato Regular"/>
              </a:rPr>
              <a:t>infographic</a:t>
            </a:r>
          </a:p>
        </p:txBody>
      </p:sp>
      <p:sp>
        <p:nvSpPr>
          <p:cNvPr id="49" name="TextBox 48"/>
          <p:cNvSpPr txBox="1"/>
          <p:nvPr/>
        </p:nvSpPr>
        <p:spPr>
          <a:xfrm>
            <a:off x="17071381" y="8007640"/>
            <a:ext cx="1784184" cy="800276"/>
          </a:xfrm>
          <a:prstGeom prst="rect">
            <a:avLst/>
          </a:prstGeom>
          <a:noFill/>
        </p:spPr>
        <p:txBody>
          <a:bodyPr wrap="none" lIns="182864" tIns="91433" rIns="182864" bIns="91433" rtlCol="0">
            <a:spAutoFit/>
          </a:bodyPr>
          <a:lstStyle/>
          <a:p>
            <a:pPr defTabSz="1828617"/>
            <a:r>
              <a:rPr lang="id-ID" sz="4000" b="1" dirty="0">
                <a:solidFill>
                  <a:srgbClr val="8BC248"/>
                </a:solidFill>
                <a:latin typeface="Lato Regular"/>
                <a:cs typeface="Lato Regular"/>
              </a:rPr>
              <a:t>target</a:t>
            </a:r>
          </a:p>
        </p:txBody>
      </p:sp>
      <p:sp>
        <p:nvSpPr>
          <p:cNvPr id="50" name="TextBox 49"/>
          <p:cNvSpPr txBox="1"/>
          <p:nvPr/>
        </p:nvSpPr>
        <p:spPr>
          <a:xfrm rot="16200000">
            <a:off x="15404326" y="8106760"/>
            <a:ext cx="1177307" cy="800276"/>
          </a:xfrm>
          <a:prstGeom prst="rect">
            <a:avLst/>
          </a:prstGeom>
          <a:noFill/>
        </p:spPr>
        <p:txBody>
          <a:bodyPr wrap="none" lIns="182864" tIns="91433" rIns="182864" bIns="91433" rtlCol="0">
            <a:spAutoFit/>
          </a:bodyPr>
          <a:lstStyle/>
          <a:p>
            <a:pPr defTabSz="1828617"/>
            <a:r>
              <a:rPr lang="id-ID" sz="4000" b="1" dirty="0">
                <a:solidFill>
                  <a:srgbClr val="445469"/>
                </a:solidFill>
                <a:latin typeface="Lato Regular"/>
                <a:cs typeface="Lato Regular"/>
              </a:rPr>
              <a:t>key</a:t>
            </a:r>
          </a:p>
        </p:txBody>
      </p:sp>
      <p:sp>
        <p:nvSpPr>
          <p:cNvPr id="51" name="TextBox 50"/>
          <p:cNvSpPr txBox="1"/>
          <p:nvPr/>
        </p:nvSpPr>
        <p:spPr>
          <a:xfrm>
            <a:off x="16809880" y="8519189"/>
            <a:ext cx="1623926" cy="677150"/>
          </a:xfrm>
          <a:prstGeom prst="rect">
            <a:avLst/>
          </a:prstGeom>
          <a:noFill/>
        </p:spPr>
        <p:txBody>
          <a:bodyPr wrap="none" lIns="182864" tIns="91433" rIns="182864" bIns="91433" rtlCol="0">
            <a:spAutoFit/>
          </a:bodyPr>
          <a:lstStyle/>
          <a:p>
            <a:pPr defTabSz="1828617"/>
            <a:r>
              <a:rPr lang="id-ID" sz="3200" b="1" dirty="0">
                <a:solidFill>
                  <a:srgbClr val="445469"/>
                </a:solidFill>
                <a:latin typeface="Lato Regular"/>
                <a:cs typeface="Lato Regular"/>
              </a:rPr>
              <a:t>mobile</a:t>
            </a:r>
          </a:p>
        </p:txBody>
      </p:sp>
      <p:sp>
        <p:nvSpPr>
          <p:cNvPr id="52" name="TextBox 51"/>
          <p:cNvSpPr txBox="1"/>
          <p:nvPr/>
        </p:nvSpPr>
        <p:spPr>
          <a:xfrm rot="16200000">
            <a:off x="16223068" y="8343904"/>
            <a:ext cx="1097113" cy="554025"/>
          </a:xfrm>
          <a:prstGeom prst="rect">
            <a:avLst/>
          </a:prstGeom>
          <a:noFill/>
        </p:spPr>
        <p:txBody>
          <a:bodyPr wrap="none" lIns="182864" tIns="91433" rIns="182864" bIns="91433" rtlCol="0">
            <a:spAutoFit/>
          </a:bodyPr>
          <a:lstStyle/>
          <a:p>
            <a:pPr defTabSz="1828617"/>
            <a:r>
              <a:rPr lang="id-ID" sz="2400" b="1" dirty="0">
                <a:solidFill>
                  <a:srgbClr val="EF9527"/>
                </a:solidFill>
                <a:latin typeface="Lato Regular"/>
                <a:cs typeface="Lato Regular"/>
              </a:rPr>
              <a:t>chart</a:t>
            </a:r>
          </a:p>
        </p:txBody>
      </p:sp>
      <p:sp>
        <p:nvSpPr>
          <p:cNvPr id="53" name="TextBox 52"/>
          <p:cNvSpPr txBox="1"/>
          <p:nvPr/>
        </p:nvSpPr>
        <p:spPr>
          <a:xfrm>
            <a:off x="7605805" y="9143258"/>
            <a:ext cx="3341268" cy="738650"/>
          </a:xfrm>
          <a:prstGeom prst="rect">
            <a:avLst/>
          </a:prstGeom>
          <a:noFill/>
        </p:spPr>
        <p:txBody>
          <a:bodyPr wrap="none" lIns="182864" tIns="91433" rIns="182864" bIns="91433" rtlCol="0">
            <a:spAutoFit/>
          </a:bodyPr>
          <a:lstStyle/>
          <a:p>
            <a:pPr algn="ctr" defTabSz="1828617"/>
            <a:r>
              <a:rPr lang="id-ID" sz="3600" b="1" dirty="0">
                <a:solidFill>
                  <a:srgbClr val="445469"/>
                </a:solidFill>
                <a:latin typeface="+mj-lt"/>
                <a:cs typeface="Lato Regular"/>
              </a:rPr>
              <a:t>Social Media</a:t>
            </a:r>
          </a:p>
        </p:txBody>
      </p:sp>
      <p:sp>
        <p:nvSpPr>
          <p:cNvPr id="54" name="TextBox 53"/>
          <p:cNvSpPr txBox="1"/>
          <p:nvPr/>
        </p:nvSpPr>
        <p:spPr>
          <a:xfrm>
            <a:off x="6986702" y="9899798"/>
            <a:ext cx="4900201" cy="1200467"/>
          </a:xfrm>
          <a:prstGeom prst="rect">
            <a:avLst/>
          </a:prstGeom>
          <a:noFill/>
        </p:spPr>
        <p:txBody>
          <a:bodyPr wrap="square" lIns="182864" tIns="91433" rIns="182864" bIns="91433" rtlCol="0">
            <a:spAutoFit/>
          </a:bodyPr>
          <a:lstStyle/>
          <a:p>
            <a:pPr algn="ctr" defTabSz="1828617"/>
            <a:r>
              <a:rPr lang="en-US" sz="2200" dirty="0">
                <a:cs typeface="Lato Light"/>
              </a:rPr>
              <a:t>Curabitur elementum posuere pretium. Quisque nibh dolor, dignissim ac dignissim ut, luctus</a:t>
            </a:r>
          </a:p>
        </p:txBody>
      </p:sp>
      <p:sp>
        <p:nvSpPr>
          <p:cNvPr id="55" name="TextBox 54"/>
          <p:cNvSpPr txBox="1"/>
          <p:nvPr/>
        </p:nvSpPr>
        <p:spPr>
          <a:xfrm>
            <a:off x="1732943" y="6561497"/>
            <a:ext cx="4900201" cy="1200467"/>
          </a:xfrm>
          <a:prstGeom prst="rect">
            <a:avLst/>
          </a:prstGeom>
          <a:noFill/>
        </p:spPr>
        <p:txBody>
          <a:bodyPr wrap="square" lIns="182864" tIns="91433" rIns="182864" bIns="91433" rtlCol="0">
            <a:spAutoFit/>
          </a:bodyPr>
          <a:lstStyle/>
          <a:p>
            <a:pPr algn="ctr" defTabSz="1828617"/>
            <a:r>
              <a:rPr lang="en-US" sz="2200" dirty="0">
                <a:cs typeface="Lato Light"/>
              </a:rPr>
              <a:t>Curabitur elementum posuere pretium. Quisque nibh dolor, dignissim ac dignissim ut, luctus</a:t>
            </a:r>
          </a:p>
        </p:txBody>
      </p:sp>
      <p:sp>
        <p:nvSpPr>
          <p:cNvPr id="56" name="TextBox 55"/>
          <p:cNvSpPr txBox="1"/>
          <p:nvPr/>
        </p:nvSpPr>
        <p:spPr>
          <a:xfrm>
            <a:off x="6981402" y="6551682"/>
            <a:ext cx="4900201" cy="1200467"/>
          </a:xfrm>
          <a:prstGeom prst="rect">
            <a:avLst/>
          </a:prstGeom>
          <a:noFill/>
        </p:spPr>
        <p:txBody>
          <a:bodyPr wrap="square" lIns="182864" tIns="91433" rIns="182864" bIns="91433" rtlCol="0">
            <a:spAutoFit/>
          </a:bodyPr>
          <a:lstStyle/>
          <a:p>
            <a:pPr algn="ctr" defTabSz="1828617"/>
            <a:r>
              <a:rPr lang="en-US" sz="2200" dirty="0">
                <a:cs typeface="Lato Light"/>
              </a:rPr>
              <a:t>Curabitur elementum posuere pretium. Quisque nibh dolor, dignissim ac dignissim ut, luctus</a:t>
            </a:r>
          </a:p>
        </p:txBody>
      </p:sp>
      <p:sp>
        <p:nvSpPr>
          <p:cNvPr id="57" name="TextBox 56"/>
          <p:cNvSpPr txBox="1"/>
          <p:nvPr/>
        </p:nvSpPr>
        <p:spPr>
          <a:xfrm>
            <a:off x="2468264" y="9153611"/>
            <a:ext cx="3108832" cy="738650"/>
          </a:xfrm>
          <a:prstGeom prst="rect">
            <a:avLst/>
          </a:prstGeom>
          <a:noFill/>
        </p:spPr>
        <p:txBody>
          <a:bodyPr wrap="none" lIns="182864" tIns="91433" rIns="182864" bIns="91433" rtlCol="0">
            <a:spAutoFit/>
          </a:bodyPr>
          <a:lstStyle/>
          <a:p>
            <a:pPr algn="ctr" defTabSz="1828617"/>
            <a:r>
              <a:rPr lang="id-ID" sz="3600" b="1" dirty="0">
                <a:solidFill>
                  <a:srgbClr val="445469"/>
                </a:solidFill>
                <a:latin typeface="+mj-lt"/>
                <a:cs typeface="Lato Regular"/>
              </a:rPr>
              <a:t>Technology</a:t>
            </a:r>
          </a:p>
        </p:txBody>
      </p:sp>
      <p:sp>
        <p:nvSpPr>
          <p:cNvPr id="58" name="TextBox 57"/>
          <p:cNvSpPr txBox="1"/>
          <p:nvPr/>
        </p:nvSpPr>
        <p:spPr>
          <a:xfrm>
            <a:off x="1732943" y="9910152"/>
            <a:ext cx="4900201" cy="1200467"/>
          </a:xfrm>
          <a:prstGeom prst="rect">
            <a:avLst/>
          </a:prstGeom>
          <a:noFill/>
        </p:spPr>
        <p:txBody>
          <a:bodyPr wrap="square" lIns="182864" tIns="91433" rIns="182864" bIns="91433" rtlCol="0">
            <a:spAutoFit/>
          </a:bodyPr>
          <a:lstStyle/>
          <a:p>
            <a:pPr algn="ctr" defTabSz="1828617"/>
            <a:r>
              <a:rPr lang="en-US" sz="2200" dirty="0">
                <a:cs typeface="Lato Light"/>
              </a:rPr>
              <a:t>Curabitur elementum posuere pretium. Quisque nibh dolor, dignissim ac dignissim ut, luctus</a:t>
            </a:r>
          </a:p>
        </p:txBody>
      </p:sp>
      <p:sp>
        <p:nvSpPr>
          <p:cNvPr id="66" name="AutoShape 19"/>
          <p:cNvSpPr>
            <a:spLocks/>
          </p:cNvSpPr>
          <p:nvPr/>
        </p:nvSpPr>
        <p:spPr bwMode="auto">
          <a:xfrm>
            <a:off x="3792053" y="4653298"/>
            <a:ext cx="987291" cy="98754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1"/>
          </a:solidFill>
          <a:ln>
            <a:noFill/>
          </a:ln>
          <a:effectLst/>
        </p:spPr>
        <p:txBody>
          <a:bodyPr lIns="101590" tIns="101590" rIns="101590" bIns="101590" anchor="ctr"/>
          <a:lstStyle/>
          <a:p>
            <a:pPr defTabSz="914286">
              <a:defRPr/>
            </a:pPr>
            <a:endParaRPr lang="es-ES" sz="5801" dirty="0">
              <a:solidFill>
                <a:prstClr val="white"/>
              </a:solidFill>
              <a:effectLst>
                <a:outerShdw blurRad="38100" dist="38100" dir="2700000" algn="tl">
                  <a:srgbClr val="000000"/>
                </a:outerShdw>
              </a:effectLst>
              <a:latin typeface="Gill Sans" charset="0"/>
              <a:cs typeface="Gill Sans" charset="0"/>
              <a:sym typeface="Gill Sans" charset="0"/>
            </a:endParaRPr>
          </a:p>
        </p:txBody>
      </p:sp>
      <p:sp>
        <p:nvSpPr>
          <p:cNvPr id="69" name="TextBox 68"/>
          <p:cNvSpPr txBox="1"/>
          <p:nvPr/>
        </p:nvSpPr>
        <p:spPr>
          <a:xfrm>
            <a:off x="8259681" y="5541496"/>
            <a:ext cx="2248020" cy="738650"/>
          </a:xfrm>
          <a:prstGeom prst="rect">
            <a:avLst/>
          </a:prstGeom>
          <a:noFill/>
        </p:spPr>
        <p:txBody>
          <a:bodyPr wrap="none" lIns="182864" tIns="91433" rIns="182864" bIns="91433" rtlCol="0">
            <a:spAutoFit/>
          </a:bodyPr>
          <a:lstStyle/>
          <a:p>
            <a:pPr algn="ctr" defTabSz="1828617"/>
            <a:r>
              <a:rPr lang="id-ID" sz="3600" b="1" dirty="0">
                <a:solidFill>
                  <a:srgbClr val="445469"/>
                </a:solidFill>
                <a:latin typeface="+mj-lt"/>
                <a:cs typeface="Lato Regular"/>
              </a:rPr>
              <a:t>Pacman</a:t>
            </a:r>
          </a:p>
        </p:txBody>
      </p:sp>
      <p:sp>
        <p:nvSpPr>
          <p:cNvPr id="70" name="TextBox 69"/>
          <p:cNvSpPr txBox="1"/>
          <p:nvPr/>
        </p:nvSpPr>
        <p:spPr>
          <a:xfrm>
            <a:off x="2588340" y="5551849"/>
            <a:ext cx="3083184" cy="738650"/>
          </a:xfrm>
          <a:prstGeom prst="rect">
            <a:avLst/>
          </a:prstGeom>
          <a:noFill/>
        </p:spPr>
        <p:txBody>
          <a:bodyPr wrap="none" lIns="182864" tIns="91433" rIns="182864" bIns="91433" rtlCol="0">
            <a:spAutoFit/>
          </a:bodyPr>
          <a:lstStyle/>
          <a:p>
            <a:pPr algn="ctr" defTabSz="1828617"/>
            <a:r>
              <a:rPr lang="id-ID" sz="3600" b="1" dirty="0">
                <a:solidFill>
                  <a:srgbClr val="445469"/>
                </a:solidFill>
                <a:latin typeface="+mj-lt"/>
                <a:cs typeface="Lato Regular"/>
              </a:rPr>
              <a:t>Advertising</a:t>
            </a:r>
          </a:p>
        </p:txBody>
      </p:sp>
      <p:sp>
        <p:nvSpPr>
          <p:cNvPr id="71" name="Freeform 202"/>
          <p:cNvSpPr>
            <a:spLocks noChangeArrowheads="1"/>
          </p:cNvSpPr>
          <p:nvPr/>
        </p:nvSpPr>
        <p:spPr bwMode="auto">
          <a:xfrm>
            <a:off x="8974324" y="4811081"/>
            <a:ext cx="750633" cy="808092"/>
          </a:xfrm>
          <a:custGeom>
            <a:avLst/>
            <a:gdLst>
              <a:gd name="T0" fmla="*/ 519 w 520"/>
              <a:gd name="T1" fmla="*/ 134 h 561"/>
              <a:gd name="T2" fmla="*/ 519 w 520"/>
              <a:gd name="T3" fmla="*/ 134 h 561"/>
              <a:gd name="T4" fmla="*/ 280 w 520"/>
              <a:gd name="T5" fmla="*/ 0 h 561"/>
              <a:gd name="T6" fmla="*/ 0 w 520"/>
              <a:gd name="T7" fmla="*/ 280 h 561"/>
              <a:gd name="T8" fmla="*/ 280 w 520"/>
              <a:gd name="T9" fmla="*/ 560 h 561"/>
              <a:gd name="T10" fmla="*/ 513 w 520"/>
              <a:gd name="T11" fmla="*/ 426 h 561"/>
              <a:gd name="T12" fmla="*/ 274 w 520"/>
              <a:gd name="T13" fmla="*/ 286 h 561"/>
              <a:gd name="T14" fmla="*/ 519 w 520"/>
              <a:gd name="T15" fmla="*/ 134 h 561"/>
              <a:gd name="T16" fmla="*/ 327 w 520"/>
              <a:gd name="T17" fmla="*/ 76 h 561"/>
              <a:gd name="T18" fmla="*/ 327 w 520"/>
              <a:gd name="T19" fmla="*/ 76 h 561"/>
              <a:gd name="T20" fmla="*/ 373 w 520"/>
              <a:gd name="T21" fmla="*/ 123 h 561"/>
              <a:gd name="T22" fmla="*/ 327 w 520"/>
              <a:gd name="T23" fmla="*/ 169 h 561"/>
              <a:gd name="T24" fmla="*/ 280 w 520"/>
              <a:gd name="T25" fmla="*/ 123 h 561"/>
              <a:gd name="T26" fmla="*/ 327 w 520"/>
              <a:gd name="T27" fmla="*/ 7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561">
                <a:moveTo>
                  <a:pt x="519" y="134"/>
                </a:moveTo>
                <a:lnTo>
                  <a:pt x="519" y="134"/>
                </a:lnTo>
                <a:cubicBezTo>
                  <a:pt x="467" y="59"/>
                  <a:pt x="379" y="0"/>
                  <a:pt x="280" y="0"/>
                </a:cubicBezTo>
                <a:cubicBezTo>
                  <a:pt x="123" y="0"/>
                  <a:pt x="0" y="128"/>
                  <a:pt x="0" y="280"/>
                </a:cubicBezTo>
                <a:cubicBezTo>
                  <a:pt x="0" y="437"/>
                  <a:pt x="123" y="560"/>
                  <a:pt x="280" y="560"/>
                </a:cubicBezTo>
                <a:cubicBezTo>
                  <a:pt x="379" y="560"/>
                  <a:pt x="467" y="507"/>
                  <a:pt x="513" y="426"/>
                </a:cubicBezTo>
                <a:cubicBezTo>
                  <a:pt x="274" y="286"/>
                  <a:pt x="274" y="286"/>
                  <a:pt x="274" y="286"/>
                </a:cubicBezTo>
                <a:lnTo>
                  <a:pt x="519" y="134"/>
                </a:lnTo>
                <a:close/>
                <a:moveTo>
                  <a:pt x="327" y="76"/>
                </a:moveTo>
                <a:lnTo>
                  <a:pt x="327" y="76"/>
                </a:lnTo>
                <a:cubicBezTo>
                  <a:pt x="350" y="76"/>
                  <a:pt x="373" y="99"/>
                  <a:pt x="373" y="123"/>
                </a:cubicBezTo>
                <a:cubicBezTo>
                  <a:pt x="373" y="146"/>
                  <a:pt x="350" y="169"/>
                  <a:pt x="327" y="169"/>
                </a:cubicBezTo>
                <a:cubicBezTo>
                  <a:pt x="303" y="169"/>
                  <a:pt x="280" y="146"/>
                  <a:pt x="280" y="123"/>
                </a:cubicBezTo>
                <a:cubicBezTo>
                  <a:pt x="280" y="99"/>
                  <a:pt x="303" y="76"/>
                  <a:pt x="327" y="76"/>
                </a:cubicBezTo>
                <a:close/>
              </a:path>
            </a:pathLst>
          </a:custGeom>
          <a:solidFill>
            <a:schemeClr val="accent2"/>
          </a:solid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72" name="Freeform 537"/>
          <p:cNvSpPr>
            <a:spLocks noChangeArrowheads="1"/>
          </p:cNvSpPr>
          <p:nvPr/>
        </p:nvSpPr>
        <p:spPr bwMode="auto">
          <a:xfrm>
            <a:off x="3599436" y="8272568"/>
            <a:ext cx="882862" cy="942460"/>
          </a:xfrm>
          <a:custGeom>
            <a:avLst/>
            <a:gdLst>
              <a:gd name="T0" fmla="*/ 502 w 526"/>
              <a:gd name="T1" fmla="*/ 140 h 561"/>
              <a:gd name="T2" fmla="*/ 356 w 526"/>
              <a:gd name="T3" fmla="*/ 111 h 561"/>
              <a:gd name="T4" fmla="*/ 164 w 526"/>
              <a:gd name="T5" fmla="*/ 111 h 561"/>
              <a:gd name="T6" fmla="*/ 53 w 526"/>
              <a:gd name="T7" fmla="*/ 111 h 561"/>
              <a:gd name="T8" fmla="*/ 70 w 526"/>
              <a:gd name="T9" fmla="*/ 280 h 561"/>
              <a:gd name="T10" fmla="*/ 99 w 526"/>
              <a:gd name="T11" fmla="*/ 455 h 561"/>
              <a:gd name="T12" fmla="*/ 263 w 526"/>
              <a:gd name="T13" fmla="*/ 560 h 561"/>
              <a:gd name="T14" fmla="*/ 420 w 526"/>
              <a:gd name="T15" fmla="*/ 455 h 561"/>
              <a:gd name="T16" fmla="*/ 455 w 526"/>
              <a:gd name="T17" fmla="*/ 280 h 561"/>
              <a:gd name="T18" fmla="*/ 99 w 526"/>
              <a:gd name="T19" fmla="*/ 426 h 561"/>
              <a:gd name="T20" fmla="*/ 47 w 526"/>
              <a:gd name="T21" fmla="*/ 402 h 561"/>
              <a:gd name="T22" fmla="*/ 88 w 526"/>
              <a:gd name="T23" fmla="*/ 303 h 561"/>
              <a:gd name="T24" fmla="*/ 158 w 526"/>
              <a:gd name="T25" fmla="*/ 414 h 561"/>
              <a:gd name="T26" fmla="*/ 140 w 526"/>
              <a:gd name="T27" fmla="*/ 303 h 561"/>
              <a:gd name="T28" fmla="*/ 111 w 526"/>
              <a:gd name="T29" fmla="*/ 280 h 561"/>
              <a:gd name="T30" fmla="*/ 140 w 526"/>
              <a:gd name="T31" fmla="*/ 280 h 561"/>
              <a:gd name="T32" fmla="*/ 146 w 526"/>
              <a:gd name="T33" fmla="*/ 210 h 561"/>
              <a:gd name="T34" fmla="*/ 88 w 526"/>
              <a:gd name="T35" fmla="*/ 257 h 561"/>
              <a:gd name="T36" fmla="*/ 47 w 526"/>
              <a:gd name="T37" fmla="*/ 158 h 561"/>
              <a:gd name="T38" fmla="*/ 158 w 526"/>
              <a:gd name="T39" fmla="*/ 140 h 561"/>
              <a:gd name="T40" fmla="*/ 344 w 526"/>
              <a:gd name="T41" fmla="*/ 187 h 561"/>
              <a:gd name="T42" fmla="*/ 321 w 526"/>
              <a:gd name="T43" fmla="*/ 175 h 561"/>
              <a:gd name="T44" fmla="*/ 338 w 526"/>
              <a:gd name="T45" fmla="*/ 152 h 561"/>
              <a:gd name="T46" fmla="*/ 263 w 526"/>
              <a:gd name="T47" fmla="*/ 29 h 561"/>
              <a:gd name="T48" fmla="*/ 327 w 526"/>
              <a:gd name="T49" fmla="*/ 122 h 561"/>
              <a:gd name="T50" fmla="*/ 193 w 526"/>
              <a:gd name="T51" fmla="*/ 122 h 561"/>
              <a:gd name="T52" fmla="*/ 187 w 526"/>
              <a:gd name="T53" fmla="*/ 152 h 561"/>
              <a:gd name="T54" fmla="*/ 222 w 526"/>
              <a:gd name="T55" fmla="*/ 163 h 561"/>
              <a:gd name="T56" fmla="*/ 181 w 526"/>
              <a:gd name="T57" fmla="*/ 187 h 561"/>
              <a:gd name="T58" fmla="*/ 181 w 526"/>
              <a:gd name="T59" fmla="*/ 367 h 561"/>
              <a:gd name="T60" fmla="*/ 199 w 526"/>
              <a:gd name="T61" fmla="*/ 385 h 561"/>
              <a:gd name="T62" fmla="*/ 187 w 526"/>
              <a:gd name="T63" fmla="*/ 408 h 561"/>
              <a:gd name="T64" fmla="*/ 263 w 526"/>
              <a:gd name="T65" fmla="*/ 531 h 561"/>
              <a:gd name="T66" fmla="*/ 193 w 526"/>
              <a:gd name="T67" fmla="*/ 437 h 561"/>
              <a:gd name="T68" fmla="*/ 327 w 526"/>
              <a:gd name="T69" fmla="*/ 437 h 561"/>
              <a:gd name="T70" fmla="*/ 338 w 526"/>
              <a:gd name="T71" fmla="*/ 408 h 561"/>
              <a:gd name="T72" fmla="*/ 298 w 526"/>
              <a:gd name="T73" fmla="*/ 396 h 561"/>
              <a:gd name="T74" fmla="*/ 344 w 526"/>
              <a:gd name="T75" fmla="*/ 367 h 561"/>
              <a:gd name="T76" fmla="*/ 350 w 526"/>
              <a:gd name="T77" fmla="*/ 332 h 561"/>
              <a:gd name="T78" fmla="*/ 304 w 526"/>
              <a:gd name="T79" fmla="*/ 356 h 561"/>
              <a:gd name="T80" fmla="*/ 216 w 526"/>
              <a:gd name="T81" fmla="*/ 356 h 561"/>
              <a:gd name="T82" fmla="*/ 169 w 526"/>
              <a:gd name="T83" fmla="*/ 280 h 561"/>
              <a:gd name="T84" fmla="*/ 216 w 526"/>
              <a:gd name="T85" fmla="*/ 204 h 561"/>
              <a:gd name="T86" fmla="*/ 304 w 526"/>
              <a:gd name="T87" fmla="*/ 204 h 561"/>
              <a:gd name="T88" fmla="*/ 350 w 526"/>
              <a:gd name="T89" fmla="*/ 280 h 561"/>
              <a:gd name="T90" fmla="*/ 420 w 526"/>
              <a:gd name="T91" fmla="*/ 134 h 561"/>
              <a:gd name="T92" fmla="*/ 478 w 526"/>
              <a:gd name="T93" fmla="*/ 158 h 561"/>
              <a:gd name="T94" fmla="*/ 432 w 526"/>
              <a:gd name="T95" fmla="*/ 257 h 561"/>
              <a:gd name="T96" fmla="*/ 368 w 526"/>
              <a:gd name="T97" fmla="*/ 140 h 561"/>
              <a:gd name="T98" fmla="*/ 379 w 526"/>
              <a:gd name="T99" fmla="*/ 251 h 561"/>
              <a:gd name="T100" fmla="*/ 408 w 526"/>
              <a:gd name="T101" fmla="*/ 280 h 561"/>
              <a:gd name="T102" fmla="*/ 379 w 526"/>
              <a:gd name="T103" fmla="*/ 280 h 561"/>
              <a:gd name="T104" fmla="*/ 478 w 526"/>
              <a:gd name="T105" fmla="*/ 402 h 561"/>
              <a:gd name="T106" fmla="*/ 420 w 526"/>
              <a:gd name="T107" fmla="*/ 426 h 561"/>
              <a:gd name="T108" fmla="*/ 379 w 526"/>
              <a:gd name="T109" fmla="*/ 350 h 561"/>
              <a:gd name="T110" fmla="*/ 449 w 526"/>
              <a:gd name="T111" fmla="*/ 32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6" h="561">
                <a:moveTo>
                  <a:pt x="502" y="140"/>
                </a:moveTo>
                <a:lnTo>
                  <a:pt x="502" y="140"/>
                </a:lnTo>
                <a:cubicBezTo>
                  <a:pt x="490" y="117"/>
                  <a:pt x="461" y="105"/>
                  <a:pt x="420" y="105"/>
                </a:cubicBezTo>
                <a:cubicBezTo>
                  <a:pt x="403" y="105"/>
                  <a:pt x="379" y="105"/>
                  <a:pt x="356" y="111"/>
                </a:cubicBezTo>
                <a:cubicBezTo>
                  <a:pt x="333" y="47"/>
                  <a:pt x="298" y="0"/>
                  <a:pt x="263" y="0"/>
                </a:cubicBezTo>
                <a:cubicBezTo>
                  <a:pt x="222" y="0"/>
                  <a:pt x="187" y="47"/>
                  <a:pt x="164" y="111"/>
                </a:cubicBezTo>
                <a:cubicBezTo>
                  <a:pt x="140" y="105"/>
                  <a:pt x="123" y="105"/>
                  <a:pt x="99" y="105"/>
                </a:cubicBezTo>
                <a:cubicBezTo>
                  <a:pt x="82" y="105"/>
                  <a:pt x="64" y="111"/>
                  <a:pt x="53" y="111"/>
                </a:cubicBezTo>
                <a:cubicBezTo>
                  <a:pt x="35" y="117"/>
                  <a:pt x="24" y="128"/>
                  <a:pt x="18" y="140"/>
                </a:cubicBezTo>
                <a:cubicBezTo>
                  <a:pt x="0" y="175"/>
                  <a:pt x="18" y="227"/>
                  <a:pt x="70" y="280"/>
                </a:cubicBezTo>
                <a:cubicBezTo>
                  <a:pt x="18" y="332"/>
                  <a:pt x="0" y="385"/>
                  <a:pt x="18" y="420"/>
                </a:cubicBezTo>
                <a:cubicBezTo>
                  <a:pt x="30" y="443"/>
                  <a:pt x="64" y="455"/>
                  <a:pt x="99" y="455"/>
                </a:cubicBezTo>
                <a:cubicBezTo>
                  <a:pt x="123" y="455"/>
                  <a:pt x="140" y="449"/>
                  <a:pt x="164" y="449"/>
                </a:cubicBezTo>
                <a:cubicBezTo>
                  <a:pt x="187" y="513"/>
                  <a:pt x="222" y="560"/>
                  <a:pt x="263" y="560"/>
                </a:cubicBezTo>
                <a:cubicBezTo>
                  <a:pt x="298" y="560"/>
                  <a:pt x="333" y="513"/>
                  <a:pt x="356" y="449"/>
                </a:cubicBezTo>
                <a:cubicBezTo>
                  <a:pt x="379" y="449"/>
                  <a:pt x="403" y="455"/>
                  <a:pt x="420" y="455"/>
                </a:cubicBezTo>
                <a:cubicBezTo>
                  <a:pt x="461" y="455"/>
                  <a:pt x="490" y="443"/>
                  <a:pt x="502" y="420"/>
                </a:cubicBezTo>
                <a:cubicBezTo>
                  <a:pt x="525" y="385"/>
                  <a:pt x="502" y="332"/>
                  <a:pt x="455" y="280"/>
                </a:cubicBezTo>
                <a:cubicBezTo>
                  <a:pt x="502" y="227"/>
                  <a:pt x="525" y="175"/>
                  <a:pt x="502" y="140"/>
                </a:cubicBezTo>
                <a:close/>
                <a:moveTo>
                  <a:pt x="99" y="426"/>
                </a:moveTo>
                <a:lnTo>
                  <a:pt x="99" y="426"/>
                </a:lnTo>
                <a:cubicBezTo>
                  <a:pt x="70" y="426"/>
                  <a:pt x="53" y="414"/>
                  <a:pt x="47" y="402"/>
                </a:cubicBezTo>
                <a:cubicBezTo>
                  <a:pt x="35" y="391"/>
                  <a:pt x="47" y="356"/>
                  <a:pt x="70" y="321"/>
                </a:cubicBezTo>
                <a:cubicBezTo>
                  <a:pt x="76" y="315"/>
                  <a:pt x="82" y="309"/>
                  <a:pt x="88" y="303"/>
                </a:cubicBezTo>
                <a:cubicBezTo>
                  <a:pt x="105" y="315"/>
                  <a:pt x="123" y="332"/>
                  <a:pt x="146" y="350"/>
                </a:cubicBezTo>
                <a:cubicBezTo>
                  <a:pt x="146" y="373"/>
                  <a:pt x="152" y="396"/>
                  <a:pt x="158" y="414"/>
                </a:cubicBezTo>
                <a:cubicBezTo>
                  <a:pt x="134" y="420"/>
                  <a:pt x="117" y="426"/>
                  <a:pt x="99" y="426"/>
                </a:cubicBezTo>
                <a:close/>
                <a:moveTo>
                  <a:pt x="140" y="303"/>
                </a:moveTo>
                <a:lnTo>
                  <a:pt x="140" y="303"/>
                </a:lnTo>
                <a:cubicBezTo>
                  <a:pt x="129" y="297"/>
                  <a:pt x="123" y="286"/>
                  <a:pt x="111" y="280"/>
                </a:cubicBezTo>
                <a:cubicBezTo>
                  <a:pt x="123" y="268"/>
                  <a:pt x="129" y="262"/>
                  <a:pt x="140" y="251"/>
                </a:cubicBezTo>
                <a:cubicBezTo>
                  <a:pt x="140" y="262"/>
                  <a:pt x="140" y="268"/>
                  <a:pt x="140" y="280"/>
                </a:cubicBezTo>
                <a:cubicBezTo>
                  <a:pt x="140" y="286"/>
                  <a:pt x="140" y="297"/>
                  <a:pt x="140" y="303"/>
                </a:cubicBezTo>
                <a:close/>
                <a:moveTo>
                  <a:pt x="146" y="210"/>
                </a:moveTo>
                <a:lnTo>
                  <a:pt x="146" y="210"/>
                </a:lnTo>
                <a:cubicBezTo>
                  <a:pt x="123" y="227"/>
                  <a:pt x="105" y="245"/>
                  <a:pt x="88" y="257"/>
                </a:cubicBezTo>
                <a:cubicBezTo>
                  <a:pt x="82" y="251"/>
                  <a:pt x="76" y="245"/>
                  <a:pt x="70" y="233"/>
                </a:cubicBezTo>
                <a:cubicBezTo>
                  <a:pt x="47" y="204"/>
                  <a:pt x="35" y="169"/>
                  <a:pt x="47" y="158"/>
                </a:cubicBezTo>
                <a:cubicBezTo>
                  <a:pt x="53" y="146"/>
                  <a:pt x="70" y="134"/>
                  <a:pt x="99" y="134"/>
                </a:cubicBezTo>
                <a:cubicBezTo>
                  <a:pt x="117" y="134"/>
                  <a:pt x="134" y="140"/>
                  <a:pt x="158" y="140"/>
                </a:cubicBezTo>
                <a:cubicBezTo>
                  <a:pt x="152" y="163"/>
                  <a:pt x="146" y="187"/>
                  <a:pt x="146" y="210"/>
                </a:cubicBezTo>
                <a:close/>
                <a:moveTo>
                  <a:pt x="344" y="187"/>
                </a:moveTo>
                <a:lnTo>
                  <a:pt x="344" y="187"/>
                </a:lnTo>
                <a:cubicBezTo>
                  <a:pt x="338" y="187"/>
                  <a:pt x="327" y="181"/>
                  <a:pt x="321" y="175"/>
                </a:cubicBezTo>
                <a:cubicBezTo>
                  <a:pt x="315" y="169"/>
                  <a:pt x="304" y="169"/>
                  <a:pt x="298" y="163"/>
                </a:cubicBezTo>
                <a:cubicBezTo>
                  <a:pt x="309" y="158"/>
                  <a:pt x="321" y="152"/>
                  <a:pt x="338" y="152"/>
                </a:cubicBezTo>
                <a:cubicBezTo>
                  <a:pt x="338" y="163"/>
                  <a:pt x="338" y="175"/>
                  <a:pt x="344" y="187"/>
                </a:cubicBezTo>
                <a:close/>
                <a:moveTo>
                  <a:pt x="263" y="29"/>
                </a:moveTo>
                <a:lnTo>
                  <a:pt x="263" y="29"/>
                </a:lnTo>
                <a:cubicBezTo>
                  <a:pt x="280" y="29"/>
                  <a:pt x="309" y="64"/>
                  <a:pt x="327" y="122"/>
                </a:cubicBezTo>
                <a:cubicBezTo>
                  <a:pt x="304" y="128"/>
                  <a:pt x="286" y="134"/>
                  <a:pt x="263" y="146"/>
                </a:cubicBezTo>
                <a:cubicBezTo>
                  <a:pt x="239" y="134"/>
                  <a:pt x="216" y="128"/>
                  <a:pt x="193" y="122"/>
                </a:cubicBezTo>
                <a:cubicBezTo>
                  <a:pt x="216" y="64"/>
                  <a:pt x="239" y="29"/>
                  <a:pt x="263" y="29"/>
                </a:cubicBezTo>
                <a:close/>
                <a:moveTo>
                  <a:pt x="187" y="152"/>
                </a:moveTo>
                <a:lnTo>
                  <a:pt x="187" y="152"/>
                </a:lnTo>
                <a:cubicBezTo>
                  <a:pt x="199" y="152"/>
                  <a:pt x="210" y="158"/>
                  <a:pt x="222" y="163"/>
                </a:cubicBezTo>
                <a:cubicBezTo>
                  <a:pt x="216" y="169"/>
                  <a:pt x="210" y="169"/>
                  <a:pt x="199" y="175"/>
                </a:cubicBezTo>
                <a:cubicBezTo>
                  <a:pt x="193" y="181"/>
                  <a:pt x="187" y="187"/>
                  <a:pt x="181" y="187"/>
                </a:cubicBezTo>
                <a:cubicBezTo>
                  <a:pt x="181" y="175"/>
                  <a:pt x="181" y="163"/>
                  <a:pt x="187" y="152"/>
                </a:cubicBezTo>
                <a:close/>
                <a:moveTo>
                  <a:pt x="181" y="367"/>
                </a:moveTo>
                <a:lnTo>
                  <a:pt x="181" y="367"/>
                </a:lnTo>
                <a:cubicBezTo>
                  <a:pt x="187" y="373"/>
                  <a:pt x="193" y="379"/>
                  <a:pt x="199" y="385"/>
                </a:cubicBezTo>
                <a:cubicBezTo>
                  <a:pt x="210" y="391"/>
                  <a:pt x="216" y="391"/>
                  <a:pt x="222" y="396"/>
                </a:cubicBezTo>
                <a:cubicBezTo>
                  <a:pt x="210" y="402"/>
                  <a:pt x="199" y="408"/>
                  <a:pt x="187" y="408"/>
                </a:cubicBezTo>
                <a:cubicBezTo>
                  <a:pt x="181" y="396"/>
                  <a:pt x="181" y="385"/>
                  <a:pt x="181" y="367"/>
                </a:cubicBezTo>
                <a:close/>
                <a:moveTo>
                  <a:pt x="263" y="531"/>
                </a:moveTo>
                <a:lnTo>
                  <a:pt x="263" y="531"/>
                </a:lnTo>
                <a:cubicBezTo>
                  <a:pt x="239" y="531"/>
                  <a:pt x="216" y="495"/>
                  <a:pt x="193" y="437"/>
                </a:cubicBezTo>
                <a:cubicBezTo>
                  <a:pt x="216" y="432"/>
                  <a:pt x="239" y="426"/>
                  <a:pt x="263" y="414"/>
                </a:cubicBezTo>
                <a:cubicBezTo>
                  <a:pt x="286" y="426"/>
                  <a:pt x="304" y="432"/>
                  <a:pt x="327" y="437"/>
                </a:cubicBezTo>
                <a:cubicBezTo>
                  <a:pt x="309" y="495"/>
                  <a:pt x="280" y="531"/>
                  <a:pt x="263" y="531"/>
                </a:cubicBezTo>
                <a:close/>
                <a:moveTo>
                  <a:pt x="338" y="408"/>
                </a:moveTo>
                <a:lnTo>
                  <a:pt x="338" y="408"/>
                </a:lnTo>
                <a:cubicBezTo>
                  <a:pt x="321" y="408"/>
                  <a:pt x="309" y="402"/>
                  <a:pt x="298" y="396"/>
                </a:cubicBezTo>
                <a:cubicBezTo>
                  <a:pt x="304" y="391"/>
                  <a:pt x="315" y="391"/>
                  <a:pt x="321" y="385"/>
                </a:cubicBezTo>
                <a:cubicBezTo>
                  <a:pt x="327" y="379"/>
                  <a:pt x="338" y="373"/>
                  <a:pt x="344" y="367"/>
                </a:cubicBezTo>
                <a:cubicBezTo>
                  <a:pt x="338" y="385"/>
                  <a:pt x="338" y="396"/>
                  <a:pt x="338" y="408"/>
                </a:cubicBezTo>
                <a:close/>
                <a:moveTo>
                  <a:pt x="350" y="332"/>
                </a:moveTo>
                <a:lnTo>
                  <a:pt x="350" y="332"/>
                </a:lnTo>
                <a:cubicBezTo>
                  <a:pt x="333" y="338"/>
                  <a:pt x="321" y="350"/>
                  <a:pt x="304" y="356"/>
                </a:cubicBezTo>
                <a:cubicBezTo>
                  <a:pt x="292" y="367"/>
                  <a:pt x="274" y="373"/>
                  <a:pt x="263" y="379"/>
                </a:cubicBezTo>
                <a:cubicBezTo>
                  <a:pt x="245" y="373"/>
                  <a:pt x="234" y="367"/>
                  <a:pt x="216" y="356"/>
                </a:cubicBezTo>
                <a:cubicBezTo>
                  <a:pt x="199" y="350"/>
                  <a:pt x="187" y="338"/>
                  <a:pt x="175" y="332"/>
                </a:cubicBezTo>
                <a:cubicBezTo>
                  <a:pt x="175" y="315"/>
                  <a:pt x="169" y="297"/>
                  <a:pt x="169" y="280"/>
                </a:cubicBezTo>
                <a:cubicBezTo>
                  <a:pt x="169" y="262"/>
                  <a:pt x="175" y="245"/>
                  <a:pt x="175" y="227"/>
                </a:cubicBezTo>
                <a:cubicBezTo>
                  <a:pt x="187" y="222"/>
                  <a:pt x="199" y="210"/>
                  <a:pt x="216" y="204"/>
                </a:cubicBezTo>
                <a:cubicBezTo>
                  <a:pt x="234" y="192"/>
                  <a:pt x="245" y="187"/>
                  <a:pt x="263" y="181"/>
                </a:cubicBezTo>
                <a:cubicBezTo>
                  <a:pt x="274" y="187"/>
                  <a:pt x="292" y="192"/>
                  <a:pt x="304" y="204"/>
                </a:cubicBezTo>
                <a:cubicBezTo>
                  <a:pt x="321" y="210"/>
                  <a:pt x="333" y="222"/>
                  <a:pt x="350" y="227"/>
                </a:cubicBezTo>
                <a:cubicBezTo>
                  <a:pt x="350" y="245"/>
                  <a:pt x="350" y="262"/>
                  <a:pt x="350" y="280"/>
                </a:cubicBezTo>
                <a:cubicBezTo>
                  <a:pt x="350" y="297"/>
                  <a:pt x="350" y="315"/>
                  <a:pt x="350" y="332"/>
                </a:cubicBezTo>
                <a:close/>
                <a:moveTo>
                  <a:pt x="420" y="134"/>
                </a:moveTo>
                <a:lnTo>
                  <a:pt x="420" y="134"/>
                </a:lnTo>
                <a:cubicBezTo>
                  <a:pt x="449" y="134"/>
                  <a:pt x="467" y="146"/>
                  <a:pt x="478" y="158"/>
                </a:cubicBezTo>
                <a:cubicBezTo>
                  <a:pt x="484" y="169"/>
                  <a:pt x="473" y="204"/>
                  <a:pt x="449" y="233"/>
                </a:cubicBezTo>
                <a:cubicBezTo>
                  <a:pt x="443" y="245"/>
                  <a:pt x="437" y="251"/>
                  <a:pt x="432" y="257"/>
                </a:cubicBezTo>
                <a:cubicBezTo>
                  <a:pt x="414" y="245"/>
                  <a:pt x="397" y="227"/>
                  <a:pt x="379" y="210"/>
                </a:cubicBezTo>
                <a:cubicBezTo>
                  <a:pt x="373" y="187"/>
                  <a:pt x="373" y="163"/>
                  <a:pt x="368" y="140"/>
                </a:cubicBezTo>
                <a:cubicBezTo>
                  <a:pt x="385" y="140"/>
                  <a:pt x="403" y="134"/>
                  <a:pt x="420" y="134"/>
                </a:cubicBezTo>
                <a:close/>
                <a:moveTo>
                  <a:pt x="379" y="251"/>
                </a:moveTo>
                <a:lnTo>
                  <a:pt x="379" y="251"/>
                </a:lnTo>
                <a:cubicBezTo>
                  <a:pt x="391" y="262"/>
                  <a:pt x="403" y="268"/>
                  <a:pt x="408" y="280"/>
                </a:cubicBezTo>
                <a:cubicBezTo>
                  <a:pt x="403" y="286"/>
                  <a:pt x="391" y="297"/>
                  <a:pt x="379" y="303"/>
                </a:cubicBezTo>
                <a:cubicBezTo>
                  <a:pt x="379" y="297"/>
                  <a:pt x="379" y="286"/>
                  <a:pt x="379" y="280"/>
                </a:cubicBezTo>
                <a:cubicBezTo>
                  <a:pt x="379" y="268"/>
                  <a:pt x="379" y="262"/>
                  <a:pt x="379" y="251"/>
                </a:cubicBezTo>
                <a:close/>
                <a:moveTo>
                  <a:pt x="478" y="402"/>
                </a:moveTo>
                <a:lnTo>
                  <a:pt x="478" y="402"/>
                </a:lnTo>
                <a:cubicBezTo>
                  <a:pt x="467" y="414"/>
                  <a:pt x="449" y="426"/>
                  <a:pt x="420" y="426"/>
                </a:cubicBezTo>
                <a:cubicBezTo>
                  <a:pt x="403" y="426"/>
                  <a:pt x="385" y="420"/>
                  <a:pt x="368" y="414"/>
                </a:cubicBezTo>
                <a:cubicBezTo>
                  <a:pt x="373" y="396"/>
                  <a:pt x="373" y="373"/>
                  <a:pt x="379" y="350"/>
                </a:cubicBezTo>
                <a:cubicBezTo>
                  <a:pt x="397" y="332"/>
                  <a:pt x="414" y="315"/>
                  <a:pt x="432" y="303"/>
                </a:cubicBezTo>
                <a:cubicBezTo>
                  <a:pt x="437" y="309"/>
                  <a:pt x="443" y="315"/>
                  <a:pt x="449" y="321"/>
                </a:cubicBezTo>
                <a:cubicBezTo>
                  <a:pt x="473" y="356"/>
                  <a:pt x="484" y="391"/>
                  <a:pt x="478" y="402"/>
                </a:cubicBezTo>
                <a:close/>
              </a:path>
            </a:pathLst>
          </a:custGeom>
          <a:solidFill>
            <a:schemeClr val="accent3"/>
          </a:solidFill>
          <a:ln>
            <a:noFill/>
          </a:ln>
          <a:effectLst/>
        </p:spPr>
        <p:txBody>
          <a:bodyPr wrap="none" lIns="152384" tIns="76192" rIns="152384" bIns="76192" anchor="ctr"/>
          <a:lstStyle/>
          <a:p>
            <a:pPr defTabSz="1828617"/>
            <a:endParaRPr lang="en-US" sz="3600" dirty="0">
              <a:solidFill>
                <a:srgbClr val="445469"/>
              </a:solidFill>
              <a:latin typeface="Lato Light"/>
            </a:endParaRPr>
          </a:p>
        </p:txBody>
      </p:sp>
      <p:grpSp>
        <p:nvGrpSpPr>
          <p:cNvPr id="73" name="Group 72"/>
          <p:cNvGrpSpPr/>
          <p:nvPr/>
        </p:nvGrpSpPr>
        <p:grpSpPr>
          <a:xfrm>
            <a:off x="8737070" y="8282851"/>
            <a:ext cx="1077307" cy="959728"/>
            <a:chOff x="2361120" y="9610894"/>
            <a:chExt cx="559844" cy="498742"/>
          </a:xfrm>
          <a:solidFill>
            <a:schemeClr val="accent4"/>
          </a:solidFill>
        </p:grpSpPr>
        <p:sp>
          <p:nvSpPr>
            <p:cNvPr id="74" name="Freeform 697"/>
            <p:cNvSpPr>
              <a:spLocks noChangeArrowheads="1"/>
            </p:cNvSpPr>
            <p:nvPr/>
          </p:nvSpPr>
          <p:spPr bwMode="auto">
            <a:xfrm>
              <a:off x="2505456" y="9698394"/>
              <a:ext cx="415508" cy="411242"/>
            </a:xfrm>
            <a:custGeom>
              <a:avLst/>
              <a:gdLst>
                <a:gd name="T0" fmla="*/ 420 w 421"/>
                <a:gd name="T1" fmla="*/ 245 h 415"/>
                <a:gd name="T2" fmla="*/ 420 w 421"/>
                <a:gd name="T3" fmla="*/ 245 h 415"/>
                <a:gd name="T4" fmla="*/ 420 w 421"/>
                <a:gd name="T5" fmla="*/ 82 h 415"/>
                <a:gd name="T6" fmla="*/ 344 w 421"/>
                <a:gd name="T7" fmla="*/ 0 h 415"/>
                <a:gd name="T8" fmla="*/ 344 w 421"/>
                <a:gd name="T9" fmla="*/ 158 h 415"/>
                <a:gd name="T10" fmla="*/ 222 w 421"/>
                <a:gd name="T11" fmla="*/ 280 h 415"/>
                <a:gd name="T12" fmla="*/ 35 w 421"/>
                <a:gd name="T13" fmla="*/ 280 h 415"/>
                <a:gd name="T14" fmla="*/ 0 w 421"/>
                <a:gd name="T15" fmla="*/ 309 h 415"/>
                <a:gd name="T16" fmla="*/ 53 w 421"/>
                <a:gd name="T17" fmla="*/ 327 h 415"/>
                <a:gd name="T18" fmla="*/ 256 w 421"/>
                <a:gd name="T19" fmla="*/ 327 h 415"/>
                <a:gd name="T20" fmla="*/ 402 w 421"/>
                <a:gd name="T21" fmla="*/ 385 h 415"/>
                <a:gd name="T22" fmla="*/ 361 w 421"/>
                <a:gd name="T23" fmla="*/ 327 h 415"/>
                <a:gd name="T24" fmla="*/ 420 w 421"/>
                <a:gd name="T25" fmla="*/ 245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415">
                  <a:moveTo>
                    <a:pt x="420" y="245"/>
                  </a:moveTo>
                  <a:lnTo>
                    <a:pt x="420" y="245"/>
                  </a:lnTo>
                  <a:cubicBezTo>
                    <a:pt x="420" y="82"/>
                    <a:pt x="420" y="82"/>
                    <a:pt x="420" y="82"/>
                  </a:cubicBezTo>
                  <a:cubicBezTo>
                    <a:pt x="420" y="41"/>
                    <a:pt x="391" y="6"/>
                    <a:pt x="344" y="0"/>
                  </a:cubicBezTo>
                  <a:cubicBezTo>
                    <a:pt x="344" y="158"/>
                    <a:pt x="344" y="158"/>
                    <a:pt x="344" y="158"/>
                  </a:cubicBezTo>
                  <a:cubicBezTo>
                    <a:pt x="344" y="228"/>
                    <a:pt x="291" y="280"/>
                    <a:pt x="222" y="280"/>
                  </a:cubicBezTo>
                  <a:cubicBezTo>
                    <a:pt x="35" y="280"/>
                    <a:pt x="35" y="280"/>
                    <a:pt x="35" y="280"/>
                  </a:cubicBezTo>
                  <a:cubicBezTo>
                    <a:pt x="23" y="292"/>
                    <a:pt x="12" y="303"/>
                    <a:pt x="0" y="309"/>
                  </a:cubicBezTo>
                  <a:cubicBezTo>
                    <a:pt x="12" y="321"/>
                    <a:pt x="29" y="327"/>
                    <a:pt x="53" y="327"/>
                  </a:cubicBezTo>
                  <a:cubicBezTo>
                    <a:pt x="256" y="327"/>
                    <a:pt x="256" y="327"/>
                    <a:pt x="256" y="327"/>
                  </a:cubicBezTo>
                  <a:cubicBezTo>
                    <a:pt x="332" y="414"/>
                    <a:pt x="420" y="397"/>
                    <a:pt x="402" y="385"/>
                  </a:cubicBezTo>
                  <a:cubicBezTo>
                    <a:pt x="379" y="362"/>
                    <a:pt x="367" y="344"/>
                    <a:pt x="361" y="327"/>
                  </a:cubicBezTo>
                  <a:cubicBezTo>
                    <a:pt x="396" y="315"/>
                    <a:pt x="420" y="286"/>
                    <a:pt x="420" y="245"/>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sp>
          <p:nvSpPr>
            <p:cNvPr id="75" name="Freeform 698"/>
            <p:cNvSpPr>
              <a:spLocks noChangeArrowheads="1"/>
            </p:cNvSpPr>
            <p:nvPr/>
          </p:nvSpPr>
          <p:spPr bwMode="auto">
            <a:xfrm>
              <a:off x="2361120" y="9610894"/>
              <a:ext cx="450501" cy="393743"/>
            </a:xfrm>
            <a:custGeom>
              <a:avLst/>
              <a:gdLst>
                <a:gd name="T0" fmla="*/ 455 w 456"/>
                <a:gd name="T1" fmla="*/ 245 h 397"/>
                <a:gd name="T2" fmla="*/ 455 w 456"/>
                <a:gd name="T3" fmla="*/ 245 h 397"/>
                <a:gd name="T4" fmla="*/ 455 w 456"/>
                <a:gd name="T5" fmla="*/ 87 h 397"/>
                <a:gd name="T6" fmla="*/ 368 w 456"/>
                <a:gd name="T7" fmla="*/ 0 h 397"/>
                <a:gd name="T8" fmla="*/ 82 w 456"/>
                <a:gd name="T9" fmla="*/ 0 h 397"/>
                <a:gd name="T10" fmla="*/ 0 w 456"/>
                <a:gd name="T11" fmla="*/ 87 h 397"/>
                <a:gd name="T12" fmla="*/ 0 w 456"/>
                <a:gd name="T13" fmla="*/ 245 h 397"/>
                <a:gd name="T14" fmla="*/ 64 w 456"/>
                <a:gd name="T15" fmla="*/ 326 h 397"/>
                <a:gd name="T16" fmla="*/ 18 w 456"/>
                <a:gd name="T17" fmla="*/ 385 h 397"/>
                <a:gd name="T18" fmla="*/ 41 w 456"/>
                <a:gd name="T19" fmla="*/ 396 h 397"/>
                <a:gd name="T20" fmla="*/ 169 w 456"/>
                <a:gd name="T21" fmla="*/ 332 h 397"/>
                <a:gd name="T22" fmla="*/ 368 w 456"/>
                <a:gd name="T23" fmla="*/ 332 h 397"/>
                <a:gd name="T24" fmla="*/ 455 w 456"/>
                <a:gd name="T25" fmla="*/ 24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6" h="397">
                  <a:moveTo>
                    <a:pt x="455" y="245"/>
                  </a:moveTo>
                  <a:lnTo>
                    <a:pt x="455" y="245"/>
                  </a:lnTo>
                  <a:cubicBezTo>
                    <a:pt x="455" y="87"/>
                    <a:pt x="455" y="87"/>
                    <a:pt x="455" y="87"/>
                  </a:cubicBezTo>
                  <a:cubicBezTo>
                    <a:pt x="455" y="41"/>
                    <a:pt x="414" y="0"/>
                    <a:pt x="368" y="0"/>
                  </a:cubicBezTo>
                  <a:cubicBezTo>
                    <a:pt x="82" y="0"/>
                    <a:pt x="82" y="0"/>
                    <a:pt x="82" y="0"/>
                  </a:cubicBezTo>
                  <a:cubicBezTo>
                    <a:pt x="35" y="0"/>
                    <a:pt x="0" y="41"/>
                    <a:pt x="0" y="87"/>
                  </a:cubicBezTo>
                  <a:cubicBezTo>
                    <a:pt x="0" y="245"/>
                    <a:pt x="0" y="245"/>
                    <a:pt x="0" y="245"/>
                  </a:cubicBezTo>
                  <a:cubicBezTo>
                    <a:pt x="0" y="285"/>
                    <a:pt x="29" y="320"/>
                    <a:pt x="64" y="326"/>
                  </a:cubicBezTo>
                  <a:cubicBezTo>
                    <a:pt x="59" y="344"/>
                    <a:pt x="41" y="367"/>
                    <a:pt x="18" y="385"/>
                  </a:cubicBezTo>
                  <a:cubicBezTo>
                    <a:pt x="12" y="390"/>
                    <a:pt x="18" y="396"/>
                    <a:pt x="41" y="396"/>
                  </a:cubicBezTo>
                  <a:cubicBezTo>
                    <a:pt x="70" y="396"/>
                    <a:pt x="117" y="379"/>
                    <a:pt x="169" y="332"/>
                  </a:cubicBezTo>
                  <a:cubicBezTo>
                    <a:pt x="368" y="332"/>
                    <a:pt x="368" y="332"/>
                    <a:pt x="368" y="332"/>
                  </a:cubicBezTo>
                  <a:cubicBezTo>
                    <a:pt x="414" y="332"/>
                    <a:pt x="455" y="291"/>
                    <a:pt x="455" y="245"/>
                  </a:cubicBezTo>
                </a:path>
              </a:pathLst>
            </a:custGeom>
            <a:grpFill/>
            <a:ln>
              <a:noFill/>
            </a:ln>
            <a:effectLst/>
          </p:spPr>
          <p:txBody>
            <a:bodyPr wrap="none" lIns="152384" tIns="76192" rIns="152384" bIns="76192" anchor="ctr"/>
            <a:lstStyle/>
            <a:p>
              <a:pPr defTabSz="1828617"/>
              <a:endParaRPr lang="en-US" sz="3600" dirty="0">
                <a:solidFill>
                  <a:srgbClr val="445469"/>
                </a:solidFill>
                <a:latin typeface="Lato Light"/>
              </a:endParaRPr>
            </a:p>
          </p:txBody>
        </p:sp>
      </p:grpSp>
      <p:sp>
        <p:nvSpPr>
          <p:cNvPr id="2" name="Title 1">
            <a:extLst>
              <a:ext uri="{FF2B5EF4-FFF2-40B4-BE49-F238E27FC236}">
                <a16:creationId xmlns:a16="http://schemas.microsoft.com/office/drawing/2014/main" id="{5BD94FC3-3B8A-47EF-B585-E9DAF8E51E4A}"/>
              </a:ext>
            </a:extLst>
          </p:cNvPr>
          <p:cNvSpPr>
            <a:spLocks noGrp="1"/>
          </p:cNvSpPr>
          <p:nvPr>
            <p:ph type="title" idx="4294967295"/>
          </p:nvPr>
        </p:nvSpPr>
        <p:spPr>
          <a:xfrm>
            <a:off x="0" y="730250"/>
            <a:ext cx="21031200" cy="2651125"/>
          </a:xfrm>
          <a:prstGeom prst="rect">
            <a:avLst/>
          </a:prstGeom>
        </p:spPr>
        <p:txBody>
          <a:bodyPr/>
          <a:lstStyle/>
          <a:p>
            <a:r>
              <a:rPr lang="en-US" dirty="0">
                <a:cs typeface="Lato Regular" charset="0"/>
              </a:rPr>
              <a:t>SEO SLIDES</a:t>
            </a:r>
            <a:endParaRPr lang="en-US" dirty="0"/>
          </a:p>
        </p:txBody>
      </p:sp>
    </p:spTree>
    <p:custDataLst>
      <p:tags r:id="rId1"/>
    </p:custDataLst>
    <p:extLst>
      <p:ext uri="{BB962C8B-B14F-4D97-AF65-F5344CB8AC3E}">
        <p14:creationId xmlns:p14="http://schemas.microsoft.com/office/powerpoint/2010/main" val="27342617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A8EC8A4-66F1-4F9B-84E7-C3748F76297B}"/>
              </a:ext>
            </a:extLst>
          </p:cNvPr>
          <p:cNvGrpSpPr/>
          <p:nvPr/>
        </p:nvGrpSpPr>
        <p:grpSpPr>
          <a:xfrm>
            <a:off x="8107680" y="4013267"/>
            <a:ext cx="15700375" cy="9758295"/>
            <a:chOff x="7886994" y="3462188"/>
            <a:chExt cx="16500181" cy="10255401"/>
          </a:xfrm>
        </p:grpSpPr>
        <p:sp>
          <p:nvSpPr>
            <p:cNvPr id="47" name="Freeform: Shape 46">
              <a:extLst>
                <a:ext uri="{FF2B5EF4-FFF2-40B4-BE49-F238E27FC236}">
                  <a16:creationId xmlns:a16="http://schemas.microsoft.com/office/drawing/2014/main" id="{9E333F2D-54E8-4F8D-953F-9C03EF9D5499}"/>
                </a:ext>
              </a:extLst>
            </p:cNvPr>
            <p:cNvSpPr/>
            <p:nvPr/>
          </p:nvSpPr>
          <p:spPr>
            <a:xfrm>
              <a:off x="8339043" y="3834459"/>
              <a:ext cx="15698327" cy="9863094"/>
            </a:xfrm>
            <a:custGeom>
              <a:avLst/>
              <a:gdLst>
                <a:gd name="connsiteX0" fmla="*/ 2114550 w 14478000"/>
                <a:gd name="connsiteY0" fmla="*/ 6486144 h 9096375"/>
                <a:gd name="connsiteX1" fmla="*/ 1292352 w 14478000"/>
                <a:gd name="connsiteY1" fmla="*/ 6486144 h 9096375"/>
                <a:gd name="connsiteX2" fmla="*/ 7144 w 14478000"/>
                <a:gd name="connsiteY2" fmla="*/ 7790211 h 9096375"/>
                <a:gd name="connsiteX3" fmla="*/ 1292352 w 14478000"/>
                <a:gd name="connsiteY3" fmla="*/ 9094279 h 9096375"/>
                <a:gd name="connsiteX4" fmla="*/ 12397358 w 14478000"/>
                <a:gd name="connsiteY4" fmla="*/ 9094279 h 9096375"/>
                <a:gd name="connsiteX5" fmla="*/ 14478382 w 14478000"/>
                <a:gd name="connsiteY5" fmla="*/ 6982587 h 9096375"/>
                <a:gd name="connsiteX6" fmla="*/ 12397358 w 14478000"/>
                <a:gd name="connsiteY6" fmla="*/ 4870990 h 9096375"/>
                <a:gd name="connsiteX7" fmla="*/ 11475720 w 14478000"/>
                <a:gd name="connsiteY7" fmla="*/ 3978116 h 9096375"/>
                <a:gd name="connsiteX8" fmla="*/ 12355544 w 14478000"/>
                <a:gd name="connsiteY8" fmla="*/ 3085338 h 9096375"/>
                <a:gd name="connsiteX9" fmla="*/ 12853225 w 14478000"/>
                <a:gd name="connsiteY9" fmla="*/ 3085338 h 9096375"/>
                <a:gd name="connsiteX10" fmla="*/ 13768007 w 14478000"/>
                <a:gd name="connsiteY10" fmla="*/ 2157031 h 9096375"/>
                <a:gd name="connsiteX11" fmla="*/ 12853225 w 14478000"/>
                <a:gd name="connsiteY11" fmla="*/ 1228725 h 9096375"/>
                <a:gd name="connsiteX12" fmla="*/ 11435239 w 14478000"/>
                <a:gd name="connsiteY12" fmla="*/ 1228725 h 9096375"/>
                <a:gd name="connsiteX13" fmla="*/ 11079099 w 14478000"/>
                <a:gd name="connsiteY13" fmla="*/ 867347 h 9096375"/>
                <a:gd name="connsiteX14" fmla="*/ 11435239 w 14478000"/>
                <a:gd name="connsiteY14" fmla="*/ 505968 h 9096375"/>
                <a:gd name="connsiteX15" fmla="*/ 11671268 w 14478000"/>
                <a:gd name="connsiteY15" fmla="*/ 505968 h 9096375"/>
                <a:gd name="connsiteX16" fmla="*/ 11917108 w 14478000"/>
                <a:gd name="connsiteY16" fmla="*/ 256604 h 9096375"/>
                <a:gd name="connsiteX17" fmla="*/ 11917108 w 14478000"/>
                <a:gd name="connsiteY17" fmla="*/ 256604 h 9096375"/>
                <a:gd name="connsiteX18" fmla="*/ 11671268 w 14478000"/>
                <a:gd name="connsiteY18" fmla="*/ 7144 h 9096375"/>
                <a:gd name="connsiteX19" fmla="*/ 10786586 w 14478000"/>
                <a:gd name="connsiteY19" fmla="*/ 7144 h 9096375"/>
                <a:gd name="connsiteX20" fmla="*/ 10201274 w 14478000"/>
                <a:gd name="connsiteY20" fmla="*/ 7144 h 9096375"/>
                <a:gd name="connsiteX21" fmla="*/ 9014650 w 14478000"/>
                <a:gd name="connsiteY21" fmla="*/ 398145 h 9096375"/>
                <a:gd name="connsiteX22" fmla="*/ 7243573 w 14478000"/>
                <a:gd name="connsiteY22" fmla="*/ 398145 h 9096375"/>
                <a:gd name="connsiteX23" fmla="*/ 6922865 w 14478000"/>
                <a:gd name="connsiteY23" fmla="*/ 723614 h 9096375"/>
                <a:gd name="connsiteX24" fmla="*/ 6922865 w 14478000"/>
                <a:gd name="connsiteY24" fmla="*/ 723614 h 9096375"/>
                <a:gd name="connsiteX25" fmla="*/ 7243573 w 14478000"/>
                <a:gd name="connsiteY25" fmla="*/ 1049083 h 9096375"/>
                <a:gd name="connsiteX26" fmla="*/ 7551611 w 14478000"/>
                <a:gd name="connsiteY26" fmla="*/ 1049083 h 9096375"/>
                <a:gd name="connsiteX27" fmla="*/ 8016336 w 14478000"/>
                <a:gd name="connsiteY27" fmla="*/ 1520666 h 9096375"/>
                <a:gd name="connsiteX28" fmla="*/ 7551611 w 14478000"/>
                <a:gd name="connsiteY28" fmla="*/ 1992154 h 9096375"/>
                <a:gd name="connsiteX29" fmla="*/ 7088029 w 14478000"/>
                <a:gd name="connsiteY29" fmla="*/ 1992154 h 9096375"/>
                <a:gd name="connsiteX30" fmla="*/ 5440204 w 14478000"/>
                <a:gd name="connsiteY30" fmla="*/ 2984373 h 9096375"/>
                <a:gd name="connsiteX31" fmla="*/ 3591211 w 14478000"/>
                <a:gd name="connsiteY31" fmla="*/ 3697795 h 9096375"/>
                <a:gd name="connsiteX32" fmla="*/ 2034444 w 14478000"/>
                <a:gd name="connsiteY32" fmla="*/ 3697795 h 9096375"/>
                <a:gd name="connsiteX33" fmla="*/ 1334072 w 14478000"/>
                <a:gd name="connsiteY33" fmla="*/ 4408456 h 9096375"/>
                <a:gd name="connsiteX34" fmla="*/ 2034444 w 14478000"/>
                <a:gd name="connsiteY34" fmla="*/ 5119116 h 9096375"/>
                <a:gd name="connsiteX35" fmla="*/ 2114550 w 14478000"/>
                <a:gd name="connsiteY35" fmla="*/ 5119116 h 9096375"/>
                <a:gd name="connsiteX36" fmla="*/ 2788158 w 14478000"/>
                <a:gd name="connsiteY36" fmla="*/ 5802630 h 9096375"/>
                <a:gd name="connsiteX37" fmla="*/ 2114550 w 14478000"/>
                <a:gd name="connsiteY37" fmla="*/ 6486144 h 9096375"/>
                <a:gd name="connsiteX38" fmla="*/ 12361165 w 14478000"/>
                <a:gd name="connsiteY38" fmla="*/ 505968 h 9096375"/>
                <a:gd name="connsiteX39" fmla="*/ 12115324 w 14478000"/>
                <a:gd name="connsiteY39" fmla="*/ 256604 h 9096375"/>
                <a:gd name="connsiteX40" fmla="*/ 12361165 w 14478000"/>
                <a:gd name="connsiteY40" fmla="*/ 7144 h 9096375"/>
                <a:gd name="connsiteX41" fmla="*/ 12606908 w 14478000"/>
                <a:gd name="connsiteY41" fmla="*/ 256604 h 9096375"/>
                <a:gd name="connsiteX42" fmla="*/ 12361165 w 14478000"/>
                <a:gd name="connsiteY42" fmla="*/ 505968 h 909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478000" h="9096375">
                  <a:moveTo>
                    <a:pt x="2114550" y="6486144"/>
                  </a:moveTo>
                  <a:lnTo>
                    <a:pt x="1292352" y="6486144"/>
                  </a:lnTo>
                  <a:cubicBezTo>
                    <a:pt x="585502" y="6486144"/>
                    <a:pt x="7144" y="7072980"/>
                    <a:pt x="7144" y="7790211"/>
                  </a:cubicBezTo>
                  <a:cubicBezTo>
                    <a:pt x="7144" y="8507444"/>
                    <a:pt x="585407" y="9094279"/>
                    <a:pt x="1292352" y="9094279"/>
                  </a:cubicBezTo>
                  <a:lnTo>
                    <a:pt x="12397358" y="9094279"/>
                  </a:lnTo>
                  <a:cubicBezTo>
                    <a:pt x="13541979" y="9094279"/>
                    <a:pt x="14478382" y="8144065"/>
                    <a:pt x="14478382" y="6982587"/>
                  </a:cubicBezTo>
                  <a:cubicBezTo>
                    <a:pt x="14478382" y="5821204"/>
                    <a:pt x="13541979" y="4870990"/>
                    <a:pt x="12397358" y="4870990"/>
                  </a:cubicBezTo>
                  <a:cubicBezTo>
                    <a:pt x="11913489" y="4870990"/>
                    <a:pt x="11475720" y="4469225"/>
                    <a:pt x="11475720" y="3978116"/>
                  </a:cubicBezTo>
                  <a:cubicBezTo>
                    <a:pt x="11475720" y="3487102"/>
                    <a:pt x="11871674" y="3085338"/>
                    <a:pt x="12355544" y="3085338"/>
                  </a:cubicBezTo>
                  <a:lnTo>
                    <a:pt x="12853225" y="3085338"/>
                  </a:lnTo>
                  <a:cubicBezTo>
                    <a:pt x="13356336" y="3085338"/>
                    <a:pt x="13768007" y="2667572"/>
                    <a:pt x="13768007" y="2157031"/>
                  </a:cubicBezTo>
                  <a:cubicBezTo>
                    <a:pt x="13768007" y="1646491"/>
                    <a:pt x="13356336" y="1228725"/>
                    <a:pt x="12853225" y="1228725"/>
                  </a:cubicBezTo>
                  <a:lnTo>
                    <a:pt x="11435239" y="1228725"/>
                  </a:lnTo>
                  <a:cubicBezTo>
                    <a:pt x="11239310" y="1228725"/>
                    <a:pt x="11079099" y="1066133"/>
                    <a:pt x="11079099" y="867347"/>
                  </a:cubicBezTo>
                  <a:cubicBezTo>
                    <a:pt x="11079099" y="668560"/>
                    <a:pt x="11239405" y="505968"/>
                    <a:pt x="11435239" y="505968"/>
                  </a:cubicBezTo>
                  <a:lnTo>
                    <a:pt x="11671268" y="505968"/>
                  </a:lnTo>
                  <a:cubicBezTo>
                    <a:pt x="11806523" y="505968"/>
                    <a:pt x="11917108" y="393763"/>
                    <a:pt x="11917108" y="256604"/>
                  </a:cubicBezTo>
                  <a:lnTo>
                    <a:pt x="11917108" y="256604"/>
                  </a:lnTo>
                  <a:cubicBezTo>
                    <a:pt x="11917108" y="119443"/>
                    <a:pt x="11806523" y="7144"/>
                    <a:pt x="11671268" y="7144"/>
                  </a:cubicBezTo>
                  <a:lnTo>
                    <a:pt x="10786586" y="7144"/>
                  </a:lnTo>
                  <a:cubicBezTo>
                    <a:pt x="10786586" y="7144"/>
                    <a:pt x="10527506" y="7144"/>
                    <a:pt x="10201274" y="7144"/>
                  </a:cubicBezTo>
                  <a:cubicBezTo>
                    <a:pt x="9875043" y="7144"/>
                    <a:pt x="9838754" y="398145"/>
                    <a:pt x="9014650" y="398145"/>
                  </a:cubicBezTo>
                  <a:cubicBezTo>
                    <a:pt x="7740873" y="398145"/>
                    <a:pt x="8517446" y="398145"/>
                    <a:pt x="7243573" y="398145"/>
                  </a:cubicBezTo>
                  <a:cubicBezTo>
                    <a:pt x="7067169" y="398145"/>
                    <a:pt x="6922865" y="544639"/>
                    <a:pt x="6922865" y="723614"/>
                  </a:cubicBezTo>
                  <a:lnTo>
                    <a:pt x="6922865" y="723614"/>
                  </a:lnTo>
                  <a:cubicBezTo>
                    <a:pt x="6922865" y="902589"/>
                    <a:pt x="7067169" y="1049083"/>
                    <a:pt x="7243573" y="1049083"/>
                  </a:cubicBezTo>
                  <a:lnTo>
                    <a:pt x="7551611" y="1049083"/>
                  </a:lnTo>
                  <a:cubicBezTo>
                    <a:pt x="7807166" y="1049083"/>
                    <a:pt x="8016336" y="1261300"/>
                    <a:pt x="8016336" y="1520666"/>
                  </a:cubicBezTo>
                  <a:cubicBezTo>
                    <a:pt x="8016336" y="1780032"/>
                    <a:pt x="7807166" y="1992154"/>
                    <a:pt x="7551611" y="1992154"/>
                  </a:cubicBezTo>
                  <a:lnTo>
                    <a:pt x="7088029" y="1992154"/>
                  </a:lnTo>
                  <a:cubicBezTo>
                    <a:pt x="5836254" y="1992154"/>
                    <a:pt x="5659469" y="2324195"/>
                    <a:pt x="5440204" y="2984373"/>
                  </a:cubicBezTo>
                  <a:cubicBezTo>
                    <a:pt x="5220938" y="3644646"/>
                    <a:pt x="3591211" y="3697795"/>
                    <a:pt x="3591211" y="3697795"/>
                  </a:cubicBezTo>
                  <a:lnTo>
                    <a:pt x="2034444" y="3697795"/>
                  </a:lnTo>
                  <a:cubicBezTo>
                    <a:pt x="1649253" y="3697795"/>
                    <a:pt x="1334072" y="4017550"/>
                    <a:pt x="1334072" y="4408456"/>
                  </a:cubicBezTo>
                  <a:cubicBezTo>
                    <a:pt x="1334072" y="4799362"/>
                    <a:pt x="1649253" y="5119116"/>
                    <a:pt x="2034444" y="5119116"/>
                  </a:cubicBezTo>
                  <a:lnTo>
                    <a:pt x="2114550" y="5119116"/>
                  </a:lnTo>
                  <a:cubicBezTo>
                    <a:pt x="2485072" y="5119116"/>
                    <a:pt x="2788158" y="5426678"/>
                    <a:pt x="2788158" y="5802630"/>
                  </a:cubicBezTo>
                  <a:cubicBezTo>
                    <a:pt x="2788158" y="6178582"/>
                    <a:pt x="2485072" y="6486144"/>
                    <a:pt x="2114550" y="6486144"/>
                  </a:cubicBezTo>
                  <a:close/>
                  <a:moveTo>
                    <a:pt x="12361165" y="505968"/>
                  </a:moveTo>
                  <a:cubicBezTo>
                    <a:pt x="12225338" y="505968"/>
                    <a:pt x="12115324" y="394335"/>
                    <a:pt x="12115324" y="256604"/>
                  </a:cubicBezTo>
                  <a:cubicBezTo>
                    <a:pt x="12115324" y="118872"/>
                    <a:pt x="12225338" y="7144"/>
                    <a:pt x="12361165" y="7144"/>
                  </a:cubicBezTo>
                  <a:cubicBezTo>
                    <a:pt x="12496896" y="7144"/>
                    <a:pt x="12606908" y="118777"/>
                    <a:pt x="12606908" y="256604"/>
                  </a:cubicBezTo>
                  <a:cubicBezTo>
                    <a:pt x="12606908" y="394335"/>
                    <a:pt x="12496896" y="505968"/>
                    <a:pt x="12361165" y="505968"/>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 name="Freeform: Shape 47">
              <a:extLst>
                <a:ext uri="{FF2B5EF4-FFF2-40B4-BE49-F238E27FC236}">
                  <a16:creationId xmlns:a16="http://schemas.microsoft.com/office/drawing/2014/main" id="{CFDB2AE3-DB8A-47C2-95EE-E0FB3D8F36F1}"/>
                </a:ext>
              </a:extLst>
            </p:cNvPr>
            <p:cNvSpPr/>
            <p:nvPr/>
          </p:nvSpPr>
          <p:spPr>
            <a:xfrm>
              <a:off x="10315529" y="3462188"/>
              <a:ext cx="4740481" cy="4740482"/>
            </a:xfrm>
            <a:custGeom>
              <a:avLst/>
              <a:gdLst>
                <a:gd name="connsiteX0" fmla="*/ 1263206 w 4371975"/>
                <a:gd name="connsiteY0" fmla="*/ 3228023 h 4371975"/>
                <a:gd name="connsiteX1" fmla="*/ 661415 w 4371975"/>
                <a:gd name="connsiteY1" fmla="*/ 3443383 h 4371975"/>
                <a:gd name="connsiteX2" fmla="*/ 790765 w 4371975"/>
                <a:gd name="connsiteY2" fmla="*/ 3585972 h 4371975"/>
                <a:gd name="connsiteX3" fmla="*/ 1671542 w 4371975"/>
                <a:gd name="connsiteY3" fmla="*/ 4096607 h 4371975"/>
                <a:gd name="connsiteX4" fmla="*/ 1426178 w 4371975"/>
                <a:gd name="connsiteY4" fmla="*/ 3700748 h 4371975"/>
                <a:gd name="connsiteX5" fmla="*/ 1263206 w 4371975"/>
                <a:gd name="connsiteY5" fmla="*/ 3228023 h 4371975"/>
                <a:gd name="connsiteX6" fmla="*/ 3715130 w 4371975"/>
                <a:gd name="connsiteY6" fmla="*/ 3443383 h 4371975"/>
                <a:gd name="connsiteX7" fmla="*/ 3113437 w 4371975"/>
                <a:gd name="connsiteY7" fmla="*/ 3228023 h 4371975"/>
                <a:gd name="connsiteX8" fmla="*/ 2950369 w 4371975"/>
                <a:gd name="connsiteY8" fmla="*/ 3700653 h 4371975"/>
                <a:gd name="connsiteX9" fmla="*/ 2705005 w 4371975"/>
                <a:gd name="connsiteY9" fmla="*/ 4096512 h 4371975"/>
                <a:gd name="connsiteX10" fmla="*/ 3585781 w 4371975"/>
                <a:gd name="connsiteY10" fmla="*/ 3585877 h 4371975"/>
                <a:gd name="connsiteX11" fmla="*/ 3715130 w 4371975"/>
                <a:gd name="connsiteY11" fmla="*/ 3443383 h 4371975"/>
                <a:gd name="connsiteX12" fmla="*/ 3138677 w 4371975"/>
                <a:gd name="connsiteY12" fmla="*/ 1254252 h 4371975"/>
                <a:gd name="connsiteX13" fmla="*/ 3776186 w 4371975"/>
                <a:gd name="connsiteY13" fmla="*/ 1011269 h 4371975"/>
                <a:gd name="connsiteX14" fmla="*/ 3585877 w 4371975"/>
                <a:gd name="connsiteY14" fmla="*/ 790861 h 4371975"/>
                <a:gd name="connsiteX15" fmla="*/ 2705100 w 4371975"/>
                <a:gd name="connsiteY15" fmla="*/ 280226 h 4371975"/>
                <a:gd name="connsiteX16" fmla="*/ 2950464 w 4371975"/>
                <a:gd name="connsiteY16" fmla="*/ 676085 h 4371975"/>
                <a:gd name="connsiteX17" fmla="*/ 3138677 w 4371975"/>
                <a:gd name="connsiteY17" fmla="*/ 1254252 h 4371975"/>
                <a:gd name="connsiteX18" fmla="*/ 600551 w 4371975"/>
                <a:gd name="connsiteY18" fmla="*/ 1011269 h 4371975"/>
                <a:gd name="connsiteX19" fmla="*/ 1238059 w 4371975"/>
                <a:gd name="connsiteY19" fmla="*/ 1254252 h 4371975"/>
                <a:gd name="connsiteX20" fmla="*/ 1426273 w 4371975"/>
                <a:gd name="connsiteY20" fmla="*/ 676085 h 4371975"/>
                <a:gd name="connsiteX21" fmla="*/ 1671638 w 4371975"/>
                <a:gd name="connsiteY21" fmla="*/ 280226 h 4371975"/>
                <a:gd name="connsiteX22" fmla="*/ 790765 w 4371975"/>
                <a:gd name="connsiteY22" fmla="*/ 790861 h 4371975"/>
                <a:gd name="connsiteX23" fmla="*/ 600551 w 4371975"/>
                <a:gd name="connsiteY23" fmla="*/ 1011269 h 4371975"/>
                <a:gd name="connsiteX24" fmla="*/ 2085975 w 4371975"/>
                <a:gd name="connsiteY24" fmla="*/ 1360456 h 4371975"/>
                <a:gd name="connsiteX25" fmla="*/ 2085975 w 4371975"/>
                <a:gd name="connsiteY25" fmla="*/ 227552 h 4371975"/>
                <a:gd name="connsiteX26" fmla="*/ 1612202 w 4371975"/>
                <a:gd name="connsiteY26" fmla="*/ 760857 h 4371975"/>
                <a:gd name="connsiteX27" fmla="*/ 1437989 w 4371975"/>
                <a:gd name="connsiteY27" fmla="*/ 1296543 h 4371975"/>
                <a:gd name="connsiteX28" fmla="*/ 2085975 w 4371975"/>
                <a:gd name="connsiteY28" fmla="*/ 1360456 h 4371975"/>
                <a:gd name="connsiteX29" fmla="*/ 1463801 w 4371975"/>
                <a:gd name="connsiteY29" fmla="*/ 3187351 h 4371975"/>
                <a:gd name="connsiteX30" fmla="*/ 1612296 w 4371975"/>
                <a:gd name="connsiteY30" fmla="*/ 3615976 h 4371975"/>
                <a:gd name="connsiteX31" fmla="*/ 2086070 w 4371975"/>
                <a:gd name="connsiteY31" fmla="*/ 4149281 h 4371975"/>
                <a:gd name="connsiteX32" fmla="*/ 2086070 w 4371975"/>
                <a:gd name="connsiteY32" fmla="*/ 3128010 h 4371975"/>
                <a:gd name="connsiteX33" fmla="*/ 1463801 w 4371975"/>
                <a:gd name="connsiteY33" fmla="*/ 3187351 h 4371975"/>
                <a:gd name="connsiteX34" fmla="*/ 2290763 w 4371975"/>
                <a:gd name="connsiteY34" fmla="*/ 3128010 h 4371975"/>
                <a:gd name="connsiteX35" fmla="*/ 2290763 w 4371975"/>
                <a:gd name="connsiteY35" fmla="*/ 4149186 h 4371975"/>
                <a:gd name="connsiteX36" fmla="*/ 2764536 w 4371975"/>
                <a:gd name="connsiteY36" fmla="*/ 3615881 h 4371975"/>
                <a:gd name="connsiteX37" fmla="*/ 2913030 w 4371975"/>
                <a:gd name="connsiteY37" fmla="*/ 3187256 h 4371975"/>
                <a:gd name="connsiteX38" fmla="*/ 2290763 w 4371975"/>
                <a:gd name="connsiteY38" fmla="*/ 3128010 h 4371975"/>
                <a:gd name="connsiteX39" fmla="*/ 2290763 w 4371975"/>
                <a:gd name="connsiteY39" fmla="*/ 227552 h 4371975"/>
                <a:gd name="connsiteX40" fmla="*/ 2290763 w 4371975"/>
                <a:gd name="connsiteY40" fmla="*/ 1360551 h 4371975"/>
                <a:gd name="connsiteX41" fmla="*/ 2938747 w 4371975"/>
                <a:gd name="connsiteY41" fmla="*/ 1296543 h 4371975"/>
                <a:gd name="connsiteX42" fmla="*/ 2764631 w 4371975"/>
                <a:gd name="connsiteY42" fmla="*/ 760857 h 4371975"/>
                <a:gd name="connsiteX43" fmla="*/ 2290763 w 4371975"/>
                <a:gd name="connsiteY43" fmla="*/ 227552 h 4371975"/>
                <a:gd name="connsiteX44" fmla="*/ 3889629 w 4371975"/>
                <a:gd name="connsiteY44" fmla="*/ 1181862 h 4371975"/>
                <a:gd name="connsiteX45" fmla="*/ 3177731 w 4371975"/>
                <a:gd name="connsiteY45" fmla="*/ 1455516 h 4371975"/>
                <a:gd name="connsiteX46" fmla="*/ 3235928 w 4371975"/>
                <a:gd name="connsiteY46" fmla="*/ 2085975 h 4371975"/>
                <a:gd name="connsiteX47" fmla="*/ 4162234 w 4371975"/>
                <a:gd name="connsiteY47" fmla="*/ 2085975 h 4371975"/>
                <a:gd name="connsiteX48" fmla="*/ 3889629 w 4371975"/>
                <a:gd name="connsiteY48" fmla="*/ 1181862 h 4371975"/>
                <a:gd name="connsiteX49" fmla="*/ 2290763 w 4371975"/>
                <a:gd name="connsiteY49" fmla="*/ 2085975 h 4371975"/>
                <a:gd name="connsiteX50" fmla="*/ 3031045 w 4371975"/>
                <a:gd name="connsiteY50" fmla="*/ 2085975 h 4371975"/>
                <a:gd name="connsiteX51" fmla="*/ 2977515 w 4371975"/>
                <a:gd name="connsiteY51" fmla="*/ 1497521 h 4371975"/>
                <a:gd name="connsiteX52" fmla="*/ 2290763 w 4371975"/>
                <a:gd name="connsiteY52" fmla="*/ 1565434 h 4371975"/>
                <a:gd name="connsiteX53" fmla="*/ 2290763 w 4371975"/>
                <a:gd name="connsiteY53" fmla="*/ 2085975 h 4371975"/>
                <a:gd name="connsiteX54" fmla="*/ 1345596 w 4371975"/>
                <a:gd name="connsiteY54" fmla="*/ 2085975 h 4371975"/>
                <a:gd name="connsiteX55" fmla="*/ 2085975 w 4371975"/>
                <a:gd name="connsiteY55" fmla="*/ 2085975 h 4371975"/>
                <a:gd name="connsiteX56" fmla="*/ 2085975 w 4371975"/>
                <a:gd name="connsiteY56" fmla="*/ 1565339 h 4371975"/>
                <a:gd name="connsiteX57" fmla="*/ 1399126 w 4371975"/>
                <a:gd name="connsiteY57" fmla="*/ 1497425 h 4371975"/>
                <a:gd name="connsiteX58" fmla="*/ 1345596 w 4371975"/>
                <a:gd name="connsiteY58" fmla="*/ 2085975 h 4371975"/>
                <a:gd name="connsiteX59" fmla="*/ 214502 w 4371975"/>
                <a:gd name="connsiteY59" fmla="*/ 2085975 h 4371975"/>
                <a:gd name="connsiteX60" fmla="*/ 1140808 w 4371975"/>
                <a:gd name="connsiteY60" fmla="*/ 2085975 h 4371975"/>
                <a:gd name="connsiteX61" fmla="*/ 1198816 w 4371975"/>
                <a:gd name="connsiteY61" fmla="*/ 1455516 h 4371975"/>
                <a:gd name="connsiteX62" fmla="*/ 486918 w 4371975"/>
                <a:gd name="connsiteY62" fmla="*/ 1181862 h 4371975"/>
                <a:gd name="connsiteX63" fmla="*/ 214502 w 4371975"/>
                <a:gd name="connsiteY63" fmla="*/ 2085975 h 4371975"/>
                <a:gd name="connsiteX64" fmla="*/ 1140904 w 4371975"/>
                <a:gd name="connsiteY64" fmla="*/ 2290762 h 4371975"/>
                <a:gd name="connsiteX65" fmla="*/ 214502 w 4371975"/>
                <a:gd name="connsiteY65" fmla="*/ 2290762 h 4371975"/>
                <a:gd name="connsiteX66" fmla="*/ 538733 w 4371975"/>
                <a:gd name="connsiteY66" fmla="*/ 3277172 h 4371975"/>
                <a:gd name="connsiteX67" fmla="*/ 1218437 w 4371975"/>
                <a:gd name="connsiteY67" fmla="*/ 3028474 h 4371975"/>
                <a:gd name="connsiteX68" fmla="*/ 1140904 w 4371975"/>
                <a:gd name="connsiteY68" fmla="*/ 2290762 h 4371975"/>
                <a:gd name="connsiteX69" fmla="*/ 1418653 w 4371975"/>
                <a:gd name="connsiteY69" fmla="*/ 2987707 h 4371975"/>
                <a:gd name="connsiteX70" fmla="*/ 2086070 w 4371975"/>
                <a:gd name="connsiteY70" fmla="*/ 2923318 h 4371975"/>
                <a:gd name="connsiteX71" fmla="*/ 2086070 w 4371975"/>
                <a:gd name="connsiteY71" fmla="*/ 2290762 h 4371975"/>
                <a:gd name="connsiteX72" fmla="*/ 1345691 w 4371975"/>
                <a:gd name="connsiteY72" fmla="*/ 2290762 h 4371975"/>
                <a:gd name="connsiteX73" fmla="*/ 1418653 w 4371975"/>
                <a:gd name="connsiteY73" fmla="*/ 2987707 h 4371975"/>
                <a:gd name="connsiteX74" fmla="*/ 2957988 w 4371975"/>
                <a:gd name="connsiteY74" fmla="*/ 2987707 h 4371975"/>
                <a:gd name="connsiteX75" fmla="*/ 3031045 w 4371975"/>
                <a:gd name="connsiteY75" fmla="*/ 2290858 h 4371975"/>
                <a:gd name="connsiteX76" fmla="*/ 2290763 w 4371975"/>
                <a:gd name="connsiteY76" fmla="*/ 2290858 h 4371975"/>
                <a:gd name="connsiteX77" fmla="*/ 2290763 w 4371975"/>
                <a:gd name="connsiteY77" fmla="*/ 2923413 h 4371975"/>
                <a:gd name="connsiteX78" fmla="*/ 2957988 w 4371975"/>
                <a:gd name="connsiteY78" fmla="*/ 2987707 h 4371975"/>
                <a:gd name="connsiteX79" fmla="*/ 4162139 w 4371975"/>
                <a:gd name="connsiteY79" fmla="*/ 2290762 h 4371975"/>
                <a:gd name="connsiteX80" fmla="*/ 3235833 w 4371975"/>
                <a:gd name="connsiteY80" fmla="*/ 2290762 h 4371975"/>
                <a:gd name="connsiteX81" fmla="*/ 3158204 w 4371975"/>
                <a:gd name="connsiteY81" fmla="*/ 3028474 h 4371975"/>
                <a:gd name="connsiteX82" fmla="*/ 3837908 w 4371975"/>
                <a:gd name="connsiteY82" fmla="*/ 3277172 h 4371975"/>
                <a:gd name="connsiteX83" fmla="*/ 4162139 w 4371975"/>
                <a:gd name="connsiteY83" fmla="*/ 2290762 h 4371975"/>
                <a:gd name="connsiteX84" fmla="*/ 2188369 w 4371975"/>
                <a:gd name="connsiteY84" fmla="*/ 7144 h 4371975"/>
                <a:gd name="connsiteX85" fmla="*/ 3730656 w 4371975"/>
                <a:gd name="connsiteY85" fmla="*/ 645986 h 4371975"/>
                <a:gd name="connsiteX86" fmla="*/ 4369403 w 4371975"/>
                <a:gd name="connsiteY86" fmla="*/ 2188369 h 4371975"/>
                <a:gd name="connsiteX87" fmla="*/ 3730656 w 4371975"/>
                <a:gd name="connsiteY87" fmla="*/ 3730657 h 4371975"/>
                <a:gd name="connsiteX88" fmla="*/ 2188369 w 4371975"/>
                <a:gd name="connsiteY88" fmla="*/ 4369499 h 4371975"/>
                <a:gd name="connsiteX89" fmla="*/ 645985 w 4371975"/>
                <a:gd name="connsiteY89" fmla="*/ 3730657 h 4371975"/>
                <a:gd name="connsiteX90" fmla="*/ 7144 w 4371975"/>
                <a:gd name="connsiteY90" fmla="*/ 2188369 h 4371975"/>
                <a:gd name="connsiteX91" fmla="*/ 645985 w 4371975"/>
                <a:gd name="connsiteY91" fmla="*/ 645986 h 4371975"/>
                <a:gd name="connsiteX92" fmla="*/ 2188369 w 4371975"/>
                <a:gd name="connsiteY92" fmla="*/ 7144 h 437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371975" h="4371975">
                  <a:moveTo>
                    <a:pt x="1263206" y="3228023"/>
                  </a:moveTo>
                  <a:cubicBezTo>
                    <a:pt x="1057941" y="3274695"/>
                    <a:pt x="848582" y="3344228"/>
                    <a:pt x="661415" y="3443383"/>
                  </a:cubicBezTo>
                  <a:cubicBezTo>
                    <a:pt x="702183" y="3492913"/>
                    <a:pt x="745331" y="3540538"/>
                    <a:pt x="790765" y="3585972"/>
                  </a:cubicBezTo>
                  <a:cubicBezTo>
                    <a:pt x="1035462" y="3830670"/>
                    <a:pt x="1339119" y="4006787"/>
                    <a:pt x="1671542" y="4096607"/>
                  </a:cubicBezTo>
                  <a:cubicBezTo>
                    <a:pt x="1569624" y="3979164"/>
                    <a:pt x="1488852" y="3838385"/>
                    <a:pt x="1426178" y="3700748"/>
                  </a:cubicBezTo>
                  <a:cubicBezTo>
                    <a:pt x="1357408" y="3549301"/>
                    <a:pt x="1304258" y="3389376"/>
                    <a:pt x="1263206" y="3228023"/>
                  </a:cubicBezTo>
                  <a:moveTo>
                    <a:pt x="3715130" y="3443383"/>
                  </a:moveTo>
                  <a:cubicBezTo>
                    <a:pt x="3527964" y="3344228"/>
                    <a:pt x="3318700" y="3274885"/>
                    <a:pt x="3113437" y="3228023"/>
                  </a:cubicBezTo>
                  <a:cubicBezTo>
                    <a:pt x="3072288" y="3389376"/>
                    <a:pt x="3019234" y="3549301"/>
                    <a:pt x="2950369" y="3700653"/>
                  </a:cubicBezTo>
                  <a:cubicBezTo>
                    <a:pt x="2887694" y="3838289"/>
                    <a:pt x="2806922" y="3979069"/>
                    <a:pt x="2705005" y="4096512"/>
                  </a:cubicBezTo>
                  <a:cubicBezTo>
                    <a:pt x="3037522" y="4006691"/>
                    <a:pt x="3340989" y="3830574"/>
                    <a:pt x="3585781" y="3585877"/>
                  </a:cubicBezTo>
                  <a:cubicBezTo>
                    <a:pt x="3631216" y="3540538"/>
                    <a:pt x="3674364" y="3492913"/>
                    <a:pt x="3715130" y="3443383"/>
                  </a:cubicBezTo>
                  <a:close/>
                  <a:moveTo>
                    <a:pt x="3138677" y="1254252"/>
                  </a:moveTo>
                  <a:cubicBezTo>
                    <a:pt x="3355086" y="1200912"/>
                    <a:pt x="3582923" y="1124045"/>
                    <a:pt x="3776186" y="1011269"/>
                  </a:cubicBezTo>
                  <a:cubicBezTo>
                    <a:pt x="3718274" y="933260"/>
                    <a:pt x="3654551" y="859536"/>
                    <a:pt x="3585877" y="790861"/>
                  </a:cubicBezTo>
                  <a:cubicBezTo>
                    <a:pt x="3341083" y="546163"/>
                    <a:pt x="3037522" y="370141"/>
                    <a:pt x="2705100" y="280226"/>
                  </a:cubicBezTo>
                  <a:cubicBezTo>
                    <a:pt x="2807017" y="397669"/>
                    <a:pt x="2887789" y="538448"/>
                    <a:pt x="2950464" y="676085"/>
                  </a:cubicBezTo>
                  <a:cubicBezTo>
                    <a:pt x="3034093" y="859822"/>
                    <a:pt x="3094767" y="1056894"/>
                    <a:pt x="3138677" y="1254252"/>
                  </a:cubicBezTo>
                  <a:close/>
                  <a:moveTo>
                    <a:pt x="600551" y="1011269"/>
                  </a:moveTo>
                  <a:cubicBezTo>
                    <a:pt x="793813" y="1124045"/>
                    <a:pt x="1021652" y="1200912"/>
                    <a:pt x="1238059" y="1254252"/>
                  </a:cubicBezTo>
                  <a:cubicBezTo>
                    <a:pt x="1281969" y="1056894"/>
                    <a:pt x="1342644" y="859822"/>
                    <a:pt x="1426273" y="676085"/>
                  </a:cubicBezTo>
                  <a:cubicBezTo>
                    <a:pt x="1488948" y="538448"/>
                    <a:pt x="1569719" y="397669"/>
                    <a:pt x="1671638" y="280226"/>
                  </a:cubicBezTo>
                  <a:cubicBezTo>
                    <a:pt x="1339215" y="370046"/>
                    <a:pt x="1035558" y="546068"/>
                    <a:pt x="790765" y="790861"/>
                  </a:cubicBezTo>
                  <a:cubicBezTo>
                    <a:pt x="722090" y="859536"/>
                    <a:pt x="658463" y="933260"/>
                    <a:pt x="600551" y="1011269"/>
                  </a:cubicBezTo>
                  <a:close/>
                  <a:moveTo>
                    <a:pt x="2085975" y="1360456"/>
                  </a:moveTo>
                  <a:lnTo>
                    <a:pt x="2085975" y="227552"/>
                  </a:lnTo>
                  <a:cubicBezTo>
                    <a:pt x="1862994" y="295180"/>
                    <a:pt x="1700213" y="567404"/>
                    <a:pt x="1612202" y="760857"/>
                  </a:cubicBezTo>
                  <a:cubicBezTo>
                    <a:pt x="1534763" y="930973"/>
                    <a:pt x="1478661" y="1113854"/>
                    <a:pt x="1437989" y="1296543"/>
                  </a:cubicBezTo>
                  <a:cubicBezTo>
                    <a:pt x="1651445" y="1335215"/>
                    <a:pt x="1869186" y="1355598"/>
                    <a:pt x="2085975" y="1360456"/>
                  </a:cubicBezTo>
                  <a:close/>
                  <a:moveTo>
                    <a:pt x="1463801" y="3187351"/>
                  </a:moveTo>
                  <a:cubicBezTo>
                    <a:pt x="1501520" y="3333560"/>
                    <a:pt x="1549812" y="3478625"/>
                    <a:pt x="1612296" y="3615976"/>
                  </a:cubicBezTo>
                  <a:cubicBezTo>
                    <a:pt x="1700308" y="3809428"/>
                    <a:pt x="1862994" y="4081558"/>
                    <a:pt x="2086070" y="4149281"/>
                  </a:cubicBezTo>
                  <a:lnTo>
                    <a:pt x="2086070" y="3128010"/>
                  </a:lnTo>
                  <a:cubicBezTo>
                    <a:pt x="1877758" y="3132677"/>
                    <a:pt x="1668970" y="3151727"/>
                    <a:pt x="1463801" y="3187351"/>
                  </a:cubicBezTo>
                  <a:close/>
                  <a:moveTo>
                    <a:pt x="2290763" y="3128010"/>
                  </a:moveTo>
                  <a:lnTo>
                    <a:pt x="2290763" y="4149186"/>
                  </a:lnTo>
                  <a:cubicBezTo>
                    <a:pt x="2513837" y="4081558"/>
                    <a:pt x="2676525" y="3809428"/>
                    <a:pt x="2764536" y="3615881"/>
                  </a:cubicBezTo>
                  <a:cubicBezTo>
                    <a:pt x="2827019" y="3478625"/>
                    <a:pt x="2875216" y="3333560"/>
                    <a:pt x="2913030" y="3187256"/>
                  </a:cubicBezTo>
                  <a:cubicBezTo>
                    <a:pt x="2707766" y="3151727"/>
                    <a:pt x="2498979" y="3132773"/>
                    <a:pt x="2290763" y="3128010"/>
                  </a:cubicBezTo>
                  <a:close/>
                  <a:moveTo>
                    <a:pt x="2290763" y="227552"/>
                  </a:moveTo>
                  <a:lnTo>
                    <a:pt x="2290763" y="1360551"/>
                  </a:lnTo>
                  <a:cubicBezTo>
                    <a:pt x="2507646" y="1355693"/>
                    <a:pt x="2725293" y="1335310"/>
                    <a:pt x="2938747" y="1296543"/>
                  </a:cubicBezTo>
                  <a:cubicBezTo>
                    <a:pt x="2897981" y="1113854"/>
                    <a:pt x="2841974" y="930878"/>
                    <a:pt x="2764631" y="760857"/>
                  </a:cubicBezTo>
                  <a:cubicBezTo>
                    <a:pt x="2676525" y="567404"/>
                    <a:pt x="2513742" y="295180"/>
                    <a:pt x="2290763" y="227552"/>
                  </a:cubicBezTo>
                  <a:close/>
                  <a:moveTo>
                    <a:pt x="3889629" y="1181862"/>
                  </a:moveTo>
                  <a:cubicBezTo>
                    <a:pt x="3673220" y="1310354"/>
                    <a:pt x="3421761" y="1397984"/>
                    <a:pt x="3177731" y="1455516"/>
                  </a:cubicBezTo>
                  <a:cubicBezTo>
                    <a:pt x="3212591" y="1663637"/>
                    <a:pt x="3231356" y="1874996"/>
                    <a:pt x="3235928" y="2085975"/>
                  </a:cubicBezTo>
                  <a:lnTo>
                    <a:pt x="4162234" y="2085975"/>
                  </a:lnTo>
                  <a:cubicBezTo>
                    <a:pt x="4145852" y="1766411"/>
                    <a:pt x="4052792" y="1457135"/>
                    <a:pt x="3889629" y="1181862"/>
                  </a:cubicBezTo>
                  <a:close/>
                  <a:moveTo>
                    <a:pt x="2290763" y="2085975"/>
                  </a:moveTo>
                  <a:lnTo>
                    <a:pt x="3031045" y="2085975"/>
                  </a:lnTo>
                  <a:cubicBezTo>
                    <a:pt x="3026569" y="1889093"/>
                    <a:pt x="3009519" y="1691831"/>
                    <a:pt x="2977515" y="1497521"/>
                  </a:cubicBezTo>
                  <a:cubicBezTo>
                    <a:pt x="2751296" y="1538669"/>
                    <a:pt x="2520601" y="1560385"/>
                    <a:pt x="2290763" y="1565434"/>
                  </a:cubicBezTo>
                  <a:lnTo>
                    <a:pt x="2290763" y="2085975"/>
                  </a:lnTo>
                  <a:close/>
                  <a:moveTo>
                    <a:pt x="1345596" y="2085975"/>
                  </a:moveTo>
                  <a:lnTo>
                    <a:pt x="2085975" y="2085975"/>
                  </a:lnTo>
                  <a:lnTo>
                    <a:pt x="2085975" y="1565339"/>
                  </a:lnTo>
                  <a:cubicBezTo>
                    <a:pt x="1856137" y="1560291"/>
                    <a:pt x="1625440" y="1538573"/>
                    <a:pt x="1399126" y="1497425"/>
                  </a:cubicBezTo>
                  <a:cubicBezTo>
                    <a:pt x="1367218" y="1691735"/>
                    <a:pt x="1350073" y="1889093"/>
                    <a:pt x="1345596" y="2085975"/>
                  </a:cubicBezTo>
                  <a:close/>
                  <a:moveTo>
                    <a:pt x="214502" y="2085975"/>
                  </a:moveTo>
                  <a:lnTo>
                    <a:pt x="1140808" y="2085975"/>
                  </a:lnTo>
                  <a:cubicBezTo>
                    <a:pt x="1145381" y="1875092"/>
                    <a:pt x="1164050" y="1663637"/>
                    <a:pt x="1198816" y="1455516"/>
                  </a:cubicBezTo>
                  <a:cubicBezTo>
                    <a:pt x="954786" y="1397984"/>
                    <a:pt x="703326" y="1310259"/>
                    <a:pt x="486918" y="1181862"/>
                  </a:cubicBezTo>
                  <a:cubicBezTo>
                    <a:pt x="323850" y="1457135"/>
                    <a:pt x="230886" y="1766316"/>
                    <a:pt x="214502" y="2085975"/>
                  </a:cubicBezTo>
                  <a:close/>
                  <a:moveTo>
                    <a:pt x="1140904" y="2290762"/>
                  </a:moveTo>
                  <a:lnTo>
                    <a:pt x="214502" y="2290762"/>
                  </a:lnTo>
                  <a:cubicBezTo>
                    <a:pt x="232504" y="2643378"/>
                    <a:pt x="343852" y="2982658"/>
                    <a:pt x="538733" y="3277172"/>
                  </a:cubicBezTo>
                  <a:cubicBezTo>
                    <a:pt x="748855" y="3161538"/>
                    <a:pt x="985647" y="3081337"/>
                    <a:pt x="1218437" y="3028474"/>
                  </a:cubicBezTo>
                  <a:cubicBezTo>
                    <a:pt x="1170812" y="2786062"/>
                    <a:pt x="1146238" y="2537746"/>
                    <a:pt x="1140904" y="2290762"/>
                  </a:cubicBezTo>
                  <a:close/>
                  <a:moveTo>
                    <a:pt x="1418653" y="2987707"/>
                  </a:moveTo>
                  <a:cubicBezTo>
                    <a:pt x="1638680" y="2948749"/>
                    <a:pt x="1862708" y="2928080"/>
                    <a:pt x="2086070" y="2923318"/>
                  </a:cubicBezTo>
                  <a:lnTo>
                    <a:pt x="2086070" y="2290762"/>
                  </a:lnTo>
                  <a:lnTo>
                    <a:pt x="1345691" y="2290762"/>
                  </a:lnTo>
                  <a:cubicBezTo>
                    <a:pt x="1350835" y="2524030"/>
                    <a:pt x="1373886" y="2758631"/>
                    <a:pt x="1418653" y="2987707"/>
                  </a:cubicBezTo>
                  <a:close/>
                  <a:moveTo>
                    <a:pt x="2957988" y="2987707"/>
                  </a:moveTo>
                  <a:cubicBezTo>
                    <a:pt x="3002756" y="2758726"/>
                    <a:pt x="3025711" y="2524030"/>
                    <a:pt x="3031045" y="2290858"/>
                  </a:cubicBezTo>
                  <a:lnTo>
                    <a:pt x="2290763" y="2290858"/>
                  </a:lnTo>
                  <a:lnTo>
                    <a:pt x="2290763" y="2923413"/>
                  </a:lnTo>
                  <a:cubicBezTo>
                    <a:pt x="2514028" y="2928080"/>
                    <a:pt x="2738056" y="2948654"/>
                    <a:pt x="2957988" y="2987707"/>
                  </a:cubicBezTo>
                  <a:close/>
                  <a:moveTo>
                    <a:pt x="4162139" y="2290762"/>
                  </a:moveTo>
                  <a:lnTo>
                    <a:pt x="3235833" y="2290762"/>
                  </a:lnTo>
                  <a:cubicBezTo>
                    <a:pt x="3230403" y="2537746"/>
                    <a:pt x="3205829" y="2786062"/>
                    <a:pt x="3158204" y="3028474"/>
                  </a:cubicBezTo>
                  <a:cubicBezTo>
                    <a:pt x="3390900" y="3081528"/>
                    <a:pt x="3627787" y="3161538"/>
                    <a:pt x="3837908" y="3277172"/>
                  </a:cubicBezTo>
                  <a:cubicBezTo>
                    <a:pt x="4032884" y="2982754"/>
                    <a:pt x="4144137" y="2643378"/>
                    <a:pt x="4162139" y="2290762"/>
                  </a:cubicBezTo>
                  <a:close/>
                  <a:moveTo>
                    <a:pt x="2188369" y="7144"/>
                  </a:moveTo>
                  <a:cubicBezTo>
                    <a:pt x="2768726" y="7144"/>
                    <a:pt x="3320320" y="235648"/>
                    <a:pt x="3730656" y="645986"/>
                  </a:cubicBezTo>
                  <a:cubicBezTo>
                    <a:pt x="4140994" y="1056323"/>
                    <a:pt x="4369403" y="1608010"/>
                    <a:pt x="4369403" y="2188369"/>
                  </a:cubicBezTo>
                  <a:cubicBezTo>
                    <a:pt x="4369403" y="2768727"/>
                    <a:pt x="4140899" y="3320415"/>
                    <a:pt x="3730656" y="3730657"/>
                  </a:cubicBezTo>
                  <a:cubicBezTo>
                    <a:pt x="3320320" y="4140994"/>
                    <a:pt x="2768726" y="4369499"/>
                    <a:pt x="2188369" y="4369499"/>
                  </a:cubicBezTo>
                  <a:cubicBezTo>
                    <a:pt x="1607915" y="4369499"/>
                    <a:pt x="1056322" y="4140994"/>
                    <a:pt x="645985" y="3730657"/>
                  </a:cubicBezTo>
                  <a:cubicBezTo>
                    <a:pt x="235648" y="3320415"/>
                    <a:pt x="7144" y="2768632"/>
                    <a:pt x="7144" y="2188369"/>
                  </a:cubicBezTo>
                  <a:cubicBezTo>
                    <a:pt x="7144" y="1608010"/>
                    <a:pt x="235553" y="1056323"/>
                    <a:pt x="645985" y="645986"/>
                  </a:cubicBezTo>
                  <a:cubicBezTo>
                    <a:pt x="1056322" y="235648"/>
                    <a:pt x="1608010" y="7144"/>
                    <a:pt x="2188369" y="7144"/>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23C541C4-797A-49A2-9E7B-2F5099E3C873}"/>
                </a:ext>
              </a:extLst>
            </p:cNvPr>
            <p:cNvSpPr/>
            <p:nvPr/>
          </p:nvSpPr>
          <p:spPr>
            <a:xfrm>
              <a:off x="20871575" y="7924287"/>
              <a:ext cx="3160321" cy="5690643"/>
            </a:xfrm>
            <a:custGeom>
              <a:avLst/>
              <a:gdLst>
                <a:gd name="connsiteX0" fmla="*/ 2551082 w 2914650"/>
                <a:gd name="connsiteY0" fmla="*/ 7144 h 5248275"/>
                <a:gd name="connsiteX1" fmla="*/ 370522 w 2914650"/>
                <a:gd name="connsiteY1" fmla="*/ 7144 h 5248275"/>
                <a:gd name="connsiteX2" fmla="*/ 7144 w 2914650"/>
                <a:gd name="connsiteY2" fmla="*/ 370522 h 5248275"/>
                <a:gd name="connsiteX3" fmla="*/ 7144 w 2914650"/>
                <a:gd name="connsiteY3" fmla="*/ 4882991 h 5248275"/>
                <a:gd name="connsiteX4" fmla="*/ 370522 w 2914650"/>
                <a:gd name="connsiteY4" fmla="*/ 5246370 h 5248275"/>
                <a:gd name="connsiteX5" fmla="*/ 2551082 w 2914650"/>
                <a:gd name="connsiteY5" fmla="*/ 5246370 h 5248275"/>
                <a:gd name="connsiteX6" fmla="*/ 2914459 w 2914650"/>
                <a:gd name="connsiteY6" fmla="*/ 4882991 h 5248275"/>
                <a:gd name="connsiteX7" fmla="*/ 2914459 w 2914650"/>
                <a:gd name="connsiteY7" fmla="*/ 370522 h 5248275"/>
                <a:gd name="connsiteX8" fmla="*/ 2551082 w 2914650"/>
                <a:gd name="connsiteY8" fmla="*/ 7144 h 524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4650" h="5248275">
                  <a:moveTo>
                    <a:pt x="2551082" y="7144"/>
                  </a:moveTo>
                  <a:lnTo>
                    <a:pt x="370522" y="7144"/>
                  </a:lnTo>
                  <a:cubicBezTo>
                    <a:pt x="170687" y="7144"/>
                    <a:pt x="7144" y="170688"/>
                    <a:pt x="7144" y="370522"/>
                  </a:cubicBezTo>
                  <a:lnTo>
                    <a:pt x="7144" y="4882991"/>
                  </a:lnTo>
                  <a:cubicBezTo>
                    <a:pt x="7144" y="5082825"/>
                    <a:pt x="170687" y="5246370"/>
                    <a:pt x="370522" y="5246370"/>
                  </a:cubicBezTo>
                  <a:lnTo>
                    <a:pt x="2551082" y="5246370"/>
                  </a:lnTo>
                  <a:cubicBezTo>
                    <a:pt x="2751011" y="5246370"/>
                    <a:pt x="2914459" y="5082825"/>
                    <a:pt x="2914459" y="4882991"/>
                  </a:cubicBezTo>
                  <a:lnTo>
                    <a:pt x="2914459" y="370522"/>
                  </a:lnTo>
                  <a:cubicBezTo>
                    <a:pt x="2914555" y="170688"/>
                    <a:pt x="2751011" y="7144"/>
                    <a:pt x="2551082" y="7144"/>
                  </a:cubicBezTo>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3159F453-31ED-406C-8DE0-EC46564342A6}"/>
                </a:ext>
              </a:extLst>
            </p:cNvPr>
            <p:cNvSpPr/>
            <p:nvPr/>
          </p:nvSpPr>
          <p:spPr>
            <a:xfrm>
              <a:off x="21059438" y="8255811"/>
              <a:ext cx="2788519" cy="4864415"/>
            </a:xfrm>
            <a:custGeom>
              <a:avLst/>
              <a:gdLst>
                <a:gd name="connsiteX0" fmla="*/ 2377822 w 2571750"/>
                <a:gd name="connsiteY0" fmla="*/ 7144 h 4486275"/>
                <a:gd name="connsiteX1" fmla="*/ 2567941 w 2571750"/>
                <a:gd name="connsiteY1" fmla="*/ 197263 h 4486275"/>
                <a:gd name="connsiteX2" fmla="*/ 2567941 w 2571750"/>
                <a:gd name="connsiteY2" fmla="*/ 4298062 h 4486275"/>
                <a:gd name="connsiteX3" fmla="*/ 2377822 w 2571750"/>
                <a:gd name="connsiteY3" fmla="*/ 4488180 h 4486275"/>
                <a:gd name="connsiteX4" fmla="*/ 197262 w 2571750"/>
                <a:gd name="connsiteY4" fmla="*/ 4488180 h 4486275"/>
                <a:gd name="connsiteX5" fmla="*/ 7144 w 2571750"/>
                <a:gd name="connsiteY5" fmla="*/ 4298062 h 4486275"/>
                <a:gd name="connsiteX6" fmla="*/ 7144 w 2571750"/>
                <a:gd name="connsiteY6" fmla="*/ 197263 h 4486275"/>
                <a:gd name="connsiteX7" fmla="*/ 197262 w 2571750"/>
                <a:gd name="connsiteY7" fmla="*/ 7144 h 4486275"/>
                <a:gd name="connsiteX8" fmla="*/ 2377822 w 2571750"/>
                <a:gd name="connsiteY8" fmla="*/ 7144 h 448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4486275">
                  <a:moveTo>
                    <a:pt x="2377822" y="7144"/>
                  </a:moveTo>
                  <a:cubicBezTo>
                    <a:pt x="2482025" y="7144"/>
                    <a:pt x="2567941" y="93059"/>
                    <a:pt x="2567941" y="197263"/>
                  </a:cubicBezTo>
                  <a:lnTo>
                    <a:pt x="2567941" y="4298062"/>
                  </a:lnTo>
                  <a:cubicBezTo>
                    <a:pt x="2567941" y="4402265"/>
                    <a:pt x="2482025" y="4488180"/>
                    <a:pt x="2377822" y="4488180"/>
                  </a:cubicBezTo>
                  <a:lnTo>
                    <a:pt x="197262" y="4488180"/>
                  </a:lnTo>
                  <a:cubicBezTo>
                    <a:pt x="93059" y="4488180"/>
                    <a:pt x="7144" y="4402360"/>
                    <a:pt x="7144" y="4298062"/>
                  </a:cubicBezTo>
                  <a:lnTo>
                    <a:pt x="7144" y="197263"/>
                  </a:lnTo>
                  <a:cubicBezTo>
                    <a:pt x="7144" y="93059"/>
                    <a:pt x="93059" y="7144"/>
                    <a:pt x="197262" y="7144"/>
                  </a:cubicBezTo>
                  <a:lnTo>
                    <a:pt x="2377822" y="7144"/>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59A034BE-9395-49C4-AA63-2C3AD9E77986}"/>
                </a:ext>
              </a:extLst>
            </p:cNvPr>
            <p:cNvSpPr/>
            <p:nvPr/>
          </p:nvSpPr>
          <p:spPr>
            <a:xfrm>
              <a:off x="22140764" y="8075692"/>
              <a:ext cx="619671" cy="61967"/>
            </a:xfrm>
            <a:custGeom>
              <a:avLst/>
              <a:gdLst>
                <a:gd name="connsiteX0" fmla="*/ 454533 w 571500"/>
                <a:gd name="connsiteY0" fmla="*/ 52959 h 57150"/>
                <a:gd name="connsiteX1" fmla="*/ 477394 w 571500"/>
                <a:gd name="connsiteY1" fmla="*/ 30004 h 57150"/>
                <a:gd name="connsiteX2" fmla="*/ 454533 w 571500"/>
                <a:gd name="connsiteY2" fmla="*/ 7144 h 57150"/>
                <a:gd name="connsiteX3" fmla="*/ 30005 w 571500"/>
                <a:gd name="connsiteY3" fmla="*/ 7144 h 57150"/>
                <a:gd name="connsiteX4" fmla="*/ 7144 w 571500"/>
                <a:gd name="connsiteY4" fmla="*/ 30004 h 57150"/>
                <a:gd name="connsiteX5" fmla="*/ 30005 w 571500"/>
                <a:gd name="connsiteY5" fmla="*/ 52959 h 57150"/>
                <a:gd name="connsiteX6" fmla="*/ 454533 w 571500"/>
                <a:gd name="connsiteY6" fmla="*/ 52959 h 57150"/>
                <a:gd name="connsiteX7" fmla="*/ 531019 w 571500"/>
                <a:gd name="connsiteY7" fmla="*/ 7144 h 57150"/>
                <a:gd name="connsiteX8" fmla="*/ 508160 w 571500"/>
                <a:gd name="connsiteY8" fmla="*/ 30004 h 57150"/>
                <a:gd name="connsiteX9" fmla="*/ 531019 w 571500"/>
                <a:gd name="connsiteY9" fmla="*/ 52959 h 57150"/>
                <a:gd name="connsiteX10" fmla="*/ 550545 w 571500"/>
                <a:gd name="connsiteY10" fmla="*/ 52959 h 57150"/>
                <a:gd name="connsiteX11" fmla="*/ 573500 w 571500"/>
                <a:gd name="connsiteY11" fmla="*/ 30004 h 57150"/>
                <a:gd name="connsiteX12" fmla="*/ 550545 w 571500"/>
                <a:gd name="connsiteY12" fmla="*/ 7144 h 57150"/>
                <a:gd name="connsiteX13" fmla="*/ 531019 w 571500"/>
                <a:gd name="connsiteY13"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500" h="57150">
                  <a:moveTo>
                    <a:pt x="454533" y="52959"/>
                  </a:moveTo>
                  <a:cubicBezTo>
                    <a:pt x="467202" y="52959"/>
                    <a:pt x="477394" y="42672"/>
                    <a:pt x="477394" y="30004"/>
                  </a:cubicBezTo>
                  <a:cubicBezTo>
                    <a:pt x="477394" y="17336"/>
                    <a:pt x="467106" y="7144"/>
                    <a:pt x="454533" y="7144"/>
                  </a:cubicBezTo>
                  <a:lnTo>
                    <a:pt x="30005" y="7144"/>
                  </a:lnTo>
                  <a:cubicBezTo>
                    <a:pt x="17336" y="7144"/>
                    <a:pt x="7144" y="17336"/>
                    <a:pt x="7144" y="30004"/>
                  </a:cubicBezTo>
                  <a:cubicBezTo>
                    <a:pt x="7144" y="42672"/>
                    <a:pt x="17336" y="52959"/>
                    <a:pt x="30005" y="52959"/>
                  </a:cubicBezTo>
                  <a:lnTo>
                    <a:pt x="454533" y="52959"/>
                  </a:lnTo>
                  <a:close/>
                  <a:moveTo>
                    <a:pt x="531019" y="7144"/>
                  </a:moveTo>
                  <a:cubicBezTo>
                    <a:pt x="518352" y="7144"/>
                    <a:pt x="508160" y="17336"/>
                    <a:pt x="508160" y="30004"/>
                  </a:cubicBezTo>
                  <a:cubicBezTo>
                    <a:pt x="508160" y="42672"/>
                    <a:pt x="518447" y="52959"/>
                    <a:pt x="531019" y="52959"/>
                  </a:cubicBezTo>
                  <a:lnTo>
                    <a:pt x="550545" y="52959"/>
                  </a:lnTo>
                  <a:cubicBezTo>
                    <a:pt x="563214" y="52959"/>
                    <a:pt x="573500" y="42672"/>
                    <a:pt x="573500" y="30004"/>
                  </a:cubicBezTo>
                  <a:cubicBezTo>
                    <a:pt x="573500" y="17336"/>
                    <a:pt x="563214" y="7144"/>
                    <a:pt x="550545" y="7144"/>
                  </a:cubicBezTo>
                  <a:lnTo>
                    <a:pt x="531019" y="7144"/>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8035F789-AB06-4A90-9404-7F545CBAA262}"/>
                </a:ext>
              </a:extLst>
            </p:cNvPr>
            <p:cNvSpPr/>
            <p:nvPr/>
          </p:nvSpPr>
          <p:spPr>
            <a:xfrm>
              <a:off x="22283496" y="13196137"/>
              <a:ext cx="340819" cy="340819"/>
            </a:xfrm>
            <a:custGeom>
              <a:avLst/>
              <a:gdLst>
                <a:gd name="connsiteX0" fmla="*/ 158686 w 314325"/>
                <a:gd name="connsiteY0" fmla="*/ 7144 h 314325"/>
                <a:gd name="connsiteX1" fmla="*/ 310230 w 314325"/>
                <a:gd name="connsiteY1" fmla="*/ 158687 h 314325"/>
                <a:gd name="connsiteX2" fmla="*/ 158686 w 314325"/>
                <a:gd name="connsiteY2" fmla="*/ 310133 h 314325"/>
                <a:gd name="connsiteX3" fmla="*/ 7144 w 314325"/>
                <a:gd name="connsiteY3" fmla="*/ 158687 h 314325"/>
                <a:gd name="connsiteX4" fmla="*/ 158686 w 314325"/>
                <a:gd name="connsiteY4" fmla="*/ 7144 h 31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5" h="314325">
                  <a:moveTo>
                    <a:pt x="158686" y="7144"/>
                  </a:moveTo>
                  <a:cubicBezTo>
                    <a:pt x="242411" y="7144"/>
                    <a:pt x="310230" y="74962"/>
                    <a:pt x="310230" y="158687"/>
                  </a:cubicBezTo>
                  <a:cubicBezTo>
                    <a:pt x="310230" y="242315"/>
                    <a:pt x="242411" y="310133"/>
                    <a:pt x="158686" y="310133"/>
                  </a:cubicBezTo>
                  <a:cubicBezTo>
                    <a:pt x="75056" y="310133"/>
                    <a:pt x="7144" y="242315"/>
                    <a:pt x="7144" y="158687"/>
                  </a:cubicBezTo>
                  <a:cubicBezTo>
                    <a:pt x="7239" y="74962"/>
                    <a:pt x="75056" y="7144"/>
                    <a:pt x="158686" y="7144"/>
                  </a:cubicBezTo>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3DBDFE70-8C23-4F8C-B52E-31F2DC997E74}"/>
                </a:ext>
              </a:extLst>
            </p:cNvPr>
            <p:cNvSpPr/>
            <p:nvPr/>
          </p:nvSpPr>
          <p:spPr>
            <a:xfrm>
              <a:off x="12308249" y="6770770"/>
              <a:ext cx="7838836" cy="6847362"/>
            </a:xfrm>
            <a:custGeom>
              <a:avLst/>
              <a:gdLst>
                <a:gd name="connsiteX0" fmla="*/ 7228523 w 7229475"/>
                <a:gd name="connsiteY0" fmla="*/ 2014918 h 6315075"/>
                <a:gd name="connsiteX1" fmla="*/ 7228523 w 7229475"/>
                <a:gd name="connsiteY1" fmla="*/ 6310313 h 6315075"/>
                <a:gd name="connsiteX2" fmla="*/ 7144 w 7229475"/>
                <a:gd name="connsiteY2" fmla="*/ 6310313 h 6315075"/>
                <a:gd name="connsiteX3" fmla="*/ 7144 w 7229475"/>
                <a:gd name="connsiteY3" fmla="*/ 2014918 h 6315075"/>
                <a:gd name="connsiteX4" fmla="*/ 3695414 w 7229475"/>
                <a:gd name="connsiteY4" fmla="*/ 7144 h 63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9475" h="6315075">
                  <a:moveTo>
                    <a:pt x="7228523" y="2014918"/>
                  </a:moveTo>
                  <a:lnTo>
                    <a:pt x="7228523" y="6310313"/>
                  </a:lnTo>
                  <a:lnTo>
                    <a:pt x="7144" y="6310313"/>
                  </a:lnTo>
                  <a:lnTo>
                    <a:pt x="7144" y="2014918"/>
                  </a:lnTo>
                  <a:lnTo>
                    <a:pt x="3695414" y="7144"/>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7028B11A-C890-4BC2-8401-5BF2E5C3C0D5}"/>
                </a:ext>
              </a:extLst>
            </p:cNvPr>
            <p:cNvSpPr/>
            <p:nvPr/>
          </p:nvSpPr>
          <p:spPr>
            <a:xfrm>
              <a:off x="13438526" y="6229486"/>
              <a:ext cx="6052118" cy="6816379"/>
            </a:xfrm>
            <a:custGeom>
              <a:avLst/>
              <a:gdLst>
                <a:gd name="connsiteX0" fmla="*/ 5579841 w 5581650"/>
                <a:gd name="connsiteY0" fmla="*/ 7239 h 6286500"/>
                <a:gd name="connsiteX1" fmla="*/ 5579841 w 5581650"/>
                <a:gd name="connsiteY1" fmla="*/ 7239 h 6286500"/>
                <a:gd name="connsiteX2" fmla="*/ 5574506 w 5581650"/>
                <a:gd name="connsiteY2" fmla="*/ 7144 h 6286500"/>
                <a:gd name="connsiteX3" fmla="*/ 5579841 w 5581650"/>
                <a:gd name="connsiteY3" fmla="*/ 7239 h 6286500"/>
                <a:gd name="connsiteX4" fmla="*/ 5047870 w 5581650"/>
                <a:gd name="connsiteY4" fmla="*/ 1188911 h 6286500"/>
                <a:gd name="connsiteX5" fmla="*/ 5049679 w 5581650"/>
                <a:gd name="connsiteY5" fmla="*/ 1188911 h 6286500"/>
                <a:gd name="connsiteX6" fmla="*/ 5049679 w 5581650"/>
                <a:gd name="connsiteY6" fmla="*/ 6280309 h 6286500"/>
                <a:gd name="connsiteX7" fmla="*/ 7144 w 5581650"/>
                <a:gd name="connsiteY7" fmla="*/ 6280309 h 6286500"/>
                <a:gd name="connsiteX8" fmla="*/ 7144 w 5581650"/>
                <a:gd name="connsiteY8" fmla="*/ 2427447 h 6286500"/>
                <a:gd name="connsiteX9" fmla="*/ 7144 w 5581650"/>
                <a:gd name="connsiteY9" fmla="*/ 1188911 h 6286500"/>
                <a:gd name="connsiteX10" fmla="*/ 7144 w 5581650"/>
                <a:gd name="connsiteY10" fmla="*/ 480536 h 6286500"/>
                <a:gd name="connsiteX11" fmla="*/ 533686 w 5581650"/>
                <a:gd name="connsiteY11" fmla="*/ 7144 h 6286500"/>
                <a:gd name="connsiteX12" fmla="*/ 5574316 w 5581650"/>
                <a:gd name="connsiteY12" fmla="*/ 7144 h 6286500"/>
                <a:gd name="connsiteX13" fmla="*/ 5047775 w 5581650"/>
                <a:gd name="connsiteY13" fmla="*/ 480536 h 6286500"/>
                <a:gd name="connsiteX14" fmla="*/ 5047775 w 5581650"/>
                <a:gd name="connsiteY14" fmla="*/ 1188911 h 628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81650" h="6286500">
                  <a:moveTo>
                    <a:pt x="5579841" y="7239"/>
                  </a:moveTo>
                  <a:lnTo>
                    <a:pt x="5579841" y="7239"/>
                  </a:lnTo>
                  <a:lnTo>
                    <a:pt x="5574506" y="7144"/>
                  </a:lnTo>
                  <a:lnTo>
                    <a:pt x="5579841" y="7239"/>
                  </a:lnTo>
                  <a:close/>
                  <a:moveTo>
                    <a:pt x="5047870" y="1188911"/>
                  </a:moveTo>
                  <a:lnTo>
                    <a:pt x="5049679" y="1188911"/>
                  </a:lnTo>
                  <a:lnTo>
                    <a:pt x="5049679" y="6280309"/>
                  </a:lnTo>
                  <a:lnTo>
                    <a:pt x="7144" y="6280309"/>
                  </a:lnTo>
                  <a:lnTo>
                    <a:pt x="7144" y="2427447"/>
                  </a:lnTo>
                  <a:lnTo>
                    <a:pt x="7144" y="1188911"/>
                  </a:lnTo>
                  <a:lnTo>
                    <a:pt x="7144" y="480536"/>
                  </a:lnTo>
                  <a:cubicBezTo>
                    <a:pt x="7144" y="219075"/>
                    <a:pt x="242888" y="7144"/>
                    <a:pt x="533686" y="7144"/>
                  </a:cubicBezTo>
                  <a:lnTo>
                    <a:pt x="5574316" y="7144"/>
                  </a:lnTo>
                  <a:cubicBezTo>
                    <a:pt x="5283518" y="7144"/>
                    <a:pt x="5047775" y="219075"/>
                    <a:pt x="5047775" y="480536"/>
                  </a:cubicBezTo>
                  <a:lnTo>
                    <a:pt x="5047775" y="1188911"/>
                  </a:lnTo>
                  <a:close/>
                </a:path>
              </a:pathLst>
            </a:custGeom>
            <a:solidFill>
              <a:schemeClr val="bg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C0869059-EC2B-4218-BD21-F3DFB3592E7F}"/>
                </a:ext>
              </a:extLst>
            </p:cNvPr>
            <p:cNvSpPr/>
            <p:nvPr/>
          </p:nvSpPr>
          <p:spPr>
            <a:xfrm>
              <a:off x="21269094" y="9343126"/>
              <a:ext cx="2344421" cy="2344421"/>
            </a:xfrm>
            <a:custGeom>
              <a:avLst/>
              <a:gdLst>
                <a:gd name="connsiteX0" fmla="*/ 1082801 w 2162175"/>
                <a:gd name="connsiteY0" fmla="*/ 7144 h 2162175"/>
                <a:gd name="connsiteX1" fmla="*/ 2158554 w 2162175"/>
                <a:gd name="connsiteY1" fmla="*/ 1082802 h 2162175"/>
                <a:gd name="connsiteX2" fmla="*/ 1082801 w 2162175"/>
                <a:gd name="connsiteY2" fmla="*/ 2158555 h 2162175"/>
                <a:gd name="connsiteX3" fmla="*/ 7144 w 2162175"/>
                <a:gd name="connsiteY3" fmla="*/ 1082802 h 2162175"/>
                <a:gd name="connsiteX4" fmla="*/ 1082801 w 2162175"/>
                <a:gd name="connsiteY4" fmla="*/ 7144 h 2162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2175" h="2162175">
                  <a:moveTo>
                    <a:pt x="1082801" y="7144"/>
                  </a:moveTo>
                  <a:cubicBezTo>
                    <a:pt x="1676877" y="7144"/>
                    <a:pt x="2158554" y="488728"/>
                    <a:pt x="2158554" y="1082802"/>
                  </a:cubicBezTo>
                  <a:cubicBezTo>
                    <a:pt x="2158554" y="1676876"/>
                    <a:pt x="1676972" y="2158555"/>
                    <a:pt x="1082801" y="2158555"/>
                  </a:cubicBezTo>
                  <a:cubicBezTo>
                    <a:pt x="488633" y="2158555"/>
                    <a:pt x="7144" y="1676972"/>
                    <a:pt x="7144" y="1082802"/>
                  </a:cubicBezTo>
                  <a:cubicBezTo>
                    <a:pt x="7048" y="488728"/>
                    <a:pt x="488728" y="7144"/>
                    <a:pt x="1082801" y="7144"/>
                  </a:cubicBezTo>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7B73F7FC-54B4-4E8B-B0B1-7269C3807D64}"/>
                </a:ext>
              </a:extLst>
            </p:cNvPr>
            <p:cNvSpPr/>
            <p:nvPr/>
          </p:nvSpPr>
          <p:spPr>
            <a:xfrm>
              <a:off x="21681633" y="9841584"/>
              <a:ext cx="1445898" cy="1342620"/>
            </a:xfrm>
            <a:custGeom>
              <a:avLst/>
              <a:gdLst>
                <a:gd name="connsiteX0" fmla="*/ 157694 w 1333500"/>
                <a:gd name="connsiteY0" fmla="*/ 18159 h 1238250"/>
                <a:gd name="connsiteX1" fmla="*/ 16247 w 1333500"/>
                <a:gd name="connsiteY1" fmla="*/ 227328 h 1238250"/>
                <a:gd name="connsiteX2" fmla="*/ 369911 w 1333500"/>
                <a:gd name="connsiteY2" fmla="*/ 926082 h 1238250"/>
                <a:gd name="connsiteX3" fmla="*/ 566601 w 1333500"/>
                <a:gd name="connsiteY3" fmla="*/ 1084864 h 1238250"/>
                <a:gd name="connsiteX4" fmla="*/ 1228303 w 1333500"/>
                <a:gd name="connsiteY4" fmla="*/ 1167541 h 1238250"/>
                <a:gd name="connsiteX5" fmla="*/ 1314219 w 1333500"/>
                <a:gd name="connsiteY5" fmla="*/ 1075815 h 1238250"/>
                <a:gd name="connsiteX6" fmla="*/ 1324888 w 1333500"/>
                <a:gd name="connsiteY6" fmla="*/ 927797 h 1238250"/>
                <a:gd name="connsiteX7" fmla="*/ 1090858 w 1333500"/>
                <a:gd name="connsiteY7" fmla="*/ 806067 h 1238250"/>
                <a:gd name="connsiteX8" fmla="*/ 891405 w 1333500"/>
                <a:gd name="connsiteY8" fmla="*/ 898650 h 1238250"/>
                <a:gd name="connsiteX9" fmla="*/ 781009 w 1333500"/>
                <a:gd name="connsiteY9" fmla="*/ 927797 h 1238250"/>
                <a:gd name="connsiteX10" fmla="*/ 563174 w 1333500"/>
                <a:gd name="connsiteY10" fmla="*/ 790351 h 1238250"/>
                <a:gd name="connsiteX11" fmla="*/ 357814 w 1333500"/>
                <a:gd name="connsiteY11" fmla="*/ 551083 h 1238250"/>
                <a:gd name="connsiteX12" fmla="*/ 434491 w 1333500"/>
                <a:gd name="connsiteY12" fmla="*/ 389444 h 1238250"/>
                <a:gd name="connsiteX13" fmla="*/ 429824 w 1333500"/>
                <a:gd name="connsiteY13" fmla="*/ 264857 h 1238250"/>
                <a:gd name="connsiteX14" fmla="*/ 319809 w 1333500"/>
                <a:gd name="connsiteY14" fmla="*/ 19588 h 1238250"/>
                <a:gd name="connsiteX15" fmla="*/ 197031 w 1333500"/>
                <a:gd name="connsiteY15" fmla="*/ 8444 h 1238250"/>
                <a:gd name="connsiteX16" fmla="*/ 157694 w 1333500"/>
                <a:gd name="connsiteY16" fmla="*/ 18159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0" h="1238250">
                  <a:moveTo>
                    <a:pt x="157694" y="18159"/>
                  </a:moveTo>
                  <a:cubicBezTo>
                    <a:pt x="92351" y="74547"/>
                    <a:pt x="39868" y="132459"/>
                    <a:pt x="16247" y="227328"/>
                  </a:cubicBezTo>
                  <a:cubicBezTo>
                    <a:pt x="-45761" y="475550"/>
                    <a:pt x="224083" y="789017"/>
                    <a:pt x="369911" y="926082"/>
                  </a:cubicBezTo>
                  <a:cubicBezTo>
                    <a:pt x="435442" y="987614"/>
                    <a:pt x="487734" y="1033619"/>
                    <a:pt x="566601" y="1084864"/>
                  </a:cubicBezTo>
                  <a:cubicBezTo>
                    <a:pt x="752434" y="1205546"/>
                    <a:pt x="1020848" y="1317941"/>
                    <a:pt x="1228303" y="1167541"/>
                  </a:cubicBezTo>
                  <a:cubicBezTo>
                    <a:pt x="1252687" y="1149825"/>
                    <a:pt x="1300217" y="1104295"/>
                    <a:pt x="1314219" y="1075815"/>
                  </a:cubicBezTo>
                  <a:cubicBezTo>
                    <a:pt x="1326315" y="1051146"/>
                    <a:pt x="1341175" y="946751"/>
                    <a:pt x="1324888" y="927797"/>
                  </a:cubicBezTo>
                  <a:cubicBezTo>
                    <a:pt x="1310600" y="911128"/>
                    <a:pt x="1123432" y="820260"/>
                    <a:pt x="1090858" y="806067"/>
                  </a:cubicBezTo>
                  <a:cubicBezTo>
                    <a:pt x="983129" y="759299"/>
                    <a:pt x="1009800" y="747108"/>
                    <a:pt x="891405" y="898650"/>
                  </a:cubicBezTo>
                  <a:cubicBezTo>
                    <a:pt x="848447" y="953610"/>
                    <a:pt x="860639" y="959801"/>
                    <a:pt x="781009" y="927797"/>
                  </a:cubicBezTo>
                  <a:cubicBezTo>
                    <a:pt x="697665" y="894364"/>
                    <a:pt x="618989" y="840453"/>
                    <a:pt x="563174" y="790351"/>
                  </a:cubicBezTo>
                  <a:cubicBezTo>
                    <a:pt x="487164" y="722152"/>
                    <a:pt x="408392" y="642904"/>
                    <a:pt x="357814" y="551083"/>
                  </a:cubicBezTo>
                  <a:cubicBezTo>
                    <a:pt x="324763" y="490980"/>
                    <a:pt x="366481" y="498124"/>
                    <a:pt x="434491" y="389444"/>
                  </a:cubicBezTo>
                  <a:cubicBezTo>
                    <a:pt x="470875" y="331341"/>
                    <a:pt x="456778" y="331341"/>
                    <a:pt x="429824" y="264857"/>
                  </a:cubicBezTo>
                  <a:cubicBezTo>
                    <a:pt x="415250" y="228852"/>
                    <a:pt x="339050" y="35685"/>
                    <a:pt x="319809" y="19588"/>
                  </a:cubicBezTo>
                  <a:cubicBezTo>
                    <a:pt x="305141" y="7396"/>
                    <a:pt x="230845" y="9682"/>
                    <a:pt x="197031" y="8444"/>
                  </a:cubicBezTo>
                  <a:cubicBezTo>
                    <a:pt x="168742" y="7301"/>
                    <a:pt x="174648" y="3491"/>
                    <a:pt x="157694" y="18159"/>
                  </a:cubicBezTo>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 name="Freeform: Shape 57">
              <a:extLst>
                <a:ext uri="{FF2B5EF4-FFF2-40B4-BE49-F238E27FC236}">
                  <a16:creationId xmlns:a16="http://schemas.microsoft.com/office/drawing/2014/main" id="{27C01060-F7FB-43F6-84F1-26881F959CE6}"/>
                </a:ext>
              </a:extLst>
            </p:cNvPr>
            <p:cNvSpPr/>
            <p:nvPr/>
          </p:nvSpPr>
          <p:spPr>
            <a:xfrm>
              <a:off x="12308249" y="8947777"/>
              <a:ext cx="7838836" cy="4668186"/>
            </a:xfrm>
            <a:custGeom>
              <a:avLst/>
              <a:gdLst>
                <a:gd name="connsiteX0" fmla="*/ 7144 w 7229475"/>
                <a:gd name="connsiteY0" fmla="*/ 7144 h 4305300"/>
                <a:gd name="connsiteX1" fmla="*/ 3563302 w 7229475"/>
                <a:gd name="connsiteY1" fmla="*/ 3173444 h 4305300"/>
                <a:gd name="connsiteX2" fmla="*/ 7228523 w 7229475"/>
                <a:gd name="connsiteY2" fmla="*/ 7144 h 4305300"/>
                <a:gd name="connsiteX3" fmla="*/ 7228523 w 7229475"/>
                <a:gd name="connsiteY3" fmla="*/ 4302538 h 4305300"/>
                <a:gd name="connsiteX4" fmla="*/ 7144 w 7229475"/>
                <a:gd name="connsiteY4" fmla="*/ 4302538 h 430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9475" h="4305300">
                  <a:moveTo>
                    <a:pt x="7144" y="7144"/>
                  </a:moveTo>
                  <a:lnTo>
                    <a:pt x="3563302" y="3173444"/>
                  </a:lnTo>
                  <a:lnTo>
                    <a:pt x="7228523" y="7144"/>
                  </a:lnTo>
                  <a:lnTo>
                    <a:pt x="7228523" y="4302538"/>
                  </a:lnTo>
                  <a:lnTo>
                    <a:pt x="7144" y="4302538"/>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010DE20A-1030-4996-80C3-D1AF26AB99B5}"/>
                </a:ext>
              </a:extLst>
            </p:cNvPr>
            <p:cNvSpPr/>
            <p:nvPr/>
          </p:nvSpPr>
          <p:spPr>
            <a:xfrm>
              <a:off x="12308249" y="10837669"/>
              <a:ext cx="7838836" cy="2778191"/>
            </a:xfrm>
            <a:custGeom>
              <a:avLst/>
              <a:gdLst>
                <a:gd name="connsiteX0" fmla="*/ 7144 w 7229475"/>
                <a:gd name="connsiteY0" fmla="*/ 2559558 h 2562225"/>
                <a:gd name="connsiteX1" fmla="*/ 3648932 w 7229475"/>
                <a:gd name="connsiteY1" fmla="*/ 7144 h 2562225"/>
                <a:gd name="connsiteX2" fmla="*/ 7228523 w 7229475"/>
                <a:gd name="connsiteY2" fmla="*/ 2559558 h 2562225"/>
              </a:gdLst>
              <a:ahLst/>
              <a:cxnLst>
                <a:cxn ang="0">
                  <a:pos x="connsiteX0" y="connsiteY0"/>
                </a:cxn>
                <a:cxn ang="0">
                  <a:pos x="connsiteX1" y="connsiteY1"/>
                </a:cxn>
                <a:cxn ang="0">
                  <a:pos x="connsiteX2" y="connsiteY2"/>
                </a:cxn>
              </a:cxnLst>
              <a:rect l="l" t="t" r="r" b="b"/>
              <a:pathLst>
                <a:path w="7229475" h="2562225">
                  <a:moveTo>
                    <a:pt x="7144" y="2559558"/>
                  </a:moveTo>
                  <a:lnTo>
                    <a:pt x="3648932" y="7144"/>
                  </a:lnTo>
                  <a:lnTo>
                    <a:pt x="7228523" y="2559558"/>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5CF5A505-0DC4-4977-B334-F5D9D3DA876E}"/>
                </a:ext>
              </a:extLst>
            </p:cNvPr>
            <p:cNvSpPr/>
            <p:nvPr/>
          </p:nvSpPr>
          <p:spPr>
            <a:xfrm>
              <a:off x="14219518" y="8005876"/>
              <a:ext cx="3903926" cy="2489011"/>
            </a:xfrm>
            <a:custGeom>
              <a:avLst/>
              <a:gdLst>
                <a:gd name="connsiteX0" fmla="*/ 162020 w 3600450"/>
                <a:gd name="connsiteY0" fmla="*/ 1340644 h 2295525"/>
                <a:gd name="connsiteX1" fmla="*/ 3444812 w 3600450"/>
                <a:gd name="connsiteY1" fmla="*/ 1340644 h 2295525"/>
                <a:gd name="connsiteX2" fmla="*/ 3599689 w 3600450"/>
                <a:gd name="connsiteY2" fmla="*/ 1486186 h 2295525"/>
                <a:gd name="connsiteX3" fmla="*/ 3444812 w 3600450"/>
                <a:gd name="connsiteY3" fmla="*/ 1631728 h 2295525"/>
                <a:gd name="connsiteX4" fmla="*/ 162020 w 3600450"/>
                <a:gd name="connsiteY4" fmla="*/ 1631728 h 2295525"/>
                <a:gd name="connsiteX5" fmla="*/ 7144 w 3600450"/>
                <a:gd name="connsiteY5" fmla="*/ 1486186 h 2295525"/>
                <a:gd name="connsiteX6" fmla="*/ 162020 w 3600450"/>
                <a:gd name="connsiteY6" fmla="*/ 1340644 h 2295525"/>
                <a:gd name="connsiteX7" fmla="*/ 162020 w 3600450"/>
                <a:gd name="connsiteY7" fmla="*/ 7144 h 2295525"/>
                <a:gd name="connsiteX8" fmla="*/ 1431608 w 3600450"/>
                <a:gd name="connsiteY8" fmla="*/ 7144 h 2295525"/>
                <a:gd name="connsiteX9" fmla="*/ 1586485 w 3600450"/>
                <a:gd name="connsiteY9" fmla="*/ 152686 h 2295525"/>
                <a:gd name="connsiteX10" fmla="*/ 1431608 w 3600450"/>
                <a:gd name="connsiteY10" fmla="*/ 298228 h 2295525"/>
                <a:gd name="connsiteX11" fmla="*/ 162020 w 3600450"/>
                <a:gd name="connsiteY11" fmla="*/ 298228 h 2295525"/>
                <a:gd name="connsiteX12" fmla="*/ 7144 w 3600450"/>
                <a:gd name="connsiteY12" fmla="*/ 152686 h 2295525"/>
                <a:gd name="connsiteX13" fmla="*/ 162020 w 3600450"/>
                <a:gd name="connsiteY13" fmla="*/ 7144 h 2295525"/>
                <a:gd name="connsiteX14" fmla="*/ 162020 w 3600450"/>
                <a:gd name="connsiteY14" fmla="*/ 676275 h 2295525"/>
                <a:gd name="connsiteX15" fmla="*/ 3444812 w 3600450"/>
                <a:gd name="connsiteY15" fmla="*/ 676275 h 2295525"/>
                <a:gd name="connsiteX16" fmla="*/ 3599689 w 3600450"/>
                <a:gd name="connsiteY16" fmla="*/ 821817 h 2295525"/>
                <a:gd name="connsiteX17" fmla="*/ 3444812 w 3600450"/>
                <a:gd name="connsiteY17" fmla="*/ 967359 h 2295525"/>
                <a:gd name="connsiteX18" fmla="*/ 162020 w 3600450"/>
                <a:gd name="connsiteY18" fmla="*/ 967359 h 2295525"/>
                <a:gd name="connsiteX19" fmla="*/ 7144 w 3600450"/>
                <a:gd name="connsiteY19" fmla="*/ 821817 h 2295525"/>
                <a:gd name="connsiteX20" fmla="*/ 162020 w 3600450"/>
                <a:gd name="connsiteY20" fmla="*/ 676275 h 2295525"/>
                <a:gd name="connsiteX21" fmla="*/ 162020 w 3600450"/>
                <a:gd name="connsiteY21" fmla="*/ 2005013 h 2295525"/>
                <a:gd name="connsiteX22" fmla="*/ 3444812 w 3600450"/>
                <a:gd name="connsiteY22" fmla="*/ 2005013 h 2295525"/>
                <a:gd name="connsiteX23" fmla="*/ 3599689 w 3600450"/>
                <a:gd name="connsiteY23" fmla="*/ 2150555 h 2295525"/>
                <a:gd name="connsiteX24" fmla="*/ 3444812 w 3600450"/>
                <a:gd name="connsiteY24" fmla="*/ 2296097 h 2295525"/>
                <a:gd name="connsiteX25" fmla="*/ 162020 w 3600450"/>
                <a:gd name="connsiteY25" fmla="*/ 2296097 h 2295525"/>
                <a:gd name="connsiteX26" fmla="*/ 7144 w 3600450"/>
                <a:gd name="connsiteY26" fmla="*/ 2150555 h 2295525"/>
                <a:gd name="connsiteX27" fmla="*/ 162020 w 3600450"/>
                <a:gd name="connsiteY27" fmla="*/ 2005013 h 229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00450" h="2295525">
                  <a:moveTo>
                    <a:pt x="162020" y="1340644"/>
                  </a:moveTo>
                  <a:lnTo>
                    <a:pt x="3444812" y="1340644"/>
                  </a:lnTo>
                  <a:cubicBezTo>
                    <a:pt x="3529966" y="1340644"/>
                    <a:pt x="3599689" y="1406176"/>
                    <a:pt x="3599689" y="1486186"/>
                  </a:cubicBezTo>
                  <a:cubicBezTo>
                    <a:pt x="3599689" y="1566291"/>
                    <a:pt x="3529966" y="1631728"/>
                    <a:pt x="3444812" y="1631728"/>
                  </a:cubicBezTo>
                  <a:lnTo>
                    <a:pt x="162020" y="1631728"/>
                  </a:lnTo>
                  <a:cubicBezTo>
                    <a:pt x="76867" y="1631728"/>
                    <a:pt x="7144" y="1566196"/>
                    <a:pt x="7144" y="1486186"/>
                  </a:cubicBezTo>
                  <a:cubicBezTo>
                    <a:pt x="7239" y="1406081"/>
                    <a:pt x="76867" y="1340644"/>
                    <a:pt x="162020" y="1340644"/>
                  </a:cubicBezTo>
                  <a:moveTo>
                    <a:pt x="162020" y="7144"/>
                  </a:moveTo>
                  <a:lnTo>
                    <a:pt x="1431608" y="7144"/>
                  </a:lnTo>
                  <a:cubicBezTo>
                    <a:pt x="1516761" y="7144"/>
                    <a:pt x="1586485" y="72676"/>
                    <a:pt x="1586485" y="152686"/>
                  </a:cubicBezTo>
                  <a:cubicBezTo>
                    <a:pt x="1586485" y="232791"/>
                    <a:pt x="1516761" y="298228"/>
                    <a:pt x="1431608" y="298228"/>
                  </a:cubicBezTo>
                  <a:lnTo>
                    <a:pt x="162020" y="298228"/>
                  </a:lnTo>
                  <a:cubicBezTo>
                    <a:pt x="76867" y="298228"/>
                    <a:pt x="7144" y="232696"/>
                    <a:pt x="7144" y="152686"/>
                  </a:cubicBezTo>
                  <a:cubicBezTo>
                    <a:pt x="7239" y="72676"/>
                    <a:pt x="76867" y="7144"/>
                    <a:pt x="162020" y="7144"/>
                  </a:cubicBezTo>
                  <a:close/>
                  <a:moveTo>
                    <a:pt x="162020" y="676275"/>
                  </a:moveTo>
                  <a:lnTo>
                    <a:pt x="3444812" y="676275"/>
                  </a:lnTo>
                  <a:cubicBezTo>
                    <a:pt x="3529966" y="676275"/>
                    <a:pt x="3599689" y="741807"/>
                    <a:pt x="3599689" y="821817"/>
                  </a:cubicBezTo>
                  <a:cubicBezTo>
                    <a:pt x="3599689" y="901922"/>
                    <a:pt x="3529966" y="967359"/>
                    <a:pt x="3444812" y="967359"/>
                  </a:cubicBezTo>
                  <a:lnTo>
                    <a:pt x="162020" y="967359"/>
                  </a:lnTo>
                  <a:cubicBezTo>
                    <a:pt x="76867" y="967359"/>
                    <a:pt x="7144" y="901828"/>
                    <a:pt x="7144" y="821817"/>
                  </a:cubicBezTo>
                  <a:cubicBezTo>
                    <a:pt x="7239" y="741712"/>
                    <a:pt x="76867" y="676275"/>
                    <a:pt x="162020" y="676275"/>
                  </a:cubicBezTo>
                  <a:close/>
                  <a:moveTo>
                    <a:pt x="162020" y="2005013"/>
                  </a:moveTo>
                  <a:lnTo>
                    <a:pt x="3444812" y="2005013"/>
                  </a:lnTo>
                  <a:cubicBezTo>
                    <a:pt x="3529966" y="2005013"/>
                    <a:pt x="3599689" y="2070545"/>
                    <a:pt x="3599689" y="2150555"/>
                  </a:cubicBezTo>
                  <a:cubicBezTo>
                    <a:pt x="3599689" y="2230660"/>
                    <a:pt x="3529966" y="2296097"/>
                    <a:pt x="3444812" y="2296097"/>
                  </a:cubicBezTo>
                  <a:lnTo>
                    <a:pt x="162020" y="2296097"/>
                  </a:lnTo>
                  <a:cubicBezTo>
                    <a:pt x="76867" y="2296097"/>
                    <a:pt x="7144" y="2230565"/>
                    <a:pt x="7144" y="2150555"/>
                  </a:cubicBezTo>
                  <a:cubicBezTo>
                    <a:pt x="7239" y="2070449"/>
                    <a:pt x="76867" y="2005013"/>
                    <a:pt x="162020" y="2005013"/>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2E5ACC25-616F-461D-AED0-52BF96627B9D}"/>
                </a:ext>
              </a:extLst>
            </p:cNvPr>
            <p:cNvSpPr/>
            <p:nvPr/>
          </p:nvSpPr>
          <p:spPr>
            <a:xfrm>
              <a:off x="16112923" y="5830935"/>
              <a:ext cx="2251470" cy="2251470"/>
            </a:xfrm>
            <a:custGeom>
              <a:avLst/>
              <a:gdLst>
                <a:gd name="connsiteX0" fmla="*/ 689895 w 2076450"/>
                <a:gd name="connsiteY0" fmla="*/ 1147096 h 2076450"/>
                <a:gd name="connsiteX1" fmla="*/ 744759 w 2076450"/>
                <a:gd name="connsiteY1" fmla="*/ 1347597 h 2076450"/>
                <a:gd name="connsiteX2" fmla="*/ 881253 w 2076450"/>
                <a:gd name="connsiteY2" fmla="*/ 1411986 h 2076450"/>
                <a:gd name="connsiteX3" fmla="*/ 995363 w 2076450"/>
                <a:gd name="connsiteY3" fmla="*/ 1381982 h 2076450"/>
                <a:gd name="connsiteX4" fmla="*/ 1075467 w 2076450"/>
                <a:gd name="connsiteY4" fmla="*/ 1314355 h 2076450"/>
                <a:gd name="connsiteX5" fmla="*/ 1173480 w 2076450"/>
                <a:gd name="connsiteY5" fmla="*/ 1123759 h 2076450"/>
                <a:gd name="connsiteX6" fmla="*/ 1214438 w 2076450"/>
                <a:gd name="connsiteY6" fmla="*/ 889921 h 2076450"/>
                <a:gd name="connsiteX7" fmla="*/ 1158431 w 2076450"/>
                <a:gd name="connsiteY7" fmla="*/ 704088 h 2076450"/>
                <a:gd name="connsiteX8" fmla="*/ 1016889 w 2076450"/>
                <a:gd name="connsiteY8" fmla="*/ 639318 h 2076450"/>
                <a:gd name="connsiteX9" fmla="*/ 846772 w 2076450"/>
                <a:gd name="connsiteY9" fmla="*/ 710660 h 2076450"/>
                <a:gd name="connsiteX10" fmla="*/ 729329 w 2076450"/>
                <a:gd name="connsiteY10" fmla="*/ 913733 h 2076450"/>
                <a:gd name="connsiteX11" fmla="*/ 689895 w 2076450"/>
                <a:gd name="connsiteY11" fmla="*/ 1147096 h 2076450"/>
                <a:gd name="connsiteX12" fmla="*/ 1846326 w 2076450"/>
                <a:gd name="connsiteY12" fmla="*/ 1587627 h 2076450"/>
                <a:gd name="connsiteX13" fmla="*/ 2074926 w 2076450"/>
                <a:gd name="connsiteY13" fmla="*/ 1587627 h 2076450"/>
                <a:gd name="connsiteX14" fmla="*/ 1745647 w 2076450"/>
                <a:gd name="connsiteY14" fmla="*/ 1930432 h 2076450"/>
                <a:gd name="connsiteX15" fmla="*/ 1126236 w 2076450"/>
                <a:gd name="connsiteY15" fmla="*/ 2072735 h 2076450"/>
                <a:gd name="connsiteX16" fmla="*/ 515302 w 2076450"/>
                <a:gd name="connsiteY16" fmla="*/ 1953101 h 2076450"/>
                <a:gd name="connsiteX17" fmla="*/ 132587 w 2076450"/>
                <a:gd name="connsiteY17" fmla="*/ 1599724 h 2076450"/>
                <a:gd name="connsiteX18" fmla="*/ 7144 w 2076450"/>
                <a:gd name="connsiteY18" fmla="*/ 1090803 h 2076450"/>
                <a:gd name="connsiteX19" fmla="*/ 149828 w 2076450"/>
                <a:gd name="connsiteY19" fmla="*/ 528447 h 2076450"/>
                <a:gd name="connsiteX20" fmla="*/ 539781 w 2076450"/>
                <a:gd name="connsiteY20" fmla="*/ 137731 h 2076450"/>
                <a:gd name="connsiteX21" fmla="*/ 1105757 w 2076450"/>
                <a:gd name="connsiteY21" fmla="*/ 7144 h 2076450"/>
                <a:gd name="connsiteX22" fmla="*/ 1585722 w 2076450"/>
                <a:gd name="connsiteY22" fmla="*/ 112109 h 2076450"/>
                <a:gd name="connsiteX23" fmla="*/ 1906905 w 2076450"/>
                <a:gd name="connsiteY23" fmla="*/ 411003 h 2076450"/>
                <a:gd name="connsiteX24" fmla="*/ 2017776 w 2076450"/>
                <a:gd name="connsiteY24" fmla="*/ 833914 h 2076450"/>
                <a:gd name="connsiteX25" fmla="*/ 1849469 w 2076450"/>
                <a:gd name="connsiteY25" fmla="*/ 1328547 h 2076450"/>
                <a:gd name="connsiteX26" fmla="*/ 1308734 w 2076450"/>
                <a:gd name="connsiteY26" fmla="*/ 1607344 h 2076450"/>
                <a:gd name="connsiteX27" fmla="*/ 1174813 w 2076450"/>
                <a:gd name="connsiteY27" fmla="*/ 1576578 h 2076450"/>
                <a:gd name="connsiteX28" fmla="*/ 1114805 w 2076450"/>
                <a:gd name="connsiteY28" fmla="*/ 1485900 h 2076450"/>
                <a:gd name="connsiteX29" fmla="*/ 823531 w 2076450"/>
                <a:gd name="connsiteY29" fmla="*/ 1607344 h 2076450"/>
                <a:gd name="connsiteX30" fmla="*/ 528256 w 2076450"/>
                <a:gd name="connsiteY30" fmla="*/ 1484757 h 2076450"/>
                <a:gd name="connsiteX31" fmla="*/ 410813 w 2076450"/>
                <a:gd name="connsiteY31" fmla="*/ 1158431 h 2076450"/>
                <a:gd name="connsiteX32" fmla="*/ 552069 w 2076450"/>
                <a:gd name="connsiteY32" fmla="*/ 698945 h 2076450"/>
                <a:gd name="connsiteX33" fmla="*/ 991457 w 2076450"/>
                <a:gd name="connsiteY33" fmla="*/ 446151 h 2076450"/>
                <a:gd name="connsiteX34" fmla="*/ 1272826 w 2076450"/>
                <a:gd name="connsiteY34" fmla="*/ 592169 h 2076450"/>
                <a:gd name="connsiteX35" fmla="*/ 1299495 w 2076450"/>
                <a:gd name="connsiteY35" fmla="*/ 472535 h 2076450"/>
                <a:gd name="connsiteX36" fmla="*/ 1582293 w 2076450"/>
                <a:gd name="connsiteY36" fmla="*/ 472535 h 2076450"/>
                <a:gd name="connsiteX37" fmla="*/ 1420177 w 2076450"/>
                <a:gd name="connsiteY37" fmla="*/ 1240060 h 2076450"/>
                <a:gd name="connsiteX38" fmla="*/ 1405222 w 2076450"/>
                <a:gd name="connsiteY38" fmla="*/ 1334452 h 2076450"/>
                <a:gd name="connsiteX39" fmla="*/ 1417701 w 2076450"/>
                <a:gd name="connsiteY39" fmla="*/ 1374362 h 2076450"/>
                <a:gd name="connsiteX40" fmla="*/ 1446942 w 2076450"/>
                <a:gd name="connsiteY40" fmla="*/ 1387887 h 2076450"/>
                <a:gd name="connsiteX41" fmla="*/ 1580102 w 2076450"/>
                <a:gd name="connsiteY41" fmla="*/ 1325689 h 2076450"/>
                <a:gd name="connsiteX42" fmla="*/ 1756791 w 2076450"/>
                <a:gd name="connsiteY42" fmla="*/ 1107281 h 2076450"/>
                <a:gd name="connsiteX43" fmla="*/ 1824513 w 2076450"/>
                <a:gd name="connsiteY43" fmla="*/ 823055 h 2076450"/>
                <a:gd name="connsiteX44" fmla="*/ 1633918 w 2076450"/>
                <a:gd name="connsiteY44" fmla="*/ 382238 h 2076450"/>
                <a:gd name="connsiteX45" fmla="*/ 1101281 w 2076450"/>
                <a:gd name="connsiteY45" fmla="*/ 204788 h 2076450"/>
                <a:gd name="connsiteX46" fmla="*/ 608837 w 2076450"/>
                <a:gd name="connsiteY46" fmla="*/ 323279 h 2076450"/>
                <a:gd name="connsiteX47" fmla="*/ 304800 w 2076450"/>
                <a:gd name="connsiteY47" fmla="*/ 657701 h 2076450"/>
                <a:gd name="connsiteX48" fmla="*/ 202406 w 2076450"/>
                <a:gd name="connsiteY48" fmla="*/ 1106234 h 2076450"/>
                <a:gd name="connsiteX49" fmla="*/ 316516 w 2076450"/>
                <a:gd name="connsiteY49" fmla="*/ 1518571 h 2076450"/>
                <a:gd name="connsiteX50" fmla="*/ 637032 w 2076450"/>
                <a:gd name="connsiteY50" fmla="*/ 1790033 h 2076450"/>
                <a:gd name="connsiteX51" fmla="*/ 1108995 w 2076450"/>
                <a:gd name="connsiteY51" fmla="*/ 1875282 h 2076450"/>
                <a:gd name="connsiteX52" fmla="*/ 1549146 w 2076450"/>
                <a:gd name="connsiteY52" fmla="*/ 1803178 h 2076450"/>
                <a:gd name="connsiteX53" fmla="*/ 1846326 w 2076450"/>
                <a:gd name="connsiteY53" fmla="*/ 1587627 h 207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076450" h="2076450">
                  <a:moveTo>
                    <a:pt x="689895" y="1147096"/>
                  </a:moveTo>
                  <a:cubicBezTo>
                    <a:pt x="689895" y="1237869"/>
                    <a:pt x="708184" y="1304830"/>
                    <a:pt x="744759" y="1347597"/>
                  </a:cubicBezTo>
                  <a:cubicBezTo>
                    <a:pt x="781716" y="1390459"/>
                    <a:pt x="827055" y="1411986"/>
                    <a:pt x="881253" y="1411986"/>
                  </a:cubicBezTo>
                  <a:cubicBezTo>
                    <a:pt x="921829" y="1411986"/>
                    <a:pt x="959929" y="1402080"/>
                    <a:pt x="995363" y="1381982"/>
                  </a:cubicBezTo>
                  <a:cubicBezTo>
                    <a:pt x="1022413" y="1367694"/>
                    <a:pt x="1049178" y="1345025"/>
                    <a:pt x="1075467" y="1314355"/>
                  </a:cubicBezTo>
                  <a:cubicBezTo>
                    <a:pt x="1113472" y="1270825"/>
                    <a:pt x="1146048" y="1207484"/>
                    <a:pt x="1173480" y="1123759"/>
                  </a:cubicBezTo>
                  <a:cubicBezTo>
                    <a:pt x="1200912" y="1040320"/>
                    <a:pt x="1214438" y="962406"/>
                    <a:pt x="1214438" y="889921"/>
                  </a:cubicBezTo>
                  <a:cubicBezTo>
                    <a:pt x="1214438" y="809434"/>
                    <a:pt x="1195768" y="747236"/>
                    <a:pt x="1158431" y="704088"/>
                  </a:cubicBezTo>
                  <a:cubicBezTo>
                    <a:pt x="1120711" y="660940"/>
                    <a:pt x="1073562" y="639318"/>
                    <a:pt x="1016889" y="639318"/>
                  </a:cubicBezTo>
                  <a:cubicBezTo>
                    <a:pt x="955452" y="639318"/>
                    <a:pt x="898684" y="663130"/>
                    <a:pt x="846772" y="710660"/>
                  </a:cubicBezTo>
                  <a:cubicBezTo>
                    <a:pt x="794861" y="758190"/>
                    <a:pt x="755713" y="825912"/>
                    <a:pt x="729329" y="913733"/>
                  </a:cubicBezTo>
                  <a:cubicBezTo>
                    <a:pt x="703040" y="1001459"/>
                    <a:pt x="689895" y="1079373"/>
                    <a:pt x="689895" y="1147096"/>
                  </a:cubicBezTo>
                  <a:moveTo>
                    <a:pt x="1846326" y="1587627"/>
                  </a:moveTo>
                  <a:lnTo>
                    <a:pt x="2074926" y="1587627"/>
                  </a:lnTo>
                  <a:cubicBezTo>
                    <a:pt x="2003584" y="1733550"/>
                    <a:pt x="1893855" y="1847755"/>
                    <a:pt x="1745647" y="1930432"/>
                  </a:cubicBezTo>
                  <a:cubicBezTo>
                    <a:pt x="1576578" y="2025206"/>
                    <a:pt x="1369885" y="2072735"/>
                    <a:pt x="1126236" y="2072735"/>
                  </a:cubicBezTo>
                  <a:cubicBezTo>
                    <a:pt x="890302" y="2072735"/>
                    <a:pt x="686848" y="2032825"/>
                    <a:pt x="515302" y="1953101"/>
                  </a:cubicBezTo>
                  <a:cubicBezTo>
                    <a:pt x="343757" y="1872996"/>
                    <a:pt x="216026" y="1755172"/>
                    <a:pt x="132587" y="1599724"/>
                  </a:cubicBezTo>
                  <a:cubicBezTo>
                    <a:pt x="48768" y="1443894"/>
                    <a:pt x="7144" y="1274445"/>
                    <a:pt x="7144" y="1090803"/>
                  </a:cubicBezTo>
                  <a:cubicBezTo>
                    <a:pt x="7144" y="889540"/>
                    <a:pt x="54673" y="702278"/>
                    <a:pt x="149828" y="528447"/>
                  </a:cubicBezTo>
                  <a:cubicBezTo>
                    <a:pt x="244601" y="354997"/>
                    <a:pt x="374809" y="224790"/>
                    <a:pt x="539781" y="137731"/>
                  </a:cubicBezTo>
                  <a:cubicBezTo>
                    <a:pt x="704755" y="50673"/>
                    <a:pt x="893540" y="7144"/>
                    <a:pt x="1105757" y="7144"/>
                  </a:cubicBezTo>
                  <a:cubicBezTo>
                    <a:pt x="1285780" y="7144"/>
                    <a:pt x="1445990" y="42291"/>
                    <a:pt x="1585722" y="112109"/>
                  </a:cubicBezTo>
                  <a:cubicBezTo>
                    <a:pt x="1725834" y="182308"/>
                    <a:pt x="1833086" y="281844"/>
                    <a:pt x="1906905" y="411003"/>
                  </a:cubicBezTo>
                  <a:cubicBezTo>
                    <a:pt x="1980819" y="540162"/>
                    <a:pt x="2017776" y="681038"/>
                    <a:pt x="2017776" y="833914"/>
                  </a:cubicBezTo>
                  <a:cubicBezTo>
                    <a:pt x="2017776" y="1016508"/>
                    <a:pt x="1961769" y="1181100"/>
                    <a:pt x="1849469" y="1328547"/>
                  </a:cubicBezTo>
                  <a:cubicBezTo>
                    <a:pt x="1708975" y="1514380"/>
                    <a:pt x="1528572" y="1607344"/>
                    <a:pt x="1308734" y="1607344"/>
                  </a:cubicBezTo>
                  <a:cubicBezTo>
                    <a:pt x="1249489" y="1607344"/>
                    <a:pt x="1204817" y="1597152"/>
                    <a:pt x="1174813" y="1576578"/>
                  </a:cubicBezTo>
                  <a:cubicBezTo>
                    <a:pt x="1144809" y="1555718"/>
                    <a:pt x="1125093" y="1525714"/>
                    <a:pt x="1114805" y="1485900"/>
                  </a:cubicBezTo>
                  <a:cubicBezTo>
                    <a:pt x="1030605" y="1566767"/>
                    <a:pt x="933355" y="1607344"/>
                    <a:pt x="823531" y="1607344"/>
                  </a:cubicBezTo>
                  <a:cubicBezTo>
                    <a:pt x="705041" y="1607344"/>
                    <a:pt x="606551" y="1566386"/>
                    <a:pt x="528256" y="1484757"/>
                  </a:cubicBezTo>
                  <a:cubicBezTo>
                    <a:pt x="449961" y="1402842"/>
                    <a:pt x="410813" y="1294162"/>
                    <a:pt x="410813" y="1158431"/>
                  </a:cubicBezTo>
                  <a:cubicBezTo>
                    <a:pt x="410813" y="990505"/>
                    <a:pt x="457962" y="837533"/>
                    <a:pt x="552069" y="698945"/>
                  </a:cubicBezTo>
                  <a:cubicBezTo>
                    <a:pt x="666559" y="530257"/>
                    <a:pt x="812959" y="446151"/>
                    <a:pt x="991457" y="446151"/>
                  </a:cubicBezTo>
                  <a:cubicBezTo>
                    <a:pt x="1118425" y="446151"/>
                    <a:pt x="1212437" y="494824"/>
                    <a:pt x="1272826" y="592169"/>
                  </a:cubicBezTo>
                  <a:lnTo>
                    <a:pt x="1299495" y="472535"/>
                  </a:lnTo>
                  <a:lnTo>
                    <a:pt x="1582293" y="472535"/>
                  </a:lnTo>
                  <a:lnTo>
                    <a:pt x="1420177" y="1240060"/>
                  </a:lnTo>
                  <a:cubicBezTo>
                    <a:pt x="1410271" y="1288732"/>
                    <a:pt x="1405222" y="1320165"/>
                    <a:pt x="1405222" y="1334452"/>
                  </a:cubicBezTo>
                  <a:cubicBezTo>
                    <a:pt x="1405222" y="1351979"/>
                    <a:pt x="1409223" y="1365599"/>
                    <a:pt x="1417701" y="1374362"/>
                  </a:cubicBezTo>
                  <a:cubicBezTo>
                    <a:pt x="1425701" y="1383506"/>
                    <a:pt x="1435608" y="1387887"/>
                    <a:pt x="1446942" y="1387887"/>
                  </a:cubicBezTo>
                  <a:cubicBezTo>
                    <a:pt x="1481328" y="1387887"/>
                    <a:pt x="1525619" y="1367028"/>
                    <a:pt x="1580102" y="1325689"/>
                  </a:cubicBezTo>
                  <a:cubicBezTo>
                    <a:pt x="1652872" y="1271492"/>
                    <a:pt x="1711833" y="1198340"/>
                    <a:pt x="1756791" y="1107281"/>
                  </a:cubicBezTo>
                  <a:cubicBezTo>
                    <a:pt x="1801748" y="1015841"/>
                    <a:pt x="1824513" y="921068"/>
                    <a:pt x="1824513" y="823055"/>
                  </a:cubicBezTo>
                  <a:cubicBezTo>
                    <a:pt x="1824513" y="647509"/>
                    <a:pt x="1760887" y="500348"/>
                    <a:pt x="1633918" y="382238"/>
                  </a:cubicBezTo>
                  <a:cubicBezTo>
                    <a:pt x="1506569" y="264033"/>
                    <a:pt x="1329213" y="204788"/>
                    <a:pt x="1101281" y="204788"/>
                  </a:cubicBezTo>
                  <a:cubicBezTo>
                    <a:pt x="907732" y="204788"/>
                    <a:pt x="743521" y="244316"/>
                    <a:pt x="608837" y="323279"/>
                  </a:cubicBezTo>
                  <a:cubicBezTo>
                    <a:pt x="474154" y="402717"/>
                    <a:pt x="372809" y="513874"/>
                    <a:pt x="304800" y="657701"/>
                  </a:cubicBezTo>
                  <a:cubicBezTo>
                    <a:pt x="236410" y="801148"/>
                    <a:pt x="202406" y="950690"/>
                    <a:pt x="202406" y="1106234"/>
                  </a:cubicBezTo>
                  <a:cubicBezTo>
                    <a:pt x="202406" y="1257300"/>
                    <a:pt x="240506" y="1394555"/>
                    <a:pt x="316516" y="1518571"/>
                  </a:cubicBezTo>
                  <a:cubicBezTo>
                    <a:pt x="392620" y="1642586"/>
                    <a:pt x="499395" y="1732979"/>
                    <a:pt x="637032" y="1790033"/>
                  </a:cubicBezTo>
                  <a:cubicBezTo>
                    <a:pt x="774191" y="1846707"/>
                    <a:pt x="931544" y="1875282"/>
                    <a:pt x="1108995" y="1875282"/>
                  </a:cubicBezTo>
                  <a:cubicBezTo>
                    <a:pt x="1279493" y="1875282"/>
                    <a:pt x="1426559" y="1851088"/>
                    <a:pt x="1549146" y="1803178"/>
                  </a:cubicBezTo>
                  <a:cubicBezTo>
                    <a:pt x="1672208" y="1755172"/>
                    <a:pt x="1771364" y="1683448"/>
                    <a:pt x="1846326" y="1587627"/>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C04985AA-82FD-4629-9F98-F7168AED8963}"/>
                </a:ext>
              </a:extLst>
            </p:cNvPr>
            <p:cNvSpPr/>
            <p:nvPr/>
          </p:nvSpPr>
          <p:spPr>
            <a:xfrm>
              <a:off x="8389341" y="13603983"/>
              <a:ext cx="15997834" cy="113606"/>
            </a:xfrm>
            <a:custGeom>
              <a:avLst/>
              <a:gdLst>
                <a:gd name="connsiteX0" fmla="*/ 54388 w 14754225"/>
                <a:gd name="connsiteY0" fmla="*/ 7144 h 104775"/>
                <a:gd name="connsiteX1" fmla="*/ 14702123 w 14754225"/>
                <a:gd name="connsiteY1" fmla="*/ 7144 h 104775"/>
                <a:gd name="connsiteX2" fmla="*/ 14749367 w 14754225"/>
                <a:gd name="connsiteY2" fmla="*/ 54387 h 104775"/>
                <a:gd name="connsiteX3" fmla="*/ 14749367 w 14754225"/>
                <a:gd name="connsiteY3" fmla="*/ 54387 h 104775"/>
                <a:gd name="connsiteX4" fmla="*/ 14702123 w 14754225"/>
                <a:gd name="connsiteY4" fmla="*/ 101632 h 104775"/>
                <a:gd name="connsiteX5" fmla="*/ 54388 w 14754225"/>
                <a:gd name="connsiteY5" fmla="*/ 101632 h 104775"/>
                <a:gd name="connsiteX6" fmla="*/ 7144 w 14754225"/>
                <a:gd name="connsiteY6" fmla="*/ 54387 h 104775"/>
                <a:gd name="connsiteX7" fmla="*/ 7144 w 14754225"/>
                <a:gd name="connsiteY7" fmla="*/ 54387 h 104775"/>
                <a:gd name="connsiteX8" fmla="*/ 54388 w 14754225"/>
                <a:gd name="connsiteY8"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4225" h="104775">
                  <a:moveTo>
                    <a:pt x="54388" y="7144"/>
                  </a:moveTo>
                  <a:lnTo>
                    <a:pt x="14702123" y="7144"/>
                  </a:lnTo>
                  <a:cubicBezTo>
                    <a:pt x="14728126" y="7144"/>
                    <a:pt x="14749367" y="28384"/>
                    <a:pt x="14749367" y="54387"/>
                  </a:cubicBezTo>
                  <a:lnTo>
                    <a:pt x="14749367" y="54387"/>
                  </a:lnTo>
                  <a:cubicBezTo>
                    <a:pt x="14749367" y="80390"/>
                    <a:pt x="14728126" y="101632"/>
                    <a:pt x="14702123" y="101632"/>
                  </a:cubicBezTo>
                  <a:lnTo>
                    <a:pt x="54388" y="101632"/>
                  </a:lnTo>
                  <a:cubicBezTo>
                    <a:pt x="28384" y="101632"/>
                    <a:pt x="7144" y="80390"/>
                    <a:pt x="7144" y="54387"/>
                  </a:cubicBezTo>
                  <a:lnTo>
                    <a:pt x="7144" y="54387"/>
                  </a:lnTo>
                  <a:cubicBezTo>
                    <a:pt x="7144" y="28384"/>
                    <a:pt x="28384" y="7144"/>
                    <a:pt x="54388" y="7144"/>
                  </a:cubicBezTo>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B4836905-2FCF-43F3-B9D5-39A41FBC9713}"/>
                </a:ext>
              </a:extLst>
            </p:cNvPr>
            <p:cNvSpPr/>
            <p:nvPr/>
          </p:nvSpPr>
          <p:spPr>
            <a:xfrm>
              <a:off x="14238108" y="6698164"/>
              <a:ext cx="970818" cy="970818"/>
            </a:xfrm>
            <a:custGeom>
              <a:avLst/>
              <a:gdLst>
                <a:gd name="connsiteX0" fmla="*/ 447770 w 895350"/>
                <a:gd name="connsiteY0" fmla="*/ 7144 h 895350"/>
                <a:gd name="connsiteX1" fmla="*/ 888397 w 895350"/>
                <a:gd name="connsiteY1" fmla="*/ 447770 h 895350"/>
                <a:gd name="connsiteX2" fmla="*/ 447770 w 895350"/>
                <a:gd name="connsiteY2" fmla="*/ 888397 h 895350"/>
                <a:gd name="connsiteX3" fmla="*/ 7144 w 895350"/>
                <a:gd name="connsiteY3" fmla="*/ 447770 h 895350"/>
                <a:gd name="connsiteX4" fmla="*/ 447770 w 895350"/>
                <a:gd name="connsiteY4" fmla="*/ 7144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447770" y="7144"/>
                  </a:moveTo>
                  <a:cubicBezTo>
                    <a:pt x="691133" y="7144"/>
                    <a:pt x="888397" y="204407"/>
                    <a:pt x="888397" y="447770"/>
                  </a:cubicBezTo>
                  <a:cubicBezTo>
                    <a:pt x="888397" y="691134"/>
                    <a:pt x="691133" y="888397"/>
                    <a:pt x="447770" y="888397"/>
                  </a:cubicBezTo>
                  <a:cubicBezTo>
                    <a:pt x="204406" y="888397"/>
                    <a:pt x="7144" y="691134"/>
                    <a:pt x="7144" y="447770"/>
                  </a:cubicBezTo>
                  <a:cubicBezTo>
                    <a:pt x="7144" y="204407"/>
                    <a:pt x="204406" y="7144"/>
                    <a:pt x="447770" y="7144"/>
                  </a:cubicBezTo>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BC97AB81-31BE-4D38-9BED-EA82ED3107C3}"/>
                </a:ext>
              </a:extLst>
            </p:cNvPr>
            <p:cNvSpPr/>
            <p:nvPr/>
          </p:nvSpPr>
          <p:spPr>
            <a:xfrm>
              <a:off x="14566843" y="6879624"/>
              <a:ext cx="309835" cy="309835"/>
            </a:xfrm>
            <a:custGeom>
              <a:avLst/>
              <a:gdLst>
                <a:gd name="connsiteX0" fmla="*/ 144113 w 285750"/>
                <a:gd name="connsiteY0" fmla="*/ 7144 h 285750"/>
                <a:gd name="connsiteX1" fmla="*/ 281083 w 285750"/>
                <a:gd name="connsiteY1" fmla="*/ 144113 h 285750"/>
                <a:gd name="connsiteX2" fmla="*/ 144113 w 285750"/>
                <a:gd name="connsiteY2" fmla="*/ 281083 h 285750"/>
                <a:gd name="connsiteX3" fmla="*/ 7144 w 285750"/>
                <a:gd name="connsiteY3" fmla="*/ 144113 h 285750"/>
                <a:gd name="connsiteX4" fmla="*/ 144113 w 285750"/>
                <a:gd name="connsiteY4" fmla="*/ 7144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0" h="285750">
                  <a:moveTo>
                    <a:pt x="144113" y="7144"/>
                  </a:moveTo>
                  <a:cubicBezTo>
                    <a:pt x="219742" y="7144"/>
                    <a:pt x="281083" y="68485"/>
                    <a:pt x="281083" y="144113"/>
                  </a:cubicBezTo>
                  <a:cubicBezTo>
                    <a:pt x="281083" y="219742"/>
                    <a:pt x="219742" y="281083"/>
                    <a:pt x="144113" y="281083"/>
                  </a:cubicBezTo>
                  <a:cubicBezTo>
                    <a:pt x="68485" y="281083"/>
                    <a:pt x="7144" y="219742"/>
                    <a:pt x="7144" y="144113"/>
                  </a:cubicBezTo>
                  <a:cubicBezTo>
                    <a:pt x="7144" y="68485"/>
                    <a:pt x="68485" y="7144"/>
                    <a:pt x="144113" y="7144"/>
                  </a:cubicBezTo>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330FBF98-2E24-4923-A58D-6437DC05F588}"/>
                </a:ext>
              </a:extLst>
            </p:cNvPr>
            <p:cNvSpPr/>
            <p:nvPr/>
          </p:nvSpPr>
          <p:spPr>
            <a:xfrm>
              <a:off x="14418433" y="7232630"/>
              <a:ext cx="609343" cy="268524"/>
            </a:xfrm>
            <a:custGeom>
              <a:avLst/>
              <a:gdLst>
                <a:gd name="connsiteX0" fmla="*/ 124016 w 561975"/>
                <a:gd name="connsiteY0" fmla="*/ 7144 h 247650"/>
                <a:gd name="connsiteX1" fmla="*/ 437959 w 561975"/>
                <a:gd name="connsiteY1" fmla="*/ 7144 h 247650"/>
                <a:gd name="connsiteX2" fmla="*/ 554831 w 561975"/>
                <a:gd name="connsiteY2" fmla="*/ 124016 h 247650"/>
                <a:gd name="connsiteX3" fmla="*/ 437959 w 561975"/>
                <a:gd name="connsiteY3" fmla="*/ 240983 h 247650"/>
                <a:gd name="connsiteX4" fmla="*/ 124016 w 561975"/>
                <a:gd name="connsiteY4" fmla="*/ 240983 h 247650"/>
                <a:gd name="connsiteX5" fmla="*/ 7144 w 561975"/>
                <a:gd name="connsiteY5" fmla="*/ 124016 h 247650"/>
                <a:gd name="connsiteX6" fmla="*/ 124016 w 561975"/>
                <a:gd name="connsiteY6" fmla="*/ 7144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75" h="247650">
                  <a:moveTo>
                    <a:pt x="124016" y="7144"/>
                  </a:moveTo>
                  <a:lnTo>
                    <a:pt x="437959" y="7144"/>
                  </a:lnTo>
                  <a:cubicBezTo>
                    <a:pt x="502253" y="7144"/>
                    <a:pt x="554831" y="59722"/>
                    <a:pt x="554831" y="124016"/>
                  </a:cubicBezTo>
                  <a:cubicBezTo>
                    <a:pt x="554831" y="188309"/>
                    <a:pt x="502253" y="240983"/>
                    <a:pt x="437959" y="240983"/>
                  </a:cubicBezTo>
                  <a:lnTo>
                    <a:pt x="124016" y="240983"/>
                  </a:lnTo>
                  <a:cubicBezTo>
                    <a:pt x="59722" y="240983"/>
                    <a:pt x="7144" y="188405"/>
                    <a:pt x="7144" y="124016"/>
                  </a:cubicBezTo>
                  <a:cubicBezTo>
                    <a:pt x="7144" y="59722"/>
                    <a:pt x="59722" y="7144"/>
                    <a:pt x="124016" y="7144"/>
                  </a:cubicBezTo>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9746FB60-328E-43BA-A6F9-A5E202970760}"/>
                </a:ext>
              </a:extLst>
            </p:cNvPr>
            <p:cNvSpPr/>
            <p:nvPr/>
          </p:nvSpPr>
          <p:spPr>
            <a:xfrm>
              <a:off x="9477172" y="9555054"/>
              <a:ext cx="1373604" cy="939834"/>
            </a:xfrm>
            <a:custGeom>
              <a:avLst/>
              <a:gdLst>
                <a:gd name="connsiteX0" fmla="*/ 80200 w 1266825"/>
                <a:gd name="connsiteY0" fmla="*/ 217742 h 866775"/>
                <a:gd name="connsiteX1" fmla="*/ 635603 w 1266825"/>
                <a:gd name="connsiteY1" fmla="*/ 474536 h 866775"/>
                <a:gd name="connsiteX2" fmla="*/ 1191101 w 1266825"/>
                <a:gd name="connsiteY2" fmla="*/ 217742 h 866775"/>
                <a:gd name="connsiteX3" fmla="*/ 1191101 w 1266825"/>
                <a:gd name="connsiteY3" fmla="*/ 708089 h 866775"/>
                <a:gd name="connsiteX4" fmla="*/ 1167479 w 1266825"/>
                <a:gd name="connsiteY4" fmla="*/ 764953 h 866775"/>
                <a:gd name="connsiteX5" fmla="*/ 1110615 w 1266825"/>
                <a:gd name="connsiteY5" fmla="*/ 788670 h 866775"/>
                <a:gd name="connsiteX6" fmla="*/ 160687 w 1266825"/>
                <a:gd name="connsiteY6" fmla="*/ 788670 h 866775"/>
                <a:gd name="connsiteX7" fmla="*/ 103822 w 1266825"/>
                <a:gd name="connsiteY7" fmla="*/ 764953 h 866775"/>
                <a:gd name="connsiteX8" fmla="*/ 80200 w 1266825"/>
                <a:gd name="connsiteY8" fmla="*/ 708089 h 866775"/>
                <a:gd name="connsiteX9" fmla="*/ 80200 w 1266825"/>
                <a:gd name="connsiteY9" fmla="*/ 217742 h 866775"/>
                <a:gd name="connsiteX10" fmla="*/ 1188053 w 1266825"/>
                <a:gd name="connsiteY10" fmla="*/ 138779 h 866775"/>
                <a:gd name="connsiteX11" fmla="*/ 635603 w 1266825"/>
                <a:gd name="connsiteY11" fmla="*/ 394145 h 866775"/>
                <a:gd name="connsiteX12" fmla="*/ 83153 w 1266825"/>
                <a:gd name="connsiteY12" fmla="*/ 138779 h 866775"/>
                <a:gd name="connsiteX13" fmla="*/ 103822 w 1266825"/>
                <a:gd name="connsiteY13" fmla="*/ 103823 h 866775"/>
                <a:gd name="connsiteX14" fmla="*/ 160687 w 1266825"/>
                <a:gd name="connsiteY14" fmla="*/ 80201 h 866775"/>
                <a:gd name="connsiteX15" fmla="*/ 1110615 w 1266825"/>
                <a:gd name="connsiteY15" fmla="*/ 80201 h 866775"/>
                <a:gd name="connsiteX16" fmla="*/ 1167479 w 1266825"/>
                <a:gd name="connsiteY16" fmla="*/ 103823 h 866775"/>
                <a:gd name="connsiteX17" fmla="*/ 1188053 w 1266825"/>
                <a:gd name="connsiteY17" fmla="*/ 138779 h 866775"/>
                <a:gd name="connsiteX18" fmla="*/ 1110615 w 1266825"/>
                <a:gd name="connsiteY18" fmla="*/ 7144 h 866775"/>
                <a:gd name="connsiteX19" fmla="*/ 160687 w 1266825"/>
                <a:gd name="connsiteY19" fmla="*/ 7144 h 866775"/>
                <a:gd name="connsiteX20" fmla="*/ 52197 w 1266825"/>
                <a:gd name="connsiteY20" fmla="*/ 52197 h 866775"/>
                <a:gd name="connsiteX21" fmla="*/ 7144 w 1266825"/>
                <a:gd name="connsiteY21" fmla="*/ 160687 h 866775"/>
                <a:gd name="connsiteX22" fmla="*/ 7144 w 1266825"/>
                <a:gd name="connsiteY22" fmla="*/ 708089 h 866775"/>
                <a:gd name="connsiteX23" fmla="*/ 52197 w 1266825"/>
                <a:gd name="connsiteY23" fmla="*/ 816579 h 866775"/>
                <a:gd name="connsiteX24" fmla="*/ 160687 w 1266825"/>
                <a:gd name="connsiteY24" fmla="*/ 861632 h 866775"/>
                <a:gd name="connsiteX25" fmla="*/ 1110615 w 1266825"/>
                <a:gd name="connsiteY25" fmla="*/ 861632 h 866775"/>
                <a:gd name="connsiteX26" fmla="*/ 1219009 w 1266825"/>
                <a:gd name="connsiteY26" fmla="*/ 816579 h 866775"/>
                <a:gd name="connsiteX27" fmla="*/ 1264062 w 1266825"/>
                <a:gd name="connsiteY27" fmla="*/ 708089 h 866775"/>
                <a:gd name="connsiteX28" fmla="*/ 1264062 w 1266825"/>
                <a:gd name="connsiteY28" fmla="*/ 160687 h 866775"/>
                <a:gd name="connsiteX29" fmla="*/ 1219009 w 1266825"/>
                <a:gd name="connsiteY29" fmla="*/ 52197 h 866775"/>
                <a:gd name="connsiteX30" fmla="*/ 1110615 w 1266825"/>
                <a:gd name="connsiteY30"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66825" h="866775">
                  <a:moveTo>
                    <a:pt x="80200" y="217742"/>
                  </a:moveTo>
                  <a:lnTo>
                    <a:pt x="635603" y="474536"/>
                  </a:lnTo>
                  <a:lnTo>
                    <a:pt x="1191101" y="217742"/>
                  </a:lnTo>
                  <a:lnTo>
                    <a:pt x="1191101" y="708089"/>
                  </a:lnTo>
                  <a:cubicBezTo>
                    <a:pt x="1191101" y="729520"/>
                    <a:pt x="1182528" y="749808"/>
                    <a:pt x="1167479" y="764953"/>
                  </a:cubicBezTo>
                  <a:cubicBezTo>
                    <a:pt x="1152334" y="780098"/>
                    <a:pt x="1132046" y="788670"/>
                    <a:pt x="1110615" y="788670"/>
                  </a:cubicBezTo>
                  <a:lnTo>
                    <a:pt x="160687" y="788670"/>
                  </a:lnTo>
                  <a:cubicBezTo>
                    <a:pt x="139255" y="788670"/>
                    <a:pt x="118967" y="780098"/>
                    <a:pt x="103822" y="764953"/>
                  </a:cubicBezTo>
                  <a:cubicBezTo>
                    <a:pt x="88678" y="749808"/>
                    <a:pt x="80200" y="729520"/>
                    <a:pt x="80200" y="708089"/>
                  </a:cubicBezTo>
                  <a:lnTo>
                    <a:pt x="80200" y="217742"/>
                  </a:lnTo>
                  <a:close/>
                  <a:moveTo>
                    <a:pt x="1188053" y="138779"/>
                  </a:moveTo>
                  <a:lnTo>
                    <a:pt x="635603" y="394145"/>
                  </a:lnTo>
                  <a:lnTo>
                    <a:pt x="83153" y="138779"/>
                  </a:lnTo>
                  <a:cubicBezTo>
                    <a:pt x="86868" y="125635"/>
                    <a:pt x="94012" y="113538"/>
                    <a:pt x="103822" y="103823"/>
                  </a:cubicBezTo>
                  <a:cubicBezTo>
                    <a:pt x="118967" y="88678"/>
                    <a:pt x="139255" y="80201"/>
                    <a:pt x="160687" y="80201"/>
                  </a:cubicBezTo>
                  <a:lnTo>
                    <a:pt x="1110615" y="80201"/>
                  </a:lnTo>
                  <a:cubicBezTo>
                    <a:pt x="1132046" y="80201"/>
                    <a:pt x="1152334" y="88773"/>
                    <a:pt x="1167479" y="103823"/>
                  </a:cubicBezTo>
                  <a:cubicBezTo>
                    <a:pt x="1177099" y="113538"/>
                    <a:pt x="1184243" y="125635"/>
                    <a:pt x="1188053" y="138779"/>
                  </a:cubicBezTo>
                  <a:close/>
                  <a:moveTo>
                    <a:pt x="1110615" y="7144"/>
                  </a:moveTo>
                  <a:lnTo>
                    <a:pt x="160687" y="7144"/>
                  </a:lnTo>
                  <a:cubicBezTo>
                    <a:pt x="119824" y="7144"/>
                    <a:pt x="81058" y="23432"/>
                    <a:pt x="52197" y="52197"/>
                  </a:cubicBezTo>
                  <a:cubicBezTo>
                    <a:pt x="23336" y="81058"/>
                    <a:pt x="7144" y="119825"/>
                    <a:pt x="7144" y="160687"/>
                  </a:cubicBezTo>
                  <a:lnTo>
                    <a:pt x="7144" y="708089"/>
                  </a:lnTo>
                  <a:cubicBezTo>
                    <a:pt x="7144" y="748951"/>
                    <a:pt x="23336" y="787718"/>
                    <a:pt x="52197" y="816579"/>
                  </a:cubicBezTo>
                  <a:cubicBezTo>
                    <a:pt x="81058" y="845439"/>
                    <a:pt x="119824" y="861632"/>
                    <a:pt x="160687" y="861632"/>
                  </a:cubicBezTo>
                  <a:lnTo>
                    <a:pt x="1110615" y="861632"/>
                  </a:lnTo>
                  <a:cubicBezTo>
                    <a:pt x="1151477" y="861632"/>
                    <a:pt x="1190244" y="845344"/>
                    <a:pt x="1219009" y="816579"/>
                  </a:cubicBezTo>
                  <a:cubicBezTo>
                    <a:pt x="1247870" y="787718"/>
                    <a:pt x="1264062" y="748951"/>
                    <a:pt x="1264062" y="708089"/>
                  </a:cubicBezTo>
                  <a:lnTo>
                    <a:pt x="1264062" y="160687"/>
                  </a:lnTo>
                  <a:cubicBezTo>
                    <a:pt x="1264062" y="119920"/>
                    <a:pt x="1247775" y="81058"/>
                    <a:pt x="1219009" y="52197"/>
                  </a:cubicBezTo>
                  <a:cubicBezTo>
                    <a:pt x="1190148" y="23336"/>
                    <a:pt x="1151382" y="7144"/>
                    <a:pt x="1110615" y="7144"/>
                  </a:cubicBez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A6057F72-3D49-43C6-B3E3-1621B9F0C90B}"/>
                </a:ext>
              </a:extLst>
            </p:cNvPr>
            <p:cNvSpPr/>
            <p:nvPr/>
          </p:nvSpPr>
          <p:spPr>
            <a:xfrm>
              <a:off x="7886994" y="9579633"/>
              <a:ext cx="1394259" cy="888195"/>
            </a:xfrm>
            <a:custGeom>
              <a:avLst/>
              <a:gdLst>
                <a:gd name="connsiteX0" fmla="*/ 62103 w 1285875"/>
                <a:gd name="connsiteY0" fmla="*/ 480441 h 819150"/>
                <a:gd name="connsiteX1" fmla="*/ 1227201 w 1285875"/>
                <a:gd name="connsiteY1" fmla="*/ 480441 h 819150"/>
                <a:gd name="connsiteX2" fmla="*/ 1282160 w 1285875"/>
                <a:gd name="connsiteY2" fmla="*/ 532067 h 819150"/>
                <a:gd name="connsiteX3" fmla="*/ 1227201 w 1285875"/>
                <a:gd name="connsiteY3" fmla="*/ 583692 h 819150"/>
                <a:gd name="connsiteX4" fmla="*/ 62103 w 1285875"/>
                <a:gd name="connsiteY4" fmla="*/ 583692 h 819150"/>
                <a:gd name="connsiteX5" fmla="*/ 7144 w 1285875"/>
                <a:gd name="connsiteY5" fmla="*/ 532067 h 819150"/>
                <a:gd name="connsiteX6" fmla="*/ 62103 w 1285875"/>
                <a:gd name="connsiteY6" fmla="*/ 480441 h 819150"/>
                <a:gd name="connsiteX7" fmla="*/ 62103 w 1285875"/>
                <a:gd name="connsiteY7" fmla="*/ 7144 h 819150"/>
                <a:gd name="connsiteX8" fmla="*/ 512731 w 1285875"/>
                <a:gd name="connsiteY8" fmla="*/ 7144 h 819150"/>
                <a:gd name="connsiteX9" fmla="*/ 567690 w 1285875"/>
                <a:gd name="connsiteY9" fmla="*/ 58770 h 819150"/>
                <a:gd name="connsiteX10" fmla="*/ 512731 w 1285875"/>
                <a:gd name="connsiteY10" fmla="*/ 110395 h 819150"/>
                <a:gd name="connsiteX11" fmla="*/ 62103 w 1285875"/>
                <a:gd name="connsiteY11" fmla="*/ 110395 h 819150"/>
                <a:gd name="connsiteX12" fmla="*/ 7144 w 1285875"/>
                <a:gd name="connsiteY12" fmla="*/ 58770 h 819150"/>
                <a:gd name="connsiteX13" fmla="*/ 62103 w 1285875"/>
                <a:gd name="connsiteY13" fmla="*/ 7144 h 819150"/>
                <a:gd name="connsiteX14" fmla="*/ 62103 w 1285875"/>
                <a:gd name="connsiteY14" fmla="*/ 244602 h 819150"/>
                <a:gd name="connsiteX15" fmla="*/ 1227201 w 1285875"/>
                <a:gd name="connsiteY15" fmla="*/ 244602 h 819150"/>
                <a:gd name="connsiteX16" fmla="*/ 1282160 w 1285875"/>
                <a:gd name="connsiteY16" fmla="*/ 296228 h 819150"/>
                <a:gd name="connsiteX17" fmla="*/ 1227201 w 1285875"/>
                <a:gd name="connsiteY17" fmla="*/ 347853 h 819150"/>
                <a:gd name="connsiteX18" fmla="*/ 62103 w 1285875"/>
                <a:gd name="connsiteY18" fmla="*/ 347853 h 819150"/>
                <a:gd name="connsiteX19" fmla="*/ 7144 w 1285875"/>
                <a:gd name="connsiteY19" fmla="*/ 296228 h 819150"/>
                <a:gd name="connsiteX20" fmla="*/ 62103 w 1285875"/>
                <a:gd name="connsiteY20" fmla="*/ 244602 h 819150"/>
                <a:gd name="connsiteX21" fmla="*/ 62103 w 1285875"/>
                <a:gd name="connsiteY21" fmla="*/ 716280 h 819150"/>
                <a:gd name="connsiteX22" fmla="*/ 1227201 w 1285875"/>
                <a:gd name="connsiteY22" fmla="*/ 716280 h 819150"/>
                <a:gd name="connsiteX23" fmla="*/ 1282160 w 1285875"/>
                <a:gd name="connsiteY23" fmla="*/ 767905 h 819150"/>
                <a:gd name="connsiteX24" fmla="*/ 1227201 w 1285875"/>
                <a:gd name="connsiteY24" fmla="*/ 819627 h 819150"/>
                <a:gd name="connsiteX25" fmla="*/ 62103 w 1285875"/>
                <a:gd name="connsiteY25" fmla="*/ 819627 h 819150"/>
                <a:gd name="connsiteX26" fmla="*/ 7144 w 1285875"/>
                <a:gd name="connsiteY26" fmla="*/ 767905 h 819150"/>
                <a:gd name="connsiteX27" fmla="*/ 62103 w 1285875"/>
                <a:gd name="connsiteY27" fmla="*/ 71628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85875" h="819150">
                  <a:moveTo>
                    <a:pt x="62103" y="480441"/>
                  </a:moveTo>
                  <a:lnTo>
                    <a:pt x="1227201" y="480441"/>
                  </a:lnTo>
                  <a:cubicBezTo>
                    <a:pt x="1257395" y="480441"/>
                    <a:pt x="1282160" y="503682"/>
                    <a:pt x="1282160" y="532067"/>
                  </a:cubicBezTo>
                  <a:cubicBezTo>
                    <a:pt x="1282160" y="560451"/>
                    <a:pt x="1257395" y="583692"/>
                    <a:pt x="1227201" y="583692"/>
                  </a:cubicBezTo>
                  <a:lnTo>
                    <a:pt x="62103" y="583692"/>
                  </a:lnTo>
                  <a:cubicBezTo>
                    <a:pt x="31909" y="583692"/>
                    <a:pt x="7144" y="560451"/>
                    <a:pt x="7144" y="532067"/>
                  </a:cubicBezTo>
                  <a:cubicBezTo>
                    <a:pt x="7144" y="503682"/>
                    <a:pt x="31814" y="480441"/>
                    <a:pt x="62103" y="480441"/>
                  </a:cubicBezTo>
                  <a:moveTo>
                    <a:pt x="62103" y="7144"/>
                  </a:moveTo>
                  <a:lnTo>
                    <a:pt x="512731" y="7144"/>
                  </a:lnTo>
                  <a:cubicBezTo>
                    <a:pt x="542925" y="7144"/>
                    <a:pt x="567690" y="30385"/>
                    <a:pt x="567690" y="58770"/>
                  </a:cubicBezTo>
                  <a:cubicBezTo>
                    <a:pt x="567690" y="87154"/>
                    <a:pt x="542925" y="110395"/>
                    <a:pt x="512731" y="110395"/>
                  </a:cubicBezTo>
                  <a:lnTo>
                    <a:pt x="62103" y="110395"/>
                  </a:lnTo>
                  <a:cubicBezTo>
                    <a:pt x="31909" y="110395"/>
                    <a:pt x="7144" y="87154"/>
                    <a:pt x="7144" y="58770"/>
                  </a:cubicBezTo>
                  <a:cubicBezTo>
                    <a:pt x="7144" y="30385"/>
                    <a:pt x="31814" y="7144"/>
                    <a:pt x="62103" y="7144"/>
                  </a:cubicBezTo>
                  <a:close/>
                  <a:moveTo>
                    <a:pt x="62103" y="244602"/>
                  </a:moveTo>
                  <a:lnTo>
                    <a:pt x="1227201" y="244602"/>
                  </a:lnTo>
                  <a:cubicBezTo>
                    <a:pt x="1257395" y="244602"/>
                    <a:pt x="1282160" y="267843"/>
                    <a:pt x="1282160" y="296228"/>
                  </a:cubicBezTo>
                  <a:cubicBezTo>
                    <a:pt x="1282160" y="324612"/>
                    <a:pt x="1257395" y="347853"/>
                    <a:pt x="1227201" y="347853"/>
                  </a:cubicBezTo>
                  <a:lnTo>
                    <a:pt x="62103" y="347853"/>
                  </a:lnTo>
                  <a:cubicBezTo>
                    <a:pt x="31909" y="347853"/>
                    <a:pt x="7144" y="324612"/>
                    <a:pt x="7144" y="296228"/>
                  </a:cubicBezTo>
                  <a:cubicBezTo>
                    <a:pt x="7144" y="267843"/>
                    <a:pt x="31814" y="244602"/>
                    <a:pt x="62103" y="244602"/>
                  </a:cubicBezTo>
                  <a:close/>
                  <a:moveTo>
                    <a:pt x="62103" y="716280"/>
                  </a:moveTo>
                  <a:lnTo>
                    <a:pt x="1227201" y="716280"/>
                  </a:lnTo>
                  <a:cubicBezTo>
                    <a:pt x="1257395" y="716280"/>
                    <a:pt x="1282160" y="739521"/>
                    <a:pt x="1282160" y="767905"/>
                  </a:cubicBezTo>
                  <a:cubicBezTo>
                    <a:pt x="1282160" y="796290"/>
                    <a:pt x="1257395" y="819627"/>
                    <a:pt x="1227201" y="819627"/>
                  </a:cubicBezTo>
                  <a:lnTo>
                    <a:pt x="62103" y="819627"/>
                  </a:lnTo>
                  <a:cubicBezTo>
                    <a:pt x="31909" y="819627"/>
                    <a:pt x="7144" y="796386"/>
                    <a:pt x="7144" y="767905"/>
                  </a:cubicBezTo>
                  <a:cubicBezTo>
                    <a:pt x="7144" y="739426"/>
                    <a:pt x="31814" y="716280"/>
                    <a:pt x="62103" y="716280"/>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grpSp>
        <p:nvGrpSpPr>
          <p:cNvPr id="104" name="Group 103">
            <a:extLst>
              <a:ext uri="{FF2B5EF4-FFF2-40B4-BE49-F238E27FC236}">
                <a16:creationId xmlns:a16="http://schemas.microsoft.com/office/drawing/2014/main" id="{0453F3AA-9E5B-4352-85B0-ECDF5BD50AD5}"/>
              </a:ext>
            </a:extLst>
          </p:cNvPr>
          <p:cNvGrpSpPr/>
          <p:nvPr/>
        </p:nvGrpSpPr>
        <p:grpSpPr>
          <a:xfrm>
            <a:off x="1363462" y="2312251"/>
            <a:ext cx="8604395" cy="9860265"/>
            <a:chOff x="13166256" y="2143439"/>
            <a:chExt cx="8604395" cy="9860265"/>
          </a:xfrm>
        </p:grpSpPr>
        <p:grpSp>
          <p:nvGrpSpPr>
            <p:cNvPr id="105" name="Group 104">
              <a:extLst>
                <a:ext uri="{FF2B5EF4-FFF2-40B4-BE49-F238E27FC236}">
                  <a16:creationId xmlns:a16="http://schemas.microsoft.com/office/drawing/2014/main" id="{54087CC3-0A61-4452-9384-459724A89450}"/>
                </a:ext>
              </a:extLst>
            </p:cNvPr>
            <p:cNvGrpSpPr/>
            <p:nvPr/>
          </p:nvGrpSpPr>
          <p:grpSpPr>
            <a:xfrm>
              <a:off x="13227893" y="4392088"/>
              <a:ext cx="7446738" cy="7611616"/>
              <a:chOff x="713174" y="1981650"/>
              <a:chExt cx="7446738" cy="7611616"/>
            </a:xfrm>
          </p:grpSpPr>
          <p:sp>
            <p:nvSpPr>
              <p:cNvPr id="107" name="Freeform: Shape 106">
                <a:extLst>
                  <a:ext uri="{FF2B5EF4-FFF2-40B4-BE49-F238E27FC236}">
                    <a16:creationId xmlns:a16="http://schemas.microsoft.com/office/drawing/2014/main" id="{EF042E50-40F6-465C-8F20-24745301965A}"/>
                  </a:ext>
                </a:extLst>
              </p:cNvPr>
              <p:cNvSpPr/>
              <p:nvPr/>
            </p:nvSpPr>
            <p:spPr>
              <a:xfrm>
                <a:off x="745668" y="2163216"/>
                <a:ext cx="469527" cy="469527"/>
              </a:xfrm>
              <a:custGeom>
                <a:avLst/>
                <a:gdLst>
                  <a:gd name="connsiteX0" fmla="*/ 234737 w 469473"/>
                  <a:gd name="connsiteY0" fmla="*/ 0 h 469473"/>
                  <a:gd name="connsiteX1" fmla="*/ 469474 w 469473"/>
                  <a:gd name="connsiteY1" fmla="*/ 234737 h 469473"/>
                  <a:gd name="connsiteX2" fmla="*/ 234737 w 469473"/>
                  <a:gd name="connsiteY2" fmla="*/ 469474 h 469473"/>
                  <a:gd name="connsiteX3" fmla="*/ 0 w 469473"/>
                  <a:gd name="connsiteY3" fmla="*/ 234737 h 469473"/>
                  <a:gd name="connsiteX4" fmla="*/ 234737 w 469473"/>
                  <a:gd name="connsiteY4" fmla="*/ 0 h 469473"/>
                  <a:gd name="connsiteX5" fmla="*/ 234737 w 469473"/>
                  <a:gd name="connsiteY5" fmla="*/ 0 h 4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473" h="469473">
                    <a:moveTo>
                      <a:pt x="234737" y="0"/>
                    </a:moveTo>
                    <a:cubicBezTo>
                      <a:pt x="364532" y="0"/>
                      <a:pt x="469474" y="104941"/>
                      <a:pt x="469474" y="234737"/>
                    </a:cubicBezTo>
                    <a:cubicBezTo>
                      <a:pt x="469474" y="364533"/>
                      <a:pt x="364532" y="469474"/>
                      <a:pt x="234737" y="469474"/>
                    </a:cubicBezTo>
                    <a:cubicBezTo>
                      <a:pt x="104941" y="469474"/>
                      <a:pt x="0" y="364533"/>
                      <a:pt x="0" y="234737"/>
                    </a:cubicBezTo>
                    <a:cubicBezTo>
                      <a:pt x="0" y="104941"/>
                      <a:pt x="104941" y="0"/>
                      <a:pt x="234737" y="0"/>
                    </a:cubicBezTo>
                    <a:lnTo>
                      <a:pt x="234737" y="0"/>
                    </a:lnTo>
                    <a:close/>
                  </a:path>
                </a:pathLst>
              </a:custGeom>
              <a:solidFill>
                <a:srgbClr val="2A9D8F"/>
              </a:solidFill>
              <a:ln w="9205"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08" name="Rectangle 107">
                <a:extLst>
                  <a:ext uri="{FF2B5EF4-FFF2-40B4-BE49-F238E27FC236}">
                    <a16:creationId xmlns:a16="http://schemas.microsoft.com/office/drawing/2014/main" id="{787C07B4-6E01-49AD-B67F-01147C2802EF}"/>
                  </a:ext>
                </a:extLst>
              </p:cNvPr>
              <p:cNvSpPr/>
              <p:nvPr/>
            </p:nvSpPr>
            <p:spPr>
              <a:xfrm>
                <a:off x="1608411" y="2657556"/>
                <a:ext cx="6551501" cy="1387175"/>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 is simply dummy text of the printing and typesetting industry. Lorem Ipsum has been the</a:t>
                </a:r>
              </a:p>
            </p:txBody>
          </p:sp>
          <p:sp>
            <p:nvSpPr>
              <p:cNvPr id="109" name="Rectangle 108">
                <a:extLst>
                  <a:ext uri="{FF2B5EF4-FFF2-40B4-BE49-F238E27FC236}">
                    <a16:creationId xmlns:a16="http://schemas.microsoft.com/office/drawing/2014/main" id="{92CBEBC3-010D-46CE-B2BF-12E659C6E840}"/>
                  </a:ext>
                </a:extLst>
              </p:cNvPr>
              <p:cNvSpPr/>
              <p:nvPr/>
            </p:nvSpPr>
            <p:spPr>
              <a:xfrm>
                <a:off x="1631814" y="1981650"/>
                <a:ext cx="4167131" cy="584843"/>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panose="00000500000000000000" pitchFamily="2" charset="0"/>
                    <a:ea typeface="+mn-ea"/>
                    <a:cs typeface="+mn-cs"/>
                  </a:rPr>
                  <a:t>Lorem Ipsum </a:t>
                </a:r>
              </a:p>
            </p:txBody>
          </p:sp>
          <p:sp>
            <p:nvSpPr>
              <p:cNvPr id="110" name="Freeform: Shape 109">
                <a:extLst>
                  <a:ext uri="{FF2B5EF4-FFF2-40B4-BE49-F238E27FC236}">
                    <a16:creationId xmlns:a16="http://schemas.microsoft.com/office/drawing/2014/main" id="{8E6CD5C5-52EC-4E94-A139-FE9DED3A37C7}"/>
                  </a:ext>
                </a:extLst>
              </p:cNvPr>
              <p:cNvSpPr/>
              <p:nvPr/>
            </p:nvSpPr>
            <p:spPr>
              <a:xfrm>
                <a:off x="745668" y="4808113"/>
                <a:ext cx="469527" cy="469527"/>
              </a:xfrm>
              <a:custGeom>
                <a:avLst/>
                <a:gdLst>
                  <a:gd name="connsiteX0" fmla="*/ 234737 w 469473"/>
                  <a:gd name="connsiteY0" fmla="*/ 0 h 469473"/>
                  <a:gd name="connsiteX1" fmla="*/ 469474 w 469473"/>
                  <a:gd name="connsiteY1" fmla="*/ 234737 h 469473"/>
                  <a:gd name="connsiteX2" fmla="*/ 234737 w 469473"/>
                  <a:gd name="connsiteY2" fmla="*/ 469474 h 469473"/>
                  <a:gd name="connsiteX3" fmla="*/ 0 w 469473"/>
                  <a:gd name="connsiteY3" fmla="*/ 234737 h 469473"/>
                  <a:gd name="connsiteX4" fmla="*/ 234737 w 469473"/>
                  <a:gd name="connsiteY4" fmla="*/ 0 h 469473"/>
                  <a:gd name="connsiteX5" fmla="*/ 234737 w 469473"/>
                  <a:gd name="connsiteY5" fmla="*/ 0 h 4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473" h="469473">
                    <a:moveTo>
                      <a:pt x="234737" y="0"/>
                    </a:moveTo>
                    <a:cubicBezTo>
                      <a:pt x="364532" y="0"/>
                      <a:pt x="469474" y="104941"/>
                      <a:pt x="469474" y="234737"/>
                    </a:cubicBezTo>
                    <a:cubicBezTo>
                      <a:pt x="469474" y="364533"/>
                      <a:pt x="364532" y="469474"/>
                      <a:pt x="234737" y="469474"/>
                    </a:cubicBezTo>
                    <a:cubicBezTo>
                      <a:pt x="104941" y="469474"/>
                      <a:pt x="0" y="364533"/>
                      <a:pt x="0" y="234737"/>
                    </a:cubicBezTo>
                    <a:cubicBezTo>
                      <a:pt x="0" y="104941"/>
                      <a:pt x="104941" y="0"/>
                      <a:pt x="234737" y="0"/>
                    </a:cubicBezTo>
                    <a:lnTo>
                      <a:pt x="234737" y="0"/>
                    </a:lnTo>
                    <a:close/>
                  </a:path>
                </a:pathLst>
              </a:custGeom>
              <a:solidFill>
                <a:schemeClr val="accent4"/>
              </a:solidFill>
              <a:ln w="9205"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1" name="Rectangle 110">
                <a:extLst>
                  <a:ext uri="{FF2B5EF4-FFF2-40B4-BE49-F238E27FC236}">
                    <a16:creationId xmlns:a16="http://schemas.microsoft.com/office/drawing/2014/main" id="{533D08F0-6501-4469-9E5A-A90138479608}"/>
                  </a:ext>
                </a:extLst>
              </p:cNvPr>
              <p:cNvSpPr/>
              <p:nvPr/>
            </p:nvSpPr>
            <p:spPr>
              <a:xfrm>
                <a:off x="1608411" y="5346626"/>
                <a:ext cx="6551501" cy="1387175"/>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 is simply dummy text of the printing and typesetting industry. Lorem Ipsum has been the</a:t>
                </a:r>
              </a:p>
            </p:txBody>
          </p:sp>
          <p:sp>
            <p:nvSpPr>
              <p:cNvPr id="112" name="Rectangle 111">
                <a:extLst>
                  <a:ext uri="{FF2B5EF4-FFF2-40B4-BE49-F238E27FC236}">
                    <a16:creationId xmlns:a16="http://schemas.microsoft.com/office/drawing/2014/main" id="{89A5488B-2243-43AB-BC02-59BD791089B4}"/>
                  </a:ext>
                </a:extLst>
              </p:cNvPr>
              <p:cNvSpPr/>
              <p:nvPr/>
            </p:nvSpPr>
            <p:spPr>
              <a:xfrm>
                <a:off x="1631814" y="4670720"/>
                <a:ext cx="4167131" cy="584843"/>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panose="00000500000000000000" pitchFamily="2" charset="0"/>
                    <a:ea typeface="+mn-ea"/>
                    <a:cs typeface="+mn-cs"/>
                  </a:rPr>
                  <a:t>Lorem Ipsum </a:t>
                </a:r>
              </a:p>
            </p:txBody>
          </p:sp>
          <p:sp>
            <p:nvSpPr>
              <p:cNvPr id="113" name="Freeform: Shape 112">
                <a:extLst>
                  <a:ext uri="{FF2B5EF4-FFF2-40B4-BE49-F238E27FC236}">
                    <a16:creationId xmlns:a16="http://schemas.microsoft.com/office/drawing/2014/main" id="{C32B744C-133D-413E-AAB3-2DBF772E6B9B}"/>
                  </a:ext>
                </a:extLst>
              </p:cNvPr>
              <p:cNvSpPr/>
              <p:nvPr/>
            </p:nvSpPr>
            <p:spPr>
              <a:xfrm>
                <a:off x="713174" y="7667577"/>
                <a:ext cx="469527" cy="469527"/>
              </a:xfrm>
              <a:custGeom>
                <a:avLst/>
                <a:gdLst>
                  <a:gd name="connsiteX0" fmla="*/ 234737 w 469473"/>
                  <a:gd name="connsiteY0" fmla="*/ 0 h 469473"/>
                  <a:gd name="connsiteX1" fmla="*/ 469474 w 469473"/>
                  <a:gd name="connsiteY1" fmla="*/ 234737 h 469473"/>
                  <a:gd name="connsiteX2" fmla="*/ 234737 w 469473"/>
                  <a:gd name="connsiteY2" fmla="*/ 469474 h 469473"/>
                  <a:gd name="connsiteX3" fmla="*/ 0 w 469473"/>
                  <a:gd name="connsiteY3" fmla="*/ 234737 h 469473"/>
                  <a:gd name="connsiteX4" fmla="*/ 234737 w 469473"/>
                  <a:gd name="connsiteY4" fmla="*/ 0 h 469473"/>
                  <a:gd name="connsiteX5" fmla="*/ 234737 w 469473"/>
                  <a:gd name="connsiteY5" fmla="*/ 0 h 4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473" h="469473">
                    <a:moveTo>
                      <a:pt x="234737" y="0"/>
                    </a:moveTo>
                    <a:cubicBezTo>
                      <a:pt x="364532" y="0"/>
                      <a:pt x="469474" y="104941"/>
                      <a:pt x="469474" y="234737"/>
                    </a:cubicBezTo>
                    <a:cubicBezTo>
                      <a:pt x="469474" y="364533"/>
                      <a:pt x="364532" y="469474"/>
                      <a:pt x="234737" y="469474"/>
                    </a:cubicBezTo>
                    <a:cubicBezTo>
                      <a:pt x="104941" y="469474"/>
                      <a:pt x="0" y="364533"/>
                      <a:pt x="0" y="234737"/>
                    </a:cubicBezTo>
                    <a:cubicBezTo>
                      <a:pt x="0" y="104941"/>
                      <a:pt x="104941" y="0"/>
                      <a:pt x="234737" y="0"/>
                    </a:cubicBezTo>
                    <a:lnTo>
                      <a:pt x="234737" y="0"/>
                    </a:lnTo>
                    <a:close/>
                  </a:path>
                </a:pathLst>
              </a:custGeom>
              <a:solidFill>
                <a:schemeClr val="accent5"/>
              </a:solidFill>
              <a:ln w="9205" cap="flat">
                <a:noFill/>
                <a:prstDash val="solid"/>
                <a:miter/>
              </a:ln>
            </p:spPr>
            <p:txBody>
              <a:bodyPr rtlCol="0" anchor="ctr"/>
              <a:lstStyle/>
              <a:p>
                <a:pPr marL="0" marR="0" lvl="0" indent="0" algn="l" defTabSz="4572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72E3A"/>
                  </a:solidFill>
                  <a:effectLst/>
                  <a:uLnTx/>
                  <a:uFillTx/>
                  <a:latin typeface="Montserrat Light"/>
                  <a:ea typeface="+mn-ea"/>
                  <a:cs typeface="+mn-cs"/>
                </a:endParaRPr>
              </a:p>
            </p:txBody>
          </p:sp>
          <p:sp>
            <p:nvSpPr>
              <p:cNvPr id="114" name="Rectangle 113">
                <a:extLst>
                  <a:ext uri="{FF2B5EF4-FFF2-40B4-BE49-F238E27FC236}">
                    <a16:creationId xmlns:a16="http://schemas.microsoft.com/office/drawing/2014/main" id="{11041471-5089-4CA6-9401-D42A9F522281}"/>
                  </a:ext>
                </a:extLst>
              </p:cNvPr>
              <p:cNvSpPr/>
              <p:nvPr/>
            </p:nvSpPr>
            <p:spPr>
              <a:xfrm>
                <a:off x="1524828" y="8206091"/>
                <a:ext cx="6551501" cy="1387175"/>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Lorem Ipsum</a:t>
                </a:r>
                <a:r>
                  <a:rPr kumimoji="0" lang="en-US" sz="2400" b="0" i="0" u="none" strike="noStrike" kern="1200" cap="none" spc="0" normalizeH="0" baseline="0" noProof="0">
                    <a:ln>
                      <a:noFill/>
                    </a:ln>
                    <a:solidFill>
                      <a:srgbClr val="272E3A"/>
                    </a:solidFill>
                    <a:effectLst/>
                    <a:uLnTx/>
                    <a:uFillTx/>
                    <a:latin typeface="Montserrat Light" panose="00000400000000000000" pitchFamily="2" charset="0"/>
                    <a:ea typeface="+mn-ea"/>
                    <a:cs typeface="+mn-cs"/>
                  </a:rPr>
                  <a:t> is simply dummy text of the printing and typesetting industry. Lorem Ipsum has been the</a:t>
                </a:r>
              </a:p>
            </p:txBody>
          </p:sp>
          <p:sp>
            <p:nvSpPr>
              <p:cNvPr id="115" name="Rectangle 114">
                <a:extLst>
                  <a:ext uri="{FF2B5EF4-FFF2-40B4-BE49-F238E27FC236}">
                    <a16:creationId xmlns:a16="http://schemas.microsoft.com/office/drawing/2014/main" id="{A5919A3F-5C4B-435F-8DD0-3F6F0F896239}"/>
                  </a:ext>
                </a:extLst>
              </p:cNvPr>
              <p:cNvSpPr/>
              <p:nvPr/>
            </p:nvSpPr>
            <p:spPr>
              <a:xfrm>
                <a:off x="1548230" y="7530184"/>
                <a:ext cx="4167131" cy="584843"/>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272E3A"/>
                    </a:solidFill>
                    <a:effectLst/>
                    <a:uLnTx/>
                    <a:uFillTx/>
                    <a:latin typeface="Montserrat" panose="00000500000000000000" pitchFamily="2" charset="0"/>
                    <a:ea typeface="+mn-ea"/>
                    <a:cs typeface="+mn-cs"/>
                  </a:rPr>
                  <a:t>Lorem Ipsum </a:t>
                </a:r>
              </a:p>
            </p:txBody>
          </p:sp>
        </p:grpSp>
        <p:sp>
          <p:nvSpPr>
            <p:cNvPr id="106" name="Rectangle 105">
              <a:extLst>
                <a:ext uri="{FF2B5EF4-FFF2-40B4-BE49-F238E27FC236}">
                  <a16:creationId xmlns:a16="http://schemas.microsoft.com/office/drawing/2014/main" id="{45F2EF73-F49C-4BA7-86E8-909168F5EA92}"/>
                </a:ext>
              </a:extLst>
            </p:cNvPr>
            <p:cNvSpPr/>
            <p:nvPr/>
          </p:nvSpPr>
          <p:spPr>
            <a:xfrm>
              <a:off x="13166256" y="2143439"/>
              <a:ext cx="8604395" cy="1139351"/>
            </a:xfrm>
            <a:prstGeom prst="rect">
              <a:avLst/>
            </a:prstGeom>
          </p:spPr>
          <p:txBody>
            <a:bodyPr wrap="square">
              <a:spAutoFit/>
            </a:bodyPr>
            <a:lstStyle/>
            <a:p>
              <a:pPr marL="0" marR="0" lvl="0" indent="0" algn="l" defTabSz="2438522" rtl="0" eaLnBrk="1" fontAlgn="auto" latinLnBrk="0" hangingPunct="1">
                <a:lnSpc>
                  <a:spcPct val="11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Email Marketing</a:t>
              </a:r>
            </a:p>
          </p:txBody>
        </p:sp>
      </p:grpSp>
    </p:spTree>
    <p:extLst>
      <p:ext uri="{BB962C8B-B14F-4D97-AF65-F5344CB8AC3E}">
        <p14:creationId xmlns:p14="http://schemas.microsoft.com/office/powerpoint/2010/main" val="8353351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52AB04A2-1A80-42AB-8F41-2C0ECDDA2A4E}"/>
              </a:ext>
            </a:extLst>
          </p:cNvPr>
          <p:cNvSpPr/>
          <p:nvPr/>
        </p:nvSpPr>
        <p:spPr>
          <a:xfrm>
            <a:off x="7369051" y="3539739"/>
            <a:ext cx="16044321" cy="9600519"/>
          </a:xfrm>
          <a:custGeom>
            <a:avLst/>
            <a:gdLst>
              <a:gd name="connsiteX0" fmla="*/ 2481141 w 16992194"/>
              <a:gd name="connsiteY0" fmla="*/ 7252170 h 10167702"/>
              <a:gd name="connsiteX1" fmla="*/ 1516146 w 16992194"/>
              <a:gd name="connsiteY1" fmla="*/ 7252170 h 10167702"/>
              <a:gd name="connsiteX2" fmla="*/ 7657 w 16992194"/>
              <a:gd name="connsiteY2" fmla="*/ 8710264 h 10167702"/>
              <a:gd name="connsiteX3" fmla="*/ 1516146 w 16992194"/>
              <a:gd name="connsiteY3" fmla="*/ 10168457 h 10167702"/>
              <a:gd name="connsiteX4" fmla="*/ 14550628 w 16992194"/>
              <a:gd name="connsiteY4" fmla="*/ 10168457 h 10167702"/>
              <a:gd name="connsiteX5" fmla="*/ 16993244 w 16992194"/>
              <a:gd name="connsiteY5" fmla="*/ 7807301 h 10167702"/>
              <a:gd name="connsiteX6" fmla="*/ 14550628 w 16992194"/>
              <a:gd name="connsiteY6" fmla="*/ 5446145 h 10167702"/>
              <a:gd name="connsiteX7" fmla="*/ 13468868 w 16992194"/>
              <a:gd name="connsiteY7" fmla="*/ 4447817 h 10167702"/>
              <a:gd name="connsiteX8" fmla="*/ 14501614 w 16992194"/>
              <a:gd name="connsiteY8" fmla="*/ 3449488 h 10167702"/>
              <a:gd name="connsiteX9" fmla="*/ 15085739 w 16992194"/>
              <a:gd name="connsiteY9" fmla="*/ 3449488 h 10167702"/>
              <a:gd name="connsiteX10" fmla="*/ 16159511 w 16992194"/>
              <a:gd name="connsiteY10" fmla="*/ 2411515 h 10167702"/>
              <a:gd name="connsiteX11" fmla="*/ 15085739 w 16992194"/>
              <a:gd name="connsiteY11" fmla="*/ 1373541 h 10167702"/>
              <a:gd name="connsiteX12" fmla="*/ 13421333 w 16992194"/>
              <a:gd name="connsiteY12" fmla="*/ 1373541 h 10167702"/>
              <a:gd name="connsiteX13" fmla="*/ 13003283 w 16992194"/>
              <a:gd name="connsiteY13" fmla="*/ 969496 h 10167702"/>
              <a:gd name="connsiteX14" fmla="*/ 13421333 w 16992194"/>
              <a:gd name="connsiteY14" fmla="*/ 565352 h 10167702"/>
              <a:gd name="connsiteX15" fmla="*/ 13698355 w 16992194"/>
              <a:gd name="connsiteY15" fmla="*/ 565352 h 10167702"/>
              <a:gd name="connsiteX16" fmla="*/ 13986917 w 16992194"/>
              <a:gd name="connsiteY16" fmla="*/ 286554 h 10167702"/>
              <a:gd name="connsiteX17" fmla="*/ 13986917 w 16992194"/>
              <a:gd name="connsiteY17" fmla="*/ 286554 h 10167702"/>
              <a:gd name="connsiteX18" fmla="*/ 13698355 w 16992194"/>
              <a:gd name="connsiteY18" fmla="*/ 7657 h 10167702"/>
              <a:gd name="connsiteX19" fmla="*/ 12659889 w 16992194"/>
              <a:gd name="connsiteY19" fmla="*/ 7657 h 10167702"/>
              <a:gd name="connsiteX20" fmla="*/ 11972903 w 16992194"/>
              <a:gd name="connsiteY20" fmla="*/ 7657 h 10167702"/>
              <a:gd name="connsiteX21" fmla="*/ 10580195 w 16992194"/>
              <a:gd name="connsiteY21" fmla="*/ 444839 h 10167702"/>
              <a:gd name="connsiteX22" fmla="*/ 8501387 w 16992194"/>
              <a:gd name="connsiteY22" fmla="*/ 444839 h 10167702"/>
              <a:gd name="connsiteX23" fmla="*/ 8124955 w 16992194"/>
              <a:gd name="connsiteY23" fmla="*/ 808746 h 10167702"/>
              <a:gd name="connsiteX24" fmla="*/ 8124955 w 16992194"/>
              <a:gd name="connsiteY24" fmla="*/ 808746 h 10167702"/>
              <a:gd name="connsiteX25" fmla="*/ 8501387 w 16992194"/>
              <a:gd name="connsiteY25" fmla="*/ 1172653 h 10167702"/>
              <a:gd name="connsiteX26" fmla="*/ 8862928 w 16992194"/>
              <a:gd name="connsiteY26" fmla="*/ 1172653 h 10167702"/>
              <a:gd name="connsiteX27" fmla="*/ 9408393 w 16992194"/>
              <a:gd name="connsiteY27" fmla="*/ 1699973 h 10167702"/>
              <a:gd name="connsiteX28" fmla="*/ 8862928 w 16992194"/>
              <a:gd name="connsiteY28" fmla="*/ 2227194 h 10167702"/>
              <a:gd name="connsiteX29" fmla="*/ 8318842 w 16992194"/>
              <a:gd name="connsiteY29" fmla="*/ 2227194 h 10167702"/>
              <a:gd name="connsiteX30" fmla="*/ 6384710 w 16992194"/>
              <a:gd name="connsiteY30" fmla="*/ 3336569 h 10167702"/>
              <a:gd name="connsiteX31" fmla="*/ 4214384 w 16992194"/>
              <a:gd name="connsiteY31" fmla="*/ 4134304 h 10167702"/>
              <a:gd name="connsiteX32" fmla="*/ 2386959 w 16992194"/>
              <a:gd name="connsiteY32" fmla="*/ 4134304 h 10167702"/>
              <a:gd name="connsiteX33" fmla="*/ 1564864 w 16992194"/>
              <a:gd name="connsiteY33" fmla="*/ 4928983 h 10167702"/>
              <a:gd name="connsiteX34" fmla="*/ 2386959 w 16992194"/>
              <a:gd name="connsiteY34" fmla="*/ 5723563 h 10167702"/>
              <a:gd name="connsiteX35" fmla="*/ 2481042 w 16992194"/>
              <a:gd name="connsiteY35" fmla="*/ 5723563 h 10167702"/>
              <a:gd name="connsiteX36" fmla="*/ 3271677 w 16992194"/>
              <a:gd name="connsiteY36" fmla="*/ 6487867 h 10167702"/>
              <a:gd name="connsiteX37" fmla="*/ 2481141 w 16992194"/>
              <a:gd name="connsiteY37" fmla="*/ 7252170 h 10167702"/>
              <a:gd name="connsiteX38" fmla="*/ 14508025 w 16992194"/>
              <a:gd name="connsiteY38" fmla="*/ 565352 h 10167702"/>
              <a:gd name="connsiteX39" fmla="*/ 14219463 w 16992194"/>
              <a:gd name="connsiteY39" fmla="*/ 286554 h 10167702"/>
              <a:gd name="connsiteX40" fmla="*/ 14508025 w 16992194"/>
              <a:gd name="connsiteY40" fmla="*/ 7657 h 10167702"/>
              <a:gd name="connsiteX41" fmla="*/ 14796487 w 16992194"/>
              <a:gd name="connsiteY41" fmla="*/ 286554 h 10167702"/>
              <a:gd name="connsiteX42" fmla="*/ 14508025 w 16992194"/>
              <a:gd name="connsiteY42" fmla="*/ 565352 h 101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992194" h="10167702">
                <a:moveTo>
                  <a:pt x="2481141" y="7252170"/>
                </a:moveTo>
                <a:lnTo>
                  <a:pt x="1516146" y="7252170"/>
                </a:lnTo>
                <a:cubicBezTo>
                  <a:pt x="686457" y="7252170"/>
                  <a:pt x="7657" y="7908287"/>
                  <a:pt x="7657" y="8710264"/>
                </a:cubicBezTo>
                <a:cubicBezTo>
                  <a:pt x="7657" y="9512240"/>
                  <a:pt x="686457" y="10168457"/>
                  <a:pt x="1516146" y="10168457"/>
                </a:cubicBezTo>
                <a:lnTo>
                  <a:pt x="14550628" y="10168457"/>
                </a:lnTo>
                <a:cubicBezTo>
                  <a:pt x="15894126" y="10168457"/>
                  <a:pt x="16993244" y="9105927"/>
                  <a:pt x="16993244" y="7807301"/>
                </a:cubicBezTo>
                <a:cubicBezTo>
                  <a:pt x="16993244" y="6508675"/>
                  <a:pt x="15894126" y="5446145"/>
                  <a:pt x="14550628" y="5446145"/>
                </a:cubicBezTo>
                <a:cubicBezTo>
                  <a:pt x="13982677" y="5446145"/>
                  <a:pt x="13468868" y="4996932"/>
                  <a:pt x="13468868" y="4447817"/>
                </a:cubicBezTo>
                <a:cubicBezTo>
                  <a:pt x="13468868" y="3898701"/>
                  <a:pt x="13933565" y="3449488"/>
                  <a:pt x="14501614" y="3449488"/>
                </a:cubicBezTo>
                <a:lnTo>
                  <a:pt x="15085739" y="3449488"/>
                </a:lnTo>
                <a:cubicBezTo>
                  <a:pt x="15676274" y="3449488"/>
                  <a:pt x="16159511" y="2982425"/>
                  <a:pt x="16159511" y="2411515"/>
                </a:cubicBezTo>
                <a:cubicBezTo>
                  <a:pt x="16159511" y="1840605"/>
                  <a:pt x="15676372" y="1373541"/>
                  <a:pt x="15085739" y="1373541"/>
                </a:cubicBezTo>
                <a:lnTo>
                  <a:pt x="13421333" y="1373541"/>
                </a:lnTo>
                <a:cubicBezTo>
                  <a:pt x="13191352" y="1373541"/>
                  <a:pt x="13003283" y="1191686"/>
                  <a:pt x="13003283" y="969496"/>
                </a:cubicBezTo>
                <a:cubicBezTo>
                  <a:pt x="13003283" y="747207"/>
                  <a:pt x="13191352" y="565352"/>
                  <a:pt x="13421333" y="565352"/>
                </a:cubicBezTo>
                <a:lnTo>
                  <a:pt x="13698355" y="565352"/>
                </a:lnTo>
                <a:cubicBezTo>
                  <a:pt x="13857035" y="565352"/>
                  <a:pt x="13986917" y="439809"/>
                  <a:pt x="13986917" y="286554"/>
                </a:cubicBezTo>
                <a:lnTo>
                  <a:pt x="13986917" y="286554"/>
                </a:lnTo>
                <a:cubicBezTo>
                  <a:pt x="13986917" y="133200"/>
                  <a:pt x="13857035" y="7657"/>
                  <a:pt x="13698355" y="7657"/>
                </a:cubicBezTo>
                <a:lnTo>
                  <a:pt x="12659889" y="7657"/>
                </a:lnTo>
                <a:cubicBezTo>
                  <a:pt x="12659889" y="7657"/>
                  <a:pt x="12355745" y="7657"/>
                  <a:pt x="11972903" y="7657"/>
                </a:cubicBezTo>
                <a:cubicBezTo>
                  <a:pt x="11589963" y="7657"/>
                  <a:pt x="11547359" y="444839"/>
                  <a:pt x="10580195" y="444839"/>
                </a:cubicBezTo>
                <a:cubicBezTo>
                  <a:pt x="9085020" y="444839"/>
                  <a:pt x="9996562" y="444839"/>
                  <a:pt x="8501387" y="444839"/>
                </a:cubicBezTo>
                <a:cubicBezTo>
                  <a:pt x="8294385" y="444839"/>
                  <a:pt x="8124955" y="608646"/>
                  <a:pt x="8124955" y="808746"/>
                </a:cubicBezTo>
                <a:lnTo>
                  <a:pt x="8124955" y="808746"/>
                </a:lnTo>
                <a:cubicBezTo>
                  <a:pt x="8124955" y="1008845"/>
                  <a:pt x="8294385" y="1172653"/>
                  <a:pt x="8501387" y="1172653"/>
                </a:cubicBezTo>
                <a:lnTo>
                  <a:pt x="8862928" y="1172653"/>
                </a:lnTo>
                <a:cubicBezTo>
                  <a:pt x="9162929" y="1172653"/>
                  <a:pt x="9408393" y="1409932"/>
                  <a:pt x="9408393" y="1699973"/>
                </a:cubicBezTo>
                <a:cubicBezTo>
                  <a:pt x="9408393" y="1990014"/>
                  <a:pt x="9162929" y="2227194"/>
                  <a:pt x="8862928" y="2227194"/>
                </a:cubicBezTo>
                <a:lnTo>
                  <a:pt x="8318842" y="2227194"/>
                </a:lnTo>
                <a:cubicBezTo>
                  <a:pt x="6849604" y="2227194"/>
                  <a:pt x="6642108" y="2598399"/>
                  <a:pt x="6384710" y="3336569"/>
                </a:cubicBezTo>
                <a:cubicBezTo>
                  <a:pt x="6127412" y="4074837"/>
                  <a:pt x="4214384" y="4134304"/>
                  <a:pt x="4214384" y="4134304"/>
                </a:cubicBezTo>
                <a:lnTo>
                  <a:pt x="2386959" y="4134304"/>
                </a:lnTo>
                <a:cubicBezTo>
                  <a:pt x="1934787" y="4134304"/>
                  <a:pt x="1564864" y="4491900"/>
                  <a:pt x="1564864" y="4928983"/>
                </a:cubicBezTo>
                <a:cubicBezTo>
                  <a:pt x="1564864" y="5366066"/>
                  <a:pt x="1934787" y="5723563"/>
                  <a:pt x="2386959" y="5723563"/>
                </a:cubicBezTo>
                <a:lnTo>
                  <a:pt x="2481042" y="5723563"/>
                </a:lnTo>
                <a:cubicBezTo>
                  <a:pt x="2915956" y="5723563"/>
                  <a:pt x="3271677" y="6067450"/>
                  <a:pt x="3271677" y="6487867"/>
                </a:cubicBezTo>
                <a:cubicBezTo>
                  <a:pt x="3271776" y="6908283"/>
                  <a:pt x="2915956" y="7252170"/>
                  <a:pt x="2481141" y="7252170"/>
                </a:cubicBezTo>
                <a:close/>
                <a:moveTo>
                  <a:pt x="14508025" y="565352"/>
                </a:moveTo>
                <a:cubicBezTo>
                  <a:pt x="14348655" y="565352"/>
                  <a:pt x="14219463" y="440499"/>
                  <a:pt x="14219463" y="286554"/>
                </a:cubicBezTo>
                <a:cubicBezTo>
                  <a:pt x="14219463" y="132509"/>
                  <a:pt x="14348655" y="7657"/>
                  <a:pt x="14508025" y="7657"/>
                </a:cubicBezTo>
                <a:cubicBezTo>
                  <a:pt x="14667395" y="7657"/>
                  <a:pt x="14796487" y="132509"/>
                  <a:pt x="14796487" y="286554"/>
                </a:cubicBezTo>
                <a:cubicBezTo>
                  <a:pt x="14796487" y="440499"/>
                  <a:pt x="14667296" y="565352"/>
                  <a:pt x="14508025" y="565352"/>
                </a:cubicBezTo>
                <a:close/>
              </a:path>
            </a:pathLst>
          </a:custGeom>
          <a:solidFill>
            <a:schemeClr val="bg1">
              <a:lumMod val="9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 name="Freeform: Shape 13">
            <a:extLst>
              <a:ext uri="{FF2B5EF4-FFF2-40B4-BE49-F238E27FC236}">
                <a16:creationId xmlns:a16="http://schemas.microsoft.com/office/drawing/2014/main" id="{D7820DF2-0498-4B4D-AEFD-88D84034BA17}"/>
              </a:ext>
            </a:extLst>
          </p:cNvPr>
          <p:cNvSpPr/>
          <p:nvPr/>
        </p:nvSpPr>
        <p:spPr>
          <a:xfrm>
            <a:off x="18914256" y="11566927"/>
            <a:ext cx="1825122" cy="1536455"/>
          </a:xfrm>
          <a:custGeom>
            <a:avLst/>
            <a:gdLst>
              <a:gd name="connsiteX0" fmla="*/ 7657 w 1932948"/>
              <a:gd name="connsiteY0" fmla="*/ 509533 h 1627226"/>
              <a:gd name="connsiteX1" fmla="*/ 759536 w 1932948"/>
              <a:gd name="connsiteY1" fmla="*/ 1619795 h 1627226"/>
              <a:gd name="connsiteX2" fmla="*/ 1927391 w 1932948"/>
              <a:gd name="connsiteY2" fmla="*/ 1619795 h 1627226"/>
              <a:gd name="connsiteX3" fmla="*/ 1911809 w 1932948"/>
              <a:gd name="connsiteY3" fmla="*/ 1605790 h 1627226"/>
              <a:gd name="connsiteX4" fmla="*/ 1702341 w 1932948"/>
              <a:gd name="connsiteY4" fmla="*/ 1314468 h 1627226"/>
              <a:gd name="connsiteX5" fmla="*/ 1354706 w 1932948"/>
              <a:gd name="connsiteY5" fmla="*/ 543359 h 1627226"/>
              <a:gd name="connsiteX6" fmla="*/ 959043 w 1932948"/>
              <a:gd name="connsiteY6" fmla="*/ 7657 h 1627226"/>
              <a:gd name="connsiteX7" fmla="*/ 62391 w 1932948"/>
              <a:gd name="connsiteY7" fmla="*/ 418605 h 1627226"/>
              <a:gd name="connsiteX8" fmla="*/ 7657 w 1932948"/>
              <a:gd name="connsiteY8" fmla="*/ 509533 h 16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2948" h="1627226">
                <a:moveTo>
                  <a:pt x="7657" y="509533"/>
                </a:moveTo>
                <a:cubicBezTo>
                  <a:pt x="357561" y="869791"/>
                  <a:pt x="577186" y="1276302"/>
                  <a:pt x="759536" y="1619795"/>
                </a:cubicBezTo>
                <a:lnTo>
                  <a:pt x="1927391" y="1619795"/>
                </a:lnTo>
                <a:cubicBezTo>
                  <a:pt x="1922066" y="1615061"/>
                  <a:pt x="1916839" y="1610328"/>
                  <a:pt x="1911809" y="1605790"/>
                </a:cubicBezTo>
                <a:cubicBezTo>
                  <a:pt x="1821670" y="1525317"/>
                  <a:pt x="1742972" y="1408157"/>
                  <a:pt x="1702341" y="1314468"/>
                </a:cubicBezTo>
                <a:cubicBezTo>
                  <a:pt x="1523247" y="900856"/>
                  <a:pt x="1513286" y="808943"/>
                  <a:pt x="1354706" y="543359"/>
                </a:cubicBezTo>
                <a:cubicBezTo>
                  <a:pt x="1143561" y="189610"/>
                  <a:pt x="959043" y="7657"/>
                  <a:pt x="959043" y="7657"/>
                </a:cubicBezTo>
                <a:lnTo>
                  <a:pt x="62391" y="418605"/>
                </a:lnTo>
                <a:lnTo>
                  <a:pt x="7657" y="509533"/>
                </a:lnTo>
                <a:close/>
              </a:path>
            </a:pathLst>
          </a:custGeom>
          <a:solidFill>
            <a:schemeClr val="tx1">
              <a:lumMod val="50000"/>
              <a:lumOff val="50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CF1D0D65-C114-492A-A1E2-4CB01C339086}"/>
              </a:ext>
            </a:extLst>
          </p:cNvPr>
          <p:cNvSpPr/>
          <p:nvPr/>
        </p:nvSpPr>
        <p:spPr>
          <a:xfrm>
            <a:off x="18541410" y="9131037"/>
            <a:ext cx="3352266" cy="3147406"/>
          </a:xfrm>
          <a:custGeom>
            <a:avLst/>
            <a:gdLst>
              <a:gd name="connsiteX0" fmla="*/ 2288044 w 3550313"/>
              <a:gd name="connsiteY0" fmla="*/ 7657 h 3333349"/>
              <a:gd name="connsiteX1" fmla="*/ 1359933 w 3550313"/>
              <a:gd name="connsiteY1" fmla="*/ 966143 h 3333349"/>
              <a:gd name="connsiteX2" fmla="*/ 330145 w 3550313"/>
              <a:gd name="connsiteY2" fmla="*/ 1417920 h 3333349"/>
              <a:gd name="connsiteX3" fmla="*/ 195332 w 3550313"/>
              <a:gd name="connsiteY3" fmla="*/ 1468315 h 3333349"/>
              <a:gd name="connsiteX4" fmla="*/ 402630 w 3550313"/>
              <a:gd name="connsiteY4" fmla="*/ 3089526 h 3333349"/>
              <a:gd name="connsiteX5" fmla="*/ 1676996 w 3550313"/>
              <a:gd name="connsiteY5" fmla="*/ 2856783 h 3333349"/>
              <a:gd name="connsiteX6" fmla="*/ 3550969 w 3550313"/>
              <a:gd name="connsiteY6" fmla="*/ 3329666 h 3333349"/>
              <a:gd name="connsiteX7" fmla="*/ 3499885 w 3550313"/>
              <a:gd name="connsiteY7" fmla="*/ 1665949 h 3333349"/>
              <a:gd name="connsiteX8" fmla="*/ 2745838 w 3550313"/>
              <a:gd name="connsiteY8" fmla="*/ 121661 h 3333349"/>
              <a:gd name="connsiteX9" fmla="*/ 2288044 w 3550313"/>
              <a:gd name="connsiteY9" fmla="*/ 7657 h 333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0313" h="3333349">
                <a:moveTo>
                  <a:pt x="2288044" y="7657"/>
                </a:moveTo>
                <a:cubicBezTo>
                  <a:pt x="2201258" y="219492"/>
                  <a:pt x="1703821" y="781921"/>
                  <a:pt x="1359933" y="966143"/>
                </a:cubicBezTo>
                <a:cubicBezTo>
                  <a:pt x="1021766" y="1147308"/>
                  <a:pt x="556577" y="1331628"/>
                  <a:pt x="330145" y="1417920"/>
                </a:cubicBezTo>
                <a:cubicBezTo>
                  <a:pt x="246417" y="1449873"/>
                  <a:pt x="195332" y="1468315"/>
                  <a:pt x="195332" y="1468315"/>
                </a:cubicBezTo>
                <a:cubicBezTo>
                  <a:pt x="-165025" y="1910132"/>
                  <a:pt x="43063" y="2699386"/>
                  <a:pt x="402630" y="3089526"/>
                </a:cubicBezTo>
                <a:lnTo>
                  <a:pt x="1676996" y="2856783"/>
                </a:lnTo>
                <a:cubicBezTo>
                  <a:pt x="2392680" y="2726112"/>
                  <a:pt x="2913985" y="3027001"/>
                  <a:pt x="3550969" y="3329666"/>
                </a:cubicBezTo>
                <a:lnTo>
                  <a:pt x="3499885" y="1665949"/>
                </a:lnTo>
                <a:lnTo>
                  <a:pt x="2745838" y="121661"/>
                </a:lnTo>
                <a:lnTo>
                  <a:pt x="2288044" y="7657"/>
                </a:lnTo>
                <a:close/>
              </a:path>
            </a:pathLst>
          </a:custGeom>
          <a:solidFill>
            <a:schemeClr val="bg1">
              <a:lumMod val="7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30C120FF-69F5-482C-B28B-DF013B1A16A8}"/>
              </a:ext>
            </a:extLst>
          </p:cNvPr>
          <p:cNvSpPr/>
          <p:nvPr/>
        </p:nvSpPr>
        <p:spPr>
          <a:xfrm>
            <a:off x="18659858" y="11238544"/>
            <a:ext cx="3128783" cy="987057"/>
          </a:xfrm>
          <a:custGeom>
            <a:avLst/>
            <a:gdLst>
              <a:gd name="connsiteX0" fmla="*/ 7657 w 3313625"/>
              <a:gd name="connsiteY0" fmla="*/ 423488 h 1045370"/>
              <a:gd name="connsiteX1" fmla="*/ 277086 w 3313625"/>
              <a:gd name="connsiteY1" fmla="*/ 857415 h 1045370"/>
              <a:gd name="connsiteX2" fmla="*/ 1545731 w 3313625"/>
              <a:gd name="connsiteY2" fmla="*/ 693903 h 1045370"/>
              <a:gd name="connsiteX3" fmla="*/ 3313984 w 3313625"/>
              <a:gd name="connsiteY3" fmla="*/ 1045285 h 1045370"/>
              <a:gd name="connsiteX4" fmla="*/ 3133117 w 3313625"/>
              <a:gd name="connsiteY4" fmla="*/ 393310 h 1045370"/>
              <a:gd name="connsiteX5" fmla="*/ 2184887 w 3313625"/>
              <a:gd name="connsiteY5" fmla="*/ 7904 h 1045370"/>
              <a:gd name="connsiteX6" fmla="*/ 7657 w 3313625"/>
              <a:gd name="connsiteY6" fmla="*/ 423488 h 10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3625" h="1045370">
                <a:moveTo>
                  <a:pt x="7657" y="423488"/>
                </a:moveTo>
                <a:cubicBezTo>
                  <a:pt x="76789" y="590352"/>
                  <a:pt x="170281" y="741438"/>
                  <a:pt x="277086" y="857415"/>
                </a:cubicBezTo>
                <a:lnTo>
                  <a:pt x="1545731" y="693903"/>
                </a:lnTo>
                <a:cubicBezTo>
                  <a:pt x="2224827" y="606328"/>
                  <a:pt x="2726409" y="772996"/>
                  <a:pt x="3313984" y="1045285"/>
                </a:cubicBezTo>
                <a:lnTo>
                  <a:pt x="3133117" y="393310"/>
                </a:lnTo>
                <a:cubicBezTo>
                  <a:pt x="3078876" y="392816"/>
                  <a:pt x="2768421" y="-3635"/>
                  <a:pt x="2184887" y="7904"/>
                </a:cubicBezTo>
                <a:cubicBezTo>
                  <a:pt x="1730940" y="16878"/>
                  <a:pt x="521959" y="298832"/>
                  <a:pt x="7657" y="423488"/>
                </a:cubicBezTo>
              </a:path>
            </a:pathLst>
          </a:custGeom>
          <a:solidFill>
            <a:schemeClr val="bg1">
              <a:lumMod val="6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D12CB07F-C538-4A2C-907A-24EF782AD78E}"/>
              </a:ext>
            </a:extLst>
          </p:cNvPr>
          <p:cNvSpPr/>
          <p:nvPr/>
        </p:nvSpPr>
        <p:spPr>
          <a:xfrm>
            <a:off x="18089074" y="10584060"/>
            <a:ext cx="838067" cy="1489896"/>
          </a:xfrm>
          <a:custGeom>
            <a:avLst/>
            <a:gdLst>
              <a:gd name="connsiteX0" fmla="*/ 532970 w 887578"/>
              <a:gd name="connsiteY0" fmla="*/ 7657 h 1577917"/>
              <a:gd name="connsiteX1" fmla="*/ 881591 w 887578"/>
              <a:gd name="connsiteY1" fmla="*/ 1550466 h 1577917"/>
              <a:gd name="connsiteX2" fmla="*/ 391649 w 887578"/>
              <a:gd name="connsiteY2" fmla="*/ 85961 h 1577917"/>
              <a:gd name="connsiteX3" fmla="*/ 532970 w 887578"/>
              <a:gd name="connsiteY3" fmla="*/ 7657 h 1577917"/>
            </a:gdLst>
            <a:ahLst/>
            <a:cxnLst>
              <a:cxn ang="0">
                <a:pos x="connsiteX0" y="connsiteY0"/>
              </a:cxn>
              <a:cxn ang="0">
                <a:pos x="connsiteX1" y="connsiteY1"/>
              </a:cxn>
              <a:cxn ang="0">
                <a:pos x="connsiteX2" y="connsiteY2"/>
              </a:cxn>
              <a:cxn ang="0">
                <a:pos x="connsiteX3" y="connsiteY3"/>
              </a:cxn>
            </a:cxnLst>
            <a:rect l="l" t="t" r="r" b="b"/>
            <a:pathLst>
              <a:path w="887578" h="1577917">
                <a:moveTo>
                  <a:pt x="532970" y="7657"/>
                </a:moveTo>
                <a:cubicBezTo>
                  <a:pt x="334844" y="299375"/>
                  <a:pt x="574983" y="1261707"/>
                  <a:pt x="881591" y="1550466"/>
                </a:cubicBezTo>
                <a:cubicBezTo>
                  <a:pt x="309892" y="1756679"/>
                  <a:pt x="-471077" y="621467"/>
                  <a:pt x="391649" y="85961"/>
                </a:cubicBezTo>
                <a:lnTo>
                  <a:pt x="532970" y="7657"/>
                </a:lnTo>
                <a:close/>
              </a:path>
            </a:pathLst>
          </a:custGeom>
          <a:solidFill>
            <a:schemeClr val="tx1">
              <a:lumMod val="50000"/>
              <a:lumOff val="50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2EB64965-E2F3-41DB-AC23-709F37B74265}"/>
              </a:ext>
            </a:extLst>
          </p:cNvPr>
          <p:cNvSpPr/>
          <p:nvPr/>
        </p:nvSpPr>
        <p:spPr>
          <a:xfrm>
            <a:off x="18777281" y="9698690"/>
            <a:ext cx="1648198" cy="903250"/>
          </a:xfrm>
          <a:custGeom>
            <a:avLst/>
            <a:gdLst>
              <a:gd name="connsiteX0" fmla="*/ 7657 w 1745570"/>
              <a:gd name="connsiteY0" fmla="*/ 957661 h 956612"/>
              <a:gd name="connsiteX1" fmla="*/ 1744352 w 1745570"/>
              <a:gd name="connsiteY1" fmla="*/ 7657 h 956612"/>
              <a:gd name="connsiteX2" fmla="*/ 474030 w 1745570"/>
              <a:gd name="connsiteY2" fmla="*/ 848292 h 956612"/>
              <a:gd name="connsiteX3" fmla="*/ 7657 w 1745570"/>
              <a:gd name="connsiteY3" fmla="*/ 957661 h 956612"/>
            </a:gdLst>
            <a:ahLst/>
            <a:cxnLst>
              <a:cxn ang="0">
                <a:pos x="connsiteX0" y="connsiteY0"/>
              </a:cxn>
              <a:cxn ang="0">
                <a:pos x="connsiteX1" y="connsiteY1"/>
              </a:cxn>
              <a:cxn ang="0">
                <a:pos x="connsiteX2" y="connsiteY2"/>
              </a:cxn>
              <a:cxn ang="0">
                <a:pos x="connsiteX3" y="connsiteY3"/>
              </a:cxn>
            </a:cxnLst>
            <a:rect l="l" t="t" r="r" b="b"/>
            <a:pathLst>
              <a:path w="1745570" h="956612">
                <a:moveTo>
                  <a:pt x="7657" y="957661"/>
                </a:moveTo>
                <a:cubicBezTo>
                  <a:pt x="777779" y="701645"/>
                  <a:pt x="1319004" y="480144"/>
                  <a:pt x="1744352" y="7657"/>
                </a:cubicBezTo>
                <a:cubicBezTo>
                  <a:pt x="1465751" y="468507"/>
                  <a:pt x="967819" y="686654"/>
                  <a:pt x="474030" y="848292"/>
                </a:cubicBezTo>
                <a:cubicBezTo>
                  <a:pt x="221958" y="930837"/>
                  <a:pt x="7657" y="957661"/>
                  <a:pt x="7657" y="957661"/>
                </a:cubicBezTo>
              </a:path>
            </a:pathLst>
          </a:custGeom>
          <a:solidFill>
            <a:schemeClr val="bg1">
              <a:lumMod val="50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B5B077E6-E47D-4ABB-A4FC-9C79D5E8277B}"/>
              </a:ext>
            </a:extLst>
          </p:cNvPr>
          <p:cNvSpPr/>
          <p:nvPr/>
        </p:nvSpPr>
        <p:spPr>
          <a:xfrm>
            <a:off x="20650338" y="7755769"/>
            <a:ext cx="3119470" cy="5168077"/>
          </a:xfrm>
          <a:custGeom>
            <a:avLst/>
            <a:gdLst>
              <a:gd name="connsiteX0" fmla="*/ 867842 w 3303763"/>
              <a:gd name="connsiteY0" fmla="*/ 30737 h 5473399"/>
              <a:gd name="connsiteX1" fmla="*/ 2139248 w 3303763"/>
              <a:gd name="connsiteY1" fmla="*/ 597209 h 5473399"/>
              <a:gd name="connsiteX2" fmla="*/ 3097733 w 3303763"/>
              <a:gd name="connsiteY2" fmla="*/ 2391202 h 5473399"/>
              <a:gd name="connsiteX3" fmla="*/ 3264597 w 3303763"/>
              <a:gd name="connsiteY3" fmla="*/ 4276813 h 5473399"/>
              <a:gd name="connsiteX4" fmla="*/ 2595661 w 3303763"/>
              <a:gd name="connsiteY4" fmla="*/ 5398218 h 5473399"/>
              <a:gd name="connsiteX5" fmla="*/ 2444081 w 3303763"/>
              <a:gd name="connsiteY5" fmla="*/ 5450784 h 5473399"/>
              <a:gd name="connsiteX6" fmla="*/ 1172774 w 3303763"/>
              <a:gd name="connsiteY6" fmla="*/ 4884311 h 5473399"/>
              <a:gd name="connsiteX7" fmla="*/ 214287 w 3303763"/>
              <a:gd name="connsiteY7" fmla="*/ 3090219 h 5473399"/>
              <a:gd name="connsiteX8" fmla="*/ 47423 w 3303763"/>
              <a:gd name="connsiteY8" fmla="*/ 1204608 h 5473399"/>
              <a:gd name="connsiteX9" fmla="*/ 716361 w 3303763"/>
              <a:gd name="connsiteY9" fmla="*/ 83202 h 5473399"/>
              <a:gd name="connsiteX10" fmla="*/ 867842 w 3303763"/>
              <a:gd name="connsiteY10" fmla="*/ 30737 h 547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763" h="5473399">
                <a:moveTo>
                  <a:pt x="867842" y="30737"/>
                </a:moveTo>
                <a:cubicBezTo>
                  <a:pt x="1355023" y="-85733"/>
                  <a:pt x="1827806" y="259534"/>
                  <a:pt x="2139248" y="597209"/>
                </a:cubicBezTo>
                <a:cubicBezTo>
                  <a:pt x="2591125" y="1087152"/>
                  <a:pt x="2911836" y="1756090"/>
                  <a:pt x="3097733" y="2391202"/>
                </a:cubicBezTo>
                <a:cubicBezTo>
                  <a:pt x="3271009" y="2983315"/>
                  <a:pt x="3361837" y="3663299"/>
                  <a:pt x="3264597" y="4276813"/>
                </a:cubicBezTo>
                <a:cubicBezTo>
                  <a:pt x="3197340" y="4701076"/>
                  <a:pt x="3014301" y="5204825"/>
                  <a:pt x="2595661" y="5398218"/>
                </a:cubicBezTo>
                <a:cubicBezTo>
                  <a:pt x="2546943" y="5420704"/>
                  <a:pt x="2496251" y="5438259"/>
                  <a:pt x="2444081" y="5450784"/>
                </a:cubicBezTo>
                <a:cubicBezTo>
                  <a:pt x="1956900" y="5567154"/>
                  <a:pt x="1484216" y="5221985"/>
                  <a:pt x="1172774" y="4884311"/>
                </a:cubicBezTo>
                <a:cubicBezTo>
                  <a:pt x="720897" y="4394368"/>
                  <a:pt x="400186" y="3725429"/>
                  <a:pt x="214287" y="3090219"/>
                </a:cubicBezTo>
                <a:cubicBezTo>
                  <a:pt x="41012" y="2498106"/>
                  <a:pt x="-49816" y="1818122"/>
                  <a:pt x="47423" y="1204608"/>
                </a:cubicBezTo>
                <a:cubicBezTo>
                  <a:pt x="114681" y="780444"/>
                  <a:pt x="297720" y="276596"/>
                  <a:pt x="716361" y="83202"/>
                </a:cubicBezTo>
                <a:cubicBezTo>
                  <a:pt x="764881" y="60816"/>
                  <a:pt x="815672" y="43261"/>
                  <a:pt x="867842" y="30737"/>
                </a:cubicBezTo>
              </a:path>
            </a:pathLst>
          </a:custGeom>
          <a:solidFill>
            <a:schemeClr val="accent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4A984AF1-BCB3-4121-A87C-8A68EA3B5B59}"/>
              </a:ext>
            </a:extLst>
          </p:cNvPr>
          <p:cNvSpPr/>
          <p:nvPr/>
        </p:nvSpPr>
        <p:spPr>
          <a:xfrm>
            <a:off x="20820106" y="7894477"/>
            <a:ext cx="2877362" cy="4879409"/>
          </a:xfrm>
          <a:custGeom>
            <a:avLst/>
            <a:gdLst>
              <a:gd name="connsiteX0" fmla="*/ 777490 w 3047352"/>
              <a:gd name="connsiteY0" fmla="*/ 27327 h 5167678"/>
              <a:gd name="connsiteX1" fmla="*/ 2848408 w 3047352"/>
              <a:gd name="connsiteY1" fmla="*/ 2272900 h 5167678"/>
              <a:gd name="connsiteX2" fmla="*/ 2276610 w 3047352"/>
              <a:gd name="connsiteY2" fmla="*/ 5150034 h 5167678"/>
              <a:gd name="connsiteX3" fmla="*/ 205693 w 3047352"/>
              <a:gd name="connsiteY3" fmla="*/ 2904461 h 5167678"/>
              <a:gd name="connsiteX4" fmla="*/ 777490 w 3047352"/>
              <a:gd name="connsiteY4" fmla="*/ 27327 h 5167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352" h="5167678">
                <a:moveTo>
                  <a:pt x="777490" y="27327"/>
                </a:moveTo>
                <a:cubicBezTo>
                  <a:pt x="1507277" y="-147132"/>
                  <a:pt x="2434402" y="858297"/>
                  <a:pt x="2848408" y="2272900"/>
                </a:cubicBezTo>
                <a:cubicBezTo>
                  <a:pt x="3262414" y="3687503"/>
                  <a:pt x="3006397" y="4975675"/>
                  <a:pt x="2276610" y="5150034"/>
                </a:cubicBezTo>
                <a:cubicBezTo>
                  <a:pt x="1546824" y="5324493"/>
                  <a:pt x="619699" y="4319063"/>
                  <a:pt x="205693" y="2904461"/>
                </a:cubicBezTo>
                <a:cubicBezTo>
                  <a:pt x="-208214" y="1489957"/>
                  <a:pt x="47705" y="201785"/>
                  <a:pt x="777490" y="27327"/>
                </a:cubicBezTo>
              </a:path>
            </a:pathLst>
          </a:custGeom>
          <a:solidFill>
            <a:schemeClr val="bg1">
              <a:lumMod val="8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B5304CCE-3B88-4200-B2A9-29AC8D1DF2FF}"/>
              </a:ext>
            </a:extLst>
          </p:cNvPr>
          <p:cNvSpPr/>
          <p:nvPr/>
        </p:nvSpPr>
        <p:spPr>
          <a:xfrm>
            <a:off x="20820180" y="8576564"/>
            <a:ext cx="1797186" cy="3845793"/>
          </a:xfrm>
          <a:custGeom>
            <a:avLst/>
            <a:gdLst>
              <a:gd name="connsiteX0" fmla="*/ 1293690 w 1903362"/>
              <a:gd name="connsiteY0" fmla="*/ 4069858 h 4072998"/>
              <a:gd name="connsiteX1" fmla="*/ 205616 w 1903362"/>
              <a:gd name="connsiteY1" fmla="*/ 2182176 h 4072998"/>
              <a:gd name="connsiteX2" fmla="*/ 130567 w 1903362"/>
              <a:gd name="connsiteY2" fmla="*/ 18753 h 4072998"/>
              <a:gd name="connsiteX3" fmla="*/ 1746156 w 1903362"/>
              <a:gd name="connsiteY3" fmla="*/ 1796868 h 4072998"/>
              <a:gd name="connsiteX4" fmla="*/ 1294479 w 1903362"/>
              <a:gd name="connsiteY4" fmla="*/ 4069661 h 4072998"/>
              <a:gd name="connsiteX5" fmla="*/ 1293690 w 1903362"/>
              <a:gd name="connsiteY5" fmla="*/ 4069858 h 407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362" h="4072998">
                <a:moveTo>
                  <a:pt x="1293690" y="4069858"/>
                </a:moveTo>
                <a:cubicBezTo>
                  <a:pt x="851379" y="3673603"/>
                  <a:pt x="443686" y="2995592"/>
                  <a:pt x="205616" y="2182176"/>
                </a:cubicBezTo>
                <a:cubicBezTo>
                  <a:pt x="-37777" y="1350416"/>
                  <a:pt x="-49414" y="562444"/>
                  <a:pt x="130567" y="18753"/>
                </a:cubicBezTo>
                <a:cubicBezTo>
                  <a:pt x="703844" y="-96041"/>
                  <a:pt x="1422979" y="692524"/>
                  <a:pt x="1746156" y="1796868"/>
                </a:cubicBezTo>
                <a:cubicBezTo>
                  <a:pt x="2073181" y="2914329"/>
                  <a:pt x="1870912" y="3931889"/>
                  <a:pt x="1294479" y="4069661"/>
                </a:cubicBezTo>
                <a:lnTo>
                  <a:pt x="1293690" y="4069858"/>
                </a:lnTo>
                <a:close/>
              </a:path>
            </a:pathLst>
          </a:custGeom>
          <a:solidFill>
            <a:schemeClr val="bg1">
              <a:lumMod val="7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B4DA5B4F-A220-4DFE-B650-2C1A66B68E7D}"/>
              </a:ext>
            </a:extLst>
          </p:cNvPr>
          <p:cNvSpPr/>
          <p:nvPr/>
        </p:nvSpPr>
        <p:spPr>
          <a:xfrm>
            <a:off x="20862297" y="9576680"/>
            <a:ext cx="1294347" cy="1806498"/>
          </a:xfrm>
          <a:custGeom>
            <a:avLst/>
            <a:gdLst>
              <a:gd name="connsiteX0" fmla="*/ 504306 w 1370815"/>
              <a:gd name="connsiteY0" fmla="*/ 1913214 h 1913224"/>
              <a:gd name="connsiteX1" fmla="*/ 194640 w 1370815"/>
              <a:gd name="connsiteY1" fmla="*/ 1108574 h 1913224"/>
              <a:gd name="connsiteX2" fmla="*/ 7657 w 1370815"/>
              <a:gd name="connsiteY2" fmla="*/ 98806 h 1913224"/>
              <a:gd name="connsiteX3" fmla="*/ 318703 w 1370815"/>
              <a:gd name="connsiteY3" fmla="*/ 12612 h 1913224"/>
              <a:gd name="connsiteX4" fmla="*/ 1365159 w 1370815"/>
              <a:gd name="connsiteY4" fmla="*/ 866069 h 1913224"/>
              <a:gd name="connsiteX5" fmla="*/ 511703 w 1370815"/>
              <a:gd name="connsiteY5" fmla="*/ 1912424 h 1913224"/>
              <a:gd name="connsiteX6" fmla="*/ 504306 w 1370815"/>
              <a:gd name="connsiteY6" fmla="*/ 1913214 h 191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815" h="1913224">
                <a:moveTo>
                  <a:pt x="504306" y="1913214"/>
                </a:moveTo>
                <a:cubicBezTo>
                  <a:pt x="383892" y="1666171"/>
                  <a:pt x="278664" y="1395855"/>
                  <a:pt x="194640" y="1108574"/>
                </a:cubicBezTo>
                <a:cubicBezTo>
                  <a:pt x="92470" y="759362"/>
                  <a:pt x="31128" y="417743"/>
                  <a:pt x="7657" y="98806"/>
                </a:cubicBezTo>
                <a:cubicBezTo>
                  <a:pt x="103120" y="53737"/>
                  <a:pt x="207757" y="23855"/>
                  <a:pt x="318703" y="12612"/>
                </a:cubicBezTo>
                <a:cubicBezTo>
                  <a:pt x="843360" y="-40642"/>
                  <a:pt x="1311804" y="341411"/>
                  <a:pt x="1365159" y="866069"/>
                </a:cubicBezTo>
                <a:cubicBezTo>
                  <a:pt x="1418413" y="1390726"/>
                  <a:pt x="1036360" y="1859170"/>
                  <a:pt x="511703" y="1912424"/>
                </a:cubicBezTo>
                <a:lnTo>
                  <a:pt x="504306" y="1913214"/>
                </a:lnTo>
                <a:close/>
              </a:path>
            </a:pathLst>
          </a:custGeom>
          <a:solidFill>
            <a:schemeClr val="tx1">
              <a:lumMod val="65000"/>
              <a:lumOff val="3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9941D132-1256-4F54-86F6-204EFD1AA7C4}"/>
              </a:ext>
            </a:extLst>
          </p:cNvPr>
          <p:cNvSpPr/>
          <p:nvPr/>
        </p:nvSpPr>
        <p:spPr>
          <a:xfrm>
            <a:off x="20862203" y="9576772"/>
            <a:ext cx="1163983" cy="1583015"/>
          </a:xfrm>
          <a:custGeom>
            <a:avLst/>
            <a:gdLst>
              <a:gd name="connsiteX0" fmla="*/ 394543 w 1232747"/>
              <a:gd name="connsiteY0" fmla="*/ 1671204 h 1676536"/>
              <a:gd name="connsiteX1" fmla="*/ 194640 w 1232747"/>
              <a:gd name="connsiteY1" fmla="*/ 1108578 h 1676536"/>
              <a:gd name="connsiteX2" fmla="*/ 7657 w 1232747"/>
              <a:gd name="connsiteY2" fmla="*/ 98809 h 1676536"/>
              <a:gd name="connsiteX3" fmla="*/ 318802 w 1232747"/>
              <a:gd name="connsiteY3" fmla="*/ 12616 h 1676536"/>
              <a:gd name="connsiteX4" fmla="*/ 1163284 w 1232747"/>
              <a:gd name="connsiteY4" fmla="*/ 369028 h 1676536"/>
              <a:gd name="connsiteX5" fmla="*/ 1226499 w 1232747"/>
              <a:gd name="connsiteY5" fmla="*/ 627313 h 1676536"/>
              <a:gd name="connsiteX6" fmla="*/ 394543 w 1232747"/>
              <a:gd name="connsiteY6" fmla="*/ 1671204 h 167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7" h="1676536">
                <a:moveTo>
                  <a:pt x="394543" y="1671204"/>
                </a:moveTo>
                <a:cubicBezTo>
                  <a:pt x="319295" y="1492900"/>
                  <a:pt x="252037" y="1304633"/>
                  <a:pt x="194640" y="1108578"/>
                </a:cubicBezTo>
                <a:cubicBezTo>
                  <a:pt x="92371" y="759267"/>
                  <a:pt x="31128" y="417746"/>
                  <a:pt x="7657" y="98809"/>
                </a:cubicBezTo>
                <a:cubicBezTo>
                  <a:pt x="103121" y="53740"/>
                  <a:pt x="207757" y="23859"/>
                  <a:pt x="318802" y="12616"/>
                </a:cubicBezTo>
                <a:cubicBezTo>
                  <a:pt x="654800" y="-21507"/>
                  <a:pt x="967721" y="122971"/>
                  <a:pt x="1163284" y="369028"/>
                </a:cubicBezTo>
                <a:cubicBezTo>
                  <a:pt x="1195533" y="449798"/>
                  <a:pt x="1217229" y="536484"/>
                  <a:pt x="1226499" y="627313"/>
                </a:cubicBezTo>
                <a:cubicBezTo>
                  <a:pt x="1279163" y="1144672"/>
                  <a:pt x="908154" y="1607496"/>
                  <a:pt x="394543" y="1671204"/>
                </a:cubicBezTo>
              </a:path>
            </a:pathLst>
          </a:custGeom>
          <a:solidFill>
            <a:schemeClr val="tx1">
              <a:lumMod val="50000"/>
              <a:lumOff val="50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9B6DA540-EB74-414A-83C9-89886541AFFC}"/>
              </a:ext>
            </a:extLst>
          </p:cNvPr>
          <p:cNvSpPr/>
          <p:nvPr/>
        </p:nvSpPr>
        <p:spPr>
          <a:xfrm>
            <a:off x="19808009" y="11891723"/>
            <a:ext cx="931185" cy="1210540"/>
          </a:xfrm>
          <a:custGeom>
            <a:avLst/>
            <a:gdLst>
              <a:gd name="connsiteX0" fmla="*/ 209926 w 986198"/>
              <a:gd name="connsiteY0" fmla="*/ 347500 h 1282057"/>
              <a:gd name="connsiteX1" fmla="*/ 557561 w 986198"/>
              <a:gd name="connsiteY1" fmla="*/ 1118609 h 1282057"/>
              <a:gd name="connsiteX2" fmla="*/ 648390 w 986198"/>
              <a:gd name="connsiteY2" fmla="*/ 1275809 h 1282057"/>
              <a:gd name="connsiteX3" fmla="*/ 980837 w 986198"/>
              <a:gd name="connsiteY3" fmla="*/ 1275809 h 1282057"/>
              <a:gd name="connsiteX4" fmla="*/ 965255 w 986198"/>
              <a:gd name="connsiteY4" fmla="*/ 1261804 h 1282057"/>
              <a:gd name="connsiteX5" fmla="*/ 755787 w 986198"/>
              <a:gd name="connsiteY5" fmla="*/ 970482 h 1282057"/>
              <a:gd name="connsiteX6" fmla="*/ 408152 w 986198"/>
              <a:gd name="connsiteY6" fmla="*/ 199373 h 1282057"/>
              <a:gd name="connsiteX7" fmla="*/ 285764 w 986198"/>
              <a:gd name="connsiteY7" fmla="*/ 7657 h 1282057"/>
              <a:gd name="connsiteX8" fmla="*/ 7657 w 986198"/>
              <a:gd name="connsiteY8" fmla="*/ 43555 h 1282057"/>
              <a:gd name="connsiteX9" fmla="*/ 209926 w 986198"/>
              <a:gd name="connsiteY9" fmla="*/ 347500 h 12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198" h="1282057">
                <a:moveTo>
                  <a:pt x="209926" y="347500"/>
                </a:moveTo>
                <a:cubicBezTo>
                  <a:pt x="368506" y="613183"/>
                  <a:pt x="378467" y="704997"/>
                  <a:pt x="557561" y="1118609"/>
                </a:cubicBezTo>
                <a:cubicBezTo>
                  <a:pt x="578763" y="1167524"/>
                  <a:pt x="610224" y="1222751"/>
                  <a:pt x="648390" y="1275809"/>
                </a:cubicBezTo>
                <a:lnTo>
                  <a:pt x="980837" y="1275809"/>
                </a:lnTo>
                <a:cubicBezTo>
                  <a:pt x="975512" y="1271075"/>
                  <a:pt x="970285" y="1266342"/>
                  <a:pt x="965255" y="1261804"/>
                </a:cubicBezTo>
                <a:cubicBezTo>
                  <a:pt x="875116" y="1181331"/>
                  <a:pt x="796418" y="1064171"/>
                  <a:pt x="755787" y="970482"/>
                </a:cubicBezTo>
                <a:cubicBezTo>
                  <a:pt x="576693" y="556870"/>
                  <a:pt x="566732" y="464957"/>
                  <a:pt x="408152" y="199373"/>
                </a:cubicBezTo>
                <a:cubicBezTo>
                  <a:pt x="365844" y="128565"/>
                  <a:pt x="324719" y="64561"/>
                  <a:pt x="285764" y="7657"/>
                </a:cubicBezTo>
                <a:lnTo>
                  <a:pt x="7657" y="43555"/>
                </a:lnTo>
                <a:cubicBezTo>
                  <a:pt x="67617" y="124225"/>
                  <a:pt x="137243" y="225705"/>
                  <a:pt x="209926" y="347500"/>
                </a:cubicBezTo>
              </a:path>
            </a:pathLst>
          </a:custGeom>
          <a:solidFill>
            <a:schemeClr val="tx1">
              <a:lumMod val="65000"/>
              <a:lumOff val="3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8F675E24-65D4-4327-9EB4-D6A664D45C25}"/>
              </a:ext>
            </a:extLst>
          </p:cNvPr>
          <p:cNvSpPr/>
          <p:nvPr/>
        </p:nvSpPr>
        <p:spPr>
          <a:xfrm>
            <a:off x="19978788" y="11960999"/>
            <a:ext cx="409721" cy="698389"/>
          </a:xfrm>
          <a:custGeom>
            <a:avLst/>
            <a:gdLst>
              <a:gd name="connsiteX0" fmla="*/ 7657 w 433927"/>
              <a:gd name="connsiteY0" fmla="*/ 62989 h 739648"/>
              <a:gd name="connsiteX1" fmla="*/ 191878 w 433927"/>
              <a:gd name="connsiteY1" fmla="*/ 406876 h 739648"/>
              <a:gd name="connsiteX2" fmla="*/ 331721 w 433927"/>
              <a:gd name="connsiteY2" fmla="*/ 733900 h 739648"/>
              <a:gd name="connsiteX3" fmla="*/ 433004 w 433927"/>
              <a:gd name="connsiteY3" fmla="*/ 680941 h 739648"/>
              <a:gd name="connsiteX4" fmla="*/ 427777 w 433927"/>
              <a:gd name="connsiteY4" fmla="*/ 264272 h 739648"/>
              <a:gd name="connsiteX5" fmla="*/ 288723 w 433927"/>
              <a:gd name="connsiteY5" fmla="*/ 17525 h 739648"/>
              <a:gd name="connsiteX6" fmla="*/ 7657 w 433927"/>
              <a:gd name="connsiteY6" fmla="*/ 62989 h 73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27" h="739648">
                <a:moveTo>
                  <a:pt x="7657" y="62989"/>
                </a:moveTo>
                <a:cubicBezTo>
                  <a:pt x="7657" y="62989"/>
                  <a:pt x="109236" y="223345"/>
                  <a:pt x="191878" y="406876"/>
                </a:cubicBezTo>
                <a:cubicBezTo>
                  <a:pt x="274522" y="590407"/>
                  <a:pt x="331721" y="733900"/>
                  <a:pt x="331721" y="733900"/>
                </a:cubicBezTo>
                <a:lnTo>
                  <a:pt x="433004" y="680941"/>
                </a:lnTo>
                <a:lnTo>
                  <a:pt x="427777" y="264272"/>
                </a:lnTo>
                <a:cubicBezTo>
                  <a:pt x="427777" y="264272"/>
                  <a:pt x="335173" y="55395"/>
                  <a:pt x="288723" y="17525"/>
                </a:cubicBezTo>
                <a:cubicBezTo>
                  <a:pt x="242175" y="-20345"/>
                  <a:pt x="7657" y="62989"/>
                  <a:pt x="7657" y="62989"/>
                </a:cubicBezTo>
              </a:path>
            </a:pathLst>
          </a:custGeom>
          <a:solidFill>
            <a:schemeClr val="tx1">
              <a:lumMod val="65000"/>
              <a:lumOff val="3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921F0901-96F9-43D6-A8CC-981E0702322E}"/>
              </a:ext>
            </a:extLst>
          </p:cNvPr>
          <p:cNvSpPr/>
          <p:nvPr/>
        </p:nvSpPr>
        <p:spPr>
          <a:xfrm>
            <a:off x="10210936" y="12039036"/>
            <a:ext cx="2439705" cy="1014991"/>
          </a:xfrm>
          <a:custGeom>
            <a:avLst/>
            <a:gdLst>
              <a:gd name="connsiteX0" fmla="*/ 540303 w 2583839"/>
              <a:gd name="connsiteY0" fmla="*/ 7657 h 1074955"/>
              <a:gd name="connsiteX1" fmla="*/ 2051947 w 2583839"/>
              <a:gd name="connsiteY1" fmla="*/ 7657 h 1074955"/>
              <a:gd name="connsiteX2" fmla="*/ 2584494 w 2583839"/>
              <a:gd name="connsiteY2" fmla="*/ 540303 h 1074955"/>
              <a:gd name="connsiteX3" fmla="*/ 2584494 w 2583839"/>
              <a:gd name="connsiteY3" fmla="*/ 540303 h 1074955"/>
              <a:gd name="connsiteX4" fmla="*/ 2051947 w 2583839"/>
              <a:gd name="connsiteY4" fmla="*/ 1072948 h 1074955"/>
              <a:gd name="connsiteX5" fmla="*/ 540303 w 2583839"/>
              <a:gd name="connsiteY5" fmla="*/ 1072948 h 1074955"/>
              <a:gd name="connsiteX6" fmla="*/ 7657 w 2583839"/>
              <a:gd name="connsiteY6" fmla="*/ 540303 h 1074955"/>
              <a:gd name="connsiteX7" fmla="*/ 7657 w 2583839"/>
              <a:gd name="connsiteY7" fmla="*/ 540303 h 1074955"/>
              <a:gd name="connsiteX8" fmla="*/ 540303 w 2583839"/>
              <a:gd name="connsiteY8" fmla="*/ 7657 h 107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3839" h="1074955">
                <a:moveTo>
                  <a:pt x="540303" y="7657"/>
                </a:moveTo>
                <a:lnTo>
                  <a:pt x="2051947" y="7657"/>
                </a:lnTo>
                <a:cubicBezTo>
                  <a:pt x="2344849" y="7657"/>
                  <a:pt x="2584494" y="247304"/>
                  <a:pt x="2584494" y="540303"/>
                </a:cubicBezTo>
                <a:lnTo>
                  <a:pt x="2584494" y="540303"/>
                </a:lnTo>
                <a:cubicBezTo>
                  <a:pt x="2584494" y="833203"/>
                  <a:pt x="2344849" y="1072948"/>
                  <a:pt x="2051947" y="1072948"/>
                </a:cubicBezTo>
                <a:lnTo>
                  <a:pt x="540303" y="1072948"/>
                </a:lnTo>
                <a:cubicBezTo>
                  <a:pt x="247402" y="1072948"/>
                  <a:pt x="7657" y="833302"/>
                  <a:pt x="7657" y="540303"/>
                </a:cubicBezTo>
                <a:lnTo>
                  <a:pt x="7657" y="540303"/>
                </a:lnTo>
                <a:cubicBezTo>
                  <a:pt x="7756" y="247304"/>
                  <a:pt x="247402" y="7657"/>
                  <a:pt x="540303" y="7657"/>
                </a:cubicBezTo>
              </a:path>
            </a:pathLst>
          </a:custGeom>
          <a:solidFill>
            <a:schemeClr val="tx1">
              <a:lumMod val="65000"/>
              <a:lumOff val="3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AF53C19C-800D-411C-8FAF-4A39CF562A18}"/>
              </a:ext>
            </a:extLst>
          </p:cNvPr>
          <p:cNvSpPr/>
          <p:nvPr/>
        </p:nvSpPr>
        <p:spPr>
          <a:xfrm>
            <a:off x="11767970" y="12186444"/>
            <a:ext cx="3557128" cy="717013"/>
          </a:xfrm>
          <a:custGeom>
            <a:avLst/>
            <a:gdLst>
              <a:gd name="connsiteX0" fmla="*/ 239808 w 3767276"/>
              <a:gd name="connsiteY0" fmla="*/ 753321 h 759372"/>
              <a:gd name="connsiteX1" fmla="*/ 3767636 w 3767276"/>
              <a:gd name="connsiteY1" fmla="*/ 753321 h 759372"/>
              <a:gd name="connsiteX2" fmla="*/ 3767636 w 3767276"/>
              <a:gd name="connsiteY2" fmla="*/ 7657 h 759372"/>
              <a:gd name="connsiteX3" fmla="*/ 239710 w 3767276"/>
              <a:gd name="connsiteY3" fmla="*/ 7657 h 759372"/>
              <a:gd name="connsiteX4" fmla="*/ 7657 w 3767276"/>
              <a:gd name="connsiteY4" fmla="*/ 380439 h 759372"/>
              <a:gd name="connsiteX5" fmla="*/ 239808 w 3767276"/>
              <a:gd name="connsiteY5" fmla="*/ 753321 h 75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76" h="759372">
                <a:moveTo>
                  <a:pt x="239808" y="753321"/>
                </a:moveTo>
                <a:lnTo>
                  <a:pt x="3767636" y="753321"/>
                </a:lnTo>
                <a:lnTo>
                  <a:pt x="3767636" y="7657"/>
                </a:lnTo>
                <a:lnTo>
                  <a:pt x="239710" y="7657"/>
                </a:lnTo>
                <a:cubicBezTo>
                  <a:pt x="112194" y="7657"/>
                  <a:pt x="7657" y="175704"/>
                  <a:pt x="7657" y="380439"/>
                </a:cubicBezTo>
                <a:cubicBezTo>
                  <a:pt x="7657" y="585273"/>
                  <a:pt x="112194" y="753321"/>
                  <a:pt x="239808" y="753321"/>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F85D20E8-67A6-4F10-938B-122EC0BF3743}"/>
              </a:ext>
            </a:extLst>
          </p:cNvPr>
          <p:cNvSpPr/>
          <p:nvPr/>
        </p:nvSpPr>
        <p:spPr>
          <a:xfrm>
            <a:off x="11618420" y="12032146"/>
            <a:ext cx="3817859" cy="1024304"/>
          </a:xfrm>
          <a:custGeom>
            <a:avLst/>
            <a:gdLst>
              <a:gd name="connsiteX0" fmla="*/ 4045054 w 4043412"/>
              <a:gd name="connsiteY0" fmla="*/ 1080147 h 1084817"/>
              <a:gd name="connsiteX1" fmla="*/ 385470 w 4043412"/>
              <a:gd name="connsiteY1" fmla="*/ 1080147 h 1084817"/>
              <a:gd name="connsiteX2" fmla="*/ 7657 w 4043412"/>
              <a:gd name="connsiteY2" fmla="*/ 540698 h 1084817"/>
              <a:gd name="connsiteX3" fmla="*/ 385470 w 4043412"/>
              <a:gd name="connsiteY3" fmla="*/ 7657 h 1084817"/>
              <a:gd name="connsiteX4" fmla="*/ 4045054 w 4043412"/>
              <a:gd name="connsiteY4" fmla="*/ 7657 h 1084817"/>
              <a:gd name="connsiteX5" fmla="*/ 4043279 w 4043412"/>
              <a:gd name="connsiteY5" fmla="*/ 168309 h 1084817"/>
              <a:gd name="connsiteX6" fmla="*/ 398094 w 4043412"/>
              <a:gd name="connsiteY6" fmla="*/ 171071 h 1084817"/>
              <a:gd name="connsiteX7" fmla="*/ 166041 w 4043412"/>
              <a:gd name="connsiteY7" fmla="*/ 543853 h 1084817"/>
              <a:gd name="connsiteX8" fmla="*/ 398094 w 4043412"/>
              <a:gd name="connsiteY8" fmla="*/ 916735 h 1084817"/>
              <a:gd name="connsiteX9" fmla="*/ 4043279 w 4043412"/>
              <a:gd name="connsiteY9" fmla="*/ 913973 h 1084817"/>
              <a:gd name="connsiteX10" fmla="*/ 4045054 w 4043412"/>
              <a:gd name="connsiteY10" fmla="*/ 1080147 h 108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3412" h="1084817">
                <a:moveTo>
                  <a:pt x="4045054" y="1080147"/>
                </a:moveTo>
                <a:lnTo>
                  <a:pt x="385470" y="1080147"/>
                </a:lnTo>
                <a:cubicBezTo>
                  <a:pt x="201840" y="1080147"/>
                  <a:pt x="7657" y="835570"/>
                  <a:pt x="7657" y="540698"/>
                </a:cubicBezTo>
                <a:cubicBezTo>
                  <a:pt x="7657" y="245725"/>
                  <a:pt x="201840" y="7657"/>
                  <a:pt x="385470" y="7657"/>
                </a:cubicBezTo>
                <a:lnTo>
                  <a:pt x="4045054" y="7657"/>
                </a:lnTo>
                <a:lnTo>
                  <a:pt x="4043279" y="168309"/>
                </a:lnTo>
                <a:lnTo>
                  <a:pt x="398094" y="171071"/>
                </a:lnTo>
                <a:cubicBezTo>
                  <a:pt x="270578" y="171168"/>
                  <a:pt x="166041" y="339118"/>
                  <a:pt x="166041" y="543853"/>
                </a:cubicBezTo>
                <a:cubicBezTo>
                  <a:pt x="166041" y="748686"/>
                  <a:pt x="270578" y="916735"/>
                  <a:pt x="398094" y="916735"/>
                </a:cubicBezTo>
                <a:lnTo>
                  <a:pt x="4043279" y="913973"/>
                </a:lnTo>
                <a:lnTo>
                  <a:pt x="4045054" y="1080147"/>
                </a:lnTo>
                <a:close/>
              </a:path>
            </a:pathLst>
          </a:custGeom>
          <a:solidFill>
            <a:schemeClr val="bg1">
              <a:lumMod val="50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E8F4B38F-43A9-4951-8D55-02AA93B71C8A}"/>
              </a:ext>
            </a:extLst>
          </p:cNvPr>
          <p:cNvSpPr/>
          <p:nvPr/>
        </p:nvSpPr>
        <p:spPr>
          <a:xfrm>
            <a:off x="9599055" y="11035685"/>
            <a:ext cx="2439705" cy="1014991"/>
          </a:xfrm>
          <a:custGeom>
            <a:avLst/>
            <a:gdLst>
              <a:gd name="connsiteX0" fmla="*/ 540204 w 2583839"/>
              <a:gd name="connsiteY0" fmla="*/ 7657 h 1074955"/>
              <a:gd name="connsiteX1" fmla="*/ 2051848 w 2583839"/>
              <a:gd name="connsiteY1" fmla="*/ 7657 h 1074955"/>
              <a:gd name="connsiteX2" fmla="*/ 2584494 w 2583839"/>
              <a:gd name="connsiteY2" fmla="*/ 540303 h 1074955"/>
              <a:gd name="connsiteX3" fmla="*/ 2584494 w 2583839"/>
              <a:gd name="connsiteY3" fmla="*/ 540303 h 1074955"/>
              <a:gd name="connsiteX4" fmla="*/ 2051848 w 2583839"/>
              <a:gd name="connsiteY4" fmla="*/ 1072948 h 1074955"/>
              <a:gd name="connsiteX5" fmla="*/ 540204 w 2583839"/>
              <a:gd name="connsiteY5" fmla="*/ 1072948 h 1074955"/>
              <a:gd name="connsiteX6" fmla="*/ 7657 w 2583839"/>
              <a:gd name="connsiteY6" fmla="*/ 540303 h 1074955"/>
              <a:gd name="connsiteX7" fmla="*/ 7657 w 2583839"/>
              <a:gd name="connsiteY7" fmla="*/ 540303 h 1074955"/>
              <a:gd name="connsiteX8" fmla="*/ 540204 w 2583839"/>
              <a:gd name="connsiteY8" fmla="*/ 7657 h 107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3839" h="1074955">
                <a:moveTo>
                  <a:pt x="540204" y="7657"/>
                </a:moveTo>
                <a:lnTo>
                  <a:pt x="2051848" y="7657"/>
                </a:lnTo>
                <a:cubicBezTo>
                  <a:pt x="2344750" y="7657"/>
                  <a:pt x="2584494" y="247304"/>
                  <a:pt x="2584494" y="540303"/>
                </a:cubicBezTo>
                <a:lnTo>
                  <a:pt x="2584494" y="540303"/>
                </a:lnTo>
                <a:cubicBezTo>
                  <a:pt x="2584494" y="833203"/>
                  <a:pt x="2344847" y="1072948"/>
                  <a:pt x="2051848" y="1072948"/>
                </a:cubicBezTo>
                <a:lnTo>
                  <a:pt x="540204" y="1072948"/>
                </a:lnTo>
                <a:cubicBezTo>
                  <a:pt x="247303" y="1072948"/>
                  <a:pt x="7657" y="833302"/>
                  <a:pt x="7657" y="540303"/>
                </a:cubicBezTo>
                <a:lnTo>
                  <a:pt x="7657" y="540303"/>
                </a:lnTo>
                <a:cubicBezTo>
                  <a:pt x="7657" y="247304"/>
                  <a:pt x="247303" y="7657"/>
                  <a:pt x="540204" y="7657"/>
                </a:cubicBezTo>
              </a:path>
            </a:pathLst>
          </a:custGeom>
          <a:solidFill>
            <a:schemeClr val="bg1">
              <a:lumMod val="7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32D424F2-0F84-4913-8E55-6CED9C84B987}"/>
              </a:ext>
            </a:extLst>
          </p:cNvPr>
          <p:cNvSpPr/>
          <p:nvPr/>
        </p:nvSpPr>
        <p:spPr>
          <a:xfrm>
            <a:off x="11155903" y="11183093"/>
            <a:ext cx="3557128" cy="717013"/>
          </a:xfrm>
          <a:custGeom>
            <a:avLst/>
            <a:gdLst>
              <a:gd name="connsiteX0" fmla="*/ 239906 w 3767276"/>
              <a:gd name="connsiteY0" fmla="*/ 753321 h 759372"/>
              <a:gd name="connsiteX1" fmla="*/ 3767735 w 3767276"/>
              <a:gd name="connsiteY1" fmla="*/ 753321 h 759372"/>
              <a:gd name="connsiteX2" fmla="*/ 3767735 w 3767276"/>
              <a:gd name="connsiteY2" fmla="*/ 7657 h 759372"/>
              <a:gd name="connsiteX3" fmla="*/ 239808 w 3767276"/>
              <a:gd name="connsiteY3" fmla="*/ 7657 h 759372"/>
              <a:gd name="connsiteX4" fmla="*/ 7657 w 3767276"/>
              <a:gd name="connsiteY4" fmla="*/ 380439 h 759372"/>
              <a:gd name="connsiteX5" fmla="*/ 239906 w 3767276"/>
              <a:gd name="connsiteY5" fmla="*/ 753321 h 75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76" h="759372">
                <a:moveTo>
                  <a:pt x="239906" y="753321"/>
                </a:moveTo>
                <a:lnTo>
                  <a:pt x="3767735" y="753321"/>
                </a:lnTo>
                <a:lnTo>
                  <a:pt x="3767735" y="7657"/>
                </a:lnTo>
                <a:lnTo>
                  <a:pt x="239808" y="7657"/>
                </a:lnTo>
                <a:cubicBezTo>
                  <a:pt x="112292" y="7657"/>
                  <a:pt x="7657" y="175606"/>
                  <a:pt x="7657" y="380439"/>
                </a:cubicBezTo>
                <a:cubicBezTo>
                  <a:pt x="7756" y="585371"/>
                  <a:pt x="112292" y="753321"/>
                  <a:pt x="239906" y="753321"/>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40F9BEBB-18DC-44C1-9F8F-4E5E63893715}"/>
              </a:ext>
            </a:extLst>
          </p:cNvPr>
          <p:cNvSpPr/>
          <p:nvPr/>
        </p:nvSpPr>
        <p:spPr>
          <a:xfrm>
            <a:off x="11006354" y="11028794"/>
            <a:ext cx="3817859" cy="1024304"/>
          </a:xfrm>
          <a:custGeom>
            <a:avLst/>
            <a:gdLst>
              <a:gd name="connsiteX0" fmla="*/ 4045152 w 4043412"/>
              <a:gd name="connsiteY0" fmla="*/ 1080147 h 1084817"/>
              <a:gd name="connsiteX1" fmla="*/ 385469 w 4043412"/>
              <a:gd name="connsiteY1" fmla="*/ 1080147 h 1084817"/>
              <a:gd name="connsiteX2" fmla="*/ 7657 w 4043412"/>
              <a:gd name="connsiteY2" fmla="*/ 540698 h 1084817"/>
              <a:gd name="connsiteX3" fmla="*/ 385469 w 4043412"/>
              <a:gd name="connsiteY3" fmla="*/ 7657 h 1084817"/>
              <a:gd name="connsiteX4" fmla="*/ 4045053 w 4043412"/>
              <a:gd name="connsiteY4" fmla="*/ 7657 h 1084817"/>
              <a:gd name="connsiteX5" fmla="*/ 4043377 w 4043412"/>
              <a:gd name="connsiteY5" fmla="*/ 168309 h 1084817"/>
              <a:gd name="connsiteX6" fmla="*/ 398191 w 4043412"/>
              <a:gd name="connsiteY6" fmla="*/ 171071 h 1084817"/>
              <a:gd name="connsiteX7" fmla="*/ 166040 w 4043412"/>
              <a:gd name="connsiteY7" fmla="*/ 543853 h 1084817"/>
              <a:gd name="connsiteX8" fmla="*/ 398191 w 4043412"/>
              <a:gd name="connsiteY8" fmla="*/ 916735 h 1084817"/>
              <a:gd name="connsiteX9" fmla="*/ 4043377 w 4043412"/>
              <a:gd name="connsiteY9" fmla="*/ 913973 h 1084817"/>
              <a:gd name="connsiteX10" fmla="*/ 4045152 w 4043412"/>
              <a:gd name="connsiteY10" fmla="*/ 1080147 h 108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3412" h="1084817">
                <a:moveTo>
                  <a:pt x="4045152" y="1080147"/>
                </a:moveTo>
                <a:lnTo>
                  <a:pt x="385469" y="1080147"/>
                </a:lnTo>
                <a:cubicBezTo>
                  <a:pt x="201839" y="1080147"/>
                  <a:pt x="7657" y="835669"/>
                  <a:pt x="7657" y="540698"/>
                </a:cubicBezTo>
                <a:cubicBezTo>
                  <a:pt x="7657" y="245725"/>
                  <a:pt x="201839" y="7657"/>
                  <a:pt x="385469" y="7657"/>
                </a:cubicBezTo>
                <a:lnTo>
                  <a:pt x="4045053" y="7657"/>
                </a:lnTo>
                <a:lnTo>
                  <a:pt x="4043377" y="168309"/>
                </a:lnTo>
                <a:lnTo>
                  <a:pt x="398191" y="171071"/>
                </a:lnTo>
                <a:cubicBezTo>
                  <a:pt x="270676" y="171168"/>
                  <a:pt x="166040" y="339019"/>
                  <a:pt x="166040" y="543853"/>
                </a:cubicBezTo>
                <a:cubicBezTo>
                  <a:pt x="166040" y="748686"/>
                  <a:pt x="270577" y="916735"/>
                  <a:pt x="398191" y="916735"/>
                </a:cubicBezTo>
                <a:lnTo>
                  <a:pt x="4043377" y="913973"/>
                </a:lnTo>
                <a:lnTo>
                  <a:pt x="4045152" y="1080147"/>
                </a:lnTo>
                <a:close/>
              </a:path>
            </a:pathLst>
          </a:custGeom>
          <a:solidFill>
            <a:schemeClr val="bg1">
              <a:lumMod val="7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4A58B673-7F87-43F2-9A0D-D287D850BD94}"/>
              </a:ext>
            </a:extLst>
          </p:cNvPr>
          <p:cNvSpPr/>
          <p:nvPr/>
        </p:nvSpPr>
        <p:spPr>
          <a:xfrm>
            <a:off x="11483214" y="6592814"/>
            <a:ext cx="7849890" cy="5093582"/>
          </a:xfrm>
          <a:custGeom>
            <a:avLst/>
            <a:gdLst>
              <a:gd name="connsiteX0" fmla="*/ 481328 w 8313650"/>
              <a:gd name="connsiteY0" fmla="*/ 7657 h 5394503"/>
              <a:gd name="connsiteX1" fmla="*/ 7835309 w 8313650"/>
              <a:gd name="connsiteY1" fmla="*/ 7657 h 5394503"/>
              <a:gd name="connsiteX2" fmla="*/ 8308981 w 8313650"/>
              <a:gd name="connsiteY2" fmla="*/ 481328 h 5394503"/>
              <a:gd name="connsiteX3" fmla="*/ 8308981 w 8313650"/>
              <a:gd name="connsiteY3" fmla="*/ 4918628 h 5394503"/>
              <a:gd name="connsiteX4" fmla="*/ 7835309 w 8313650"/>
              <a:gd name="connsiteY4" fmla="*/ 5392299 h 5394503"/>
              <a:gd name="connsiteX5" fmla="*/ 481328 w 8313650"/>
              <a:gd name="connsiteY5" fmla="*/ 5392299 h 5394503"/>
              <a:gd name="connsiteX6" fmla="*/ 7657 w 8313650"/>
              <a:gd name="connsiteY6" fmla="*/ 4918628 h 5394503"/>
              <a:gd name="connsiteX7" fmla="*/ 7657 w 8313650"/>
              <a:gd name="connsiteY7" fmla="*/ 481328 h 5394503"/>
              <a:gd name="connsiteX8" fmla="*/ 481328 w 8313650"/>
              <a:gd name="connsiteY8" fmla="*/ 7657 h 539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13650" h="5394503">
                <a:moveTo>
                  <a:pt x="481328" y="7657"/>
                </a:moveTo>
                <a:lnTo>
                  <a:pt x="7835309" y="7657"/>
                </a:lnTo>
                <a:cubicBezTo>
                  <a:pt x="8095863" y="7657"/>
                  <a:pt x="8308981" y="220774"/>
                  <a:pt x="8308981" y="481328"/>
                </a:cubicBezTo>
                <a:lnTo>
                  <a:pt x="8308981" y="4918628"/>
                </a:lnTo>
                <a:cubicBezTo>
                  <a:pt x="8308981" y="5179182"/>
                  <a:pt x="8095863" y="5392299"/>
                  <a:pt x="7835309" y="5392299"/>
                </a:cubicBezTo>
                <a:lnTo>
                  <a:pt x="481328" y="5392299"/>
                </a:lnTo>
                <a:cubicBezTo>
                  <a:pt x="220775" y="5392299"/>
                  <a:pt x="7657" y="5179182"/>
                  <a:pt x="7657" y="4918628"/>
                </a:cubicBezTo>
                <a:lnTo>
                  <a:pt x="7657" y="481328"/>
                </a:lnTo>
                <a:cubicBezTo>
                  <a:pt x="7657" y="220774"/>
                  <a:pt x="220775" y="7657"/>
                  <a:pt x="481328" y="7657"/>
                </a:cubicBezTo>
              </a:path>
            </a:pathLst>
          </a:custGeom>
          <a:solidFill>
            <a:schemeClr val="tx1">
              <a:lumMod val="65000"/>
              <a:lumOff val="3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8E0328FF-0A19-4B80-B226-D7220233BF56}"/>
              </a:ext>
            </a:extLst>
          </p:cNvPr>
          <p:cNvSpPr/>
          <p:nvPr/>
        </p:nvSpPr>
        <p:spPr>
          <a:xfrm>
            <a:off x="11916866" y="7026468"/>
            <a:ext cx="6983888" cy="4227581"/>
          </a:xfrm>
          <a:custGeom>
            <a:avLst/>
            <a:gdLst>
              <a:gd name="connsiteX0" fmla="*/ 7657 w 7396486"/>
              <a:gd name="connsiteY0" fmla="*/ 7657 h 4477339"/>
              <a:gd name="connsiteX1" fmla="*/ 7390237 w 7396486"/>
              <a:gd name="connsiteY1" fmla="*/ 7657 h 4477339"/>
              <a:gd name="connsiteX2" fmla="*/ 7390237 w 7396486"/>
              <a:gd name="connsiteY2" fmla="*/ 4473656 h 4477339"/>
              <a:gd name="connsiteX3" fmla="*/ 7657 w 7396486"/>
              <a:gd name="connsiteY3" fmla="*/ 4473656 h 4477339"/>
            </a:gdLst>
            <a:ahLst/>
            <a:cxnLst>
              <a:cxn ang="0">
                <a:pos x="connsiteX0" y="connsiteY0"/>
              </a:cxn>
              <a:cxn ang="0">
                <a:pos x="connsiteX1" y="connsiteY1"/>
              </a:cxn>
              <a:cxn ang="0">
                <a:pos x="connsiteX2" y="connsiteY2"/>
              </a:cxn>
              <a:cxn ang="0">
                <a:pos x="connsiteX3" y="connsiteY3"/>
              </a:cxn>
            </a:cxnLst>
            <a:rect l="l" t="t" r="r" b="b"/>
            <a:pathLst>
              <a:path w="7396486" h="4477339">
                <a:moveTo>
                  <a:pt x="7657" y="7657"/>
                </a:moveTo>
                <a:lnTo>
                  <a:pt x="7390237" y="7657"/>
                </a:lnTo>
                <a:lnTo>
                  <a:pt x="7390237" y="4473656"/>
                </a:lnTo>
                <a:lnTo>
                  <a:pt x="7657" y="4473656"/>
                </a:lnTo>
                <a:close/>
              </a:path>
            </a:pathLst>
          </a:custGeom>
          <a:solidFill>
            <a:schemeClr val="bg1">
              <a:lumMod val="9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61E7D151-5D8F-4CE4-AAFC-D1AD9943B28E}"/>
              </a:ext>
            </a:extLst>
          </p:cNvPr>
          <p:cNvSpPr/>
          <p:nvPr/>
        </p:nvSpPr>
        <p:spPr>
          <a:xfrm>
            <a:off x="11916866" y="7026468"/>
            <a:ext cx="6983888" cy="4227581"/>
          </a:xfrm>
          <a:custGeom>
            <a:avLst/>
            <a:gdLst>
              <a:gd name="connsiteX0" fmla="*/ 18210 w 7396486"/>
              <a:gd name="connsiteY0" fmla="*/ 7657 h 4477339"/>
              <a:gd name="connsiteX1" fmla="*/ 7379686 w 7396486"/>
              <a:gd name="connsiteY1" fmla="*/ 7657 h 4477339"/>
              <a:gd name="connsiteX2" fmla="*/ 7390238 w 7396486"/>
              <a:gd name="connsiteY2" fmla="*/ 18209 h 4477339"/>
              <a:gd name="connsiteX3" fmla="*/ 7390238 w 7396486"/>
              <a:gd name="connsiteY3" fmla="*/ 4463103 h 4477339"/>
              <a:gd name="connsiteX4" fmla="*/ 7379686 w 7396486"/>
              <a:gd name="connsiteY4" fmla="*/ 4473656 h 4477339"/>
              <a:gd name="connsiteX5" fmla="*/ 18210 w 7396486"/>
              <a:gd name="connsiteY5" fmla="*/ 4473656 h 4477339"/>
              <a:gd name="connsiteX6" fmla="*/ 7657 w 7396486"/>
              <a:gd name="connsiteY6" fmla="*/ 4463103 h 4477339"/>
              <a:gd name="connsiteX7" fmla="*/ 7657 w 7396486"/>
              <a:gd name="connsiteY7" fmla="*/ 18209 h 4477339"/>
              <a:gd name="connsiteX8" fmla="*/ 18210 w 7396486"/>
              <a:gd name="connsiteY8" fmla="*/ 7657 h 447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96486" h="4477339">
                <a:moveTo>
                  <a:pt x="18210" y="7657"/>
                </a:moveTo>
                <a:lnTo>
                  <a:pt x="7379686" y="7657"/>
                </a:lnTo>
                <a:cubicBezTo>
                  <a:pt x="7385504" y="7657"/>
                  <a:pt x="7390238" y="12390"/>
                  <a:pt x="7390238" y="18209"/>
                </a:cubicBezTo>
                <a:lnTo>
                  <a:pt x="7390238" y="4463103"/>
                </a:lnTo>
                <a:cubicBezTo>
                  <a:pt x="7390238" y="4468922"/>
                  <a:pt x="7385504" y="4473656"/>
                  <a:pt x="7379686" y="4473656"/>
                </a:cubicBezTo>
                <a:lnTo>
                  <a:pt x="18210" y="4473656"/>
                </a:lnTo>
                <a:cubicBezTo>
                  <a:pt x="12390" y="4473656"/>
                  <a:pt x="7657" y="4468922"/>
                  <a:pt x="7657" y="4463103"/>
                </a:cubicBezTo>
                <a:lnTo>
                  <a:pt x="7657" y="18209"/>
                </a:lnTo>
                <a:cubicBezTo>
                  <a:pt x="7657" y="12390"/>
                  <a:pt x="12390" y="7657"/>
                  <a:pt x="18210" y="7657"/>
                </a:cubicBezTo>
              </a:path>
            </a:pathLst>
          </a:custGeom>
          <a:no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05B03E7B-6997-4707-ADAD-3EF2090E262F}"/>
              </a:ext>
            </a:extLst>
          </p:cNvPr>
          <p:cNvSpPr/>
          <p:nvPr/>
        </p:nvSpPr>
        <p:spPr>
          <a:xfrm>
            <a:off x="12352241" y="7459987"/>
            <a:ext cx="4795603" cy="3342954"/>
          </a:xfrm>
          <a:custGeom>
            <a:avLst/>
            <a:gdLst>
              <a:gd name="connsiteX0" fmla="*/ 1777045 w 5078920"/>
              <a:gd name="connsiteY0" fmla="*/ 3400616 h 3540451"/>
              <a:gd name="connsiteX1" fmla="*/ 1765210 w 5078920"/>
              <a:gd name="connsiteY1" fmla="*/ 3296079 h 3540451"/>
              <a:gd name="connsiteX2" fmla="*/ 1825566 w 5078920"/>
              <a:gd name="connsiteY2" fmla="*/ 3194204 h 3540451"/>
              <a:gd name="connsiteX3" fmla="*/ 2044896 w 5078920"/>
              <a:gd name="connsiteY3" fmla="*/ 3072902 h 3540451"/>
              <a:gd name="connsiteX4" fmla="*/ 2163437 w 5078920"/>
              <a:gd name="connsiteY4" fmla="*/ 3075664 h 3540451"/>
              <a:gd name="connsiteX5" fmla="*/ 2245490 w 5078920"/>
              <a:gd name="connsiteY5" fmla="*/ 3141246 h 3540451"/>
              <a:gd name="connsiteX6" fmla="*/ 2384346 w 5078920"/>
              <a:gd name="connsiteY6" fmla="*/ 3125368 h 3540451"/>
              <a:gd name="connsiteX7" fmla="*/ 2509691 w 5078920"/>
              <a:gd name="connsiteY7" fmla="*/ 2967971 h 3540451"/>
              <a:gd name="connsiteX8" fmla="*/ 2494011 w 5078920"/>
              <a:gd name="connsiteY8" fmla="*/ 2829311 h 3540451"/>
              <a:gd name="connsiteX9" fmla="*/ 2411762 w 5078920"/>
              <a:gd name="connsiteY9" fmla="*/ 2763729 h 3540451"/>
              <a:gd name="connsiteX10" fmla="*/ 2382473 w 5078920"/>
              <a:gd name="connsiteY10" fmla="*/ 2648936 h 3540451"/>
              <a:gd name="connsiteX11" fmla="*/ 2451605 w 5078920"/>
              <a:gd name="connsiteY11" fmla="*/ 2407909 h 3540451"/>
              <a:gd name="connsiteX12" fmla="*/ 2537601 w 5078920"/>
              <a:gd name="connsiteY12" fmla="*/ 2326548 h 3540451"/>
              <a:gd name="connsiteX13" fmla="*/ 2642040 w 5078920"/>
              <a:gd name="connsiteY13" fmla="*/ 2314713 h 3540451"/>
              <a:gd name="connsiteX14" fmla="*/ 2728924 w 5078920"/>
              <a:gd name="connsiteY14" fmla="*/ 2205344 h 3540451"/>
              <a:gd name="connsiteX15" fmla="*/ 2706439 w 5078920"/>
              <a:gd name="connsiteY15" fmla="*/ 2005441 h 3540451"/>
              <a:gd name="connsiteX16" fmla="*/ 2597070 w 5078920"/>
              <a:gd name="connsiteY16" fmla="*/ 1918360 h 3540451"/>
              <a:gd name="connsiteX17" fmla="*/ 2492828 w 5078920"/>
              <a:gd name="connsiteY17" fmla="*/ 1930293 h 3540451"/>
              <a:gd name="connsiteX18" fmla="*/ 2390855 w 5078920"/>
              <a:gd name="connsiteY18" fmla="*/ 1869839 h 3540451"/>
              <a:gd name="connsiteX19" fmla="*/ 2269355 w 5078920"/>
              <a:gd name="connsiteY19" fmla="*/ 1650607 h 3540451"/>
              <a:gd name="connsiteX20" fmla="*/ 2272413 w 5078920"/>
              <a:gd name="connsiteY20" fmla="*/ 1532066 h 3540451"/>
              <a:gd name="connsiteX21" fmla="*/ 2337798 w 5078920"/>
              <a:gd name="connsiteY21" fmla="*/ 1449817 h 3540451"/>
              <a:gd name="connsiteX22" fmla="*/ 2322117 w 5078920"/>
              <a:gd name="connsiteY22" fmla="*/ 1311158 h 3540451"/>
              <a:gd name="connsiteX23" fmla="*/ 2164719 w 5078920"/>
              <a:gd name="connsiteY23" fmla="*/ 1185812 h 3540451"/>
              <a:gd name="connsiteX24" fmla="*/ 2025962 w 5078920"/>
              <a:gd name="connsiteY24" fmla="*/ 1201296 h 3540451"/>
              <a:gd name="connsiteX25" fmla="*/ 1960577 w 5078920"/>
              <a:gd name="connsiteY25" fmla="*/ 1283544 h 3540451"/>
              <a:gd name="connsiteX26" fmla="*/ 1845586 w 5078920"/>
              <a:gd name="connsiteY26" fmla="*/ 1313031 h 3540451"/>
              <a:gd name="connsiteX27" fmla="*/ 1604756 w 5078920"/>
              <a:gd name="connsiteY27" fmla="*/ 1243603 h 3540451"/>
              <a:gd name="connsiteX28" fmla="*/ 1523099 w 5078920"/>
              <a:gd name="connsiteY28" fmla="*/ 1157903 h 3540451"/>
              <a:gd name="connsiteX29" fmla="*/ 1511166 w 5078920"/>
              <a:gd name="connsiteY29" fmla="*/ 1053366 h 3540451"/>
              <a:gd name="connsiteX30" fmla="*/ 1401994 w 5078920"/>
              <a:gd name="connsiteY30" fmla="*/ 966482 h 3540451"/>
              <a:gd name="connsiteX31" fmla="*/ 1201993 w 5078920"/>
              <a:gd name="connsiteY31" fmla="*/ 988967 h 3540451"/>
              <a:gd name="connsiteX32" fmla="*/ 1115011 w 5078920"/>
              <a:gd name="connsiteY32" fmla="*/ 1098337 h 3540451"/>
              <a:gd name="connsiteX33" fmla="*/ 1126943 w 5078920"/>
              <a:gd name="connsiteY33" fmla="*/ 1202775 h 3540451"/>
              <a:gd name="connsiteX34" fmla="*/ 1066588 w 5078920"/>
              <a:gd name="connsiteY34" fmla="*/ 1304748 h 3540451"/>
              <a:gd name="connsiteX35" fmla="*/ 847258 w 5078920"/>
              <a:gd name="connsiteY35" fmla="*/ 1426050 h 3540451"/>
              <a:gd name="connsiteX36" fmla="*/ 728716 w 5078920"/>
              <a:gd name="connsiteY36" fmla="*/ 1423190 h 3540451"/>
              <a:gd name="connsiteX37" fmla="*/ 646468 w 5078920"/>
              <a:gd name="connsiteY37" fmla="*/ 1357608 h 3540451"/>
              <a:gd name="connsiteX38" fmla="*/ 507808 w 5078920"/>
              <a:gd name="connsiteY38" fmla="*/ 1373289 h 3540451"/>
              <a:gd name="connsiteX39" fmla="*/ 382265 w 5078920"/>
              <a:gd name="connsiteY39" fmla="*/ 1530784 h 3540451"/>
              <a:gd name="connsiteX40" fmla="*/ 398142 w 5078920"/>
              <a:gd name="connsiteY40" fmla="*/ 1669444 h 3540451"/>
              <a:gd name="connsiteX41" fmla="*/ 480294 w 5078920"/>
              <a:gd name="connsiteY41" fmla="*/ 1734829 h 3540451"/>
              <a:gd name="connsiteX42" fmla="*/ 509781 w 5078920"/>
              <a:gd name="connsiteY42" fmla="*/ 1849820 h 3540451"/>
              <a:gd name="connsiteX43" fmla="*/ 440451 w 5078920"/>
              <a:gd name="connsiteY43" fmla="*/ 2090846 h 3540451"/>
              <a:gd name="connsiteX44" fmla="*/ 354455 w 5078920"/>
              <a:gd name="connsiteY44" fmla="*/ 2172405 h 3540451"/>
              <a:gd name="connsiteX45" fmla="*/ 250213 w 5078920"/>
              <a:gd name="connsiteY45" fmla="*/ 2184140 h 3540451"/>
              <a:gd name="connsiteX46" fmla="*/ 163132 w 5078920"/>
              <a:gd name="connsiteY46" fmla="*/ 2293510 h 3540451"/>
              <a:gd name="connsiteX47" fmla="*/ 185815 w 5078920"/>
              <a:gd name="connsiteY47" fmla="*/ 2493314 h 3540451"/>
              <a:gd name="connsiteX48" fmla="*/ 294987 w 5078920"/>
              <a:gd name="connsiteY48" fmla="*/ 2580395 h 3540451"/>
              <a:gd name="connsiteX49" fmla="*/ 399425 w 5078920"/>
              <a:gd name="connsiteY49" fmla="*/ 2568560 h 3540451"/>
              <a:gd name="connsiteX50" fmla="*/ 501398 w 5078920"/>
              <a:gd name="connsiteY50" fmla="*/ 2628916 h 3540451"/>
              <a:gd name="connsiteX51" fmla="*/ 622700 w 5078920"/>
              <a:gd name="connsiteY51" fmla="*/ 2848148 h 3540451"/>
              <a:gd name="connsiteX52" fmla="*/ 619840 w 5078920"/>
              <a:gd name="connsiteY52" fmla="*/ 2966787 h 3540451"/>
              <a:gd name="connsiteX53" fmla="*/ 554258 w 5078920"/>
              <a:gd name="connsiteY53" fmla="*/ 3048938 h 3540451"/>
              <a:gd name="connsiteX54" fmla="*/ 570136 w 5078920"/>
              <a:gd name="connsiteY54" fmla="*/ 3187795 h 3540451"/>
              <a:gd name="connsiteX55" fmla="*/ 727533 w 5078920"/>
              <a:gd name="connsiteY55" fmla="*/ 3313140 h 3540451"/>
              <a:gd name="connsiteX56" fmla="*/ 866193 w 5078920"/>
              <a:gd name="connsiteY56" fmla="*/ 3297460 h 3540451"/>
              <a:gd name="connsiteX57" fmla="*/ 931774 w 5078920"/>
              <a:gd name="connsiteY57" fmla="*/ 3215211 h 3540451"/>
              <a:gd name="connsiteX58" fmla="*/ 1046568 w 5078920"/>
              <a:gd name="connsiteY58" fmla="*/ 3185921 h 3540451"/>
              <a:gd name="connsiteX59" fmla="*/ 1287595 w 5078920"/>
              <a:gd name="connsiteY59" fmla="*/ 3255053 h 3540451"/>
              <a:gd name="connsiteX60" fmla="*/ 1369154 w 5078920"/>
              <a:gd name="connsiteY60" fmla="*/ 3341050 h 3540451"/>
              <a:gd name="connsiteX61" fmla="*/ 1380889 w 5078920"/>
              <a:gd name="connsiteY61" fmla="*/ 3445291 h 3540451"/>
              <a:gd name="connsiteX62" fmla="*/ 1490062 w 5078920"/>
              <a:gd name="connsiteY62" fmla="*/ 3532273 h 3540451"/>
              <a:gd name="connsiteX63" fmla="*/ 1690062 w 5078920"/>
              <a:gd name="connsiteY63" fmla="*/ 3509590 h 3540451"/>
              <a:gd name="connsiteX64" fmla="*/ 1777045 w 5078920"/>
              <a:gd name="connsiteY64" fmla="*/ 3400616 h 3540451"/>
              <a:gd name="connsiteX65" fmla="*/ 530096 w 5078920"/>
              <a:gd name="connsiteY65" fmla="*/ 1130388 h 3540451"/>
              <a:gd name="connsiteX66" fmla="*/ 542917 w 5078920"/>
              <a:gd name="connsiteY66" fmla="*/ 1084037 h 3540451"/>
              <a:gd name="connsiteX67" fmla="*/ 585816 w 5078920"/>
              <a:gd name="connsiteY67" fmla="*/ 1051097 h 3540451"/>
              <a:gd name="connsiteX68" fmla="*/ 699525 w 5078920"/>
              <a:gd name="connsiteY68" fmla="*/ 1036896 h 3540451"/>
              <a:gd name="connsiteX69" fmla="*/ 749327 w 5078920"/>
              <a:gd name="connsiteY69" fmla="*/ 1058198 h 3540451"/>
              <a:gd name="connsiteX70" fmla="*/ 772996 w 5078920"/>
              <a:gd name="connsiteY70" fmla="*/ 1100013 h 3540451"/>
              <a:gd name="connsiteX71" fmla="*/ 834634 w 5078920"/>
              <a:gd name="connsiteY71" fmla="*/ 1116877 h 3540451"/>
              <a:gd name="connsiteX72" fmla="*/ 914614 w 5078920"/>
              <a:gd name="connsiteY72" fmla="*/ 1071413 h 3540451"/>
              <a:gd name="connsiteX73" fmla="*/ 931479 w 5078920"/>
              <a:gd name="connsiteY73" fmla="*/ 1009874 h 3540451"/>
              <a:gd name="connsiteX74" fmla="*/ 907810 w 5078920"/>
              <a:gd name="connsiteY74" fmla="*/ 968060 h 3540451"/>
              <a:gd name="connsiteX75" fmla="*/ 914911 w 5078920"/>
              <a:gd name="connsiteY75" fmla="*/ 914410 h 3540451"/>
              <a:gd name="connsiteX76" fmla="*/ 985227 w 5078920"/>
              <a:gd name="connsiteY76" fmla="*/ 823877 h 3540451"/>
              <a:gd name="connsiteX77" fmla="*/ 1035522 w 5078920"/>
              <a:gd name="connsiteY77" fmla="*/ 803956 h 3540451"/>
              <a:gd name="connsiteX78" fmla="*/ 1081776 w 5078920"/>
              <a:gd name="connsiteY78" fmla="*/ 816678 h 3540451"/>
              <a:gd name="connsiteX79" fmla="*/ 1137200 w 5078920"/>
              <a:gd name="connsiteY79" fmla="*/ 785021 h 3540451"/>
              <a:gd name="connsiteX80" fmla="*/ 1161658 w 5078920"/>
              <a:gd name="connsiteY80" fmla="*/ 696362 h 3540451"/>
              <a:gd name="connsiteX81" fmla="*/ 1130100 w 5078920"/>
              <a:gd name="connsiteY81" fmla="*/ 640839 h 3540451"/>
              <a:gd name="connsiteX82" fmla="*/ 1083846 w 5078920"/>
              <a:gd name="connsiteY82" fmla="*/ 628215 h 3540451"/>
              <a:gd name="connsiteX83" fmla="*/ 1050809 w 5078920"/>
              <a:gd name="connsiteY83" fmla="*/ 585217 h 3540451"/>
              <a:gd name="connsiteX84" fmla="*/ 1036508 w 5078920"/>
              <a:gd name="connsiteY84" fmla="*/ 471509 h 3540451"/>
              <a:gd name="connsiteX85" fmla="*/ 1058008 w 5078920"/>
              <a:gd name="connsiteY85" fmla="*/ 421705 h 3540451"/>
              <a:gd name="connsiteX86" fmla="*/ 1099724 w 5078920"/>
              <a:gd name="connsiteY86" fmla="*/ 397938 h 3540451"/>
              <a:gd name="connsiteX87" fmla="*/ 1116686 w 5078920"/>
              <a:gd name="connsiteY87" fmla="*/ 336400 h 3540451"/>
              <a:gd name="connsiteX88" fmla="*/ 1071223 w 5078920"/>
              <a:gd name="connsiteY88" fmla="*/ 256419 h 3540451"/>
              <a:gd name="connsiteX89" fmla="*/ 1009684 w 5078920"/>
              <a:gd name="connsiteY89" fmla="*/ 239456 h 3540451"/>
              <a:gd name="connsiteX90" fmla="*/ 967968 w 5078920"/>
              <a:gd name="connsiteY90" fmla="*/ 263224 h 3540451"/>
              <a:gd name="connsiteX91" fmla="*/ 914221 w 5078920"/>
              <a:gd name="connsiteY91" fmla="*/ 256222 h 3540451"/>
              <a:gd name="connsiteX92" fmla="*/ 823885 w 5078920"/>
              <a:gd name="connsiteY92" fmla="*/ 185807 h 3540451"/>
              <a:gd name="connsiteX93" fmla="*/ 803865 w 5078920"/>
              <a:gd name="connsiteY93" fmla="*/ 135610 h 3540451"/>
              <a:gd name="connsiteX94" fmla="*/ 816587 w 5078920"/>
              <a:gd name="connsiteY94" fmla="*/ 89160 h 3540451"/>
              <a:gd name="connsiteX95" fmla="*/ 785028 w 5078920"/>
              <a:gd name="connsiteY95" fmla="*/ 33735 h 3540451"/>
              <a:gd name="connsiteX96" fmla="*/ 696369 w 5078920"/>
              <a:gd name="connsiteY96" fmla="*/ 9278 h 3540451"/>
              <a:gd name="connsiteX97" fmla="*/ 640846 w 5078920"/>
              <a:gd name="connsiteY97" fmla="*/ 40836 h 3540451"/>
              <a:gd name="connsiteX98" fmla="*/ 628125 w 5078920"/>
              <a:gd name="connsiteY98" fmla="*/ 87187 h 3540451"/>
              <a:gd name="connsiteX99" fmla="*/ 585225 w 5078920"/>
              <a:gd name="connsiteY99" fmla="*/ 120225 h 3540451"/>
              <a:gd name="connsiteX100" fmla="*/ 471516 w 5078920"/>
              <a:gd name="connsiteY100" fmla="*/ 134427 h 3540451"/>
              <a:gd name="connsiteX101" fmla="*/ 421713 w 5078920"/>
              <a:gd name="connsiteY101" fmla="*/ 113026 h 3540451"/>
              <a:gd name="connsiteX102" fmla="*/ 397945 w 5078920"/>
              <a:gd name="connsiteY102" fmla="*/ 71211 h 3540451"/>
              <a:gd name="connsiteX103" fmla="*/ 336406 w 5078920"/>
              <a:gd name="connsiteY103" fmla="*/ 54249 h 3540451"/>
              <a:gd name="connsiteX104" fmla="*/ 256327 w 5078920"/>
              <a:gd name="connsiteY104" fmla="*/ 99712 h 3540451"/>
              <a:gd name="connsiteX105" fmla="*/ 239464 w 5078920"/>
              <a:gd name="connsiteY105" fmla="*/ 161251 h 3540451"/>
              <a:gd name="connsiteX106" fmla="*/ 263231 w 5078920"/>
              <a:gd name="connsiteY106" fmla="*/ 202967 h 3540451"/>
              <a:gd name="connsiteX107" fmla="*/ 256228 w 5078920"/>
              <a:gd name="connsiteY107" fmla="*/ 256715 h 3540451"/>
              <a:gd name="connsiteX108" fmla="*/ 185815 w 5078920"/>
              <a:gd name="connsiteY108" fmla="*/ 347149 h 3540451"/>
              <a:gd name="connsiteX109" fmla="*/ 135419 w 5078920"/>
              <a:gd name="connsiteY109" fmla="*/ 367169 h 3540451"/>
              <a:gd name="connsiteX110" fmla="*/ 89167 w 5078920"/>
              <a:gd name="connsiteY110" fmla="*/ 354447 h 3540451"/>
              <a:gd name="connsiteX111" fmla="*/ 33644 w 5078920"/>
              <a:gd name="connsiteY111" fmla="*/ 386104 h 3540451"/>
              <a:gd name="connsiteX112" fmla="*/ 9285 w 5078920"/>
              <a:gd name="connsiteY112" fmla="*/ 474763 h 3540451"/>
              <a:gd name="connsiteX113" fmla="*/ 40744 w 5078920"/>
              <a:gd name="connsiteY113" fmla="*/ 530286 h 3540451"/>
              <a:gd name="connsiteX114" fmla="*/ 87096 w 5078920"/>
              <a:gd name="connsiteY114" fmla="*/ 543008 h 3540451"/>
              <a:gd name="connsiteX115" fmla="*/ 120134 w 5078920"/>
              <a:gd name="connsiteY115" fmla="*/ 585908 h 3540451"/>
              <a:gd name="connsiteX116" fmla="*/ 134334 w 5078920"/>
              <a:gd name="connsiteY116" fmla="*/ 699518 h 3540451"/>
              <a:gd name="connsiteX117" fmla="*/ 112935 w 5078920"/>
              <a:gd name="connsiteY117" fmla="*/ 749321 h 3540451"/>
              <a:gd name="connsiteX118" fmla="*/ 71120 w 5078920"/>
              <a:gd name="connsiteY118" fmla="*/ 772990 h 3540451"/>
              <a:gd name="connsiteX119" fmla="*/ 54255 w 5078920"/>
              <a:gd name="connsiteY119" fmla="*/ 834627 h 3540451"/>
              <a:gd name="connsiteX120" fmla="*/ 99719 w 5078920"/>
              <a:gd name="connsiteY120" fmla="*/ 914509 h 3540451"/>
              <a:gd name="connsiteX121" fmla="*/ 161160 w 5078920"/>
              <a:gd name="connsiteY121" fmla="*/ 931471 h 3540451"/>
              <a:gd name="connsiteX122" fmla="*/ 202975 w 5078920"/>
              <a:gd name="connsiteY122" fmla="*/ 907704 h 3540451"/>
              <a:gd name="connsiteX123" fmla="*/ 256722 w 5078920"/>
              <a:gd name="connsiteY123" fmla="*/ 914805 h 3540451"/>
              <a:gd name="connsiteX124" fmla="*/ 347256 w 5078920"/>
              <a:gd name="connsiteY124" fmla="*/ 985121 h 3540451"/>
              <a:gd name="connsiteX125" fmla="*/ 367274 w 5078920"/>
              <a:gd name="connsiteY125" fmla="*/ 1035516 h 3540451"/>
              <a:gd name="connsiteX126" fmla="*/ 354553 w 5078920"/>
              <a:gd name="connsiteY126" fmla="*/ 1081768 h 3540451"/>
              <a:gd name="connsiteX127" fmla="*/ 386111 w 5078920"/>
              <a:gd name="connsiteY127" fmla="*/ 1137291 h 3540451"/>
              <a:gd name="connsiteX128" fmla="*/ 474770 w 5078920"/>
              <a:gd name="connsiteY128" fmla="*/ 1161650 h 3540451"/>
              <a:gd name="connsiteX129" fmla="*/ 530096 w 5078920"/>
              <a:gd name="connsiteY129" fmla="*/ 1130388 h 3540451"/>
              <a:gd name="connsiteX130" fmla="*/ 479306 w 5078920"/>
              <a:gd name="connsiteY130" fmla="*/ 811846 h 3540451"/>
              <a:gd name="connsiteX131" fmla="*/ 336801 w 5078920"/>
              <a:gd name="connsiteY131" fmla="*/ 561055 h 3540451"/>
              <a:gd name="connsiteX132" fmla="*/ 691438 w 5078920"/>
              <a:gd name="connsiteY132" fmla="*/ 359476 h 3540451"/>
              <a:gd name="connsiteX133" fmla="*/ 833944 w 5078920"/>
              <a:gd name="connsiteY133" fmla="*/ 610168 h 3540451"/>
              <a:gd name="connsiteX134" fmla="*/ 479306 w 5078920"/>
              <a:gd name="connsiteY134" fmla="*/ 811846 h 3540451"/>
              <a:gd name="connsiteX135" fmla="*/ 4439879 w 5078920"/>
              <a:gd name="connsiteY135" fmla="*/ 3392431 h 3540451"/>
              <a:gd name="connsiteX136" fmla="*/ 4452699 w 5078920"/>
              <a:gd name="connsiteY136" fmla="*/ 3346079 h 3540451"/>
              <a:gd name="connsiteX137" fmla="*/ 4495599 w 5078920"/>
              <a:gd name="connsiteY137" fmla="*/ 3313140 h 3540451"/>
              <a:gd name="connsiteX138" fmla="*/ 4609308 w 5078920"/>
              <a:gd name="connsiteY138" fmla="*/ 3299037 h 3540451"/>
              <a:gd name="connsiteX139" fmla="*/ 4659111 w 5078920"/>
              <a:gd name="connsiteY139" fmla="*/ 3320340 h 3540451"/>
              <a:gd name="connsiteX140" fmla="*/ 4682780 w 5078920"/>
              <a:gd name="connsiteY140" fmla="*/ 3362154 h 3540451"/>
              <a:gd name="connsiteX141" fmla="*/ 4744417 w 5078920"/>
              <a:gd name="connsiteY141" fmla="*/ 3379018 h 3540451"/>
              <a:gd name="connsiteX142" fmla="*/ 4824398 w 5078920"/>
              <a:gd name="connsiteY142" fmla="*/ 3333554 h 3540451"/>
              <a:gd name="connsiteX143" fmla="*/ 4841262 w 5078920"/>
              <a:gd name="connsiteY143" fmla="*/ 3272114 h 3540451"/>
              <a:gd name="connsiteX144" fmla="*/ 4817494 w 5078920"/>
              <a:gd name="connsiteY144" fmla="*/ 3230300 h 3540451"/>
              <a:gd name="connsiteX145" fmla="*/ 4824595 w 5078920"/>
              <a:gd name="connsiteY145" fmla="*/ 3176650 h 3540451"/>
              <a:gd name="connsiteX146" fmla="*/ 4894911 w 5078920"/>
              <a:gd name="connsiteY146" fmla="*/ 3086118 h 3540451"/>
              <a:gd name="connsiteX147" fmla="*/ 4945306 w 5078920"/>
              <a:gd name="connsiteY147" fmla="*/ 3066196 h 3540451"/>
              <a:gd name="connsiteX148" fmla="*/ 4991558 w 5078920"/>
              <a:gd name="connsiteY148" fmla="*/ 3078918 h 3540451"/>
              <a:gd name="connsiteX149" fmla="*/ 5046982 w 5078920"/>
              <a:gd name="connsiteY149" fmla="*/ 3047261 h 3540451"/>
              <a:gd name="connsiteX150" fmla="*/ 5071440 w 5078920"/>
              <a:gd name="connsiteY150" fmla="*/ 2958602 h 3540451"/>
              <a:gd name="connsiteX151" fmla="*/ 5039783 w 5078920"/>
              <a:gd name="connsiteY151" fmla="*/ 2903079 h 3540451"/>
              <a:gd name="connsiteX152" fmla="*/ 4993531 w 5078920"/>
              <a:gd name="connsiteY152" fmla="*/ 2890456 h 3540451"/>
              <a:gd name="connsiteX153" fmla="*/ 4960493 w 5078920"/>
              <a:gd name="connsiteY153" fmla="*/ 2847457 h 3540451"/>
              <a:gd name="connsiteX154" fmla="*/ 4946193 w 5078920"/>
              <a:gd name="connsiteY154" fmla="*/ 2733749 h 3540451"/>
              <a:gd name="connsiteX155" fmla="*/ 4967692 w 5078920"/>
              <a:gd name="connsiteY155" fmla="*/ 2683946 h 3540451"/>
              <a:gd name="connsiteX156" fmla="*/ 5009409 w 5078920"/>
              <a:gd name="connsiteY156" fmla="*/ 2660179 h 3540451"/>
              <a:gd name="connsiteX157" fmla="*/ 5026371 w 5078920"/>
              <a:gd name="connsiteY157" fmla="*/ 2598640 h 3540451"/>
              <a:gd name="connsiteX158" fmla="*/ 4980908 w 5078920"/>
              <a:gd name="connsiteY158" fmla="*/ 2518659 h 3540451"/>
              <a:gd name="connsiteX159" fmla="*/ 4919369 w 5078920"/>
              <a:gd name="connsiteY159" fmla="*/ 2501598 h 3540451"/>
              <a:gd name="connsiteX160" fmla="*/ 4877653 w 5078920"/>
              <a:gd name="connsiteY160" fmla="*/ 2525365 h 3540451"/>
              <a:gd name="connsiteX161" fmla="*/ 4823806 w 5078920"/>
              <a:gd name="connsiteY161" fmla="*/ 2518363 h 3540451"/>
              <a:gd name="connsiteX162" fmla="*/ 4733470 w 5078920"/>
              <a:gd name="connsiteY162" fmla="*/ 2447948 h 3540451"/>
              <a:gd name="connsiteX163" fmla="*/ 4713451 w 5078920"/>
              <a:gd name="connsiteY163" fmla="*/ 2397751 h 3540451"/>
              <a:gd name="connsiteX164" fmla="*/ 4726172 w 5078920"/>
              <a:gd name="connsiteY164" fmla="*/ 2351301 h 3540451"/>
              <a:gd name="connsiteX165" fmla="*/ 4694614 w 5078920"/>
              <a:gd name="connsiteY165" fmla="*/ 2295877 h 3540451"/>
              <a:gd name="connsiteX166" fmla="*/ 4605955 w 5078920"/>
              <a:gd name="connsiteY166" fmla="*/ 2271419 h 3540451"/>
              <a:gd name="connsiteX167" fmla="*/ 4550432 w 5078920"/>
              <a:gd name="connsiteY167" fmla="*/ 2302977 h 3540451"/>
              <a:gd name="connsiteX168" fmla="*/ 4537709 w 5078920"/>
              <a:gd name="connsiteY168" fmla="*/ 2349329 h 3540451"/>
              <a:gd name="connsiteX169" fmla="*/ 4494810 w 5078920"/>
              <a:gd name="connsiteY169" fmla="*/ 2382367 h 3540451"/>
              <a:gd name="connsiteX170" fmla="*/ 4381101 w 5078920"/>
              <a:gd name="connsiteY170" fmla="*/ 2396567 h 3540451"/>
              <a:gd name="connsiteX171" fmla="*/ 4331299 w 5078920"/>
              <a:gd name="connsiteY171" fmla="*/ 2375167 h 3540451"/>
              <a:gd name="connsiteX172" fmla="*/ 4307531 w 5078920"/>
              <a:gd name="connsiteY172" fmla="*/ 2333352 h 3540451"/>
              <a:gd name="connsiteX173" fmla="*/ 4245992 w 5078920"/>
              <a:gd name="connsiteY173" fmla="*/ 2316390 h 3540451"/>
              <a:gd name="connsiteX174" fmla="*/ 4165913 w 5078920"/>
              <a:gd name="connsiteY174" fmla="*/ 2361854 h 3540451"/>
              <a:gd name="connsiteX175" fmla="*/ 4149049 w 5078920"/>
              <a:gd name="connsiteY175" fmla="*/ 2423392 h 3540451"/>
              <a:gd name="connsiteX176" fmla="*/ 4172816 w 5078920"/>
              <a:gd name="connsiteY176" fmla="*/ 2465108 h 3540451"/>
              <a:gd name="connsiteX177" fmla="*/ 4165716 w 5078920"/>
              <a:gd name="connsiteY177" fmla="*/ 2518856 h 3540451"/>
              <a:gd name="connsiteX178" fmla="*/ 4095301 w 5078920"/>
              <a:gd name="connsiteY178" fmla="*/ 2609389 h 3540451"/>
              <a:gd name="connsiteX179" fmla="*/ 4044906 w 5078920"/>
              <a:gd name="connsiteY179" fmla="*/ 2629409 h 3540451"/>
              <a:gd name="connsiteX180" fmla="*/ 3998654 w 5078920"/>
              <a:gd name="connsiteY180" fmla="*/ 2616687 h 3540451"/>
              <a:gd name="connsiteX181" fmla="*/ 3943131 w 5078920"/>
              <a:gd name="connsiteY181" fmla="*/ 2648245 h 3540451"/>
              <a:gd name="connsiteX182" fmla="*/ 3918771 w 5078920"/>
              <a:gd name="connsiteY182" fmla="*/ 2736904 h 3540451"/>
              <a:gd name="connsiteX183" fmla="*/ 3950232 w 5078920"/>
              <a:gd name="connsiteY183" fmla="*/ 2792427 h 3540451"/>
              <a:gd name="connsiteX184" fmla="*/ 3996582 w 5078920"/>
              <a:gd name="connsiteY184" fmla="*/ 2805150 h 3540451"/>
              <a:gd name="connsiteX185" fmla="*/ 4029620 w 5078920"/>
              <a:gd name="connsiteY185" fmla="*/ 2848049 h 3540451"/>
              <a:gd name="connsiteX186" fmla="*/ 4043822 w 5078920"/>
              <a:gd name="connsiteY186" fmla="*/ 2961659 h 3540451"/>
              <a:gd name="connsiteX187" fmla="*/ 4022421 w 5078920"/>
              <a:gd name="connsiteY187" fmla="*/ 3011561 h 3540451"/>
              <a:gd name="connsiteX188" fmla="*/ 3980606 w 5078920"/>
              <a:gd name="connsiteY188" fmla="*/ 3035229 h 3540451"/>
              <a:gd name="connsiteX189" fmla="*/ 3963742 w 5078920"/>
              <a:gd name="connsiteY189" fmla="*/ 3096867 h 3540451"/>
              <a:gd name="connsiteX190" fmla="*/ 4009206 w 5078920"/>
              <a:gd name="connsiteY190" fmla="*/ 3176848 h 3540451"/>
              <a:gd name="connsiteX191" fmla="*/ 4070646 w 5078920"/>
              <a:gd name="connsiteY191" fmla="*/ 3193810 h 3540451"/>
              <a:gd name="connsiteX192" fmla="*/ 4112461 w 5078920"/>
              <a:gd name="connsiteY192" fmla="*/ 3170043 h 3540451"/>
              <a:gd name="connsiteX193" fmla="*/ 4166111 w 5078920"/>
              <a:gd name="connsiteY193" fmla="*/ 3177143 h 3540451"/>
              <a:gd name="connsiteX194" fmla="*/ 4256643 w 5078920"/>
              <a:gd name="connsiteY194" fmla="*/ 3247459 h 3540451"/>
              <a:gd name="connsiteX195" fmla="*/ 4276663 w 5078920"/>
              <a:gd name="connsiteY195" fmla="*/ 3297854 h 3540451"/>
              <a:gd name="connsiteX196" fmla="*/ 4263941 w 5078920"/>
              <a:gd name="connsiteY196" fmla="*/ 3344107 h 3540451"/>
              <a:gd name="connsiteX197" fmla="*/ 4295500 w 5078920"/>
              <a:gd name="connsiteY197" fmla="*/ 3399630 h 3540451"/>
              <a:gd name="connsiteX198" fmla="*/ 4384159 w 5078920"/>
              <a:gd name="connsiteY198" fmla="*/ 3423989 h 3540451"/>
              <a:gd name="connsiteX199" fmla="*/ 4439879 w 5078920"/>
              <a:gd name="connsiteY199" fmla="*/ 3392431 h 3540451"/>
              <a:gd name="connsiteX200" fmla="*/ 4389090 w 5078920"/>
              <a:gd name="connsiteY200" fmla="*/ 3073889 h 3540451"/>
              <a:gd name="connsiteX201" fmla="*/ 4246584 w 5078920"/>
              <a:gd name="connsiteY201" fmla="*/ 2823098 h 3540451"/>
              <a:gd name="connsiteX202" fmla="*/ 4601221 w 5078920"/>
              <a:gd name="connsiteY202" fmla="*/ 2621520 h 3540451"/>
              <a:gd name="connsiteX203" fmla="*/ 4743726 w 5078920"/>
              <a:gd name="connsiteY203" fmla="*/ 2872211 h 3540451"/>
              <a:gd name="connsiteX204" fmla="*/ 4389090 w 5078920"/>
              <a:gd name="connsiteY204" fmla="*/ 3073889 h 3540451"/>
              <a:gd name="connsiteX205" fmla="*/ 1414716 w 5078920"/>
              <a:gd name="connsiteY205" fmla="*/ 2795090 h 3540451"/>
              <a:gd name="connsiteX206" fmla="*/ 921222 w 5078920"/>
              <a:gd name="connsiteY206" fmla="*/ 2401794 h 3540451"/>
              <a:gd name="connsiteX207" fmla="*/ 1477340 w 5078920"/>
              <a:gd name="connsiteY207" fmla="*/ 1703763 h 3540451"/>
              <a:gd name="connsiteX208" fmla="*/ 1970735 w 5078920"/>
              <a:gd name="connsiteY208" fmla="*/ 2096862 h 3540451"/>
              <a:gd name="connsiteX209" fmla="*/ 1414716 w 5078920"/>
              <a:gd name="connsiteY209" fmla="*/ 2795090 h 354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5078920" h="3540451">
                <a:moveTo>
                  <a:pt x="1777045" y="3400616"/>
                </a:moveTo>
                <a:lnTo>
                  <a:pt x="1765210" y="3296079"/>
                </a:lnTo>
                <a:cubicBezTo>
                  <a:pt x="1760279" y="3252489"/>
                  <a:pt x="1784639" y="3210576"/>
                  <a:pt x="1825566" y="3194204"/>
                </a:cubicBezTo>
                <a:cubicBezTo>
                  <a:pt x="1904265" y="3162647"/>
                  <a:pt x="1977835" y="3121620"/>
                  <a:pt x="2044896" y="3072902"/>
                </a:cubicBezTo>
                <a:cubicBezTo>
                  <a:pt x="2080499" y="3046768"/>
                  <a:pt x="2128822" y="3048247"/>
                  <a:pt x="2163437" y="3075664"/>
                </a:cubicBezTo>
                <a:lnTo>
                  <a:pt x="2245490" y="3141246"/>
                </a:lnTo>
                <a:cubicBezTo>
                  <a:pt x="2288290" y="3175171"/>
                  <a:pt x="2350323" y="3168169"/>
                  <a:pt x="2384346" y="3125368"/>
                </a:cubicBezTo>
                <a:lnTo>
                  <a:pt x="2509691" y="2967971"/>
                </a:lnTo>
                <a:cubicBezTo>
                  <a:pt x="2543617" y="2925367"/>
                  <a:pt x="2536616" y="2863236"/>
                  <a:pt x="2494011" y="2829311"/>
                </a:cubicBezTo>
                <a:lnTo>
                  <a:pt x="2411762" y="2763729"/>
                </a:lnTo>
                <a:cubicBezTo>
                  <a:pt x="2377344" y="2736510"/>
                  <a:pt x="2365116" y="2689468"/>
                  <a:pt x="2382473" y="2648936"/>
                </a:cubicBezTo>
                <a:cubicBezTo>
                  <a:pt x="2415214" y="2572604"/>
                  <a:pt x="2438488" y="2491933"/>
                  <a:pt x="2451605" y="2407909"/>
                </a:cubicBezTo>
                <a:cubicBezTo>
                  <a:pt x="2458409" y="2364615"/>
                  <a:pt x="2493814" y="2331183"/>
                  <a:pt x="2537601" y="2326548"/>
                </a:cubicBezTo>
                <a:lnTo>
                  <a:pt x="2642040" y="2314713"/>
                </a:lnTo>
                <a:cubicBezTo>
                  <a:pt x="2696182" y="2308402"/>
                  <a:pt x="2735039" y="2259486"/>
                  <a:pt x="2728924" y="2205344"/>
                </a:cubicBezTo>
                <a:lnTo>
                  <a:pt x="2706439" y="2005441"/>
                </a:lnTo>
                <a:cubicBezTo>
                  <a:pt x="2700127" y="1951299"/>
                  <a:pt x="2651408" y="1912246"/>
                  <a:pt x="2597070" y="1918360"/>
                </a:cubicBezTo>
                <a:lnTo>
                  <a:pt x="2492828" y="1930293"/>
                </a:lnTo>
                <a:cubicBezTo>
                  <a:pt x="2449041" y="1935224"/>
                  <a:pt x="2407128" y="1910668"/>
                  <a:pt x="2390855" y="1869839"/>
                </a:cubicBezTo>
                <a:cubicBezTo>
                  <a:pt x="2359100" y="1791141"/>
                  <a:pt x="2318271" y="1717669"/>
                  <a:pt x="2269355" y="1650607"/>
                </a:cubicBezTo>
                <a:cubicBezTo>
                  <a:pt x="2243517" y="1615005"/>
                  <a:pt x="2244996" y="1566484"/>
                  <a:pt x="2272413" y="1532066"/>
                </a:cubicBezTo>
                <a:lnTo>
                  <a:pt x="2337798" y="1449817"/>
                </a:lnTo>
                <a:cubicBezTo>
                  <a:pt x="2371821" y="1407115"/>
                  <a:pt x="2364721" y="1344985"/>
                  <a:pt x="2322117" y="1311158"/>
                </a:cubicBezTo>
                <a:lnTo>
                  <a:pt x="2164719" y="1185812"/>
                </a:lnTo>
                <a:cubicBezTo>
                  <a:pt x="2122017" y="1151690"/>
                  <a:pt x="2059985" y="1158692"/>
                  <a:pt x="2025962" y="1201296"/>
                </a:cubicBezTo>
                <a:lnTo>
                  <a:pt x="1960577" y="1283544"/>
                </a:lnTo>
                <a:cubicBezTo>
                  <a:pt x="1932963" y="1318160"/>
                  <a:pt x="1886118" y="1330290"/>
                  <a:pt x="1845586" y="1313031"/>
                </a:cubicBezTo>
                <a:cubicBezTo>
                  <a:pt x="1769353" y="1280388"/>
                  <a:pt x="1688386" y="1257015"/>
                  <a:pt x="1604756" y="1243603"/>
                </a:cubicBezTo>
                <a:cubicBezTo>
                  <a:pt x="1561265" y="1236799"/>
                  <a:pt x="1528030" y="1201591"/>
                  <a:pt x="1523099" y="1157903"/>
                </a:cubicBezTo>
                <a:lnTo>
                  <a:pt x="1511166" y="1053366"/>
                </a:lnTo>
                <a:cubicBezTo>
                  <a:pt x="1505051" y="999421"/>
                  <a:pt x="1456136" y="960367"/>
                  <a:pt x="1401994" y="966482"/>
                </a:cubicBezTo>
                <a:lnTo>
                  <a:pt x="1201993" y="988967"/>
                </a:lnTo>
                <a:cubicBezTo>
                  <a:pt x="1147851" y="995081"/>
                  <a:pt x="1108995" y="1044194"/>
                  <a:pt x="1115011" y="1098337"/>
                </a:cubicBezTo>
                <a:lnTo>
                  <a:pt x="1126943" y="1202775"/>
                </a:lnTo>
                <a:cubicBezTo>
                  <a:pt x="1131874" y="1246365"/>
                  <a:pt x="1107318" y="1288278"/>
                  <a:pt x="1066588" y="1304748"/>
                </a:cubicBezTo>
                <a:cubicBezTo>
                  <a:pt x="987692" y="1336109"/>
                  <a:pt x="914319" y="1377332"/>
                  <a:pt x="847258" y="1426050"/>
                </a:cubicBezTo>
                <a:cubicBezTo>
                  <a:pt x="811656" y="1451987"/>
                  <a:pt x="763036" y="1450606"/>
                  <a:pt x="728716" y="1423190"/>
                </a:cubicBezTo>
                <a:lnTo>
                  <a:pt x="646468" y="1357608"/>
                </a:lnTo>
                <a:cubicBezTo>
                  <a:pt x="603863" y="1323683"/>
                  <a:pt x="541734" y="1330685"/>
                  <a:pt x="507808" y="1373289"/>
                </a:cubicBezTo>
                <a:lnTo>
                  <a:pt x="382265" y="1530784"/>
                </a:lnTo>
                <a:cubicBezTo>
                  <a:pt x="348340" y="1573388"/>
                  <a:pt x="355342" y="1635420"/>
                  <a:pt x="398142" y="1669444"/>
                </a:cubicBezTo>
                <a:lnTo>
                  <a:pt x="480294" y="1734829"/>
                </a:lnTo>
                <a:cubicBezTo>
                  <a:pt x="514712" y="1762245"/>
                  <a:pt x="527138" y="1809385"/>
                  <a:pt x="509781" y="1849820"/>
                </a:cubicBezTo>
                <a:cubicBezTo>
                  <a:pt x="477038" y="1926151"/>
                  <a:pt x="453567" y="2007019"/>
                  <a:pt x="440451" y="2090846"/>
                </a:cubicBezTo>
                <a:cubicBezTo>
                  <a:pt x="433645" y="2134239"/>
                  <a:pt x="398241" y="2167276"/>
                  <a:pt x="354455" y="2172405"/>
                </a:cubicBezTo>
                <a:lnTo>
                  <a:pt x="250213" y="2184140"/>
                </a:lnTo>
                <a:cubicBezTo>
                  <a:pt x="196071" y="2190255"/>
                  <a:pt x="157017" y="2239171"/>
                  <a:pt x="163132" y="2293510"/>
                </a:cubicBezTo>
                <a:lnTo>
                  <a:pt x="185815" y="2493314"/>
                </a:lnTo>
                <a:cubicBezTo>
                  <a:pt x="191929" y="2547653"/>
                  <a:pt x="240844" y="2586509"/>
                  <a:pt x="294987" y="2580395"/>
                </a:cubicBezTo>
                <a:lnTo>
                  <a:pt x="399425" y="2568560"/>
                </a:lnTo>
                <a:cubicBezTo>
                  <a:pt x="443015" y="2563531"/>
                  <a:pt x="485027" y="2587989"/>
                  <a:pt x="501398" y="2628916"/>
                </a:cubicBezTo>
                <a:cubicBezTo>
                  <a:pt x="532956" y="2707615"/>
                  <a:pt x="573785" y="2781185"/>
                  <a:pt x="622700" y="2848148"/>
                </a:cubicBezTo>
                <a:cubicBezTo>
                  <a:pt x="648538" y="2883749"/>
                  <a:pt x="647256" y="2932468"/>
                  <a:pt x="619840" y="2966787"/>
                </a:cubicBezTo>
                <a:lnTo>
                  <a:pt x="554258" y="3048938"/>
                </a:lnTo>
                <a:cubicBezTo>
                  <a:pt x="520333" y="3091640"/>
                  <a:pt x="527334" y="3153672"/>
                  <a:pt x="570136" y="3187795"/>
                </a:cubicBezTo>
                <a:lnTo>
                  <a:pt x="727533" y="3313140"/>
                </a:lnTo>
                <a:cubicBezTo>
                  <a:pt x="770137" y="3347065"/>
                  <a:pt x="832267" y="3340064"/>
                  <a:pt x="866193" y="3297460"/>
                </a:cubicBezTo>
                <a:lnTo>
                  <a:pt x="931774" y="3215211"/>
                </a:lnTo>
                <a:cubicBezTo>
                  <a:pt x="959191" y="3180792"/>
                  <a:pt x="1006233" y="3168564"/>
                  <a:pt x="1046568" y="3185921"/>
                </a:cubicBezTo>
                <a:cubicBezTo>
                  <a:pt x="1122801" y="3218465"/>
                  <a:pt x="1203768" y="3241937"/>
                  <a:pt x="1287595" y="3255053"/>
                </a:cubicBezTo>
                <a:cubicBezTo>
                  <a:pt x="1330988" y="3261858"/>
                  <a:pt x="1364223" y="3297262"/>
                  <a:pt x="1369154" y="3341050"/>
                </a:cubicBezTo>
                <a:lnTo>
                  <a:pt x="1380889" y="3445291"/>
                </a:lnTo>
                <a:cubicBezTo>
                  <a:pt x="1387004" y="3499630"/>
                  <a:pt x="1435919" y="3538487"/>
                  <a:pt x="1490062" y="3532273"/>
                </a:cubicBezTo>
                <a:lnTo>
                  <a:pt x="1690062" y="3509590"/>
                </a:lnTo>
                <a:cubicBezTo>
                  <a:pt x="1744106" y="3503575"/>
                  <a:pt x="1783160" y="3454758"/>
                  <a:pt x="1777045" y="3400616"/>
                </a:cubicBezTo>
                <a:moveTo>
                  <a:pt x="530096" y="1130388"/>
                </a:moveTo>
                <a:lnTo>
                  <a:pt x="542917" y="1084037"/>
                </a:lnTo>
                <a:cubicBezTo>
                  <a:pt x="548243" y="1064707"/>
                  <a:pt x="565697" y="1051097"/>
                  <a:pt x="585816" y="1051097"/>
                </a:cubicBezTo>
                <a:cubicBezTo>
                  <a:pt x="624574" y="1051097"/>
                  <a:pt x="662740" y="1046166"/>
                  <a:pt x="699525" y="1036896"/>
                </a:cubicBezTo>
                <a:cubicBezTo>
                  <a:pt x="719052" y="1031867"/>
                  <a:pt x="739367" y="1040742"/>
                  <a:pt x="749327" y="1058198"/>
                </a:cubicBezTo>
                <a:lnTo>
                  <a:pt x="772996" y="1100013"/>
                </a:lnTo>
                <a:cubicBezTo>
                  <a:pt x="785423" y="1121709"/>
                  <a:pt x="812938" y="1129205"/>
                  <a:pt x="834634" y="1116877"/>
                </a:cubicBezTo>
                <a:lnTo>
                  <a:pt x="914614" y="1071413"/>
                </a:lnTo>
                <a:cubicBezTo>
                  <a:pt x="936213" y="1059085"/>
                  <a:pt x="943807" y="1031571"/>
                  <a:pt x="931479" y="1009874"/>
                </a:cubicBezTo>
                <a:lnTo>
                  <a:pt x="907810" y="968060"/>
                </a:lnTo>
                <a:cubicBezTo>
                  <a:pt x="897850" y="950702"/>
                  <a:pt x="900611" y="928612"/>
                  <a:pt x="914911" y="914410"/>
                </a:cubicBezTo>
                <a:cubicBezTo>
                  <a:pt x="941735" y="887586"/>
                  <a:pt x="965404" y="857310"/>
                  <a:pt x="985227" y="823877"/>
                </a:cubicBezTo>
                <a:cubicBezTo>
                  <a:pt x="995483" y="806619"/>
                  <a:pt x="1016193" y="798532"/>
                  <a:pt x="1035522" y="803956"/>
                </a:cubicBezTo>
                <a:lnTo>
                  <a:pt x="1081776" y="816678"/>
                </a:lnTo>
                <a:cubicBezTo>
                  <a:pt x="1105838" y="823187"/>
                  <a:pt x="1130592" y="809084"/>
                  <a:pt x="1137200" y="785021"/>
                </a:cubicBezTo>
                <a:lnTo>
                  <a:pt x="1161658" y="696362"/>
                </a:lnTo>
                <a:cubicBezTo>
                  <a:pt x="1168167" y="672299"/>
                  <a:pt x="1154162" y="647446"/>
                  <a:pt x="1130100" y="640839"/>
                </a:cubicBezTo>
                <a:lnTo>
                  <a:pt x="1083846" y="628215"/>
                </a:lnTo>
                <a:cubicBezTo>
                  <a:pt x="1064419" y="622890"/>
                  <a:pt x="1050809" y="605336"/>
                  <a:pt x="1050809" y="585217"/>
                </a:cubicBezTo>
                <a:cubicBezTo>
                  <a:pt x="1050710" y="546460"/>
                  <a:pt x="1045878" y="508294"/>
                  <a:pt x="1036508" y="471509"/>
                </a:cubicBezTo>
                <a:cubicBezTo>
                  <a:pt x="1031577" y="451982"/>
                  <a:pt x="1040453" y="431666"/>
                  <a:pt x="1058008" y="421705"/>
                </a:cubicBezTo>
                <a:lnTo>
                  <a:pt x="1099724" y="397938"/>
                </a:lnTo>
                <a:cubicBezTo>
                  <a:pt x="1121421" y="385611"/>
                  <a:pt x="1128915" y="358096"/>
                  <a:pt x="1116686" y="336400"/>
                </a:cubicBezTo>
                <a:lnTo>
                  <a:pt x="1071223" y="256419"/>
                </a:lnTo>
                <a:cubicBezTo>
                  <a:pt x="1058895" y="234723"/>
                  <a:pt x="1031381" y="227129"/>
                  <a:pt x="1009684" y="239456"/>
                </a:cubicBezTo>
                <a:lnTo>
                  <a:pt x="967968" y="263224"/>
                </a:lnTo>
                <a:cubicBezTo>
                  <a:pt x="950413" y="273184"/>
                  <a:pt x="928421" y="270423"/>
                  <a:pt x="914221" y="256222"/>
                </a:cubicBezTo>
                <a:cubicBezTo>
                  <a:pt x="887395" y="229397"/>
                  <a:pt x="857021" y="205728"/>
                  <a:pt x="823885" y="185807"/>
                </a:cubicBezTo>
                <a:cubicBezTo>
                  <a:pt x="806626" y="175551"/>
                  <a:pt x="798539" y="154939"/>
                  <a:pt x="803865" y="135610"/>
                </a:cubicBezTo>
                <a:lnTo>
                  <a:pt x="816587" y="89160"/>
                </a:lnTo>
                <a:cubicBezTo>
                  <a:pt x="823194" y="65195"/>
                  <a:pt x="809092" y="40343"/>
                  <a:pt x="785028" y="33735"/>
                </a:cubicBezTo>
                <a:lnTo>
                  <a:pt x="696369" y="9278"/>
                </a:lnTo>
                <a:cubicBezTo>
                  <a:pt x="672306" y="2670"/>
                  <a:pt x="647552" y="16871"/>
                  <a:pt x="640846" y="40836"/>
                </a:cubicBezTo>
                <a:lnTo>
                  <a:pt x="628125" y="87187"/>
                </a:lnTo>
                <a:cubicBezTo>
                  <a:pt x="622799" y="106517"/>
                  <a:pt x="605244" y="120127"/>
                  <a:pt x="585225" y="120225"/>
                </a:cubicBezTo>
                <a:cubicBezTo>
                  <a:pt x="546467" y="120127"/>
                  <a:pt x="508301" y="125156"/>
                  <a:pt x="471516" y="134427"/>
                </a:cubicBezTo>
                <a:cubicBezTo>
                  <a:pt x="451990" y="139358"/>
                  <a:pt x="431673" y="130481"/>
                  <a:pt x="421713" y="113026"/>
                </a:cubicBezTo>
                <a:lnTo>
                  <a:pt x="397945" y="71211"/>
                </a:lnTo>
                <a:cubicBezTo>
                  <a:pt x="385618" y="49613"/>
                  <a:pt x="358103" y="41921"/>
                  <a:pt x="336406" y="54249"/>
                </a:cubicBezTo>
                <a:lnTo>
                  <a:pt x="256327" y="99712"/>
                </a:lnTo>
                <a:cubicBezTo>
                  <a:pt x="234730" y="112040"/>
                  <a:pt x="227136" y="139554"/>
                  <a:pt x="239464" y="161251"/>
                </a:cubicBezTo>
                <a:lnTo>
                  <a:pt x="263231" y="202967"/>
                </a:lnTo>
                <a:cubicBezTo>
                  <a:pt x="273093" y="220423"/>
                  <a:pt x="270430" y="242612"/>
                  <a:pt x="256228" y="256715"/>
                </a:cubicBezTo>
                <a:cubicBezTo>
                  <a:pt x="229404" y="283540"/>
                  <a:pt x="205636" y="313816"/>
                  <a:pt x="185815" y="347149"/>
                </a:cubicBezTo>
                <a:cubicBezTo>
                  <a:pt x="175558" y="364407"/>
                  <a:pt x="154848" y="372396"/>
                  <a:pt x="135419" y="367169"/>
                </a:cubicBezTo>
                <a:lnTo>
                  <a:pt x="89167" y="354447"/>
                </a:lnTo>
                <a:cubicBezTo>
                  <a:pt x="65103" y="347839"/>
                  <a:pt x="40252" y="361942"/>
                  <a:pt x="33644" y="386104"/>
                </a:cubicBezTo>
                <a:lnTo>
                  <a:pt x="9285" y="474763"/>
                </a:lnTo>
                <a:cubicBezTo>
                  <a:pt x="2677" y="498826"/>
                  <a:pt x="16780" y="523679"/>
                  <a:pt x="40744" y="530286"/>
                </a:cubicBezTo>
                <a:lnTo>
                  <a:pt x="87096" y="543008"/>
                </a:lnTo>
                <a:cubicBezTo>
                  <a:pt x="106425" y="548235"/>
                  <a:pt x="120134" y="565790"/>
                  <a:pt x="120134" y="585908"/>
                </a:cubicBezTo>
                <a:cubicBezTo>
                  <a:pt x="120134" y="624665"/>
                  <a:pt x="124966" y="662831"/>
                  <a:pt x="134334" y="699518"/>
                </a:cubicBezTo>
                <a:cubicBezTo>
                  <a:pt x="139265" y="719044"/>
                  <a:pt x="130389" y="739459"/>
                  <a:pt x="112935" y="749321"/>
                </a:cubicBezTo>
                <a:lnTo>
                  <a:pt x="71120" y="772990"/>
                </a:lnTo>
                <a:cubicBezTo>
                  <a:pt x="49522" y="785317"/>
                  <a:pt x="41928" y="812832"/>
                  <a:pt x="54255" y="834627"/>
                </a:cubicBezTo>
                <a:lnTo>
                  <a:pt x="99719" y="914509"/>
                </a:lnTo>
                <a:cubicBezTo>
                  <a:pt x="112046" y="936107"/>
                  <a:pt x="139562" y="943701"/>
                  <a:pt x="161160" y="931471"/>
                </a:cubicBezTo>
                <a:lnTo>
                  <a:pt x="202975" y="907704"/>
                </a:lnTo>
                <a:cubicBezTo>
                  <a:pt x="220429" y="897744"/>
                  <a:pt x="242521" y="900604"/>
                  <a:pt x="256722" y="914805"/>
                </a:cubicBezTo>
                <a:cubicBezTo>
                  <a:pt x="283546" y="941531"/>
                  <a:pt x="313922" y="965298"/>
                  <a:pt x="347256" y="985121"/>
                </a:cubicBezTo>
                <a:cubicBezTo>
                  <a:pt x="364514" y="995377"/>
                  <a:pt x="372600" y="1016087"/>
                  <a:pt x="367274" y="1035516"/>
                </a:cubicBezTo>
                <a:lnTo>
                  <a:pt x="354553" y="1081768"/>
                </a:lnTo>
                <a:cubicBezTo>
                  <a:pt x="347945" y="1105832"/>
                  <a:pt x="362048" y="1130684"/>
                  <a:pt x="386111" y="1137291"/>
                </a:cubicBezTo>
                <a:lnTo>
                  <a:pt x="474770" y="1161650"/>
                </a:lnTo>
                <a:cubicBezTo>
                  <a:pt x="498637" y="1168554"/>
                  <a:pt x="523489" y="1154451"/>
                  <a:pt x="530096" y="1130388"/>
                </a:cubicBezTo>
                <a:close/>
                <a:moveTo>
                  <a:pt x="479306" y="811846"/>
                </a:moveTo>
                <a:cubicBezTo>
                  <a:pt x="384041" y="767960"/>
                  <a:pt x="325657" y="665395"/>
                  <a:pt x="336801" y="561055"/>
                </a:cubicBezTo>
                <a:cubicBezTo>
                  <a:pt x="355046" y="388964"/>
                  <a:pt x="534140" y="287090"/>
                  <a:pt x="691438" y="359476"/>
                </a:cubicBezTo>
                <a:cubicBezTo>
                  <a:pt x="786705" y="403264"/>
                  <a:pt x="845088" y="505828"/>
                  <a:pt x="833944" y="610168"/>
                </a:cubicBezTo>
                <a:cubicBezTo>
                  <a:pt x="815700" y="782358"/>
                  <a:pt x="636704" y="884233"/>
                  <a:pt x="479306" y="811846"/>
                </a:cubicBezTo>
                <a:close/>
                <a:moveTo>
                  <a:pt x="4439879" y="3392431"/>
                </a:moveTo>
                <a:lnTo>
                  <a:pt x="4452699" y="3346079"/>
                </a:lnTo>
                <a:cubicBezTo>
                  <a:pt x="4458025" y="3326750"/>
                  <a:pt x="4475481" y="3313140"/>
                  <a:pt x="4495599" y="3313140"/>
                </a:cubicBezTo>
                <a:cubicBezTo>
                  <a:pt x="4534357" y="3313140"/>
                  <a:pt x="4572523" y="3308209"/>
                  <a:pt x="4609308" y="3299037"/>
                </a:cubicBezTo>
                <a:cubicBezTo>
                  <a:pt x="4628834" y="3294008"/>
                  <a:pt x="4649150" y="3302785"/>
                  <a:pt x="4659111" y="3320340"/>
                </a:cubicBezTo>
                <a:lnTo>
                  <a:pt x="4682780" y="3362154"/>
                </a:lnTo>
                <a:cubicBezTo>
                  <a:pt x="4695206" y="3383851"/>
                  <a:pt x="4722622" y="3391346"/>
                  <a:pt x="4744417" y="3379018"/>
                </a:cubicBezTo>
                <a:lnTo>
                  <a:pt x="4824398" y="3333554"/>
                </a:lnTo>
                <a:cubicBezTo>
                  <a:pt x="4845995" y="3321227"/>
                  <a:pt x="4853589" y="3293712"/>
                  <a:pt x="4841262" y="3272114"/>
                </a:cubicBezTo>
                <a:lnTo>
                  <a:pt x="4817494" y="3230300"/>
                </a:lnTo>
                <a:cubicBezTo>
                  <a:pt x="4807533" y="3212844"/>
                  <a:pt x="4810295" y="3190852"/>
                  <a:pt x="4824595" y="3176650"/>
                </a:cubicBezTo>
                <a:cubicBezTo>
                  <a:pt x="4851420" y="3149826"/>
                  <a:pt x="4875089" y="3119550"/>
                  <a:pt x="4894911" y="3086118"/>
                </a:cubicBezTo>
                <a:cubicBezTo>
                  <a:pt x="4905167" y="3068958"/>
                  <a:pt x="4925877" y="3060772"/>
                  <a:pt x="4945306" y="3066196"/>
                </a:cubicBezTo>
                <a:lnTo>
                  <a:pt x="4991558" y="3078918"/>
                </a:lnTo>
                <a:cubicBezTo>
                  <a:pt x="5015622" y="3085427"/>
                  <a:pt x="5040376" y="3071325"/>
                  <a:pt x="5046982" y="3047261"/>
                </a:cubicBezTo>
                <a:lnTo>
                  <a:pt x="5071440" y="2958602"/>
                </a:lnTo>
                <a:cubicBezTo>
                  <a:pt x="5077949" y="2934539"/>
                  <a:pt x="5063945" y="2909687"/>
                  <a:pt x="5039783" y="2903079"/>
                </a:cubicBezTo>
                <a:lnTo>
                  <a:pt x="4993531" y="2890456"/>
                </a:lnTo>
                <a:cubicBezTo>
                  <a:pt x="4974102" y="2885130"/>
                  <a:pt x="4960493" y="2867576"/>
                  <a:pt x="4960493" y="2847457"/>
                </a:cubicBezTo>
                <a:cubicBezTo>
                  <a:pt x="4960394" y="2808700"/>
                  <a:pt x="4955562" y="2770633"/>
                  <a:pt x="4946193" y="2733749"/>
                </a:cubicBezTo>
                <a:cubicBezTo>
                  <a:pt x="4941262" y="2714222"/>
                  <a:pt x="4950138" y="2693906"/>
                  <a:pt x="4967692" y="2683946"/>
                </a:cubicBezTo>
                <a:lnTo>
                  <a:pt x="5009409" y="2660179"/>
                </a:lnTo>
                <a:cubicBezTo>
                  <a:pt x="5031105" y="2647851"/>
                  <a:pt x="5038600" y="2620336"/>
                  <a:pt x="5026371" y="2598640"/>
                </a:cubicBezTo>
                <a:lnTo>
                  <a:pt x="4980908" y="2518659"/>
                </a:lnTo>
                <a:cubicBezTo>
                  <a:pt x="4968580" y="2496963"/>
                  <a:pt x="4941065" y="2489369"/>
                  <a:pt x="4919369" y="2501598"/>
                </a:cubicBezTo>
                <a:lnTo>
                  <a:pt x="4877653" y="2525365"/>
                </a:lnTo>
                <a:cubicBezTo>
                  <a:pt x="4860098" y="2535326"/>
                  <a:pt x="4838106" y="2532564"/>
                  <a:pt x="4823806" y="2518363"/>
                </a:cubicBezTo>
                <a:cubicBezTo>
                  <a:pt x="4796981" y="2491538"/>
                  <a:pt x="4766607" y="2467870"/>
                  <a:pt x="4733470" y="2447948"/>
                </a:cubicBezTo>
                <a:cubicBezTo>
                  <a:pt x="4716211" y="2437692"/>
                  <a:pt x="4708026" y="2417080"/>
                  <a:pt x="4713451" y="2397751"/>
                </a:cubicBezTo>
                <a:lnTo>
                  <a:pt x="4726172" y="2351301"/>
                </a:lnTo>
                <a:cubicBezTo>
                  <a:pt x="4732780" y="2327337"/>
                  <a:pt x="4718677" y="2302484"/>
                  <a:pt x="4694614" y="2295877"/>
                </a:cubicBezTo>
                <a:lnTo>
                  <a:pt x="4605955" y="2271419"/>
                </a:lnTo>
                <a:cubicBezTo>
                  <a:pt x="4581990" y="2264811"/>
                  <a:pt x="4557138" y="2279013"/>
                  <a:pt x="4550432" y="2302977"/>
                </a:cubicBezTo>
                <a:lnTo>
                  <a:pt x="4537709" y="2349329"/>
                </a:lnTo>
                <a:cubicBezTo>
                  <a:pt x="4532385" y="2368658"/>
                  <a:pt x="4514830" y="2382268"/>
                  <a:pt x="4494810" y="2382367"/>
                </a:cubicBezTo>
                <a:cubicBezTo>
                  <a:pt x="4456053" y="2382268"/>
                  <a:pt x="4417886" y="2387298"/>
                  <a:pt x="4381101" y="2396567"/>
                </a:cubicBezTo>
                <a:cubicBezTo>
                  <a:pt x="4361575" y="2401498"/>
                  <a:pt x="4341260" y="2392623"/>
                  <a:pt x="4331299" y="2375167"/>
                </a:cubicBezTo>
                <a:lnTo>
                  <a:pt x="4307531" y="2333352"/>
                </a:lnTo>
                <a:cubicBezTo>
                  <a:pt x="4295204" y="2311755"/>
                  <a:pt x="4267688" y="2304161"/>
                  <a:pt x="4245992" y="2316390"/>
                </a:cubicBezTo>
                <a:lnTo>
                  <a:pt x="4165913" y="2361854"/>
                </a:lnTo>
                <a:cubicBezTo>
                  <a:pt x="4144315" y="2374181"/>
                  <a:pt x="4136722" y="2401696"/>
                  <a:pt x="4149049" y="2423392"/>
                </a:cubicBezTo>
                <a:lnTo>
                  <a:pt x="4172816" y="2465108"/>
                </a:lnTo>
                <a:cubicBezTo>
                  <a:pt x="4182777" y="2482564"/>
                  <a:pt x="4180015" y="2504754"/>
                  <a:pt x="4165716" y="2518856"/>
                </a:cubicBezTo>
                <a:cubicBezTo>
                  <a:pt x="4138891" y="2545681"/>
                  <a:pt x="4115124" y="2576056"/>
                  <a:pt x="4095301" y="2609389"/>
                </a:cubicBezTo>
                <a:cubicBezTo>
                  <a:pt x="4085044" y="2626648"/>
                  <a:pt x="4064334" y="2634636"/>
                  <a:pt x="4044906" y="2629409"/>
                </a:cubicBezTo>
                <a:lnTo>
                  <a:pt x="3998654" y="2616687"/>
                </a:lnTo>
                <a:cubicBezTo>
                  <a:pt x="3974590" y="2610079"/>
                  <a:pt x="3949738" y="2624182"/>
                  <a:pt x="3943131" y="2648245"/>
                </a:cubicBezTo>
                <a:lnTo>
                  <a:pt x="3918771" y="2736904"/>
                </a:lnTo>
                <a:cubicBezTo>
                  <a:pt x="3912165" y="2761066"/>
                  <a:pt x="3926266" y="2785820"/>
                  <a:pt x="3950232" y="2792427"/>
                </a:cubicBezTo>
                <a:lnTo>
                  <a:pt x="3996582" y="2805150"/>
                </a:lnTo>
                <a:cubicBezTo>
                  <a:pt x="4015913" y="2810376"/>
                  <a:pt x="4029620" y="2827931"/>
                  <a:pt x="4029620" y="2848049"/>
                </a:cubicBezTo>
                <a:cubicBezTo>
                  <a:pt x="4029620" y="2886807"/>
                  <a:pt x="4034453" y="2924972"/>
                  <a:pt x="4043822" y="2961659"/>
                </a:cubicBezTo>
                <a:cubicBezTo>
                  <a:pt x="4048753" y="2981186"/>
                  <a:pt x="4039877" y="3001600"/>
                  <a:pt x="4022421" y="3011561"/>
                </a:cubicBezTo>
                <a:lnTo>
                  <a:pt x="3980606" y="3035229"/>
                </a:lnTo>
                <a:cubicBezTo>
                  <a:pt x="3958910" y="3047557"/>
                  <a:pt x="3951316" y="3075072"/>
                  <a:pt x="3963742" y="3096867"/>
                </a:cubicBezTo>
                <a:lnTo>
                  <a:pt x="4009206" y="3176848"/>
                </a:lnTo>
                <a:cubicBezTo>
                  <a:pt x="4021534" y="3198446"/>
                  <a:pt x="4049049" y="3206039"/>
                  <a:pt x="4070646" y="3193810"/>
                </a:cubicBezTo>
                <a:lnTo>
                  <a:pt x="4112461" y="3170043"/>
                </a:lnTo>
                <a:cubicBezTo>
                  <a:pt x="4129917" y="3160082"/>
                  <a:pt x="4152007" y="3162843"/>
                  <a:pt x="4166111" y="3177143"/>
                </a:cubicBezTo>
                <a:cubicBezTo>
                  <a:pt x="4192935" y="3203968"/>
                  <a:pt x="4223309" y="3227637"/>
                  <a:pt x="4256643" y="3247459"/>
                </a:cubicBezTo>
                <a:cubicBezTo>
                  <a:pt x="4273901" y="3257716"/>
                  <a:pt x="4281989" y="3278426"/>
                  <a:pt x="4276663" y="3297854"/>
                </a:cubicBezTo>
                <a:lnTo>
                  <a:pt x="4263941" y="3344107"/>
                </a:lnTo>
                <a:cubicBezTo>
                  <a:pt x="4257334" y="3368170"/>
                  <a:pt x="4271436" y="3393022"/>
                  <a:pt x="4295500" y="3399630"/>
                </a:cubicBezTo>
                <a:lnTo>
                  <a:pt x="4384159" y="3423989"/>
                </a:lnTo>
                <a:cubicBezTo>
                  <a:pt x="4408419" y="3430498"/>
                  <a:pt x="4433271" y="3416494"/>
                  <a:pt x="4439879" y="3392431"/>
                </a:cubicBezTo>
                <a:close/>
                <a:moveTo>
                  <a:pt x="4389090" y="3073889"/>
                </a:moveTo>
                <a:cubicBezTo>
                  <a:pt x="4293823" y="3030003"/>
                  <a:pt x="4235439" y="2927438"/>
                  <a:pt x="4246584" y="2823098"/>
                </a:cubicBezTo>
                <a:cubicBezTo>
                  <a:pt x="4264928" y="2651007"/>
                  <a:pt x="4443922" y="2549133"/>
                  <a:pt x="4601221" y="2621520"/>
                </a:cubicBezTo>
                <a:cubicBezTo>
                  <a:pt x="4696487" y="2665306"/>
                  <a:pt x="4754870" y="2767871"/>
                  <a:pt x="4743726" y="2872211"/>
                </a:cubicBezTo>
                <a:cubicBezTo>
                  <a:pt x="4725482" y="3044401"/>
                  <a:pt x="4546487" y="3146177"/>
                  <a:pt x="4389090" y="3073889"/>
                </a:cubicBezTo>
                <a:close/>
                <a:moveTo>
                  <a:pt x="1414716" y="2795090"/>
                </a:moveTo>
                <a:cubicBezTo>
                  <a:pt x="1185621" y="2783552"/>
                  <a:pt x="983648" y="2622703"/>
                  <a:pt x="921222" y="2401794"/>
                </a:cubicBezTo>
                <a:cubicBezTo>
                  <a:pt x="818361" y="2037493"/>
                  <a:pt x="1099034" y="1684927"/>
                  <a:pt x="1477340" y="1703763"/>
                </a:cubicBezTo>
                <a:cubicBezTo>
                  <a:pt x="1706433" y="1715203"/>
                  <a:pt x="1908407" y="1875954"/>
                  <a:pt x="1970735" y="2096862"/>
                </a:cubicBezTo>
                <a:cubicBezTo>
                  <a:pt x="2073792" y="2461459"/>
                  <a:pt x="1793219" y="2813828"/>
                  <a:pt x="1414716" y="2795090"/>
                </a:cubicBezTo>
                <a:close/>
              </a:path>
            </a:pathLst>
          </a:custGeom>
          <a:solidFill>
            <a:schemeClr val="bg1">
              <a:lumMod val="7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A6EDB8E1-2E52-4AE3-91D3-A0C8FC3F1211}"/>
              </a:ext>
            </a:extLst>
          </p:cNvPr>
          <p:cNvSpPr/>
          <p:nvPr/>
        </p:nvSpPr>
        <p:spPr>
          <a:xfrm>
            <a:off x="12819650" y="6138490"/>
            <a:ext cx="5149454" cy="4441752"/>
          </a:xfrm>
          <a:custGeom>
            <a:avLst/>
            <a:gdLst>
              <a:gd name="connsiteX0" fmla="*/ 7657 w 5453675"/>
              <a:gd name="connsiteY0" fmla="*/ 7657 h 4704165"/>
              <a:gd name="connsiteX1" fmla="*/ 2320489 w 5453675"/>
              <a:gd name="connsiteY1" fmla="*/ 7657 h 4704165"/>
              <a:gd name="connsiteX2" fmla="*/ 3134991 w 5453675"/>
              <a:gd name="connsiteY2" fmla="*/ 7657 h 4704165"/>
              <a:gd name="connsiteX3" fmla="*/ 5447822 w 5453675"/>
              <a:gd name="connsiteY3" fmla="*/ 7657 h 4704165"/>
              <a:gd name="connsiteX4" fmla="*/ 3959452 w 5453675"/>
              <a:gd name="connsiteY4" fmla="*/ 3090217 h 4704165"/>
              <a:gd name="connsiteX5" fmla="*/ 3591009 w 5453675"/>
              <a:gd name="connsiteY5" fmla="*/ 4705412 h 4704165"/>
              <a:gd name="connsiteX6" fmla="*/ 3134991 w 5453675"/>
              <a:gd name="connsiteY6" fmla="*/ 4705412 h 4704165"/>
              <a:gd name="connsiteX7" fmla="*/ 2320489 w 5453675"/>
              <a:gd name="connsiteY7" fmla="*/ 4705412 h 4704165"/>
              <a:gd name="connsiteX8" fmla="*/ 1864471 w 5453675"/>
              <a:gd name="connsiteY8" fmla="*/ 4705412 h 4704165"/>
              <a:gd name="connsiteX9" fmla="*/ 1496126 w 5453675"/>
              <a:gd name="connsiteY9" fmla="*/ 3090217 h 470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3675" h="4704165">
                <a:moveTo>
                  <a:pt x="7657" y="7657"/>
                </a:moveTo>
                <a:lnTo>
                  <a:pt x="2320489" y="7657"/>
                </a:lnTo>
                <a:lnTo>
                  <a:pt x="3134991" y="7657"/>
                </a:lnTo>
                <a:lnTo>
                  <a:pt x="5447822" y="7657"/>
                </a:lnTo>
                <a:lnTo>
                  <a:pt x="3959452" y="3090217"/>
                </a:lnTo>
                <a:lnTo>
                  <a:pt x="3591009" y="4705412"/>
                </a:lnTo>
                <a:lnTo>
                  <a:pt x="3134991" y="4705412"/>
                </a:lnTo>
                <a:lnTo>
                  <a:pt x="2320489" y="4705412"/>
                </a:lnTo>
                <a:lnTo>
                  <a:pt x="1864471" y="4705412"/>
                </a:lnTo>
                <a:lnTo>
                  <a:pt x="1496126" y="3090217"/>
                </a:lnTo>
                <a:close/>
              </a:path>
            </a:pathLst>
          </a:custGeom>
          <a:solidFill>
            <a:schemeClr val="bg1">
              <a:lumMod val="6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24CC9694-A1CD-4690-9F6D-0EB02188C76A}"/>
              </a:ext>
            </a:extLst>
          </p:cNvPr>
          <p:cNvSpPr/>
          <p:nvPr/>
        </p:nvSpPr>
        <p:spPr>
          <a:xfrm>
            <a:off x="14460212" y="10535080"/>
            <a:ext cx="1862370" cy="204861"/>
          </a:xfrm>
          <a:custGeom>
            <a:avLst/>
            <a:gdLst>
              <a:gd name="connsiteX0" fmla="*/ 109335 w 1972396"/>
              <a:gd name="connsiteY0" fmla="*/ 7657 h 216963"/>
              <a:gd name="connsiteX1" fmla="*/ 1871177 w 1972396"/>
              <a:gd name="connsiteY1" fmla="*/ 7657 h 216963"/>
              <a:gd name="connsiteX2" fmla="*/ 1972854 w 1972396"/>
              <a:gd name="connsiteY2" fmla="*/ 109335 h 216963"/>
              <a:gd name="connsiteX3" fmla="*/ 1871177 w 1972396"/>
              <a:gd name="connsiteY3" fmla="*/ 211011 h 216963"/>
              <a:gd name="connsiteX4" fmla="*/ 109335 w 1972396"/>
              <a:gd name="connsiteY4" fmla="*/ 211011 h 216963"/>
              <a:gd name="connsiteX5" fmla="*/ 7657 w 1972396"/>
              <a:gd name="connsiteY5" fmla="*/ 109335 h 216963"/>
              <a:gd name="connsiteX6" fmla="*/ 109335 w 1972396"/>
              <a:gd name="connsiteY6" fmla="*/ 7657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2396" h="216963">
                <a:moveTo>
                  <a:pt x="109335" y="7657"/>
                </a:moveTo>
                <a:lnTo>
                  <a:pt x="1871177" y="7657"/>
                </a:lnTo>
                <a:cubicBezTo>
                  <a:pt x="1927094" y="7657"/>
                  <a:pt x="1972854" y="53417"/>
                  <a:pt x="1972854" y="109335"/>
                </a:cubicBezTo>
                <a:cubicBezTo>
                  <a:pt x="1972854" y="165252"/>
                  <a:pt x="1927094" y="211011"/>
                  <a:pt x="1871177" y="211011"/>
                </a:cubicBezTo>
                <a:lnTo>
                  <a:pt x="109335" y="211011"/>
                </a:lnTo>
                <a:cubicBezTo>
                  <a:pt x="53417" y="211011"/>
                  <a:pt x="7657" y="165252"/>
                  <a:pt x="7657" y="109335"/>
                </a:cubicBezTo>
                <a:cubicBezTo>
                  <a:pt x="7657" y="53417"/>
                  <a:pt x="53417" y="7657"/>
                  <a:pt x="109335" y="7657"/>
                </a:cubicBezTo>
              </a:path>
            </a:pathLst>
          </a:custGeom>
          <a:solidFill>
            <a:schemeClr val="tx1">
              <a:lumMod val="65000"/>
              <a:lumOff val="3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168" name="Group 167">
            <a:extLst>
              <a:ext uri="{FF2B5EF4-FFF2-40B4-BE49-F238E27FC236}">
                <a16:creationId xmlns:a16="http://schemas.microsoft.com/office/drawing/2014/main" id="{5F382249-BD34-4B8C-A290-CCF77D97EBA4}"/>
              </a:ext>
            </a:extLst>
          </p:cNvPr>
          <p:cNvGrpSpPr/>
          <p:nvPr/>
        </p:nvGrpSpPr>
        <p:grpSpPr>
          <a:xfrm>
            <a:off x="14904667" y="11126718"/>
            <a:ext cx="1236615" cy="1243506"/>
            <a:chOff x="17518131" y="9137744"/>
            <a:chExt cx="1236615" cy="1243506"/>
          </a:xfrm>
        </p:grpSpPr>
        <p:sp>
          <p:nvSpPr>
            <p:cNvPr id="57" name="Freeform: Shape 56">
              <a:extLst>
                <a:ext uri="{FF2B5EF4-FFF2-40B4-BE49-F238E27FC236}">
                  <a16:creationId xmlns:a16="http://schemas.microsoft.com/office/drawing/2014/main" id="{EE548E26-9461-4987-8710-797A6F435720}"/>
                </a:ext>
              </a:extLst>
            </p:cNvPr>
            <p:cNvSpPr/>
            <p:nvPr/>
          </p:nvSpPr>
          <p:spPr>
            <a:xfrm>
              <a:off x="18143795" y="9346236"/>
              <a:ext cx="260731" cy="55872"/>
            </a:xfrm>
            <a:custGeom>
              <a:avLst/>
              <a:gdLst>
                <a:gd name="connsiteX0" fmla="*/ 7656 w 276135"/>
                <a:gd name="connsiteY0" fmla="*/ 7657 h 59171"/>
                <a:gd name="connsiteX1" fmla="*/ 277974 w 276135"/>
                <a:gd name="connsiteY1" fmla="*/ 7657 h 59171"/>
                <a:gd name="connsiteX2" fmla="*/ 277974 w 276135"/>
                <a:gd name="connsiteY2" fmla="*/ 56769 h 59171"/>
                <a:gd name="connsiteX3" fmla="*/ 7656 w 276135"/>
                <a:gd name="connsiteY3" fmla="*/ 56769 h 59171"/>
              </a:gdLst>
              <a:ahLst/>
              <a:cxnLst>
                <a:cxn ang="0">
                  <a:pos x="connsiteX0" y="connsiteY0"/>
                </a:cxn>
                <a:cxn ang="0">
                  <a:pos x="connsiteX1" y="connsiteY1"/>
                </a:cxn>
                <a:cxn ang="0">
                  <a:pos x="connsiteX2" y="connsiteY2"/>
                </a:cxn>
                <a:cxn ang="0">
                  <a:pos x="connsiteX3" y="connsiteY3"/>
                </a:cxn>
              </a:cxnLst>
              <a:rect l="l" t="t" r="r" b="b"/>
              <a:pathLst>
                <a:path w="276135" h="59171">
                  <a:moveTo>
                    <a:pt x="7656" y="7657"/>
                  </a:moveTo>
                  <a:lnTo>
                    <a:pt x="277974" y="7657"/>
                  </a:lnTo>
                  <a:lnTo>
                    <a:pt x="277974" y="56769"/>
                  </a:lnTo>
                  <a:lnTo>
                    <a:pt x="7656" y="56769"/>
                  </a:lnTo>
                  <a:close/>
                </a:path>
              </a:pathLst>
            </a:custGeom>
            <a:solidFill>
              <a:srgbClr val="46487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3C5D7268-F85B-4C54-BACD-3D8BD9362036}"/>
                </a:ext>
              </a:extLst>
            </p:cNvPr>
            <p:cNvSpPr/>
            <p:nvPr/>
          </p:nvSpPr>
          <p:spPr>
            <a:xfrm>
              <a:off x="17553517" y="9180021"/>
              <a:ext cx="1201229" cy="1201229"/>
            </a:xfrm>
            <a:custGeom>
              <a:avLst/>
              <a:gdLst>
                <a:gd name="connsiteX0" fmla="*/ 7657 w 1272195"/>
                <a:gd name="connsiteY0" fmla="*/ 640401 h 1272195"/>
                <a:gd name="connsiteX1" fmla="*/ 640401 w 1272195"/>
                <a:gd name="connsiteY1" fmla="*/ 7657 h 1272195"/>
                <a:gd name="connsiteX2" fmla="*/ 1273146 w 1272195"/>
                <a:gd name="connsiteY2" fmla="*/ 640401 h 1272195"/>
                <a:gd name="connsiteX3" fmla="*/ 640401 w 1272195"/>
                <a:gd name="connsiteY3" fmla="*/ 1273146 h 1272195"/>
                <a:gd name="connsiteX4" fmla="*/ 7657 w 1272195"/>
                <a:gd name="connsiteY4" fmla="*/ 640401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1"/>
                  </a:moveTo>
                  <a:cubicBezTo>
                    <a:pt x="7657" y="290991"/>
                    <a:pt x="290893" y="7657"/>
                    <a:pt x="640401" y="7657"/>
                  </a:cubicBezTo>
                  <a:cubicBezTo>
                    <a:pt x="989811" y="7657"/>
                    <a:pt x="1273146" y="290893"/>
                    <a:pt x="1273146" y="640401"/>
                  </a:cubicBezTo>
                  <a:cubicBezTo>
                    <a:pt x="1273146" y="989811"/>
                    <a:pt x="989910" y="1273146"/>
                    <a:pt x="640401" y="1273146"/>
                  </a:cubicBezTo>
                  <a:cubicBezTo>
                    <a:pt x="290893" y="1273146"/>
                    <a:pt x="7657" y="989910"/>
                    <a:pt x="7657" y="640401"/>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50AA4FA0-F41C-47DE-A622-291F61BAD959}"/>
                </a:ext>
              </a:extLst>
            </p:cNvPr>
            <p:cNvSpPr/>
            <p:nvPr/>
          </p:nvSpPr>
          <p:spPr>
            <a:xfrm>
              <a:off x="17518131" y="9137744"/>
              <a:ext cx="1201229" cy="1201229"/>
            </a:xfrm>
            <a:custGeom>
              <a:avLst/>
              <a:gdLst>
                <a:gd name="connsiteX0" fmla="*/ 7657 w 1272195"/>
                <a:gd name="connsiteY0" fmla="*/ 640402 h 1272195"/>
                <a:gd name="connsiteX1" fmla="*/ 640402 w 1272195"/>
                <a:gd name="connsiteY1" fmla="*/ 7657 h 1272195"/>
                <a:gd name="connsiteX2" fmla="*/ 1273146 w 1272195"/>
                <a:gd name="connsiteY2" fmla="*/ 640402 h 1272195"/>
                <a:gd name="connsiteX3" fmla="*/ 640402 w 1272195"/>
                <a:gd name="connsiteY3" fmla="*/ 1273146 h 1272195"/>
                <a:gd name="connsiteX4" fmla="*/ 7657 w 1272195"/>
                <a:gd name="connsiteY4" fmla="*/ 640402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2"/>
                  </a:moveTo>
                  <a:cubicBezTo>
                    <a:pt x="7657" y="290992"/>
                    <a:pt x="290893" y="7657"/>
                    <a:pt x="640402" y="7657"/>
                  </a:cubicBezTo>
                  <a:cubicBezTo>
                    <a:pt x="989811" y="7657"/>
                    <a:pt x="1273146" y="290893"/>
                    <a:pt x="1273146" y="640402"/>
                  </a:cubicBezTo>
                  <a:cubicBezTo>
                    <a:pt x="1273146" y="989812"/>
                    <a:pt x="989910" y="1273146"/>
                    <a:pt x="640402" y="1273146"/>
                  </a:cubicBezTo>
                  <a:cubicBezTo>
                    <a:pt x="290893" y="1273048"/>
                    <a:pt x="7657" y="989812"/>
                    <a:pt x="7657" y="640402"/>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1EF53E60-CDA8-442C-BD99-A44BF632F28F}"/>
                </a:ext>
              </a:extLst>
            </p:cNvPr>
            <p:cNvSpPr/>
            <p:nvPr/>
          </p:nvSpPr>
          <p:spPr>
            <a:xfrm>
              <a:off x="17537034" y="9157764"/>
              <a:ext cx="1201229" cy="1201229"/>
            </a:xfrm>
            <a:custGeom>
              <a:avLst/>
              <a:gdLst>
                <a:gd name="connsiteX0" fmla="*/ 7657 w 1272195"/>
                <a:gd name="connsiteY0" fmla="*/ 640401 h 1272195"/>
                <a:gd name="connsiteX1" fmla="*/ 640401 w 1272195"/>
                <a:gd name="connsiteY1" fmla="*/ 7657 h 1272195"/>
                <a:gd name="connsiteX2" fmla="*/ 1273146 w 1272195"/>
                <a:gd name="connsiteY2" fmla="*/ 640401 h 1272195"/>
                <a:gd name="connsiteX3" fmla="*/ 640401 w 1272195"/>
                <a:gd name="connsiteY3" fmla="*/ 1273146 h 1272195"/>
                <a:gd name="connsiteX4" fmla="*/ 7657 w 1272195"/>
                <a:gd name="connsiteY4" fmla="*/ 640401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1"/>
                  </a:moveTo>
                  <a:cubicBezTo>
                    <a:pt x="7657" y="290991"/>
                    <a:pt x="290893" y="7657"/>
                    <a:pt x="640401" y="7657"/>
                  </a:cubicBezTo>
                  <a:cubicBezTo>
                    <a:pt x="989811" y="7657"/>
                    <a:pt x="1273146" y="290893"/>
                    <a:pt x="1273146" y="640401"/>
                  </a:cubicBezTo>
                  <a:cubicBezTo>
                    <a:pt x="1273146" y="989812"/>
                    <a:pt x="989910" y="1273146"/>
                    <a:pt x="640401" y="1273146"/>
                  </a:cubicBezTo>
                  <a:cubicBezTo>
                    <a:pt x="290893" y="1273048"/>
                    <a:pt x="7657" y="989812"/>
                    <a:pt x="7657" y="640401"/>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61217A4E-4C3E-4138-A902-0B15C0E34904}"/>
                </a:ext>
              </a:extLst>
            </p:cNvPr>
            <p:cNvSpPr/>
            <p:nvPr/>
          </p:nvSpPr>
          <p:spPr>
            <a:xfrm>
              <a:off x="17537034" y="9749998"/>
              <a:ext cx="1201229" cy="614582"/>
            </a:xfrm>
            <a:custGeom>
              <a:avLst/>
              <a:gdLst>
                <a:gd name="connsiteX0" fmla="*/ 7657 w 1272195"/>
                <a:gd name="connsiteY0" fmla="*/ 13180 h 650890"/>
                <a:gd name="connsiteX1" fmla="*/ 7756 w 1272195"/>
                <a:gd name="connsiteY1" fmla="*/ 7657 h 650890"/>
                <a:gd name="connsiteX2" fmla="*/ 1273047 w 1272195"/>
                <a:gd name="connsiteY2" fmla="*/ 7657 h 650890"/>
                <a:gd name="connsiteX3" fmla="*/ 1273146 w 1272195"/>
                <a:gd name="connsiteY3" fmla="*/ 13180 h 650890"/>
                <a:gd name="connsiteX4" fmla="*/ 640401 w 1272195"/>
                <a:gd name="connsiteY4" fmla="*/ 645925 h 650890"/>
                <a:gd name="connsiteX5" fmla="*/ 7657 w 1272195"/>
                <a:gd name="connsiteY5" fmla="*/ 13180 h 6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195" h="650890">
                  <a:moveTo>
                    <a:pt x="7657" y="13180"/>
                  </a:moveTo>
                  <a:cubicBezTo>
                    <a:pt x="7657" y="11306"/>
                    <a:pt x="7756" y="9531"/>
                    <a:pt x="7756" y="7657"/>
                  </a:cubicBezTo>
                  <a:lnTo>
                    <a:pt x="1273047" y="7657"/>
                  </a:lnTo>
                  <a:cubicBezTo>
                    <a:pt x="1273047" y="9433"/>
                    <a:pt x="1273146" y="11306"/>
                    <a:pt x="1273146" y="13180"/>
                  </a:cubicBezTo>
                  <a:cubicBezTo>
                    <a:pt x="1273146" y="362590"/>
                    <a:pt x="989910" y="645925"/>
                    <a:pt x="640401" y="645925"/>
                  </a:cubicBezTo>
                  <a:cubicBezTo>
                    <a:pt x="290893" y="645826"/>
                    <a:pt x="7657" y="362590"/>
                    <a:pt x="7657" y="13180"/>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 name="Freeform: Shape 62">
              <a:extLst>
                <a:ext uri="{FF2B5EF4-FFF2-40B4-BE49-F238E27FC236}">
                  <a16:creationId xmlns:a16="http://schemas.microsoft.com/office/drawing/2014/main" id="{9DF295DA-99A9-4D08-AB9D-17CAE739A0F2}"/>
                </a:ext>
              </a:extLst>
            </p:cNvPr>
            <p:cNvSpPr/>
            <p:nvPr/>
          </p:nvSpPr>
          <p:spPr>
            <a:xfrm>
              <a:off x="17627452" y="9248182"/>
              <a:ext cx="1024304" cy="1024304"/>
            </a:xfrm>
            <a:custGeom>
              <a:avLst/>
              <a:gdLst>
                <a:gd name="connsiteX0" fmla="*/ 7657 w 1084817"/>
                <a:gd name="connsiteY0" fmla="*/ 544641 h 1084817"/>
                <a:gd name="connsiteX1" fmla="*/ 544641 w 1084817"/>
                <a:gd name="connsiteY1" fmla="*/ 7657 h 1084817"/>
                <a:gd name="connsiteX2" fmla="*/ 1081627 w 1084817"/>
                <a:gd name="connsiteY2" fmla="*/ 544641 h 1084817"/>
                <a:gd name="connsiteX3" fmla="*/ 544641 w 1084817"/>
                <a:gd name="connsiteY3" fmla="*/ 1081626 h 1084817"/>
                <a:gd name="connsiteX4" fmla="*/ 7657 w 1084817"/>
                <a:gd name="connsiteY4" fmla="*/ 544641 h 108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817" h="1084817">
                  <a:moveTo>
                    <a:pt x="7657" y="544641"/>
                  </a:moveTo>
                  <a:cubicBezTo>
                    <a:pt x="7657" y="248092"/>
                    <a:pt x="248092" y="7657"/>
                    <a:pt x="544641" y="7657"/>
                  </a:cubicBezTo>
                  <a:cubicBezTo>
                    <a:pt x="841192" y="7657"/>
                    <a:pt x="1081627" y="248092"/>
                    <a:pt x="1081627" y="544641"/>
                  </a:cubicBezTo>
                  <a:cubicBezTo>
                    <a:pt x="1081627" y="841191"/>
                    <a:pt x="841192" y="1081626"/>
                    <a:pt x="544641" y="1081626"/>
                  </a:cubicBezTo>
                  <a:cubicBezTo>
                    <a:pt x="248092" y="1081528"/>
                    <a:pt x="7657" y="841191"/>
                    <a:pt x="7657" y="544641"/>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0DA364E4-BB29-405B-B943-2C5B041AE70A}"/>
                </a:ext>
              </a:extLst>
            </p:cNvPr>
            <p:cNvSpPr/>
            <p:nvPr/>
          </p:nvSpPr>
          <p:spPr>
            <a:xfrm>
              <a:off x="17707255" y="9322397"/>
              <a:ext cx="940496" cy="949808"/>
            </a:xfrm>
            <a:custGeom>
              <a:avLst/>
              <a:gdLst>
                <a:gd name="connsiteX0" fmla="*/ 741092 w 996060"/>
                <a:gd name="connsiteY0" fmla="*/ 7657 h 1005922"/>
                <a:gd name="connsiteX1" fmla="*/ 895334 w 996060"/>
                <a:gd name="connsiteY1" fmla="*/ 372649 h 1005922"/>
                <a:gd name="connsiteX2" fmla="*/ 7657 w 996060"/>
                <a:gd name="connsiteY2" fmla="*/ 754603 h 1005922"/>
                <a:gd name="connsiteX3" fmla="*/ 460125 w 996060"/>
                <a:gd name="connsiteY3" fmla="*/ 1002336 h 1005922"/>
                <a:gd name="connsiteX4" fmla="*/ 997110 w 996060"/>
                <a:gd name="connsiteY4" fmla="*/ 465352 h 1005922"/>
                <a:gd name="connsiteX5" fmla="*/ 741092 w 996060"/>
                <a:gd name="connsiteY5" fmla="*/ 7657 h 100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060" h="1005922">
                  <a:moveTo>
                    <a:pt x="741092" y="7657"/>
                  </a:moveTo>
                  <a:cubicBezTo>
                    <a:pt x="848391" y="129058"/>
                    <a:pt x="895334" y="266140"/>
                    <a:pt x="895334" y="372649"/>
                  </a:cubicBezTo>
                  <a:cubicBezTo>
                    <a:pt x="895334" y="885669"/>
                    <a:pt x="407363" y="1000462"/>
                    <a:pt x="7657" y="754603"/>
                  </a:cubicBezTo>
                  <a:cubicBezTo>
                    <a:pt x="103121" y="903618"/>
                    <a:pt x="270085" y="1002336"/>
                    <a:pt x="460125" y="1002336"/>
                  </a:cubicBezTo>
                  <a:cubicBezTo>
                    <a:pt x="756675" y="1002336"/>
                    <a:pt x="997110" y="761901"/>
                    <a:pt x="997110" y="465352"/>
                  </a:cubicBezTo>
                  <a:cubicBezTo>
                    <a:pt x="997110" y="271761"/>
                    <a:pt x="894644" y="102135"/>
                    <a:pt x="741092"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5B338248-8F7A-4EDE-A063-FB5EE7B9026F}"/>
                </a:ext>
              </a:extLst>
            </p:cNvPr>
            <p:cNvSpPr/>
            <p:nvPr/>
          </p:nvSpPr>
          <p:spPr>
            <a:xfrm>
              <a:off x="17682950" y="9304240"/>
              <a:ext cx="847378" cy="726324"/>
            </a:xfrm>
            <a:custGeom>
              <a:avLst/>
              <a:gdLst>
                <a:gd name="connsiteX0" fmla="*/ 42964 w 897440"/>
                <a:gd name="connsiteY0" fmla="*/ 534386 h 769234"/>
                <a:gd name="connsiteX1" fmla="*/ 516930 w 897440"/>
                <a:gd name="connsiteY1" fmla="*/ 60320 h 769234"/>
                <a:gd name="connsiteX2" fmla="*/ 892671 w 897440"/>
                <a:gd name="connsiteY2" fmla="*/ 245430 h 769234"/>
                <a:gd name="connsiteX3" fmla="*/ 481624 w 897440"/>
                <a:gd name="connsiteY3" fmla="*/ 7657 h 769234"/>
                <a:gd name="connsiteX4" fmla="*/ 7657 w 897440"/>
                <a:gd name="connsiteY4" fmla="*/ 481722 h 769234"/>
                <a:gd name="connsiteX5" fmla="*/ 105883 w 897440"/>
                <a:gd name="connsiteY5" fmla="*/ 770678 h 769234"/>
                <a:gd name="connsiteX6" fmla="*/ 42964 w 897440"/>
                <a:gd name="connsiteY6" fmla="*/ 534386 h 7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7440" h="769234">
                  <a:moveTo>
                    <a:pt x="42964" y="534386"/>
                  </a:moveTo>
                  <a:cubicBezTo>
                    <a:pt x="42964" y="272648"/>
                    <a:pt x="255194" y="60320"/>
                    <a:pt x="516930" y="60320"/>
                  </a:cubicBezTo>
                  <a:cubicBezTo>
                    <a:pt x="669988" y="60320"/>
                    <a:pt x="805985" y="132805"/>
                    <a:pt x="892671" y="245430"/>
                  </a:cubicBezTo>
                  <a:cubicBezTo>
                    <a:pt x="810817" y="103318"/>
                    <a:pt x="657463" y="7657"/>
                    <a:pt x="481624" y="7657"/>
                  </a:cubicBezTo>
                  <a:cubicBezTo>
                    <a:pt x="219887" y="7657"/>
                    <a:pt x="7657" y="219887"/>
                    <a:pt x="7657" y="481722"/>
                  </a:cubicBezTo>
                  <a:cubicBezTo>
                    <a:pt x="7657" y="590500"/>
                    <a:pt x="44246" y="690698"/>
                    <a:pt x="105883" y="770678"/>
                  </a:cubicBezTo>
                  <a:cubicBezTo>
                    <a:pt x="65843" y="701053"/>
                    <a:pt x="42964" y="620382"/>
                    <a:pt x="42964" y="534386"/>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5A9D24FC-4A2A-4D0E-9128-3B2DA5052EF7}"/>
                </a:ext>
              </a:extLst>
            </p:cNvPr>
            <p:cNvSpPr/>
            <p:nvPr/>
          </p:nvSpPr>
          <p:spPr>
            <a:xfrm>
              <a:off x="17984437" y="9490723"/>
              <a:ext cx="353849" cy="651830"/>
            </a:xfrm>
            <a:custGeom>
              <a:avLst/>
              <a:gdLst>
                <a:gd name="connsiteX0" fmla="*/ 172682 w 374755"/>
                <a:gd name="connsiteY0" fmla="*/ 692607 h 690338"/>
                <a:gd name="connsiteX1" fmla="*/ 172682 w 374755"/>
                <a:gd name="connsiteY1" fmla="*/ 624559 h 690338"/>
                <a:gd name="connsiteX2" fmla="*/ 89645 w 374755"/>
                <a:gd name="connsiteY2" fmla="*/ 601680 h 690338"/>
                <a:gd name="connsiteX3" fmla="*/ 34418 w 374755"/>
                <a:gd name="connsiteY3" fmla="*/ 548523 h 690338"/>
                <a:gd name="connsiteX4" fmla="*/ 7396 w 374755"/>
                <a:gd name="connsiteY4" fmla="*/ 458878 h 690338"/>
                <a:gd name="connsiteX5" fmla="*/ 75838 w 374755"/>
                <a:gd name="connsiteY5" fmla="*/ 446058 h 690338"/>
                <a:gd name="connsiteX6" fmla="*/ 103846 w 374755"/>
                <a:gd name="connsiteY6" fmla="*/ 526630 h 690338"/>
                <a:gd name="connsiteX7" fmla="*/ 172682 w 374755"/>
                <a:gd name="connsiteY7" fmla="*/ 567064 h 690338"/>
                <a:gd name="connsiteX8" fmla="*/ 172682 w 374755"/>
                <a:gd name="connsiteY8" fmla="*/ 350397 h 690338"/>
                <a:gd name="connsiteX9" fmla="*/ 86785 w 374755"/>
                <a:gd name="connsiteY9" fmla="*/ 317852 h 690338"/>
                <a:gd name="connsiteX10" fmla="*/ 36686 w 374755"/>
                <a:gd name="connsiteY10" fmla="*/ 267556 h 690338"/>
                <a:gd name="connsiteX11" fmla="*/ 19132 w 374755"/>
                <a:gd name="connsiteY11" fmla="*/ 194577 h 690338"/>
                <a:gd name="connsiteX12" fmla="*/ 70512 w 374755"/>
                <a:gd name="connsiteY12" fmla="*/ 77022 h 690338"/>
                <a:gd name="connsiteX13" fmla="*/ 172585 w 374755"/>
                <a:gd name="connsiteY13" fmla="*/ 39942 h 690338"/>
                <a:gd name="connsiteX14" fmla="*/ 172585 w 374755"/>
                <a:gd name="connsiteY14" fmla="*/ 7396 h 690338"/>
                <a:gd name="connsiteX15" fmla="*/ 212722 w 374755"/>
                <a:gd name="connsiteY15" fmla="*/ 7396 h 690338"/>
                <a:gd name="connsiteX16" fmla="*/ 212722 w 374755"/>
                <a:gd name="connsiteY16" fmla="*/ 39942 h 690338"/>
                <a:gd name="connsiteX17" fmla="*/ 306905 w 374755"/>
                <a:gd name="connsiteY17" fmla="*/ 74754 h 690338"/>
                <a:gd name="connsiteX18" fmla="*/ 360652 w 374755"/>
                <a:gd name="connsiteY18" fmla="*/ 176431 h 690338"/>
                <a:gd name="connsiteX19" fmla="*/ 290336 w 374755"/>
                <a:gd name="connsiteY19" fmla="*/ 187082 h 690338"/>
                <a:gd name="connsiteX20" fmla="*/ 265188 w 374755"/>
                <a:gd name="connsiteY20" fmla="*/ 125642 h 690338"/>
                <a:gd name="connsiteX21" fmla="*/ 212821 w 374755"/>
                <a:gd name="connsiteY21" fmla="*/ 97436 h 690338"/>
                <a:gd name="connsiteX22" fmla="*/ 212821 w 374755"/>
                <a:gd name="connsiteY22" fmla="*/ 293690 h 690338"/>
                <a:gd name="connsiteX23" fmla="*/ 280869 w 374755"/>
                <a:gd name="connsiteY23" fmla="*/ 313710 h 690338"/>
                <a:gd name="connsiteX24" fmla="*/ 332644 w 374755"/>
                <a:gd name="connsiteY24" fmla="*/ 347734 h 690338"/>
                <a:gd name="connsiteX25" fmla="*/ 363513 w 374755"/>
                <a:gd name="connsiteY25" fmla="*/ 395367 h 690338"/>
                <a:gd name="connsiteX26" fmla="*/ 374262 w 374755"/>
                <a:gd name="connsiteY26" fmla="*/ 455131 h 690338"/>
                <a:gd name="connsiteX27" fmla="*/ 329192 w 374755"/>
                <a:gd name="connsiteY27" fmla="*/ 573080 h 690338"/>
                <a:gd name="connsiteX28" fmla="*/ 212722 w 374755"/>
                <a:gd name="connsiteY28" fmla="*/ 623770 h 690338"/>
                <a:gd name="connsiteX29" fmla="*/ 212722 w 374755"/>
                <a:gd name="connsiteY29" fmla="*/ 692607 h 690338"/>
                <a:gd name="connsiteX30" fmla="*/ 172682 w 374755"/>
                <a:gd name="connsiteY30" fmla="*/ 692607 h 690338"/>
                <a:gd name="connsiteX31" fmla="*/ 172682 w 374755"/>
                <a:gd name="connsiteY31" fmla="*/ 96549 h 690338"/>
                <a:gd name="connsiteX32" fmla="*/ 110059 w 374755"/>
                <a:gd name="connsiteY32" fmla="*/ 128304 h 690338"/>
                <a:gd name="connsiteX33" fmla="*/ 87180 w 374755"/>
                <a:gd name="connsiteY33" fmla="*/ 189153 h 690338"/>
                <a:gd name="connsiteX34" fmla="*/ 106607 w 374755"/>
                <a:gd name="connsiteY34" fmla="*/ 247437 h 690338"/>
                <a:gd name="connsiteX35" fmla="*/ 172585 w 374755"/>
                <a:gd name="connsiteY35" fmla="*/ 284913 h 690338"/>
                <a:gd name="connsiteX36" fmla="*/ 172585 w 374755"/>
                <a:gd name="connsiteY36" fmla="*/ 96549 h 690338"/>
                <a:gd name="connsiteX37" fmla="*/ 212821 w 374755"/>
                <a:gd name="connsiteY37" fmla="*/ 567064 h 690338"/>
                <a:gd name="connsiteX38" fmla="*/ 278404 w 374755"/>
                <a:gd name="connsiteY38" fmla="*/ 532646 h 690338"/>
                <a:gd name="connsiteX39" fmla="*/ 304341 w 374755"/>
                <a:gd name="connsiteY39" fmla="*/ 459667 h 690338"/>
                <a:gd name="connsiteX40" fmla="*/ 285997 w 374755"/>
                <a:gd name="connsiteY40" fmla="*/ 400101 h 690338"/>
                <a:gd name="connsiteX41" fmla="*/ 212821 w 374755"/>
                <a:gd name="connsiteY41" fmla="*/ 359864 h 690338"/>
                <a:gd name="connsiteX42" fmla="*/ 212821 w 374755"/>
                <a:gd name="connsiteY42" fmla="*/ 567064 h 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755" h="690338">
                  <a:moveTo>
                    <a:pt x="172682" y="692607"/>
                  </a:moveTo>
                  <a:lnTo>
                    <a:pt x="172682" y="624559"/>
                  </a:lnTo>
                  <a:cubicBezTo>
                    <a:pt x="138659" y="620319"/>
                    <a:pt x="110947" y="612626"/>
                    <a:pt x="89645" y="601680"/>
                  </a:cubicBezTo>
                  <a:cubicBezTo>
                    <a:pt x="68343" y="590733"/>
                    <a:pt x="49901" y="572982"/>
                    <a:pt x="34418" y="548523"/>
                  </a:cubicBezTo>
                  <a:cubicBezTo>
                    <a:pt x="18934" y="524066"/>
                    <a:pt x="9862" y="494184"/>
                    <a:pt x="7396" y="458878"/>
                  </a:cubicBezTo>
                  <a:lnTo>
                    <a:pt x="75838" y="446058"/>
                  </a:lnTo>
                  <a:cubicBezTo>
                    <a:pt x="81164" y="482645"/>
                    <a:pt x="90434" y="509470"/>
                    <a:pt x="103846" y="526630"/>
                  </a:cubicBezTo>
                  <a:cubicBezTo>
                    <a:pt x="122979" y="550891"/>
                    <a:pt x="145957" y="564303"/>
                    <a:pt x="172682" y="567064"/>
                  </a:cubicBezTo>
                  <a:lnTo>
                    <a:pt x="172682" y="350397"/>
                  </a:lnTo>
                  <a:cubicBezTo>
                    <a:pt x="144675" y="345071"/>
                    <a:pt x="116075" y="334223"/>
                    <a:pt x="86785" y="317852"/>
                  </a:cubicBezTo>
                  <a:cubicBezTo>
                    <a:pt x="65089" y="305721"/>
                    <a:pt x="48421" y="288957"/>
                    <a:pt x="36686" y="267556"/>
                  </a:cubicBezTo>
                  <a:cubicBezTo>
                    <a:pt x="24950" y="246155"/>
                    <a:pt x="19132" y="221796"/>
                    <a:pt x="19132" y="194577"/>
                  </a:cubicBezTo>
                  <a:cubicBezTo>
                    <a:pt x="19132" y="146155"/>
                    <a:pt x="36291" y="107003"/>
                    <a:pt x="70512" y="77022"/>
                  </a:cubicBezTo>
                  <a:cubicBezTo>
                    <a:pt x="93491" y="56805"/>
                    <a:pt x="127515" y="44478"/>
                    <a:pt x="172585" y="39942"/>
                  </a:cubicBezTo>
                  <a:lnTo>
                    <a:pt x="172585" y="7396"/>
                  </a:lnTo>
                  <a:lnTo>
                    <a:pt x="212722" y="7396"/>
                  </a:lnTo>
                  <a:lnTo>
                    <a:pt x="212722" y="39942"/>
                  </a:lnTo>
                  <a:cubicBezTo>
                    <a:pt x="252269" y="43689"/>
                    <a:pt x="283728" y="55326"/>
                    <a:pt x="306905" y="74754"/>
                  </a:cubicBezTo>
                  <a:cubicBezTo>
                    <a:pt x="336687" y="99409"/>
                    <a:pt x="354538" y="133334"/>
                    <a:pt x="360652" y="176431"/>
                  </a:cubicBezTo>
                  <a:lnTo>
                    <a:pt x="290336" y="187082"/>
                  </a:lnTo>
                  <a:cubicBezTo>
                    <a:pt x="286292" y="160356"/>
                    <a:pt x="277910" y="139843"/>
                    <a:pt x="265188" y="125642"/>
                  </a:cubicBezTo>
                  <a:cubicBezTo>
                    <a:pt x="252466" y="111441"/>
                    <a:pt x="235011" y="101973"/>
                    <a:pt x="212821" y="97436"/>
                  </a:cubicBezTo>
                  <a:lnTo>
                    <a:pt x="212821" y="293690"/>
                  </a:lnTo>
                  <a:cubicBezTo>
                    <a:pt x="247141" y="302270"/>
                    <a:pt x="269824" y="308976"/>
                    <a:pt x="280869" y="313710"/>
                  </a:cubicBezTo>
                  <a:cubicBezTo>
                    <a:pt x="302071" y="322980"/>
                    <a:pt x="319330" y="334321"/>
                    <a:pt x="332644" y="347734"/>
                  </a:cubicBezTo>
                  <a:cubicBezTo>
                    <a:pt x="345958" y="361146"/>
                    <a:pt x="356312" y="377024"/>
                    <a:pt x="363513" y="395367"/>
                  </a:cubicBezTo>
                  <a:cubicBezTo>
                    <a:pt x="370712" y="413809"/>
                    <a:pt x="374262" y="433730"/>
                    <a:pt x="374262" y="455131"/>
                  </a:cubicBezTo>
                  <a:cubicBezTo>
                    <a:pt x="374262" y="502271"/>
                    <a:pt x="359271" y="541620"/>
                    <a:pt x="329192" y="573080"/>
                  </a:cubicBezTo>
                  <a:cubicBezTo>
                    <a:pt x="299212" y="604638"/>
                    <a:pt x="260355" y="621502"/>
                    <a:pt x="212722" y="623770"/>
                  </a:cubicBezTo>
                  <a:lnTo>
                    <a:pt x="212722" y="692607"/>
                  </a:lnTo>
                  <a:lnTo>
                    <a:pt x="172682" y="692607"/>
                  </a:lnTo>
                  <a:close/>
                  <a:moveTo>
                    <a:pt x="172682" y="96549"/>
                  </a:moveTo>
                  <a:cubicBezTo>
                    <a:pt x="146253" y="100592"/>
                    <a:pt x="125345" y="111145"/>
                    <a:pt x="110059" y="128304"/>
                  </a:cubicBezTo>
                  <a:cubicBezTo>
                    <a:pt x="94774" y="145464"/>
                    <a:pt x="87180" y="165780"/>
                    <a:pt x="87180" y="189153"/>
                  </a:cubicBezTo>
                  <a:cubicBezTo>
                    <a:pt x="87180" y="212329"/>
                    <a:pt x="93689" y="231757"/>
                    <a:pt x="106607" y="247437"/>
                  </a:cubicBezTo>
                  <a:cubicBezTo>
                    <a:pt x="119625" y="263118"/>
                    <a:pt x="141618" y="275544"/>
                    <a:pt x="172585" y="284913"/>
                  </a:cubicBezTo>
                  <a:lnTo>
                    <a:pt x="172585" y="96549"/>
                  </a:lnTo>
                  <a:close/>
                  <a:moveTo>
                    <a:pt x="212821" y="567064"/>
                  </a:moveTo>
                  <a:cubicBezTo>
                    <a:pt x="239251" y="563810"/>
                    <a:pt x="261145" y="552271"/>
                    <a:pt x="278404" y="532646"/>
                  </a:cubicBezTo>
                  <a:cubicBezTo>
                    <a:pt x="295662" y="512922"/>
                    <a:pt x="304341" y="488662"/>
                    <a:pt x="304341" y="459667"/>
                  </a:cubicBezTo>
                  <a:cubicBezTo>
                    <a:pt x="304341" y="435012"/>
                    <a:pt x="298226" y="415091"/>
                    <a:pt x="285997" y="400101"/>
                  </a:cubicBezTo>
                  <a:cubicBezTo>
                    <a:pt x="273768" y="385111"/>
                    <a:pt x="249409" y="371698"/>
                    <a:pt x="212821" y="359864"/>
                  </a:cubicBezTo>
                  <a:lnTo>
                    <a:pt x="212821" y="567064"/>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367B37F1-8BF0-4B9F-AC66-99F154D17E21}"/>
                </a:ext>
              </a:extLst>
            </p:cNvPr>
            <p:cNvSpPr/>
            <p:nvPr/>
          </p:nvSpPr>
          <p:spPr>
            <a:xfrm>
              <a:off x="17968048" y="9457759"/>
              <a:ext cx="353849" cy="651830"/>
            </a:xfrm>
            <a:custGeom>
              <a:avLst/>
              <a:gdLst>
                <a:gd name="connsiteX0" fmla="*/ 172683 w 374755"/>
                <a:gd name="connsiteY0" fmla="*/ 692607 h 690338"/>
                <a:gd name="connsiteX1" fmla="*/ 172683 w 374755"/>
                <a:gd name="connsiteY1" fmla="*/ 624559 h 690338"/>
                <a:gd name="connsiteX2" fmla="*/ 89645 w 374755"/>
                <a:gd name="connsiteY2" fmla="*/ 601680 h 690338"/>
                <a:gd name="connsiteX3" fmla="*/ 34418 w 374755"/>
                <a:gd name="connsiteY3" fmla="*/ 548523 h 690338"/>
                <a:gd name="connsiteX4" fmla="*/ 7396 w 374755"/>
                <a:gd name="connsiteY4" fmla="*/ 458878 h 690338"/>
                <a:gd name="connsiteX5" fmla="*/ 75838 w 374755"/>
                <a:gd name="connsiteY5" fmla="*/ 446057 h 690338"/>
                <a:gd name="connsiteX6" fmla="*/ 103846 w 374755"/>
                <a:gd name="connsiteY6" fmla="*/ 526630 h 690338"/>
                <a:gd name="connsiteX7" fmla="*/ 172683 w 374755"/>
                <a:gd name="connsiteY7" fmla="*/ 567064 h 690338"/>
                <a:gd name="connsiteX8" fmla="*/ 172683 w 374755"/>
                <a:gd name="connsiteY8" fmla="*/ 350397 h 690338"/>
                <a:gd name="connsiteX9" fmla="*/ 86785 w 374755"/>
                <a:gd name="connsiteY9" fmla="*/ 317851 h 690338"/>
                <a:gd name="connsiteX10" fmla="*/ 36686 w 374755"/>
                <a:gd name="connsiteY10" fmla="*/ 267556 h 690338"/>
                <a:gd name="connsiteX11" fmla="*/ 19132 w 374755"/>
                <a:gd name="connsiteY11" fmla="*/ 194577 h 690338"/>
                <a:gd name="connsiteX12" fmla="*/ 70512 w 374755"/>
                <a:gd name="connsiteY12" fmla="*/ 77022 h 690338"/>
                <a:gd name="connsiteX13" fmla="*/ 172585 w 374755"/>
                <a:gd name="connsiteY13" fmla="*/ 39941 h 690338"/>
                <a:gd name="connsiteX14" fmla="*/ 172585 w 374755"/>
                <a:gd name="connsiteY14" fmla="*/ 7396 h 690338"/>
                <a:gd name="connsiteX15" fmla="*/ 212722 w 374755"/>
                <a:gd name="connsiteY15" fmla="*/ 7396 h 690338"/>
                <a:gd name="connsiteX16" fmla="*/ 212722 w 374755"/>
                <a:gd name="connsiteY16" fmla="*/ 39941 h 690338"/>
                <a:gd name="connsiteX17" fmla="*/ 306905 w 374755"/>
                <a:gd name="connsiteY17" fmla="*/ 74754 h 690338"/>
                <a:gd name="connsiteX18" fmla="*/ 360553 w 374755"/>
                <a:gd name="connsiteY18" fmla="*/ 176431 h 690338"/>
                <a:gd name="connsiteX19" fmla="*/ 290237 w 374755"/>
                <a:gd name="connsiteY19" fmla="*/ 186983 h 690338"/>
                <a:gd name="connsiteX20" fmla="*/ 265090 w 374755"/>
                <a:gd name="connsiteY20" fmla="*/ 125543 h 690338"/>
                <a:gd name="connsiteX21" fmla="*/ 212722 w 374755"/>
                <a:gd name="connsiteY21" fmla="*/ 97338 h 690338"/>
                <a:gd name="connsiteX22" fmla="*/ 212722 w 374755"/>
                <a:gd name="connsiteY22" fmla="*/ 293591 h 690338"/>
                <a:gd name="connsiteX23" fmla="*/ 280770 w 374755"/>
                <a:gd name="connsiteY23" fmla="*/ 313611 h 690338"/>
                <a:gd name="connsiteX24" fmla="*/ 332546 w 374755"/>
                <a:gd name="connsiteY24" fmla="*/ 347635 h 690338"/>
                <a:gd name="connsiteX25" fmla="*/ 363414 w 374755"/>
                <a:gd name="connsiteY25" fmla="*/ 395268 h 690338"/>
                <a:gd name="connsiteX26" fmla="*/ 374163 w 374755"/>
                <a:gd name="connsiteY26" fmla="*/ 455032 h 690338"/>
                <a:gd name="connsiteX27" fmla="*/ 329193 w 374755"/>
                <a:gd name="connsiteY27" fmla="*/ 572981 h 690338"/>
                <a:gd name="connsiteX28" fmla="*/ 212722 w 374755"/>
                <a:gd name="connsiteY28" fmla="*/ 623672 h 690338"/>
                <a:gd name="connsiteX29" fmla="*/ 212722 w 374755"/>
                <a:gd name="connsiteY29" fmla="*/ 692508 h 690338"/>
                <a:gd name="connsiteX30" fmla="*/ 172683 w 374755"/>
                <a:gd name="connsiteY30" fmla="*/ 692508 h 690338"/>
                <a:gd name="connsiteX31" fmla="*/ 172683 w 374755"/>
                <a:gd name="connsiteY31" fmla="*/ 96647 h 690338"/>
                <a:gd name="connsiteX32" fmla="*/ 110059 w 374755"/>
                <a:gd name="connsiteY32" fmla="*/ 128403 h 690338"/>
                <a:gd name="connsiteX33" fmla="*/ 87180 w 374755"/>
                <a:gd name="connsiteY33" fmla="*/ 189251 h 690338"/>
                <a:gd name="connsiteX34" fmla="*/ 106607 w 374755"/>
                <a:gd name="connsiteY34" fmla="*/ 247535 h 690338"/>
                <a:gd name="connsiteX35" fmla="*/ 172585 w 374755"/>
                <a:gd name="connsiteY35" fmla="*/ 285012 h 690338"/>
                <a:gd name="connsiteX36" fmla="*/ 172585 w 374755"/>
                <a:gd name="connsiteY36" fmla="*/ 96647 h 690338"/>
                <a:gd name="connsiteX37" fmla="*/ 212722 w 374755"/>
                <a:gd name="connsiteY37" fmla="*/ 567064 h 690338"/>
                <a:gd name="connsiteX38" fmla="*/ 278305 w 374755"/>
                <a:gd name="connsiteY38" fmla="*/ 532646 h 690338"/>
                <a:gd name="connsiteX39" fmla="*/ 304242 w 374755"/>
                <a:gd name="connsiteY39" fmla="*/ 459667 h 690338"/>
                <a:gd name="connsiteX40" fmla="*/ 285899 w 374755"/>
                <a:gd name="connsiteY40" fmla="*/ 400101 h 690338"/>
                <a:gd name="connsiteX41" fmla="*/ 212722 w 374755"/>
                <a:gd name="connsiteY41" fmla="*/ 359765 h 690338"/>
                <a:gd name="connsiteX42" fmla="*/ 212722 w 374755"/>
                <a:gd name="connsiteY42" fmla="*/ 567064 h 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755" h="690338">
                  <a:moveTo>
                    <a:pt x="172683" y="692607"/>
                  </a:moveTo>
                  <a:lnTo>
                    <a:pt x="172683" y="624559"/>
                  </a:lnTo>
                  <a:cubicBezTo>
                    <a:pt x="138659" y="620319"/>
                    <a:pt x="110947" y="612626"/>
                    <a:pt x="89645" y="601680"/>
                  </a:cubicBezTo>
                  <a:cubicBezTo>
                    <a:pt x="68343" y="590733"/>
                    <a:pt x="49901" y="572981"/>
                    <a:pt x="34418" y="548523"/>
                  </a:cubicBezTo>
                  <a:cubicBezTo>
                    <a:pt x="18934" y="524066"/>
                    <a:pt x="9862" y="494184"/>
                    <a:pt x="7396" y="458878"/>
                  </a:cubicBezTo>
                  <a:lnTo>
                    <a:pt x="75838" y="446057"/>
                  </a:lnTo>
                  <a:cubicBezTo>
                    <a:pt x="81164" y="482645"/>
                    <a:pt x="90434" y="509470"/>
                    <a:pt x="103846" y="526630"/>
                  </a:cubicBezTo>
                  <a:cubicBezTo>
                    <a:pt x="122979" y="550791"/>
                    <a:pt x="145957" y="564302"/>
                    <a:pt x="172683" y="567064"/>
                  </a:cubicBezTo>
                  <a:lnTo>
                    <a:pt x="172683" y="350397"/>
                  </a:lnTo>
                  <a:cubicBezTo>
                    <a:pt x="144675" y="345071"/>
                    <a:pt x="116075" y="334223"/>
                    <a:pt x="86785" y="317851"/>
                  </a:cubicBezTo>
                  <a:cubicBezTo>
                    <a:pt x="65089" y="305721"/>
                    <a:pt x="48421" y="288956"/>
                    <a:pt x="36686" y="267556"/>
                  </a:cubicBezTo>
                  <a:cubicBezTo>
                    <a:pt x="24950" y="246155"/>
                    <a:pt x="19132" y="221796"/>
                    <a:pt x="19132" y="194577"/>
                  </a:cubicBezTo>
                  <a:cubicBezTo>
                    <a:pt x="19132" y="146155"/>
                    <a:pt x="36291" y="107002"/>
                    <a:pt x="70512" y="77022"/>
                  </a:cubicBezTo>
                  <a:cubicBezTo>
                    <a:pt x="93491" y="56805"/>
                    <a:pt x="127515" y="44478"/>
                    <a:pt x="172585" y="39941"/>
                  </a:cubicBezTo>
                  <a:lnTo>
                    <a:pt x="172585" y="7396"/>
                  </a:lnTo>
                  <a:lnTo>
                    <a:pt x="212722" y="7396"/>
                  </a:lnTo>
                  <a:lnTo>
                    <a:pt x="212722" y="39941"/>
                  </a:lnTo>
                  <a:cubicBezTo>
                    <a:pt x="252269" y="43689"/>
                    <a:pt x="283728" y="55326"/>
                    <a:pt x="306905" y="74754"/>
                  </a:cubicBezTo>
                  <a:cubicBezTo>
                    <a:pt x="336687" y="99409"/>
                    <a:pt x="354538" y="133334"/>
                    <a:pt x="360553" y="176431"/>
                  </a:cubicBezTo>
                  <a:lnTo>
                    <a:pt x="290237" y="186983"/>
                  </a:lnTo>
                  <a:cubicBezTo>
                    <a:pt x="286194" y="160257"/>
                    <a:pt x="277811" y="139744"/>
                    <a:pt x="265090" y="125543"/>
                  </a:cubicBezTo>
                  <a:cubicBezTo>
                    <a:pt x="252368" y="111342"/>
                    <a:pt x="234912" y="101874"/>
                    <a:pt x="212722" y="97338"/>
                  </a:cubicBezTo>
                  <a:lnTo>
                    <a:pt x="212722" y="293591"/>
                  </a:lnTo>
                  <a:cubicBezTo>
                    <a:pt x="246943" y="302171"/>
                    <a:pt x="269725" y="308877"/>
                    <a:pt x="280770" y="313611"/>
                  </a:cubicBezTo>
                  <a:cubicBezTo>
                    <a:pt x="301974" y="322881"/>
                    <a:pt x="319232" y="334321"/>
                    <a:pt x="332546" y="347635"/>
                  </a:cubicBezTo>
                  <a:cubicBezTo>
                    <a:pt x="345859" y="361047"/>
                    <a:pt x="356215" y="376925"/>
                    <a:pt x="363414" y="395268"/>
                  </a:cubicBezTo>
                  <a:cubicBezTo>
                    <a:pt x="370613" y="413710"/>
                    <a:pt x="374163" y="433631"/>
                    <a:pt x="374163" y="455032"/>
                  </a:cubicBezTo>
                  <a:cubicBezTo>
                    <a:pt x="374163" y="502172"/>
                    <a:pt x="359173" y="541521"/>
                    <a:pt x="329193" y="572981"/>
                  </a:cubicBezTo>
                  <a:cubicBezTo>
                    <a:pt x="299212" y="604539"/>
                    <a:pt x="260355" y="621404"/>
                    <a:pt x="212722" y="623672"/>
                  </a:cubicBezTo>
                  <a:lnTo>
                    <a:pt x="212722" y="692508"/>
                  </a:lnTo>
                  <a:lnTo>
                    <a:pt x="172683" y="692508"/>
                  </a:lnTo>
                  <a:close/>
                  <a:moveTo>
                    <a:pt x="172683" y="96647"/>
                  </a:moveTo>
                  <a:cubicBezTo>
                    <a:pt x="146253" y="100691"/>
                    <a:pt x="125345" y="111243"/>
                    <a:pt x="110059" y="128403"/>
                  </a:cubicBezTo>
                  <a:cubicBezTo>
                    <a:pt x="94774" y="145563"/>
                    <a:pt x="87180" y="165879"/>
                    <a:pt x="87180" y="189251"/>
                  </a:cubicBezTo>
                  <a:cubicBezTo>
                    <a:pt x="87180" y="212427"/>
                    <a:pt x="93689" y="231855"/>
                    <a:pt x="106607" y="247535"/>
                  </a:cubicBezTo>
                  <a:cubicBezTo>
                    <a:pt x="119626" y="263216"/>
                    <a:pt x="141618" y="275643"/>
                    <a:pt x="172585" y="285012"/>
                  </a:cubicBezTo>
                  <a:lnTo>
                    <a:pt x="172585" y="96647"/>
                  </a:lnTo>
                  <a:close/>
                  <a:moveTo>
                    <a:pt x="212722" y="567064"/>
                  </a:moveTo>
                  <a:cubicBezTo>
                    <a:pt x="239153" y="563809"/>
                    <a:pt x="261046" y="552271"/>
                    <a:pt x="278305" y="532646"/>
                  </a:cubicBezTo>
                  <a:cubicBezTo>
                    <a:pt x="295563" y="513020"/>
                    <a:pt x="304242" y="488661"/>
                    <a:pt x="304242" y="459667"/>
                  </a:cubicBezTo>
                  <a:cubicBezTo>
                    <a:pt x="304242" y="435012"/>
                    <a:pt x="298128" y="415091"/>
                    <a:pt x="285899" y="400101"/>
                  </a:cubicBezTo>
                  <a:cubicBezTo>
                    <a:pt x="273670" y="385110"/>
                    <a:pt x="249310" y="371698"/>
                    <a:pt x="212722" y="359765"/>
                  </a:cubicBezTo>
                  <a:lnTo>
                    <a:pt x="212722" y="567064"/>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69" name="Freeform: Shape 68">
            <a:extLst>
              <a:ext uri="{FF2B5EF4-FFF2-40B4-BE49-F238E27FC236}">
                <a16:creationId xmlns:a16="http://schemas.microsoft.com/office/drawing/2014/main" id="{2068A923-F87F-480C-A235-8921925B6075}"/>
              </a:ext>
            </a:extLst>
          </p:cNvPr>
          <p:cNvSpPr/>
          <p:nvPr/>
        </p:nvSpPr>
        <p:spPr>
          <a:xfrm>
            <a:off x="16121168" y="11346051"/>
            <a:ext cx="1722693" cy="1722692"/>
          </a:xfrm>
          <a:custGeom>
            <a:avLst/>
            <a:gdLst>
              <a:gd name="connsiteX0" fmla="*/ 7657 w 1824466"/>
              <a:gd name="connsiteY0" fmla="*/ 915550 h 1824466"/>
              <a:gd name="connsiteX1" fmla="*/ 915552 w 1824466"/>
              <a:gd name="connsiteY1" fmla="*/ 7657 h 1824466"/>
              <a:gd name="connsiteX2" fmla="*/ 1823445 w 1824466"/>
              <a:gd name="connsiteY2" fmla="*/ 915550 h 1824466"/>
              <a:gd name="connsiteX3" fmla="*/ 915552 w 1824466"/>
              <a:gd name="connsiteY3" fmla="*/ 1823445 h 1824466"/>
              <a:gd name="connsiteX4" fmla="*/ 7657 w 1824466"/>
              <a:gd name="connsiteY4" fmla="*/ 915550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0"/>
                </a:moveTo>
                <a:cubicBezTo>
                  <a:pt x="7657" y="414069"/>
                  <a:pt x="414168" y="7657"/>
                  <a:pt x="915552" y="7657"/>
                </a:cubicBezTo>
                <a:cubicBezTo>
                  <a:pt x="1416934" y="7657"/>
                  <a:pt x="1823445" y="414168"/>
                  <a:pt x="1823445" y="915550"/>
                </a:cubicBezTo>
                <a:cubicBezTo>
                  <a:pt x="1823445" y="1416933"/>
                  <a:pt x="1416934" y="1823445"/>
                  <a:pt x="915552" y="1823445"/>
                </a:cubicBezTo>
                <a:cubicBezTo>
                  <a:pt x="414168" y="1823445"/>
                  <a:pt x="7657" y="1416933"/>
                  <a:pt x="7657" y="915550"/>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E0C77911-1011-4A57-B046-1529A5DB0B3E}"/>
              </a:ext>
            </a:extLst>
          </p:cNvPr>
          <p:cNvSpPr/>
          <p:nvPr/>
        </p:nvSpPr>
        <p:spPr>
          <a:xfrm>
            <a:off x="16070325" y="11285243"/>
            <a:ext cx="1722693" cy="1722692"/>
          </a:xfrm>
          <a:custGeom>
            <a:avLst/>
            <a:gdLst>
              <a:gd name="connsiteX0" fmla="*/ 7657 w 1824466"/>
              <a:gd name="connsiteY0" fmla="*/ 915550 h 1824466"/>
              <a:gd name="connsiteX1" fmla="*/ 915550 w 1824466"/>
              <a:gd name="connsiteY1" fmla="*/ 7657 h 1824466"/>
              <a:gd name="connsiteX2" fmla="*/ 1823445 w 1824466"/>
              <a:gd name="connsiteY2" fmla="*/ 915550 h 1824466"/>
              <a:gd name="connsiteX3" fmla="*/ 915550 w 1824466"/>
              <a:gd name="connsiteY3" fmla="*/ 1823445 h 1824466"/>
              <a:gd name="connsiteX4" fmla="*/ 7657 w 1824466"/>
              <a:gd name="connsiteY4" fmla="*/ 915550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0"/>
                </a:moveTo>
                <a:cubicBezTo>
                  <a:pt x="7657" y="414069"/>
                  <a:pt x="414168" y="7657"/>
                  <a:pt x="915550" y="7657"/>
                </a:cubicBezTo>
                <a:cubicBezTo>
                  <a:pt x="1417032" y="7657"/>
                  <a:pt x="1823445" y="414168"/>
                  <a:pt x="1823445" y="915550"/>
                </a:cubicBezTo>
                <a:cubicBezTo>
                  <a:pt x="1823445" y="1416934"/>
                  <a:pt x="1416934" y="1823445"/>
                  <a:pt x="915550" y="1823445"/>
                </a:cubicBezTo>
                <a:cubicBezTo>
                  <a:pt x="414168" y="1823544"/>
                  <a:pt x="7657" y="1417032"/>
                  <a:pt x="7657" y="915550"/>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A44BED8D-5A6F-439E-8C91-611065FD8ABF}"/>
              </a:ext>
            </a:extLst>
          </p:cNvPr>
          <p:cNvSpPr/>
          <p:nvPr/>
        </p:nvSpPr>
        <p:spPr>
          <a:xfrm>
            <a:off x="16097515" y="11314017"/>
            <a:ext cx="1722693" cy="1722692"/>
          </a:xfrm>
          <a:custGeom>
            <a:avLst/>
            <a:gdLst>
              <a:gd name="connsiteX0" fmla="*/ 7657 w 1824466"/>
              <a:gd name="connsiteY0" fmla="*/ 915552 h 1824466"/>
              <a:gd name="connsiteX1" fmla="*/ 915552 w 1824466"/>
              <a:gd name="connsiteY1" fmla="*/ 7657 h 1824466"/>
              <a:gd name="connsiteX2" fmla="*/ 1823445 w 1824466"/>
              <a:gd name="connsiteY2" fmla="*/ 915552 h 1824466"/>
              <a:gd name="connsiteX3" fmla="*/ 915552 w 1824466"/>
              <a:gd name="connsiteY3" fmla="*/ 1823445 h 1824466"/>
              <a:gd name="connsiteX4" fmla="*/ 7657 w 1824466"/>
              <a:gd name="connsiteY4" fmla="*/ 915552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2"/>
                </a:moveTo>
                <a:cubicBezTo>
                  <a:pt x="7657" y="414168"/>
                  <a:pt x="414169" y="7657"/>
                  <a:pt x="915552" y="7657"/>
                </a:cubicBezTo>
                <a:cubicBezTo>
                  <a:pt x="1416934" y="7657"/>
                  <a:pt x="1823445" y="414168"/>
                  <a:pt x="1823445" y="915552"/>
                </a:cubicBezTo>
                <a:cubicBezTo>
                  <a:pt x="1823445" y="1417033"/>
                  <a:pt x="1416934" y="1823445"/>
                  <a:pt x="915552" y="1823445"/>
                </a:cubicBezTo>
                <a:cubicBezTo>
                  <a:pt x="414169" y="1823445"/>
                  <a:pt x="7657" y="1416934"/>
                  <a:pt x="7657" y="915552"/>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2" name="Freeform: Shape 71">
            <a:extLst>
              <a:ext uri="{FF2B5EF4-FFF2-40B4-BE49-F238E27FC236}">
                <a16:creationId xmlns:a16="http://schemas.microsoft.com/office/drawing/2014/main" id="{DDF19D02-01B1-4D65-AF65-1D12FCBA1905}"/>
              </a:ext>
            </a:extLst>
          </p:cNvPr>
          <p:cNvSpPr/>
          <p:nvPr/>
        </p:nvSpPr>
        <p:spPr>
          <a:xfrm>
            <a:off x="16097515" y="12163815"/>
            <a:ext cx="1722693" cy="875313"/>
          </a:xfrm>
          <a:custGeom>
            <a:avLst/>
            <a:gdLst>
              <a:gd name="connsiteX0" fmla="*/ 7657 w 1824466"/>
              <a:gd name="connsiteY0" fmla="*/ 15547 h 927026"/>
              <a:gd name="connsiteX1" fmla="*/ 7756 w 1824466"/>
              <a:gd name="connsiteY1" fmla="*/ 7657 h 927026"/>
              <a:gd name="connsiteX2" fmla="*/ 1823445 w 1824466"/>
              <a:gd name="connsiteY2" fmla="*/ 7657 h 927026"/>
              <a:gd name="connsiteX3" fmla="*/ 1823544 w 1824466"/>
              <a:gd name="connsiteY3" fmla="*/ 15547 h 927026"/>
              <a:gd name="connsiteX4" fmla="*/ 915650 w 1824466"/>
              <a:gd name="connsiteY4" fmla="*/ 923440 h 927026"/>
              <a:gd name="connsiteX5" fmla="*/ 7657 w 1824466"/>
              <a:gd name="connsiteY5" fmla="*/ 15547 h 92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4466" h="927026">
                <a:moveTo>
                  <a:pt x="7657" y="15547"/>
                </a:moveTo>
                <a:cubicBezTo>
                  <a:pt x="7657" y="12884"/>
                  <a:pt x="7756" y="10320"/>
                  <a:pt x="7756" y="7657"/>
                </a:cubicBezTo>
                <a:lnTo>
                  <a:pt x="1823445" y="7657"/>
                </a:lnTo>
                <a:cubicBezTo>
                  <a:pt x="1823445" y="10320"/>
                  <a:pt x="1823544" y="12884"/>
                  <a:pt x="1823544" y="15547"/>
                </a:cubicBezTo>
                <a:cubicBezTo>
                  <a:pt x="1823544" y="516930"/>
                  <a:pt x="1417033" y="923440"/>
                  <a:pt x="915650" y="923440"/>
                </a:cubicBezTo>
                <a:cubicBezTo>
                  <a:pt x="414267" y="923440"/>
                  <a:pt x="7657" y="516930"/>
                  <a:pt x="7657" y="15547"/>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A15E190D-69E1-465B-8936-55AD41ED59BE}"/>
              </a:ext>
            </a:extLst>
          </p:cNvPr>
          <p:cNvSpPr/>
          <p:nvPr/>
        </p:nvSpPr>
        <p:spPr>
          <a:xfrm>
            <a:off x="16227229" y="11443731"/>
            <a:ext cx="1461960" cy="1461960"/>
          </a:xfrm>
          <a:custGeom>
            <a:avLst/>
            <a:gdLst>
              <a:gd name="connsiteX0" fmla="*/ 7657 w 1548331"/>
              <a:gd name="connsiteY0" fmla="*/ 778174 h 1548331"/>
              <a:gd name="connsiteX1" fmla="*/ 778174 w 1548331"/>
              <a:gd name="connsiteY1" fmla="*/ 7657 h 1548331"/>
              <a:gd name="connsiteX2" fmla="*/ 1548690 w 1548331"/>
              <a:gd name="connsiteY2" fmla="*/ 778174 h 1548331"/>
              <a:gd name="connsiteX3" fmla="*/ 778174 w 1548331"/>
              <a:gd name="connsiteY3" fmla="*/ 1548690 h 1548331"/>
              <a:gd name="connsiteX4" fmla="*/ 7657 w 1548331"/>
              <a:gd name="connsiteY4" fmla="*/ 778174 h 1548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331" h="1548331">
                <a:moveTo>
                  <a:pt x="7657" y="778174"/>
                </a:moveTo>
                <a:cubicBezTo>
                  <a:pt x="7657" y="352629"/>
                  <a:pt x="352629" y="7657"/>
                  <a:pt x="778174" y="7657"/>
                </a:cubicBezTo>
                <a:cubicBezTo>
                  <a:pt x="1203718" y="7657"/>
                  <a:pt x="1548690" y="352629"/>
                  <a:pt x="1548690" y="778174"/>
                </a:cubicBezTo>
                <a:cubicBezTo>
                  <a:pt x="1548690" y="1203717"/>
                  <a:pt x="1203718" y="1548690"/>
                  <a:pt x="778174" y="1548690"/>
                </a:cubicBezTo>
                <a:cubicBezTo>
                  <a:pt x="352728" y="1548690"/>
                  <a:pt x="7657" y="1203717"/>
                  <a:pt x="7657" y="778174"/>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 name="Freeform: Shape 73">
            <a:extLst>
              <a:ext uri="{FF2B5EF4-FFF2-40B4-BE49-F238E27FC236}">
                <a16:creationId xmlns:a16="http://schemas.microsoft.com/office/drawing/2014/main" id="{0F71739D-EE71-4AAA-B0AC-072325345BF5}"/>
              </a:ext>
            </a:extLst>
          </p:cNvPr>
          <p:cNvSpPr/>
          <p:nvPr/>
        </p:nvSpPr>
        <p:spPr>
          <a:xfrm>
            <a:off x="16341672" y="11550258"/>
            <a:ext cx="1350219" cy="1359530"/>
          </a:xfrm>
          <a:custGeom>
            <a:avLst/>
            <a:gdLst>
              <a:gd name="connsiteX0" fmla="*/ 1060127 w 1429987"/>
              <a:gd name="connsiteY0" fmla="*/ 7657 h 1439849"/>
              <a:gd name="connsiteX1" fmla="*/ 1281430 w 1429987"/>
              <a:gd name="connsiteY1" fmla="*/ 531328 h 1439849"/>
              <a:gd name="connsiteX2" fmla="*/ 7657 w 1429987"/>
              <a:gd name="connsiteY2" fmla="*/ 1079458 h 1439849"/>
              <a:gd name="connsiteX3" fmla="*/ 656969 w 1429987"/>
              <a:gd name="connsiteY3" fmla="*/ 1434981 h 1439849"/>
              <a:gd name="connsiteX4" fmla="*/ 1427486 w 1429987"/>
              <a:gd name="connsiteY4" fmla="*/ 664465 h 1439849"/>
              <a:gd name="connsiteX5" fmla="*/ 1060127 w 1429987"/>
              <a:gd name="connsiteY5" fmla="*/ 7657 h 143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87" h="1439849">
                <a:moveTo>
                  <a:pt x="1060127" y="7657"/>
                </a:moveTo>
                <a:cubicBezTo>
                  <a:pt x="1214073" y="181820"/>
                  <a:pt x="1281430" y="378566"/>
                  <a:pt x="1281430" y="531328"/>
                </a:cubicBezTo>
                <a:cubicBezTo>
                  <a:pt x="1281430" y="1267525"/>
                  <a:pt x="581229" y="1432220"/>
                  <a:pt x="7657" y="1079458"/>
                </a:cubicBezTo>
                <a:cubicBezTo>
                  <a:pt x="144640" y="1293265"/>
                  <a:pt x="384187" y="1434981"/>
                  <a:pt x="656969" y="1434981"/>
                </a:cubicBezTo>
                <a:cubicBezTo>
                  <a:pt x="1082514" y="1434981"/>
                  <a:pt x="1427486" y="1090009"/>
                  <a:pt x="1427486" y="664465"/>
                </a:cubicBezTo>
                <a:cubicBezTo>
                  <a:pt x="1427585" y="386653"/>
                  <a:pt x="1280542" y="143259"/>
                  <a:pt x="1060127"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700D038C-1051-4B67-AE38-19541012E389}"/>
              </a:ext>
            </a:extLst>
          </p:cNvPr>
          <p:cNvSpPr/>
          <p:nvPr/>
        </p:nvSpPr>
        <p:spPr>
          <a:xfrm>
            <a:off x="16306939" y="11524278"/>
            <a:ext cx="1210540" cy="1042927"/>
          </a:xfrm>
          <a:custGeom>
            <a:avLst/>
            <a:gdLst>
              <a:gd name="connsiteX0" fmla="*/ 58249 w 1282057"/>
              <a:gd name="connsiteY0" fmla="*/ 763381 h 1104541"/>
              <a:gd name="connsiteX1" fmla="*/ 738431 w 1282057"/>
              <a:gd name="connsiteY1" fmla="*/ 83200 h 1104541"/>
              <a:gd name="connsiteX2" fmla="*/ 1277585 w 1282057"/>
              <a:gd name="connsiteY2" fmla="*/ 348784 h 1104541"/>
              <a:gd name="connsiteX3" fmla="*/ 687839 w 1282057"/>
              <a:gd name="connsiteY3" fmla="*/ 7657 h 1104541"/>
              <a:gd name="connsiteX4" fmla="*/ 7657 w 1282057"/>
              <a:gd name="connsiteY4" fmla="*/ 687839 h 1104541"/>
              <a:gd name="connsiteX5" fmla="*/ 148684 w 1282057"/>
              <a:gd name="connsiteY5" fmla="*/ 1102436 h 1104541"/>
              <a:gd name="connsiteX6" fmla="*/ 58249 w 1282057"/>
              <a:gd name="connsiteY6" fmla="*/ 763381 h 110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2057" h="1104541">
                <a:moveTo>
                  <a:pt x="58249" y="763381"/>
                </a:moveTo>
                <a:cubicBezTo>
                  <a:pt x="58249" y="387738"/>
                  <a:pt x="362787" y="83200"/>
                  <a:pt x="738431" y="83200"/>
                </a:cubicBezTo>
                <a:cubicBezTo>
                  <a:pt x="958057" y="83200"/>
                  <a:pt x="1153225" y="187244"/>
                  <a:pt x="1277585" y="348784"/>
                </a:cubicBezTo>
                <a:cubicBezTo>
                  <a:pt x="1160129" y="144936"/>
                  <a:pt x="940009" y="7657"/>
                  <a:pt x="687839" y="7657"/>
                </a:cubicBezTo>
                <a:cubicBezTo>
                  <a:pt x="312195" y="7657"/>
                  <a:pt x="7657" y="312195"/>
                  <a:pt x="7657" y="687839"/>
                </a:cubicBezTo>
                <a:cubicBezTo>
                  <a:pt x="7657" y="843953"/>
                  <a:pt x="60222" y="987642"/>
                  <a:pt x="148684" y="1102436"/>
                </a:cubicBezTo>
                <a:cubicBezTo>
                  <a:pt x="91189" y="1002534"/>
                  <a:pt x="58249" y="886754"/>
                  <a:pt x="58249" y="763381"/>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EFAF9439-CC9D-409F-875D-1E34FA0C1E1F}"/>
              </a:ext>
            </a:extLst>
          </p:cNvPr>
          <p:cNvSpPr/>
          <p:nvPr/>
        </p:nvSpPr>
        <p:spPr>
          <a:xfrm>
            <a:off x="16739535" y="11791681"/>
            <a:ext cx="502840" cy="940496"/>
          </a:xfrm>
          <a:custGeom>
            <a:avLst/>
            <a:gdLst>
              <a:gd name="connsiteX0" fmla="*/ 244479 w 532547"/>
              <a:gd name="connsiteY0" fmla="*/ 990636 h 996060"/>
              <a:gd name="connsiteX1" fmla="*/ 244479 w 532547"/>
              <a:gd name="connsiteY1" fmla="*/ 892904 h 996060"/>
              <a:gd name="connsiteX2" fmla="*/ 125345 w 532547"/>
              <a:gd name="connsiteY2" fmla="*/ 860063 h 996060"/>
              <a:gd name="connsiteX3" fmla="*/ 46155 w 532547"/>
              <a:gd name="connsiteY3" fmla="*/ 783830 h 996060"/>
              <a:gd name="connsiteX4" fmla="*/ 7396 w 532547"/>
              <a:gd name="connsiteY4" fmla="*/ 655229 h 996060"/>
              <a:gd name="connsiteX5" fmla="*/ 105621 w 532547"/>
              <a:gd name="connsiteY5" fmla="*/ 636788 h 996060"/>
              <a:gd name="connsiteX6" fmla="*/ 145760 w 532547"/>
              <a:gd name="connsiteY6" fmla="*/ 752371 h 996060"/>
              <a:gd name="connsiteX7" fmla="*/ 244479 w 532547"/>
              <a:gd name="connsiteY7" fmla="*/ 810457 h 996060"/>
              <a:gd name="connsiteX8" fmla="*/ 244479 w 532547"/>
              <a:gd name="connsiteY8" fmla="*/ 499510 h 996060"/>
              <a:gd name="connsiteX9" fmla="*/ 121303 w 532547"/>
              <a:gd name="connsiteY9" fmla="*/ 452863 h 996060"/>
              <a:gd name="connsiteX10" fmla="*/ 49409 w 532547"/>
              <a:gd name="connsiteY10" fmla="*/ 380672 h 996060"/>
              <a:gd name="connsiteX11" fmla="*/ 24161 w 532547"/>
              <a:gd name="connsiteY11" fmla="*/ 275938 h 996060"/>
              <a:gd name="connsiteX12" fmla="*/ 97930 w 532547"/>
              <a:gd name="connsiteY12" fmla="*/ 107200 h 996060"/>
              <a:gd name="connsiteX13" fmla="*/ 244479 w 532547"/>
              <a:gd name="connsiteY13" fmla="*/ 54043 h 996060"/>
              <a:gd name="connsiteX14" fmla="*/ 244479 w 532547"/>
              <a:gd name="connsiteY14" fmla="*/ 7396 h 996060"/>
              <a:gd name="connsiteX15" fmla="*/ 301974 w 532547"/>
              <a:gd name="connsiteY15" fmla="*/ 7396 h 996060"/>
              <a:gd name="connsiteX16" fmla="*/ 301974 w 532547"/>
              <a:gd name="connsiteY16" fmla="*/ 54043 h 996060"/>
              <a:gd name="connsiteX17" fmla="*/ 437083 w 532547"/>
              <a:gd name="connsiteY17" fmla="*/ 103946 h 996060"/>
              <a:gd name="connsiteX18" fmla="*/ 514105 w 532547"/>
              <a:gd name="connsiteY18" fmla="*/ 249902 h 996060"/>
              <a:gd name="connsiteX19" fmla="*/ 413217 w 532547"/>
              <a:gd name="connsiteY19" fmla="*/ 265090 h 996060"/>
              <a:gd name="connsiteX20" fmla="*/ 377122 w 532547"/>
              <a:gd name="connsiteY20" fmla="*/ 176923 h 996060"/>
              <a:gd name="connsiteX21" fmla="*/ 301974 w 532547"/>
              <a:gd name="connsiteY21" fmla="*/ 136489 h 996060"/>
              <a:gd name="connsiteX22" fmla="*/ 301974 w 532547"/>
              <a:gd name="connsiteY22" fmla="*/ 418148 h 996060"/>
              <a:gd name="connsiteX23" fmla="*/ 399608 w 532547"/>
              <a:gd name="connsiteY23" fmla="*/ 446944 h 996060"/>
              <a:gd name="connsiteX24" fmla="*/ 473967 w 532547"/>
              <a:gd name="connsiteY24" fmla="*/ 495762 h 996060"/>
              <a:gd name="connsiteX25" fmla="*/ 518149 w 532547"/>
              <a:gd name="connsiteY25" fmla="*/ 564105 h 996060"/>
              <a:gd name="connsiteX26" fmla="*/ 533632 w 532547"/>
              <a:gd name="connsiteY26" fmla="*/ 649806 h 996060"/>
              <a:gd name="connsiteX27" fmla="*/ 469036 w 532547"/>
              <a:gd name="connsiteY27" fmla="*/ 819136 h 996060"/>
              <a:gd name="connsiteX28" fmla="*/ 301875 w 532547"/>
              <a:gd name="connsiteY28" fmla="*/ 891818 h 996060"/>
              <a:gd name="connsiteX29" fmla="*/ 301875 w 532547"/>
              <a:gd name="connsiteY29" fmla="*/ 990636 h 996060"/>
              <a:gd name="connsiteX30" fmla="*/ 244479 w 532547"/>
              <a:gd name="connsiteY30" fmla="*/ 990636 h 996060"/>
              <a:gd name="connsiteX31" fmla="*/ 244479 w 532547"/>
              <a:gd name="connsiteY31" fmla="*/ 135405 h 996060"/>
              <a:gd name="connsiteX32" fmla="*/ 154636 w 532547"/>
              <a:gd name="connsiteY32" fmla="*/ 180967 h 996060"/>
              <a:gd name="connsiteX33" fmla="*/ 121795 w 532547"/>
              <a:gd name="connsiteY33" fmla="*/ 268344 h 996060"/>
              <a:gd name="connsiteX34" fmla="*/ 149705 w 532547"/>
              <a:gd name="connsiteY34" fmla="*/ 351875 h 996060"/>
              <a:gd name="connsiteX35" fmla="*/ 244380 w 532547"/>
              <a:gd name="connsiteY35" fmla="*/ 405623 h 996060"/>
              <a:gd name="connsiteX36" fmla="*/ 244380 w 532547"/>
              <a:gd name="connsiteY36" fmla="*/ 135405 h 996060"/>
              <a:gd name="connsiteX37" fmla="*/ 302073 w 532547"/>
              <a:gd name="connsiteY37" fmla="*/ 810457 h 996060"/>
              <a:gd name="connsiteX38" fmla="*/ 396255 w 532547"/>
              <a:gd name="connsiteY38" fmla="*/ 761050 h 996060"/>
              <a:gd name="connsiteX39" fmla="*/ 433434 w 532547"/>
              <a:gd name="connsiteY39" fmla="*/ 656314 h 996060"/>
              <a:gd name="connsiteX40" fmla="*/ 407103 w 532547"/>
              <a:gd name="connsiteY40" fmla="*/ 570812 h 996060"/>
              <a:gd name="connsiteX41" fmla="*/ 302073 w 532547"/>
              <a:gd name="connsiteY41" fmla="*/ 513020 h 996060"/>
              <a:gd name="connsiteX42" fmla="*/ 302073 w 532547"/>
              <a:gd name="connsiteY42" fmla="*/ 810457 h 9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2547" h="996060">
                <a:moveTo>
                  <a:pt x="244479" y="990636"/>
                </a:moveTo>
                <a:lnTo>
                  <a:pt x="244479" y="892904"/>
                </a:lnTo>
                <a:cubicBezTo>
                  <a:pt x="195661" y="886790"/>
                  <a:pt x="155919" y="875842"/>
                  <a:pt x="125345" y="860063"/>
                </a:cubicBezTo>
                <a:cubicBezTo>
                  <a:pt x="94774" y="844284"/>
                  <a:pt x="68344" y="818939"/>
                  <a:pt x="46155" y="783830"/>
                </a:cubicBezTo>
                <a:cubicBezTo>
                  <a:pt x="23866" y="748722"/>
                  <a:pt x="10947" y="705920"/>
                  <a:pt x="7396" y="655229"/>
                </a:cubicBezTo>
                <a:lnTo>
                  <a:pt x="105621" y="636788"/>
                </a:lnTo>
                <a:cubicBezTo>
                  <a:pt x="113215" y="689254"/>
                  <a:pt x="126628" y="727814"/>
                  <a:pt x="145760" y="752371"/>
                </a:cubicBezTo>
                <a:cubicBezTo>
                  <a:pt x="173274" y="787084"/>
                  <a:pt x="206214" y="806513"/>
                  <a:pt x="244479" y="810457"/>
                </a:cubicBezTo>
                <a:lnTo>
                  <a:pt x="244479" y="499510"/>
                </a:lnTo>
                <a:cubicBezTo>
                  <a:pt x="204340" y="491916"/>
                  <a:pt x="163216" y="476333"/>
                  <a:pt x="121303" y="452863"/>
                </a:cubicBezTo>
                <a:cubicBezTo>
                  <a:pt x="90139" y="435505"/>
                  <a:pt x="66174" y="411442"/>
                  <a:pt x="49409" y="380672"/>
                </a:cubicBezTo>
                <a:cubicBezTo>
                  <a:pt x="32545" y="349903"/>
                  <a:pt x="24161" y="314991"/>
                  <a:pt x="24161" y="275938"/>
                </a:cubicBezTo>
                <a:cubicBezTo>
                  <a:pt x="24161" y="206509"/>
                  <a:pt x="48719" y="150198"/>
                  <a:pt x="97930" y="107200"/>
                </a:cubicBezTo>
                <a:cubicBezTo>
                  <a:pt x="130869" y="78304"/>
                  <a:pt x="179685" y="60553"/>
                  <a:pt x="244479" y="54043"/>
                </a:cubicBezTo>
                <a:lnTo>
                  <a:pt x="244479" y="7396"/>
                </a:lnTo>
                <a:lnTo>
                  <a:pt x="301974" y="7396"/>
                </a:lnTo>
                <a:lnTo>
                  <a:pt x="301974" y="54043"/>
                </a:lnTo>
                <a:cubicBezTo>
                  <a:pt x="358779" y="59468"/>
                  <a:pt x="403848" y="76134"/>
                  <a:pt x="437083" y="103946"/>
                </a:cubicBezTo>
                <a:cubicBezTo>
                  <a:pt x="479786" y="139350"/>
                  <a:pt x="505427" y="188067"/>
                  <a:pt x="514105" y="249902"/>
                </a:cubicBezTo>
                <a:lnTo>
                  <a:pt x="413217" y="265090"/>
                </a:lnTo>
                <a:cubicBezTo>
                  <a:pt x="407399" y="226727"/>
                  <a:pt x="395367" y="197338"/>
                  <a:pt x="377122" y="176923"/>
                </a:cubicBezTo>
                <a:cubicBezTo>
                  <a:pt x="358878" y="156510"/>
                  <a:pt x="333828" y="142999"/>
                  <a:pt x="301974" y="136489"/>
                </a:cubicBezTo>
                <a:lnTo>
                  <a:pt x="301974" y="418148"/>
                </a:lnTo>
                <a:cubicBezTo>
                  <a:pt x="351185" y="430476"/>
                  <a:pt x="383730" y="440042"/>
                  <a:pt x="399608" y="446944"/>
                </a:cubicBezTo>
                <a:cubicBezTo>
                  <a:pt x="429982" y="460357"/>
                  <a:pt x="454736" y="476629"/>
                  <a:pt x="473967" y="495762"/>
                </a:cubicBezTo>
                <a:cubicBezTo>
                  <a:pt x="493099" y="514992"/>
                  <a:pt x="507892" y="537774"/>
                  <a:pt x="518149" y="564105"/>
                </a:cubicBezTo>
                <a:cubicBezTo>
                  <a:pt x="528503" y="590536"/>
                  <a:pt x="533632" y="619136"/>
                  <a:pt x="533632" y="649806"/>
                </a:cubicBezTo>
                <a:cubicBezTo>
                  <a:pt x="533632" y="717459"/>
                  <a:pt x="512133" y="773869"/>
                  <a:pt x="469036" y="819136"/>
                </a:cubicBezTo>
                <a:cubicBezTo>
                  <a:pt x="425940" y="864403"/>
                  <a:pt x="370318" y="888564"/>
                  <a:pt x="301875" y="891818"/>
                </a:cubicBezTo>
                <a:lnTo>
                  <a:pt x="301875" y="990636"/>
                </a:lnTo>
                <a:lnTo>
                  <a:pt x="244479" y="990636"/>
                </a:lnTo>
                <a:close/>
                <a:moveTo>
                  <a:pt x="244479" y="135405"/>
                </a:moveTo>
                <a:cubicBezTo>
                  <a:pt x="206511" y="141223"/>
                  <a:pt x="176530" y="156411"/>
                  <a:pt x="154636" y="180967"/>
                </a:cubicBezTo>
                <a:cubicBezTo>
                  <a:pt x="132742" y="205622"/>
                  <a:pt x="121795" y="234714"/>
                  <a:pt x="121795" y="268344"/>
                </a:cubicBezTo>
                <a:cubicBezTo>
                  <a:pt x="121795" y="301678"/>
                  <a:pt x="131066" y="329489"/>
                  <a:pt x="149705" y="351875"/>
                </a:cubicBezTo>
                <a:cubicBezTo>
                  <a:pt x="168344" y="374360"/>
                  <a:pt x="199903" y="392211"/>
                  <a:pt x="244380" y="405623"/>
                </a:cubicBezTo>
                <a:lnTo>
                  <a:pt x="244380" y="135405"/>
                </a:lnTo>
                <a:close/>
                <a:moveTo>
                  <a:pt x="302073" y="810457"/>
                </a:moveTo>
                <a:cubicBezTo>
                  <a:pt x="340041" y="805723"/>
                  <a:pt x="371403" y="789255"/>
                  <a:pt x="396255" y="761050"/>
                </a:cubicBezTo>
                <a:cubicBezTo>
                  <a:pt x="421009" y="732843"/>
                  <a:pt x="433434" y="697933"/>
                  <a:pt x="433434" y="656314"/>
                </a:cubicBezTo>
                <a:cubicBezTo>
                  <a:pt x="433434" y="620910"/>
                  <a:pt x="424658" y="592409"/>
                  <a:pt x="407103" y="570812"/>
                </a:cubicBezTo>
                <a:cubicBezTo>
                  <a:pt x="389548" y="549312"/>
                  <a:pt x="354538" y="529983"/>
                  <a:pt x="302073" y="513020"/>
                </a:cubicBezTo>
                <a:lnTo>
                  <a:pt x="302073" y="810457"/>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8D571253-1A97-440B-8538-F62271CBC2BC}"/>
              </a:ext>
            </a:extLst>
          </p:cNvPr>
          <p:cNvSpPr/>
          <p:nvPr/>
        </p:nvSpPr>
        <p:spPr>
          <a:xfrm>
            <a:off x="16715976" y="11744377"/>
            <a:ext cx="502840" cy="940496"/>
          </a:xfrm>
          <a:custGeom>
            <a:avLst/>
            <a:gdLst>
              <a:gd name="connsiteX0" fmla="*/ 244479 w 532547"/>
              <a:gd name="connsiteY0" fmla="*/ 990636 h 996060"/>
              <a:gd name="connsiteX1" fmla="*/ 244479 w 532547"/>
              <a:gd name="connsiteY1" fmla="*/ 892903 h 996060"/>
              <a:gd name="connsiteX2" fmla="*/ 125347 w 532547"/>
              <a:gd name="connsiteY2" fmla="*/ 860063 h 996060"/>
              <a:gd name="connsiteX3" fmla="*/ 46155 w 532547"/>
              <a:gd name="connsiteY3" fmla="*/ 783830 h 996060"/>
              <a:gd name="connsiteX4" fmla="*/ 7396 w 532547"/>
              <a:gd name="connsiteY4" fmla="*/ 655229 h 996060"/>
              <a:gd name="connsiteX5" fmla="*/ 105623 w 532547"/>
              <a:gd name="connsiteY5" fmla="*/ 636788 h 996060"/>
              <a:gd name="connsiteX6" fmla="*/ 145760 w 532547"/>
              <a:gd name="connsiteY6" fmla="*/ 752370 h 996060"/>
              <a:gd name="connsiteX7" fmla="*/ 244479 w 532547"/>
              <a:gd name="connsiteY7" fmla="*/ 810457 h 996060"/>
              <a:gd name="connsiteX8" fmla="*/ 244479 w 532547"/>
              <a:gd name="connsiteY8" fmla="*/ 499508 h 996060"/>
              <a:gd name="connsiteX9" fmla="*/ 121303 w 532547"/>
              <a:gd name="connsiteY9" fmla="*/ 452861 h 996060"/>
              <a:gd name="connsiteX10" fmla="*/ 49409 w 532547"/>
              <a:gd name="connsiteY10" fmla="*/ 380672 h 996060"/>
              <a:gd name="connsiteX11" fmla="*/ 24163 w 532547"/>
              <a:gd name="connsiteY11" fmla="*/ 275938 h 996060"/>
              <a:gd name="connsiteX12" fmla="*/ 97930 w 532547"/>
              <a:gd name="connsiteY12" fmla="*/ 107200 h 996060"/>
              <a:gd name="connsiteX13" fmla="*/ 244479 w 532547"/>
              <a:gd name="connsiteY13" fmla="*/ 54043 h 996060"/>
              <a:gd name="connsiteX14" fmla="*/ 244479 w 532547"/>
              <a:gd name="connsiteY14" fmla="*/ 7396 h 996060"/>
              <a:gd name="connsiteX15" fmla="*/ 301974 w 532547"/>
              <a:gd name="connsiteY15" fmla="*/ 7396 h 996060"/>
              <a:gd name="connsiteX16" fmla="*/ 301974 w 532547"/>
              <a:gd name="connsiteY16" fmla="*/ 54043 h 996060"/>
              <a:gd name="connsiteX17" fmla="*/ 437084 w 532547"/>
              <a:gd name="connsiteY17" fmla="*/ 103944 h 996060"/>
              <a:gd name="connsiteX18" fmla="*/ 514105 w 532547"/>
              <a:gd name="connsiteY18" fmla="*/ 249902 h 996060"/>
              <a:gd name="connsiteX19" fmla="*/ 413217 w 532547"/>
              <a:gd name="connsiteY19" fmla="*/ 265089 h 996060"/>
              <a:gd name="connsiteX20" fmla="*/ 377122 w 532547"/>
              <a:gd name="connsiteY20" fmla="*/ 176923 h 996060"/>
              <a:gd name="connsiteX21" fmla="*/ 301974 w 532547"/>
              <a:gd name="connsiteY21" fmla="*/ 136489 h 996060"/>
              <a:gd name="connsiteX22" fmla="*/ 301974 w 532547"/>
              <a:gd name="connsiteY22" fmla="*/ 418147 h 996060"/>
              <a:gd name="connsiteX23" fmla="*/ 399608 w 532547"/>
              <a:gd name="connsiteY23" fmla="*/ 446944 h 996060"/>
              <a:gd name="connsiteX24" fmla="*/ 473967 w 532547"/>
              <a:gd name="connsiteY24" fmla="*/ 495761 h 996060"/>
              <a:gd name="connsiteX25" fmla="*/ 518149 w 532547"/>
              <a:gd name="connsiteY25" fmla="*/ 564105 h 996060"/>
              <a:gd name="connsiteX26" fmla="*/ 533632 w 532547"/>
              <a:gd name="connsiteY26" fmla="*/ 649805 h 996060"/>
              <a:gd name="connsiteX27" fmla="*/ 469036 w 532547"/>
              <a:gd name="connsiteY27" fmla="*/ 819136 h 996060"/>
              <a:gd name="connsiteX28" fmla="*/ 301875 w 532547"/>
              <a:gd name="connsiteY28" fmla="*/ 891818 h 996060"/>
              <a:gd name="connsiteX29" fmla="*/ 301875 w 532547"/>
              <a:gd name="connsiteY29" fmla="*/ 990537 h 996060"/>
              <a:gd name="connsiteX30" fmla="*/ 244479 w 532547"/>
              <a:gd name="connsiteY30" fmla="*/ 990537 h 996060"/>
              <a:gd name="connsiteX31" fmla="*/ 244479 w 532547"/>
              <a:gd name="connsiteY31" fmla="*/ 135405 h 996060"/>
              <a:gd name="connsiteX32" fmla="*/ 154636 w 532547"/>
              <a:gd name="connsiteY32" fmla="*/ 180967 h 996060"/>
              <a:gd name="connsiteX33" fmla="*/ 121795 w 532547"/>
              <a:gd name="connsiteY33" fmla="*/ 268344 h 996060"/>
              <a:gd name="connsiteX34" fmla="*/ 149705 w 532547"/>
              <a:gd name="connsiteY34" fmla="*/ 351875 h 996060"/>
              <a:gd name="connsiteX35" fmla="*/ 244380 w 532547"/>
              <a:gd name="connsiteY35" fmla="*/ 405622 h 996060"/>
              <a:gd name="connsiteX36" fmla="*/ 244380 w 532547"/>
              <a:gd name="connsiteY36" fmla="*/ 135405 h 996060"/>
              <a:gd name="connsiteX37" fmla="*/ 301974 w 532547"/>
              <a:gd name="connsiteY37" fmla="*/ 810457 h 996060"/>
              <a:gd name="connsiteX38" fmla="*/ 396156 w 532547"/>
              <a:gd name="connsiteY38" fmla="*/ 761048 h 996060"/>
              <a:gd name="connsiteX39" fmla="*/ 433336 w 532547"/>
              <a:gd name="connsiteY39" fmla="*/ 656314 h 996060"/>
              <a:gd name="connsiteX40" fmla="*/ 407004 w 532547"/>
              <a:gd name="connsiteY40" fmla="*/ 570810 h 996060"/>
              <a:gd name="connsiteX41" fmla="*/ 301974 w 532547"/>
              <a:gd name="connsiteY41" fmla="*/ 513019 h 996060"/>
              <a:gd name="connsiteX42" fmla="*/ 301974 w 532547"/>
              <a:gd name="connsiteY42" fmla="*/ 810457 h 9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2547" h="996060">
                <a:moveTo>
                  <a:pt x="244479" y="990636"/>
                </a:moveTo>
                <a:lnTo>
                  <a:pt x="244479" y="892903"/>
                </a:lnTo>
                <a:cubicBezTo>
                  <a:pt x="195663" y="886789"/>
                  <a:pt x="155919" y="875842"/>
                  <a:pt x="125347" y="860063"/>
                </a:cubicBezTo>
                <a:cubicBezTo>
                  <a:pt x="94774" y="844284"/>
                  <a:pt x="68344" y="818938"/>
                  <a:pt x="46155" y="783830"/>
                </a:cubicBezTo>
                <a:cubicBezTo>
                  <a:pt x="23866" y="748721"/>
                  <a:pt x="10947" y="705920"/>
                  <a:pt x="7396" y="655229"/>
                </a:cubicBezTo>
                <a:lnTo>
                  <a:pt x="105623" y="636788"/>
                </a:lnTo>
                <a:cubicBezTo>
                  <a:pt x="113215" y="689253"/>
                  <a:pt x="126629" y="727814"/>
                  <a:pt x="145760" y="752370"/>
                </a:cubicBezTo>
                <a:cubicBezTo>
                  <a:pt x="173276" y="787084"/>
                  <a:pt x="206214" y="806512"/>
                  <a:pt x="244479" y="810457"/>
                </a:cubicBezTo>
                <a:lnTo>
                  <a:pt x="244479" y="499508"/>
                </a:lnTo>
                <a:cubicBezTo>
                  <a:pt x="204341" y="491914"/>
                  <a:pt x="163216" y="476333"/>
                  <a:pt x="121303" y="452861"/>
                </a:cubicBezTo>
                <a:cubicBezTo>
                  <a:pt x="90139" y="435504"/>
                  <a:pt x="66175" y="411442"/>
                  <a:pt x="49409" y="380672"/>
                </a:cubicBezTo>
                <a:cubicBezTo>
                  <a:pt x="32545" y="349903"/>
                  <a:pt x="24163" y="314991"/>
                  <a:pt x="24163" y="275938"/>
                </a:cubicBezTo>
                <a:cubicBezTo>
                  <a:pt x="24163" y="206509"/>
                  <a:pt x="48719" y="150198"/>
                  <a:pt x="97930" y="107200"/>
                </a:cubicBezTo>
                <a:cubicBezTo>
                  <a:pt x="130869" y="78304"/>
                  <a:pt x="179686" y="60552"/>
                  <a:pt x="244479" y="54043"/>
                </a:cubicBezTo>
                <a:lnTo>
                  <a:pt x="244479" y="7396"/>
                </a:lnTo>
                <a:lnTo>
                  <a:pt x="301974" y="7396"/>
                </a:lnTo>
                <a:lnTo>
                  <a:pt x="301974" y="54043"/>
                </a:lnTo>
                <a:cubicBezTo>
                  <a:pt x="358779" y="59467"/>
                  <a:pt x="403849" y="76134"/>
                  <a:pt x="437084" y="103944"/>
                </a:cubicBezTo>
                <a:cubicBezTo>
                  <a:pt x="479786" y="139349"/>
                  <a:pt x="505427" y="188067"/>
                  <a:pt x="514105" y="249902"/>
                </a:cubicBezTo>
                <a:lnTo>
                  <a:pt x="413217" y="265089"/>
                </a:lnTo>
                <a:cubicBezTo>
                  <a:pt x="407399" y="226727"/>
                  <a:pt x="395368" y="197337"/>
                  <a:pt x="377122" y="176923"/>
                </a:cubicBezTo>
                <a:cubicBezTo>
                  <a:pt x="358878" y="156510"/>
                  <a:pt x="333828" y="142999"/>
                  <a:pt x="301974" y="136489"/>
                </a:cubicBezTo>
                <a:lnTo>
                  <a:pt x="301974" y="418147"/>
                </a:lnTo>
                <a:cubicBezTo>
                  <a:pt x="351185" y="430475"/>
                  <a:pt x="383730" y="440042"/>
                  <a:pt x="399608" y="446944"/>
                </a:cubicBezTo>
                <a:cubicBezTo>
                  <a:pt x="429982" y="460357"/>
                  <a:pt x="454736" y="476629"/>
                  <a:pt x="473967" y="495761"/>
                </a:cubicBezTo>
                <a:cubicBezTo>
                  <a:pt x="493099" y="514992"/>
                  <a:pt x="507892" y="537773"/>
                  <a:pt x="518149" y="564105"/>
                </a:cubicBezTo>
                <a:cubicBezTo>
                  <a:pt x="528406" y="590534"/>
                  <a:pt x="533632" y="619134"/>
                  <a:pt x="533632" y="649805"/>
                </a:cubicBezTo>
                <a:cubicBezTo>
                  <a:pt x="533632" y="717459"/>
                  <a:pt x="512133" y="773869"/>
                  <a:pt x="469036" y="819136"/>
                </a:cubicBezTo>
                <a:cubicBezTo>
                  <a:pt x="425940" y="864402"/>
                  <a:pt x="370318" y="888564"/>
                  <a:pt x="301875" y="891818"/>
                </a:cubicBezTo>
                <a:lnTo>
                  <a:pt x="301875" y="990537"/>
                </a:lnTo>
                <a:lnTo>
                  <a:pt x="244479" y="990537"/>
                </a:lnTo>
                <a:close/>
                <a:moveTo>
                  <a:pt x="244479" y="135405"/>
                </a:moveTo>
                <a:cubicBezTo>
                  <a:pt x="206511" y="141223"/>
                  <a:pt x="176530" y="156411"/>
                  <a:pt x="154636" y="180967"/>
                </a:cubicBezTo>
                <a:cubicBezTo>
                  <a:pt x="132743" y="205523"/>
                  <a:pt x="121795" y="234714"/>
                  <a:pt x="121795" y="268344"/>
                </a:cubicBezTo>
                <a:cubicBezTo>
                  <a:pt x="121795" y="301678"/>
                  <a:pt x="131066" y="329488"/>
                  <a:pt x="149705" y="351875"/>
                </a:cubicBezTo>
                <a:cubicBezTo>
                  <a:pt x="168345" y="374360"/>
                  <a:pt x="199903" y="392210"/>
                  <a:pt x="244380" y="405622"/>
                </a:cubicBezTo>
                <a:lnTo>
                  <a:pt x="244380" y="135405"/>
                </a:lnTo>
                <a:close/>
                <a:moveTo>
                  <a:pt x="301974" y="810457"/>
                </a:moveTo>
                <a:cubicBezTo>
                  <a:pt x="339943" y="805723"/>
                  <a:pt x="371304" y="789253"/>
                  <a:pt x="396156" y="761048"/>
                </a:cubicBezTo>
                <a:cubicBezTo>
                  <a:pt x="420910" y="732843"/>
                  <a:pt x="433336" y="697931"/>
                  <a:pt x="433336" y="656314"/>
                </a:cubicBezTo>
                <a:cubicBezTo>
                  <a:pt x="433336" y="620910"/>
                  <a:pt x="424559" y="592409"/>
                  <a:pt x="407004" y="570810"/>
                </a:cubicBezTo>
                <a:cubicBezTo>
                  <a:pt x="389450" y="549312"/>
                  <a:pt x="354440" y="529983"/>
                  <a:pt x="301974" y="513019"/>
                </a:cubicBezTo>
                <a:lnTo>
                  <a:pt x="301974" y="810457"/>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A07C2356-E56C-4BD2-A11D-16A54DD7E650}"/>
              </a:ext>
            </a:extLst>
          </p:cNvPr>
          <p:cNvSpPr/>
          <p:nvPr/>
        </p:nvSpPr>
        <p:spPr>
          <a:xfrm>
            <a:off x="15383018" y="10727183"/>
            <a:ext cx="819442" cy="595959"/>
          </a:xfrm>
          <a:custGeom>
            <a:avLst/>
            <a:gdLst>
              <a:gd name="connsiteX0" fmla="*/ 7657 w 867854"/>
              <a:gd name="connsiteY0" fmla="*/ 200558 h 631166"/>
              <a:gd name="connsiteX1" fmla="*/ 53219 w 867854"/>
              <a:gd name="connsiteY1" fmla="*/ 7657 h 631166"/>
              <a:gd name="connsiteX2" fmla="*/ 824032 w 867854"/>
              <a:gd name="connsiteY2" fmla="*/ 7657 h 631166"/>
              <a:gd name="connsiteX3" fmla="*/ 869594 w 867854"/>
              <a:gd name="connsiteY3" fmla="*/ 200558 h 631166"/>
              <a:gd name="connsiteX4" fmla="*/ 438626 w 867854"/>
              <a:gd name="connsiteY4" fmla="*/ 631526 h 631166"/>
              <a:gd name="connsiteX5" fmla="*/ 7657 w 867854"/>
              <a:gd name="connsiteY5" fmla="*/ 200558 h 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31166">
                <a:moveTo>
                  <a:pt x="7657" y="200558"/>
                </a:moveTo>
                <a:cubicBezTo>
                  <a:pt x="7657" y="131228"/>
                  <a:pt x="24028" y="65645"/>
                  <a:pt x="53219" y="7657"/>
                </a:cubicBezTo>
                <a:lnTo>
                  <a:pt x="824032" y="7657"/>
                </a:lnTo>
                <a:cubicBezTo>
                  <a:pt x="853124" y="65744"/>
                  <a:pt x="869594" y="131228"/>
                  <a:pt x="869594" y="200558"/>
                </a:cubicBezTo>
                <a:cubicBezTo>
                  <a:pt x="869594" y="438528"/>
                  <a:pt x="676596" y="631526"/>
                  <a:pt x="438626" y="631526"/>
                </a:cubicBezTo>
                <a:cubicBezTo>
                  <a:pt x="200657" y="631526"/>
                  <a:pt x="7657" y="438528"/>
                  <a:pt x="7657" y="200558"/>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545BFF6B-AB2B-49D3-BDCD-9BF9F8D26300}"/>
              </a:ext>
            </a:extLst>
          </p:cNvPr>
          <p:cNvSpPr/>
          <p:nvPr/>
        </p:nvSpPr>
        <p:spPr>
          <a:xfrm>
            <a:off x="15358900" y="10727090"/>
            <a:ext cx="819442" cy="568024"/>
          </a:xfrm>
          <a:custGeom>
            <a:avLst/>
            <a:gdLst>
              <a:gd name="connsiteX0" fmla="*/ 7657 w 867854"/>
              <a:gd name="connsiteY0" fmla="*/ 170085 h 601580"/>
              <a:gd name="connsiteX1" fmla="*/ 39313 w 867854"/>
              <a:gd name="connsiteY1" fmla="*/ 7657 h 601580"/>
              <a:gd name="connsiteX2" fmla="*/ 837839 w 867854"/>
              <a:gd name="connsiteY2" fmla="*/ 7657 h 601580"/>
              <a:gd name="connsiteX3" fmla="*/ 869496 w 867854"/>
              <a:gd name="connsiteY3" fmla="*/ 170085 h 601580"/>
              <a:gd name="connsiteX4" fmla="*/ 438526 w 867854"/>
              <a:gd name="connsiteY4" fmla="*/ 601053 h 601580"/>
              <a:gd name="connsiteX5" fmla="*/ 7657 w 867854"/>
              <a:gd name="connsiteY5" fmla="*/ 170085 h 60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01580">
                <a:moveTo>
                  <a:pt x="7657" y="170085"/>
                </a:moveTo>
                <a:cubicBezTo>
                  <a:pt x="7657" y="112589"/>
                  <a:pt x="18900" y="57757"/>
                  <a:pt x="39313" y="7657"/>
                </a:cubicBezTo>
                <a:lnTo>
                  <a:pt x="837839" y="7657"/>
                </a:lnTo>
                <a:cubicBezTo>
                  <a:pt x="858253" y="57757"/>
                  <a:pt x="869496" y="112589"/>
                  <a:pt x="869496" y="170085"/>
                </a:cubicBezTo>
                <a:cubicBezTo>
                  <a:pt x="869496" y="408053"/>
                  <a:pt x="676595" y="601053"/>
                  <a:pt x="438526" y="601053"/>
                </a:cubicBezTo>
                <a:cubicBezTo>
                  <a:pt x="200655" y="601053"/>
                  <a:pt x="7657" y="408152"/>
                  <a:pt x="7657" y="170085"/>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EC904F19-A741-4F16-85FE-A3CC308DEEFD}"/>
              </a:ext>
            </a:extLst>
          </p:cNvPr>
          <p:cNvSpPr/>
          <p:nvPr/>
        </p:nvSpPr>
        <p:spPr>
          <a:xfrm>
            <a:off x="15371844" y="10727183"/>
            <a:ext cx="819442" cy="586647"/>
          </a:xfrm>
          <a:custGeom>
            <a:avLst/>
            <a:gdLst>
              <a:gd name="connsiteX0" fmla="*/ 7657 w 867854"/>
              <a:gd name="connsiteY0" fmla="*/ 184483 h 621304"/>
              <a:gd name="connsiteX1" fmla="*/ 45527 w 867854"/>
              <a:gd name="connsiteY1" fmla="*/ 7657 h 621304"/>
              <a:gd name="connsiteX2" fmla="*/ 831723 w 867854"/>
              <a:gd name="connsiteY2" fmla="*/ 7657 h 621304"/>
              <a:gd name="connsiteX3" fmla="*/ 869594 w 867854"/>
              <a:gd name="connsiteY3" fmla="*/ 184483 h 621304"/>
              <a:gd name="connsiteX4" fmla="*/ 438625 w 867854"/>
              <a:gd name="connsiteY4" fmla="*/ 615451 h 621304"/>
              <a:gd name="connsiteX5" fmla="*/ 7657 w 867854"/>
              <a:gd name="connsiteY5" fmla="*/ 184483 h 62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21304">
                <a:moveTo>
                  <a:pt x="7657" y="184483"/>
                </a:moveTo>
                <a:cubicBezTo>
                  <a:pt x="7657" y="121465"/>
                  <a:pt x="21168" y="61602"/>
                  <a:pt x="45527" y="7657"/>
                </a:cubicBezTo>
                <a:lnTo>
                  <a:pt x="831723" y="7657"/>
                </a:lnTo>
                <a:cubicBezTo>
                  <a:pt x="856083" y="61602"/>
                  <a:pt x="869594" y="121465"/>
                  <a:pt x="869594" y="184483"/>
                </a:cubicBezTo>
                <a:cubicBezTo>
                  <a:pt x="869594" y="422452"/>
                  <a:pt x="676693" y="615451"/>
                  <a:pt x="438625" y="615451"/>
                </a:cubicBezTo>
                <a:cubicBezTo>
                  <a:pt x="200557" y="615352"/>
                  <a:pt x="7657" y="422452"/>
                  <a:pt x="7657" y="184483"/>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516E0629-30FC-44D3-8536-B437B7BBEE12}"/>
              </a:ext>
            </a:extLst>
          </p:cNvPr>
          <p:cNvSpPr/>
          <p:nvPr/>
        </p:nvSpPr>
        <p:spPr>
          <a:xfrm>
            <a:off x="15371844" y="10890607"/>
            <a:ext cx="819442" cy="419033"/>
          </a:xfrm>
          <a:custGeom>
            <a:avLst/>
            <a:gdLst>
              <a:gd name="connsiteX0" fmla="*/ 7657 w 867854"/>
              <a:gd name="connsiteY0" fmla="*/ 11405 h 443789"/>
              <a:gd name="connsiteX1" fmla="*/ 7657 w 867854"/>
              <a:gd name="connsiteY1" fmla="*/ 7657 h 443789"/>
              <a:gd name="connsiteX2" fmla="*/ 869496 w 867854"/>
              <a:gd name="connsiteY2" fmla="*/ 7657 h 443789"/>
              <a:gd name="connsiteX3" fmla="*/ 869594 w 867854"/>
              <a:gd name="connsiteY3" fmla="*/ 11405 h 443789"/>
              <a:gd name="connsiteX4" fmla="*/ 438625 w 867854"/>
              <a:gd name="connsiteY4" fmla="*/ 442373 h 443789"/>
              <a:gd name="connsiteX5" fmla="*/ 7657 w 867854"/>
              <a:gd name="connsiteY5" fmla="*/ 11405 h 44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443789">
                <a:moveTo>
                  <a:pt x="7657" y="11405"/>
                </a:moveTo>
                <a:cubicBezTo>
                  <a:pt x="7657" y="10122"/>
                  <a:pt x="7657" y="8939"/>
                  <a:pt x="7657" y="7657"/>
                </a:cubicBezTo>
                <a:lnTo>
                  <a:pt x="869496" y="7657"/>
                </a:lnTo>
                <a:cubicBezTo>
                  <a:pt x="869496" y="8939"/>
                  <a:pt x="869594" y="10122"/>
                  <a:pt x="869594" y="11405"/>
                </a:cubicBezTo>
                <a:cubicBezTo>
                  <a:pt x="869594" y="249374"/>
                  <a:pt x="676693" y="442373"/>
                  <a:pt x="438625" y="442373"/>
                </a:cubicBezTo>
                <a:cubicBezTo>
                  <a:pt x="200557" y="442274"/>
                  <a:pt x="7657" y="249374"/>
                  <a:pt x="7657" y="11405"/>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8E871D76-47CC-4CB0-929B-413AAB69C6FC}"/>
              </a:ext>
            </a:extLst>
          </p:cNvPr>
          <p:cNvSpPr/>
          <p:nvPr/>
        </p:nvSpPr>
        <p:spPr>
          <a:xfrm>
            <a:off x="15433394" y="10727183"/>
            <a:ext cx="698390" cy="521464"/>
          </a:xfrm>
          <a:custGeom>
            <a:avLst/>
            <a:gdLst>
              <a:gd name="connsiteX0" fmla="*/ 7657 w 739648"/>
              <a:gd name="connsiteY0" fmla="*/ 184483 h 552270"/>
              <a:gd name="connsiteX1" fmla="*/ 53219 w 739648"/>
              <a:gd name="connsiteY1" fmla="*/ 7657 h 552270"/>
              <a:gd name="connsiteX2" fmla="*/ 693656 w 739648"/>
              <a:gd name="connsiteY2" fmla="*/ 7657 h 552270"/>
              <a:gd name="connsiteX3" fmla="*/ 739219 w 739648"/>
              <a:gd name="connsiteY3" fmla="*/ 184483 h 552270"/>
              <a:gd name="connsiteX4" fmla="*/ 373437 w 739648"/>
              <a:gd name="connsiteY4" fmla="*/ 550263 h 552270"/>
              <a:gd name="connsiteX5" fmla="*/ 7657 w 739648"/>
              <a:gd name="connsiteY5" fmla="*/ 184483 h 55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648" h="552270">
                <a:moveTo>
                  <a:pt x="7657" y="184483"/>
                </a:moveTo>
                <a:cubicBezTo>
                  <a:pt x="7657" y="120380"/>
                  <a:pt x="24226" y="60025"/>
                  <a:pt x="53219" y="7657"/>
                </a:cubicBezTo>
                <a:lnTo>
                  <a:pt x="693656" y="7657"/>
                </a:lnTo>
                <a:cubicBezTo>
                  <a:pt x="722651" y="60025"/>
                  <a:pt x="739219" y="120380"/>
                  <a:pt x="739219" y="184483"/>
                </a:cubicBezTo>
                <a:cubicBezTo>
                  <a:pt x="739219" y="386456"/>
                  <a:pt x="575411" y="550263"/>
                  <a:pt x="373437" y="550263"/>
                </a:cubicBezTo>
                <a:cubicBezTo>
                  <a:pt x="171464" y="550263"/>
                  <a:pt x="7657" y="386456"/>
                  <a:pt x="7657" y="184483"/>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DAA7CF74-1556-440F-B611-BF631EA3FAC3}"/>
              </a:ext>
            </a:extLst>
          </p:cNvPr>
          <p:cNvSpPr/>
          <p:nvPr/>
        </p:nvSpPr>
        <p:spPr>
          <a:xfrm>
            <a:off x="15487682" y="10727090"/>
            <a:ext cx="642518" cy="521464"/>
          </a:xfrm>
          <a:custGeom>
            <a:avLst/>
            <a:gdLst>
              <a:gd name="connsiteX0" fmla="*/ 590007 w 680476"/>
              <a:gd name="connsiteY0" fmla="*/ 7756 h 552270"/>
              <a:gd name="connsiteX1" fmla="*/ 612296 w 680476"/>
              <a:gd name="connsiteY1" fmla="*/ 120971 h 552270"/>
              <a:gd name="connsiteX2" fmla="*/ 7657 w 680476"/>
              <a:gd name="connsiteY2" fmla="*/ 381130 h 552270"/>
              <a:gd name="connsiteX3" fmla="*/ 315844 w 680476"/>
              <a:gd name="connsiteY3" fmla="*/ 549868 h 552270"/>
              <a:gd name="connsiteX4" fmla="*/ 681626 w 680476"/>
              <a:gd name="connsiteY4" fmla="*/ 184088 h 552270"/>
              <a:gd name="connsiteX5" fmla="*/ 636358 w 680476"/>
              <a:gd name="connsiteY5" fmla="*/ 7657 h 552270"/>
              <a:gd name="connsiteX6" fmla="*/ 590007 w 680476"/>
              <a:gd name="connsiteY6" fmla="*/ 7657 h 55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476" h="552270">
                <a:moveTo>
                  <a:pt x="590007" y="7756"/>
                </a:moveTo>
                <a:cubicBezTo>
                  <a:pt x="605195" y="47993"/>
                  <a:pt x="612296" y="86750"/>
                  <a:pt x="612296" y="120971"/>
                </a:cubicBezTo>
                <a:cubicBezTo>
                  <a:pt x="612296" y="470382"/>
                  <a:pt x="279946" y="548586"/>
                  <a:pt x="7657" y="381130"/>
                </a:cubicBezTo>
                <a:cubicBezTo>
                  <a:pt x="72648" y="482610"/>
                  <a:pt x="186455" y="549868"/>
                  <a:pt x="315844" y="549868"/>
                </a:cubicBezTo>
                <a:cubicBezTo>
                  <a:pt x="517817" y="549868"/>
                  <a:pt x="681626" y="386160"/>
                  <a:pt x="681626" y="184088"/>
                </a:cubicBezTo>
                <a:cubicBezTo>
                  <a:pt x="681626" y="120084"/>
                  <a:pt x="665156" y="60025"/>
                  <a:pt x="636358" y="7657"/>
                </a:cubicBezTo>
                <a:lnTo>
                  <a:pt x="590007" y="7657"/>
                </a:lnTo>
                <a:close/>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EAA0542F-D845-498D-8C62-249C5429193F}"/>
              </a:ext>
            </a:extLst>
          </p:cNvPr>
          <p:cNvSpPr/>
          <p:nvPr/>
        </p:nvSpPr>
        <p:spPr>
          <a:xfrm>
            <a:off x="15471293" y="10727090"/>
            <a:ext cx="577335" cy="363162"/>
          </a:xfrm>
          <a:custGeom>
            <a:avLst/>
            <a:gdLst>
              <a:gd name="connsiteX0" fmla="*/ 599376 w 611442"/>
              <a:gd name="connsiteY0" fmla="*/ 7756 h 384617"/>
              <a:gd name="connsiteX1" fmla="*/ 610324 w 611442"/>
              <a:gd name="connsiteY1" fmla="*/ 21266 h 384617"/>
              <a:gd name="connsiteX2" fmla="*/ 602137 w 611442"/>
              <a:gd name="connsiteY2" fmla="*/ 7756 h 384617"/>
              <a:gd name="connsiteX3" fmla="*/ 599376 w 611442"/>
              <a:gd name="connsiteY3" fmla="*/ 7756 h 384617"/>
              <a:gd name="connsiteX4" fmla="*/ 31622 w 611442"/>
              <a:gd name="connsiteY4" fmla="*/ 218014 h 384617"/>
              <a:gd name="connsiteX5" fmla="*/ 109532 w 611442"/>
              <a:gd name="connsiteY5" fmla="*/ 7657 h 384617"/>
              <a:gd name="connsiteX6" fmla="*/ 58742 w 611442"/>
              <a:gd name="connsiteY6" fmla="*/ 7657 h 384617"/>
              <a:gd name="connsiteX7" fmla="*/ 7657 w 611442"/>
              <a:gd name="connsiteY7" fmla="*/ 182116 h 384617"/>
              <a:gd name="connsiteX8" fmla="*/ 74620 w 611442"/>
              <a:gd name="connsiteY8" fmla="*/ 378862 h 384617"/>
              <a:gd name="connsiteX9" fmla="*/ 31622 w 611442"/>
              <a:gd name="connsiteY9" fmla="*/ 218014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442" h="384617">
                <a:moveTo>
                  <a:pt x="599376" y="7756"/>
                </a:moveTo>
                <a:cubicBezTo>
                  <a:pt x="603123" y="12194"/>
                  <a:pt x="606772" y="16632"/>
                  <a:pt x="610324" y="21266"/>
                </a:cubicBezTo>
                <a:cubicBezTo>
                  <a:pt x="607661" y="16730"/>
                  <a:pt x="604899" y="12194"/>
                  <a:pt x="602137" y="7756"/>
                </a:cubicBezTo>
                <a:lnTo>
                  <a:pt x="599376" y="7756"/>
                </a:lnTo>
                <a:close/>
                <a:moveTo>
                  <a:pt x="31622" y="218014"/>
                </a:moveTo>
                <a:cubicBezTo>
                  <a:pt x="31622" y="137638"/>
                  <a:pt x="60912" y="64166"/>
                  <a:pt x="109532" y="7657"/>
                </a:cubicBezTo>
                <a:lnTo>
                  <a:pt x="58742" y="7657"/>
                </a:lnTo>
                <a:cubicBezTo>
                  <a:pt x="26395" y="57953"/>
                  <a:pt x="7657" y="117816"/>
                  <a:pt x="7657" y="182116"/>
                </a:cubicBezTo>
                <a:cubicBezTo>
                  <a:pt x="7657" y="256180"/>
                  <a:pt x="32608" y="324424"/>
                  <a:pt x="74620" y="378862"/>
                </a:cubicBezTo>
                <a:cubicBezTo>
                  <a:pt x="47204" y="331525"/>
                  <a:pt x="31622" y="276593"/>
                  <a:pt x="31622" y="218014"/>
                </a:cubicBezTo>
                <a:close/>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8ED6A890-EC85-46BC-AA11-AC3233E6E364}"/>
              </a:ext>
            </a:extLst>
          </p:cNvPr>
          <p:cNvSpPr/>
          <p:nvPr/>
        </p:nvSpPr>
        <p:spPr>
          <a:xfrm>
            <a:off x="15671127" y="10727090"/>
            <a:ext cx="260731" cy="456280"/>
          </a:xfrm>
          <a:custGeom>
            <a:avLst/>
            <a:gdLst>
              <a:gd name="connsiteX0" fmla="*/ 115843 w 276135"/>
              <a:gd name="connsiteY0" fmla="*/ 415943 h 483237"/>
              <a:gd name="connsiteX1" fmla="*/ 36848 w 276135"/>
              <a:gd name="connsiteY1" fmla="*/ 394542 h 483237"/>
              <a:gd name="connsiteX2" fmla="*/ 7657 w 276135"/>
              <a:gd name="connsiteY2" fmla="*/ 355588 h 483237"/>
              <a:gd name="connsiteX3" fmla="*/ 19096 w 276135"/>
              <a:gd name="connsiteY3" fmla="*/ 327778 h 483237"/>
              <a:gd name="connsiteX4" fmla="*/ 49865 w 276135"/>
              <a:gd name="connsiteY4" fmla="*/ 317126 h 483237"/>
              <a:gd name="connsiteX5" fmla="*/ 89905 w 276135"/>
              <a:gd name="connsiteY5" fmla="*/ 326692 h 483237"/>
              <a:gd name="connsiteX6" fmla="*/ 141187 w 276135"/>
              <a:gd name="connsiteY6" fmla="*/ 336160 h 483237"/>
              <a:gd name="connsiteX7" fmla="*/ 171267 w 276135"/>
              <a:gd name="connsiteY7" fmla="*/ 325115 h 483237"/>
              <a:gd name="connsiteX8" fmla="*/ 183397 w 276135"/>
              <a:gd name="connsiteY8" fmla="*/ 297599 h 483237"/>
              <a:gd name="connsiteX9" fmla="*/ 170971 w 276135"/>
              <a:gd name="connsiteY9" fmla="*/ 268999 h 483237"/>
              <a:gd name="connsiteX10" fmla="*/ 117913 w 276135"/>
              <a:gd name="connsiteY10" fmla="*/ 245824 h 483237"/>
              <a:gd name="connsiteX11" fmla="*/ 35467 w 276135"/>
              <a:gd name="connsiteY11" fmla="*/ 204305 h 483237"/>
              <a:gd name="connsiteX12" fmla="*/ 11996 w 276135"/>
              <a:gd name="connsiteY12" fmla="*/ 139512 h 483237"/>
              <a:gd name="connsiteX13" fmla="*/ 39906 w 276135"/>
              <a:gd name="connsiteY13" fmla="*/ 64068 h 483237"/>
              <a:gd name="connsiteX14" fmla="*/ 115941 w 276135"/>
              <a:gd name="connsiteY14" fmla="*/ 22845 h 483237"/>
              <a:gd name="connsiteX15" fmla="*/ 115941 w 276135"/>
              <a:gd name="connsiteY15" fmla="*/ 7657 h 483237"/>
              <a:gd name="connsiteX16" fmla="*/ 158151 w 276135"/>
              <a:gd name="connsiteY16" fmla="*/ 7657 h 483237"/>
              <a:gd name="connsiteX17" fmla="*/ 158151 w 276135"/>
              <a:gd name="connsiteY17" fmla="*/ 20774 h 483237"/>
              <a:gd name="connsiteX18" fmla="*/ 225804 w 276135"/>
              <a:gd name="connsiteY18" fmla="*/ 39019 h 483237"/>
              <a:gd name="connsiteX19" fmla="*/ 250360 w 276135"/>
              <a:gd name="connsiteY19" fmla="*/ 76100 h 483237"/>
              <a:gd name="connsiteX20" fmla="*/ 240202 w 276135"/>
              <a:gd name="connsiteY20" fmla="*/ 102727 h 483237"/>
              <a:gd name="connsiteX21" fmla="*/ 211997 w 276135"/>
              <a:gd name="connsiteY21" fmla="*/ 112391 h 483237"/>
              <a:gd name="connsiteX22" fmla="*/ 179256 w 276135"/>
              <a:gd name="connsiteY22" fmla="*/ 105883 h 483237"/>
              <a:gd name="connsiteX23" fmla="*/ 145034 w 276135"/>
              <a:gd name="connsiteY23" fmla="*/ 99275 h 483237"/>
              <a:gd name="connsiteX24" fmla="*/ 114560 w 276135"/>
              <a:gd name="connsiteY24" fmla="*/ 108151 h 483237"/>
              <a:gd name="connsiteX25" fmla="*/ 103219 w 276135"/>
              <a:gd name="connsiteY25" fmla="*/ 131425 h 483237"/>
              <a:gd name="connsiteX26" fmla="*/ 153220 w 276135"/>
              <a:gd name="connsiteY26" fmla="*/ 170085 h 483237"/>
              <a:gd name="connsiteX27" fmla="*/ 171267 w 276135"/>
              <a:gd name="connsiteY27" fmla="*/ 175804 h 483237"/>
              <a:gd name="connsiteX28" fmla="*/ 249867 w 276135"/>
              <a:gd name="connsiteY28" fmla="*/ 221268 h 483237"/>
              <a:gd name="connsiteX29" fmla="*/ 274620 w 276135"/>
              <a:gd name="connsiteY29" fmla="*/ 289612 h 483237"/>
              <a:gd name="connsiteX30" fmla="*/ 242273 w 276135"/>
              <a:gd name="connsiteY30" fmla="*/ 373635 h 483237"/>
              <a:gd name="connsiteX31" fmla="*/ 158052 w 276135"/>
              <a:gd name="connsiteY31" fmla="*/ 414266 h 483237"/>
              <a:gd name="connsiteX32" fmla="*/ 158052 w 276135"/>
              <a:gd name="connsiteY32" fmla="*/ 449079 h 483237"/>
              <a:gd name="connsiteX33" fmla="*/ 152726 w 276135"/>
              <a:gd name="connsiteY33" fmla="*/ 470973 h 483237"/>
              <a:gd name="connsiteX34" fmla="*/ 136849 w 276135"/>
              <a:gd name="connsiteY34" fmla="*/ 478173 h 483237"/>
              <a:gd name="connsiteX35" fmla="*/ 120675 w 276135"/>
              <a:gd name="connsiteY35" fmla="*/ 471466 h 483237"/>
              <a:gd name="connsiteX36" fmla="*/ 115744 w 276135"/>
              <a:gd name="connsiteY36" fmla="*/ 449079 h 483237"/>
              <a:gd name="connsiteX37" fmla="*/ 115744 w 276135"/>
              <a:gd name="connsiteY37" fmla="*/ 415943 h 48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6135" h="483237">
                <a:moveTo>
                  <a:pt x="115843" y="415943"/>
                </a:moveTo>
                <a:cubicBezTo>
                  <a:pt x="82706" y="412689"/>
                  <a:pt x="56375" y="405588"/>
                  <a:pt x="36848" y="394542"/>
                </a:cubicBezTo>
                <a:cubicBezTo>
                  <a:pt x="17420" y="383596"/>
                  <a:pt x="7657" y="370578"/>
                  <a:pt x="7657" y="355588"/>
                </a:cubicBezTo>
                <a:cubicBezTo>
                  <a:pt x="7657" y="344049"/>
                  <a:pt x="11405" y="334779"/>
                  <a:pt x="19096" y="327778"/>
                </a:cubicBezTo>
                <a:cubicBezTo>
                  <a:pt x="26789" y="320676"/>
                  <a:pt x="37045" y="317126"/>
                  <a:pt x="49865" y="317126"/>
                </a:cubicBezTo>
                <a:cubicBezTo>
                  <a:pt x="56276" y="317126"/>
                  <a:pt x="69589" y="320282"/>
                  <a:pt x="89905" y="326692"/>
                </a:cubicBezTo>
                <a:cubicBezTo>
                  <a:pt x="110123" y="333004"/>
                  <a:pt x="127184" y="336160"/>
                  <a:pt x="141187" y="336160"/>
                </a:cubicBezTo>
                <a:cubicBezTo>
                  <a:pt x="153121" y="336160"/>
                  <a:pt x="163278" y="332511"/>
                  <a:pt x="171267" y="325115"/>
                </a:cubicBezTo>
                <a:cubicBezTo>
                  <a:pt x="179353" y="317718"/>
                  <a:pt x="183397" y="308546"/>
                  <a:pt x="183397" y="297599"/>
                </a:cubicBezTo>
                <a:cubicBezTo>
                  <a:pt x="183397" y="285766"/>
                  <a:pt x="179256" y="276198"/>
                  <a:pt x="170971" y="268999"/>
                </a:cubicBezTo>
                <a:cubicBezTo>
                  <a:pt x="162687" y="261800"/>
                  <a:pt x="145034" y="254009"/>
                  <a:pt x="117913" y="245824"/>
                </a:cubicBezTo>
                <a:cubicBezTo>
                  <a:pt x="78564" y="234188"/>
                  <a:pt x="51147" y="220381"/>
                  <a:pt x="35467" y="204305"/>
                </a:cubicBezTo>
                <a:cubicBezTo>
                  <a:pt x="19787" y="188329"/>
                  <a:pt x="11996" y="166632"/>
                  <a:pt x="11996" y="139512"/>
                </a:cubicBezTo>
                <a:cubicBezTo>
                  <a:pt x="11996" y="110123"/>
                  <a:pt x="21365" y="84976"/>
                  <a:pt x="39906" y="64068"/>
                </a:cubicBezTo>
                <a:cubicBezTo>
                  <a:pt x="58446" y="43160"/>
                  <a:pt x="83791" y="29453"/>
                  <a:pt x="115941" y="22845"/>
                </a:cubicBezTo>
                <a:lnTo>
                  <a:pt x="115941" y="7657"/>
                </a:lnTo>
                <a:lnTo>
                  <a:pt x="158151" y="7657"/>
                </a:lnTo>
                <a:lnTo>
                  <a:pt x="158151" y="20774"/>
                </a:lnTo>
                <a:cubicBezTo>
                  <a:pt x="186848" y="22943"/>
                  <a:pt x="209433" y="29157"/>
                  <a:pt x="225804" y="39019"/>
                </a:cubicBezTo>
                <a:cubicBezTo>
                  <a:pt x="242273" y="48979"/>
                  <a:pt x="250360" y="61307"/>
                  <a:pt x="250360" y="76100"/>
                </a:cubicBezTo>
                <a:cubicBezTo>
                  <a:pt x="250360" y="87441"/>
                  <a:pt x="246909" y="96316"/>
                  <a:pt x="240202" y="102727"/>
                </a:cubicBezTo>
                <a:cubicBezTo>
                  <a:pt x="233398" y="109236"/>
                  <a:pt x="224028" y="112391"/>
                  <a:pt x="211997" y="112391"/>
                </a:cubicBezTo>
                <a:cubicBezTo>
                  <a:pt x="205290" y="112391"/>
                  <a:pt x="194442" y="110222"/>
                  <a:pt x="179256" y="105883"/>
                </a:cubicBezTo>
                <a:cubicBezTo>
                  <a:pt x="164167" y="101444"/>
                  <a:pt x="152726" y="99275"/>
                  <a:pt x="145034" y="99275"/>
                </a:cubicBezTo>
                <a:cubicBezTo>
                  <a:pt x="132313" y="99275"/>
                  <a:pt x="122154" y="102234"/>
                  <a:pt x="114560" y="108151"/>
                </a:cubicBezTo>
                <a:cubicBezTo>
                  <a:pt x="106967" y="114068"/>
                  <a:pt x="103219" y="121859"/>
                  <a:pt x="103219" y="131425"/>
                </a:cubicBezTo>
                <a:cubicBezTo>
                  <a:pt x="103219" y="146711"/>
                  <a:pt x="119886" y="159532"/>
                  <a:pt x="153220" y="170085"/>
                </a:cubicBezTo>
                <a:cubicBezTo>
                  <a:pt x="160911" y="172550"/>
                  <a:pt x="166928" y="174423"/>
                  <a:pt x="171267" y="175804"/>
                </a:cubicBezTo>
                <a:cubicBezTo>
                  <a:pt x="207263" y="187737"/>
                  <a:pt x="233398" y="202925"/>
                  <a:pt x="249867" y="221268"/>
                </a:cubicBezTo>
                <a:cubicBezTo>
                  <a:pt x="266435" y="239611"/>
                  <a:pt x="274620" y="262294"/>
                  <a:pt x="274620" y="289612"/>
                </a:cubicBezTo>
                <a:cubicBezTo>
                  <a:pt x="274620" y="322452"/>
                  <a:pt x="263772" y="350459"/>
                  <a:pt x="242273" y="373635"/>
                </a:cubicBezTo>
                <a:cubicBezTo>
                  <a:pt x="220675" y="396812"/>
                  <a:pt x="192569" y="410322"/>
                  <a:pt x="158052" y="414266"/>
                </a:cubicBezTo>
                <a:lnTo>
                  <a:pt x="158052" y="449079"/>
                </a:lnTo>
                <a:cubicBezTo>
                  <a:pt x="158052" y="458843"/>
                  <a:pt x="156276" y="466140"/>
                  <a:pt x="152726" y="470973"/>
                </a:cubicBezTo>
                <a:cubicBezTo>
                  <a:pt x="149176" y="475806"/>
                  <a:pt x="143949" y="478173"/>
                  <a:pt x="136849" y="478173"/>
                </a:cubicBezTo>
                <a:cubicBezTo>
                  <a:pt x="129255" y="478173"/>
                  <a:pt x="123929" y="476002"/>
                  <a:pt x="120675" y="471466"/>
                </a:cubicBezTo>
                <a:cubicBezTo>
                  <a:pt x="117421" y="467029"/>
                  <a:pt x="115744" y="459534"/>
                  <a:pt x="115744" y="449079"/>
                </a:cubicBezTo>
                <a:lnTo>
                  <a:pt x="115744" y="415943"/>
                </a:lnTo>
                <a:close/>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8DD9B8E9-65CD-46FA-A789-1EB4CA2F74FD}"/>
              </a:ext>
            </a:extLst>
          </p:cNvPr>
          <p:cNvSpPr/>
          <p:nvPr/>
        </p:nvSpPr>
        <p:spPr>
          <a:xfrm>
            <a:off x="15659858" y="10726996"/>
            <a:ext cx="260731" cy="428346"/>
          </a:xfrm>
          <a:custGeom>
            <a:avLst/>
            <a:gdLst>
              <a:gd name="connsiteX0" fmla="*/ 115844 w 276135"/>
              <a:gd name="connsiteY0" fmla="*/ 392274 h 453651"/>
              <a:gd name="connsiteX1" fmla="*/ 36849 w 276135"/>
              <a:gd name="connsiteY1" fmla="*/ 370874 h 453651"/>
              <a:gd name="connsiteX2" fmla="*/ 7657 w 276135"/>
              <a:gd name="connsiteY2" fmla="*/ 331919 h 453651"/>
              <a:gd name="connsiteX3" fmla="*/ 19097 w 276135"/>
              <a:gd name="connsiteY3" fmla="*/ 304109 h 453651"/>
              <a:gd name="connsiteX4" fmla="*/ 49866 w 276135"/>
              <a:gd name="connsiteY4" fmla="*/ 293458 h 453651"/>
              <a:gd name="connsiteX5" fmla="*/ 89808 w 276135"/>
              <a:gd name="connsiteY5" fmla="*/ 303024 h 453651"/>
              <a:gd name="connsiteX6" fmla="*/ 141090 w 276135"/>
              <a:gd name="connsiteY6" fmla="*/ 312491 h 453651"/>
              <a:gd name="connsiteX7" fmla="*/ 171169 w 276135"/>
              <a:gd name="connsiteY7" fmla="*/ 301446 h 453651"/>
              <a:gd name="connsiteX8" fmla="*/ 183299 w 276135"/>
              <a:gd name="connsiteY8" fmla="*/ 273930 h 453651"/>
              <a:gd name="connsiteX9" fmla="*/ 170873 w 276135"/>
              <a:gd name="connsiteY9" fmla="*/ 245332 h 453651"/>
              <a:gd name="connsiteX10" fmla="*/ 117717 w 276135"/>
              <a:gd name="connsiteY10" fmla="*/ 222155 h 453651"/>
              <a:gd name="connsiteX11" fmla="*/ 35271 w 276135"/>
              <a:gd name="connsiteY11" fmla="*/ 180538 h 453651"/>
              <a:gd name="connsiteX12" fmla="*/ 11799 w 276135"/>
              <a:gd name="connsiteY12" fmla="*/ 115745 h 453651"/>
              <a:gd name="connsiteX13" fmla="*/ 39708 w 276135"/>
              <a:gd name="connsiteY13" fmla="*/ 40301 h 453651"/>
              <a:gd name="connsiteX14" fmla="*/ 86849 w 276135"/>
              <a:gd name="connsiteY14" fmla="*/ 7657 h 453651"/>
              <a:gd name="connsiteX15" fmla="*/ 209729 w 276135"/>
              <a:gd name="connsiteY15" fmla="*/ 7657 h 453651"/>
              <a:gd name="connsiteX16" fmla="*/ 225608 w 276135"/>
              <a:gd name="connsiteY16" fmla="*/ 15350 h 453651"/>
              <a:gd name="connsiteX17" fmla="*/ 250263 w 276135"/>
              <a:gd name="connsiteY17" fmla="*/ 52431 h 453651"/>
              <a:gd name="connsiteX18" fmla="*/ 240006 w 276135"/>
              <a:gd name="connsiteY18" fmla="*/ 79058 h 453651"/>
              <a:gd name="connsiteX19" fmla="*/ 211801 w 276135"/>
              <a:gd name="connsiteY19" fmla="*/ 88723 h 453651"/>
              <a:gd name="connsiteX20" fmla="*/ 179058 w 276135"/>
              <a:gd name="connsiteY20" fmla="*/ 82214 h 453651"/>
              <a:gd name="connsiteX21" fmla="*/ 144739 w 276135"/>
              <a:gd name="connsiteY21" fmla="*/ 75606 h 453651"/>
              <a:gd name="connsiteX22" fmla="*/ 114364 w 276135"/>
              <a:gd name="connsiteY22" fmla="*/ 84482 h 453651"/>
              <a:gd name="connsiteX23" fmla="*/ 103023 w 276135"/>
              <a:gd name="connsiteY23" fmla="*/ 107756 h 453651"/>
              <a:gd name="connsiteX24" fmla="*/ 153022 w 276135"/>
              <a:gd name="connsiteY24" fmla="*/ 146317 h 453651"/>
              <a:gd name="connsiteX25" fmla="*/ 171071 w 276135"/>
              <a:gd name="connsiteY25" fmla="*/ 152036 h 453651"/>
              <a:gd name="connsiteX26" fmla="*/ 249670 w 276135"/>
              <a:gd name="connsiteY26" fmla="*/ 197500 h 453651"/>
              <a:gd name="connsiteX27" fmla="*/ 274424 w 276135"/>
              <a:gd name="connsiteY27" fmla="*/ 265844 h 453651"/>
              <a:gd name="connsiteX28" fmla="*/ 242076 w 276135"/>
              <a:gd name="connsiteY28" fmla="*/ 349868 h 453651"/>
              <a:gd name="connsiteX29" fmla="*/ 157856 w 276135"/>
              <a:gd name="connsiteY29" fmla="*/ 390500 h 453651"/>
              <a:gd name="connsiteX30" fmla="*/ 157856 w 276135"/>
              <a:gd name="connsiteY30" fmla="*/ 425313 h 453651"/>
              <a:gd name="connsiteX31" fmla="*/ 152530 w 276135"/>
              <a:gd name="connsiteY31" fmla="*/ 447206 h 453651"/>
              <a:gd name="connsiteX32" fmla="*/ 136751 w 276135"/>
              <a:gd name="connsiteY32" fmla="*/ 454405 h 453651"/>
              <a:gd name="connsiteX33" fmla="*/ 120577 w 276135"/>
              <a:gd name="connsiteY33" fmla="*/ 447698 h 453651"/>
              <a:gd name="connsiteX34" fmla="*/ 115646 w 276135"/>
              <a:gd name="connsiteY34" fmla="*/ 425313 h 453651"/>
              <a:gd name="connsiteX35" fmla="*/ 115646 w 276135"/>
              <a:gd name="connsiteY35" fmla="*/ 392274 h 4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6135" h="453651">
                <a:moveTo>
                  <a:pt x="115844" y="392274"/>
                </a:moveTo>
                <a:cubicBezTo>
                  <a:pt x="82708" y="389020"/>
                  <a:pt x="56376" y="381920"/>
                  <a:pt x="36849" y="370874"/>
                </a:cubicBezTo>
                <a:cubicBezTo>
                  <a:pt x="17420" y="359928"/>
                  <a:pt x="7657" y="346909"/>
                  <a:pt x="7657" y="331919"/>
                </a:cubicBezTo>
                <a:cubicBezTo>
                  <a:pt x="7657" y="320381"/>
                  <a:pt x="11405" y="311209"/>
                  <a:pt x="19097" y="304109"/>
                </a:cubicBezTo>
                <a:cubicBezTo>
                  <a:pt x="26691" y="297008"/>
                  <a:pt x="37047" y="293458"/>
                  <a:pt x="49866" y="293458"/>
                </a:cubicBezTo>
                <a:cubicBezTo>
                  <a:pt x="56277" y="293458"/>
                  <a:pt x="69492" y="296613"/>
                  <a:pt x="89808" y="303024"/>
                </a:cubicBezTo>
                <a:cubicBezTo>
                  <a:pt x="110024" y="309336"/>
                  <a:pt x="127087" y="312491"/>
                  <a:pt x="141090" y="312491"/>
                </a:cubicBezTo>
                <a:cubicBezTo>
                  <a:pt x="153022" y="312491"/>
                  <a:pt x="163181" y="308743"/>
                  <a:pt x="171169" y="301446"/>
                </a:cubicBezTo>
                <a:cubicBezTo>
                  <a:pt x="179256" y="294049"/>
                  <a:pt x="183299" y="284877"/>
                  <a:pt x="183299" y="273930"/>
                </a:cubicBezTo>
                <a:cubicBezTo>
                  <a:pt x="183299" y="262097"/>
                  <a:pt x="179157" y="252531"/>
                  <a:pt x="170873" y="245332"/>
                </a:cubicBezTo>
                <a:cubicBezTo>
                  <a:pt x="162589" y="238131"/>
                  <a:pt x="144936" y="230341"/>
                  <a:pt x="117717" y="222155"/>
                </a:cubicBezTo>
                <a:cubicBezTo>
                  <a:pt x="78466" y="210420"/>
                  <a:pt x="50951" y="196613"/>
                  <a:pt x="35271" y="180538"/>
                </a:cubicBezTo>
                <a:cubicBezTo>
                  <a:pt x="19591" y="164561"/>
                  <a:pt x="11799" y="142964"/>
                  <a:pt x="11799" y="115745"/>
                </a:cubicBezTo>
                <a:cubicBezTo>
                  <a:pt x="11799" y="86357"/>
                  <a:pt x="21070" y="61208"/>
                  <a:pt x="39708" y="40301"/>
                </a:cubicBezTo>
                <a:cubicBezTo>
                  <a:pt x="52332" y="26099"/>
                  <a:pt x="68012" y="15251"/>
                  <a:pt x="86849" y="7657"/>
                </a:cubicBezTo>
                <a:lnTo>
                  <a:pt x="209729" y="7657"/>
                </a:lnTo>
                <a:cubicBezTo>
                  <a:pt x="215548" y="9926"/>
                  <a:pt x="220873" y="12489"/>
                  <a:pt x="225608" y="15350"/>
                </a:cubicBezTo>
                <a:cubicBezTo>
                  <a:pt x="242076" y="25310"/>
                  <a:pt x="250263" y="37638"/>
                  <a:pt x="250263" y="52431"/>
                </a:cubicBezTo>
                <a:cubicBezTo>
                  <a:pt x="250263" y="63772"/>
                  <a:pt x="246810" y="72648"/>
                  <a:pt x="240006" y="79058"/>
                </a:cubicBezTo>
                <a:cubicBezTo>
                  <a:pt x="233200" y="85567"/>
                  <a:pt x="223832" y="88723"/>
                  <a:pt x="211801" y="88723"/>
                </a:cubicBezTo>
                <a:cubicBezTo>
                  <a:pt x="205094" y="88723"/>
                  <a:pt x="194246" y="86553"/>
                  <a:pt x="179058" y="82214"/>
                </a:cubicBezTo>
                <a:cubicBezTo>
                  <a:pt x="163970" y="77775"/>
                  <a:pt x="152530" y="75606"/>
                  <a:pt x="144739" y="75606"/>
                </a:cubicBezTo>
                <a:cubicBezTo>
                  <a:pt x="132018" y="75606"/>
                  <a:pt x="121859" y="78565"/>
                  <a:pt x="114364" y="84482"/>
                </a:cubicBezTo>
                <a:cubicBezTo>
                  <a:pt x="106770" y="90399"/>
                  <a:pt x="103023" y="98190"/>
                  <a:pt x="103023" y="107756"/>
                </a:cubicBezTo>
                <a:cubicBezTo>
                  <a:pt x="103023" y="123043"/>
                  <a:pt x="119690" y="135863"/>
                  <a:pt x="153022" y="146317"/>
                </a:cubicBezTo>
                <a:cubicBezTo>
                  <a:pt x="160715" y="148782"/>
                  <a:pt x="166731" y="150656"/>
                  <a:pt x="171071" y="152036"/>
                </a:cubicBezTo>
                <a:cubicBezTo>
                  <a:pt x="207067" y="163970"/>
                  <a:pt x="233200" y="179256"/>
                  <a:pt x="249670" y="197500"/>
                </a:cubicBezTo>
                <a:cubicBezTo>
                  <a:pt x="266140" y="215746"/>
                  <a:pt x="274424" y="238526"/>
                  <a:pt x="274424" y="265844"/>
                </a:cubicBezTo>
                <a:cubicBezTo>
                  <a:pt x="274424" y="298783"/>
                  <a:pt x="263576" y="326693"/>
                  <a:pt x="242076" y="349868"/>
                </a:cubicBezTo>
                <a:cubicBezTo>
                  <a:pt x="220381" y="372945"/>
                  <a:pt x="192373" y="386555"/>
                  <a:pt x="157856" y="390500"/>
                </a:cubicBezTo>
                <a:lnTo>
                  <a:pt x="157856" y="425313"/>
                </a:lnTo>
                <a:cubicBezTo>
                  <a:pt x="157856" y="435076"/>
                  <a:pt x="156080" y="442374"/>
                  <a:pt x="152530" y="447206"/>
                </a:cubicBezTo>
                <a:cubicBezTo>
                  <a:pt x="149079" y="452038"/>
                  <a:pt x="143753" y="454405"/>
                  <a:pt x="136751" y="454405"/>
                </a:cubicBezTo>
                <a:cubicBezTo>
                  <a:pt x="129157" y="454405"/>
                  <a:pt x="123831" y="452236"/>
                  <a:pt x="120577" y="447698"/>
                </a:cubicBezTo>
                <a:cubicBezTo>
                  <a:pt x="117322" y="443162"/>
                  <a:pt x="115646" y="435766"/>
                  <a:pt x="115646" y="425313"/>
                </a:cubicBezTo>
                <a:lnTo>
                  <a:pt x="115646" y="392274"/>
                </a:lnTo>
                <a:close/>
              </a:path>
            </a:pathLst>
          </a:custGeom>
          <a:solidFill>
            <a:srgbClr val="FCEB3C"/>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293AFA26-4B84-4CC6-998D-03E8355909A2}"/>
              </a:ext>
            </a:extLst>
          </p:cNvPr>
          <p:cNvSpPr/>
          <p:nvPr/>
        </p:nvSpPr>
        <p:spPr>
          <a:xfrm>
            <a:off x="14529959" y="11768342"/>
            <a:ext cx="1238476" cy="1238476"/>
          </a:xfrm>
          <a:custGeom>
            <a:avLst/>
            <a:gdLst>
              <a:gd name="connsiteX0" fmla="*/ 7657 w 1311643"/>
              <a:gd name="connsiteY0" fmla="*/ 660322 h 1311643"/>
              <a:gd name="connsiteX1" fmla="*/ 660323 w 1311643"/>
              <a:gd name="connsiteY1" fmla="*/ 7657 h 1311643"/>
              <a:gd name="connsiteX2" fmla="*/ 1312989 w 1311643"/>
              <a:gd name="connsiteY2" fmla="*/ 660322 h 1311643"/>
              <a:gd name="connsiteX3" fmla="*/ 660323 w 1311643"/>
              <a:gd name="connsiteY3" fmla="*/ 1312989 h 1311643"/>
              <a:gd name="connsiteX4" fmla="*/ 7657 w 1311643"/>
              <a:gd name="connsiteY4" fmla="*/ 660322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2"/>
                </a:moveTo>
                <a:cubicBezTo>
                  <a:pt x="7657" y="299867"/>
                  <a:pt x="299867" y="7657"/>
                  <a:pt x="660323" y="7657"/>
                </a:cubicBezTo>
                <a:cubicBezTo>
                  <a:pt x="1020778" y="7657"/>
                  <a:pt x="1312989" y="299867"/>
                  <a:pt x="1312989" y="660322"/>
                </a:cubicBezTo>
                <a:cubicBezTo>
                  <a:pt x="1312989" y="1020778"/>
                  <a:pt x="1020778" y="1312989"/>
                  <a:pt x="660323" y="1312989"/>
                </a:cubicBezTo>
                <a:cubicBezTo>
                  <a:pt x="299867" y="1312989"/>
                  <a:pt x="7657" y="1020778"/>
                  <a:pt x="7657" y="660322"/>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0648F52F-2986-4EA2-BD17-B72A37B73060}"/>
              </a:ext>
            </a:extLst>
          </p:cNvPr>
          <p:cNvSpPr/>
          <p:nvPr/>
        </p:nvSpPr>
        <p:spPr>
          <a:xfrm>
            <a:off x="14493455" y="11724668"/>
            <a:ext cx="1238476" cy="1238476"/>
          </a:xfrm>
          <a:custGeom>
            <a:avLst/>
            <a:gdLst>
              <a:gd name="connsiteX0" fmla="*/ 7657 w 1311643"/>
              <a:gd name="connsiteY0" fmla="*/ 660323 h 1311643"/>
              <a:gd name="connsiteX1" fmla="*/ 660323 w 1311643"/>
              <a:gd name="connsiteY1" fmla="*/ 7657 h 1311643"/>
              <a:gd name="connsiteX2" fmla="*/ 1312990 w 1311643"/>
              <a:gd name="connsiteY2" fmla="*/ 660323 h 1311643"/>
              <a:gd name="connsiteX3" fmla="*/ 660323 w 1311643"/>
              <a:gd name="connsiteY3" fmla="*/ 1312989 h 1311643"/>
              <a:gd name="connsiteX4" fmla="*/ 7657 w 1311643"/>
              <a:gd name="connsiteY4" fmla="*/ 660323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3"/>
                </a:moveTo>
                <a:cubicBezTo>
                  <a:pt x="7657" y="299867"/>
                  <a:pt x="299867" y="7657"/>
                  <a:pt x="660323" y="7657"/>
                </a:cubicBezTo>
                <a:cubicBezTo>
                  <a:pt x="1020779" y="7657"/>
                  <a:pt x="1312990" y="299867"/>
                  <a:pt x="1312990" y="660323"/>
                </a:cubicBezTo>
                <a:cubicBezTo>
                  <a:pt x="1312990" y="1020778"/>
                  <a:pt x="1020779" y="1312989"/>
                  <a:pt x="660323" y="1312989"/>
                </a:cubicBezTo>
                <a:cubicBezTo>
                  <a:pt x="299867" y="1312989"/>
                  <a:pt x="7657" y="1020778"/>
                  <a:pt x="7657" y="660323"/>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7BB93A28-A5E5-460D-A5DB-72F9998CB1F2}"/>
              </a:ext>
            </a:extLst>
          </p:cNvPr>
          <p:cNvSpPr/>
          <p:nvPr/>
        </p:nvSpPr>
        <p:spPr>
          <a:xfrm>
            <a:off x="14513011" y="11745341"/>
            <a:ext cx="1238476" cy="1238476"/>
          </a:xfrm>
          <a:custGeom>
            <a:avLst/>
            <a:gdLst>
              <a:gd name="connsiteX0" fmla="*/ 7657 w 1311643"/>
              <a:gd name="connsiteY0" fmla="*/ 660323 h 1311643"/>
              <a:gd name="connsiteX1" fmla="*/ 660322 w 1311643"/>
              <a:gd name="connsiteY1" fmla="*/ 7657 h 1311643"/>
              <a:gd name="connsiteX2" fmla="*/ 1312989 w 1311643"/>
              <a:gd name="connsiteY2" fmla="*/ 660323 h 1311643"/>
              <a:gd name="connsiteX3" fmla="*/ 660322 w 1311643"/>
              <a:gd name="connsiteY3" fmla="*/ 1312990 h 1311643"/>
              <a:gd name="connsiteX4" fmla="*/ 7657 w 1311643"/>
              <a:gd name="connsiteY4" fmla="*/ 660323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3"/>
                </a:moveTo>
                <a:cubicBezTo>
                  <a:pt x="7657" y="299867"/>
                  <a:pt x="299867" y="7657"/>
                  <a:pt x="660322" y="7657"/>
                </a:cubicBezTo>
                <a:cubicBezTo>
                  <a:pt x="1020778" y="7657"/>
                  <a:pt x="1312989" y="299867"/>
                  <a:pt x="1312989" y="660323"/>
                </a:cubicBezTo>
                <a:cubicBezTo>
                  <a:pt x="1312989" y="1020779"/>
                  <a:pt x="1020778" y="1312990"/>
                  <a:pt x="660322" y="1312990"/>
                </a:cubicBezTo>
                <a:cubicBezTo>
                  <a:pt x="299867" y="1312990"/>
                  <a:pt x="7657" y="1020779"/>
                  <a:pt x="7657" y="660323"/>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C2417D6B-CFB4-4DAD-9F4D-49B38AD36A26}"/>
              </a:ext>
            </a:extLst>
          </p:cNvPr>
          <p:cNvSpPr/>
          <p:nvPr/>
        </p:nvSpPr>
        <p:spPr>
          <a:xfrm>
            <a:off x="14513011" y="12356292"/>
            <a:ext cx="1238476" cy="633206"/>
          </a:xfrm>
          <a:custGeom>
            <a:avLst/>
            <a:gdLst>
              <a:gd name="connsiteX0" fmla="*/ 7657 w 1311643"/>
              <a:gd name="connsiteY0" fmla="*/ 13278 h 670614"/>
              <a:gd name="connsiteX1" fmla="*/ 7756 w 1311643"/>
              <a:gd name="connsiteY1" fmla="*/ 7657 h 670614"/>
              <a:gd name="connsiteX2" fmla="*/ 1312989 w 1311643"/>
              <a:gd name="connsiteY2" fmla="*/ 7657 h 670614"/>
              <a:gd name="connsiteX3" fmla="*/ 1313087 w 1311643"/>
              <a:gd name="connsiteY3" fmla="*/ 13278 h 670614"/>
              <a:gd name="connsiteX4" fmla="*/ 660421 w 1311643"/>
              <a:gd name="connsiteY4" fmla="*/ 665944 h 670614"/>
              <a:gd name="connsiteX5" fmla="*/ 7657 w 1311643"/>
              <a:gd name="connsiteY5" fmla="*/ 13278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643" h="670614">
                <a:moveTo>
                  <a:pt x="7657" y="13278"/>
                </a:moveTo>
                <a:cubicBezTo>
                  <a:pt x="7657" y="11405"/>
                  <a:pt x="7756" y="9530"/>
                  <a:pt x="7756" y="7657"/>
                </a:cubicBezTo>
                <a:lnTo>
                  <a:pt x="1312989" y="7657"/>
                </a:lnTo>
                <a:cubicBezTo>
                  <a:pt x="1312989" y="9530"/>
                  <a:pt x="1313087" y="11405"/>
                  <a:pt x="1313087" y="13278"/>
                </a:cubicBezTo>
                <a:cubicBezTo>
                  <a:pt x="1313087" y="373734"/>
                  <a:pt x="1020877" y="665944"/>
                  <a:pt x="660421" y="665944"/>
                </a:cubicBezTo>
                <a:cubicBezTo>
                  <a:pt x="299867" y="665944"/>
                  <a:pt x="7657" y="373734"/>
                  <a:pt x="7657" y="13278"/>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8E92CFF2-EC91-4C24-9F62-7A6D42144CC3}"/>
              </a:ext>
            </a:extLst>
          </p:cNvPr>
          <p:cNvSpPr/>
          <p:nvPr/>
        </p:nvSpPr>
        <p:spPr>
          <a:xfrm>
            <a:off x="14606223" y="11838645"/>
            <a:ext cx="1052239" cy="1052239"/>
          </a:xfrm>
          <a:custGeom>
            <a:avLst/>
            <a:gdLst>
              <a:gd name="connsiteX0" fmla="*/ 7657 w 1114403"/>
              <a:gd name="connsiteY0" fmla="*/ 561506 h 1114403"/>
              <a:gd name="connsiteX1" fmla="*/ 561604 w 1114403"/>
              <a:gd name="connsiteY1" fmla="*/ 7657 h 1114403"/>
              <a:gd name="connsiteX2" fmla="*/ 1115552 w 1114403"/>
              <a:gd name="connsiteY2" fmla="*/ 561506 h 1114403"/>
              <a:gd name="connsiteX3" fmla="*/ 561604 w 1114403"/>
              <a:gd name="connsiteY3" fmla="*/ 1115454 h 1114403"/>
              <a:gd name="connsiteX4" fmla="*/ 7657 w 1114403"/>
              <a:gd name="connsiteY4" fmla="*/ 561506 h 111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03" h="1114403">
                <a:moveTo>
                  <a:pt x="7657" y="561506"/>
                </a:moveTo>
                <a:cubicBezTo>
                  <a:pt x="7657" y="255587"/>
                  <a:pt x="255685" y="7657"/>
                  <a:pt x="561604" y="7657"/>
                </a:cubicBezTo>
                <a:cubicBezTo>
                  <a:pt x="867523" y="7657"/>
                  <a:pt x="1115552" y="255686"/>
                  <a:pt x="1115552" y="561506"/>
                </a:cubicBezTo>
                <a:cubicBezTo>
                  <a:pt x="1115552" y="867425"/>
                  <a:pt x="867523" y="1115454"/>
                  <a:pt x="561604" y="1115454"/>
                </a:cubicBezTo>
                <a:cubicBezTo>
                  <a:pt x="255685" y="1115454"/>
                  <a:pt x="7657" y="867425"/>
                  <a:pt x="7657" y="561506"/>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18DF5018-CF8F-4427-8362-A293AA10494D}"/>
              </a:ext>
            </a:extLst>
          </p:cNvPr>
          <p:cNvSpPr/>
          <p:nvPr/>
        </p:nvSpPr>
        <p:spPr>
          <a:xfrm>
            <a:off x="14688447" y="11915190"/>
            <a:ext cx="977744" cy="977744"/>
          </a:xfrm>
          <a:custGeom>
            <a:avLst/>
            <a:gdLst>
              <a:gd name="connsiteX0" fmla="*/ 764268 w 1035508"/>
              <a:gd name="connsiteY0" fmla="*/ 7657 h 1035508"/>
              <a:gd name="connsiteX1" fmla="*/ 923342 w 1035508"/>
              <a:gd name="connsiteY1" fmla="*/ 384088 h 1035508"/>
              <a:gd name="connsiteX2" fmla="*/ 7657 w 1035508"/>
              <a:gd name="connsiteY2" fmla="*/ 778075 h 1035508"/>
              <a:gd name="connsiteX3" fmla="*/ 474424 w 1035508"/>
              <a:gd name="connsiteY3" fmla="*/ 1033598 h 1035508"/>
              <a:gd name="connsiteX4" fmla="*/ 1028372 w 1035508"/>
              <a:gd name="connsiteY4" fmla="*/ 479651 h 1035508"/>
              <a:gd name="connsiteX5" fmla="*/ 764268 w 1035508"/>
              <a:gd name="connsiteY5" fmla="*/ 7657 h 103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508" h="1035508">
                <a:moveTo>
                  <a:pt x="764268" y="7657"/>
                </a:moveTo>
                <a:cubicBezTo>
                  <a:pt x="874919" y="132805"/>
                  <a:pt x="923342" y="274324"/>
                  <a:pt x="923342" y="384088"/>
                </a:cubicBezTo>
                <a:cubicBezTo>
                  <a:pt x="923342" y="913282"/>
                  <a:pt x="419986" y="1031725"/>
                  <a:pt x="7657" y="778075"/>
                </a:cubicBezTo>
                <a:cubicBezTo>
                  <a:pt x="106079" y="931724"/>
                  <a:pt x="278368" y="1033598"/>
                  <a:pt x="474424" y="1033598"/>
                </a:cubicBezTo>
                <a:cubicBezTo>
                  <a:pt x="780343" y="1033598"/>
                  <a:pt x="1028372" y="785570"/>
                  <a:pt x="1028372" y="479651"/>
                </a:cubicBezTo>
                <a:cubicBezTo>
                  <a:pt x="1028471" y="280045"/>
                  <a:pt x="922751" y="105093"/>
                  <a:pt x="764268"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73029B4D-6100-4611-8715-D976786653C6}"/>
              </a:ext>
            </a:extLst>
          </p:cNvPr>
          <p:cNvSpPr/>
          <p:nvPr/>
        </p:nvSpPr>
        <p:spPr>
          <a:xfrm>
            <a:off x="14663490" y="11896473"/>
            <a:ext cx="875313" cy="754259"/>
          </a:xfrm>
          <a:custGeom>
            <a:avLst/>
            <a:gdLst>
              <a:gd name="connsiteX0" fmla="*/ 44048 w 927026"/>
              <a:gd name="connsiteY0" fmla="*/ 550953 h 798820"/>
              <a:gd name="connsiteX1" fmla="*/ 533005 w 927026"/>
              <a:gd name="connsiteY1" fmla="*/ 61997 h 798820"/>
              <a:gd name="connsiteX2" fmla="*/ 920581 w 927026"/>
              <a:gd name="connsiteY2" fmla="*/ 252924 h 798820"/>
              <a:gd name="connsiteX3" fmla="*/ 496615 w 927026"/>
              <a:gd name="connsiteY3" fmla="*/ 7657 h 798820"/>
              <a:gd name="connsiteX4" fmla="*/ 7657 w 927026"/>
              <a:gd name="connsiteY4" fmla="*/ 496614 h 798820"/>
              <a:gd name="connsiteX5" fmla="*/ 109038 w 927026"/>
              <a:gd name="connsiteY5" fmla="*/ 794642 h 798820"/>
              <a:gd name="connsiteX6" fmla="*/ 44048 w 927026"/>
              <a:gd name="connsiteY6" fmla="*/ 550953 h 7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026" h="798820">
                <a:moveTo>
                  <a:pt x="44048" y="550953"/>
                </a:moveTo>
                <a:cubicBezTo>
                  <a:pt x="44048" y="280932"/>
                  <a:pt x="262984" y="61997"/>
                  <a:pt x="533005" y="61997"/>
                </a:cubicBezTo>
                <a:cubicBezTo>
                  <a:pt x="690895" y="61997"/>
                  <a:pt x="831231" y="136849"/>
                  <a:pt x="920581" y="252924"/>
                </a:cubicBezTo>
                <a:cubicBezTo>
                  <a:pt x="836162" y="106375"/>
                  <a:pt x="677878" y="7657"/>
                  <a:pt x="496615" y="7657"/>
                </a:cubicBezTo>
                <a:cubicBezTo>
                  <a:pt x="226594" y="7657"/>
                  <a:pt x="7657" y="226592"/>
                  <a:pt x="7657" y="496614"/>
                </a:cubicBezTo>
                <a:cubicBezTo>
                  <a:pt x="7657" y="608843"/>
                  <a:pt x="45528" y="712196"/>
                  <a:pt x="109038" y="794642"/>
                </a:cubicBezTo>
                <a:cubicBezTo>
                  <a:pt x="67717" y="722847"/>
                  <a:pt x="44048" y="639612"/>
                  <a:pt x="44048" y="550953"/>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ACBD9EFF-3C0A-411C-97C5-07E05F20F084}"/>
              </a:ext>
            </a:extLst>
          </p:cNvPr>
          <p:cNvSpPr/>
          <p:nvPr/>
        </p:nvSpPr>
        <p:spPr>
          <a:xfrm>
            <a:off x="14974565" y="12088730"/>
            <a:ext cx="363162" cy="679765"/>
          </a:xfrm>
          <a:custGeom>
            <a:avLst/>
            <a:gdLst>
              <a:gd name="connsiteX0" fmla="*/ 177911 w 384617"/>
              <a:gd name="connsiteY0" fmla="*/ 714204 h 719924"/>
              <a:gd name="connsiteX1" fmla="*/ 177911 w 384617"/>
              <a:gd name="connsiteY1" fmla="*/ 643987 h 719924"/>
              <a:gd name="connsiteX2" fmla="*/ 92308 w 384617"/>
              <a:gd name="connsiteY2" fmla="*/ 620416 h 719924"/>
              <a:gd name="connsiteX3" fmla="*/ 35307 w 384617"/>
              <a:gd name="connsiteY3" fmla="*/ 565584 h 719924"/>
              <a:gd name="connsiteX4" fmla="*/ 7396 w 384617"/>
              <a:gd name="connsiteY4" fmla="*/ 473079 h 719924"/>
              <a:gd name="connsiteX5" fmla="*/ 78009 w 384617"/>
              <a:gd name="connsiteY5" fmla="*/ 459864 h 719924"/>
              <a:gd name="connsiteX6" fmla="*/ 106905 w 384617"/>
              <a:gd name="connsiteY6" fmla="*/ 542901 h 719924"/>
              <a:gd name="connsiteX7" fmla="*/ 177911 w 384617"/>
              <a:gd name="connsiteY7" fmla="*/ 584617 h 719924"/>
              <a:gd name="connsiteX8" fmla="*/ 177911 w 384617"/>
              <a:gd name="connsiteY8" fmla="*/ 361146 h 719924"/>
              <a:gd name="connsiteX9" fmla="*/ 89350 w 384617"/>
              <a:gd name="connsiteY9" fmla="*/ 327615 h 719924"/>
              <a:gd name="connsiteX10" fmla="*/ 37673 w 384617"/>
              <a:gd name="connsiteY10" fmla="*/ 275741 h 719924"/>
              <a:gd name="connsiteX11" fmla="*/ 19528 w 384617"/>
              <a:gd name="connsiteY11" fmla="*/ 200494 h 719924"/>
              <a:gd name="connsiteX12" fmla="*/ 72584 w 384617"/>
              <a:gd name="connsiteY12" fmla="*/ 79191 h 719924"/>
              <a:gd name="connsiteX13" fmla="*/ 177911 w 384617"/>
              <a:gd name="connsiteY13" fmla="*/ 40926 h 719924"/>
              <a:gd name="connsiteX14" fmla="*/ 177911 w 384617"/>
              <a:gd name="connsiteY14" fmla="*/ 7396 h 719924"/>
              <a:gd name="connsiteX15" fmla="*/ 219233 w 384617"/>
              <a:gd name="connsiteY15" fmla="*/ 7396 h 719924"/>
              <a:gd name="connsiteX16" fmla="*/ 219233 w 384617"/>
              <a:gd name="connsiteY16" fmla="*/ 40926 h 719924"/>
              <a:gd name="connsiteX17" fmla="*/ 316373 w 384617"/>
              <a:gd name="connsiteY17" fmla="*/ 76824 h 719924"/>
              <a:gd name="connsiteX18" fmla="*/ 371797 w 384617"/>
              <a:gd name="connsiteY18" fmla="*/ 181756 h 719924"/>
              <a:gd name="connsiteX19" fmla="*/ 299213 w 384617"/>
              <a:gd name="connsiteY19" fmla="*/ 192702 h 719924"/>
              <a:gd name="connsiteX20" fmla="*/ 273276 w 384617"/>
              <a:gd name="connsiteY20" fmla="*/ 129290 h 719924"/>
              <a:gd name="connsiteX21" fmla="*/ 219233 w 384617"/>
              <a:gd name="connsiteY21" fmla="*/ 100197 h 719924"/>
              <a:gd name="connsiteX22" fmla="*/ 219233 w 384617"/>
              <a:gd name="connsiteY22" fmla="*/ 302664 h 719924"/>
              <a:gd name="connsiteX23" fmla="*/ 289450 w 384617"/>
              <a:gd name="connsiteY23" fmla="*/ 323374 h 719924"/>
              <a:gd name="connsiteX24" fmla="*/ 342901 w 384617"/>
              <a:gd name="connsiteY24" fmla="*/ 358483 h 719924"/>
              <a:gd name="connsiteX25" fmla="*/ 374657 w 384617"/>
              <a:gd name="connsiteY25" fmla="*/ 407595 h 719924"/>
              <a:gd name="connsiteX26" fmla="*/ 385801 w 384617"/>
              <a:gd name="connsiteY26" fmla="*/ 469233 h 719924"/>
              <a:gd name="connsiteX27" fmla="*/ 339351 w 384617"/>
              <a:gd name="connsiteY27" fmla="*/ 590929 h 719924"/>
              <a:gd name="connsiteX28" fmla="*/ 219233 w 384617"/>
              <a:gd name="connsiteY28" fmla="*/ 643198 h 719924"/>
              <a:gd name="connsiteX29" fmla="*/ 219233 w 384617"/>
              <a:gd name="connsiteY29" fmla="*/ 714204 h 719924"/>
              <a:gd name="connsiteX30" fmla="*/ 177911 w 384617"/>
              <a:gd name="connsiteY30" fmla="*/ 714204 h 719924"/>
              <a:gd name="connsiteX31" fmla="*/ 177911 w 384617"/>
              <a:gd name="connsiteY31" fmla="*/ 99507 h 719924"/>
              <a:gd name="connsiteX32" fmla="*/ 113314 w 384617"/>
              <a:gd name="connsiteY32" fmla="*/ 132248 h 719924"/>
              <a:gd name="connsiteX33" fmla="*/ 89745 w 384617"/>
              <a:gd name="connsiteY33" fmla="*/ 195069 h 719924"/>
              <a:gd name="connsiteX34" fmla="*/ 109863 w 384617"/>
              <a:gd name="connsiteY34" fmla="*/ 255129 h 719924"/>
              <a:gd name="connsiteX35" fmla="*/ 177911 w 384617"/>
              <a:gd name="connsiteY35" fmla="*/ 293788 h 719924"/>
              <a:gd name="connsiteX36" fmla="*/ 177911 w 384617"/>
              <a:gd name="connsiteY36" fmla="*/ 99507 h 719924"/>
              <a:gd name="connsiteX37" fmla="*/ 219233 w 384617"/>
              <a:gd name="connsiteY37" fmla="*/ 584716 h 719924"/>
              <a:gd name="connsiteX38" fmla="*/ 286886 w 384617"/>
              <a:gd name="connsiteY38" fmla="*/ 549213 h 719924"/>
              <a:gd name="connsiteX39" fmla="*/ 313612 w 384617"/>
              <a:gd name="connsiteY39" fmla="*/ 473966 h 719924"/>
              <a:gd name="connsiteX40" fmla="*/ 294676 w 384617"/>
              <a:gd name="connsiteY40" fmla="*/ 412526 h 719924"/>
              <a:gd name="connsiteX41" fmla="*/ 219233 w 384617"/>
              <a:gd name="connsiteY41" fmla="*/ 371008 h 719924"/>
              <a:gd name="connsiteX42" fmla="*/ 219233 w 384617"/>
              <a:gd name="connsiteY42" fmla="*/ 584716 h 71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617" h="719924">
                <a:moveTo>
                  <a:pt x="177911" y="714204"/>
                </a:moveTo>
                <a:lnTo>
                  <a:pt x="177911" y="643987"/>
                </a:lnTo>
                <a:cubicBezTo>
                  <a:pt x="142803" y="639549"/>
                  <a:pt x="114203" y="631659"/>
                  <a:pt x="92308" y="620416"/>
                </a:cubicBezTo>
                <a:cubicBezTo>
                  <a:pt x="70316" y="609076"/>
                  <a:pt x="51382" y="590830"/>
                  <a:pt x="35307" y="565584"/>
                </a:cubicBezTo>
                <a:cubicBezTo>
                  <a:pt x="19330" y="540337"/>
                  <a:pt x="9961" y="509568"/>
                  <a:pt x="7396" y="473079"/>
                </a:cubicBezTo>
                <a:lnTo>
                  <a:pt x="78009" y="459864"/>
                </a:lnTo>
                <a:cubicBezTo>
                  <a:pt x="83433" y="497536"/>
                  <a:pt x="93098" y="525249"/>
                  <a:pt x="106905" y="542901"/>
                </a:cubicBezTo>
                <a:cubicBezTo>
                  <a:pt x="126629" y="567852"/>
                  <a:pt x="150297" y="581758"/>
                  <a:pt x="177911" y="584617"/>
                </a:cubicBezTo>
                <a:lnTo>
                  <a:pt x="177911" y="361146"/>
                </a:lnTo>
                <a:cubicBezTo>
                  <a:pt x="149014" y="355721"/>
                  <a:pt x="119527" y="344478"/>
                  <a:pt x="89350" y="327615"/>
                </a:cubicBezTo>
                <a:cubicBezTo>
                  <a:pt x="66963" y="315090"/>
                  <a:pt x="49803" y="297831"/>
                  <a:pt x="37673" y="275741"/>
                </a:cubicBezTo>
                <a:cubicBezTo>
                  <a:pt x="25543" y="253650"/>
                  <a:pt x="19528" y="228501"/>
                  <a:pt x="19528" y="200494"/>
                </a:cubicBezTo>
                <a:cubicBezTo>
                  <a:pt x="19528" y="150593"/>
                  <a:pt x="37180" y="110158"/>
                  <a:pt x="72584" y="79191"/>
                </a:cubicBezTo>
                <a:cubicBezTo>
                  <a:pt x="96253" y="58382"/>
                  <a:pt x="131362" y="45661"/>
                  <a:pt x="177911" y="40926"/>
                </a:cubicBezTo>
                <a:lnTo>
                  <a:pt x="177911" y="7396"/>
                </a:lnTo>
                <a:lnTo>
                  <a:pt x="219233" y="7396"/>
                </a:lnTo>
                <a:lnTo>
                  <a:pt x="219233" y="40926"/>
                </a:lnTo>
                <a:cubicBezTo>
                  <a:pt x="260060" y="44773"/>
                  <a:pt x="292408" y="56805"/>
                  <a:pt x="316373" y="76824"/>
                </a:cubicBezTo>
                <a:cubicBezTo>
                  <a:pt x="347044" y="102269"/>
                  <a:pt x="365486" y="137278"/>
                  <a:pt x="371797" y="181756"/>
                </a:cubicBezTo>
                <a:lnTo>
                  <a:pt x="299213" y="192702"/>
                </a:lnTo>
                <a:cubicBezTo>
                  <a:pt x="295071" y="165188"/>
                  <a:pt x="286392" y="143985"/>
                  <a:pt x="273276" y="129290"/>
                </a:cubicBezTo>
                <a:cubicBezTo>
                  <a:pt x="260159" y="114596"/>
                  <a:pt x="242112" y="104932"/>
                  <a:pt x="219233" y="100197"/>
                </a:cubicBezTo>
                <a:lnTo>
                  <a:pt x="219233" y="302664"/>
                </a:lnTo>
                <a:cubicBezTo>
                  <a:pt x="254637" y="311540"/>
                  <a:pt x="278010" y="318443"/>
                  <a:pt x="289450" y="323374"/>
                </a:cubicBezTo>
                <a:cubicBezTo>
                  <a:pt x="311245" y="333039"/>
                  <a:pt x="329094" y="344676"/>
                  <a:pt x="342901" y="358483"/>
                </a:cubicBezTo>
                <a:cubicBezTo>
                  <a:pt x="356708" y="372290"/>
                  <a:pt x="367260" y="388660"/>
                  <a:pt x="374657" y="407595"/>
                </a:cubicBezTo>
                <a:cubicBezTo>
                  <a:pt x="382053" y="426629"/>
                  <a:pt x="385801" y="447142"/>
                  <a:pt x="385801" y="469233"/>
                </a:cubicBezTo>
                <a:cubicBezTo>
                  <a:pt x="385801" y="517853"/>
                  <a:pt x="370318" y="558385"/>
                  <a:pt x="339351" y="590929"/>
                </a:cubicBezTo>
                <a:cubicBezTo>
                  <a:pt x="308384" y="623474"/>
                  <a:pt x="268345" y="640831"/>
                  <a:pt x="219233" y="643198"/>
                </a:cubicBezTo>
                <a:lnTo>
                  <a:pt x="219233" y="714204"/>
                </a:lnTo>
                <a:lnTo>
                  <a:pt x="177911" y="714204"/>
                </a:lnTo>
                <a:close/>
                <a:moveTo>
                  <a:pt x="177911" y="99507"/>
                </a:moveTo>
                <a:cubicBezTo>
                  <a:pt x="150593" y="103650"/>
                  <a:pt x="129094" y="114596"/>
                  <a:pt x="113314" y="132248"/>
                </a:cubicBezTo>
                <a:cubicBezTo>
                  <a:pt x="97535" y="150000"/>
                  <a:pt x="89745" y="170908"/>
                  <a:pt x="89745" y="195069"/>
                </a:cubicBezTo>
                <a:cubicBezTo>
                  <a:pt x="89745" y="219034"/>
                  <a:pt x="96450" y="239054"/>
                  <a:pt x="109863" y="255129"/>
                </a:cubicBezTo>
                <a:cubicBezTo>
                  <a:pt x="123275" y="271303"/>
                  <a:pt x="145958" y="284123"/>
                  <a:pt x="177911" y="293788"/>
                </a:cubicBezTo>
                <a:lnTo>
                  <a:pt x="177911" y="99507"/>
                </a:lnTo>
                <a:close/>
                <a:moveTo>
                  <a:pt x="219233" y="584716"/>
                </a:moveTo>
                <a:cubicBezTo>
                  <a:pt x="246550" y="581363"/>
                  <a:pt x="269134" y="569529"/>
                  <a:pt x="286886" y="549213"/>
                </a:cubicBezTo>
                <a:cubicBezTo>
                  <a:pt x="304735" y="528898"/>
                  <a:pt x="313612" y="503848"/>
                  <a:pt x="313612" y="473966"/>
                </a:cubicBezTo>
                <a:cubicBezTo>
                  <a:pt x="313612" y="448523"/>
                  <a:pt x="307300" y="428009"/>
                  <a:pt x="294676" y="412526"/>
                </a:cubicBezTo>
                <a:cubicBezTo>
                  <a:pt x="282054" y="397043"/>
                  <a:pt x="256905" y="383236"/>
                  <a:pt x="219233" y="371008"/>
                </a:cubicBezTo>
                <a:lnTo>
                  <a:pt x="219233" y="584716"/>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B7B60C79-95AF-4495-B392-940AE567289B}"/>
              </a:ext>
            </a:extLst>
          </p:cNvPr>
          <p:cNvSpPr/>
          <p:nvPr/>
        </p:nvSpPr>
        <p:spPr>
          <a:xfrm>
            <a:off x="14957525" y="12054928"/>
            <a:ext cx="363162" cy="679765"/>
          </a:xfrm>
          <a:custGeom>
            <a:avLst/>
            <a:gdLst>
              <a:gd name="connsiteX0" fmla="*/ 177911 w 384617"/>
              <a:gd name="connsiteY0" fmla="*/ 714105 h 719924"/>
              <a:gd name="connsiteX1" fmla="*/ 177911 w 384617"/>
              <a:gd name="connsiteY1" fmla="*/ 643888 h 719924"/>
              <a:gd name="connsiteX2" fmla="*/ 92308 w 384617"/>
              <a:gd name="connsiteY2" fmla="*/ 620319 h 719924"/>
              <a:gd name="connsiteX3" fmla="*/ 35305 w 384617"/>
              <a:gd name="connsiteY3" fmla="*/ 565486 h 719924"/>
              <a:gd name="connsiteX4" fmla="*/ 7396 w 384617"/>
              <a:gd name="connsiteY4" fmla="*/ 473079 h 719924"/>
              <a:gd name="connsiteX5" fmla="*/ 78009 w 384617"/>
              <a:gd name="connsiteY5" fmla="*/ 459864 h 719924"/>
              <a:gd name="connsiteX6" fmla="*/ 106904 w 384617"/>
              <a:gd name="connsiteY6" fmla="*/ 542901 h 719924"/>
              <a:gd name="connsiteX7" fmla="*/ 177911 w 384617"/>
              <a:gd name="connsiteY7" fmla="*/ 584617 h 719924"/>
              <a:gd name="connsiteX8" fmla="*/ 177911 w 384617"/>
              <a:gd name="connsiteY8" fmla="*/ 361146 h 719924"/>
              <a:gd name="connsiteX9" fmla="*/ 89350 w 384617"/>
              <a:gd name="connsiteY9" fmla="*/ 327615 h 719924"/>
              <a:gd name="connsiteX10" fmla="*/ 37672 w 384617"/>
              <a:gd name="connsiteY10" fmla="*/ 275741 h 719924"/>
              <a:gd name="connsiteX11" fmla="*/ 19527 w 384617"/>
              <a:gd name="connsiteY11" fmla="*/ 200494 h 719924"/>
              <a:gd name="connsiteX12" fmla="*/ 72584 w 384617"/>
              <a:gd name="connsiteY12" fmla="*/ 79191 h 719924"/>
              <a:gd name="connsiteX13" fmla="*/ 177911 w 384617"/>
              <a:gd name="connsiteY13" fmla="*/ 40927 h 719924"/>
              <a:gd name="connsiteX14" fmla="*/ 177911 w 384617"/>
              <a:gd name="connsiteY14" fmla="*/ 7396 h 719924"/>
              <a:gd name="connsiteX15" fmla="*/ 219232 w 384617"/>
              <a:gd name="connsiteY15" fmla="*/ 7396 h 719924"/>
              <a:gd name="connsiteX16" fmla="*/ 219232 w 384617"/>
              <a:gd name="connsiteY16" fmla="*/ 40927 h 719924"/>
              <a:gd name="connsiteX17" fmla="*/ 316372 w 384617"/>
              <a:gd name="connsiteY17" fmla="*/ 76824 h 719924"/>
              <a:gd name="connsiteX18" fmla="*/ 371796 w 384617"/>
              <a:gd name="connsiteY18" fmla="*/ 181756 h 719924"/>
              <a:gd name="connsiteX19" fmla="*/ 299212 w 384617"/>
              <a:gd name="connsiteY19" fmla="*/ 192702 h 719924"/>
              <a:gd name="connsiteX20" fmla="*/ 273275 w 384617"/>
              <a:gd name="connsiteY20" fmla="*/ 129290 h 719924"/>
              <a:gd name="connsiteX21" fmla="*/ 219232 w 384617"/>
              <a:gd name="connsiteY21" fmla="*/ 100197 h 719924"/>
              <a:gd name="connsiteX22" fmla="*/ 219232 w 384617"/>
              <a:gd name="connsiteY22" fmla="*/ 302664 h 719924"/>
              <a:gd name="connsiteX23" fmla="*/ 289449 w 384617"/>
              <a:gd name="connsiteY23" fmla="*/ 323374 h 719924"/>
              <a:gd name="connsiteX24" fmla="*/ 342901 w 384617"/>
              <a:gd name="connsiteY24" fmla="*/ 358483 h 719924"/>
              <a:gd name="connsiteX25" fmla="*/ 374657 w 384617"/>
              <a:gd name="connsiteY25" fmla="*/ 407595 h 719924"/>
              <a:gd name="connsiteX26" fmla="*/ 385801 w 384617"/>
              <a:gd name="connsiteY26" fmla="*/ 469233 h 719924"/>
              <a:gd name="connsiteX27" fmla="*/ 339351 w 384617"/>
              <a:gd name="connsiteY27" fmla="*/ 590929 h 719924"/>
              <a:gd name="connsiteX28" fmla="*/ 219232 w 384617"/>
              <a:gd name="connsiteY28" fmla="*/ 643198 h 719924"/>
              <a:gd name="connsiteX29" fmla="*/ 219232 w 384617"/>
              <a:gd name="connsiteY29" fmla="*/ 714204 h 719924"/>
              <a:gd name="connsiteX30" fmla="*/ 177911 w 384617"/>
              <a:gd name="connsiteY30" fmla="*/ 714204 h 719924"/>
              <a:gd name="connsiteX31" fmla="*/ 177911 w 384617"/>
              <a:gd name="connsiteY31" fmla="*/ 99310 h 719924"/>
              <a:gd name="connsiteX32" fmla="*/ 113314 w 384617"/>
              <a:gd name="connsiteY32" fmla="*/ 132052 h 719924"/>
              <a:gd name="connsiteX33" fmla="*/ 89744 w 384617"/>
              <a:gd name="connsiteY33" fmla="*/ 194873 h 719924"/>
              <a:gd name="connsiteX34" fmla="*/ 109863 w 384617"/>
              <a:gd name="connsiteY34" fmla="*/ 254932 h 719924"/>
              <a:gd name="connsiteX35" fmla="*/ 177911 w 384617"/>
              <a:gd name="connsiteY35" fmla="*/ 293591 h 719924"/>
              <a:gd name="connsiteX36" fmla="*/ 177911 w 384617"/>
              <a:gd name="connsiteY36" fmla="*/ 99310 h 719924"/>
              <a:gd name="connsiteX37" fmla="*/ 219232 w 384617"/>
              <a:gd name="connsiteY37" fmla="*/ 584520 h 719924"/>
              <a:gd name="connsiteX38" fmla="*/ 286885 w 384617"/>
              <a:gd name="connsiteY38" fmla="*/ 549016 h 719924"/>
              <a:gd name="connsiteX39" fmla="*/ 313612 w 384617"/>
              <a:gd name="connsiteY39" fmla="*/ 473769 h 719924"/>
              <a:gd name="connsiteX40" fmla="*/ 294676 w 384617"/>
              <a:gd name="connsiteY40" fmla="*/ 412329 h 719924"/>
              <a:gd name="connsiteX41" fmla="*/ 219133 w 384617"/>
              <a:gd name="connsiteY41" fmla="*/ 370810 h 719924"/>
              <a:gd name="connsiteX42" fmla="*/ 219133 w 384617"/>
              <a:gd name="connsiteY42" fmla="*/ 584520 h 71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617" h="719924">
                <a:moveTo>
                  <a:pt x="177911" y="714105"/>
                </a:moveTo>
                <a:lnTo>
                  <a:pt x="177911" y="643888"/>
                </a:lnTo>
                <a:cubicBezTo>
                  <a:pt x="142801" y="639451"/>
                  <a:pt x="114201" y="631560"/>
                  <a:pt x="92308" y="620319"/>
                </a:cubicBezTo>
                <a:cubicBezTo>
                  <a:pt x="70316" y="608977"/>
                  <a:pt x="51381" y="590733"/>
                  <a:pt x="35305" y="565486"/>
                </a:cubicBezTo>
                <a:cubicBezTo>
                  <a:pt x="19329" y="540238"/>
                  <a:pt x="10059" y="509469"/>
                  <a:pt x="7396" y="473079"/>
                </a:cubicBezTo>
                <a:lnTo>
                  <a:pt x="78009" y="459864"/>
                </a:lnTo>
                <a:cubicBezTo>
                  <a:pt x="83432" y="497536"/>
                  <a:pt x="93097" y="525249"/>
                  <a:pt x="106904" y="542901"/>
                </a:cubicBezTo>
                <a:cubicBezTo>
                  <a:pt x="126628" y="567852"/>
                  <a:pt x="150297" y="581758"/>
                  <a:pt x="177911" y="584617"/>
                </a:cubicBezTo>
                <a:lnTo>
                  <a:pt x="177911" y="361146"/>
                </a:lnTo>
                <a:cubicBezTo>
                  <a:pt x="149014" y="355721"/>
                  <a:pt x="119527" y="344478"/>
                  <a:pt x="89350" y="327615"/>
                </a:cubicBezTo>
                <a:cubicBezTo>
                  <a:pt x="66963" y="315090"/>
                  <a:pt x="49705" y="297831"/>
                  <a:pt x="37672" y="275741"/>
                </a:cubicBezTo>
                <a:cubicBezTo>
                  <a:pt x="25542" y="253650"/>
                  <a:pt x="19527" y="228501"/>
                  <a:pt x="19527" y="200494"/>
                </a:cubicBezTo>
                <a:cubicBezTo>
                  <a:pt x="19527" y="150593"/>
                  <a:pt x="37180" y="110158"/>
                  <a:pt x="72584" y="79191"/>
                </a:cubicBezTo>
                <a:cubicBezTo>
                  <a:pt x="96253" y="58382"/>
                  <a:pt x="131361" y="45661"/>
                  <a:pt x="177911" y="40927"/>
                </a:cubicBezTo>
                <a:lnTo>
                  <a:pt x="177911" y="7396"/>
                </a:lnTo>
                <a:lnTo>
                  <a:pt x="219232" y="7396"/>
                </a:lnTo>
                <a:lnTo>
                  <a:pt x="219232" y="40927"/>
                </a:lnTo>
                <a:cubicBezTo>
                  <a:pt x="260060" y="44773"/>
                  <a:pt x="292408" y="56805"/>
                  <a:pt x="316372" y="76824"/>
                </a:cubicBezTo>
                <a:cubicBezTo>
                  <a:pt x="347043" y="102269"/>
                  <a:pt x="365583" y="137278"/>
                  <a:pt x="371796" y="181756"/>
                </a:cubicBezTo>
                <a:lnTo>
                  <a:pt x="299212" y="192702"/>
                </a:lnTo>
                <a:cubicBezTo>
                  <a:pt x="295071" y="165089"/>
                  <a:pt x="286392" y="143985"/>
                  <a:pt x="273275" y="129290"/>
                </a:cubicBezTo>
                <a:cubicBezTo>
                  <a:pt x="260159" y="114596"/>
                  <a:pt x="242112" y="104932"/>
                  <a:pt x="219232" y="100197"/>
                </a:cubicBezTo>
                <a:lnTo>
                  <a:pt x="219232" y="302664"/>
                </a:lnTo>
                <a:cubicBezTo>
                  <a:pt x="254636" y="311540"/>
                  <a:pt x="278009" y="318443"/>
                  <a:pt x="289449" y="323374"/>
                </a:cubicBezTo>
                <a:cubicBezTo>
                  <a:pt x="311245" y="333039"/>
                  <a:pt x="329094" y="344676"/>
                  <a:pt x="342901" y="358483"/>
                </a:cubicBezTo>
                <a:cubicBezTo>
                  <a:pt x="356708" y="372290"/>
                  <a:pt x="367260" y="388660"/>
                  <a:pt x="374657" y="407595"/>
                </a:cubicBezTo>
                <a:cubicBezTo>
                  <a:pt x="382053" y="426629"/>
                  <a:pt x="385801" y="447142"/>
                  <a:pt x="385801" y="469233"/>
                </a:cubicBezTo>
                <a:cubicBezTo>
                  <a:pt x="385801" y="517853"/>
                  <a:pt x="370318" y="558385"/>
                  <a:pt x="339351" y="590929"/>
                </a:cubicBezTo>
                <a:cubicBezTo>
                  <a:pt x="308384" y="623474"/>
                  <a:pt x="268344" y="640831"/>
                  <a:pt x="219232" y="643198"/>
                </a:cubicBezTo>
                <a:lnTo>
                  <a:pt x="219232" y="714204"/>
                </a:lnTo>
                <a:lnTo>
                  <a:pt x="177911" y="714204"/>
                </a:lnTo>
                <a:close/>
                <a:moveTo>
                  <a:pt x="177911" y="99310"/>
                </a:moveTo>
                <a:cubicBezTo>
                  <a:pt x="150593" y="103452"/>
                  <a:pt x="129093" y="114399"/>
                  <a:pt x="113314" y="132052"/>
                </a:cubicBezTo>
                <a:cubicBezTo>
                  <a:pt x="97535" y="149803"/>
                  <a:pt x="89744" y="170710"/>
                  <a:pt x="89744" y="194873"/>
                </a:cubicBezTo>
                <a:cubicBezTo>
                  <a:pt x="89744" y="218837"/>
                  <a:pt x="96450" y="238857"/>
                  <a:pt x="109863" y="254932"/>
                </a:cubicBezTo>
                <a:cubicBezTo>
                  <a:pt x="123275" y="271106"/>
                  <a:pt x="145958" y="283926"/>
                  <a:pt x="177911" y="293591"/>
                </a:cubicBezTo>
                <a:lnTo>
                  <a:pt x="177911" y="99310"/>
                </a:lnTo>
                <a:close/>
                <a:moveTo>
                  <a:pt x="219232" y="584520"/>
                </a:moveTo>
                <a:cubicBezTo>
                  <a:pt x="246550" y="581166"/>
                  <a:pt x="269134" y="569332"/>
                  <a:pt x="286885" y="549016"/>
                </a:cubicBezTo>
                <a:cubicBezTo>
                  <a:pt x="304735" y="528701"/>
                  <a:pt x="313612" y="503651"/>
                  <a:pt x="313612" y="473769"/>
                </a:cubicBezTo>
                <a:cubicBezTo>
                  <a:pt x="313612" y="448325"/>
                  <a:pt x="307300" y="427813"/>
                  <a:pt x="294676" y="412329"/>
                </a:cubicBezTo>
                <a:cubicBezTo>
                  <a:pt x="282052" y="396846"/>
                  <a:pt x="256905" y="383039"/>
                  <a:pt x="219133" y="370810"/>
                </a:cubicBezTo>
                <a:lnTo>
                  <a:pt x="219133" y="584520"/>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F463974B-562D-450E-88A6-FE0981FFEB7C}"/>
              </a:ext>
            </a:extLst>
          </p:cNvPr>
          <p:cNvSpPr/>
          <p:nvPr/>
        </p:nvSpPr>
        <p:spPr>
          <a:xfrm>
            <a:off x="14368026" y="10890234"/>
            <a:ext cx="670454" cy="670454"/>
          </a:xfrm>
          <a:custGeom>
            <a:avLst/>
            <a:gdLst>
              <a:gd name="connsiteX0" fmla="*/ 7657 w 710062"/>
              <a:gd name="connsiteY0" fmla="*/ 357166 h 710062"/>
              <a:gd name="connsiteX1" fmla="*/ 357166 w 710062"/>
              <a:gd name="connsiteY1" fmla="*/ 7657 h 710062"/>
              <a:gd name="connsiteX2" fmla="*/ 706674 w 710062"/>
              <a:gd name="connsiteY2" fmla="*/ 357166 h 710062"/>
              <a:gd name="connsiteX3" fmla="*/ 357166 w 710062"/>
              <a:gd name="connsiteY3" fmla="*/ 706674 h 710062"/>
              <a:gd name="connsiteX4" fmla="*/ 7657 w 710062"/>
              <a:gd name="connsiteY4" fmla="*/ 357166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6"/>
                </a:moveTo>
                <a:cubicBezTo>
                  <a:pt x="7657" y="164167"/>
                  <a:pt x="164167" y="7657"/>
                  <a:pt x="357166" y="7657"/>
                </a:cubicBezTo>
                <a:cubicBezTo>
                  <a:pt x="550165" y="7657"/>
                  <a:pt x="706674" y="164068"/>
                  <a:pt x="706674" y="357166"/>
                </a:cubicBezTo>
                <a:cubicBezTo>
                  <a:pt x="706674" y="550165"/>
                  <a:pt x="550165" y="706674"/>
                  <a:pt x="357166" y="706674"/>
                </a:cubicBezTo>
                <a:cubicBezTo>
                  <a:pt x="164167" y="706674"/>
                  <a:pt x="7657" y="550165"/>
                  <a:pt x="7657" y="357166"/>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1B7D208C-2CA8-4ADC-BEA2-B08B5EDD3B5F}"/>
              </a:ext>
            </a:extLst>
          </p:cNvPr>
          <p:cNvSpPr/>
          <p:nvPr/>
        </p:nvSpPr>
        <p:spPr>
          <a:xfrm>
            <a:off x="14348471" y="10866862"/>
            <a:ext cx="670454" cy="670454"/>
          </a:xfrm>
          <a:custGeom>
            <a:avLst/>
            <a:gdLst>
              <a:gd name="connsiteX0" fmla="*/ 7657 w 710062"/>
              <a:gd name="connsiteY0" fmla="*/ 357166 h 710062"/>
              <a:gd name="connsiteX1" fmla="*/ 357166 w 710062"/>
              <a:gd name="connsiteY1" fmla="*/ 7657 h 710062"/>
              <a:gd name="connsiteX2" fmla="*/ 706674 w 710062"/>
              <a:gd name="connsiteY2" fmla="*/ 357166 h 710062"/>
              <a:gd name="connsiteX3" fmla="*/ 357166 w 710062"/>
              <a:gd name="connsiteY3" fmla="*/ 706674 h 710062"/>
              <a:gd name="connsiteX4" fmla="*/ 7657 w 710062"/>
              <a:gd name="connsiteY4" fmla="*/ 357166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6"/>
                </a:moveTo>
                <a:cubicBezTo>
                  <a:pt x="7657" y="164167"/>
                  <a:pt x="164167" y="7657"/>
                  <a:pt x="357166" y="7657"/>
                </a:cubicBezTo>
                <a:cubicBezTo>
                  <a:pt x="550165" y="7657"/>
                  <a:pt x="706674" y="164068"/>
                  <a:pt x="706674" y="357166"/>
                </a:cubicBezTo>
                <a:cubicBezTo>
                  <a:pt x="706674" y="550165"/>
                  <a:pt x="550263" y="706674"/>
                  <a:pt x="357166" y="706674"/>
                </a:cubicBezTo>
                <a:cubicBezTo>
                  <a:pt x="164167" y="706674"/>
                  <a:pt x="7657" y="550165"/>
                  <a:pt x="7657" y="357166"/>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B8A8D3E9-1B77-4E27-BD8F-D82BEDA4A570}"/>
              </a:ext>
            </a:extLst>
          </p:cNvPr>
          <p:cNvSpPr/>
          <p:nvPr/>
        </p:nvSpPr>
        <p:spPr>
          <a:xfrm>
            <a:off x="14358900" y="10877849"/>
            <a:ext cx="670454" cy="670454"/>
          </a:xfrm>
          <a:custGeom>
            <a:avLst/>
            <a:gdLst>
              <a:gd name="connsiteX0" fmla="*/ 7657 w 710062"/>
              <a:gd name="connsiteY0" fmla="*/ 357165 h 710062"/>
              <a:gd name="connsiteX1" fmla="*/ 357166 w 710062"/>
              <a:gd name="connsiteY1" fmla="*/ 7657 h 710062"/>
              <a:gd name="connsiteX2" fmla="*/ 706674 w 710062"/>
              <a:gd name="connsiteY2" fmla="*/ 357165 h 710062"/>
              <a:gd name="connsiteX3" fmla="*/ 357166 w 710062"/>
              <a:gd name="connsiteY3" fmla="*/ 706674 h 710062"/>
              <a:gd name="connsiteX4" fmla="*/ 7657 w 710062"/>
              <a:gd name="connsiteY4" fmla="*/ 357165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5"/>
                </a:moveTo>
                <a:cubicBezTo>
                  <a:pt x="7657" y="164167"/>
                  <a:pt x="164167" y="7657"/>
                  <a:pt x="357166" y="7657"/>
                </a:cubicBezTo>
                <a:cubicBezTo>
                  <a:pt x="550165" y="7657"/>
                  <a:pt x="706674" y="164167"/>
                  <a:pt x="706674" y="357165"/>
                </a:cubicBezTo>
                <a:cubicBezTo>
                  <a:pt x="706674" y="550165"/>
                  <a:pt x="550165" y="706674"/>
                  <a:pt x="357166" y="706674"/>
                </a:cubicBezTo>
                <a:cubicBezTo>
                  <a:pt x="164167" y="706674"/>
                  <a:pt x="7657" y="550263"/>
                  <a:pt x="7657" y="357165"/>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15EDFF09-A9FB-473B-9121-083E1A86615E}"/>
              </a:ext>
            </a:extLst>
          </p:cNvPr>
          <p:cNvSpPr/>
          <p:nvPr/>
        </p:nvSpPr>
        <p:spPr>
          <a:xfrm>
            <a:off x="14358900" y="11204974"/>
            <a:ext cx="670454" cy="344538"/>
          </a:xfrm>
          <a:custGeom>
            <a:avLst/>
            <a:gdLst>
              <a:gd name="connsiteX0" fmla="*/ 7657 w 710062"/>
              <a:gd name="connsiteY0" fmla="*/ 10713 h 364893"/>
              <a:gd name="connsiteX1" fmla="*/ 7657 w 710062"/>
              <a:gd name="connsiteY1" fmla="*/ 7657 h 364893"/>
              <a:gd name="connsiteX2" fmla="*/ 706576 w 710062"/>
              <a:gd name="connsiteY2" fmla="*/ 7657 h 364893"/>
              <a:gd name="connsiteX3" fmla="*/ 706576 w 710062"/>
              <a:gd name="connsiteY3" fmla="*/ 10713 h 364893"/>
              <a:gd name="connsiteX4" fmla="*/ 357067 w 710062"/>
              <a:gd name="connsiteY4" fmla="*/ 360223 h 364893"/>
              <a:gd name="connsiteX5" fmla="*/ 7657 w 710062"/>
              <a:gd name="connsiteY5" fmla="*/ 10713 h 3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62" h="364893">
                <a:moveTo>
                  <a:pt x="7657" y="10713"/>
                </a:moveTo>
                <a:cubicBezTo>
                  <a:pt x="7657" y="9728"/>
                  <a:pt x="7657" y="8742"/>
                  <a:pt x="7657" y="7657"/>
                </a:cubicBezTo>
                <a:lnTo>
                  <a:pt x="706576" y="7657"/>
                </a:lnTo>
                <a:cubicBezTo>
                  <a:pt x="706576" y="8643"/>
                  <a:pt x="706576" y="9629"/>
                  <a:pt x="706576" y="10713"/>
                </a:cubicBezTo>
                <a:cubicBezTo>
                  <a:pt x="706576" y="203713"/>
                  <a:pt x="550066" y="360223"/>
                  <a:pt x="357067" y="360223"/>
                </a:cubicBezTo>
                <a:cubicBezTo>
                  <a:pt x="164167" y="360223"/>
                  <a:pt x="7657" y="203812"/>
                  <a:pt x="7657" y="10713"/>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6BE1DD09-BB1C-4363-92FB-CC0DCA874E94}"/>
              </a:ext>
            </a:extLst>
          </p:cNvPr>
          <p:cNvSpPr/>
          <p:nvPr/>
        </p:nvSpPr>
        <p:spPr>
          <a:xfrm>
            <a:off x="14408904" y="10927854"/>
            <a:ext cx="568024" cy="568024"/>
          </a:xfrm>
          <a:custGeom>
            <a:avLst/>
            <a:gdLst>
              <a:gd name="connsiteX0" fmla="*/ 7657 w 601580"/>
              <a:gd name="connsiteY0" fmla="*/ 304206 h 601580"/>
              <a:gd name="connsiteX1" fmla="*/ 304305 w 601580"/>
              <a:gd name="connsiteY1" fmla="*/ 7657 h 601580"/>
              <a:gd name="connsiteX2" fmla="*/ 600855 w 601580"/>
              <a:gd name="connsiteY2" fmla="*/ 304206 h 601580"/>
              <a:gd name="connsiteX3" fmla="*/ 304305 w 601580"/>
              <a:gd name="connsiteY3" fmla="*/ 600855 h 601580"/>
              <a:gd name="connsiteX4" fmla="*/ 7657 w 601580"/>
              <a:gd name="connsiteY4" fmla="*/ 304206 h 60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580" h="601580">
                <a:moveTo>
                  <a:pt x="7657" y="304206"/>
                </a:moveTo>
                <a:cubicBezTo>
                  <a:pt x="7657" y="140399"/>
                  <a:pt x="140498" y="7657"/>
                  <a:pt x="304305" y="7657"/>
                </a:cubicBezTo>
                <a:cubicBezTo>
                  <a:pt x="468113" y="7657"/>
                  <a:pt x="600855" y="140399"/>
                  <a:pt x="600855" y="304206"/>
                </a:cubicBezTo>
                <a:cubicBezTo>
                  <a:pt x="600855" y="468014"/>
                  <a:pt x="468113" y="600855"/>
                  <a:pt x="304305" y="600855"/>
                </a:cubicBezTo>
                <a:cubicBezTo>
                  <a:pt x="140399" y="600855"/>
                  <a:pt x="7657" y="468014"/>
                  <a:pt x="7657" y="304206"/>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E796E99D-8AA9-4153-BB3D-4C85A2296704}"/>
              </a:ext>
            </a:extLst>
          </p:cNvPr>
          <p:cNvSpPr/>
          <p:nvPr/>
        </p:nvSpPr>
        <p:spPr>
          <a:xfrm>
            <a:off x="14452950" y="10968920"/>
            <a:ext cx="521464" cy="530775"/>
          </a:xfrm>
          <a:custGeom>
            <a:avLst/>
            <a:gdLst>
              <a:gd name="connsiteX0" fmla="*/ 412788 w 552270"/>
              <a:gd name="connsiteY0" fmla="*/ 7657 h 562132"/>
              <a:gd name="connsiteX1" fmla="*/ 497996 w 552270"/>
              <a:gd name="connsiteY1" fmla="*/ 209235 h 562132"/>
              <a:gd name="connsiteX2" fmla="*/ 7657 w 552270"/>
              <a:gd name="connsiteY2" fmla="*/ 420282 h 562132"/>
              <a:gd name="connsiteX3" fmla="*/ 257658 w 552270"/>
              <a:gd name="connsiteY3" fmla="*/ 557068 h 562132"/>
              <a:gd name="connsiteX4" fmla="*/ 554208 w 552270"/>
              <a:gd name="connsiteY4" fmla="*/ 260418 h 562132"/>
              <a:gd name="connsiteX5" fmla="*/ 412788 w 552270"/>
              <a:gd name="connsiteY5" fmla="*/ 7657 h 56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70" h="562132">
                <a:moveTo>
                  <a:pt x="412788" y="7657"/>
                </a:moveTo>
                <a:cubicBezTo>
                  <a:pt x="472058" y="74718"/>
                  <a:pt x="497996" y="150458"/>
                  <a:pt x="497996" y="209235"/>
                </a:cubicBezTo>
                <a:cubicBezTo>
                  <a:pt x="497996" y="492668"/>
                  <a:pt x="228467" y="555983"/>
                  <a:pt x="7657" y="420282"/>
                </a:cubicBezTo>
                <a:cubicBezTo>
                  <a:pt x="60418" y="502530"/>
                  <a:pt x="152629" y="557068"/>
                  <a:pt x="257658" y="557068"/>
                </a:cubicBezTo>
                <a:cubicBezTo>
                  <a:pt x="421466" y="557068"/>
                  <a:pt x="554208" y="424227"/>
                  <a:pt x="554208" y="260418"/>
                </a:cubicBezTo>
                <a:cubicBezTo>
                  <a:pt x="554208" y="153515"/>
                  <a:pt x="497601" y="59826"/>
                  <a:pt x="412788"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CEBCCBE8-2840-4F8D-9F35-E215F42432C2}"/>
              </a:ext>
            </a:extLst>
          </p:cNvPr>
          <p:cNvSpPr/>
          <p:nvPr/>
        </p:nvSpPr>
        <p:spPr>
          <a:xfrm>
            <a:off x="14439447" y="10958862"/>
            <a:ext cx="474905" cy="409721"/>
          </a:xfrm>
          <a:custGeom>
            <a:avLst/>
            <a:gdLst>
              <a:gd name="connsiteX0" fmla="*/ 27183 w 502961"/>
              <a:gd name="connsiteY0" fmla="*/ 298585 h 433927"/>
              <a:gd name="connsiteX1" fmla="*/ 289020 w 502961"/>
              <a:gd name="connsiteY1" fmla="*/ 36750 h 433927"/>
              <a:gd name="connsiteX2" fmla="*/ 496515 w 502961"/>
              <a:gd name="connsiteY2" fmla="*/ 139019 h 433927"/>
              <a:gd name="connsiteX3" fmla="*/ 269492 w 502961"/>
              <a:gd name="connsiteY3" fmla="*/ 7657 h 433927"/>
              <a:gd name="connsiteX4" fmla="*/ 7657 w 502961"/>
              <a:gd name="connsiteY4" fmla="*/ 269493 h 433927"/>
              <a:gd name="connsiteX5" fmla="*/ 61898 w 502961"/>
              <a:gd name="connsiteY5" fmla="*/ 429059 h 433927"/>
              <a:gd name="connsiteX6" fmla="*/ 27183 w 502961"/>
              <a:gd name="connsiteY6" fmla="*/ 298585 h 43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961" h="433927">
                <a:moveTo>
                  <a:pt x="27183" y="298585"/>
                </a:moveTo>
                <a:cubicBezTo>
                  <a:pt x="27183" y="154008"/>
                  <a:pt x="144443" y="36750"/>
                  <a:pt x="289020" y="36750"/>
                </a:cubicBezTo>
                <a:cubicBezTo>
                  <a:pt x="373536" y="36750"/>
                  <a:pt x="448684" y="76789"/>
                  <a:pt x="496515" y="139019"/>
                </a:cubicBezTo>
                <a:cubicBezTo>
                  <a:pt x="451347" y="60517"/>
                  <a:pt x="366535" y="7657"/>
                  <a:pt x="269492" y="7657"/>
                </a:cubicBezTo>
                <a:cubicBezTo>
                  <a:pt x="124916" y="7657"/>
                  <a:pt x="7657" y="124916"/>
                  <a:pt x="7657" y="269493"/>
                </a:cubicBezTo>
                <a:cubicBezTo>
                  <a:pt x="7657" y="329552"/>
                  <a:pt x="27873" y="384878"/>
                  <a:pt x="61898" y="429059"/>
                </a:cubicBezTo>
                <a:cubicBezTo>
                  <a:pt x="39906" y="390598"/>
                  <a:pt x="27183" y="346121"/>
                  <a:pt x="27183" y="298585"/>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7B951B72-094C-4930-BBD5-634859809F77}"/>
              </a:ext>
            </a:extLst>
          </p:cNvPr>
          <p:cNvSpPr/>
          <p:nvPr/>
        </p:nvSpPr>
        <p:spPr>
          <a:xfrm>
            <a:off x="14606283" y="11061912"/>
            <a:ext cx="204861" cy="363162"/>
          </a:xfrm>
          <a:custGeom>
            <a:avLst/>
            <a:gdLst>
              <a:gd name="connsiteX0" fmla="*/ 98620 w 216963"/>
              <a:gd name="connsiteY0" fmla="*/ 385899 h 384617"/>
              <a:gd name="connsiteX1" fmla="*/ 98620 w 216963"/>
              <a:gd name="connsiteY1" fmla="*/ 348325 h 384617"/>
              <a:gd name="connsiteX2" fmla="*/ 52761 w 216963"/>
              <a:gd name="connsiteY2" fmla="*/ 335702 h 384617"/>
              <a:gd name="connsiteX3" fmla="*/ 22288 w 216963"/>
              <a:gd name="connsiteY3" fmla="*/ 306313 h 384617"/>
              <a:gd name="connsiteX4" fmla="*/ 7396 w 216963"/>
              <a:gd name="connsiteY4" fmla="*/ 256806 h 384617"/>
              <a:gd name="connsiteX5" fmla="*/ 45167 w 216963"/>
              <a:gd name="connsiteY5" fmla="*/ 249705 h 384617"/>
              <a:gd name="connsiteX6" fmla="*/ 60651 w 216963"/>
              <a:gd name="connsiteY6" fmla="*/ 294182 h 384617"/>
              <a:gd name="connsiteX7" fmla="*/ 98719 w 216963"/>
              <a:gd name="connsiteY7" fmla="*/ 316569 h 384617"/>
              <a:gd name="connsiteX8" fmla="*/ 98719 w 216963"/>
              <a:gd name="connsiteY8" fmla="*/ 196943 h 384617"/>
              <a:gd name="connsiteX9" fmla="*/ 51282 w 216963"/>
              <a:gd name="connsiteY9" fmla="*/ 178995 h 384617"/>
              <a:gd name="connsiteX10" fmla="*/ 23570 w 216963"/>
              <a:gd name="connsiteY10" fmla="*/ 151184 h 384617"/>
              <a:gd name="connsiteX11" fmla="*/ 13905 w 216963"/>
              <a:gd name="connsiteY11" fmla="*/ 110849 h 384617"/>
              <a:gd name="connsiteX12" fmla="*/ 42307 w 216963"/>
              <a:gd name="connsiteY12" fmla="*/ 45858 h 384617"/>
              <a:gd name="connsiteX13" fmla="*/ 98719 w 216963"/>
              <a:gd name="connsiteY13" fmla="*/ 25345 h 384617"/>
              <a:gd name="connsiteX14" fmla="*/ 98719 w 216963"/>
              <a:gd name="connsiteY14" fmla="*/ 7396 h 384617"/>
              <a:gd name="connsiteX15" fmla="*/ 120908 w 216963"/>
              <a:gd name="connsiteY15" fmla="*/ 7396 h 384617"/>
              <a:gd name="connsiteX16" fmla="*/ 120908 w 216963"/>
              <a:gd name="connsiteY16" fmla="*/ 25345 h 384617"/>
              <a:gd name="connsiteX17" fmla="*/ 172881 w 216963"/>
              <a:gd name="connsiteY17" fmla="*/ 44576 h 384617"/>
              <a:gd name="connsiteX18" fmla="*/ 202564 w 216963"/>
              <a:gd name="connsiteY18" fmla="*/ 100789 h 384617"/>
              <a:gd name="connsiteX19" fmla="*/ 163709 w 216963"/>
              <a:gd name="connsiteY19" fmla="*/ 106607 h 384617"/>
              <a:gd name="connsiteX20" fmla="*/ 149803 w 216963"/>
              <a:gd name="connsiteY20" fmla="*/ 72683 h 384617"/>
              <a:gd name="connsiteX21" fmla="*/ 120908 w 216963"/>
              <a:gd name="connsiteY21" fmla="*/ 57101 h 384617"/>
              <a:gd name="connsiteX22" fmla="*/ 120908 w 216963"/>
              <a:gd name="connsiteY22" fmla="*/ 165484 h 384617"/>
              <a:gd name="connsiteX23" fmla="*/ 158482 w 216963"/>
              <a:gd name="connsiteY23" fmla="*/ 176530 h 384617"/>
              <a:gd name="connsiteX24" fmla="*/ 187082 w 216963"/>
              <a:gd name="connsiteY24" fmla="*/ 195365 h 384617"/>
              <a:gd name="connsiteX25" fmla="*/ 204143 w 216963"/>
              <a:gd name="connsiteY25" fmla="*/ 221697 h 384617"/>
              <a:gd name="connsiteX26" fmla="*/ 210059 w 216963"/>
              <a:gd name="connsiteY26" fmla="*/ 254735 h 384617"/>
              <a:gd name="connsiteX27" fmla="*/ 185208 w 216963"/>
              <a:gd name="connsiteY27" fmla="*/ 319922 h 384617"/>
              <a:gd name="connsiteX28" fmla="*/ 120908 w 216963"/>
              <a:gd name="connsiteY28" fmla="*/ 347931 h 384617"/>
              <a:gd name="connsiteX29" fmla="*/ 120908 w 216963"/>
              <a:gd name="connsiteY29" fmla="*/ 385899 h 384617"/>
              <a:gd name="connsiteX30" fmla="*/ 98620 w 216963"/>
              <a:gd name="connsiteY30" fmla="*/ 385899 h 384617"/>
              <a:gd name="connsiteX31" fmla="*/ 98620 w 216963"/>
              <a:gd name="connsiteY31" fmla="*/ 56706 h 384617"/>
              <a:gd name="connsiteX32" fmla="*/ 64103 w 216963"/>
              <a:gd name="connsiteY32" fmla="*/ 74261 h 384617"/>
              <a:gd name="connsiteX33" fmla="*/ 51479 w 216963"/>
              <a:gd name="connsiteY33" fmla="*/ 107890 h 384617"/>
              <a:gd name="connsiteX34" fmla="*/ 62228 w 216963"/>
              <a:gd name="connsiteY34" fmla="*/ 140040 h 384617"/>
              <a:gd name="connsiteX35" fmla="*/ 98719 w 216963"/>
              <a:gd name="connsiteY35" fmla="*/ 160750 h 384617"/>
              <a:gd name="connsiteX36" fmla="*/ 98719 w 216963"/>
              <a:gd name="connsiteY36" fmla="*/ 56706 h 384617"/>
              <a:gd name="connsiteX37" fmla="*/ 120711 w 216963"/>
              <a:gd name="connsiteY37" fmla="*/ 316569 h 384617"/>
              <a:gd name="connsiteX38" fmla="*/ 156903 w 216963"/>
              <a:gd name="connsiteY38" fmla="*/ 297535 h 384617"/>
              <a:gd name="connsiteX39" fmla="*/ 171204 w 216963"/>
              <a:gd name="connsiteY39" fmla="*/ 257200 h 384617"/>
              <a:gd name="connsiteX40" fmla="*/ 161046 w 216963"/>
              <a:gd name="connsiteY40" fmla="*/ 224261 h 384617"/>
              <a:gd name="connsiteX41" fmla="*/ 120612 w 216963"/>
              <a:gd name="connsiteY41" fmla="*/ 201973 h 384617"/>
              <a:gd name="connsiteX42" fmla="*/ 120612 w 216963"/>
              <a:gd name="connsiteY42" fmla="*/ 316569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63" h="384617">
                <a:moveTo>
                  <a:pt x="98620" y="385899"/>
                </a:moveTo>
                <a:lnTo>
                  <a:pt x="98620" y="348325"/>
                </a:lnTo>
                <a:cubicBezTo>
                  <a:pt x="79783" y="345958"/>
                  <a:pt x="64497" y="341718"/>
                  <a:pt x="52761" y="335702"/>
                </a:cubicBezTo>
                <a:cubicBezTo>
                  <a:pt x="41025" y="329685"/>
                  <a:pt x="30868" y="319823"/>
                  <a:pt x="22288" y="306313"/>
                </a:cubicBezTo>
                <a:cubicBezTo>
                  <a:pt x="13708" y="292802"/>
                  <a:pt x="8777" y="276333"/>
                  <a:pt x="7396" y="256806"/>
                </a:cubicBezTo>
                <a:lnTo>
                  <a:pt x="45167" y="249705"/>
                </a:lnTo>
                <a:cubicBezTo>
                  <a:pt x="48127" y="269922"/>
                  <a:pt x="53255" y="284715"/>
                  <a:pt x="60651" y="294182"/>
                </a:cubicBezTo>
                <a:cubicBezTo>
                  <a:pt x="71203" y="307496"/>
                  <a:pt x="83926" y="314991"/>
                  <a:pt x="98719" y="316569"/>
                </a:cubicBezTo>
                <a:lnTo>
                  <a:pt x="98719" y="196943"/>
                </a:lnTo>
                <a:cubicBezTo>
                  <a:pt x="83235" y="193984"/>
                  <a:pt x="67456" y="188067"/>
                  <a:pt x="51282" y="178995"/>
                </a:cubicBezTo>
                <a:cubicBezTo>
                  <a:pt x="39349" y="172289"/>
                  <a:pt x="30078" y="163019"/>
                  <a:pt x="23570" y="151184"/>
                </a:cubicBezTo>
                <a:cubicBezTo>
                  <a:pt x="17061" y="139350"/>
                  <a:pt x="13905" y="125938"/>
                  <a:pt x="13905" y="110849"/>
                </a:cubicBezTo>
                <a:cubicBezTo>
                  <a:pt x="13905" y="84123"/>
                  <a:pt x="23373" y="62426"/>
                  <a:pt x="42307" y="45858"/>
                </a:cubicBezTo>
                <a:cubicBezTo>
                  <a:pt x="55029" y="34714"/>
                  <a:pt x="73767" y="27909"/>
                  <a:pt x="98719" y="25345"/>
                </a:cubicBezTo>
                <a:lnTo>
                  <a:pt x="98719" y="7396"/>
                </a:lnTo>
                <a:lnTo>
                  <a:pt x="120908" y="7396"/>
                </a:lnTo>
                <a:lnTo>
                  <a:pt x="120908" y="25345"/>
                </a:lnTo>
                <a:cubicBezTo>
                  <a:pt x="142801" y="27417"/>
                  <a:pt x="160060" y="33826"/>
                  <a:pt x="172881" y="44576"/>
                </a:cubicBezTo>
                <a:cubicBezTo>
                  <a:pt x="189350" y="58285"/>
                  <a:pt x="199212" y="76923"/>
                  <a:pt x="202564" y="100789"/>
                </a:cubicBezTo>
                <a:lnTo>
                  <a:pt x="163709" y="106607"/>
                </a:lnTo>
                <a:cubicBezTo>
                  <a:pt x="161441" y="91814"/>
                  <a:pt x="156806" y="80572"/>
                  <a:pt x="149803" y="72683"/>
                </a:cubicBezTo>
                <a:cubicBezTo>
                  <a:pt x="142801" y="64793"/>
                  <a:pt x="133137" y="59664"/>
                  <a:pt x="120908" y="57101"/>
                </a:cubicBezTo>
                <a:lnTo>
                  <a:pt x="120908" y="165484"/>
                </a:lnTo>
                <a:cubicBezTo>
                  <a:pt x="139842" y="170218"/>
                  <a:pt x="152367" y="173867"/>
                  <a:pt x="158482" y="176530"/>
                </a:cubicBezTo>
                <a:cubicBezTo>
                  <a:pt x="170119" y="181657"/>
                  <a:pt x="179685" y="187969"/>
                  <a:pt x="187082" y="195365"/>
                </a:cubicBezTo>
                <a:cubicBezTo>
                  <a:pt x="194478" y="202762"/>
                  <a:pt x="200099" y="211539"/>
                  <a:pt x="204143" y="221697"/>
                </a:cubicBezTo>
                <a:cubicBezTo>
                  <a:pt x="208088" y="231855"/>
                  <a:pt x="210059" y="242901"/>
                  <a:pt x="210059" y="254735"/>
                </a:cubicBezTo>
                <a:cubicBezTo>
                  <a:pt x="210059" y="280770"/>
                  <a:pt x="201776" y="302466"/>
                  <a:pt x="185208" y="319922"/>
                </a:cubicBezTo>
                <a:cubicBezTo>
                  <a:pt x="168640" y="337279"/>
                  <a:pt x="147239" y="346649"/>
                  <a:pt x="120908" y="347931"/>
                </a:cubicBezTo>
                <a:lnTo>
                  <a:pt x="120908" y="385899"/>
                </a:lnTo>
                <a:lnTo>
                  <a:pt x="98620" y="385899"/>
                </a:lnTo>
                <a:close/>
                <a:moveTo>
                  <a:pt x="98620" y="56706"/>
                </a:moveTo>
                <a:cubicBezTo>
                  <a:pt x="84024" y="58974"/>
                  <a:pt x="72485" y="64793"/>
                  <a:pt x="64103" y="74261"/>
                </a:cubicBezTo>
                <a:cubicBezTo>
                  <a:pt x="55720" y="83728"/>
                  <a:pt x="51479" y="94971"/>
                  <a:pt x="51479" y="107890"/>
                </a:cubicBezTo>
                <a:cubicBezTo>
                  <a:pt x="51479" y="120711"/>
                  <a:pt x="55029" y="131460"/>
                  <a:pt x="62228" y="140040"/>
                </a:cubicBezTo>
                <a:cubicBezTo>
                  <a:pt x="69428" y="148620"/>
                  <a:pt x="81559" y="155524"/>
                  <a:pt x="98719" y="160750"/>
                </a:cubicBezTo>
                <a:lnTo>
                  <a:pt x="98719" y="56706"/>
                </a:lnTo>
                <a:close/>
                <a:moveTo>
                  <a:pt x="120711" y="316569"/>
                </a:moveTo>
                <a:cubicBezTo>
                  <a:pt x="135306" y="314794"/>
                  <a:pt x="147436" y="308384"/>
                  <a:pt x="156903" y="297535"/>
                </a:cubicBezTo>
                <a:cubicBezTo>
                  <a:pt x="166470" y="286687"/>
                  <a:pt x="171204" y="273275"/>
                  <a:pt x="171204" y="257200"/>
                </a:cubicBezTo>
                <a:cubicBezTo>
                  <a:pt x="171204" y="243492"/>
                  <a:pt x="167851" y="232545"/>
                  <a:pt x="161046" y="224261"/>
                </a:cubicBezTo>
                <a:cubicBezTo>
                  <a:pt x="154242" y="215978"/>
                  <a:pt x="140829" y="208581"/>
                  <a:pt x="120612" y="201973"/>
                </a:cubicBezTo>
                <a:lnTo>
                  <a:pt x="120612" y="316569"/>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EC550C62-8750-46BB-A8D4-6909982E6DC7}"/>
              </a:ext>
            </a:extLst>
          </p:cNvPr>
          <p:cNvSpPr/>
          <p:nvPr/>
        </p:nvSpPr>
        <p:spPr>
          <a:xfrm>
            <a:off x="14597157" y="11043660"/>
            <a:ext cx="204861" cy="363162"/>
          </a:xfrm>
          <a:custGeom>
            <a:avLst/>
            <a:gdLst>
              <a:gd name="connsiteX0" fmla="*/ 98620 w 216963"/>
              <a:gd name="connsiteY0" fmla="*/ 385997 h 384617"/>
              <a:gd name="connsiteX1" fmla="*/ 98620 w 216963"/>
              <a:gd name="connsiteY1" fmla="*/ 348423 h 384617"/>
              <a:gd name="connsiteX2" fmla="*/ 52761 w 216963"/>
              <a:gd name="connsiteY2" fmla="*/ 335800 h 384617"/>
              <a:gd name="connsiteX3" fmla="*/ 22288 w 216963"/>
              <a:gd name="connsiteY3" fmla="*/ 306411 h 384617"/>
              <a:gd name="connsiteX4" fmla="*/ 7396 w 216963"/>
              <a:gd name="connsiteY4" fmla="*/ 256904 h 384617"/>
              <a:gd name="connsiteX5" fmla="*/ 45167 w 216963"/>
              <a:gd name="connsiteY5" fmla="*/ 249804 h 384617"/>
              <a:gd name="connsiteX6" fmla="*/ 60650 w 216963"/>
              <a:gd name="connsiteY6" fmla="*/ 294281 h 384617"/>
              <a:gd name="connsiteX7" fmla="*/ 98719 w 216963"/>
              <a:gd name="connsiteY7" fmla="*/ 316569 h 384617"/>
              <a:gd name="connsiteX8" fmla="*/ 98719 w 216963"/>
              <a:gd name="connsiteY8" fmla="*/ 196943 h 384617"/>
              <a:gd name="connsiteX9" fmla="*/ 51282 w 216963"/>
              <a:gd name="connsiteY9" fmla="*/ 178994 h 384617"/>
              <a:gd name="connsiteX10" fmla="*/ 23569 w 216963"/>
              <a:gd name="connsiteY10" fmla="*/ 151184 h 384617"/>
              <a:gd name="connsiteX11" fmla="*/ 13905 w 216963"/>
              <a:gd name="connsiteY11" fmla="*/ 110849 h 384617"/>
              <a:gd name="connsiteX12" fmla="*/ 42307 w 216963"/>
              <a:gd name="connsiteY12" fmla="*/ 45857 h 384617"/>
              <a:gd name="connsiteX13" fmla="*/ 98719 w 216963"/>
              <a:gd name="connsiteY13" fmla="*/ 25345 h 384617"/>
              <a:gd name="connsiteX14" fmla="*/ 98719 w 216963"/>
              <a:gd name="connsiteY14" fmla="*/ 7396 h 384617"/>
              <a:gd name="connsiteX15" fmla="*/ 120908 w 216963"/>
              <a:gd name="connsiteY15" fmla="*/ 7396 h 384617"/>
              <a:gd name="connsiteX16" fmla="*/ 120908 w 216963"/>
              <a:gd name="connsiteY16" fmla="*/ 25345 h 384617"/>
              <a:gd name="connsiteX17" fmla="*/ 172880 w 216963"/>
              <a:gd name="connsiteY17" fmla="*/ 44575 h 384617"/>
              <a:gd name="connsiteX18" fmla="*/ 202564 w 216963"/>
              <a:gd name="connsiteY18" fmla="*/ 100789 h 384617"/>
              <a:gd name="connsiteX19" fmla="*/ 163709 w 216963"/>
              <a:gd name="connsiteY19" fmla="*/ 106607 h 384617"/>
              <a:gd name="connsiteX20" fmla="*/ 149803 w 216963"/>
              <a:gd name="connsiteY20" fmla="*/ 72683 h 384617"/>
              <a:gd name="connsiteX21" fmla="*/ 120908 w 216963"/>
              <a:gd name="connsiteY21" fmla="*/ 57100 h 384617"/>
              <a:gd name="connsiteX22" fmla="*/ 120908 w 216963"/>
              <a:gd name="connsiteY22" fmla="*/ 165483 h 384617"/>
              <a:gd name="connsiteX23" fmla="*/ 158482 w 216963"/>
              <a:gd name="connsiteY23" fmla="*/ 176529 h 384617"/>
              <a:gd name="connsiteX24" fmla="*/ 187082 w 216963"/>
              <a:gd name="connsiteY24" fmla="*/ 195365 h 384617"/>
              <a:gd name="connsiteX25" fmla="*/ 204143 w 216963"/>
              <a:gd name="connsiteY25" fmla="*/ 221697 h 384617"/>
              <a:gd name="connsiteX26" fmla="*/ 210059 w 216963"/>
              <a:gd name="connsiteY26" fmla="*/ 254735 h 384617"/>
              <a:gd name="connsiteX27" fmla="*/ 185207 w 216963"/>
              <a:gd name="connsiteY27" fmla="*/ 319922 h 384617"/>
              <a:gd name="connsiteX28" fmla="*/ 120908 w 216963"/>
              <a:gd name="connsiteY28" fmla="*/ 347930 h 384617"/>
              <a:gd name="connsiteX29" fmla="*/ 120908 w 216963"/>
              <a:gd name="connsiteY29" fmla="*/ 385898 h 384617"/>
              <a:gd name="connsiteX30" fmla="*/ 98620 w 216963"/>
              <a:gd name="connsiteY30" fmla="*/ 385898 h 384617"/>
              <a:gd name="connsiteX31" fmla="*/ 98620 w 216963"/>
              <a:gd name="connsiteY31" fmla="*/ 56804 h 384617"/>
              <a:gd name="connsiteX32" fmla="*/ 64103 w 216963"/>
              <a:gd name="connsiteY32" fmla="*/ 74359 h 384617"/>
              <a:gd name="connsiteX33" fmla="*/ 51479 w 216963"/>
              <a:gd name="connsiteY33" fmla="*/ 107988 h 384617"/>
              <a:gd name="connsiteX34" fmla="*/ 62228 w 216963"/>
              <a:gd name="connsiteY34" fmla="*/ 140138 h 384617"/>
              <a:gd name="connsiteX35" fmla="*/ 98719 w 216963"/>
              <a:gd name="connsiteY35" fmla="*/ 160848 h 384617"/>
              <a:gd name="connsiteX36" fmla="*/ 98719 w 216963"/>
              <a:gd name="connsiteY36" fmla="*/ 56804 h 384617"/>
              <a:gd name="connsiteX37" fmla="*/ 120711 w 216963"/>
              <a:gd name="connsiteY37" fmla="*/ 316569 h 384617"/>
              <a:gd name="connsiteX38" fmla="*/ 156903 w 216963"/>
              <a:gd name="connsiteY38" fmla="*/ 297535 h 384617"/>
              <a:gd name="connsiteX39" fmla="*/ 171204 w 216963"/>
              <a:gd name="connsiteY39" fmla="*/ 257200 h 384617"/>
              <a:gd name="connsiteX40" fmla="*/ 161046 w 216963"/>
              <a:gd name="connsiteY40" fmla="*/ 224261 h 384617"/>
              <a:gd name="connsiteX41" fmla="*/ 120612 w 216963"/>
              <a:gd name="connsiteY41" fmla="*/ 201973 h 384617"/>
              <a:gd name="connsiteX42" fmla="*/ 120612 w 216963"/>
              <a:gd name="connsiteY42" fmla="*/ 316569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63" h="384617">
                <a:moveTo>
                  <a:pt x="98620" y="385997"/>
                </a:moveTo>
                <a:lnTo>
                  <a:pt x="98620" y="348423"/>
                </a:lnTo>
                <a:cubicBezTo>
                  <a:pt x="79783" y="346057"/>
                  <a:pt x="64497" y="341815"/>
                  <a:pt x="52761" y="335800"/>
                </a:cubicBezTo>
                <a:cubicBezTo>
                  <a:pt x="41025" y="329685"/>
                  <a:pt x="30868" y="319922"/>
                  <a:pt x="22288" y="306411"/>
                </a:cubicBezTo>
                <a:cubicBezTo>
                  <a:pt x="13707" y="292900"/>
                  <a:pt x="8776" y="276430"/>
                  <a:pt x="7396" y="256904"/>
                </a:cubicBezTo>
                <a:lnTo>
                  <a:pt x="45167" y="249804"/>
                </a:lnTo>
                <a:cubicBezTo>
                  <a:pt x="48127" y="270020"/>
                  <a:pt x="53254" y="284813"/>
                  <a:pt x="60650" y="294281"/>
                </a:cubicBezTo>
                <a:cubicBezTo>
                  <a:pt x="71203" y="307595"/>
                  <a:pt x="83926" y="315090"/>
                  <a:pt x="98719" y="316569"/>
                </a:cubicBezTo>
                <a:lnTo>
                  <a:pt x="98719" y="196943"/>
                </a:lnTo>
                <a:cubicBezTo>
                  <a:pt x="83235" y="193984"/>
                  <a:pt x="67456" y="188067"/>
                  <a:pt x="51282" y="178994"/>
                </a:cubicBezTo>
                <a:cubicBezTo>
                  <a:pt x="39349" y="172289"/>
                  <a:pt x="30078" y="163018"/>
                  <a:pt x="23569" y="151184"/>
                </a:cubicBezTo>
                <a:cubicBezTo>
                  <a:pt x="17061" y="139349"/>
                  <a:pt x="13905" y="125936"/>
                  <a:pt x="13905" y="110849"/>
                </a:cubicBezTo>
                <a:cubicBezTo>
                  <a:pt x="13905" y="84122"/>
                  <a:pt x="23373" y="62426"/>
                  <a:pt x="42307" y="45857"/>
                </a:cubicBezTo>
                <a:cubicBezTo>
                  <a:pt x="55029" y="34713"/>
                  <a:pt x="73767" y="27909"/>
                  <a:pt x="98719" y="25345"/>
                </a:cubicBezTo>
                <a:lnTo>
                  <a:pt x="98719" y="7396"/>
                </a:lnTo>
                <a:lnTo>
                  <a:pt x="120908" y="7396"/>
                </a:lnTo>
                <a:lnTo>
                  <a:pt x="120908" y="25345"/>
                </a:lnTo>
                <a:cubicBezTo>
                  <a:pt x="142801" y="27415"/>
                  <a:pt x="160060" y="33826"/>
                  <a:pt x="172880" y="44575"/>
                </a:cubicBezTo>
                <a:cubicBezTo>
                  <a:pt x="189350" y="58185"/>
                  <a:pt x="199212" y="76923"/>
                  <a:pt x="202564" y="100789"/>
                </a:cubicBezTo>
                <a:lnTo>
                  <a:pt x="163709" y="106607"/>
                </a:lnTo>
                <a:cubicBezTo>
                  <a:pt x="161441" y="91814"/>
                  <a:pt x="156805" y="80473"/>
                  <a:pt x="149803" y="72683"/>
                </a:cubicBezTo>
                <a:cubicBezTo>
                  <a:pt x="142801" y="64793"/>
                  <a:pt x="133137" y="59664"/>
                  <a:pt x="120908" y="57100"/>
                </a:cubicBezTo>
                <a:lnTo>
                  <a:pt x="120908" y="165483"/>
                </a:lnTo>
                <a:cubicBezTo>
                  <a:pt x="139842" y="170217"/>
                  <a:pt x="152367" y="173866"/>
                  <a:pt x="158482" y="176529"/>
                </a:cubicBezTo>
                <a:cubicBezTo>
                  <a:pt x="170218" y="181657"/>
                  <a:pt x="179685" y="187969"/>
                  <a:pt x="187082" y="195365"/>
                </a:cubicBezTo>
                <a:cubicBezTo>
                  <a:pt x="194478" y="202762"/>
                  <a:pt x="200099" y="211539"/>
                  <a:pt x="204143" y="221697"/>
                </a:cubicBezTo>
                <a:cubicBezTo>
                  <a:pt x="208088" y="231854"/>
                  <a:pt x="210059" y="242899"/>
                  <a:pt x="210059" y="254735"/>
                </a:cubicBezTo>
                <a:cubicBezTo>
                  <a:pt x="210059" y="280770"/>
                  <a:pt x="201776" y="302466"/>
                  <a:pt x="185207" y="319922"/>
                </a:cubicBezTo>
                <a:cubicBezTo>
                  <a:pt x="168640" y="337279"/>
                  <a:pt x="147239" y="346648"/>
                  <a:pt x="120908" y="347930"/>
                </a:cubicBezTo>
                <a:lnTo>
                  <a:pt x="120908" y="385898"/>
                </a:lnTo>
                <a:lnTo>
                  <a:pt x="98620" y="385898"/>
                </a:lnTo>
                <a:close/>
                <a:moveTo>
                  <a:pt x="98620" y="56804"/>
                </a:moveTo>
                <a:cubicBezTo>
                  <a:pt x="84023" y="59073"/>
                  <a:pt x="72485" y="64891"/>
                  <a:pt x="64103" y="74359"/>
                </a:cubicBezTo>
                <a:cubicBezTo>
                  <a:pt x="55719" y="83827"/>
                  <a:pt x="51479" y="95068"/>
                  <a:pt x="51479" y="107988"/>
                </a:cubicBezTo>
                <a:cubicBezTo>
                  <a:pt x="51479" y="120809"/>
                  <a:pt x="55029" y="131559"/>
                  <a:pt x="62228" y="140138"/>
                </a:cubicBezTo>
                <a:cubicBezTo>
                  <a:pt x="69428" y="148718"/>
                  <a:pt x="81558" y="155621"/>
                  <a:pt x="98719" y="160848"/>
                </a:cubicBezTo>
                <a:lnTo>
                  <a:pt x="98719" y="56804"/>
                </a:lnTo>
                <a:close/>
                <a:moveTo>
                  <a:pt x="120711" y="316569"/>
                </a:moveTo>
                <a:cubicBezTo>
                  <a:pt x="135306" y="314794"/>
                  <a:pt x="147436" y="308383"/>
                  <a:pt x="156903" y="297535"/>
                </a:cubicBezTo>
                <a:cubicBezTo>
                  <a:pt x="166470" y="286687"/>
                  <a:pt x="171204" y="273275"/>
                  <a:pt x="171204" y="257200"/>
                </a:cubicBezTo>
                <a:cubicBezTo>
                  <a:pt x="171204" y="243492"/>
                  <a:pt x="167850" y="232545"/>
                  <a:pt x="161046" y="224261"/>
                </a:cubicBezTo>
                <a:cubicBezTo>
                  <a:pt x="154339" y="215976"/>
                  <a:pt x="140828" y="208580"/>
                  <a:pt x="120612" y="201973"/>
                </a:cubicBezTo>
                <a:lnTo>
                  <a:pt x="120612" y="316569"/>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 name="Freeform: Shape 104">
            <a:extLst>
              <a:ext uri="{FF2B5EF4-FFF2-40B4-BE49-F238E27FC236}">
                <a16:creationId xmlns:a16="http://schemas.microsoft.com/office/drawing/2014/main" id="{9C18B33A-B5DB-4208-B44B-BD8A9B183D80}"/>
              </a:ext>
            </a:extLst>
          </p:cNvPr>
          <p:cNvSpPr/>
          <p:nvPr/>
        </p:nvSpPr>
        <p:spPr>
          <a:xfrm>
            <a:off x="19000952" y="11862949"/>
            <a:ext cx="1173294" cy="1173294"/>
          </a:xfrm>
          <a:custGeom>
            <a:avLst/>
            <a:gdLst>
              <a:gd name="connsiteX0" fmla="*/ 7657 w 1242609"/>
              <a:gd name="connsiteY0" fmla="*/ 622059 h 1242609"/>
              <a:gd name="connsiteX1" fmla="*/ 622059 w 1242609"/>
              <a:gd name="connsiteY1" fmla="*/ 7657 h 1242609"/>
              <a:gd name="connsiteX2" fmla="*/ 1236460 w 1242609"/>
              <a:gd name="connsiteY2" fmla="*/ 622059 h 1242609"/>
              <a:gd name="connsiteX3" fmla="*/ 622059 w 1242609"/>
              <a:gd name="connsiteY3" fmla="*/ 1236461 h 1242609"/>
              <a:gd name="connsiteX4" fmla="*/ 7657 w 1242609"/>
              <a:gd name="connsiteY4" fmla="*/ 622059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9"/>
                </a:moveTo>
                <a:cubicBezTo>
                  <a:pt x="7657" y="282708"/>
                  <a:pt x="282708" y="7657"/>
                  <a:pt x="622059" y="7657"/>
                </a:cubicBezTo>
                <a:cubicBezTo>
                  <a:pt x="961409" y="7657"/>
                  <a:pt x="1236460" y="282708"/>
                  <a:pt x="1236460" y="622059"/>
                </a:cubicBezTo>
                <a:cubicBezTo>
                  <a:pt x="1236460" y="961410"/>
                  <a:pt x="961409" y="1236461"/>
                  <a:pt x="622059" y="1236461"/>
                </a:cubicBezTo>
                <a:cubicBezTo>
                  <a:pt x="282708" y="1236461"/>
                  <a:pt x="7657" y="961410"/>
                  <a:pt x="7657" y="622059"/>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 name="Freeform: Shape 105">
            <a:extLst>
              <a:ext uri="{FF2B5EF4-FFF2-40B4-BE49-F238E27FC236}">
                <a16:creationId xmlns:a16="http://schemas.microsoft.com/office/drawing/2014/main" id="{466321E2-0D4E-41FE-AA7F-190167957AB3}"/>
              </a:ext>
            </a:extLst>
          </p:cNvPr>
          <p:cNvSpPr/>
          <p:nvPr/>
        </p:nvSpPr>
        <p:spPr>
          <a:xfrm>
            <a:off x="18966497" y="11821792"/>
            <a:ext cx="1173294" cy="1173294"/>
          </a:xfrm>
          <a:custGeom>
            <a:avLst/>
            <a:gdLst>
              <a:gd name="connsiteX0" fmla="*/ 7657 w 1242609"/>
              <a:gd name="connsiteY0" fmla="*/ 622058 h 1242609"/>
              <a:gd name="connsiteX1" fmla="*/ 622058 w 1242609"/>
              <a:gd name="connsiteY1" fmla="*/ 7657 h 1242609"/>
              <a:gd name="connsiteX2" fmla="*/ 1236460 w 1242609"/>
              <a:gd name="connsiteY2" fmla="*/ 622058 h 1242609"/>
              <a:gd name="connsiteX3" fmla="*/ 622058 w 1242609"/>
              <a:gd name="connsiteY3" fmla="*/ 1236460 h 1242609"/>
              <a:gd name="connsiteX4" fmla="*/ 7657 w 1242609"/>
              <a:gd name="connsiteY4" fmla="*/ 622058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8"/>
                </a:moveTo>
                <a:cubicBezTo>
                  <a:pt x="7657" y="282708"/>
                  <a:pt x="282707" y="7657"/>
                  <a:pt x="622058" y="7657"/>
                </a:cubicBezTo>
                <a:cubicBezTo>
                  <a:pt x="961409" y="7657"/>
                  <a:pt x="1236460" y="282708"/>
                  <a:pt x="1236460" y="622058"/>
                </a:cubicBezTo>
                <a:cubicBezTo>
                  <a:pt x="1236460" y="961409"/>
                  <a:pt x="961409" y="1236460"/>
                  <a:pt x="622058" y="1236460"/>
                </a:cubicBezTo>
                <a:cubicBezTo>
                  <a:pt x="282707" y="1236460"/>
                  <a:pt x="7657" y="961409"/>
                  <a:pt x="7657" y="622058"/>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6C439938-1E3B-44B5-A86B-FE7B3EC2B875}"/>
              </a:ext>
            </a:extLst>
          </p:cNvPr>
          <p:cNvSpPr/>
          <p:nvPr/>
        </p:nvSpPr>
        <p:spPr>
          <a:xfrm>
            <a:off x="18984935" y="11841254"/>
            <a:ext cx="1173294" cy="1173294"/>
          </a:xfrm>
          <a:custGeom>
            <a:avLst/>
            <a:gdLst>
              <a:gd name="connsiteX0" fmla="*/ 7657 w 1242609"/>
              <a:gd name="connsiteY0" fmla="*/ 622059 h 1242609"/>
              <a:gd name="connsiteX1" fmla="*/ 622058 w 1242609"/>
              <a:gd name="connsiteY1" fmla="*/ 7657 h 1242609"/>
              <a:gd name="connsiteX2" fmla="*/ 1236460 w 1242609"/>
              <a:gd name="connsiteY2" fmla="*/ 622059 h 1242609"/>
              <a:gd name="connsiteX3" fmla="*/ 622058 w 1242609"/>
              <a:gd name="connsiteY3" fmla="*/ 1236460 h 1242609"/>
              <a:gd name="connsiteX4" fmla="*/ 7657 w 1242609"/>
              <a:gd name="connsiteY4" fmla="*/ 622059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9"/>
                </a:moveTo>
                <a:cubicBezTo>
                  <a:pt x="7657" y="282708"/>
                  <a:pt x="282708" y="7657"/>
                  <a:pt x="622058" y="7657"/>
                </a:cubicBezTo>
                <a:cubicBezTo>
                  <a:pt x="961310" y="7657"/>
                  <a:pt x="1236460" y="282708"/>
                  <a:pt x="1236460" y="622059"/>
                </a:cubicBezTo>
                <a:cubicBezTo>
                  <a:pt x="1236460" y="961409"/>
                  <a:pt x="961409" y="1236460"/>
                  <a:pt x="622058" y="1236460"/>
                </a:cubicBezTo>
                <a:cubicBezTo>
                  <a:pt x="282708" y="1236460"/>
                  <a:pt x="7657" y="961409"/>
                  <a:pt x="7657" y="622059"/>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7E38B4CA-E0DE-40CC-AFCE-F13145179F44}"/>
              </a:ext>
            </a:extLst>
          </p:cNvPr>
          <p:cNvSpPr/>
          <p:nvPr/>
        </p:nvSpPr>
        <p:spPr>
          <a:xfrm>
            <a:off x="18984935" y="12416353"/>
            <a:ext cx="1173294" cy="595959"/>
          </a:xfrm>
          <a:custGeom>
            <a:avLst/>
            <a:gdLst>
              <a:gd name="connsiteX0" fmla="*/ 7657 w 1242609"/>
              <a:gd name="connsiteY0" fmla="*/ 12983 h 631166"/>
              <a:gd name="connsiteX1" fmla="*/ 7756 w 1242609"/>
              <a:gd name="connsiteY1" fmla="*/ 7657 h 631166"/>
              <a:gd name="connsiteX2" fmla="*/ 1236361 w 1242609"/>
              <a:gd name="connsiteY2" fmla="*/ 7657 h 631166"/>
              <a:gd name="connsiteX3" fmla="*/ 1236460 w 1242609"/>
              <a:gd name="connsiteY3" fmla="*/ 12983 h 631166"/>
              <a:gd name="connsiteX4" fmla="*/ 622058 w 1242609"/>
              <a:gd name="connsiteY4" fmla="*/ 627384 h 631166"/>
              <a:gd name="connsiteX5" fmla="*/ 7657 w 1242609"/>
              <a:gd name="connsiteY5" fmla="*/ 12983 h 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2609" h="631166">
                <a:moveTo>
                  <a:pt x="7657" y="12983"/>
                </a:moveTo>
                <a:cubicBezTo>
                  <a:pt x="7657" y="11207"/>
                  <a:pt x="7657" y="9433"/>
                  <a:pt x="7756" y="7657"/>
                </a:cubicBezTo>
                <a:lnTo>
                  <a:pt x="1236361" y="7657"/>
                </a:lnTo>
                <a:cubicBezTo>
                  <a:pt x="1236361" y="9433"/>
                  <a:pt x="1236460" y="11207"/>
                  <a:pt x="1236460" y="12983"/>
                </a:cubicBezTo>
                <a:cubicBezTo>
                  <a:pt x="1236460" y="352333"/>
                  <a:pt x="961409" y="627384"/>
                  <a:pt x="622058" y="627384"/>
                </a:cubicBezTo>
                <a:cubicBezTo>
                  <a:pt x="282708" y="627384"/>
                  <a:pt x="7657" y="352333"/>
                  <a:pt x="7657" y="12983"/>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5BC548A3-39B8-4FAA-84C3-229BEA9DEF74}"/>
              </a:ext>
            </a:extLst>
          </p:cNvPr>
          <p:cNvSpPr/>
          <p:nvPr/>
        </p:nvSpPr>
        <p:spPr>
          <a:xfrm>
            <a:off x="19072652" y="11929065"/>
            <a:ext cx="996368" cy="996368"/>
          </a:xfrm>
          <a:custGeom>
            <a:avLst/>
            <a:gdLst>
              <a:gd name="connsiteX0" fmla="*/ 7657 w 1055232"/>
              <a:gd name="connsiteY0" fmla="*/ 529060 h 1055232"/>
              <a:gd name="connsiteX1" fmla="*/ 529060 w 1055232"/>
              <a:gd name="connsiteY1" fmla="*/ 7657 h 1055232"/>
              <a:gd name="connsiteX2" fmla="*/ 1050463 w 1055232"/>
              <a:gd name="connsiteY2" fmla="*/ 529060 h 1055232"/>
              <a:gd name="connsiteX3" fmla="*/ 529060 w 1055232"/>
              <a:gd name="connsiteY3" fmla="*/ 1050463 h 1055232"/>
              <a:gd name="connsiteX4" fmla="*/ 7657 w 1055232"/>
              <a:gd name="connsiteY4" fmla="*/ 529060 h 1055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32" h="1055232">
                <a:moveTo>
                  <a:pt x="7657" y="529060"/>
                </a:moveTo>
                <a:cubicBezTo>
                  <a:pt x="7657" y="241089"/>
                  <a:pt x="241090" y="7657"/>
                  <a:pt x="529060" y="7657"/>
                </a:cubicBezTo>
                <a:cubicBezTo>
                  <a:pt x="817030" y="7657"/>
                  <a:pt x="1050463" y="241089"/>
                  <a:pt x="1050463" y="529060"/>
                </a:cubicBezTo>
                <a:cubicBezTo>
                  <a:pt x="1050463" y="817029"/>
                  <a:pt x="817030" y="1050463"/>
                  <a:pt x="529060" y="1050463"/>
                </a:cubicBezTo>
                <a:cubicBezTo>
                  <a:pt x="241189" y="1050463"/>
                  <a:pt x="7657" y="817029"/>
                  <a:pt x="7657" y="529060"/>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2C49DC01-E799-4BCD-A000-F4A449C28CD3}"/>
              </a:ext>
            </a:extLst>
          </p:cNvPr>
          <p:cNvSpPr/>
          <p:nvPr/>
        </p:nvSpPr>
        <p:spPr>
          <a:xfrm>
            <a:off x="19150219" y="12001230"/>
            <a:ext cx="912562" cy="921873"/>
          </a:xfrm>
          <a:custGeom>
            <a:avLst/>
            <a:gdLst>
              <a:gd name="connsiteX0" fmla="*/ 719790 w 966474"/>
              <a:gd name="connsiteY0" fmla="*/ 7657 h 976336"/>
              <a:gd name="connsiteX1" fmla="*/ 869594 w 966474"/>
              <a:gd name="connsiteY1" fmla="*/ 361997 h 976336"/>
              <a:gd name="connsiteX2" fmla="*/ 7657 w 966474"/>
              <a:gd name="connsiteY2" fmla="*/ 732906 h 976336"/>
              <a:gd name="connsiteX3" fmla="*/ 447106 w 966474"/>
              <a:gd name="connsiteY3" fmla="*/ 973440 h 976336"/>
              <a:gd name="connsiteX4" fmla="*/ 968509 w 966474"/>
              <a:gd name="connsiteY4" fmla="*/ 452037 h 976336"/>
              <a:gd name="connsiteX5" fmla="*/ 719790 w 966474"/>
              <a:gd name="connsiteY5" fmla="*/ 7657 h 97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6474" h="976336">
                <a:moveTo>
                  <a:pt x="719790" y="7657"/>
                </a:moveTo>
                <a:cubicBezTo>
                  <a:pt x="823933" y="125507"/>
                  <a:pt x="869594" y="258644"/>
                  <a:pt x="869594" y="361997"/>
                </a:cubicBezTo>
                <a:cubicBezTo>
                  <a:pt x="869594" y="860126"/>
                  <a:pt x="395726" y="971666"/>
                  <a:pt x="7657" y="732906"/>
                </a:cubicBezTo>
                <a:cubicBezTo>
                  <a:pt x="100360" y="877582"/>
                  <a:pt x="262490" y="973440"/>
                  <a:pt x="447106" y="973440"/>
                </a:cubicBezTo>
                <a:cubicBezTo>
                  <a:pt x="735077" y="973440"/>
                  <a:pt x="968509" y="740008"/>
                  <a:pt x="968509" y="452037"/>
                </a:cubicBezTo>
                <a:cubicBezTo>
                  <a:pt x="968410" y="264068"/>
                  <a:pt x="868903" y="99373"/>
                  <a:pt x="719790"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0197D120-17B0-409C-8AB3-56A4020AFFD1}"/>
              </a:ext>
            </a:extLst>
          </p:cNvPr>
          <p:cNvSpPr/>
          <p:nvPr/>
        </p:nvSpPr>
        <p:spPr>
          <a:xfrm>
            <a:off x="19126660" y="11983538"/>
            <a:ext cx="819442" cy="707701"/>
          </a:xfrm>
          <a:custGeom>
            <a:avLst/>
            <a:gdLst>
              <a:gd name="connsiteX0" fmla="*/ 41878 w 867854"/>
              <a:gd name="connsiteY0" fmla="*/ 519099 h 749510"/>
              <a:gd name="connsiteX1" fmla="*/ 502137 w 867854"/>
              <a:gd name="connsiteY1" fmla="*/ 58840 h 749510"/>
              <a:gd name="connsiteX2" fmla="*/ 867030 w 867854"/>
              <a:gd name="connsiteY2" fmla="*/ 238526 h 749510"/>
              <a:gd name="connsiteX3" fmla="*/ 467916 w 867854"/>
              <a:gd name="connsiteY3" fmla="*/ 7657 h 749510"/>
              <a:gd name="connsiteX4" fmla="*/ 7657 w 867854"/>
              <a:gd name="connsiteY4" fmla="*/ 467915 h 749510"/>
              <a:gd name="connsiteX5" fmla="*/ 103121 w 867854"/>
              <a:gd name="connsiteY5" fmla="*/ 748489 h 749510"/>
              <a:gd name="connsiteX6" fmla="*/ 41878 w 867854"/>
              <a:gd name="connsiteY6" fmla="*/ 519099 h 74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854" h="749510">
                <a:moveTo>
                  <a:pt x="41878" y="519099"/>
                </a:moveTo>
                <a:cubicBezTo>
                  <a:pt x="41878" y="264857"/>
                  <a:pt x="247895" y="58840"/>
                  <a:pt x="502137" y="58840"/>
                </a:cubicBezTo>
                <a:cubicBezTo>
                  <a:pt x="650756" y="58840"/>
                  <a:pt x="782808" y="129255"/>
                  <a:pt x="867030" y="238526"/>
                </a:cubicBezTo>
                <a:cubicBezTo>
                  <a:pt x="787542" y="100556"/>
                  <a:pt x="638626" y="7657"/>
                  <a:pt x="467916" y="7657"/>
                </a:cubicBezTo>
                <a:cubicBezTo>
                  <a:pt x="213674" y="7657"/>
                  <a:pt x="7657" y="213773"/>
                  <a:pt x="7657" y="467915"/>
                </a:cubicBezTo>
                <a:cubicBezTo>
                  <a:pt x="7657" y="573537"/>
                  <a:pt x="43259" y="670776"/>
                  <a:pt x="103121" y="748489"/>
                </a:cubicBezTo>
                <a:cubicBezTo>
                  <a:pt x="64067" y="680935"/>
                  <a:pt x="41878" y="602630"/>
                  <a:pt x="41878" y="519099"/>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9E033F96-204C-4AF6-89AA-4F0B81693EB0}"/>
              </a:ext>
            </a:extLst>
          </p:cNvPr>
          <p:cNvSpPr/>
          <p:nvPr/>
        </p:nvSpPr>
        <p:spPr>
          <a:xfrm>
            <a:off x="19419394" y="12164529"/>
            <a:ext cx="344538" cy="633206"/>
          </a:xfrm>
          <a:custGeom>
            <a:avLst/>
            <a:gdLst>
              <a:gd name="connsiteX0" fmla="*/ 167851 w 364893"/>
              <a:gd name="connsiteY0" fmla="*/ 672784 h 670614"/>
              <a:gd name="connsiteX1" fmla="*/ 167851 w 364893"/>
              <a:gd name="connsiteY1" fmla="*/ 606708 h 670614"/>
              <a:gd name="connsiteX2" fmla="*/ 87278 w 364893"/>
              <a:gd name="connsiteY2" fmla="*/ 584519 h 670614"/>
              <a:gd name="connsiteX3" fmla="*/ 33628 w 364893"/>
              <a:gd name="connsiteY3" fmla="*/ 532941 h 670614"/>
              <a:gd name="connsiteX4" fmla="*/ 7396 w 364893"/>
              <a:gd name="connsiteY4" fmla="*/ 445959 h 670614"/>
              <a:gd name="connsiteX5" fmla="*/ 73866 w 364893"/>
              <a:gd name="connsiteY5" fmla="*/ 433434 h 670614"/>
              <a:gd name="connsiteX6" fmla="*/ 101085 w 364893"/>
              <a:gd name="connsiteY6" fmla="*/ 511640 h 670614"/>
              <a:gd name="connsiteX7" fmla="*/ 167949 w 364893"/>
              <a:gd name="connsiteY7" fmla="*/ 550890 h 670614"/>
              <a:gd name="connsiteX8" fmla="*/ 167949 w 364893"/>
              <a:gd name="connsiteY8" fmla="*/ 340435 h 670614"/>
              <a:gd name="connsiteX9" fmla="*/ 84615 w 364893"/>
              <a:gd name="connsiteY9" fmla="*/ 308877 h 670614"/>
              <a:gd name="connsiteX10" fmla="*/ 35996 w 364893"/>
              <a:gd name="connsiteY10" fmla="*/ 260060 h 670614"/>
              <a:gd name="connsiteX11" fmla="*/ 18934 w 364893"/>
              <a:gd name="connsiteY11" fmla="*/ 189152 h 670614"/>
              <a:gd name="connsiteX12" fmla="*/ 68836 w 364893"/>
              <a:gd name="connsiteY12" fmla="*/ 74951 h 670614"/>
              <a:gd name="connsiteX13" fmla="*/ 167949 w 364893"/>
              <a:gd name="connsiteY13" fmla="*/ 38954 h 670614"/>
              <a:gd name="connsiteX14" fmla="*/ 167949 w 364893"/>
              <a:gd name="connsiteY14" fmla="*/ 7396 h 670614"/>
              <a:gd name="connsiteX15" fmla="*/ 206904 w 364893"/>
              <a:gd name="connsiteY15" fmla="*/ 7396 h 670614"/>
              <a:gd name="connsiteX16" fmla="*/ 206904 w 364893"/>
              <a:gd name="connsiteY16" fmla="*/ 38954 h 670614"/>
              <a:gd name="connsiteX17" fmla="*/ 298325 w 364893"/>
              <a:gd name="connsiteY17" fmla="*/ 72683 h 670614"/>
              <a:gd name="connsiteX18" fmla="*/ 350494 w 364893"/>
              <a:gd name="connsiteY18" fmla="*/ 171499 h 670614"/>
              <a:gd name="connsiteX19" fmla="*/ 282250 w 364893"/>
              <a:gd name="connsiteY19" fmla="*/ 181756 h 670614"/>
              <a:gd name="connsiteX20" fmla="*/ 257792 w 364893"/>
              <a:gd name="connsiteY20" fmla="*/ 122091 h 670614"/>
              <a:gd name="connsiteX21" fmla="*/ 206904 w 364893"/>
              <a:gd name="connsiteY21" fmla="*/ 94774 h 670614"/>
              <a:gd name="connsiteX22" fmla="*/ 206904 w 364893"/>
              <a:gd name="connsiteY22" fmla="*/ 285306 h 670614"/>
              <a:gd name="connsiteX23" fmla="*/ 272979 w 364893"/>
              <a:gd name="connsiteY23" fmla="*/ 304734 h 670614"/>
              <a:gd name="connsiteX24" fmla="*/ 323275 w 364893"/>
              <a:gd name="connsiteY24" fmla="*/ 337773 h 670614"/>
              <a:gd name="connsiteX25" fmla="*/ 353256 w 364893"/>
              <a:gd name="connsiteY25" fmla="*/ 384025 h 670614"/>
              <a:gd name="connsiteX26" fmla="*/ 363710 w 364893"/>
              <a:gd name="connsiteY26" fmla="*/ 442013 h 670614"/>
              <a:gd name="connsiteX27" fmla="*/ 320021 w 364893"/>
              <a:gd name="connsiteY27" fmla="*/ 556610 h 670614"/>
              <a:gd name="connsiteX28" fmla="*/ 206904 w 364893"/>
              <a:gd name="connsiteY28" fmla="*/ 605821 h 670614"/>
              <a:gd name="connsiteX29" fmla="*/ 206904 w 364893"/>
              <a:gd name="connsiteY29" fmla="*/ 672685 h 670614"/>
              <a:gd name="connsiteX30" fmla="*/ 167851 w 364893"/>
              <a:gd name="connsiteY30" fmla="*/ 672685 h 670614"/>
              <a:gd name="connsiteX31" fmla="*/ 167851 w 364893"/>
              <a:gd name="connsiteY31" fmla="*/ 94082 h 670614"/>
              <a:gd name="connsiteX32" fmla="*/ 107101 w 364893"/>
              <a:gd name="connsiteY32" fmla="*/ 124951 h 670614"/>
              <a:gd name="connsiteX33" fmla="*/ 84912 w 364893"/>
              <a:gd name="connsiteY33" fmla="*/ 184024 h 670614"/>
              <a:gd name="connsiteX34" fmla="*/ 103846 w 364893"/>
              <a:gd name="connsiteY34" fmla="*/ 240533 h 670614"/>
              <a:gd name="connsiteX35" fmla="*/ 167949 w 364893"/>
              <a:gd name="connsiteY35" fmla="*/ 276924 h 670614"/>
              <a:gd name="connsiteX36" fmla="*/ 167949 w 364893"/>
              <a:gd name="connsiteY36" fmla="*/ 94082 h 670614"/>
              <a:gd name="connsiteX37" fmla="*/ 206805 w 364893"/>
              <a:gd name="connsiteY37" fmla="*/ 550890 h 670614"/>
              <a:gd name="connsiteX38" fmla="*/ 270513 w 364893"/>
              <a:gd name="connsiteY38" fmla="*/ 517458 h 670614"/>
              <a:gd name="connsiteX39" fmla="*/ 295662 w 364893"/>
              <a:gd name="connsiteY39" fmla="*/ 446550 h 670614"/>
              <a:gd name="connsiteX40" fmla="*/ 277811 w 364893"/>
              <a:gd name="connsiteY40" fmla="*/ 388759 h 670614"/>
              <a:gd name="connsiteX41" fmla="*/ 206805 w 364893"/>
              <a:gd name="connsiteY41" fmla="*/ 349607 h 670614"/>
              <a:gd name="connsiteX42" fmla="*/ 206805 w 364893"/>
              <a:gd name="connsiteY42" fmla="*/ 550890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4893" h="670614">
                <a:moveTo>
                  <a:pt x="167851" y="672784"/>
                </a:moveTo>
                <a:lnTo>
                  <a:pt x="167851" y="606708"/>
                </a:lnTo>
                <a:cubicBezTo>
                  <a:pt x="134813" y="602567"/>
                  <a:pt x="107890" y="595170"/>
                  <a:pt x="87278" y="584519"/>
                </a:cubicBezTo>
                <a:cubicBezTo>
                  <a:pt x="66568" y="573868"/>
                  <a:pt x="48718" y="556708"/>
                  <a:pt x="33628" y="532941"/>
                </a:cubicBezTo>
                <a:cubicBezTo>
                  <a:pt x="18541" y="509174"/>
                  <a:pt x="9763" y="480179"/>
                  <a:pt x="7396" y="445959"/>
                </a:cubicBezTo>
                <a:lnTo>
                  <a:pt x="73866" y="433434"/>
                </a:lnTo>
                <a:cubicBezTo>
                  <a:pt x="78995" y="468937"/>
                  <a:pt x="88067" y="494972"/>
                  <a:pt x="101085" y="511640"/>
                </a:cubicBezTo>
                <a:cubicBezTo>
                  <a:pt x="119725" y="535110"/>
                  <a:pt x="142013" y="548227"/>
                  <a:pt x="167949" y="550890"/>
                </a:cubicBezTo>
                <a:lnTo>
                  <a:pt x="167949" y="340435"/>
                </a:lnTo>
                <a:cubicBezTo>
                  <a:pt x="140731" y="335307"/>
                  <a:pt x="113018" y="324754"/>
                  <a:pt x="84615" y="308877"/>
                </a:cubicBezTo>
                <a:cubicBezTo>
                  <a:pt x="63609" y="297142"/>
                  <a:pt x="47337" y="280869"/>
                  <a:pt x="35996" y="260060"/>
                </a:cubicBezTo>
                <a:cubicBezTo>
                  <a:pt x="24655" y="239251"/>
                  <a:pt x="18934" y="215583"/>
                  <a:pt x="18934" y="189152"/>
                </a:cubicBezTo>
                <a:cubicBezTo>
                  <a:pt x="18934" y="142110"/>
                  <a:pt x="35602" y="104043"/>
                  <a:pt x="68836" y="74951"/>
                </a:cubicBezTo>
                <a:cubicBezTo>
                  <a:pt x="91125" y="55326"/>
                  <a:pt x="124162" y="43392"/>
                  <a:pt x="167949" y="38954"/>
                </a:cubicBezTo>
                <a:lnTo>
                  <a:pt x="167949" y="7396"/>
                </a:lnTo>
                <a:lnTo>
                  <a:pt x="206904" y="7396"/>
                </a:lnTo>
                <a:lnTo>
                  <a:pt x="206904" y="38954"/>
                </a:lnTo>
                <a:cubicBezTo>
                  <a:pt x="245267" y="42603"/>
                  <a:pt x="275839" y="53846"/>
                  <a:pt x="298325" y="72683"/>
                </a:cubicBezTo>
                <a:cubicBezTo>
                  <a:pt x="327220" y="96647"/>
                  <a:pt x="344577" y="129585"/>
                  <a:pt x="350494" y="171499"/>
                </a:cubicBezTo>
                <a:lnTo>
                  <a:pt x="282250" y="181756"/>
                </a:lnTo>
                <a:cubicBezTo>
                  <a:pt x="278305" y="155819"/>
                  <a:pt x="270219" y="135897"/>
                  <a:pt x="257792" y="122091"/>
                </a:cubicBezTo>
                <a:cubicBezTo>
                  <a:pt x="245465" y="108284"/>
                  <a:pt x="228501" y="99112"/>
                  <a:pt x="206904" y="94774"/>
                </a:cubicBezTo>
                <a:lnTo>
                  <a:pt x="206904" y="285306"/>
                </a:lnTo>
                <a:cubicBezTo>
                  <a:pt x="240238" y="293590"/>
                  <a:pt x="262230" y="300099"/>
                  <a:pt x="272979" y="304734"/>
                </a:cubicBezTo>
                <a:cubicBezTo>
                  <a:pt x="293493" y="313808"/>
                  <a:pt x="310258" y="324853"/>
                  <a:pt x="323275" y="337773"/>
                </a:cubicBezTo>
                <a:cubicBezTo>
                  <a:pt x="336195" y="350790"/>
                  <a:pt x="346254" y="366175"/>
                  <a:pt x="353256" y="384025"/>
                </a:cubicBezTo>
                <a:cubicBezTo>
                  <a:pt x="360257" y="401876"/>
                  <a:pt x="363710" y="421205"/>
                  <a:pt x="363710" y="442013"/>
                </a:cubicBezTo>
                <a:cubicBezTo>
                  <a:pt x="363710" y="487773"/>
                  <a:pt x="349114" y="525939"/>
                  <a:pt x="320021" y="556610"/>
                </a:cubicBezTo>
                <a:cubicBezTo>
                  <a:pt x="290928" y="587182"/>
                  <a:pt x="253156" y="603652"/>
                  <a:pt x="206904" y="605821"/>
                </a:cubicBezTo>
                <a:lnTo>
                  <a:pt x="206904" y="672685"/>
                </a:lnTo>
                <a:lnTo>
                  <a:pt x="167851" y="672685"/>
                </a:lnTo>
                <a:close/>
                <a:moveTo>
                  <a:pt x="167851" y="94082"/>
                </a:moveTo>
                <a:cubicBezTo>
                  <a:pt x="142110" y="98028"/>
                  <a:pt x="121894" y="108284"/>
                  <a:pt x="107101" y="124951"/>
                </a:cubicBezTo>
                <a:cubicBezTo>
                  <a:pt x="92308" y="141618"/>
                  <a:pt x="84912" y="161243"/>
                  <a:pt x="84912" y="184024"/>
                </a:cubicBezTo>
                <a:cubicBezTo>
                  <a:pt x="84912" y="206608"/>
                  <a:pt x="91223" y="225445"/>
                  <a:pt x="103846" y="240533"/>
                </a:cubicBezTo>
                <a:cubicBezTo>
                  <a:pt x="116469" y="255721"/>
                  <a:pt x="137772" y="267851"/>
                  <a:pt x="167949" y="276924"/>
                </a:cubicBezTo>
                <a:lnTo>
                  <a:pt x="167949" y="94082"/>
                </a:lnTo>
                <a:close/>
                <a:moveTo>
                  <a:pt x="206805" y="550890"/>
                </a:moveTo>
                <a:cubicBezTo>
                  <a:pt x="232545" y="547734"/>
                  <a:pt x="253749" y="536590"/>
                  <a:pt x="270513" y="517458"/>
                </a:cubicBezTo>
                <a:cubicBezTo>
                  <a:pt x="287280" y="498325"/>
                  <a:pt x="295662" y="474755"/>
                  <a:pt x="295662" y="446550"/>
                </a:cubicBezTo>
                <a:cubicBezTo>
                  <a:pt x="295662" y="422586"/>
                  <a:pt x="289745" y="403255"/>
                  <a:pt x="277811" y="388759"/>
                </a:cubicBezTo>
                <a:cubicBezTo>
                  <a:pt x="265977" y="374163"/>
                  <a:pt x="242210" y="361146"/>
                  <a:pt x="206805" y="349607"/>
                </a:cubicBezTo>
                <a:lnTo>
                  <a:pt x="206805" y="550890"/>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3" name="Freeform: Shape 112">
            <a:extLst>
              <a:ext uri="{FF2B5EF4-FFF2-40B4-BE49-F238E27FC236}">
                <a16:creationId xmlns:a16="http://schemas.microsoft.com/office/drawing/2014/main" id="{E0D66457-CF3B-41E3-83AF-350F35B9A29B}"/>
              </a:ext>
            </a:extLst>
          </p:cNvPr>
          <p:cNvSpPr/>
          <p:nvPr/>
        </p:nvSpPr>
        <p:spPr>
          <a:xfrm>
            <a:off x="19403469" y="12132682"/>
            <a:ext cx="344538" cy="633206"/>
          </a:xfrm>
          <a:custGeom>
            <a:avLst/>
            <a:gdLst>
              <a:gd name="connsiteX0" fmla="*/ 167851 w 364893"/>
              <a:gd name="connsiteY0" fmla="*/ 672685 h 670614"/>
              <a:gd name="connsiteX1" fmla="*/ 167851 w 364893"/>
              <a:gd name="connsiteY1" fmla="*/ 606611 h 670614"/>
              <a:gd name="connsiteX2" fmla="*/ 87280 w 364893"/>
              <a:gd name="connsiteY2" fmla="*/ 584421 h 670614"/>
              <a:gd name="connsiteX3" fmla="*/ 33630 w 364893"/>
              <a:gd name="connsiteY3" fmla="*/ 532843 h 670614"/>
              <a:gd name="connsiteX4" fmla="*/ 7396 w 364893"/>
              <a:gd name="connsiteY4" fmla="*/ 445860 h 670614"/>
              <a:gd name="connsiteX5" fmla="*/ 73866 w 364893"/>
              <a:gd name="connsiteY5" fmla="*/ 433335 h 670614"/>
              <a:gd name="connsiteX6" fmla="*/ 101085 w 364893"/>
              <a:gd name="connsiteY6" fmla="*/ 511541 h 670614"/>
              <a:gd name="connsiteX7" fmla="*/ 167950 w 364893"/>
              <a:gd name="connsiteY7" fmla="*/ 550890 h 670614"/>
              <a:gd name="connsiteX8" fmla="*/ 167950 w 364893"/>
              <a:gd name="connsiteY8" fmla="*/ 340436 h 670614"/>
              <a:gd name="connsiteX9" fmla="*/ 84617 w 364893"/>
              <a:gd name="connsiteY9" fmla="*/ 308877 h 670614"/>
              <a:gd name="connsiteX10" fmla="*/ 35996 w 364893"/>
              <a:gd name="connsiteY10" fmla="*/ 260060 h 670614"/>
              <a:gd name="connsiteX11" fmla="*/ 18935 w 364893"/>
              <a:gd name="connsiteY11" fmla="*/ 189152 h 670614"/>
              <a:gd name="connsiteX12" fmla="*/ 68838 w 364893"/>
              <a:gd name="connsiteY12" fmla="*/ 74951 h 670614"/>
              <a:gd name="connsiteX13" fmla="*/ 167950 w 364893"/>
              <a:gd name="connsiteY13" fmla="*/ 38954 h 670614"/>
              <a:gd name="connsiteX14" fmla="*/ 167950 w 364893"/>
              <a:gd name="connsiteY14" fmla="*/ 7396 h 670614"/>
              <a:gd name="connsiteX15" fmla="*/ 206905 w 364893"/>
              <a:gd name="connsiteY15" fmla="*/ 7396 h 670614"/>
              <a:gd name="connsiteX16" fmla="*/ 206905 w 364893"/>
              <a:gd name="connsiteY16" fmla="*/ 38954 h 670614"/>
              <a:gd name="connsiteX17" fmla="*/ 298325 w 364893"/>
              <a:gd name="connsiteY17" fmla="*/ 72683 h 670614"/>
              <a:gd name="connsiteX18" fmla="*/ 350495 w 364893"/>
              <a:gd name="connsiteY18" fmla="*/ 171500 h 670614"/>
              <a:gd name="connsiteX19" fmla="*/ 282152 w 364893"/>
              <a:gd name="connsiteY19" fmla="*/ 181756 h 670614"/>
              <a:gd name="connsiteX20" fmla="*/ 257792 w 364893"/>
              <a:gd name="connsiteY20" fmla="*/ 122091 h 670614"/>
              <a:gd name="connsiteX21" fmla="*/ 206905 w 364893"/>
              <a:gd name="connsiteY21" fmla="*/ 94774 h 670614"/>
              <a:gd name="connsiteX22" fmla="*/ 206905 w 364893"/>
              <a:gd name="connsiteY22" fmla="*/ 285306 h 670614"/>
              <a:gd name="connsiteX23" fmla="*/ 272980 w 364893"/>
              <a:gd name="connsiteY23" fmla="*/ 304735 h 670614"/>
              <a:gd name="connsiteX24" fmla="*/ 323276 w 364893"/>
              <a:gd name="connsiteY24" fmla="*/ 337773 h 670614"/>
              <a:gd name="connsiteX25" fmla="*/ 353158 w 364893"/>
              <a:gd name="connsiteY25" fmla="*/ 384025 h 670614"/>
              <a:gd name="connsiteX26" fmla="*/ 363611 w 364893"/>
              <a:gd name="connsiteY26" fmla="*/ 442013 h 670614"/>
              <a:gd name="connsiteX27" fmla="*/ 319923 w 364893"/>
              <a:gd name="connsiteY27" fmla="*/ 556610 h 670614"/>
              <a:gd name="connsiteX28" fmla="*/ 206807 w 364893"/>
              <a:gd name="connsiteY28" fmla="*/ 605821 h 670614"/>
              <a:gd name="connsiteX29" fmla="*/ 206807 w 364893"/>
              <a:gd name="connsiteY29" fmla="*/ 672685 h 670614"/>
              <a:gd name="connsiteX30" fmla="*/ 167851 w 364893"/>
              <a:gd name="connsiteY30" fmla="*/ 672685 h 670614"/>
              <a:gd name="connsiteX31" fmla="*/ 167851 w 364893"/>
              <a:gd name="connsiteY31" fmla="*/ 93985 h 670614"/>
              <a:gd name="connsiteX32" fmla="*/ 107102 w 364893"/>
              <a:gd name="connsiteY32" fmla="*/ 124853 h 670614"/>
              <a:gd name="connsiteX33" fmla="*/ 84913 w 364893"/>
              <a:gd name="connsiteY33" fmla="*/ 183926 h 670614"/>
              <a:gd name="connsiteX34" fmla="*/ 103847 w 364893"/>
              <a:gd name="connsiteY34" fmla="*/ 240435 h 670614"/>
              <a:gd name="connsiteX35" fmla="*/ 167950 w 364893"/>
              <a:gd name="connsiteY35" fmla="*/ 276825 h 670614"/>
              <a:gd name="connsiteX36" fmla="*/ 167950 w 364893"/>
              <a:gd name="connsiteY36" fmla="*/ 93985 h 670614"/>
              <a:gd name="connsiteX37" fmla="*/ 206708 w 364893"/>
              <a:gd name="connsiteY37" fmla="*/ 550791 h 670614"/>
              <a:gd name="connsiteX38" fmla="*/ 270416 w 364893"/>
              <a:gd name="connsiteY38" fmla="*/ 517359 h 670614"/>
              <a:gd name="connsiteX39" fmla="*/ 295565 w 364893"/>
              <a:gd name="connsiteY39" fmla="*/ 446452 h 670614"/>
              <a:gd name="connsiteX40" fmla="*/ 277714 w 364893"/>
              <a:gd name="connsiteY40" fmla="*/ 388661 h 670614"/>
              <a:gd name="connsiteX41" fmla="*/ 206708 w 364893"/>
              <a:gd name="connsiteY41" fmla="*/ 349607 h 670614"/>
              <a:gd name="connsiteX42" fmla="*/ 206708 w 364893"/>
              <a:gd name="connsiteY42" fmla="*/ 550791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4893" h="670614">
                <a:moveTo>
                  <a:pt x="167851" y="672685"/>
                </a:moveTo>
                <a:lnTo>
                  <a:pt x="167851" y="606611"/>
                </a:lnTo>
                <a:cubicBezTo>
                  <a:pt x="134814" y="602468"/>
                  <a:pt x="107891" y="595072"/>
                  <a:pt x="87280" y="584421"/>
                </a:cubicBezTo>
                <a:cubicBezTo>
                  <a:pt x="66568" y="573769"/>
                  <a:pt x="48719" y="556610"/>
                  <a:pt x="33630" y="532843"/>
                </a:cubicBezTo>
                <a:cubicBezTo>
                  <a:pt x="18541" y="509075"/>
                  <a:pt x="9862" y="480081"/>
                  <a:pt x="7396" y="445860"/>
                </a:cubicBezTo>
                <a:lnTo>
                  <a:pt x="73866" y="433335"/>
                </a:lnTo>
                <a:cubicBezTo>
                  <a:pt x="78995" y="468839"/>
                  <a:pt x="88068" y="494972"/>
                  <a:pt x="101085" y="511541"/>
                </a:cubicBezTo>
                <a:cubicBezTo>
                  <a:pt x="119725" y="535013"/>
                  <a:pt x="142013" y="548129"/>
                  <a:pt x="167950" y="550890"/>
                </a:cubicBezTo>
                <a:lnTo>
                  <a:pt x="167950" y="340436"/>
                </a:lnTo>
                <a:cubicBezTo>
                  <a:pt x="140731" y="335307"/>
                  <a:pt x="113019" y="324754"/>
                  <a:pt x="84617" y="308877"/>
                </a:cubicBezTo>
                <a:cubicBezTo>
                  <a:pt x="63611" y="297142"/>
                  <a:pt x="47338" y="280869"/>
                  <a:pt x="35996" y="260060"/>
                </a:cubicBezTo>
                <a:cubicBezTo>
                  <a:pt x="24556" y="239252"/>
                  <a:pt x="18935" y="215681"/>
                  <a:pt x="18935" y="189152"/>
                </a:cubicBezTo>
                <a:cubicBezTo>
                  <a:pt x="18935" y="142111"/>
                  <a:pt x="35603" y="104044"/>
                  <a:pt x="68838" y="74951"/>
                </a:cubicBezTo>
                <a:cubicBezTo>
                  <a:pt x="91125" y="55326"/>
                  <a:pt x="124163" y="43393"/>
                  <a:pt x="167950" y="38954"/>
                </a:cubicBezTo>
                <a:lnTo>
                  <a:pt x="167950" y="7396"/>
                </a:lnTo>
                <a:lnTo>
                  <a:pt x="206905" y="7396"/>
                </a:lnTo>
                <a:lnTo>
                  <a:pt x="206905" y="38954"/>
                </a:lnTo>
                <a:cubicBezTo>
                  <a:pt x="245267" y="42603"/>
                  <a:pt x="275841" y="53846"/>
                  <a:pt x="298325" y="72683"/>
                </a:cubicBezTo>
                <a:cubicBezTo>
                  <a:pt x="327221" y="96648"/>
                  <a:pt x="344578" y="129587"/>
                  <a:pt x="350495" y="171500"/>
                </a:cubicBezTo>
                <a:lnTo>
                  <a:pt x="282152" y="181756"/>
                </a:lnTo>
                <a:cubicBezTo>
                  <a:pt x="278207" y="155820"/>
                  <a:pt x="270120" y="135898"/>
                  <a:pt x="257792" y="122091"/>
                </a:cubicBezTo>
                <a:cubicBezTo>
                  <a:pt x="245465" y="108284"/>
                  <a:pt x="228503" y="99113"/>
                  <a:pt x="206905" y="94774"/>
                </a:cubicBezTo>
                <a:lnTo>
                  <a:pt x="206905" y="285306"/>
                </a:lnTo>
                <a:cubicBezTo>
                  <a:pt x="240239" y="293690"/>
                  <a:pt x="262231" y="300099"/>
                  <a:pt x="272980" y="304735"/>
                </a:cubicBezTo>
                <a:cubicBezTo>
                  <a:pt x="293493" y="313808"/>
                  <a:pt x="310259" y="324853"/>
                  <a:pt x="323276" y="337773"/>
                </a:cubicBezTo>
                <a:cubicBezTo>
                  <a:pt x="336196" y="350790"/>
                  <a:pt x="346255" y="366175"/>
                  <a:pt x="353158" y="384025"/>
                </a:cubicBezTo>
                <a:cubicBezTo>
                  <a:pt x="360160" y="401876"/>
                  <a:pt x="363611" y="421205"/>
                  <a:pt x="363611" y="442013"/>
                </a:cubicBezTo>
                <a:cubicBezTo>
                  <a:pt x="363611" y="487773"/>
                  <a:pt x="349016" y="525939"/>
                  <a:pt x="319923" y="556610"/>
                </a:cubicBezTo>
                <a:cubicBezTo>
                  <a:pt x="290830" y="587183"/>
                  <a:pt x="253158" y="603652"/>
                  <a:pt x="206807" y="605821"/>
                </a:cubicBezTo>
                <a:lnTo>
                  <a:pt x="206807" y="672685"/>
                </a:lnTo>
                <a:lnTo>
                  <a:pt x="167851" y="672685"/>
                </a:lnTo>
                <a:close/>
                <a:moveTo>
                  <a:pt x="167851" y="93985"/>
                </a:moveTo>
                <a:cubicBezTo>
                  <a:pt x="142111" y="97929"/>
                  <a:pt x="121895" y="108186"/>
                  <a:pt x="107102" y="124853"/>
                </a:cubicBezTo>
                <a:cubicBezTo>
                  <a:pt x="92309" y="141519"/>
                  <a:pt x="84913" y="161144"/>
                  <a:pt x="84913" y="183926"/>
                </a:cubicBezTo>
                <a:cubicBezTo>
                  <a:pt x="84913" y="206509"/>
                  <a:pt x="91223" y="225346"/>
                  <a:pt x="103847" y="240435"/>
                </a:cubicBezTo>
                <a:cubicBezTo>
                  <a:pt x="116471" y="255623"/>
                  <a:pt x="137773" y="267753"/>
                  <a:pt x="167950" y="276825"/>
                </a:cubicBezTo>
                <a:lnTo>
                  <a:pt x="167950" y="93985"/>
                </a:lnTo>
                <a:close/>
                <a:moveTo>
                  <a:pt x="206708" y="550791"/>
                </a:moveTo>
                <a:cubicBezTo>
                  <a:pt x="232448" y="547636"/>
                  <a:pt x="253651" y="536492"/>
                  <a:pt x="270416" y="517359"/>
                </a:cubicBezTo>
                <a:cubicBezTo>
                  <a:pt x="287181" y="498228"/>
                  <a:pt x="295565" y="474657"/>
                  <a:pt x="295565" y="446452"/>
                </a:cubicBezTo>
                <a:cubicBezTo>
                  <a:pt x="295565" y="422487"/>
                  <a:pt x="289646" y="403158"/>
                  <a:pt x="277714" y="388661"/>
                </a:cubicBezTo>
                <a:cubicBezTo>
                  <a:pt x="265880" y="374064"/>
                  <a:pt x="242112" y="361047"/>
                  <a:pt x="206708" y="349607"/>
                </a:cubicBezTo>
                <a:lnTo>
                  <a:pt x="206708" y="550791"/>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ED1229BB-07DA-4FD8-B330-87239BFF250A}"/>
              </a:ext>
            </a:extLst>
          </p:cNvPr>
          <p:cNvSpPr/>
          <p:nvPr/>
        </p:nvSpPr>
        <p:spPr>
          <a:xfrm>
            <a:off x="12847320" y="6094615"/>
            <a:ext cx="5090160" cy="1685446"/>
          </a:xfrm>
          <a:custGeom>
            <a:avLst/>
            <a:gdLst>
              <a:gd name="connsiteX0" fmla="*/ 7657 w 5591743"/>
              <a:gd name="connsiteY0" fmla="*/ 54123 h 1785018"/>
              <a:gd name="connsiteX1" fmla="*/ 787741 w 5591743"/>
              <a:gd name="connsiteY1" fmla="*/ 1691015 h 1785018"/>
              <a:gd name="connsiteX2" fmla="*/ 3598504 w 5591743"/>
              <a:gd name="connsiteY2" fmla="*/ 1759555 h 1785018"/>
              <a:gd name="connsiteX3" fmla="*/ 4863598 w 5591743"/>
              <a:gd name="connsiteY3" fmla="*/ 1613105 h 1785018"/>
              <a:gd name="connsiteX4" fmla="*/ 5587764 w 5591743"/>
              <a:gd name="connsiteY4" fmla="*/ 56490 h 1785018"/>
              <a:gd name="connsiteX5" fmla="*/ 995038 w 5591743"/>
              <a:gd name="connsiteY5" fmla="*/ 17634 h 1785018"/>
              <a:gd name="connsiteX6" fmla="*/ 7657 w 5591743"/>
              <a:gd name="connsiteY6" fmla="*/ 54123 h 178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1743" h="1785018">
                <a:moveTo>
                  <a:pt x="7657" y="54123"/>
                </a:moveTo>
                <a:lnTo>
                  <a:pt x="787741" y="1691015"/>
                </a:lnTo>
                <a:cubicBezTo>
                  <a:pt x="787741" y="1691015"/>
                  <a:pt x="2401850" y="1846834"/>
                  <a:pt x="3598504" y="1759555"/>
                </a:cubicBezTo>
                <a:cubicBezTo>
                  <a:pt x="4795058" y="1672277"/>
                  <a:pt x="4863598" y="1613105"/>
                  <a:pt x="4863598" y="1613105"/>
                </a:cubicBezTo>
                <a:lnTo>
                  <a:pt x="5587764" y="56490"/>
                </a:lnTo>
                <a:cubicBezTo>
                  <a:pt x="5587764" y="56490"/>
                  <a:pt x="995038" y="-18856"/>
                  <a:pt x="995038" y="17634"/>
                </a:cubicBezTo>
                <a:cubicBezTo>
                  <a:pt x="995038" y="54123"/>
                  <a:pt x="7657" y="54123"/>
                  <a:pt x="7657" y="54123"/>
                </a:cubicBezTo>
              </a:path>
            </a:pathLst>
          </a:custGeom>
          <a:solidFill>
            <a:schemeClr val="bg1">
              <a:lumMod val="7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78FA478F-4E63-44D4-93F4-6F1DA5A276C7}"/>
              </a:ext>
            </a:extLst>
          </p:cNvPr>
          <p:cNvSpPr/>
          <p:nvPr/>
        </p:nvSpPr>
        <p:spPr>
          <a:xfrm>
            <a:off x="12753350" y="6028610"/>
            <a:ext cx="5279820" cy="232798"/>
          </a:xfrm>
          <a:custGeom>
            <a:avLst/>
            <a:gdLst>
              <a:gd name="connsiteX0" fmla="*/ 2798007 w 5591743"/>
              <a:gd name="connsiteY0" fmla="*/ 240399 h 246549"/>
              <a:gd name="connsiteX1" fmla="*/ 5588355 w 5591743"/>
              <a:gd name="connsiteY1" fmla="*/ 124028 h 246549"/>
              <a:gd name="connsiteX2" fmla="*/ 2798007 w 5591743"/>
              <a:gd name="connsiteY2" fmla="*/ 7657 h 246549"/>
              <a:gd name="connsiteX3" fmla="*/ 7657 w 5591743"/>
              <a:gd name="connsiteY3" fmla="*/ 124028 h 246549"/>
              <a:gd name="connsiteX4" fmla="*/ 2798007 w 5591743"/>
              <a:gd name="connsiteY4" fmla="*/ 240399 h 24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743" h="246549">
                <a:moveTo>
                  <a:pt x="2798007" y="240399"/>
                </a:moveTo>
                <a:cubicBezTo>
                  <a:pt x="4339040" y="240399"/>
                  <a:pt x="5588355" y="188328"/>
                  <a:pt x="5588355" y="124028"/>
                </a:cubicBezTo>
                <a:cubicBezTo>
                  <a:pt x="5588355" y="59728"/>
                  <a:pt x="4339040" y="7657"/>
                  <a:pt x="2798007" y="7657"/>
                </a:cubicBezTo>
                <a:cubicBezTo>
                  <a:pt x="1256973" y="7657"/>
                  <a:pt x="7657" y="59728"/>
                  <a:pt x="7657" y="124028"/>
                </a:cubicBezTo>
                <a:cubicBezTo>
                  <a:pt x="7657" y="188328"/>
                  <a:pt x="1256875" y="240399"/>
                  <a:pt x="2798007" y="240399"/>
                </a:cubicBezTo>
              </a:path>
            </a:pathLst>
          </a:custGeom>
          <a:solidFill>
            <a:schemeClr val="bg1">
              <a:lumMod val="6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6" name="Freeform: Shape 115">
            <a:extLst>
              <a:ext uri="{FF2B5EF4-FFF2-40B4-BE49-F238E27FC236}">
                <a16:creationId xmlns:a16="http://schemas.microsoft.com/office/drawing/2014/main" id="{F38E6334-E6E2-4CE5-9010-113223E98B6B}"/>
              </a:ext>
            </a:extLst>
          </p:cNvPr>
          <p:cNvSpPr/>
          <p:nvPr/>
        </p:nvSpPr>
        <p:spPr>
          <a:xfrm>
            <a:off x="12686678" y="5961936"/>
            <a:ext cx="5410186" cy="437657"/>
          </a:xfrm>
          <a:custGeom>
            <a:avLst/>
            <a:gdLst>
              <a:gd name="connsiteX0" fmla="*/ 4863105 w 5729811"/>
              <a:gd name="connsiteY0" fmla="*/ 422156 h 463513"/>
              <a:gd name="connsiteX1" fmla="*/ 2887257 w 5729811"/>
              <a:gd name="connsiteY1" fmla="*/ 456476 h 463513"/>
              <a:gd name="connsiteX2" fmla="*/ 914564 w 5729811"/>
              <a:gd name="connsiteY2" fmla="*/ 400262 h 463513"/>
              <a:gd name="connsiteX3" fmla="*/ 89216 w 5729811"/>
              <a:gd name="connsiteY3" fmla="*/ 321958 h 463513"/>
              <a:gd name="connsiteX4" fmla="*/ 7657 w 5729811"/>
              <a:gd name="connsiteY4" fmla="*/ 194640 h 463513"/>
              <a:gd name="connsiteX5" fmla="*/ 892770 w 5729811"/>
              <a:gd name="connsiteY5" fmla="*/ 41977 h 463513"/>
              <a:gd name="connsiteX6" fmla="*/ 2868618 w 5729811"/>
              <a:gd name="connsiteY6" fmla="*/ 7657 h 463513"/>
              <a:gd name="connsiteX7" fmla="*/ 4844367 w 5729811"/>
              <a:gd name="connsiteY7" fmla="*/ 41977 h 463513"/>
              <a:gd name="connsiteX8" fmla="*/ 5729578 w 5729811"/>
              <a:gd name="connsiteY8" fmla="*/ 194640 h 463513"/>
              <a:gd name="connsiteX9" fmla="*/ 5626225 w 5729811"/>
              <a:gd name="connsiteY9" fmla="*/ 326889 h 463513"/>
              <a:gd name="connsiteX10" fmla="*/ 4863105 w 5729811"/>
              <a:gd name="connsiteY10" fmla="*/ 422156 h 463513"/>
              <a:gd name="connsiteX11" fmla="*/ 2868618 w 5729811"/>
              <a:gd name="connsiteY11" fmla="*/ 277777 h 463513"/>
              <a:gd name="connsiteX12" fmla="*/ 4943776 w 5729811"/>
              <a:gd name="connsiteY12" fmla="*/ 272451 h 463513"/>
              <a:gd name="connsiteX13" fmla="*/ 4978687 w 5729811"/>
              <a:gd name="connsiteY13" fmla="*/ 143654 h 463513"/>
              <a:gd name="connsiteX14" fmla="*/ 676990 w 5729811"/>
              <a:gd name="connsiteY14" fmla="*/ 151543 h 463513"/>
              <a:gd name="connsiteX15" fmla="*/ 680046 w 5729811"/>
              <a:gd name="connsiteY15" fmla="*/ 239217 h 463513"/>
              <a:gd name="connsiteX16" fmla="*/ 2868618 w 5729811"/>
              <a:gd name="connsiteY16" fmla="*/ 277777 h 46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29811" h="463513">
                <a:moveTo>
                  <a:pt x="4863105" y="422156"/>
                </a:moveTo>
                <a:cubicBezTo>
                  <a:pt x="4354029" y="443359"/>
                  <a:pt x="3655209" y="456476"/>
                  <a:pt x="2887257" y="456476"/>
                </a:cubicBezTo>
                <a:cubicBezTo>
                  <a:pt x="2119304" y="456476"/>
                  <a:pt x="1423541" y="421565"/>
                  <a:pt x="914564" y="400262"/>
                </a:cubicBezTo>
                <a:cubicBezTo>
                  <a:pt x="502530" y="383103"/>
                  <a:pt x="208939" y="370775"/>
                  <a:pt x="89216" y="321958"/>
                </a:cubicBezTo>
                <a:cubicBezTo>
                  <a:pt x="50063" y="305982"/>
                  <a:pt x="7657" y="213674"/>
                  <a:pt x="7657" y="194640"/>
                </a:cubicBezTo>
                <a:cubicBezTo>
                  <a:pt x="7657" y="117421"/>
                  <a:pt x="345922" y="64758"/>
                  <a:pt x="892770" y="41977"/>
                </a:cubicBezTo>
                <a:cubicBezTo>
                  <a:pt x="1401845" y="20774"/>
                  <a:pt x="2100665" y="7657"/>
                  <a:pt x="2868618" y="7657"/>
                </a:cubicBezTo>
                <a:cubicBezTo>
                  <a:pt x="3636570" y="7657"/>
                  <a:pt x="4335390" y="20774"/>
                  <a:pt x="4844367" y="41977"/>
                </a:cubicBezTo>
                <a:cubicBezTo>
                  <a:pt x="5391313" y="64758"/>
                  <a:pt x="5729578" y="117520"/>
                  <a:pt x="5729578" y="194640"/>
                </a:cubicBezTo>
                <a:cubicBezTo>
                  <a:pt x="5729578" y="224818"/>
                  <a:pt x="5718237" y="290696"/>
                  <a:pt x="5626225" y="326889"/>
                </a:cubicBezTo>
                <a:cubicBezTo>
                  <a:pt x="5482634" y="383497"/>
                  <a:pt x="5196342" y="408251"/>
                  <a:pt x="4863105" y="422156"/>
                </a:cubicBezTo>
                <a:moveTo>
                  <a:pt x="2868618" y="277777"/>
                </a:moveTo>
                <a:cubicBezTo>
                  <a:pt x="3641699" y="277777"/>
                  <a:pt x="4442985" y="293359"/>
                  <a:pt x="4943776" y="272451"/>
                </a:cubicBezTo>
                <a:cubicBezTo>
                  <a:pt x="5256006" y="259434"/>
                  <a:pt x="5296637" y="156967"/>
                  <a:pt x="4978687" y="143654"/>
                </a:cubicBezTo>
                <a:cubicBezTo>
                  <a:pt x="3611323" y="86651"/>
                  <a:pt x="2044156" y="94541"/>
                  <a:pt x="676990" y="151543"/>
                </a:cubicBezTo>
                <a:cubicBezTo>
                  <a:pt x="318703" y="166435"/>
                  <a:pt x="316041" y="224029"/>
                  <a:pt x="680046" y="239217"/>
                </a:cubicBezTo>
                <a:cubicBezTo>
                  <a:pt x="1180937" y="260222"/>
                  <a:pt x="2095438" y="277777"/>
                  <a:pt x="2868618" y="277777"/>
                </a:cubicBezTo>
                <a:close/>
              </a:path>
            </a:pathLst>
          </a:custGeom>
          <a:solidFill>
            <a:schemeClr val="bg1">
              <a:lumMod val="85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5" name="Freeform: Shape 134">
            <a:extLst>
              <a:ext uri="{FF2B5EF4-FFF2-40B4-BE49-F238E27FC236}">
                <a16:creationId xmlns:a16="http://schemas.microsoft.com/office/drawing/2014/main" id="{7D3E95C4-C796-4D34-9347-C2AFA1ED8B59}"/>
              </a:ext>
            </a:extLst>
          </p:cNvPr>
          <p:cNvSpPr/>
          <p:nvPr/>
        </p:nvSpPr>
        <p:spPr>
          <a:xfrm>
            <a:off x="11916866" y="7026468"/>
            <a:ext cx="121054" cy="4227581"/>
          </a:xfrm>
          <a:custGeom>
            <a:avLst/>
            <a:gdLst>
              <a:gd name="connsiteX0" fmla="*/ 7657 w 128205"/>
              <a:gd name="connsiteY0" fmla="*/ 7657 h 4477339"/>
              <a:gd name="connsiteX1" fmla="*/ 129452 w 128205"/>
              <a:gd name="connsiteY1" fmla="*/ 7657 h 4477339"/>
              <a:gd name="connsiteX2" fmla="*/ 129452 w 128205"/>
              <a:gd name="connsiteY2" fmla="*/ 4473656 h 4477339"/>
              <a:gd name="connsiteX3" fmla="*/ 7657 w 128205"/>
              <a:gd name="connsiteY3" fmla="*/ 4473656 h 4477339"/>
            </a:gdLst>
            <a:ahLst/>
            <a:cxnLst>
              <a:cxn ang="0">
                <a:pos x="connsiteX0" y="connsiteY0"/>
              </a:cxn>
              <a:cxn ang="0">
                <a:pos x="connsiteX1" y="connsiteY1"/>
              </a:cxn>
              <a:cxn ang="0">
                <a:pos x="connsiteX2" y="connsiteY2"/>
              </a:cxn>
              <a:cxn ang="0">
                <a:pos x="connsiteX3" y="connsiteY3"/>
              </a:cxn>
            </a:cxnLst>
            <a:rect l="l" t="t" r="r" b="b"/>
            <a:pathLst>
              <a:path w="128205" h="4477339">
                <a:moveTo>
                  <a:pt x="7657" y="7657"/>
                </a:moveTo>
                <a:lnTo>
                  <a:pt x="129452" y="7657"/>
                </a:lnTo>
                <a:lnTo>
                  <a:pt x="129452" y="4473656"/>
                </a:lnTo>
                <a:lnTo>
                  <a:pt x="7657" y="4473656"/>
                </a:lnTo>
                <a:close/>
              </a:path>
            </a:pathLst>
          </a:custGeom>
          <a:solidFill>
            <a:schemeClr val="bg1">
              <a:lumMod val="50000"/>
            </a:schemeClr>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8" name="Group 7">
            <a:extLst>
              <a:ext uri="{FF2B5EF4-FFF2-40B4-BE49-F238E27FC236}">
                <a16:creationId xmlns:a16="http://schemas.microsoft.com/office/drawing/2014/main" id="{302FF39F-145B-4022-B68D-0D06CDE5D663}"/>
              </a:ext>
            </a:extLst>
          </p:cNvPr>
          <p:cNvGrpSpPr/>
          <p:nvPr/>
        </p:nvGrpSpPr>
        <p:grpSpPr>
          <a:xfrm>
            <a:off x="12438424" y="3135928"/>
            <a:ext cx="3848331" cy="2567720"/>
            <a:chOff x="12438424" y="3745528"/>
            <a:chExt cx="3848331" cy="2567720"/>
          </a:xfrm>
        </p:grpSpPr>
        <p:sp>
          <p:nvSpPr>
            <p:cNvPr id="120" name="Freeform: Shape 119">
              <a:extLst>
                <a:ext uri="{FF2B5EF4-FFF2-40B4-BE49-F238E27FC236}">
                  <a16:creationId xmlns:a16="http://schemas.microsoft.com/office/drawing/2014/main" id="{F6547695-D10B-4486-B5C4-34ACA651B95C}"/>
                </a:ext>
              </a:extLst>
            </p:cNvPr>
            <p:cNvSpPr/>
            <p:nvPr/>
          </p:nvSpPr>
          <p:spPr>
            <a:xfrm>
              <a:off x="15141398" y="5167891"/>
              <a:ext cx="1145357" cy="1145357"/>
            </a:xfrm>
            <a:custGeom>
              <a:avLst/>
              <a:gdLst>
                <a:gd name="connsiteX0" fmla="*/ 734657 w 1213023"/>
                <a:gd name="connsiteY0" fmla="*/ 21241 h 1213023"/>
                <a:gd name="connsiteX1" fmla="*/ 1195211 w 1213023"/>
                <a:gd name="connsiteY1" fmla="*/ 734657 h 1213023"/>
                <a:gd name="connsiteX2" fmla="*/ 481796 w 1213023"/>
                <a:gd name="connsiteY2" fmla="*/ 1195212 h 1213023"/>
                <a:gd name="connsiteX3" fmla="*/ 21242 w 1213023"/>
                <a:gd name="connsiteY3" fmla="*/ 481894 h 1213023"/>
                <a:gd name="connsiteX4" fmla="*/ 734657 w 1213023"/>
                <a:gd name="connsiteY4" fmla="*/ 21241 h 1213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023" h="1213023">
                  <a:moveTo>
                    <a:pt x="734657" y="21241"/>
                  </a:moveTo>
                  <a:cubicBezTo>
                    <a:pt x="1058821" y="91064"/>
                    <a:pt x="1265035" y="410395"/>
                    <a:pt x="1195211" y="734657"/>
                  </a:cubicBezTo>
                  <a:cubicBezTo>
                    <a:pt x="1125389" y="1058820"/>
                    <a:pt x="806058" y="1265034"/>
                    <a:pt x="481796" y="1195212"/>
                  </a:cubicBezTo>
                  <a:cubicBezTo>
                    <a:pt x="157633" y="1125389"/>
                    <a:pt x="-48582" y="806058"/>
                    <a:pt x="21242" y="481894"/>
                  </a:cubicBezTo>
                  <a:cubicBezTo>
                    <a:pt x="91064" y="157632"/>
                    <a:pt x="410494" y="-48581"/>
                    <a:pt x="734657" y="21241"/>
                  </a:cubicBezTo>
                </a:path>
              </a:pathLst>
            </a:custGeom>
            <a:solidFill>
              <a:schemeClr val="accent2"/>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6" name="Freeform: Shape 125">
              <a:extLst>
                <a:ext uri="{FF2B5EF4-FFF2-40B4-BE49-F238E27FC236}">
                  <a16:creationId xmlns:a16="http://schemas.microsoft.com/office/drawing/2014/main" id="{B998F9F5-9180-4A58-AE74-ED1F1CCFDD09}"/>
                </a:ext>
              </a:extLst>
            </p:cNvPr>
            <p:cNvSpPr/>
            <p:nvPr/>
          </p:nvSpPr>
          <p:spPr>
            <a:xfrm>
              <a:off x="12438424" y="5047840"/>
              <a:ext cx="1098799" cy="1098799"/>
            </a:xfrm>
            <a:custGeom>
              <a:avLst/>
              <a:gdLst>
                <a:gd name="connsiteX0" fmla="*/ 398486 w 1163713"/>
                <a:gd name="connsiteY0" fmla="*/ 39214 h 1163713"/>
                <a:gd name="connsiteX1" fmla="*/ 1133795 w 1163713"/>
                <a:gd name="connsiteY1" fmla="*/ 398486 h 1163713"/>
                <a:gd name="connsiteX2" fmla="*/ 774523 w 1163713"/>
                <a:gd name="connsiteY2" fmla="*/ 1133795 h 1163713"/>
                <a:gd name="connsiteX3" fmla="*/ 39214 w 1163713"/>
                <a:gd name="connsiteY3" fmla="*/ 774622 h 1163713"/>
                <a:gd name="connsiteX4" fmla="*/ 398486 w 1163713"/>
                <a:gd name="connsiteY4" fmla="*/ 39214 h 1163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713" h="1163713">
                  <a:moveTo>
                    <a:pt x="398486" y="39214"/>
                  </a:moveTo>
                  <a:cubicBezTo>
                    <a:pt x="700756" y="-64633"/>
                    <a:pt x="1029949" y="96216"/>
                    <a:pt x="1133795" y="398486"/>
                  </a:cubicBezTo>
                  <a:cubicBezTo>
                    <a:pt x="1237642" y="700756"/>
                    <a:pt x="1076793" y="1029949"/>
                    <a:pt x="774523" y="1133795"/>
                  </a:cubicBezTo>
                  <a:cubicBezTo>
                    <a:pt x="472253" y="1237642"/>
                    <a:pt x="143060" y="1076793"/>
                    <a:pt x="39214" y="774622"/>
                  </a:cubicBezTo>
                  <a:cubicBezTo>
                    <a:pt x="-64632" y="472254"/>
                    <a:pt x="96216" y="143061"/>
                    <a:pt x="398486" y="39214"/>
                  </a:cubicBezTo>
                </a:path>
              </a:pathLst>
            </a:custGeom>
            <a:solidFill>
              <a:schemeClr val="accent2"/>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6" name="Freeform: Shape 135">
              <a:extLst>
                <a:ext uri="{FF2B5EF4-FFF2-40B4-BE49-F238E27FC236}">
                  <a16:creationId xmlns:a16="http://schemas.microsoft.com/office/drawing/2014/main" id="{60845B7E-C844-47FC-8E88-4DF577C494EB}"/>
                </a:ext>
              </a:extLst>
            </p:cNvPr>
            <p:cNvSpPr/>
            <p:nvPr/>
          </p:nvSpPr>
          <p:spPr>
            <a:xfrm>
              <a:off x="15386936" y="3745528"/>
              <a:ext cx="679765" cy="679765"/>
            </a:xfrm>
            <a:custGeom>
              <a:avLst/>
              <a:gdLst>
                <a:gd name="connsiteX0" fmla="*/ 479644 w 719924"/>
                <a:gd name="connsiteY0" fmla="*/ 26939 h 719924"/>
                <a:gd name="connsiteX1" fmla="*/ 701637 w 719924"/>
                <a:gd name="connsiteY1" fmla="*/ 479604 h 719924"/>
                <a:gd name="connsiteX2" fmla="*/ 248873 w 719924"/>
                <a:gd name="connsiteY2" fmla="*/ 701597 h 719924"/>
                <a:gd name="connsiteX3" fmla="*/ 26978 w 719924"/>
                <a:gd name="connsiteY3" fmla="*/ 248932 h 719924"/>
                <a:gd name="connsiteX4" fmla="*/ 479644 w 719924"/>
                <a:gd name="connsiteY4" fmla="*/ 26939 h 719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924" h="719924">
                  <a:moveTo>
                    <a:pt x="479644" y="26939"/>
                  </a:moveTo>
                  <a:cubicBezTo>
                    <a:pt x="665937" y="90648"/>
                    <a:pt x="765345" y="293311"/>
                    <a:pt x="701637" y="479604"/>
                  </a:cubicBezTo>
                  <a:cubicBezTo>
                    <a:pt x="637929" y="665897"/>
                    <a:pt x="435265" y="765306"/>
                    <a:pt x="248873" y="701597"/>
                  </a:cubicBezTo>
                  <a:cubicBezTo>
                    <a:pt x="62580" y="637889"/>
                    <a:pt x="-36828" y="435225"/>
                    <a:pt x="26978" y="248932"/>
                  </a:cubicBezTo>
                  <a:cubicBezTo>
                    <a:pt x="90688" y="62541"/>
                    <a:pt x="293351" y="-36769"/>
                    <a:pt x="479644" y="26939"/>
                  </a:cubicBezTo>
                </a:path>
              </a:pathLst>
            </a:custGeom>
            <a:solidFill>
              <a:schemeClr val="accent2"/>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37" name="Freeform: Shape 136">
            <a:extLst>
              <a:ext uri="{FF2B5EF4-FFF2-40B4-BE49-F238E27FC236}">
                <a16:creationId xmlns:a16="http://schemas.microsoft.com/office/drawing/2014/main" id="{67BEF9A9-B651-497F-AACA-DD47088C8F96}"/>
              </a:ext>
            </a:extLst>
          </p:cNvPr>
          <p:cNvSpPr/>
          <p:nvPr/>
        </p:nvSpPr>
        <p:spPr>
          <a:xfrm>
            <a:off x="15664150" y="3266257"/>
            <a:ext cx="204861" cy="204861"/>
          </a:xfrm>
          <a:custGeom>
            <a:avLst/>
            <a:gdLst>
              <a:gd name="connsiteX0" fmla="*/ 143054 w 216963"/>
              <a:gd name="connsiteY0" fmla="*/ 13172 h 216963"/>
              <a:gd name="connsiteX1" fmla="*/ 206762 w 216963"/>
              <a:gd name="connsiteY1" fmla="*/ 143054 h 216963"/>
              <a:gd name="connsiteX2" fmla="*/ 76881 w 216963"/>
              <a:gd name="connsiteY2" fmla="*/ 206762 h 216963"/>
              <a:gd name="connsiteX3" fmla="*/ 13172 w 216963"/>
              <a:gd name="connsiteY3" fmla="*/ 76880 h 216963"/>
              <a:gd name="connsiteX4" fmla="*/ 143054 w 216963"/>
              <a:gd name="connsiteY4" fmla="*/ 13172 h 216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63" h="216963">
                <a:moveTo>
                  <a:pt x="143054" y="13172"/>
                </a:moveTo>
                <a:cubicBezTo>
                  <a:pt x="196507" y="31416"/>
                  <a:pt x="225007" y="89602"/>
                  <a:pt x="206762" y="143054"/>
                </a:cubicBezTo>
                <a:cubicBezTo>
                  <a:pt x="188518" y="196506"/>
                  <a:pt x="130332" y="225007"/>
                  <a:pt x="76881" y="206762"/>
                </a:cubicBezTo>
                <a:cubicBezTo>
                  <a:pt x="23428" y="188518"/>
                  <a:pt x="-5073" y="130332"/>
                  <a:pt x="13172" y="76880"/>
                </a:cubicBezTo>
                <a:cubicBezTo>
                  <a:pt x="31515" y="23428"/>
                  <a:pt x="89701" y="-5073"/>
                  <a:pt x="143054" y="13172"/>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8" name="Freeform: Shape 137">
            <a:extLst>
              <a:ext uri="{FF2B5EF4-FFF2-40B4-BE49-F238E27FC236}">
                <a16:creationId xmlns:a16="http://schemas.microsoft.com/office/drawing/2014/main" id="{A1B320D1-5FF9-4095-9ABD-B59C5425AF6E}"/>
              </a:ext>
            </a:extLst>
          </p:cNvPr>
          <p:cNvSpPr/>
          <p:nvPr/>
        </p:nvSpPr>
        <p:spPr>
          <a:xfrm>
            <a:off x="15504010" y="3448468"/>
            <a:ext cx="381785" cy="242109"/>
          </a:xfrm>
          <a:custGeom>
            <a:avLst/>
            <a:gdLst>
              <a:gd name="connsiteX0" fmla="*/ 123107 w 404341"/>
              <a:gd name="connsiteY0" fmla="*/ 12307 h 256411"/>
              <a:gd name="connsiteX1" fmla="*/ 345001 w 404341"/>
              <a:gd name="connsiteY1" fmla="*/ 88244 h 256411"/>
              <a:gd name="connsiteX2" fmla="*/ 399341 w 404341"/>
              <a:gd name="connsiteY2" fmla="*/ 199093 h 256411"/>
              <a:gd name="connsiteX3" fmla="*/ 399341 w 404341"/>
              <a:gd name="connsiteY3" fmla="*/ 199093 h 256411"/>
              <a:gd name="connsiteX4" fmla="*/ 288491 w 404341"/>
              <a:gd name="connsiteY4" fmla="*/ 253432 h 256411"/>
              <a:gd name="connsiteX5" fmla="*/ 66695 w 404341"/>
              <a:gd name="connsiteY5" fmla="*/ 177594 h 256411"/>
              <a:gd name="connsiteX6" fmla="*/ 12356 w 404341"/>
              <a:gd name="connsiteY6" fmla="*/ 66745 h 256411"/>
              <a:gd name="connsiteX7" fmla="*/ 12356 w 404341"/>
              <a:gd name="connsiteY7" fmla="*/ 66745 h 256411"/>
              <a:gd name="connsiteX8" fmla="*/ 123107 w 404341"/>
              <a:gd name="connsiteY8" fmla="*/ 12307 h 25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341" h="256411">
                <a:moveTo>
                  <a:pt x="123107" y="12307"/>
                </a:moveTo>
                <a:lnTo>
                  <a:pt x="345001" y="88244"/>
                </a:lnTo>
                <a:cubicBezTo>
                  <a:pt x="390465" y="103826"/>
                  <a:pt x="414922" y="153728"/>
                  <a:pt x="399341" y="199093"/>
                </a:cubicBezTo>
                <a:lnTo>
                  <a:pt x="399341" y="199093"/>
                </a:lnTo>
                <a:cubicBezTo>
                  <a:pt x="383758" y="244556"/>
                  <a:pt x="333956" y="269014"/>
                  <a:pt x="288491" y="253432"/>
                </a:cubicBezTo>
                <a:lnTo>
                  <a:pt x="66695" y="177594"/>
                </a:lnTo>
                <a:cubicBezTo>
                  <a:pt x="21232" y="162012"/>
                  <a:pt x="-3226" y="112110"/>
                  <a:pt x="12356" y="66745"/>
                </a:cubicBezTo>
                <a:lnTo>
                  <a:pt x="12356" y="66745"/>
                </a:lnTo>
                <a:cubicBezTo>
                  <a:pt x="27741" y="21281"/>
                  <a:pt x="77643" y="-3176"/>
                  <a:pt x="123107" y="1230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7" name="Group 6">
            <a:extLst>
              <a:ext uri="{FF2B5EF4-FFF2-40B4-BE49-F238E27FC236}">
                <a16:creationId xmlns:a16="http://schemas.microsoft.com/office/drawing/2014/main" id="{EBA8840A-E3A5-4944-8BC3-5FBE902CF5FE}"/>
              </a:ext>
            </a:extLst>
          </p:cNvPr>
          <p:cNvGrpSpPr/>
          <p:nvPr/>
        </p:nvGrpSpPr>
        <p:grpSpPr>
          <a:xfrm>
            <a:off x="13092169" y="3298148"/>
            <a:ext cx="5801881" cy="2924054"/>
            <a:chOff x="13092169" y="3907748"/>
            <a:chExt cx="5801881" cy="2924054"/>
          </a:xfrm>
          <a:solidFill>
            <a:schemeClr val="accent5"/>
          </a:solidFill>
        </p:grpSpPr>
        <p:sp>
          <p:nvSpPr>
            <p:cNvPr id="117" name="Freeform: Shape 116">
              <a:extLst>
                <a:ext uri="{FF2B5EF4-FFF2-40B4-BE49-F238E27FC236}">
                  <a16:creationId xmlns:a16="http://schemas.microsoft.com/office/drawing/2014/main" id="{849076BD-D209-46BF-9D4B-7892ECC07BCE}"/>
                </a:ext>
              </a:extLst>
            </p:cNvPr>
            <p:cNvSpPr/>
            <p:nvPr/>
          </p:nvSpPr>
          <p:spPr>
            <a:xfrm>
              <a:off x="13998996" y="6049607"/>
              <a:ext cx="847378" cy="782195"/>
            </a:xfrm>
            <a:custGeom>
              <a:avLst/>
              <a:gdLst>
                <a:gd name="connsiteX0" fmla="*/ 449967 w 897440"/>
                <a:gd name="connsiteY0" fmla="*/ 7657 h 828406"/>
                <a:gd name="connsiteX1" fmla="*/ 892179 w 897440"/>
                <a:gd name="connsiteY1" fmla="*/ 449868 h 828406"/>
                <a:gd name="connsiteX2" fmla="*/ 682908 w 897440"/>
                <a:gd name="connsiteY2" fmla="*/ 825807 h 828406"/>
                <a:gd name="connsiteX3" fmla="*/ 647601 w 897440"/>
                <a:gd name="connsiteY3" fmla="*/ 824821 h 828406"/>
                <a:gd name="connsiteX4" fmla="*/ 204207 w 897440"/>
                <a:gd name="connsiteY4" fmla="*/ 817622 h 828406"/>
                <a:gd name="connsiteX5" fmla="*/ 7657 w 897440"/>
                <a:gd name="connsiteY5" fmla="*/ 449868 h 828406"/>
                <a:gd name="connsiteX6" fmla="*/ 449967 w 897440"/>
                <a:gd name="connsiteY6" fmla="*/ 7657 h 82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7440" h="828406">
                  <a:moveTo>
                    <a:pt x="449967" y="7657"/>
                  </a:moveTo>
                  <a:cubicBezTo>
                    <a:pt x="694248" y="7657"/>
                    <a:pt x="892179" y="205686"/>
                    <a:pt x="892179" y="449868"/>
                  </a:cubicBezTo>
                  <a:cubicBezTo>
                    <a:pt x="892179" y="608646"/>
                    <a:pt x="808549" y="747799"/>
                    <a:pt x="682908" y="825807"/>
                  </a:cubicBezTo>
                  <a:cubicBezTo>
                    <a:pt x="671665" y="825314"/>
                    <a:pt x="659830" y="824919"/>
                    <a:pt x="647601" y="824821"/>
                  </a:cubicBezTo>
                  <a:cubicBezTo>
                    <a:pt x="555293" y="823736"/>
                    <a:pt x="274819" y="818904"/>
                    <a:pt x="204207" y="817622"/>
                  </a:cubicBezTo>
                  <a:cubicBezTo>
                    <a:pt x="85666" y="738331"/>
                    <a:pt x="7657" y="603222"/>
                    <a:pt x="7657" y="449868"/>
                  </a:cubicBezTo>
                  <a:cubicBezTo>
                    <a:pt x="7756" y="205686"/>
                    <a:pt x="205785" y="7657"/>
                    <a:pt x="449967" y="7657"/>
                  </a:cubicBezTo>
                </a:path>
              </a:pathLst>
            </a:custGeom>
            <a:grp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3" name="Freeform: Shape 122">
              <a:extLst>
                <a:ext uri="{FF2B5EF4-FFF2-40B4-BE49-F238E27FC236}">
                  <a16:creationId xmlns:a16="http://schemas.microsoft.com/office/drawing/2014/main" id="{61924068-13FF-49A6-A7EB-1AF1FC023348}"/>
                </a:ext>
              </a:extLst>
            </p:cNvPr>
            <p:cNvSpPr/>
            <p:nvPr/>
          </p:nvSpPr>
          <p:spPr>
            <a:xfrm>
              <a:off x="16391025" y="5936188"/>
              <a:ext cx="782195" cy="782195"/>
            </a:xfrm>
            <a:custGeom>
              <a:avLst/>
              <a:gdLst>
                <a:gd name="connsiteX0" fmla="*/ 419001 w 828406"/>
                <a:gd name="connsiteY0" fmla="*/ 7657 h 828406"/>
                <a:gd name="connsiteX1" fmla="*/ 830344 w 828406"/>
                <a:gd name="connsiteY1" fmla="*/ 419000 h 828406"/>
                <a:gd name="connsiteX2" fmla="*/ 419001 w 828406"/>
                <a:gd name="connsiteY2" fmla="*/ 830343 h 828406"/>
                <a:gd name="connsiteX3" fmla="*/ 7657 w 828406"/>
                <a:gd name="connsiteY3" fmla="*/ 419000 h 828406"/>
                <a:gd name="connsiteX4" fmla="*/ 419001 w 828406"/>
                <a:gd name="connsiteY4" fmla="*/ 7657 h 82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06" h="828406">
                  <a:moveTo>
                    <a:pt x="419001" y="7657"/>
                  </a:moveTo>
                  <a:cubicBezTo>
                    <a:pt x="646220" y="7657"/>
                    <a:pt x="830344" y="191780"/>
                    <a:pt x="830344" y="419000"/>
                  </a:cubicBezTo>
                  <a:cubicBezTo>
                    <a:pt x="830344" y="646220"/>
                    <a:pt x="646122" y="830343"/>
                    <a:pt x="419001" y="830343"/>
                  </a:cubicBezTo>
                  <a:cubicBezTo>
                    <a:pt x="191781" y="830343"/>
                    <a:pt x="7657" y="646220"/>
                    <a:pt x="7657" y="419000"/>
                  </a:cubicBezTo>
                  <a:cubicBezTo>
                    <a:pt x="7657" y="191879"/>
                    <a:pt x="191879" y="7657"/>
                    <a:pt x="419001" y="7657"/>
                  </a:cubicBezTo>
                </a:path>
              </a:pathLst>
            </a:custGeom>
            <a:grp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9" name="Freeform: Shape 138">
              <a:extLst>
                <a:ext uri="{FF2B5EF4-FFF2-40B4-BE49-F238E27FC236}">
                  <a16:creationId xmlns:a16="http://schemas.microsoft.com/office/drawing/2014/main" id="{3E809441-4885-492B-9A05-DF9ACF1EFEFE}"/>
                </a:ext>
              </a:extLst>
            </p:cNvPr>
            <p:cNvSpPr/>
            <p:nvPr/>
          </p:nvSpPr>
          <p:spPr>
            <a:xfrm>
              <a:off x="18260844" y="4645938"/>
              <a:ext cx="633206" cy="633206"/>
            </a:xfrm>
            <a:custGeom>
              <a:avLst/>
              <a:gdLst>
                <a:gd name="connsiteX0" fmla="*/ 182412 w 670614"/>
                <a:gd name="connsiteY0" fmla="*/ 45923 h 670614"/>
                <a:gd name="connsiteX1" fmla="*/ 626399 w 670614"/>
                <a:gd name="connsiteY1" fmla="*/ 182412 h 670614"/>
                <a:gd name="connsiteX2" fmla="*/ 489909 w 670614"/>
                <a:gd name="connsiteY2" fmla="*/ 626399 h 670614"/>
                <a:gd name="connsiteX3" fmla="*/ 45923 w 670614"/>
                <a:gd name="connsiteY3" fmla="*/ 489909 h 670614"/>
                <a:gd name="connsiteX4" fmla="*/ 182412 w 670614"/>
                <a:gd name="connsiteY4" fmla="*/ 45923 h 67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14" h="670614">
                  <a:moveTo>
                    <a:pt x="182412" y="45923"/>
                  </a:moveTo>
                  <a:cubicBezTo>
                    <a:pt x="342669" y="-38989"/>
                    <a:pt x="541487" y="22155"/>
                    <a:pt x="626399" y="182412"/>
                  </a:cubicBezTo>
                  <a:cubicBezTo>
                    <a:pt x="711310" y="342670"/>
                    <a:pt x="650166" y="541487"/>
                    <a:pt x="489909" y="626399"/>
                  </a:cubicBezTo>
                  <a:cubicBezTo>
                    <a:pt x="329652" y="711311"/>
                    <a:pt x="130834" y="650166"/>
                    <a:pt x="45923" y="489909"/>
                  </a:cubicBezTo>
                  <a:cubicBezTo>
                    <a:pt x="-38989" y="329553"/>
                    <a:pt x="22155" y="130834"/>
                    <a:pt x="182412" y="45923"/>
                  </a:cubicBezTo>
                </a:path>
              </a:pathLst>
            </a:custGeom>
            <a:solidFill>
              <a:schemeClr val="accent2"/>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2" name="Freeform: Shape 141">
              <a:extLst>
                <a:ext uri="{FF2B5EF4-FFF2-40B4-BE49-F238E27FC236}">
                  <a16:creationId xmlns:a16="http://schemas.microsoft.com/office/drawing/2014/main" id="{94C33652-EB69-44C8-B43C-9A3219A17543}"/>
                </a:ext>
              </a:extLst>
            </p:cNvPr>
            <p:cNvSpPr/>
            <p:nvPr/>
          </p:nvSpPr>
          <p:spPr>
            <a:xfrm>
              <a:off x="13092169" y="3907748"/>
              <a:ext cx="735637" cy="735637"/>
            </a:xfrm>
            <a:custGeom>
              <a:avLst/>
              <a:gdLst>
                <a:gd name="connsiteX0" fmla="*/ 211843 w 779096"/>
                <a:gd name="connsiteY0" fmla="*/ 52375 h 779096"/>
                <a:gd name="connsiteX1" fmla="*/ 730583 w 779096"/>
                <a:gd name="connsiteY1" fmla="*/ 211843 h 779096"/>
                <a:gd name="connsiteX2" fmla="*/ 571115 w 779096"/>
                <a:gd name="connsiteY2" fmla="*/ 730584 h 779096"/>
                <a:gd name="connsiteX3" fmla="*/ 52375 w 779096"/>
                <a:gd name="connsiteY3" fmla="*/ 571115 h 779096"/>
                <a:gd name="connsiteX4" fmla="*/ 211843 w 779096"/>
                <a:gd name="connsiteY4" fmla="*/ 52375 h 779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096" h="779096">
                  <a:moveTo>
                    <a:pt x="211843" y="52375"/>
                  </a:moveTo>
                  <a:cubicBezTo>
                    <a:pt x="399122" y="-46836"/>
                    <a:pt x="631371" y="24564"/>
                    <a:pt x="730583" y="211843"/>
                  </a:cubicBezTo>
                  <a:cubicBezTo>
                    <a:pt x="829794" y="399122"/>
                    <a:pt x="758394" y="631372"/>
                    <a:pt x="571115" y="730584"/>
                  </a:cubicBezTo>
                  <a:cubicBezTo>
                    <a:pt x="383836" y="829795"/>
                    <a:pt x="151587" y="758394"/>
                    <a:pt x="52375" y="571115"/>
                  </a:cubicBezTo>
                  <a:cubicBezTo>
                    <a:pt x="-46836" y="383836"/>
                    <a:pt x="24564" y="151587"/>
                    <a:pt x="211843" y="52375"/>
                  </a:cubicBezTo>
                </a:path>
              </a:pathLst>
            </a:custGeom>
            <a:grp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43" name="Freeform: Shape 142">
            <a:extLst>
              <a:ext uri="{FF2B5EF4-FFF2-40B4-BE49-F238E27FC236}">
                <a16:creationId xmlns:a16="http://schemas.microsoft.com/office/drawing/2014/main" id="{4CAAAA2C-0660-4436-8ECC-E897D37AACD3}"/>
              </a:ext>
            </a:extLst>
          </p:cNvPr>
          <p:cNvSpPr/>
          <p:nvPr/>
        </p:nvSpPr>
        <p:spPr>
          <a:xfrm>
            <a:off x="13291869" y="3446500"/>
            <a:ext cx="214172" cy="214172"/>
          </a:xfrm>
          <a:custGeom>
            <a:avLst/>
            <a:gdLst>
              <a:gd name="connsiteX0" fmla="*/ 66221 w 226825"/>
              <a:gd name="connsiteY0" fmla="*/ 20505 h 226825"/>
              <a:gd name="connsiteX1" fmla="*/ 215039 w 226825"/>
              <a:gd name="connsiteY1" fmla="*/ 66264 h 226825"/>
              <a:gd name="connsiteX2" fmla="*/ 169279 w 226825"/>
              <a:gd name="connsiteY2" fmla="*/ 215082 h 226825"/>
              <a:gd name="connsiteX3" fmla="*/ 20461 w 226825"/>
              <a:gd name="connsiteY3" fmla="*/ 169322 h 226825"/>
              <a:gd name="connsiteX4" fmla="*/ 66221 w 226825"/>
              <a:gd name="connsiteY4" fmla="*/ 20505 h 226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25" h="226825">
                <a:moveTo>
                  <a:pt x="66221" y="20505"/>
                </a:moveTo>
                <a:cubicBezTo>
                  <a:pt x="119969" y="-7997"/>
                  <a:pt x="186538" y="12516"/>
                  <a:pt x="215039" y="66264"/>
                </a:cubicBezTo>
                <a:cubicBezTo>
                  <a:pt x="243539" y="120012"/>
                  <a:pt x="223026" y="186580"/>
                  <a:pt x="169279" y="215082"/>
                </a:cubicBezTo>
                <a:cubicBezTo>
                  <a:pt x="115531" y="243583"/>
                  <a:pt x="48962" y="223070"/>
                  <a:pt x="20461" y="169322"/>
                </a:cubicBezTo>
                <a:cubicBezTo>
                  <a:pt x="-7942" y="115673"/>
                  <a:pt x="12473" y="49006"/>
                  <a:pt x="66221" y="20505"/>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4" name="Freeform: Shape 143">
            <a:extLst>
              <a:ext uri="{FF2B5EF4-FFF2-40B4-BE49-F238E27FC236}">
                <a16:creationId xmlns:a16="http://schemas.microsoft.com/office/drawing/2014/main" id="{43A51064-78B9-438A-8CB3-CDF611F3B42B}"/>
              </a:ext>
            </a:extLst>
          </p:cNvPr>
          <p:cNvSpPr/>
          <p:nvPr/>
        </p:nvSpPr>
        <p:spPr>
          <a:xfrm>
            <a:off x="13310382" y="3610970"/>
            <a:ext cx="400410" cy="297979"/>
          </a:xfrm>
          <a:custGeom>
            <a:avLst/>
            <a:gdLst>
              <a:gd name="connsiteX0" fmla="*/ 57562 w 424065"/>
              <a:gd name="connsiteY0" fmla="*/ 136656 h 315583"/>
              <a:gd name="connsiteX1" fmla="*/ 280543 w 424065"/>
              <a:gd name="connsiteY1" fmla="*/ 18509 h 315583"/>
              <a:gd name="connsiteX2" fmla="*/ 407564 w 424065"/>
              <a:gd name="connsiteY2" fmla="*/ 57563 h 315583"/>
              <a:gd name="connsiteX3" fmla="*/ 407564 w 424065"/>
              <a:gd name="connsiteY3" fmla="*/ 57563 h 315583"/>
              <a:gd name="connsiteX4" fmla="*/ 368511 w 424065"/>
              <a:gd name="connsiteY4" fmla="*/ 184585 h 315583"/>
              <a:gd name="connsiteX5" fmla="*/ 145531 w 424065"/>
              <a:gd name="connsiteY5" fmla="*/ 302731 h 315583"/>
              <a:gd name="connsiteX6" fmla="*/ 18509 w 424065"/>
              <a:gd name="connsiteY6" fmla="*/ 263678 h 315583"/>
              <a:gd name="connsiteX7" fmla="*/ 18509 w 424065"/>
              <a:gd name="connsiteY7" fmla="*/ 263678 h 315583"/>
              <a:gd name="connsiteX8" fmla="*/ 57562 w 424065"/>
              <a:gd name="connsiteY8" fmla="*/ 136656 h 31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065" h="315583">
                <a:moveTo>
                  <a:pt x="57562" y="136656"/>
                </a:moveTo>
                <a:lnTo>
                  <a:pt x="280543" y="18509"/>
                </a:lnTo>
                <a:cubicBezTo>
                  <a:pt x="326202" y="-5653"/>
                  <a:pt x="383402" y="11902"/>
                  <a:pt x="407564" y="57563"/>
                </a:cubicBezTo>
                <a:lnTo>
                  <a:pt x="407564" y="57563"/>
                </a:lnTo>
                <a:cubicBezTo>
                  <a:pt x="431825" y="103223"/>
                  <a:pt x="414172" y="160423"/>
                  <a:pt x="368511" y="184585"/>
                </a:cubicBezTo>
                <a:lnTo>
                  <a:pt x="145531" y="302731"/>
                </a:lnTo>
                <a:cubicBezTo>
                  <a:pt x="99870" y="326893"/>
                  <a:pt x="42670" y="309339"/>
                  <a:pt x="18509" y="263678"/>
                </a:cubicBezTo>
                <a:lnTo>
                  <a:pt x="18509" y="263678"/>
                </a:lnTo>
                <a:cubicBezTo>
                  <a:pt x="-5652" y="218017"/>
                  <a:pt x="11901" y="160818"/>
                  <a:pt x="57562" y="136656"/>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5" name="Freeform: Shape 144">
            <a:extLst>
              <a:ext uri="{FF2B5EF4-FFF2-40B4-BE49-F238E27FC236}">
                <a16:creationId xmlns:a16="http://schemas.microsoft.com/office/drawing/2014/main" id="{C8082B47-C133-445D-A80A-08F6F1EEB042}"/>
              </a:ext>
            </a:extLst>
          </p:cNvPr>
          <p:cNvSpPr/>
          <p:nvPr/>
        </p:nvSpPr>
        <p:spPr>
          <a:xfrm>
            <a:off x="18504722" y="12818997"/>
            <a:ext cx="1434025" cy="195549"/>
          </a:xfrm>
          <a:custGeom>
            <a:avLst/>
            <a:gdLst>
              <a:gd name="connsiteX0" fmla="*/ 7657 w 1518745"/>
              <a:gd name="connsiteY0" fmla="*/ 7657 h 207101"/>
              <a:gd name="connsiteX1" fmla="*/ 1514863 w 1518745"/>
              <a:gd name="connsiteY1" fmla="*/ 7657 h 207101"/>
              <a:gd name="connsiteX2" fmla="*/ 1514863 w 1518745"/>
              <a:gd name="connsiteY2" fmla="*/ 200951 h 207101"/>
              <a:gd name="connsiteX3" fmla="*/ 7657 w 1518745"/>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7" y="7657"/>
                </a:moveTo>
                <a:lnTo>
                  <a:pt x="1514863" y="7657"/>
                </a:lnTo>
                <a:lnTo>
                  <a:pt x="1514863" y="200951"/>
                </a:lnTo>
                <a:lnTo>
                  <a:pt x="7657" y="200951"/>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6" name="Freeform: Shape 145">
            <a:extLst>
              <a:ext uri="{FF2B5EF4-FFF2-40B4-BE49-F238E27FC236}">
                <a16:creationId xmlns:a16="http://schemas.microsoft.com/office/drawing/2014/main" id="{7D88954B-3CC1-4692-95EF-7B7739C29DAA}"/>
              </a:ext>
            </a:extLst>
          </p:cNvPr>
          <p:cNvSpPr/>
          <p:nvPr/>
        </p:nvSpPr>
        <p:spPr>
          <a:xfrm>
            <a:off x="19747482" y="12818997"/>
            <a:ext cx="186237" cy="195549"/>
          </a:xfrm>
          <a:custGeom>
            <a:avLst/>
            <a:gdLst>
              <a:gd name="connsiteX0" fmla="*/ 7657 w 197239"/>
              <a:gd name="connsiteY0" fmla="*/ 7657 h 207101"/>
              <a:gd name="connsiteX1" fmla="*/ 198684 w 197239"/>
              <a:gd name="connsiteY1" fmla="*/ 7657 h 207101"/>
              <a:gd name="connsiteX2" fmla="*/ 198684 w 197239"/>
              <a:gd name="connsiteY2" fmla="*/ 200951 h 207101"/>
              <a:gd name="connsiteX3" fmla="*/ 7657 w 197239"/>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1"/>
                </a:lnTo>
                <a:lnTo>
                  <a:pt x="7657" y="200951"/>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7" name="Freeform: Shape 146">
            <a:extLst>
              <a:ext uri="{FF2B5EF4-FFF2-40B4-BE49-F238E27FC236}">
                <a16:creationId xmlns:a16="http://schemas.microsoft.com/office/drawing/2014/main" id="{8DAFBF70-FA29-42FF-8C34-B6E517E78129}"/>
              </a:ext>
            </a:extLst>
          </p:cNvPr>
          <p:cNvSpPr/>
          <p:nvPr/>
        </p:nvSpPr>
        <p:spPr>
          <a:xfrm>
            <a:off x="19565062" y="12818997"/>
            <a:ext cx="195549" cy="195549"/>
          </a:xfrm>
          <a:custGeom>
            <a:avLst/>
            <a:gdLst>
              <a:gd name="connsiteX0" fmla="*/ 7656 w 207101"/>
              <a:gd name="connsiteY0" fmla="*/ 7657 h 207101"/>
              <a:gd name="connsiteX1" fmla="*/ 200951 w 207101"/>
              <a:gd name="connsiteY1" fmla="*/ 7657 h 207101"/>
              <a:gd name="connsiteX2" fmla="*/ 200951 w 207101"/>
              <a:gd name="connsiteY2" fmla="*/ 200951 h 207101"/>
              <a:gd name="connsiteX3" fmla="*/ 7656 w 20710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6" y="7657"/>
                </a:moveTo>
                <a:lnTo>
                  <a:pt x="200951" y="7657"/>
                </a:lnTo>
                <a:lnTo>
                  <a:pt x="200951" y="200951"/>
                </a:lnTo>
                <a:lnTo>
                  <a:pt x="7656" y="200951"/>
                </a:lnTo>
                <a:close/>
              </a:path>
            </a:pathLst>
          </a:custGeom>
          <a:solidFill>
            <a:srgbClr val="FFD1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8" name="Freeform: Shape 147">
            <a:extLst>
              <a:ext uri="{FF2B5EF4-FFF2-40B4-BE49-F238E27FC236}">
                <a16:creationId xmlns:a16="http://schemas.microsoft.com/office/drawing/2014/main" id="{3E37E3BC-B8D5-451F-83FE-E48F1D0EB86F}"/>
              </a:ext>
            </a:extLst>
          </p:cNvPr>
          <p:cNvSpPr/>
          <p:nvPr/>
        </p:nvSpPr>
        <p:spPr>
          <a:xfrm>
            <a:off x="18908858" y="12818997"/>
            <a:ext cx="670454" cy="195549"/>
          </a:xfrm>
          <a:custGeom>
            <a:avLst/>
            <a:gdLst>
              <a:gd name="connsiteX0" fmla="*/ 7657 w 710062"/>
              <a:gd name="connsiteY0" fmla="*/ 7657 h 207101"/>
              <a:gd name="connsiteX1" fmla="*/ 702630 w 710062"/>
              <a:gd name="connsiteY1" fmla="*/ 7657 h 207101"/>
              <a:gd name="connsiteX2" fmla="*/ 702630 w 710062"/>
              <a:gd name="connsiteY2" fmla="*/ 200951 h 207101"/>
              <a:gd name="connsiteX3" fmla="*/ 7657 w 710062"/>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630" y="7657"/>
                </a:lnTo>
                <a:lnTo>
                  <a:pt x="702630" y="200951"/>
                </a:lnTo>
                <a:lnTo>
                  <a:pt x="7657" y="200951"/>
                </a:lnTo>
                <a:close/>
              </a:path>
            </a:pathLst>
          </a:custGeom>
          <a:solidFill>
            <a:srgbClr val="FCA7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9" name="Freeform: Shape 148">
            <a:extLst>
              <a:ext uri="{FF2B5EF4-FFF2-40B4-BE49-F238E27FC236}">
                <a16:creationId xmlns:a16="http://schemas.microsoft.com/office/drawing/2014/main" id="{A107CFEF-5A8F-4A3D-9BEE-09D0DC0A433D}"/>
              </a:ext>
            </a:extLst>
          </p:cNvPr>
          <p:cNvSpPr/>
          <p:nvPr/>
        </p:nvSpPr>
        <p:spPr>
          <a:xfrm>
            <a:off x="18632946" y="12818997"/>
            <a:ext cx="288667" cy="195549"/>
          </a:xfrm>
          <a:custGeom>
            <a:avLst/>
            <a:gdLst>
              <a:gd name="connsiteX0" fmla="*/ 7657 w 305721"/>
              <a:gd name="connsiteY0" fmla="*/ 7657 h 207101"/>
              <a:gd name="connsiteX1" fmla="*/ 299867 w 305721"/>
              <a:gd name="connsiteY1" fmla="*/ 7657 h 207101"/>
              <a:gd name="connsiteX2" fmla="*/ 299867 w 305721"/>
              <a:gd name="connsiteY2" fmla="*/ 200951 h 207101"/>
              <a:gd name="connsiteX3" fmla="*/ 7657 w 30572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7" y="7657"/>
                </a:lnTo>
                <a:lnTo>
                  <a:pt x="299867" y="200951"/>
                </a:lnTo>
                <a:lnTo>
                  <a:pt x="7657" y="200951"/>
                </a:lnTo>
                <a:close/>
              </a:path>
            </a:pathLst>
          </a:custGeom>
          <a:solidFill>
            <a:srgbClr val="EC830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0" name="Freeform: Shape 149">
            <a:extLst>
              <a:ext uri="{FF2B5EF4-FFF2-40B4-BE49-F238E27FC236}">
                <a16:creationId xmlns:a16="http://schemas.microsoft.com/office/drawing/2014/main" id="{212AC675-8971-48AE-B935-38B47EAD9693}"/>
              </a:ext>
            </a:extLst>
          </p:cNvPr>
          <p:cNvSpPr/>
          <p:nvPr/>
        </p:nvSpPr>
        <p:spPr>
          <a:xfrm>
            <a:off x="18777652" y="12619072"/>
            <a:ext cx="1434025" cy="195549"/>
          </a:xfrm>
          <a:custGeom>
            <a:avLst/>
            <a:gdLst>
              <a:gd name="connsiteX0" fmla="*/ 7657 w 1518745"/>
              <a:gd name="connsiteY0" fmla="*/ 7657 h 207101"/>
              <a:gd name="connsiteX1" fmla="*/ 1514863 w 1518745"/>
              <a:gd name="connsiteY1" fmla="*/ 7657 h 207101"/>
              <a:gd name="connsiteX2" fmla="*/ 1514863 w 1518745"/>
              <a:gd name="connsiteY2" fmla="*/ 200952 h 207101"/>
              <a:gd name="connsiteX3" fmla="*/ 7657 w 1518745"/>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7" y="7657"/>
                </a:moveTo>
                <a:lnTo>
                  <a:pt x="1514863" y="7657"/>
                </a:lnTo>
                <a:lnTo>
                  <a:pt x="1514863" y="200952"/>
                </a:lnTo>
                <a:lnTo>
                  <a:pt x="7657"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1" name="Freeform: Shape 150">
            <a:extLst>
              <a:ext uri="{FF2B5EF4-FFF2-40B4-BE49-F238E27FC236}">
                <a16:creationId xmlns:a16="http://schemas.microsoft.com/office/drawing/2014/main" id="{7B94455F-E813-4186-ADFB-68979B9C35CF}"/>
              </a:ext>
            </a:extLst>
          </p:cNvPr>
          <p:cNvSpPr/>
          <p:nvPr/>
        </p:nvSpPr>
        <p:spPr>
          <a:xfrm>
            <a:off x="20020412" y="12619072"/>
            <a:ext cx="186237" cy="195549"/>
          </a:xfrm>
          <a:custGeom>
            <a:avLst/>
            <a:gdLst>
              <a:gd name="connsiteX0" fmla="*/ 7657 w 197239"/>
              <a:gd name="connsiteY0" fmla="*/ 7657 h 207101"/>
              <a:gd name="connsiteX1" fmla="*/ 198683 w 197239"/>
              <a:gd name="connsiteY1" fmla="*/ 7657 h 207101"/>
              <a:gd name="connsiteX2" fmla="*/ 198683 w 197239"/>
              <a:gd name="connsiteY2" fmla="*/ 200952 h 207101"/>
              <a:gd name="connsiteX3" fmla="*/ 7657 w 197239"/>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3" y="7657"/>
                </a:lnTo>
                <a:lnTo>
                  <a:pt x="198683" y="200952"/>
                </a:lnTo>
                <a:lnTo>
                  <a:pt x="7657"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2" name="Freeform: Shape 151">
            <a:extLst>
              <a:ext uri="{FF2B5EF4-FFF2-40B4-BE49-F238E27FC236}">
                <a16:creationId xmlns:a16="http://schemas.microsoft.com/office/drawing/2014/main" id="{0538F7DC-1448-488C-8AF4-9ABC1E496F66}"/>
              </a:ext>
            </a:extLst>
          </p:cNvPr>
          <p:cNvSpPr/>
          <p:nvPr/>
        </p:nvSpPr>
        <p:spPr>
          <a:xfrm>
            <a:off x="19837899" y="12619072"/>
            <a:ext cx="195549" cy="195549"/>
          </a:xfrm>
          <a:custGeom>
            <a:avLst/>
            <a:gdLst>
              <a:gd name="connsiteX0" fmla="*/ 7657 w 207101"/>
              <a:gd name="connsiteY0" fmla="*/ 7657 h 207101"/>
              <a:gd name="connsiteX1" fmla="*/ 200952 w 207101"/>
              <a:gd name="connsiteY1" fmla="*/ 7657 h 207101"/>
              <a:gd name="connsiteX2" fmla="*/ 200952 w 207101"/>
              <a:gd name="connsiteY2" fmla="*/ 200952 h 207101"/>
              <a:gd name="connsiteX3" fmla="*/ 7657 w 20710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2"/>
                </a:lnTo>
                <a:lnTo>
                  <a:pt x="7657" y="200952"/>
                </a:lnTo>
                <a:close/>
              </a:path>
            </a:pathLst>
          </a:custGeom>
          <a:solidFill>
            <a:srgbClr val="FFD1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3" name="Freeform: Shape 152">
            <a:extLst>
              <a:ext uri="{FF2B5EF4-FFF2-40B4-BE49-F238E27FC236}">
                <a16:creationId xmlns:a16="http://schemas.microsoft.com/office/drawing/2014/main" id="{108324EB-F26F-4308-8696-CE73C0460B81}"/>
              </a:ext>
            </a:extLst>
          </p:cNvPr>
          <p:cNvSpPr/>
          <p:nvPr/>
        </p:nvSpPr>
        <p:spPr>
          <a:xfrm>
            <a:off x="19181788" y="12619072"/>
            <a:ext cx="670454" cy="195549"/>
          </a:xfrm>
          <a:custGeom>
            <a:avLst/>
            <a:gdLst>
              <a:gd name="connsiteX0" fmla="*/ 7657 w 710062"/>
              <a:gd name="connsiteY0" fmla="*/ 7657 h 207101"/>
              <a:gd name="connsiteX1" fmla="*/ 702532 w 710062"/>
              <a:gd name="connsiteY1" fmla="*/ 7657 h 207101"/>
              <a:gd name="connsiteX2" fmla="*/ 702532 w 710062"/>
              <a:gd name="connsiteY2" fmla="*/ 200952 h 207101"/>
              <a:gd name="connsiteX3" fmla="*/ 7657 w 710062"/>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2" y="7657"/>
                </a:lnTo>
                <a:lnTo>
                  <a:pt x="702532" y="200952"/>
                </a:lnTo>
                <a:lnTo>
                  <a:pt x="7657" y="200952"/>
                </a:lnTo>
                <a:close/>
              </a:path>
            </a:pathLst>
          </a:custGeom>
          <a:solidFill>
            <a:srgbClr val="FCA7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4" name="Freeform: Shape 153">
            <a:extLst>
              <a:ext uri="{FF2B5EF4-FFF2-40B4-BE49-F238E27FC236}">
                <a16:creationId xmlns:a16="http://schemas.microsoft.com/office/drawing/2014/main" id="{A1E6D894-01D9-41BD-9E54-2F934682174A}"/>
              </a:ext>
            </a:extLst>
          </p:cNvPr>
          <p:cNvSpPr/>
          <p:nvPr/>
        </p:nvSpPr>
        <p:spPr>
          <a:xfrm>
            <a:off x="18905878" y="12619072"/>
            <a:ext cx="288667" cy="195549"/>
          </a:xfrm>
          <a:custGeom>
            <a:avLst/>
            <a:gdLst>
              <a:gd name="connsiteX0" fmla="*/ 7657 w 305721"/>
              <a:gd name="connsiteY0" fmla="*/ 7657 h 207101"/>
              <a:gd name="connsiteX1" fmla="*/ 299868 w 305721"/>
              <a:gd name="connsiteY1" fmla="*/ 7657 h 207101"/>
              <a:gd name="connsiteX2" fmla="*/ 299868 w 305721"/>
              <a:gd name="connsiteY2" fmla="*/ 200952 h 207101"/>
              <a:gd name="connsiteX3" fmla="*/ 7657 w 30572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8" y="7657"/>
                </a:lnTo>
                <a:lnTo>
                  <a:pt x="299868" y="200952"/>
                </a:lnTo>
                <a:lnTo>
                  <a:pt x="7657" y="200952"/>
                </a:lnTo>
                <a:close/>
              </a:path>
            </a:pathLst>
          </a:custGeom>
          <a:solidFill>
            <a:srgbClr val="EC830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5" name="Freeform: Shape 154">
            <a:extLst>
              <a:ext uri="{FF2B5EF4-FFF2-40B4-BE49-F238E27FC236}">
                <a16:creationId xmlns:a16="http://schemas.microsoft.com/office/drawing/2014/main" id="{9F0B2E14-1D89-416A-B096-AF4CC7C0F815}"/>
              </a:ext>
            </a:extLst>
          </p:cNvPr>
          <p:cNvSpPr/>
          <p:nvPr/>
        </p:nvSpPr>
        <p:spPr>
          <a:xfrm>
            <a:off x="18845071" y="12801585"/>
            <a:ext cx="1294347" cy="27935"/>
          </a:xfrm>
          <a:custGeom>
            <a:avLst/>
            <a:gdLst>
              <a:gd name="connsiteX0" fmla="*/ 7657 w 1370815"/>
              <a:gd name="connsiteY0" fmla="*/ 7657 h 29585"/>
              <a:gd name="connsiteX1" fmla="*/ 1369893 w 1370815"/>
              <a:gd name="connsiteY1" fmla="*/ 7657 h 29585"/>
              <a:gd name="connsiteX2" fmla="*/ 1369893 w 1370815"/>
              <a:gd name="connsiteY2" fmla="*/ 26099 h 29585"/>
              <a:gd name="connsiteX3" fmla="*/ 7657 w 1370815"/>
              <a:gd name="connsiteY3" fmla="*/ 26099 h 29585"/>
            </a:gdLst>
            <a:ahLst/>
            <a:cxnLst>
              <a:cxn ang="0">
                <a:pos x="connsiteX0" y="connsiteY0"/>
              </a:cxn>
              <a:cxn ang="0">
                <a:pos x="connsiteX1" y="connsiteY1"/>
              </a:cxn>
              <a:cxn ang="0">
                <a:pos x="connsiteX2" y="connsiteY2"/>
              </a:cxn>
              <a:cxn ang="0">
                <a:pos x="connsiteX3" y="connsiteY3"/>
              </a:cxn>
            </a:cxnLst>
            <a:rect l="l" t="t" r="r" b="b"/>
            <a:pathLst>
              <a:path w="1370815" h="29585">
                <a:moveTo>
                  <a:pt x="7657" y="7657"/>
                </a:moveTo>
                <a:lnTo>
                  <a:pt x="1369893" y="7657"/>
                </a:lnTo>
                <a:lnTo>
                  <a:pt x="1369893" y="26099"/>
                </a:lnTo>
                <a:lnTo>
                  <a:pt x="7657" y="26099"/>
                </a:lnTo>
                <a:close/>
              </a:path>
            </a:pathLst>
          </a:custGeom>
          <a:solidFill>
            <a:srgbClr val="DF641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6" name="Freeform: Shape 155">
            <a:extLst>
              <a:ext uri="{FF2B5EF4-FFF2-40B4-BE49-F238E27FC236}">
                <a16:creationId xmlns:a16="http://schemas.microsoft.com/office/drawing/2014/main" id="{263D9A3B-FE44-4C0D-817D-F39FFAC90B92}"/>
              </a:ext>
            </a:extLst>
          </p:cNvPr>
          <p:cNvSpPr/>
          <p:nvPr/>
        </p:nvSpPr>
        <p:spPr>
          <a:xfrm>
            <a:off x="18527816" y="12419148"/>
            <a:ext cx="1434025" cy="195549"/>
          </a:xfrm>
          <a:custGeom>
            <a:avLst/>
            <a:gdLst>
              <a:gd name="connsiteX0" fmla="*/ 7656 w 1518745"/>
              <a:gd name="connsiteY0" fmla="*/ 7657 h 207101"/>
              <a:gd name="connsiteX1" fmla="*/ 1514863 w 1518745"/>
              <a:gd name="connsiteY1" fmla="*/ 7657 h 207101"/>
              <a:gd name="connsiteX2" fmla="*/ 1514863 w 1518745"/>
              <a:gd name="connsiteY2" fmla="*/ 200952 h 207101"/>
              <a:gd name="connsiteX3" fmla="*/ 7656 w 1518745"/>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6" y="7657"/>
                </a:moveTo>
                <a:lnTo>
                  <a:pt x="1514863" y="7657"/>
                </a:lnTo>
                <a:lnTo>
                  <a:pt x="1514863" y="200952"/>
                </a:lnTo>
                <a:lnTo>
                  <a:pt x="7656"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7" name="Freeform: Shape 156">
            <a:extLst>
              <a:ext uri="{FF2B5EF4-FFF2-40B4-BE49-F238E27FC236}">
                <a16:creationId xmlns:a16="http://schemas.microsoft.com/office/drawing/2014/main" id="{22BF75A9-FAB5-45BF-A364-F80EA79EAF69}"/>
              </a:ext>
            </a:extLst>
          </p:cNvPr>
          <p:cNvSpPr/>
          <p:nvPr/>
        </p:nvSpPr>
        <p:spPr>
          <a:xfrm>
            <a:off x="19770575" y="12419148"/>
            <a:ext cx="186237" cy="195549"/>
          </a:xfrm>
          <a:custGeom>
            <a:avLst/>
            <a:gdLst>
              <a:gd name="connsiteX0" fmla="*/ 7657 w 197239"/>
              <a:gd name="connsiteY0" fmla="*/ 7657 h 207101"/>
              <a:gd name="connsiteX1" fmla="*/ 198684 w 197239"/>
              <a:gd name="connsiteY1" fmla="*/ 7657 h 207101"/>
              <a:gd name="connsiteX2" fmla="*/ 198684 w 197239"/>
              <a:gd name="connsiteY2" fmla="*/ 200952 h 207101"/>
              <a:gd name="connsiteX3" fmla="*/ 7657 w 197239"/>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2"/>
                </a:lnTo>
                <a:lnTo>
                  <a:pt x="7657"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8" name="Freeform: Shape 157">
            <a:extLst>
              <a:ext uri="{FF2B5EF4-FFF2-40B4-BE49-F238E27FC236}">
                <a16:creationId xmlns:a16="http://schemas.microsoft.com/office/drawing/2014/main" id="{AA75CE84-6E74-48AC-A45B-024BAB0E89C5}"/>
              </a:ext>
            </a:extLst>
          </p:cNvPr>
          <p:cNvSpPr/>
          <p:nvPr/>
        </p:nvSpPr>
        <p:spPr>
          <a:xfrm>
            <a:off x="19588063" y="12419148"/>
            <a:ext cx="195549" cy="195549"/>
          </a:xfrm>
          <a:custGeom>
            <a:avLst/>
            <a:gdLst>
              <a:gd name="connsiteX0" fmla="*/ 7657 w 207101"/>
              <a:gd name="connsiteY0" fmla="*/ 7657 h 207101"/>
              <a:gd name="connsiteX1" fmla="*/ 200952 w 207101"/>
              <a:gd name="connsiteY1" fmla="*/ 7657 h 207101"/>
              <a:gd name="connsiteX2" fmla="*/ 200952 w 207101"/>
              <a:gd name="connsiteY2" fmla="*/ 200952 h 207101"/>
              <a:gd name="connsiteX3" fmla="*/ 7657 w 20710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2"/>
                </a:lnTo>
                <a:lnTo>
                  <a:pt x="7657" y="200952"/>
                </a:lnTo>
                <a:close/>
              </a:path>
            </a:pathLst>
          </a:custGeom>
          <a:solidFill>
            <a:srgbClr val="FFD1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9" name="Freeform: Shape 158">
            <a:extLst>
              <a:ext uri="{FF2B5EF4-FFF2-40B4-BE49-F238E27FC236}">
                <a16:creationId xmlns:a16="http://schemas.microsoft.com/office/drawing/2014/main" id="{C4039B55-8665-41D1-86F7-C1E59D4741F0}"/>
              </a:ext>
            </a:extLst>
          </p:cNvPr>
          <p:cNvSpPr/>
          <p:nvPr/>
        </p:nvSpPr>
        <p:spPr>
          <a:xfrm>
            <a:off x="18931950" y="12419148"/>
            <a:ext cx="670454" cy="195549"/>
          </a:xfrm>
          <a:custGeom>
            <a:avLst/>
            <a:gdLst>
              <a:gd name="connsiteX0" fmla="*/ 7657 w 710062"/>
              <a:gd name="connsiteY0" fmla="*/ 7657 h 207101"/>
              <a:gd name="connsiteX1" fmla="*/ 702531 w 710062"/>
              <a:gd name="connsiteY1" fmla="*/ 7657 h 207101"/>
              <a:gd name="connsiteX2" fmla="*/ 702531 w 710062"/>
              <a:gd name="connsiteY2" fmla="*/ 200952 h 207101"/>
              <a:gd name="connsiteX3" fmla="*/ 7657 w 710062"/>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1" y="7657"/>
                </a:lnTo>
                <a:lnTo>
                  <a:pt x="702531" y="200952"/>
                </a:lnTo>
                <a:lnTo>
                  <a:pt x="7657" y="200952"/>
                </a:lnTo>
                <a:close/>
              </a:path>
            </a:pathLst>
          </a:custGeom>
          <a:solidFill>
            <a:srgbClr val="FCA7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0" name="Freeform: Shape 159">
            <a:extLst>
              <a:ext uri="{FF2B5EF4-FFF2-40B4-BE49-F238E27FC236}">
                <a16:creationId xmlns:a16="http://schemas.microsoft.com/office/drawing/2014/main" id="{02D8D96A-A7C5-48CB-B7D4-F5A2F048EB64}"/>
              </a:ext>
            </a:extLst>
          </p:cNvPr>
          <p:cNvSpPr/>
          <p:nvPr/>
        </p:nvSpPr>
        <p:spPr>
          <a:xfrm>
            <a:off x="18655947" y="12419148"/>
            <a:ext cx="288667" cy="195549"/>
          </a:xfrm>
          <a:custGeom>
            <a:avLst/>
            <a:gdLst>
              <a:gd name="connsiteX0" fmla="*/ 7656 w 305721"/>
              <a:gd name="connsiteY0" fmla="*/ 7657 h 207101"/>
              <a:gd name="connsiteX1" fmla="*/ 299867 w 305721"/>
              <a:gd name="connsiteY1" fmla="*/ 7657 h 207101"/>
              <a:gd name="connsiteX2" fmla="*/ 299867 w 305721"/>
              <a:gd name="connsiteY2" fmla="*/ 200952 h 207101"/>
              <a:gd name="connsiteX3" fmla="*/ 7656 w 30572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6" y="7657"/>
                </a:moveTo>
                <a:lnTo>
                  <a:pt x="299867" y="7657"/>
                </a:lnTo>
                <a:lnTo>
                  <a:pt x="299867" y="200952"/>
                </a:lnTo>
                <a:lnTo>
                  <a:pt x="7656" y="200952"/>
                </a:lnTo>
                <a:close/>
              </a:path>
            </a:pathLst>
          </a:custGeom>
          <a:solidFill>
            <a:srgbClr val="EC830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1" name="Freeform: Shape 160">
            <a:extLst>
              <a:ext uri="{FF2B5EF4-FFF2-40B4-BE49-F238E27FC236}">
                <a16:creationId xmlns:a16="http://schemas.microsoft.com/office/drawing/2014/main" id="{9485E478-83DF-434C-A33D-778EBC2D289B}"/>
              </a:ext>
            </a:extLst>
          </p:cNvPr>
          <p:cNvSpPr/>
          <p:nvPr/>
        </p:nvSpPr>
        <p:spPr>
          <a:xfrm>
            <a:off x="18595233" y="12601659"/>
            <a:ext cx="1294347" cy="27935"/>
          </a:xfrm>
          <a:custGeom>
            <a:avLst/>
            <a:gdLst>
              <a:gd name="connsiteX0" fmla="*/ 7657 w 1370815"/>
              <a:gd name="connsiteY0" fmla="*/ 7657 h 29585"/>
              <a:gd name="connsiteX1" fmla="*/ 1369893 w 1370815"/>
              <a:gd name="connsiteY1" fmla="*/ 7657 h 29585"/>
              <a:gd name="connsiteX2" fmla="*/ 1369893 w 1370815"/>
              <a:gd name="connsiteY2" fmla="*/ 26099 h 29585"/>
              <a:gd name="connsiteX3" fmla="*/ 7657 w 1370815"/>
              <a:gd name="connsiteY3" fmla="*/ 26099 h 29585"/>
            </a:gdLst>
            <a:ahLst/>
            <a:cxnLst>
              <a:cxn ang="0">
                <a:pos x="connsiteX0" y="connsiteY0"/>
              </a:cxn>
              <a:cxn ang="0">
                <a:pos x="connsiteX1" y="connsiteY1"/>
              </a:cxn>
              <a:cxn ang="0">
                <a:pos x="connsiteX2" y="connsiteY2"/>
              </a:cxn>
              <a:cxn ang="0">
                <a:pos x="connsiteX3" y="connsiteY3"/>
              </a:cxn>
            </a:cxnLst>
            <a:rect l="l" t="t" r="r" b="b"/>
            <a:pathLst>
              <a:path w="1370815" h="29585">
                <a:moveTo>
                  <a:pt x="7657" y="7657"/>
                </a:moveTo>
                <a:lnTo>
                  <a:pt x="1369893" y="7657"/>
                </a:lnTo>
                <a:lnTo>
                  <a:pt x="1369893" y="26099"/>
                </a:lnTo>
                <a:lnTo>
                  <a:pt x="7657" y="26099"/>
                </a:lnTo>
                <a:close/>
              </a:path>
            </a:pathLst>
          </a:custGeom>
          <a:solidFill>
            <a:srgbClr val="DF641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8" name="Freeform: Shape 117">
            <a:extLst>
              <a:ext uri="{FF2B5EF4-FFF2-40B4-BE49-F238E27FC236}">
                <a16:creationId xmlns:a16="http://schemas.microsoft.com/office/drawing/2014/main" id="{CB55FCC4-3510-4695-BBA3-8C5EAAE3EABA}"/>
              </a:ext>
            </a:extLst>
          </p:cNvPr>
          <p:cNvSpPr/>
          <p:nvPr/>
        </p:nvSpPr>
        <p:spPr>
          <a:xfrm>
            <a:off x="14296324" y="5594119"/>
            <a:ext cx="251421" cy="251420"/>
          </a:xfrm>
          <a:custGeom>
            <a:avLst/>
            <a:gdLst>
              <a:gd name="connsiteX0" fmla="*/ 134581 w 266273"/>
              <a:gd name="connsiteY0" fmla="*/ 7657 h 266273"/>
              <a:gd name="connsiteX1" fmla="*/ 261406 w 266273"/>
              <a:gd name="connsiteY1" fmla="*/ 134581 h 266273"/>
              <a:gd name="connsiteX2" fmla="*/ 134581 w 266273"/>
              <a:gd name="connsiteY2" fmla="*/ 261406 h 266273"/>
              <a:gd name="connsiteX3" fmla="*/ 7657 w 266273"/>
              <a:gd name="connsiteY3" fmla="*/ 134581 h 266273"/>
              <a:gd name="connsiteX4" fmla="*/ 134581 w 266273"/>
              <a:gd name="connsiteY4" fmla="*/ 7657 h 26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3" h="266273">
                <a:moveTo>
                  <a:pt x="134581" y="7657"/>
                </a:moveTo>
                <a:cubicBezTo>
                  <a:pt x="204600" y="7657"/>
                  <a:pt x="261406" y="64462"/>
                  <a:pt x="261406" y="134581"/>
                </a:cubicBezTo>
                <a:cubicBezTo>
                  <a:pt x="261406" y="204601"/>
                  <a:pt x="204600" y="261406"/>
                  <a:pt x="134581" y="261406"/>
                </a:cubicBezTo>
                <a:cubicBezTo>
                  <a:pt x="64561" y="261406"/>
                  <a:pt x="7657" y="204601"/>
                  <a:pt x="7657" y="134581"/>
                </a:cubicBezTo>
                <a:cubicBezTo>
                  <a:pt x="7756" y="64462"/>
                  <a:pt x="64561" y="7657"/>
                  <a:pt x="134581" y="765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9" name="Freeform: Shape 118">
            <a:extLst>
              <a:ext uri="{FF2B5EF4-FFF2-40B4-BE49-F238E27FC236}">
                <a16:creationId xmlns:a16="http://schemas.microsoft.com/office/drawing/2014/main" id="{57814CBE-ED1D-47EB-B7F6-480AB34019E8}"/>
              </a:ext>
            </a:extLst>
          </p:cNvPr>
          <p:cNvSpPr/>
          <p:nvPr/>
        </p:nvSpPr>
        <p:spPr>
          <a:xfrm>
            <a:off x="14176574" y="5878875"/>
            <a:ext cx="493528" cy="214172"/>
          </a:xfrm>
          <a:custGeom>
            <a:avLst/>
            <a:gdLst>
              <a:gd name="connsiteX0" fmla="*/ 116040 w 522685"/>
              <a:gd name="connsiteY0" fmla="*/ 7657 h 226825"/>
              <a:gd name="connsiteX1" fmla="*/ 406870 w 522685"/>
              <a:gd name="connsiteY1" fmla="*/ 7657 h 226825"/>
              <a:gd name="connsiteX2" fmla="*/ 515154 w 522685"/>
              <a:gd name="connsiteY2" fmla="*/ 115941 h 226825"/>
              <a:gd name="connsiteX3" fmla="*/ 515154 w 522685"/>
              <a:gd name="connsiteY3" fmla="*/ 115941 h 226825"/>
              <a:gd name="connsiteX4" fmla="*/ 406870 w 522685"/>
              <a:gd name="connsiteY4" fmla="*/ 224226 h 226825"/>
              <a:gd name="connsiteX5" fmla="*/ 116040 w 522685"/>
              <a:gd name="connsiteY5" fmla="*/ 224226 h 226825"/>
              <a:gd name="connsiteX6" fmla="*/ 7657 w 522685"/>
              <a:gd name="connsiteY6" fmla="*/ 115941 h 226825"/>
              <a:gd name="connsiteX7" fmla="*/ 7657 w 522685"/>
              <a:gd name="connsiteY7" fmla="*/ 115941 h 226825"/>
              <a:gd name="connsiteX8" fmla="*/ 116040 w 522685"/>
              <a:gd name="connsiteY8" fmla="*/ 7657 h 22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685" h="226825">
                <a:moveTo>
                  <a:pt x="116040" y="7657"/>
                </a:moveTo>
                <a:lnTo>
                  <a:pt x="406870" y="7657"/>
                </a:lnTo>
                <a:cubicBezTo>
                  <a:pt x="466436" y="7657"/>
                  <a:pt x="515154" y="56375"/>
                  <a:pt x="515154" y="115941"/>
                </a:cubicBezTo>
                <a:lnTo>
                  <a:pt x="515154" y="115941"/>
                </a:lnTo>
                <a:cubicBezTo>
                  <a:pt x="515154" y="175508"/>
                  <a:pt x="466436" y="224226"/>
                  <a:pt x="406870" y="224226"/>
                </a:cubicBezTo>
                <a:lnTo>
                  <a:pt x="116040" y="224226"/>
                </a:lnTo>
                <a:cubicBezTo>
                  <a:pt x="56473" y="224226"/>
                  <a:pt x="7657" y="175508"/>
                  <a:pt x="7657" y="115941"/>
                </a:cubicBezTo>
                <a:lnTo>
                  <a:pt x="7657" y="115941"/>
                </a:lnTo>
                <a:cubicBezTo>
                  <a:pt x="7657" y="56375"/>
                  <a:pt x="56473" y="7657"/>
                  <a:pt x="116040" y="765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1" name="Freeform: Shape 120">
            <a:extLst>
              <a:ext uri="{FF2B5EF4-FFF2-40B4-BE49-F238E27FC236}">
                <a16:creationId xmlns:a16="http://schemas.microsoft.com/office/drawing/2014/main" id="{BBF6FD84-581A-4A46-8DD1-0831AA085834}"/>
              </a:ext>
            </a:extLst>
          </p:cNvPr>
          <p:cNvSpPr/>
          <p:nvPr/>
        </p:nvSpPr>
        <p:spPr>
          <a:xfrm>
            <a:off x="15586251" y="4771839"/>
            <a:ext cx="335226" cy="335226"/>
          </a:xfrm>
          <a:custGeom>
            <a:avLst/>
            <a:gdLst>
              <a:gd name="connsiteX0" fmla="*/ 216185 w 355031"/>
              <a:gd name="connsiteY0" fmla="*/ 11550 h 355031"/>
              <a:gd name="connsiteX1" fmla="*/ 348336 w 355031"/>
              <a:gd name="connsiteY1" fmla="*/ 216186 h 355031"/>
              <a:gd name="connsiteX2" fmla="*/ 143700 w 355031"/>
              <a:gd name="connsiteY2" fmla="*/ 348336 h 355031"/>
              <a:gd name="connsiteX3" fmla="*/ 11549 w 355031"/>
              <a:gd name="connsiteY3" fmla="*/ 143700 h 355031"/>
              <a:gd name="connsiteX4" fmla="*/ 216185 w 355031"/>
              <a:gd name="connsiteY4" fmla="*/ 11550 h 35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031" h="355031">
                <a:moveTo>
                  <a:pt x="216185" y="11550"/>
                </a:moveTo>
                <a:cubicBezTo>
                  <a:pt x="309185" y="31569"/>
                  <a:pt x="368356" y="123187"/>
                  <a:pt x="348336" y="216186"/>
                </a:cubicBezTo>
                <a:cubicBezTo>
                  <a:pt x="328317" y="309184"/>
                  <a:pt x="236699" y="368356"/>
                  <a:pt x="143700" y="348336"/>
                </a:cubicBezTo>
                <a:cubicBezTo>
                  <a:pt x="50702" y="328316"/>
                  <a:pt x="-8470" y="236699"/>
                  <a:pt x="11549" y="143700"/>
                </a:cubicBezTo>
                <a:cubicBezTo>
                  <a:pt x="31569" y="50702"/>
                  <a:pt x="123188" y="-8470"/>
                  <a:pt x="216185" y="11550"/>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2" name="Freeform: Shape 121">
            <a:extLst>
              <a:ext uri="{FF2B5EF4-FFF2-40B4-BE49-F238E27FC236}">
                <a16:creationId xmlns:a16="http://schemas.microsoft.com/office/drawing/2014/main" id="{B8DB6927-C884-4F51-A610-24FB099E2F63}"/>
              </a:ext>
            </a:extLst>
          </p:cNvPr>
          <p:cNvSpPr/>
          <p:nvPr/>
        </p:nvSpPr>
        <p:spPr>
          <a:xfrm>
            <a:off x="15351407" y="5111069"/>
            <a:ext cx="651830" cy="363162"/>
          </a:xfrm>
          <a:custGeom>
            <a:avLst/>
            <a:gdLst>
              <a:gd name="connsiteX0" fmla="*/ 185712 w 690338"/>
              <a:gd name="connsiteY0" fmla="*/ 10958 h 384617"/>
              <a:gd name="connsiteX1" fmla="*/ 571710 w 690338"/>
              <a:gd name="connsiteY1" fmla="*/ 94094 h 384617"/>
              <a:gd name="connsiteX2" fmla="*/ 684530 w 690338"/>
              <a:gd name="connsiteY2" fmla="*/ 268849 h 384617"/>
              <a:gd name="connsiteX3" fmla="*/ 684530 w 690338"/>
              <a:gd name="connsiteY3" fmla="*/ 268849 h 384617"/>
              <a:gd name="connsiteX4" fmla="*/ 509776 w 690338"/>
              <a:gd name="connsiteY4" fmla="*/ 381670 h 384617"/>
              <a:gd name="connsiteX5" fmla="*/ 123778 w 690338"/>
              <a:gd name="connsiteY5" fmla="*/ 298533 h 384617"/>
              <a:gd name="connsiteX6" fmla="*/ 10958 w 690338"/>
              <a:gd name="connsiteY6" fmla="*/ 123779 h 384617"/>
              <a:gd name="connsiteX7" fmla="*/ 10958 w 690338"/>
              <a:gd name="connsiteY7" fmla="*/ 123779 h 384617"/>
              <a:gd name="connsiteX8" fmla="*/ 185712 w 690338"/>
              <a:gd name="connsiteY8" fmla="*/ 10958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338" h="384617">
                <a:moveTo>
                  <a:pt x="185712" y="10958"/>
                </a:moveTo>
                <a:lnTo>
                  <a:pt x="571710" y="94094"/>
                </a:lnTo>
                <a:cubicBezTo>
                  <a:pt x="650803" y="111156"/>
                  <a:pt x="701591" y="189756"/>
                  <a:pt x="684530" y="268849"/>
                </a:cubicBezTo>
                <a:lnTo>
                  <a:pt x="684530" y="268849"/>
                </a:lnTo>
                <a:cubicBezTo>
                  <a:pt x="667469" y="347942"/>
                  <a:pt x="588870" y="398731"/>
                  <a:pt x="509776" y="381670"/>
                </a:cubicBezTo>
                <a:lnTo>
                  <a:pt x="123778" y="298533"/>
                </a:lnTo>
                <a:cubicBezTo>
                  <a:pt x="44685" y="281472"/>
                  <a:pt x="-6103" y="202872"/>
                  <a:pt x="10958" y="123779"/>
                </a:cubicBezTo>
                <a:lnTo>
                  <a:pt x="10958" y="123779"/>
                </a:lnTo>
                <a:cubicBezTo>
                  <a:pt x="28019" y="44686"/>
                  <a:pt x="106618" y="-6104"/>
                  <a:pt x="185712" y="10958"/>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4" name="Freeform: Shape 123">
            <a:extLst>
              <a:ext uri="{FF2B5EF4-FFF2-40B4-BE49-F238E27FC236}">
                <a16:creationId xmlns:a16="http://schemas.microsoft.com/office/drawing/2014/main" id="{381C5FF9-A89B-4CF8-84B0-87714FDD09E6}"/>
              </a:ext>
            </a:extLst>
          </p:cNvPr>
          <p:cNvSpPr/>
          <p:nvPr/>
        </p:nvSpPr>
        <p:spPr>
          <a:xfrm>
            <a:off x="16667588" y="5469898"/>
            <a:ext cx="232798" cy="232798"/>
          </a:xfrm>
          <a:custGeom>
            <a:avLst/>
            <a:gdLst>
              <a:gd name="connsiteX0" fmla="*/ 125705 w 246549"/>
              <a:gd name="connsiteY0" fmla="*/ 7657 h 246549"/>
              <a:gd name="connsiteX1" fmla="*/ 243752 w 246549"/>
              <a:gd name="connsiteY1" fmla="*/ 125705 h 246549"/>
              <a:gd name="connsiteX2" fmla="*/ 125705 w 246549"/>
              <a:gd name="connsiteY2" fmla="*/ 243753 h 246549"/>
              <a:gd name="connsiteX3" fmla="*/ 7657 w 246549"/>
              <a:gd name="connsiteY3" fmla="*/ 125705 h 246549"/>
              <a:gd name="connsiteX4" fmla="*/ 125705 w 246549"/>
              <a:gd name="connsiteY4" fmla="*/ 7657 h 24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49" h="246549">
                <a:moveTo>
                  <a:pt x="125705" y="7657"/>
                </a:moveTo>
                <a:cubicBezTo>
                  <a:pt x="190892" y="7657"/>
                  <a:pt x="243752" y="60517"/>
                  <a:pt x="243752" y="125705"/>
                </a:cubicBezTo>
                <a:cubicBezTo>
                  <a:pt x="243752" y="190893"/>
                  <a:pt x="190892" y="243753"/>
                  <a:pt x="125705" y="243753"/>
                </a:cubicBezTo>
                <a:cubicBezTo>
                  <a:pt x="60517" y="243753"/>
                  <a:pt x="7657" y="190893"/>
                  <a:pt x="7657" y="125705"/>
                </a:cubicBezTo>
                <a:cubicBezTo>
                  <a:pt x="7657" y="60517"/>
                  <a:pt x="60517" y="7657"/>
                  <a:pt x="125705" y="765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5" name="Freeform: Shape 124">
            <a:extLst>
              <a:ext uri="{FF2B5EF4-FFF2-40B4-BE49-F238E27FC236}">
                <a16:creationId xmlns:a16="http://schemas.microsoft.com/office/drawing/2014/main" id="{196A8502-F4AF-4573-B73D-01842F95D1CC}"/>
              </a:ext>
            </a:extLst>
          </p:cNvPr>
          <p:cNvSpPr/>
          <p:nvPr/>
        </p:nvSpPr>
        <p:spPr>
          <a:xfrm>
            <a:off x="16556124" y="5734820"/>
            <a:ext cx="456280" cy="195549"/>
          </a:xfrm>
          <a:custGeom>
            <a:avLst/>
            <a:gdLst>
              <a:gd name="connsiteX0" fmla="*/ 108447 w 483237"/>
              <a:gd name="connsiteY0" fmla="*/ 7657 h 207101"/>
              <a:gd name="connsiteX1" fmla="*/ 378961 w 483237"/>
              <a:gd name="connsiteY1" fmla="*/ 7657 h 207101"/>
              <a:gd name="connsiteX2" fmla="*/ 479750 w 483237"/>
              <a:gd name="connsiteY2" fmla="*/ 108446 h 207101"/>
              <a:gd name="connsiteX3" fmla="*/ 479750 w 483237"/>
              <a:gd name="connsiteY3" fmla="*/ 108446 h 207101"/>
              <a:gd name="connsiteX4" fmla="*/ 378961 w 483237"/>
              <a:gd name="connsiteY4" fmla="*/ 209236 h 207101"/>
              <a:gd name="connsiteX5" fmla="*/ 108447 w 483237"/>
              <a:gd name="connsiteY5" fmla="*/ 209236 h 207101"/>
              <a:gd name="connsiteX6" fmla="*/ 7657 w 483237"/>
              <a:gd name="connsiteY6" fmla="*/ 108446 h 207101"/>
              <a:gd name="connsiteX7" fmla="*/ 7657 w 483237"/>
              <a:gd name="connsiteY7" fmla="*/ 108446 h 207101"/>
              <a:gd name="connsiteX8" fmla="*/ 108447 w 483237"/>
              <a:gd name="connsiteY8" fmla="*/ 7657 h 20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237" h="207101">
                <a:moveTo>
                  <a:pt x="108447" y="7657"/>
                </a:moveTo>
                <a:lnTo>
                  <a:pt x="378961" y="7657"/>
                </a:lnTo>
                <a:cubicBezTo>
                  <a:pt x="434385" y="7657"/>
                  <a:pt x="479750" y="53022"/>
                  <a:pt x="479750" y="108446"/>
                </a:cubicBezTo>
                <a:lnTo>
                  <a:pt x="479750" y="108446"/>
                </a:lnTo>
                <a:cubicBezTo>
                  <a:pt x="479750" y="163871"/>
                  <a:pt x="434385" y="209236"/>
                  <a:pt x="378961" y="209236"/>
                </a:cubicBezTo>
                <a:lnTo>
                  <a:pt x="108447" y="209236"/>
                </a:lnTo>
                <a:cubicBezTo>
                  <a:pt x="53023" y="209236"/>
                  <a:pt x="7657" y="163871"/>
                  <a:pt x="7657" y="108446"/>
                </a:cubicBezTo>
                <a:lnTo>
                  <a:pt x="7657" y="108446"/>
                </a:lnTo>
                <a:cubicBezTo>
                  <a:pt x="7657" y="52923"/>
                  <a:pt x="53023" y="7657"/>
                  <a:pt x="108447" y="765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7" name="Freeform: Shape 126">
            <a:extLst>
              <a:ext uri="{FF2B5EF4-FFF2-40B4-BE49-F238E27FC236}">
                <a16:creationId xmlns:a16="http://schemas.microsoft.com/office/drawing/2014/main" id="{17FABECF-84C2-426C-8329-6B8B3D34AB66}"/>
              </a:ext>
            </a:extLst>
          </p:cNvPr>
          <p:cNvSpPr/>
          <p:nvPr/>
        </p:nvSpPr>
        <p:spPr>
          <a:xfrm>
            <a:off x="12766504" y="4650386"/>
            <a:ext cx="325915" cy="325915"/>
          </a:xfrm>
          <a:custGeom>
            <a:avLst/>
            <a:gdLst>
              <a:gd name="connsiteX0" fmla="*/ 119762 w 345169"/>
              <a:gd name="connsiteY0" fmla="*/ 16705 h 345169"/>
              <a:gd name="connsiteX1" fmla="*/ 330710 w 345169"/>
              <a:gd name="connsiteY1" fmla="*/ 119763 h 345169"/>
              <a:gd name="connsiteX2" fmla="*/ 227653 w 345169"/>
              <a:gd name="connsiteY2" fmla="*/ 330710 h 345169"/>
              <a:gd name="connsiteX3" fmla="*/ 16705 w 345169"/>
              <a:gd name="connsiteY3" fmla="*/ 227653 h 345169"/>
              <a:gd name="connsiteX4" fmla="*/ 119762 w 345169"/>
              <a:gd name="connsiteY4" fmla="*/ 16705 h 345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169" h="345169">
                <a:moveTo>
                  <a:pt x="119762" y="16705"/>
                </a:moveTo>
                <a:cubicBezTo>
                  <a:pt x="206449" y="-13078"/>
                  <a:pt x="300927" y="33076"/>
                  <a:pt x="330710" y="119763"/>
                </a:cubicBezTo>
                <a:cubicBezTo>
                  <a:pt x="360494" y="206450"/>
                  <a:pt x="314339" y="300927"/>
                  <a:pt x="227653" y="330710"/>
                </a:cubicBezTo>
                <a:cubicBezTo>
                  <a:pt x="140966" y="360494"/>
                  <a:pt x="46488" y="314339"/>
                  <a:pt x="16705" y="227653"/>
                </a:cubicBezTo>
                <a:cubicBezTo>
                  <a:pt x="-13078" y="140867"/>
                  <a:pt x="33076" y="46488"/>
                  <a:pt x="119762" y="16705"/>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8" name="Freeform: Shape 127">
            <a:extLst>
              <a:ext uri="{FF2B5EF4-FFF2-40B4-BE49-F238E27FC236}">
                <a16:creationId xmlns:a16="http://schemas.microsoft.com/office/drawing/2014/main" id="{675A0F0C-21D1-4872-B979-635B7A4CABEB}"/>
              </a:ext>
            </a:extLst>
          </p:cNvPr>
          <p:cNvSpPr/>
          <p:nvPr/>
        </p:nvSpPr>
        <p:spPr>
          <a:xfrm>
            <a:off x="12733257" y="4945672"/>
            <a:ext cx="614582" cy="391098"/>
          </a:xfrm>
          <a:custGeom>
            <a:avLst/>
            <a:gdLst>
              <a:gd name="connsiteX0" fmla="*/ 103296 w 650890"/>
              <a:gd name="connsiteY0" fmla="*/ 138987 h 414203"/>
              <a:gd name="connsiteX1" fmla="*/ 463259 w 650890"/>
              <a:gd name="connsiteY1" fmla="*/ 15317 h 414203"/>
              <a:gd name="connsiteX2" fmla="*/ 643339 w 650890"/>
              <a:gd name="connsiteY2" fmla="*/ 103286 h 414203"/>
              <a:gd name="connsiteX3" fmla="*/ 643339 w 650890"/>
              <a:gd name="connsiteY3" fmla="*/ 103286 h 414203"/>
              <a:gd name="connsiteX4" fmla="*/ 555369 w 650890"/>
              <a:gd name="connsiteY4" fmla="*/ 283366 h 414203"/>
              <a:gd name="connsiteX5" fmla="*/ 195407 w 650890"/>
              <a:gd name="connsiteY5" fmla="*/ 407035 h 414203"/>
              <a:gd name="connsiteX6" fmla="*/ 15327 w 650890"/>
              <a:gd name="connsiteY6" fmla="*/ 319066 h 414203"/>
              <a:gd name="connsiteX7" fmla="*/ 15327 w 650890"/>
              <a:gd name="connsiteY7" fmla="*/ 319066 h 414203"/>
              <a:gd name="connsiteX8" fmla="*/ 103296 w 650890"/>
              <a:gd name="connsiteY8" fmla="*/ 138987 h 41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890" h="414203">
                <a:moveTo>
                  <a:pt x="103296" y="138987"/>
                </a:moveTo>
                <a:lnTo>
                  <a:pt x="463259" y="15317"/>
                </a:lnTo>
                <a:cubicBezTo>
                  <a:pt x="537026" y="-10028"/>
                  <a:pt x="618092" y="29617"/>
                  <a:pt x="643339" y="103286"/>
                </a:cubicBezTo>
                <a:lnTo>
                  <a:pt x="643339" y="103286"/>
                </a:lnTo>
                <a:cubicBezTo>
                  <a:pt x="668683" y="177054"/>
                  <a:pt x="629039" y="258021"/>
                  <a:pt x="555369" y="283366"/>
                </a:cubicBezTo>
                <a:lnTo>
                  <a:pt x="195407" y="407035"/>
                </a:lnTo>
                <a:cubicBezTo>
                  <a:pt x="121738" y="432381"/>
                  <a:pt x="40673" y="392834"/>
                  <a:pt x="15327" y="319066"/>
                </a:cubicBezTo>
                <a:lnTo>
                  <a:pt x="15327" y="319066"/>
                </a:lnTo>
                <a:cubicBezTo>
                  <a:pt x="-10018" y="245299"/>
                  <a:pt x="29529" y="164332"/>
                  <a:pt x="103296" y="13898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9" name="Group 8">
            <a:extLst>
              <a:ext uri="{FF2B5EF4-FFF2-40B4-BE49-F238E27FC236}">
                <a16:creationId xmlns:a16="http://schemas.microsoft.com/office/drawing/2014/main" id="{511D09A1-8545-4887-8089-710D0AEC8828}"/>
              </a:ext>
            </a:extLst>
          </p:cNvPr>
          <p:cNvGrpSpPr/>
          <p:nvPr/>
        </p:nvGrpSpPr>
        <p:grpSpPr>
          <a:xfrm>
            <a:off x="13865841" y="4079196"/>
            <a:ext cx="3894514" cy="968432"/>
            <a:chOff x="13865841" y="4688796"/>
            <a:chExt cx="3894514" cy="968432"/>
          </a:xfrm>
        </p:grpSpPr>
        <p:sp>
          <p:nvSpPr>
            <p:cNvPr id="129" name="Freeform: Shape 128">
              <a:extLst>
                <a:ext uri="{FF2B5EF4-FFF2-40B4-BE49-F238E27FC236}">
                  <a16:creationId xmlns:a16="http://schemas.microsoft.com/office/drawing/2014/main" id="{259B4A0B-33A0-43D8-8103-22F1B765621A}"/>
                </a:ext>
              </a:extLst>
            </p:cNvPr>
            <p:cNvSpPr/>
            <p:nvPr/>
          </p:nvSpPr>
          <p:spPr>
            <a:xfrm>
              <a:off x="16791923" y="4688796"/>
              <a:ext cx="968432" cy="968432"/>
            </a:xfrm>
            <a:custGeom>
              <a:avLst/>
              <a:gdLst>
                <a:gd name="connsiteX0" fmla="*/ 680022 w 1025646"/>
                <a:gd name="connsiteY0" fmla="*/ 35147 h 1025646"/>
                <a:gd name="connsiteX1" fmla="*/ 996197 w 1025646"/>
                <a:gd name="connsiteY1" fmla="*/ 680022 h 1025646"/>
                <a:gd name="connsiteX2" fmla="*/ 351322 w 1025646"/>
                <a:gd name="connsiteY2" fmla="*/ 996197 h 1025646"/>
                <a:gd name="connsiteX3" fmla="*/ 35148 w 1025646"/>
                <a:gd name="connsiteY3" fmla="*/ 351322 h 1025646"/>
                <a:gd name="connsiteX4" fmla="*/ 680022 w 1025646"/>
                <a:gd name="connsiteY4" fmla="*/ 35147 h 1025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5646" h="1025646">
                  <a:moveTo>
                    <a:pt x="680022" y="35147"/>
                  </a:moveTo>
                  <a:cubicBezTo>
                    <a:pt x="945408" y="125878"/>
                    <a:pt x="1086927" y="414636"/>
                    <a:pt x="996197" y="680022"/>
                  </a:cubicBezTo>
                  <a:cubicBezTo>
                    <a:pt x="905468" y="945408"/>
                    <a:pt x="616708" y="1086928"/>
                    <a:pt x="351322" y="996197"/>
                  </a:cubicBezTo>
                  <a:cubicBezTo>
                    <a:pt x="85936" y="905369"/>
                    <a:pt x="-55682" y="616708"/>
                    <a:pt x="35148" y="351322"/>
                  </a:cubicBezTo>
                  <a:cubicBezTo>
                    <a:pt x="125877" y="85936"/>
                    <a:pt x="414538" y="-55682"/>
                    <a:pt x="680022" y="35147"/>
                  </a:cubicBezTo>
                </a:path>
              </a:pathLst>
            </a:custGeom>
            <a:solidFill>
              <a:schemeClr val="accent3"/>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2" name="Freeform: Shape 131">
              <a:extLst>
                <a:ext uri="{FF2B5EF4-FFF2-40B4-BE49-F238E27FC236}">
                  <a16:creationId xmlns:a16="http://schemas.microsoft.com/office/drawing/2014/main" id="{87443A49-A6A3-4ACF-80CE-52FDB17B99AE}"/>
                </a:ext>
              </a:extLst>
            </p:cNvPr>
            <p:cNvSpPr/>
            <p:nvPr/>
          </p:nvSpPr>
          <p:spPr>
            <a:xfrm>
              <a:off x="13865841" y="4726585"/>
              <a:ext cx="782195" cy="782195"/>
            </a:xfrm>
            <a:custGeom>
              <a:avLst/>
              <a:gdLst>
                <a:gd name="connsiteX0" fmla="*/ 503808 w 828406"/>
                <a:gd name="connsiteY0" fmla="*/ 16922 h 828406"/>
                <a:gd name="connsiteX1" fmla="*/ 818109 w 828406"/>
                <a:gd name="connsiteY1" fmla="*/ 503808 h 828406"/>
                <a:gd name="connsiteX2" fmla="*/ 331223 w 828406"/>
                <a:gd name="connsiteY2" fmla="*/ 818109 h 828406"/>
                <a:gd name="connsiteX3" fmla="*/ 16922 w 828406"/>
                <a:gd name="connsiteY3" fmla="*/ 331321 h 828406"/>
                <a:gd name="connsiteX4" fmla="*/ 503808 w 828406"/>
                <a:gd name="connsiteY4" fmla="*/ 16922 h 82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06" h="828406">
                  <a:moveTo>
                    <a:pt x="503808" y="16922"/>
                  </a:moveTo>
                  <a:cubicBezTo>
                    <a:pt x="725013" y="64555"/>
                    <a:pt x="865743" y="282505"/>
                    <a:pt x="818109" y="503808"/>
                  </a:cubicBezTo>
                  <a:cubicBezTo>
                    <a:pt x="770476" y="725012"/>
                    <a:pt x="552527" y="865742"/>
                    <a:pt x="331223" y="818109"/>
                  </a:cubicBezTo>
                  <a:cubicBezTo>
                    <a:pt x="110019" y="770476"/>
                    <a:pt x="-30711" y="552526"/>
                    <a:pt x="16922" y="331321"/>
                  </a:cubicBezTo>
                  <a:cubicBezTo>
                    <a:pt x="64653" y="110019"/>
                    <a:pt x="282604" y="-30712"/>
                    <a:pt x="503808" y="16922"/>
                  </a:cubicBezTo>
                </a:path>
              </a:pathLst>
            </a:custGeom>
            <a:solidFill>
              <a:schemeClr val="accent3"/>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33" name="Freeform: Shape 132">
            <a:extLst>
              <a:ext uri="{FF2B5EF4-FFF2-40B4-BE49-F238E27FC236}">
                <a16:creationId xmlns:a16="http://schemas.microsoft.com/office/drawing/2014/main" id="{5D8BF240-3C5E-421C-8199-EFFE05E7466E}"/>
              </a:ext>
            </a:extLst>
          </p:cNvPr>
          <p:cNvSpPr/>
          <p:nvPr/>
        </p:nvSpPr>
        <p:spPr>
          <a:xfrm>
            <a:off x="14169485" y="4262703"/>
            <a:ext cx="232798" cy="232798"/>
          </a:xfrm>
          <a:custGeom>
            <a:avLst/>
            <a:gdLst>
              <a:gd name="connsiteX0" fmla="*/ 149976 w 246549"/>
              <a:gd name="connsiteY0" fmla="*/ 10327 h 246549"/>
              <a:gd name="connsiteX1" fmla="*/ 240115 w 246549"/>
              <a:gd name="connsiteY1" fmla="*/ 149973 h 246549"/>
              <a:gd name="connsiteX2" fmla="*/ 100470 w 246549"/>
              <a:gd name="connsiteY2" fmla="*/ 240111 h 246549"/>
              <a:gd name="connsiteX3" fmla="*/ 10331 w 246549"/>
              <a:gd name="connsiteY3" fmla="*/ 100466 h 246549"/>
              <a:gd name="connsiteX4" fmla="*/ 149976 w 246549"/>
              <a:gd name="connsiteY4" fmla="*/ 10327 h 24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49" h="246549">
                <a:moveTo>
                  <a:pt x="149976" y="10327"/>
                </a:moveTo>
                <a:cubicBezTo>
                  <a:pt x="213488" y="23936"/>
                  <a:pt x="253823" y="86560"/>
                  <a:pt x="240115" y="149973"/>
                </a:cubicBezTo>
                <a:cubicBezTo>
                  <a:pt x="226407" y="213385"/>
                  <a:pt x="163882" y="253819"/>
                  <a:pt x="100470" y="240111"/>
                </a:cubicBezTo>
                <a:cubicBezTo>
                  <a:pt x="36958" y="226403"/>
                  <a:pt x="-3377" y="163878"/>
                  <a:pt x="10331" y="100466"/>
                </a:cubicBezTo>
                <a:cubicBezTo>
                  <a:pt x="23941" y="37053"/>
                  <a:pt x="86466" y="-3381"/>
                  <a:pt x="149976" y="1032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4" name="Freeform: Shape 133">
            <a:extLst>
              <a:ext uri="{FF2B5EF4-FFF2-40B4-BE49-F238E27FC236}">
                <a16:creationId xmlns:a16="http://schemas.microsoft.com/office/drawing/2014/main" id="{0D3A8397-1991-4D78-B204-8959976BA8F3}"/>
              </a:ext>
            </a:extLst>
          </p:cNvPr>
          <p:cNvSpPr/>
          <p:nvPr/>
        </p:nvSpPr>
        <p:spPr>
          <a:xfrm>
            <a:off x="14009286" y="4494223"/>
            <a:ext cx="446969" cy="251420"/>
          </a:xfrm>
          <a:custGeom>
            <a:avLst/>
            <a:gdLst>
              <a:gd name="connsiteX0" fmla="*/ 129107 w 473375"/>
              <a:gd name="connsiteY0" fmla="*/ 9905 h 266273"/>
              <a:gd name="connsiteX1" fmla="*/ 392520 w 473375"/>
              <a:gd name="connsiteY1" fmla="*/ 66611 h 266273"/>
              <a:gd name="connsiteX2" fmla="*/ 469543 w 473375"/>
              <a:gd name="connsiteY2" fmla="*/ 185843 h 266273"/>
              <a:gd name="connsiteX3" fmla="*/ 469543 w 473375"/>
              <a:gd name="connsiteY3" fmla="*/ 185843 h 266273"/>
              <a:gd name="connsiteX4" fmla="*/ 350311 w 473375"/>
              <a:gd name="connsiteY4" fmla="*/ 262865 h 266273"/>
              <a:gd name="connsiteX5" fmla="*/ 86897 w 473375"/>
              <a:gd name="connsiteY5" fmla="*/ 206158 h 266273"/>
              <a:gd name="connsiteX6" fmla="*/ 9876 w 473375"/>
              <a:gd name="connsiteY6" fmla="*/ 86927 h 266273"/>
              <a:gd name="connsiteX7" fmla="*/ 9876 w 473375"/>
              <a:gd name="connsiteY7" fmla="*/ 86927 h 266273"/>
              <a:gd name="connsiteX8" fmla="*/ 129107 w 473375"/>
              <a:gd name="connsiteY8" fmla="*/ 9905 h 26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3375" h="266273">
                <a:moveTo>
                  <a:pt x="129107" y="9905"/>
                </a:moveTo>
                <a:lnTo>
                  <a:pt x="392520" y="66611"/>
                </a:lnTo>
                <a:cubicBezTo>
                  <a:pt x="446465" y="78248"/>
                  <a:pt x="481081" y="131898"/>
                  <a:pt x="469543" y="185843"/>
                </a:cubicBezTo>
                <a:lnTo>
                  <a:pt x="469543" y="185843"/>
                </a:lnTo>
                <a:cubicBezTo>
                  <a:pt x="457905" y="239788"/>
                  <a:pt x="404257" y="274502"/>
                  <a:pt x="350311" y="262865"/>
                </a:cubicBezTo>
                <a:lnTo>
                  <a:pt x="86897" y="206158"/>
                </a:lnTo>
                <a:cubicBezTo>
                  <a:pt x="32953" y="194521"/>
                  <a:pt x="-1663" y="140872"/>
                  <a:pt x="9876" y="86927"/>
                </a:cubicBezTo>
                <a:lnTo>
                  <a:pt x="9876" y="86927"/>
                </a:lnTo>
                <a:cubicBezTo>
                  <a:pt x="21414" y="32982"/>
                  <a:pt x="75064" y="-1732"/>
                  <a:pt x="129107" y="9905"/>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0" name="Freeform: Shape 139">
            <a:extLst>
              <a:ext uri="{FF2B5EF4-FFF2-40B4-BE49-F238E27FC236}">
                <a16:creationId xmlns:a16="http://schemas.microsoft.com/office/drawing/2014/main" id="{0790EB84-D7AB-47EA-B236-998D435F5D9C}"/>
              </a:ext>
            </a:extLst>
          </p:cNvPr>
          <p:cNvSpPr/>
          <p:nvPr/>
        </p:nvSpPr>
        <p:spPr>
          <a:xfrm>
            <a:off x="18431753" y="4163327"/>
            <a:ext cx="186237" cy="186237"/>
          </a:xfrm>
          <a:custGeom>
            <a:avLst/>
            <a:gdLst>
              <a:gd name="connsiteX0" fmla="*/ 57817 w 197239"/>
              <a:gd name="connsiteY0" fmla="*/ 18632 h 197239"/>
              <a:gd name="connsiteX1" fmla="*/ 185135 w 197239"/>
              <a:gd name="connsiteY1" fmla="*/ 57784 h 197239"/>
              <a:gd name="connsiteX2" fmla="*/ 145983 w 197239"/>
              <a:gd name="connsiteY2" fmla="*/ 185201 h 197239"/>
              <a:gd name="connsiteX3" fmla="*/ 18566 w 197239"/>
              <a:gd name="connsiteY3" fmla="*/ 146049 h 197239"/>
              <a:gd name="connsiteX4" fmla="*/ 57817 w 197239"/>
              <a:gd name="connsiteY4" fmla="*/ 18632 h 19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239" h="197239">
                <a:moveTo>
                  <a:pt x="57817" y="18632"/>
                </a:moveTo>
                <a:cubicBezTo>
                  <a:pt x="103774" y="-5727"/>
                  <a:pt x="160875" y="11827"/>
                  <a:pt x="185135" y="57784"/>
                </a:cubicBezTo>
                <a:cubicBezTo>
                  <a:pt x="209494" y="103741"/>
                  <a:pt x="191940" y="160841"/>
                  <a:pt x="145983" y="185201"/>
                </a:cubicBezTo>
                <a:cubicBezTo>
                  <a:pt x="100026" y="209560"/>
                  <a:pt x="42925" y="192005"/>
                  <a:pt x="18566" y="146049"/>
                </a:cubicBezTo>
                <a:cubicBezTo>
                  <a:pt x="-5694" y="100092"/>
                  <a:pt x="11861" y="42991"/>
                  <a:pt x="57817" y="18632"/>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1" name="Freeform: Shape 140">
            <a:extLst>
              <a:ext uri="{FF2B5EF4-FFF2-40B4-BE49-F238E27FC236}">
                <a16:creationId xmlns:a16="http://schemas.microsoft.com/office/drawing/2014/main" id="{41DC8E80-48F0-4043-8A72-6E12A5DE181E}"/>
              </a:ext>
            </a:extLst>
          </p:cNvPr>
          <p:cNvSpPr/>
          <p:nvPr/>
        </p:nvSpPr>
        <p:spPr>
          <a:xfrm>
            <a:off x="18447653" y="4304124"/>
            <a:ext cx="344538" cy="260731"/>
          </a:xfrm>
          <a:custGeom>
            <a:avLst/>
            <a:gdLst>
              <a:gd name="connsiteX0" fmla="*/ 50447 w 364893"/>
              <a:gd name="connsiteY0" fmla="*/ 118037 h 276135"/>
              <a:gd name="connsiteX1" fmla="*/ 241375 w 364893"/>
              <a:gd name="connsiteY1" fmla="*/ 16952 h 276135"/>
              <a:gd name="connsiteX2" fmla="*/ 350153 w 364893"/>
              <a:gd name="connsiteY2" fmla="*/ 50384 h 276135"/>
              <a:gd name="connsiteX3" fmla="*/ 350153 w 364893"/>
              <a:gd name="connsiteY3" fmla="*/ 50384 h 276135"/>
              <a:gd name="connsiteX4" fmla="*/ 316720 w 364893"/>
              <a:gd name="connsiteY4" fmla="*/ 159162 h 276135"/>
              <a:gd name="connsiteX5" fmla="*/ 125793 w 364893"/>
              <a:gd name="connsiteY5" fmla="*/ 260247 h 276135"/>
              <a:gd name="connsiteX6" fmla="*/ 17015 w 364893"/>
              <a:gd name="connsiteY6" fmla="*/ 226815 h 276135"/>
              <a:gd name="connsiteX7" fmla="*/ 17015 w 364893"/>
              <a:gd name="connsiteY7" fmla="*/ 226815 h 276135"/>
              <a:gd name="connsiteX8" fmla="*/ 50447 w 364893"/>
              <a:gd name="connsiteY8" fmla="*/ 118037 h 27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893" h="276135">
                <a:moveTo>
                  <a:pt x="50447" y="118037"/>
                </a:moveTo>
                <a:lnTo>
                  <a:pt x="241375" y="16952"/>
                </a:lnTo>
                <a:cubicBezTo>
                  <a:pt x="280428" y="-3758"/>
                  <a:pt x="329442" y="11331"/>
                  <a:pt x="350153" y="50384"/>
                </a:cubicBezTo>
                <a:lnTo>
                  <a:pt x="350153" y="50384"/>
                </a:lnTo>
                <a:cubicBezTo>
                  <a:pt x="370863" y="89437"/>
                  <a:pt x="355872" y="138451"/>
                  <a:pt x="316720" y="159162"/>
                </a:cubicBezTo>
                <a:lnTo>
                  <a:pt x="125793" y="260247"/>
                </a:lnTo>
                <a:cubicBezTo>
                  <a:pt x="86738" y="280957"/>
                  <a:pt x="37725" y="265868"/>
                  <a:pt x="17015" y="226815"/>
                </a:cubicBezTo>
                <a:lnTo>
                  <a:pt x="17015" y="226815"/>
                </a:lnTo>
                <a:cubicBezTo>
                  <a:pt x="-3794" y="187663"/>
                  <a:pt x="11294" y="138747"/>
                  <a:pt x="50447" y="118037"/>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0" name="Freeform: Shape 129">
            <a:extLst>
              <a:ext uri="{FF2B5EF4-FFF2-40B4-BE49-F238E27FC236}">
                <a16:creationId xmlns:a16="http://schemas.microsoft.com/office/drawing/2014/main" id="{C3D8F850-6B82-4065-94E6-CDF8E05E8EEE}"/>
              </a:ext>
            </a:extLst>
          </p:cNvPr>
          <p:cNvSpPr/>
          <p:nvPr/>
        </p:nvSpPr>
        <p:spPr>
          <a:xfrm>
            <a:off x="17186830" y="4264949"/>
            <a:ext cx="288667" cy="288667"/>
          </a:xfrm>
          <a:custGeom>
            <a:avLst/>
            <a:gdLst>
              <a:gd name="connsiteX0" fmla="*/ 200543 w 305721"/>
              <a:gd name="connsiteY0" fmla="*/ 15542 h 305721"/>
              <a:gd name="connsiteX1" fmla="*/ 291273 w 305721"/>
              <a:gd name="connsiteY1" fmla="*/ 200553 h 305721"/>
              <a:gd name="connsiteX2" fmla="*/ 106263 w 305721"/>
              <a:gd name="connsiteY2" fmla="*/ 291283 h 305721"/>
              <a:gd name="connsiteX3" fmla="*/ 15532 w 305721"/>
              <a:gd name="connsiteY3" fmla="*/ 106272 h 305721"/>
              <a:gd name="connsiteX4" fmla="*/ 200543 w 305721"/>
              <a:gd name="connsiteY4" fmla="*/ 15542 h 30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21" h="305721">
                <a:moveTo>
                  <a:pt x="200543" y="15542"/>
                </a:moveTo>
                <a:cubicBezTo>
                  <a:pt x="276677" y="41578"/>
                  <a:pt x="317309" y="124418"/>
                  <a:pt x="291273" y="200553"/>
                </a:cubicBezTo>
                <a:cubicBezTo>
                  <a:pt x="265238" y="276687"/>
                  <a:pt x="182397" y="317319"/>
                  <a:pt x="106263" y="291283"/>
                </a:cubicBezTo>
                <a:cubicBezTo>
                  <a:pt x="30128" y="265247"/>
                  <a:pt x="-10503" y="182407"/>
                  <a:pt x="15532" y="106272"/>
                </a:cubicBezTo>
                <a:cubicBezTo>
                  <a:pt x="41568" y="30039"/>
                  <a:pt x="124409" y="-10494"/>
                  <a:pt x="200543" y="15542"/>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1" name="Freeform: Shape 130">
            <a:extLst>
              <a:ext uri="{FF2B5EF4-FFF2-40B4-BE49-F238E27FC236}">
                <a16:creationId xmlns:a16="http://schemas.microsoft.com/office/drawing/2014/main" id="{25AAC0B4-BAE9-4EAE-9B32-00690CD26412}"/>
              </a:ext>
            </a:extLst>
          </p:cNvPr>
          <p:cNvSpPr/>
          <p:nvPr/>
        </p:nvSpPr>
        <p:spPr>
          <a:xfrm>
            <a:off x="16958510" y="4524432"/>
            <a:ext cx="540087" cy="344538"/>
          </a:xfrm>
          <a:custGeom>
            <a:avLst/>
            <a:gdLst>
              <a:gd name="connsiteX0" fmla="*/ 172230 w 571994"/>
              <a:gd name="connsiteY0" fmla="*/ 14302 h 364893"/>
              <a:gd name="connsiteX1" fmla="*/ 488307 w 571994"/>
              <a:gd name="connsiteY1" fmla="*/ 122389 h 364893"/>
              <a:gd name="connsiteX2" fmla="*/ 565724 w 571994"/>
              <a:gd name="connsiteY2" fmla="*/ 280378 h 364893"/>
              <a:gd name="connsiteX3" fmla="*/ 407734 w 571994"/>
              <a:gd name="connsiteY3" fmla="*/ 357794 h 364893"/>
              <a:gd name="connsiteX4" fmla="*/ 91756 w 571994"/>
              <a:gd name="connsiteY4" fmla="*/ 249707 h 364893"/>
              <a:gd name="connsiteX5" fmla="*/ 14340 w 571994"/>
              <a:gd name="connsiteY5" fmla="*/ 91718 h 364893"/>
              <a:gd name="connsiteX6" fmla="*/ 172230 w 571994"/>
              <a:gd name="connsiteY6" fmla="*/ 14302 h 3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994" h="364893">
                <a:moveTo>
                  <a:pt x="172230" y="14302"/>
                </a:moveTo>
                <a:lnTo>
                  <a:pt x="488307" y="122389"/>
                </a:lnTo>
                <a:cubicBezTo>
                  <a:pt x="553001" y="144578"/>
                  <a:pt x="587913" y="215585"/>
                  <a:pt x="565724" y="280378"/>
                </a:cubicBezTo>
                <a:cubicBezTo>
                  <a:pt x="543534" y="345073"/>
                  <a:pt x="472528" y="379984"/>
                  <a:pt x="407734" y="357794"/>
                </a:cubicBezTo>
                <a:lnTo>
                  <a:pt x="91756" y="249707"/>
                </a:lnTo>
                <a:cubicBezTo>
                  <a:pt x="27062" y="227616"/>
                  <a:pt x="-7850" y="156511"/>
                  <a:pt x="14340" y="91718"/>
                </a:cubicBezTo>
                <a:cubicBezTo>
                  <a:pt x="36431" y="27024"/>
                  <a:pt x="107536" y="-7789"/>
                  <a:pt x="172230" y="14302"/>
                </a:cubicBezTo>
              </a:path>
            </a:pathLst>
          </a:custGeom>
          <a:solidFill>
            <a:srgbClr val="FFFFFF"/>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7" name="Rectangle 166">
            <a:extLst>
              <a:ext uri="{FF2B5EF4-FFF2-40B4-BE49-F238E27FC236}">
                <a16:creationId xmlns:a16="http://schemas.microsoft.com/office/drawing/2014/main" id="{CDC3928E-EC58-43C0-851B-A9E63771ADB7}"/>
              </a:ext>
            </a:extLst>
          </p:cNvPr>
          <p:cNvSpPr/>
          <p:nvPr/>
        </p:nvSpPr>
        <p:spPr>
          <a:xfrm>
            <a:off x="8937934" y="13051481"/>
            <a:ext cx="12940449" cy="6983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FFFFFF"/>
              </a:solidFill>
              <a:effectLst/>
              <a:uLnTx/>
              <a:uFillTx/>
              <a:latin typeface="Open Sans Light"/>
              <a:ea typeface="+mn-ea"/>
              <a:cs typeface="+mn-cs"/>
            </a:endParaRPr>
          </a:p>
        </p:txBody>
      </p:sp>
      <p:grpSp>
        <p:nvGrpSpPr>
          <p:cNvPr id="166" name="Group 165">
            <a:extLst>
              <a:ext uri="{FF2B5EF4-FFF2-40B4-BE49-F238E27FC236}">
                <a16:creationId xmlns:a16="http://schemas.microsoft.com/office/drawing/2014/main" id="{1DAEB75F-7202-4B99-B4B3-33968E1C0BE3}"/>
              </a:ext>
            </a:extLst>
          </p:cNvPr>
          <p:cNvGrpSpPr/>
          <p:nvPr/>
        </p:nvGrpSpPr>
        <p:grpSpPr>
          <a:xfrm>
            <a:off x="690706" y="1263645"/>
            <a:ext cx="10952228" cy="10928616"/>
            <a:chOff x="1208866" y="1263645"/>
            <a:chExt cx="10952228" cy="10928616"/>
          </a:xfrm>
        </p:grpSpPr>
        <p:sp>
          <p:nvSpPr>
            <p:cNvPr id="169" name="Shape 4027">
              <a:extLst>
                <a:ext uri="{FF2B5EF4-FFF2-40B4-BE49-F238E27FC236}">
                  <a16:creationId xmlns:a16="http://schemas.microsoft.com/office/drawing/2014/main" id="{AFE00657-8673-40E0-B6CA-E6838B68F022}"/>
                </a:ext>
              </a:extLst>
            </p:cNvPr>
            <p:cNvSpPr/>
            <p:nvPr/>
          </p:nvSpPr>
          <p:spPr>
            <a:xfrm>
              <a:off x="1387402" y="3894473"/>
              <a:ext cx="636206" cy="192023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268" y="21600"/>
                  </a:lnTo>
                </a:path>
              </a:pathLst>
            </a:custGeom>
            <a:ln w="9525" cap="rnd">
              <a:solidFill>
                <a:sysClr val="windowText" lastClr="000000"/>
              </a:solidFill>
              <a:custDash>
                <a:ds d="100000" sp="200000"/>
              </a:custDash>
              <a:round/>
            </a:ln>
          </p:spPr>
          <p:txBody>
            <a:bodyPr lIns="0" tIns="0" rIns="0" bIns="0" anchor="ctr"/>
            <a:lstStyle/>
            <a:p>
              <a:pPr marL="0" marR="0" lvl="0" indent="0" algn="ctr" defTabSz="2201278" rtl="0" eaLnBrk="1" fontAlgn="auto" latinLnBrk="0" hangingPunct="1">
                <a:lnSpc>
                  <a:spcPct val="100000"/>
                </a:lnSpc>
                <a:spcBef>
                  <a:spcPts val="0"/>
                </a:spcBef>
                <a:spcAft>
                  <a:spcPts val="0"/>
                </a:spcAft>
                <a:buClr>
                  <a:srgbClr val="000000"/>
                </a:buClr>
                <a:buSzTx/>
                <a:buFontTx/>
                <a:buNone/>
                <a:tabLst/>
                <a:defRPr sz="3200"/>
              </a:pPr>
              <a:endParaRPr kumimoji="0" sz="7466" b="0" i="0" u="none" strike="noStrike" kern="0" cap="none" spc="0" normalizeH="0" baseline="0" noProof="0">
                <a:ln>
                  <a:noFill/>
                </a:ln>
                <a:solidFill>
                  <a:sysClr val="windowText" lastClr="000000"/>
                </a:solidFill>
                <a:effectLst/>
                <a:uLnTx/>
                <a:uFillTx/>
                <a:latin typeface="Helvetica Light"/>
                <a:ea typeface="+mn-ea"/>
                <a:cs typeface="Arial"/>
                <a:sym typeface="Helvetica Light"/>
              </a:endParaRPr>
            </a:p>
          </p:txBody>
        </p:sp>
        <p:sp>
          <p:nvSpPr>
            <p:cNvPr id="171" name="Shape 4028">
              <a:extLst>
                <a:ext uri="{FF2B5EF4-FFF2-40B4-BE49-F238E27FC236}">
                  <a16:creationId xmlns:a16="http://schemas.microsoft.com/office/drawing/2014/main" id="{3C84E2A7-4F06-4B58-A051-B234320BB342}"/>
                </a:ext>
              </a:extLst>
            </p:cNvPr>
            <p:cNvSpPr/>
            <p:nvPr/>
          </p:nvSpPr>
          <p:spPr>
            <a:xfrm>
              <a:off x="1387402" y="5814711"/>
              <a:ext cx="636206" cy="28072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268" y="21600"/>
                  </a:lnTo>
                </a:path>
              </a:pathLst>
            </a:custGeom>
            <a:ln w="9525" cap="rnd">
              <a:solidFill>
                <a:sysClr val="windowText" lastClr="000000"/>
              </a:solidFill>
              <a:custDash>
                <a:ds d="100000" sp="200000"/>
              </a:custDash>
              <a:round/>
            </a:ln>
          </p:spPr>
          <p:txBody>
            <a:bodyPr lIns="0" tIns="0" rIns="0" bIns="0" anchor="ctr"/>
            <a:lstStyle/>
            <a:p>
              <a:pPr marL="0" marR="0" lvl="0" indent="0" algn="ctr" defTabSz="2201278" rtl="0" eaLnBrk="1" fontAlgn="auto" latinLnBrk="0" hangingPunct="1">
                <a:lnSpc>
                  <a:spcPct val="100000"/>
                </a:lnSpc>
                <a:spcBef>
                  <a:spcPts val="0"/>
                </a:spcBef>
                <a:spcAft>
                  <a:spcPts val="0"/>
                </a:spcAft>
                <a:buClr>
                  <a:srgbClr val="000000"/>
                </a:buClr>
                <a:buSzTx/>
                <a:buFontTx/>
                <a:buNone/>
                <a:tabLst/>
                <a:defRPr sz="3200"/>
              </a:pPr>
              <a:endParaRPr kumimoji="0" sz="7466" b="0" i="0" u="none" strike="noStrike" kern="0" cap="none" spc="0" normalizeH="0" baseline="0" noProof="0">
                <a:ln>
                  <a:noFill/>
                </a:ln>
                <a:solidFill>
                  <a:sysClr val="windowText" lastClr="000000"/>
                </a:solidFill>
                <a:effectLst/>
                <a:uLnTx/>
                <a:uFillTx/>
                <a:latin typeface="Helvetica Light"/>
                <a:ea typeface="+mn-ea"/>
                <a:cs typeface="Arial"/>
                <a:sym typeface="Helvetica Light"/>
              </a:endParaRPr>
            </a:p>
          </p:txBody>
        </p:sp>
        <p:sp>
          <p:nvSpPr>
            <p:cNvPr id="175" name="Shape 4029">
              <a:extLst>
                <a:ext uri="{FF2B5EF4-FFF2-40B4-BE49-F238E27FC236}">
                  <a16:creationId xmlns:a16="http://schemas.microsoft.com/office/drawing/2014/main" id="{2745F732-2468-429C-8D32-ECB66B95EB66}"/>
                </a:ext>
              </a:extLst>
            </p:cNvPr>
            <p:cNvSpPr/>
            <p:nvPr/>
          </p:nvSpPr>
          <p:spPr>
            <a:xfrm>
              <a:off x="1387402" y="8621938"/>
              <a:ext cx="636206" cy="22556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268" y="21600"/>
                  </a:lnTo>
                </a:path>
              </a:pathLst>
            </a:custGeom>
            <a:ln w="9525" cap="rnd">
              <a:solidFill>
                <a:sysClr val="windowText" lastClr="000000"/>
              </a:solidFill>
              <a:custDash>
                <a:ds d="100000" sp="200000"/>
              </a:custDash>
              <a:round/>
            </a:ln>
          </p:spPr>
          <p:txBody>
            <a:bodyPr lIns="0" tIns="0" rIns="0" bIns="0" anchor="ctr"/>
            <a:lstStyle/>
            <a:p>
              <a:pPr marL="0" marR="0" lvl="0" indent="0" algn="ctr" defTabSz="2201278" rtl="0" eaLnBrk="1" fontAlgn="auto" latinLnBrk="0" hangingPunct="1">
                <a:lnSpc>
                  <a:spcPct val="100000"/>
                </a:lnSpc>
                <a:spcBef>
                  <a:spcPts val="0"/>
                </a:spcBef>
                <a:spcAft>
                  <a:spcPts val="0"/>
                </a:spcAft>
                <a:buClr>
                  <a:srgbClr val="000000"/>
                </a:buClr>
                <a:buSzTx/>
                <a:buFontTx/>
                <a:buNone/>
                <a:tabLst/>
                <a:defRPr sz="3200"/>
              </a:pPr>
              <a:endParaRPr kumimoji="0" sz="7466" b="0" i="0" u="none" strike="noStrike" kern="0" cap="none" spc="0" normalizeH="0" baseline="0" noProof="0">
                <a:ln>
                  <a:noFill/>
                </a:ln>
                <a:solidFill>
                  <a:sysClr val="windowText" lastClr="000000"/>
                </a:solidFill>
                <a:effectLst/>
                <a:uLnTx/>
                <a:uFillTx/>
                <a:latin typeface="Helvetica Light"/>
                <a:ea typeface="+mn-ea"/>
                <a:cs typeface="Arial"/>
                <a:sym typeface="Helvetica Light"/>
              </a:endParaRPr>
            </a:p>
          </p:txBody>
        </p:sp>
        <p:sp>
          <p:nvSpPr>
            <p:cNvPr id="176" name="Shape 4067">
              <a:extLst>
                <a:ext uri="{FF2B5EF4-FFF2-40B4-BE49-F238E27FC236}">
                  <a16:creationId xmlns:a16="http://schemas.microsoft.com/office/drawing/2014/main" id="{FA4BCBD7-F74B-4778-9A6F-831321F00C3A}"/>
                </a:ext>
              </a:extLst>
            </p:cNvPr>
            <p:cNvSpPr/>
            <p:nvPr/>
          </p:nvSpPr>
          <p:spPr>
            <a:xfrm>
              <a:off x="1958205" y="3237460"/>
              <a:ext cx="1344592" cy="13445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sz="2800" b="0" i="0" u="none" strike="noStrike" kern="0" cap="none" spc="0" normalizeH="0" baseline="0" noProof="0">
                <a:ln>
                  <a:noFill/>
                </a:ln>
                <a:solidFill>
                  <a:srgbClr val="5B9BD5"/>
                </a:solidFill>
                <a:effectLst/>
                <a:uLnTx/>
                <a:uFillTx/>
                <a:latin typeface="linea-basic-10" charset="0"/>
                <a:ea typeface="+mn-ea"/>
                <a:cs typeface="Arial"/>
                <a:sym typeface="Helvetica Light"/>
              </a:endParaRPr>
            </a:p>
          </p:txBody>
        </p:sp>
        <p:grpSp>
          <p:nvGrpSpPr>
            <p:cNvPr id="177" name="Group 176">
              <a:extLst>
                <a:ext uri="{FF2B5EF4-FFF2-40B4-BE49-F238E27FC236}">
                  <a16:creationId xmlns:a16="http://schemas.microsoft.com/office/drawing/2014/main" id="{7F1C23B8-B89A-4CDB-92A1-2ABF0D860867}"/>
                </a:ext>
              </a:extLst>
            </p:cNvPr>
            <p:cNvGrpSpPr/>
            <p:nvPr/>
          </p:nvGrpSpPr>
          <p:grpSpPr>
            <a:xfrm>
              <a:off x="3763691" y="3359991"/>
              <a:ext cx="8181385" cy="1062694"/>
              <a:chOff x="12767211" y="4269644"/>
              <a:chExt cx="8288487" cy="1062694"/>
            </a:xfrm>
          </p:grpSpPr>
          <p:sp>
            <p:nvSpPr>
              <p:cNvPr id="195" name="Rectangle 194">
                <a:extLst>
                  <a:ext uri="{FF2B5EF4-FFF2-40B4-BE49-F238E27FC236}">
                    <a16:creationId xmlns:a16="http://schemas.microsoft.com/office/drawing/2014/main" id="{D38B54F6-F314-4951-AD28-A96D6992B9D7}"/>
                  </a:ext>
                </a:extLst>
              </p:cNvPr>
              <p:cNvSpPr/>
              <p:nvPr/>
            </p:nvSpPr>
            <p:spPr>
              <a:xfrm>
                <a:off x="12767211" y="4269644"/>
                <a:ext cx="4463043" cy="52322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Lorem ipsum dolor sit </a:t>
                </a:r>
              </a:p>
            </p:txBody>
          </p:sp>
          <p:sp>
            <p:nvSpPr>
              <p:cNvPr id="196" name="Rectangle 195">
                <a:extLst>
                  <a:ext uri="{FF2B5EF4-FFF2-40B4-BE49-F238E27FC236}">
                    <a16:creationId xmlns:a16="http://schemas.microsoft.com/office/drawing/2014/main" id="{B4337658-F8CA-493A-A3FB-BCF1A3667EE7}"/>
                  </a:ext>
                </a:extLst>
              </p:cNvPr>
              <p:cNvSpPr/>
              <p:nvPr/>
            </p:nvSpPr>
            <p:spPr>
              <a:xfrm>
                <a:off x="12767211" y="4831560"/>
                <a:ext cx="8288487" cy="500778"/>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dolor sit amet, consectetur.</a:t>
                </a:r>
              </a:p>
            </p:txBody>
          </p:sp>
        </p:grpSp>
        <p:sp>
          <p:nvSpPr>
            <p:cNvPr id="178" name="Shape 4067">
              <a:extLst>
                <a:ext uri="{FF2B5EF4-FFF2-40B4-BE49-F238E27FC236}">
                  <a16:creationId xmlns:a16="http://schemas.microsoft.com/office/drawing/2014/main" id="{37498174-CA2D-4DA9-A6B4-702F55B1AEE5}"/>
                </a:ext>
              </a:extLst>
            </p:cNvPr>
            <p:cNvSpPr/>
            <p:nvPr/>
          </p:nvSpPr>
          <p:spPr>
            <a:xfrm>
              <a:off x="1958205" y="5141183"/>
              <a:ext cx="1344592" cy="13445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sz="2800" b="0" i="0" u="none" strike="noStrike" kern="0" cap="none" spc="0" normalizeH="0" baseline="0" noProof="0">
                <a:ln>
                  <a:noFill/>
                </a:ln>
                <a:solidFill>
                  <a:srgbClr val="5B9BD5"/>
                </a:solidFill>
                <a:effectLst/>
                <a:uLnTx/>
                <a:uFillTx/>
                <a:latin typeface="linea-basic-10" charset="0"/>
                <a:ea typeface="+mn-ea"/>
                <a:cs typeface="Arial"/>
                <a:sym typeface="Helvetica Light"/>
              </a:endParaRPr>
            </a:p>
          </p:txBody>
        </p:sp>
        <p:grpSp>
          <p:nvGrpSpPr>
            <p:cNvPr id="179" name="Group 178">
              <a:extLst>
                <a:ext uri="{FF2B5EF4-FFF2-40B4-BE49-F238E27FC236}">
                  <a16:creationId xmlns:a16="http://schemas.microsoft.com/office/drawing/2014/main" id="{BF26B16E-8EEF-41BA-B8E8-287B6952C215}"/>
                </a:ext>
              </a:extLst>
            </p:cNvPr>
            <p:cNvGrpSpPr/>
            <p:nvPr/>
          </p:nvGrpSpPr>
          <p:grpSpPr>
            <a:xfrm>
              <a:off x="3763691" y="5178558"/>
              <a:ext cx="6551501" cy="1949091"/>
              <a:chOff x="12767211" y="4269644"/>
              <a:chExt cx="6551501" cy="1949091"/>
            </a:xfrm>
          </p:grpSpPr>
          <p:sp>
            <p:nvSpPr>
              <p:cNvPr id="193" name="Rectangle 192">
                <a:extLst>
                  <a:ext uri="{FF2B5EF4-FFF2-40B4-BE49-F238E27FC236}">
                    <a16:creationId xmlns:a16="http://schemas.microsoft.com/office/drawing/2014/main" id="{7C0D76D1-3CD7-46FE-9A5E-6275267436BC}"/>
                  </a:ext>
                </a:extLst>
              </p:cNvPr>
              <p:cNvSpPr/>
              <p:nvPr/>
            </p:nvSpPr>
            <p:spPr>
              <a:xfrm>
                <a:off x="12767211" y="4269644"/>
                <a:ext cx="4748416" cy="52322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Cras consectetur orci id </a:t>
                </a:r>
              </a:p>
            </p:txBody>
          </p:sp>
          <p:sp>
            <p:nvSpPr>
              <p:cNvPr id="194" name="Rectangle 193">
                <a:extLst>
                  <a:ext uri="{FF2B5EF4-FFF2-40B4-BE49-F238E27FC236}">
                    <a16:creationId xmlns:a16="http://schemas.microsoft.com/office/drawing/2014/main" id="{B0C01C81-43F3-4C29-9C54-106CE1561319}"/>
                  </a:ext>
                </a:extLst>
              </p:cNvPr>
              <p:cNvSpPr/>
              <p:nvPr/>
            </p:nvSpPr>
            <p:spPr>
              <a:xfrm>
                <a:off x="12767211" y="4831560"/>
                <a:ext cx="6551501" cy="138717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dolor sit amet, consectetur ad ipiscing elit. Cras consectetur orci id nisi malesuada. </a:t>
                </a:r>
              </a:p>
            </p:txBody>
          </p:sp>
        </p:grpSp>
        <p:sp>
          <p:nvSpPr>
            <p:cNvPr id="180" name="Shape 4067">
              <a:extLst>
                <a:ext uri="{FF2B5EF4-FFF2-40B4-BE49-F238E27FC236}">
                  <a16:creationId xmlns:a16="http://schemas.microsoft.com/office/drawing/2014/main" id="{1D5E0CC0-9AC7-45AA-9650-7EEDF2DD4425}"/>
                </a:ext>
              </a:extLst>
            </p:cNvPr>
            <p:cNvSpPr/>
            <p:nvPr/>
          </p:nvSpPr>
          <p:spPr>
            <a:xfrm>
              <a:off x="1958205" y="7958133"/>
              <a:ext cx="1344592" cy="13445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sz="2800" b="0" i="0" u="none" strike="noStrike" kern="0" cap="none" spc="0" normalizeH="0" baseline="0" noProof="0">
                <a:ln>
                  <a:noFill/>
                </a:ln>
                <a:solidFill>
                  <a:srgbClr val="5B9BD5"/>
                </a:solidFill>
                <a:effectLst/>
                <a:uLnTx/>
                <a:uFillTx/>
                <a:latin typeface="linea-basic-10" charset="0"/>
                <a:ea typeface="+mn-ea"/>
                <a:cs typeface="Arial"/>
                <a:sym typeface="Helvetica Light"/>
              </a:endParaRPr>
            </a:p>
          </p:txBody>
        </p:sp>
        <p:grpSp>
          <p:nvGrpSpPr>
            <p:cNvPr id="181" name="Group 180">
              <a:extLst>
                <a:ext uri="{FF2B5EF4-FFF2-40B4-BE49-F238E27FC236}">
                  <a16:creationId xmlns:a16="http://schemas.microsoft.com/office/drawing/2014/main" id="{88AF5DBE-438C-4905-82B8-1F0DA2C1CD19}"/>
                </a:ext>
              </a:extLst>
            </p:cNvPr>
            <p:cNvGrpSpPr/>
            <p:nvPr/>
          </p:nvGrpSpPr>
          <p:grpSpPr>
            <a:xfrm>
              <a:off x="3763691" y="7995508"/>
              <a:ext cx="5156077" cy="1505892"/>
              <a:chOff x="12767211" y="4269644"/>
              <a:chExt cx="5156077" cy="1505892"/>
            </a:xfrm>
          </p:grpSpPr>
          <p:sp>
            <p:nvSpPr>
              <p:cNvPr id="191" name="Rectangle 190">
                <a:extLst>
                  <a:ext uri="{FF2B5EF4-FFF2-40B4-BE49-F238E27FC236}">
                    <a16:creationId xmlns:a16="http://schemas.microsoft.com/office/drawing/2014/main" id="{5DCFC70F-EDDC-4F87-9E94-93CE3F207FD9}"/>
                  </a:ext>
                </a:extLst>
              </p:cNvPr>
              <p:cNvSpPr/>
              <p:nvPr/>
            </p:nvSpPr>
            <p:spPr>
              <a:xfrm>
                <a:off x="12767211" y="4269644"/>
                <a:ext cx="4405373" cy="52322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Lorem ipsum dolor sit </a:t>
                </a:r>
              </a:p>
            </p:txBody>
          </p:sp>
          <p:sp>
            <p:nvSpPr>
              <p:cNvPr id="192" name="Rectangle 191">
                <a:extLst>
                  <a:ext uri="{FF2B5EF4-FFF2-40B4-BE49-F238E27FC236}">
                    <a16:creationId xmlns:a16="http://schemas.microsoft.com/office/drawing/2014/main" id="{0D883A2E-0672-4906-9A12-8365F751D62E}"/>
                  </a:ext>
                </a:extLst>
              </p:cNvPr>
              <p:cNvSpPr/>
              <p:nvPr/>
            </p:nvSpPr>
            <p:spPr>
              <a:xfrm>
                <a:off x="12767211" y="4831560"/>
                <a:ext cx="5156077" cy="943976"/>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dolor sit amet, consectetur ad ipiscing elit. Cras</a:t>
                </a:r>
              </a:p>
            </p:txBody>
          </p:sp>
        </p:grpSp>
        <p:sp>
          <p:nvSpPr>
            <p:cNvPr id="182" name="Shape 4067">
              <a:extLst>
                <a:ext uri="{FF2B5EF4-FFF2-40B4-BE49-F238E27FC236}">
                  <a16:creationId xmlns:a16="http://schemas.microsoft.com/office/drawing/2014/main" id="{2D467E47-F5E9-4315-93E4-071AE742C548}"/>
                </a:ext>
              </a:extLst>
            </p:cNvPr>
            <p:cNvSpPr/>
            <p:nvPr/>
          </p:nvSpPr>
          <p:spPr>
            <a:xfrm>
              <a:off x="1958205" y="10205795"/>
              <a:ext cx="1344592" cy="13445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ysClr val="window" lastClr="FFFFFF"/>
            </a:solidFill>
            <a:ln w="12700" cap="flat" cmpd="sng" algn="ctr">
              <a:noFill/>
              <a:prstDash val="solid"/>
              <a:miter lim="800000"/>
            </a:ln>
            <a:effectLst>
              <a:outerShdw blurRad="254000" dist="127000" dir="5400000" algn="t" rotWithShape="0">
                <a:prstClr val="black">
                  <a:alpha val="10000"/>
                </a:prstClr>
              </a:outerShdw>
            </a:effectLst>
          </p:spPr>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sz="2800" b="0" i="0" u="none" strike="noStrike" kern="0" cap="none" spc="0" normalizeH="0" baseline="0" noProof="0">
                <a:ln>
                  <a:noFill/>
                </a:ln>
                <a:solidFill>
                  <a:srgbClr val="5B9BD5"/>
                </a:solidFill>
                <a:effectLst/>
                <a:uLnTx/>
                <a:uFillTx/>
                <a:latin typeface="linea-basic-10" charset="0"/>
                <a:ea typeface="+mn-ea"/>
                <a:cs typeface="Arial"/>
                <a:sym typeface="Helvetica Light"/>
              </a:endParaRPr>
            </a:p>
          </p:txBody>
        </p:sp>
        <p:grpSp>
          <p:nvGrpSpPr>
            <p:cNvPr id="183" name="Group 182">
              <a:extLst>
                <a:ext uri="{FF2B5EF4-FFF2-40B4-BE49-F238E27FC236}">
                  <a16:creationId xmlns:a16="http://schemas.microsoft.com/office/drawing/2014/main" id="{0523B6F5-6D3D-47C2-81A1-34278B9E4449}"/>
                </a:ext>
              </a:extLst>
            </p:cNvPr>
            <p:cNvGrpSpPr/>
            <p:nvPr/>
          </p:nvGrpSpPr>
          <p:grpSpPr>
            <a:xfrm>
              <a:off x="3763691" y="10243170"/>
              <a:ext cx="5036291" cy="1949091"/>
              <a:chOff x="12767211" y="4269644"/>
              <a:chExt cx="5036291" cy="1949091"/>
            </a:xfrm>
          </p:grpSpPr>
          <p:sp>
            <p:nvSpPr>
              <p:cNvPr id="189" name="Rectangle 188">
                <a:extLst>
                  <a:ext uri="{FF2B5EF4-FFF2-40B4-BE49-F238E27FC236}">
                    <a16:creationId xmlns:a16="http://schemas.microsoft.com/office/drawing/2014/main" id="{83489A4B-266F-45A6-9828-7D2641A57403}"/>
                  </a:ext>
                </a:extLst>
              </p:cNvPr>
              <p:cNvSpPr/>
              <p:nvPr/>
            </p:nvSpPr>
            <p:spPr>
              <a:xfrm>
                <a:off x="12767211" y="4269644"/>
                <a:ext cx="4748416" cy="52322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Cras consectetur orci id </a:t>
                </a:r>
              </a:p>
            </p:txBody>
          </p:sp>
          <p:sp>
            <p:nvSpPr>
              <p:cNvPr id="190" name="Rectangle 189">
                <a:extLst>
                  <a:ext uri="{FF2B5EF4-FFF2-40B4-BE49-F238E27FC236}">
                    <a16:creationId xmlns:a16="http://schemas.microsoft.com/office/drawing/2014/main" id="{949368CC-C224-490A-B1AC-F6E30228AE56}"/>
                  </a:ext>
                </a:extLst>
              </p:cNvPr>
              <p:cNvSpPr/>
              <p:nvPr/>
            </p:nvSpPr>
            <p:spPr>
              <a:xfrm>
                <a:off x="12767212" y="4831560"/>
                <a:ext cx="5036290" cy="138717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dolor sit amet, consectetur ad ipiscing elit. Cras consectetur.</a:t>
                </a:r>
              </a:p>
            </p:txBody>
          </p:sp>
        </p:grpSp>
        <p:pic>
          <p:nvPicPr>
            <p:cNvPr id="184" name="Graphic 183">
              <a:extLst>
                <a:ext uri="{FF2B5EF4-FFF2-40B4-BE49-F238E27FC236}">
                  <a16:creationId xmlns:a16="http://schemas.microsoft.com/office/drawing/2014/main" id="{156E1968-C5B4-4DFF-A1A1-7A02B3A4766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12053" y="3519273"/>
              <a:ext cx="822960" cy="822960"/>
            </a:xfrm>
            <a:prstGeom prst="rect">
              <a:avLst/>
            </a:prstGeom>
          </p:spPr>
        </p:pic>
        <p:pic>
          <p:nvPicPr>
            <p:cNvPr id="185" name="Graphic 184">
              <a:extLst>
                <a:ext uri="{FF2B5EF4-FFF2-40B4-BE49-F238E27FC236}">
                  <a16:creationId xmlns:a16="http://schemas.microsoft.com/office/drawing/2014/main" id="{F616A7F6-E322-4DD9-A2FB-A453C804525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209555" y="5335118"/>
              <a:ext cx="822960" cy="822960"/>
            </a:xfrm>
            <a:prstGeom prst="rect">
              <a:avLst/>
            </a:prstGeom>
          </p:spPr>
        </p:pic>
        <p:pic>
          <p:nvPicPr>
            <p:cNvPr id="186" name="Graphic 185">
              <a:extLst>
                <a:ext uri="{FF2B5EF4-FFF2-40B4-BE49-F238E27FC236}">
                  <a16:creationId xmlns:a16="http://schemas.microsoft.com/office/drawing/2014/main" id="{E78184D9-8DE8-443D-B5EF-B057D17A5FD9}"/>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208860" y="8269962"/>
              <a:ext cx="847305" cy="847305"/>
            </a:xfrm>
            <a:prstGeom prst="rect">
              <a:avLst/>
            </a:prstGeom>
          </p:spPr>
        </p:pic>
        <p:pic>
          <p:nvPicPr>
            <p:cNvPr id="187" name="Graphic 186">
              <a:extLst>
                <a:ext uri="{FF2B5EF4-FFF2-40B4-BE49-F238E27FC236}">
                  <a16:creationId xmlns:a16="http://schemas.microsoft.com/office/drawing/2014/main" id="{C60F8197-A711-455C-B52E-383CD6864CD2}"/>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211082" y="10468856"/>
              <a:ext cx="822960" cy="822960"/>
            </a:xfrm>
            <a:prstGeom prst="rect">
              <a:avLst/>
            </a:prstGeom>
          </p:spPr>
        </p:pic>
        <p:sp>
          <p:nvSpPr>
            <p:cNvPr id="188" name="Rectangle 187">
              <a:extLst>
                <a:ext uri="{FF2B5EF4-FFF2-40B4-BE49-F238E27FC236}">
                  <a16:creationId xmlns:a16="http://schemas.microsoft.com/office/drawing/2014/main" id="{29084625-0293-4D99-AFBF-BF1A4364416E}"/>
                </a:ext>
              </a:extLst>
            </p:cNvPr>
            <p:cNvSpPr/>
            <p:nvPr/>
          </p:nvSpPr>
          <p:spPr>
            <a:xfrm>
              <a:off x="1208866" y="1263645"/>
              <a:ext cx="10952228" cy="1107996"/>
            </a:xfrm>
            <a:prstGeom prst="rect">
              <a:avLst/>
            </a:prstGeom>
          </p:spPr>
          <p:txBody>
            <a:bodyPr wrap="square">
              <a:spAutoFit/>
            </a:bodyPr>
            <a:lstStyle/>
            <a:p>
              <a:pPr marL="0" marR="0" lvl="0" indent="0" algn="l" defTabSz="2438522"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Conversion Marketing</a:t>
              </a:r>
            </a:p>
          </p:txBody>
        </p:sp>
      </p:grpSp>
    </p:spTree>
    <p:extLst>
      <p:ext uri="{BB962C8B-B14F-4D97-AF65-F5344CB8AC3E}">
        <p14:creationId xmlns:p14="http://schemas.microsoft.com/office/powerpoint/2010/main" val="16219723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68E099AD-D572-49E0-B472-F0ECFADB983D}"/>
              </a:ext>
            </a:extLst>
          </p:cNvPr>
          <p:cNvSpPr/>
          <p:nvPr/>
        </p:nvSpPr>
        <p:spPr>
          <a:xfrm>
            <a:off x="13508077" y="3786228"/>
            <a:ext cx="5737001" cy="2633378"/>
          </a:xfrm>
          <a:custGeom>
            <a:avLst/>
            <a:gdLst>
              <a:gd name="connsiteX0" fmla="*/ 6622895 w 6658064"/>
              <a:gd name="connsiteY0" fmla="*/ 1872747 h 3056160"/>
              <a:gd name="connsiteX1" fmla="*/ 5923033 w 6658064"/>
              <a:gd name="connsiteY1" fmla="*/ 3025356 h 3056160"/>
              <a:gd name="connsiteX2" fmla="*/ 737165 w 6658064"/>
              <a:gd name="connsiteY2" fmla="*/ 1205194 h 3056160"/>
              <a:gd name="connsiteX3" fmla="*/ 37523 w 6658064"/>
              <a:gd name="connsiteY3" fmla="*/ 37523 h 3056160"/>
            </a:gdLst>
            <a:ahLst/>
            <a:cxnLst>
              <a:cxn ang="0">
                <a:pos x="connsiteX0" y="connsiteY0"/>
              </a:cxn>
              <a:cxn ang="0">
                <a:pos x="connsiteX1" y="connsiteY1"/>
              </a:cxn>
              <a:cxn ang="0">
                <a:pos x="connsiteX2" y="connsiteY2"/>
              </a:cxn>
              <a:cxn ang="0">
                <a:pos x="connsiteX3" y="connsiteY3"/>
              </a:cxn>
            </a:cxnLst>
            <a:rect l="l" t="t" r="r" b="b"/>
            <a:pathLst>
              <a:path w="6658064" h="3056160">
                <a:moveTo>
                  <a:pt x="6622895" y="1872747"/>
                </a:moveTo>
                <a:lnTo>
                  <a:pt x="5923033" y="3025356"/>
                </a:lnTo>
                <a:lnTo>
                  <a:pt x="737165" y="1205194"/>
                </a:lnTo>
                <a:lnTo>
                  <a:pt x="37523" y="37523"/>
                </a:lnTo>
                <a:close/>
              </a:path>
            </a:pathLst>
          </a:custGeom>
          <a:solidFill>
            <a:schemeClr val="accent1">
              <a:lumMod val="75000"/>
            </a:schemeClr>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 name="Freeform: Shape 4">
            <a:extLst>
              <a:ext uri="{FF2B5EF4-FFF2-40B4-BE49-F238E27FC236}">
                <a16:creationId xmlns:a16="http://schemas.microsoft.com/office/drawing/2014/main" id="{D2EFD708-9793-4EB2-B5BC-0F02CC9DAFAF}"/>
              </a:ext>
            </a:extLst>
          </p:cNvPr>
          <p:cNvSpPr/>
          <p:nvPr/>
        </p:nvSpPr>
        <p:spPr>
          <a:xfrm>
            <a:off x="13980956" y="5369452"/>
            <a:ext cx="4777700" cy="2520518"/>
          </a:xfrm>
          <a:custGeom>
            <a:avLst/>
            <a:gdLst>
              <a:gd name="connsiteX0" fmla="*/ 5525296 w 5544748"/>
              <a:gd name="connsiteY0" fmla="*/ 1736530 h 2925182"/>
              <a:gd name="connsiteX1" fmla="*/ 4839188 w 5544748"/>
              <a:gd name="connsiteY1" fmla="*/ 2902674 h 2925182"/>
              <a:gd name="connsiteX2" fmla="*/ 737165 w 5544748"/>
              <a:gd name="connsiteY2" fmla="*/ 1204976 h 2925182"/>
              <a:gd name="connsiteX3" fmla="*/ 37523 w 5544748"/>
              <a:gd name="connsiteY3" fmla="*/ 37523 h 2925182"/>
            </a:gdLst>
            <a:ahLst/>
            <a:cxnLst>
              <a:cxn ang="0">
                <a:pos x="connsiteX0" y="connsiteY0"/>
              </a:cxn>
              <a:cxn ang="0">
                <a:pos x="connsiteX1" y="connsiteY1"/>
              </a:cxn>
              <a:cxn ang="0">
                <a:pos x="connsiteX2" y="connsiteY2"/>
              </a:cxn>
              <a:cxn ang="0">
                <a:pos x="connsiteX3" y="connsiteY3"/>
              </a:cxn>
            </a:cxnLst>
            <a:rect l="l" t="t" r="r" b="b"/>
            <a:pathLst>
              <a:path w="5544748" h="2925182">
                <a:moveTo>
                  <a:pt x="5525296" y="1736530"/>
                </a:moveTo>
                <a:lnTo>
                  <a:pt x="4839188" y="2902674"/>
                </a:lnTo>
                <a:lnTo>
                  <a:pt x="737165" y="1204976"/>
                </a:lnTo>
                <a:lnTo>
                  <a:pt x="37523" y="37523"/>
                </a:lnTo>
                <a:close/>
              </a:path>
            </a:pathLst>
          </a:custGeom>
          <a:solidFill>
            <a:schemeClr val="accent2">
              <a:lumMod val="75000"/>
            </a:schemeClr>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 name="Freeform: Shape 5">
            <a:extLst>
              <a:ext uri="{FF2B5EF4-FFF2-40B4-BE49-F238E27FC236}">
                <a16:creationId xmlns:a16="http://schemas.microsoft.com/office/drawing/2014/main" id="{442337B2-F8E6-4DC9-95F9-AA4A0CB83EE1}"/>
              </a:ext>
            </a:extLst>
          </p:cNvPr>
          <p:cNvSpPr/>
          <p:nvPr/>
        </p:nvSpPr>
        <p:spPr>
          <a:xfrm>
            <a:off x="14441985" y="6832105"/>
            <a:ext cx="3856017" cy="2520518"/>
          </a:xfrm>
          <a:custGeom>
            <a:avLst/>
            <a:gdLst>
              <a:gd name="connsiteX0" fmla="*/ 4455203 w 4475092"/>
              <a:gd name="connsiteY0" fmla="*/ 1712954 h 2925182"/>
              <a:gd name="connsiteX1" fmla="*/ 3755342 w 4475092"/>
              <a:gd name="connsiteY1" fmla="*/ 2892850 h 2925182"/>
              <a:gd name="connsiteX2" fmla="*/ 737165 w 4475092"/>
              <a:gd name="connsiteY2" fmla="*/ 1204976 h 2925182"/>
              <a:gd name="connsiteX3" fmla="*/ 37523 w 4475092"/>
              <a:gd name="connsiteY3" fmla="*/ 37523 h 2925182"/>
            </a:gdLst>
            <a:ahLst/>
            <a:cxnLst>
              <a:cxn ang="0">
                <a:pos x="connsiteX0" y="connsiteY0"/>
              </a:cxn>
              <a:cxn ang="0">
                <a:pos x="connsiteX1" y="connsiteY1"/>
              </a:cxn>
              <a:cxn ang="0">
                <a:pos x="connsiteX2" y="connsiteY2"/>
              </a:cxn>
              <a:cxn ang="0">
                <a:pos x="connsiteX3" y="connsiteY3"/>
              </a:cxn>
            </a:cxnLst>
            <a:rect l="l" t="t" r="r" b="b"/>
            <a:pathLst>
              <a:path w="4475092" h="2925182">
                <a:moveTo>
                  <a:pt x="4455203" y="1712954"/>
                </a:moveTo>
                <a:lnTo>
                  <a:pt x="3755342" y="2892850"/>
                </a:lnTo>
                <a:lnTo>
                  <a:pt x="737165" y="1204976"/>
                </a:lnTo>
                <a:lnTo>
                  <a:pt x="37523" y="37523"/>
                </a:lnTo>
                <a:close/>
              </a:path>
            </a:pathLst>
          </a:custGeom>
          <a:solidFill>
            <a:schemeClr val="accent3">
              <a:lumMod val="75000"/>
            </a:schemeClr>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 name="Freeform: Shape 6">
            <a:extLst>
              <a:ext uri="{FF2B5EF4-FFF2-40B4-BE49-F238E27FC236}">
                <a16:creationId xmlns:a16="http://schemas.microsoft.com/office/drawing/2014/main" id="{BDB4E56F-C681-4666-B282-E2B3152BD166}"/>
              </a:ext>
            </a:extLst>
          </p:cNvPr>
          <p:cNvSpPr/>
          <p:nvPr/>
        </p:nvSpPr>
        <p:spPr>
          <a:xfrm>
            <a:off x="14914864" y="8285166"/>
            <a:ext cx="2934335" cy="2539328"/>
          </a:xfrm>
          <a:custGeom>
            <a:avLst/>
            <a:gdLst>
              <a:gd name="connsiteX0" fmla="*/ 3371357 w 3405436"/>
              <a:gd name="connsiteY0" fmla="*/ 1755085 h 2947012"/>
              <a:gd name="connsiteX1" fmla="*/ 2671497 w 3405436"/>
              <a:gd name="connsiteY1" fmla="*/ 2921229 h 2947012"/>
              <a:gd name="connsiteX2" fmla="*/ 723413 w 3405436"/>
              <a:gd name="connsiteY2" fmla="*/ 1188822 h 2947012"/>
              <a:gd name="connsiteX3" fmla="*/ 37523 w 3405436"/>
              <a:gd name="connsiteY3" fmla="*/ 37523 h 2947012"/>
            </a:gdLst>
            <a:ahLst/>
            <a:cxnLst>
              <a:cxn ang="0">
                <a:pos x="connsiteX0" y="connsiteY0"/>
              </a:cxn>
              <a:cxn ang="0">
                <a:pos x="connsiteX1" y="connsiteY1"/>
              </a:cxn>
              <a:cxn ang="0">
                <a:pos x="connsiteX2" y="connsiteY2"/>
              </a:cxn>
              <a:cxn ang="0">
                <a:pos x="connsiteX3" y="connsiteY3"/>
              </a:cxn>
            </a:cxnLst>
            <a:rect l="l" t="t" r="r" b="b"/>
            <a:pathLst>
              <a:path w="3405436" h="2947012">
                <a:moveTo>
                  <a:pt x="3371357" y="1755085"/>
                </a:moveTo>
                <a:lnTo>
                  <a:pt x="2671497" y="2921229"/>
                </a:lnTo>
                <a:lnTo>
                  <a:pt x="723413" y="1188822"/>
                </a:lnTo>
                <a:lnTo>
                  <a:pt x="37523" y="37523"/>
                </a:lnTo>
                <a:close/>
              </a:path>
            </a:pathLst>
          </a:custGeom>
          <a:solidFill>
            <a:schemeClr val="accent4">
              <a:lumMod val="75000"/>
            </a:schemeClr>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 name="Freeform: Shape 7">
            <a:extLst>
              <a:ext uri="{FF2B5EF4-FFF2-40B4-BE49-F238E27FC236}">
                <a16:creationId xmlns:a16="http://schemas.microsoft.com/office/drawing/2014/main" id="{320EC569-6382-4C75-ABA8-F0820DA15328}"/>
              </a:ext>
            </a:extLst>
          </p:cNvPr>
          <p:cNvSpPr/>
          <p:nvPr/>
        </p:nvSpPr>
        <p:spPr>
          <a:xfrm>
            <a:off x="13517857" y="3786416"/>
            <a:ext cx="6188438" cy="1053351"/>
          </a:xfrm>
          <a:custGeom>
            <a:avLst/>
            <a:gdLst>
              <a:gd name="connsiteX0" fmla="*/ 3593147 w 7181977"/>
              <a:gd name="connsiteY0" fmla="*/ 41452 h 1222464"/>
              <a:gd name="connsiteX1" fmla="*/ 37523 w 7181977"/>
              <a:gd name="connsiteY1" fmla="*/ 37523 h 1222464"/>
              <a:gd name="connsiteX2" fmla="*/ 729961 w 7181977"/>
              <a:gd name="connsiteY2" fmla="*/ 1201265 h 1222464"/>
              <a:gd name="connsiteX3" fmla="*/ 3593147 w 7181977"/>
              <a:gd name="connsiteY3" fmla="*/ 1204321 h 1222464"/>
              <a:gd name="connsiteX4" fmla="*/ 6456551 w 7181977"/>
              <a:gd name="connsiteY4" fmla="*/ 1201265 h 1222464"/>
              <a:gd name="connsiteX5" fmla="*/ 7148772 w 7181977"/>
              <a:gd name="connsiteY5" fmla="*/ 37523 h 12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1977" h="1222464">
                <a:moveTo>
                  <a:pt x="3593147" y="41452"/>
                </a:moveTo>
                <a:lnTo>
                  <a:pt x="37523" y="37523"/>
                </a:lnTo>
                <a:lnTo>
                  <a:pt x="729961" y="1201265"/>
                </a:lnTo>
                <a:lnTo>
                  <a:pt x="3593147" y="1204321"/>
                </a:lnTo>
                <a:lnTo>
                  <a:pt x="6456551" y="1201265"/>
                </a:lnTo>
                <a:lnTo>
                  <a:pt x="7148772" y="37523"/>
                </a:lnTo>
                <a:close/>
              </a:path>
            </a:pathLst>
          </a:custGeom>
          <a:solidFill>
            <a:schemeClr val="accent1"/>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3998B96A-07FE-4989-96F4-E5F3D76CB2E5}"/>
              </a:ext>
            </a:extLst>
          </p:cNvPr>
          <p:cNvSpPr/>
          <p:nvPr/>
        </p:nvSpPr>
        <p:spPr>
          <a:xfrm>
            <a:off x="13983777" y="5363809"/>
            <a:ext cx="5247946" cy="1053351"/>
          </a:xfrm>
          <a:custGeom>
            <a:avLst/>
            <a:gdLst>
              <a:gd name="connsiteX0" fmla="*/ 3052426 w 6090491"/>
              <a:gd name="connsiteY0" fmla="*/ 40797 h 1222464"/>
              <a:gd name="connsiteX1" fmla="*/ 37523 w 6090491"/>
              <a:gd name="connsiteY1" fmla="*/ 37523 h 1222464"/>
              <a:gd name="connsiteX2" fmla="*/ 729743 w 6090491"/>
              <a:gd name="connsiteY2" fmla="*/ 1201265 h 1222464"/>
              <a:gd name="connsiteX3" fmla="*/ 3052426 w 6090491"/>
              <a:gd name="connsiteY3" fmla="*/ 1203884 h 1222464"/>
              <a:gd name="connsiteX4" fmla="*/ 5375108 w 6090491"/>
              <a:gd name="connsiteY4" fmla="*/ 1201265 h 1222464"/>
              <a:gd name="connsiteX5" fmla="*/ 6067328 w 6090491"/>
              <a:gd name="connsiteY5" fmla="*/ 37523 h 12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0491" h="1222464">
                <a:moveTo>
                  <a:pt x="3052426" y="40797"/>
                </a:moveTo>
                <a:lnTo>
                  <a:pt x="37523" y="37523"/>
                </a:lnTo>
                <a:lnTo>
                  <a:pt x="729743" y="1201265"/>
                </a:lnTo>
                <a:lnTo>
                  <a:pt x="3052426" y="1203884"/>
                </a:lnTo>
                <a:lnTo>
                  <a:pt x="5375108" y="1201265"/>
                </a:lnTo>
                <a:lnTo>
                  <a:pt x="6067328" y="37523"/>
                </a:lnTo>
                <a:close/>
              </a:path>
            </a:pathLst>
          </a:custGeom>
          <a:solidFill>
            <a:schemeClr val="accent2"/>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 name="Freeform: Shape 9">
            <a:extLst>
              <a:ext uri="{FF2B5EF4-FFF2-40B4-BE49-F238E27FC236}">
                <a16:creationId xmlns:a16="http://schemas.microsoft.com/office/drawing/2014/main" id="{5CA31C54-317C-4EA9-BC7A-09AC292DCC24}"/>
              </a:ext>
            </a:extLst>
          </p:cNvPr>
          <p:cNvSpPr/>
          <p:nvPr/>
        </p:nvSpPr>
        <p:spPr>
          <a:xfrm>
            <a:off x="14449697" y="6834927"/>
            <a:ext cx="4326263" cy="1053351"/>
          </a:xfrm>
          <a:custGeom>
            <a:avLst/>
            <a:gdLst>
              <a:gd name="connsiteX0" fmla="*/ 2511703 w 5020835"/>
              <a:gd name="connsiteY0" fmla="*/ 40142 h 1222464"/>
              <a:gd name="connsiteX1" fmla="*/ 37523 w 5020835"/>
              <a:gd name="connsiteY1" fmla="*/ 37523 h 1222464"/>
              <a:gd name="connsiteX2" fmla="*/ 729743 w 5020835"/>
              <a:gd name="connsiteY2" fmla="*/ 1201046 h 1222464"/>
              <a:gd name="connsiteX3" fmla="*/ 2511703 w 5020835"/>
              <a:gd name="connsiteY3" fmla="*/ 1203011 h 1222464"/>
              <a:gd name="connsiteX4" fmla="*/ 4293663 w 5020835"/>
              <a:gd name="connsiteY4" fmla="*/ 1201046 h 1222464"/>
              <a:gd name="connsiteX5" fmla="*/ 4986101 w 5020835"/>
              <a:gd name="connsiteY5" fmla="*/ 37523 h 12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835" h="1222464">
                <a:moveTo>
                  <a:pt x="2511703" y="40142"/>
                </a:moveTo>
                <a:lnTo>
                  <a:pt x="37523" y="37523"/>
                </a:lnTo>
                <a:lnTo>
                  <a:pt x="729743" y="1201046"/>
                </a:lnTo>
                <a:lnTo>
                  <a:pt x="2511703" y="1203011"/>
                </a:lnTo>
                <a:lnTo>
                  <a:pt x="4293663" y="1201046"/>
                </a:lnTo>
                <a:lnTo>
                  <a:pt x="4986101" y="37523"/>
                </a:lnTo>
                <a:close/>
              </a:path>
            </a:pathLst>
          </a:custGeom>
          <a:solidFill>
            <a:schemeClr val="accent3"/>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 name="Freeform: Shape 10">
            <a:extLst>
              <a:ext uri="{FF2B5EF4-FFF2-40B4-BE49-F238E27FC236}">
                <a16:creationId xmlns:a16="http://schemas.microsoft.com/office/drawing/2014/main" id="{6E3133AC-BB86-4A1F-BDD9-2E3414AE4A98}"/>
              </a:ext>
            </a:extLst>
          </p:cNvPr>
          <p:cNvSpPr/>
          <p:nvPr/>
        </p:nvSpPr>
        <p:spPr>
          <a:xfrm>
            <a:off x="14915428" y="8282344"/>
            <a:ext cx="3385771" cy="1053351"/>
          </a:xfrm>
          <a:custGeom>
            <a:avLst/>
            <a:gdLst>
              <a:gd name="connsiteX0" fmla="*/ 1971200 w 3929349"/>
              <a:gd name="connsiteY0" fmla="*/ 39706 h 1222464"/>
              <a:gd name="connsiteX1" fmla="*/ 37523 w 3929349"/>
              <a:gd name="connsiteY1" fmla="*/ 37523 h 1222464"/>
              <a:gd name="connsiteX2" fmla="*/ 729961 w 3929349"/>
              <a:gd name="connsiteY2" fmla="*/ 1201265 h 1222464"/>
              <a:gd name="connsiteX3" fmla="*/ 1971200 w 3929349"/>
              <a:gd name="connsiteY3" fmla="*/ 1202575 h 1222464"/>
              <a:gd name="connsiteX4" fmla="*/ 3212656 w 3929349"/>
              <a:gd name="connsiteY4" fmla="*/ 1201265 h 1222464"/>
              <a:gd name="connsiteX5" fmla="*/ 3904876 w 3929349"/>
              <a:gd name="connsiteY5" fmla="*/ 37523 h 12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9349" h="1222464">
                <a:moveTo>
                  <a:pt x="1971200" y="39706"/>
                </a:moveTo>
                <a:lnTo>
                  <a:pt x="37523" y="37523"/>
                </a:lnTo>
                <a:lnTo>
                  <a:pt x="729961" y="1201265"/>
                </a:lnTo>
                <a:lnTo>
                  <a:pt x="1971200" y="1202575"/>
                </a:lnTo>
                <a:lnTo>
                  <a:pt x="3212656" y="1201265"/>
                </a:lnTo>
                <a:lnTo>
                  <a:pt x="3904876" y="37523"/>
                </a:lnTo>
                <a:close/>
              </a:path>
            </a:pathLst>
          </a:custGeom>
          <a:solidFill>
            <a:schemeClr val="accent4"/>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 name="Freeform: Shape 11">
            <a:extLst>
              <a:ext uri="{FF2B5EF4-FFF2-40B4-BE49-F238E27FC236}">
                <a16:creationId xmlns:a16="http://schemas.microsoft.com/office/drawing/2014/main" id="{3F0360A1-3FC8-44F4-BD6D-ECB6DA3DE2DB}"/>
              </a:ext>
            </a:extLst>
          </p:cNvPr>
          <p:cNvSpPr/>
          <p:nvPr/>
        </p:nvSpPr>
        <p:spPr>
          <a:xfrm>
            <a:off x="15381160" y="9764748"/>
            <a:ext cx="2464089" cy="1053351"/>
          </a:xfrm>
          <a:custGeom>
            <a:avLst/>
            <a:gdLst>
              <a:gd name="connsiteX0" fmla="*/ 1430695 w 2859693"/>
              <a:gd name="connsiteY0" fmla="*/ 39051 h 1222464"/>
              <a:gd name="connsiteX1" fmla="*/ 37523 w 2859693"/>
              <a:gd name="connsiteY1" fmla="*/ 37523 h 1222464"/>
              <a:gd name="connsiteX2" fmla="*/ 729743 w 2859693"/>
              <a:gd name="connsiteY2" fmla="*/ 1201266 h 1222464"/>
              <a:gd name="connsiteX3" fmla="*/ 1430695 w 2859693"/>
              <a:gd name="connsiteY3" fmla="*/ 1202138 h 1222464"/>
              <a:gd name="connsiteX4" fmla="*/ 2131647 w 2859693"/>
              <a:gd name="connsiteY4" fmla="*/ 1201266 h 1222464"/>
              <a:gd name="connsiteX5" fmla="*/ 2823868 w 2859693"/>
              <a:gd name="connsiteY5" fmla="*/ 37523 h 12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9693" h="1222464">
                <a:moveTo>
                  <a:pt x="1430695" y="39051"/>
                </a:moveTo>
                <a:lnTo>
                  <a:pt x="37523" y="37523"/>
                </a:lnTo>
                <a:lnTo>
                  <a:pt x="729743" y="1201266"/>
                </a:lnTo>
                <a:lnTo>
                  <a:pt x="1430695" y="1202138"/>
                </a:lnTo>
                <a:lnTo>
                  <a:pt x="2131647" y="1201266"/>
                </a:lnTo>
                <a:lnTo>
                  <a:pt x="2823868" y="37523"/>
                </a:lnTo>
                <a:close/>
              </a:path>
            </a:pathLst>
          </a:custGeom>
          <a:solidFill>
            <a:schemeClr val="accent5"/>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BE61EFBF-0CFC-484C-8797-49879EF29283}"/>
              </a:ext>
            </a:extLst>
          </p:cNvPr>
          <p:cNvSpPr/>
          <p:nvPr/>
        </p:nvSpPr>
        <p:spPr>
          <a:xfrm>
            <a:off x="10578799" y="9517377"/>
            <a:ext cx="112859" cy="112859"/>
          </a:xfrm>
          <a:custGeom>
            <a:avLst/>
            <a:gdLst>
              <a:gd name="connsiteX0" fmla="*/ 72693 w 130978"/>
              <a:gd name="connsiteY0" fmla="*/ 129232 h 130978"/>
              <a:gd name="connsiteX1" fmla="*/ 129014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09" y="129232"/>
                  <a:pt x="129014" y="103910"/>
                  <a:pt x="129014" y="72693"/>
                </a:cubicBezTo>
                <a:cubicBezTo>
                  <a:pt x="129014" y="41476"/>
                  <a:pt x="103691" y="16372"/>
                  <a:pt x="72693" y="16372"/>
                </a:cubicBezTo>
                <a:cubicBezTo>
                  <a:pt x="41476" y="16372"/>
                  <a:pt x="16372" y="41695"/>
                  <a:pt x="16372" y="72693"/>
                </a:cubicBezTo>
                <a:cubicBezTo>
                  <a:pt x="16372" y="103691"/>
                  <a:pt x="41476"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941FDA48-7DB6-4F4D-B3A0-30E5B35A8228}"/>
              </a:ext>
            </a:extLst>
          </p:cNvPr>
          <p:cNvSpPr/>
          <p:nvPr/>
        </p:nvSpPr>
        <p:spPr>
          <a:xfrm>
            <a:off x="10490060" y="9629594"/>
            <a:ext cx="300958" cy="376196"/>
          </a:xfrm>
          <a:custGeom>
            <a:avLst/>
            <a:gdLst>
              <a:gd name="connsiteX0" fmla="*/ 331762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2 h 436594"/>
              <a:gd name="connsiteX5" fmla="*/ 175679 w 349275"/>
              <a:gd name="connsiteY5" fmla="*/ 16463 h 436594"/>
              <a:gd name="connsiteX6" fmla="*/ 132020 w 349275"/>
              <a:gd name="connsiteY6" fmla="*/ 52482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1 w 349275"/>
              <a:gd name="connsiteY16" fmla="*/ 422278 h 436594"/>
              <a:gd name="connsiteX17" fmla="*/ 154941 w 349275"/>
              <a:gd name="connsiteY17" fmla="*/ 394117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4"/>
                </a:moveTo>
                <a:lnTo>
                  <a:pt x="249900" y="31526"/>
                </a:lnTo>
                <a:cubicBezTo>
                  <a:pt x="244443" y="21047"/>
                  <a:pt x="233528" y="15590"/>
                  <a:pt x="222613" y="16463"/>
                </a:cubicBezTo>
                <a:lnTo>
                  <a:pt x="214973" y="16463"/>
                </a:lnTo>
                <a:lnTo>
                  <a:pt x="219339" y="52482"/>
                </a:lnTo>
                <a:lnTo>
                  <a:pt x="175679" y="16463"/>
                </a:lnTo>
                <a:lnTo>
                  <a:pt x="132020" y="52482"/>
                </a:lnTo>
                <a:lnTo>
                  <a:pt x="136386" y="16463"/>
                </a:lnTo>
                <a:lnTo>
                  <a:pt x="128745" y="16463"/>
                </a:lnTo>
                <a:cubicBezTo>
                  <a:pt x="117830" y="15590"/>
                  <a:pt x="106915" y="21047"/>
                  <a:pt x="101458" y="31526"/>
                </a:cubicBezTo>
                <a:lnTo>
                  <a:pt x="19597" y="188044"/>
                </a:lnTo>
                <a:cubicBezTo>
                  <a:pt x="12393" y="201797"/>
                  <a:pt x="17632" y="218824"/>
                  <a:pt x="31603" y="226029"/>
                </a:cubicBezTo>
                <a:cubicBezTo>
                  <a:pt x="35751" y="228212"/>
                  <a:pt x="40335" y="229303"/>
                  <a:pt x="44701" y="229303"/>
                </a:cubicBezTo>
                <a:cubicBezTo>
                  <a:pt x="54961" y="229303"/>
                  <a:pt x="64784" y="223845"/>
                  <a:pt x="69805" y="214240"/>
                </a:cubicBezTo>
                <a:lnTo>
                  <a:pt x="98620" y="159447"/>
                </a:lnTo>
                <a:lnTo>
                  <a:pt x="98620" y="394117"/>
                </a:lnTo>
                <a:cubicBezTo>
                  <a:pt x="98620" y="409617"/>
                  <a:pt x="111282" y="422278"/>
                  <a:pt x="126781" y="422278"/>
                </a:cubicBezTo>
                <a:cubicBezTo>
                  <a:pt x="142280" y="422278"/>
                  <a:pt x="154941" y="409617"/>
                  <a:pt x="154941" y="394117"/>
                </a:cubicBezTo>
                <a:lnTo>
                  <a:pt x="154941" y="263357"/>
                </a:lnTo>
                <a:cubicBezTo>
                  <a:pt x="154941" y="251787"/>
                  <a:pt x="164328" y="242401"/>
                  <a:pt x="175897" y="242401"/>
                </a:cubicBezTo>
                <a:cubicBezTo>
                  <a:pt x="187467" y="242401"/>
                  <a:pt x="196854" y="251787"/>
                  <a:pt x="196854" y="263357"/>
                </a:cubicBezTo>
                <a:lnTo>
                  <a:pt x="196854" y="394117"/>
                </a:lnTo>
                <a:cubicBezTo>
                  <a:pt x="196854" y="409617"/>
                  <a:pt x="209515" y="422278"/>
                  <a:pt x="225014" y="422278"/>
                </a:cubicBezTo>
                <a:cubicBezTo>
                  <a:pt x="240513"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6" y="201797"/>
                  <a:pt x="331762"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C5D5563C-D24E-4B9A-8BE1-03CA016A214C}"/>
              </a:ext>
            </a:extLst>
          </p:cNvPr>
          <p:cNvSpPr/>
          <p:nvPr/>
        </p:nvSpPr>
        <p:spPr>
          <a:xfrm>
            <a:off x="10886715" y="9517377"/>
            <a:ext cx="112859" cy="112859"/>
          </a:xfrm>
          <a:custGeom>
            <a:avLst/>
            <a:gdLst>
              <a:gd name="connsiteX0" fmla="*/ 72693 w 130978"/>
              <a:gd name="connsiteY0" fmla="*/ 129232 h 130978"/>
              <a:gd name="connsiteX1" fmla="*/ 129232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10" y="129232"/>
                  <a:pt x="129232" y="103910"/>
                  <a:pt x="129232" y="72693"/>
                </a:cubicBezTo>
                <a:cubicBezTo>
                  <a:pt x="129232" y="41476"/>
                  <a:pt x="103910" y="16372"/>
                  <a:pt x="72693" y="16372"/>
                </a:cubicBezTo>
                <a:cubicBezTo>
                  <a:pt x="41477" y="16372"/>
                  <a:pt x="16372" y="41695"/>
                  <a:pt x="16372" y="72693"/>
                </a:cubicBezTo>
                <a:cubicBezTo>
                  <a:pt x="16372" y="103691"/>
                  <a:pt x="41477"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07515922-9501-45C3-872E-DCAFB0F0C10A}"/>
              </a:ext>
            </a:extLst>
          </p:cNvPr>
          <p:cNvSpPr/>
          <p:nvPr/>
        </p:nvSpPr>
        <p:spPr>
          <a:xfrm>
            <a:off x="10797976" y="9629594"/>
            <a:ext cx="300958" cy="376196"/>
          </a:xfrm>
          <a:custGeom>
            <a:avLst/>
            <a:gdLst>
              <a:gd name="connsiteX0" fmla="*/ 331762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2 h 436594"/>
              <a:gd name="connsiteX5" fmla="*/ 175679 w 349275"/>
              <a:gd name="connsiteY5" fmla="*/ 16463 h 436594"/>
              <a:gd name="connsiteX6" fmla="*/ 132020 w 349275"/>
              <a:gd name="connsiteY6" fmla="*/ 52482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1 w 349275"/>
              <a:gd name="connsiteY16" fmla="*/ 422278 h 436594"/>
              <a:gd name="connsiteX17" fmla="*/ 154941 w 349275"/>
              <a:gd name="connsiteY17" fmla="*/ 394117 h 436594"/>
              <a:gd name="connsiteX18" fmla="*/ 154941 w 349275"/>
              <a:gd name="connsiteY18" fmla="*/ 263357 h 436594"/>
              <a:gd name="connsiteX19" fmla="*/ 175898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4"/>
                </a:moveTo>
                <a:lnTo>
                  <a:pt x="249900" y="31526"/>
                </a:lnTo>
                <a:cubicBezTo>
                  <a:pt x="244443" y="21047"/>
                  <a:pt x="233528" y="15590"/>
                  <a:pt x="222613" y="16463"/>
                </a:cubicBezTo>
                <a:lnTo>
                  <a:pt x="214973" y="16463"/>
                </a:lnTo>
                <a:lnTo>
                  <a:pt x="219339" y="52482"/>
                </a:lnTo>
                <a:lnTo>
                  <a:pt x="175679" y="16463"/>
                </a:lnTo>
                <a:lnTo>
                  <a:pt x="132020" y="52482"/>
                </a:lnTo>
                <a:lnTo>
                  <a:pt x="136386" y="16463"/>
                </a:lnTo>
                <a:lnTo>
                  <a:pt x="128745" y="16463"/>
                </a:lnTo>
                <a:cubicBezTo>
                  <a:pt x="117830" y="15590"/>
                  <a:pt x="106916" y="21047"/>
                  <a:pt x="101458" y="31526"/>
                </a:cubicBezTo>
                <a:lnTo>
                  <a:pt x="19597" y="188044"/>
                </a:lnTo>
                <a:cubicBezTo>
                  <a:pt x="12393" y="201797"/>
                  <a:pt x="17632" y="218824"/>
                  <a:pt x="31603" y="226029"/>
                </a:cubicBezTo>
                <a:cubicBezTo>
                  <a:pt x="35751" y="228212"/>
                  <a:pt x="40335" y="229303"/>
                  <a:pt x="44701" y="229303"/>
                </a:cubicBezTo>
                <a:cubicBezTo>
                  <a:pt x="54961" y="229303"/>
                  <a:pt x="64784" y="223845"/>
                  <a:pt x="69805" y="214240"/>
                </a:cubicBezTo>
                <a:lnTo>
                  <a:pt x="98620" y="159447"/>
                </a:lnTo>
                <a:lnTo>
                  <a:pt x="98620" y="394117"/>
                </a:lnTo>
                <a:cubicBezTo>
                  <a:pt x="98620" y="409617"/>
                  <a:pt x="111282" y="422278"/>
                  <a:pt x="126781" y="422278"/>
                </a:cubicBezTo>
                <a:cubicBezTo>
                  <a:pt x="142280" y="422278"/>
                  <a:pt x="154941" y="409617"/>
                  <a:pt x="154941" y="394117"/>
                </a:cubicBezTo>
                <a:lnTo>
                  <a:pt x="154941" y="263357"/>
                </a:lnTo>
                <a:cubicBezTo>
                  <a:pt x="154941" y="251787"/>
                  <a:pt x="164328" y="242401"/>
                  <a:pt x="175898" y="242401"/>
                </a:cubicBezTo>
                <a:cubicBezTo>
                  <a:pt x="187467" y="242401"/>
                  <a:pt x="196854" y="251787"/>
                  <a:pt x="196854" y="263357"/>
                </a:cubicBezTo>
                <a:lnTo>
                  <a:pt x="196854" y="394117"/>
                </a:lnTo>
                <a:cubicBezTo>
                  <a:pt x="196854" y="409617"/>
                  <a:pt x="209515" y="422278"/>
                  <a:pt x="225014" y="422278"/>
                </a:cubicBezTo>
                <a:cubicBezTo>
                  <a:pt x="240513"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5" y="201797"/>
                  <a:pt x="331762"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915D9110-7434-4FF0-95FE-8BC8C3C8ECE5}"/>
              </a:ext>
            </a:extLst>
          </p:cNvPr>
          <p:cNvSpPr/>
          <p:nvPr/>
        </p:nvSpPr>
        <p:spPr>
          <a:xfrm>
            <a:off x="11194633" y="9517377"/>
            <a:ext cx="112859" cy="112859"/>
          </a:xfrm>
          <a:custGeom>
            <a:avLst/>
            <a:gdLst>
              <a:gd name="connsiteX0" fmla="*/ 72693 w 130978"/>
              <a:gd name="connsiteY0" fmla="*/ 129232 h 130978"/>
              <a:gd name="connsiteX1" fmla="*/ 129014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10" y="129232"/>
                  <a:pt x="129014" y="103910"/>
                  <a:pt x="129014" y="72693"/>
                </a:cubicBezTo>
                <a:cubicBezTo>
                  <a:pt x="129014" y="41476"/>
                  <a:pt x="103691" y="16372"/>
                  <a:pt x="72693" y="16372"/>
                </a:cubicBezTo>
                <a:cubicBezTo>
                  <a:pt x="41477" y="16372"/>
                  <a:pt x="16372" y="41695"/>
                  <a:pt x="16372" y="72693"/>
                </a:cubicBezTo>
                <a:cubicBezTo>
                  <a:pt x="16372" y="103691"/>
                  <a:pt x="41477"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CD87F627-8E58-4EDE-BCEE-EA58A1CF9FBA}"/>
              </a:ext>
            </a:extLst>
          </p:cNvPr>
          <p:cNvSpPr/>
          <p:nvPr/>
        </p:nvSpPr>
        <p:spPr>
          <a:xfrm>
            <a:off x="11105894" y="9629594"/>
            <a:ext cx="300958" cy="376196"/>
          </a:xfrm>
          <a:custGeom>
            <a:avLst/>
            <a:gdLst>
              <a:gd name="connsiteX0" fmla="*/ 331762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2 h 436594"/>
              <a:gd name="connsiteX5" fmla="*/ 175679 w 349275"/>
              <a:gd name="connsiteY5" fmla="*/ 16463 h 436594"/>
              <a:gd name="connsiteX6" fmla="*/ 132020 w 349275"/>
              <a:gd name="connsiteY6" fmla="*/ 52482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1 w 349275"/>
              <a:gd name="connsiteY16" fmla="*/ 422278 h 436594"/>
              <a:gd name="connsiteX17" fmla="*/ 154941 w 349275"/>
              <a:gd name="connsiteY17" fmla="*/ 394117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4"/>
                </a:moveTo>
                <a:lnTo>
                  <a:pt x="249900" y="31526"/>
                </a:lnTo>
                <a:cubicBezTo>
                  <a:pt x="244443" y="21047"/>
                  <a:pt x="233528" y="15590"/>
                  <a:pt x="222613" y="16463"/>
                </a:cubicBezTo>
                <a:lnTo>
                  <a:pt x="214973" y="16463"/>
                </a:lnTo>
                <a:lnTo>
                  <a:pt x="219339" y="52482"/>
                </a:lnTo>
                <a:lnTo>
                  <a:pt x="175679" y="16463"/>
                </a:lnTo>
                <a:lnTo>
                  <a:pt x="132020" y="52482"/>
                </a:lnTo>
                <a:lnTo>
                  <a:pt x="136386" y="16463"/>
                </a:lnTo>
                <a:lnTo>
                  <a:pt x="128745" y="16463"/>
                </a:lnTo>
                <a:cubicBezTo>
                  <a:pt x="117830" y="15590"/>
                  <a:pt x="106697" y="21047"/>
                  <a:pt x="101458" y="31526"/>
                </a:cubicBezTo>
                <a:lnTo>
                  <a:pt x="19597" y="188044"/>
                </a:lnTo>
                <a:cubicBezTo>
                  <a:pt x="12393" y="201797"/>
                  <a:pt x="17632" y="218824"/>
                  <a:pt x="31603" y="226029"/>
                </a:cubicBezTo>
                <a:cubicBezTo>
                  <a:pt x="35751" y="228212"/>
                  <a:pt x="40335" y="229303"/>
                  <a:pt x="44701" y="229303"/>
                </a:cubicBezTo>
                <a:cubicBezTo>
                  <a:pt x="54961" y="229303"/>
                  <a:pt x="64784" y="223845"/>
                  <a:pt x="69805" y="214240"/>
                </a:cubicBezTo>
                <a:lnTo>
                  <a:pt x="98620" y="159447"/>
                </a:lnTo>
                <a:lnTo>
                  <a:pt x="98620" y="394117"/>
                </a:lnTo>
                <a:cubicBezTo>
                  <a:pt x="98620" y="409617"/>
                  <a:pt x="111281" y="422278"/>
                  <a:pt x="126781" y="422278"/>
                </a:cubicBezTo>
                <a:cubicBezTo>
                  <a:pt x="142280" y="422278"/>
                  <a:pt x="154941" y="409617"/>
                  <a:pt x="154941" y="394117"/>
                </a:cubicBezTo>
                <a:lnTo>
                  <a:pt x="154941" y="263357"/>
                </a:lnTo>
                <a:cubicBezTo>
                  <a:pt x="154941" y="251787"/>
                  <a:pt x="164328" y="242401"/>
                  <a:pt x="175897" y="242401"/>
                </a:cubicBezTo>
                <a:cubicBezTo>
                  <a:pt x="187467" y="242401"/>
                  <a:pt x="196854" y="251787"/>
                  <a:pt x="196854" y="263357"/>
                </a:cubicBezTo>
                <a:lnTo>
                  <a:pt x="196854" y="394117"/>
                </a:lnTo>
                <a:cubicBezTo>
                  <a:pt x="196854" y="409617"/>
                  <a:pt x="209515" y="422278"/>
                  <a:pt x="225014" y="422278"/>
                </a:cubicBezTo>
                <a:cubicBezTo>
                  <a:pt x="240513"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5" y="201797"/>
                  <a:pt x="331762"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6A8C1A0E-BD09-4FE7-BEB8-B0EBD54D698A}"/>
              </a:ext>
            </a:extLst>
          </p:cNvPr>
          <p:cNvSpPr/>
          <p:nvPr/>
        </p:nvSpPr>
        <p:spPr>
          <a:xfrm>
            <a:off x="11502550" y="9517377"/>
            <a:ext cx="112859" cy="112859"/>
          </a:xfrm>
          <a:custGeom>
            <a:avLst/>
            <a:gdLst>
              <a:gd name="connsiteX0" fmla="*/ 72693 w 130978"/>
              <a:gd name="connsiteY0" fmla="*/ 129232 h 130978"/>
              <a:gd name="connsiteX1" fmla="*/ 129232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09" y="129232"/>
                  <a:pt x="129232" y="103910"/>
                  <a:pt x="129232" y="72693"/>
                </a:cubicBezTo>
                <a:cubicBezTo>
                  <a:pt x="129232" y="41476"/>
                  <a:pt x="103909" y="16372"/>
                  <a:pt x="72693" y="16372"/>
                </a:cubicBezTo>
                <a:cubicBezTo>
                  <a:pt x="41476" y="16372"/>
                  <a:pt x="16372" y="41695"/>
                  <a:pt x="16372" y="72693"/>
                </a:cubicBezTo>
                <a:cubicBezTo>
                  <a:pt x="16372" y="103691"/>
                  <a:pt x="41476"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FAD1C6CA-0320-45C7-9B6A-BC114CA735A3}"/>
              </a:ext>
            </a:extLst>
          </p:cNvPr>
          <p:cNvSpPr/>
          <p:nvPr/>
        </p:nvSpPr>
        <p:spPr>
          <a:xfrm>
            <a:off x="11413810" y="9629594"/>
            <a:ext cx="300958" cy="376196"/>
          </a:xfrm>
          <a:custGeom>
            <a:avLst/>
            <a:gdLst>
              <a:gd name="connsiteX0" fmla="*/ 331762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2 h 436594"/>
              <a:gd name="connsiteX5" fmla="*/ 175679 w 349275"/>
              <a:gd name="connsiteY5" fmla="*/ 16463 h 436594"/>
              <a:gd name="connsiteX6" fmla="*/ 132020 w 349275"/>
              <a:gd name="connsiteY6" fmla="*/ 52482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1 w 349275"/>
              <a:gd name="connsiteY16" fmla="*/ 422278 h 436594"/>
              <a:gd name="connsiteX17" fmla="*/ 154941 w 349275"/>
              <a:gd name="connsiteY17" fmla="*/ 394117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4"/>
                </a:moveTo>
                <a:lnTo>
                  <a:pt x="249900" y="31526"/>
                </a:lnTo>
                <a:cubicBezTo>
                  <a:pt x="244443" y="21047"/>
                  <a:pt x="233528" y="15590"/>
                  <a:pt x="222613" y="16463"/>
                </a:cubicBezTo>
                <a:lnTo>
                  <a:pt x="214973" y="16463"/>
                </a:lnTo>
                <a:lnTo>
                  <a:pt x="219339" y="52482"/>
                </a:lnTo>
                <a:lnTo>
                  <a:pt x="175679" y="16463"/>
                </a:lnTo>
                <a:lnTo>
                  <a:pt x="132020" y="52482"/>
                </a:lnTo>
                <a:lnTo>
                  <a:pt x="136386" y="16463"/>
                </a:lnTo>
                <a:lnTo>
                  <a:pt x="128745" y="16463"/>
                </a:lnTo>
                <a:cubicBezTo>
                  <a:pt x="117830" y="15590"/>
                  <a:pt x="106697" y="21047"/>
                  <a:pt x="101458" y="31526"/>
                </a:cubicBezTo>
                <a:lnTo>
                  <a:pt x="19597" y="188044"/>
                </a:lnTo>
                <a:cubicBezTo>
                  <a:pt x="12393" y="201797"/>
                  <a:pt x="17632" y="218824"/>
                  <a:pt x="31603" y="226029"/>
                </a:cubicBezTo>
                <a:cubicBezTo>
                  <a:pt x="35751" y="228212"/>
                  <a:pt x="40335" y="229303"/>
                  <a:pt x="44701" y="229303"/>
                </a:cubicBezTo>
                <a:cubicBezTo>
                  <a:pt x="54961" y="229303"/>
                  <a:pt x="64784" y="223845"/>
                  <a:pt x="69805" y="214240"/>
                </a:cubicBezTo>
                <a:lnTo>
                  <a:pt x="98620" y="159447"/>
                </a:lnTo>
                <a:lnTo>
                  <a:pt x="98620" y="394117"/>
                </a:lnTo>
                <a:cubicBezTo>
                  <a:pt x="98620" y="409617"/>
                  <a:pt x="111281" y="422278"/>
                  <a:pt x="126781" y="422278"/>
                </a:cubicBezTo>
                <a:cubicBezTo>
                  <a:pt x="142280" y="422278"/>
                  <a:pt x="154941" y="409617"/>
                  <a:pt x="154941" y="394117"/>
                </a:cubicBezTo>
                <a:lnTo>
                  <a:pt x="154941" y="263357"/>
                </a:lnTo>
                <a:cubicBezTo>
                  <a:pt x="154941" y="251787"/>
                  <a:pt x="164328" y="242401"/>
                  <a:pt x="175897" y="242401"/>
                </a:cubicBezTo>
                <a:cubicBezTo>
                  <a:pt x="187467" y="242401"/>
                  <a:pt x="196854" y="251787"/>
                  <a:pt x="196854" y="263357"/>
                </a:cubicBezTo>
                <a:lnTo>
                  <a:pt x="196854" y="394117"/>
                </a:lnTo>
                <a:cubicBezTo>
                  <a:pt x="196854" y="409617"/>
                  <a:pt x="209515" y="422278"/>
                  <a:pt x="225014" y="422278"/>
                </a:cubicBezTo>
                <a:cubicBezTo>
                  <a:pt x="240514"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6" y="201797"/>
                  <a:pt x="331762"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5C99FC3C-003C-4420-A162-5F8E7E9B3A76}"/>
              </a:ext>
            </a:extLst>
          </p:cNvPr>
          <p:cNvSpPr/>
          <p:nvPr/>
        </p:nvSpPr>
        <p:spPr>
          <a:xfrm>
            <a:off x="11810467" y="9517377"/>
            <a:ext cx="112859" cy="112859"/>
          </a:xfrm>
          <a:custGeom>
            <a:avLst/>
            <a:gdLst>
              <a:gd name="connsiteX0" fmla="*/ 72693 w 130978"/>
              <a:gd name="connsiteY0" fmla="*/ 129232 h 130978"/>
              <a:gd name="connsiteX1" fmla="*/ 129232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09" y="129232"/>
                  <a:pt x="129232" y="103910"/>
                  <a:pt x="129232" y="72693"/>
                </a:cubicBezTo>
                <a:cubicBezTo>
                  <a:pt x="129232" y="41476"/>
                  <a:pt x="103909" y="16372"/>
                  <a:pt x="72693" y="16372"/>
                </a:cubicBezTo>
                <a:cubicBezTo>
                  <a:pt x="41476" y="16372"/>
                  <a:pt x="16372" y="41695"/>
                  <a:pt x="16372" y="72693"/>
                </a:cubicBezTo>
                <a:cubicBezTo>
                  <a:pt x="16372" y="103691"/>
                  <a:pt x="41476"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E94877F8-0582-4951-AA3C-81758FCAA924}"/>
              </a:ext>
            </a:extLst>
          </p:cNvPr>
          <p:cNvSpPr/>
          <p:nvPr/>
        </p:nvSpPr>
        <p:spPr>
          <a:xfrm>
            <a:off x="11721728" y="9629594"/>
            <a:ext cx="300958" cy="376196"/>
          </a:xfrm>
          <a:custGeom>
            <a:avLst/>
            <a:gdLst>
              <a:gd name="connsiteX0" fmla="*/ 331761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2 h 436594"/>
              <a:gd name="connsiteX5" fmla="*/ 175679 w 349275"/>
              <a:gd name="connsiteY5" fmla="*/ 16463 h 436594"/>
              <a:gd name="connsiteX6" fmla="*/ 132020 w 349275"/>
              <a:gd name="connsiteY6" fmla="*/ 52482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0 w 349275"/>
              <a:gd name="connsiteY16" fmla="*/ 422278 h 436594"/>
              <a:gd name="connsiteX17" fmla="*/ 154941 w 349275"/>
              <a:gd name="connsiteY17" fmla="*/ 394117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1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1" y="188044"/>
                </a:moveTo>
                <a:lnTo>
                  <a:pt x="249900" y="31526"/>
                </a:lnTo>
                <a:cubicBezTo>
                  <a:pt x="244443" y="21047"/>
                  <a:pt x="233528" y="15590"/>
                  <a:pt x="222613" y="16463"/>
                </a:cubicBezTo>
                <a:lnTo>
                  <a:pt x="214973" y="16463"/>
                </a:lnTo>
                <a:lnTo>
                  <a:pt x="219339" y="52482"/>
                </a:lnTo>
                <a:lnTo>
                  <a:pt x="175679" y="16463"/>
                </a:lnTo>
                <a:lnTo>
                  <a:pt x="132020" y="52482"/>
                </a:lnTo>
                <a:lnTo>
                  <a:pt x="136386" y="16463"/>
                </a:lnTo>
                <a:lnTo>
                  <a:pt x="128745" y="16463"/>
                </a:lnTo>
                <a:cubicBezTo>
                  <a:pt x="117830" y="15590"/>
                  <a:pt x="106697" y="21047"/>
                  <a:pt x="101458" y="31526"/>
                </a:cubicBezTo>
                <a:lnTo>
                  <a:pt x="19597" y="188044"/>
                </a:lnTo>
                <a:cubicBezTo>
                  <a:pt x="12393" y="201797"/>
                  <a:pt x="17632" y="218824"/>
                  <a:pt x="31603" y="226029"/>
                </a:cubicBezTo>
                <a:cubicBezTo>
                  <a:pt x="35751" y="228212"/>
                  <a:pt x="40335" y="229303"/>
                  <a:pt x="44701" y="229303"/>
                </a:cubicBezTo>
                <a:cubicBezTo>
                  <a:pt x="54961" y="229303"/>
                  <a:pt x="64784" y="223845"/>
                  <a:pt x="69805" y="214240"/>
                </a:cubicBezTo>
                <a:lnTo>
                  <a:pt x="98620" y="159447"/>
                </a:lnTo>
                <a:lnTo>
                  <a:pt x="98620" y="394117"/>
                </a:lnTo>
                <a:cubicBezTo>
                  <a:pt x="98620" y="409617"/>
                  <a:pt x="111281" y="422278"/>
                  <a:pt x="126780" y="422278"/>
                </a:cubicBezTo>
                <a:cubicBezTo>
                  <a:pt x="142280" y="422278"/>
                  <a:pt x="154941" y="409617"/>
                  <a:pt x="154941" y="394117"/>
                </a:cubicBezTo>
                <a:lnTo>
                  <a:pt x="154941" y="263357"/>
                </a:lnTo>
                <a:cubicBezTo>
                  <a:pt x="154941" y="251787"/>
                  <a:pt x="164328" y="242401"/>
                  <a:pt x="175897" y="242401"/>
                </a:cubicBezTo>
                <a:cubicBezTo>
                  <a:pt x="187467" y="242401"/>
                  <a:pt x="196854" y="251787"/>
                  <a:pt x="196854" y="263357"/>
                </a:cubicBezTo>
                <a:lnTo>
                  <a:pt x="196854" y="394117"/>
                </a:lnTo>
                <a:cubicBezTo>
                  <a:pt x="196854" y="409617"/>
                  <a:pt x="209515" y="422278"/>
                  <a:pt x="225014" y="422278"/>
                </a:cubicBezTo>
                <a:cubicBezTo>
                  <a:pt x="240513"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5" y="201797"/>
                  <a:pt x="331761"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AB0B652A-5D2B-4AE3-AA9E-DAC145D4F4E2}"/>
              </a:ext>
            </a:extLst>
          </p:cNvPr>
          <p:cNvSpPr/>
          <p:nvPr/>
        </p:nvSpPr>
        <p:spPr>
          <a:xfrm>
            <a:off x="12118384" y="9517377"/>
            <a:ext cx="112859" cy="112859"/>
          </a:xfrm>
          <a:custGeom>
            <a:avLst/>
            <a:gdLst>
              <a:gd name="connsiteX0" fmla="*/ 72693 w 130978"/>
              <a:gd name="connsiteY0" fmla="*/ 129232 h 130978"/>
              <a:gd name="connsiteX1" fmla="*/ 129014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10" y="129232"/>
                  <a:pt x="129014" y="103910"/>
                  <a:pt x="129014" y="72693"/>
                </a:cubicBezTo>
                <a:cubicBezTo>
                  <a:pt x="129014" y="41476"/>
                  <a:pt x="103691" y="16372"/>
                  <a:pt x="72693" y="16372"/>
                </a:cubicBezTo>
                <a:cubicBezTo>
                  <a:pt x="41477" y="16372"/>
                  <a:pt x="16372" y="41695"/>
                  <a:pt x="16372" y="72693"/>
                </a:cubicBezTo>
                <a:cubicBezTo>
                  <a:pt x="16372" y="103691"/>
                  <a:pt x="41477"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AB736E11-379B-476B-BF3F-4674EB764343}"/>
              </a:ext>
            </a:extLst>
          </p:cNvPr>
          <p:cNvSpPr/>
          <p:nvPr/>
        </p:nvSpPr>
        <p:spPr>
          <a:xfrm>
            <a:off x="12029645" y="9629594"/>
            <a:ext cx="300958" cy="376196"/>
          </a:xfrm>
          <a:custGeom>
            <a:avLst/>
            <a:gdLst>
              <a:gd name="connsiteX0" fmla="*/ 331762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8 w 349275"/>
              <a:gd name="connsiteY4" fmla="*/ 52482 h 436594"/>
              <a:gd name="connsiteX5" fmla="*/ 175679 w 349275"/>
              <a:gd name="connsiteY5" fmla="*/ 16463 h 436594"/>
              <a:gd name="connsiteX6" fmla="*/ 132020 w 349275"/>
              <a:gd name="connsiteY6" fmla="*/ 52482 h 436594"/>
              <a:gd name="connsiteX7" fmla="*/ 136385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1 w 349275"/>
              <a:gd name="connsiteY16" fmla="*/ 422278 h 436594"/>
              <a:gd name="connsiteX17" fmla="*/ 154941 w 349275"/>
              <a:gd name="connsiteY17" fmla="*/ 394117 h 436594"/>
              <a:gd name="connsiteX18" fmla="*/ 154941 w 349275"/>
              <a:gd name="connsiteY18" fmla="*/ 263357 h 436594"/>
              <a:gd name="connsiteX19" fmla="*/ 175898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4"/>
                </a:moveTo>
                <a:lnTo>
                  <a:pt x="249900" y="31526"/>
                </a:lnTo>
                <a:cubicBezTo>
                  <a:pt x="244443" y="21047"/>
                  <a:pt x="233528" y="15590"/>
                  <a:pt x="222613" y="16463"/>
                </a:cubicBezTo>
                <a:lnTo>
                  <a:pt x="214973" y="16463"/>
                </a:lnTo>
                <a:lnTo>
                  <a:pt x="219338" y="52482"/>
                </a:lnTo>
                <a:lnTo>
                  <a:pt x="175679" y="16463"/>
                </a:lnTo>
                <a:lnTo>
                  <a:pt x="132020" y="52482"/>
                </a:lnTo>
                <a:lnTo>
                  <a:pt x="136385" y="16463"/>
                </a:lnTo>
                <a:lnTo>
                  <a:pt x="128745" y="16463"/>
                </a:lnTo>
                <a:cubicBezTo>
                  <a:pt x="117830" y="15590"/>
                  <a:pt x="106697" y="21047"/>
                  <a:pt x="101458" y="31526"/>
                </a:cubicBezTo>
                <a:lnTo>
                  <a:pt x="19597" y="188044"/>
                </a:lnTo>
                <a:cubicBezTo>
                  <a:pt x="12393" y="201797"/>
                  <a:pt x="17632" y="218824"/>
                  <a:pt x="31603" y="226029"/>
                </a:cubicBezTo>
                <a:cubicBezTo>
                  <a:pt x="35750" y="228212"/>
                  <a:pt x="40335" y="229303"/>
                  <a:pt x="44701" y="229303"/>
                </a:cubicBezTo>
                <a:cubicBezTo>
                  <a:pt x="54961" y="229303"/>
                  <a:pt x="64784" y="223845"/>
                  <a:pt x="69805" y="214240"/>
                </a:cubicBezTo>
                <a:lnTo>
                  <a:pt x="98620" y="159447"/>
                </a:lnTo>
                <a:lnTo>
                  <a:pt x="98620" y="394117"/>
                </a:lnTo>
                <a:cubicBezTo>
                  <a:pt x="98620" y="409617"/>
                  <a:pt x="111281" y="422278"/>
                  <a:pt x="126781" y="422278"/>
                </a:cubicBezTo>
                <a:cubicBezTo>
                  <a:pt x="142280" y="422278"/>
                  <a:pt x="154941" y="409617"/>
                  <a:pt x="154941" y="394117"/>
                </a:cubicBezTo>
                <a:lnTo>
                  <a:pt x="154941" y="263357"/>
                </a:lnTo>
                <a:cubicBezTo>
                  <a:pt x="154941" y="251787"/>
                  <a:pt x="164328" y="242401"/>
                  <a:pt x="175898" y="242401"/>
                </a:cubicBezTo>
                <a:cubicBezTo>
                  <a:pt x="187467" y="242401"/>
                  <a:pt x="196854" y="251787"/>
                  <a:pt x="196854" y="263357"/>
                </a:cubicBezTo>
                <a:lnTo>
                  <a:pt x="196854" y="394117"/>
                </a:lnTo>
                <a:cubicBezTo>
                  <a:pt x="196854" y="409617"/>
                  <a:pt x="209515" y="422278"/>
                  <a:pt x="225014" y="422278"/>
                </a:cubicBezTo>
                <a:cubicBezTo>
                  <a:pt x="240513"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6" y="201797"/>
                  <a:pt x="331762"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614D2D47-14EB-4BE1-A931-26D717E5F1C2}"/>
              </a:ext>
            </a:extLst>
          </p:cNvPr>
          <p:cNvSpPr/>
          <p:nvPr/>
        </p:nvSpPr>
        <p:spPr>
          <a:xfrm>
            <a:off x="12426301" y="9517377"/>
            <a:ext cx="112859" cy="112859"/>
          </a:xfrm>
          <a:custGeom>
            <a:avLst/>
            <a:gdLst>
              <a:gd name="connsiteX0" fmla="*/ 72693 w 130978"/>
              <a:gd name="connsiteY0" fmla="*/ 129232 h 130978"/>
              <a:gd name="connsiteX1" fmla="*/ 129232 w 130978"/>
              <a:gd name="connsiteY1" fmla="*/ 72693 h 130978"/>
              <a:gd name="connsiteX2" fmla="*/ 72693 w 130978"/>
              <a:gd name="connsiteY2" fmla="*/ 16372 h 130978"/>
              <a:gd name="connsiteX3" fmla="*/ 16372 w 130978"/>
              <a:gd name="connsiteY3" fmla="*/ 72693 h 130978"/>
              <a:gd name="connsiteX4" fmla="*/ 72693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3" y="129232"/>
                </a:moveTo>
                <a:cubicBezTo>
                  <a:pt x="103909" y="129232"/>
                  <a:pt x="129232" y="103910"/>
                  <a:pt x="129232" y="72693"/>
                </a:cubicBezTo>
                <a:cubicBezTo>
                  <a:pt x="129232" y="41476"/>
                  <a:pt x="103909" y="16372"/>
                  <a:pt x="72693" y="16372"/>
                </a:cubicBezTo>
                <a:cubicBezTo>
                  <a:pt x="41476" y="16372"/>
                  <a:pt x="16372" y="41695"/>
                  <a:pt x="16372" y="72693"/>
                </a:cubicBezTo>
                <a:cubicBezTo>
                  <a:pt x="16372" y="103691"/>
                  <a:pt x="41476" y="129232"/>
                  <a:pt x="72693"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5460CAA9-1C89-4184-8CB9-0DC40B284DDD}"/>
              </a:ext>
            </a:extLst>
          </p:cNvPr>
          <p:cNvSpPr/>
          <p:nvPr/>
        </p:nvSpPr>
        <p:spPr>
          <a:xfrm>
            <a:off x="12337562" y="9629594"/>
            <a:ext cx="300958" cy="376196"/>
          </a:xfrm>
          <a:custGeom>
            <a:avLst/>
            <a:gdLst>
              <a:gd name="connsiteX0" fmla="*/ 331762 w 349275"/>
              <a:gd name="connsiteY0" fmla="*/ 188044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2 h 436594"/>
              <a:gd name="connsiteX5" fmla="*/ 175679 w 349275"/>
              <a:gd name="connsiteY5" fmla="*/ 16463 h 436594"/>
              <a:gd name="connsiteX6" fmla="*/ 132020 w 349275"/>
              <a:gd name="connsiteY6" fmla="*/ 52482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4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7 h 436594"/>
              <a:gd name="connsiteX15" fmla="*/ 98620 w 349275"/>
              <a:gd name="connsiteY15" fmla="*/ 394117 h 436594"/>
              <a:gd name="connsiteX16" fmla="*/ 126781 w 349275"/>
              <a:gd name="connsiteY16" fmla="*/ 422278 h 436594"/>
              <a:gd name="connsiteX17" fmla="*/ 154941 w 349275"/>
              <a:gd name="connsiteY17" fmla="*/ 394117 h 436594"/>
              <a:gd name="connsiteX18" fmla="*/ 154941 w 349275"/>
              <a:gd name="connsiteY18" fmla="*/ 263357 h 436594"/>
              <a:gd name="connsiteX19" fmla="*/ 175898 w 349275"/>
              <a:gd name="connsiteY19" fmla="*/ 242401 h 436594"/>
              <a:gd name="connsiteX20" fmla="*/ 196854 w 349275"/>
              <a:gd name="connsiteY20" fmla="*/ 263357 h 436594"/>
              <a:gd name="connsiteX21" fmla="*/ 196854 w 349275"/>
              <a:gd name="connsiteY21" fmla="*/ 394117 h 436594"/>
              <a:gd name="connsiteX22" fmla="*/ 225014 w 349275"/>
              <a:gd name="connsiteY22" fmla="*/ 422278 h 436594"/>
              <a:gd name="connsiteX23" fmla="*/ 253175 w 349275"/>
              <a:gd name="connsiteY23" fmla="*/ 394117 h 436594"/>
              <a:gd name="connsiteX24" fmla="*/ 253175 w 349275"/>
              <a:gd name="connsiteY24" fmla="*/ 159447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4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4"/>
                </a:moveTo>
                <a:lnTo>
                  <a:pt x="249900" y="31526"/>
                </a:lnTo>
                <a:cubicBezTo>
                  <a:pt x="244443" y="21047"/>
                  <a:pt x="233528" y="15590"/>
                  <a:pt x="222613" y="16463"/>
                </a:cubicBezTo>
                <a:lnTo>
                  <a:pt x="214973" y="16463"/>
                </a:lnTo>
                <a:lnTo>
                  <a:pt x="219339" y="52482"/>
                </a:lnTo>
                <a:lnTo>
                  <a:pt x="175679" y="16463"/>
                </a:lnTo>
                <a:lnTo>
                  <a:pt x="132020" y="52482"/>
                </a:lnTo>
                <a:lnTo>
                  <a:pt x="136386" y="16463"/>
                </a:lnTo>
                <a:lnTo>
                  <a:pt x="128745" y="16463"/>
                </a:lnTo>
                <a:cubicBezTo>
                  <a:pt x="117830" y="15590"/>
                  <a:pt x="106916" y="21047"/>
                  <a:pt x="101458" y="31526"/>
                </a:cubicBezTo>
                <a:lnTo>
                  <a:pt x="19597" y="188044"/>
                </a:lnTo>
                <a:cubicBezTo>
                  <a:pt x="12393" y="201797"/>
                  <a:pt x="17632" y="218824"/>
                  <a:pt x="31603" y="226029"/>
                </a:cubicBezTo>
                <a:cubicBezTo>
                  <a:pt x="35751" y="228212"/>
                  <a:pt x="40335" y="229303"/>
                  <a:pt x="44701" y="229303"/>
                </a:cubicBezTo>
                <a:cubicBezTo>
                  <a:pt x="54961" y="229303"/>
                  <a:pt x="64784" y="223845"/>
                  <a:pt x="69805" y="214240"/>
                </a:cubicBezTo>
                <a:lnTo>
                  <a:pt x="98620" y="159447"/>
                </a:lnTo>
                <a:lnTo>
                  <a:pt x="98620" y="394117"/>
                </a:lnTo>
                <a:cubicBezTo>
                  <a:pt x="98620" y="409617"/>
                  <a:pt x="111281" y="422278"/>
                  <a:pt x="126781" y="422278"/>
                </a:cubicBezTo>
                <a:cubicBezTo>
                  <a:pt x="142280" y="422278"/>
                  <a:pt x="154941" y="409617"/>
                  <a:pt x="154941" y="394117"/>
                </a:cubicBezTo>
                <a:lnTo>
                  <a:pt x="154941" y="263357"/>
                </a:lnTo>
                <a:cubicBezTo>
                  <a:pt x="154941" y="251787"/>
                  <a:pt x="164328" y="242401"/>
                  <a:pt x="175898" y="242401"/>
                </a:cubicBezTo>
                <a:cubicBezTo>
                  <a:pt x="187467" y="242401"/>
                  <a:pt x="196854" y="251787"/>
                  <a:pt x="196854" y="263357"/>
                </a:cubicBezTo>
                <a:lnTo>
                  <a:pt x="196854" y="394117"/>
                </a:lnTo>
                <a:cubicBezTo>
                  <a:pt x="196854" y="409617"/>
                  <a:pt x="209515" y="422278"/>
                  <a:pt x="225014" y="422278"/>
                </a:cubicBezTo>
                <a:cubicBezTo>
                  <a:pt x="240513" y="422278"/>
                  <a:pt x="253175" y="409617"/>
                  <a:pt x="253175" y="394117"/>
                </a:cubicBezTo>
                <a:lnTo>
                  <a:pt x="253175" y="159447"/>
                </a:lnTo>
                <a:lnTo>
                  <a:pt x="281990" y="214240"/>
                </a:lnTo>
                <a:cubicBezTo>
                  <a:pt x="287011" y="223845"/>
                  <a:pt x="296834" y="229303"/>
                  <a:pt x="307094" y="229303"/>
                </a:cubicBezTo>
                <a:cubicBezTo>
                  <a:pt x="311460" y="229303"/>
                  <a:pt x="316044" y="228212"/>
                  <a:pt x="320192" y="226029"/>
                </a:cubicBezTo>
                <a:cubicBezTo>
                  <a:pt x="333508" y="218824"/>
                  <a:pt x="338966" y="201797"/>
                  <a:pt x="331762" y="188044"/>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99E08F0E-8AC3-4D13-8037-C5E5776513CE}"/>
              </a:ext>
            </a:extLst>
          </p:cNvPr>
          <p:cNvSpPr/>
          <p:nvPr/>
        </p:nvSpPr>
        <p:spPr>
          <a:xfrm>
            <a:off x="11194632" y="10647849"/>
            <a:ext cx="112859" cy="112859"/>
          </a:xfrm>
          <a:custGeom>
            <a:avLst/>
            <a:gdLst>
              <a:gd name="connsiteX0" fmla="*/ 72694 w 130978"/>
              <a:gd name="connsiteY0" fmla="*/ 129232 h 130978"/>
              <a:gd name="connsiteX1" fmla="*/ 129015 w 130978"/>
              <a:gd name="connsiteY1" fmla="*/ 72693 h 130978"/>
              <a:gd name="connsiteX2" fmla="*/ 72694 w 130978"/>
              <a:gd name="connsiteY2" fmla="*/ 16372 h 130978"/>
              <a:gd name="connsiteX3" fmla="*/ 16374 w 130978"/>
              <a:gd name="connsiteY3" fmla="*/ 72693 h 130978"/>
              <a:gd name="connsiteX4" fmla="*/ 72694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4" y="129232"/>
                </a:moveTo>
                <a:cubicBezTo>
                  <a:pt x="103911" y="129232"/>
                  <a:pt x="129015" y="103910"/>
                  <a:pt x="129015" y="72693"/>
                </a:cubicBezTo>
                <a:cubicBezTo>
                  <a:pt x="129015" y="41477"/>
                  <a:pt x="103693" y="16372"/>
                  <a:pt x="72694" y="16372"/>
                </a:cubicBezTo>
                <a:cubicBezTo>
                  <a:pt x="41478" y="16372"/>
                  <a:pt x="16374" y="41694"/>
                  <a:pt x="16374" y="72693"/>
                </a:cubicBezTo>
                <a:cubicBezTo>
                  <a:pt x="16155" y="104128"/>
                  <a:pt x="41478" y="129232"/>
                  <a:pt x="72694"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1274BCF6-6F05-46F1-8D05-B043B87E6ED3}"/>
              </a:ext>
            </a:extLst>
          </p:cNvPr>
          <p:cNvSpPr/>
          <p:nvPr/>
        </p:nvSpPr>
        <p:spPr>
          <a:xfrm>
            <a:off x="11105894" y="10760065"/>
            <a:ext cx="300958" cy="376196"/>
          </a:xfrm>
          <a:custGeom>
            <a:avLst/>
            <a:gdLst>
              <a:gd name="connsiteX0" fmla="*/ 331762 w 349275"/>
              <a:gd name="connsiteY0" fmla="*/ 188046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3 h 436594"/>
              <a:gd name="connsiteX5" fmla="*/ 175679 w 349275"/>
              <a:gd name="connsiteY5" fmla="*/ 16463 h 436594"/>
              <a:gd name="connsiteX6" fmla="*/ 132020 w 349275"/>
              <a:gd name="connsiteY6" fmla="*/ 52483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6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9 h 436594"/>
              <a:gd name="connsiteX15" fmla="*/ 98620 w 349275"/>
              <a:gd name="connsiteY15" fmla="*/ 394118 h 436594"/>
              <a:gd name="connsiteX16" fmla="*/ 126781 w 349275"/>
              <a:gd name="connsiteY16" fmla="*/ 422278 h 436594"/>
              <a:gd name="connsiteX17" fmla="*/ 154941 w 349275"/>
              <a:gd name="connsiteY17" fmla="*/ 394118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8 h 436594"/>
              <a:gd name="connsiteX22" fmla="*/ 225014 w 349275"/>
              <a:gd name="connsiteY22" fmla="*/ 422278 h 436594"/>
              <a:gd name="connsiteX23" fmla="*/ 253175 w 349275"/>
              <a:gd name="connsiteY23" fmla="*/ 394118 h 436594"/>
              <a:gd name="connsiteX24" fmla="*/ 253175 w 349275"/>
              <a:gd name="connsiteY24" fmla="*/ 159449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6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6"/>
                </a:moveTo>
                <a:lnTo>
                  <a:pt x="249900" y="31526"/>
                </a:lnTo>
                <a:cubicBezTo>
                  <a:pt x="244443" y="21048"/>
                  <a:pt x="233528" y="15590"/>
                  <a:pt x="222613" y="16463"/>
                </a:cubicBezTo>
                <a:lnTo>
                  <a:pt x="214973" y="16463"/>
                </a:lnTo>
                <a:lnTo>
                  <a:pt x="219339" y="52483"/>
                </a:lnTo>
                <a:lnTo>
                  <a:pt x="175679" y="16463"/>
                </a:lnTo>
                <a:lnTo>
                  <a:pt x="132020" y="52483"/>
                </a:lnTo>
                <a:lnTo>
                  <a:pt x="136386" y="16463"/>
                </a:lnTo>
                <a:lnTo>
                  <a:pt x="128745" y="16463"/>
                </a:lnTo>
                <a:cubicBezTo>
                  <a:pt x="117830" y="15590"/>
                  <a:pt x="106697" y="21048"/>
                  <a:pt x="101458" y="31526"/>
                </a:cubicBezTo>
                <a:lnTo>
                  <a:pt x="19597" y="188046"/>
                </a:lnTo>
                <a:cubicBezTo>
                  <a:pt x="12393" y="201798"/>
                  <a:pt x="17632" y="218825"/>
                  <a:pt x="31603" y="226029"/>
                </a:cubicBezTo>
                <a:cubicBezTo>
                  <a:pt x="35751" y="228212"/>
                  <a:pt x="40335" y="229303"/>
                  <a:pt x="44701" y="229303"/>
                </a:cubicBezTo>
                <a:cubicBezTo>
                  <a:pt x="54961" y="229303"/>
                  <a:pt x="64784" y="223845"/>
                  <a:pt x="69805" y="214240"/>
                </a:cubicBezTo>
                <a:lnTo>
                  <a:pt x="98620" y="159449"/>
                </a:lnTo>
                <a:lnTo>
                  <a:pt x="98620" y="394118"/>
                </a:lnTo>
                <a:cubicBezTo>
                  <a:pt x="98620" y="409616"/>
                  <a:pt x="111281" y="422278"/>
                  <a:pt x="126781" y="422278"/>
                </a:cubicBezTo>
                <a:cubicBezTo>
                  <a:pt x="142280" y="422278"/>
                  <a:pt x="154941" y="409616"/>
                  <a:pt x="154941" y="394118"/>
                </a:cubicBezTo>
                <a:lnTo>
                  <a:pt x="154941" y="263357"/>
                </a:lnTo>
                <a:cubicBezTo>
                  <a:pt x="154941" y="251788"/>
                  <a:pt x="164328" y="242401"/>
                  <a:pt x="175897" y="242401"/>
                </a:cubicBezTo>
                <a:cubicBezTo>
                  <a:pt x="187467" y="242401"/>
                  <a:pt x="196854" y="251788"/>
                  <a:pt x="196854" y="263357"/>
                </a:cubicBezTo>
                <a:lnTo>
                  <a:pt x="196854" y="394118"/>
                </a:lnTo>
                <a:cubicBezTo>
                  <a:pt x="196854" y="409616"/>
                  <a:pt x="209515" y="422278"/>
                  <a:pt x="225014" y="422278"/>
                </a:cubicBezTo>
                <a:cubicBezTo>
                  <a:pt x="240513" y="422278"/>
                  <a:pt x="253175" y="409616"/>
                  <a:pt x="253175" y="394118"/>
                </a:cubicBezTo>
                <a:lnTo>
                  <a:pt x="253175" y="159449"/>
                </a:lnTo>
                <a:lnTo>
                  <a:pt x="281990" y="214240"/>
                </a:lnTo>
                <a:cubicBezTo>
                  <a:pt x="287011" y="223845"/>
                  <a:pt x="296834" y="229303"/>
                  <a:pt x="307094" y="229303"/>
                </a:cubicBezTo>
                <a:cubicBezTo>
                  <a:pt x="311460" y="229303"/>
                  <a:pt x="316044" y="228212"/>
                  <a:pt x="320192" y="226029"/>
                </a:cubicBezTo>
                <a:cubicBezTo>
                  <a:pt x="333508" y="219043"/>
                  <a:pt x="338965" y="202016"/>
                  <a:pt x="331762" y="18804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6D62AE24-D0FA-4C7F-A94C-9CA75895C6C4}"/>
              </a:ext>
            </a:extLst>
          </p:cNvPr>
          <p:cNvSpPr/>
          <p:nvPr/>
        </p:nvSpPr>
        <p:spPr>
          <a:xfrm>
            <a:off x="11502549" y="10647849"/>
            <a:ext cx="112859" cy="112859"/>
          </a:xfrm>
          <a:custGeom>
            <a:avLst/>
            <a:gdLst>
              <a:gd name="connsiteX0" fmla="*/ 72694 w 130978"/>
              <a:gd name="connsiteY0" fmla="*/ 129232 h 130978"/>
              <a:gd name="connsiteX1" fmla="*/ 129233 w 130978"/>
              <a:gd name="connsiteY1" fmla="*/ 72693 h 130978"/>
              <a:gd name="connsiteX2" fmla="*/ 72694 w 130978"/>
              <a:gd name="connsiteY2" fmla="*/ 16372 h 130978"/>
              <a:gd name="connsiteX3" fmla="*/ 16374 w 130978"/>
              <a:gd name="connsiteY3" fmla="*/ 72693 h 130978"/>
              <a:gd name="connsiteX4" fmla="*/ 72694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4" y="129232"/>
                </a:moveTo>
                <a:cubicBezTo>
                  <a:pt x="103911" y="129232"/>
                  <a:pt x="129233" y="103910"/>
                  <a:pt x="129233" y="72693"/>
                </a:cubicBezTo>
                <a:cubicBezTo>
                  <a:pt x="129233" y="41477"/>
                  <a:pt x="103911" y="16372"/>
                  <a:pt x="72694" y="16372"/>
                </a:cubicBezTo>
                <a:cubicBezTo>
                  <a:pt x="41478" y="16372"/>
                  <a:pt x="16374" y="41694"/>
                  <a:pt x="16374" y="72693"/>
                </a:cubicBezTo>
                <a:cubicBezTo>
                  <a:pt x="16155" y="104128"/>
                  <a:pt x="41478" y="129232"/>
                  <a:pt x="72694"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B9B8D884-2993-429A-A1F8-179B6F92B834}"/>
              </a:ext>
            </a:extLst>
          </p:cNvPr>
          <p:cNvSpPr/>
          <p:nvPr/>
        </p:nvSpPr>
        <p:spPr>
          <a:xfrm>
            <a:off x="11413810" y="10760065"/>
            <a:ext cx="300958" cy="376196"/>
          </a:xfrm>
          <a:custGeom>
            <a:avLst/>
            <a:gdLst>
              <a:gd name="connsiteX0" fmla="*/ 331762 w 349275"/>
              <a:gd name="connsiteY0" fmla="*/ 188046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3 h 436594"/>
              <a:gd name="connsiteX5" fmla="*/ 175679 w 349275"/>
              <a:gd name="connsiteY5" fmla="*/ 16463 h 436594"/>
              <a:gd name="connsiteX6" fmla="*/ 132020 w 349275"/>
              <a:gd name="connsiteY6" fmla="*/ 52483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6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9 h 436594"/>
              <a:gd name="connsiteX15" fmla="*/ 98620 w 349275"/>
              <a:gd name="connsiteY15" fmla="*/ 394118 h 436594"/>
              <a:gd name="connsiteX16" fmla="*/ 126781 w 349275"/>
              <a:gd name="connsiteY16" fmla="*/ 422278 h 436594"/>
              <a:gd name="connsiteX17" fmla="*/ 154941 w 349275"/>
              <a:gd name="connsiteY17" fmla="*/ 394118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8 h 436594"/>
              <a:gd name="connsiteX22" fmla="*/ 225014 w 349275"/>
              <a:gd name="connsiteY22" fmla="*/ 422278 h 436594"/>
              <a:gd name="connsiteX23" fmla="*/ 253175 w 349275"/>
              <a:gd name="connsiteY23" fmla="*/ 394118 h 436594"/>
              <a:gd name="connsiteX24" fmla="*/ 253175 w 349275"/>
              <a:gd name="connsiteY24" fmla="*/ 159449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2 w 349275"/>
              <a:gd name="connsiteY28" fmla="*/ 188046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2" y="188046"/>
                </a:moveTo>
                <a:lnTo>
                  <a:pt x="249900" y="31526"/>
                </a:lnTo>
                <a:cubicBezTo>
                  <a:pt x="244443" y="21048"/>
                  <a:pt x="233528" y="15590"/>
                  <a:pt x="222613" y="16463"/>
                </a:cubicBezTo>
                <a:lnTo>
                  <a:pt x="214973" y="16463"/>
                </a:lnTo>
                <a:lnTo>
                  <a:pt x="219339" y="52483"/>
                </a:lnTo>
                <a:lnTo>
                  <a:pt x="175679" y="16463"/>
                </a:lnTo>
                <a:lnTo>
                  <a:pt x="132020" y="52483"/>
                </a:lnTo>
                <a:lnTo>
                  <a:pt x="136386" y="16463"/>
                </a:lnTo>
                <a:lnTo>
                  <a:pt x="128745" y="16463"/>
                </a:lnTo>
                <a:cubicBezTo>
                  <a:pt x="117830" y="15590"/>
                  <a:pt x="106697" y="21048"/>
                  <a:pt x="101458" y="31526"/>
                </a:cubicBezTo>
                <a:lnTo>
                  <a:pt x="19597" y="188046"/>
                </a:lnTo>
                <a:cubicBezTo>
                  <a:pt x="12393" y="201798"/>
                  <a:pt x="17632" y="218825"/>
                  <a:pt x="31603" y="226029"/>
                </a:cubicBezTo>
                <a:cubicBezTo>
                  <a:pt x="35751" y="228212"/>
                  <a:pt x="40335" y="229303"/>
                  <a:pt x="44701" y="229303"/>
                </a:cubicBezTo>
                <a:cubicBezTo>
                  <a:pt x="54961" y="229303"/>
                  <a:pt x="64784" y="223845"/>
                  <a:pt x="69805" y="214240"/>
                </a:cubicBezTo>
                <a:lnTo>
                  <a:pt x="98620" y="159449"/>
                </a:lnTo>
                <a:lnTo>
                  <a:pt x="98620" y="394118"/>
                </a:lnTo>
                <a:cubicBezTo>
                  <a:pt x="98620" y="409616"/>
                  <a:pt x="111281" y="422278"/>
                  <a:pt x="126781" y="422278"/>
                </a:cubicBezTo>
                <a:cubicBezTo>
                  <a:pt x="142280" y="422278"/>
                  <a:pt x="154941" y="409616"/>
                  <a:pt x="154941" y="394118"/>
                </a:cubicBezTo>
                <a:lnTo>
                  <a:pt x="154941" y="263357"/>
                </a:lnTo>
                <a:cubicBezTo>
                  <a:pt x="154941" y="251788"/>
                  <a:pt x="164328" y="242401"/>
                  <a:pt x="175897" y="242401"/>
                </a:cubicBezTo>
                <a:cubicBezTo>
                  <a:pt x="187467" y="242401"/>
                  <a:pt x="196854" y="251788"/>
                  <a:pt x="196854" y="263357"/>
                </a:cubicBezTo>
                <a:lnTo>
                  <a:pt x="196854" y="394118"/>
                </a:lnTo>
                <a:cubicBezTo>
                  <a:pt x="196854" y="409616"/>
                  <a:pt x="209515" y="422278"/>
                  <a:pt x="225014" y="422278"/>
                </a:cubicBezTo>
                <a:cubicBezTo>
                  <a:pt x="240514" y="422278"/>
                  <a:pt x="253175" y="409616"/>
                  <a:pt x="253175" y="394118"/>
                </a:cubicBezTo>
                <a:lnTo>
                  <a:pt x="253175" y="159449"/>
                </a:lnTo>
                <a:lnTo>
                  <a:pt x="281990" y="214240"/>
                </a:lnTo>
                <a:cubicBezTo>
                  <a:pt x="287011" y="223845"/>
                  <a:pt x="296834" y="229303"/>
                  <a:pt x="307094" y="229303"/>
                </a:cubicBezTo>
                <a:cubicBezTo>
                  <a:pt x="311460" y="229303"/>
                  <a:pt x="316044" y="228212"/>
                  <a:pt x="320192" y="226029"/>
                </a:cubicBezTo>
                <a:cubicBezTo>
                  <a:pt x="333508" y="219043"/>
                  <a:pt x="338966" y="202016"/>
                  <a:pt x="331762" y="18804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0EB6B54F-9C7B-4256-B712-7FE3051DB0F3}"/>
              </a:ext>
            </a:extLst>
          </p:cNvPr>
          <p:cNvSpPr/>
          <p:nvPr/>
        </p:nvSpPr>
        <p:spPr>
          <a:xfrm>
            <a:off x="11810466" y="10647849"/>
            <a:ext cx="112859" cy="112859"/>
          </a:xfrm>
          <a:custGeom>
            <a:avLst/>
            <a:gdLst>
              <a:gd name="connsiteX0" fmla="*/ 72694 w 130978"/>
              <a:gd name="connsiteY0" fmla="*/ 129232 h 130978"/>
              <a:gd name="connsiteX1" fmla="*/ 129233 w 130978"/>
              <a:gd name="connsiteY1" fmla="*/ 72693 h 130978"/>
              <a:gd name="connsiteX2" fmla="*/ 72694 w 130978"/>
              <a:gd name="connsiteY2" fmla="*/ 16372 h 130978"/>
              <a:gd name="connsiteX3" fmla="*/ 16374 w 130978"/>
              <a:gd name="connsiteY3" fmla="*/ 72693 h 130978"/>
              <a:gd name="connsiteX4" fmla="*/ 72694 w 130978"/>
              <a:gd name="connsiteY4" fmla="*/ 129232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694" y="129232"/>
                </a:moveTo>
                <a:cubicBezTo>
                  <a:pt x="103911" y="129232"/>
                  <a:pt x="129233" y="103910"/>
                  <a:pt x="129233" y="72693"/>
                </a:cubicBezTo>
                <a:cubicBezTo>
                  <a:pt x="129233" y="41477"/>
                  <a:pt x="103911" y="16372"/>
                  <a:pt x="72694" y="16372"/>
                </a:cubicBezTo>
                <a:cubicBezTo>
                  <a:pt x="41478" y="16372"/>
                  <a:pt x="16374" y="41694"/>
                  <a:pt x="16374" y="72693"/>
                </a:cubicBezTo>
                <a:cubicBezTo>
                  <a:pt x="16156" y="104128"/>
                  <a:pt x="41478" y="129232"/>
                  <a:pt x="72694" y="12923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532B1253-BA7B-44EF-8975-1AEE1121A931}"/>
              </a:ext>
            </a:extLst>
          </p:cNvPr>
          <p:cNvSpPr/>
          <p:nvPr/>
        </p:nvSpPr>
        <p:spPr>
          <a:xfrm>
            <a:off x="11721728" y="10760065"/>
            <a:ext cx="300958" cy="376196"/>
          </a:xfrm>
          <a:custGeom>
            <a:avLst/>
            <a:gdLst>
              <a:gd name="connsiteX0" fmla="*/ 331761 w 349275"/>
              <a:gd name="connsiteY0" fmla="*/ 188046 h 436594"/>
              <a:gd name="connsiteX1" fmla="*/ 249900 w 349275"/>
              <a:gd name="connsiteY1" fmla="*/ 31526 h 436594"/>
              <a:gd name="connsiteX2" fmla="*/ 222613 w 349275"/>
              <a:gd name="connsiteY2" fmla="*/ 16463 h 436594"/>
              <a:gd name="connsiteX3" fmla="*/ 214973 w 349275"/>
              <a:gd name="connsiteY3" fmla="*/ 16463 h 436594"/>
              <a:gd name="connsiteX4" fmla="*/ 219339 w 349275"/>
              <a:gd name="connsiteY4" fmla="*/ 52483 h 436594"/>
              <a:gd name="connsiteX5" fmla="*/ 175679 w 349275"/>
              <a:gd name="connsiteY5" fmla="*/ 16463 h 436594"/>
              <a:gd name="connsiteX6" fmla="*/ 132020 w 349275"/>
              <a:gd name="connsiteY6" fmla="*/ 52483 h 436594"/>
              <a:gd name="connsiteX7" fmla="*/ 136386 w 349275"/>
              <a:gd name="connsiteY7" fmla="*/ 16463 h 436594"/>
              <a:gd name="connsiteX8" fmla="*/ 128745 w 349275"/>
              <a:gd name="connsiteY8" fmla="*/ 16463 h 436594"/>
              <a:gd name="connsiteX9" fmla="*/ 101458 w 349275"/>
              <a:gd name="connsiteY9" fmla="*/ 31526 h 436594"/>
              <a:gd name="connsiteX10" fmla="*/ 19597 w 349275"/>
              <a:gd name="connsiteY10" fmla="*/ 188046 h 436594"/>
              <a:gd name="connsiteX11" fmla="*/ 31603 w 349275"/>
              <a:gd name="connsiteY11" fmla="*/ 226029 h 436594"/>
              <a:gd name="connsiteX12" fmla="*/ 44701 w 349275"/>
              <a:gd name="connsiteY12" fmla="*/ 229303 h 436594"/>
              <a:gd name="connsiteX13" fmla="*/ 69805 w 349275"/>
              <a:gd name="connsiteY13" fmla="*/ 214240 h 436594"/>
              <a:gd name="connsiteX14" fmla="*/ 98620 w 349275"/>
              <a:gd name="connsiteY14" fmla="*/ 159449 h 436594"/>
              <a:gd name="connsiteX15" fmla="*/ 98620 w 349275"/>
              <a:gd name="connsiteY15" fmla="*/ 394118 h 436594"/>
              <a:gd name="connsiteX16" fmla="*/ 126780 w 349275"/>
              <a:gd name="connsiteY16" fmla="*/ 422278 h 436594"/>
              <a:gd name="connsiteX17" fmla="*/ 154941 w 349275"/>
              <a:gd name="connsiteY17" fmla="*/ 394118 h 436594"/>
              <a:gd name="connsiteX18" fmla="*/ 154941 w 349275"/>
              <a:gd name="connsiteY18" fmla="*/ 263357 h 436594"/>
              <a:gd name="connsiteX19" fmla="*/ 175897 w 349275"/>
              <a:gd name="connsiteY19" fmla="*/ 242401 h 436594"/>
              <a:gd name="connsiteX20" fmla="*/ 196854 w 349275"/>
              <a:gd name="connsiteY20" fmla="*/ 263357 h 436594"/>
              <a:gd name="connsiteX21" fmla="*/ 196854 w 349275"/>
              <a:gd name="connsiteY21" fmla="*/ 394118 h 436594"/>
              <a:gd name="connsiteX22" fmla="*/ 225014 w 349275"/>
              <a:gd name="connsiteY22" fmla="*/ 422278 h 436594"/>
              <a:gd name="connsiteX23" fmla="*/ 253175 w 349275"/>
              <a:gd name="connsiteY23" fmla="*/ 394118 h 436594"/>
              <a:gd name="connsiteX24" fmla="*/ 253175 w 349275"/>
              <a:gd name="connsiteY24" fmla="*/ 159449 h 436594"/>
              <a:gd name="connsiteX25" fmla="*/ 281990 w 349275"/>
              <a:gd name="connsiteY25" fmla="*/ 214240 h 436594"/>
              <a:gd name="connsiteX26" fmla="*/ 307094 w 349275"/>
              <a:gd name="connsiteY26" fmla="*/ 229303 h 436594"/>
              <a:gd name="connsiteX27" fmla="*/ 320192 w 349275"/>
              <a:gd name="connsiteY27" fmla="*/ 226029 h 436594"/>
              <a:gd name="connsiteX28" fmla="*/ 331761 w 349275"/>
              <a:gd name="connsiteY28" fmla="*/ 188046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275" h="436594">
                <a:moveTo>
                  <a:pt x="331761" y="188046"/>
                </a:moveTo>
                <a:lnTo>
                  <a:pt x="249900" y="31526"/>
                </a:lnTo>
                <a:cubicBezTo>
                  <a:pt x="244443" y="21048"/>
                  <a:pt x="233528" y="15590"/>
                  <a:pt x="222613" y="16463"/>
                </a:cubicBezTo>
                <a:lnTo>
                  <a:pt x="214973" y="16463"/>
                </a:lnTo>
                <a:lnTo>
                  <a:pt x="219339" y="52483"/>
                </a:lnTo>
                <a:lnTo>
                  <a:pt x="175679" y="16463"/>
                </a:lnTo>
                <a:lnTo>
                  <a:pt x="132020" y="52483"/>
                </a:lnTo>
                <a:lnTo>
                  <a:pt x="136386" y="16463"/>
                </a:lnTo>
                <a:lnTo>
                  <a:pt x="128745" y="16463"/>
                </a:lnTo>
                <a:cubicBezTo>
                  <a:pt x="117830" y="15590"/>
                  <a:pt x="106697" y="21048"/>
                  <a:pt x="101458" y="31526"/>
                </a:cubicBezTo>
                <a:lnTo>
                  <a:pt x="19597" y="188046"/>
                </a:lnTo>
                <a:cubicBezTo>
                  <a:pt x="12393" y="201798"/>
                  <a:pt x="17632" y="218825"/>
                  <a:pt x="31603" y="226029"/>
                </a:cubicBezTo>
                <a:cubicBezTo>
                  <a:pt x="35751" y="228212"/>
                  <a:pt x="40335" y="229303"/>
                  <a:pt x="44701" y="229303"/>
                </a:cubicBezTo>
                <a:cubicBezTo>
                  <a:pt x="54961" y="229303"/>
                  <a:pt x="64784" y="223845"/>
                  <a:pt x="69805" y="214240"/>
                </a:cubicBezTo>
                <a:lnTo>
                  <a:pt x="98620" y="159449"/>
                </a:lnTo>
                <a:lnTo>
                  <a:pt x="98620" y="394118"/>
                </a:lnTo>
                <a:cubicBezTo>
                  <a:pt x="98620" y="409616"/>
                  <a:pt x="111281" y="422278"/>
                  <a:pt x="126780" y="422278"/>
                </a:cubicBezTo>
                <a:cubicBezTo>
                  <a:pt x="142280" y="422278"/>
                  <a:pt x="154941" y="409616"/>
                  <a:pt x="154941" y="394118"/>
                </a:cubicBezTo>
                <a:lnTo>
                  <a:pt x="154941" y="263357"/>
                </a:lnTo>
                <a:cubicBezTo>
                  <a:pt x="154941" y="251788"/>
                  <a:pt x="164328" y="242401"/>
                  <a:pt x="175897" y="242401"/>
                </a:cubicBezTo>
                <a:cubicBezTo>
                  <a:pt x="187467" y="242401"/>
                  <a:pt x="196854" y="251788"/>
                  <a:pt x="196854" y="263357"/>
                </a:cubicBezTo>
                <a:lnTo>
                  <a:pt x="196854" y="394118"/>
                </a:lnTo>
                <a:cubicBezTo>
                  <a:pt x="196854" y="409616"/>
                  <a:pt x="209515" y="422278"/>
                  <a:pt x="225014" y="422278"/>
                </a:cubicBezTo>
                <a:cubicBezTo>
                  <a:pt x="240513" y="422278"/>
                  <a:pt x="253175" y="409616"/>
                  <a:pt x="253175" y="394118"/>
                </a:cubicBezTo>
                <a:lnTo>
                  <a:pt x="253175" y="159449"/>
                </a:lnTo>
                <a:lnTo>
                  <a:pt x="281990" y="214240"/>
                </a:lnTo>
                <a:cubicBezTo>
                  <a:pt x="287011" y="223845"/>
                  <a:pt x="296834" y="229303"/>
                  <a:pt x="307094" y="229303"/>
                </a:cubicBezTo>
                <a:cubicBezTo>
                  <a:pt x="311460" y="229303"/>
                  <a:pt x="316044" y="228212"/>
                  <a:pt x="320192" y="226029"/>
                </a:cubicBezTo>
                <a:cubicBezTo>
                  <a:pt x="333508" y="219043"/>
                  <a:pt x="338965" y="202016"/>
                  <a:pt x="331761" y="188046"/>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AF6E438F-86FF-4071-8D26-0C0EAC8B5444}"/>
              </a:ext>
            </a:extLst>
          </p:cNvPr>
          <p:cNvSpPr/>
          <p:nvPr/>
        </p:nvSpPr>
        <p:spPr>
          <a:xfrm>
            <a:off x="10898190" y="10070199"/>
            <a:ext cx="112859" cy="112859"/>
          </a:xfrm>
          <a:custGeom>
            <a:avLst/>
            <a:gdLst>
              <a:gd name="connsiteX0" fmla="*/ 72911 w 130978"/>
              <a:gd name="connsiteY0" fmla="*/ 129450 h 130978"/>
              <a:gd name="connsiteX1" fmla="*/ 129450 w 130978"/>
              <a:gd name="connsiteY1" fmla="*/ 72911 h 130978"/>
              <a:gd name="connsiteX2" fmla="*/ 72911 w 130978"/>
              <a:gd name="connsiteY2" fmla="*/ 16372 h 130978"/>
              <a:gd name="connsiteX3" fmla="*/ 16372 w 130978"/>
              <a:gd name="connsiteY3" fmla="*/ 72911 h 130978"/>
              <a:gd name="connsiteX4" fmla="*/ 72911 w 130978"/>
              <a:gd name="connsiteY4" fmla="*/ 129450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911" y="129450"/>
                </a:moveTo>
                <a:cubicBezTo>
                  <a:pt x="104128" y="129450"/>
                  <a:pt x="129450" y="104128"/>
                  <a:pt x="129450" y="72911"/>
                </a:cubicBezTo>
                <a:cubicBezTo>
                  <a:pt x="129450" y="41694"/>
                  <a:pt x="104128" y="16372"/>
                  <a:pt x="72911" y="16372"/>
                </a:cubicBezTo>
                <a:cubicBezTo>
                  <a:pt x="41695" y="16372"/>
                  <a:pt x="16372" y="41694"/>
                  <a:pt x="16372" y="72911"/>
                </a:cubicBezTo>
                <a:cubicBezTo>
                  <a:pt x="16372" y="104128"/>
                  <a:pt x="41695" y="129450"/>
                  <a:pt x="72911" y="12945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BD6865F5-7C3A-4EBD-AD13-E4FA157C7110}"/>
              </a:ext>
            </a:extLst>
          </p:cNvPr>
          <p:cNvSpPr/>
          <p:nvPr/>
        </p:nvSpPr>
        <p:spPr>
          <a:xfrm>
            <a:off x="10809262" y="10182603"/>
            <a:ext cx="300958" cy="376196"/>
          </a:xfrm>
          <a:custGeom>
            <a:avLst/>
            <a:gdLst>
              <a:gd name="connsiteX0" fmla="*/ 332635 w 349275"/>
              <a:gd name="connsiteY0" fmla="*/ 188482 h 436594"/>
              <a:gd name="connsiteX1" fmla="*/ 250555 w 349275"/>
              <a:gd name="connsiteY1" fmla="*/ 31526 h 436594"/>
              <a:gd name="connsiteX2" fmla="*/ 223050 w 349275"/>
              <a:gd name="connsiteY2" fmla="*/ 16463 h 436594"/>
              <a:gd name="connsiteX3" fmla="*/ 210607 w 349275"/>
              <a:gd name="connsiteY3" fmla="*/ 16463 h 436594"/>
              <a:gd name="connsiteX4" fmla="*/ 176116 w 349275"/>
              <a:gd name="connsiteY4" fmla="*/ 44624 h 436594"/>
              <a:gd name="connsiteX5" fmla="*/ 141625 w 349275"/>
              <a:gd name="connsiteY5" fmla="*/ 16463 h 436594"/>
              <a:gd name="connsiteX6" fmla="*/ 129182 w 349275"/>
              <a:gd name="connsiteY6" fmla="*/ 16463 h 436594"/>
              <a:gd name="connsiteX7" fmla="*/ 101676 w 349275"/>
              <a:gd name="connsiteY7" fmla="*/ 31526 h 436594"/>
              <a:gd name="connsiteX8" fmla="*/ 19597 w 349275"/>
              <a:gd name="connsiteY8" fmla="*/ 188482 h 436594"/>
              <a:gd name="connsiteX9" fmla="*/ 31603 w 349275"/>
              <a:gd name="connsiteY9" fmla="*/ 226684 h 436594"/>
              <a:gd name="connsiteX10" fmla="*/ 44701 w 349275"/>
              <a:gd name="connsiteY10" fmla="*/ 229958 h 436594"/>
              <a:gd name="connsiteX11" fmla="*/ 69805 w 349275"/>
              <a:gd name="connsiteY11" fmla="*/ 214677 h 436594"/>
              <a:gd name="connsiteX12" fmla="*/ 98620 w 349275"/>
              <a:gd name="connsiteY12" fmla="*/ 159667 h 436594"/>
              <a:gd name="connsiteX13" fmla="*/ 116521 w 349275"/>
              <a:gd name="connsiteY13" fmla="*/ 121900 h 436594"/>
              <a:gd name="connsiteX14" fmla="*/ 75481 w 349275"/>
              <a:gd name="connsiteY14" fmla="*/ 299813 h 436594"/>
              <a:gd name="connsiteX15" fmla="*/ 103204 w 349275"/>
              <a:gd name="connsiteY15" fmla="*/ 299813 h 436594"/>
              <a:gd name="connsiteX16" fmla="*/ 103204 w 349275"/>
              <a:gd name="connsiteY16" fmla="*/ 394990 h 436594"/>
              <a:gd name="connsiteX17" fmla="*/ 131583 w 349275"/>
              <a:gd name="connsiteY17" fmla="*/ 423369 h 436594"/>
              <a:gd name="connsiteX18" fmla="*/ 159962 w 349275"/>
              <a:gd name="connsiteY18" fmla="*/ 394990 h 436594"/>
              <a:gd name="connsiteX19" fmla="*/ 159962 w 349275"/>
              <a:gd name="connsiteY19" fmla="*/ 299813 h 436594"/>
              <a:gd name="connsiteX20" fmla="*/ 176334 w 349275"/>
              <a:gd name="connsiteY20" fmla="*/ 299813 h 436594"/>
              <a:gd name="connsiteX21" fmla="*/ 192706 w 349275"/>
              <a:gd name="connsiteY21" fmla="*/ 299813 h 436594"/>
              <a:gd name="connsiteX22" fmla="*/ 192706 w 349275"/>
              <a:gd name="connsiteY22" fmla="*/ 394990 h 436594"/>
              <a:gd name="connsiteX23" fmla="*/ 221085 w 349275"/>
              <a:gd name="connsiteY23" fmla="*/ 423369 h 436594"/>
              <a:gd name="connsiteX24" fmla="*/ 249464 w 349275"/>
              <a:gd name="connsiteY24" fmla="*/ 394990 h 436594"/>
              <a:gd name="connsiteX25" fmla="*/ 249464 w 349275"/>
              <a:gd name="connsiteY25" fmla="*/ 299813 h 436594"/>
              <a:gd name="connsiteX26" fmla="*/ 277187 w 349275"/>
              <a:gd name="connsiteY26" fmla="*/ 299813 h 436594"/>
              <a:gd name="connsiteX27" fmla="*/ 236148 w 349275"/>
              <a:gd name="connsiteY27" fmla="*/ 121900 h 436594"/>
              <a:gd name="connsiteX28" fmla="*/ 254048 w 349275"/>
              <a:gd name="connsiteY28" fmla="*/ 159667 h 436594"/>
              <a:gd name="connsiteX29" fmla="*/ 282863 w 349275"/>
              <a:gd name="connsiteY29" fmla="*/ 214677 h 436594"/>
              <a:gd name="connsiteX30" fmla="*/ 307967 w 349275"/>
              <a:gd name="connsiteY30" fmla="*/ 229958 h 436594"/>
              <a:gd name="connsiteX31" fmla="*/ 321065 w 349275"/>
              <a:gd name="connsiteY31" fmla="*/ 226684 h 436594"/>
              <a:gd name="connsiteX32" fmla="*/ 332635 w 349275"/>
              <a:gd name="connsiteY32" fmla="*/ 188482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9275" h="436594">
                <a:moveTo>
                  <a:pt x="332635" y="188482"/>
                </a:moveTo>
                <a:lnTo>
                  <a:pt x="250555" y="31526"/>
                </a:lnTo>
                <a:cubicBezTo>
                  <a:pt x="245098" y="21047"/>
                  <a:pt x="234183" y="15590"/>
                  <a:pt x="223050" y="16463"/>
                </a:cubicBezTo>
                <a:lnTo>
                  <a:pt x="210607" y="16463"/>
                </a:lnTo>
                <a:cubicBezTo>
                  <a:pt x="207332" y="32618"/>
                  <a:pt x="193143" y="44624"/>
                  <a:pt x="176116" y="44624"/>
                </a:cubicBezTo>
                <a:cubicBezTo>
                  <a:pt x="159088" y="44624"/>
                  <a:pt x="144899" y="32399"/>
                  <a:pt x="141625" y="16463"/>
                </a:cubicBezTo>
                <a:lnTo>
                  <a:pt x="129182" y="16463"/>
                </a:lnTo>
                <a:cubicBezTo>
                  <a:pt x="118267" y="15590"/>
                  <a:pt x="107134" y="21047"/>
                  <a:pt x="101676" y="31526"/>
                </a:cubicBezTo>
                <a:lnTo>
                  <a:pt x="19597" y="188482"/>
                </a:lnTo>
                <a:cubicBezTo>
                  <a:pt x="12393" y="202234"/>
                  <a:pt x="17632" y="219480"/>
                  <a:pt x="31603" y="226684"/>
                </a:cubicBezTo>
                <a:cubicBezTo>
                  <a:pt x="35751" y="228867"/>
                  <a:pt x="40335" y="229958"/>
                  <a:pt x="44701" y="229958"/>
                </a:cubicBezTo>
                <a:cubicBezTo>
                  <a:pt x="54961" y="229958"/>
                  <a:pt x="64784" y="224500"/>
                  <a:pt x="69805" y="214677"/>
                </a:cubicBezTo>
                <a:lnTo>
                  <a:pt x="98620" y="159667"/>
                </a:lnTo>
                <a:lnTo>
                  <a:pt x="116521" y="121900"/>
                </a:lnTo>
                <a:lnTo>
                  <a:pt x="75481" y="299813"/>
                </a:lnTo>
                <a:lnTo>
                  <a:pt x="103204" y="299813"/>
                </a:lnTo>
                <a:lnTo>
                  <a:pt x="103204" y="394990"/>
                </a:lnTo>
                <a:cubicBezTo>
                  <a:pt x="103204" y="410708"/>
                  <a:pt x="115866" y="423369"/>
                  <a:pt x="131583" y="423369"/>
                </a:cubicBezTo>
                <a:cubicBezTo>
                  <a:pt x="147301" y="423369"/>
                  <a:pt x="159962" y="410708"/>
                  <a:pt x="159962" y="394990"/>
                </a:cubicBezTo>
                <a:lnTo>
                  <a:pt x="159962" y="299813"/>
                </a:lnTo>
                <a:lnTo>
                  <a:pt x="176334" y="299813"/>
                </a:lnTo>
                <a:lnTo>
                  <a:pt x="192706" y="299813"/>
                </a:lnTo>
                <a:lnTo>
                  <a:pt x="192706" y="394990"/>
                </a:lnTo>
                <a:cubicBezTo>
                  <a:pt x="192706" y="410708"/>
                  <a:pt x="205368" y="423369"/>
                  <a:pt x="221085" y="423369"/>
                </a:cubicBezTo>
                <a:cubicBezTo>
                  <a:pt x="236802" y="423369"/>
                  <a:pt x="249464" y="410708"/>
                  <a:pt x="249464" y="394990"/>
                </a:cubicBezTo>
                <a:lnTo>
                  <a:pt x="249464" y="299813"/>
                </a:lnTo>
                <a:lnTo>
                  <a:pt x="277187" y="299813"/>
                </a:lnTo>
                <a:lnTo>
                  <a:pt x="236148" y="121900"/>
                </a:lnTo>
                <a:lnTo>
                  <a:pt x="254048" y="159667"/>
                </a:lnTo>
                <a:lnTo>
                  <a:pt x="282863" y="214677"/>
                </a:lnTo>
                <a:cubicBezTo>
                  <a:pt x="287884" y="224282"/>
                  <a:pt x="297707" y="229958"/>
                  <a:pt x="307967" y="229958"/>
                </a:cubicBezTo>
                <a:cubicBezTo>
                  <a:pt x="312333" y="229958"/>
                  <a:pt x="316917" y="228867"/>
                  <a:pt x="321065" y="226684"/>
                </a:cubicBezTo>
                <a:cubicBezTo>
                  <a:pt x="334599" y="219480"/>
                  <a:pt x="340057" y="202452"/>
                  <a:pt x="332635" y="18848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06F06ECF-44C3-4FC3-9299-721EE3C275F5}"/>
              </a:ext>
            </a:extLst>
          </p:cNvPr>
          <p:cNvSpPr/>
          <p:nvPr/>
        </p:nvSpPr>
        <p:spPr>
          <a:xfrm>
            <a:off x="11206107" y="10070199"/>
            <a:ext cx="112859" cy="112859"/>
          </a:xfrm>
          <a:custGeom>
            <a:avLst/>
            <a:gdLst>
              <a:gd name="connsiteX0" fmla="*/ 72911 w 130978"/>
              <a:gd name="connsiteY0" fmla="*/ 129450 h 130978"/>
              <a:gd name="connsiteX1" fmla="*/ 129450 w 130978"/>
              <a:gd name="connsiteY1" fmla="*/ 72911 h 130978"/>
              <a:gd name="connsiteX2" fmla="*/ 72911 w 130978"/>
              <a:gd name="connsiteY2" fmla="*/ 16372 h 130978"/>
              <a:gd name="connsiteX3" fmla="*/ 16372 w 130978"/>
              <a:gd name="connsiteY3" fmla="*/ 72911 h 130978"/>
              <a:gd name="connsiteX4" fmla="*/ 72911 w 130978"/>
              <a:gd name="connsiteY4" fmla="*/ 129450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911" y="129450"/>
                </a:moveTo>
                <a:cubicBezTo>
                  <a:pt x="104128" y="129450"/>
                  <a:pt x="129450" y="104128"/>
                  <a:pt x="129450" y="72911"/>
                </a:cubicBezTo>
                <a:cubicBezTo>
                  <a:pt x="129450" y="41694"/>
                  <a:pt x="104128" y="16372"/>
                  <a:pt x="72911" y="16372"/>
                </a:cubicBezTo>
                <a:cubicBezTo>
                  <a:pt x="41695" y="16372"/>
                  <a:pt x="16372" y="41694"/>
                  <a:pt x="16372" y="72911"/>
                </a:cubicBezTo>
                <a:cubicBezTo>
                  <a:pt x="16372" y="104128"/>
                  <a:pt x="41695" y="129450"/>
                  <a:pt x="72911" y="12945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6C4F3AAF-578D-4D67-9821-C1CB474BBB4F}"/>
              </a:ext>
            </a:extLst>
          </p:cNvPr>
          <p:cNvSpPr/>
          <p:nvPr/>
        </p:nvSpPr>
        <p:spPr>
          <a:xfrm>
            <a:off x="11117180" y="10182603"/>
            <a:ext cx="300958" cy="376196"/>
          </a:xfrm>
          <a:custGeom>
            <a:avLst/>
            <a:gdLst>
              <a:gd name="connsiteX0" fmla="*/ 332635 w 349275"/>
              <a:gd name="connsiteY0" fmla="*/ 188482 h 436594"/>
              <a:gd name="connsiteX1" fmla="*/ 250555 w 349275"/>
              <a:gd name="connsiteY1" fmla="*/ 31526 h 436594"/>
              <a:gd name="connsiteX2" fmla="*/ 223050 w 349275"/>
              <a:gd name="connsiteY2" fmla="*/ 16463 h 436594"/>
              <a:gd name="connsiteX3" fmla="*/ 210607 w 349275"/>
              <a:gd name="connsiteY3" fmla="*/ 16463 h 436594"/>
              <a:gd name="connsiteX4" fmla="*/ 176116 w 349275"/>
              <a:gd name="connsiteY4" fmla="*/ 44624 h 436594"/>
              <a:gd name="connsiteX5" fmla="*/ 141625 w 349275"/>
              <a:gd name="connsiteY5" fmla="*/ 16463 h 436594"/>
              <a:gd name="connsiteX6" fmla="*/ 129182 w 349275"/>
              <a:gd name="connsiteY6" fmla="*/ 16463 h 436594"/>
              <a:gd name="connsiteX7" fmla="*/ 101676 w 349275"/>
              <a:gd name="connsiteY7" fmla="*/ 31526 h 436594"/>
              <a:gd name="connsiteX8" fmla="*/ 19597 w 349275"/>
              <a:gd name="connsiteY8" fmla="*/ 188482 h 436594"/>
              <a:gd name="connsiteX9" fmla="*/ 31603 w 349275"/>
              <a:gd name="connsiteY9" fmla="*/ 226684 h 436594"/>
              <a:gd name="connsiteX10" fmla="*/ 44701 w 349275"/>
              <a:gd name="connsiteY10" fmla="*/ 229958 h 436594"/>
              <a:gd name="connsiteX11" fmla="*/ 69805 w 349275"/>
              <a:gd name="connsiteY11" fmla="*/ 214677 h 436594"/>
              <a:gd name="connsiteX12" fmla="*/ 98620 w 349275"/>
              <a:gd name="connsiteY12" fmla="*/ 159667 h 436594"/>
              <a:gd name="connsiteX13" fmla="*/ 116521 w 349275"/>
              <a:gd name="connsiteY13" fmla="*/ 121900 h 436594"/>
              <a:gd name="connsiteX14" fmla="*/ 75481 w 349275"/>
              <a:gd name="connsiteY14" fmla="*/ 299813 h 436594"/>
              <a:gd name="connsiteX15" fmla="*/ 103205 w 349275"/>
              <a:gd name="connsiteY15" fmla="*/ 299813 h 436594"/>
              <a:gd name="connsiteX16" fmla="*/ 103205 w 349275"/>
              <a:gd name="connsiteY16" fmla="*/ 394990 h 436594"/>
              <a:gd name="connsiteX17" fmla="*/ 131583 w 349275"/>
              <a:gd name="connsiteY17" fmla="*/ 423369 h 436594"/>
              <a:gd name="connsiteX18" fmla="*/ 159962 w 349275"/>
              <a:gd name="connsiteY18" fmla="*/ 394990 h 436594"/>
              <a:gd name="connsiteX19" fmla="*/ 159962 w 349275"/>
              <a:gd name="connsiteY19" fmla="*/ 299813 h 436594"/>
              <a:gd name="connsiteX20" fmla="*/ 176334 w 349275"/>
              <a:gd name="connsiteY20" fmla="*/ 299813 h 436594"/>
              <a:gd name="connsiteX21" fmla="*/ 192706 w 349275"/>
              <a:gd name="connsiteY21" fmla="*/ 299813 h 436594"/>
              <a:gd name="connsiteX22" fmla="*/ 192706 w 349275"/>
              <a:gd name="connsiteY22" fmla="*/ 394990 h 436594"/>
              <a:gd name="connsiteX23" fmla="*/ 221085 w 349275"/>
              <a:gd name="connsiteY23" fmla="*/ 423369 h 436594"/>
              <a:gd name="connsiteX24" fmla="*/ 249464 w 349275"/>
              <a:gd name="connsiteY24" fmla="*/ 394990 h 436594"/>
              <a:gd name="connsiteX25" fmla="*/ 249464 w 349275"/>
              <a:gd name="connsiteY25" fmla="*/ 299813 h 436594"/>
              <a:gd name="connsiteX26" fmla="*/ 277187 w 349275"/>
              <a:gd name="connsiteY26" fmla="*/ 299813 h 436594"/>
              <a:gd name="connsiteX27" fmla="*/ 236147 w 349275"/>
              <a:gd name="connsiteY27" fmla="*/ 121900 h 436594"/>
              <a:gd name="connsiteX28" fmla="*/ 254048 w 349275"/>
              <a:gd name="connsiteY28" fmla="*/ 159667 h 436594"/>
              <a:gd name="connsiteX29" fmla="*/ 282863 w 349275"/>
              <a:gd name="connsiteY29" fmla="*/ 214677 h 436594"/>
              <a:gd name="connsiteX30" fmla="*/ 307967 w 349275"/>
              <a:gd name="connsiteY30" fmla="*/ 229958 h 436594"/>
              <a:gd name="connsiteX31" fmla="*/ 321065 w 349275"/>
              <a:gd name="connsiteY31" fmla="*/ 226684 h 436594"/>
              <a:gd name="connsiteX32" fmla="*/ 332635 w 349275"/>
              <a:gd name="connsiteY32" fmla="*/ 188482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9275" h="436594">
                <a:moveTo>
                  <a:pt x="332635" y="188482"/>
                </a:moveTo>
                <a:lnTo>
                  <a:pt x="250555" y="31526"/>
                </a:lnTo>
                <a:cubicBezTo>
                  <a:pt x="245098" y="21047"/>
                  <a:pt x="234183" y="15590"/>
                  <a:pt x="223050" y="16463"/>
                </a:cubicBezTo>
                <a:lnTo>
                  <a:pt x="210607" y="16463"/>
                </a:lnTo>
                <a:cubicBezTo>
                  <a:pt x="207332" y="32618"/>
                  <a:pt x="193143" y="44624"/>
                  <a:pt x="176116" y="44624"/>
                </a:cubicBezTo>
                <a:cubicBezTo>
                  <a:pt x="159089" y="44624"/>
                  <a:pt x="144899" y="32399"/>
                  <a:pt x="141625" y="16463"/>
                </a:cubicBezTo>
                <a:lnTo>
                  <a:pt x="129182" y="16463"/>
                </a:lnTo>
                <a:cubicBezTo>
                  <a:pt x="118267" y="15590"/>
                  <a:pt x="107134" y="21047"/>
                  <a:pt x="101676" y="31526"/>
                </a:cubicBezTo>
                <a:lnTo>
                  <a:pt x="19597" y="188482"/>
                </a:lnTo>
                <a:cubicBezTo>
                  <a:pt x="12393" y="202234"/>
                  <a:pt x="17632" y="219480"/>
                  <a:pt x="31603" y="226684"/>
                </a:cubicBezTo>
                <a:cubicBezTo>
                  <a:pt x="35751" y="228867"/>
                  <a:pt x="40335" y="229958"/>
                  <a:pt x="44701" y="229958"/>
                </a:cubicBezTo>
                <a:cubicBezTo>
                  <a:pt x="54961" y="229958"/>
                  <a:pt x="64784" y="224500"/>
                  <a:pt x="69805" y="214677"/>
                </a:cubicBezTo>
                <a:lnTo>
                  <a:pt x="98620" y="159667"/>
                </a:lnTo>
                <a:lnTo>
                  <a:pt x="116521" y="121900"/>
                </a:lnTo>
                <a:lnTo>
                  <a:pt x="75481" y="299813"/>
                </a:lnTo>
                <a:lnTo>
                  <a:pt x="103205" y="299813"/>
                </a:lnTo>
                <a:lnTo>
                  <a:pt x="103205" y="394990"/>
                </a:lnTo>
                <a:cubicBezTo>
                  <a:pt x="103205" y="410708"/>
                  <a:pt x="115866" y="423369"/>
                  <a:pt x="131583" y="423369"/>
                </a:cubicBezTo>
                <a:cubicBezTo>
                  <a:pt x="147301" y="423369"/>
                  <a:pt x="159962" y="410708"/>
                  <a:pt x="159962" y="394990"/>
                </a:cubicBezTo>
                <a:lnTo>
                  <a:pt x="159962" y="299813"/>
                </a:lnTo>
                <a:lnTo>
                  <a:pt x="176334" y="299813"/>
                </a:lnTo>
                <a:lnTo>
                  <a:pt x="192706" y="299813"/>
                </a:lnTo>
                <a:lnTo>
                  <a:pt x="192706" y="394990"/>
                </a:lnTo>
                <a:cubicBezTo>
                  <a:pt x="192706" y="410708"/>
                  <a:pt x="205368" y="423369"/>
                  <a:pt x="221085" y="423369"/>
                </a:cubicBezTo>
                <a:cubicBezTo>
                  <a:pt x="236802" y="423369"/>
                  <a:pt x="249464" y="410708"/>
                  <a:pt x="249464" y="394990"/>
                </a:cubicBezTo>
                <a:lnTo>
                  <a:pt x="249464" y="299813"/>
                </a:lnTo>
                <a:lnTo>
                  <a:pt x="277187" y="299813"/>
                </a:lnTo>
                <a:lnTo>
                  <a:pt x="236147" y="121900"/>
                </a:lnTo>
                <a:lnTo>
                  <a:pt x="254048" y="159667"/>
                </a:lnTo>
                <a:lnTo>
                  <a:pt x="282863" y="214677"/>
                </a:lnTo>
                <a:cubicBezTo>
                  <a:pt x="287884" y="224282"/>
                  <a:pt x="297707" y="229958"/>
                  <a:pt x="307967" y="229958"/>
                </a:cubicBezTo>
                <a:cubicBezTo>
                  <a:pt x="312333" y="229958"/>
                  <a:pt x="316918" y="228867"/>
                  <a:pt x="321065" y="226684"/>
                </a:cubicBezTo>
                <a:cubicBezTo>
                  <a:pt x="334600" y="219480"/>
                  <a:pt x="340057" y="202452"/>
                  <a:pt x="332635" y="18848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 name="Freeform: Shape 38">
            <a:extLst>
              <a:ext uri="{FF2B5EF4-FFF2-40B4-BE49-F238E27FC236}">
                <a16:creationId xmlns:a16="http://schemas.microsoft.com/office/drawing/2014/main" id="{66229B10-05B7-4A66-9A05-0B6C4F15F985}"/>
              </a:ext>
            </a:extLst>
          </p:cNvPr>
          <p:cNvSpPr/>
          <p:nvPr/>
        </p:nvSpPr>
        <p:spPr>
          <a:xfrm>
            <a:off x="11514024" y="10070199"/>
            <a:ext cx="112859" cy="112859"/>
          </a:xfrm>
          <a:custGeom>
            <a:avLst/>
            <a:gdLst>
              <a:gd name="connsiteX0" fmla="*/ 72911 w 130978"/>
              <a:gd name="connsiteY0" fmla="*/ 129450 h 130978"/>
              <a:gd name="connsiteX1" fmla="*/ 129450 w 130978"/>
              <a:gd name="connsiteY1" fmla="*/ 72911 h 130978"/>
              <a:gd name="connsiteX2" fmla="*/ 72911 w 130978"/>
              <a:gd name="connsiteY2" fmla="*/ 16372 h 130978"/>
              <a:gd name="connsiteX3" fmla="*/ 16372 w 130978"/>
              <a:gd name="connsiteY3" fmla="*/ 72911 h 130978"/>
              <a:gd name="connsiteX4" fmla="*/ 72911 w 130978"/>
              <a:gd name="connsiteY4" fmla="*/ 129450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911" y="129450"/>
                </a:moveTo>
                <a:cubicBezTo>
                  <a:pt x="104128" y="129450"/>
                  <a:pt x="129450" y="104128"/>
                  <a:pt x="129450" y="72911"/>
                </a:cubicBezTo>
                <a:cubicBezTo>
                  <a:pt x="129450" y="41694"/>
                  <a:pt x="104128" y="16372"/>
                  <a:pt x="72911" y="16372"/>
                </a:cubicBezTo>
                <a:cubicBezTo>
                  <a:pt x="41695" y="16372"/>
                  <a:pt x="16372" y="41694"/>
                  <a:pt x="16372" y="72911"/>
                </a:cubicBezTo>
                <a:cubicBezTo>
                  <a:pt x="16372" y="104128"/>
                  <a:pt x="41695" y="129450"/>
                  <a:pt x="72911" y="12945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 name="Freeform: Shape 39">
            <a:extLst>
              <a:ext uri="{FF2B5EF4-FFF2-40B4-BE49-F238E27FC236}">
                <a16:creationId xmlns:a16="http://schemas.microsoft.com/office/drawing/2014/main" id="{F8EEBF3B-9452-425A-9DCB-D4E9F8DC67CE}"/>
              </a:ext>
            </a:extLst>
          </p:cNvPr>
          <p:cNvSpPr/>
          <p:nvPr/>
        </p:nvSpPr>
        <p:spPr>
          <a:xfrm>
            <a:off x="11425096" y="10182603"/>
            <a:ext cx="300958" cy="376196"/>
          </a:xfrm>
          <a:custGeom>
            <a:avLst/>
            <a:gdLst>
              <a:gd name="connsiteX0" fmla="*/ 332635 w 349275"/>
              <a:gd name="connsiteY0" fmla="*/ 188482 h 436594"/>
              <a:gd name="connsiteX1" fmla="*/ 250555 w 349275"/>
              <a:gd name="connsiteY1" fmla="*/ 31526 h 436594"/>
              <a:gd name="connsiteX2" fmla="*/ 223050 w 349275"/>
              <a:gd name="connsiteY2" fmla="*/ 16463 h 436594"/>
              <a:gd name="connsiteX3" fmla="*/ 210607 w 349275"/>
              <a:gd name="connsiteY3" fmla="*/ 16463 h 436594"/>
              <a:gd name="connsiteX4" fmla="*/ 176116 w 349275"/>
              <a:gd name="connsiteY4" fmla="*/ 44624 h 436594"/>
              <a:gd name="connsiteX5" fmla="*/ 141625 w 349275"/>
              <a:gd name="connsiteY5" fmla="*/ 16463 h 436594"/>
              <a:gd name="connsiteX6" fmla="*/ 129182 w 349275"/>
              <a:gd name="connsiteY6" fmla="*/ 16463 h 436594"/>
              <a:gd name="connsiteX7" fmla="*/ 101676 w 349275"/>
              <a:gd name="connsiteY7" fmla="*/ 31526 h 436594"/>
              <a:gd name="connsiteX8" fmla="*/ 19597 w 349275"/>
              <a:gd name="connsiteY8" fmla="*/ 188482 h 436594"/>
              <a:gd name="connsiteX9" fmla="*/ 31603 w 349275"/>
              <a:gd name="connsiteY9" fmla="*/ 226684 h 436594"/>
              <a:gd name="connsiteX10" fmla="*/ 44701 w 349275"/>
              <a:gd name="connsiteY10" fmla="*/ 229958 h 436594"/>
              <a:gd name="connsiteX11" fmla="*/ 69805 w 349275"/>
              <a:gd name="connsiteY11" fmla="*/ 214677 h 436594"/>
              <a:gd name="connsiteX12" fmla="*/ 98620 w 349275"/>
              <a:gd name="connsiteY12" fmla="*/ 159667 h 436594"/>
              <a:gd name="connsiteX13" fmla="*/ 116521 w 349275"/>
              <a:gd name="connsiteY13" fmla="*/ 121900 h 436594"/>
              <a:gd name="connsiteX14" fmla="*/ 75481 w 349275"/>
              <a:gd name="connsiteY14" fmla="*/ 299813 h 436594"/>
              <a:gd name="connsiteX15" fmla="*/ 103205 w 349275"/>
              <a:gd name="connsiteY15" fmla="*/ 299813 h 436594"/>
              <a:gd name="connsiteX16" fmla="*/ 103205 w 349275"/>
              <a:gd name="connsiteY16" fmla="*/ 394990 h 436594"/>
              <a:gd name="connsiteX17" fmla="*/ 131583 w 349275"/>
              <a:gd name="connsiteY17" fmla="*/ 423369 h 436594"/>
              <a:gd name="connsiteX18" fmla="*/ 159962 w 349275"/>
              <a:gd name="connsiteY18" fmla="*/ 394990 h 436594"/>
              <a:gd name="connsiteX19" fmla="*/ 159962 w 349275"/>
              <a:gd name="connsiteY19" fmla="*/ 299813 h 436594"/>
              <a:gd name="connsiteX20" fmla="*/ 176334 w 349275"/>
              <a:gd name="connsiteY20" fmla="*/ 299813 h 436594"/>
              <a:gd name="connsiteX21" fmla="*/ 192706 w 349275"/>
              <a:gd name="connsiteY21" fmla="*/ 299813 h 436594"/>
              <a:gd name="connsiteX22" fmla="*/ 192706 w 349275"/>
              <a:gd name="connsiteY22" fmla="*/ 394990 h 436594"/>
              <a:gd name="connsiteX23" fmla="*/ 221085 w 349275"/>
              <a:gd name="connsiteY23" fmla="*/ 423369 h 436594"/>
              <a:gd name="connsiteX24" fmla="*/ 249464 w 349275"/>
              <a:gd name="connsiteY24" fmla="*/ 394990 h 436594"/>
              <a:gd name="connsiteX25" fmla="*/ 249464 w 349275"/>
              <a:gd name="connsiteY25" fmla="*/ 299813 h 436594"/>
              <a:gd name="connsiteX26" fmla="*/ 277187 w 349275"/>
              <a:gd name="connsiteY26" fmla="*/ 299813 h 436594"/>
              <a:gd name="connsiteX27" fmla="*/ 236147 w 349275"/>
              <a:gd name="connsiteY27" fmla="*/ 121900 h 436594"/>
              <a:gd name="connsiteX28" fmla="*/ 254048 w 349275"/>
              <a:gd name="connsiteY28" fmla="*/ 159667 h 436594"/>
              <a:gd name="connsiteX29" fmla="*/ 282863 w 349275"/>
              <a:gd name="connsiteY29" fmla="*/ 214677 h 436594"/>
              <a:gd name="connsiteX30" fmla="*/ 307967 w 349275"/>
              <a:gd name="connsiteY30" fmla="*/ 229958 h 436594"/>
              <a:gd name="connsiteX31" fmla="*/ 321065 w 349275"/>
              <a:gd name="connsiteY31" fmla="*/ 226684 h 436594"/>
              <a:gd name="connsiteX32" fmla="*/ 332635 w 349275"/>
              <a:gd name="connsiteY32" fmla="*/ 188482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9275" h="436594">
                <a:moveTo>
                  <a:pt x="332635" y="188482"/>
                </a:moveTo>
                <a:lnTo>
                  <a:pt x="250555" y="31526"/>
                </a:lnTo>
                <a:cubicBezTo>
                  <a:pt x="245098" y="21047"/>
                  <a:pt x="234183" y="15590"/>
                  <a:pt x="223050" y="16463"/>
                </a:cubicBezTo>
                <a:lnTo>
                  <a:pt x="210607" y="16463"/>
                </a:lnTo>
                <a:cubicBezTo>
                  <a:pt x="207332" y="32618"/>
                  <a:pt x="193143" y="44624"/>
                  <a:pt x="176116" y="44624"/>
                </a:cubicBezTo>
                <a:cubicBezTo>
                  <a:pt x="159089" y="44624"/>
                  <a:pt x="144899" y="32399"/>
                  <a:pt x="141625" y="16463"/>
                </a:cubicBezTo>
                <a:lnTo>
                  <a:pt x="129182" y="16463"/>
                </a:lnTo>
                <a:cubicBezTo>
                  <a:pt x="118267" y="15590"/>
                  <a:pt x="107134" y="21047"/>
                  <a:pt x="101676" y="31526"/>
                </a:cubicBezTo>
                <a:lnTo>
                  <a:pt x="19597" y="188482"/>
                </a:lnTo>
                <a:cubicBezTo>
                  <a:pt x="12393" y="202234"/>
                  <a:pt x="17632" y="219480"/>
                  <a:pt x="31603" y="226684"/>
                </a:cubicBezTo>
                <a:cubicBezTo>
                  <a:pt x="35751" y="228867"/>
                  <a:pt x="40335" y="229958"/>
                  <a:pt x="44701" y="229958"/>
                </a:cubicBezTo>
                <a:cubicBezTo>
                  <a:pt x="54961" y="229958"/>
                  <a:pt x="64784" y="224500"/>
                  <a:pt x="69805" y="214677"/>
                </a:cubicBezTo>
                <a:lnTo>
                  <a:pt x="98620" y="159667"/>
                </a:lnTo>
                <a:lnTo>
                  <a:pt x="116521" y="121900"/>
                </a:lnTo>
                <a:lnTo>
                  <a:pt x="75481" y="299813"/>
                </a:lnTo>
                <a:lnTo>
                  <a:pt x="103205" y="299813"/>
                </a:lnTo>
                <a:lnTo>
                  <a:pt x="103205" y="394990"/>
                </a:lnTo>
                <a:cubicBezTo>
                  <a:pt x="103205" y="410708"/>
                  <a:pt x="115866" y="423369"/>
                  <a:pt x="131583" y="423369"/>
                </a:cubicBezTo>
                <a:cubicBezTo>
                  <a:pt x="147300" y="423369"/>
                  <a:pt x="159962" y="410708"/>
                  <a:pt x="159962" y="394990"/>
                </a:cubicBezTo>
                <a:lnTo>
                  <a:pt x="159962" y="299813"/>
                </a:lnTo>
                <a:lnTo>
                  <a:pt x="176334" y="299813"/>
                </a:lnTo>
                <a:lnTo>
                  <a:pt x="192706" y="299813"/>
                </a:lnTo>
                <a:lnTo>
                  <a:pt x="192706" y="394990"/>
                </a:lnTo>
                <a:cubicBezTo>
                  <a:pt x="192706" y="410708"/>
                  <a:pt x="205367" y="423369"/>
                  <a:pt x="221085" y="423369"/>
                </a:cubicBezTo>
                <a:cubicBezTo>
                  <a:pt x="236802" y="423369"/>
                  <a:pt x="249464" y="410708"/>
                  <a:pt x="249464" y="394990"/>
                </a:cubicBezTo>
                <a:lnTo>
                  <a:pt x="249464" y="299813"/>
                </a:lnTo>
                <a:lnTo>
                  <a:pt x="277187" y="299813"/>
                </a:lnTo>
                <a:lnTo>
                  <a:pt x="236147" y="121900"/>
                </a:lnTo>
                <a:lnTo>
                  <a:pt x="254048" y="159667"/>
                </a:lnTo>
                <a:lnTo>
                  <a:pt x="282863" y="214677"/>
                </a:lnTo>
                <a:cubicBezTo>
                  <a:pt x="287884" y="224282"/>
                  <a:pt x="297707" y="229958"/>
                  <a:pt x="307967" y="229958"/>
                </a:cubicBezTo>
                <a:cubicBezTo>
                  <a:pt x="312333" y="229958"/>
                  <a:pt x="316917" y="228867"/>
                  <a:pt x="321065" y="226684"/>
                </a:cubicBezTo>
                <a:cubicBezTo>
                  <a:pt x="334599" y="219480"/>
                  <a:pt x="340057" y="202452"/>
                  <a:pt x="332635" y="18848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 name="Freeform: Shape 40">
            <a:extLst>
              <a:ext uri="{FF2B5EF4-FFF2-40B4-BE49-F238E27FC236}">
                <a16:creationId xmlns:a16="http://schemas.microsoft.com/office/drawing/2014/main" id="{0675FC60-5052-43F0-BA08-F187297D2EDE}"/>
              </a:ext>
            </a:extLst>
          </p:cNvPr>
          <p:cNvSpPr/>
          <p:nvPr/>
        </p:nvSpPr>
        <p:spPr>
          <a:xfrm>
            <a:off x="11821941" y="10070199"/>
            <a:ext cx="112859" cy="112859"/>
          </a:xfrm>
          <a:custGeom>
            <a:avLst/>
            <a:gdLst>
              <a:gd name="connsiteX0" fmla="*/ 72911 w 130978"/>
              <a:gd name="connsiteY0" fmla="*/ 129450 h 130978"/>
              <a:gd name="connsiteX1" fmla="*/ 129450 w 130978"/>
              <a:gd name="connsiteY1" fmla="*/ 72911 h 130978"/>
              <a:gd name="connsiteX2" fmla="*/ 72911 w 130978"/>
              <a:gd name="connsiteY2" fmla="*/ 16372 h 130978"/>
              <a:gd name="connsiteX3" fmla="*/ 16372 w 130978"/>
              <a:gd name="connsiteY3" fmla="*/ 72911 h 130978"/>
              <a:gd name="connsiteX4" fmla="*/ 72911 w 130978"/>
              <a:gd name="connsiteY4" fmla="*/ 129450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911" y="129450"/>
                </a:moveTo>
                <a:cubicBezTo>
                  <a:pt x="104128" y="129450"/>
                  <a:pt x="129450" y="104128"/>
                  <a:pt x="129450" y="72911"/>
                </a:cubicBezTo>
                <a:cubicBezTo>
                  <a:pt x="129450" y="41694"/>
                  <a:pt x="104128" y="16372"/>
                  <a:pt x="72911" y="16372"/>
                </a:cubicBezTo>
                <a:cubicBezTo>
                  <a:pt x="41695" y="16372"/>
                  <a:pt x="16372" y="41694"/>
                  <a:pt x="16372" y="72911"/>
                </a:cubicBezTo>
                <a:cubicBezTo>
                  <a:pt x="16372" y="104128"/>
                  <a:pt x="41695" y="129450"/>
                  <a:pt x="72911" y="12945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FEBB550D-6BD5-436E-BE59-AB76F50B834B}"/>
              </a:ext>
            </a:extLst>
          </p:cNvPr>
          <p:cNvSpPr/>
          <p:nvPr/>
        </p:nvSpPr>
        <p:spPr>
          <a:xfrm>
            <a:off x="11733014" y="10182603"/>
            <a:ext cx="300958" cy="376196"/>
          </a:xfrm>
          <a:custGeom>
            <a:avLst/>
            <a:gdLst>
              <a:gd name="connsiteX0" fmla="*/ 332635 w 349275"/>
              <a:gd name="connsiteY0" fmla="*/ 188482 h 436594"/>
              <a:gd name="connsiteX1" fmla="*/ 250555 w 349275"/>
              <a:gd name="connsiteY1" fmla="*/ 31526 h 436594"/>
              <a:gd name="connsiteX2" fmla="*/ 223050 w 349275"/>
              <a:gd name="connsiteY2" fmla="*/ 16463 h 436594"/>
              <a:gd name="connsiteX3" fmla="*/ 210607 w 349275"/>
              <a:gd name="connsiteY3" fmla="*/ 16463 h 436594"/>
              <a:gd name="connsiteX4" fmla="*/ 176116 w 349275"/>
              <a:gd name="connsiteY4" fmla="*/ 44624 h 436594"/>
              <a:gd name="connsiteX5" fmla="*/ 141625 w 349275"/>
              <a:gd name="connsiteY5" fmla="*/ 16463 h 436594"/>
              <a:gd name="connsiteX6" fmla="*/ 129182 w 349275"/>
              <a:gd name="connsiteY6" fmla="*/ 16463 h 436594"/>
              <a:gd name="connsiteX7" fmla="*/ 101676 w 349275"/>
              <a:gd name="connsiteY7" fmla="*/ 31526 h 436594"/>
              <a:gd name="connsiteX8" fmla="*/ 19597 w 349275"/>
              <a:gd name="connsiteY8" fmla="*/ 188482 h 436594"/>
              <a:gd name="connsiteX9" fmla="*/ 31603 w 349275"/>
              <a:gd name="connsiteY9" fmla="*/ 226684 h 436594"/>
              <a:gd name="connsiteX10" fmla="*/ 44701 w 349275"/>
              <a:gd name="connsiteY10" fmla="*/ 229958 h 436594"/>
              <a:gd name="connsiteX11" fmla="*/ 69805 w 349275"/>
              <a:gd name="connsiteY11" fmla="*/ 214677 h 436594"/>
              <a:gd name="connsiteX12" fmla="*/ 98620 w 349275"/>
              <a:gd name="connsiteY12" fmla="*/ 159667 h 436594"/>
              <a:gd name="connsiteX13" fmla="*/ 116521 w 349275"/>
              <a:gd name="connsiteY13" fmla="*/ 121900 h 436594"/>
              <a:gd name="connsiteX14" fmla="*/ 75481 w 349275"/>
              <a:gd name="connsiteY14" fmla="*/ 299813 h 436594"/>
              <a:gd name="connsiteX15" fmla="*/ 103205 w 349275"/>
              <a:gd name="connsiteY15" fmla="*/ 299813 h 436594"/>
              <a:gd name="connsiteX16" fmla="*/ 103205 w 349275"/>
              <a:gd name="connsiteY16" fmla="*/ 394990 h 436594"/>
              <a:gd name="connsiteX17" fmla="*/ 131583 w 349275"/>
              <a:gd name="connsiteY17" fmla="*/ 423369 h 436594"/>
              <a:gd name="connsiteX18" fmla="*/ 159962 w 349275"/>
              <a:gd name="connsiteY18" fmla="*/ 394990 h 436594"/>
              <a:gd name="connsiteX19" fmla="*/ 159962 w 349275"/>
              <a:gd name="connsiteY19" fmla="*/ 299813 h 436594"/>
              <a:gd name="connsiteX20" fmla="*/ 176334 w 349275"/>
              <a:gd name="connsiteY20" fmla="*/ 299813 h 436594"/>
              <a:gd name="connsiteX21" fmla="*/ 192707 w 349275"/>
              <a:gd name="connsiteY21" fmla="*/ 299813 h 436594"/>
              <a:gd name="connsiteX22" fmla="*/ 192707 w 349275"/>
              <a:gd name="connsiteY22" fmla="*/ 394990 h 436594"/>
              <a:gd name="connsiteX23" fmla="*/ 221085 w 349275"/>
              <a:gd name="connsiteY23" fmla="*/ 423369 h 436594"/>
              <a:gd name="connsiteX24" fmla="*/ 249464 w 349275"/>
              <a:gd name="connsiteY24" fmla="*/ 394990 h 436594"/>
              <a:gd name="connsiteX25" fmla="*/ 249464 w 349275"/>
              <a:gd name="connsiteY25" fmla="*/ 299813 h 436594"/>
              <a:gd name="connsiteX26" fmla="*/ 277187 w 349275"/>
              <a:gd name="connsiteY26" fmla="*/ 299813 h 436594"/>
              <a:gd name="connsiteX27" fmla="*/ 236147 w 349275"/>
              <a:gd name="connsiteY27" fmla="*/ 121900 h 436594"/>
              <a:gd name="connsiteX28" fmla="*/ 254048 w 349275"/>
              <a:gd name="connsiteY28" fmla="*/ 159667 h 436594"/>
              <a:gd name="connsiteX29" fmla="*/ 282863 w 349275"/>
              <a:gd name="connsiteY29" fmla="*/ 214677 h 436594"/>
              <a:gd name="connsiteX30" fmla="*/ 307967 w 349275"/>
              <a:gd name="connsiteY30" fmla="*/ 229958 h 436594"/>
              <a:gd name="connsiteX31" fmla="*/ 321065 w 349275"/>
              <a:gd name="connsiteY31" fmla="*/ 226684 h 436594"/>
              <a:gd name="connsiteX32" fmla="*/ 332635 w 349275"/>
              <a:gd name="connsiteY32" fmla="*/ 188482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9275" h="436594">
                <a:moveTo>
                  <a:pt x="332635" y="188482"/>
                </a:moveTo>
                <a:lnTo>
                  <a:pt x="250555" y="31526"/>
                </a:lnTo>
                <a:cubicBezTo>
                  <a:pt x="245098" y="21047"/>
                  <a:pt x="234183" y="15590"/>
                  <a:pt x="223050" y="16463"/>
                </a:cubicBezTo>
                <a:lnTo>
                  <a:pt x="210607" y="16463"/>
                </a:lnTo>
                <a:cubicBezTo>
                  <a:pt x="207332" y="32618"/>
                  <a:pt x="193143" y="44624"/>
                  <a:pt x="176116" y="44624"/>
                </a:cubicBezTo>
                <a:cubicBezTo>
                  <a:pt x="159089" y="44624"/>
                  <a:pt x="144899" y="32399"/>
                  <a:pt x="141625" y="16463"/>
                </a:cubicBezTo>
                <a:lnTo>
                  <a:pt x="129182" y="16463"/>
                </a:lnTo>
                <a:cubicBezTo>
                  <a:pt x="118267" y="15590"/>
                  <a:pt x="107134" y="21047"/>
                  <a:pt x="101676" y="31526"/>
                </a:cubicBezTo>
                <a:lnTo>
                  <a:pt x="19597" y="188482"/>
                </a:lnTo>
                <a:cubicBezTo>
                  <a:pt x="12393" y="202234"/>
                  <a:pt x="17632" y="219480"/>
                  <a:pt x="31603" y="226684"/>
                </a:cubicBezTo>
                <a:cubicBezTo>
                  <a:pt x="35751" y="228867"/>
                  <a:pt x="40335" y="229958"/>
                  <a:pt x="44701" y="229958"/>
                </a:cubicBezTo>
                <a:cubicBezTo>
                  <a:pt x="54961" y="229958"/>
                  <a:pt x="64784" y="224500"/>
                  <a:pt x="69805" y="214677"/>
                </a:cubicBezTo>
                <a:lnTo>
                  <a:pt x="98620" y="159667"/>
                </a:lnTo>
                <a:lnTo>
                  <a:pt x="116521" y="121900"/>
                </a:lnTo>
                <a:lnTo>
                  <a:pt x="75481" y="299813"/>
                </a:lnTo>
                <a:lnTo>
                  <a:pt x="103205" y="299813"/>
                </a:lnTo>
                <a:lnTo>
                  <a:pt x="103205" y="394990"/>
                </a:lnTo>
                <a:cubicBezTo>
                  <a:pt x="103205" y="410708"/>
                  <a:pt x="115866" y="423369"/>
                  <a:pt x="131583" y="423369"/>
                </a:cubicBezTo>
                <a:cubicBezTo>
                  <a:pt x="147301" y="423369"/>
                  <a:pt x="159962" y="410708"/>
                  <a:pt x="159962" y="394990"/>
                </a:cubicBezTo>
                <a:lnTo>
                  <a:pt x="159962" y="299813"/>
                </a:lnTo>
                <a:lnTo>
                  <a:pt x="176334" y="299813"/>
                </a:lnTo>
                <a:lnTo>
                  <a:pt x="192707" y="299813"/>
                </a:lnTo>
                <a:lnTo>
                  <a:pt x="192707" y="394990"/>
                </a:lnTo>
                <a:cubicBezTo>
                  <a:pt x="192707" y="410708"/>
                  <a:pt x="205367" y="423369"/>
                  <a:pt x="221085" y="423369"/>
                </a:cubicBezTo>
                <a:cubicBezTo>
                  <a:pt x="236802" y="423369"/>
                  <a:pt x="249464" y="410708"/>
                  <a:pt x="249464" y="394990"/>
                </a:cubicBezTo>
                <a:lnTo>
                  <a:pt x="249464" y="299813"/>
                </a:lnTo>
                <a:lnTo>
                  <a:pt x="277187" y="299813"/>
                </a:lnTo>
                <a:lnTo>
                  <a:pt x="236147" y="121900"/>
                </a:lnTo>
                <a:lnTo>
                  <a:pt x="254048" y="159667"/>
                </a:lnTo>
                <a:lnTo>
                  <a:pt x="282863" y="214677"/>
                </a:lnTo>
                <a:cubicBezTo>
                  <a:pt x="287884" y="224282"/>
                  <a:pt x="297707" y="229958"/>
                  <a:pt x="307967" y="229958"/>
                </a:cubicBezTo>
                <a:cubicBezTo>
                  <a:pt x="312333" y="229958"/>
                  <a:pt x="316917" y="228867"/>
                  <a:pt x="321065" y="226684"/>
                </a:cubicBezTo>
                <a:cubicBezTo>
                  <a:pt x="334600" y="219480"/>
                  <a:pt x="340057" y="202452"/>
                  <a:pt x="332635" y="18848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334D3BBE-0968-4EB0-A6CB-7EB4B1B71F3C}"/>
              </a:ext>
            </a:extLst>
          </p:cNvPr>
          <p:cNvSpPr/>
          <p:nvPr/>
        </p:nvSpPr>
        <p:spPr>
          <a:xfrm>
            <a:off x="12129858" y="10070199"/>
            <a:ext cx="112859" cy="112859"/>
          </a:xfrm>
          <a:custGeom>
            <a:avLst/>
            <a:gdLst>
              <a:gd name="connsiteX0" fmla="*/ 72912 w 130978"/>
              <a:gd name="connsiteY0" fmla="*/ 129450 h 130978"/>
              <a:gd name="connsiteX1" fmla="*/ 129450 w 130978"/>
              <a:gd name="connsiteY1" fmla="*/ 72911 h 130978"/>
              <a:gd name="connsiteX2" fmla="*/ 72912 w 130978"/>
              <a:gd name="connsiteY2" fmla="*/ 16372 h 130978"/>
              <a:gd name="connsiteX3" fmla="*/ 16372 w 130978"/>
              <a:gd name="connsiteY3" fmla="*/ 72911 h 130978"/>
              <a:gd name="connsiteX4" fmla="*/ 72912 w 130978"/>
              <a:gd name="connsiteY4" fmla="*/ 129450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912" y="129450"/>
                </a:moveTo>
                <a:cubicBezTo>
                  <a:pt x="104128" y="129450"/>
                  <a:pt x="129450" y="104128"/>
                  <a:pt x="129450" y="72911"/>
                </a:cubicBezTo>
                <a:cubicBezTo>
                  <a:pt x="129450" y="41694"/>
                  <a:pt x="104128" y="16372"/>
                  <a:pt x="72912" y="16372"/>
                </a:cubicBezTo>
                <a:cubicBezTo>
                  <a:pt x="41695" y="16372"/>
                  <a:pt x="16372" y="41694"/>
                  <a:pt x="16372" y="72911"/>
                </a:cubicBezTo>
                <a:cubicBezTo>
                  <a:pt x="16372" y="104128"/>
                  <a:pt x="41695" y="129450"/>
                  <a:pt x="72912" y="12945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0707A729-B45C-492C-A1B6-AA30FB1A04AD}"/>
              </a:ext>
            </a:extLst>
          </p:cNvPr>
          <p:cNvSpPr/>
          <p:nvPr/>
        </p:nvSpPr>
        <p:spPr>
          <a:xfrm>
            <a:off x="12040931" y="10182603"/>
            <a:ext cx="300958" cy="376196"/>
          </a:xfrm>
          <a:custGeom>
            <a:avLst/>
            <a:gdLst>
              <a:gd name="connsiteX0" fmla="*/ 332635 w 349275"/>
              <a:gd name="connsiteY0" fmla="*/ 188482 h 436594"/>
              <a:gd name="connsiteX1" fmla="*/ 250555 w 349275"/>
              <a:gd name="connsiteY1" fmla="*/ 31526 h 436594"/>
              <a:gd name="connsiteX2" fmla="*/ 223050 w 349275"/>
              <a:gd name="connsiteY2" fmla="*/ 16463 h 436594"/>
              <a:gd name="connsiteX3" fmla="*/ 210607 w 349275"/>
              <a:gd name="connsiteY3" fmla="*/ 16463 h 436594"/>
              <a:gd name="connsiteX4" fmla="*/ 176116 w 349275"/>
              <a:gd name="connsiteY4" fmla="*/ 44624 h 436594"/>
              <a:gd name="connsiteX5" fmla="*/ 141625 w 349275"/>
              <a:gd name="connsiteY5" fmla="*/ 16463 h 436594"/>
              <a:gd name="connsiteX6" fmla="*/ 129182 w 349275"/>
              <a:gd name="connsiteY6" fmla="*/ 16463 h 436594"/>
              <a:gd name="connsiteX7" fmla="*/ 101676 w 349275"/>
              <a:gd name="connsiteY7" fmla="*/ 31526 h 436594"/>
              <a:gd name="connsiteX8" fmla="*/ 19597 w 349275"/>
              <a:gd name="connsiteY8" fmla="*/ 188482 h 436594"/>
              <a:gd name="connsiteX9" fmla="*/ 31603 w 349275"/>
              <a:gd name="connsiteY9" fmla="*/ 226684 h 436594"/>
              <a:gd name="connsiteX10" fmla="*/ 44701 w 349275"/>
              <a:gd name="connsiteY10" fmla="*/ 229958 h 436594"/>
              <a:gd name="connsiteX11" fmla="*/ 69805 w 349275"/>
              <a:gd name="connsiteY11" fmla="*/ 214677 h 436594"/>
              <a:gd name="connsiteX12" fmla="*/ 98620 w 349275"/>
              <a:gd name="connsiteY12" fmla="*/ 159667 h 436594"/>
              <a:gd name="connsiteX13" fmla="*/ 116521 w 349275"/>
              <a:gd name="connsiteY13" fmla="*/ 121900 h 436594"/>
              <a:gd name="connsiteX14" fmla="*/ 75481 w 349275"/>
              <a:gd name="connsiteY14" fmla="*/ 299813 h 436594"/>
              <a:gd name="connsiteX15" fmla="*/ 103204 w 349275"/>
              <a:gd name="connsiteY15" fmla="*/ 299813 h 436594"/>
              <a:gd name="connsiteX16" fmla="*/ 103204 w 349275"/>
              <a:gd name="connsiteY16" fmla="*/ 394990 h 436594"/>
              <a:gd name="connsiteX17" fmla="*/ 131583 w 349275"/>
              <a:gd name="connsiteY17" fmla="*/ 423369 h 436594"/>
              <a:gd name="connsiteX18" fmla="*/ 159962 w 349275"/>
              <a:gd name="connsiteY18" fmla="*/ 394990 h 436594"/>
              <a:gd name="connsiteX19" fmla="*/ 159962 w 349275"/>
              <a:gd name="connsiteY19" fmla="*/ 299813 h 436594"/>
              <a:gd name="connsiteX20" fmla="*/ 176334 w 349275"/>
              <a:gd name="connsiteY20" fmla="*/ 299813 h 436594"/>
              <a:gd name="connsiteX21" fmla="*/ 192706 w 349275"/>
              <a:gd name="connsiteY21" fmla="*/ 299813 h 436594"/>
              <a:gd name="connsiteX22" fmla="*/ 192706 w 349275"/>
              <a:gd name="connsiteY22" fmla="*/ 394990 h 436594"/>
              <a:gd name="connsiteX23" fmla="*/ 221085 w 349275"/>
              <a:gd name="connsiteY23" fmla="*/ 423369 h 436594"/>
              <a:gd name="connsiteX24" fmla="*/ 249464 w 349275"/>
              <a:gd name="connsiteY24" fmla="*/ 394990 h 436594"/>
              <a:gd name="connsiteX25" fmla="*/ 249464 w 349275"/>
              <a:gd name="connsiteY25" fmla="*/ 299813 h 436594"/>
              <a:gd name="connsiteX26" fmla="*/ 277187 w 349275"/>
              <a:gd name="connsiteY26" fmla="*/ 299813 h 436594"/>
              <a:gd name="connsiteX27" fmla="*/ 236148 w 349275"/>
              <a:gd name="connsiteY27" fmla="*/ 121900 h 436594"/>
              <a:gd name="connsiteX28" fmla="*/ 254048 w 349275"/>
              <a:gd name="connsiteY28" fmla="*/ 159667 h 436594"/>
              <a:gd name="connsiteX29" fmla="*/ 282863 w 349275"/>
              <a:gd name="connsiteY29" fmla="*/ 214677 h 436594"/>
              <a:gd name="connsiteX30" fmla="*/ 307967 w 349275"/>
              <a:gd name="connsiteY30" fmla="*/ 229958 h 436594"/>
              <a:gd name="connsiteX31" fmla="*/ 321065 w 349275"/>
              <a:gd name="connsiteY31" fmla="*/ 226684 h 436594"/>
              <a:gd name="connsiteX32" fmla="*/ 332635 w 349275"/>
              <a:gd name="connsiteY32" fmla="*/ 188482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9275" h="436594">
                <a:moveTo>
                  <a:pt x="332635" y="188482"/>
                </a:moveTo>
                <a:lnTo>
                  <a:pt x="250555" y="31526"/>
                </a:lnTo>
                <a:cubicBezTo>
                  <a:pt x="245098" y="21047"/>
                  <a:pt x="234183" y="15590"/>
                  <a:pt x="223050" y="16463"/>
                </a:cubicBezTo>
                <a:lnTo>
                  <a:pt x="210607" y="16463"/>
                </a:lnTo>
                <a:cubicBezTo>
                  <a:pt x="207332" y="32618"/>
                  <a:pt x="193143" y="44624"/>
                  <a:pt x="176116" y="44624"/>
                </a:cubicBezTo>
                <a:cubicBezTo>
                  <a:pt x="159088" y="44624"/>
                  <a:pt x="144899" y="32399"/>
                  <a:pt x="141625" y="16463"/>
                </a:cubicBezTo>
                <a:lnTo>
                  <a:pt x="129182" y="16463"/>
                </a:lnTo>
                <a:cubicBezTo>
                  <a:pt x="118267" y="15590"/>
                  <a:pt x="107134" y="21047"/>
                  <a:pt x="101676" y="31526"/>
                </a:cubicBezTo>
                <a:lnTo>
                  <a:pt x="19597" y="188482"/>
                </a:lnTo>
                <a:cubicBezTo>
                  <a:pt x="12393" y="202234"/>
                  <a:pt x="17632" y="219480"/>
                  <a:pt x="31603" y="226684"/>
                </a:cubicBezTo>
                <a:cubicBezTo>
                  <a:pt x="35751" y="228867"/>
                  <a:pt x="40335" y="229958"/>
                  <a:pt x="44701" y="229958"/>
                </a:cubicBezTo>
                <a:cubicBezTo>
                  <a:pt x="54961" y="229958"/>
                  <a:pt x="64784" y="224500"/>
                  <a:pt x="69805" y="214677"/>
                </a:cubicBezTo>
                <a:lnTo>
                  <a:pt x="98620" y="159667"/>
                </a:lnTo>
                <a:lnTo>
                  <a:pt x="116521" y="121900"/>
                </a:lnTo>
                <a:lnTo>
                  <a:pt x="75481" y="299813"/>
                </a:lnTo>
                <a:lnTo>
                  <a:pt x="103204" y="299813"/>
                </a:lnTo>
                <a:lnTo>
                  <a:pt x="103204" y="394990"/>
                </a:lnTo>
                <a:cubicBezTo>
                  <a:pt x="103204" y="410708"/>
                  <a:pt x="115866" y="423369"/>
                  <a:pt x="131583" y="423369"/>
                </a:cubicBezTo>
                <a:cubicBezTo>
                  <a:pt x="147301" y="423369"/>
                  <a:pt x="159962" y="410708"/>
                  <a:pt x="159962" y="394990"/>
                </a:cubicBezTo>
                <a:lnTo>
                  <a:pt x="159962" y="299813"/>
                </a:lnTo>
                <a:lnTo>
                  <a:pt x="176334" y="299813"/>
                </a:lnTo>
                <a:lnTo>
                  <a:pt x="192706" y="299813"/>
                </a:lnTo>
                <a:lnTo>
                  <a:pt x="192706" y="394990"/>
                </a:lnTo>
                <a:cubicBezTo>
                  <a:pt x="192706" y="410708"/>
                  <a:pt x="205368" y="423369"/>
                  <a:pt x="221085" y="423369"/>
                </a:cubicBezTo>
                <a:cubicBezTo>
                  <a:pt x="236802" y="423369"/>
                  <a:pt x="249464" y="410708"/>
                  <a:pt x="249464" y="394990"/>
                </a:cubicBezTo>
                <a:lnTo>
                  <a:pt x="249464" y="299813"/>
                </a:lnTo>
                <a:lnTo>
                  <a:pt x="277187" y="299813"/>
                </a:lnTo>
                <a:lnTo>
                  <a:pt x="236148" y="121900"/>
                </a:lnTo>
                <a:lnTo>
                  <a:pt x="254048" y="159667"/>
                </a:lnTo>
                <a:lnTo>
                  <a:pt x="282863" y="214677"/>
                </a:lnTo>
                <a:cubicBezTo>
                  <a:pt x="287884" y="224282"/>
                  <a:pt x="297707" y="229958"/>
                  <a:pt x="307967" y="229958"/>
                </a:cubicBezTo>
                <a:cubicBezTo>
                  <a:pt x="312333" y="229958"/>
                  <a:pt x="316918" y="228867"/>
                  <a:pt x="321065" y="226684"/>
                </a:cubicBezTo>
                <a:cubicBezTo>
                  <a:pt x="334600" y="219480"/>
                  <a:pt x="340057" y="202452"/>
                  <a:pt x="332635" y="18848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CF01AE9F-7C81-4F9C-B659-4E76D4499146}"/>
              </a:ext>
            </a:extLst>
          </p:cNvPr>
          <p:cNvSpPr/>
          <p:nvPr/>
        </p:nvSpPr>
        <p:spPr>
          <a:xfrm>
            <a:off x="11506876" y="11193523"/>
            <a:ext cx="112859" cy="112859"/>
          </a:xfrm>
          <a:custGeom>
            <a:avLst/>
            <a:gdLst>
              <a:gd name="connsiteX0" fmla="*/ 72911 w 130978"/>
              <a:gd name="connsiteY0" fmla="*/ 129450 h 130978"/>
              <a:gd name="connsiteX1" fmla="*/ 129450 w 130978"/>
              <a:gd name="connsiteY1" fmla="*/ 72911 h 130978"/>
              <a:gd name="connsiteX2" fmla="*/ 72911 w 130978"/>
              <a:gd name="connsiteY2" fmla="*/ 16372 h 130978"/>
              <a:gd name="connsiteX3" fmla="*/ 16372 w 130978"/>
              <a:gd name="connsiteY3" fmla="*/ 72911 h 130978"/>
              <a:gd name="connsiteX4" fmla="*/ 72911 w 130978"/>
              <a:gd name="connsiteY4" fmla="*/ 129450 h 13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78" h="130978">
                <a:moveTo>
                  <a:pt x="72911" y="129450"/>
                </a:moveTo>
                <a:cubicBezTo>
                  <a:pt x="104128" y="129450"/>
                  <a:pt x="129450" y="104127"/>
                  <a:pt x="129450" y="72911"/>
                </a:cubicBezTo>
                <a:cubicBezTo>
                  <a:pt x="129450" y="41694"/>
                  <a:pt x="104128" y="16372"/>
                  <a:pt x="72911" y="16372"/>
                </a:cubicBezTo>
                <a:cubicBezTo>
                  <a:pt x="41695" y="16372"/>
                  <a:pt x="16372" y="41694"/>
                  <a:pt x="16372" y="72911"/>
                </a:cubicBezTo>
                <a:cubicBezTo>
                  <a:pt x="16372" y="104127"/>
                  <a:pt x="41695" y="129450"/>
                  <a:pt x="72911" y="129450"/>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 name="Freeform: Shape 45">
            <a:extLst>
              <a:ext uri="{FF2B5EF4-FFF2-40B4-BE49-F238E27FC236}">
                <a16:creationId xmlns:a16="http://schemas.microsoft.com/office/drawing/2014/main" id="{5C5E5EA4-CDCE-492E-9948-597EF3389EE9}"/>
              </a:ext>
            </a:extLst>
          </p:cNvPr>
          <p:cNvSpPr/>
          <p:nvPr/>
        </p:nvSpPr>
        <p:spPr>
          <a:xfrm>
            <a:off x="11417949" y="11306115"/>
            <a:ext cx="300958" cy="376196"/>
          </a:xfrm>
          <a:custGeom>
            <a:avLst/>
            <a:gdLst>
              <a:gd name="connsiteX0" fmla="*/ 332635 w 349275"/>
              <a:gd name="connsiteY0" fmla="*/ 188481 h 436594"/>
              <a:gd name="connsiteX1" fmla="*/ 250555 w 349275"/>
              <a:gd name="connsiteY1" fmla="*/ 31526 h 436594"/>
              <a:gd name="connsiteX2" fmla="*/ 223050 w 349275"/>
              <a:gd name="connsiteY2" fmla="*/ 16463 h 436594"/>
              <a:gd name="connsiteX3" fmla="*/ 210607 w 349275"/>
              <a:gd name="connsiteY3" fmla="*/ 16463 h 436594"/>
              <a:gd name="connsiteX4" fmla="*/ 176116 w 349275"/>
              <a:gd name="connsiteY4" fmla="*/ 44623 h 436594"/>
              <a:gd name="connsiteX5" fmla="*/ 141625 w 349275"/>
              <a:gd name="connsiteY5" fmla="*/ 16463 h 436594"/>
              <a:gd name="connsiteX6" fmla="*/ 129182 w 349275"/>
              <a:gd name="connsiteY6" fmla="*/ 16463 h 436594"/>
              <a:gd name="connsiteX7" fmla="*/ 101676 w 349275"/>
              <a:gd name="connsiteY7" fmla="*/ 31526 h 436594"/>
              <a:gd name="connsiteX8" fmla="*/ 19597 w 349275"/>
              <a:gd name="connsiteY8" fmla="*/ 188481 h 436594"/>
              <a:gd name="connsiteX9" fmla="*/ 31603 w 349275"/>
              <a:gd name="connsiteY9" fmla="*/ 226683 h 436594"/>
              <a:gd name="connsiteX10" fmla="*/ 44701 w 349275"/>
              <a:gd name="connsiteY10" fmla="*/ 229957 h 436594"/>
              <a:gd name="connsiteX11" fmla="*/ 69805 w 349275"/>
              <a:gd name="connsiteY11" fmla="*/ 214677 h 436594"/>
              <a:gd name="connsiteX12" fmla="*/ 98620 w 349275"/>
              <a:gd name="connsiteY12" fmla="*/ 159666 h 436594"/>
              <a:gd name="connsiteX13" fmla="*/ 116521 w 349275"/>
              <a:gd name="connsiteY13" fmla="*/ 121901 h 436594"/>
              <a:gd name="connsiteX14" fmla="*/ 75481 w 349275"/>
              <a:gd name="connsiteY14" fmla="*/ 299812 h 436594"/>
              <a:gd name="connsiteX15" fmla="*/ 103205 w 349275"/>
              <a:gd name="connsiteY15" fmla="*/ 299812 h 436594"/>
              <a:gd name="connsiteX16" fmla="*/ 103205 w 349275"/>
              <a:gd name="connsiteY16" fmla="*/ 394990 h 436594"/>
              <a:gd name="connsiteX17" fmla="*/ 131583 w 349275"/>
              <a:gd name="connsiteY17" fmla="*/ 423369 h 436594"/>
              <a:gd name="connsiteX18" fmla="*/ 159962 w 349275"/>
              <a:gd name="connsiteY18" fmla="*/ 394990 h 436594"/>
              <a:gd name="connsiteX19" fmla="*/ 159962 w 349275"/>
              <a:gd name="connsiteY19" fmla="*/ 299812 h 436594"/>
              <a:gd name="connsiteX20" fmla="*/ 176334 w 349275"/>
              <a:gd name="connsiteY20" fmla="*/ 299812 h 436594"/>
              <a:gd name="connsiteX21" fmla="*/ 192707 w 349275"/>
              <a:gd name="connsiteY21" fmla="*/ 299812 h 436594"/>
              <a:gd name="connsiteX22" fmla="*/ 192707 w 349275"/>
              <a:gd name="connsiteY22" fmla="*/ 394990 h 436594"/>
              <a:gd name="connsiteX23" fmla="*/ 221085 w 349275"/>
              <a:gd name="connsiteY23" fmla="*/ 423369 h 436594"/>
              <a:gd name="connsiteX24" fmla="*/ 249464 w 349275"/>
              <a:gd name="connsiteY24" fmla="*/ 394990 h 436594"/>
              <a:gd name="connsiteX25" fmla="*/ 249464 w 349275"/>
              <a:gd name="connsiteY25" fmla="*/ 299812 h 436594"/>
              <a:gd name="connsiteX26" fmla="*/ 277187 w 349275"/>
              <a:gd name="connsiteY26" fmla="*/ 299812 h 436594"/>
              <a:gd name="connsiteX27" fmla="*/ 236147 w 349275"/>
              <a:gd name="connsiteY27" fmla="*/ 121901 h 436594"/>
              <a:gd name="connsiteX28" fmla="*/ 254048 w 349275"/>
              <a:gd name="connsiteY28" fmla="*/ 159666 h 436594"/>
              <a:gd name="connsiteX29" fmla="*/ 282863 w 349275"/>
              <a:gd name="connsiteY29" fmla="*/ 214677 h 436594"/>
              <a:gd name="connsiteX30" fmla="*/ 307967 w 349275"/>
              <a:gd name="connsiteY30" fmla="*/ 229957 h 436594"/>
              <a:gd name="connsiteX31" fmla="*/ 321065 w 349275"/>
              <a:gd name="connsiteY31" fmla="*/ 226683 h 436594"/>
              <a:gd name="connsiteX32" fmla="*/ 332635 w 349275"/>
              <a:gd name="connsiteY32" fmla="*/ 188481 h 4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9275" h="436594">
                <a:moveTo>
                  <a:pt x="332635" y="188481"/>
                </a:moveTo>
                <a:lnTo>
                  <a:pt x="250555" y="31526"/>
                </a:lnTo>
                <a:cubicBezTo>
                  <a:pt x="245098" y="21048"/>
                  <a:pt x="234183" y="15590"/>
                  <a:pt x="223050" y="16463"/>
                </a:cubicBezTo>
                <a:lnTo>
                  <a:pt x="210607" y="16463"/>
                </a:lnTo>
                <a:cubicBezTo>
                  <a:pt x="207332" y="32617"/>
                  <a:pt x="193143" y="44623"/>
                  <a:pt x="176116" y="44623"/>
                </a:cubicBezTo>
                <a:cubicBezTo>
                  <a:pt x="159089" y="44623"/>
                  <a:pt x="144899" y="32398"/>
                  <a:pt x="141625" y="16463"/>
                </a:cubicBezTo>
                <a:lnTo>
                  <a:pt x="129182" y="16463"/>
                </a:lnTo>
                <a:cubicBezTo>
                  <a:pt x="118267" y="15590"/>
                  <a:pt x="107134" y="21048"/>
                  <a:pt x="101676" y="31526"/>
                </a:cubicBezTo>
                <a:lnTo>
                  <a:pt x="19597" y="188481"/>
                </a:lnTo>
                <a:cubicBezTo>
                  <a:pt x="12393" y="202234"/>
                  <a:pt x="17632" y="219479"/>
                  <a:pt x="31603" y="226683"/>
                </a:cubicBezTo>
                <a:cubicBezTo>
                  <a:pt x="35751" y="228866"/>
                  <a:pt x="40335" y="229957"/>
                  <a:pt x="44701" y="229957"/>
                </a:cubicBezTo>
                <a:cubicBezTo>
                  <a:pt x="54961" y="229957"/>
                  <a:pt x="64784" y="224500"/>
                  <a:pt x="69805" y="214677"/>
                </a:cubicBezTo>
                <a:lnTo>
                  <a:pt x="98620" y="159666"/>
                </a:lnTo>
                <a:lnTo>
                  <a:pt x="116521" y="121901"/>
                </a:lnTo>
                <a:lnTo>
                  <a:pt x="75481" y="299812"/>
                </a:lnTo>
                <a:lnTo>
                  <a:pt x="103205" y="299812"/>
                </a:lnTo>
                <a:lnTo>
                  <a:pt x="103205" y="394990"/>
                </a:lnTo>
                <a:cubicBezTo>
                  <a:pt x="103205" y="410708"/>
                  <a:pt x="115866" y="423369"/>
                  <a:pt x="131583" y="423369"/>
                </a:cubicBezTo>
                <a:cubicBezTo>
                  <a:pt x="147301" y="423369"/>
                  <a:pt x="159962" y="410708"/>
                  <a:pt x="159962" y="394990"/>
                </a:cubicBezTo>
                <a:lnTo>
                  <a:pt x="159962" y="299812"/>
                </a:lnTo>
                <a:lnTo>
                  <a:pt x="176334" y="299812"/>
                </a:lnTo>
                <a:lnTo>
                  <a:pt x="192707" y="299812"/>
                </a:lnTo>
                <a:lnTo>
                  <a:pt x="192707" y="394990"/>
                </a:lnTo>
                <a:cubicBezTo>
                  <a:pt x="192707" y="410708"/>
                  <a:pt x="205367" y="423369"/>
                  <a:pt x="221085" y="423369"/>
                </a:cubicBezTo>
                <a:cubicBezTo>
                  <a:pt x="236802" y="423369"/>
                  <a:pt x="249464" y="410708"/>
                  <a:pt x="249464" y="394990"/>
                </a:cubicBezTo>
                <a:lnTo>
                  <a:pt x="249464" y="299812"/>
                </a:lnTo>
                <a:lnTo>
                  <a:pt x="277187" y="299812"/>
                </a:lnTo>
                <a:lnTo>
                  <a:pt x="236147" y="121901"/>
                </a:lnTo>
                <a:lnTo>
                  <a:pt x="254048" y="159666"/>
                </a:lnTo>
                <a:lnTo>
                  <a:pt x="282863" y="214677"/>
                </a:lnTo>
                <a:cubicBezTo>
                  <a:pt x="287884" y="224282"/>
                  <a:pt x="297707" y="229957"/>
                  <a:pt x="307967" y="229957"/>
                </a:cubicBezTo>
                <a:cubicBezTo>
                  <a:pt x="312333" y="229957"/>
                  <a:pt x="316917" y="228866"/>
                  <a:pt x="321065" y="226683"/>
                </a:cubicBezTo>
                <a:cubicBezTo>
                  <a:pt x="334600" y="219261"/>
                  <a:pt x="339839" y="202234"/>
                  <a:pt x="332635" y="188481"/>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 name="Freeform: Shape 46">
            <a:extLst>
              <a:ext uri="{FF2B5EF4-FFF2-40B4-BE49-F238E27FC236}">
                <a16:creationId xmlns:a16="http://schemas.microsoft.com/office/drawing/2014/main" id="{A750C97C-99BB-485F-B7FF-37DF6084724F}"/>
              </a:ext>
            </a:extLst>
          </p:cNvPr>
          <p:cNvSpPr/>
          <p:nvPr/>
        </p:nvSpPr>
        <p:spPr>
          <a:xfrm>
            <a:off x="11415648" y="5629571"/>
            <a:ext cx="18810" cy="56429"/>
          </a:xfrm>
          <a:custGeom>
            <a:avLst/>
            <a:gdLst>
              <a:gd name="connsiteX0" fmla="*/ 16372 w 21829"/>
              <a:gd name="connsiteY0" fmla="*/ 16372 h 65489"/>
              <a:gd name="connsiteX1" fmla="*/ 20957 w 21829"/>
              <a:gd name="connsiteY1" fmla="*/ 64616 h 65489"/>
              <a:gd name="connsiteX2" fmla="*/ 18337 w 21829"/>
              <a:gd name="connsiteY2" fmla="*/ 16372 h 65489"/>
            </a:gdLst>
            <a:ahLst/>
            <a:cxnLst>
              <a:cxn ang="0">
                <a:pos x="connsiteX0" y="connsiteY0"/>
              </a:cxn>
              <a:cxn ang="0">
                <a:pos x="connsiteX1" y="connsiteY1"/>
              </a:cxn>
              <a:cxn ang="0">
                <a:pos x="connsiteX2" y="connsiteY2"/>
              </a:cxn>
            </a:cxnLst>
            <a:rect l="l" t="t" r="r" b="b"/>
            <a:pathLst>
              <a:path w="21829" h="65489">
                <a:moveTo>
                  <a:pt x="16372" y="16372"/>
                </a:moveTo>
                <a:lnTo>
                  <a:pt x="20957" y="64616"/>
                </a:lnTo>
                <a:lnTo>
                  <a:pt x="18337" y="16372"/>
                </a:lnTo>
                <a:close/>
              </a:path>
            </a:pathLst>
          </a:custGeom>
          <a:solidFill>
            <a:srgbClr val="FFB288"/>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 name="Freeform: Shape 47">
            <a:extLst>
              <a:ext uri="{FF2B5EF4-FFF2-40B4-BE49-F238E27FC236}">
                <a16:creationId xmlns:a16="http://schemas.microsoft.com/office/drawing/2014/main" id="{2AC534B1-4CBF-4ADA-814B-B759E024AC11}"/>
              </a:ext>
            </a:extLst>
          </p:cNvPr>
          <p:cNvSpPr/>
          <p:nvPr/>
        </p:nvSpPr>
        <p:spPr>
          <a:xfrm>
            <a:off x="10105355" y="4591644"/>
            <a:ext cx="1391928" cy="2313610"/>
          </a:xfrm>
          <a:custGeom>
            <a:avLst/>
            <a:gdLst>
              <a:gd name="connsiteX0" fmla="*/ 1325937 w 1615399"/>
              <a:gd name="connsiteY0" fmla="*/ 16372 h 2685055"/>
              <a:gd name="connsiteX1" fmla="*/ 16372 w 1615399"/>
              <a:gd name="connsiteY1" fmla="*/ 1325937 h 2685055"/>
              <a:gd name="connsiteX2" fmla="*/ 16372 w 1615399"/>
              <a:gd name="connsiteY2" fmla="*/ 2683964 h 2685055"/>
              <a:gd name="connsiteX3" fmla="*/ 848958 w 1615399"/>
              <a:gd name="connsiteY3" fmla="*/ 2683964 h 2685055"/>
              <a:gd name="connsiteX4" fmla="*/ 848958 w 1615399"/>
              <a:gd name="connsiteY4" fmla="*/ 1490315 h 2685055"/>
              <a:gd name="connsiteX5" fmla="*/ 1498392 w 1615399"/>
              <a:gd name="connsiteY5" fmla="*/ 840881 h 2685055"/>
              <a:gd name="connsiteX6" fmla="*/ 1604921 w 1615399"/>
              <a:gd name="connsiteY6" fmla="*/ 840881 h 2685055"/>
              <a:gd name="connsiteX7" fmla="*/ 1590295 w 1615399"/>
              <a:gd name="connsiteY7" fmla="*/ 16372 h 2685055"/>
              <a:gd name="connsiteX8" fmla="*/ 1325937 w 1615399"/>
              <a:gd name="connsiteY8" fmla="*/ 16372 h 268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399" h="2685055">
                <a:moveTo>
                  <a:pt x="1325937" y="16372"/>
                </a:moveTo>
                <a:cubicBezTo>
                  <a:pt x="605775" y="16372"/>
                  <a:pt x="16372" y="605556"/>
                  <a:pt x="16372" y="1325937"/>
                </a:cubicBezTo>
                <a:lnTo>
                  <a:pt x="16372" y="2683964"/>
                </a:lnTo>
                <a:lnTo>
                  <a:pt x="848958" y="2683964"/>
                </a:lnTo>
                <a:lnTo>
                  <a:pt x="848958" y="1490315"/>
                </a:lnTo>
                <a:cubicBezTo>
                  <a:pt x="848958" y="1133181"/>
                  <a:pt x="1141258" y="840881"/>
                  <a:pt x="1498392" y="840881"/>
                </a:cubicBezTo>
                <a:lnTo>
                  <a:pt x="1604921" y="840881"/>
                </a:lnTo>
                <a:lnTo>
                  <a:pt x="1590295" y="16372"/>
                </a:lnTo>
                <a:lnTo>
                  <a:pt x="1325937" y="16372"/>
                </a:ln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 name="Freeform: Shape 48">
            <a:extLst>
              <a:ext uri="{FF2B5EF4-FFF2-40B4-BE49-F238E27FC236}">
                <a16:creationId xmlns:a16="http://schemas.microsoft.com/office/drawing/2014/main" id="{9143DBE9-5A62-49A4-AFBA-EFE370661C74}"/>
              </a:ext>
            </a:extLst>
          </p:cNvPr>
          <p:cNvSpPr/>
          <p:nvPr/>
        </p:nvSpPr>
        <p:spPr>
          <a:xfrm>
            <a:off x="11461545" y="4591644"/>
            <a:ext cx="1391928" cy="2313610"/>
          </a:xfrm>
          <a:custGeom>
            <a:avLst/>
            <a:gdLst>
              <a:gd name="connsiteX0" fmla="*/ 301687 w 1615399"/>
              <a:gd name="connsiteY0" fmla="*/ 16372 h 2685055"/>
              <a:gd name="connsiteX1" fmla="*/ 16372 w 1615399"/>
              <a:gd name="connsiteY1" fmla="*/ 16372 h 2685055"/>
              <a:gd name="connsiteX2" fmla="*/ 30998 w 1615399"/>
              <a:gd name="connsiteY2" fmla="*/ 840881 h 2685055"/>
              <a:gd name="connsiteX3" fmla="*/ 129232 w 1615399"/>
              <a:gd name="connsiteY3" fmla="*/ 840881 h 2685055"/>
              <a:gd name="connsiteX4" fmla="*/ 778666 w 1615399"/>
              <a:gd name="connsiteY4" fmla="*/ 1490315 h 2685055"/>
              <a:gd name="connsiteX5" fmla="*/ 778666 w 1615399"/>
              <a:gd name="connsiteY5" fmla="*/ 2683964 h 2685055"/>
              <a:gd name="connsiteX6" fmla="*/ 1611252 w 1615399"/>
              <a:gd name="connsiteY6" fmla="*/ 2683964 h 2685055"/>
              <a:gd name="connsiteX7" fmla="*/ 1611252 w 1615399"/>
              <a:gd name="connsiteY7" fmla="*/ 1325937 h 2685055"/>
              <a:gd name="connsiteX8" fmla="*/ 301687 w 1615399"/>
              <a:gd name="connsiteY8" fmla="*/ 16372 h 268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399" h="2685055">
                <a:moveTo>
                  <a:pt x="301687" y="16372"/>
                </a:moveTo>
                <a:lnTo>
                  <a:pt x="16372" y="16372"/>
                </a:lnTo>
                <a:lnTo>
                  <a:pt x="30998" y="840881"/>
                </a:lnTo>
                <a:lnTo>
                  <a:pt x="129232" y="840881"/>
                </a:lnTo>
                <a:cubicBezTo>
                  <a:pt x="486366" y="840881"/>
                  <a:pt x="778666" y="1133181"/>
                  <a:pt x="778666" y="1490315"/>
                </a:cubicBezTo>
                <a:lnTo>
                  <a:pt x="778666" y="2683964"/>
                </a:lnTo>
                <a:lnTo>
                  <a:pt x="1611252" y="2683964"/>
                </a:lnTo>
                <a:lnTo>
                  <a:pt x="1611252" y="1325937"/>
                </a:lnTo>
                <a:cubicBezTo>
                  <a:pt x="1611033" y="605775"/>
                  <a:pt x="1021849" y="16372"/>
                  <a:pt x="301687" y="16372"/>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88B4EA1E-14F3-4393-ACF0-AF59AA9B98C3}"/>
              </a:ext>
            </a:extLst>
          </p:cNvPr>
          <p:cNvSpPr/>
          <p:nvPr/>
        </p:nvSpPr>
        <p:spPr>
          <a:xfrm>
            <a:off x="10105355" y="6890018"/>
            <a:ext cx="733584" cy="583105"/>
          </a:xfrm>
          <a:custGeom>
            <a:avLst/>
            <a:gdLst>
              <a:gd name="connsiteX0" fmla="*/ 16372 w 851359"/>
              <a:gd name="connsiteY0" fmla="*/ 156519 h 676721"/>
              <a:gd name="connsiteX1" fmla="*/ 16372 w 851359"/>
              <a:gd name="connsiteY1" fmla="*/ 668426 h 676721"/>
              <a:gd name="connsiteX2" fmla="*/ 848958 w 851359"/>
              <a:gd name="connsiteY2" fmla="*/ 668426 h 676721"/>
              <a:gd name="connsiteX3" fmla="*/ 848958 w 851359"/>
              <a:gd name="connsiteY3" fmla="*/ 156519 h 676721"/>
              <a:gd name="connsiteX4" fmla="*/ 848958 w 851359"/>
              <a:gd name="connsiteY4" fmla="*/ 16372 h 676721"/>
              <a:gd name="connsiteX5" fmla="*/ 16372 w 851359"/>
              <a:gd name="connsiteY5" fmla="*/ 16372 h 67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359" h="676721">
                <a:moveTo>
                  <a:pt x="16372" y="156519"/>
                </a:moveTo>
                <a:lnTo>
                  <a:pt x="16372" y="668426"/>
                </a:lnTo>
                <a:lnTo>
                  <a:pt x="848958" y="668426"/>
                </a:lnTo>
                <a:lnTo>
                  <a:pt x="848958" y="156519"/>
                </a:lnTo>
                <a:lnTo>
                  <a:pt x="848958" y="16372"/>
                </a:lnTo>
                <a:lnTo>
                  <a:pt x="16372" y="16372"/>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44C8FB9E-691B-4682-9D41-DCA1FE1B80F0}"/>
              </a:ext>
            </a:extLst>
          </p:cNvPr>
          <p:cNvSpPr/>
          <p:nvPr/>
        </p:nvSpPr>
        <p:spPr>
          <a:xfrm>
            <a:off x="12118196" y="6890018"/>
            <a:ext cx="733584" cy="583105"/>
          </a:xfrm>
          <a:custGeom>
            <a:avLst/>
            <a:gdLst>
              <a:gd name="connsiteX0" fmla="*/ 16372 w 851359"/>
              <a:gd name="connsiteY0" fmla="*/ 156519 h 676721"/>
              <a:gd name="connsiteX1" fmla="*/ 16372 w 851359"/>
              <a:gd name="connsiteY1" fmla="*/ 668426 h 676721"/>
              <a:gd name="connsiteX2" fmla="*/ 848958 w 851359"/>
              <a:gd name="connsiteY2" fmla="*/ 668426 h 676721"/>
              <a:gd name="connsiteX3" fmla="*/ 848958 w 851359"/>
              <a:gd name="connsiteY3" fmla="*/ 156519 h 676721"/>
              <a:gd name="connsiteX4" fmla="*/ 848958 w 851359"/>
              <a:gd name="connsiteY4" fmla="*/ 16372 h 676721"/>
              <a:gd name="connsiteX5" fmla="*/ 16372 w 851359"/>
              <a:gd name="connsiteY5" fmla="*/ 16372 h 67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359" h="676721">
                <a:moveTo>
                  <a:pt x="16372" y="156519"/>
                </a:moveTo>
                <a:lnTo>
                  <a:pt x="16372" y="668426"/>
                </a:lnTo>
                <a:lnTo>
                  <a:pt x="848958" y="668426"/>
                </a:lnTo>
                <a:lnTo>
                  <a:pt x="848958" y="156519"/>
                </a:lnTo>
                <a:lnTo>
                  <a:pt x="848958" y="16372"/>
                </a:lnTo>
                <a:lnTo>
                  <a:pt x="16372" y="16372"/>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08B45041-5D08-4BED-9DDC-8948D3B25E9D}"/>
              </a:ext>
            </a:extLst>
          </p:cNvPr>
          <p:cNvSpPr/>
          <p:nvPr/>
        </p:nvSpPr>
        <p:spPr>
          <a:xfrm>
            <a:off x="20211318" y="4501733"/>
            <a:ext cx="2934335" cy="2934335"/>
          </a:xfrm>
          <a:custGeom>
            <a:avLst/>
            <a:gdLst>
              <a:gd name="connsiteX0" fmla="*/ 1705338 w 3405436"/>
              <a:gd name="connsiteY0" fmla="*/ 3394303 h 3405436"/>
              <a:gd name="connsiteX1" fmla="*/ 16372 w 3405436"/>
              <a:gd name="connsiteY1" fmla="*/ 1705338 h 3405436"/>
              <a:gd name="connsiteX2" fmla="*/ 1705338 w 3405436"/>
              <a:gd name="connsiteY2" fmla="*/ 16372 h 3405436"/>
              <a:gd name="connsiteX3" fmla="*/ 3394303 w 3405436"/>
              <a:gd name="connsiteY3" fmla="*/ 1705338 h 3405436"/>
              <a:gd name="connsiteX4" fmla="*/ 1705338 w 3405436"/>
              <a:gd name="connsiteY4" fmla="*/ 3394303 h 3405436"/>
              <a:gd name="connsiteX5" fmla="*/ 1705338 w 3405436"/>
              <a:gd name="connsiteY5" fmla="*/ 281385 h 3405436"/>
              <a:gd name="connsiteX6" fmla="*/ 281385 w 3405436"/>
              <a:gd name="connsiteY6" fmla="*/ 1705338 h 3405436"/>
              <a:gd name="connsiteX7" fmla="*/ 1705338 w 3405436"/>
              <a:gd name="connsiteY7" fmla="*/ 3129291 h 3405436"/>
              <a:gd name="connsiteX8" fmla="*/ 3129290 w 3405436"/>
              <a:gd name="connsiteY8" fmla="*/ 1705338 h 3405436"/>
              <a:gd name="connsiteX9" fmla="*/ 1705338 w 3405436"/>
              <a:gd name="connsiteY9" fmla="*/ 281385 h 340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436" h="3405436">
                <a:moveTo>
                  <a:pt x="1705338" y="3394303"/>
                </a:moveTo>
                <a:cubicBezTo>
                  <a:pt x="774081" y="3394303"/>
                  <a:pt x="16372" y="2636594"/>
                  <a:pt x="16372" y="1705338"/>
                </a:cubicBezTo>
                <a:cubicBezTo>
                  <a:pt x="16372" y="774082"/>
                  <a:pt x="774081" y="16372"/>
                  <a:pt x="1705338" y="16372"/>
                </a:cubicBezTo>
                <a:cubicBezTo>
                  <a:pt x="2636593" y="16372"/>
                  <a:pt x="3394303" y="774082"/>
                  <a:pt x="3394303" y="1705338"/>
                </a:cubicBezTo>
                <a:cubicBezTo>
                  <a:pt x="3394303" y="2636594"/>
                  <a:pt x="2636593" y="3394303"/>
                  <a:pt x="1705338" y="3394303"/>
                </a:cubicBezTo>
                <a:close/>
                <a:moveTo>
                  <a:pt x="1705338" y="281385"/>
                </a:moveTo>
                <a:cubicBezTo>
                  <a:pt x="920122" y="281385"/>
                  <a:pt x="281385" y="920123"/>
                  <a:pt x="281385" y="1705338"/>
                </a:cubicBezTo>
                <a:cubicBezTo>
                  <a:pt x="281385" y="2490553"/>
                  <a:pt x="920122" y="3129291"/>
                  <a:pt x="1705338" y="3129291"/>
                </a:cubicBezTo>
                <a:cubicBezTo>
                  <a:pt x="2490552" y="3129291"/>
                  <a:pt x="3129290" y="2490553"/>
                  <a:pt x="3129290" y="1705338"/>
                </a:cubicBezTo>
                <a:cubicBezTo>
                  <a:pt x="3129290" y="920123"/>
                  <a:pt x="2490552" y="281385"/>
                  <a:pt x="1705338" y="281385"/>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AE428A37-75C1-4ABC-9156-85F8800844AD}"/>
              </a:ext>
            </a:extLst>
          </p:cNvPr>
          <p:cNvSpPr/>
          <p:nvPr/>
        </p:nvSpPr>
        <p:spPr>
          <a:xfrm>
            <a:off x="20767714" y="5058128"/>
            <a:ext cx="1824555" cy="1824555"/>
          </a:xfrm>
          <a:custGeom>
            <a:avLst/>
            <a:gdLst>
              <a:gd name="connsiteX0" fmla="*/ 1059614 w 2117482"/>
              <a:gd name="connsiteY0" fmla="*/ 2102857 h 2117482"/>
              <a:gd name="connsiteX1" fmla="*/ 16372 w 2117482"/>
              <a:gd name="connsiteY1" fmla="*/ 1059614 h 2117482"/>
              <a:gd name="connsiteX2" fmla="*/ 1059614 w 2117482"/>
              <a:gd name="connsiteY2" fmla="*/ 16372 h 2117482"/>
              <a:gd name="connsiteX3" fmla="*/ 2102856 w 2117482"/>
              <a:gd name="connsiteY3" fmla="*/ 1059614 h 2117482"/>
              <a:gd name="connsiteX4" fmla="*/ 1059614 w 2117482"/>
              <a:gd name="connsiteY4" fmla="*/ 2102857 h 2117482"/>
              <a:gd name="connsiteX5" fmla="*/ 1059614 w 2117482"/>
              <a:gd name="connsiteY5" fmla="*/ 148879 h 2117482"/>
              <a:gd name="connsiteX6" fmla="*/ 148878 w 2117482"/>
              <a:gd name="connsiteY6" fmla="*/ 1059614 h 2117482"/>
              <a:gd name="connsiteX7" fmla="*/ 1059614 w 2117482"/>
              <a:gd name="connsiteY7" fmla="*/ 1970350 h 2117482"/>
              <a:gd name="connsiteX8" fmla="*/ 1970349 w 2117482"/>
              <a:gd name="connsiteY8" fmla="*/ 1059614 h 2117482"/>
              <a:gd name="connsiteX9" fmla="*/ 1059614 w 2117482"/>
              <a:gd name="connsiteY9" fmla="*/ 148879 h 211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482" h="2117482">
                <a:moveTo>
                  <a:pt x="1059614" y="2102857"/>
                </a:moveTo>
                <a:cubicBezTo>
                  <a:pt x="484402" y="2102857"/>
                  <a:pt x="16372" y="1634828"/>
                  <a:pt x="16372" y="1059614"/>
                </a:cubicBezTo>
                <a:cubicBezTo>
                  <a:pt x="16372" y="484401"/>
                  <a:pt x="484402" y="16372"/>
                  <a:pt x="1059614" y="16372"/>
                </a:cubicBezTo>
                <a:cubicBezTo>
                  <a:pt x="1634827" y="16372"/>
                  <a:pt x="2102856" y="484401"/>
                  <a:pt x="2102856" y="1059614"/>
                </a:cubicBezTo>
                <a:cubicBezTo>
                  <a:pt x="2102856" y="1634828"/>
                  <a:pt x="1634827" y="2102857"/>
                  <a:pt x="1059614" y="2102857"/>
                </a:cubicBezTo>
                <a:close/>
                <a:moveTo>
                  <a:pt x="1059614" y="148879"/>
                </a:moveTo>
                <a:cubicBezTo>
                  <a:pt x="557531" y="148879"/>
                  <a:pt x="148878" y="557312"/>
                  <a:pt x="148878" y="1059614"/>
                </a:cubicBezTo>
                <a:cubicBezTo>
                  <a:pt x="148878" y="1561698"/>
                  <a:pt x="557312" y="1970350"/>
                  <a:pt x="1059614" y="1970350"/>
                </a:cubicBezTo>
                <a:cubicBezTo>
                  <a:pt x="1561698" y="1970350"/>
                  <a:pt x="1970349" y="1561917"/>
                  <a:pt x="1970349" y="1059614"/>
                </a:cubicBezTo>
                <a:cubicBezTo>
                  <a:pt x="1970349" y="557531"/>
                  <a:pt x="1561916" y="148879"/>
                  <a:pt x="1059614" y="148879"/>
                </a:cubicBez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BBE6AB8B-0E04-4465-A894-4C51C452C731}"/>
              </a:ext>
            </a:extLst>
          </p:cNvPr>
          <p:cNvSpPr/>
          <p:nvPr/>
        </p:nvSpPr>
        <p:spPr>
          <a:xfrm>
            <a:off x="21094185" y="5384189"/>
            <a:ext cx="1166210" cy="1166211"/>
          </a:xfrm>
          <a:custGeom>
            <a:avLst/>
            <a:gdLst>
              <a:gd name="connsiteX0" fmla="*/ 1147619 w 1353442"/>
              <a:gd name="connsiteY0" fmla="*/ 487889 h 1353442"/>
              <a:gd name="connsiteX1" fmla="*/ 874356 w 1353442"/>
              <a:gd name="connsiteY1" fmla="*/ 1147619 h 1353442"/>
              <a:gd name="connsiteX2" fmla="*/ 214625 w 1353442"/>
              <a:gd name="connsiteY2" fmla="*/ 874356 h 1353442"/>
              <a:gd name="connsiteX3" fmla="*/ 487889 w 1353442"/>
              <a:gd name="connsiteY3" fmla="*/ 214625 h 1353442"/>
              <a:gd name="connsiteX4" fmla="*/ 1147619 w 1353442"/>
              <a:gd name="connsiteY4" fmla="*/ 487889 h 1353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442" h="1353442">
                <a:moveTo>
                  <a:pt x="1147619" y="487889"/>
                </a:moveTo>
                <a:cubicBezTo>
                  <a:pt x="1254339" y="745528"/>
                  <a:pt x="1131995" y="1040899"/>
                  <a:pt x="874356" y="1147619"/>
                </a:cubicBezTo>
                <a:cubicBezTo>
                  <a:pt x="616717" y="1254339"/>
                  <a:pt x="321345" y="1131995"/>
                  <a:pt x="214625" y="874356"/>
                </a:cubicBezTo>
                <a:cubicBezTo>
                  <a:pt x="107906" y="616717"/>
                  <a:pt x="230250" y="321345"/>
                  <a:pt x="487889" y="214625"/>
                </a:cubicBezTo>
                <a:cubicBezTo>
                  <a:pt x="745528" y="107905"/>
                  <a:pt x="1040900" y="230250"/>
                  <a:pt x="1147619" y="487889"/>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5FFDD793-210D-412B-8D94-DA9BF2F4784A}"/>
              </a:ext>
            </a:extLst>
          </p:cNvPr>
          <p:cNvSpPr/>
          <p:nvPr/>
        </p:nvSpPr>
        <p:spPr>
          <a:xfrm>
            <a:off x="22140749" y="3521928"/>
            <a:ext cx="620725" cy="620725"/>
          </a:xfrm>
          <a:custGeom>
            <a:avLst/>
            <a:gdLst>
              <a:gd name="connsiteX0" fmla="*/ 701048 w 720380"/>
              <a:gd name="connsiteY0" fmla="*/ 297103 h 720380"/>
              <a:gd name="connsiteX1" fmla="*/ 689259 w 720380"/>
              <a:gd name="connsiteY1" fmla="*/ 251478 h 720380"/>
              <a:gd name="connsiteX2" fmla="*/ 606088 w 720380"/>
              <a:gd name="connsiteY2" fmla="*/ 117444 h 720380"/>
              <a:gd name="connsiteX3" fmla="*/ 490172 w 720380"/>
              <a:gd name="connsiteY3" fmla="*/ 41258 h 720380"/>
              <a:gd name="connsiteX4" fmla="*/ 466597 w 720380"/>
              <a:gd name="connsiteY4" fmla="*/ 32745 h 720380"/>
              <a:gd name="connsiteX5" fmla="*/ 361377 w 720380"/>
              <a:gd name="connsiteY5" fmla="*/ 16372 h 720380"/>
              <a:gd name="connsiteX6" fmla="*/ 117757 w 720380"/>
              <a:gd name="connsiteY6" fmla="*/ 117444 h 720380"/>
              <a:gd name="connsiteX7" fmla="*/ 55106 w 720380"/>
              <a:gd name="connsiteY7" fmla="*/ 519766 h 720380"/>
              <a:gd name="connsiteX8" fmla="*/ 69950 w 720380"/>
              <a:gd name="connsiteY8" fmla="*/ 545743 h 720380"/>
              <a:gd name="connsiteX9" fmla="*/ 117757 w 720380"/>
              <a:gd name="connsiteY9" fmla="*/ 605338 h 720380"/>
              <a:gd name="connsiteX10" fmla="*/ 332343 w 720380"/>
              <a:gd name="connsiteY10" fmla="*/ 705100 h 720380"/>
              <a:gd name="connsiteX11" fmla="*/ 372511 w 720380"/>
              <a:gd name="connsiteY11" fmla="*/ 706192 h 720380"/>
              <a:gd name="connsiteX12" fmla="*/ 606088 w 720380"/>
              <a:gd name="connsiteY12" fmla="*/ 605338 h 720380"/>
              <a:gd name="connsiteX13" fmla="*/ 701048 w 720380"/>
              <a:gd name="connsiteY13" fmla="*/ 297103 h 72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380" h="720380">
                <a:moveTo>
                  <a:pt x="701048" y="297103"/>
                </a:moveTo>
                <a:cubicBezTo>
                  <a:pt x="698210" y="281604"/>
                  <a:pt x="694062" y="266323"/>
                  <a:pt x="689259" y="251478"/>
                </a:cubicBezTo>
                <a:cubicBezTo>
                  <a:pt x="672232" y="200615"/>
                  <a:pt x="644290" y="155646"/>
                  <a:pt x="606088" y="117444"/>
                </a:cubicBezTo>
                <a:cubicBezTo>
                  <a:pt x="572907" y="84263"/>
                  <a:pt x="534050" y="58722"/>
                  <a:pt x="490172" y="41258"/>
                </a:cubicBezTo>
                <a:cubicBezTo>
                  <a:pt x="482313" y="38202"/>
                  <a:pt x="474455" y="35146"/>
                  <a:pt x="466597" y="32745"/>
                </a:cubicBezTo>
                <a:cubicBezTo>
                  <a:pt x="431887" y="21830"/>
                  <a:pt x="396523" y="16372"/>
                  <a:pt x="361377" y="16372"/>
                </a:cubicBezTo>
                <a:cubicBezTo>
                  <a:pt x="271220" y="16372"/>
                  <a:pt x="183683" y="51737"/>
                  <a:pt x="117757" y="117444"/>
                </a:cubicBezTo>
                <a:cubicBezTo>
                  <a:pt x="11011" y="224191"/>
                  <a:pt x="-14094" y="385731"/>
                  <a:pt x="55106" y="519766"/>
                </a:cubicBezTo>
                <a:cubicBezTo>
                  <a:pt x="59472" y="528280"/>
                  <a:pt x="64492" y="537011"/>
                  <a:pt x="69950" y="545743"/>
                </a:cubicBezTo>
                <a:cubicBezTo>
                  <a:pt x="83703" y="567355"/>
                  <a:pt x="99639" y="587438"/>
                  <a:pt x="117757" y="605338"/>
                </a:cubicBezTo>
                <a:cubicBezTo>
                  <a:pt x="175169" y="662750"/>
                  <a:pt x="251355" y="698115"/>
                  <a:pt x="332343" y="705100"/>
                </a:cubicBezTo>
                <a:cubicBezTo>
                  <a:pt x="345224" y="706192"/>
                  <a:pt x="358758" y="706628"/>
                  <a:pt x="372511" y="706192"/>
                </a:cubicBezTo>
                <a:cubicBezTo>
                  <a:pt x="460702" y="703572"/>
                  <a:pt x="543655" y="667771"/>
                  <a:pt x="606088" y="605338"/>
                </a:cubicBezTo>
                <a:cubicBezTo>
                  <a:pt x="686858" y="524787"/>
                  <a:pt x="722440" y="409526"/>
                  <a:pt x="701048" y="297103"/>
                </a:cubicBezTo>
                <a:close/>
              </a:path>
            </a:pathLst>
          </a:custGeom>
          <a:solidFill>
            <a:srgbClr val="FFDF5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B2FAB06A-A84E-443D-88DB-AB4071E00BE4}"/>
              </a:ext>
            </a:extLst>
          </p:cNvPr>
          <p:cNvSpPr/>
          <p:nvPr/>
        </p:nvSpPr>
        <p:spPr>
          <a:xfrm>
            <a:off x="22081007" y="3461911"/>
            <a:ext cx="733584" cy="733584"/>
          </a:xfrm>
          <a:custGeom>
            <a:avLst/>
            <a:gdLst>
              <a:gd name="connsiteX0" fmla="*/ 838709 w 851359"/>
              <a:gd name="connsiteY0" fmla="*/ 353876 h 851359"/>
              <a:gd name="connsiteX1" fmla="*/ 824519 w 851359"/>
              <a:gd name="connsiteY1" fmla="*/ 299083 h 851359"/>
              <a:gd name="connsiteX2" fmla="*/ 724757 w 851359"/>
              <a:gd name="connsiteY2" fmla="*/ 137980 h 851359"/>
              <a:gd name="connsiteX3" fmla="*/ 585484 w 851359"/>
              <a:gd name="connsiteY3" fmla="*/ 46295 h 851359"/>
              <a:gd name="connsiteX4" fmla="*/ 557105 w 851359"/>
              <a:gd name="connsiteY4" fmla="*/ 36035 h 851359"/>
              <a:gd name="connsiteX5" fmla="*/ 138193 w 851359"/>
              <a:gd name="connsiteY5" fmla="*/ 137980 h 851359"/>
              <a:gd name="connsiteX6" fmla="*/ 62880 w 851359"/>
              <a:gd name="connsiteY6" fmla="*/ 621290 h 851359"/>
              <a:gd name="connsiteX7" fmla="*/ 80781 w 851359"/>
              <a:gd name="connsiteY7" fmla="*/ 652506 h 851359"/>
              <a:gd name="connsiteX8" fmla="*/ 138193 w 851359"/>
              <a:gd name="connsiteY8" fmla="*/ 724108 h 851359"/>
              <a:gd name="connsiteX9" fmla="*/ 396002 w 851359"/>
              <a:gd name="connsiteY9" fmla="*/ 843953 h 851359"/>
              <a:gd name="connsiteX10" fmla="*/ 430712 w 851359"/>
              <a:gd name="connsiteY10" fmla="*/ 845481 h 851359"/>
              <a:gd name="connsiteX11" fmla="*/ 444246 w 851359"/>
              <a:gd name="connsiteY11" fmla="*/ 845263 h 851359"/>
              <a:gd name="connsiteX12" fmla="*/ 724757 w 851359"/>
              <a:gd name="connsiteY12" fmla="*/ 724326 h 851359"/>
              <a:gd name="connsiteX13" fmla="*/ 838709 w 851359"/>
              <a:gd name="connsiteY13" fmla="*/ 353876 h 851359"/>
              <a:gd name="connsiteX14" fmla="*/ 401678 w 851359"/>
              <a:gd name="connsiteY14" fmla="*/ 774753 h 851359"/>
              <a:gd name="connsiteX15" fmla="*/ 187091 w 851359"/>
              <a:gd name="connsiteY15" fmla="*/ 674991 h 851359"/>
              <a:gd name="connsiteX16" fmla="*/ 139284 w 851359"/>
              <a:gd name="connsiteY16" fmla="*/ 615396 h 851359"/>
              <a:gd name="connsiteX17" fmla="*/ 124440 w 851359"/>
              <a:gd name="connsiteY17" fmla="*/ 589418 h 851359"/>
              <a:gd name="connsiteX18" fmla="*/ 187091 w 851359"/>
              <a:gd name="connsiteY18" fmla="*/ 187097 h 851359"/>
              <a:gd name="connsiteX19" fmla="*/ 430712 w 851359"/>
              <a:gd name="connsiteY19" fmla="*/ 86025 h 851359"/>
              <a:gd name="connsiteX20" fmla="*/ 535931 w 851359"/>
              <a:gd name="connsiteY20" fmla="*/ 102397 h 851359"/>
              <a:gd name="connsiteX21" fmla="*/ 559506 w 851359"/>
              <a:gd name="connsiteY21" fmla="*/ 110911 h 851359"/>
              <a:gd name="connsiteX22" fmla="*/ 675422 w 851359"/>
              <a:gd name="connsiteY22" fmla="*/ 187097 h 851359"/>
              <a:gd name="connsiteX23" fmla="*/ 758593 w 851359"/>
              <a:gd name="connsiteY23" fmla="*/ 321131 h 851359"/>
              <a:gd name="connsiteX24" fmla="*/ 770382 w 851359"/>
              <a:gd name="connsiteY24" fmla="*/ 366755 h 851359"/>
              <a:gd name="connsiteX25" fmla="*/ 675422 w 851359"/>
              <a:gd name="connsiteY25" fmla="*/ 675209 h 851359"/>
              <a:gd name="connsiteX26" fmla="*/ 441845 w 851359"/>
              <a:gd name="connsiteY26" fmla="*/ 776062 h 851359"/>
              <a:gd name="connsiteX27" fmla="*/ 401678 w 851359"/>
              <a:gd name="connsiteY27" fmla="*/ 774753 h 85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359" h="851359">
                <a:moveTo>
                  <a:pt x="838709" y="353876"/>
                </a:moveTo>
                <a:cubicBezTo>
                  <a:pt x="835216" y="335321"/>
                  <a:pt x="830414" y="316983"/>
                  <a:pt x="824519" y="299083"/>
                </a:cubicBezTo>
                <a:cubicBezTo>
                  <a:pt x="803999" y="237960"/>
                  <a:pt x="770382" y="183822"/>
                  <a:pt x="724757" y="137980"/>
                </a:cubicBezTo>
                <a:cubicBezTo>
                  <a:pt x="684810" y="98031"/>
                  <a:pt x="638094" y="67251"/>
                  <a:pt x="585484" y="46295"/>
                </a:cubicBezTo>
                <a:cubicBezTo>
                  <a:pt x="576097" y="42584"/>
                  <a:pt x="566710" y="39091"/>
                  <a:pt x="557105" y="36035"/>
                </a:cubicBezTo>
                <a:cubicBezTo>
                  <a:pt x="408663" y="-11117"/>
                  <a:pt x="248216" y="27958"/>
                  <a:pt x="138193" y="137980"/>
                </a:cubicBezTo>
                <a:cubicBezTo>
                  <a:pt x="10053" y="266120"/>
                  <a:pt x="-20291" y="460405"/>
                  <a:pt x="62880" y="621290"/>
                </a:cubicBezTo>
                <a:cubicBezTo>
                  <a:pt x="68120" y="631550"/>
                  <a:pt x="74232" y="642028"/>
                  <a:pt x="80781" y="652506"/>
                </a:cubicBezTo>
                <a:cubicBezTo>
                  <a:pt x="97153" y="678483"/>
                  <a:pt x="116582" y="702496"/>
                  <a:pt x="138193" y="724108"/>
                </a:cubicBezTo>
                <a:cubicBezTo>
                  <a:pt x="207176" y="793089"/>
                  <a:pt x="298859" y="835658"/>
                  <a:pt x="396002" y="843953"/>
                </a:cubicBezTo>
                <a:cubicBezTo>
                  <a:pt x="407354" y="844826"/>
                  <a:pt x="418923" y="845481"/>
                  <a:pt x="430712" y="845481"/>
                </a:cubicBezTo>
                <a:cubicBezTo>
                  <a:pt x="435295" y="845481"/>
                  <a:pt x="439661" y="845481"/>
                  <a:pt x="444246" y="845263"/>
                </a:cubicBezTo>
                <a:cubicBezTo>
                  <a:pt x="550120" y="841988"/>
                  <a:pt x="649882" y="798984"/>
                  <a:pt x="724757" y="724326"/>
                </a:cubicBezTo>
                <a:cubicBezTo>
                  <a:pt x="821681" y="627184"/>
                  <a:pt x="864250" y="488783"/>
                  <a:pt x="838709" y="353876"/>
                </a:cubicBezTo>
                <a:close/>
                <a:moveTo>
                  <a:pt x="401678" y="774753"/>
                </a:moveTo>
                <a:cubicBezTo>
                  <a:pt x="320689" y="767767"/>
                  <a:pt x="244504" y="732403"/>
                  <a:pt x="187091" y="674991"/>
                </a:cubicBezTo>
                <a:cubicBezTo>
                  <a:pt x="169191" y="657090"/>
                  <a:pt x="153037" y="637007"/>
                  <a:pt x="139284" y="615396"/>
                </a:cubicBezTo>
                <a:cubicBezTo>
                  <a:pt x="133827" y="606664"/>
                  <a:pt x="128806" y="597932"/>
                  <a:pt x="124440" y="589418"/>
                </a:cubicBezTo>
                <a:cubicBezTo>
                  <a:pt x="55240" y="455384"/>
                  <a:pt x="80345" y="293844"/>
                  <a:pt x="187091" y="187097"/>
                </a:cubicBezTo>
                <a:cubicBezTo>
                  <a:pt x="253017" y="121171"/>
                  <a:pt x="340555" y="86025"/>
                  <a:pt x="430712" y="86025"/>
                </a:cubicBezTo>
                <a:cubicBezTo>
                  <a:pt x="465857" y="86025"/>
                  <a:pt x="501221" y="91264"/>
                  <a:pt x="535931" y="102397"/>
                </a:cubicBezTo>
                <a:cubicBezTo>
                  <a:pt x="544008" y="105017"/>
                  <a:pt x="551866" y="107855"/>
                  <a:pt x="559506" y="110911"/>
                </a:cubicBezTo>
                <a:cubicBezTo>
                  <a:pt x="603166" y="128375"/>
                  <a:pt x="642242" y="153915"/>
                  <a:pt x="675422" y="187097"/>
                </a:cubicBezTo>
                <a:cubicBezTo>
                  <a:pt x="713407" y="225080"/>
                  <a:pt x="741567" y="270268"/>
                  <a:pt x="758593" y="321131"/>
                </a:cubicBezTo>
                <a:cubicBezTo>
                  <a:pt x="763615" y="335975"/>
                  <a:pt x="767544" y="351256"/>
                  <a:pt x="770382" y="366755"/>
                </a:cubicBezTo>
                <a:cubicBezTo>
                  <a:pt x="791556" y="479178"/>
                  <a:pt x="756192" y="594439"/>
                  <a:pt x="675422" y="675209"/>
                </a:cubicBezTo>
                <a:cubicBezTo>
                  <a:pt x="612989" y="737424"/>
                  <a:pt x="530255" y="773225"/>
                  <a:pt x="441845" y="776062"/>
                </a:cubicBezTo>
                <a:cubicBezTo>
                  <a:pt x="428092" y="776281"/>
                  <a:pt x="414558" y="775844"/>
                  <a:pt x="401678" y="774753"/>
                </a:cubicBez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8C8A0D31-AB97-43EA-B12F-3010B2BE95CC}"/>
              </a:ext>
            </a:extLst>
          </p:cNvPr>
          <p:cNvSpPr/>
          <p:nvPr/>
        </p:nvSpPr>
        <p:spPr>
          <a:xfrm>
            <a:off x="21321769" y="3521928"/>
            <a:ext cx="620725" cy="620725"/>
          </a:xfrm>
          <a:custGeom>
            <a:avLst/>
            <a:gdLst>
              <a:gd name="connsiteX0" fmla="*/ 701047 w 720380"/>
              <a:gd name="connsiteY0" fmla="*/ 297103 h 720380"/>
              <a:gd name="connsiteX1" fmla="*/ 689259 w 720380"/>
              <a:gd name="connsiteY1" fmla="*/ 251478 h 720380"/>
              <a:gd name="connsiteX2" fmla="*/ 606088 w 720380"/>
              <a:gd name="connsiteY2" fmla="*/ 117444 h 720380"/>
              <a:gd name="connsiteX3" fmla="*/ 490172 w 720380"/>
              <a:gd name="connsiteY3" fmla="*/ 41258 h 720380"/>
              <a:gd name="connsiteX4" fmla="*/ 466596 w 720380"/>
              <a:gd name="connsiteY4" fmla="*/ 32745 h 720380"/>
              <a:gd name="connsiteX5" fmla="*/ 361376 w 720380"/>
              <a:gd name="connsiteY5" fmla="*/ 16372 h 720380"/>
              <a:gd name="connsiteX6" fmla="*/ 117757 w 720380"/>
              <a:gd name="connsiteY6" fmla="*/ 117444 h 720380"/>
              <a:gd name="connsiteX7" fmla="*/ 55106 w 720380"/>
              <a:gd name="connsiteY7" fmla="*/ 519766 h 720380"/>
              <a:gd name="connsiteX8" fmla="*/ 70169 w 720380"/>
              <a:gd name="connsiteY8" fmla="*/ 545743 h 720380"/>
              <a:gd name="connsiteX9" fmla="*/ 117976 w 720380"/>
              <a:gd name="connsiteY9" fmla="*/ 605338 h 720380"/>
              <a:gd name="connsiteX10" fmla="*/ 332562 w 720380"/>
              <a:gd name="connsiteY10" fmla="*/ 705100 h 720380"/>
              <a:gd name="connsiteX11" fmla="*/ 372728 w 720380"/>
              <a:gd name="connsiteY11" fmla="*/ 706192 h 720380"/>
              <a:gd name="connsiteX12" fmla="*/ 606306 w 720380"/>
              <a:gd name="connsiteY12" fmla="*/ 605338 h 720380"/>
              <a:gd name="connsiteX13" fmla="*/ 701047 w 720380"/>
              <a:gd name="connsiteY13" fmla="*/ 297103 h 72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380" h="720380">
                <a:moveTo>
                  <a:pt x="701047" y="297103"/>
                </a:moveTo>
                <a:cubicBezTo>
                  <a:pt x="698210" y="281604"/>
                  <a:pt x="694062" y="266323"/>
                  <a:pt x="689259" y="251478"/>
                </a:cubicBezTo>
                <a:cubicBezTo>
                  <a:pt x="672233" y="200615"/>
                  <a:pt x="644290" y="155646"/>
                  <a:pt x="606088" y="117444"/>
                </a:cubicBezTo>
                <a:cubicBezTo>
                  <a:pt x="572906" y="84263"/>
                  <a:pt x="534050" y="58722"/>
                  <a:pt x="490172" y="41258"/>
                </a:cubicBezTo>
                <a:cubicBezTo>
                  <a:pt x="482314" y="38202"/>
                  <a:pt x="474455" y="35146"/>
                  <a:pt x="466596" y="32745"/>
                </a:cubicBezTo>
                <a:cubicBezTo>
                  <a:pt x="431887" y="21830"/>
                  <a:pt x="396523" y="16372"/>
                  <a:pt x="361376" y="16372"/>
                </a:cubicBezTo>
                <a:cubicBezTo>
                  <a:pt x="271219" y="16372"/>
                  <a:pt x="183683" y="51737"/>
                  <a:pt x="117757" y="117444"/>
                </a:cubicBezTo>
                <a:cubicBezTo>
                  <a:pt x="11010" y="224191"/>
                  <a:pt x="-14094" y="385731"/>
                  <a:pt x="55106" y="519766"/>
                </a:cubicBezTo>
                <a:cubicBezTo>
                  <a:pt x="59472" y="528280"/>
                  <a:pt x="64274" y="536793"/>
                  <a:pt x="70169" y="545743"/>
                </a:cubicBezTo>
                <a:cubicBezTo>
                  <a:pt x="83921" y="567355"/>
                  <a:pt x="99857" y="587438"/>
                  <a:pt x="117976" y="605338"/>
                </a:cubicBezTo>
                <a:cubicBezTo>
                  <a:pt x="175388" y="662750"/>
                  <a:pt x="251574" y="698115"/>
                  <a:pt x="332562" y="705100"/>
                </a:cubicBezTo>
                <a:cubicBezTo>
                  <a:pt x="345441" y="706192"/>
                  <a:pt x="358975" y="706628"/>
                  <a:pt x="372728" y="706192"/>
                </a:cubicBezTo>
                <a:cubicBezTo>
                  <a:pt x="460920" y="703572"/>
                  <a:pt x="543874" y="667771"/>
                  <a:pt x="606306" y="605338"/>
                </a:cubicBezTo>
                <a:cubicBezTo>
                  <a:pt x="686640" y="524787"/>
                  <a:pt x="722222" y="409526"/>
                  <a:pt x="701047" y="297103"/>
                </a:cubicBezTo>
                <a:close/>
              </a:path>
            </a:pathLst>
          </a:custGeom>
          <a:solidFill>
            <a:srgbClr val="FFDF5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 name="Freeform: Shape 57">
            <a:extLst>
              <a:ext uri="{FF2B5EF4-FFF2-40B4-BE49-F238E27FC236}">
                <a16:creationId xmlns:a16="http://schemas.microsoft.com/office/drawing/2014/main" id="{81975377-0438-40C1-9BDD-69C008C2C387}"/>
              </a:ext>
            </a:extLst>
          </p:cNvPr>
          <p:cNvSpPr/>
          <p:nvPr/>
        </p:nvSpPr>
        <p:spPr>
          <a:xfrm>
            <a:off x="21261838" y="3461911"/>
            <a:ext cx="733584" cy="733584"/>
          </a:xfrm>
          <a:custGeom>
            <a:avLst/>
            <a:gdLst>
              <a:gd name="connsiteX0" fmla="*/ 824519 w 851359"/>
              <a:gd name="connsiteY0" fmla="*/ 299083 h 851359"/>
              <a:gd name="connsiteX1" fmla="*/ 724757 w 851359"/>
              <a:gd name="connsiteY1" fmla="*/ 137980 h 851359"/>
              <a:gd name="connsiteX2" fmla="*/ 585484 w 851359"/>
              <a:gd name="connsiteY2" fmla="*/ 46295 h 851359"/>
              <a:gd name="connsiteX3" fmla="*/ 557105 w 851359"/>
              <a:gd name="connsiteY3" fmla="*/ 36035 h 851359"/>
              <a:gd name="connsiteX4" fmla="*/ 138193 w 851359"/>
              <a:gd name="connsiteY4" fmla="*/ 137980 h 851359"/>
              <a:gd name="connsiteX5" fmla="*/ 62880 w 851359"/>
              <a:gd name="connsiteY5" fmla="*/ 621290 h 851359"/>
              <a:gd name="connsiteX6" fmla="*/ 80781 w 851359"/>
              <a:gd name="connsiteY6" fmla="*/ 652506 h 851359"/>
              <a:gd name="connsiteX7" fmla="*/ 138193 w 851359"/>
              <a:gd name="connsiteY7" fmla="*/ 724108 h 851359"/>
              <a:gd name="connsiteX8" fmla="*/ 396002 w 851359"/>
              <a:gd name="connsiteY8" fmla="*/ 843953 h 851359"/>
              <a:gd name="connsiteX9" fmla="*/ 430712 w 851359"/>
              <a:gd name="connsiteY9" fmla="*/ 845481 h 851359"/>
              <a:gd name="connsiteX10" fmla="*/ 444246 w 851359"/>
              <a:gd name="connsiteY10" fmla="*/ 845263 h 851359"/>
              <a:gd name="connsiteX11" fmla="*/ 724757 w 851359"/>
              <a:gd name="connsiteY11" fmla="*/ 724326 h 851359"/>
              <a:gd name="connsiteX12" fmla="*/ 838926 w 851359"/>
              <a:gd name="connsiteY12" fmla="*/ 353876 h 851359"/>
              <a:gd name="connsiteX13" fmla="*/ 824519 w 851359"/>
              <a:gd name="connsiteY13" fmla="*/ 299083 h 851359"/>
              <a:gd name="connsiteX14" fmla="*/ 401896 w 851359"/>
              <a:gd name="connsiteY14" fmla="*/ 774753 h 851359"/>
              <a:gd name="connsiteX15" fmla="*/ 187310 w 851359"/>
              <a:gd name="connsiteY15" fmla="*/ 674991 h 851359"/>
              <a:gd name="connsiteX16" fmla="*/ 139503 w 851359"/>
              <a:gd name="connsiteY16" fmla="*/ 615396 h 851359"/>
              <a:gd name="connsiteX17" fmla="*/ 124440 w 851359"/>
              <a:gd name="connsiteY17" fmla="*/ 589418 h 851359"/>
              <a:gd name="connsiteX18" fmla="*/ 187091 w 851359"/>
              <a:gd name="connsiteY18" fmla="*/ 187097 h 851359"/>
              <a:gd name="connsiteX19" fmla="*/ 430712 w 851359"/>
              <a:gd name="connsiteY19" fmla="*/ 86025 h 851359"/>
              <a:gd name="connsiteX20" fmla="*/ 535930 w 851359"/>
              <a:gd name="connsiteY20" fmla="*/ 102397 h 851359"/>
              <a:gd name="connsiteX21" fmla="*/ 559506 w 851359"/>
              <a:gd name="connsiteY21" fmla="*/ 110911 h 851359"/>
              <a:gd name="connsiteX22" fmla="*/ 675422 w 851359"/>
              <a:gd name="connsiteY22" fmla="*/ 187097 h 851359"/>
              <a:gd name="connsiteX23" fmla="*/ 758593 w 851359"/>
              <a:gd name="connsiteY23" fmla="*/ 321131 h 851359"/>
              <a:gd name="connsiteX24" fmla="*/ 770382 w 851359"/>
              <a:gd name="connsiteY24" fmla="*/ 366755 h 851359"/>
              <a:gd name="connsiteX25" fmla="*/ 675422 w 851359"/>
              <a:gd name="connsiteY25" fmla="*/ 675209 h 851359"/>
              <a:gd name="connsiteX26" fmla="*/ 441844 w 851359"/>
              <a:gd name="connsiteY26" fmla="*/ 776062 h 851359"/>
              <a:gd name="connsiteX27" fmla="*/ 401896 w 851359"/>
              <a:gd name="connsiteY27" fmla="*/ 774753 h 85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359" h="851359">
                <a:moveTo>
                  <a:pt x="824519" y="299083"/>
                </a:moveTo>
                <a:cubicBezTo>
                  <a:pt x="803999" y="237960"/>
                  <a:pt x="770382" y="183822"/>
                  <a:pt x="724757" y="137980"/>
                </a:cubicBezTo>
                <a:cubicBezTo>
                  <a:pt x="684809" y="98031"/>
                  <a:pt x="638094" y="67251"/>
                  <a:pt x="585484" y="46295"/>
                </a:cubicBezTo>
                <a:cubicBezTo>
                  <a:pt x="576097" y="42584"/>
                  <a:pt x="566710" y="39091"/>
                  <a:pt x="557105" y="36035"/>
                </a:cubicBezTo>
                <a:cubicBezTo>
                  <a:pt x="408663" y="-11117"/>
                  <a:pt x="248214" y="27958"/>
                  <a:pt x="138193" y="137980"/>
                </a:cubicBezTo>
                <a:cubicBezTo>
                  <a:pt x="10053" y="266120"/>
                  <a:pt x="-20291" y="460405"/>
                  <a:pt x="62880" y="621290"/>
                </a:cubicBezTo>
                <a:cubicBezTo>
                  <a:pt x="68119" y="631550"/>
                  <a:pt x="74013" y="641810"/>
                  <a:pt x="80781" y="652506"/>
                </a:cubicBezTo>
                <a:cubicBezTo>
                  <a:pt x="97153" y="678483"/>
                  <a:pt x="116582" y="702496"/>
                  <a:pt x="138193" y="724108"/>
                </a:cubicBezTo>
                <a:cubicBezTo>
                  <a:pt x="207174" y="793089"/>
                  <a:pt x="298859" y="835658"/>
                  <a:pt x="396002" y="843953"/>
                </a:cubicBezTo>
                <a:cubicBezTo>
                  <a:pt x="407354" y="844826"/>
                  <a:pt x="418923" y="845481"/>
                  <a:pt x="430712" y="845481"/>
                </a:cubicBezTo>
                <a:cubicBezTo>
                  <a:pt x="435295" y="845481"/>
                  <a:pt x="439661" y="845481"/>
                  <a:pt x="444246" y="845263"/>
                </a:cubicBezTo>
                <a:cubicBezTo>
                  <a:pt x="550120" y="841988"/>
                  <a:pt x="649882" y="798984"/>
                  <a:pt x="724757" y="724326"/>
                </a:cubicBezTo>
                <a:cubicBezTo>
                  <a:pt x="821900" y="627402"/>
                  <a:pt x="864468" y="488783"/>
                  <a:pt x="838926" y="353876"/>
                </a:cubicBezTo>
                <a:cubicBezTo>
                  <a:pt x="835216" y="335321"/>
                  <a:pt x="830414" y="316765"/>
                  <a:pt x="824519" y="299083"/>
                </a:cubicBezTo>
                <a:close/>
                <a:moveTo>
                  <a:pt x="401896" y="774753"/>
                </a:moveTo>
                <a:cubicBezTo>
                  <a:pt x="320908" y="767767"/>
                  <a:pt x="244722" y="732403"/>
                  <a:pt x="187310" y="674991"/>
                </a:cubicBezTo>
                <a:cubicBezTo>
                  <a:pt x="169409" y="657090"/>
                  <a:pt x="153255" y="637007"/>
                  <a:pt x="139503" y="615396"/>
                </a:cubicBezTo>
                <a:cubicBezTo>
                  <a:pt x="133827" y="606446"/>
                  <a:pt x="128806" y="597932"/>
                  <a:pt x="124440" y="589418"/>
                </a:cubicBezTo>
                <a:cubicBezTo>
                  <a:pt x="55240" y="455384"/>
                  <a:pt x="80344" y="293844"/>
                  <a:pt x="187091" y="187097"/>
                </a:cubicBezTo>
                <a:cubicBezTo>
                  <a:pt x="253017" y="121171"/>
                  <a:pt x="340555" y="86025"/>
                  <a:pt x="430712" y="86025"/>
                </a:cubicBezTo>
                <a:cubicBezTo>
                  <a:pt x="465857" y="86025"/>
                  <a:pt x="501221" y="91264"/>
                  <a:pt x="535930" y="102397"/>
                </a:cubicBezTo>
                <a:cubicBezTo>
                  <a:pt x="544008" y="105017"/>
                  <a:pt x="551866" y="107855"/>
                  <a:pt x="559506" y="110911"/>
                </a:cubicBezTo>
                <a:cubicBezTo>
                  <a:pt x="603166" y="128375"/>
                  <a:pt x="642242" y="153915"/>
                  <a:pt x="675422" y="187097"/>
                </a:cubicBezTo>
                <a:cubicBezTo>
                  <a:pt x="713405" y="225080"/>
                  <a:pt x="741567" y="270268"/>
                  <a:pt x="758593" y="321131"/>
                </a:cubicBezTo>
                <a:cubicBezTo>
                  <a:pt x="763615" y="335975"/>
                  <a:pt x="767544" y="351256"/>
                  <a:pt x="770382" y="366755"/>
                </a:cubicBezTo>
                <a:cubicBezTo>
                  <a:pt x="791556" y="479178"/>
                  <a:pt x="756192" y="594439"/>
                  <a:pt x="675422" y="675209"/>
                </a:cubicBezTo>
                <a:cubicBezTo>
                  <a:pt x="612989" y="737424"/>
                  <a:pt x="530255" y="773225"/>
                  <a:pt x="441844" y="776062"/>
                </a:cubicBezTo>
                <a:cubicBezTo>
                  <a:pt x="428309" y="776281"/>
                  <a:pt x="414775" y="775844"/>
                  <a:pt x="401896" y="774753"/>
                </a:cubicBez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8D502451-EA9F-4E05-9311-C7B863DEF853}"/>
              </a:ext>
            </a:extLst>
          </p:cNvPr>
          <p:cNvSpPr/>
          <p:nvPr/>
        </p:nvSpPr>
        <p:spPr>
          <a:xfrm>
            <a:off x="20479465" y="3521928"/>
            <a:ext cx="620725" cy="620725"/>
          </a:xfrm>
          <a:custGeom>
            <a:avLst/>
            <a:gdLst>
              <a:gd name="connsiteX0" fmla="*/ 701048 w 720380"/>
              <a:gd name="connsiteY0" fmla="*/ 297103 h 720380"/>
              <a:gd name="connsiteX1" fmla="*/ 689260 w 720380"/>
              <a:gd name="connsiteY1" fmla="*/ 251478 h 720380"/>
              <a:gd name="connsiteX2" fmla="*/ 606089 w 720380"/>
              <a:gd name="connsiteY2" fmla="*/ 117444 h 720380"/>
              <a:gd name="connsiteX3" fmla="*/ 490172 w 720380"/>
              <a:gd name="connsiteY3" fmla="*/ 41258 h 720380"/>
              <a:gd name="connsiteX4" fmla="*/ 466597 w 720380"/>
              <a:gd name="connsiteY4" fmla="*/ 32745 h 720380"/>
              <a:gd name="connsiteX5" fmla="*/ 361377 w 720380"/>
              <a:gd name="connsiteY5" fmla="*/ 16372 h 720380"/>
              <a:gd name="connsiteX6" fmla="*/ 117757 w 720380"/>
              <a:gd name="connsiteY6" fmla="*/ 117444 h 720380"/>
              <a:gd name="connsiteX7" fmla="*/ 55106 w 720380"/>
              <a:gd name="connsiteY7" fmla="*/ 519766 h 720380"/>
              <a:gd name="connsiteX8" fmla="*/ 69950 w 720380"/>
              <a:gd name="connsiteY8" fmla="*/ 545743 h 720380"/>
              <a:gd name="connsiteX9" fmla="*/ 117757 w 720380"/>
              <a:gd name="connsiteY9" fmla="*/ 605338 h 720380"/>
              <a:gd name="connsiteX10" fmla="*/ 332343 w 720380"/>
              <a:gd name="connsiteY10" fmla="*/ 705100 h 720380"/>
              <a:gd name="connsiteX11" fmla="*/ 372511 w 720380"/>
              <a:gd name="connsiteY11" fmla="*/ 706192 h 720380"/>
              <a:gd name="connsiteX12" fmla="*/ 606089 w 720380"/>
              <a:gd name="connsiteY12" fmla="*/ 605338 h 720380"/>
              <a:gd name="connsiteX13" fmla="*/ 701048 w 720380"/>
              <a:gd name="connsiteY13" fmla="*/ 297103 h 72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380" h="720380">
                <a:moveTo>
                  <a:pt x="701048" y="297103"/>
                </a:moveTo>
                <a:cubicBezTo>
                  <a:pt x="697991" y="281604"/>
                  <a:pt x="694062" y="266104"/>
                  <a:pt x="689260" y="251478"/>
                </a:cubicBezTo>
                <a:cubicBezTo>
                  <a:pt x="672232" y="200615"/>
                  <a:pt x="644291" y="155646"/>
                  <a:pt x="606089" y="117444"/>
                </a:cubicBezTo>
                <a:cubicBezTo>
                  <a:pt x="572907" y="84263"/>
                  <a:pt x="533831" y="58722"/>
                  <a:pt x="490172" y="41258"/>
                </a:cubicBezTo>
                <a:cubicBezTo>
                  <a:pt x="482313" y="38202"/>
                  <a:pt x="474455" y="35146"/>
                  <a:pt x="466597" y="32745"/>
                </a:cubicBezTo>
                <a:cubicBezTo>
                  <a:pt x="431887" y="21830"/>
                  <a:pt x="396523" y="16372"/>
                  <a:pt x="361377" y="16372"/>
                </a:cubicBezTo>
                <a:cubicBezTo>
                  <a:pt x="271220" y="16372"/>
                  <a:pt x="183683" y="51737"/>
                  <a:pt x="117757" y="117444"/>
                </a:cubicBezTo>
                <a:cubicBezTo>
                  <a:pt x="11011" y="224191"/>
                  <a:pt x="-14094" y="385731"/>
                  <a:pt x="55106" y="519766"/>
                </a:cubicBezTo>
                <a:cubicBezTo>
                  <a:pt x="59472" y="528280"/>
                  <a:pt x="64492" y="537011"/>
                  <a:pt x="69950" y="545743"/>
                </a:cubicBezTo>
                <a:cubicBezTo>
                  <a:pt x="83703" y="567355"/>
                  <a:pt x="99639" y="587438"/>
                  <a:pt x="117757" y="605338"/>
                </a:cubicBezTo>
                <a:cubicBezTo>
                  <a:pt x="175169" y="662750"/>
                  <a:pt x="251356" y="698115"/>
                  <a:pt x="332343" y="705100"/>
                </a:cubicBezTo>
                <a:cubicBezTo>
                  <a:pt x="345224" y="706192"/>
                  <a:pt x="358758" y="706628"/>
                  <a:pt x="372511" y="706192"/>
                </a:cubicBezTo>
                <a:cubicBezTo>
                  <a:pt x="460702" y="703572"/>
                  <a:pt x="543655" y="667771"/>
                  <a:pt x="606089" y="605338"/>
                </a:cubicBezTo>
                <a:cubicBezTo>
                  <a:pt x="686858" y="524787"/>
                  <a:pt x="722440" y="409526"/>
                  <a:pt x="701048" y="297103"/>
                </a:cubicBezTo>
                <a:close/>
              </a:path>
            </a:pathLst>
          </a:custGeom>
          <a:solidFill>
            <a:srgbClr val="FFDF5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B07E85CC-D383-4319-A818-E8EB465DBEEA}"/>
              </a:ext>
            </a:extLst>
          </p:cNvPr>
          <p:cNvSpPr/>
          <p:nvPr/>
        </p:nvSpPr>
        <p:spPr>
          <a:xfrm>
            <a:off x="20419721" y="3461911"/>
            <a:ext cx="733584" cy="733584"/>
          </a:xfrm>
          <a:custGeom>
            <a:avLst/>
            <a:gdLst>
              <a:gd name="connsiteX0" fmla="*/ 838709 w 851359"/>
              <a:gd name="connsiteY0" fmla="*/ 353876 h 851359"/>
              <a:gd name="connsiteX1" fmla="*/ 824519 w 851359"/>
              <a:gd name="connsiteY1" fmla="*/ 299083 h 851359"/>
              <a:gd name="connsiteX2" fmla="*/ 724757 w 851359"/>
              <a:gd name="connsiteY2" fmla="*/ 137980 h 851359"/>
              <a:gd name="connsiteX3" fmla="*/ 585484 w 851359"/>
              <a:gd name="connsiteY3" fmla="*/ 46295 h 851359"/>
              <a:gd name="connsiteX4" fmla="*/ 557105 w 851359"/>
              <a:gd name="connsiteY4" fmla="*/ 36035 h 851359"/>
              <a:gd name="connsiteX5" fmla="*/ 138193 w 851359"/>
              <a:gd name="connsiteY5" fmla="*/ 137980 h 851359"/>
              <a:gd name="connsiteX6" fmla="*/ 62880 w 851359"/>
              <a:gd name="connsiteY6" fmla="*/ 621290 h 851359"/>
              <a:gd name="connsiteX7" fmla="*/ 80781 w 851359"/>
              <a:gd name="connsiteY7" fmla="*/ 652506 h 851359"/>
              <a:gd name="connsiteX8" fmla="*/ 138193 w 851359"/>
              <a:gd name="connsiteY8" fmla="*/ 724108 h 851359"/>
              <a:gd name="connsiteX9" fmla="*/ 396002 w 851359"/>
              <a:gd name="connsiteY9" fmla="*/ 843953 h 851359"/>
              <a:gd name="connsiteX10" fmla="*/ 430712 w 851359"/>
              <a:gd name="connsiteY10" fmla="*/ 845481 h 851359"/>
              <a:gd name="connsiteX11" fmla="*/ 444246 w 851359"/>
              <a:gd name="connsiteY11" fmla="*/ 845263 h 851359"/>
              <a:gd name="connsiteX12" fmla="*/ 724757 w 851359"/>
              <a:gd name="connsiteY12" fmla="*/ 724326 h 851359"/>
              <a:gd name="connsiteX13" fmla="*/ 838709 w 851359"/>
              <a:gd name="connsiteY13" fmla="*/ 353876 h 851359"/>
              <a:gd name="connsiteX14" fmla="*/ 838709 w 851359"/>
              <a:gd name="connsiteY14" fmla="*/ 353876 h 851359"/>
              <a:gd name="connsiteX15" fmla="*/ 401678 w 851359"/>
              <a:gd name="connsiteY15" fmla="*/ 774753 h 851359"/>
              <a:gd name="connsiteX16" fmla="*/ 187091 w 851359"/>
              <a:gd name="connsiteY16" fmla="*/ 674991 h 851359"/>
              <a:gd name="connsiteX17" fmla="*/ 139284 w 851359"/>
              <a:gd name="connsiteY17" fmla="*/ 615396 h 851359"/>
              <a:gd name="connsiteX18" fmla="*/ 124440 w 851359"/>
              <a:gd name="connsiteY18" fmla="*/ 589418 h 851359"/>
              <a:gd name="connsiteX19" fmla="*/ 187091 w 851359"/>
              <a:gd name="connsiteY19" fmla="*/ 187097 h 851359"/>
              <a:gd name="connsiteX20" fmla="*/ 430712 w 851359"/>
              <a:gd name="connsiteY20" fmla="*/ 86025 h 851359"/>
              <a:gd name="connsiteX21" fmla="*/ 535931 w 851359"/>
              <a:gd name="connsiteY21" fmla="*/ 102397 h 851359"/>
              <a:gd name="connsiteX22" fmla="*/ 559506 w 851359"/>
              <a:gd name="connsiteY22" fmla="*/ 110911 h 851359"/>
              <a:gd name="connsiteX23" fmla="*/ 675423 w 851359"/>
              <a:gd name="connsiteY23" fmla="*/ 187097 h 851359"/>
              <a:gd name="connsiteX24" fmla="*/ 758595 w 851359"/>
              <a:gd name="connsiteY24" fmla="*/ 321131 h 851359"/>
              <a:gd name="connsiteX25" fmla="*/ 770382 w 851359"/>
              <a:gd name="connsiteY25" fmla="*/ 366755 h 851359"/>
              <a:gd name="connsiteX26" fmla="*/ 675423 w 851359"/>
              <a:gd name="connsiteY26" fmla="*/ 674991 h 851359"/>
              <a:gd name="connsiteX27" fmla="*/ 441845 w 851359"/>
              <a:gd name="connsiteY27" fmla="*/ 775844 h 851359"/>
              <a:gd name="connsiteX28" fmla="*/ 401678 w 851359"/>
              <a:gd name="connsiteY28" fmla="*/ 774753 h 85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1359" h="851359">
                <a:moveTo>
                  <a:pt x="838709" y="353876"/>
                </a:moveTo>
                <a:cubicBezTo>
                  <a:pt x="835216" y="335321"/>
                  <a:pt x="830414" y="316765"/>
                  <a:pt x="824519" y="299083"/>
                </a:cubicBezTo>
                <a:cubicBezTo>
                  <a:pt x="803999" y="237960"/>
                  <a:pt x="770382" y="183822"/>
                  <a:pt x="724757" y="137980"/>
                </a:cubicBezTo>
                <a:cubicBezTo>
                  <a:pt x="684810" y="98250"/>
                  <a:pt x="638094" y="67251"/>
                  <a:pt x="585484" y="46295"/>
                </a:cubicBezTo>
                <a:cubicBezTo>
                  <a:pt x="576097" y="42584"/>
                  <a:pt x="566710" y="39091"/>
                  <a:pt x="557105" y="36035"/>
                </a:cubicBezTo>
                <a:cubicBezTo>
                  <a:pt x="408663" y="-11117"/>
                  <a:pt x="248216" y="27958"/>
                  <a:pt x="138193" y="137980"/>
                </a:cubicBezTo>
                <a:cubicBezTo>
                  <a:pt x="10053" y="266120"/>
                  <a:pt x="-20291" y="460405"/>
                  <a:pt x="62880" y="621290"/>
                </a:cubicBezTo>
                <a:cubicBezTo>
                  <a:pt x="68120" y="631550"/>
                  <a:pt x="74232" y="642028"/>
                  <a:pt x="80781" y="652506"/>
                </a:cubicBezTo>
                <a:cubicBezTo>
                  <a:pt x="97371" y="678483"/>
                  <a:pt x="116582" y="702714"/>
                  <a:pt x="138193" y="724108"/>
                </a:cubicBezTo>
                <a:cubicBezTo>
                  <a:pt x="207176" y="793089"/>
                  <a:pt x="298642" y="835658"/>
                  <a:pt x="396002" y="843953"/>
                </a:cubicBezTo>
                <a:cubicBezTo>
                  <a:pt x="407354" y="844826"/>
                  <a:pt x="418924" y="845481"/>
                  <a:pt x="430712" y="845481"/>
                </a:cubicBezTo>
                <a:cubicBezTo>
                  <a:pt x="435296" y="845481"/>
                  <a:pt x="439661" y="845481"/>
                  <a:pt x="444246" y="845263"/>
                </a:cubicBezTo>
                <a:cubicBezTo>
                  <a:pt x="550120" y="841988"/>
                  <a:pt x="649882" y="798984"/>
                  <a:pt x="724757" y="724326"/>
                </a:cubicBezTo>
                <a:cubicBezTo>
                  <a:pt x="821463" y="627184"/>
                  <a:pt x="864250" y="488783"/>
                  <a:pt x="838709" y="353876"/>
                </a:cubicBezTo>
                <a:lnTo>
                  <a:pt x="838709" y="353876"/>
                </a:lnTo>
                <a:close/>
                <a:moveTo>
                  <a:pt x="401678" y="774753"/>
                </a:moveTo>
                <a:cubicBezTo>
                  <a:pt x="320690" y="767767"/>
                  <a:pt x="244504" y="732403"/>
                  <a:pt x="187091" y="674991"/>
                </a:cubicBezTo>
                <a:cubicBezTo>
                  <a:pt x="169192" y="657090"/>
                  <a:pt x="153037" y="637007"/>
                  <a:pt x="139284" y="615396"/>
                </a:cubicBezTo>
                <a:cubicBezTo>
                  <a:pt x="133827" y="606664"/>
                  <a:pt x="128806" y="597932"/>
                  <a:pt x="124440" y="589418"/>
                </a:cubicBezTo>
                <a:cubicBezTo>
                  <a:pt x="55240" y="455384"/>
                  <a:pt x="80345" y="293844"/>
                  <a:pt x="187091" y="187097"/>
                </a:cubicBezTo>
                <a:cubicBezTo>
                  <a:pt x="253017" y="121171"/>
                  <a:pt x="340555" y="86025"/>
                  <a:pt x="430712" y="86025"/>
                </a:cubicBezTo>
                <a:cubicBezTo>
                  <a:pt x="465857" y="86025"/>
                  <a:pt x="501221" y="91264"/>
                  <a:pt x="535931" y="102397"/>
                </a:cubicBezTo>
                <a:cubicBezTo>
                  <a:pt x="544008" y="105017"/>
                  <a:pt x="551866" y="107855"/>
                  <a:pt x="559506" y="110911"/>
                </a:cubicBezTo>
                <a:cubicBezTo>
                  <a:pt x="603166" y="128375"/>
                  <a:pt x="642242" y="153915"/>
                  <a:pt x="675423" y="187097"/>
                </a:cubicBezTo>
                <a:cubicBezTo>
                  <a:pt x="713407" y="225080"/>
                  <a:pt x="741567" y="270268"/>
                  <a:pt x="758595" y="321131"/>
                </a:cubicBezTo>
                <a:cubicBezTo>
                  <a:pt x="763615" y="335757"/>
                  <a:pt x="767544" y="351256"/>
                  <a:pt x="770382" y="366755"/>
                </a:cubicBezTo>
                <a:cubicBezTo>
                  <a:pt x="791556" y="479178"/>
                  <a:pt x="756192" y="594439"/>
                  <a:pt x="675423" y="674991"/>
                </a:cubicBezTo>
                <a:cubicBezTo>
                  <a:pt x="612989" y="737205"/>
                  <a:pt x="530255" y="773006"/>
                  <a:pt x="441845" y="775844"/>
                </a:cubicBezTo>
                <a:cubicBezTo>
                  <a:pt x="428092" y="776281"/>
                  <a:pt x="414558" y="775844"/>
                  <a:pt x="401678" y="774753"/>
                </a:cubicBez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3972CCC6-44DD-41B9-9F75-875444C10BEB}"/>
              </a:ext>
            </a:extLst>
          </p:cNvPr>
          <p:cNvSpPr/>
          <p:nvPr/>
        </p:nvSpPr>
        <p:spPr>
          <a:xfrm>
            <a:off x="21755712" y="2803392"/>
            <a:ext cx="620725" cy="620725"/>
          </a:xfrm>
          <a:custGeom>
            <a:avLst/>
            <a:gdLst>
              <a:gd name="connsiteX0" fmla="*/ 701047 w 720380"/>
              <a:gd name="connsiteY0" fmla="*/ 297103 h 720380"/>
              <a:gd name="connsiteX1" fmla="*/ 689260 w 720380"/>
              <a:gd name="connsiteY1" fmla="*/ 251478 h 720380"/>
              <a:gd name="connsiteX2" fmla="*/ 606089 w 720380"/>
              <a:gd name="connsiteY2" fmla="*/ 117444 h 720380"/>
              <a:gd name="connsiteX3" fmla="*/ 490173 w 720380"/>
              <a:gd name="connsiteY3" fmla="*/ 41258 h 720380"/>
              <a:gd name="connsiteX4" fmla="*/ 466596 w 720380"/>
              <a:gd name="connsiteY4" fmla="*/ 32745 h 720380"/>
              <a:gd name="connsiteX5" fmla="*/ 361377 w 720380"/>
              <a:gd name="connsiteY5" fmla="*/ 16372 h 720380"/>
              <a:gd name="connsiteX6" fmla="*/ 117758 w 720380"/>
              <a:gd name="connsiteY6" fmla="*/ 117444 h 720380"/>
              <a:gd name="connsiteX7" fmla="*/ 55107 w 720380"/>
              <a:gd name="connsiteY7" fmla="*/ 519766 h 720380"/>
              <a:gd name="connsiteX8" fmla="*/ 70169 w 720380"/>
              <a:gd name="connsiteY8" fmla="*/ 545743 h 720380"/>
              <a:gd name="connsiteX9" fmla="*/ 117976 w 720380"/>
              <a:gd name="connsiteY9" fmla="*/ 605338 h 720380"/>
              <a:gd name="connsiteX10" fmla="*/ 332562 w 720380"/>
              <a:gd name="connsiteY10" fmla="*/ 705100 h 720380"/>
              <a:gd name="connsiteX11" fmla="*/ 372729 w 720380"/>
              <a:gd name="connsiteY11" fmla="*/ 706192 h 720380"/>
              <a:gd name="connsiteX12" fmla="*/ 606307 w 720380"/>
              <a:gd name="connsiteY12" fmla="*/ 605338 h 720380"/>
              <a:gd name="connsiteX13" fmla="*/ 701047 w 720380"/>
              <a:gd name="connsiteY13" fmla="*/ 297103 h 72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380" h="720380">
                <a:moveTo>
                  <a:pt x="701047" y="297103"/>
                </a:moveTo>
                <a:cubicBezTo>
                  <a:pt x="698209" y="281604"/>
                  <a:pt x="694062" y="266323"/>
                  <a:pt x="689260" y="251478"/>
                </a:cubicBezTo>
                <a:cubicBezTo>
                  <a:pt x="672232" y="200615"/>
                  <a:pt x="644291" y="155646"/>
                  <a:pt x="606089" y="117444"/>
                </a:cubicBezTo>
                <a:cubicBezTo>
                  <a:pt x="572907" y="84263"/>
                  <a:pt x="534051" y="58722"/>
                  <a:pt x="490173" y="41258"/>
                </a:cubicBezTo>
                <a:cubicBezTo>
                  <a:pt x="482314" y="38202"/>
                  <a:pt x="474455" y="35146"/>
                  <a:pt x="466596" y="32745"/>
                </a:cubicBezTo>
                <a:cubicBezTo>
                  <a:pt x="431888" y="21830"/>
                  <a:pt x="396524" y="16372"/>
                  <a:pt x="361377" y="16372"/>
                </a:cubicBezTo>
                <a:cubicBezTo>
                  <a:pt x="271220" y="16372"/>
                  <a:pt x="183684" y="51736"/>
                  <a:pt x="117758" y="117444"/>
                </a:cubicBezTo>
                <a:cubicBezTo>
                  <a:pt x="11010" y="223973"/>
                  <a:pt x="-14095" y="385731"/>
                  <a:pt x="55107" y="519766"/>
                </a:cubicBezTo>
                <a:cubicBezTo>
                  <a:pt x="59473" y="528279"/>
                  <a:pt x="64275" y="536793"/>
                  <a:pt x="70169" y="545743"/>
                </a:cubicBezTo>
                <a:cubicBezTo>
                  <a:pt x="83922" y="567355"/>
                  <a:pt x="99857" y="587438"/>
                  <a:pt x="117976" y="605338"/>
                </a:cubicBezTo>
                <a:cubicBezTo>
                  <a:pt x="175389" y="662750"/>
                  <a:pt x="251574" y="698115"/>
                  <a:pt x="332562" y="705100"/>
                </a:cubicBezTo>
                <a:cubicBezTo>
                  <a:pt x="345442" y="706192"/>
                  <a:pt x="358976" y="706628"/>
                  <a:pt x="372729" y="706192"/>
                </a:cubicBezTo>
                <a:cubicBezTo>
                  <a:pt x="460920" y="703572"/>
                  <a:pt x="543874" y="667771"/>
                  <a:pt x="606307" y="605338"/>
                </a:cubicBezTo>
                <a:cubicBezTo>
                  <a:pt x="686859" y="524787"/>
                  <a:pt x="722441" y="409526"/>
                  <a:pt x="701047" y="297103"/>
                </a:cubicBezTo>
                <a:close/>
              </a:path>
            </a:pathLst>
          </a:custGeom>
          <a:solidFill>
            <a:srgbClr val="FFDF5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B5696F0A-8DE3-430C-AE2C-61007DA9342B}"/>
              </a:ext>
            </a:extLst>
          </p:cNvPr>
          <p:cNvSpPr/>
          <p:nvPr/>
        </p:nvSpPr>
        <p:spPr>
          <a:xfrm>
            <a:off x="21695969" y="2743376"/>
            <a:ext cx="733584" cy="733584"/>
          </a:xfrm>
          <a:custGeom>
            <a:avLst/>
            <a:gdLst>
              <a:gd name="connsiteX0" fmla="*/ 838708 w 851359"/>
              <a:gd name="connsiteY0" fmla="*/ 353876 h 851359"/>
              <a:gd name="connsiteX1" fmla="*/ 824519 w 851359"/>
              <a:gd name="connsiteY1" fmla="*/ 299083 h 851359"/>
              <a:gd name="connsiteX2" fmla="*/ 724757 w 851359"/>
              <a:gd name="connsiteY2" fmla="*/ 137980 h 851359"/>
              <a:gd name="connsiteX3" fmla="*/ 585484 w 851359"/>
              <a:gd name="connsiteY3" fmla="*/ 46295 h 851359"/>
              <a:gd name="connsiteX4" fmla="*/ 557105 w 851359"/>
              <a:gd name="connsiteY4" fmla="*/ 36035 h 851359"/>
              <a:gd name="connsiteX5" fmla="*/ 138193 w 851359"/>
              <a:gd name="connsiteY5" fmla="*/ 137980 h 851359"/>
              <a:gd name="connsiteX6" fmla="*/ 62880 w 851359"/>
              <a:gd name="connsiteY6" fmla="*/ 621290 h 851359"/>
              <a:gd name="connsiteX7" fmla="*/ 80781 w 851359"/>
              <a:gd name="connsiteY7" fmla="*/ 652506 h 851359"/>
              <a:gd name="connsiteX8" fmla="*/ 138193 w 851359"/>
              <a:gd name="connsiteY8" fmla="*/ 724108 h 851359"/>
              <a:gd name="connsiteX9" fmla="*/ 396002 w 851359"/>
              <a:gd name="connsiteY9" fmla="*/ 843953 h 851359"/>
              <a:gd name="connsiteX10" fmla="*/ 430710 w 851359"/>
              <a:gd name="connsiteY10" fmla="*/ 845481 h 851359"/>
              <a:gd name="connsiteX11" fmla="*/ 444245 w 851359"/>
              <a:gd name="connsiteY11" fmla="*/ 845263 h 851359"/>
              <a:gd name="connsiteX12" fmla="*/ 724757 w 851359"/>
              <a:gd name="connsiteY12" fmla="*/ 724326 h 851359"/>
              <a:gd name="connsiteX13" fmla="*/ 838708 w 851359"/>
              <a:gd name="connsiteY13" fmla="*/ 353876 h 851359"/>
              <a:gd name="connsiteX14" fmla="*/ 401678 w 851359"/>
              <a:gd name="connsiteY14" fmla="*/ 774971 h 851359"/>
              <a:gd name="connsiteX15" fmla="*/ 187091 w 851359"/>
              <a:gd name="connsiteY15" fmla="*/ 675209 h 851359"/>
              <a:gd name="connsiteX16" fmla="*/ 139284 w 851359"/>
              <a:gd name="connsiteY16" fmla="*/ 615614 h 851359"/>
              <a:gd name="connsiteX17" fmla="*/ 124222 w 851359"/>
              <a:gd name="connsiteY17" fmla="*/ 589637 h 851359"/>
              <a:gd name="connsiteX18" fmla="*/ 186873 w 851359"/>
              <a:gd name="connsiteY18" fmla="*/ 187315 h 851359"/>
              <a:gd name="connsiteX19" fmla="*/ 430492 w 851359"/>
              <a:gd name="connsiteY19" fmla="*/ 86243 h 851359"/>
              <a:gd name="connsiteX20" fmla="*/ 535711 w 851359"/>
              <a:gd name="connsiteY20" fmla="*/ 102616 h 851359"/>
              <a:gd name="connsiteX21" fmla="*/ 559288 w 851359"/>
              <a:gd name="connsiteY21" fmla="*/ 111129 h 851359"/>
              <a:gd name="connsiteX22" fmla="*/ 675203 w 851359"/>
              <a:gd name="connsiteY22" fmla="*/ 187315 h 851359"/>
              <a:gd name="connsiteX23" fmla="*/ 758375 w 851359"/>
              <a:gd name="connsiteY23" fmla="*/ 321349 h 851359"/>
              <a:gd name="connsiteX24" fmla="*/ 770162 w 851359"/>
              <a:gd name="connsiteY24" fmla="*/ 366974 h 851359"/>
              <a:gd name="connsiteX25" fmla="*/ 675203 w 851359"/>
              <a:gd name="connsiteY25" fmla="*/ 675427 h 851359"/>
              <a:gd name="connsiteX26" fmla="*/ 441625 w 851359"/>
              <a:gd name="connsiteY26" fmla="*/ 776281 h 851359"/>
              <a:gd name="connsiteX27" fmla="*/ 401678 w 851359"/>
              <a:gd name="connsiteY27" fmla="*/ 774971 h 85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359" h="851359">
                <a:moveTo>
                  <a:pt x="838708" y="353876"/>
                </a:moveTo>
                <a:cubicBezTo>
                  <a:pt x="835216" y="335320"/>
                  <a:pt x="830412" y="316983"/>
                  <a:pt x="824519" y="299083"/>
                </a:cubicBezTo>
                <a:cubicBezTo>
                  <a:pt x="803999" y="237960"/>
                  <a:pt x="770381" y="183822"/>
                  <a:pt x="724757" y="137980"/>
                </a:cubicBezTo>
                <a:cubicBezTo>
                  <a:pt x="684809" y="98031"/>
                  <a:pt x="638093" y="67251"/>
                  <a:pt x="585484" y="46295"/>
                </a:cubicBezTo>
                <a:cubicBezTo>
                  <a:pt x="576097" y="42584"/>
                  <a:pt x="566710" y="39091"/>
                  <a:pt x="557105" y="36035"/>
                </a:cubicBezTo>
                <a:cubicBezTo>
                  <a:pt x="408662" y="-11117"/>
                  <a:pt x="248214" y="27958"/>
                  <a:pt x="138193" y="137980"/>
                </a:cubicBezTo>
                <a:cubicBezTo>
                  <a:pt x="10053" y="266120"/>
                  <a:pt x="-20291" y="460405"/>
                  <a:pt x="62880" y="621290"/>
                </a:cubicBezTo>
                <a:cubicBezTo>
                  <a:pt x="68119" y="631550"/>
                  <a:pt x="74013" y="641810"/>
                  <a:pt x="80781" y="652506"/>
                </a:cubicBezTo>
                <a:cubicBezTo>
                  <a:pt x="97153" y="678483"/>
                  <a:pt x="116582" y="702496"/>
                  <a:pt x="138193" y="724108"/>
                </a:cubicBezTo>
                <a:cubicBezTo>
                  <a:pt x="207174" y="793090"/>
                  <a:pt x="298859" y="835657"/>
                  <a:pt x="396002" y="843953"/>
                </a:cubicBezTo>
                <a:cubicBezTo>
                  <a:pt x="407352" y="844826"/>
                  <a:pt x="418923" y="845481"/>
                  <a:pt x="430710" y="845481"/>
                </a:cubicBezTo>
                <a:cubicBezTo>
                  <a:pt x="435295" y="845481"/>
                  <a:pt x="439661" y="845481"/>
                  <a:pt x="444245" y="845263"/>
                </a:cubicBezTo>
                <a:cubicBezTo>
                  <a:pt x="550120" y="841988"/>
                  <a:pt x="649882" y="798984"/>
                  <a:pt x="724757" y="724326"/>
                </a:cubicBezTo>
                <a:cubicBezTo>
                  <a:pt x="821681" y="627402"/>
                  <a:pt x="864250" y="488783"/>
                  <a:pt x="838708" y="353876"/>
                </a:cubicBezTo>
                <a:close/>
                <a:moveTo>
                  <a:pt x="401678" y="774971"/>
                </a:moveTo>
                <a:cubicBezTo>
                  <a:pt x="320689" y="767985"/>
                  <a:pt x="244504" y="732621"/>
                  <a:pt x="187091" y="675209"/>
                </a:cubicBezTo>
                <a:cubicBezTo>
                  <a:pt x="169191" y="657309"/>
                  <a:pt x="153037" y="637225"/>
                  <a:pt x="139284" y="615614"/>
                </a:cubicBezTo>
                <a:cubicBezTo>
                  <a:pt x="133608" y="606664"/>
                  <a:pt x="128588" y="598150"/>
                  <a:pt x="124222" y="589637"/>
                </a:cubicBezTo>
                <a:cubicBezTo>
                  <a:pt x="55022" y="455602"/>
                  <a:pt x="80125" y="294062"/>
                  <a:pt x="186873" y="187315"/>
                </a:cubicBezTo>
                <a:cubicBezTo>
                  <a:pt x="252799" y="121389"/>
                  <a:pt x="340336" y="86243"/>
                  <a:pt x="430492" y="86243"/>
                </a:cubicBezTo>
                <a:cubicBezTo>
                  <a:pt x="465639" y="86243"/>
                  <a:pt x="501003" y="91482"/>
                  <a:pt x="535711" y="102616"/>
                </a:cubicBezTo>
                <a:cubicBezTo>
                  <a:pt x="543788" y="105235"/>
                  <a:pt x="551648" y="108073"/>
                  <a:pt x="559288" y="111129"/>
                </a:cubicBezTo>
                <a:cubicBezTo>
                  <a:pt x="602947" y="128593"/>
                  <a:pt x="642022" y="154134"/>
                  <a:pt x="675203" y="187315"/>
                </a:cubicBezTo>
                <a:cubicBezTo>
                  <a:pt x="713187" y="225299"/>
                  <a:pt x="741348" y="270486"/>
                  <a:pt x="758375" y="321349"/>
                </a:cubicBezTo>
                <a:cubicBezTo>
                  <a:pt x="763395" y="336194"/>
                  <a:pt x="767326" y="351474"/>
                  <a:pt x="770162" y="366974"/>
                </a:cubicBezTo>
                <a:cubicBezTo>
                  <a:pt x="791338" y="479397"/>
                  <a:pt x="755974" y="594657"/>
                  <a:pt x="675203" y="675427"/>
                </a:cubicBezTo>
                <a:cubicBezTo>
                  <a:pt x="612771" y="737642"/>
                  <a:pt x="530035" y="773443"/>
                  <a:pt x="441625" y="776281"/>
                </a:cubicBezTo>
                <a:cubicBezTo>
                  <a:pt x="428309" y="776281"/>
                  <a:pt x="414557" y="776062"/>
                  <a:pt x="401678" y="774971"/>
                </a:cubicBez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 name="Freeform: Shape 62">
            <a:extLst>
              <a:ext uri="{FF2B5EF4-FFF2-40B4-BE49-F238E27FC236}">
                <a16:creationId xmlns:a16="http://schemas.microsoft.com/office/drawing/2014/main" id="{A3C452D3-88AD-4A86-936C-915900C48C17}"/>
              </a:ext>
            </a:extLst>
          </p:cNvPr>
          <p:cNvSpPr/>
          <p:nvPr/>
        </p:nvSpPr>
        <p:spPr>
          <a:xfrm>
            <a:off x="21336639" y="2099716"/>
            <a:ext cx="620725" cy="620725"/>
          </a:xfrm>
          <a:custGeom>
            <a:avLst/>
            <a:gdLst>
              <a:gd name="connsiteX0" fmla="*/ 55094 w 720380"/>
              <a:gd name="connsiteY0" fmla="*/ 519984 h 720380"/>
              <a:gd name="connsiteX1" fmla="*/ 70157 w 720380"/>
              <a:gd name="connsiteY1" fmla="*/ 545961 h 720380"/>
              <a:gd name="connsiteX2" fmla="*/ 117964 w 720380"/>
              <a:gd name="connsiteY2" fmla="*/ 605556 h 720380"/>
              <a:gd name="connsiteX3" fmla="*/ 332550 w 720380"/>
              <a:gd name="connsiteY3" fmla="*/ 705318 h 720380"/>
              <a:gd name="connsiteX4" fmla="*/ 372716 w 720380"/>
              <a:gd name="connsiteY4" fmla="*/ 706410 h 720380"/>
              <a:gd name="connsiteX5" fmla="*/ 606294 w 720380"/>
              <a:gd name="connsiteY5" fmla="*/ 605556 h 720380"/>
              <a:gd name="connsiteX6" fmla="*/ 701255 w 720380"/>
              <a:gd name="connsiteY6" fmla="*/ 297103 h 720380"/>
              <a:gd name="connsiteX7" fmla="*/ 689466 w 720380"/>
              <a:gd name="connsiteY7" fmla="*/ 251478 h 720380"/>
              <a:gd name="connsiteX8" fmla="*/ 606294 w 720380"/>
              <a:gd name="connsiteY8" fmla="*/ 117444 h 720380"/>
              <a:gd name="connsiteX9" fmla="*/ 490379 w 720380"/>
              <a:gd name="connsiteY9" fmla="*/ 41258 h 720380"/>
              <a:gd name="connsiteX10" fmla="*/ 466802 w 720380"/>
              <a:gd name="connsiteY10" fmla="*/ 32745 h 720380"/>
              <a:gd name="connsiteX11" fmla="*/ 361584 w 720380"/>
              <a:gd name="connsiteY11" fmla="*/ 16372 h 720380"/>
              <a:gd name="connsiteX12" fmla="*/ 117964 w 720380"/>
              <a:gd name="connsiteY12" fmla="*/ 117444 h 720380"/>
              <a:gd name="connsiteX13" fmla="*/ 55094 w 720380"/>
              <a:gd name="connsiteY13" fmla="*/ 519984 h 72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380" h="720380">
                <a:moveTo>
                  <a:pt x="55094" y="519984"/>
                </a:moveTo>
                <a:cubicBezTo>
                  <a:pt x="59460" y="528498"/>
                  <a:pt x="64263" y="537011"/>
                  <a:pt x="70157" y="545961"/>
                </a:cubicBezTo>
                <a:cubicBezTo>
                  <a:pt x="83909" y="567573"/>
                  <a:pt x="99845" y="587656"/>
                  <a:pt x="117964" y="605556"/>
                </a:cubicBezTo>
                <a:cubicBezTo>
                  <a:pt x="175376" y="662969"/>
                  <a:pt x="251562" y="698333"/>
                  <a:pt x="332550" y="705318"/>
                </a:cubicBezTo>
                <a:cubicBezTo>
                  <a:pt x="345429" y="706410"/>
                  <a:pt x="358965" y="706846"/>
                  <a:pt x="372716" y="706410"/>
                </a:cubicBezTo>
                <a:cubicBezTo>
                  <a:pt x="460909" y="703790"/>
                  <a:pt x="543862" y="667989"/>
                  <a:pt x="606294" y="605556"/>
                </a:cubicBezTo>
                <a:cubicBezTo>
                  <a:pt x="687065" y="524787"/>
                  <a:pt x="722647" y="409526"/>
                  <a:pt x="701255" y="297103"/>
                </a:cubicBezTo>
                <a:cubicBezTo>
                  <a:pt x="698417" y="281603"/>
                  <a:pt x="694269" y="266323"/>
                  <a:pt x="689466" y="251478"/>
                </a:cubicBezTo>
                <a:cubicBezTo>
                  <a:pt x="672439" y="200615"/>
                  <a:pt x="644496" y="155646"/>
                  <a:pt x="606294" y="117444"/>
                </a:cubicBezTo>
                <a:cubicBezTo>
                  <a:pt x="573114" y="84263"/>
                  <a:pt x="534257" y="58722"/>
                  <a:pt x="490379" y="41258"/>
                </a:cubicBezTo>
                <a:cubicBezTo>
                  <a:pt x="482520" y="38202"/>
                  <a:pt x="474662" y="35146"/>
                  <a:pt x="466802" y="32745"/>
                </a:cubicBezTo>
                <a:cubicBezTo>
                  <a:pt x="432094" y="21830"/>
                  <a:pt x="396730" y="16372"/>
                  <a:pt x="361584" y="16372"/>
                </a:cubicBezTo>
                <a:cubicBezTo>
                  <a:pt x="271427" y="16372"/>
                  <a:pt x="183890" y="51736"/>
                  <a:pt x="117964" y="117444"/>
                </a:cubicBezTo>
                <a:cubicBezTo>
                  <a:pt x="10999" y="224409"/>
                  <a:pt x="-14106" y="386168"/>
                  <a:pt x="55094" y="519984"/>
                </a:cubicBezTo>
                <a:close/>
              </a:path>
            </a:pathLst>
          </a:custGeom>
          <a:solidFill>
            <a:srgbClr val="FFDF5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34567C56-1C4F-44BC-A03C-6DDC11ACD198}"/>
              </a:ext>
            </a:extLst>
          </p:cNvPr>
          <p:cNvSpPr/>
          <p:nvPr/>
        </p:nvSpPr>
        <p:spPr>
          <a:xfrm>
            <a:off x="21276886" y="2039887"/>
            <a:ext cx="733584" cy="733584"/>
          </a:xfrm>
          <a:custGeom>
            <a:avLst/>
            <a:gdLst>
              <a:gd name="connsiteX0" fmla="*/ 80562 w 851359"/>
              <a:gd name="connsiteY0" fmla="*/ 652506 h 851359"/>
              <a:gd name="connsiteX1" fmla="*/ 137974 w 851359"/>
              <a:gd name="connsiteY1" fmla="*/ 724108 h 851359"/>
              <a:gd name="connsiteX2" fmla="*/ 395783 w 851359"/>
              <a:gd name="connsiteY2" fmla="*/ 843953 h 851359"/>
              <a:gd name="connsiteX3" fmla="*/ 430493 w 851359"/>
              <a:gd name="connsiteY3" fmla="*/ 845481 h 851359"/>
              <a:gd name="connsiteX4" fmla="*/ 444027 w 851359"/>
              <a:gd name="connsiteY4" fmla="*/ 845263 h 851359"/>
              <a:gd name="connsiteX5" fmla="*/ 724539 w 851359"/>
              <a:gd name="connsiteY5" fmla="*/ 724326 h 851359"/>
              <a:gd name="connsiteX6" fmla="*/ 838709 w 851359"/>
              <a:gd name="connsiteY6" fmla="*/ 353876 h 851359"/>
              <a:gd name="connsiteX7" fmla="*/ 824519 w 851359"/>
              <a:gd name="connsiteY7" fmla="*/ 299083 h 851359"/>
              <a:gd name="connsiteX8" fmla="*/ 724757 w 851359"/>
              <a:gd name="connsiteY8" fmla="*/ 137980 h 851359"/>
              <a:gd name="connsiteX9" fmla="*/ 585484 w 851359"/>
              <a:gd name="connsiteY9" fmla="*/ 46295 h 851359"/>
              <a:gd name="connsiteX10" fmla="*/ 557105 w 851359"/>
              <a:gd name="connsiteY10" fmla="*/ 36035 h 851359"/>
              <a:gd name="connsiteX11" fmla="*/ 138193 w 851359"/>
              <a:gd name="connsiteY11" fmla="*/ 137980 h 851359"/>
              <a:gd name="connsiteX12" fmla="*/ 62880 w 851359"/>
              <a:gd name="connsiteY12" fmla="*/ 621290 h 851359"/>
              <a:gd name="connsiteX13" fmla="*/ 80562 w 851359"/>
              <a:gd name="connsiteY13" fmla="*/ 652506 h 851359"/>
              <a:gd name="connsiteX14" fmla="*/ 535931 w 851359"/>
              <a:gd name="connsiteY14" fmla="*/ 102397 h 851359"/>
              <a:gd name="connsiteX15" fmla="*/ 559506 w 851359"/>
              <a:gd name="connsiteY15" fmla="*/ 110911 h 851359"/>
              <a:gd name="connsiteX16" fmla="*/ 675422 w 851359"/>
              <a:gd name="connsiteY16" fmla="*/ 187097 h 851359"/>
              <a:gd name="connsiteX17" fmla="*/ 758593 w 851359"/>
              <a:gd name="connsiteY17" fmla="*/ 321131 h 851359"/>
              <a:gd name="connsiteX18" fmla="*/ 770382 w 851359"/>
              <a:gd name="connsiteY18" fmla="*/ 366755 h 851359"/>
              <a:gd name="connsiteX19" fmla="*/ 675422 w 851359"/>
              <a:gd name="connsiteY19" fmla="*/ 675209 h 851359"/>
              <a:gd name="connsiteX20" fmla="*/ 441845 w 851359"/>
              <a:gd name="connsiteY20" fmla="*/ 776063 h 851359"/>
              <a:gd name="connsiteX21" fmla="*/ 401678 w 851359"/>
              <a:gd name="connsiteY21" fmla="*/ 774971 h 851359"/>
              <a:gd name="connsiteX22" fmla="*/ 187091 w 851359"/>
              <a:gd name="connsiteY22" fmla="*/ 675209 h 851359"/>
              <a:gd name="connsiteX23" fmla="*/ 139284 w 851359"/>
              <a:gd name="connsiteY23" fmla="*/ 615614 h 851359"/>
              <a:gd name="connsiteX24" fmla="*/ 124222 w 851359"/>
              <a:gd name="connsiteY24" fmla="*/ 589637 h 851359"/>
              <a:gd name="connsiteX25" fmla="*/ 186873 w 851359"/>
              <a:gd name="connsiteY25" fmla="*/ 187315 h 851359"/>
              <a:gd name="connsiteX26" fmla="*/ 430493 w 851359"/>
              <a:gd name="connsiteY26" fmla="*/ 86243 h 851359"/>
              <a:gd name="connsiteX27" fmla="*/ 535931 w 851359"/>
              <a:gd name="connsiteY27" fmla="*/ 102397 h 85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359" h="851359">
                <a:moveTo>
                  <a:pt x="80562" y="652506"/>
                </a:moveTo>
                <a:cubicBezTo>
                  <a:pt x="96934" y="678484"/>
                  <a:pt x="116363" y="702496"/>
                  <a:pt x="137974" y="724108"/>
                </a:cubicBezTo>
                <a:cubicBezTo>
                  <a:pt x="206957" y="793090"/>
                  <a:pt x="298642" y="835658"/>
                  <a:pt x="395783" y="843953"/>
                </a:cubicBezTo>
                <a:cubicBezTo>
                  <a:pt x="407135" y="844826"/>
                  <a:pt x="418706" y="845481"/>
                  <a:pt x="430493" y="845481"/>
                </a:cubicBezTo>
                <a:cubicBezTo>
                  <a:pt x="435078" y="845481"/>
                  <a:pt x="439661" y="845481"/>
                  <a:pt x="444027" y="845263"/>
                </a:cubicBezTo>
                <a:cubicBezTo>
                  <a:pt x="549901" y="841988"/>
                  <a:pt x="649663" y="798984"/>
                  <a:pt x="724539" y="724326"/>
                </a:cubicBezTo>
                <a:cubicBezTo>
                  <a:pt x="821681" y="627402"/>
                  <a:pt x="864250" y="488783"/>
                  <a:pt x="838709" y="353876"/>
                </a:cubicBezTo>
                <a:cubicBezTo>
                  <a:pt x="835216" y="335320"/>
                  <a:pt x="830414" y="316983"/>
                  <a:pt x="824519" y="299083"/>
                </a:cubicBezTo>
                <a:cubicBezTo>
                  <a:pt x="803999" y="237960"/>
                  <a:pt x="770382" y="183822"/>
                  <a:pt x="724757" y="137980"/>
                </a:cubicBezTo>
                <a:cubicBezTo>
                  <a:pt x="684810" y="98031"/>
                  <a:pt x="638094" y="67251"/>
                  <a:pt x="585484" y="46295"/>
                </a:cubicBezTo>
                <a:cubicBezTo>
                  <a:pt x="576097" y="42584"/>
                  <a:pt x="566710" y="39091"/>
                  <a:pt x="557105" y="36035"/>
                </a:cubicBezTo>
                <a:cubicBezTo>
                  <a:pt x="408663" y="-11117"/>
                  <a:pt x="248216" y="27958"/>
                  <a:pt x="138193" y="137980"/>
                </a:cubicBezTo>
                <a:cubicBezTo>
                  <a:pt x="10053" y="266120"/>
                  <a:pt x="-20291" y="460405"/>
                  <a:pt x="62880" y="621290"/>
                </a:cubicBezTo>
                <a:cubicBezTo>
                  <a:pt x="68120" y="631550"/>
                  <a:pt x="73795" y="641810"/>
                  <a:pt x="80562" y="652506"/>
                </a:cubicBezTo>
                <a:close/>
                <a:moveTo>
                  <a:pt x="535931" y="102397"/>
                </a:moveTo>
                <a:cubicBezTo>
                  <a:pt x="544008" y="105017"/>
                  <a:pt x="551866" y="107855"/>
                  <a:pt x="559506" y="110911"/>
                </a:cubicBezTo>
                <a:cubicBezTo>
                  <a:pt x="603166" y="128375"/>
                  <a:pt x="642242" y="153916"/>
                  <a:pt x="675422" y="187097"/>
                </a:cubicBezTo>
                <a:cubicBezTo>
                  <a:pt x="713407" y="225080"/>
                  <a:pt x="741567" y="270268"/>
                  <a:pt x="758593" y="321131"/>
                </a:cubicBezTo>
                <a:cubicBezTo>
                  <a:pt x="763615" y="335975"/>
                  <a:pt x="767544" y="351256"/>
                  <a:pt x="770382" y="366755"/>
                </a:cubicBezTo>
                <a:cubicBezTo>
                  <a:pt x="791556" y="479178"/>
                  <a:pt x="756192" y="594439"/>
                  <a:pt x="675422" y="675209"/>
                </a:cubicBezTo>
                <a:cubicBezTo>
                  <a:pt x="612989" y="737424"/>
                  <a:pt x="530255" y="773225"/>
                  <a:pt x="441845" y="776063"/>
                </a:cubicBezTo>
                <a:cubicBezTo>
                  <a:pt x="428092" y="776499"/>
                  <a:pt x="414558" y="776063"/>
                  <a:pt x="401678" y="774971"/>
                </a:cubicBezTo>
                <a:cubicBezTo>
                  <a:pt x="320689" y="767985"/>
                  <a:pt x="244504" y="732621"/>
                  <a:pt x="187091" y="675209"/>
                </a:cubicBezTo>
                <a:cubicBezTo>
                  <a:pt x="169191" y="657309"/>
                  <a:pt x="153037" y="637225"/>
                  <a:pt x="139284" y="615614"/>
                </a:cubicBezTo>
                <a:cubicBezTo>
                  <a:pt x="133610" y="606664"/>
                  <a:pt x="128588" y="598150"/>
                  <a:pt x="124222" y="589637"/>
                </a:cubicBezTo>
                <a:cubicBezTo>
                  <a:pt x="55022" y="455602"/>
                  <a:pt x="80126" y="294062"/>
                  <a:pt x="186873" y="187315"/>
                </a:cubicBezTo>
                <a:cubicBezTo>
                  <a:pt x="252799" y="121389"/>
                  <a:pt x="340336" y="86243"/>
                  <a:pt x="430493" y="86243"/>
                </a:cubicBezTo>
                <a:cubicBezTo>
                  <a:pt x="465857" y="86025"/>
                  <a:pt x="501221" y="91482"/>
                  <a:pt x="535931" y="102397"/>
                </a:cubicBez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49F3344E-6431-43C1-A872-D68D2EF8DAA1}"/>
              </a:ext>
            </a:extLst>
          </p:cNvPr>
          <p:cNvSpPr/>
          <p:nvPr/>
        </p:nvSpPr>
        <p:spPr>
          <a:xfrm>
            <a:off x="20913595" y="2803392"/>
            <a:ext cx="620725" cy="620725"/>
          </a:xfrm>
          <a:custGeom>
            <a:avLst/>
            <a:gdLst>
              <a:gd name="connsiteX0" fmla="*/ 701048 w 720380"/>
              <a:gd name="connsiteY0" fmla="*/ 297103 h 720380"/>
              <a:gd name="connsiteX1" fmla="*/ 689259 w 720380"/>
              <a:gd name="connsiteY1" fmla="*/ 251478 h 720380"/>
              <a:gd name="connsiteX2" fmla="*/ 606088 w 720380"/>
              <a:gd name="connsiteY2" fmla="*/ 117444 h 720380"/>
              <a:gd name="connsiteX3" fmla="*/ 490172 w 720380"/>
              <a:gd name="connsiteY3" fmla="*/ 41258 h 720380"/>
              <a:gd name="connsiteX4" fmla="*/ 466596 w 720380"/>
              <a:gd name="connsiteY4" fmla="*/ 32745 h 720380"/>
              <a:gd name="connsiteX5" fmla="*/ 361378 w 720380"/>
              <a:gd name="connsiteY5" fmla="*/ 16372 h 720380"/>
              <a:gd name="connsiteX6" fmla="*/ 117757 w 720380"/>
              <a:gd name="connsiteY6" fmla="*/ 117444 h 720380"/>
              <a:gd name="connsiteX7" fmla="*/ 55106 w 720380"/>
              <a:gd name="connsiteY7" fmla="*/ 519766 h 720380"/>
              <a:gd name="connsiteX8" fmla="*/ 69950 w 720380"/>
              <a:gd name="connsiteY8" fmla="*/ 545743 h 720380"/>
              <a:gd name="connsiteX9" fmla="*/ 117757 w 720380"/>
              <a:gd name="connsiteY9" fmla="*/ 605338 h 720380"/>
              <a:gd name="connsiteX10" fmla="*/ 332344 w 720380"/>
              <a:gd name="connsiteY10" fmla="*/ 705100 h 720380"/>
              <a:gd name="connsiteX11" fmla="*/ 372510 w 720380"/>
              <a:gd name="connsiteY11" fmla="*/ 706192 h 720380"/>
              <a:gd name="connsiteX12" fmla="*/ 606088 w 720380"/>
              <a:gd name="connsiteY12" fmla="*/ 605338 h 720380"/>
              <a:gd name="connsiteX13" fmla="*/ 701048 w 720380"/>
              <a:gd name="connsiteY13" fmla="*/ 297103 h 72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380" h="720380">
                <a:moveTo>
                  <a:pt x="701048" y="297103"/>
                </a:moveTo>
                <a:cubicBezTo>
                  <a:pt x="697992" y="281604"/>
                  <a:pt x="694062" y="266104"/>
                  <a:pt x="689259" y="251478"/>
                </a:cubicBezTo>
                <a:cubicBezTo>
                  <a:pt x="672233" y="200615"/>
                  <a:pt x="644290" y="155646"/>
                  <a:pt x="606088" y="117444"/>
                </a:cubicBezTo>
                <a:cubicBezTo>
                  <a:pt x="572908" y="84263"/>
                  <a:pt x="533832" y="58722"/>
                  <a:pt x="490172" y="41258"/>
                </a:cubicBezTo>
                <a:cubicBezTo>
                  <a:pt x="482314" y="38202"/>
                  <a:pt x="474455" y="35146"/>
                  <a:pt x="466596" y="32745"/>
                </a:cubicBezTo>
                <a:cubicBezTo>
                  <a:pt x="431887" y="21830"/>
                  <a:pt x="396523" y="16372"/>
                  <a:pt x="361378" y="16372"/>
                </a:cubicBezTo>
                <a:cubicBezTo>
                  <a:pt x="271221" y="16372"/>
                  <a:pt x="183683" y="51736"/>
                  <a:pt x="117757" y="117444"/>
                </a:cubicBezTo>
                <a:cubicBezTo>
                  <a:pt x="11010" y="223973"/>
                  <a:pt x="-14094" y="385731"/>
                  <a:pt x="55106" y="519766"/>
                </a:cubicBezTo>
                <a:cubicBezTo>
                  <a:pt x="59472" y="528279"/>
                  <a:pt x="64493" y="537011"/>
                  <a:pt x="69950" y="545743"/>
                </a:cubicBezTo>
                <a:cubicBezTo>
                  <a:pt x="83703" y="567355"/>
                  <a:pt x="99638" y="587438"/>
                  <a:pt x="117757" y="605338"/>
                </a:cubicBezTo>
                <a:cubicBezTo>
                  <a:pt x="175169" y="662750"/>
                  <a:pt x="251355" y="698115"/>
                  <a:pt x="332344" y="705100"/>
                </a:cubicBezTo>
                <a:cubicBezTo>
                  <a:pt x="345223" y="706192"/>
                  <a:pt x="358758" y="706628"/>
                  <a:pt x="372510" y="706192"/>
                </a:cubicBezTo>
                <a:cubicBezTo>
                  <a:pt x="460703" y="703572"/>
                  <a:pt x="543655" y="667771"/>
                  <a:pt x="606088" y="605338"/>
                </a:cubicBezTo>
                <a:cubicBezTo>
                  <a:pt x="686858" y="524787"/>
                  <a:pt x="722222" y="409526"/>
                  <a:pt x="701048" y="297103"/>
                </a:cubicBezTo>
                <a:close/>
              </a:path>
            </a:pathLst>
          </a:custGeom>
          <a:solidFill>
            <a:srgbClr val="FFDF5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CC3EEDF8-FAF0-48CC-98B0-2389848636FB}"/>
              </a:ext>
            </a:extLst>
          </p:cNvPr>
          <p:cNvSpPr/>
          <p:nvPr/>
        </p:nvSpPr>
        <p:spPr>
          <a:xfrm>
            <a:off x="20853853" y="2743376"/>
            <a:ext cx="733584" cy="733584"/>
          </a:xfrm>
          <a:custGeom>
            <a:avLst/>
            <a:gdLst>
              <a:gd name="connsiteX0" fmla="*/ 838709 w 851359"/>
              <a:gd name="connsiteY0" fmla="*/ 353876 h 851359"/>
              <a:gd name="connsiteX1" fmla="*/ 824519 w 851359"/>
              <a:gd name="connsiteY1" fmla="*/ 299083 h 851359"/>
              <a:gd name="connsiteX2" fmla="*/ 724757 w 851359"/>
              <a:gd name="connsiteY2" fmla="*/ 137980 h 851359"/>
              <a:gd name="connsiteX3" fmla="*/ 585484 w 851359"/>
              <a:gd name="connsiteY3" fmla="*/ 46295 h 851359"/>
              <a:gd name="connsiteX4" fmla="*/ 557105 w 851359"/>
              <a:gd name="connsiteY4" fmla="*/ 36035 h 851359"/>
              <a:gd name="connsiteX5" fmla="*/ 138193 w 851359"/>
              <a:gd name="connsiteY5" fmla="*/ 137980 h 851359"/>
              <a:gd name="connsiteX6" fmla="*/ 62880 w 851359"/>
              <a:gd name="connsiteY6" fmla="*/ 621290 h 851359"/>
              <a:gd name="connsiteX7" fmla="*/ 80781 w 851359"/>
              <a:gd name="connsiteY7" fmla="*/ 652506 h 851359"/>
              <a:gd name="connsiteX8" fmla="*/ 138193 w 851359"/>
              <a:gd name="connsiteY8" fmla="*/ 724108 h 851359"/>
              <a:gd name="connsiteX9" fmla="*/ 396002 w 851359"/>
              <a:gd name="connsiteY9" fmla="*/ 843953 h 851359"/>
              <a:gd name="connsiteX10" fmla="*/ 430712 w 851359"/>
              <a:gd name="connsiteY10" fmla="*/ 845481 h 851359"/>
              <a:gd name="connsiteX11" fmla="*/ 444246 w 851359"/>
              <a:gd name="connsiteY11" fmla="*/ 845263 h 851359"/>
              <a:gd name="connsiteX12" fmla="*/ 724757 w 851359"/>
              <a:gd name="connsiteY12" fmla="*/ 724326 h 851359"/>
              <a:gd name="connsiteX13" fmla="*/ 838709 w 851359"/>
              <a:gd name="connsiteY13" fmla="*/ 353876 h 851359"/>
              <a:gd name="connsiteX14" fmla="*/ 401678 w 851359"/>
              <a:gd name="connsiteY14" fmla="*/ 774971 h 851359"/>
              <a:gd name="connsiteX15" fmla="*/ 187091 w 851359"/>
              <a:gd name="connsiteY15" fmla="*/ 675209 h 851359"/>
              <a:gd name="connsiteX16" fmla="*/ 139284 w 851359"/>
              <a:gd name="connsiteY16" fmla="*/ 615614 h 851359"/>
              <a:gd name="connsiteX17" fmla="*/ 124440 w 851359"/>
              <a:gd name="connsiteY17" fmla="*/ 589637 h 851359"/>
              <a:gd name="connsiteX18" fmla="*/ 187091 w 851359"/>
              <a:gd name="connsiteY18" fmla="*/ 187315 h 851359"/>
              <a:gd name="connsiteX19" fmla="*/ 430712 w 851359"/>
              <a:gd name="connsiteY19" fmla="*/ 86243 h 851359"/>
              <a:gd name="connsiteX20" fmla="*/ 535930 w 851359"/>
              <a:gd name="connsiteY20" fmla="*/ 102616 h 851359"/>
              <a:gd name="connsiteX21" fmla="*/ 559506 w 851359"/>
              <a:gd name="connsiteY21" fmla="*/ 111129 h 851359"/>
              <a:gd name="connsiteX22" fmla="*/ 675422 w 851359"/>
              <a:gd name="connsiteY22" fmla="*/ 187315 h 851359"/>
              <a:gd name="connsiteX23" fmla="*/ 758593 w 851359"/>
              <a:gd name="connsiteY23" fmla="*/ 321349 h 851359"/>
              <a:gd name="connsiteX24" fmla="*/ 770382 w 851359"/>
              <a:gd name="connsiteY24" fmla="*/ 366974 h 851359"/>
              <a:gd name="connsiteX25" fmla="*/ 675422 w 851359"/>
              <a:gd name="connsiteY25" fmla="*/ 675209 h 851359"/>
              <a:gd name="connsiteX26" fmla="*/ 441844 w 851359"/>
              <a:gd name="connsiteY26" fmla="*/ 776062 h 851359"/>
              <a:gd name="connsiteX27" fmla="*/ 401678 w 851359"/>
              <a:gd name="connsiteY27" fmla="*/ 774971 h 85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359" h="851359">
                <a:moveTo>
                  <a:pt x="838709" y="353876"/>
                </a:moveTo>
                <a:cubicBezTo>
                  <a:pt x="835216" y="335102"/>
                  <a:pt x="830414" y="316765"/>
                  <a:pt x="824519" y="299083"/>
                </a:cubicBezTo>
                <a:cubicBezTo>
                  <a:pt x="803999" y="237960"/>
                  <a:pt x="770382" y="183822"/>
                  <a:pt x="724757" y="137980"/>
                </a:cubicBezTo>
                <a:cubicBezTo>
                  <a:pt x="684809" y="98250"/>
                  <a:pt x="638094" y="67251"/>
                  <a:pt x="585484" y="46295"/>
                </a:cubicBezTo>
                <a:cubicBezTo>
                  <a:pt x="576097" y="42584"/>
                  <a:pt x="566710" y="39091"/>
                  <a:pt x="557105" y="36035"/>
                </a:cubicBezTo>
                <a:cubicBezTo>
                  <a:pt x="408663" y="-11117"/>
                  <a:pt x="248214" y="27958"/>
                  <a:pt x="138193" y="137980"/>
                </a:cubicBezTo>
                <a:cubicBezTo>
                  <a:pt x="10053" y="266120"/>
                  <a:pt x="-20291" y="460405"/>
                  <a:pt x="62880" y="621290"/>
                </a:cubicBezTo>
                <a:cubicBezTo>
                  <a:pt x="68119" y="631550"/>
                  <a:pt x="74232" y="642028"/>
                  <a:pt x="80781" y="652506"/>
                </a:cubicBezTo>
                <a:cubicBezTo>
                  <a:pt x="97371" y="678483"/>
                  <a:pt x="116582" y="702714"/>
                  <a:pt x="138193" y="724108"/>
                </a:cubicBezTo>
                <a:cubicBezTo>
                  <a:pt x="207174" y="793090"/>
                  <a:pt x="298641" y="835657"/>
                  <a:pt x="396002" y="843953"/>
                </a:cubicBezTo>
                <a:cubicBezTo>
                  <a:pt x="407354" y="844826"/>
                  <a:pt x="418923" y="845481"/>
                  <a:pt x="430712" y="845481"/>
                </a:cubicBezTo>
                <a:cubicBezTo>
                  <a:pt x="435295" y="845481"/>
                  <a:pt x="439880" y="845481"/>
                  <a:pt x="444246" y="845263"/>
                </a:cubicBezTo>
                <a:cubicBezTo>
                  <a:pt x="550120" y="841988"/>
                  <a:pt x="649882" y="798984"/>
                  <a:pt x="724757" y="724326"/>
                </a:cubicBezTo>
                <a:cubicBezTo>
                  <a:pt x="821463" y="627402"/>
                  <a:pt x="864250" y="488783"/>
                  <a:pt x="838709" y="353876"/>
                </a:cubicBezTo>
                <a:close/>
                <a:moveTo>
                  <a:pt x="401678" y="774971"/>
                </a:moveTo>
                <a:cubicBezTo>
                  <a:pt x="320689" y="767985"/>
                  <a:pt x="244504" y="732621"/>
                  <a:pt x="187091" y="675209"/>
                </a:cubicBezTo>
                <a:cubicBezTo>
                  <a:pt x="169191" y="657309"/>
                  <a:pt x="153037" y="637225"/>
                  <a:pt x="139284" y="615614"/>
                </a:cubicBezTo>
                <a:cubicBezTo>
                  <a:pt x="133827" y="606882"/>
                  <a:pt x="128806" y="598150"/>
                  <a:pt x="124440" y="589637"/>
                </a:cubicBezTo>
                <a:cubicBezTo>
                  <a:pt x="55240" y="455602"/>
                  <a:pt x="80344" y="294062"/>
                  <a:pt x="187091" y="187315"/>
                </a:cubicBezTo>
                <a:cubicBezTo>
                  <a:pt x="253017" y="121389"/>
                  <a:pt x="340555" y="86243"/>
                  <a:pt x="430712" y="86243"/>
                </a:cubicBezTo>
                <a:cubicBezTo>
                  <a:pt x="465857" y="86243"/>
                  <a:pt x="501221" y="91482"/>
                  <a:pt x="535930" y="102616"/>
                </a:cubicBezTo>
                <a:cubicBezTo>
                  <a:pt x="544008" y="105235"/>
                  <a:pt x="551866" y="108073"/>
                  <a:pt x="559506" y="111129"/>
                </a:cubicBezTo>
                <a:cubicBezTo>
                  <a:pt x="603166" y="128593"/>
                  <a:pt x="642242" y="154134"/>
                  <a:pt x="675422" y="187315"/>
                </a:cubicBezTo>
                <a:cubicBezTo>
                  <a:pt x="713405" y="225299"/>
                  <a:pt x="741567" y="270486"/>
                  <a:pt x="758593" y="321349"/>
                </a:cubicBezTo>
                <a:cubicBezTo>
                  <a:pt x="763615" y="335975"/>
                  <a:pt x="767544" y="351474"/>
                  <a:pt x="770382" y="366974"/>
                </a:cubicBezTo>
                <a:cubicBezTo>
                  <a:pt x="791556" y="479397"/>
                  <a:pt x="756192" y="594657"/>
                  <a:pt x="675422" y="675209"/>
                </a:cubicBezTo>
                <a:cubicBezTo>
                  <a:pt x="612989" y="737424"/>
                  <a:pt x="530255" y="773225"/>
                  <a:pt x="441844" y="776062"/>
                </a:cubicBezTo>
                <a:cubicBezTo>
                  <a:pt x="428092" y="776281"/>
                  <a:pt x="414557" y="776062"/>
                  <a:pt x="401678" y="774971"/>
                </a:cubicBez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9B6F4317-6725-4F92-8B60-FBBC1501BF13}"/>
              </a:ext>
            </a:extLst>
          </p:cNvPr>
          <p:cNvSpPr/>
          <p:nvPr/>
        </p:nvSpPr>
        <p:spPr>
          <a:xfrm>
            <a:off x="21543807" y="2246809"/>
            <a:ext cx="206908" cy="319767"/>
          </a:xfrm>
          <a:custGeom>
            <a:avLst/>
            <a:gdLst>
              <a:gd name="connsiteX0" fmla="*/ 106093 w 240126"/>
              <a:gd name="connsiteY0" fmla="*/ 330720 h 371105"/>
              <a:gd name="connsiteX1" fmla="*/ 16809 w 240126"/>
              <a:gd name="connsiteY1" fmla="*/ 309982 h 371105"/>
              <a:gd name="connsiteX2" fmla="*/ 16809 w 240126"/>
              <a:gd name="connsiteY2" fmla="*/ 239690 h 371105"/>
              <a:gd name="connsiteX3" fmla="*/ 70074 w 240126"/>
              <a:gd name="connsiteY3" fmla="*/ 260647 h 371105"/>
              <a:gd name="connsiteX4" fmla="*/ 120719 w 240126"/>
              <a:gd name="connsiteY4" fmla="*/ 268942 h 371105"/>
              <a:gd name="connsiteX5" fmla="*/ 147133 w 240126"/>
              <a:gd name="connsiteY5" fmla="*/ 264576 h 371105"/>
              <a:gd name="connsiteX6" fmla="*/ 155427 w 240126"/>
              <a:gd name="connsiteY6" fmla="*/ 250169 h 371105"/>
              <a:gd name="connsiteX7" fmla="*/ 149316 w 240126"/>
              <a:gd name="connsiteY7" fmla="*/ 238381 h 371105"/>
              <a:gd name="connsiteX8" fmla="*/ 129233 w 240126"/>
              <a:gd name="connsiteY8" fmla="*/ 227466 h 371105"/>
              <a:gd name="connsiteX9" fmla="*/ 91249 w 240126"/>
              <a:gd name="connsiteY9" fmla="*/ 212621 h 371105"/>
              <a:gd name="connsiteX10" fmla="*/ 47807 w 240126"/>
              <a:gd name="connsiteY10" fmla="*/ 190355 h 371105"/>
              <a:gd name="connsiteX11" fmla="*/ 23795 w 240126"/>
              <a:gd name="connsiteY11" fmla="*/ 162631 h 371105"/>
              <a:gd name="connsiteX12" fmla="*/ 16372 w 240126"/>
              <a:gd name="connsiteY12" fmla="*/ 124429 h 371105"/>
              <a:gd name="connsiteX13" fmla="*/ 38858 w 240126"/>
              <a:gd name="connsiteY13" fmla="*/ 69855 h 371105"/>
              <a:gd name="connsiteX14" fmla="*/ 106093 w 240126"/>
              <a:gd name="connsiteY14" fmla="*/ 45406 h 371105"/>
              <a:gd name="connsiteX15" fmla="*/ 106093 w 240126"/>
              <a:gd name="connsiteY15" fmla="*/ 16372 h 371105"/>
              <a:gd name="connsiteX16" fmla="*/ 149970 w 240126"/>
              <a:gd name="connsiteY16" fmla="*/ 16372 h 371105"/>
              <a:gd name="connsiteX17" fmla="*/ 149970 w 240126"/>
              <a:gd name="connsiteY17" fmla="*/ 44969 h 371105"/>
              <a:gd name="connsiteX18" fmla="*/ 234888 w 240126"/>
              <a:gd name="connsiteY18" fmla="*/ 65708 h 371105"/>
              <a:gd name="connsiteX19" fmla="*/ 209785 w 240126"/>
              <a:gd name="connsiteY19" fmla="*/ 125957 h 371105"/>
              <a:gd name="connsiteX20" fmla="*/ 129887 w 240126"/>
              <a:gd name="connsiteY20" fmla="*/ 106092 h 371105"/>
              <a:gd name="connsiteX21" fmla="*/ 106093 w 240126"/>
              <a:gd name="connsiteY21" fmla="*/ 110240 h 371105"/>
              <a:gd name="connsiteX22" fmla="*/ 99108 w 240126"/>
              <a:gd name="connsiteY22" fmla="*/ 122465 h 371105"/>
              <a:gd name="connsiteX23" fmla="*/ 104128 w 240126"/>
              <a:gd name="connsiteY23" fmla="*/ 134034 h 371105"/>
              <a:gd name="connsiteX24" fmla="*/ 121373 w 240126"/>
              <a:gd name="connsiteY24" fmla="*/ 144294 h 371105"/>
              <a:gd name="connsiteX25" fmla="*/ 155427 w 240126"/>
              <a:gd name="connsiteY25" fmla="*/ 157392 h 371105"/>
              <a:gd name="connsiteX26" fmla="*/ 218953 w 240126"/>
              <a:gd name="connsiteY26" fmla="*/ 192975 h 371105"/>
              <a:gd name="connsiteX27" fmla="*/ 238163 w 240126"/>
              <a:gd name="connsiteY27" fmla="*/ 244493 h 371105"/>
              <a:gd name="connsiteX28" fmla="*/ 215678 w 240126"/>
              <a:gd name="connsiteY28" fmla="*/ 302342 h 371105"/>
              <a:gd name="connsiteX29" fmla="*/ 149970 w 240126"/>
              <a:gd name="connsiteY29" fmla="*/ 329847 h 371105"/>
              <a:gd name="connsiteX30" fmla="*/ 149970 w 240126"/>
              <a:gd name="connsiteY30" fmla="*/ 370669 h 371105"/>
              <a:gd name="connsiteX31" fmla="*/ 106093 w 240126"/>
              <a:gd name="connsiteY31" fmla="*/ 370669 h 371105"/>
              <a:gd name="connsiteX32" fmla="*/ 106093 w 240126"/>
              <a:gd name="connsiteY32" fmla="*/ 330720 h 3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126" h="371105">
                <a:moveTo>
                  <a:pt x="106093" y="330720"/>
                </a:moveTo>
                <a:cubicBezTo>
                  <a:pt x="75094" y="329410"/>
                  <a:pt x="45406" y="322425"/>
                  <a:pt x="16809" y="309982"/>
                </a:cubicBezTo>
                <a:lnTo>
                  <a:pt x="16809" y="239690"/>
                </a:lnTo>
                <a:cubicBezTo>
                  <a:pt x="33182" y="247986"/>
                  <a:pt x="50864" y="254971"/>
                  <a:pt x="70074" y="260647"/>
                </a:cubicBezTo>
                <a:cubicBezTo>
                  <a:pt x="89284" y="266323"/>
                  <a:pt x="106093" y="268942"/>
                  <a:pt x="120719" y="268942"/>
                </a:cubicBezTo>
                <a:cubicBezTo>
                  <a:pt x="132725" y="268942"/>
                  <a:pt x="141457" y="267414"/>
                  <a:pt x="147133" y="264576"/>
                </a:cubicBezTo>
                <a:cubicBezTo>
                  <a:pt x="152591" y="261738"/>
                  <a:pt x="155427" y="256936"/>
                  <a:pt x="155427" y="250169"/>
                </a:cubicBezTo>
                <a:cubicBezTo>
                  <a:pt x="155427" y="245584"/>
                  <a:pt x="153464" y="241655"/>
                  <a:pt x="149316" y="238381"/>
                </a:cubicBezTo>
                <a:cubicBezTo>
                  <a:pt x="145387" y="235106"/>
                  <a:pt x="138620" y="231395"/>
                  <a:pt x="129233" y="227466"/>
                </a:cubicBezTo>
                <a:cubicBezTo>
                  <a:pt x="119846" y="223318"/>
                  <a:pt x="107185" y="218516"/>
                  <a:pt x="91249" y="212621"/>
                </a:cubicBezTo>
                <a:cubicBezTo>
                  <a:pt x="73349" y="206073"/>
                  <a:pt x="58941" y="198432"/>
                  <a:pt x="47807" y="190355"/>
                </a:cubicBezTo>
                <a:cubicBezTo>
                  <a:pt x="36892" y="182060"/>
                  <a:pt x="28815" y="172891"/>
                  <a:pt x="23795" y="162631"/>
                </a:cubicBezTo>
                <a:cubicBezTo>
                  <a:pt x="18775" y="152372"/>
                  <a:pt x="16372" y="139710"/>
                  <a:pt x="16372" y="124429"/>
                </a:cubicBezTo>
                <a:cubicBezTo>
                  <a:pt x="16372" y="101072"/>
                  <a:pt x="23795" y="82953"/>
                  <a:pt x="38858" y="69855"/>
                </a:cubicBezTo>
                <a:cubicBezTo>
                  <a:pt x="53920" y="56757"/>
                  <a:pt x="76187" y="48680"/>
                  <a:pt x="106093" y="45406"/>
                </a:cubicBezTo>
                <a:lnTo>
                  <a:pt x="106093" y="16372"/>
                </a:lnTo>
                <a:lnTo>
                  <a:pt x="149970" y="16372"/>
                </a:lnTo>
                <a:lnTo>
                  <a:pt x="149970" y="44969"/>
                </a:lnTo>
                <a:cubicBezTo>
                  <a:pt x="178131" y="46497"/>
                  <a:pt x="206291" y="53483"/>
                  <a:pt x="234888" y="65708"/>
                </a:cubicBezTo>
                <a:lnTo>
                  <a:pt x="209785" y="125957"/>
                </a:lnTo>
                <a:cubicBezTo>
                  <a:pt x="180314" y="112641"/>
                  <a:pt x="153682" y="106092"/>
                  <a:pt x="129887" y="106092"/>
                </a:cubicBezTo>
                <a:cubicBezTo>
                  <a:pt x="118537" y="106092"/>
                  <a:pt x="110677" y="107402"/>
                  <a:pt x="106093" y="110240"/>
                </a:cubicBezTo>
                <a:cubicBezTo>
                  <a:pt x="101509" y="113078"/>
                  <a:pt x="99108" y="117007"/>
                  <a:pt x="99108" y="122465"/>
                </a:cubicBezTo>
                <a:cubicBezTo>
                  <a:pt x="99108" y="127049"/>
                  <a:pt x="100853" y="130978"/>
                  <a:pt x="104128" y="134034"/>
                </a:cubicBezTo>
                <a:cubicBezTo>
                  <a:pt x="107403" y="137091"/>
                  <a:pt x="113296" y="140365"/>
                  <a:pt x="121373" y="144294"/>
                </a:cubicBezTo>
                <a:cubicBezTo>
                  <a:pt x="129669" y="148005"/>
                  <a:pt x="141020" y="152372"/>
                  <a:pt x="155427" y="157392"/>
                </a:cubicBezTo>
                <a:cubicBezTo>
                  <a:pt x="184898" y="167871"/>
                  <a:pt x="206073" y="179659"/>
                  <a:pt x="218953" y="192975"/>
                </a:cubicBezTo>
                <a:cubicBezTo>
                  <a:pt x="231832" y="206291"/>
                  <a:pt x="238163" y="223536"/>
                  <a:pt x="238163" y="244493"/>
                </a:cubicBezTo>
                <a:cubicBezTo>
                  <a:pt x="238163" y="268287"/>
                  <a:pt x="230740" y="287497"/>
                  <a:pt x="215678" y="302342"/>
                </a:cubicBezTo>
                <a:cubicBezTo>
                  <a:pt x="200615" y="317186"/>
                  <a:pt x="178785" y="326354"/>
                  <a:pt x="149970" y="329847"/>
                </a:cubicBezTo>
                <a:lnTo>
                  <a:pt x="149970" y="370669"/>
                </a:lnTo>
                <a:lnTo>
                  <a:pt x="106093" y="370669"/>
                </a:lnTo>
                <a:lnTo>
                  <a:pt x="106093" y="330720"/>
                </a:ln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8" name="Freeform: Shape 67">
            <a:extLst>
              <a:ext uri="{FF2B5EF4-FFF2-40B4-BE49-F238E27FC236}">
                <a16:creationId xmlns:a16="http://schemas.microsoft.com/office/drawing/2014/main" id="{D5141C6B-A2A9-4832-8436-CF9BF1D682B6}"/>
              </a:ext>
            </a:extLst>
          </p:cNvPr>
          <p:cNvSpPr/>
          <p:nvPr/>
        </p:nvSpPr>
        <p:spPr>
          <a:xfrm>
            <a:off x="21119082" y="2955000"/>
            <a:ext cx="206908" cy="319767"/>
          </a:xfrm>
          <a:custGeom>
            <a:avLst/>
            <a:gdLst>
              <a:gd name="connsiteX0" fmla="*/ 106092 w 240126"/>
              <a:gd name="connsiteY0" fmla="*/ 330720 h 371105"/>
              <a:gd name="connsiteX1" fmla="*/ 16808 w 240126"/>
              <a:gd name="connsiteY1" fmla="*/ 309982 h 371105"/>
              <a:gd name="connsiteX2" fmla="*/ 16808 w 240126"/>
              <a:gd name="connsiteY2" fmla="*/ 239690 h 371105"/>
              <a:gd name="connsiteX3" fmla="*/ 70073 w 240126"/>
              <a:gd name="connsiteY3" fmla="*/ 260647 h 371105"/>
              <a:gd name="connsiteX4" fmla="*/ 120718 w 240126"/>
              <a:gd name="connsiteY4" fmla="*/ 268942 h 371105"/>
              <a:gd name="connsiteX5" fmla="*/ 147132 w 240126"/>
              <a:gd name="connsiteY5" fmla="*/ 264576 h 371105"/>
              <a:gd name="connsiteX6" fmla="*/ 155427 w 240126"/>
              <a:gd name="connsiteY6" fmla="*/ 250169 h 371105"/>
              <a:gd name="connsiteX7" fmla="*/ 149315 w 240126"/>
              <a:gd name="connsiteY7" fmla="*/ 238381 h 371105"/>
              <a:gd name="connsiteX8" fmla="*/ 129232 w 240126"/>
              <a:gd name="connsiteY8" fmla="*/ 227466 h 371105"/>
              <a:gd name="connsiteX9" fmla="*/ 91248 w 240126"/>
              <a:gd name="connsiteY9" fmla="*/ 212621 h 371105"/>
              <a:gd name="connsiteX10" fmla="*/ 47807 w 240126"/>
              <a:gd name="connsiteY10" fmla="*/ 190355 h 371105"/>
              <a:gd name="connsiteX11" fmla="*/ 23794 w 240126"/>
              <a:gd name="connsiteY11" fmla="*/ 162632 h 371105"/>
              <a:gd name="connsiteX12" fmla="*/ 16372 w 240126"/>
              <a:gd name="connsiteY12" fmla="*/ 124430 h 371105"/>
              <a:gd name="connsiteX13" fmla="*/ 38856 w 240126"/>
              <a:gd name="connsiteY13" fmla="*/ 69855 h 371105"/>
              <a:gd name="connsiteX14" fmla="*/ 106092 w 240126"/>
              <a:gd name="connsiteY14" fmla="*/ 45406 h 371105"/>
              <a:gd name="connsiteX15" fmla="*/ 106092 w 240126"/>
              <a:gd name="connsiteY15" fmla="*/ 16372 h 371105"/>
              <a:gd name="connsiteX16" fmla="*/ 149970 w 240126"/>
              <a:gd name="connsiteY16" fmla="*/ 16372 h 371105"/>
              <a:gd name="connsiteX17" fmla="*/ 149970 w 240126"/>
              <a:gd name="connsiteY17" fmla="*/ 44969 h 371105"/>
              <a:gd name="connsiteX18" fmla="*/ 234888 w 240126"/>
              <a:gd name="connsiteY18" fmla="*/ 65708 h 371105"/>
              <a:gd name="connsiteX19" fmla="*/ 209783 w 240126"/>
              <a:gd name="connsiteY19" fmla="*/ 125957 h 371105"/>
              <a:gd name="connsiteX20" fmla="*/ 129886 w 240126"/>
              <a:gd name="connsiteY20" fmla="*/ 106092 h 371105"/>
              <a:gd name="connsiteX21" fmla="*/ 106092 w 240126"/>
              <a:gd name="connsiteY21" fmla="*/ 110240 h 371105"/>
              <a:gd name="connsiteX22" fmla="*/ 99106 w 240126"/>
              <a:gd name="connsiteY22" fmla="*/ 122465 h 371105"/>
              <a:gd name="connsiteX23" fmla="*/ 104127 w 240126"/>
              <a:gd name="connsiteY23" fmla="*/ 134034 h 371105"/>
              <a:gd name="connsiteX24" fmla="*/ 121373 w 240126"/>
              <a:gd name="connsiteY24" fmla="*/ 144294 h 371105"/>
              <a:gd name="connsiteX25" fmla="*/ 155427 w 240126"/>
              <a:gd name="connsiteY25" fmla="*/ 157392 h 371105"/>
              <a:gd name="connsiteX26" fmla="*/ 218951 w 240126"/>
              <a:gd name="connsiteY26" fmla="*/ 192975 h 371105"/>
              <a:gd name="connsiteX27" fmla="*/ 238162 w 240126"/>
              <a:gd name="connsiteY27" fmla="*/ 244493 h 371105"/>
              <a:gd name="connsiteX28" fmla="*/ 215678 w 240126"/>
              <a:gd name="connsiteY28" fmla="*/ 302342 h 371105"/>
              <a:gd name="connsiteX29" fmla="*/ 149970 w 240126"/>
              <a:gd name="connsiteY29" fmla="*/ 329847 h 371105"/>
              <a:gd name="connsiteX30" fmla="*/ 149970 w 240126"/>
              <a:gd name="connsiteY30" fmla="*/ 370669 h 371105"/>
              <a:gd name="connsiteX31" fmla="*/ 106092 w 240126"/>
              <a:gd name="connsiteY31" fmla="*/ 370669 h 371105"/>
              <a:gd name="connsiteX32" fmla="*/ 106092 w 240126"/>
              <a:gd name="connsiteY32" fmla="*/ 330720 h 3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126" h="371105">
                <a:moveTo>
                  <a:pt x="106092" y="330720"/>
                </a:moveTo>
                <a:cubicBezTo>
                  <a:pt x="75094" y="329411"/>
                  <a:pt x="45405" y="322425"/>
                  <a:pt x="16808" y="309982"/>
                </a:cubicBezTo>
                <a:lnTo>
                  <a:pt x="16808" y="239690"/>
                </a:lnTo>
                <a:cubicBezTo>
                  <a:pt x="33180" y="247985"/>
                  <a:pt x="50862" y="254971"/>
                  <a:pt x="70073" y="260647"/>
                </a:cubicBezTo>
                <a:cubicBezTo>
                  <a:pt x="89283" y="266323"/>
                  <a:pt x="106092" y="268942"/>
                  <a:pt x="120718" y="268942"/>
                </a:cubicBezTo>
                <a:cubicBezTo>
                  <a:pt x="132724" y="268942"/>
                  <a:pt x="141456" y="267414"/>
                  <a:pt x="147132" y="264576"/>
                </a:cubicBezTo>
                <a:cubicBezTo>
                  <a:pt x="152590" y="261738"/>
                  <a:pt x="155427" y="256936"/>
                  <a:pt x="155427" y="250169"/>
                </a:cubicBezTo>
                <a:cubicBezTo>
                  <a:pt x="155427" y="245584"/>
                  <a:pt x="153462" y="241655"/>
                  <a:pt x="149315" y="238381"/>
                </a:cubicBezTo>
                <a:cubicBezTo>
                  <a:pt x="145385" y="235106"/>
                  <a:pt x="138618" y="231395"/>
                  <a:pt x="129232" y="227466"/>
                </a:cubicBezTo>
                <a:cubicBezTo>
                  <a:pt x="119845" y="223318"/>
                  <a:pt x="107183" y="218516"/>
                  <a:pt x="91248" y="212621"/>
                </a:cubicBezTo>
                <a:cubicBezTo>
                  <a:pt x="73348" y="206072"/>
                  <a:pt x="58939" y="198432"/>
                  <a:pt x="47807" y="190355"/>
                </a:cubicBezTo>
                <a:cubicBezTo>
                  <a:pt x="36892" y="182060"/>
                  <a:pt x="28815" y="172892"/>
                  <a:pt x="23794" y="162632"/>
                </a:cubicBezTo>
                <a:cubicBezTo>
                  <a:pt x="18773" y="152372"/>
                  <a:pt x="16372" y="139710"/>
                  <a:pt x="16372" y="124430"/>
                </a:cubicBezTo>
                <a:cubicBezTo>
                  <a:pt x="16372" y="101072"/>
                  <a:pt x="23794" y="82953"/>
                  <a:pt x="38856" y="69855"/>
                </a:cubicBezTo>
                <a:cubicBezTo>
                  <a:pt x="53919" y="56757"/>
                  <a:pt x="76186" y="48680"/>
                  <a:pt x="106092" y="45406"/>
                </a:cubicBezTo>
                <a:lnTo>
                  <a:pt x="106092" y="16372"/>
                </a:lnTo>
                <a:lnTo>
                  <a:pt x="149970" y="16372"/>
                </a:lnTo>
                <a:lnTo>
                  <a:pt x="149970" y="44969"/>
                </a:lnTo>
                <a:cubicBezTo>
                  <a:pt x="178130" y="46497"/>
                  <a:pt x="206290" y="53483"/>
                  <a:pt x="234888" y="65708"/>
                </a:cubicBezTo>
                <a:lnTo>
                  <a:pt x="209783" y="125957"/>
                </a:lnTo>
                <a:cubicBezTo>
                  <a:pt x="180314" y="112641"/>
                  <a:pt x="153681" y="106092"/>
                  <a:pt x="129886" y="106092"/>
                </a:cubicBezTo>
                <a:cubicBezTo>
                  <a:pt x="118535" y="106092"/>
                  <a:pt x="110677" y="107402"/>
                  <a:pt x="106092" y="110240"/>
                </a:cubicBezTo>
                <a:cubicBezTo>
                  <a:pt x="101507" y="113078"/>
                  <a:pt x="99106" y="117007"/>
                  <a:pt x="99106" y="122465"/>
                </a:cubicBezTo>
                <a:cubicBezTo>
                  <a:pt x="99106" y="127049"/>
                  <a:pt x="100853" y="130978"/>
                  <a:pt x="104127" y="134034"/>
                </a:cubicBezTo>
                <a:cubicBezTo>
                  <a:pt x="107402" y="137090"/>
                  <a:pt x="113296" y="140365"/>
                  <a:pt x="121373" y="144294"/>
                </a:cubicBezTo>
                <a:cubicBezTo>
                  <a:pt x="129669" y="148005"/>
                  <a:pt x="141019" y="152372"/>
                  <a:pt x="155427" y="157392"/>
                </a:cubicBezTo>
                <a:cubicBezTo>
                  <a:pt x="184897" y="167870"/>
                  <a:pt x="206073" y="179659"/>
                  <a:pt x="218951" y="192975"/>
                </a:cubicBezTo>
                <a:cubicBezTo>
                  <a:pt x="231832" y="206291"/>
                  <a:pt x="238162" y="223536"/>
                  <a:pt x="238162" y="244493"/>
                </a:cubicBezTo>
                <a:cubicBezTo>
                  <a:pt x="238162" y="268287"/>
                  <a:pt x="230740" y="287498"/>
                  <a:pt x="215678" y="302342"/>
                </a:cubicBezTo>
                <a:cubicBezTo>
                  <a:pt x="200615" y="317186"/>
                  <a:pt x="178785" y="326354"/>
                  <a:pt x="149970" y="329847"/>
                </a:cubicBezTo>
                <a:lnTo>
                  <a:pt x="149970" y="370669"/>
                </a:lnTo>
                <a:lnTo>
                  <a:pt x="106092" y="370669"/>
                </a:lnTo>
                <a:lnTo>
                  <a:pt x="106092" y="330720"/>
                </a:ln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9" name="Freeform: Shape 68">
            <a:extLst>
              <a:ext uri="{FF2B5EF4-FFF2-40B4-BE49-F238E27FC236}">
                <a16:creationId xmlns:a16="http://schemas.microsoft.com/office/drawing/2014/main" id="{0E55918C-F020-433A-A1C6-0C9E080F9CC5}"/>
              </a:ext>
            </a:extLst>
          </p:cNvPr>
          <p:cNvSpPr/>
          <p:nvPr/>
        </p:nvSpPr>
        <p:spPr>
          <a:xfrm>
            <a:off x="21968722" y="2955000"/>
            <a:ext cx="206908" cy="319767"/>
          </a:xfrm>
          <a:custGeom>
            <a:avLst/>
            <a:gdLst>
              <a:gd name="connsiteX0" fmla="*/ 106092 w 240126"/>
              <a:gd name="connsiteY0" fmla="*/ 330720 h 371105"/>
              <a:gd name="connsiteX1" fmla="*/ 16809 w 240126"/>
              <a:gd name="connsiteY1" fmla="*/ 309982 h 371105"/>
              <a:gd name="connsiteX2" fmla="*/ 16809 w 240126"/>
              <a:gd name="connsiteY2" fmla="*/ 239690 h 371105"/>
              <a:gd name="connsiteX3" fmla="*/ 70074 w 240126"/>
              <a:gd name="connsiteY3" fmla="*/ 260647 h 371105"/>
              <a:gd name="connsiteX4" fmla="*/ 120718 w 240126"/>
              <a:gd name="connsiteY4" fmla="*/ 268942 h 371105"/>
              <a:gd name="connsiteX5" fmla="*/ 147132 w 240126"/>
              <a:gd name="connsiteY5" fmla="*/ 264576 h 371105"/>
              <a:gd name="connsiteX6" fmla="*/ 155427 w 240126"/>
              <a:gd name="connsiteY6" fmla="*/ 250169 h 371105"/>
              <a:gd name="connsiteX7" fmla="*/ 149316 w 240126"/>
              <a:gd name="connsiteY7" fmla="*/ 238381 h 371105"/>
              <a:gd name="connsiteX8" fmla="*/ 129232 w 240126"/>
              <a:gd name="connsiteY8" fmla="*/ 227466 h 371105"/>
              <a:gd name="connsiteX9" fmla="*/ 91248 w 240126"/>
              <a:gd name="connsiteY9" fmla="*/ 212621 h 371105"/>
              <a:gd name="connsiteX10" fmla="*/ 47807 w 240126"/>
              <a:gd name="connsiteY10" fmla="*/ 190355 h 371105"/>
              <a:gd name="connsiteX11" fmla="*/ 23795 w 240126"/>
              <a:gd name="connsiteY11" fmla="*/ 162632 h 371105"/>
              <a:gd name="connsiteX12" fmla="*/ 16372 w 240126"/>
              <a:gd name="connsiteY12" fmla="*/ 124430 h 371105"/>
              <a:gd name="connsiteX13" fmla="*/ 38856 w 240126"/>
              <a:gd name="connsiteY13" fmla="*/ 69855 h 371105"/>
              <a:gd name="connsiteX14" fmla="*/ 106092 w 240126"/>
              <a:gd name="connsiteY14" fmla="*/ 45406 h 371105"/>
              <a:gd name="connsiteX15" fmla="*/ 106092 w 240126"/>
              <a:gd name="connsiteY15" fmla="*/ 16372 h 371105"/>
              <a:gd name="connsiteX16" fmla="*/ 149970 w 240126"/>
              <a:gd name="connsiteY16" fmla="*/ 16372 h 371105"/>
              <a:gd name="connsiteX17" fmla="*/ 149970 w 240126"/>
              <a:gd name="connsiteY17" fmla="*/ 44969 h 371105"/>
              <a:gd name="connsiteX18" fmla="*/ 234888 w 240126"/>
              <a:gd name="connsiteY18" fmla="*/ 65708 h 371105"/>
              <a:gd name="connsiteX19" fmla="*/ 209783 w 240126"/>
              <a:gd name="connsiteY19" fmla="*/ 125957 h 371105"/>
              <a:gd name="connsiteX20" fmla="*/ 129887 w 240126"/>
              <a:gd name="connsiteY20" fmla="*/ 106092 h 371105"/>
              <a:gd name="connsiteX21" fmla="*/ 106092 w 240126"/>
              <a:gd name="connsiteY21" fmla="*/ 110240 h 371105"/>
              <a:gd name="connsiteX22" fmla="*/ 99106 w 240126"/>
              <a:gd name="connsiteY22" fmla="*/ 122465 h 371105"/>
              <a:gd name="connsiteX23" fmla="*/ 104128 w 240126"/>
              <a:gd name="connsiteY23" fmla="*/ 134034 h 371105"/>
              <a:gd name="connsiteX24" fmla="*/ 121373 w 240126"/>
              <a:gd name="connsiteY24" fmla="*/ 144294 h 371105"/>
              <a:gd name="connsiteX25" fmla="*/ 155427 w 240126"/>
              <a:gd name="connsiteY25" fmla="*/ 157392 h 371105"/>
              <a:gd name="connsiteX26" fmla="*/ 218951 w 240126"/>
              <a:gd name="connsiteY26" fmla="*/ 192975 h 371105"/>
              <a:gd name="connsiteX27" fmla="*/ 238162 w 240126"/>
              <a:gd name="connsiteY27" fmla="*/ 244493 h 371105"/>
              <a:gd name="connsiteX28" fmla="*/ 215678 w 240126"/>
              <a:gd name="connsiteY28" fmla="*/ 302342 h 371105"/>
              <a:gd name="connsiteX29" fmla="*/ 149970 w 240126"/>
              <a:gd name="connsiteY29" fmla="*/ 329847 h 371105"/>
              <a:gd name="connsiteX30" fmla="*/ 149970 w 240126"/>
              <a:gd name="connsiteY30" fmla="*/ 370669 h 371105"/>
              <a:gd name="connsiteX31" fmla="*/ 106092 w 240126"/>
              <a:gd name="connsiteY31" fmla="*/ 370669 h 371105"/>
              <a:gd name="connsiteX32" fmla="*/ 106092 w 240126"/>
              <a:gd name="connsiteY32" fmla="*/ 330720 h 3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126" h="371105">
                <a:moveTo>
                  <a:pt x="106092" y="330720"/>
                </a:moveTo>
                <a:cubicBezTo>
                  <a:pt x="75094" y="329411"/>
                  <a:pt x="45406" y="322425"/>
                  <a:pt x="16809" y="309982"/>
                </a:cubicBezTo>
                <a:lnTo>
                  <a:pt x="16809" y="239690"/>
                </a:lnTo>
                <a:cubicBezTo>
                  <a:pt x="33182" y="247985"/>
                  <a:pt x="50864" y="254971"/>
                  <a:pt x="70074" y="260647"/>
                </a:cubicBezTo>
                <a:cubicBezTo>
                  <a:pt x="89284" y="266323"/>
                  <a:pt x="106092" y="268942"/>
                  <a:pt x="120718" y="268942"/>
                </a:cubicBezTo>
                <a:cubicBezTo>
                  <a:pt x="132725" y="268942"/>
                  <a:pt x="141456" y="267414"/>
                  <a:pt x="147132" y="264576"/>
                </a:cubicBezTo>
                <a:cubicBezTo>
                  <a:pt x="152590" y="261738"/>
                  <a:pt x="155427" y="256936"/>
                  <a:pt x="155427" y="250169"/>
                </a:cubicBezTo>
                <a:cubicBezTo>
                  <a:pt x="155427" y="245584"/>
                  <a:pt x="153462" y="241655"/>
                  <a:pt x="149316" y="238381"/>
                </a:cubicBezTo>
                <a:cubicBezTo>
                  <a:pt x="145385" y="235106"/>
                  <a:pt x="138618" y="231395"/>
                  <a:pt x="129232" y="227466"/>
                </a:cubicBezTo>
                <a:cubicBezTo>
                  <a:pt x="119845" y="223318"/>
                  <a:pt x="107183" y="218516"/>
                  <a:pt x="91248" y="212621"/>
                </a:cubicBezTo>
                <a:cubicBezTo>
                  <a:pt x="73348" y="206072"/>
                  <a:pt x="58941" y="198432"/>
                  <a:pt x="47807" y="190355"/>
                </a:cubicBezTo>
                <a:cubicBezTo>
                  <a:pt x="36892" y="182060"/>
                  <a:pt x="28815" y="172892"/>
                  <a:pt x="23795" y="162632"/>
                </a:cubicBezTo>
                <a:cubicBezTo>
                  <a:pt x="18773" y="152372"/>
                  <a:pt x="16372" y="139710"/>
                  <a:pt x="16372" y="124430"/>
                </a:cubicBezTo>
                <a:cubicBezTo>
                  <a:pt x="16372" y="101072"/>
                  <a:pt x="23795" y="82953"/>
                  <a:pt x="38856" y="69855"/>
                </a:cubicBezTo>
                <a:cubicBezTo>
                  <a:pt x="53919" y="56757"/>
                  <a:pt x="76186" y="48680"/>
                  <a:pt x="106092" y="45406"/>
                </a:cubicBezTo>
                <a:lnTo>
                  <a:pt x="106092" y="16372"/>
                </a:lnTo>
                <a:lnTo>
                  <a:pt x="149970" y="16372"/>
                </a:lnTo>
                <a:lnTo>
                  <a:pt x="149970" y="44969"/>
                </a:lnTo>
                <a:cubicBezTo>
                  <a:pt x="178130" y="46497"/>
                  <a:pt x="206291" y="53483"/>
                  <a:pt x="234888" y="65708"/>
                </a:cubicBezTo>
                <a:lnTo>
                  <a:pt x="209783" y="125957"/>
                </a:lnTo>
                <a:cubicBezTo>
                  <a:pt x="180314" y="112641"/>
                  <a:pt x="153681" y="106092"/>
                  <a:pt x="129887" y="106092"/>
                </a:cubicBezTo>
                <a:cubicBezTo>
                  <a:pt x="118535" y="106092"/>
                  <a:pt x="110677" y="107402"/>
                  <a:pt x="106092" y="110240"/>
                </a:cubicBezTo>
                <a:cubicBezTo>
                  <a:pt x="101509" y="113078"/>
                  <a:pt x="99106" y="117007"/>
                  <a:pt x="99106" y="122465"/>
                </a:cubicBezTo>
                <a:cubicBezTo>
                  <a:pt x="99106" y="127049"/>
                  <a:pt x="100853" y="130978"/>
                  <a:pt x="104128" y="134034"/>
                </a:cubicBezTo>
                <a:cubicBezTo>
                  <a:pt x="107402" y="137090"/>
                  <a:pt x="113296" y="140365"/>
                  <a:pt x="121373" y="144294"/>
                </a:cubicBezTo>
                <a:cubicBezTo>
                  <a:pt x="129669" y="148005"/>
                  <a:pt x="141020" y="152372"/>
                  <a:pt x="155427" y="157392"/>
                </a:cubicBezTo>
                <a:cubicBezTo>
                  <a:pt x="184897" y="167870"/>
                  <a:pt x="206073" y="179659"/>
                  <a:pt x="218951" y="192975"/>
                </a:cubicBezTo>
                <a:cubicBezTo>
                  <a:pt x="231832" y="206291"/>
                  <a:pt x="238162" y="223536"/>
                  <a:pt x="238162" y="244493"/>
                </a:cubicBezTo>
                <a:cubicBezTo>
                  <a:pt x="238162" y="268287"/>
                  <a:pt x="230740" y="287498"/>
                  <a:pt x="215678" y="302342"/>
                </a:cubicBezTo>
                <a:cubicBezTo>
                  <a:pt x="200615" y="317186"/>
                  <a:pt x="178785" y="326354"/>
                  <a:pt x="149970" y="329847"/>
                </a:cubicBezTo>
                <a:lnTo>
                  <a:pt x="149970" y="370669"/>
                </a:lnTo>
                <a:lnTo>
                  <a:pt x="106092" y="370669"/>
                </a:lnTo>
                <a:lnTo>
                  <a:pt x="106092" y="330720"/>
                </a:ln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22A62449-2590-4384-82B7-2FE6E3619426}"/>
              </a:ext>
            </a:extLst>
          </p:cNvPr>
          <p:cNvSpPr/>
          <p:nvPr/>
        </p:nvSpPr>
        <p:spPr>
          <a:xfrm>
            <a:off x="20687207" y="3655854"/>
            <a:ext cx="206908" cy="319767"/>
          </a:xfrm>
          <a:custGeom>
            <a:avLst/>
            <a:gdLst>
              <a:gd name="connsiteX0" fmla="*/ 106092 w 240126"/>
              <a:gd name="connsiteY0" fmla="*/ 330720 h 371105"/>
              <a:gd name="connsiteX1" fmla="*/ 16809 w 240126"/>
              <a:gd name="connsiteY1" fmla="*/ 309982 h 371105"/>
              <a:gd name="connsiteX2" fmla="*/ 16809 w 240126"/>
              <a:gd name="connsiteY2" fmla="*/ 239690 h 371105"/>
              <a:gd name="connsiteX3" fmla="*/ 70074 w 240126"/>
              <a:gd name="connsiteY3" fmla="*/ 260647 h 371105"/>
              <a:gd name="connsiteX4" fmla="*/ 120719 w 240126"/>
              <a:gd name="connsiteY4" fmla="*/ 268942 h 371105"/>
              <a:gd name="connsiteX5" fmla="*/ 147132 w 240126"/>
              <a:gd name="connsiteY5" fmla="*/ 264576 h 371105"/>
              <a:gd name="connsiteX6" fmla="*/ 155427 w 240126"/>
              <a:gd name="connsiteY6" fmla="*/ 250168 h 371105"/>
              <a:gd name="connsiteX7" fmla="*/ 149316 w 240126"/>
              <a:gd name="connsiteY7" fmla="*/ 238381 h 371105"/>
              <a:gd name="connsiteX8" fmla="*/ 129232 w 240126"/>
              <a:gd name="connsiteY8" fmla="*/ 227466 h 371105"/>
              <a:gd name="connsiteX9" fmla="*/ 91248 w 240126"/>
              <a:gd name="connsiteY9" fmla="*/ 212621 h 371105"/>
              <a:gd name="connsiteX10" fmla="*/ 47807 w 240126"/>
              <a:gd name="connsiteY10" fmla="*/ 190355 h 371105"/>
              <a:gd name="connsiteX11" fmla="*/ 23795 w 240126"/>
              <a:gd name="connsiteY11" fmla="*/ 162631 h 371105"/>
              <a:gd name="connsiteX12" fmla="*/ 16372 w 240126"/>
              <a:gd name="connsiteY12" fmla="*/ 124429 h 371105"/>
              <a:gd name="connsiteX13" fmla="*/ 38858 w 240126"/>
              <a:gd name="connsiteY13" fmla="*/ 69855 h 371105"/>
              <a:gd name="connsiteX14" fmla="*/ 106092 w 240126"/>
              <a:gd name="connsiteY14" fmla="*/ 45406 h 371105"/>
              <a:gd name="connsiteX15" fmla="*/ 106092 w 240126"/>
              <a:gd name="connsiteY15" fmla="*/ 16372 h 371105"/>
              <a:gd name="connsiteX16" fmla="*/ 149970 w 240126"/>
              <a:gd name="connsiteY16" fmla="*/ 16372 h 371105"/>
              <a:gd name="connsiteX17" fmla="*/ 149970 w 240126"/>
              <a:gd name="connsiteY17" fmla="*/ 44969 h 371105"/>
              <a:gd name="connsiteX18" fmla="*/ 234888 w 240126"/>
              <a:gd name="connsiteY18" fmla="*/ 65707 h 371105"/>
              <a:gd name="connsiteX19" fmla="*/ 209783 w 240126"/>
              <a:gd name="connsiteY19" fmla="*/ 125957 h 371105"/>
              <a:gd name="connsiteX20" fmla="*/ 129887 w 240126"/>
              <a:gd name="connsiteY20" fmla="*/ 106092 h 371105"/>
              <a:gd name="connsiteX21" fmla="*/ 106092 w 240126"/>
              <a:gd name="connsiteY21" fmla="*/ 110240 h 371105"/>
              <a:gd name="connsiteX22" fmla="*/ 99106 w 240126"/>
              <a:gd name="connsiteY22" fmla="*/ 122465 h 371105"/>
              <a:gd name="connsiteX23" fmla="*/ 104128 w 240126"/>
              <a:gd name="connsiteY23" fmla="*/ 134034 h 371105"/>
              <a:gd name="connsiteX24" fmla="*/ 121373 w 240126"/>
              <a:gd name="connsiteY24" fmla="*/ 144294 h 371105"/>
              <a:gd name="connsiteX25" fmla="*/ 155427 w 240126"/>
              <a:gd name="connsiteY25" fmla="*/ 157392 h 371105"/>
              <a:gd name="connsiteX26" fmla="*/ 218953 w 240126"/>
              <a:gd name="connsiteY26" fmla="*/ 192975 h 371105"/>
              <a:gd name="connsiteX27" fmla="*/ 238162 w 240126"/>
              <a:gd name="connsiteY27" fmla="*/ 244493 h 371105"/>
              <a:gd name="connsiteX28" fmla="*/ 215678 w 240126"/>
              <a:gd name="connsiteY28" fmla="*/ 302341 h 371105"/>
              <a:gd name="connsiteX29" fmla="*/ 149970 w 240126"/>
              <a:gd name="connsiteY29" fmla="*/ 329847 h 371105"/>
              <a:gd name="connsiteX30" fmla="*/ 149970 w 240126"/>
              <a:gd name="connsiteY30" fmla="*/ 370669 h 371105"/>
              <a:gd name="connsiteX31" fmla="*/ 106092 w 240126"/>
              <a:gd name="connsiteY31" fmla="*/ 370669 h 371105"/>
              <a:gd name="connsiteX32" fmla="*/ 106092 w 240126"/>
              <a:gd name="connsiteY32" fmla="*/ 330720 h 3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126" h="371105">
                <a:moveTo>
                  <a:pt x="106092" y="330720"/>
                </a:moveTo>
                <a:cubicBezTo>
                  <a:pt x="75094" y="329410"/>
                  <a:pt x="45406" y="322425"/>
                  <a:pt x="16809" y="309982"/>
                </a:cubicBezTo>
                <a:lnTo>
                  <a:pt x="16809" y="239690"/>
                </a:lnTo>
                <a:cubicBezTo>
                  <a:pt x="33182" y="247986"/>
                  <a:pt x="50864" y="254971"/>
                  <a:pt x="70074" y="260647"/>
                </a:cubicBezTo>
                <a:cubicBezTo>
                  <a:pt x="89284" y="266323"/>
                  <a:pt x="106092" y="268942"/>
                  <a:pt x="120719" y="268942"/>
                </a:cubicBezTo>
                <a:cubicBezTo>
                  <a:pt x="132725" y="268942"/>
                  <a:pt x="141456" y="267414"/>
                  <a:pt x="147132" y="264576"/>
                </a:cubicBezTo>
                <a:cubicBezTo>
                  <a:pt x="152590" y="261738"/>
                  <a:pt x="155427" y="256936"/>
                  <a:pt x="155427" y="250168"/>
                </a:cubicBezTo>
                <a:cubicBezTo>
                  <a:pt x="155427" y="245584"/>
                  <a:pt x="153464" y="241655"/>
                  <a:pt x="149316" y="238381"/>
                </a:cubicBezTo>
                <a:cubicBezTo>
                  <a:pt x="145385" y="235106"/>
                  <a:pt x="138618" y="231395"/>
                  <a:pt x="129232" y="227466"/>
                </a:cubicBezTo>
                <a:cubicBezTo>
                  <a:pt x="119845" y="223318"/>
                  <a:pt x="107183" y="218515"/>
                  <a:pt x="91248" y="212621"/>
                </a:cubicBezTo>
                <a:cubicBezTo>
                  <a:pt x="73348" y="206073"/>
                  <a:pt x="58941" y="198432"/>
                  <a:pt x="47807" y="190355"/>
                </a:cubicBezTo>
                <a:cubicBezTo>
                  <a:pt x="36892" y="182060"/>
                  <a:pt x="28815" y="172891"/>
                  <a:pt x="23795" y="162631"/>
                </a:cubicBezTo>
                <a:cubicBezTo>
                  <a:pt x="18773" y="152371"/>
                  <a:pt x="16372" y="139710"/>
                  <a:pt x="16372" y="124429"/>
                </a:cubicBezTo>
                <a:cubicBezTo>
                  <a:pt x="16372" y="101071"/>
                  <a:pt x="23795" y="82953"/>
                  <a:pt x="38858" y="69855"/>
                </a:cubicBezTo>
                <a:cubicBezTo>
                  <a:pt x="53920" y="56757"/>
                  <a:pt x="76186" y="48680"/>
                  <a:pt x="106092" y="45406"/>
                </a:cubicBezTo>
                <a:lnTo>
                  <a:pt x="106092" y="16372"/>
                </a:lnTo>
                <a:lnTo>
                  <a:pt x="149970" y="16372"/>
                </a:lnTo>
                <a:lnTo>
                  <a:pt x="149970" y="44969"/>
                </a:lnTo>
                <a:cubicBezTo>
                  <a:pt x="178130" y="46497"/>
                  <a:pt x="206291" y="53483"/>
                  <a:pt x="234888" y="65707"/>
                </a:cubicBezTo>
                <a:lnTo>
                  <a:pt x="209783" y="125957"/>
                </a:lnTo>
                <a:cubicBezTo>
                  <a:pt x="180314" y="112641"/>
                  <a:pt x="153681" y="106092"/>
                  <a:pt x="129887" y="106092"/>
                </a:cubicBezTo>
                <a:cubicBezTo>
                  <a:pt x="118535" y="106092"/>
                  <a:pt x="110677" y="107402"/>
                  <a:pt x="106092" y="110240"/>
                </a:cubicBezTo>
                <a:cubicBezTo>
                  <a:pt x="101509" y="113078"/>
                  <a:pt x="99106" y="117007"/>
                  <a:pt x="99106" y="122465"/>
                </a:cubicBezTo>
                <a:cubicBezTo>
                  <a:pt x="99106" y="127049"/>
                  <a:pt x="100853" y="130978"/>
                  <a:pt x="104128" y="134034"/>
                </a:cubicBezTo>
                <a:cubicBezTo>
                  <a:pt x="107402" y="137091"/>
                  <a:pt x="113296" y="140365"/>
                  <a:pt x="121373" y="144294"/>
                </a:cubicBezTo>
                <a:cubicBezTo>
                  <a:pt x="129669" y="148005"/>
                  <a:pt x="141020" y="152371"/>
                  <a:pt x="155427" y="157392"/>
                </a:cubicBezTo>
                <a:cubicBezTo>
                  <a:pt x="184898" y="167871"/>
                  <a:pt x="206073" y="179659"/>
                  <a:pt x="218953" y="192975"/>
                </a:cubicBezTo>
                <a:cubicBezTo>
                  <a:pt x="231832" y="206291"/>
                  <a:pt x="238162" y="223536"/>
                  <a:pt x="238162" y="244493"/>
                </a:cubicBezTo>
                <a:cubicBezTo>
                  <a:pt x="238162" y="268287"/>
                  <a:pt x="230740" y="287497"/>
                  <a:pt x="215678" y="302341"/>
                </a:cubicBezTo>
                <a:cubicBezTo>
                  <a:pt x="200615" y="317186"/>
                  <a:pt x="178785" y="326354"/>
                  <a:pt x="149970" y="329847"/>
                </a:cubicBezTo>
                <a:lnTo>
                  <a:pt x="149970" y="370669"/>
                </a:lnTo>
                <a:lnTo>
                  <a:pt x="106092" y="370669"/>
                </a:lnTo>
                <a:lnTo>
                  <a:pt x="106092" y="330720"/>
                </a:ln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A3564BB8-3555-4D44-94D7-5ACF03D3DD4C}"/>
              </a:ext>
            </a:extLst>
          </p:cNvPr>
          <p:cNvSpPr/>
          <p:nvPr/>
        </p:nvSpPr>
        <p:spPr>
          <a:xfrm>
            <a:off x="21529699" y="3655854"/>
            <a:ext cx="206908" cy="319767"/>
          </a:xfrm>
          <a:custGeom>
            <a:avLst/>
            <a:gdLst>
              <a:gd name="connsiteX0" fmla="*/ 106093 w 240126"/>
              <a:gd name="connsiteY0" fmla="*/ 330720 h 371105"/>
              <a:gd name="connsiteX1" fmla="*/ 16809 w 240126"/>
              <a:gd name="connsiteY1" fmla="*/ 309982 h 371105"/>
              <a:gd name="connsiteX2" fmla="*/ 16809 w 240126"/>
              <a:gd name="connsiteY2" fmla="*/ 239690 h 371105"/>
              <a:gd name="connsiteX3" fmla="*/ 70074 w 240126"/>
              <a:gd name="connsiteY3" fmla="*/ 260647 h 371105"/>
              <a:gd name="connsiteX4" fmla="*/ 120719 w 240126"/>
              <a:gd name="connsiteY4" fmla="*/ 268942 h 371105"/>
              <a:gd name="connsiteX5" fmla="*/ 147133 w 240126"/>
              <a:gd name="connsiteY5" fmla="*/ 264576 h 371105"/>
              <a:gd name="connsiteX6" fmla="*/ 155427 w 240126"/>
              <a:gd name="connsiteY6" fmla="*/ 250168 h 371105"/>
              <a:gd name="connsiteX7" fmla="*/ 149316 w 240126"/>
              <a:gd name="connsiteY7" fmla="*/ 238381 h 371105"/>
              <a:gd name="connsiteX8" fmla="*/ 129233 w 240126"/>
              <a:gd name="connsiteY8" fmla="*/ 227466 h 371105"/>
              <a:gd name="connsiteX9" fmla="*/ 91249 w 240126"/>
              <a:gd name="connsiteY9" fmla="*/ 212621 h 371105"/>
              <a:gd name="connsiteX10" fmla="*/ 47807 w 240126"/>
              <a:gd name="connsiteY10" fmla="*/ 190355 h 371105"/>
              <a:gd name="connsiteX11" fmla="*/ 23795 w 240126"/>
              <a:gd name="connsiteY11" fmla="*/ 162631 h 371105"/>
              <a:gd name="connsiteX12" fmla="*/ 16372 w 240126"/>
              <a:gd name="connsiteY12" fmla="*/ 124429 h 371105"/>
              <a:gd name="connsiteX13" fmla="*/ 38858 w 240126"/>
              <a:gd name="connsiteY13" fmla="*/ 69855 h 371105"/>
              <a:gd name="connsiteX14" fmla="*/ 106093 w 240126"/>
              <a:gd name="connsiteY14" fmla="*/ 45406 h 371105"/>
              <a:gd name="connsiteX15" fmla="*/ 106093 w 240126"/>
              <a:gd name="connsiteY15" fmla="*/ 16372 h 371105"/>
              <a:gd name="connsiteX16" fmla="*/ 149970 w 240126"/>
              <a:gd name="connsiteY16" fmla="*/ 16372 h 371105"/>
              <a:gd name="connsiteX17" fmla="*/ 149970 w 240126"/>
              <a:gd name="connsiteY17" fmla="*/ 44969 h 371105"/>
              <a:gd name="connsiteX18" fmla="*/ 234888 w 240126"/>
              <a:gd name="connsiteY18" fmla="*/ 65707 h 371105"/>
              <a:gd name="connsiteX19" fmla="*/ 209785 w 240126"/>
              <a:gd name="connsiteY19" fmla="*/ 125957 h 371105"/>
              <a:gd name="connsiteX20" fmla="*/ 129887 w 240126"/>
              <a:gd name="connsiteY20" fmla="*/ 106092 h 371105"/>
              <a:gd name="connsiteX21" fmla="*/ 106093 w 240126"/>
              <a:gd name="connsiteY21" fmla="*/ 110240 h 371105"/>
              <a:gd name="connsiteX22" fmla="*/ 99108 w 240126"/>
              <a:gd name="connsiteY22" fmla="*/ 122465 h 371105"/>
              <a:gd name="connsiteX23" fmla="*/ 104128 w 240126"/>
              <a:gd name="connsiteY23" fmla="*/ 134034 h 371105"/>
              <a:gd name="connsiteX24" fmla="*/ 121373 w 240126"/>
              <a:gd name="connsiteY24" fmla="*/ 144294 h 371105"/>
              <a:gd name="connsiteX25" fmla="*/ 155427 w 240126"/>
              <a:gd name="connsiteY25" fmla="*/ 157392 h 371105"/>
              <a:gd name="connsiteX26" fmla="*/ 218953 w 240126"/>
              <a:gd name="connsiteY26" fmla="*/ 192975 h 371105"/>
              <a:gd name="connsiteX27" fmla="*/ 238163 w 240126"/>
              <a:gd name="connsiteY27" fmla="*/ 244493 h 371105"/>
              <a:gd name="connsiteX28" fmla="*/ 215678 w 240126"/>
              <a:gd name="connsiteY28" fmla="*/ 302341 h 371105"/>
              <a:gd name="connsiteX29" fmla="*/ 149970 w 240126"/>
              <a:gd name="connsiteY29" fmla="*/ 329847 h 371105"/>
              <a:gd name="connsiteX30" fmla="*/ 149970 w 240126"/>
              <a:gd name="connsiteY30" fmla="*/ 370669 h 371105"/>
              <a:gd name="connsiteX31" fmla="*/ 106093 w 240126"/>
              <a:gd name="connsiteY31" fmla="*/ 370669 h 371105"/>
              <a:gd name="connsiteX32" fmla="*/ 106093 w 240126"/>
              <a:gd name="connsiteY32" fmla="*/ 330720 h 3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126" h="371105">
                <a:moveTo>
                  <a:pt x="106093" y="330720"/>
                </a:moveTo>
                <a:cubicBezTo>
                  <a:pt x="75094" y="329410"/>
                  <a:pt x="45406" y="322425"/>
                  <a:pt x="16809" y="309982"/>
                </a:cubicBezTo>
                <a:lnTo>
                  <a:pt x="16809" y="239690"/>
                </a:lnTo>
                <a:cubicBezTo>
                  <a:pt x="33182" y="247986"/>
                  <a:pt x="50864" y="254971"/>
                  <a:pt x="70074" y="260647"/>
                </a:cubicBezTo>
                <a:cubicBezTo>
                  <a:pt x="89284" y="266323"/>
                  <a:pt x="106093" y="268942"/>
                  <a:pt x="120719" y="268942"/>
                </a:cubicBezTo>
                <a:cubicBezTo>
                  <a:pt x="132725" y="268942"/>
                  <a:pt x="141457" y="267414"/>
                  <a:pt x="147133" y="264576"/>
                </a:cubicBezTo>
                <a:cubicBezTo>
                  <a:pt x="152591" y="261738"/>
                  <a:pt x="155427" y="256936"/>
                  <a:pt x="155427" y="250168"/>
                </a:cubicBezTo>
                <a:cubicBezTo>
                  <a:pt x="155427" y="245584"/>
                  <a:pt x="153464" y="241655"/>
                  <a:pt x="149316" y="238381"/>
                </a:cubicBezTo>
                <a:cubicBezTo>
                  <a:pt x="145387" y="235106"/>
                  <a:pt x="138620" y="231395"/>
                  <a:pt x="129233" y="227466"/>
                </a:cubicBezTo>
                <a:cubicBezTo>
                  <a:pt x="119846" y="223318"/>
                  <a:pt x="107185" y="218515"/>
                  <a:pt x="91249" y="212621"/>
                </a:cubicBezTo>
                <a:cubicBezTo>
                  <a:pt x="73349" y="206073"/>
                  <a:pt x="58941" y="198432"/>
                  <a:pt x="47807" y="190355"/>
                </a:cubicBezTo>
                <a:cubicBezTo>
                  <a:pt x="36892" y="182060"/>
                  <a:pt x="28815" y="172891"/>
                  <a:pt x="23795" y="162631"/>
                </a:cubicBezTo>
                <a:cubicBezTo>
                  <a:pt x="18775" y="152371"/>
                  <a:pt x="16372" y="139710"/>
                  <a:pt x="16372" y="124429"/>
                </a:cubicBezTo>
                <a:cubicBezTo>
                  <a:pt x="16372" y="101071"/>
                  <a:pt x="23795" y="82953"/>
                  <a:pt x="38858" y="69855"/>
                </a:cubicBezTo>
                <a:cubicBezTo>
                  <a:pt x="53920" y="56757"/>
                  <a:pt x="76187" y="48680"/>
                  <a:pt x="106093" y="45406"/>
                </a:cubicBezTo>
                <a:lnTo>
                  <a:pt x="106093" y="16372"/>
                </a:lnTo>
                <a:lnTo>
                  <a:pt x="149970" y="16372"/>
                </a:lnTo>
                <a:lnTo>
                  <a:pt x="149970" y="44969"/>
                </a:lnTo>
                <a:cubicBezTo>
                  <a:pt x="178131" y="46497"/>
                  <a:pt x="206291" y="53483"/>
                  <a:pt x="234888" y="65707"/>
                </a:cubicBezTo>
                <a:lnTo>
                  <a:pt x="209785" y="125957"/>
                </a:lnTo>
                <a:cubicBezTo>
                  <a:pt x="180314" y="112641"/>
                  <a:pt x="153682" y="106092"/>
                  <a:pt x="129887" y="106092"/>
                </a:cubicBezTo>
                <a:cubicBezTo>
                  <a:pt x="118537" y="106092"/>
                  <a:pt x="110677" y="107402"/>
                  <a:pt x="106093" y="110240"/>
                </a:cubicBezTo>
                <a:cubicBezTo>
                  <a:pt x="101509" y="113078"/>
                  <a:pt x="99108" y="117007"/>
                  <a:pt x="99108" y="122465"/>
                </a:cubicBezTo>
                <a:cubicBezTo>
                  <a:pt x="99108" y="127049"/>
                  <a:pt x="100853" y="130978"/>
                  <a:pt x="104128" y="134034"/>
                </a:cubicBezTo>
                <a:cubicBezTo>
                  <a:pt x="107403" y="137091"/>
                  <a:pt x="113296" y="140365"/>
                  <a:pt x="121373" y="144294"/>
                </a:cubicBezTo>
                <a:cubicBezTo>
                  <a:pt x="129669" y="148005"/>
                  <a:pt x="141020" y="152371"/>
                  <a:pt x="155427" y="157392"/>
                </a:cubicBezTo>
                <a:cubicBezTo>
                  <a:pt x="184898" y="167871"/>
                  <a:pt x="206073" y="179659"/>
                  <a:pt x="218953" y="192975"/>
                </a:cubicBezTo>
                <a:cubicBezTo>
                  <a:pt x="231832" y="206291"/>
                  <a:pt x="238163" y="223536"/>
                  <a:pt x="238163" y="244493"/>
                </a:cubicBezTo>
                <a:cubicBezTo>
                  <a:pt x="238163" y="268287"/>
                  <a:pt x="230740" y="287497"/>
                  <a:pt x="215678" y="302341"/>
                </a:cubicBezTo>
                <a:cubicBezTo>
                  <a:pt x="200615" y="317186"/>
                  <a:pt x="178785" y="326354"/>
                  <a:pt x="149970" y="329847"/>
                </a:cubicBezTo>
                <a:lnTo>
                  <a:pt x="149970" y="370669"/>
                </a:lnTo>
                <a:lnTo>
                  <a:pt x="106093" y="370669"/>
                </a:lnTo>
                <a:lnTo>
                  <a:pt x="106093" y="330720"/>
                </a:ln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2" name="Freeform: Shape 71">
            <a:extLst>
              <a:ext uri="{FF2B5EF4-FFF2-40B4-BE49-F238E27FC236}">
                <a16:creationId xmlns:a16="http://schemas.microsoft.com/office/drawing/2014/main" id="{2A0CC696-8C3C-4C6D-B1BB-AFEBECC62384}"/>
              </a:ext>
            </a:extLst>
          </p:cNvPr>
          <p:cNvSpPr/>
          <p:nvPr/>
        </p:nvSpPr>
        <p:spPr>
          <a:xfrm>
            <a:off x="22343978" y="3655854"/>
            <a:ext cx="206908" cy="319767"/>
          </a:xfrm>
          <a:custGeom>
            <a:avLst/>
            <a:gdLst>
              <a:gd name="connsiteX0" fmla="*/ 106092 w 240126"/>
              <a:gd name="connsiteY0" fmla="*/ 330720 h 371105"/>
              <a:gd name="connsiteX1" fmla="*/ 16808 w 240126"/>
              <a:gd name="connsiteY1" fmla="*/ 309982 h 371105"/>
              <a:gd name="connsiteX2" fmla="*/ 16808 w 240126"/>
              <a:gd name="connsiteY2" fmla="*/ 239690 h 371105"/>
              <a:gd name="connsiteX3" fmla="*/ 70073 w 240126"/>
              <a:gd name="connsiteY3" fmla="*/ 260647 h 371105"/>
              <a:gd name="connsiteX4" fmla="*/ 120718 w 240126"/>
              <a:gd name="connsiteY4" fmla="*/ 268942 h 371105"/>
              <a:gd name="connsiteX5" fmla="*/ 147132 w 240126"/>
              <a:gd name="connsiteY5" fmla="*/ 264576 h 371105"/>
              <a:gd name="connsiteX6" fmla="*/ 155427 w 240126"/>
              <a:gd name="connsiteY6" fmla="*/ 250168 h 371105"/>
              <a:gd name="connsiteX7" fmla="*/ 149315 w 240126"/>
              <a:gd name="connsiteY7" fmla="*/ 238381 h 371105"/>
              <a:gd name="connsiteX8" fmla="*/ 129232 w 240126"/>
              <a:gd name="connsiteY8" fmla="*/ 227466 h 371105"/>
              <a:gd name="connsiteX9" fmla="*/ 91248 w 240126"/>
              <a:gd name="connsiteY9" fmla="*/ 212621 h 371105"/>
              <a:gd name="connsiteX10" fmla="*/ 47807 w 240126"/>
              <a:gd name="connsiteY10" fmla="*/ 190355 h 371105"/>
              <a:gd name="connsiteX11" fmla="*/ 23794 w 240126"/>
              <a:gd name="connsiteY11" fmla="*/ 162631 h 371105"/>
              <a:gd name="connsiteX12" fmla="*/ 16372 w 240126"/>
              <a:gd name="connsiteY12" fmla="*/ 124429 h 371105"/>
              <a:gd name="connsiteX13" fmla="*/ 38856 w 240126"/>
              <a:gd name="connsiteY13" fmla="*/ 69855 h 371105"/>
              <a:gd name="connsiteX14" fmla="*/ 106092 w 240126"/>
              <a:gd name="connsiteY14" fmla="*/ 45406 h 371105"/>
              <a:gd name="connsiteX15" fmla="*/ 106092 w 240126"/>
              <a:gd name="connsiteY15" fmla="*/ 16372 h 371105"/>
              <a:gd name="connsiteX16" fmla="*/ 149970 w 240126"/>
              <a:gd name="connsiteY16" fmla="*/ 16372 h 371105"/>
              <a:gd name="connsiteX17" fmla="*/ 149970 w 240126"/>
              <a:gd name="connsiteY17" fmla="*/ 44969 h 371105"/>
              <a:gd name="connsiteX18" fmla="*/ 234888 w 240126"/>
              <a:gd name="connsiteY18" fmla="*/ 65707 h 371105"/>
              <a:gd name="connsiteX19" fmla="*/ 209783 w 240126"/>
              <a:gd name="connsiteY19" fmla="*/ 125957 h 371105"/>
              <a:gd name="connsiteX20" fmla="*/ 129887 w 240126"/>
              <a:gd name="connsiteY20" fmla="*/ 106092 h 371105"/>
              <a:gd name="connsiteX21" fmla="*/ 106092 w 240126"/>
              <a:gd name="connsiteY21" fmla="*/ 110240 h 371105"/>
              <a:gd name="connsiteX22" fmla="*/ 99106 w 240126"/>
              <a:gd name="connsiteY22" fmla="*/ 122465 h 371105"/>
              <a:gd name="connsiteX23" fmla="*/ 104127 w 240126"/>
              <a:gd name="connsiteY23" fmla="*/ 134034 h 371105"/>
              <a:gd name="connsiteX24" fmla="*/ 121373 w 240126"/>
              <a:gd name="connsiteY24" fmla="*/ 144294 h 371105"/>
              <a:gd name="connsiteX25" fmla="*/ 155427 w 240126"/>
              <a:gd name="connsiteY25" fmla="*/ 157392 h 371105"/>
              <a:gd name="connsiteX26" fmla="*/ 218951 w 240126"/>
              <a:gd name="connsiteY26" fmla="*/ 192975 h 371105"/>
              <a:gd name="connsiteX27" fmla="*/ 238162 w 240126"/>
              <a:gd name="connsiteY27" fmla="*/ 244493 h 371105"/>
              <a:gd name="connsiteX28" fmla="*/ 215678 w 240126"/>
              <a:gd name="connsiteY28" fmla="*/ 302341 h 371105"/>
              <a:gd name="connsiteX29" fmla="*/ 149970 w 240126"/>
              <a:gd name="connsiteY29" fmla="*/ 329847 h 371105"/>
              <a:gd name="connsiteX30" fmla="*/ 149970 w 240126"/>
              <a:gd name="connsiteY30" fmla="*/ 370669 h 371105"/>
              <a:gd name="connsiteX31" fmla="*/ 106092 w 240126"/>
              <a:gd name="connsiteY31" fmla="*/ 370669 h 371105"/>
              <a:gd name="connsiteX32" fmla="*/ 106092 w 240126"/>
              <a:gd name="connsiteY32" fmla="*/ 330720 h 37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126" h="371105">
                <a:moveTo>
                  <a:pt x="106092" y="330720"/>
                </a:moveTo>
                <a:cubicBezTo>
                  <a:pt x="75094" y="329410"/>
                  <a:pt x="45405" y="322425"/>
                  <a:pt x="16808" y="309982"/>
                </a:cubicBezTo>
                <a:lnTo>
                  <a:pt x="16808" y="239690"/>
                </a:lnTo>
                <a:cubicBezTo>
                  <a:pt x="33180" y="247986"/>
                  <a:pt x="50862" y="254971"/>
                  <a:pt x="70073" y="260647"/>
                </a:cubicBezTo>
                <a:cubicBezTo>
                  <a:pt x="89283" y="266323"/>
                  <a:pt x="106092" y="268942"/>
                  <a:pt x="120718" y="268942"/>
                </a:cubicBezTo>
                <a:cubicBezTo>
                  <a:pt x="132724" y="268942"/>
                  <a:pt x="141456" y="267414"/>
                  <a:pt x="147132" y="264576"/>
                </a:cubicBezTo>
                <a:cubicBezTo>
                  <a:pt x="152590" y="261738"/>
                  <a:pt x="155427" y="256936"/>
                  <a:pt x="155427" y="250168"/>
                </a:cubicBezTo>
                <a:cubicBezTo>
                  <a:pt x="155427" y="245584"/>
                  <a:pt x="153462" y="241655"/>
                  <a:pt x="149315" y="238381"/>
                </a:cubicBezTo>
                <a:cubicBezTo>
                  <a:pt x="145385" y="235106"/>
                  <a:pt x="138618" y="231395"/>
                  <a:pt x="129232" y="227466"/>
                </a:cubicBezTo>
                <a:cubicBezTo>
                  <a:pt x="119845" y="223318"/>
                  <a:pt x="107183" y="218515"/>
                  <a:pt x="91248" y="212621"/>
                </a:cubicBezTo>
                <a:cubicBezTo>
                  <a:pt x="73348" y="206073"/>
                  <a:pt x="58941" y="198432"/>
                  <a:pt x="47807" y="190355"/>
                </a:cubicBezTo>
                <a:cubicBezTo>
                  <a:pt x="36892" y="182060"/>
                  <a:pt x="28815" y="172891"/>
                  <a:pt x="23794" y="162631"/>
                </a:cubicBezTo>
                <a:cubicBezTo>
                  <a:pt x="18773" y="152371"/>
                  <a:pt x="16372" y="139710"/>
                  <a:pt x="16372" y="124429"/>
                </a:cubicBezTo>
                <a:cubicBezTo>
                  <a:pt x="16372" y="101071"/>
                  <a:pt x="23794" y="82953"/>
                  <a:pt x="38856" y="69855"/>
                </a:cubicBezTo>
                <a:cubicBezTo>
                  <a:pt x="53919" y="56757"/>
                  <a:pt x="76186" y="48680"/>
                  <a:pt x="106092" y="45406"/>
                </a:cubicBezTo>
                <a:lnTo>
                  <a:pt x="106092" y="16372"/>
                </a:lnTo>
                <a:lnTo>
                  <a:pt x="149970" y="16372"/>
                </a:lnTo>
                <a:lnTo>
                  <a:pt x="149970" y="44969"/>
                </a:lnTo>
                <a:cubicBezTo>
                  <a:pt x="178130" y="46497"/>
                  <a:pt x="206291" y="53483"/>
                  <a:pt x="234888" y="65707"/>
                </a:cubicBezTo>
                <a:lnTo>
                  <a:pt x="209783" y="125957"/>
                </a:lnTo>
                <a:cubicBezTo>
                  <a:pt x="180314" y="112641"/>
                  <a:pt x="153681" y="106092"/>
                  <a:pt x="129887" y="106092"/>
                </a:cubicBezTo>
                <a:cubicBezTo>
                  <a:pt x="118535" y="106092"/>
                  <a:pt x="110677" y="107402"/>
                  <a:pt x="106092" y="110240"/>
                </a:cubicBezTo>
                <a:cubicBezTo>
                  <a:pt x="101507" y="113078"/>
                  <a:pt x="99106" y="117007"/>
                  <a:pt x="99106" y="122465"/>
                </a:cubicBezTo>
                <a:cubicBezTo>
                  <a:pt x="99106" y="127049"/>
                  <a:pt x="100853" y="130978"/>
                  <a:pt x="104127" y="134034"/>
                </a:cubicBezTo>
                <a:cubicBezTo>
                  <a:pt x="107402" y="137091"/>
                  <a:pt x="113078" y="140365"/>
                  <a:pt x="121373" y="144294"/>
                </a:cubicBezTo>
                <a:cubicBezTo>
                  <a:pt x="129669" y="148005"/>
                  <a:pt x="141019" y="152371"/>
                  <a:pt x="155427" y="157392"/>
                </a:cubicBezTo>
                <a:cubicBezTo>
                  <a:pt x="184897" y="167871"/>
                  <a:pt x="206073" y="179659"/>
                  <a:pt x="218951" y="192975"/>
                </a:cubicBezTo>
                <a:cubicBezTo>
                  <a:pt x="231832" y="206291"/>
                  <a:pt x="238162" y="223536"/>
                  <a:pt x="238162" y="244493"/>
                </a:cubicBezTo>
                <a:cubicBezTo>
                  <a:pt x="238162" y="268287"/>
                  <a:pt x="230740" y="287497"/>
                  <a:pt x="215678" y="302341"/>
                </a:cubicBezTo>
                <a:cubicBezTo>
                  <a:pt x="200615" y="317186"/>
                  <a:pt x="178785" y="326354"/>
                  <a:pt x="149970" y="329847"/>
                </a:cubicBezTo>
                <a:lnTo>
                  <a:pt x="149970" y="370669"/>
                </a:lnTo>
                <a:lnTo>
                  <a:pt x="106092" y="370669"/>
                </a:lnTo>
                <a:lnTo>
                  <a:pt x="106092" y="330720"/>
                </a:lnTo>
                <a:close/>
              </a:path>
            </a:pathLst>
          </a:custGeom>
          <a:solidFill>
            <a:srgbClr val="F4B25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0F9A4708-5491-4760-B87C-2D935F5F73DD}"/>
              </a:ext>
            </a:extLst>
          </p:cNvPr>
          <p:cNvSpPr/>
          <p:nvPr/>
        </p:nvSpPr>
        <p:spPr>
          <a:xfrm>
            <a:off x="11175844" y="7704505"/>
            <a:ext cx="620725" cy="1297879"/>
          </a:xfrm>
          <a:custGeom>
            <a:avLst/>
            <a:gdLst>
              <a:gd name="connsiteX0" fmla="*/ 685865 w 720380"/>
              <a:gd name="connsiteY0" fmla="*/ 642206 h 1506250"/>
              <a:gd name="connsiteX1" fmla="*/ 406881 w 720380"/>
              <a:gd name="connsiteY1" fmla="*/ 642206 h 1506250"/>
              <a:gd name="connsiteX2" fmla="*/ 316725 w 720380"/>
              <a:gd name="connsiteY2" fmla="*/ 642206 h 1506250"/>
              <a:gd name="connsiteX3" fmla="*/ 316725 w 720380"/>
              <a:gd name="connsiteY3" fmla="*/ 37523 h 1506250"/>
              <a:gd name="connsiteX4" fmla="*/ 37523 w 720380"/>
              <a:gd name="connsiteY4" fmla="*/ 874911 h 1506250"/>
              <a:gd name="connsiteX5" fmla="*/ 316725 w 720380"/>
              <a:gd name="connsiteY5" fmla="*/ 874911 h 1506250"/>
              <a:gd name="connsiteX6" fmla="*/ 406881 w 720380"/>
              <a:gd name="connsiteY6" fmla="*/ 874911 h 1506250"/>
              <a:gd name="connsiteX7" fmla="*/ 406881 w 720380"/>
              <a:gd name="connsiteY7" fmla="*/ 1479376 h 150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380" h="1506250">
                <a:moveTo>
                  <a:pt x="685865" y="642206"/>
                </a:moveTo>
                <a:lnTo>
                  <a:pt x="406881" y="642206"/>
                </a:lnTo>
                <a:lnTo>
                  <a:pt x="316725" y="642206"/>
                </a:lnTo>
                <a:lnTo>
                  <a:pt x="316725" y="37523"/>
                </a:lnTo>
                <a:lnTo>
                  <a:pt x="37523" y="874911"/>
                </a:lnTo>
                <a:lnTo>
                  <a:pt x="316725" y="874911"/>
                </a:lnTo>
                <a:lnTo>
                  <a:pt x="406881" y="874911"/>
                </a:lnTo>
                <a:lnTo>
                  <a:pt x="406881" y="1479376"/>
                </a:lnTo>
                <a:close/>
              </a:path>
            </a:pathLst>
          </a:custGeom>
          <a:solidFill>
            <a:schemeClr val="accent5"/>
          </a:solid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74" name="Group 73">
            <a:extLst>
              <a:ext uri="{FF2B5EF4-FFF2-40B4-BE49-F238E27FC236}">
                <a16:creationId xmlns:a16="http://schemas.microsoft.com/office/drawing/2014/main" id="{C6C13779-6040-4CFD-908A-6491D4253E9C}"/>
              </a:ext>
            </a:extLst>
          </p:cNvPr>
          <p:cNvGrpSpPr/>
          <p:nvPr/>
        </p:nvGrpSpPr>
        <p:grpSpPr>
          <a:xfrm>
            <a:off x="11415084" y="2034258"/>
            <a:ext cx="10514539" cy="9649072"/>
            <a:chOff x="11415084" y="2034258"/>
            <a:chExt cx="10514539" cy="9649072"/>
          </a:xfrm>
          <a:solidFill>
            <a:schemeClr val="bg1">
              <a:lumMod val="75000"/>
            </a:schemeClr>
          </a:solidFill>
        </p:grpSpPr>
        <p:sp>
          <p:nvSpPr>
            <p:cNvPr id="13" name="Freeform: Shape 12">
              <a:extLst>
                <a:ext uri="{FF2B5EF4-FFF2-40B4-BE49-F238E27FC236}">
                  <a16:creationId xmlns:a16="http://schemas.microsoft.com/office/drawing/2014/main" id="{1BF874A7-2B86-4220-9AA9-59F72EFD7284}"/>
                </a:ext>
              </a:extLst>
            </p:cNvPr>
            <p:cNvSpPr/>
            <p:nvPr/>
          </p:nvSpPr>
          <p:spPr>
            <a:xfrm>
              <a:off x="16398097" y="3252781"/>
              <a:ext cx="395007" cy="357387"/>
            </a:xfrm>
            <a:custGeom>
              <a:avLst/>
              <a:gdLst>
                <a:gd name="connsiteX0" fmla="*/ 424911 w 458424"/>
                <a:gd name="connsiteY0" fmla="*/ 37523 h 414764"/>
                <a:gd name="connsiteX1" fmla="*/ 50313 w 458424"/>
                <a:gd name="connsiteY1" fmla="*/ 37523 h 414764"/>
                <a:gd name="connsiteX2" fmla="*/ 40490 w 458424"/>
                <a:gd name="connsiteY2" fmla="*/ 68521 h 414764"/>
                <a:gd name="connsiteX3" fmla="*/ 218402 w 458424"/>
                <a:gd name="connsiteY3" fmla="*/ 377193 h 414764"/>
                <a:gd name="connsiteX4" fmla="*/ 256822 w 458424"/>
                <a:gd name="connsiteY4" fmla="*/ 377193 h 414764"/>
                <a:gd name="connsiteX5" fmla="*/ 435171 w 458424"/>
                <a:gd name="connsiteY5" fmla="*/ 68739 h 414764"/>
                <a:gd name="connsiteX6" fmla="*/ 424911 w 458424"/>
                <a:gd name="connsiteY6" fmla="*/ 37523 h 41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424" h="414764">
                  <a:moveTo>
                    <a:pt x="424911" y="37523"/>
                  </a:moveTo>
                  <a:lnTo>
                    <a:pt x="50313" y="37523"/>
                  </a:lnTo>
                  <a:cubicBezTo>
                    <a:pt x="39179" y="42762"/>
                    <a:pt x="33722" y="56733"/>
                    <a:pt x="40490" y="68521"/>
                  </a:cubicBezTo>
                  <a:lnTo>
                    <a:pt x="218402" y="377193"/>
                  </a:lnTo>
                  <a:cubicBezTo>
                    <a:pt x="226915" y="392037"/>
                    <a:pt x="248308" y="392037"/>
                    <a:pt x="256822" y="377193"/>
                  </a:cubicBezTo>
                  <a:lnTo>
                    <a:pt x="435171" y="68739"/>
                  </a:lnTo>
                  <a:cubicBezTo>
                    <a:pt x="442156" y="56733"/>
                    <a:pt x="436262" y="42543"/>
                    <a:pt x="424911" y="37523"/>
                  </a:cubicBezTo>
                  <a:close/>
                </a:path>
              </a:pathLst>
            </a:custGeom>
            <a:grp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 name="Freeform: Shape 13">
              <a:extLst>
                <a:ext uri="{FF2B5EF4-FFF2-40B4-BE49-F238E27FC236}">
                  <a16:creationId xmlns:a16="http://schemas.microsoft.com/office/drawing/2014/main" id="{F643A615-98E2-4CBB-8807-CAE157EBBD74}"/>
                </a:ext>
              </a:extLst>
            </p:cNvPr>
            <p:cNvSpPr/>
            <p:nvPr/>
          </p:nvSpPr>
          <p:spPr>
            <a:xfrm>
              <a:off x="21534616" y="7632464"/>
              <a:ext cx="395007" cy="357387"/>
            </a:xfrm>
            <a:custGeom>
              <a:avLst/>
              <a:gdLst>
                <a:gd name="connsiteX0" fmla="*/ 50834 w 458424"/>
                <a:gd name="connsiteY0" fmla="*/ 388326 h 414764"/>
                <a:gd name="connsiteX1" fmla="*/ 425431 w 458424"/>
                <a:gd name="connsiteY1" fmla="*/ 388326 h 414764"/>
                <a:gd name="connsiteX2" fmla="*/ 435255 w 458424"/>
                <a:gd name="connsiteY2" fmla="*/ 357328 h 414764"/>
                <a:gd name="connsiteX3" fmla="*/ 257343 w 458424"/>
                <a:gd name="connsiteY3" fmla="*/ 48656 h 414764"/>
                <a:gd name="connsiteX4" fmla="*/ 218923 w 458424"/>
                <a:gd name="connsiteY4" fmla="*/ 48656 h 414764"/>
                <a:gd name="connsiteX5" fmla="*/ 40573 w 458424"/>
                <a:gd name="connsiteY5" fmla="*/ 357110 h 414764"/>
                <a:gd name="connsiteX6" fmla="*/ 50834 w 458424"/>
                <a:gd name="connsiteY6" fmla="*/ 388326 h 41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424" h="414764">
                  <a:moveTo>
                    <a:pt x="50834" y="388326"/>
                  </a:moveTo>
                  <a:lnTo>
                    <a:pt x="425431" y="388326"/>
                  </a:lnTo>
                  <a:cubicBezTo>
                    <a:pt x="436565" y="383087"/>
                    <a:pt x="442022" y="369116"/>
                    <a:pt x="435255" y="357328"/>
                  </a:cubicBezTo>
                  <a:lnTo>
                    <a:pt x="257343" y="48656"/>
                  </a:lnTo>
                  <a:cubicBezTo>
                    <a:pt x="248830" y="33812"/>
                    <a:pt x="227437" y="33812"/>
                    <a:pt x="218923" y="48656"/>
                  </a:cubicBezTo>
                  <a:lnTo>
                    <a:pt x="40573" y="357110"/>
                  </a:lnTo>
                  <a:cubicBezTo>
                    <a:pt x="33589" y="368898"/>
                    <a:pt x="39263" y="383087"/>
                    <a:pt x="50834" y="388326"/>
                  </a:cubicBezTo>
                  <a:close/>
                </a:path>
              </a:pathLst>
            </a:custGeom>
            <a:grpFill/>
            <a:ln w="2183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76BF6925-D692-4159-8701-2307FDC16448}"/>
                </a:ext>
              </a:extLst>
            </p:cNvPr>
            <p:cNvSpPr/>
            <p:nvPr/>
          </p:nvSpPr>
          <p:spPr>
            <a:xfrm>
              <a:off x="11415084" y="2034258"/>
              <a:ext cx="5210326" cy="2388850"/>
            </a:xfrm>
            <a:custGeom>
              <a:avLst/>
              <a:gdLst>
                <a:gd name="connsiteX0" fmla="*/ 69855 w 6046832"/>
                <a:gd name="connsiteY0" fmla="*/ 2773248 h 2772374"/>
                <a:gd name="connsiteX1" fmla="*/ 16372 w 6046832"/>
                <a:gd name="connsiteY1" fmla="*/ 2773248 h 2772374"/>
                <a:gd name="connsiteX2" fmla="*/ 16372 w 6046832"/>
                <a:gd name="connsiteY2" fmla="*/ 537011 h 2772374"/>
                <a:gd name="connsiteX3" fmla="*/ 537011 w 6046832"/>
                <a:gd name="connsiteY3" fmla="*/ 16372 h 2772374"/>
                <a:gd name="connsiteX4" fmla="*/ 5523792 w 6046832"/>
                <a:gd name="connsiteY4" fmla="*/ 16372 h 2772374"/>
                <a:gd name="connsiteX5" fmla="*/ 6044431 w 6046832"/>
                <a:gd name="connsiteY5" fmla="*/ 537011 h 2772374"/>
                <a:gd name="connsiteX6" fmla="*/ 6044431 w 6046832"/>
                <a:gd name="connsiteY6" fmla="*/ 1538340 h 2772374"/>
                <a:gd name="connsiteX7" fmla="*/ 5990948 w 6046832"/>
                <a:gd name="connsiteY7" fmla="*/ 1538340 h 2772374"/>
                <a:gd name="connsiteX8" fmla="*/ 5990948 w 6046832"/>
                <a:gd name="connsiteY8" fmla="*/ 537011 h 2772374"/>
                <a:gd name="connsiteX9" fmla="*/ 5523792 w 6046832"/>
                <a:gd name="connsiteY9" fmla="*/ 69637 h 2772374"/>
                <a:gd name="connsiteX10" fmla="*/ 537229 w 6046832"/>
                <a:gd name="connsiteY10" fmla="*/ 69637 h 2772374"/>
                <a:gd name="connsiteX11" fmla="*/ 69855 w 6046832"/>
                <a:gd name="connsiteY11" fmla="*/ 537011 h 2772374"/>
                <a:gd name="connsiteX12" fmla="*/ 69855 w 6046832"/>
                <a:gd name="connsiteY12" fmla="*/ 2773248 h 27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46832" h="2772374">
                  <a:moveTo>
                    <a:pt x="69855" y="2773248"/>
                  </a:moveTo>
                  <a:lnTo>
                    <a:pt x="16372" y="2773248"/>
                  </a:lnTo>
                  <a:lnTo>
                    <a:pt x="16372" y="537011"/>
                  </a:lnTo>
                  <a:cubicBezTo>
                    <a:pt x="16372" y="249950"/>
                    <a:pt x="249950" y="16372"/>
                    <a:pt x="537011" y="16372"/>
                  </a:cubicBezTo>
                  <a:lnTo>
                    <a:pt x="5523792" y="16372"/>
                  </a:lnTo>
                  <a:cubicBezTo>
                    <a:pt x="5810853" y="16372"/>
                    <a:pt x="6044431" y="249950"/>
                    <a:pt x="6044431" y="537011"/>
                  </a:cubicBezTo>
                  <a:lnTo>
                    <a:pt x="6044431" y="1538340"/>
                  </a:lnTo>
                  <a:lnTo>
                    <a:pt x="5990948" y="1538340"/>
                  </a:lnTo>
                  <a:lnTo>
                    <a:pt x="5990948" y="537011"/>
                  </a:lnTo>
                  <a:cubicBezTo>
                    <a:pt x="5990948" y="279420"/>
                    <a:pt x="5781383" y="69637"/>
                    <a:pt x="5523792" y="69637"/>
                  </a:cubicBezTo>
                  <a:lnTo>
                    <a:pt x="537229" y="69637"/>
                  </a:lnTo>
                  <a:cubicBezTo>
                    <a:pt x="279638" y="69637"/>
                    <a:pt x="69855" y="279202"/>
                    <a:pt x="69855" y="537011"/>
                  </a:cubicBezTo>
                  <a:lnTo>
                    <a:pt x="69855" y="277324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52BD8ACE-988C-48B2-9D3E-9D3869D6B1A3}"/>
                </a:ext>
              </a:extLst>
            </p:cNvPr>
            <p:cNvSpPr/>
            <p:nvPr/>
          </p:nvSpPr>
          <p:spPr>
            <a:xfrm>
              <a:off x="16572930" y="7676834"/>
              <a:ext cx="5191516" cy="4006496"/>
            </a:xfrm>
            <a:custGeom>
              <a:avLst/>
              <a:gdLst>
                <a:gd name="connsiteX0" fmla="*/ 5459176 w 6025002"/>
                <a:gd name="connsiteY0" fmla="*/ 4648858 h 4649730"/>
                <a:gd name="connsiteX1" fmla="*/ 583072 w 6025002"/>
                <a:gd name="connsiteY1" fmla="*/ 4648858 h 4649730"/>
                <a:gd name="connsiteX2" fmla="*/ 16372 w 6025002"/>
                <a:gd name="connsiteY2" fmla="*/ 4126908 h 4649730"/>
                <a:gd name="connsiteX3" fmla="*/ 16372 w 6025002"/>
                <a:gd name="connsiteY3" fmla="*/ 3861241 h 4649730"/>
                <a:gd name="connsiteX4" fmla="*/ 69855 w 6025002"/>
                <a:gd name="connsiteY4" fmla="*/ 3861241 h 4649730"/>
                <a:gd name="connsiteX5" fmla="*/ 69855 w 6025002"/>
                <a:gd name="connsiteY5" fmla="*/ 4126908 h 4649730"/>
                <a:gd name="connsiteX6" fmla="*/ 583290 w 6025002"/>
                <a:gd name="connsiteY6" fmla="*/ 4595375 h 4649730"/>
                <a:gd name="connsiteX7" fmla="*/ 5459395 w 6025002"/>
                <a:gd name="connsiteY7" fmla="*/ 4595375 h 4649730"/>
                <a:gd name="connsiteX8" fmla="*/ 5972830 w 6025002"/>
                <a:gd name="connsiteY8" fmla="*/ 4126908 h 4649730"/>
                <a:gd name="connsiteX9" fmla="*/ 5972830 w 6025002"/>
                <a:gd name="connsiteY9" fmla="*/ 16372 h 4649730"/>
                <a:gd name="connsiteX10" fmla="*/ 6026313 w 6025002"/>
                <a:gd name="connsiteY10" fmla="*/ 16372 h 4649730"/>
                <a:gd name="connsiteX11" fmla="*/ 6026313 w 6025002"/>
                <a:gd name="connsiteY11" fmla="*/ 4127127 h 4649730"/>
                <a:gd name="connsiteX12" fmla="*/ 5459176 w 6025002"/>
                <a:gd name="connsiteY12" fmla="*/ 4648858 h 464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25002" h="4649730">
                  <a:moveTo>
                    <a:pt x="5459176" y="4648858"/>
                  </a:moveTo>
                  <a:lnTo>
                    <a:pt x="583072" y="4648858"/>
                  </a:lnTo>
                  <a:cubicBezTo>
                    <a:pt x="270471" y="4648858"/>
                    <a:pt x="16372" y="4414624"/>
                    <a:pt x="16372" y="4126908"/>
                  </a:cubicBezTo>
                  <a:lnTo>
                    <a:pt x="16372" y="3861241"/>
                  </a:lnTo>
                  <a:lnTo>
                    <a:pt x="69855" y="3861241"/>
                  </a:lnTo>
                  <a:lnTo>
                    <a:pt x="69855" y="4126908"/>
                  </a:lnTo>
                  <a:cubicBezTo>
                    <a:pt x="69855" y="4385154"/>
                    <a:pt x="300159" y="4595375"/>
                    <a:pt x="583290" y="4595375"/>
                  </a:cubicBezTo>
                  <a:lnTo>
                    <a:pt x="5459395" y="4595375"/>
                  </a:lnTo>
                  <a:cubicBezTo>
                    <a:pt x="5742527" y="4595375"/>
                    <a:pt x="5972830" y="4385154"/>
                    <a:pt x="5972830" y="4126908"/>
                  </a:cubicBezTo>
                  <a:lnTo>
                    <a:pt x="5972830" y="16372"/>
                  </a:lnTo>
                  <a:lnTo>
                    <a:pt x="6026313" y="16372"/>
                  </a:lnTo>
                  <a:lnTo>
                    <a:pt x="6026313" y="4127127"/>
                  </a:lnTo>
                  <a:cubicBezTo>
                    <a:pt x="6026095" y="4414842"/>
                    <a:pt x="5771778" y="4648858"/>
                    <a:pt x="5459176" y="464885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2" name="TextBox 1">
            <a:extLst>
              <a:ext uri="{FF2B5EF4-FFF2-40B4-BE49-F238E27FC236}">
                <a16:creationId xmlns:a16="http://schemas.microsoft.com/office/drawing/2014/main" id="{A2040C5E-7EA4-4568-AB48-4FDCE27E031C}"/>
              </a:ext>
            </a:extLst>
          </p:cNvPr>
          <p:cNvSpPr txBox="1"/>
          <p:nvPr/>
        </p:nvSpPr>
        <p:spPr>
          <a:xfrm>
            <a:off x="14026320" y="4006869"/>
            <a:ext cx="4994660" cy="52322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Light "/>
                <a:ea typeface="+mn-ea"/>
                <a:cs typeface="+mn-cs"/>
              </a:rPr>
              <a:t>POTENTIAL </a:t>
            </a:r>
          </a:p>
        </p:txBody>
      </p:sp>
      <p:sp>
        <p:nvSpPr>
          <p:cNvPr id="79" name="TextBox 78">
            <a:extLst>
              <a:ext uri="{FF2B5EF4-FFF2-40B4-BE49-F238E27FC236}">
                <a16:creationId xmlns:a16="http://schemas.microsoft.com/office/drawing/2014/main" id="{9E6DE5BB-ABE9-4D49-9226-C728DC5289A2}"/>
              </a:ext>
            </a:extLst>
          </p:cNvPr>
          <p:cNvSpPr txBox="1"/>
          <p:nvPr/>
        </p:nvSpPr>
        <p:spPr>
          <a:xfrm>
            <a:off x="14026320" y="5629406"/>
            <a:ext cx="4994660" cy="52322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Light "/>
                <a:ea typeface="+mn-ea"/>
                <a:cs typeface="+mn-cs"/>
              </a:rPr>
              <a:t>CONTACTS</a:t>
            </a:r>
          </a:p>
        </p:txBody>
      </p:sp>
      <p:sp>
        <p:nvSpPr>
          <p:cNvPr id="80" name="TextBox 79">
            <a:extLst>
              <a:ext uri="{FF2B5EF4-FFF2-40B4-BE49-F238E27FC236}">
                <a16:creationId xmlns:a16="http://schemas.microsoft.com/office/drawing/2014/main" id="{1C904254-EAE4-4221-8623-EE7B1AB54969}"/>
              </a:ext>
            </a:extLst>
          </p:cNvPr>
          <p:cNvSpPr txBox="1"/>
          <p:nvPr/>
        </p:nvSpPr>
        <p:spPr>
          <a:xfrm>
            <a:off x="14026320" y="7043211"/>
            <a:ext cx="4994660" cy="52322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Light "/>
                <a:ea typeface="+mn-ea"/>
                <a:cs typeface="+mn-cs"/>
              </a:rPr>
              <a:t>FINALISTS</a:t>
            </a:r>
          </a:p>
        </p:txBody>
      </p:sp>
      <p:sp>
        <p:nvSpPr>
          <p:cNvPr id="81" name="TextBox 80">
            <a:extLst>
              <a:ext uri="{FF2B5EF4-FFF2-40B4-BE49-F238E27FC236}">
                <a16:creationId xmlns:a16="http://schemas.microsoft.com/office/drawing/2014/main" id="{11EC38D6-4A51-43C1-BB2A-F7532A057F54}"/>
              </a:ext>
            </a:extLst>
          </p:cNvPr>
          <p:cNvSpPr txBox="1"/>
          <p:nvPr/>
        </p:nvSpPr>
        <p:spPr>
          <a:xfrm>
            <a:off x="14026320" y="8516631"/>
            <a:ext cx="4994660" cy="52322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Light "/>
                <a:ea typeface="+mn-ea"/>
                <a:cs typeface="+mn-cs"/>
              </a:rPr>
              <a:t>CLIENTS</a:t>
            </a:r>
          </a:p>
        </p:txBody>
      </p:sp>
      <p:sp>
        <p:nvSpPr>
          <p:cNvPr id="82" name="TextBox 81">
            <a:extLst>
              <a:ext uri="{FF2B5EF4-FFF2-40B4-BE49-F238E27FC236}">
                <a16:creationId xmlns:a16="http://schemas.microsoft.com/office/drawing/2014/main" id="{02895EA9-1257-47B1-9E12-FFE968B08CA6}"/>
              </a:ext>
            </a:extLst>
          </p:cNvPr>
          <p:cNvSpPr txBox="1"/>
          <p:nvPr/>
        </p:nvSpPr>
        <p:spPr>
          <a:xfrm>
            <a:off x="14026320" y="10055137"/>
            <a:ext cx="4994660" cy="52322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Montserrat Light "/>
                <a:ea typeface="+mn-ea"/>
                <a:cs typeface="+mn-cs"/>
              </a:rPr>
              <a:t>LEADS</a:t>
            </a:r>
          </a:p>
        </p:txBody>
      </p:sp>
      <p:sp>
        <p:nvSpPr>
          <p:cNvPr id="83" name="TextBox 82">
            <a:extLst>
              <a:ext uri="{FF2B5EF4-FFF2-40B4-BE49-F238E27FC236}">
                <a16:creationId xmlns:a16="http://schemas.microsoft.com/office/drawing/2014/main" id="{61D165FB-8535-4EA8-BE6B-B680F5BB4F77}"/>
              </a:ext>
            </a:extLst>
          </p:cNvPr>
          <p:cNvSpPr txBox="1"/>
          <p:nvPr/>
        </p:nvSpPr>
        <p:spPr>
          <a:xfrm>
            <a:off x="1536403" y="1777333"/>
            <a:ext cx="9770149" cy="1139351"/>
          </a:xfrm>
          <a:prstGeom prst="rect">
            <a:avLst/>
          </a:prstGeom>
          <a:noFill/>
        </p:spPr>
        <p:txBody>
          <a:bodyPr wrap="square" rtlCol="0">
            <a:spAutoFit/>
          </a:bodyPr>
          <a:lstStyle/>
          <a:p>
            <a:pPr marL="0" marR="0" lvl="0" indent="0" algn="l" defTabSz="2438522" rtl="0" eaLnBrk="1" fontAlgn="auto" latinLnBrk="0" hangingPunct="1">
              <a:lnSpc>
                <a:spcPct val="11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Media Sales Funnel </a:t>
            </a:r>
          </a:p>
        </p:txBody>
      </p:sp>
      <p:grpSp>
        <p:nvGrpSpPr>
          <p:cNvPr id="89" name="Group 88">
            <a:extLst>
              <a:ext uri="{FF2B5EF4-FFF2-40B4-BE49-F238E27FC236}">
                <a16:creationId xmlns:a16="http://schemas.microsoft.com/office/drawing/2014/main" id="{63EA4F83-34A9-4E72-AEA2-D3E26429D0D6}"/>
              </a:ext>
            </a:extLst>
          </p:cNvPr>
          <p:cNvGrpSpPr/>
          <p:nvPr/>
        </p:nvGrpSpPr>
        <p:grpSpPr>
          <a:xfrm>
            <a:off x="1762780" y="3680493"/>
            <a:ext cx="5160316" cy="6326456"/>
            <a:chOff x="8859931" y="6880893"/>
            <a:chExt cx="5160316" cy="6326456"/>
          </a:xfrm>
        </p:grpSpPr>
        <p:sp>
          <p:nvSpPr>
            <p:cNvPr id="90" name="Rectangle 89">
              <a:extLst>
                <a:ext uri="{FF2B5EF4-FFF2-40B4-BE49-F238E27FC236}">
                  <a16:creationId xmlns:a16="http://schemas.microsoft.com/office/drawing/2014/main" id="{126218D2-6FA1-4049-9773-090A902ACEB0}"/>
                </a:ext>
              </a:extLst>
            </p:cNvPr>
            <p:cNvSpPr/>
            <p:nvPr/>
          </p:nvSpPr>
          <p:spPr>
            <a:xfrm>
              <a:off x="8859931" y="7646949"/>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91" name="Rectangle 90">
              <a:extLst>
                <a:ext uri="{FF2B5EF4-FFF2-40B4-BE49-F238E27FC236}">
                  <a16:creationId xmlns:a16="http://schemas.microsoft.com/office/drawing/2014/main" id="{24832E9C-6A62-472E-BC18-34E6E8F216A0}"/>
                </a:ext>
              </a:extLst>
            </p:cNvPr>
            <p:cNvSpPr/>
            <p:nvPr/>
          </p:nvSpPr>
          <p:spPr>
            <a:xfrm>
              <a:off x="8859931" y="6880893"/>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2A9D8F"/>
                  </a:solidFill>
                  <a:effectLst/>
                  <a:uLnTx/>
                  <a:uFillTx/>
                  <a:latin typeface="Montserrat" panose="00000500000000000000" pitchFamily="2" charset="0"/>
                  <a:ea typeface="+mn-ea"/>
                  <a:cs typeface="+mn-cs"/>
                </a:rPr>
                <a:t>Title Here </a:t>
              </a:r>
            </a:p>
          </p:txBody>
        </p:sp>
        <p:sp>
          <p:nvSpPr>
            <p:cNvPr id="92" name="Rectangle 91">
              <a:extLst>
                <a:ext uri="{FF2B5EF4-FFF2-40B4-BE49-F238E27FC236}">
                  <a16:creationId xmlns:a16="http://schemas.microsoft.com/office/drawing/2014/main" id="{E2F1DF81-ECA0-42E4-9681-394D1C2C8FC2}"/>
                </a:ext>
              </a:extLst>
            </p:cNvPr>
            <p:cNvSpPr/>
            <p:nvPr/>
          </p:nvSpPr>
          <p:spPr>
            <a:xfrm>
              <a:off x="8859931" y="9859780"/>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93" name="Rectangle 92">
              <a:extLst>
                <a:ext uri="{FF2B5EF4-FFF2-40B4-BE49-F238E27FC236}">
                  <a16:creationId xmlns:a16="http://schemas.microsoft.com/office/drawing/2014/main" id="{5F5C996A-DA3C-40FD-9A20-5AF783A618CE}"/>
                </a:ext>
              </a:extLst>
            </p:cNvPr>
            <p:cNvSpPr/>
            <p:nvPr/>
          </p:nvSpPr>
          <p:spPr>
            <a:xfrm>
              <a:off x="8859931" y="9093724"/>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4A261"/>
                  </a:solidFill>
                  <a:effectLst/>
                  <a:uLnTx/>
                  <a:uFillTx/>
                  <a:latin typeface="Montserrat" panose="00000500000000000000" pitchFamily="2" charset="0"/>
                  <a:ea typeface="+mn-ea"/>
                  <a:cs typeface="+mn-cs"/>
                </a:rPr>
                <a:t>Title Here </a:t>
              </a:r>
            </a:p>
          </p:txBody>
        </p:sp>
        <p:sp>
          <p:nvSpPr>
            <p:cNvPr id="94" name="Rectangle 93">
              <a:extLst>
                <a:ext uri="{FF2B5EF4-FFF2-40B4-BE49-F238E27FC236}">
                  <a16:creationId xmlns:a16="http://schemas.microsoft.com/office/drawing/2014/main" id="{E29D92BB-14A0-433C-8313-76F67DC1ECB0}"/>
                </a:ext>
              </a:extLst>
            </p:cNvPr>
            <p:cNvSpPr/>
            <p:nvPr/>
          </p:nvSpPr>
          <p:spPr>
            <a:xfrm>
              <a:off x="8859931" y="12263373"/>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95" name="Rectangle 94">
              <a:extLst>
                <a:ext uri="{FF2B5EF4-FFF2-40B4-BE49-F238E27FC236}">
                  <a16:creationId xmlns:a16="http://schemas.microsoft.com/office/drawing/2014/main" id="{B2C7522A-0194-48CD-88D2-86B225E0E877}"/>
                </a:ext>
              </a:extLst>
            </p:cNvPr>
            <p:cNvSpPr/>
            <p:nvPr/>
          </p:nvSpPr>
          <p:spPr>
            <a:xfrm>
              <a:off x="8859931" y="11497317"/>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Title Here </a:t>
              </a:r>
            </a:p>
          </p:txBody>
        </p:sp>
      </p:grpSp>
    </p:spTree>
    <p:extLst>
      <p:ext uri="{BB962C8B-B14F-4D97-AF65-F5344CB8AC3E}">
        <p14:creationId xmlns:p14="http://schemas.microsoft.com/office/powerpoint/2010/main" val="21537235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5" name="Freeform: Shape 724">
            <a:extLst>
              <a:ext uri="{FF2B5EF4-FFF2-40B4-BE49-F238E27FC236}">
                <a16:creationId xmlns:a16="http://schemas.microsoft.com/office/drawing/2014/main" id="{C46962AA-BC8E-4C0A-9B94-9775678F4A7C}"/>
              </a:ext>
            </a:extLst>
          </p:cNvPr>
          <p:cNvSpPr/>
          <p:nvPr/>
        </p:nvSpPr>
        <p:spPr>
          <a:xfrm>
            <a:off x="1366833" y="-45477"/>
            <a:ext cx="16983468" cy="10926031"/>
          </a:xfrm>
          <a:custGeom>
            <a:avLst/>
            <a:gdLst>
              <a:gd name="connsiteX0" fmla="*/ 63061 w 16981502"/>
              <a:gd name="connsiteY0" fmla="*/ 63061 h 10924766"/>
              <a:gd name="connsiteX1" fmla="*/ 16938712 w 16981502"/>
              <a:gd name="connsiteY1" fmla="*/ 63061 h 10924766"/>
              <a:gd name="connsiteX2" fmla="*/ 16938712 w 16981502"/>
              <a:gd name="connsiteY2" fmla="*/ 10865844 h 10924766"/>
              <a:gd name="connsiteX3" fmla="*/ 63061 w 16981502"/>
              <a:gd name="connsiteY3" fmla="*/ 10865844 h 10924766"/>
            </a:gdLst>
            <a:ahLst/>
            <a:cxnLst>
              <a:cxn ang="0">
                <a:pos x="connsiteX0" y="connsiteY0"/>
              </a:cxn>
              <a:cxn ang="0">
                <a:pos x="connsiteX1" y="connsiteY1"/>
              </a:cxn>
              <a:cxn ang="0">
                <a:pos x="connsiteX2" y="connsiteY2"/>
              </a:cxn>
              <a:cxn ang="0">
                <a:pos x="connsiteX3" y="connsiteY3"/>
              </a:cxn>
            </a:cxnLst>
            <a:rect l="l" t="t" r="r" b="b"/>
            <a:pathLst>
              <a:path w="16981502" h="10924766">
                <a:moveTo>
                  <a:pt x="63061" y="63061"/>
                </a:moveTo>
                <a:lnTo>
                  <a:pt x="16938712" y="63061"/>
                </a:lnTo>
                <a:lnTo>
                  <a:pt x="16938712" y="10865844"/>
                </a:lnTo>
                <a:lnTo>
                  <a:pt x="63061" y="10865844"/>
                </a:lnTo>
                <a:close/>
              </a:path>
            </a:pathLst>
          </a:custGeom>
          <a:no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9" name="Freeform: Shape 738">
            <a:extLst>
              <a:ext uri="{FF2B5EF4-FFF2-40B4-BE49-F238E27FC236}">
                <a16:creationId xmlns:a16="http://schemas.microsoft.com/office/drawing/2014/main" id="{A3634281-6B3E-455D-A08B-0FF5C358782C}"/>
              </a:ext>
            </a:extLst>
          </p:cNvPr>
          <p:cNvSpPr/>
          <p:nvPr/>
        </p:nvSpPr>
        <p:spPr>
          <a:xfrm>
            <a:off x="12359601" y="4312798"/>
            <a:ext cx="1920580" cy="1185039"/>
          </a:xfrm>
          <a:custGeom>
            <a:avLst/>
            <a:gdLst>
              <a:gd name="connsiteX0" fmla="*/ 21227 w 1330217"/>
              <a:gd name="connsiteY0" fmla="*/ 274534 h 820772"/>
              <a:gd name="connsiteX1" fmla="*/ 914454 w 1330217"/>
              <a:gd name="connsiteY1" fmla="*/ 814546 h 820772"/>
              <a:gd name="connsiteX2" fmla="*/ 1322859 w 1330217"/>
              <a:gd name="connsiteY2" fmla="*/ 580768 h 820772"/>
              <a:gd name="connsiteX3" fmla="*/ 420009 w 1330217"/>
              <a:gd name="connsiteY3" fmla="*/ 21227 h 820772"/>
            </a:gdLst>
            <a:ahLst/>
            <a:cxnLst>
              <a:cxn ang="0">
                <a:pos x="connsiteX0" y="connsiteY0"/>
              </a:cxn>
              <a:cxn ang="0">
                <a:pos x="connsiteX1" y="connsiteY1"/>
              </a:cxn>
              <a:cxn ang="0">
                <a:pos x="connsiteX2" y="connsiteY2"/>
              </a:cxn>
              <a:cxn ang="0">
                <a:pos x="connsiteX3" y="connsiteY3"/>
              </a:cxn>
            </a:cxnLst>
            <a:rect l="l" t="t" r="r" b="b"/>
            <a:pathLst>
              <a:path w="1330217" h="820772">
                <a:moveTo>
                  <a:pt x="21227" y="274534"/>
                </a:moveTo>
                <a:lnTo>
                  <a:pt x="914454" y="814546"/>
                </a:lnTo>
                <a:lnTo>
                  <a:pt x="1322859" y="580768"/>
                </a:lnTo>
                <a:lnTo>
                  <a:pt x="420009" y="21227"/>
                </a:ln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0" name="Freeform: Shape 739">
            <a:extLst>
              <a:ext uri="{FF2B5EF4-FFF2-40B4-BE49-F238E27FC236}">
                <a16:creationId xmlns:a16="http://schemas.microsoft.com/office/drawing/2014/main" id="{7AD3755C-B40C-44BB-A147-162F15DFC334}"/>
              </a:ext>
            </a:extLst>
          </p:cNvPr>
          <p:cNvSpPr/>
          <p:nvPr/>
        </p:nvSpPr>
        <p:spPr>
          <a:xfrm>
            <a:off x="12650140" y="4501586"/>
            <a:ext cx="1307629" cy="817267"/>
          </a:xfrm>
          <a:custGeom>
            <a:avLst/>
            <a:gdLst>
              <a:gd name="connsiteX0" fmla="*/ 135003 w 905680"/>
              <a:gd name="connsiteY0" fmla="*/ 22925 h 566050"/>
              <a:gd name="connsiteX1" fmla="*/ 21227 w 905680"/>
              <a:gd name="connsiteY1" fmla="*/ 93965 h 566050"/>
              <a:gd name="connsiteX2" fmla="*/ 26321 w 905680"/>
              <a:gd name="connsiteY2" fmla="*/ 219344 h 566050"/>
              <a:gd name="connsiteX3" fmla="*/ 564352 w 905680"/>
              <a:gd name="connsiteY3" fmla="*/ 548786 h 566050"/>
              <a:gd name="connsiteX4" fmla="*/ 789074 w 905680"/>
              <a:gd name="connsiteY4" fmla="*/ 561239 h 566050"/>
              <a:gd name="connsiteX5" fmla="*/ 887567 w 905680"/>
              <a:gd name="connsiteY5" fmla="*/ 500671 h 566050"/>
              <a:gd name="connsiteX6" fmla="*/ 886435 w 905680"/>
              <a:gd name="connsiteY6" fmla="*/ 360574 h 566050"/>
              <a:gd name="connsiteX7" fmla="*/ 328875 w 905680"/>
              <a:gd name="connsiteY7" fmla="*/ 21227 h 566050"/>
              <a:gd name="connsiteX8" fmla="*/ 135003 w 905680"/>
              <a:gd name="connsiteY8" fmla="*/ 22925 h 56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80" h="566050">
                <a:moveTo>
                  <a:pt x="135003" y="22925"/>
                </a:moveTo>
                <a:lnTo>
                  <a:pt x="21227" y="93965"/>
                </a:lnTo>
                <a:cubicBezTo>
                  <a:pt x="21227" y="93965"/>
                  <a:pt x="44435" y="172928"/>
                  <a:pt x="26321" y="219344"/>
                </a:cubicBezTo>
                <a:lnTo>
                  <a:pt x="564352" y="548786"/>
                </a:lnTo>
                <a:cubicBezTo>
                  <a:pt x="564352" y="548786"/>
                  <a:pt x="728506" y="518785"/>
                  <a:pt x="789074" y="561239"/>
                </a:cubicBezTo>
                <a:lnTo>
                  <a:pt x="887567" y="500671"/>
                </a:lnTo>
                <a:cubicBezTo>
                  <a:pt x="887567" y="500671"/>
                  <a:pt x="870585" y="411236"/>
                  <a:pt x="886435" y="360574"/>
                </a:cubicBezTo>
                <a:lnTo>
                  <a:pt x="328875" y="21227"/>
                </a:lnTo>
                <a:cubicBezTo>
                  <a:pt x="328875" y="21227"/>
                  <a:pt x="247647" y="48680"/>
                  <a:pt x="135003" y="22925"/>
                </a:cubicBezTo>
                <a:close/>
              </a:path>
            </a:pathLst>
          </a:custGeom>
          <a:solidFill>
            <a:srgbClr val="87AF3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1" name="Freeform: Shape 740">
            <a:extLst>
              <a:ext uri="{FF2B5EF4-FFF2-40B4-BE49-F238E27FC236}">
                <a16:creationId xmlns:a16="http://schemas.microsoft.com/office/drawing/2014/main" id="{497FCC0D-DDD4-4F32-9A6F-1CEA0BF3578C}"/>
              </a:ext>
            </a:extLst>
          </p:cNvPr>
          <p:cNvSpPr/>
          <p:nvPr/>
        </p:nvSpPr>
        <p:spPr>
          <a:xfrm>
            <a:off x="13071029" y="4724686"/>
            <a:ext cx="490360" cy="367771"/>
          </a:xfrm>
          <a:custGeom>
            <a:avLst/>
            <a:gdLst>
              <a:gd name="connsiteX0" fmla="*/ 21230 w 339630"/>
              <a:gd name="connsiteY0" fmla="*/ 138976 h 254722"/>
              <a:gd name="connsiteX1" fmla="*/ 171799 w 339630"/>
              <a:gd name="connsiteY1" fmla="*/ 21237 h 254722"/>
              <a:gd name="connsiteX2" fmla="*/ 324350 w 339630"/>
              <a:gd name="connsiteY2" fmla="*/ 136429 h 254722"/>
              <a:gd name="connsiteX3" fmla="*/ 173780 w 339630"/>
              <a:gd name="connsiteY3" fmla="*/ 254167 h 254722"/>
              <a:gd name="connsiteX4" fmla="*/ 21230 w 339630"/>
              <a:gd name="connsiteY4" fmla="*/ 138976 h 25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30" h="254722">
                <a:moveTo>
                  <a:pt x="21230" y="138976"/>
                </a:moveTo>
                <a:cubicBezTo>
                  <a:pt x="20664" y="74729"/>
                  <a:pt x="88024" y="21803"/>
                  <a:pt x="171799" y="21237"/>
                </a:cubicBezTo>
                <a:cubicBezTo>
                  <a:pt x="255575" y="20388"/>
                  <a:pt x="323783" y="71899"/>
                  <a:pt x="324350" y="136429"/>
                </a:cubicBezTo>
                <a:cubicBezTo>
                  <a:pt x="324916" y="200675"/>
                  <a:pt x="257556" y="253601"/>
                  <a:pt x="173780" y="254167"/>
                </a:cubicBezTo>
                <a:cubicBezTo>
                  <a:pt x="90288" y="254733"/>
                  <a:pt x="21796" y="203223"/>
                  <a:pt x="21230" y="138976"/>
                </a:cubicBez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2" name="Freeform: Shape 741">
            <a:extLst>
              <a:ext uri="{FF2B5EF4-FFF2-40B4-BE49-F238E27FC236}">
                <a16:creationId xmlns:a16="http://schemas.microsoft.com/office/drawing/2014/main" id="{63C9F44A-D70E-434E-958C-0B8A1D8B3EBB}"/>
              </a:ext>
            </a:extLst>
          </p:cNvPr>
          <p:cNvSpPr/>
          <p:nvPr/>
        </p:nvSpPr>
        <p:spPr>
          <a:xfrm>
            <a:off x="12359601" y="4678525"/>
            <a:ext cx="1348493" cy="1021586"/>
          </a:xfrm>
          <a:custGeom>
            <a:avLst/>
            <a:gdLst>
              <a:gd name="connsiteX0" fmla="*/ 21227 w 933982"/>
              <a:gd name="connsiteY0" fmla="*/ 21227 h 707562"/>
              <a:gd name="connsiteX1" fmla="*/ 21227 w 933982"/>
              <a:gd name="connsiteY1" fmla="*/ 169532 h 707562"/>
              <a:gd name="connsiteX2" fmla="*/ 913605 w 933982"/>
              <a:gd name="connsiteY2" fmla="*/ 701619 h 707562"/>
              <a:gd name="connsiteX3" fmla="*/ 913605 w 933982"/>
              <a:gd name="connsiteY3" fmla="*/ 561239 h 707562"/>
            </a:gdLst>
            <a:ahLst/>
            <a:cxnLst>
              <a:cxn ang="0">
                <a:pos x="connsiteX0" y="connsiteY0"/>
              </a:cxn>
              <a:cxn ang="0">
                <a:pos x="connsiteX1" y="connsiteY1"/>
              </a:cxn>
              <a:cxn ang="0">
                <a:pos x="connsiteX2" y="connsiteY2"/>
              </a:cxn>
              <a:cxn ang="0">
                <a:pos x="connsiteX3" y="connsiteY3"/>
              </a:cxn>
            </a:cxnLst>
            <a:rect l="l" t="t" r="r" b="b"/>
            <a:pathLst>
              <a:path w="933982" h="707562">
                <a:moveTo>
                  <a:pt x="21227" y="21227"/>
                </a:moveTo>
                <a:lnTo>
                  <a:pt x="21227" y="169532"/>
                </a:lnTo>
                <a:lnTo>
                  <a:pt x="913605" y="701619"/>
                </a:lnTo>
                <a:lnTo>
                  <a:pt x="913605" y="561239"/>
                </a:lnTo>
                <a:close/>
              </a:path>
            </a:pathLst>
          </a:custGeom>
          <a:solidFill>
            <a:srgbClr val="43611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3" name="Freeform: Shape 742">
            <a:extLst>
              <a:ext uri="{FF2B5EF4-FFF2-40B4-BE49-F238E27FC236}">
                <a16:creationId xmlns:a16="http://schemas.microsoft.com/office/drawing/2014/main" id="{DBEBF9CD-ED21-4B74-8AB5-8C43FDF86923}"/>
              </a:ext>
            </a:extLst>
          </p:cNvPr>
          <p:cNvSpPr/>
          <p:nvPr/>
        </p:nvSpPr>
        <p:spPr>
          <a:xfrm>
            <a:off x="13648024" y="5120669"/>
            <a:ext cx="612951" cy="572088"/>
          </a:xfrm>
          <a:custGeom>
            <a:avLst/>
            <a:gdLst>
              <a:gd name="connsiteX0" fmla="*/ 430481 w 424537"/>
              <a:gd name="connsiteY0" fmla="*/ 21227 h 396235"/>
              <a:gd name="connsiteX1" fmla="*/ 430481 w 424537"/>
              <a:gd name="connsiteY1" fmla="*/ 158211 h 396235"/>
              <a:gd name="connsiteX2" fmla="*/ 21227 w 424537"/>
              <a:gd name="connsiteY2" fmla="*/ 395386 h 396235"/>
              <a:gd name="connsiteX3" fmla="*/ 21227 w 424537"/>
              <a:gd name="connsiteY3" fmla="*/ 255005 h 396235"/>
            </a:gdLst>
            <a:ahLst/>
            <a:cxnLst>
              <a:cxn ang="0">
                <a:pos x="connsiteX0" y="connsiteY0"/>
              </a:cxn>
              <a:cxn ang="0">
                <a:pos x="connsiteX1" y="connsiteY1"/>
              </a:cxn>
              <a:cxn ang="0">
                <a:pos x="connsiteX2" y="connsiteY2"/>
              </a:cxn>
              <a:cxn ang="0">
                <a:pos x="connsiteX3" y="connsiteY3"/>
              </a:cxn>
            </a:cxnLst>
            <a:rect l="l" t="t" r="r" b="b"/>
            <a:pathLst>
              <a:path w="424537" h="396235">
                <a:moveTo>
                  <a:pt x="430481" y="21227"/>
                </a:moveTo>
                <a:lnTo>
                  <a:pt x="430481" y="158211"/>
                </a:lnTo>
                <a:lnTo>
                  <a:pt x="21227" y="395386"/>
                </a:lnTo>
                <a:lnTo>
                  <a:pt x="21227" y="255005"/>
                </a:lnTo>
                <a:close/>
              </a:path>
            </a:pathLst>
          </a:custGeom>
          <a:solidFill>
            <a:srgbClr val="59772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4" name="Freeform: Shape 743">
            <a:extLst>
              <a:ext uri="{FF2B5EF4-FFF2-40B4-BE49-F238E27FC236}">
                <a16:creationId xmlns:a16="http://schemas.microsoft.com/office/drawing/2014/main" id="{64CC50B8-98E9-4C95-BB42-279DB9FE2D13}"/>
              </a:ext>
            </a:extLst>
          </p:cNvPr>
          <p:cNvSpPr/>
          <p:nvPr/>
        </p:nvSpPr>
        <p:spPr>
          <a:xfrm>
            <a:off x="12540216" y="4148528"/>
            <a:ext cx="1920580" cy="1185039"/>
          </a:xfrm>
          <a:custGeom>
            <a:avLst/>
            <a:gdLst>
              <a:gd name="connsiteX0" fmla="*/ 21227 w 1330217"/>
              <a:gd name="connsiteY0" fmla="*/ 274535 h 820772"/>
              <a:gd name="connsiteX1" fmla="*/ 914454 w 1330217"/>
              <a:gd name="connsiteY1" fmla="*/ 814546 h 820772"/>
              <a:gd name="connsiteX2" fmla="*/ 1322860 w 1330217"/>
              <a:gd name="connsiteY2" fmla="*/ 580768 h 820772"/>
              <a:gd name="connsiteX3" fmla="*/ 420009 w 1330217"/>
              <a:gd name="connsiteY3" fmla="*/ 21227 h 820772"/>
            </a:gdLst>
            <a:ahLst/>
            <a:cxnLst>
              <a:cxn ang="0">
                <a:pos x="connsiteX0" y="connsiteY0"/>
              </a:cxn>
              <a:cxn ang="0">
                <a:pos x="connsiteX1" y="connsiteY1"/>
              </a:cxn>
              <a:cxn ang="0">
                <a:pos x="connsiteX2" y="connsiteY2"/>
              </a:cxn>
              <a:cxn ang="0">
                <a:pos x="connsiteX3" y="connsiteY3"/>
              </a:cxn>
            </a:cxnLst>
            <a:rect l="l" t="t" r="r" b="b"/>
            <a:pathLst>
              <a:path w="1330217" h="820772">
                <a:moveTo>
                  <a:pt x="21227" y="274535"/>
                </a:moveTo>
                <a:lnTo>
                  <a:pt x="914454" y="814546"/>
                </a:lnTo>
                <a:lnTo>
                  <a:pt x="1322860" y="580768"/>
                </a:lnTo>
                <a:lnTo>
                  <a:pt x="420009" y="21227"/>
                </a:ln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5" name="Freeform: Shape 744">
            <a:extLst>
              <a:ext uri="{FF2B5EF4-FFF2-40B4-BE49-F238E27FC236}">
                <a16:creationId xmlns:a16="http://schemas.microsoft.com/office/drawing/2014/main" id="{E6BB21BE-23D6-4AA1-B2CE-13C58E61EF70}"/>
              </a:ext>
            </a:extLst>
          </p:cNvPr>
          <p:cNvSpPr/>
          <p:nvPr/>
        </p:nvSpPr>
        <p:spPr>
          <a:xfrm>
            <a:off x="12830756" y="4337721"/>
            <a:ext cx="1307629" cy="817267"/>
          </a:xfrm>
          <a:custGeom>
            <a:avLst/>
            <a:gdLst>
              <a:gd name="connsiteX0" fmla="*/ 135003 w 905680"/>
              <a:gd name="connsiteY0" fmla="*/ 22927 h 566050"/>
              <a:gd name="connsiteX1" fmla="*/ 21227 w 905680"/>
              <a:gd name="connsiteY1" fmla="*/ 93967 h 566050"/>
              <a:gd name="connsiteX2" fmla="*/ 26321 w 905680"/>
              <a:gd name="connsiteY2" fmla="*/ 219347 h 566050"/>
              <a:gd name="connsiteX3" fmla="*/ 564352 w 905680"/>
              <a:gd name="connsiteY3" fmla="*/ 548788 h 566050"/>
              <a:gd name="connsiteX4" fmla="*/ 789074 w 905680"/>
              <a:gd name="connsiteY4" fmla="*/ 561241 h 566050"/>
              <a:gd name="connsiteX5" fmla="*/ 887566 w 905680"/>
              <a:gd name="connsiteY5" fmla="*/ 500674 h 566050"/>
              <a:gd name="connsiteX6" fmla="*/ 886434 w 905680"/>
              <a:gd name="connsiteY6" fmla="*/ 360576 h 566050"/>
              <a:gd name="connsiteX7" fmla="*/ 328875 w 905680"/>
              <a:gd name="connsiteY7" fmla="*/ 21229 h 566050"/>
              <a:gd name="connsiteX8" fmla="*/ 135003 w 905680"/>
              <a:gd name="connsiteY8" fmla="*/ 22927 h 56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80" h="566050">
                <a:moveTo>
                  <a:pt x="135003" y="22927"/>
                </a:moveTo>
                <a:lnTo>
                  <a:pt x="21227" y="93967"/>
                </a:lnTo>
                <a:cubicBezTo>
                  <a:pt x="21227" y="93967"/>
                  <a:pt x="44434" y="172930"/>
                  <a:pt x="26321" y="219347"/>
                </a:cubicBezTo>
                <a:lnTo>
                  <a:pt x="564352" y="548788"/>
                </a:lnTo>
                <a:cubicBezTo>
                  <a:pt x="564352" y="548788"/>
                  <a:pt x="728506" y="518787"/>
                  <a:pt x="789074" y="561241"/>
                </a:cubicBezTo>
                <a:lnTo>
                  <a:pt x="887566" y="500674"/>
                </a:lnTo>
                <a:cubicBezTo>
                  <a:pt x="887566" y="500674"/>
                  <a:pt x="870584" y="411238"/>
                  <a:pt x="886434" y="360576"/>
                </a:cubicBezTo>
                <a:lnTo>
                  <a:pt x="328875" y="21229"/>
                </a:lnTo>
                <a:cubicBezTo>
                  <a:pt x="328875" y="20946"/>
                  <a:pt x="247647" y="48682"/>
                  <a:pt x="135003" y="22927"/>
                </a:cubicBezTo>
                <a:close/>
              </a:path>
            </a:pathLst>
          </a:custGeom>
          <a:solidFill>
            <a:srgbClr val="87AF3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6" name="Freeform: Shape 745">
            <a:extLst>
              <a:ext uri="{FF2B5EF4-FFF2-40B4-BE49-F238E27FC236}">
                <a16:creationId xmlns:a16="http://schemas.microsoft.com/office/drawing/2014/main" id="{E9E9B3F1-5592-4DC2-82F5-49FD3F53DA1F}"/>
              </a:ext>
            </a:extLst>
          </p:cNvPr>
          <p:cNvSpPr/>
          <p:nvPr/>
        </p:nvSpPr>
        <p:spPr>
          <a:xfrm>
            <a:off x="13251644" y="4560416"/>
            <a:ext cx="490360" cy="367771"/>
          </a:xfrm>
          <a:custGeom>
            <a:avLst/>
            <a:gdLst>
              <a:gd name="connsiteX0" fmla="*/ 21230 w 339630"/>
              <a:gd name="connsiteY0" fmla="*/ 138976 h 254722"/>
              <a:gd name="connsiteX1" fmla="*/ 171800 w 339630"/>
              <a:gd name="connsiteY1" fmla="*/ 21237 h 254722"/>
              <a:gd name="connsiteX2" fmla="*/ 324350 w 339630"/>
              <a:gd name="connsiteY2" fmla="*/ 136429 h 254722"/>
              <a:gd name="connsiteX3" fmla="*/ 173781 w 339630"/>
              <a:gd name="connsiteY3" fmla="*/ 254167 h 254722"/>
              <a:gd name="connsiteX4" fmla="*/ 21230 w 339630"/>
              <a:gd name="connsiteY4" fmla="*/ 138976 h 25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30" h="254722">
                <a:moveTo>
                  <a:pt x="21230" y="138976"/>
                </a:moveTo>
                <a:cubicBezTo>
                  <a:pt x="20665" y="74729"/>
                  <a:pt x="88025" y="21803"/>
                  <a:pt x="171800" y="21237"/>
                </a:cubicBezTo>
                <a:cubicBezTo>
                  <a:pt x="255575" y="20388"/>
                  <a:pt x="323784" y="71899"/>
                  <a:pt x="324350" y="136429"/>
                </a:cubicBezTo>
                <a:cubicBezTo>
                  <a:pt x="324917" y="200958"/>
                  <a:pt x="257557" y="253601"/>
                  <a:pt x="173781" y="254167"/>
                </a:cubicBezTo>
                <a:cubicBezTo>
                  <a:pt x="90289" y="255016"/>
                  <a:pt x="21796" y="203223"/>
                  <a:pt x="21230" y="138976"/>
                </a:cubicBez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7" name="Freeform: Shape 746">
            <a:extLst>
              <a:ext uri="{FF2B5EF4-FFF2-40B4-BE49-F238E27FC236}">
                <a16:creationId xmlns:a16="http://schemas.microsoft.com/office/drawing/2014/main" id="{881B3723-8EF6-44CA-8F0A-062D0B280FF8}"/>
              </a:ext>
            </a:extLst>
          </p:cNvPr>
          <p:cNvSpPr/>
          <p:nvPr/>
        </p:nvSpPr>
        <p:spPr>
          <a:xfrm>
            <a:off x="12540216" y="4514255"/>
            <a:ext cx="1348493" cy="1021586"/>
          </a:xfrm>
          <a:custGeom>
            <a:avLst/>
            <a:gdLst>
              <a:gd name="connsiteX0" fmla="*/ 21227 w 933982"/>
              <a:gd name="connsiteY0" fmla="*/ 21227 h 707562"/>
              <a:gd name="connsiteX1" fmla="*/ 21227 w 933982"/>
              <a:gd name="connsiteY1" fmla="*/ 169815 h 707562"/>
              <a:gd name="connsiteX2" fmla="*/ 913605 w 933982"/>
              <a:gd name="connsiteY2" fmla="*/ 701619 h 707562"/>
              <a:gd name="connsiteX3" fmla="*/ 913605 w 933982"/>
              <a:gd name="connsiteY3" fmla="*/ 561239 h 707562"/>
            </a:gdLst>
            <a:ahLst/>
            <a:cxnLst>
              <a:cxn ang="0">
                <a:pos x="connsiteX0" y="connsiteY0"/>
              </a:cxn>
              <a:cxn ang="0">
                <a:pos x="connsiteX1" y="connsiteY1"/>
              </a:cxn>
              <a:cxn ang="0">
                <a:pos x="connsiteX2" y="connsiteY2"/>
              </a:cxn>
              <a:cxn ang="0">
                <a:pos x="connsiteX3" y="connsiteY3"/>
              </a:cxn>
            </a:cxnLst>
            <a:rect l="l" t="t" r="r" b="b"/>
            <a:pathLst>
              <a:path w="933982" h="707562">
                <a:moveTo>
                  <a:pt x="21227" y="21227"/>
                </a:moveTo>
                <a:lnTo>
                  <a:pt x="21227" y="169815"/>
                </a:lnTo>
                <a:lnTo>
                  <a:pt x="913605" y="701619"/>
                </a:lnTo>
                <a:lnTo>
                  <a:pt x="913605" y="561239"/>
                </a:lnTo>
                <a:close/>
              </a:path>
            </a:pathLst>
          </a:custGeom>
          <a:solidFill>
            <a:srgbClr val="43611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8" name="Freeform: Shape 747">
            <a:extLst>
              <a:ext uri="{FF2B5EF4-FFF2-40B4-BE49-F238E27FC236}">
                <a16:creationId xmlns:a16="http://schemas.microsoft.com/office/drawing/2014/main" id="{5C30F3A1-52F5-41D3-B775-395A61C9F75E}"/>
              </a:ext>
            </a:extLst>
          </p:cNvPr>
          <p:cNvSpPr/>
          <p:nvPr/>
        </p:nvSpPr>
        <p:spPr>
          <a:xfrm>
            <a:off x="13828640" y="4956397"/>
            <a:ext cx="612951" cy="572088"/>
          </a:xfrm>
          <a:custGeom>
            <a:avLst/>
            <a:gdLst>
              <a:gd name="connsiteX0" fmla="*/ 430482 w 424537"/>
              <a:gd name="connsiteY0" fmla="*/ 21227 h 396235"/>
              <a:gd name="connsiteX1" fmla="*/ 430482 w 424537"/>
              <a:gd name="connsiteY1" fmla="*/ 158211 h 396235"/>
              <a:gd name="connsiteX2" fmla="*/ 21227 w 424537"/>
              <a:gd name="connsiteY2" fmla="*/ 395386 h 396235"/>
              <a:gd name="connsiteX3" fmla="*/ 21227 w 424537"/>
              <a:gd name="connsiteY3" fmla="*/ 255006 h 396235"/>
            </a:gdLst>
            <a:ahLst/>
            <a:cxnLst>
              <a:cxn ang="0">
                <a:pos x="connsiteX0" y="connsiteY0"/>
              </a:cxn>
              <a:cxn ang="0">
                <a:pos x="connsiteX1" y="connsiteY1"/>
              </a:cxn>
              <a:cxn ang="0">
                <a:pos x="connsiteX2" y="connsiteY2"/>
              </a:cxn>
              <a:cxn ang="0">
                <a:pos x="connsiteX3" y="connsiteY3"/>
              </a:cxn>
            </a:cxnLst>
            <a:rect l="l" t="t" r="r" b="b"/>
            <a:pathLst>
              <a:path w="424537" h="396235">
                <a:moveTo>
                  <a:pt x="430482" y="21227"/>
                </a:moveTo>
                <a:lnTo>
                  <a:pt x="430482" y="158211"/>
                </a:lnTo>
                <a:lnTo>
                  <a:pt x="21227" y="395386"/>
                </a:lnTo>
                <a:lnTo>
                  <a:pt x="21227" y="255006"/>
                </a:lnTo>
                <a:close/>
              </a:path>
            </a:pathLst>
          </a:custGeom>
          <a:solidFill>
            <a:srgbClr val="59772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9" name="Freeform: Shape 748">
            <a:extLst>
              <a:ext uri="{FF2B5EF4-FFF2-40B4-BE49-F238E27FC236}">
                <a16:creationId xmlns:a16="http://schemas.microsoft.com/office/drawing/2014/main" id="{BCE2AC4B-BCA4-472A-B6A1-2664E5BFAF55}"/>
              </a:ext>
            </a:extLst>
          </p:cNvPr>
          <p:cNvSpPr/>
          <p:nvPr/>
        </p:nvSpPr>
        <p:spPr>
          <a:xfrm>
            <a:off x="12295856" y="3942168"/>
            <a:ext cx="1920580" cy="1185039"/>
          </a:xfrm>
          <a:custGeom>
            <a:avLst/>
            <a:gdLst>
              <a:gd name="connsiteX0" fmla="*/ 21227 w 1330217"/>
              <a:gd name="connsiteY0" fmla="*/ 274534 h 820772"/>
              <a:gd name="connsiteX1" fmla="*/ 914454 w 1330217"/>
              <a:gd name="connsiteY1" fmla="*/ 814546 h 820772"/>
              <a:gd name="connsiteX2" fmla="*/ 1322859 w 1330217"/>
              <a:gd name="connsiteY2" fmla="*/ 580767 h 820772"/>
              <a:gd name="connsiteX3" fmla="*/ 420292 w 1330217"/>
              <a:gd name="connsiteY3" fmla="*/ 21227 h 820772"/>
            </a:gdLst>
            <a:ahLst/>
            <a:cxnLst>
              <a:cxn ang="0">
                <a:pos x="connsiteX0" y="connsiteY0"/>
              </a:cxn>
              <a:cxn ang="0">
                <a:pos x="connsiteX1" y="connsiteY1"/>
              </a:cxn>
              <a:cxn ang="0">
                <a:pos x="connsiteX2" y="connsiteY2"/>
              </a:cxn>
              <a:cxn ang="0">
                <a:pos x="connsiteX3" y="connsiteY3"/>
              </a:cxn>
            </a:cxnLst>
            <a:rect l="l" t="t" r="r" b="b"/>
            <a:pathLst>
              <a:path w="1330217" h="820772">
                <a:moveTo>
                  <a:pt x="21227" y="274534"/>
                </a:moveTo>
                <a:lnTo>
                  <a:pt x="914454" y="814546"/>
                </a:lnTo>
                <a:lnTo>
                  <a:pt x="1322859" y="580767"/>
                </a:lnTo>
                <a:lnTo>
                  <a:pt x="420292" y="21227"/>
                </a:ln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0" name="Freeform: Shape 749">
            <a:extLst>
              <a:ext uri="{FF2B5EF4-FFF2-40B4-BE49-F238E27FC236}">
                <a16:creationId xmlns:a16="http://schemas.microsoft.com/office/drawing/2014/main" id="{D666E925-0204-4FFF-A6CB-91C1E3655B82}"/>
              </a:ext>
            </a:extLst>
          </p:cNvPr>
          <p:cNvSpPr/>
          <p:nvPr/>
        </p:nvSpPr>
        <p:spPr>
          <a:xfrm>
            <a:off x="12586393" y="4130957"/>
            <a:ext cx="1307629" cy="817267"/>
          </a:xfrm>
          <a:custGeom>
            <a:avLst/>
            <a:gdLst>
              <a:gd name="connsiteX0" fmla="*/ 135003 w 905680"/>
              <a:gd name="connsiteY0" fmla="*/ 22925 h 566050"/>
              <a:gd name="connsiteX1" fmla="*/ 21227 w 905680"/>
              <a:gd name="connsiteY1" fmla="*/ 93964 h 566050"/>
              <a:gd name="connsiteX2" fmla="*/ 26321 w 905680"/>
              <a:gd name="connsiteY2" fmla="*/ 219344 h 566050"/>
              <a:gd name="connsiteX3" fmla="*/ 564352 w 905680"/>
              <a:gd name="connsiteY3" fmla="*/ 548786 h 566050"/>
              <a:gd name="connsiteX4" fmla="*/ 789074 w 905680"/>
              <a:gd name="connsiteY4" fmla="*/ 561239 h 566050"/>
              <a:gd name="connsiteX5" fmla="*/ 887567 w 905680"/>
              <a:gd name="connsiteY5" fmla="*/ 500671 h 566050"/>
              <a:gd name="connsiteX6" fmla="*/ 886435 w 905680"/>
              <a:gd name="connsiteY6" fmla="*/ 360574 h 566050"/>
              <a:gd name="connsiteX7" fmla="*/ 328875 w 905680"/>
              <a:gd name="connsiteY7" fmla="*/ 21227 h 566050"/>
              <a:gd name="connsiteX8" fmla="*/ 135003 w 905680"/>
              <a:gd name="connsiteY8" fmla="*/ 22925 h 56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80" h="566050">
                <a:moveTo>
                  <a:pt x="135003" y="22925"/>
                </a:moveTo>
                <a:lnTo>
                  <a:pt x="21227" y="93964"/>
                </a:lnTo>
                <a:cubicBezTo>
                  <a:pt x="21227" y="93964"/>
                  <a:pt x="44435" y="172928"/>
                  <a:pt x="26321" y="219344"/>
                </a:cubicBezTo>
                <a:lnTo>
                  <a:pt x="564352" y="548786"/>
                </a:lnTo>
                <a:cubicBezTo>
                  <a:pt x="564352" y="548786"/>
                  <a:pt x="728506" y="518785"/>
                  <a:pt x="789074" y="561239"/>
                </a:cubicBezTo>
                <a:lnTo>
                  <a:pt x="887567" y="500671"/>
                </a:lnTo>
                <a:cubicBezTo>
                  <a:pt x="887567" y="500671"/>
                  <a:pt x="870585" y="411235"/>
                  <a:pt x="886435" y="360574"/>
                </a:cubicBezTo>
                <a:lnTo>
                  <a:pt x="328875" y="21227"/>
                </a:lnTo>
                <a:cubicBezTo>
                  <a:pt x="328875" y="21227"/>
                  <a:pt x="247647" y="48680"/>
                  <a:pt x="135003" y="22925"/>
                </a:cubicBezTo>
                <a:close/>
              </a:path>
            </a:pathLst>
          </a:custGeom>
          <a:solidFill>
            <a:srgbClr val="87AF3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1" name="Freeform: Shape 750">
            <a:extLst>
              <a:ext uri="{FF2B5EF4-FFF2-40B4-BE49-F238E27FC236}">
                <a16:creationId xmlns:a16="http://schemas.microsoft.com/office/drawing/2014/main" id="{4E63B1AA-6194-4147-9B57-8BE4EB7FEF29}"/>
              </a:ext>
            </a:extLst>
          </p:cNvPr>
          <p:cNvSpPr/>
          <p:nvPr/>
        </p:nvSpPr>
        <p:spPr>
          <a:xfrm>
            <a:off x="13007689" y="4354055"/>
            <a:ext cx="490360" cy="367771"/>
          </a:xfrm>
          <a:custGeom>
            <a:avLst/>
            <a:gdLst>
              <a:gd name="connsiteX0" fmla="*/ 21230 w 339630"/>
              <a:gd name="connsiteY0" fmla="*/ 138975 h 254722"/>
              <a:gd name="connsiteX1" fmla="*/ 171800 w 339630"/>
              <a:gd name="connsiteY1" fmla="*/ 21237 h 254722"/>
              <a:gd name="connsiteX2" fmla="*/ 324350 w 339630"/>
              <a:gd name="connsiteY2" fmla="*/ 136428 h 254722"/>
              <a:gd name="connsiteX3" fmla="*/ 173781 w 339630"/>
              <a:gd name="connsiteY3" fmla="*/ 254167 h 254722"/>
              <a:gd name="connsiteX4" fmla="*/ 21230 w 339630"/>
              <a:gd name="connsiteY4" fmla="*/ 138975 h 25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30" h="254722">
                <a:moveTo>
                  <a:pt x="21230" y="138975"/>
                </a:moveTo>
                <a:cubicBezTo>
                  <a:pt x="20665" y="74729"/>
                  <a:pt x="88025" y="21803"/>
                  <a:pt x="171800" y="21237"/>
                </a:cubicBezTo>
                <a:cubicBezTo>
                  <a:pt x="255575" y="20388"/>
                  <a:pt x="323784" y="71899"/>
                  <a:pt x="324350" y="136428"/>
                </a:cubicBezTo>
                <a:cubicBezTo>
                  <a:pt x="324917" y="200675"/>
                  <a:pt x="257557" y="253601"/>
                  <a:pt x="173781" y="254167"/>
                </a:cubicBezTo>
                <a:cubicBezTo>
                  <a:pt x="90005" y="254733"/>
                  <a:pt x="21796" y="203222"/>
                  <a:pt x="21230" y="138975"/>
                </a:cubicBez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2" name="Freeform: Shape 751">
            <a:extLst>
              <a:ext uri="{FF2B5EF4-FFF2-40B4-BE49-F238E27FC236}">
                <a16:creationId xmlns:a16="http://schemas.microsoft.com/office/drawing/2014/main" id="{2F783A37-39E6-4BB8-83FD-B50BA07EA329}"/>
              </a:ext>
            </a:extLst>
          </p:cNvPr>
          <p:cNvSpPr/>
          <p:nvPr/>
        </p:nvSpPr>
        <p:spPr>
          <a:xfrm>
            <a:off x="12295856" y="4307896"/>
            <a:ext cx="1348493" cy="1021586"/>
          </a:xfrm>
          <a:custGeom>
            <a:avLst/>
            <a:gdLst>
              <a:gd name="connsiteX0" fmla="*/ 21227 w 933982"/>
              <a:gd name="connsiteY0" fmla="*/ 21227 h 707562"/>
              <a:gd name="connsiteX1" fmla="*/ 21227 w 933982"/>
              <a:gd name="connsiteY1" fmla="*/ 169532 h 707562"/>
              <a:gd name="connsiteX2" fmla="*/ 913887 w 933982"/>
              <a:gd name="connsiteY2" fmla="*/ 701619 h 707562"/>
              <a:gd name="connsiteX3" fmla="*/ 913887 w 933982"/>
              <a:gd name="connsiteY3" fmla="*/ 561239 h 707562"/>
            </a:gdLst>
            <a:ahLst/>
            <a:cxnLst>
              <a:cxn ang="0">
                <a:pos x="connsiteX0" y="connsiteY0"/>
              </a:cxn>
              <a:cxn ang="0">
                <a:pos x="connsiteX1" y="connsiteY1"/>
              </a:cxn>
              <a:cxn ang="0">
                <a:pos x="connsiteX2" y="connsiteY2"/>
              </a:cxn>
              <a:cxn ang="0">
                <a:pos x="connsiteX3" y="connsiteY3"/>
              </a:cxn>
            </a:cxnLst>
            <a:rect l="l" t="t" r="r" b="b"/>
            <a:pathLst>
              <a:path w="933982" h="707562">
                <a:moveTo>
                  <a:pt x="21227" y="21227"/>
                </a:moveTo>
                <a:lnTo>
                  <a:pt x="21227" y="169532"/>
                </a:lnTo>
                <a:lnTo>
                  <a:pt x="913887" y="701619"/>
                </a:lnTo>
                <a:lnTo>
                  <a:pt x="913887" y="561239"/>
                </a:lnTo>
                <a:close/>
              </a:path>
            </a:pathLst>
          </a:custGeom>
          <a:solidFill>
            <a:srgbClr val="43611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3" name="Freeform: Shape 752">
            <a:extLst>
              <a:ext uri="{FF2B5EF4-FFF2-40B4-BE49-F238E27FC236}">
                <a16:creationId xmlns:a16="http://schemas.microsoft.com/office/drawing/2014/main" id="{73E2C9D6-EBDB-4869-AB18-F91F7B62889F}"/>
              </a:ext>
            </a:extLst>
          </p:cNvPr>
          <p:cNvSpPr/>
          <p:nvPr/>
        </p:nvSpPr>
        <p:spPr>
          <a:xfrm>
            <a:off x="13584685" y="4750037"/>
            <a:ext cx="612951" cy="572088"/>
          </a:xfrm>
          <a:custGeom>
            <a:avLst/>
            <a:gdLst>
              <a:gd name="connsiteX0" fmla="*/ 430198 w 424537"/>
              <a:gd name="connsiteY0" fmla="*/ 21227 h 396235"/>
              <a:gd name="connsiteX1" fmla="*/ 430198 w 424537"/>
              <a:gd name="connsiteY1" fmla="*/ 158211 h 396235"/>
              <a:gd name="connsiteX2" fmla="*/ 21227 w 424537"/>
              <a:gd name="connsiteY2" fmla="*/ 395386 h 396235"/>
              <a:gd name="connsiteX3" fmla="*/ 21227 w 424537"/>
              <a:gd name="connsiteY3" fmla="*/ 255006 h 396235"/>
            </a:gdLst>
            <a:ahLst/>
            <a:cxnLst>
              <a:cxn ang="0">
                <a:pos x="connsiteX0" y="connsiteY0"/>
              </a:cxn>
              <a:cxn ang="0">
                <a:pos x="connsiteX1" y="connsiteY1"/>
              </a:cxn>
              <a:cxn ang="0">
                <a:pos x="connsiteX2" y="connsiteY2"/>
              </a:cxn>
              <a:cxn ang="0">
                <a:pos x="connsiteX3" y="connsiteY3"/>
              </a:cxn>
            </a:cxnLst>
            <a:rect l="l" t="t" r="r" b="b"/>
            <a:pathLst>
              <a:path w="424537" h="396235">
                <a:moveTo>
                  <a:pt x="430198" y="21227"/>
                </a:moveTo>
                <a:lnTo>
                  <a:pt x="430198" y="158211"/>
                </a:lnTo>
                <a:lnTo>
                  <a:pt x="21227" y="395386"/>
                </a:lnTo>
                <a:lnTo>
                  <a:pt x="21227" y="255006"/>
                </a:lnTo>
                <a:close/>
              </a:path>
            </a:pathLst>
          </a:custGeom>
          <a:solidFill>
            <a:srgbClr val="59772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4" name="Freeform: Shape 753">
            <a:extLst>
              <a:ext uri="{FF2B5EF4-FFF2-40B4-BE49-F238E27FC236}">
                <a16:creationId xmlns:a16="http://schemas.microsoft.com/office/drawing/2014/main" id="{7A9572F9-B3BF-4525-82B9-ACE7B5A524B7}"/>
              </a:ext>
            </a:extLst>
          </p:cNvPr>
          <p:cNvSpPr/>
          <p:nvPr/>
        </p:nvSpPr>
        <p:spPr>
          <a:xfrm>
            <a:off x="12607642" y="3759100"/>
            <a:ext cx="1920580" cy="1185039"/>
          </a:xfrm>
          <a:custGeom>
            <a:avLst/>
            <a:gdLst>
              <a:gd name="connsiteX0" fmla="*/ 21227 w 1330217"/>
              <a:gd name="connsiteY0" fmla="*/ 274535 h 820772"/>
              <a:gd name="connsiteX1" fmla="*/ 914171 w 1330217"/>
              <a:gd name="connsiteY1" fmla="*/ 814546 h 820772"/>
              <a:gd name="connsiteX2" fmla="*/ 1322860 w 1330217"/>
              <a:gd name="connsiteY2" fmla="*/ 580768 h 820772"/>
              <a:gd name="connsiteX3" fmla="*/ 420010 w 1330217"/>
              <a:gd name="connsiteY3" fmla="*/ 21227 h 820772"/>
            </a:gdLst>
            <a:ahLst/>
            <a:cxnLst>
              <a:cxn ang="0">
                <a:pos x="connsiteX0" y="connsiteY0"/>
              </a:cxn>
              <a:cxn ang="0">
                <a:pos x="connsiteX1" y="connsiteY1"/>
              </a:cxn>
              <a:cxn ang="0">
                <a:pos x="connsiteX2" y="connsiteY2"/>
              </a:cxn>
              <a:cxn ang="0">
                <a:pos x="connsiteX3" y="connsiteY3"/>
              </a:cxn>
            </a:cxnLst>
            <a:rect l="l" t="t" r="r" b="b"/>
            <a:pathLst>
              <a:path w="1330217" h="820772">
                <a:moveTo>
                  <a:pt x="21227" y="274535"/>
                </a:moveTo>
                <a:lnTo>
                  <a:pt x="914171" y="814546"/>
                </a:lnTo>
                <a:lnTo>
                  <a:pt x="1322860" y="580768"/>
                </a:lnTo>
                <a:lnTo>
                  <a:pt x="420010" y="21227"/>
                </a:ln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5" name="Freeform: Shape 754">
            <a:extLst>
              <a:ext uri="{FF2B5EF4-FFF2-40B4-BE49-F238E27FC236}">
                <a16:creationId xmlns:a16="http://schemas.microsoft.com/office/drawing/2014/main" id="{FEFB0996-94FF-4900-BB56-ABEA29D38974}"/>
              </a:ext>
            </a:extLst>
          </p:cNvPr>
          <p:cNvSpPr/>
          <p:nvPr/>
        </p:nvSpPr>
        <p:spPr>
          <a:xfrm>
            <a:off x="12898180" y="3947889"/>
            <a:ext cx="1307629" cy="817267"/>
          </a:xfrm>
          <a:custGeom>
            <a:avLst/>
            <a:gdLst>
              <a:gd name="connsiteX0" fmla="*/ 135003 w 905680"/>
              <a:gd name="connsiteY0" fmla="*/ 22925 h 566050"/>
              <a:gd name="connsiteX1" fmla="*/ 21227 w 905680"/>
              <a:gd name="connsiteY1" fmla="*/ 93964 h 566050"/>
              <a:gd name="connsiteX2" fmla="*/ 26321 w 905680"/>
              <a:gd name="connsiteY2" fmla="*/ 219344 h 566050"/>
              <a:gd name="connsiteX3" fmla="*/ 564352 w 905680"/>
              <a:gd name="connsiteY3" fmla="*/ 548786 h 566050"/>
              <a:gd name="connsiteX4" fmla="*/ 789074 w 905680"/>
              <a:gd name="connsiteY4" fmla="*/ 561239 h 566050"/>
              <a:gd name="connsiteX5" fmla="*/ 887566 w 905680"/>
              <a:gd name="connsiteY5" fmla="*/ 500671 h 566050"/>
              <a:gd name="connsiteX6" fmla="*/ 886435 w 905680"/>
              <a:gd name="connsiteY6" fmla="*/ 360574 h 566050"/>
              <a:gd name="connsiteX7" fmla="*/ 328875 w 905680"/>
              <a:gd name="connsiteY7" fmla="*/ 21227 h 566050"/>
              <a:gd name="connsiteX8" fmla="*/ 135003 w 905680"/>
              <a:gd name="connsiteY8" fmla="*/ 22925 h 56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80" h="566050">
                <a:moveTo>
                  <a:pt x="135003" y="22925"/>
                </a:moveTo>
                <a:lnTo>
                  <a:pt x="21227" y="93964"/>
                </a:lnTo>
                <a:cubicBezTo>
                  <a:pt x="21227" y="93964"/>
                  <a:pt x="44435" y="172928"/>
                  <a:pt x="26321" y="219344"/>
                </a:cubicBezTo>
                <a:lnTo>
                  <a:pt x="564352" y="548786"/>
                </a:lnTo>
                <a:cubicBezTo>
                  <a:pt x="564352" y="548786"/>
                  <a:pt x="728506" y="518785"/>
                  <a:pt x="789074" y="561239"/>
                </a:cubicBezTo>
                <a:lnTo>
                  <a:pt x="887566" y="500671"/>
                </a:lnTo>
                <a:cubicBezTo>
                  <a:pt x="887566" y="500671"/>
                  <a:pt x="870585" y="411235"/>
                  <a:pt x="886435" y="360574"/>
                </a:cubicBezTo>
                <a:lnTo>
                  <a:pt x="328875" y="21227"/>
                </a:lnTo>
                <a:cubicBezTo>
                  <a:pt x="328592" y="21227"/>
                  <a:pt x="247647" y="48963"/>
                  <a:pt x="135003" y="22925"/>
                </a:cubicBezTo>
                <a:close/>
              </a:path>
            </a:pathLst>
          </a:custGeom>
          <a:solidFill>
            <a:srgbClr val="87AF3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6" name="Freeform: Shape 755">
            <a:extLst>
              <a:ext uri="{FF2B5EF4-FFF2-40B4-BE49-F238E27FC236}">
                <a16:creationId xmlns:a16="http://schemas.microsoft.com/office/drawing/2014/main" id="{773E2BCC-DDFF-4A63-B46E-05FEB82292AF}"/>
              </a:ext>
            </a:extLst>
          </p:cNvPr>
          <p:cNvSpPr/>
          <p:nvPr/>
        </p:nvSpPr>
        <p:spPr>
          <a:xfrm>
            <a:off x="13319068" y="4170988"/>
            <a:ext cx="490360" cy="367771"/>
          </a:xfrm>
          <a:custGeom>
            <a:avLst/>
            <a:gdLst>
              <a:gd name="connsiteX0" fmla="*/ 21230 w 339630"/>
              <a:gd name="connsiteY0" fmla="*/ 138976 h 254722"/>
              <a:gd name="connsiteX1" fmla="*/ 171800 w 339630"/>
              <a:gd name="connsiteY1" fmla="*/ 21237 h 254722"/>
              <a:gd name="connsiteX2" fmla="*/ 324351 w 339630"/>
              <a:gd name="connsiteY2" fmla="*/ 136429 h 254722"/>
              <a:gd name="connsiteX3" fmla="*/ 173781 w 339630"/>
              <a:gd name="connsiteY3" fmla="*/ 254167 h 254722"/>
              <a:gd name="connsiteX4" fmla="*/ 21230 w 339630"/>
              <a:gd name="connsiteY4" fmla="*/ 138976 h 25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30" h="254722">
                <a:moveTo>
                  <a:pt x="21230" y="138976"/>
                </a:moveTo>
                <a:cubicBezTo>
                  <a:pt x="20665" y="74729"/>
                  <a:pt x="88025" y="21803"/>
                  <a:pt x="171800" y="21237"/>
                </a:cubicBezTo>
                <a:cubicBezTo>
                  <a:pt x="255575" y="20388"/>
                  <a:pt x="323784" y="71899"/>
                  <a:pt x="324351" y="136429"/>
                </a:cubicBezTo>
                <a:cubicBezTo>
                  <a:pt x="324917" y="200958"/>
                  <a:pt x="257557" y="253601"/>
                  <a:pt x="173781" y="254167"/>
                </a:cubicBezTo>
                <a:cubicBezTo>
                  <a:pt x="90006" y="254733"/>
                  <a:pt x="21797" y="203223"/>
                  <a:pt x="21230" y="138976"/>
                </a:cubicBezTo>
                <a:close/>
              </a:path>
            </a:pathLst>
          </a:custGeom>
          <a:solidFill>
            <a:srgbClr val="A4D3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7" name="Freeform: Shape 756">
            <a:extLst>
              <a:ext uri="{FF2B5EF4-FFF2-40B4-BE49-F238E27FC236}">
                <a16:creationId xmlns:a16="http://schemas.microsoft.com/office/drawing/2014/main" id="{22C96CA8-0E51-4DCE-BB44-C312AD91CCE3}"/>
              </a:ext>
            </a:extLst>
          </p:cNvPr>
          <p:cNvSpPr/>
          <p:nvPr/>
        </p:nvSpPr>
        <p:spPr>
          <a:xfrm>
            <a:off x="12607642" y="4124827"/>
            <a:ext cx="1348493" cy="1021586"/>
          </a:xfrm>
          <a:custGeom>
            <a:avLst/>
            <a:gdLst>
              <a:gd name="connsiteX0" fmla="*/ 21227 w 933982"/>
              <a:gd name="connsiteY0" fmla="*/ 21227 h 707562"/>
              <a:gd name="connsiteX1" fmla="*/ 21227 w 933982"/>
              <a:gd name="connsiteY1" fmla="*/ 169532 h 707562"/>
              <a:gd name="connsiteX2" fmla="*/ 913605 w 933982"/>
              <a:gd name="connsiteY2" fmla="*/ 701619 h 707562"/>
              <a:gd name="connsiteX3" fmla="*/ 913605 w 933982"/>
              <a:gd name="connsiteY3" fmla="*/ 561238 h 707562"/>
            </a:gdLst>
            <a:ahLst/>
            <a:cxnLst>
              <a:cxn ang="0">
                <a:pos x="connsiteX0" y="connsiteY0"/>
              </a:cxn>
              <a:cxn ang="0">
                <a:pos x="connsiteX1" y="connsiteY1"/>
              </a:cxn>
              <a:cxn ang="0">
                <a:pos x="connsiteX2" y="connsiteY2"/>
              </a:cxn>
              <a:cxn ang="0">
                <a:pos x="connsiteX3" y="connsiteY3"/>
              </a:cxn>
            </a:cxnLst>
            <a:rect l="l" t="t" r="r" b="b"/>
            <a:pathLst>
              <a:path w="933982" h="707562">
                <a:moveTo>
                  <a:pt x="21227" y="21227"/>
                </a:moveTo>
                <a:lnTo>
                  <a:pt x="21227" y="169532"/>
                </a:lnTo>
                <a:lnTo>
                  <a:pt x="913605" y="701619"/>
                </a:lnTo>
                <a:lnTo>
                  <a:pt x="913605" y="561238"/>
                </a:lnTo>
                <a:close/>
              </a:path>
            </a:pathLst>
          </a:custGeom>
          <a:solidFill>
            <a:srgbClr val="43611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8" name="Freeform: Shape 757">
            <a:extLst>
              <a:ext uri="{FF2B5EF4-FFF2-40B4-BE49-F238E27FC236}">
                <a16:creationId xmlns:a16="http://schemas.microsoft.com/office/drawing/2014/main" id="{EBAAAD05-93E9-432E-B710-227378AE0D24}"/>
              </a:ext>
            </a:extLst>
          </p:cNvPr>
          <p:cNvSpPr/>
          <p:nvPr/>
        </p:nvSpPr>
        <p:spPr>
          <a:xfrm>
            <a:off x="13896064" y="4566969"/>
            <a:ext cx="612951" cy="572088"/>
          </a:xfrm>
          <a:custGeom>
            <a:avLst/>
            <a:gdLst>
              <a:gd name="connsiteX0" fmla="*/ 430482 w 424537"/>
              <a:gd name="connsiteY0" fmla="*/ 21227 h 396235"/>
              <a:gd name="connsiteX1" fmla="*/ 430482 w 424537"/>
              <a:gd name="connsiteY1" fmla="*/ 158211 h 396235"/>
              <a:gd name="connsiteX2" fmla="*/ 21227 w 424537"/>
              <a:gd name="connsiteY2" fmla="*/ 395386 h 396235"/>
              <a:gd name="connsiteX3" fmla="*/ 21227 w 424537"/>
              <a:gd name="connsiteY3" fmla="*/ 255005 h 396235"/>
            </a:gdLst>
            <a:ahLst/>
            <a:cxnLst>
              <a:cxn ang="0">
                <a:pos x="connsiteX0" y="connsiteY0"/>
              </a:cxn>
              <a:cxn ang="0">
                <a:pos x="connsiteX1" y="connsiteY1"/>
              </a:cxn>
              <a:cxn ang="0">
                <a:pos x="connsiteX2" y="connsiteY2"/>
              </a:cxn>
              <a:cxn ang="0">
                <a:pos x="connsiteX3" y="connsiteY3"/>
              </a:cxn>
            </a:cxnLst>
            <a:rect l="l" t="t" r="r" b="b"/>
            <a:pathLst>
              <a:path w="424537" h="396235">
                <a:moveTo>
                  <a:pt x="430482" y="21227"/>
                </a:moveTo>
                <a:lnTo>
                  <a:pt x="430482" y="158211"/>
                </a:lnTo>
                <a:lnTo>
                  <a:pt x="21227" y="395386"/>
                </a:lnTo>
                <a:lnTo>
                  <a:pt x="21227" y="255005"/>
                </a:lnTo>
                <a:close/>
              </a:path>
            </a:pathLst>
          </a:custGeom>
          <a:solidFill>
            <a:srgbClr val="597729"/>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9" name="Freeform: Shape 758">
            <a:extLst>
              <a:ext uri="{FF2B5EF4-FFF2-40B4-BE49-F238E27FC236}">
                <a16:creationId xmlns:a16="http://schemas.microsoft.com/office/drawing/2014/main" id="{484987E4-B312-4A16-AE73-5EC6EB7C4A29}"/>
              </a:ext>
            </a:extLst>
          </p:cNvPr>
          <p:cNvSpPr/>
          <p:nvPr/>
        </p:nvSpPr>
        <p:spPr>
          <a:xfrm>
            <a:off x="12552067" y="7422093"/>
            <a:ext cx="40864" cy="776405"/>
          </a:xfrm>
          <a:custGeom>
            <a:avLst/>
            <a:gdLst>
              <a:gd name="connsiteX0" fmla="*/ 21227 w 28302"/>
              <a:gd name="connsiteY0" fmla="*/ 26322 h 537747"/>
              <a:gd name="connsiteX1" fmla="*/ 21227 w 28302"/>
              <a:gd name="connsiteY1" fmla="*/ 542559 h 537747"/>
              <a:gd name="connsiteX2" fmla="*/ 21227 w 28302"/>
              <a:gd name="connsiteY2" fmla="*/ 540295 h 537747"/>
              <a:gd name="connsiteX3" fmla="*/ 21227 w 28302"/>
              <a:gd name="connsiteY3" fmla="*/ 21227 h 537747"/>
            </a:gdLst>
            <a:ahLst/>
            <a:cxnLst>
              <a:cxn ang="0">
                <a:pos x="connsiteX0" y="connsiteY0"/>
              </a:cxn>
              <a:cxn ang="0">
                <a:pos x="connsiteX1" y="connsiteY1"/>
              </a:cxn>
              <a:cxn ang="0">
                <a:pos x="connsiteX2" y="connsiteY2"/>
              </a:cxn>
              <a:cxn ang="0">
                <a:pos x="connsiteX3" y="connsiteY3"/>
              </a:cxn>
            </a:cxnLst>
            <a:rect l="l" t="t" r="r" b="b"/>
            <a:pathLst>
              <a:path w="28302" h="537747">
                <a:moveTo>
                  <a:pt x="21227" y="26322"/>
                </a:moveTo>
                <a:lnTo>
                  <a:pt x="21227" y="542559"/>
                </a:lnTo>
                <a:lnTo>
                  <a:pt x="21227" y="540295"/>
                </a:lnTo>
                <a:lnTo>
                  <a:pt x="21227" y="21227"/>
                </a:lnTo>
                <a:close/>
              </a:path>
            </a:pathLst>
          </a:custGeom>
          <a:solidFill>
            <a:srgbClr val="41434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0" name="Freeform: Shape 759">
            <a:extLst>
              <a:ext uri="{FF2B5EF4-FFF2-40B4-BE49-F238E27FC236}">
                <a16:creationId xmlns:a16="http://schemas.microsoft.com/office/drawing/2014/main" id="{E407677C-82A5-496D-A1F1-D1125C5BFFB5}"/>
              </a:ext>
            </a:extLst>
          </p:cNvPr>
          <p:cNvSpPr/>
          <p:nvPr/>
        </p:nvSpPr>
        <p:spPr>
          <a:xfrm>
            <a:off x="12552476" y="7429858"/>
            <a:ext cx="572088" cy="1307629"/>
          </a:xfrm>
          <a:custGeom>
            <a:avLst/>
            <a:gdLst>
              <a:gd name="connsiteX0" fmla="*/ 21227 w 396235"/>
              <a:gd name="connsiteY0" fmla="*/ 23208 h 905680"/>
              <a:gd name="connsiteX1" fmla="*/ 22358 w 396235"/>
              <a:gd name="connsiteY1" fmla="*/ 38775 h 905680"/>
              <a:gd name="connsiteX2" fmla="*/ 22358 w 396235"/>
              <a:gd name="connsiteY2" fmla="*/ 39907 h 905680"/>
              <a:gd name="connsiteX3" fmla="*/ 25189 w 396235"/>
              <a:gd name="connsiteY3" fmla="*/ 56605 h 905680"/>
              <a:gd name="connsiteX4" fmla="*/ 25472 w 396235"/>
              <a:gd name="connsiteY4" fmla="*/ 58586 h 905680"/>
              <a:gd name="connsiteX5" fmla="*/ 26038 w 396235"/>
              <a:gd name="connsiteY5" fmla="*/ 60567 h 905680"/>
              <a:gd name="connsiteX6" fmla="*/ 29717 w 396235"/>
              <a:gd name="connsiteY6" fmla="*/ 74719 h 905680"/>
              <a:gd name="connsiteX7" fmla="*/ 30001 w 396235"/>
              <a:gd name="connsiteY7" fmla="*/ 76417 h 905680"/>
              <a:gd name="connsiteX8" fmla="*/ 35661 w 396235"/>
              <a:gd name="connsiteY8" fmla="*/ 91700 h 905680"/>
              <a:gd name="connsiteX9" fmla="*/ 36227 w 396235"/>
              <a:gd name="connsiteY9" fmla="*/ 93398 h 905680"/>
              <a:gd name="connsiteX10" fmla="*/ 37359 w 396235"/>
              <a:gd name="connsiteY10" fmla="*/ 95945 h 905680"/>
              <a:gd name="connsiteX11" fmla="*/ 42736 w 396235"/>
              <a:gd name="connsiteY11" fmla="*/ 107832 h 905680"/>
              <a:gd name="connsiteX12" fmla="*/ 44434 w 396235"/>
              <a:gd name="connsiteY12" fmla="*/ 111512 h 905680"/>
              <a:gd name="connsiteX13" fmla="*/ 52359 w 396235"/>
              <a:gd name="connsiteY13" fmla="*/ 126229 h 905680"/>
              <a:gd name="connsiteX14" fmla="*/ 52926 w 396235"/>
              <a:gd name="connsiteY14" fmla="*/ 127078 h 905680"/>
              <a:gd name="connsiteX15" fmla="*/ 54624 w 396235"/>
              <a:gd name="connsiteY15" fmla="*/ 129626 h 905680"/>
              <a:gd name="connsiteX16" fmla="*/ 61699 w 396235"/>
              <a:gd name="connsiteY16" fmla="*/ 140947 h 905680"/>
              <a:gd name="connsiteX17" fmla="*/ 64530 w 396235"/>
              <a:gd name="connsiteY17" fmla="*/ 145192 h 905680"/>
              <a:gd name="connsiteX18" fmla="*/ 74152 w 396235"/>
              <a:gd name="connsiteY18" fmla="*/ 158211 h 905680"/>
              <a:gd name="connsiteX19" fmla="*/ 75001 w 396235"/>
              <a:gd name="connsiteY19" fmla="*/ 159343 h 905680"/>
              <a:gd name="connsiteX20" fmla="*/ 75284 w 396235"/>
              <a:gd name="connsiteY20" fmla="*/ 159626 h 905680"/>
              <a:gd name="connsiteX21" fmla="*/ 87171 w 396235"/>
              <a:gd name="connsiteY21" fmla="*/ 173777 h 905680"/>
              <a:gd name="connsiteX22" fmla="*/ 90851 w 396235"/>
              <a:gd name="connsiteY22" fmla="*/ 177740 h 905680"/>
              <a:gd name="connsiteX23" fmla="*/ 101039 w 396235"/>
              <a:gd name="connsiteY23" fmla="*/ 188495 h 905680"/>
              <a:gd name="connsiteX24" fmla="*/ 103304 w 396235"/>
              <a:gd name="connsiteY24" fmla="*/ 191042 h 905680"/>
              <a:gd name="connsiteX25" fmla="*/ 104436 w 396235"/>
              <a:gd name="connsiteY25" fmla="*/ 192174 h 905680"/>
              <a:gd name="connsiteX26" fmla="*/ 118870 w 396235"/>
              <a:gd name="connsiteY26" fmla="*/ 206326 h 905680"/>
              <a:gd name="connsiteX27" fmla="*/ 121984 w 396235"/>
              <a:gd name="connsiteY27" fmla="*/ 209156 h 905680"/>
              <a:gd name="connsiteX28" fmla="*/ 135003 w 396235"/>
              <a:gd name="connsiteY28" fmla="*/ 220760 h 905680"/>
              <a:gd name="connsiteX29" fmla="*/ 137550 w 396235"/>
              <a:gd name="connsiteY29" fmla="*/ 223024 h 905680"/>
              <a:gd name="connsiteX30" fmla="*/ 139248 w 396235"/>
              <a:gd name="connsiteY30" fmla="*/ 224439 h 905680"/>
              <a:gd name="connsiteX31" fmla="*/ 157362 w 396235"/>
              <a:gd name="connsiteY31" fmla="*/ 238873 h 905680"/>
              <a:gd name="connsiteX32" fmla="*/ 160191 w 396235"/>
              <a:gd name="connsiteY32" fmla="*/ 241137 h 905680"/>
              <a:gd name="connsiteX33" fmla="*/ 177173 w 396235"/>
              <a:gd name="connsiteY33" fmla="*/ 253590 h 905680"/>
              <a:gd name="connsiteX34" fmla="*/ 180004 w 396235"/>
              <a:gd name="connsiteY34" fmla="*/ 255572 h 905680"/>
              <a:gd name="connsiteX35" fmla="*/ 181985 w 396235"/>
              <a:gd name="connsiteY35" fmla="*/ 256987 h 905680"/>
              <a:gd name="connsiteX36" fmla="*/ 204061 w 396235"/>
              <a:gd name="connsiteY36" fmla="*/ 271704 h 905680"/>
              <a:gd name="connsiteX37" fmla="*/ 208589 w 396235"/>
              <a:gd name="connsiteY37" fmla="*/ 274535 h 905680"/>
              <a:gd name="connsiteX38" fmla="*/ 231231 w 396235"/>
              <a:gd name="connsiteY38" fmla="*/ 288403 h 905680"/>
              <a:gd name="connsiteX39" fmla="*/ 232363 w 396235"/>
              <a:gd name="connsiteY39" fmla="*/ 288968 h 905680"/>
              <a:gd name="connsiteX40" fmla="*/ 233212 w 396235"/>
              <a:gd name="connsiteY40" fmla="*/ 289252 h 905680"/>
              <a:gd name="connsiteX41" fmla="*/ 233778 w 396235"/>
              <a:gd name="connsiteY41" fmla="*/ 289535 h 905680"/>
              <a:gd name="connsiteX42" fmla="*/ 264062 w 396235"/>
              <a:gd name="connsiteY42" fmla="*/ 306233 h 905680"/>
              <a:gd name="connsiteX43" fmla="*/ 268307 w 396235"/>
              <a:gd name="connsiteY43" fmla="*/ 308497 h 905680"/>
              <a:gd name="connsiteX44" fmla="*/ 299440 w 396235"/>
              <a:gd name="connsiteY44" fmla="*/ 324064 h 905680"/>
              <a:gd name="connsiteX45" fmla="*/ 302554 w 396235"/>
              <a:gd name="connsiteY45" fmla="*/ 325479 h 905680"/>
              <a:gd name="connsiteX46" fmla="*/ 306516 w 396235"/>
              <a:gd name="connsiteY46" fmla="*/ 327177 h 905680"/>
              <a:gd name="connsiteX47" fmla="*/ 318120 w 396235"/>
              <a:gd name="connsiteY47" fmla="*/ 332554 h 905680"/>
              <a:gd name="connsiteX48" fmla="*/ 327743 w 396235"/>
              <a:gd name="connsiteY48" fmla="*/ 337083 h 905680"/>
              <a:gd name="connsiteX49" fmla="*/ 340479 w 396235"/>
              <a:gd name="connsiteY49" fmla="*/ 342744 h 905680"/>
              <a:gd name="connsiteX50" fmla="*/ 349535 w 396235"/>
              <a:gd name="connsiteY50" fmla="*/ 346706 h 905680"/>
              <a:gd name="connsiteX51" fmla="*/ 364253 w 396235"/>
              <a:gd name="connsiteY51" fmla="*/ 352932 h 905680"/>
              <a:gd name="connsiteX52" fmla="*/ 372178 w 396235"/>
              <a:gd name="connsiteY52" fmla="*/ 356328 h 905680"/>
              <a:gd name="connsiteX53" fmla="*/ 395668 w 396235"/>
              <a:gd name="connsiteY53" fmla="*/ 365669 h 905680"/>
              <a:gd name="connsiteX54" fmla="*/ 395668 w 396235"/>
              <a:gd name="connsiteY54" fmla="*/ 885019 h 905680"/>
              <a:gd name="connsiteX55" fmla="*/ 372178 w 396235"/>
              <a:gd name="connsiteY55" fmla="*/ 875680 h 905680"/>
              <a:gd name="connsiteX56" fmla="*/ 364253 w 396235"/>
              <a:gd name="connsiteY56" fmla="*/ 872283 h 905680"/>
              <a:gd name="connsiteX57" fmla="*/ 349535 w 396235"/>
              <a:gd name="connsiteY57" fmla="*/ 866057 h 905680"/>
              <a:gd name="connsiteX58" fmla="*/ 340479 w 396235"/>
              <a:gd name="connsiteY58" fmla="*/ 861812 h 905680"/>
              <a:gd name="connsiteX59" fmla="*/ 327743 w 396235"/>
              <a:gd name="connsiteY59" fmla="*/ 856151 h 905680"/>
              <a:gd name="connsiteX60" fmla="*/ 318120 w 396235"/>
              <a:gd name="connsiteY60" fmla="*/ 851622 h 905680"/>
              <a:gd name="connsiteX61" fmla="*/ 306516 w 396235"/>
              <a:gd name="connsiteY61" fmla="*/ 846245 h 905680"/>
              <a:gd name="connsiteX62" fmla="*/ 302554 w 396235"/>
              <a:gd name="connsiteY62" fmla="*/ 844264 h 905680"/>
              <a:gd name="connsiteX63" fmla="*/ 299440 w 396235"/>
              <a:gd name="connsiteY63" fmla="*/ 842849 h 905680"/>
              <a:gd name="connsiteX64" fmla="*/ 268307 w 396235"/>
              <a:gd name="connsiteY64" fmla="*/ 826999 h 905680"/>
              <a:gd name="connsiteX65" fmla="*/ 264062 w 396235"/>
              <a:gd name="connsiteY65" fmla="*/ 824735 h 905680"/>
              <a:gd name="connsiteX66" fmla="*/ 233778 w 396235"/>
              <a:gd name="connsiteY66" fmla="*/ 808037 h 905680"/>
              <a:gd name="connsiteX67" fmla="*/ 233212 w 396235"/>
              <a:gd name="connsiteY67" fmla="*/ 807754 h 905680"/>
              <a:gd name="connsiteX68" fmla="*/ 231231 w 396235"/>
              <a:gd name="connsiteY68" fmla="*/ 806621 h 905680"/>
              <a:gd name="connsiteX69" fmla="*/ 208589 w 396235"/>
              <a:gd name="connsiteY69" fmla="*/ 792753 h 905680"/>
              <a:gd name="connsiteX70" fmla="*/ 204061 w 396235"/>
              <a:gd name="connsiteY70" fmla="*/ 789923 h 905680"/>
              <a:gd name="connsiteX71" fmla="*/ 181985 w 396235"/>
              <a:gd name="connsiteY71" fmla="*/ 775206 h 905680"/>
              <a:gd name="connsiteX72" fmla="*/ 180004 w 396235"/>
              <a:gd name="connsiteY72" fmla="*/ 773790 h 905680"/>
              <a:gd name="connsiteX73" fmla="*/ 177173 w 396235"/>
              <a:gd name="connsiteY73" fmla="*/ 771809 h 905680"/>
              <a:gd name="connsiteX74" fmla="*/ 160191 w 396235"/>
              <a:gd name="connsiteY74" fmla="*/ 759639 h 905680"/>
              <a:gd name="connsiteX75" fmla="*/ 157362 w 396235"/>
              <a:gd name="connsiteY75" fmla="*/ 757375 h 905680"/>
              <a:gd name="connsiteX76" fmla="*/ 139248 w 396235"/>
              <a:gd name="connsiteY76" fmla="*/ 742941 h 905680"/>
              <a:gd name="connsiteX77" fmla="*/ 137550 w 396235"/>
              <a:gd name="connsiteY77" fmla="*/ 741526 h 905680"/>
              <a:gd name="connsiteX78" fmla="*/ 135003 w 396235"/>
              <a:gd name="connsiteY78" fmla="*/ 739545 h 905680"/>
              <a:gd name="connsiteX79" fmla="*/ 121984 w 396235"/>
              <a:gd name="connsiteY79" fmla="*/ 727940 h 905680"/>
              <a:gd name="connsiteX80" fmla="*/ 118870 w 396235"/>
              <a:gd name="connsiteY80" fmla="*/ 725110 h 905680"/>
              <a:gd name="connsiteX81" fmla="*/ 104436 w 396235"/>
              <a:gd name="connsiteY81" fmla="*/ 710959 h 905680"/>
              <a:gd name="connsiteX82" fmla="*/ 103304 w 396235"/>
              <a:gd name="connsiteY82" fmla="*/ 709827 h 905680"/>
              <a:gd name="connsiteX83" fmla="*/ 101039 w 396235"/>
              <a:gd name="connsiteY83" fmla="*/ 707279 h 905680"/>
              <a:gd name="connsiteX84" fmla="*/ 90851 w 396235"/>
              <a:gd name="connsiteY84" fmla="*/ 696242 h 905680"/>
              <a:gd name="connsiteX85" fmla="*/ 87455 w 396235"/>
              <a:gd name="connsiteY85" fmla="*/ 692279 h 905680"/>
              <a:gd name="connsiteX86" fmla="*/ 75567 w 396235"/>
              <a:gd name="connsiteY86" fmla="*/ 678128 h 905680"/>
              <a:gd name="connsiteX87" fmla="*/ 75284 w 396235"/>
              <a:gd name="connsiteY87" fmla="*/ 677845 h 905680"/>
              <a:gd name="connsiteX88" fmla="*/ 74435 w 396235"/>
              <a:gd name="connsiteY88" fmla="*/ 676713 h 905680"/>
              <a:gd name="connsiteX89" fmla="*/ 64812 w 396235"/>
              <a:gd name="connsiteY89" fmla="*/ 663694 h 905680"/>
              <a:gd name="connsiteX90" fmla="*/ 61983 w 396235"/>
              <a:gd name="connsiteY90" fmla="*/ 659449 h 905680"/>
              <a:gd name="connsiteX91" fmla="*/ 54907 w 396235"/>
              <a:gd name="connsiteY91" fmla="*/ 648127 h 905680"/>
              <a:gd name="connsiteX92" fmla="*/ 53208 w 396235"/>
              <a:gd name="connsiteY92" fmla="*/ 645580 h 905680"/>
              <a:gd name="connsiteX93" fmla="*/ 52642 w 396235"/>
              <a:gd name="connsiteY93" fmla="*/ 644731 h 905680"/>
              <a:gd name="connsiteX94" fmla="*/ 44718 w 396235"/>
              <a:gd name="connsiteY94" fmla="*/ 630014 h 905680"/>
              <a:gd name="connsiteX95" fmla="*/ 43019 w 396235"/>
              <a:gd name="connsiteY95" fmla="*/ 626618 h 905680"/>
              <a:gd name="connsiteX96" fmla="*/ 37642 w 396235"/>
              <a:gd name="connsiteY96" fmla="*/ 614730 h 905680"/>
              <a:gd name="connsiteX97" fmla="*/ 36510 w 396235"/>
              <a:gd name="connsiteY97" fmla="*/ 612183 h 905680"/>
              <a:gd name="connsiteX98" fmla="*/ 35944 w 396235"/>
              <a:gd name="connsiteY98" fmla="*/ 610769 h 905680"/>
              <a:gd name="connsiteX99" fmla="*/ 30283 w 396235"/>
              <a:gd name="connsiteY99" fmla="*/ 595485 h 905680"/>
              <a:gd name="connsiteX100" fmla="*/ 30001 w 396235"/>
              <a:gd name="connsiteY100" fmla="*/ 593787 h 905680"/>
              <a:gd name="connsiteX101" fmla="*/ 26321 w 396235"/>
              <a:gd name="connsiteY101" fmla="*/ 579636 h 905680"/>
              <a:gd name="connsiteX102" fmla="*/ 25755 w 396235"/>
              <a:gd name="connsiteY102" fmla="*/ 577089 h 905680"/>
              <a:gd name="connsiteX103" fmla="*/ 25472 w 396235"/>
              <a:gd name="connsiteY103" fmla="*/ 575673 h 905680"/>
              <a:gd name="connsiteX104" fmla="*/ 22642 w 396235"/>
              <a:gd name="connsiteY104" fmla="*/ 559258 h 905680"/>
              <a:gd name="connsiteX105" fmla="*/ 22642 w 396235"/>
              <a:gd name="connsiteY105" fmla="*/ 558125 h 905680"/>
              <a:gd name="connsiteX106" fmla="*/ 21509 w 396235"/>
              <a:gd name="connsiteY106" fmla="*/ 542559 h 905680"/>
              <a:gd name="connsiteX107" fmla="*/ 21509 w 396235"/>
              <a:gd name="connsiteY107" fmla="*/ 537464 h 905680"/>
              <a:gd name="connsiteX108" fmla="*/ 21509 w 396235"/>
              <a:gd name="connsiteY108" fmla="*/ 21227 h 905680"/>
              <a:gd name="connsiteX109" fmla="*/ 21227 w 396235"/>
              <a:gd name="connsiteY109" fmla="*/ 23208 h 90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96235" h="905680">
                <a:moveTo>
                  <a:pt x="21227" y="23208"/>
                </a:moveTo>
                <a:cubicBezTo>
                  <a:pt x="21509" y="28303"/>
                  <a:pt x="21793" y="33680"/>
                  <a:pt x="22358" y="38775"/>
                </a:cubicBezTo>
                <a:lnTo>
                  <a:pt x="22358" y="39907"/>
                </a:lnTo>
                <a:cubicBezTo>
                  <a:pt x="22925" y="45567"/>
                  <a:pt x="24056" y="50945"/>
                  <a:pt x="25189" y="56605"/>
                </a:cubicBezTo>
                <a:lnTo>
                  <a:pt x="25472" y="58586"/>
                </a:lnTo>
                <a:lnTo>
                  <a:pt x="26038" y="60567"/>
                </a:lnTo>
                <a:cubicBezTo>
                  <a:pt x="26887" y="65379"/>
                  <a:pt x="28303" y="70191"/>
                  <a:pt x="29717" y="74719"/>
                </a:cubicBezTo>
                <a:lnTo>
                  <a:pt x="30001" y="76417"/>
                </a:lnTo>
                <a:cubicBezTo>
                  <a:pt x="31699" y="81511"/>
                  <a:pt x="33680" y="86606"/>
                  <a:pt x="35661" y="91700"/>
                </a:cubicBezTo>
                <a:lnTo>
                  <a:pt x="36227" y="93398"/>
                </a:lnTo>
                <a:lnTo>
                  <a:pt x="37359" y="95945"/>
                </a:lnTo>
                <a:cubicBezTo>
                  <a:pt x="39057" y="99908"/>
                  <a:pt x="40756" y="103870"/>
                  <a:pt x="42736" y="107832"/>
                </a:cubicBezTo>
                <a:lnTo>
                  <a:pt x="44434" y="111512"/>
                </a:lnTo>
                <a:cubicBezTo>
                  <a:pt x="46981" y="116323"/>
                  <a:pt x="49529" y="121418"/>
                  <a:pt x="52359" y="126229"/>
                </a:cubicBezTo>
                <a:lnTo>
                  <a:pt x="52926" y="127078"/>
                </a:lnTo>
                <a:lnTo>
                  <a:pt x="54624" y="129626"/>
                </a:lnTo>
                <a:cubicBezTo>
                  <a:pt x="56887" y="133305"/>
                  <a:pt x="59435" y="137267"/>
                  <a:pt x="61699" y="140947"/>
                </a:cubicBezTo>
                <a:lnTo>
                  <a:pt x="64530" y="145192"/>
                </a:lnTo>
                <a:cubicBezTo>
                  <a:pt x="67643" y="149437"/>
                  <a:pt x="70756" y="153966"/>
                  <a:pt x="74152" y="158211"/>
                </a:cubicBezTo>
                <a:lnTo>
                  <a:pt x="75001" y="159343"/>
                </a:lnTo>
                <a:lnTo>
                  <a:pt x="75284" y="159626"/>
                </a:lnTo>
                <a:cubicBezTo>
                  <a:pt x="78963" y="164437"/>
                  <a:pt x="82926" y="168966"/>
                  <a:pt x="87171" y="173777"/>
                </a:cubicBezTo>
                <a:lnTo>
                  <a:pt x="90851" y="177740"/>
                </a:lnTo>
                <a:cubicBezTo>
                  <a:pt x="94247" y="181419"/>
                  <a:pt x="97361" y="185099"/>
                  <a:pt x="101039" y="188495"/>
                </a:cubicBezTo>
                <a:lnTo>
                  <a:pt x="103304" y="191042"/>
                </a:lnTo>
                <a:lnTo>
                  <a:pt x="104436" y="192174"/>
                </a:lnTo>
                <a:cubicBezTo>
                  <a:pt x="108964" y="196986"/>
                  <a:pt x="113776" y="201514"/>
                  <a:pt x="118870" y="206326"/>
                </a:cubicBezTo>
                <a:lnTo>
                  <a:pt x="121984" y="209156"/>
                </a:lnTo>
                <a:cubicBezTo>
                  <a:pt x="126229" y="213118"/>
                  <a:pt x="130757" y="216797"/>
                  <a:pt x="135003" y="220760"/>
                </a:cubicBezTo>
                <a:lnTo>
                  <a:pt x="137550" y="223024"/>
                </a:lnTo>
                <a:lnTo>
                  <a:pt x="139248" y="224439"/>
                </a:lnTo>
                <a:cubicBezTo>
                  <a:pt x="144909" y="229250"/>
                  <a:pt x="151135" y="234061"/>
                  <a:pt x="157362" y="238873"/>
                </a:cubicBezTo>
                <a:lnTo>
                  <a:pt x="160191" y="241137"/>
                </a:lnTo>
                <a:cubicBezTo>
                  <a:pt x="165852" y="245383"/>
                  <a:pt x="171513" y="249345"/>
                  <a:pt x="177173" y="253590"/>
                </a:cubicBezTo>
                <a:lnTo>
                  <a:pt x="180004" y="255572"/>
                </a:lnTo>
                <a:lnTo>
                  <a:pt x="181985" y="256987"/>
                </a:lnTo>
                <a:cubicBezTo>
                  <a:pt x="189061" y="262081"/>
                  <a:pt x="196419" y="266892"/>
                  <a:pt x="204061" y="271704"/>
                </a:cubicBezTo>
                <a:lnTo>
                  <a:pt x="208589" y="274535"/>
                </a:lnTo>
                <a:cubicBezTo>
                  <a:pt x="215947" y="279346"/>
                  <a:pt x="223590" y="283874"/>
                  <a:pt x="231231" y="288403"/>
                </a:cubicBezTo>
                <a:lnTo>
                  <a:pt x="232363" y="288968"/>
                </a:lnTo>
                <a:lnTo>
                  <a:pt x="233212" y="289252"/>
                </a:lnTo>
                <a:lnTo>
                  <a:pt x="233778" y="289535"/>
                </a:lnTo>
                <a:cubicBezTo>
                  <a:pt x="243401" y="295195"/>
                  <a:pt x="253590" y="300856"/>
                  <a:pt x="264062" y="306233"/>
                </a:cubicBezTo>
                <a:lnTo>
                  <a:pt x="268307" y="308497"/>
                </a:lnTo>
                <a:cubicBezTo>
                  <a:pt x="278213" y="313875"/>
                  <a:pt x="288685" y="318969"/>
                  <a:pt x="299440" y="324064"/>
                </a:cubicBezTo>
                <a:lnTo>
                  <a:pt x="302554" y="325479"/>
                </a:lnTo>
                <a:lnTo>
                  <a:pt x="306516" y="327177"/>
                </a:lnTo>
                <a:cubicBezTo>
                  <a:pt x="310479" y="329158"/>
                  <a:pt x="314157" y="330856"/>
                  <a:pt x="318120" y="332554"/>
                </a:cubicBezTo>
                <a:cubicBezTo>
                  <a:pt x="321233" y="333970"/>
                  <a:pt x="324346" y="335668"/>
                  <a:pt x="327743" y="337083"/>
                </a:cubicBezTo>
                <a:cubicBezTo>
                  <a:pt x="331988" y="339064"/>
                  <a:pt x="336233" y="341046"/>
                  <a:pt x="340479" y="342744"/>
                </a:cubicBezTo>
                <a:cubicBezTo>
                  <a:pt x="343592" y="344159"/>
                  <a:pt x="346706" y="345573"/>
                  <a:pt x="349535" y="346706"/>
                </a:cubicBezTo>
                <a:cubicBezTo>
                  <a:pt x="354347" y="348970"/>
                  <a:pt x="359441" y="350951"/>
                  <a:pt x="364253" y="352932"/>
                </a:cubicBezTo>
                <a:cubicBezTo>
                  <a:pt x="366800" y="354065"/>
                  <a:pt x="369631" y="355197"/>
                  <a:pt x="372178" y="356328"/>
                </a:cubicBezTo>
                <a:cubicBezTo>
                  <a:pt x="379819" y="359442"/>
                  <a:pt x="387744" y="362555"/>
                  <a:pt x="395668" y="365669"/>
                </a:cubicBezTo>
                <a:lnTo>
                  <a:pt x="395668" y="885019"/>
                </a:lnTo>
                <a:cubicBezTo>
                  <a:pt x="387744" y="881906"/>
                  <a:pt x="380102" y="878793"/>
                  <a:pt x="372178" y="875680"/>
                </a:cubicBezTo>
                <a:cubicBezTo>
                  <a:pt x="369631" y="874547"/>
                  <a:pt x="366800" y="873416"/>
                  <a:pt x="364253" y="872283"/>
                </a:cubicBezTo>
                <a:cubicBezTo>
                  <a:pt x="359159" y="870302"/>
                  <a:pt x="354347" y="868038"/>
                  <a:pt x="349535" y="866057"/>
                </a:cubicBezTo>
                <a:cubicBezTo>
                  <a:pt x="346422" y="864642"/>
                  <a:pt x="343309" y="863226"/>
                  <a:pt x="340479" y="861812"/>
                </a:cubicBezTo>
                <a:cubicBezTo>
                  <a:pt x="336233" y="859830"/>
                  <a:pt x="331705" y="858132"/>
                  <a:pt x="327743" y="856151"/>
                </a:cubicBezTo>
                <a:cubicBezTo>
                  <a:pt x="324630" y="854736"/>
                  <a:pt x="321233" y="853320"/>
                  <a:pt x="318120" y="851622"/>
                </a:cubicBezTo>
                <a:cubicBezTo>
                  <a:pt x="314157" y="849924"/>
                  <a:pt x="310195" y="847943"/>
                  <a:pt x="306516" y="846245"/>
                </a:cubicBezTo>
                <a:lnTo>
                  <a:pt x="302554" y="844264"/>
                </a:lnTo>
                <a:lnTo>
                  <a:pt x="299440" y="842849"/>
                </a:lnTo>
                <a:cubicBezTo>
                  <a:pt x="288968" y="837754"/>
                  <a:pt x="278497" y="832377"/>
                  <a:pt x="268307" y="826999"/>
                </a:cubicBezTo>
                <a:lnTo>
                  <a:pt x="264062" y="824735"/>
                </a:lnTo>
                <a:cubicBezTo>
                  <a:pt x="253590" y="819358"/>
                  <a:pt x="243684" y="813697"/>
                  <a:pt x="233778" y="808037"/>
                </a:cubicBezTo>
                <a:lnTo>
                  <a:pt x="233212" y="807754"/>
                </a:lnTo>
                <a:lnTo>
                  <a:pt x="231231" y="806621"/>
                </a:lnTo>
                <a:cubicBezTo>
                  <a:pt x="223590" y="802093"/>
                  <a:pt x="215947" y="797564"/>
                  <a:pt x="208589" y="792753"/>
                </a:cubicBezTo>
                <a:lnTo>
                  <a:pt x="204061" y="789923"/>
                </a:lnTo>
                <a:cubicBezTo>
                  <a:pt x="196419" y="785111"/>
                  <a:pt x="189061" y="780017"/>
                  <a:pt x="181985" y="775206"/>
                </a:cubicBezTo>
                <a:lnTo>
                  <a:pt x="180004" y="773790"/>
                </a:lnTo>
                <a:lnTo>
                  <a:pt x="177173" y="771809"/>
                </a:lnTo>
                <a:cubicBezTo>
                  <a:pt x="171513" y="767847"/>
                  <a:pt x="165852" y="763602"/>
                  <a:pt x="160191" y="759639"/>
                </a:cubicBezTo>
                <a:lnTo>
                  <a:pt x="157362" y="757375"/>
                </a:lnTo>
                <a:cubicBezTo>
                  <a:pt x="151135" y="752564"/>
                  <a:pt x="145191" y="747753"/>
                  <a:pt x="139248" y="742941"/>
                </a:cubicBezTo>
                <a:lnTo>
                  <a:pt x="137550" y="741526"/>
                </a:lnTo>
                <a:lnTo>
                  <a:pt x="135003" y="739545"/>
                </a:lnTo>
                <a:cubicBezTo>
                  <a:pt x="130474" y="735582"/>
                  <a:pt x="126229" y="731903"/>
                  <a:pt x="121984" y="727940"/>
                </a:cubicBezTo>
                <a:lnTo>
                  <a:pt x="118870" y="725110"/>
                </a:lnTo>
                <a:cubicBezTo>
                  <a:pt x="113776" y="720582"/>
                  <a:pt x="108964" y="715771"/>
                  <a:pt x="104436" y="710959"/>
                </a:cubicBezTo>
                <a:lnTo>
                  <a:pt x="103304" y="709827"/>
                </a:lnTo>
                <a:lnTo>
                  <a:pt x="101039" y="707279"/>
                </a:lnTo>
                <a:cubicBezTo>
                  <a:pt x="97361" y="703601"/>
                  <a:pt x="94247" y="699921"/>
                  <a:pt x="90851" y="696242"/>
                </a:cubicBezTo>
                <a:lnTo>
                  <a:pt x="87455" y="692279"/>
                </a:lnTo>
                <a:cubicBezTo>
                  <a:pt x="83492" y="687468"/>
                  <a:pt x="79247" y="682940"/>
                  <a:pt x="75567" y="678128"/>
                </a:cubicBezTo>
                <a:lnTo>
                  <a:pt x="75284" y="677845"/>
                </a:lnTo>
                <a:lnTo>
                  <a:pt x="74435" y="676713"/>
                </a:lnTo>
                <a:cubicBezTo>
                  <a:pt x="71039" y="672468"/>
                  <a:pt x="67926" y="667939"/>
                  <a:pt x="64812" y="663694"/>
                </a:cubicBezTo>
                <a:lnTo>
                  <a:pt x="61983" y="659449"/>
                </a:lnTo>
                <a:cubicBezTo>
                  <a:pt x="59435" y="655769"/>
                  <a:pt x="57171" y="651807"/>
                  <a:pt x="54907" y="648127"/>
                </a:cubicBezTo>
                <a:lnTo>
                  <a:pt x="53208" y="645580"/>
                </a:lnTo>
                <a:lnTo>
                  <a:pt x="52642" y="644731"/>
                </a:lnTo>
                <a:cubicBezTo>
                  <a:pt x="49812" y="639920"/>
                  <a:pt x="47265" y="634825"/>
                  <a:pt x="44718" y="630014"/>
                </a:cubicBezTo>
                <a:lnTo>
                  <a:pt x="43019" y="626618"/>
                </a:lnTo>
                <a:cubicBezTo>
                  <a:pt x="41321" y="622655"/>
                  <a:pt x="39340" y="618693"/>
                  <a:pt x="37642" y="614730"/>
                </a:cubicBezTo>
                <a:lnTo>
                  <a:pt x="36510" y="612183"/>
                </a:lnTo>
                <a:lnTo>
                  <a:pt x="35944" y="610769"/>
                </a:lnTo>
                <a:cubicBezTo>
                  <a:pt x="33962" y="605673"/>
                  <a:pt x="31981" y="600579"/>
                  <a:pt x="30283" y="595485"/>
                </a:cubicBezTo>
                <a:lnTo>
                  <a:pt x="30001" y="593787"/>
                </a:lnTo>
                <a:cubicBezTo>
                  <a:pt x="28585" y="588975"/>
                  <a:pt x="27170" y="584447"/>
                  <a:pt x="26321" y="579636"/>
                </a:cubicBezTo>
                <a:lnTo>
                  <a:pt x="25755" y="577089"/>
                </a:lnTo>
                <a:lnTo>
                  <a:pt x="25472" y="575673"/>
                </a:lnTo>
                <a:cubicBezTo>
                  <a:pt x="24340" y="570295"/>
                  <a:pt x="23207" y="564635"/>
                  <a:pt x="22642" y="559258"/>
                </a:cubicBezTo>
                <a:lnTo>
                  <a:pt x="22642" y="558125"/>
                </a:lnTo>
                <a:cubicBezTo>
                  <a:pt x="22076" y="553031"/>
                  <a:pt x="21509" y="547654"/>
                  <a:pt x="21509" y="542559"/>
                </a:cubicBezTo>
                <a:lnTo>
                  <a:pt x="21509" y="537464"/>
                </a:lnTo>
                <a:lnTo>
                  <a:pt x="21509" y="21227"/>
                </a:lnTo>
                <a:lnTo>
                  <a:pt x="21227" y="23208"/>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1" name="Freeform: Shape 760">
            <a:extLst>
              <a:ext uri="{FF2B5EF4-FFF2-40B4-BE49-F238E27FC236}">
                <a16:creationId xmlns:a16="http://schemas.microsoft.com/office/drawing/2014/main" id="{7EF05116-1276-41B1-9CBF-6A1B71B749A0}"/>
              </a:ext>
            </a:extLst>
          </p:cNvPr>
          <p:cNvSpPr/>
          <p:nvPr/>
        </p:nvSpPr>
        <p:spPr>
          <a:xfrm>
            <a:off x="12552886" y="6711888"/>
            <a:ext cx="1961443" cy="1266767"/>
          </a:xfrm>
          <a:custGeom>
            <a:avLst/>
            <a:gdLst>
              <a:gd name="connsiteX0" fmla="*/ 1341256 w 1358520"/>
              <a:gd name="connsiteY0" fmla="*/ 509445 h 877377"/>
              <a:gd name="connsiteX1" fmla="*/ 395669 w 1358520"/>
              <a:gd name="connsiteY1" fmla="*/ 863509 h 877377"/>
              <a:gd name="connsiteX2" fmla="*/ 372178 w 1358520"/>
              <a:gd name="connsiteY2" fmla="*/ 854170 h 877377"/>
              <a:gd name="connsiteX3" fmla="*/ 364253 w 1358520"/>
              <a:gd name="connsiteY3" fmla="*/ 850773 h 877377"/>
              <a:gd name="connsiteX4" fmla="*/ 349536 w 1358520"/>
              <a:gd name="connsiteY4" fmla="*/ 844546 h 877377"/>
              <a:gd name="connsiteX5" fmla="*/ 340479 w 1358520"/>
              <a:gd name="connsiteY5" fmla="*/ 840584 h 877377"/>
              <a:gd name="connsiteX6" fmla="*/ 327743 w 1358520"/>
              <a:gd name="connsiteY6" fmla="*/ 834923 h 877377"/>
              <a:gd name="connsiteX7" fmla="*/ 318121 w 1358520"/>
              <a:gd name="connsiteY7" fmla="*/ 830395 h 877377"/>
              <a:gd name="connsiteX8" fmla="*/ 306517 w 1358520"/>
              <a:gd name="connsiteY8" fmla="*/ 825018 h 877377"/>
              <a:gd name="connsiteX9" fmla="*/ 302554 w 1358520"/>
              <a:gd name="connsiteY9" fmla="*/ 823037 h 877377"/>
              <a:gd name="connsiteX10" fmla="*/ 299441 w 1358520"/>
              <a:gd name="connsiteY10" fmla="*/ 821621 h 877377"/>
              <a:gd name="connsiteX11" fmla="*/ 268308 w 1358520"/>
              <a:gd name="connsiteY11" fmla="*/ 806055 h 877377"/>
              <a:gd name="connsiteX12" fmla="*/ 264063 w 1358520"/>
              <a:gd name="connsiteY12" fmla="*/ 803791 h 877377"/>
              <a:gd name="connsiteX13" fmla="*/ 233779 w 1358520"/>
              <a:gd name="connsiteY13" fmla="*/ 787092 h 877377"/>
              <a:gd name="connsiteX14" fmla="*/ 233213 w 1358520"/>
              <a:gd name="connsiteY14" fmla="*/ 786810 h 877377"/>
              <a:gd name="connsiteX15" fmla="*/ 232364 w 1358520"/>
              <a:gd name="connsiteY15" fmla="*/ 786526 h 877377"/>
              <a:gd name="connsiteX16" fmla="*/ 231232 w 1358520"/>
              <a:gd name="connsiteY16" fmla="*/ 785677 h 877377"/>
              <a:gd name="connsiteX17" fmla="*/ 208589 w 1358520"/>
              <a:gd name="connsiteY17" fmla="*/ 771809 h 877377"/>
              <a:gd name="connsiteX18" fmla="*/ 204062 w 1358520"/>
              <a:gd name="connsiteY18" fmla="*/ 768979 h 877377"/>
              <a:gd name="connsiteX19" fmla="*/ 181986 w 1358520"/>
              <a:gd name="connsiteY19" fmla="*/ 754262 h 877377"/>
              <a:gd name="connsiteX20" fmla="*/ 180004 w 1358520"/>
              <a:gd name="connsiteY20" fmla="*/ 752846 h 877377"/>
              <a:gd name="connsiteX21" fmla="*/ 177174 w 1358520"/>
              <a:gd name="connsiteY21" fmla="*/ 750865 h 877377"/>
              <a:gd name="connsiteX22" fmla="*/ 160192 w 1358520"/>
              <a:gd name="connsiteY22" fmla="*/ 738412 h 877377"/>
              <a:gd name="connsiteX23" fmla="*/ 157362 w 1358520"/>
              <a:gd name="connsiteY23" fmla="*/ 736148 h 877377"/>
              <a:gd name="connsiteX24" fmla="*/ 139249 w 1358520"/>
              <a:gd name="connsiteY24" fmla="*/ 721713 h 877377"/>
              <a:gd name="connsiteX25" fmla="*/ 137551 w 1358520"/>
              <a:gd name="connsiteY25" fmla="*/ 720299 h 877377"/>
              <a:gd name="connsiteX26" fmla="*/ 135004 w 1358520"/>
              <a:gd name="connsiteY26" fmla="*/ 718035 h 877377"/>
              <a:gd name="connsiteX27" fmla="*/ 121984 w 1358520"/>
              <a:gd name="connsiteY27" fmla="*/ 706431 h 877377"/>
              <a:gd name="connsiteX28" fmla="*/ 118871 w 1358520"/>
              <a:gd name="connsiteY28" fmla="*/ 703317 h 877377"/>
              <a:gd name="connsiteX29" fmla="*/ 104436 w 1358520"/>
              <a:gd name="connsiteY29" fmla="*/ 689166 h 877377"/>
              <a:gd name="connsiteX30" fmla="*/ 101040 w 1358520"/>
              <a:gd name="connsiteY30" fmla="*/ 685487 h 877377"/>
              <a:gd name="connsiteX31" fmla="*/ 90852 w 1358520"/>
              <a:gd name="connsiteY31" fmla="*/ 674732 h 877377"/>
              <a:gd name="connsiteX32" fmla="*/ 87172 w 1358520"/>
              <a:gd name="connsiteY32" fmla="*/ 670769 h 877377"/>
              <a:gd name="connsiteX33" fmla="*/ 75285 w 1358520"/>
              <a:gd name="connsiteY33" fmla="*/ 656618 h 877377"/>
              <a:gd name="connsiteX34" fmla="*/ 75001 w 1358520"/>
              <a:gd name="connsiteY34" fmla="*/ 656335 h 877377"/>
              <a:gd name="connsiteX35" fmla="*/ 74152 w 1358520"/>
              <a:gd name="connsiteY35" fmla="*/ 655203 h 877377"/>
              <a:gd name="connsiteX36" fmla="*/ 64530 w 1358520"/>
              <a:gd name="connsiteY36" fmla="*/ 642184 h 877377"/>
              <a:gd name="connsiteX37" fmla="*/ 61700 w 1358520"/>
              <a:gd name="connsiteY37" fmla="*/ 637938 h 877377"/>
              <a:gd name="connsiteX38" fmla="*/ 54624 w 1358520"/>
              <a:gd name="connsiteY38" fmla="*/ 626617 h 877377"/>
              <a:gd name="connsiteX39" fmla="*/ 52926 w 1358520"/>
              <a:gd name="connsiteY39" fmla="*/ 624070 h 877377"/>
              <a:gd name="connsiteX40" fmla="*/ 52360 w 1358520"/>
              <a:gd name="connsiteY40" fmla="*/ 623221 h 877377"/>
              <a:gd name="connsiteX41" fmla="*/ 44435 w 1358520"/>
              <a:gd name="connsiteY41" fmla="*/ 608504 h 877377"/>
              <a:gd name="connsiteX42" fmla="*/ 42737 w 1358520"/>
              <a:gd name="connsiteY42" fmla="*/ 604824 h 877377"/>
              <a:gd name="connsiteX43" fmla="*/ 37360 w 1358520"/>
              <a:gd name="connsiteY43" fmla="*/ 592937 h 877377"/>
              <a:gd name="connsiteX44" fmla="*/ 35661 w 1358520"/>
              <a:gd name="connsiteY44" fmla="*/ 588975 h 877377"/>
              <a:gd name="connsiteX45" fmla="*/ 30001 w 1358520"/>
              <a:gd name="connsiteY45" fmla="*/ 573691 h 877377"/>
              <a:gd name="connsiteX46" fmla="*/ 29718 w 1358520"/>
              <a:gd name="connsiteY46" fmla="*/ 571993 h 877377"/>
              <a:gd name="connsiteX47" fmla="*/ 26039 w 1358520"/>
              <a:gd name="connsiteY47" fmla="*/ 557842 h 877377"/>
              <a:gd name="connsiteX48" fmla="*/ 25190 w 1358520"/>
              <a:gd name="connsiteY48" fmla="*/ 553880 h 877377"/>
              <a:gd name="connsiteX49" fmla="*/ 22359 w 1358520"/>
              <a:gd name="connsiteY49" fmla="*/ 537181 h 877377"/>
              <a:gd name="connsiteX50" fmla="*/ 22359 w 1358520"/>
              <a:gd name="connsiteY50" fmla="*/ 536050 h 877377"/>
              <a:gd name="connsiteX51" fmla="*/ 21227 w 1358520"/>
              <a:gd name="connsiteY51" fmla="*/ 520483 h 877377"/>
              <a:gd name="connsiteX52" fmla="*/ 21227 w 1358520"/>
              <a:gd name="connsiteY52" fmla="*/ 518219 h 877377"/>
              <a:gd name="connsiteX53" fmla="*/ 21227 w 1358520"/>
              <a:gd name="connsiteY53" fmla="*/ 513124 h 877377"/>
              <a:gd name="connsiteX54" fmla="*/ 321517 w 1358520"/>
              <a:gd name="connsiteY54" fmla="*/ 194721 h 877377"/>
              <a:gd name="connsiteX55" fmla="*/ 1043513 w 1358520"/>
              <a:gd name="connsiteY55" fmla="*/ 21227 h 877377"/>
              <a:gd name="connsiteX56" fmla="*/ 1102949 w 1358520"/>
              <a:gd name="connsiteY56" fmla="*/ 118588 h 877377"/>
              <a:gd name="connsiteX57" fmla="*/ 1221820 w 1358520"/>
              <a:gd name="connsiteY57" fmla="*/ 313309 h 877377"/>
              <a:gd name="connsiteX58" fmla="*/ 1341256 w 1358520"/>
              <a:gd name="connsiteY58" fmla="*/ 509445 h 87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58520" h="877377">
                <a:moveTo>
                  <a:pt x="1341256" y="509445"/>
                </a:moveTo>
                <a:lnTo>
                  <a:pt x="395669" y="863509"/>
                </a:lnTo>
                <a:cubicBezTo>
                  <a:pt x="387745" y="860396"/>
                  <a:pt x="380103" y="857283"/>
                  <a:pt x="372178" y="854170"/>
                </a:cubicBezTo>
                <a:cubicBezTo>
                  <a:pt x="369631" y="853037"/>
                  <a:pt x="366801" y="851905"/>
                  <a:pt x="364253" y="850773"/>
                </a:cubicBezTo>
                <a:cubicBezTo>
                  <a:pt x="359159" y="848509"/>
                  <a:pt x="354348" y="846528"/>
                  <a:pt x="349536" y="844546"/>
                </a:cubicBezTo>
                <a:cubicBezTo>
                  <a:pt x="346423" y="843131"/>
                  <a:pt x="343310" y="841999"/>
                  <a:pt x="340479" y="840584"/>
                </a:cubicBezTo>
                <a:cubicBezTo>
                  <a:pt x="336234" y="838886"/>
                  <a:pt x="331705" y="836905"/>
                  <a:pt x="327743" y="834923"/>
                </a:cubicBezTo>
                <a:cubicBezTo>
                  <a:pt x="324630" y="833509"/>
                  <a:pt x="321234" y="832094"/>
                  <a:pt x="318121" y="830395"/>
                </a:cubicBezTo>
                <a:cubicBezTo>
                  <a:pt x="314158" y="828697"/>
                  <a:pt x="310196" y="826716"/>
                  <a:pt x="306517" y="825018"/>
                </a:cubicBezTo>
                <a:lnTo>
                  <a:pt x="302554" y="823037"/>
                </a:lnTo>
                <a:lnTo>
                  <a:pt x="299441" y="821621"/>
                </a:lnTo>
                <a:cubicBezTo>
                  <a:pt x="288969" y="816527"/>
                  <a:pt x="278497" y="811149"/>
                  <a:pt x="268308" y="806055"/>
                </a:cubicBezTo>
                <a:lnTo>
                  <a:pt x="264063" y="803791"/>
                </a:lnTo>
                <a:cubicBezTo>
                  <a:pt x="253591" y="798414"/>
                  <a:pt x="243685" y="792753"/>
                  <a:pt x="233779" y="787092"/>
                </a:cubicBezTo>
                <a:lnTo>
                  <a:pt x="233213" y="786810"/>
                </a:lnTo>
                <a:lnTo>
                  <a:pt x="232364" y="786526"/>
                </a:lnTo>
                <a:lnTo>
                  <a:pt x="231232" y="785677"/>
                </a:lnTo>
                <a:cubicBezTo>
                  <a:pt x="223590" y="781149"/>
                  <a:pt x="215948" y="776620"/>
                  <a:pt x="208589" y="771809"/>
                </a:cubicBezTo>
                <a:lnTo>
                  <a:pt x="204062" y="768979"/>
                </a:lnTo>
                <a:cubicBezTo>
                  <a:pt x="196419" y="764167"/>
                  <a:pt x="189061" y="759073"/>
                  <a:pt x="181986" y="754262"/>
                </a:cubicBezTo>
                <a:lnTo>
                  <a:pt x="180004" y="752846"/>
                </a:lnTo>
                <a:lnTo>
                  <a:pt x="177174" y="750865"/>
                </a:lnTo>
                <a:cubicBezTo>
                  <a:pt x="171513" y="746620"/>
                  <a:pt x="165853" y="742658"/>
                  <a:pt x="160192" y="738412"/>
                </a:cubicBezTo>
                <a:lnTo>
                  <a:pt x="157362" y="736148"/>
                </a:lnTo>
                <a:cubicBezTo>
                  <a:pt x="151135" y="731336"/>
                  <a:pt x="145192" y="726525"/>
                  <a:pt x="139249" y="721713"/>
                </a:cubicBezTo>
                <a:lnTo>
                  <a:pt x="137551" y="720299"/>
                </a:lnTo>
                <a:lnTo>
                  <a:pt x="135004" y="718035"/>
                </a:lnTo>
                <a:cubicBezTo>
                  <a:pt x="130475" y="714355"/>
                  <a:pt x="126230" y="710393"/>
                  <a:pt x="121984" y="706431"/>
                </a:cubicBezTo>
                <a:lnTo>
                  <a:pt x="118871" y="703317"/>
                </a:lnTo>
                <a:cubicBezTo>
                  <a:pt x="113777" y="698506"/>
                  <a:pt x="108965" y="693977"/>
                  <a:pt x="104436" y="689166"/>
                </a:cubicBezTo>
                <a:lnTo>
                  <a:pt x="101040" y="685487"/>
                </a:lnTo>
                <a:cubicBezTo>
                  <a:pt x="97361" y="681807"/>
                  <a:pt x="94248" y="678128"/>
                  <a:pt x="90852" y="674732"/>
                </a:cubicBezTo>
                <a:lnTo>
                  <a:pt x="87172" y="670769"/>
                </a:lnTo>
                <a:cubicBezTo>
                  <a:pt x="83209" y="665958"/>
                  <a:pt x="78964" y="661429"/>
                  <a:pt x="75285" y="656618"/>
                </a:cubicBezTo>
                <a:lnTo>
                  <a:pt x="75001" y="656335"/>
                </a:lnTo>
                <a:lnTo>
                  <a:pt x="74152" y="655203"/>
                </a:lnTo>
                <a:cubicBezTo>
                  <a:pt x="70756" y="650958"/>
                  <a:pt x="67643" y="646712"/>
                  <a:pt x="64530" y="642184"/>
                </a:cubicBezTo>
                <a:lnTo>
                  <a:pt x="61700" y="637938"/>
                </a:lnTo>
                <a:cubicBezTo>
                  <a:pt x="59152" y="634259"/>
                  <a:pt x="56888" y="630296"/>
                  <a:pt x="54624" y="626617"/>
                </a:cubicBezTo>
                <a:lnTo>
                  <a:pt x="52926" y="624070"/>
                </a:lnTo>
                <a:lnTo>
                  <a:pt x="52360" y="623221"/>
                </a:lnTo>
                <a:cubicBezTo>
                  <a:pt x="49529" y="618409"/>
                  <a:pt x="46982" y="613598"/>
                  <a:pt x="44435" y="608504"/>
                </a:cubicBezTo>
                <a:lnTo>
                  <a:pt x="42737" y="604824"/>
                </a:lnTo>
                <a:cubicBezTo>
                  <a:pt x="41039" y="600862"/>
                  <a:pt x="39058" y="596900"/>
                  <a:pt x="37360" y="592937"/>
                </a:cubicBezTo>
                <a:lnTo>
                  <a:pt x="35661" y="588975"/>
                </a:lnTo>
                <a:cubicBezTo>
                  <a:pt x="33680" y="583880"/>
                  <a:pt x="31699" y="578786"/>
                  <a:pt x="30001" y="573691"/>
                </a:cubicBezTo>
                <a:lnTo>
                  <a:pt x="29718" y="571993"/>
                </a:lnTo>
                <a:cubicBezTo>
                  <a:pt x="28303" y="567182"/>
                  <a:pt x="26888" y="562654"/>
                  <a:pt x="26039" y="557842"/>
                </a:cubicBezTo>
                <a:lnTo>
                  <a:pt x="25190" y="553880"/>
                </a:lnTo>
                <a:cubicBezTo>
                  <a:pt x="24057" y="548502"/>
                  <a:pt x="22925" y="542842"/>
                  <a:pt x="22359" y="537181"/>
                </a:cubicBezTo>
                <a:lnTo>
                  <a:pt x="22359" y="536050"/>
                </a:lnTo>
                <a:cubicBezTo>
                  <a:pt x="21793" y="530672"/>
                  <a:pt x="21227" y="525577"/>
                  <a:pt x="21227" y="520483"/>
                </a:cubicBezTo>
                <a:lnTo>
                  <a:pt x="21227" y="518219"/>
                </a:lnTo>
                <a:lnTo>
                  <a:pt x="21227" y="513124"/>
                </a:lnTo>
                <a:cubicBezTo>
                  <a:pt x="21227" y="397650"/>
                  <a:pt x="127928" y="284440"/>
                  <a:pt x="321517" y="194721"/>
                </a:cubicBezTo>
                <a:cubicBezTo>
                  <a:pt x="505483" y="109248"/>
                  <a:pt x="761337" y="48114"/>
                  <a:pt x="1043513" y="21227"/>
                </a:cubicBezTo>
                <a:lnTo>
                  <a:pt x="1102949" y="118588"/>
                </a:lnTo>
                <a:lnTo>
                  <a:pt x="1221820" y="313309"/>
                </a:lnTo>
                <a:lnTo>
                  <a:pt x="1341256" y="509445"/>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2" name="Freeform: Shape 761">
            <a:extLst>
              <a:ext uri="{FF2B5EF4-FFF2-40B4-BE49-F238E27FC236}">
                <a16:creationId xmlns:a16="http://schemas.microsoft.com/office/drawing/2014/main" id="{21E53617-43B2-4644-8EE9-8411907AE6F3}"/>
              </a:ext>
            </a:extLst>
          </p:cNvPr>
          <p:cNvSpPr/>
          <p:nvPr/>
        </p:nvSpPr>
        <p:spPr>
          <a:xfrm>
            <a:off x="13155621" y="7950050"/>
            <a:ext cx="2737847" cy="980722"/>
          </a:xfrm>
          <a:custGeom>
            <a:avLst/>
            <a:gdLst>
              <a:gd name="connsiteX0" fmla="*/ 66228 w 1896267"/>
              <a:gd name="connsiteY0" fmla="*/ 37360 h 679260"/>
              <a:gd name="connsiteX1" fmla="*/ 80662 w 1896267"/>
              <a:gd name="connsiteY1" fmla="*/ 41887 h 679260"/>
              <a:gd name="connsiteX2" fmla="*/ 112644 w 1896267"/>
              <a:gd name="connsiteY2" fmla="*/ 51793 h 679260"/>
              <a:gd name="connsiteX3" fmla="*/ 129626 w 1896267"/>
              <a:gd name="connsiteY3" fmla="*/ 56887 h 679260"/>
              <a:gd name="connsiteX4" fmla="*/ 161325 w 1896267"/>
              <a:gd name="connsiteY4" fmla="*/ 65944 h 679260"/>
              <a:gd name="connsiteX5" fmla="*/ 178023 w 1896267"/>
              <a:gd name="connsiteY5" fmla="*/ 70473 h 679260"/>
              <a:gd name="connsiteX6" fmla="*/ 186797 w 1896267"/>
              <a:gd name="connsiteY6" fmla="*/ 72738 h 679260"/>
              <a:gd name="connsiteX7" fmla="*/ 197552 w 1896267"/>
              <a:gd name="connsiteY7" fmla="*/ 75567 h 679260"/>
              <a:gd name="connsiteX8" fmla="*/ 217081 w 1896267"/>
              <a:gd name="connsiteY8" fmla="*/ 80379 h 679260"/>
              <a:gd name="connsiteX9" fmla="*/ 227269 w 1896267"/>
              <a:gd name="connsiteY9" fmla="*/ 82926 h 679260"/>
              <a:gd name="connsiteX10" fmla="*/ 277365 w 1896267"/>
              <a:gd name="connsiteY10" fmla="*/ 94247 h 679260"/>
              <a:gd name="connsiteX11" fmla="*/ 290384 w 1896267"/>
              <a:gd name="connsiteY11" fmla="*/ 97077 h 679260"/>
              <a:gd name="connsiteX12" fmla="*/ 328875 w 1896267"/>
              <a:gd name="connsiteY12" fmla="*/ 105002 h 679260"/>
              <a:gd name="connsiteX13" fmla="*/ 346989 w 1896267"/>
              <a:gd name="connsiteY13" fmla="*/ 108682 h 679260"/>
              <a:gd name="connsiteX14" fmla="*/ 363971 w 1896267"/>
              <a:gd name="connsiteY14" fmla="*/ 111794 h 679260"/>
              <a:gd name="connsiteX15" fmla="*/ 378404 w 1896267"/>
              <a:gd name="connsiteY15" fmla="*/ 114341 h 679260"/>
              <a:gd name="connsiteX16" fmla="*/ 408972 w 1896267"/>
              <a:gd name="connsiteY16" fmla="*/ 119719 h 679260"/>
              <a:gd name="connsiteX17" fmla="*/ 437274 w 1896267"/>
              <a:gd name="connsiteY17" fmla="*/ 124248 h 679260"/>
              <a:gd name="connsiteX18" fmla="*/ 468407 w 1896267"/>
              <a:gd name="connsiteY18" fmla="*/ 129059 h 679260"/>
              <a:gd name="connsiteX19" fmla="*/ 497559 w 1896267"/>
              <a:gd name="connsiteY19" fmla="*/ 133021 h 679260"/>
              <a:gd name="connsiteX20" fmla="*/ 529257 w 1896267"/>
              <a:gd name="connsiteY20" fmla="*/ 136984 h 679260"/>
              <a:gd name="connsiteX21" fmla="*/ 558974 w 1896267"/>
              <a:gd name="connsiteY21" fmla="*/ 140663 h 679260"/>
              <a:gd name="connsiteX22" fmla="*/ 591240 w 1896267"/>
              <a:gd name="connsiteY22" fmla="*/ 144060 h 679260"/>
              <a:gd name="connsiteX23" fmla="*/ 599730 w 1896267"/>
              <a:gd name="connsiteY23" fmla="*/ 144909 h 679260"/>
              <a:gd name="connsiteX24" fmla="*/ 607938 w 1896267"/>
              <a:gd name="connsiteY24" fmla="*/ 145758 h 679260"/>
              <a:gd name="connsiteX25" fmla="*/ 619825 w 1896267"/>
              <a:gd name="connsiteY25" fmla="*/ 146890 h 679260"/>
              <a:gd name="connsiteX26" fmla="*/ 662278 w 1896267"/>
              <a:gd name="connsiteY26" fmla="*/ 150570 h 679260"/>
              <a:gd name="connsiteX27" fmla="*/ 687751 w 1896267"/>
              <a:gd name="connsiteY27" fmla="*/ 152550 h 679260"/>
              <a:gd name="connsiteX28" fmla="*/ 734734 w 1896267"/>
              <a:gd name="connsiteY28" fmla="*/ 155664 h 679260"/>
              <a:gd name="connsiteX29" fmla="*/ 752281 w 1896267"/>
              <a:gd name="connsiteY29" fmla="*/ 156795 h 679260"/>
              <a:gd name="connsiteX30" fmla="*/ 757092 w 1896267"/>
              <a:gd name="connsiteY30" fmla="*/ 157079 h 679260"/>
              <a:gd name="connsiteX31" fmla="*/ 782564 w 1896267"/>
              <a:gd name="connsiteY31" fmla="*/ 158211 h 679260"/>
              <a:gd name="connsiteX32" fmla="*/ 819358 w 1896267"/>
              <a:gd name="connsiteY32" fmla="*/ 159909 h 679260"/>
              <a:gd name="connsiteX33" fmla="*/ 846528 w 1896267"/>
              <a:gd name="connsiteY33" fmla="*/ 160758 h 679260"/>
              <a:gd name="connsiteX34" fmla="*/ 863226 w 1896267"/>
              <a:gd name="connsiteY34" fmla="*/ 161324 h 679260"/>
              <a:gd name="connsiteX35" fmla="*/ 872283 w 1896267"/>
              <a:gd name="connsiteY35" fmla="*/ 161607 h 679260"/>
              <a:gd name="connsiteX36" fmla="*/ 879925 w 1896267"/>
              <a:gd name="connsiteY36" fmla="*/ 161607 h 679260"/>
              <a:gd name="connsiteX37" fmla="*/ 957191 w 1896267"/>
              <a:gd name="connsiteY37" fmla="*/ 162456 h 679260"/>
              <a:gd name="connsiteX38" fmla="*/ 969078 w 1896267"/>
              <a:gd name="connsiteY38" fmla="*/ 162456 h 679260"/>
              <a:gd name="connsiteX39" fmla="*/ 980116 w 1896267"/>
              <a:gd name="connsiteY39" fmla="*/ 162456 h 679260"/>
              <a:gd name="connsiteX40" fmla="*/ 980965 w 1896267"/>
              <a:gd name="connsiteY40" fmla="*/ 162456 h 679260"/>
              <a:gd name="connsiteX41" fmla="*/ 980965 w 1896267"/>
              <a:gd name="connsiteY41" fmla="*/ 162456 h 679260"/>
              <a:gd name="connsiteX42" fmla="*/ 984361 w 1896267"/>
              <a:gd name="connsiteY42" fmla="*/ 162456 h 679260"/>
              <a:gd name="connsiteX43" fmla="*/ 992852 w 1896267"/>
              <a:gd name="connsiteY43" fmla="*/ 162456 h 679260"/>
              <a:gd name="connsiteX44" fmla="*/ 994550 w 1896267"/>
              <a:gd name="connsiteY44" fmla="*/ 162456 h 679260"/>
              <a:gd name="connsiteX45" fmla="*/ 1011532 w 1896267"/>
              <a:gd name="connsiteY45" fmla="*/ 162173 h 679260"/>
              <a:gd name="connsiteX46" fmla="*/ 1025966 w 1896267"/>
              <a:gd name="connsiteY46" fmla="*/ 161890 h 679260"/>
              <a:gd name="connsiteX47" fmla="*/ 1070401 w 1896267"/>
              <a:gd name="connsiteY47" fmla="*/ 160758 h 679260"/>
              <a:gd name="connsiteX48" fmla="*/ 1079458 w 1896267"/>
              <a:gd name="connsiteY48" fmla="*/ 160475 h 679260"/>
              <a:gd name="connsiteX49" fmla="*/ 1083986 w 1896267"/>
              <a:gd name="connsiteY49" fmla="*/ 160192 h 679260"/>
              <a:gd name="connsiteX50" fmla="*/ 1097571 w 1896267"/>
              <a:gd name="connsiteY50" fmla="*/ 159626 h 679260"/>
              <a:gd name="connsiteX51" fmla="*/ 1142855 w 1896267"/>
              <a:gd name="connsiteY51" fmla="*/ 157645 h 679260"/>
              <a:gd name="connsiteX52" fmla="*/ 1159837 w 1896267"/>
              <a:gd name="connsiteY52" fmla="*/ 156795 h 679260"/>
              <a:gd name="connsiteX53" fmla="*/ 1172290 w 1896267"/>
              <a:gd name="connsiteY53" fmla="*/ 155946 h 679260"/>
              <a:gd name="connsiteX54" fmla="*/ 1185309 w 1896267"/>
              <a:gd name="connsiteY54" fmla="*/ 155097 h 679260"/>
              <a:gd name="connsiteX55" fmla="*/ 1247857 w 1896267"/>
              <a:gd name="connsiteY55" fmla="*/ 150570 h 679260"/>
              <a:gd name="connsiteX56" fmla="*/ 1260877 w 1896267"/>
              <a:gd name="connsiteY56" fmla="*/ 149437 h 679260"/>
              <a:gd name="connsiteX57" fmla="*/ 1267669 w 1896267"/>
              <a:gd name="connsiteY57" fmla="*/ 148871 h 679260"/>
              <a:gd name="connsiteX58" fmla="*/ 1344652 w 1896267"/>
              <a:gd name="connsiteY58" fmla="*/ 141229 h 679260"/>
              <a:gd name="connsiteX59" fmla="*/ 1347199 w 1896267"/>
              <a:gd name="connsiteY59" fmla="*/ 140946 h 679260"/>
              <a:gd name="connsiteX60" fmla="*/ 1351162 w 1896267"/>
              <a:gd name="connsiteY60" fmla="*/ 140380 h 679260"/>
              <a:gd name="connsiteX61" fmla="*/ 1356256 w 1896267"/>
              <a:gd name="connsiteY61" fmla="*/ 139814 h 679260"/>
              <a:gd name="connsiteX62" fmla="*/ 1421352 w 1896267"/>
              <a:gd name="connsiteY62" fmla="*/ 131606 h 679260"/>
              <a:gd name="connsiteX63" fmla="*/ 1432390 w 1896267"/>
              <a:gd name="connsiteY63" fmla="*/ 130192 h 679260"/>
              <a:gd name="connsiteX64" fmla="*/ 1452768 w 1896267"/>
              <a:gd name="connsiteY64" fmla="*/ 127078 h 679260"/>
              <a:gd name="connsiteX65" fmla="*/ 1467202 w 1896267"/>
              <a:gd name="connsiteY65" fmla="*/ 125097 h 679260"/>
              <a:gd name="connsiteX66" fmla="*/ 1493240 w 1896267"/>
              <a:gd name="connsiteY66" fmla="*/ 121135 h 679260"/>
              <a:gd name="connsiteX67" fmla="*/ 1517298 w 1896267"/>
              <a:gd name="connsiteY67" fmla="*/ 117172 h 679260"/>
              <a:gd name="connsiteX68" fmla="*/ 1519279 w 1896267"/>
              <a:gd name="connsiteY68" fmla="*/ 116889 h 679260"/>
              <a:gd name="connsiteX69" fmla="*/ 1527204 w 1896267"/>
              <a:gd name="connsiteY69" fmla="*/ 115474 h 679260"/>
              <a:gd name="connsiteX70" fmla="*/ 1571072 w 1896267"/>
              <a:gd name="connsiteY70" fmla="*/ 107549 h 679260"/>
              <a:gd name="connsiteX71" fmla="*/ 1587487 w 1896267"/>
              <a:gd name="connsiteY71" fmla="*/ 104436 h 679260"/>
              <a:gd name="connsiteX72" fmla="*/ 1603903 w 1896267"/>
              <a:gd name="connsiteY72" fmla="*/ 101040 h 679260"/>
              <a:gd name="connsiteX73" fmla="*/ 1613243 w 1896267"/>
              <a:gd name="connsiteY73" fmla="*/ 99059 h 679260"/>
              <a:gd name="connsiteX74" fmla="*/ 1622300 w 1896267"/>
              <a:gd name="connsiteY74" fmla="*/ 97077 h 679260"/>
              <a:gd name="connsiteX75" fmla="*/ 1640980 w 1896267"/>
              <a:gd name="connsiteY75" fmla="*/ 93115 h 679260"/>
              <a:gd name="connsiteX76" fmla="*/ 1678056 w 1896267"/>
              <a:gd name="connsiteY76" fmla="*/ 84624 h 679260"/>
              <a:gd name="connsiteX77" fmla="*/ 1691641 w 1896267"/>
              <a:gd name="connsiteY77" fmla="*/ 81228 h 679260"/>
              <a:gd name="connsiteX78" fmla="*/ 1694754 w 1896267"/>
              <a:gd name="connsiteY78" fmla="*/ 80379 h 679260"/>
              <a:gd name="connsiteX79" fmla="*/ 1705793 w 1896267"/>
              <a:gd name="connsiteY79" fmla="*/ 77549 h 679260"/>
              <a:gd name="connsiteX80" fmla="*/ 1726736 w 1896267"/>
              <a:gd name="connsiteY80" fmla="*/ 72171 h 679260"/>
              <a:gd name="connsiteX81" fmla="*/ 1743434 w 1896267"/>
              <a:gd name="connsiteY81" fmla="*/ 67926 h 679260"/>
              <a:gd name="connsiteX82" fmla="*/ 1793247 w 1896267"/>
              <a:gd name="connsiteY82" fmla="*/ 53775 h 679260"/>
              <a:gd name="connsiteX83" fmla="*/ 1793530 w 1896267"/>
              <a:gd name="connsiteY83" fmla="*/ 53775 h 679260"/>
              <a:gd name="connsiteX84" fmla="*/ 1822681 w 1896267"/>
              <a:gd name="connsiteY84" fmla="*/ 44718 h 679260"/>
              <a:gd name="connsiteX85" fmla="*/ 1843626 w 1896267"/>
              <a:gd name="connsiteY85" fmla="*/ 38209 h 679260"/>
              <a:gd name="connsiteX86" fmla="*/ 1892023 w 1896267"/>
              <a:gd name="connsiteY86" fmla="*/ 21509 h 679260"/>
              <a:gd name="connsiteX87" fmla="*/ 1892023 w 1896267"/>
              <a:gd name="connsiteY87" fmla="*/ 508313 h 679260"/>
              <a:gd name="connsiteX88" fmla="*/ 1892023 w 1896267"/>
              <a:gd name="connsiteY88" fmla="*/ 540578 h 679260"/>
              <a:gd name="connsiteX89" fmla="*/ 1843626 w 1896267"/>
              <a:gd name="connsiteY89" fmla="*/ 556993 h 679260"/>
              <a:gd name="connsiteX90" fmla="*/ 1822681 w 1896267"/>
              <a:gd name="connsiteY90" fmla="*/ 563503 h 679260"/>
              <a:gd name="connsiteX91" fmla="*/ 1793530 w 1896267"/>
              <a:gd name="connsiteY91" fmla="*/ 572559 h 679260"/>
              <a:gd name="connsiteX92" fmla="*/ 1793247 w 1896267"/>
              <a:gd name="connsiteY92" fmla="*/ 572559 h 679260"/>
              <a:gd name="connsiteX93" fmla="*/ 1743434 w 1896267"/>
              <a:gd name="connsiteY93" fmla="*/ 586710 h 679260"/>
              <a:gd name="connsiteX94" fmla="*/ 1726736 w 1896267"/>
              <a:gd name="connsiteY94" fmla="*/ 590956 h 679260"/>
              <a:gd name="connsiteX95" fmla="*/ 1694754 w 1896267"/>
              <a:gd name="connsiteY95" fmla="*/ 599164 h 679260"/>
              <a:gd name="connsiteX96" fmla="*/ 1691641 w 1896267"/>
              <a:gd name="connsiteY96" fmla="*/ 600013 h 679260"/>
              <a:gd name="connsiteX97" fmla="*/ 1678056 w 1896267"/>
              <a:gd name="connsiteY97" fmla="*/ 603126 h 679260"/>
              <a:gd name="connsiteX98" fmla="*/ 1640980 w 1896267"/>
              <a:gd name="connsiteY98" fmla="*/ 611617 h 679260"/>
              <a:gd name="connsiteX99" fmla="*/ 1622300 w 1896267"/>
              <a:gd name="connsiteY99" fmla="*/ 615579 h 679260"/>
              <a:gd name="connsiteX100" fmla="*/ 1603903 w 1896267"/>
              <a:gd name="connsiteY100" fmla="*/ 619259 h 679260"/>
              <a:gd name="connsiteX101" fmla="*/ 1587487 w 1896267"/>
              <a:gd name="connsiteY101" fmla="*/ 622655 h 679260"/>
              <a:gd name="connsiteX102" fmla="*/ 1571072 w 1896267"/>
              <a:gd name="connsiteY102" fmla="*/ 625768 h 679260"/>
              <a:gd name="connsiteX103" fmla="*/ 1527204 w 1896267"/>
              <a:gd name="connsiteY103" fmla="*/ 633693 h 679260"/>
              <a:gd name="connsiteX104" fmla="*/ 1519279 w 1896267"/>
              <a:gd name="connsiteY104" fmla="*/ 635108 h 679260"/>
              <a:gd name="connsiteX105" fmla="*/ 1517298 w 1896267"/>
              <a:gd name="connsiteY105" fmla="*/ 635391 h 679260"/>
              <a:gd name="connsiteX106" fmla="*/ 1466919 w 1896267"/>
              <a:gd name="connsiteY106" fmla="*/ 643599 h 679260"/>
              <a:gd name="connsiteX107" fmla="*/ 1452485 w 1896267"/>
              <a:gd name="connsiteY107" fmla="*/ 645863 h 679260"/>
              <a:gd name="connsiteX108" fmla="*/ 1432107 w 1896267"/>
              <a:gd name="connsiteY108" fmla="*/ 648693 h 679260"/>
              <a:gd name="connsiteX109" fmla="*/ 1421069 w 1896267"/>
              <a:gd name="connsiteY109" fmla="*/ 650109 h 679260"/>
              <a:gd name="connsiteX110" fmla="*/ 1355973 w 1896267"/>
              <a:gd name="connsiteY110" fmla="*/ 658316 h 679260"/>
              <a:gd name="connsiteX111" fmla="*/ 1346916 w 1896267"/>
              <a:gd name="connsiteY111" fmla="*/ 659448 h 679260"/>
              <a:gd name="connsiteX112" fmla="*/ 1344369 w 1896267"/>
              <a:gd name="connsiteY112" fmla="*/ 659731 h 679260"/>
              <a:gd name="connsiteX113" fmla="*/ 1267386 w 1896267"/>
              <a:gd name="connsiteY113" fmla="*/ 667373 h 679260"/>
              <a:gd name="connsiteX114" fmla="*/ 1260594 w 1896267"/>
              <a:gd name="connsiteY114" fmla="*/ 667939 h 679260"/>
              <a:gd name="connsiteX115" fmla="*/ 1247575 w 1896267"/>
              <a:gd name="connsiteY115" fmla="*/ 669071 h 679260"/>
              <a:gd name="connsiteX116" fmla="*/ 1185026 w 1896267"/>
              <a:gd name="connsiteY116" fmla="*/ 673599 h 679260"/>
              <a:gd name="connsiteX117" fmla="*/ 1172007 w 1896267"/>
              <a:gd name="connsiteY117" fmla="*/ 674448 h 679260"/>
              <a:gd name="connsiteX118" fmla="*/ 1159554 w 1896267"/>
              <a:gd name="connsiteY118" fmla="*/ 675297 h 679260"/>
              <a:gd name="connsiteX119" fmla="*/ 1142572 w 1896267"/>
              <a:gd name="connsiteY119" fmla="*/ 676146 h 679260"/>
              <a:gd name="connsiteX120" fmla="*/ 1097289 w 1896267"/>
              <a:gd name="connsiteY120" fmla="*/ 678128 h 679260"/>
              <a:gd name="connsiteX121" fmla="*/ 1083703 w 1896267"/>
              <a:gd name="connsiteY121" fmla="*/ 678694 h 679260"/>
              <a:gd name="connsiteX122" fmla="*/ 1079175 w 1896267"/>
              <a:gd name="connsiteY122" fmla="*/ 678977 h 679260"/>
              <a:gd name="connsiteX123" fmla="*/ 1025683 w 1896267"/>
              <a:gd name="connsiteY123" fmla="*/ 680392 h 679260"/>
              <a:gd name="connsiteX124" fmla="*/ 1011249 w 1896267"/>
              <a:gd name="connsiteY124" fmla="*/ 680392 h 679260"/>
              <a:gd name="connsiteX125" fmla="*/ 979833 w 1896267"/>
              <a:gd name="connsiteY125" fmla="*/ 680675 h 679260"/>
              <a:gd name="connsiteX126" fmla="*/ 956625 w 1896267"/>
              <a:gd name="connsiteY126" fmla="*/ 680958 h 679260"/>
              <a:gd name="connsiteX127" fmla="*/ 879359 w 1896267"/>
              <a:gd name="connsiteY127" fmla="*/ 680109 h 679260"/>
              <a:gd name="connsiteX128" fmla="*/ 871718 w 1896267"/>
              <a:gd name="connsiteY128" fmla="*/ 679826 h 679260"/>
              <a:gd name="connsiteX129" fmla="*/ 846245 w 1896267"/>
              <a:gd name="connsiteY129" fmla="*/ 679260 h 679260"/>
              <a:gd name="connsiteX130" fmla="*/ 819075 w 1896267"/>
              <a:gd name="connsiteY130" fmla="*/ 678411 h 679260"/>
              <a:gd name="connsiteX131" fmla="*/ 782282 w 1896267"/>
              <a:gd name="connsiteY131" fmla="*/ 676713 h 679260"/>
              <a:gd name="connsiteX132" fmla="*/ 756810 w 1896267"/>
              <a:gd name="connsiteY132" fmla="*/ 675581 h 679260"/>
              <a:gd name="connsiteX133" fmla="*/ 751998 w 1896267"/>
              <a:gd name="connsiteY133" fmla="*/ 675297 h 679260"/>
              <a:gd name="connsiteX134" fmla="*/ 734450 w 1896267"/>
              <a:gd name="connsiteY134" fmla="*/ 674166 h 679260"/>
              <a:gd name="connsiteX135" fmla="*/ 687468 w 1896267"/>
              <a:gd name="connsiteY135" fmla="*/ 671052 h 679260"/>
              <a:gd name="connsiteX136" fmla="*/ 661996 w 1896267"/>
              <a:gd name="connsiteY136" fmla="*/ 668788 h 679260"/>
              <a:gd name="connsiteX137" fmla="*/ 619542 w 1896267"/>
              <a:gd name="connsiteY137" fmla="*/ 665109 h 679260"/>
              <a:gd name="connsiteX138" fmla="*/ 607655 w 1896267"/>
              <a:gd name="connsiteY138" fmla="*/ 663977 h 679260"/>
              <a:gd name="connsiteX139" fmla="*/ 590956 w 1896267"/>
              <a:gd name="connsiteY139" fmla="*/ 662278 h 679260"/>
              <a:gd name="connsiteX140" fmla="*/ 558692 w 1896267"/>
              <a:gd name="connsiteY140" fmla="*/ 658599 h 679260"/>
              <a:gd name="connsiteX141" fmla="*/ 528974 w 1896267"/>
              <a:gd name="connsiteY141" fmla="*/ 654920 h 679260"/>
              <a:gd name="connsiteX142" fmla="*/ 497275 w 1896267"/>
              <a:gd name="connsiteY142" fmla="*/ 650958 h 679260"/>
              <a:gd name="connsiteX143" fmla="*/ 468124 w 1896267"/>
              <a:gd name="connsiteY143" fmla="*/ 646995 h 679260"/>
              <a:gd name="connsiteX144" fmla="*/ 436991 w 1896267"/>
              <a:gd name="connsiteY144" fmla="*/ 642184 h 679260"/>
              <a:gd name="connsiteX145" fmla="*/ 408688 w 1896267"/>
              <a:gd name="connsiteY145" fmla="*/ 637655 h 679260"/>
              <a:gd name="connsiteX146" fmla="*/ 378122 w 1896267"/>
              <a:gd name="connsiteY146" fmla="*/ 632561 h 679260"/>
              <a:gd name="connsiteX147" fmla="*/ 363687 w 1896267"/>
              <a:gd name="connsiteY147" fmla="*/ 629731 h 679260"/>
              <a:gd name="connsiteX148" fmla="*/ 346706 w 1896267"/>
              <a:gd name="connsiteY148" fmla="*/ 626617 h 679260"/>
              <a:gd name="connsiteX149" fmla="*/ 328593 w 1896267"/>
              <a:gd name="connsiteY149" fmla="*/ 623221 h 679260"/>
              <a:gd name="connsiteX150" fmla="*/ 290101 w 1896267"/>
              <a:gd name="connsiteY150" fmla="*/ 615296 h 679260"/>
              <a:gd name="connsiteX151" fmla="*/ 277082 w 1896267"/>
              <a:gd name="connsiteY151" fmla="*/ 612466 h 679260"/>
              <a:gd name="connsiteX152" fmla="*/ 226987 w 1896267"/>
              <a:gd name="connsiteY152" fmla="*/ 601145 h 679260"/>
              <a:gd name="connsiteX153" fmla="*/ 216797 w 1896267"/>
              <a:gd name="connsiteY153" fmla="*/ 598598 h 679260"/>
              <a:gd name="connsiteX154" fmla="*/ 186513 w 1896267"/>
              <a:gd name="connsiteY154" fmla="*/ 590956 h 679260"/>
              <a:gd name="connsiteX155" fmla="*/ 177740 w 1896267"/>
              <a:gd name="connsiteY155" fmla="*/ 588692 h 679260"/>
              <a:gd name="connsiteX156" fmla="*/ 161041 w 1896267"/>
              <a:gd name="connsiteY156" fmla="*/ 584163 h 679260"/>
              <a:gd name="connsiteX157" fmla="*/ 129343 w 1896267"/>
              <a:gd name="connsiteY157" fmla="*/ 575107 h 679260"/>
              <a:gd name="connsiteX158" fmla="*/ 112361 w 1896267"/>
              <a:gd name="connsiteY158" fmla="*/ 570012 h 679260"/>
              <a:gd name="connsiteX159" fmla="*/ 80379 w 1896267"/>
              <a:gd name="connsiteY159" fmla="*/ 560106 h 679260"/>
              <a:gd name="connsiteX160" fmla="*/ 65945 w 1896267"/>
              <a:gd name="connsiteY160" fmla="*/ 555578 h 679260"/>
              <a:gd name="connsiteX161" fmla="*/ 21227 w 1896267"/>
              <a:gd name="connsiteY161" fmla="*/ 540295 h 679260"/>
              <a:gd name="connsiteX162" fmla="*/ 21227 w 1896267"/>
              <a:gd name="connsiteY162" fmla="*/ 508029 h 679260"/>
              <a:gd name="connsiteX163" fmla="*/ 21227 w 1896267"/>
              <a:gd name="connsiteY163" fmla="*/ 21227 h 679260"/>
              <a:gd name="connsiteX164" fmla="*/ 66228 w 1896267"/>
              <a:gd name="connsiteY164" fmla="*/ 37360 h 67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896267" h="679260">
                <a:moveTo>
                  <a:pt x="66228" y="37360"/>
                </a:moveTo>
                <a:cubicBezTo>
                  <a:pt x="71040" y="38774"/>
                  <a:pt x="75851" y="40472"/>
                  <a:pt x="80662" y="41887"/>
                </a:cubicBezTo>
                <a:cubicBezTo>
                  <a:pt x="91134" y="45284"/>
                  <a:pt x="101889" y="48680"/>
                  <a:pt x="112644" y="51793"/>
                </a:cubicBezTo>
                <a:cubicBezTo>
                  <a:pt x="118305" y="53491"/>
                  <a:pt x="123965" y="55189"/>
                  <a:pt x="129626" y="56887"/>
                </a:cubicBezTo>
                <a:cubicBezTo>
                  <a:pt x="140098" y="60001"/>
                  <a:pt x="150570" y="62832"/>
                  <a:pt x="161325" y="65944"/>
                </a:cubicBezTo>
                <a:cubicBezTo>
                  <a:pt x="166985" y="67360"/>
                  <a:pt x="172645" y="69058"/>
                  <a:pt x="178023" y="70473"/>
                </a:cubicBezTo>
                <a:cubicBezTo>
                  <a:pt x="181136" y="71322"/>
                  <a:pt x="183684" y="72171"/>
                  <a:pt x="186797" y="72738"/>
                </a:cubicBezTo>
                <a:cubicBezTo>
                  <a:pt x="190476" y="73587"/>
                  <a:pt x="193872" y="74436"/>
                  <a:pt x="197552" y="75567"/>
                </a:cubicBezTo>
                <a:cubicBezTo>
                  <a:pt x="204062" y="77265"/>
                  <a:pt x="210571" y="78963"/>
                  <a:pt x="217081" y="80379"/>
                </a:cubicBezTo>
                <a:cubicBezTo>
                  <a:pt x="220477" y="81228"/>
                  <a:pt x="223873" y="82077"/>
                  <a:pt x="227269" y="82926"/>
                </a:cubicBezTo>
                <a:cubicBezTo>
                  <a:pt x="243685" y="86889"/>
                  <a:pt x="260667" y="90851"/>
                  <a:pt x="277365" y="94247"/>
                </a:cubicBezTo>
                <a:cubicBezTo>
                  <a:pt x="281610" y="95096"/>
                  <a:pt x="286139" y="96228"/>
                  <a:pt x="290384" y="97077"/>
                </a:cubicBezTo>
                <a:cubicBezTo>
                  <a:pt x="303120" y="99625"/>
                  <a:pt x="315856" y="102455"/>
                  <a:pt x="328875" y="105002"/>
                </a:cubicBezTo>
                <a:cubicBezTo>
                  <a:pt x="334819" y="106134"/>
                  <a:pt x="341046" y="107266"/>
                  <a:pt x="346989" y="108682"/>
                </a:cubicBezTo>
                <a:cubicBezTo>
                  <a:pt x="352650" y="109814"/>
                  <a:pt x="358027" y="110945"/>
                  <a:pt x="363971" y="111794"/>
                </a:cubicBezTo>
                <a:cubicBezTo>
                  <a:pt x="368782" y="112643"/>
                  <a:pt x="373593" y="113492"/>
                  <a:pt x="378404" y="114341"/>
                </a:cubicBezTo>
                <a:cubicBezTo>
                  <a:pt x="388594" y="116040"/>
                  <a:pt x="398782" y="118021"/>
                  <a:pt x="408972" y="119719"/>
                </a:cubicBezTo>
                <a:cubicBezTo>
                  <a:pt x="418594" y="121135"/>
                  <a:pt x="427934" y="122833"/>
                  <a:pt x="437274" y="124248"/>
                </a:cubicBezTo>
                <a:cubicBezTo>
                  <a:pt x="447746" y="125663"/>
                  <a:pt x="457935" y="127361"/>
                  <a:pt x="468407" y="129059"/>
                </a:cubicBezTo>
                <a:cubicBezTo>
                  <a:pt x="478030" y="130474"/>
                  <a:pt x="487652" y="131890"/>
                  <a:pt x="497559" y="133021"/>
                </a:cubicBezTo>
                <a:cubicBezTo>
                  <a:pt x="508030" y="134437"/>
                  <a:pt x="518502" y="135852"/>
                  <a:pt x="529257" y="136984"/>
                </a:cubicBezTo>
                <a:cubicBezTo>
                  <a:pt x="539163" y="138116"/>
                  <a:pt x="549068" y="139531"/>
                  <a:pt x="558974" y="140663"/>
                </a:cubicBezTo>
                <a:cubicBezTo>
                  <a:pt x="569730" y="141795"/>
                  <a:pt x="580485" y="142927"/>
                  <a:pt x="591240" y="144060"/>
                </a:cubicBezTo>
                <a:cubicBezTo>
                  <a:pt x="594070" y="144343"/>
                  <a:pt x="596900" y="144625"/>
                  <a:pt x="599730" y="144909"/>
                </a:cubicBezTo>
                <a:cubicBezTo>
                  <a:pt x="602561" y="145192"/>
                  <a:pt x="605108" y="145758"/>
                  <a:pt x="607938" y="145758"/>
                </a:cubicBezTo>
                <a:cubicBezTo>
                  <a:pt x="611900" y="146041"/>
                  <a:pt x="616146" y="146607"/>
                  <a:pt x="619825" y="146890"/>
                </a:cubicBezTo>
                <a:cubicBezTo>
                  <a:pt x="633976" y="148305"/>
                  <a:pt x="648127" y="149437"/>
                  <a:pt x="662278" y="150570"/>
                </a:cubicBezTo>
                <a:cubicBezTo>
                  <a:pt x="670770" y="151135"/>
                  <a:pt x="679260" y="151984"/>
                  <a:pt x="687751" y="152550"/>
                </a:cubicBezTo>
                <a:cubicBezTo>
                  <a:pt x="703317" y="153682"/>
                  <a:pt x="718883" y="154815"/>
                  <a:pt x="734734" y="155664"/>
                </a:cubicBezTo>
                <a:cubicBezTo>
                  <a:pt x="740677" y="155946"/>
                  <a:pt x="746337" y="156513"/>
                  <a:pt x="752281" y="156795"/>
                </a:cubicBezTo>
                <a:lnTo>
                  <a:pt x="757092" y="157079"/>
                </a:lnTo>
                <a:cubicBezTo>
                  <a:pt x="765583" y="157645"/>
                  <a:pt x="774074" y="157928"/>
                  <a:pt x="782564" y="158211"/>
                </a:cubicBezTo>
                <a:cubicBezTo>
                  <a:pt x="794735" y="158777"/>
                  <a:pt x="806905" y="159343"/>
                  <a:pt x="819358" y="159909"/>
                </a:cubicBezTo>
                <a:cubicBezTo>
                  <a:pt x="828415" y="160192"/>
                  <a:pt x="837471" y="160475"/>
                  <a:pt x="846528" y="160758"/>
                </a:cubicBezTo>
                <a:cubicBezTo>
                  <a:pt x="852189" y="161041"/>
                  <a:pt x="857566" y="161041"/>
                  <a:pt x="863226" y="161324"/>
                </a:cubicBezTo>
                <a:cubicBezTo>
                  <a:pt x="866057" y="161324"/>
                  <a:pt x="869171" y="161607"/>
                  <a:pt x="872283" y="161607"/>
                </a:cubicBezTo>
                <a:cubicBezTo>
                  <a:pt x="874831" y="161607"/>
                  <a:pt x="877378" y="161607"/>
                  <a:pt x="879925" y="161607"/>
                </a:cubicBezTo>
                <a:cubicBezTo>
                  <a:pt x="905398" y="162173"/>
                  <a:pt x="931152" y="162456"/>
                  <a:pt x="957191" y="162456"/>
                </a:cubicBezTo>
                <a:cubicBezTo>
                  <a:pt x="961154" y="162456"/>
                  <a:pt x="965399" y="162456"/>
                  <a:pt x="969078" y="162456"/>
                </a:cubicBezTo>
                <a:cubicBezTo>
                  <a:pt x="972757" y="162456"/>
                  <a:pt x="976436" y="162456"/>
                  <a:pt x="980116" y="162456"/>
                </a:cubicBezTo>
                <a:lnTo>
                  <a:pt x="980965" y="162456"/>
                </a:lnTo>
                <a:lnTo>
                  <a:pt x="980965" y="162456"/>
                </a:lnTo>
                <a:lnTo>
                  <a:pt x="984361" y="162456"/>
                </a:lnTo>
                <a:cubicBezTo>
                  <a:pt x="987191" y="162456"/>
                  <a:pt x="990022" y="162456"/>
                  <a:pt x="992852" y="162456"/>
                </a:cubicBezTo>
                <a:lnTo>
                  <a:pt x="994550" y="162456"/>
                </a:lnTo>
                <a:cubicBezTo>
                  <a:pt x="1000210" y="162456"/>
                  <a:pt x="1005871" y="162456"/>
                  <a:pt x="1011532" y="162173"/>
                </a:cubicBezTo>
                <a:cubicBezTo>
                  <a:pt x="1016343" y="162173"/>
                  <a:pt x="1021155" y="162173"/>
                  <a:pt x="1025966" y="161890"/>
                </a:cubicBezTo>
                <a:cubicBezTo>
                  <a:pt x="1040966" y="161607"/>
                  <a:pt x="1055684" y="161324"/>
                  <a:pt x="1070401" y="160758"/>
                </a:cubicBezTo>
                <a:cubicBezTo>
                  <a:pt x="1073515" y="160758"/>
                  <a:pt x="1076344" y="160758"/>
                  <a:pt x="1079458" y="160475"/>
                </a:cubicBezTo>
                <a:lnTo>
                  <a:pt x="1083986" y="160192"/>
                </a:lnTo>
                <a:cubicBezTo>
                  <a:pt x="1088515" y="159909"/>
                  <a:pt x="1093043" y="159909"/>
                  <a:pt x="1097571" y="159626"/>
                </a:cubicBezTo>
                <a:cubicBezTo>
                  <a:pt x="1112571" y="159060"/>
                  <a:pt x="1127855" y="158211"/>
                  <a:pt x="1142855" y="157645"/>
                </a:cubicBezTo>
                <a:cubicBezTo>
                  <a:pt x="1148516" y="157362"/>
                  <a:pt x="1154176" y="157079"/>
                  <a:pt x="1159837" y="156795"/>
                </a:cubicBezTo>
                <a:cubicBezTo>
                  <a:pt x="1164082" y="156513"/>
                  <a:pt x="1168045" y="156513"/>
                  <a:pt x="1172290" y="155946"/>
                </a:cubicBezTo>
                <a:cubicBezTo>
                  <a:pt x="1176819" y="155664"/>
                  <a:pt x="1181064" y="155380"/>
                  <a:pt x="1185309" y="155097"/>
                </a:cubicBezTo>
                <a:cubicBezTo>
                  <a:pt x="1206253" y="153682"/>
                  <a:pt x="1227197" y="152268"/>
                  <a:pt x="1247857" y="150570"/>
                </a:cubicBezTo>
                <a:cubicBezTo>
                  <a:pt x="1252103" y="150003"/>
                  <a:pt x="1256631" y="149720"/>
                  <a:pt x="1260877" y="149437"/>
                </a:cubicBezTo>
                <a:cubicBezTo>
                  <a:pt x="1263141" y="149154"/>
                  <a:pt x="1265406" y="148871"/>
                  <a:pt x="1267669" y="148871"/>
                </a:cubicBezTo>
                <a:cubicBezTo>
                  <a:pt x="1293425" y="146607"/>
                  <a:pt x="1319180" y="144060"/>
                  <a:pt x="1344652" y="141229"/>
                </a:cubicBezTo>
                <a:lnTo>
                  <a:pt x="1347199" y="140946"/>
                </a:lnTo>
                <a:lnTo>
                  <a:pt x="1351162" y="140380"/>
                </a:lnTo>
                <a:lnTo>
                  <a:pt x="1356256" y="139814"/>
                </a:lnTo>
                <a:cubicBezTo>
                  <a:pt x="1378049" y="137267"/>
                  <a:pt x="1399843" y="134437"/>
                  <a:pt x="1421352" y="131606"/>
                </a:cubicBezTo>
                <a:cubicBezTo>
                  <a:pt x="1425031" y="131041"/>
                  <a:pt x="1428711" y="130757"/>
                  <a:pt x="1432390" y="130192"/>
                </a:cubicBezTo>
                <a:cubicBezTo>
                  <a:pt x="1439183" y="129059"/>
                  <a:pt x="1445975" y="128210"/>
                  <a:pt x="1452768" y="127078"/>
                </a:cubicBezTo>
                <a:cubicBezTo>
                  <a:pt x="1457579" y="126229"/>
                  <a:pt x="1462391" y="125663"/>
                  <a:pt x="1467202" y="125097"/>
                </a:cubicBezTo>
                <a:cubicBezTo>
                  <a:pt x="1475975" y="123682"/>
                  <a:pt x="1484750" y="122549"/>
                  <a:pt x="1493240" y="121135"/>
                </a:cubicBezTo>
                <a:cubicBezTo>
                  <a:pt x="1501165" y="119719"/>
                  <a:pt x="1509373" y="118588"/>
                  <a:pt x="1517298" y="117172"/>
                </a:cubicBezTo>
                <a:lnTo>
                  <a:pt x="1519279" y="116889"/>
                </a:lnTo>
                <a:cubicBezTo>
                  <a:pt x="1521826" y="116323"/>
                  <a:pt x="1524656" y="115757"/>
                  <a:pt x="1527204" y="115474"/>
                </a:cubicBezTo>
                <a:cubicBezTo>
                  <a:pt x="1541921" y="112927"/>
                  <a:pt x="1556638" y="110096"/>
                  <a:pt x="1571072" y="107549"/>
                </a:cubicBezTo>
                <a:cubicBezTo>
                  <a:pt x="1576733" y="106417"/>
                  <a:pt x="1582110" y="105285"/>
                  <a:pt x="1587487" y="104436"/>
                </a:cubicBezTo>
                <a:cubicBezTo>
                  <a:pt x="1592865" y="103304"/>
                  <a:pt x="1598526" y="102172"/>
                  <a:pt x="1603903" y="101040"/>
                </a:cubicBezTo>
                <a:cubicBezTo>
                  <a:pt x="1607016" y="100474"/>
                  <a:pt x="1610130" y="99625"/>
                  <a:pt x="1613243" y="99059"/>
                </a:cubicBezTo>
                <a:cubicBezTo>
                  <a:pt x="1616356" y="98492"/>
                  <a:pt x="1619469" y="97643"/>
                  <a:pt x="1622300" y="97077"/>
                </a:cubicBezTo>
                <a:cubicBezTo>
                  <a:pt x="1628526" y="95663"/>
                  <a:pt x="1634753" y="94530"/>
                  <a:pt x="1640980" y="93115"/>
                </a:cubicBezTo>
                <a:cubicBezTo>
                  <a:pt x="1653433" y="90285"/>
                  <a:pt x="1665603" y="87455"/>
                  <a:pt x="1678056" y="84624"/>
                </a:cubicBezTo>
                <a:cubicBezTo>
                  <a:pt x="1682584" y="83492"/>
                  <a:pt x="1687113" y="82643"/>
                  <a:pt x="1691641" y="81228"/>
                </a:cubicBezTo>
                <a:lnTo>
                  <a:pt x="1694754" y="80379"/>
                </a:lnTo>
                <a:cubicBezTo>
                  <a:pt x="1698434" y="79530"/>
                  <a:pt x="1702113" y="78681"/>
                  <a:pt x="1705793" y="77549"/>
                </a:cubicBezTo>
                <a:cubicBezTo>
                  <a:pt x="1712868" y="75851"/>
                  <a:pt x="1719660" y="73869"/>
                  <a:pt x="1726736" y="72171"/>
                </a:cubicBezTo>
                <a:cubicBezTo>
                  <a:pt x="1732397" y="70756"/>
                  <a:pt x="1738057" y="69341"/>
                  <a:pt x="1743434" y="67926"/>
                </a:cubicBezTo>
                <a:cubicBezTo>
                  <a:pt x="1760416" y="63397"/>
                  <a:pt x="1776831" y="58869"/>
                  <a:pt x="1793247" y="53775"/>
                </a:cubicBezTo>
                <a:lnTo>
                  <a:pt x="1793530" y="53775"/>
                </a:lnTo>
                <a:cubicBezTo>
                  <a:pt x="1803436" y="50944"/>
                  <a:pt x="1813058" y="47831"/>
                  <a:pt x="1822681" y="44718"/>
                </a:cubicBezTo>
                <a:cubicBezTo>
                  <a:pt x="1829757" y="42736"/>
                  <a:pt x="1836832" y="40472"/>
                  <a:pt x="1843626" y="38209"/>
                </a:cubicBezTo>
                <a:cubicBezTo>
                  <a:pt x="1860041" y="32831"/>
                  <a:pt x="1876173" y="27170"/>
                  <a:pt x="1892023" y="21509"/>
                </a:cubicBezTo>
                <a:lnTo>
                  <a:pt x="1892023" y="508313"/>
                </a:lnTo>
                <a:lnTo>
                  <a:pt x="1892023" y="540578"/>
                </a:lnTo>
                <a:cubicBezTo>
                  <a:pt x="1876173" y="546238"/>
                  <a:pt x="1860041" y="551899"/>
                  <a:pt x="1843626" y="556993"/>
                </a:cubicBezTo>
                <a:cubicBezTo>
                  <a:pt x="1836832" y="559257"/>
                  <a:pt x="1829474" y="561522"/>
                  <a:pt x="1822681" y="563503"/>
                </a:cubicBezTo>
                <a:cubicBezTo>
                  <a:pt x="1813058" y="566333"/>
                  <a:pt x="1803436" y="569730"/>
                  <a:pt x="1793530" y="572559"/>
                </a:cubicBezTo>
                <a:lnTo>
                  <a:pt x="1793247" y="572559"/>
                </a:lnTo>
                <a:cubicBezTo>
                  <a:pt x="1776831" y="577371"/>
                  <a:pt x="1760133" y="582183"/>
                  <a:pt x="1743434" y="586710"/>
                </a:cubicBezTo>
                <a:cubicBezTo>
                  <a:pt x="1738057" y="588126"/>
                  <a:pt x="1732114" y="589541"/>
                  <a:pt x="1726736" y="590956"/>
                </a:cubicBezTo>
                <a:cubicBezTo>
                  <a:pt x="1715981" y="593786"/>
                  <a:pt x="1705509" y="596334"/>
                  <a:pt x="1694754" y="599164"/>
                </a:cubicBezTo>
                <a:lnTo>
                  <a:pt x="1691641" y="600013"/>
                </a:lnTo>
                <a:cubicBezTo>
                  <a:pt x="1687113" y="601145"/>
                  <a:pt x="1682584" y="602277"/>
                  <a:pt x="1678056" y="603126"/>
                </a:cubicBezTo>
                <a:cubicBezTo>
                  <a:pt x="1665886" y="605957"/>
                  <a:pt x="1653433" y="608786"/>
                  <a:pt x="1640980" y="611617"/>
                </a:cubicBezTo>
                <a:cubicBezTo>
                  <a:pt x="1634753" y="613032"/>
                  <a:pt x="1628526" y="614447"/>
                  <a:pt x="1622300" y="615579"/>
                </a:cubicBezTo>
                <a:cubicBezTo>
                  <a:pt x="1616356" y="616711"/>
                  <a:pt x="1609847" y="618127"/>
                  <a:pt x="1603903" y="619259"/>
                </a:cubicBezTo>
                <a:cubicBezTo>
                  <a:pt x="1598242" y="620390"/>
                  <a:pt x="1592865" y="621523"/>
                  <a:pt x="1587487" y="622655"/>
                </a:cubicBezTo>
                <a:cubicBezTo>
                  <a:pt x="1582110" y="623787"/>
                  <a:pt x="1576733" y="624637"/>
                  <a:pt x="1571072" y="625768"/>
                </a:cubicBezTo>
                <a:cubicBezTo>
                  <a:pt x="1556638" y="628598"/>
                  <a:pt x="1541921" y="631146"/>
                  <a:pt x="1527204" y="633693"/>
                </a:cubicBezTo>
                <a:cubicBezTo>
                  <a:pt x="1524373" y="634259"/>
                  <a:pt x="1521826" y="634825"/>
                  <a:pt x="1519279" y="635108"/>
                </a:cubicBezTo>
                <a:lnTo>
                  <a:pt x="1517298" y="635391"/>
                </a:lnTo>
                <a:cubicBezTo>
                  <a:pt x="1500599" y="638221"/>
                  <a:pt x="1483901" y="640768"/>
                  <a:pt x="1466919" y="643599"/>
                </a:cubicBezTo>
                <a:cubicBezTo>
                  <a:pt x="1462108" y="644448"/>
                  <a:pt x="1457297" y="645013"/>
                  <a:pt x="1452485" y="645863"/>
                </a:cubicBezTo>
                <a:cubicBezTo>
                  <a:pt x="1445692" y="646995"/>
                  <a:pt x="1438899" y="647844"/>
                  <a:pt x="1432107" y="648693"/>
                </a:cubicBezTo>
                <a:cubicBezTo>
                  <a:pt x="1428427" y="649260"/>
                  <a:pt x="1424748" y="649825"/>
                  <a:pt x="1421069" y="650109"/>
                </a:cubicBezTo>
                <a:cubicBezTo>
                  <a:pt x="1399559" y="652939"/>
                  <a:pt x="1377767" y="655769"/>
                  <a:pt x="1355973" y="658316"/>
                </a:cubicBezTo>
                <a:cubicBezTo>
                  <a:pt x="1353143" y="658599"/>
                  <a:pt x="1350030" y="659165"/>
                  <a:pt x="1346916" y="659448"/>
                </a:cubicBezTo>
                <a:lnTo>
                  <a:pt x="1344369" y="659731"/>
                </a:lnTo>
                <a:cubicBezTo>
                  <a:pt x="1319180" y="662562"/>
                  <a:pt x="1293425" y="665109"/>
                  <a:pt x="1267386" y="667373"/>
                </a:cubicBezTo>
                <a:cubicBezTo>
                  <a:pt x="1265122" y="667656"/>
                  <a:pt x="1262858" y="667656"/>
                  <a:pt x="1260594" y="667939"/>
                </a:cubicBezTo>
                <a:cubicBezTo>
                  <a:pt x="1256349" y="668222"/>
                  <a:pt x="1252103" y="668788"/>
                  <a:pt x="1247575" y="669071"/>
                </a:cubicBezTo>
                <a:cubicBezTo>
                  <a:pt x="1226914" y="670769"/>
                  <a:pt x="1205970" y="672467"/>
                  <a:pt x="1185026" y="673599"/>
                </a:cubicBezTo>
                <a:cubicBezTo>
                  <a:pt x="1180781" y="673883"/>
                  <a:pt x="1176252" y="674166"/>
                  <a:pt x="1172007" y="674448"/>
                </a:cubicBezTo>
                <a:cubicBezTo>
                  <a:pt x="1167762" y="674732"/>
                  <a:pt x="1163799" y="675015"/>
                  <a:pt x="1159554" y="675297"/>
                </a:cubicBezTo>
                <a:cubicBezTo>
                  <a:pt x="1153894" y="675581"/>
                  <a:pt x="1148233" y="675864"/>
                  <a:pt x="1142572" y="676146"/>
                </a:cubicBezTo>
                <a:cubicBezTo>
                  <a:pt x="1127572" y="676995"/>
                  <a:pt x="1112571" y="677562"/>
                  <a:pt x="1097289" y="678128"/>
                </a:cubicBezTo>
                <a:cubicBezTo>
                  <a:pt x="1092760" y="678411"/>
                  <a:pt x="1088232" y="678411"/>
                  <a:pt x="1083703" y="678694"/>
                </a:cubicBezTo>
                <a:lnTo>
                  <a:pt x="1079175" y="678977"/>
                </a:lnTo>
                <a:cubicBezTo>
                  <a:pt x="1061344" y="679543"/>
                  <a:pt x="1043513" y="680109"/>
                  <a:pt x="1025683" y="680392"/>
                </a:cubicBezTo>
                <a:cubicBezTo>
                  <a:pt x="1020872" y="680392"/>
                  <a:pt x="1016060" y="680392"/>
                  <a:pt x="1011249" y="680392"/>
                </a:cubicBezTo>
                <a:cubicBezTo>
                  <a:pt x="1000777" y="680675"/>
                  <a:pt x="990305" y="680675"/>
                  <a:pt x="979833" y="680675"/>
                </a:cubicBezTo>
                <a:cubicBezTo>
                  <a:pt x="972191" y="680675"/>
                  <a:pt x="964550" y="680958"/>
                  <a:pt x="956625" y="680958"/>
                </a:cubicBezTo>
                <a:cubicBezTo>
                  <a:pt x="930870" y="680958"/>
                  <a:pt x="905114" y="680675"/>
                  <a:pt x="879359" y="680109"/>
                </a:cubicBezTo>
                <a:cubicBezTo>
                  <a:pt x="876812" y="680109"/>
                  <a:pt x="874265" y="680109"/>
                  <a:pt x="871718" y="679826"/>
                </a:cubicBezTo>
                <a:cubicBezTo>
                  <a:pt x="863226" y="679826"/>
                  <a:pt x="854736" y="679543"/>
                  <a:pt x="846245" y="679260"/>
                </a:cubicBezTo>
                <a:cubicBezTo>
                  <a:pt x="837189" y="678977"/>
                  <a:pt x="828132" y="678694"/>
                  <a:pt x="819075" y="678411"/>
                </a:cubicBezTo>
                <a:cubicBezTo>
                  <a:pt x="806621" y="677844"/>
                  <a:pt x="794452" y="677279"/>
                  <a:pt x="782282" y="676713"/>
                </a:cubicBezTo>
                <a:cubicBezTo>
                  <a:pt x="773790" y="676430"/>
                  <a:pt x="765300" y="675864"/>
                  <a:pt x="756810" y="675581"/>
                </a:cubicBezTo>
                <a:lnTo>
                  <a:pt x="751998" y="675297"/>
                </a:lnTo>
                <a:cubicBezTo>
                  <a:pt x="746337" y="675015"/>
                  <a:pt x="740394" y="674448"/>
                  <a:pt x="734450" y="674166"/>
                </a:cubicBezTo>
                <a:cubicBezTo>
                  <a:pt x="718601" y="673034"/>
                  <a:pt x="703034" y="672185"/>
                  <a:pt x="687468" y="671052"/>
                </a:cubicBezTo>
                <a:cubicBezTo>
                  <a:pt x="678978" y="670203"/>
                  <a:pt x="670204" y="669637"/>
                  <a:pt x="661996" y="668788"/>
                </a:cubicBezTo>
                <a:cubicBezTo>
                  <a:pt x="647845" y="667656"/>
                  <a:pt x="633694" y="666524"/>
                  <a:pt x="619542" y="665109"/>
                </a:cubicBezTo>
                <a:cubicBezTo>
                  <a:pt x="615579" y="664826"/>
                  <a:pt x="611618" y="664260"/>
                  <a:pt x="607655" y="663977"/>
                </a:cubicBezTo>
                <a:cubicBezTo>
                  <a:pt x="601995" y="663411"/>
                  <a:pt x="596617" y="662844"/>
                  <a:pt x="590956" y="662278"/>
                </a:cubicBezTo>
                <a:cubicBezTo>
                  <a:pt x="580201" y="661146"/>
                  <a:pt x="569446" y="660015"/>
                  <a:pt x="558692" y="658599"/>
                </a:cubicBezTo>
                <a:cubicBezTo>
                  <a:pt x="548786" y="657467"/>
                  <a:pt x="538880" y="656335"/>
                  <a:pt x="528974" y="654920"/>
                </a:cubicBezTo>
                <a:cubicBezTo>
                  <a:pt x="518502" y="653505"/>
                  <a:pt x="507747" y="652372"/>
                  <a:pt x="497275" y="650958"/>
                </a:cubicBezTo>
                <a:cubicBezTo>
                  <a:pt x="487369" y="649542"/>
                  <a:pt x="477746" y="648411"/>
                  <a:pt x="468124" y="646995"/>
                </a:cubicBezTo>
                <a:cubicBezTo>
                  <a:pt x="457652" y="645580"/>
                  <a:pt x="447180" y="643882"/>
                  <a:pt x="436991" y="642184"/>
                </a:cubicBezTo>
                <a:cubicBezTo>
                  <a:pt x="427651" y="640768"/>
                  <a:pt x="418029" y="639353"/>
                  <a:pt x="408688" y="637655"/>
                </a:cubicBezTo>
                <a:cubicBezTo>
                  <a:pt x="398500" y="635957"/>
                  <a:pt x="388310" y="634259"/>
                  <a:pt x="378122" y="632561"/>
                </a:cubicBezTo>
                <a:cubicBezTo>
                  <a:pt x="373310" y="631712"/>
                  <a:pt x="368216" y="630862"/>
                  <a:pt x="363687" y="629731"/>
                </a:cubicBezTo>
                <a:cubicBezTo>
                  <a:pt x="358027" y="628598"/>
                  <a:pt x="352367" y="627749"/>
                  <a:pt x="346706" y="626617"/>
                </a:cubicBezTo>
                <a:cubicBezTo>
                  <a:pt x="340762" y="625486"/>
                  <a:pt x="334536" y="624353"/>
                  <a:pt x="328593" y="623221"/>
                </a:cubicBezTo>
                <a:cubicBezTo>
                  <a:pt x="315573" y="620674"/>
                  <a:pt x="302837" y="618127"/>
                  <a:pt x="290101" y="615296"/>
                </a:cubicBezTo>
                <a:cubicBezTo>
                  <a:pt x="285855" y="614447"/>
                  <a:pt x="281327" y="613598"/>
                  <a:pt x="277082" y="612466"/>
                </a:cubicBezTo>
                <a:cubicBezTo>
                  <a:pt x="260100" y="608786"/>
                  <a:pt x="243402" y="605108"/>
                  <a:pt x="226987" y="601145"/>
                </a:cubicBezTo>
                <a:cubicBezTo>
                  <a:pt x="223590" y="600296"/>
                  <a:pt x="220193" y="599447"/>
                  <a:pt x="216797" y="598598"/>
                </a:cubicBezTo>
                <a:cubicBezTo>
                  <a:pt x="206609" y="596051"/>
                  <a:pt x="196703" y="593504"/>
                  <a:pt x="186513" y="590956"/>
                </a:cubicBezTo>
                <a:cubicBezTo>
                  <a:pt x="183684" y="590107"/>
                  <a:pt x="180570" y="589541"/>
                  <a:pt x="177740" y="588692"/>
                </a:cubicBezTo>
                <a:cubicBezTo>
                  <a:pt x="172080" y="587277"/>
                  <a:pt x="166419" y="585579"/>
                  <a:pt x="161041" y="584163"/>
                </a:cubicBezTo>
                <a:cubicBezTo>
                  <a:pt x="150286" y="581050"/>
                  <a:pt x="139814" y="578220"/>
                  <a:pt x="129343" y="575107"/>
                </a:cubicBezTo>
                <a:cubicBezTo>
                  <a:pt x="123682" y="573408"/>
                  <a:pt x="118022" y="571710"/>
                  <a:pt x="112361" y="570012"/>
                </a:cubicBezTo>
                <a:cubicBezTo>
                  <a:pt x="101606" y="566899"/>
                  <a:pt x="90852" y="563503"/>
                  <a:pt x="80379" y="560106"/>
                </a:cubicBezTo>
                <a:cubicBezTo>
                  <a:pt x="75568" y="558691"/>
                  <a:pt x="70756" y="557276"/>
                  <a:pt x="65945" y="555578"/>
                </a:cubicBezTo>
                <a:cubicBezTo>
                  <a:pt x="50662" y="550767"/>
                  <a:pt x="35945" y="545672"/>
                  <a:pt x="21227" y="540295"/>
                </a:cubicBezTo>
                <a:lnTo>
                  <a:pt x="21227" y="508029"/>
                </a:lnTo>
                <a:lnTo>
                  <a:pt x="21227" y="21227"/>
                </a:lnTo>
                <a:cubicBezTo>
                  <a:pt x="36227" y="27453"/>
                  <a:pt x="51227" y="32548"/>
                  <a:pt x="66228" y="37360"/>
                </a:cubicBez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3" name="Freeform: Shape 762">
            <a:extLst>
              <a:ext uri="{FF2B5EF4-FFF2-40B4-BE49-F238E27FC236}">
                <a16:creationId xmlns:a16="http://schemas.microsoft.com/office/drawing/2014/main" id="{96B9D8B8-146B-4B36-BA4B-A6CA7D9CAAAF}"/>
              </a:ext>
            </a:extLst>
          </p:cNvPr>
          <p:cNvSpPr/>
          <p:nvPr/>
        </p:nvSpPr>
        <p:spPr>
          <a:xfrm>
            <a:off x="13625548" y="8076318"/>
            <a:ext cx="81727" cy="40864"/>
          </a:xfrm>
          <a:custGeom>
            <a:avLst/>
            <a:gdLst>
              <a:gd name="connsiteX0" fmla="*/ 38209 w 56605"/>
              <a:gd name="connsiteY0" fmla="*/ 24340 h 28302"/>
              <a:gd name="connsiteX1" fmla="*/ 21227 w 56605"/>
              <a:gd name="connsiteY1" fmla="*/ 21227 h 28302"/>
              <a:gd name="connsiteX2" fmla="*/ 52643 w 56605"/>
              <a:gd name="connsiteY2" fmla="*/ 26887 h 28302"/>
              <a:gd name="connsiteX3" fmla="*/ 38209 w 56605"/>
              <a:gd name="connsiteY3" fmla="*/ 24340 h 28302"/>
            </a:gdLst>
            <a:ahLst/>
            <a:cxnLst>
              <a:cxn ang="0">
                <a:pos x="connsiteX0" y="connsiteY0"/>
              </a:cxn>
              <a:cxn ang="0">
                <a:pos x="connsiteX1" y="connsiteY1"/>
              </a:cxn>
              <a:cxn ang="0">
                <a:pos x="connsiteX2" y="connsiteY2"/>
              </a:cxn>
              <a:cxn ang="0">
                <a:pos x="connsiteX3" y="connsiteY3"/>
              </a:cxn>
            </a:cxnLst>
            <a:rect l="l" t="t" r="r" b="b"/>
            <a:pathLst>
              <a:path w="56605" h="28302">
                <a:moveTo>
                  <a:pt x="38209" y="24340"/>
                </a:moveTo>
                <a:cubicBezTo>
                  <a:pt x="32548" y="23208"/>
                  <a:pt x="27171" y="22359"/>
                  <a:pt x="21227" y="21227"/>
                </a:cubicBezTo>
                <a:cubicBezTo>
                  <a:pt x="31699" y="23208"/>
                  <a:pt x="42171" y="25189"/>
                  <a:pt x="52643" y="26887"/>
                </a:cubicBezTo>
                <a:cubicBezTo>
                  <a:pt x="48115" y="26038"/>
                  <a:pt x="43020" y="25189"/>
                  <a:pt x="38209" y="24340"/>
                </a:cubicBezTo>
                <a:close/>
              </a:path>
            </a:pathLst>
          </a:custGeom>
          <a:solidFill>
            <a:srgbClr val="3F40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4" name="Freeform: Shape 763">
            <a:extLst>
              <a:ext uri="{FF2B5EF4-FFF2-40B4-BE49-F238E27FC236}">
                <a16:creationId xmlns:a16="http://schemas.microsoft.com/office/drawing/2014/main" id="{E8160DDB-EC85-49C1-91C9-A98190AE03CA}"/>
              </a:ext>
            </a:extLst>
          </p:cNvPr>
          <p:cNvSpPr/>
          <p:nvPr/>
        </p:nvSpPr>
        <p:spPr>
          <a:xfrm>
            <a:off x="13991277" y="8128623"/>
            <a:ext cx="81727" cy="40864"/>
          </a:xfrm>
          <a:custGeom>
            <a:avLst/>
            <a:gdLst>
              <a:gd name="connsiteX0" fmla="*/ 29435 w 56605"/>
              <a:gd name="connsiteY0" fmla="*/ 22076 h 28302"/>
              <a:gd name="connsiteX1" fmla="*/ 21227 w 56605"/>
              <a:gd name="connsiteY1" fmla="*/ 21227 h 28302"/>
              <a:gd name="connsiteX2" fmla="*/ 41605 w 56605"/>
              <a:gd name="connsiteY2" fmla="*/ 23208 h 28302"/>
              <a:gd name="connsiteX3" fmla="*/ 29435 w 56605"/>
              <a:gd name="connsiteY3" fmla="*/ 22076 h 28302"/>
            </a:gdLst>
            <a:ahLst/>
            <a:cxnLst>
              <a:cxn ang="0">
                <a:pos x="connsiteX0" y="connsiteY0"/>
              </a:cxn>
              <a:cxn ang="0">
                <a:pos x="connsiteX1" y="connsiteY1"/>
              </a:cxn>
              <a:cxn ang="0">
                <a:pos x="connsiteX2" y="connsiteY2"/>
              </a:cxn>
              <a:cxn ang="0">
                <a:pos x="connsiteX3" y="connsiteY3"/>
              </a:cxn>
            </a:cxnLst>
            <a:rect l="l" t="t" r="r" b="b"/>
            <a:pathLst>
              <a:path w="56605" h="28302">
                <a:moveTo>
                  <a:pt x="29435" y="22076"/>
                </a:moveTo>
                <a:cubicBezTo>
                  <a:pt x="26604" y="21793"/>
                  <a:pt x="23774" y="21510"/>
                  <a:pt x="21227" y="21227"/>
                </a:cubicBezTo>
                <a:cubicBezTo>
                  <a:pt x="28019" y="22076"/>
                  <a:pt x="34812" y="22642"/>
                  <a:pt x="41605" y="23208"/>
                </a:cubicBezTo>
                <a:cubicBezTo>
                  <a:pt x="37360" y="22925"/>
                  <a:pt x="33397" y="22642"/>
                  <a:pt x="29435" y="22076"/>
                </a:cubicBezTo>
                <a:close/>
              </a:path>
            </a:pathLst>
          </a:custGeom>
          <a:solidFill>
            <a:srgbClr val="3F40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5" name="Freeform: Shape 764">
            <a:extLst>
              <a:ext uri="{FF2B5EF4-FFF2-40B4-BE49-F238E27FC236}">
                <a16:creationId xmlns:a16="http://schemas.microsoft.com/office/drawing/2014/main" id="{94DD6747-670C-4947-876E-FF6D5FE75340}"/>
              </a:ext>
            </a:extLst>
          </p:cNvPr>
          <p:cNvSpPr/>
          <p:nvPr/>
        </p:nvSpPr>
        <p:spPr>
          <a:xfrm>
            <a:off x="14113868" y="6689823"/>
            <a:ext cx="2370077" cy="776405"/>
          </a:xfrm>
          <a:custGeom>
            <a:avLst/>
            <a:gdLst>
              <a:gd name="connsiteX0" fmla="*/ 21227 w 1641545"/>
              <a:gd name="connsiteY0" fmla="*/ 31416 h 537747"/>
              <a:gd name="connsiteX1" fmla="*/ 293497 w 1641545"/>
              <a:gd name="connsiteY1" fmla="*/ 21227 h 537747"/>
              <a:gd name="connsiteX2" fmla="*/ 1643243 w 1641545"/>
              <a:gd name="connsiteY2" fmla="*/ 487086 h 537747"/>
              <a:gd name="connsiteX3" fmla="*/ 317554 w 1641545"/>
              <a:gd name="connsiteY3" fmla="*/ 516521 h 537747"/>
              <a:gd name="connsiteX4" fmla="*/ 21227 w 1641545"/>
              <a:gd name="connsiteY4" fmla="*/ 31416 h 53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545" h="537747">
                <a:moveTo>
                  <a:pt x="21227" y="31416"/>
                </a:moveTo>
                <a:cubicBezTo>
                  <a:pt x="110380" y="24623"/>
                  <a:pt x="201797" y="21227"/>
                  <a:pt x="293497" y="21227"/>
                </a:cubicBezTo>
                <a:cubicBezTo>
                  <a:pt x="999645" y="21227"/>
                  <a:pt x="1586638" y="225005"/>
                  <a:pt x="1643243" y="487086"/>
                </a:cubicBezTo>
                <a:lnTo>
                  <a:pt x="317554" y="516521"/>
                </a:lnTo>
                <a:lnTo>
                  <a:pt x="21227" y="31416"/>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6" name="Freeform: Shape 765">
            <a:extLst>
              <a:ext uri="{FF2B5EF4-FFF2-40B4-BE49-F238E27FC236}">
                <a16:creationId xmlns:a16="http://schemas.microsoft.com/office/drawing/2014/main" id="{5E2EA274-4672-4947-9EAA-88B1C99A18C4}"/>
              </a:ext>
            </a:extLst>
          </p:cNvPr>
          <p:cNvSpPr/>
          <p:nvPr/>
        </p:nvSpPr>
        <p:spPr>
          <a:xfrm>
            <a:off x="14186194" y="8144559"/>
            <a:ext cx="81727" cy="40864"/>
          </a:xfrm>
          <a:custGeom>
            <a:avLst/>
            <a:gdLst>
              <a:gd name="connsiteX0" fmla="*/ 38774 w 56605"/>
              <a:gd name="connsiteY0" fmla="*/ 22359 h 28302"/>
              <a:gd name="connsiteX1" fmla="*/ 21227 w 56605"/>
              <a:gd name="connsiteY1" fmla="*/ 21227 h 28302"/>
              <a:gd name="connsiteX2" fmla="*/ 43586 w 56605"/>
              <a:gd name="connsiteY2" fmla="*/ 22643 h 28302"/>
              <a:gd name="connsiteX3" fmla="*/ 38774 w 56605"/>
              <a:gd name="connsiteY3" fmla="*/ 22359 h 28302"/>
            </a:gdLst>
            <a:ahLst/>
            <a:cxnLst>
              <a:cxn ang="0">
                <a:pos x="connsiteX0" y="connsiteY0"/>
              </a:cxn>
              <a:cxn ang="0">
                <a:pos x="connsiteX1" y="connsiteY1"/>
              </a:cxn>
              <a:cxn ang="0">
                <a:pos x="connsiteX2" y="connsiteY2"/>
              </a:cxn>
              <a:cxn ang="0">
                <a:pos x="connsiteX3" y="connsiteY3"/>
              </a:cxn>
            </a:cxnLst>
            <a:rect l="l" t="t" r="r" b="b"/>
            <a:pathLst>
              <a:path w="56605" h="28302">
                <a:moveTo>
                  <a:pt x="38774" y="22359"/>
                </a:moveTo>
                <a:cubicBezTo>
                  <a:pt x="33114" y="22076"/>
                  <a:pt x="27171" y="21510"/>
                  <a:pt x="21227" y="21227"/>
                </a:cubicBezTo>
                <a:cubicBezTo>
                  <a:pt x="28586" y="21793"/>
                  <a:pt x="35945" y="22359"/>
                  <a:pt x="43586" y="22643"/>
                </a:cubicBezTo>
                <a:lnTo>
                  <a:pt x="38774" y="22359"/>
                </a:lnTo>
                <a:close/>
              </a:path>
            </a:pathLst>
          </a:custGeom>
          <a:solidFill>
            <a:srgbClr val="3F40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7" name="Freeform: Shape 766">
            <a:extLst>
              <a:ext uri="{FF2B5EF4-FFF2-40B4-BE49-F238E27FC236}">
                <a16:creationId xmlns:a16="http://schemas.microsoft.com/office/drawing/2014/main" id="{FC4063D9-3534-43CB-A0B3-24C044D723E9}"/>
              </a:ext>
            </a:extLst>
          </p:cNvPr>
          <p:cNvSpPr/>
          <p:nvPr/>
        </p:nvSpPr>
        <p:spPr>
          <a:xfrm>
            <a:off x="14371714" y="8152732"/>
            <a:ext cx="81727" cy="40864"/>
          </a:xfrm>
          <a:custGeom>
            <a:avLst/>
            <a:gdLst>
              <a:gd name="connsiteX0" fmla="*/ 30284 w 56605"/>
              <a:gd name="connsiteY0" fmla="*/ 21510 h 28302"/>
              <a:gd name="connsiteX1" fmla="*/ 21227 w 56605"/>
              <a:gd name="connsiteY1" fmla="*/ 21227 h 28302"/>
              <a:gd name="connsiteX2" fmla="*/ 37925 w 56605"/>
              <a:gd name="connsiteY2" fmla="*/ 21793 h 28302"/>
              <a:gd name="connsiteX3" fmla="*/ 30284 w 56605"/>
              <a:gd name="connsiteY3" fmla="*/ 21510 h 28302"/>
            </a:gdLst>
            <a:ahLst/>
            <a:cxnLst>
              <a:cxn ang="0">
                <a:pos x="connsiteX0" y="connsiteY0"/>
              </a:cxn>
              <a:cxn ang="0">
                <a:pos x="connsiteX1" y="connsiteY1"/>
              </a:cxn>
              <a:cxn ang="0">
                <a:pos x="connsiteX2" y="connsiteY2"/>
              </a:cxn>
              <a:cxn ang="0">
                <a:pos x="connsiteX3" y="connsiteY3"/>
              </a:cxn>
            </a:cxnLst>
            <a:rect l="l" t="t" r="r" b="b"/>
            <a:pathLst>
              <a:path w="56605" h="28302">
                <a:moveTo>
                  <a:pt x="30284" y="21510"/>
                </a:moveTo>
                <a:cubicBezTo>
                  <a:pt x="27170" y="21510"/>
                  <a:pt x="24340" y="21227"/>
                  <a:pt x="21227" y="21227"/>
                </a:cubicBezTo>
                <a:cubicBezTo>
                  <a:pt x="26604" y="21510"/>
                  <a:pt x="32264" y="21510"/>
                  <a:pt x="37925" y="21793"/>
                </a:cubicBezTo>
                <a:cubicBezTo>
                  <a:pt x="35378" y="21510"/>
                  <a:pt x="32831" y="21510"/>
                  <a:pt x="30284" y="21510"/>
                </a:cubicBezTo>
                <a:close/>
              </a:path>
            </a:pathLst>
          </a:custGeom>
          <a:solidFill>
            <a:srgbClr val="3F404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8" name="Freeform: Shape 767">
            <a:extLst>
              <a:ext uri="{FF2B5EF4-FFF2-40B4-BE49-F238E27FC236}">
                <a16:creationId xmlns:a16="http://schemas.microsoft.com/office/drawing/2014/main" id="{BA046C40-6B9A-4D9C-BA21-619CBC9BC30B}"/>
              </a:ext>
            </a:extLst>
          </p:cNvPr>
          <p:cNvSpPr/>
          <p:nvPr/>
        </p:nvSpPr>
        <p:spPr>
          <a:xfrm>
            <a:off x="13093916" y="7416782"/>
            <a:ext cx="1389355" cy="1307629"/>
          </a:xfrm>
          <a:custGeom>
            <a:avLst/>
            <a:gdLst>
              <a:gd name="connsiteX0" fmla="*/ 966530 w 962285"/>
              <a:gd name="connsiteY0" fmla="*/ 21227 h 905680"/>
              <a:gd name="connsiteX1" fmla="*/ 966530 w 962285"/>
              <a:gd name="connsiteY1" fmla="*/ 53492 h 905680"/>
              <a:gd name="connsiteX2" fmla="*/ 64246 w 962285"/>
              <a:gd name="connsiteY2" fmla="*/ 391424 h 905680"/>
              <a:gd name="connsiteX3" fmla="*/ 64246 w 962285"/>
              <a:gd name="connsiteY3" fmla="*/ 878510 h 905680"/>
              <a:gd name="connsiteX4" fmla="*/ 21227 w 962285"/>
              <a:gd name="connsiteY4" fmla="*/ 894642 h 905680"/>
              <a:gd name="connsiteX5" fmla="*/ 21227 w 962285"/>
              <a:gd name="connsiteY5" fmla="*/ 375291 h 90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285" h="905680">
                <a:moveTo>
                  <a:pt x="966530" y="21227"/>
                </a:moveTo>
                <a:lnTo>
                  <a:pt x="966530" y="53492"/>
                </a:lnTo>
                <a:lnTo>
                  <a:pt x="64246" y="391424"/>
                </a:lnTo>
                <a:lnTo>
                  <a:pt x="64246" y="878510"/>
                </a:lnTo>
                <a:lnTo>
                  <a:pt x="21227" y="894642"/>
                </a:lnTo>
                <a:lnTo>
                  <a:pt x="21227" y="375291"/>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9" name="Freeform: Shape 768">
            <a:extLst>
              <a:ext uri="{FF2B5EF4-FFF2-40B4-BE49-F238E27FC236}">
                <a16:creationId xmlns:a16="http://schemas.microsoft.com/office/drawing/2014/main" id="{46FCF289-311A-4AA6-9B5A-1063B0A5318B}"/>
              </a:ext>
            </a:extLst>
          </p:cNvPr>
          <p:cNvSpPr/>
          <p:nvPr/>
        </p:nvSpPr>
        <p:spPr>
          <a:xfrm>
            <a:off x="14113868" y="6704534"/>
            <a:ext cx="449498" cy="817267"/>
          </a:xfrm>
          <a:custGeom>
            <a:avLst/>
            <a:gdLst>
              <a:gd name="connsiteX0" fmla="*/ 317837 w 311327"/>
              <a:gd name="connsiteY0" fmla="*/ 543408 h 566050"/>
              <a:gd name="connsiteX1" fmla="*/ 293780 w 311327"/>
              <a:gd name="connsiteY1" fmla="*/ 534351 h 566050"/>
              <a:gd name="connsiteX2" fmla="*/ 260100 w 311327"/>
              <a:gd name="connsiteY2" fmla="*/ 546805 h 566050"/>
              <a:gd name="connsiteX3" fmla="*/ 260100 w 311327"/>
              <a:gd name="connsiteY3" fmla="*/ 514540 h 566050"/>
              <a:gd name="connsiteX4" fmla="*/ 140380 w 311327"/>
              <a:gd name="connsiteY4" fmla="*/ 318120 h 566050"/>
              <a:gd name="connsiteX5" fmla="*/ 21227 w 311327"/>
              <a:gd name="connsiteY5" fmla="*/ 123682 h 566050"/>
              <a:gd name="connsiteX6" fmla="*/ 21227 w 311327"/>
              <a:gd name="connsiteY6" fmla="*/ 21227 h 566050"/>
              <a:gd name="connsiteX7" fmla="*/ 317837 w 311327"/>
              <a:gd name="connsiteY7" fmla="*/ 506332 h 56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27" h="566050">
                <a:moveTo>
                  <a:pt x="317837" y="543408"/>
                </a:moveTo>
                <a:lnTo>
                  <a:pt x="293780" y="534351"/>
                </a:lnTo>
                <a:lnTo>
                  <a:pt x="260100" y="546805"/>
                </a:lnTo>
                <a:lnTo>
                  <a:pt x="260100" y="514540"/>
                </a:lnTo>
                <a:lnTo>
                  <a:pt x="140380" y="318120"/>
                </a:lnTo>
                <a:lnTo>
                  <a:pt x="21227" y="123682"/>
                </a:lnTo>
                <a:lnTo>
                  <a:pt x="21227" y="21227"/>
                </a:lnTo>
                <a:lnTo>
                  <a:pt x="317837" y="506332"/>
                </a:ln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0" name="Freeform: Shape 769">
            <a:extLst>
              <a:ext uri="{FF2B5EF4-FFF2-40B4-BE49-F238E27FC236}">
                <a16:creationId xmlns:a16="http://schemas.microsoft.com/office/drawing/2014/main" id="{DF8F9953-6667-4AEF-A421-2029A4D1FBDE}"/>
              </a:ext>
            </a:extLst>
          </p:cNvPr>
          <p:cNvSpPr/>
          <p:nvPr/>
        </p:nvSpPr>
        <p:spPr>
          <a:xfrm>
            <a:off x="14541707" y="8154367"/>
            <a:ext cx="40864" cy="40864"/>
          </a:xfrm>
          <a:custGeom>
            <a:avLst/>
            <a:gdLst>
              <a:gd name="connsiteX0" fmla="*/ 21227 w 28302"/>
              <a:gd name="connsiteY0" fmla="*/ 21227 h 28302"/>
              <a:gd name="connsiteX1" fmla="*/ 21227 w 28302"/>
              <a:gd name="connsiteY1" fmla="*/ 21227 h 28302"/>
              <a:gd name="connsiteX2" fmla="*/ 21227 w 28302"/>
              <a:gd name="connsiteY2" fmla="*/ 21227 h 28302"/>
              <a:gd name="connsiteX3" fmla="*/ 21227 w 28302"/>
              <a:gd name="connsiteY3" fmla="*/ 21227 h 28302"/>
            </a:gdLst>
            <a:ahLst/>
            <a:cxnLst>
              <a:cxn ang="0">
                <a:pos x="connsiteX0" y="connsiteY0"/>
              </a:cxn>
              <a:cxn ang="0">
                <a:pos x="connsiteX1" y="connsiteY1"/>
              </a:cxn>
              <a:cxn ang="0">
                <a:pos x="connsiteX2" y="connsiteY2"/>
              </a:cxn>
              <a:cxn ang="0">
                <a:pos x="connsiteX3" y="connsiteY3"/>
              </a:cxn>
            </a:cxnLst>
            <a:rect l="l" t="t" r="r" b="b"/>
            <a:pathLst>
              <a:path w="28302" h="28302">
                <a:moveTo>
                  <a:pt x="21227" y="21227"/>
                </a:moveTo>
                <a:lnTo>
                  <a:pt x="21227" y="21227"/>
                </a:lnTo>
                <a:lnTo>
                  <a:pt x="21227" y="21227"/>
                </a:lnTo>
                <a:lnTo>
                  <a:pt x="21227" y="21227"/>
                </a:lnTo>
                <a:close/>
              </a:path>
            </a:pathLst>
          </a:custGeom>
          <a:solidFill>
            <a:srgbClr val="FFD96E"/>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1" name="Freeform: Shape 770">
            <a:extLst>
              <a:ext uri="{FF2B5EF4-FFF2-40B4-BE49-F238E27FC236}">
                <a16:creationId xmlns:a16="http://schemas.microsoft.com/office/drawing/2014/main" id="{818968CA-EAAB-4FA5-89BD-93CF46270870}"/>
              </a:ext>
            </a:extLst>
          </p:cNvPr>
          <p:cNvSpPr/>
          <p:nvPr/>
        </p:nvSpPr>
        <p:spPr>
          <a:xfrm>
            <a:off x="14542116" y="8154367"/>
            <a:ext cx="40864" cy="40864"/>
          </a:xfrm>
          <a:custGeom>
            <a:avLst/>
            <a:gdLst>
              <a:gd name="connsiteX0" fmla="*/ 24340 w 28302"/>
              <a:gd name="connsiteY0" fmla="*/ 21227 h 28302"/>
              <a:gd name="connsiteX1" fmla="*/ 21227 w 28302"/>
              <a:gd name="connsiteY1" fmla="*/ 21227 h 28302"/>
              <a:gd name="connsiteX2" fmla="*/ 21227 w 28302"/>
              <a:gd name="connsiteY2" fmla="*/ 21227 h 28302"/>
            </a:gdLst>
            <a:ahLst/>
            <a:cxnLst>
              <a:cxn ang="0">
                <a:pos x="connsiteX0" y="connsiteY0"/>
              </a:cxn>
              <a:cxn ang="0">
                <a:pos x="connsiteX1" y="connsiteY1"/>
              </a:cxn>
              <a:cxn ang="0">
                <a:pos x="connsiteX2" y="connsiteY2"/>
              </a:cxn>
            </a:cxnLst>
            <a:rect l="l" t="t" r="r" b="b"/>
            <a:pathLst>
              <a:path w="28302" h="28302">
                <a:moveTo>
                  <a:pt x="24340" y="21227"/>
                </a:moveTo>
                <a:lnTo>
                  <a:pt x="21227" y="21227"/>
                </a:lnTo>
                <a:lnTo>
                  <a:pt x="21227" y="21227"/>
                </a:lnTo>
                <a:close/>
              </a:path>
            </a:pathLst>
          </a:custGeom>
          <a:solidFill>
            <a:srgbClr val="FFD96E"/>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2" name="Freeform: Shape 771">
            <a:extLst>
              <a:ext uri="{FF2B5EF4-FFF2-40B4-BE49-F238E27FC236}">
                <a16:creationId xmlns:a16="http://schemas.microsoft.com/office/drawing/2014/main" id="{CC4FA6BB-D8AF-4765-93EF-DFEB685D2040}"/>
              </a:ext>
            </a:extLst>
          </p:cNvPr>
          <p:cNvSpPr/>
          <p:nvPr/>
        </p:nvSpPr>
        <p:spPr>
          <a:xfrm>
            <a:off x="13157255" y="7444978"/>
            <a:ext cx="2737847" cy="735541"/>
          </a:xfrm>
          <a:custGeom>
            <a:avLst/>
            <a:gdLst>
              <a:gd name="connsiteX0" fmla="*/ 980399 w 1896267"/>
              <a:gd name="connsiteY0" fmla="*/ 30566 h 509445"/>
              <a:gd name="connsiteX1" fmla="*/ 1069834 w 1896267"/>
              <a:gd name="connsiteY1" fmla="*/ 63964 h 509445"/>
              <a:gd name="connsiteX2" fmla="*/ 1892023 w 1896267"/>
              <a:gd name="connsiteY2" fmla="*/ 371895 h 509445"/>
              <a:gd name="connsiteX3" fmla="*/ 1843626 w 1896267"/>
              <a:gd name="connsiteY3" fmla="*/ 388593 h 509445"/>
              <a:gd name="connsiteX4" fmla="*/ 1822681 w 1896267"/>
              <a:gd name="connsiteY4" fmla="*/ 395103 h 509445"/>
              <a:gd name="connsiteX5" fmla="*/ 1793530 w 1896267"/>
              <a:gd name="connsiteY5" fmla="*/ 404159 h 509445"/>
              <a:gd name="connsiteX6" fmla="*/ 1793246 w 1896267"/>
              <a:gd name="connsiteY6" fmla="*/ 404159 h 509445"/>
              <a:gd name="connsiteX7" fmla="*/ 1743434 w 1896267"/>
              <a:gd name="connsiteY7" fmla="*/ 418311 h 509445"/>
              <a:gd name="connsiteX8" fmla="*/ 1726736 w 1896267"/>
              <a:gd name="connsiteY8" fmla="*/ 422557 h 509445"/>
              <a:gd name="connsiteX9" fmla="*/ 1705792 w 1896267"/>
              <a:gd name="connsiteY9" fmla="*/ 427933 h 509445"/>
              <a:gd name="connsiteX10" fmla="*/ 1691640 w 1896267"/>
              <a:gd name="connsiteY10" fmla="*/ 431613 h 509445"/>
              <a:gd name="connsiteX11" fmla="*/ 1678056 w 1896267"/>
              <a:gd name="connsiteY11" fmla="*/ 435009 h 509445"/>
              <a:gd name="connsiteX12" fmla="*/ 1640980 w 1896267"/>
              <a:gd name="connsiteY12" fmla="*/ 443500 h 509445"/>
              <a:gd name="connsiteX13" fmla="*/ 1622300 w 1896267"/>
              <a:gd name="connsiteY13" fmla="*/ 447462 h 509445"/>
              <a:gd name="connsiteX14" fmla="*/ 1613243 w 1896267"/>
              <a:gd name="connsiteY14" fmla="*/ 449443 h 509445"/>
              <a:gd name="connsiteX15" fmla="*/ 1587487 w 1896267"/>
              <a:gd name="connsiteY15" fmla="*/ 454821 h 509445"/>
              <a:gd name="connsiteX16" fmla="*/ 1571072 w 1896267"/>
              <a:gd name="connsiteY16" fmla="*/ 457935 h 509445"/>
              <a:gd name="connsiteX17" fmla="*/ 1527203 w 1896267"/>
              <a:gd name="connsiteY17" fmla="*/ 465859 h 509445"/>
              <a:gd name="connsiteX18" fmla="*/ 1519278 w 1896267"/>
              <a:gd name="connsiteY18" fmla="*/ 467274 h 509445"/>
              <a:gd name="connsiteX19" fmla="*/ 1517297 w 1896267"/>
              <a:gd name="connsiteY19" fmla="*/ 467558 h 509445"/>
              <a:gd name="connsiteX20" fmla="*/ 1493240 w 1896267"/>
              <a:gd name="connsiteY20" fmla="*/ 471519 h 509445"/>
              <a:gd name="connsiteX21" fmla="*/ 1467202 w 1896267"/>
              <a:gd name="connsiteY21" fmla="*/ 475482 h 509445"/>
              <a:gd name="connsiteX22" fmla="*/ 1452767 w 1896267"/>
              <a:gd name="connsiteY22" fmla="*/ 477463 h 509445"/>
              <a:gd name="connsiteX23" fmla="*/ 1421352 w 1896267"/>
              <a:gd name="connsiteY23" fmla="*/ 481991 h 509445"/>
              <a:gd name="connsiteX24" fmla="*/ 1356256 w 1896267"/>
              <a:gd name="connsiteY24" fmla="*/ 490199 h 509445"/>
              <a:gd name="connsiteX25" fmla="*/ 1351161 w 1896267"/>
              <a:gd name="connsiteY25" fmla="*/ 490765 h 509445"/>
              <a:gd name="connsiteX26" fmla="*/ 1344652 w 1896267"/>
              <a:gd name="connsiteY26" fmla="*/ 491614 h 509445"/>
              <a:gd name="connsiteX27" fmla="*/ 1267669 w 1896267"/>
              <a:gd name="connsiteY27" fmla="*/ 499256 h 509445"/>
              <a:gd name="connsiteX28" fmla="*/ 1260876 w 1896267"/>
              <a:gd name="connsiteY28" fmla="*/ 499822 h 509445"/>
              <a:gd name="connsiteX29" fmla="*/ 1247857 w 1896267"/>
              <a:gd name="connsiteY29" fmla="*/ 500954 h 509445"/>
              <a:gd name="connsiteX30" fmla="*/ 1185309 w 1896267"/>
              <a:gd name="connsiteY30" fmla="*/ 505483 h 509445"/>
              <a:gd name="connsiteX31" fmla="*/ 1159837 w 1896267"/>
              <a:gd name="connsiteY31" fmla="*/ 507181 h 509445"/>
              <a:gd name="connsiteX32" fmla="*/ 1142855 w 1896267"/>
              <a:gd name="connsiteY32" fmla="*/ 508030 h 509445"/>
              <a:gd name="connsiteX33" fmla="*/ 1097571 w 1896267"/>
              <a:gd name="connsiteY33" fmla="*/ 510011 h 509445"/>
              <a:gd name="connsiteX34" fmla="*/ 1083986 w 1896267"/>
              <a:gd name="connsiteY34" fmla="*/ 510577 h 509445"/>
              <a:gd name="connsiteX35" fmla="*/ 1070401 w 1896267"/>
              <a:gd name="connsiteY35" fmla="*/ 510860 h 509445"/>
              <a:gd name="connsiteX36" fmla="*/ 1025966 w 1896267"/>
              <a:gd name="connsiteY36" fmla="*/ 511992 h 509445"/>
              <a:gd name="connsiteX37" fmla="*/ 1011531 w 1896267"/>
              <a:gd name="connsiteY37" fmla="*/ 512275 h 509445"/>
              <a:gd name="connsiteX38" fmla="*/ 994550 w 1896267"/>
              <a:gd name="connsiteY38" fmla="*/ 512558 h 509445"/>
              <a:gd name="connsiteX39" fmla="*/ 992851 w 1896267"/>
              <a:gd name="connsiteY39" fmla="*/ 512558 h 509445"/>
              <a:gd name="connsiteX40" fmla="*/ 984361 w 1896267"/>
              <a:gd name="connsiteY40" fmla="*/ 512558 h 509445"/>
              <a:gd name="connsiteX41" fmla="*/ 980965 w 1896267"/>
              <a:gd name="connsiteY41" fmla="*/ 512558 h 509445"/>
              <a:gd name="connsiteX42" fmla="*/ 980965 w 1896267"/>
              <a:gd name="connsiteY42" fmla="*/ 512558 h 509445"/>
              <a:gd name="connsiteX43" fmla="*/ 969077 w 1896267"/>
              <a:gd name="connsiteY43" fmla="*/ 512558 h 509445"/>
              <a:gd name="connsiteX44" fmla="*/ 957191 w 1896267"/>
              <a:gd name="connsiteY44" fmla="*/ 512558 h 509445"/>
              <a:gd name="connsiteX45" fmla="*/ 879925 w 1896267"/>
              <a:gd name="connsiteY45" fmla="*/ 511709 h 509445"/>
              <a:gd name="connsiteX46" fmla="*/ 863226 w 1896267"/>
              <a:gd name="connsiteY46" fmla="*/ 511143 h 509445"/>
              <a:gd name="connsiteX47" fmla="*/ 846528 w 1896267"/>
              <a:gd name="connsiteY47" fmla="*/ 510577 h 509445"/>
              <a:gd name="connsiteX48" fmla="*/ 819358 w 1896267"/>
              <a:gd name="connsiteY48" fmla="*/ 509728 h 509445"/>
              <a:gd name="connsiteX49" fmla="*/ 782564 w 1896267"/>
              <a:gd name="connsiteY49" fmla="*/ 508030 h 509445"/>
              <a:gd name="connsiteX50" fmla="*/ 757092 w 1896267"/>
              <a:gd name="connsiteY50" fmla="*/ 506898 h 509445"/>
              <a:gd name="connsiteX51" fmla="*/ 734733 w 1896267"/>
              <a:gd name="connsiteY51" fmla="*/ 505483 h 509445"/>
              <a:gd name="connsiteX52" fmla="*/ 687751 w 1896267"/>
              <a:gd name="connsiteY52" fmla="*/ 502369 h 509445"/>
              <a:gd name="connsiteX53" fmla="*/ 662278 w 1896267"/>
              <a:gd name="connsiteY53" fmla="*/ 500389 h 509445"/>
              <a:gd name="connsiteX54" fmla="*/ 619825 w 1896267"/>
              <a:gd name="connsiteY54" fmla="*/ 496709 h 509445"/>
              <a:gd name="connsiteX55" fmla="*/ 599447 w 1896267"/>
              <a:gd name="connsiteY55" fmla="*/ 494728 h 509445"/>
              <a:gd name="connsiteX56" fmla="*/ 590956 w 1896267"/>
              <a:gd name="connsiteY56" fmla="*/ 493879 h 509445"/>
              <a:gd name="connsiteX57" fmla="*/ 558691 w 1896267"/>
              <a:gd name="connsiteY57" fmla="*/ 490482 h 509445"/>
              <a:gd name="connsiteX58" fmla="*/ 528974 w 1896267"/>
              <a:gd name="connsiteY58" fmla="*/ 486803 h 509445"/>
              <a:gd name="connsiteX59" fmla="*/ 497275 w 1896267"/>
              <a:gd name="connsiteY59" fmla="*/ 482840 h 509445"/>
              <a:gd name="connsiteX60" fmla="*/ 468124 w 1896267"/>
              <a:gd name="connsiteY60" fmla="*/ 478878 h 509445"/>
              <a:gd name="connsiteX61" fmla="*/ 436991 w 1896267"/>
              <a:gd name="connsiteY61" fmla="*/ 474067 h 509445"/>
              <a:gd name="connsiteX62" fmla="*/ 408688 w 1896267"/>
              <a:gd name="connsiteY62" fmla="*/ 469538 h 509445"/>
              <a:gd name="connsiteX63" fmla="*/ 378121 w 1896267"/>
              <a:gd name="connsiteY63" fmla="*/ 464160 h 509445"/>
              <a:gd name="connsiteX64" fmla="*/ 346706 w 1896267"/>
              <a:gd name="connsiteY64" fmla="*/ 458500 h 509445"/>
              <a:gd name="connsiteX65" fmla="*/ 328592 w 1896267"/>
              <a:gd name="connsiteY65" fmla="*/ 454821 h 509445"/>
              <a:gd name="connsiteX66" fmla="*/ 290101 w 1896267"/>
              <a:gd name="connsiteY66" fmla="*/ 446896 h 509445"/>
              <a:gd name="connsiteX67" fmla="*/ 277082 w 1896267"/>
              <a:gd name="connsiteY67" fmla="*/ 444066 h 509445"/>
              <a:gd name="connsiteX68" fmla="*/ 226986 w 1896267"/>
              <a:gd name="connsiteY68" fmla="*/ 432745 h 509445"/>
              <a:gd name="connsiteX69" fmla="*/ 216797 w 1896267"/>
              <a:gd name="connsiteY69" fmla="*/ 430198 h 509445"/>
              <a:gd name="connsiteX70" fmla="*/ 197268 w 1896267"/>
              <a:gd name="connsiteY70" fmla="*/ 425386 h 509445"/>
              <a:gd name="connsiteX71" fmla="*/ 186513 w 1896267"/>
              <a:gd name="connsiteY71" fmla="*/ 422557 h 509445"/>
              <a:gd name="connsiteX72" fmla="*/ 177740 w 1896267"/>
              <a:gd name="connsiteY72" fmla="*/ 420292 h 509445"/>
              <a:gd name="connsiteX73" fmla="*/ 161041 w 1896267"/>
              <a:gd name="connsiteY73" fmla="*/ 415763 h 509445"/>
              <a:gd name="connsiteX74" fmla="*/ 129343 w 1896267"/>
              <a:gd name="connsiteY74" fmla="*/ 406706 h 509445"/>
              <a:gd name="connsiteX75" fmla="*/ 112361 w 1896267"/>
              <a:gd name="connsiteY75" fmla="*/ 401612 h 509445"/>
              <a:gd name="connsiteX76" fmla="*/ 80379 w 1896267"/>
              <a:gd name="connsiteY76" fmla="*/ 391706 h 509445"/>
              <a:gd name="connsiteX77" fmla="*/ 65944 w 1896267"/>
              <a:gd name="connsiteY77" fmla="*/ 387178 h 509445"/>
              <a:gd name="connsiteX78" fmla="*/ 21227 w 1896267"/>
              <a:gd name="connsiteY78" fmla="*/ 371895 h 509445"/>
              <a:gd name="connsiteX79" fmla="*/ 923511 w 1896267"/>
              <a:gd name="connsiteY79" fmla="*/ 33963 h 509445"/>
              <a:gd name="connsiteX80" fmla="*/ 956908 w 1896267"/>
              <a:gd name="connsiteY80" fmla="*/ 21227 h 509445"/>
              <a:gd name="connsiteX81" fmla="*/ 980399 w 1896267"/>
              <a:gd name="connsiteY81" fmla="*/ 30566 h 50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96267" h="509445">
                <a:moveTo>
                  <a:pt x="980399" y="30566"/>
                </a:moveTo>
                <a:lnTo>
                  <a:pt x="1069834" y="63964"/>
                </a:lnTo>
                <a:lnTo>
                  <a:pt x="1892023" y="371895"/>
                </a:lnTo>
                <a:cubicBezTo>
                  <a:pt x="1876173" y="377555"/>
                  <a:pt x="1860041" y="383216"/>
                  <a:pt x="1843626" y="388593"/>
                </a:cubicBezTo>
                <a:cubicBezTo>
                  <a:pt x="1836832" y="390857"/>
                  <a:pt x="1829474" y="392838"/>
                  <a:pt x="1822681" y="395103"/>
                </a:cubicBezTo>
                <a:cubicBezTo>
                  <a:pt x="1813058" y="398216"/>
                  <a:pt x="1803436" y="401330"/>
                  <a:pt x="1793530" y="404159"/>
                </a:cubicBezTo>
                <a:lnTo>
                  <a:pt x="1793246" y="404159"/>
                </a:lnTo>
                <a:cubicBezTo>
                  <a:pt x="1776831" y="408971"/>
                  <a:pt x="1760133" y="413782"/>
                  <a:pt x="1743434" y="418311"/>
                </a:cubicBezTo>
                <a:cubicBezTo>
                  <a:pt x="1738057" y="419726"/>
                  <a:pt x="1732114" y="421141"/>
                  <a:pt x="1726736" y="422557"/>
                </a:cubicBezTo>
                <a:cubicBezTo>
                  <a:pt x="1719660" y="424255"/>
                  <a:pt x="1712867" y="426235"/>
                  <a:pt x="1705792" y="427933"/>
                </a:cubicBezTo>
                <a:cubicBezTo>
                  <a:pt x="1700981" y="429066"/>
                  <a:pt x="1696452" y="430481"/>
                  <a:pt x="1691640" y="431613"/>
                </a:cubicBezTo>
                <a:cubicBezTo>
                  <a:pt x="1687112" y="432745"/>
                  <a:pt x="1682584" y="433877"/>
                  <a:pt x="1678056" y="435009"/>
                </a:cubicBezTo>
                <a:cubicBezTo>
                  <a:pt x="1665885" y="437839"/>
                  <a:pt x="1653433" y="440670"/>
                  <a:pt x="1640980" y="443500"/>
                </a:cubicBezTo>
                <a:cubicBezTo>
                  <a:pt x="1634753" y="444915"/>
                  <a:pt x="1628526" y="446047"/>
                  <a:pt x="1622300" y="447462"/>
                </a:cubicBezTo>
                <a:cubicBezTo>
                  <a:pt x="1619186" y="448029"/>
                  <a:pt x="1616356" y="448878"/>
                  <a:pt x="1613243" y="449443"/>
                </a:cubicBezTo>
                <a:cubicBezTo>
                  <a:pt x="1604752" y="451142"/>
                  <a:pt x="1596261" y="453123"/>
                  <a:pt x="1587487" y="454821"/>
                </a:cubicBezTo>
                <a:cubicBezTo>
                  <a:pt x="1582110" y="455953"/>
                  <a:pt x="1576732" y="456802"/>
                  <a:pt x="1571072" y="457935"/>
                </a:cubicBezTo>
                <a:cubicBezTo>
                  <a:pt x="1556638" y="460764"/>
                  <a:pt x="1541921" y="463311"/>
                  <a:pt x="1527203" y="465859"/>
                </a:cubicBezTo>
                <a:cubicBezTo>
                  <a:pt x="1524372" y="466142"/>
                  <a:pt x="1521825" y="466708"/>
                  <a:pt x="1519278" y="467274"/>
                </a:cubicBezTo>
                <a:lnTo>
                  <a:pt x="1517297" y="467558"/>
                </a:lnTo>
                <a:cubicBezTo>
                  <a:pt x="1509372" y="468972"/>
                  <a:pt x="1501165" y="470105"/>
                  <a:pt x="1493240" y="471519"/>
                </a:cubicBezTo>
                <a:cubicBezTo>
                  <a:pt x="1484467" y="472935"/>
                  <a:pt x="1475693" y="474350"/>
                  <a:pt x="1467202" y="475482"/>
                </a:cubicBezTo>
                <a:cubicBezTo>
                  <a:pt x="1462391" y="476048"/>
                  <a:pt x="1457579" y="476897"/>
                  <a:pt x="1452767" y="477463"/>
                </a:cubicBezTo>
                <a:cubicBezTo>
                  <a:pt x="1442295" y="478878"/>
                  <a:pt x="1431824" y="480293"/>
                  <a:pt x="1421352" y="481991"/>
                </a:cubicBezTo>
                <a:cubicBezTo>
                  <a:pt x="1399842" y="484822"/>
                  <a:pt x="1378049" y="487652"/>
                  <a:pt x="1356256" y="490199"/>
                </a:cubicBezTo>
                <a:lnTo>
                  <a:pt x="1351161" y="490765"/>
                </a:lnTo>
                <a:cubicBezTo>
                  <a:pt x="1349181" y="491048"/>
                  <a:pt x="1346916" y="491332"/>
                  <a:pt x="1344652" y="491614"/>
                </a:cubicBezTo>
                <a:cubicBezTo>
                  <a:pt x="1319463" y="494444"/>
                  <a:pt x="1293707" y="496991"/>
                  <a:pt x="1267669" y="499256"/>
                </a:cubicBezTo>
                <a:cubicBezTo>
                  <a:pt x="1265405" y="499539"/>
                  <a:pt x="1263141" y="499539"/>
                  <a:pt x="1260876" y="499822"/>
                </a:cubicBezTo>
                <a:cubicBezTo>
                  <a:pt x="1256631" y="500105"/>
                  <a:pt x="1252386" y="500389"/>
                  <a:pt x="1247857" y="500954"/>
                </a:cubicBezTo>
                <a:cubicBezTo>
                  <a:pt x="1227196" y="502652"/>
                  <a:pt x="1206253" y="504067"/>
                  <a:pt x="1185309" y="505483"/>
                </a:cubicBezTo>
                <a:cubicBezTo>
                  <a:pt x="1176818" y="506048"/>
                  <a:pt x="1168327" y="506614"/>
                  <a:pt x="1159837" y="507181"/>
                </a:cubicBezTo>
                <a:cubicBezTo>
                  <a:pt x="1154176" y="507464"/>
                  <a:pt x="1148515" y="507747"/>
                  <a:pt x="1142855" y="508030"/>
                </a:cubicBezTo>
                <a:cubicBezTo>
                  <a:pt x="1127855" y="508596"/>
                  <a:pt x="1112855" y="509445"/>
                  <a:pt x="1097571" y="510011"/>
                </a:cubicBezTo>
                <a:cubicBezTo>
                  <a:pt x="1093043" y="510011"/>
                  <a:pt x="1088514" y="510294"/>
                  <a:pt x="1083986" y="510577"/>
                </a:cubicBezTo>
                <a:cubicBezTo>
                  <a:pt x="1079458" y="510577"/>
                  <a:pt x="1074929" y="510860"/>
                  <a:pt x="1070401" y="510860"/>
                </a:cubicBezTo>
                <a:cubicBezTo>
                  <a:pt x="1055683" y="511426"/>
                  <a:pt x="1040683" y="511709"/>
                  <a:pt x="1025966" y="511992"/>
                </a:cubicBezTo>
                <a:cubicBezTo>
                  <a:pt x="1021154" y="511992"/>
                  <a:pt x="1016343" y="511992"/>
                  <a:pt x="1011531" y="512275"/>
                </a:cubicBezTo>
                <a:cubicBezTo>
                  <a:pt x="1005871" y="512275"/>
                  <a:pt x="1000210" y="512558"/>
                  <a:pt x="994550" y="512558"/>
                </a:cubicBezTo>
                <a:lnTo>
                  <a:pt x="992851" y="512558"/>
                </a:lnTo>
                <a:cubicBezTo>
                  <a:pt x="990022" y="512558"/>
                  <a:pt x="987191" y="512558"/>
                  <a:pt x="984361" y="512558"/>
                </a:cubicBezTo>
                <a:lnTo>
                  <a:pt x="980965" y="512558"/>
                </a:lnTo>
                <a:lnTo>
                  <a:pt x="980965" y="512558"/>
                </a:lnTo>
                <a:cubicBezTo>
                  <a:pt x="977002" y="512558"/>
                  <a:pt x="973040" y="512558"/>
                  <a:pt x="969077" y="512558"/>
                </a:cubicBezTo>
                <a:cubicBezTo>
                  <a:pt x="965116" y="512558"/>
                  <a:pt x="961153" y="512558"/>
                  <a:pt x="957191" y="512558"/>
                </a:cubicBezTo>
                <a:cubicBezTo>
                  <a:pt x="931436" y="512558"/>
                  <a:pt x="905680" y="511992"/>
                  <a:pt x="879925" y="511709"/>
                </a:cubicBezTo>
                <a:cubicBezTo>
                  <a:pt x="874265" y="511426"/>
                  <a:pt x="868604" y="511426"/>
                  <a:pt x="863226" y="511143"/>
                </a:cubicBezTo>
                <a:cubicBezTo>
                  <a:pt x="857849" y="511143"/>
                  <a:pt x="852188" y="510860"/>
                  <a:pt x="846528" y="510577"/>
                </a:cubicBezTo>
                <a:cubicBezTo>
                  <a:pt x="837471" y="510294"/>
                  <a:pt x="828414" y="510011"/>
                  <a:pt x="819358" y="509728"/>
                </a:cubicBezTo>
                <a:cubicBezTo>
                  <a:pt x="806905" y="509162"/>
                  <a:pt x="794734" y="508596"/>
                  <a:pt x="782564" y="508030"/>
                </a:cubicBezTo>
                <a:cubicBezTo>
                  <a:pt x="774074" y="507464"/>
                  <a:pt x="765582" y="507181"/>
                  <a:pt x="757092" y="506898"/>
                </a:cubicBezTo>
                <a:cubicBezTo>
                  <a:pt x="749733" y="506614"/>
                  <a:pt x="742092" y="506048"/>
                  <a:pt x="734733" y="505483"/>
                </a:cubicBezTo>
                <a:cubicBezTo>
                  <a:pt x="718883" y="504350"/>
                  <a:pt x="703317" y="503501"/>
                  <a:pt x="687751" y="502369"/>
                </a:cubicBezTo>
                <a:cubicBezTo>
                  <a:pt x="679260" y="501803"/>
                  <a:pt x="670486" y="500954"/>
                  <a:pt x="662278" y="500389"/>
                </a:cubicBezTo>
                <a:cubicBezTo>
                  <a:pt x="648127" y="499256"/>
                  <a:pt x="633976" y="497841"/>
                  <a:pt x="619825" y="496709"/>
                </a:cubicBezTo>
                <a:cubicBezTo>
                  <a:pt x="613032" y="496142"/>
                  <a:pt x="606240" y="495293"/>
                  <a:pt x="599447" y="494728"/>
                </a:cubicBezTo>
                <a:cubicBezTo>
                  <a:pt x="596616" y="494444"/>
                  <a:pt x="593787" y="494162"/>
                  <a:pt x="590956" y="493879"/>
                </a:cubicBezTo>
                <a:cubicBezTo>
                  <a:pt x="580201" y="492746"/>
                  <a:pt x="569446" y="491614"/>
                  <a:pt x="558691" y="490482"/>
                </a:cubicBezTo>
                <a:cubicBezTo>
                  <a:pt x="548786" y="489350"/>
                  <a:pt x="538880" y="488218"/>
                  <a:pt x="528974" y="486803"/>
                </a:cubicBezTo>
                <a:cubicBezTo>
                  <a:pt x="518502" y="485387"/>
                  <a:pt x="507747" y="484256"/>
                  <a:pt x="497275" y="482840"/>
                </a:cubicBezTo>
                <a:cubicBezTo>
                  <a:pt x="487369" y="481425"/>
                  <a:pt x="477746" y="480011"/>
                  <a:pt x="468124" y="478878"/>
                </a:cubicBezTo>
                <a:cubicBezTo>
                  <a:pt x="457652" y="477463"/>
                  <a:pt x="447179" y="475765"/>
                  <a:pt x="436991" y="474067"/>
                </a:cubicBezTo>
                <a:cubicBezTo>
                  <a:pt x="427650" y="472652"/>
                  <a:pt x="418028" y="470954"/>
                  <a:pt x="408688" y="469538"/>
                </a:cubicBezTo>
                <a:cubicBezTo>
                  <a:pt x="398499" y="467840"/>
                  <a:pt x="388310" y="466142"/>
                  <a:pt x="378121" y="464160"/>
                </a:cubicBezTo>
                <a:cubicBezTo>
                  <a:pt x="367649" y="462180"/>
                  <a:pt x="357177" y="460482"/>
                  <a:pt x="346706" y="458500"/>
                </a:cubicBezTo>
                <a:cubicBezTo>
                  <a:pt x="340762" y="457368"/>
                  <a:pt x="334536" y="456236"/>
                  <a:pt x="328592" y="454821"/>
                </a:cubicBezTo>
                <a:cubicBezTo>
                  <a:pt x="315573" y="452274"/>
                  <a:pt x="302837" y="449727"/>
                  <a:pt x="290101" y="446896"/>
                </a:cubicBezTo>
                <a:cubicBezTo>
                  <a:pt x="285855" y="446047"/>
                  <a:pt x="281327" y="445198"/>
                  <a:pt x="277082" y="444066"/>
                </a:cubicBezTo>
                <a:cubicBezTo>
                  <a:pt x="260100" y="440386"/>
                  <a:pt x="243402" y="436425"/>
                  <a:pt x="226986" y="432745"/>
                </a:cubicBezTo>
                <a:cubicBezTo>
                  <a:pt x="223590" y="431896"/>
                  <a:pt x="220193" y="431047"/>
                  <a:pt x="216797" y="430198"/>
                </a:cubicBezTo>
                <a:cubicBezTo>
                  <a:pt x="210287" y="428782"/>
                  <a:pt x="203778" y="427084"/>
                  <a:pt x="197268" y="425386"/>
                </a:cubicBezTo>
                <a:cubicBezTo>
                  <a:pt x="193589" y="424537"/>
                  <a:pt x="190193" y="423688"/>
                  <a:pt x="186513" y="422557"/>
                </a:cubicBezTo>
                <a:cubicBezTo>
                  <a:pt x="183683" y="421707"/>
                  <a:pt x="180853" y="421141"/>
                  <a:pt x="177740" y="420292"/>
                </a:cubicBezTo>
                <a:cubicBezTo>
                  <a:pt x="172079" y="418877"/>
                  <a:pt x="166419" y="417462"/>
                  <a:pt x="161041" y="415763"/>
                </a:cubicBezTo>
                <a:cubicBezTo>
                  <a:pt x="150286" y="412651"/>
                  <a:pt x="139814" y="409820"/>
                  <a:pt x="129343" y="406706"/>
                </a:cubicBezTo>
                <a:cubicBezTo>
                  <a:pt x="123682" y="405008"/>
                  <a:pt x="118022" y="403310"/>
                  <a:pt x="112361" y="401612"/>
                </a:cubicBezTo>
                <a:cubicBezTo>
                  <a:pt x="101606" y="398499"/>
                  <a:pt x="90851" y="395103"/>
                  <a:pt x="80379" y="391706"/>
                </a:cubicBezTo>
                <a:cubicBezTo>
                  <a:pt x="75568" y="390291"/>
                  <a:pt x="70756" y="388593"/>
                  <a:pt x="65944" y="387178"/>
                </a:cubicBezTo>
                <a:cubicBezTo>
                  <a:pt x="50662" y="382083"/>
                  <a:pt x="35944" y="376989"/>
                  <a:pt x="21227" y="371895"/>
                </a:cubicBezTo>
                <a:lnTo>
                  <a:pt x="923511" y="33963"/>
                </a:lnTo>
                <a:lnTo>
                  <a:pt x="956908" y="21227"/>
                </a:lnTo>
                <a:lnTo>
                  <a:pt x="980399" y="30566"/>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3" name="Freeform: Shape 772">
            <a:extLst>
              <a:ext uri="{FF2B5EF4-FFF2-40B4-BE49-F238E27FC236}">
                <a16:creationId xmlns:a16="http://schemas.microsoft.com/office/drawing/2014/main" id="{189BC8FF-5EAB-40BE-92E6-77B2DF2586F0}"/>
              </a:ext>
            </a:extLst>
          </p:cNvPr>
          <p:cNvSpPr/>
          <p:nvPr/>
        </p:nvSpPr>
        <p:spPr>
          <a:xfrm>
            <a:off x="14671242" y="7460097"/>
            <a:ext cx="1307629" cy="1266767"/>
          </a:xfrm>
          <a:custGeom>
            <a:avLst/>
            <a:gdLst>
              <a:gd name="connsiteX0" fmla="*/ 21227 w 905680"/>
              <a:gd name="connsiteY0" fmla="*/ 53492 h 877377"/>
              <a:gd name="connsiteX1" fmla="*/ 21227 w 905680"/>
              <a:gd name="connsiteY1" fmla="*/ 21227 h 877377"/>
              <a:gd name="connsiteX2" fmla="*/ 886718 w 905680"/>
              <a:gd name="connsiteY2" fmla="*/ 345290 h 877377"/>
              <a:gd name="connsiteX3" fmla="*/ 886718 w 905680"/>
              <a:gd name="connsiteY3" fmla="*/ 864642 h 877377"/>
              <a:gd name="connsiteX4" fmla="*/ 843415 w 905680"/>
              <a:gd name="connsiteY4" fmla="*/ 848509 h 877377"/>
              <a:gd name="connsiteX5" fmla="*/ 843415 w 905680"/>
              <a:gd name="connsiteY5" fmla="*/ 361423 h 87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5680" h="877377">
                <a:moveTo>
                  <a:pt x="21227" y="53492"/>
                </a:moveTo>
                <a:lnTo>
                  <a:pt x="21227" y="21227"/>
                </a:lnTo>
                <a:lnTo>
                  <a:pt x="886718" y="345290"/>
                </a:lnTo>
                <a:lnTo>
                  <a:pt x="886718" y="864642"/>
                </a:lnTo>
                <a:lnTo>
                  <a:pt x="843415" y="848509"/>
                </a:lnTo>
                <a:lnTo>
                  <a:pt x="843415" y="361423"/>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4" name="Freeform: Shape 773">
            <a:extLst>
              <a:ext uri="{FF2B5EF4-FFF2-40B4-BE49-F238E27FC236}">
                <a16:creationId xmlns:a16="http://schemas.microsoft.com/office/drawing/2014/main" id="{E718B4F5-84BE-4014-A1C0-FB97D7C7598D}"/>
              </a:ext>
            </a:extLst>
          </p:cNvPr>
          <p:cNvSpPr/>
          <p:nvPr/>
        </p:nvSpPr>
        <p:spPr>
          <a:xfrm>
            <a:off x="15920437" y="7422093"/>
            <a:ext cx="572088" cy="1307629"/>
          </a:xfrm>
          <a:custGeom>
            <a:avLst/>
            <a:gdLst>
              <a:gd name="connsiteX0" fmla="*/ 396518 w 396235"/>
              <a:gd name="connsiteY0" fmla="*/ 21227 h 905680"/>
              <a:gd name="connsiteX1" fmla="*/ 396518 w 396235"/>
              <a:gd name="connsiteY1" fmla="*/ 540578 h 905680"/>
              <a:gd name="connsiteX2" fmla="*/ 21227 w 396235"/>
              <a:gd name="connsiteY2" fmla="*/ 891246 h 905680"/>
              <a:gd name="connsiteX3" fmla="*/ 21227 w 396235"/>
              <a:gd name="connsiteY3" fmla="*/ 371895 h 905680"/>
              <a:gd name="connsiteX4" fmla="*/ 396518 w 396235"/>
              <a:gd name="connsiteY4" fmla="*/ 21227 h 905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235" h="905680">
                <a:moveTo>
                  <a:pt x="396518" y="21227"/>
                </a:moveTo>
                <a:lnTo>
                  <a:pt x="396518" y="540578"/>
                </a:lnTo>
                <a:cubicBezTo>
                  <a:pt x="396518" y="722280"/>
                  <a:pt x="145192" y="842566"/>
                  <a:pt x="21227" y="891246"/>
                </a:cubicBezTo>
                <a:lnTo>
                  <a:pt x="21227" y="371895"/>
                </a:lnTo>
                <a:cubicBezTo>
                  <a:pt x="153400" y="319819"/>
                  <a:pt x="396518" y="190759"/>
                  <a:pt x="396518" y="21227"/>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5" name="Freeform: Shape 774">
            <a:extLst>
              <a:ext uri="{FF2B5EF4-FFF2-40B4-BE49-F238E27FC236}">
                <a16:creationId xmlns:a16="http://schemas.microsoft.com/office/drawing/2014/main" id="{68C17155-4C8E-4DC7-9CB8-32A67E7B743A}"/>
              </a:ext>
            </a:extLst>
          </p:cNvPr>
          <p:cNvSpPr/>
          <p:nvPr/>
        </p:nvSpPr>
        <p:spPr>
          <a:xfrm>
            <a:off x="14542116" y="7362025"/>
            <a:ext cx="1961443" cy="204317"/>
          </a:xfrm>
          <a:custGeom>
            <a:avLst/>
            <a:gdLst>
              <a:gd name="connsiteX0" fmla="*/ 156230 w 1358520"/>
              <a:gd name="connsiteY0" fmla="*/ 94814 h 141512"/>
              <a:gd name="connsiteX1" fmla="*/ 110662 w 1358520"/>
              <a:gd name="connsiteY1" fmla="*/ 89153 h 141512"/>
              <a:gd name="connsiteX2" fmla="*/ 110662 w 1358520"/>
              <a:gd name="connsiteY2" fmla="*/ 121418 h 141512"/>
              <a:gd name="connsiteX3" fmla="*/ 21227 w 1358520"/>
              <a:gd name="connsiteY3" fmla="*/ 88021 h 141512"/>
              <a:gd name="connsiteX4" fmla="*/ 21227 w 1358520"/>
              <a:gd name="connsiteY4" fmla="*/ 50945 h 141512"/>
              <a:gd name="connsiteX5" fmla="*/ 1346633 w 1358520"/>
              <a:gd name="connsiteY5" fmla="*/ 21227 h 141512"/>
              <a:gd name="connsiteX6" fmla="*/ 1346633 w 1358520"/>
              <a:gd name="connsiteY6" fmla="*/ 44152 h 141512"/>
              <a:gd name="connsiteX7" fmla="*/ 168399 w 1358520"/>
              <a:gd name="connsiteY7" fmla="*/ 10104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20" h="141512">
                <a:moveTo>
                  <a:pt x="156230" y="94814"/>
                </a:moveTo>
                <a:lnTo>
                  <a:pt x="110662" y="89153"/>
                </a:lnTo>
                <a:lnTo>
                  <a:pt x="110662" y="121418"/>
                </a:lnTo>
                <a:lnTo>
                  <a:pt x="21227" y="88021"/>
                </a:lnTo>
                <a:lnTo>
                  <a:pt x="21227" y="50945"/>
                </a:lnTo>
                <a:lnTo>
                  <a:pt x="1346633" y="21227"/>
                </a:lnTo>
                <a:lnTo>
                  <a:pt x="1346633" y="44152"/>
                </a:lnTo>
                <a:lnTo>
                  <a:pt x="168399" y="101040"/>
                </a:lnTo>
                <a:close/>
              </a:path>
            </a:pathLst>
          </a:custGeom>
          <a:solidFill>
            <a:schemeClr val="tx1">
              <a:lumMod val="75000"/>
              <a:lumOff val="2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6" name="Freeform: Shape 775">
            <a:extLst>
              <a:ext uri="{FF2B5EF4-FFF2-40B4-BE49-F238E27FC236}">
                <a16:creationId xmlns:a16="http://schemas.microsoft.com/office/drawing/2014/main" id="{F017E9EA-0572-47FC-86D9-376F77888B00}"/>
              </a:ext>
            </a:extLst>
          </p:cNvPr>
          <p:cNvSpPr/>
          <p:nvPr/>
        </p:nvSpPr>
        <p:spPr>
          <a:xfrm>
            <a:off x="14670835" y="7394716"/>
            <a:ext cx="1838853" cy="572088"/>
          </a:xfrm>
          <a:custGeom>
            <a:avLst/>
            <a:gdLst>
              <a:gd name="connsiteX0" fmla="*/ 22076 w 1273612"/>
              <a:gd name="connsiteY0" fmla="*/ 68209 h 396235"/>
              <a:gd name="connsiteX1" fmla="*/ 25755 w 1273612"/>
              <a:gd name="connsiteY1" fmla="*/ 67926 h 396235"/>
              <a:gd name="connsiteX2" fmla="*/ 21227 w 1273612"/>
              <a:gd name="connsiteY2" fmla="*/ 66228 h 396235"/>
              <a:gd name="connsiteX3" fmla="*/ 32548 w 1273612"/>
              <a:gd name="connsiteY3" fmla="*/ 67643 h 396235"/>
              <a:gd name="connsiteX4" fmla="*/ 1257480 w 1273612"/>
              <a:gd name="connsiteY4" fmla="*/ 21227 h 396235"/>
              <a:gd name="connsiteX5" fmla="*/ 1261160 w 1273612"/>
              <a:gd name="connsiteY5" fmla="*/ 21227 h 396235"/>
              <a:gd name="connsiteX6" fmla="*/ 1262009 w 1273612"/>
              <a:gd name="connsiteY6" fmla="*/ 39624 h 396235"/>
              <a:gd name="connsiteX7" fmla="*/ 886717 w 1273612"/>
              <a:gd name="connsiteY7" fmla="*/ 390291 h 396235"/>
              <a:gd name="connsiteX8" fmla="*/ 28303 w 1273612"/>
              <a:gd name="connsiteY8" fmla="*/ 68775 h 396235"/>
              <a:gd name="connsiteX9" fmla="*/ 22076 w 1273612"/>
              <a:gd name="connsiteY9" fmla="*/ 68209 h 39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3612" h="396235">
                <a:moveTo>
                  <a:pt x="22076" y="68209"/>
                </a:moveTo>
                <a:lnTo>
                  <a:pt x="25755" y="67926"/>
                </a:lnTo>
                <a:lnTo>
                  <a:pt x="21227" y="66228"/>
                </a:lnTo>
                <a:lnTo>
                  <a:pt x="32548" y="67643"/>
                </a:lnTo>
                <a:lnTo>
                  <a:pt x="1257480" y="21227"/>
                </a:lnTo>
                <a:lnTo>
                  <a:pt x="1261160" y="21227"/>
                </a:lnTo>
                <a:cubicBezTo>
                  <a:pt x="1261725" y="27453"/>
                  <a:pt x="1262009" y="33680"/>
                  <a:pt x="1262009" y="39624"/>
                </a:cubicBezTo>
                <a:cubicBezTo>
                  <a:pt x="1262009" y="216231"/>
                  <a:pt x="1015211" y="339913"/>
                  <a:pt x="886717" y="390291"/>
                </a:cubicBezTo>
                <a:lnTo>
                  <a:pt x="28303" y="68775"/>
                </a:lnTo>
                <a:lnTo>
                  <a:pt x="22076" y="68209"/>
                </a:lnTo>
                <a:close/>
              </a:path>
            </a:pathLst>
          </a:custGeom>
          <a:solidFill>
            <a:schemeClr val="bg1">
              <a:lumMod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7" name="Freeform: Shape 776">
            <a:extLst>
              <a:ext uri="{FF2B5EF4-FFF2-40B4-BE49-F238E27FC236}">
                <a16:creationId xmlns:a16="http://schemas.microsoft.com/office/drawing/2014/main" id="{8CDDDEE6-3D95-482C-BDB4-10312F2AA133}"/>
              </a:ext>
            </a:extLst>
          </p:cNvPr>
          <p:cNvSpPr/>
          <p:nvPr/>
        </p:nvSpPr>
        <p:spPr>
          <a:xfrm>
            <a:off x="19162642" y="8268886"/>
            <a:ext cx="2860437" cy="1675399"/>
          </a:xfrm>
          <a:custGeom>
            <a:avLst/>
            <a:gdLst>
              <a:gd name="connsiteX0" fmla="*/ 53987 w 1981175"/>
              <a:gd name="connsiteY0" fmla="*/ 702114 h 1160402"/>
              <a:gd name="connsiteX1" fmla="*/ 53420 w 1981175"/>
              <a:gd name="connsiteY1" fmla="*/ 792966 h 1160402"/>
              <a:gd name="connsiteX2" fmla="*/ 632490 w 1981175"/>
              <a:gd name="connsiteY2" fmla="*/ 1129482 h 1160402"/>
              <a:gd name="connsiteX3" fmla="*/ 789285 w 1981175"/>
              <a:gd name="connsiteY3" fmla="*/ 1129482 h 1160402"/>
              <a:gd name="connsiteX4" fmla="*/ 1936104 w 1981175"/>
              <a:gd name="connsiteY4" fmla="*/ 467487 h 1160402"/>
              <a:gd name="connsiteX5" fmla="*/ 1936670 w 1981175"/>
              <a:gd name="connsiteY5" fmla="*/ 376635 h 1160402"/>
              <a:gd name="connsiteX6" fmla="*/ 1357600 w 1981175"/>
              <a:gd name="connsiteY6" fmla="*/ 40119 h 1160402"/>
              <a:gd name="connsiteX7" fmla="*/ 1200805 w 1981175"/>
              <a:gd name="connsiteY7" fmla="*/ 40119 h 1160402"/>
              <a:gd name="connsiteX8" fmla="*/ 53987 w 1981175"/>
              <a:gd name="connsiteY8" fmla="*/ 702114 h 116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175" h="1160402">
                <a:moveTo>
                  <a:pt x="53987" y="702114"/>
                </a:moveTo>
                <a:cubicBezTo>
                  <a:pt x="10402" y="727304"/>
                  <a:pt x="10402" y="767776"/>
                  <a:pt x="53420" y="792966"/>
                </a:cubicBezTo>
                <a:lnTo>
                  <a:pt x="632490" y="1129482"/>
                </a:lnTo>
                <a:cubicBezTo>
                  <a:pt x="675794" y="1154672"/>
                  <a:pt x="745700" y="1154672"/>
                  <a:pt x="789285" y="1129482"/>
                </a:cubicBezTo>
                <a:lnTo>
                  <a:pt x="1936104" y="467487"/>
                </a:lnTo>
                <a:cubicBezTo>
                  <a:pt x="1979689" y="442297"/>
                  <a:pt x="1979689" y="401825"/>
                  <a:pt x="1936670" y="376635"/>
                </a:cubicBezTo>
                <a:lnTo>
                  <a:pt x="1357600" y="40119"/>
                </a:lnTo>
                <a:cubicBezTo>
                  <a:pt x="1314298" y="14929"/>
                  <a:pt x="1244390" y="14929"/>
                  <a:pt x="1200805" y="40119"/>
                </a:cubicBezTo>
                <a:lnTo>
                  <a:pt x="53987" y="702114"/>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8" name="Freeform: Shape 777">
            <a:extLst>
              <a:ext uri="{FF2B5EF4-FFF2-40B4-BE49-F238E27FC236}">
                <a16:creationId xmlns:a16="http://schemas.microsoft.com/office/drawing/2014/main" id="{7A67CBF0-7648-46AF-88C1-DA8BB091E966}"/>
              </a:ext>
            </a:extLst>
          </p:cNvPr>
          <p:cNvSpPr/>
          <p:nvPr/>
        </p:nvSpPr>
        <p:spPr>
          <a:xfrm>
            <a:off x="21174908" y="8437244"/>
            <a:ext cx="40864" cy="40864"/>
          </a:xfrm>
          <a:custGeom>
            <a:avLst/>
            <a:gdLst>
              <a:gd name="connsiteX0" fmla="*/ 23033 w 28302"/>
              <a:gd name="connsiteY0" fmla="*/ 22288 h 28302"/>
              <a:gd name="connsiteX1" fmla="*/ 23033 w 28302"/>
              <a:gd name="connsiteY1" fmla="*/ 27382 h 28302"/>
              <a:gd name="connsiteX2" fmla="*/ 31524 w 28302"/>
              <a:gd name="connsiteY2" fmla="*/ 27382 h 28302"/>
              <a:gd name="connsiteX3" fmla="*/ 31524 w 28302"/>
              <a:gd name="connsiteY3" fmla="*/ 22288 h 28302"/>
              <a:gd name="connsiteX4" fmla="*/ 23033 w 28302"/>
              <a:gd name="connsiteY4" fmla="*/ 22288 h 2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2" h="28302">
                <a:moveTo>
                  <a:pt x="23033" y="22288"/>
                </a:moveTo>
                <a:cubicBezTo>
                  <a:pt x="20769" y="23703"/>
                  <a:pt x="20485" y="25967"/>
                  <a:pt x="23033" y="27382"/>
                </a:cubicBezTo>
                <a:cubicBezTo>
                  <a:pt x="25296" y="28798"/>
                  <a:pt x="29259" y="28798"/>
                  <a:pt x="31524" y="27382"/>
                </a:cubicBezTo>
                <a:cubicBezTo>
                  <a:pt x="33788" y="25967"/>
                  <a:pt x="34070" y="23703"/>
                  <a:pt x="31524" y="22288"/>
                </a:cubicBezTo>
                <a:cubicBezTo>
                  <a:pt x="29259" y="20873"/>
                  <a:pt x="25579" y="20873"/>
                  <a:pt x="23033" y="22288"/>
                </a:cubicBezTo>
                <a:close/>
              </a:path>
            </a:pathLst>
          </a:custGeom>
          <a:solidFill>
            <a:srgbClr val="2C3F5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9" name="Freeform: Shape 778">
            <a:extLst>
              <a:ext uri="{FF2B5EF4-FFF2-40B4-BE49-F238E27FC236}">
                <a16:creationId xmlns:a16="http://schemas.microsoft.com/office/drawing/2014/main" id="{E15A3C2B-8246-4B05-AD11-0482F32401CB}"/>
              </a:ext>
            </a:extLst>
          </p:cNvPr>
          <p:cNvSpPr/>
          <p:nvPr/>
        </p:nvSpPr>
        <p:spPr>
          <a:xfrm>
            <a:off x="21834087" y="8819928"/>
            <a:ext cx="122591" cy="81727"/>
          </a:xfrm>
          <a:custGeom>
            <a:avLst/>
            <a:gdLst>
              <a:gd name="connsiteX0" fmla="*/ 29506 w 84907"/>
              <a:gd name="connsiteY0" fmla="*/ 26109 h 56605"/>
              <a:gd name="connsiteX1" fmla="*/ 29506 w 84907"/>
              <a:gd name="connsiteY1" fmla="*/ 49318 h 56605"/>
              <a:gd name="connsiteX2" fmla="*/ 69411 w 84907"/>
              <a:gd name="connsiteY2" fmla="*/ 49318 h 56605"/>
              <a:gd name="connsiteX3" fmla="*/ 69695 w 84907"/>
              <a:gd name="connsiteY3" fmla="*/ 26109 h 56605"/>
              <a:gd name="connsiteX4" fmla="*/ 29506 w 84907"/>
              <a:gd name="connsiteY4" fmla="*/ 26109 h 56605"/>
              <a:gd name="connsiteX5" fmla="*/ 53279 w 84907"/>
              <a:gd name="connsiteY5" fmla="*/ 39977 h 56605"/>
              <a:gd name="connsiteX6" fmla="*/ 45355 w 84907"/>
              <a:gd name="connsiteY6" fmla="*/ 39977 h 56605"/>
              <a:gd name="connsiteX7" fmla="*/ 45355 w 84907"/>
              <a:gd name="connsiteY7" fmla="*/ 35449 h 56605"/>
              <a:gd name="connsiteX8" fmla="*/ 53562 w 84907"/>
              <a:gd name="connsiteY8" fmla="*/ 35449 h 56605"/>
              <a:gd name="connsiteX9" fmla="*/ 53279 w 84907"/>
              <a:gd name="connsiteY9" fmla="*/ 39977 h 56605"/>
              <a:gd name="connsiteX10" fmla="*/ 53279 w 84907"/>
              <a:gd name="connsiteY10" fmla="*/ 39977 h 5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907" h="56605">
                <a:moveTo>
                  <a:pt x="29506" y="26109"/>
                </a:moveTo>
                <a:cubicBezTo>
                  <a:pt x="18467" y="32619"/>
                  <a:pt x="18467" y="42808"/>
                  <a:pt x="29506" y="49318"/>
                </a:cubicBezTo>
                <a:cubicBezTo>
                  <a:pt x="40544" y="55827"/>
                  <a:pt x="58375" y="55827"/>
                  <a:pt x="69411" y="49318"/>
                </a:cubicBezTo>
                <a:cubicBezTo>
                  <a:pt x="80450" y="42808"/>
                  <a:pt x="80450" y="32619"/>
                  <a:pt x="69695" y="26109"/>
                </a:cubicBezTo>
                <a:cubicBezTo>
                  <a:pt x="58375" y="19599"/>
                  <a:pt x="40544" y="19599"/>
                  <a:pt x="29506" y="26109"/>
                </a:cubicBezTo>
                <a:close/>
                <a:moveTo>
                  <a:pt x="53279" y="39977"/>
                </a:moveTo>
                <a:cubicBezTo>
                  <a:pt x="51016" y="41110"/>
                  <a:pt x="47620" y="41110"/>
                  <a:pt x="45355" y="39977"/>
                </a:cubicBezTo>
                <a:cubicBezTo>
                  <a:pt x="43090" y="38562"/>
                  <a:pt x="43090" y="36581"/>
                  <a:pt x="45355" y="35449"/>
                </a:cubicBezTo>
                <a:cubicBezTo>
                  <a:pt x="47620" y="34034"/>
                  <a:pt x="51299" y="34034"/>
                  <a:pt x="53562" y="35449"/>
                </a:cubicBezTo>
                <a:cubicBezTo>
                  <a:pt x="55543" y="36581"/>
                  <a:pt x="55543" y="38846"/>
                  <a:pt x="53279" y="39977"/>
                </a:cubicBezTo>
                <a:lnTo>
                  <a:pt x="53279" y="39977"/>
                </a:lnTo>
                <a:close/>
              </a:path>
            </a:pathLst>
          </a:custGeom>
          <a:solidFill>
            <a:srgbClr val="C3D8E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0" name="Freeform: Shape 779">
            <a:extLst>
              <a:ext uri="{FF2B5EF4-FFF2-40B4-BE49-F238E27FC236}">
                <a16:creationId xmlns:a16="http://schemas.microsoft.com/office/drawing/2014/main" id="{C85A7484-4908-4DF3-A5D9-A3542BBB8271}"/>
              </a:ext>
            </a:extLst>
          </p:cNvPr>
          <p:cNvSpPr/>
          <p:nvPr/>
        </p:nvSpPr>
        <p:spPr>
          <a:xfrm>
            <a:off x="19376256" y="8346423"/>
            <a:ext cx="2492668" cy="1471082"/>
          </a:xfrm>
          <a:custGeom>
            <a:avLst/>
            <a:gdLst>
              <a:gd name="connsiteX0" fmla="*/ 21227 w 1726452"/>
              <a:gd name="connsiteY0" fmla="*/ 626052 h 1018890"/>
              <a:gd name="connsiteX1" fmla="*/ 680392 w 1726452"/>
              <a:gd name="connsiteY1" fmla="*/ 1009267 h 1018890"/>
              <a:gd name="connsiteX2" fmla="*/ 1728151 w 1726452"/>
              <a:gd name="connsiteY2" fmla="*/ 404160 h 1018890"/>
              <a:gd name="connsiteX3" fmla="*/ 1069268 w 1726452"/>
              <a:gd name="connsiteY3" fmla="*/ 21227 h 1018890"/>
            </a:gdLst>
            <a:ahLst/>
            <a:cxnLst>
              <a:cxn ang="0">
                <a:pos x="connsiteX0" y="connsiteY0"/>
              </a:cxn>
              <a:cxn ang="0">
                <a:pos x="connsiteX1" y="connsiteY1"/>
              </a:cxn>
              <a:cxn ang="0">
                <a:pos x="connsiteX2" y="connsiteY2"/>
              </a:cxn>
              <a:cxn ang="0">
                <a:pos x="connsiteX3" y="connsiteY3"/>
              </a:cxn>
            </a:cxnLst>
            <a:rect l="l" t="t" r="r" b="b"/>
            <a:pathLst>
              <a:path w="1726452" h="1018890">
                <a:moveTo>
                  <a:pt x="21227" y="626052"/>
                </a:moveTo>
                <a:lnTo>
                  <a:pt x="680392" y="1009267"/>
                </a:lnTo>
                <a:lnTo>
                  <a:pt x="1728151" y="404160"/>
                </a:lnTo>
                <a:lnTo>
                  <a:pt x="1069268" y="21227"/>
                </a:ln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1" name="Freeform: Shape 780">
            <a:extLst>
              <a:ext uri="{FF2B5EF4-FFF2-40B4-BE49-F238E27FC236}">
                <a16:creationId xmlns:a16="http://schemas.microsoft.com/office/drawing/2014/main" id="{7E91B4C9-9343-4513-B2C2-5B4BA2FE63FC}"/>
              </a:ext>
            </a:extLst>
          </p:cNvPr>
          <p:cNvSpPr/>
          <p:nvPr/>
        </p:nvSpPr>
        <p:spPr>
          <a:xfrm>
            <a:off x="21235541" y="8472488"/>
            <a:ext cx="449498" cy="286045"/>
          </a:xfrm>
          <a:custGeom>
            <a:avLst/>
            <a:gdLst>
              <a:gd name="connsiteX0" fmla="*/ 26321 w 311327"/>
              <a:gd name="connsiteY0" fmla="*/ 24198 h 198117"/>
              <a:gd name="connsiteX1" fmla="*/ 26321 w 311327"/>
              <a:gd name="connsiteY1" fmla="*/ 38633 h 198117"/>
              <a:gd name="connsiteX2" fmla="*/ 260667 w 311327"/>
              <a:gd name="connsiteY2" fmla="*/ 174768 h 198117"/>
              <a:gd name="connsiteX3" fmla="*/ 285573 w 311327"/>
              <a:gd name="connsiteY3" fmla="*/ 174768 h 198117"/>
              <a:gd name="connsiteX4" fmla="*/ 285573 w 311327"/>
              <a:gd name="connsiteY4" fmla="*/ 160333 h 198117"/>
              <a:gd name="connsiteX5" fmla="*/ 51227 w 311327"/>
              <a:gd name="connsiteY5" fmla="*/ 24198 h 198117"/>
              <a:gd name="connsiteX6" fmla="*/ 26321 w 311327"/>
              <a:gd name="connsiteY6" fmla="*/ 24198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327" h="198117">
                <a:moveTo>
                  <a:pt x="26321" y="24198"/>
                </a:moveTo>
                <a:cubicBezTo>
                  <a:pt x="19529" y="28161"/>
                  <a:pt x="19529" y="34670"/>
                  <a:pt x="26321" y="38633"/>
                </a:cubicBezTo>
                <a:lnTo>
                  <a:pt x="260667" y="174768"/>
                </a:lnTo>
                <a:cubicBezTo>
                  <a:pt x="267459" y="178731"/>
                  <a:pt x="278779" y="178731"/>
                  <a:pt x="285573" y="174768"/>
                </a:cubicBezTo>
                <a:cubicBezTo>
                  <a:pt x="292365" y="170806"/>
                  <a:pt x="292649" y="164296"/>
                  <a:pt x="285573" y="160333"/>
                </a:cubicBezTo>
                <a:lnTo>
                  <a:pt x="51227" y="24198"/>
                </a:lnTo>
                <a:cubicBezTo>
                  <a:pt x="44435" y="20236"/>
                  <a:pt x="33397" y="20236"/>
                  <a:pt x="26321" y="24198"/>
                </a:cubicBezTo>
                <a:close/>
              </a:path>
            </a:pathLst>
          </a:custGeom>
          <a:solidFill>
            <a:srgbClr val="2C3F5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2" name="Freeform: Shape 781">
            <a:extLst>
              <a:ext uri="{FF2B5EF4-FFF2-40B4-BE49-F238E27FC236}">
                <a16:creationId xmlns:a16="http://schemas.microsoft.com/office/drawing/2014/main" id="{8841EE94-0F62-4632-BFF9-755B10F677E8}"/>
              </a:ext>
            </a:extLst>
          </p:cNvPr>
          <p:cNvSpPr/>
          <p:nvPr/>
        </p:nvSpPr>
        <p:spPr>
          <a:xfrm>
            <a:off x="21866470" y="8838930"/>
            <a:ext cx="40864" cy="40864"/>
          </a:xfrm>
          <a:custGeom>
            <a:avLst/>
            <a:gdLst>
              <a:gd name="connsiteX0" fmla="*/ 22925 w 28302"/>
              <a:gd name="connsiteY0" fmla="*/ 22288 h 28302"/>
              <a:gd name="connsiteX1" fmla="*/ 22925 w 28302"/>
              <a:gd name="connsiteY1" fmla="*/ 26816 h 28302"/>
              <a:gd name="connsiteX2" fmla="*/ 30849 w 28302"/>
              <a:gd name="connsiteY2" fmla="*/ 26816 h 28302"/>
              <a:gd name="connsiteX3" fmla="*/ 30849 w 28302"/>
              <a:gd name="connsiteY3" fmla="*/ 22288 h 28302"/>
              <a:gd name="connsiteX4" fmla="*/ 22925 w 28302"/>
              <a:gd name="connsiteY4" fmla="*/ 22288 h 2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2" h="28302">
                <a:moveTo>
                  <a:pt x="22925" y="22288"/>
                </a:moveTo>
                <a:cubicBezTo>
                  <a:pt x="20661" y="23420"/>
                  <a:pt x="20661" y="25685"/>
                  <a:pt x="22925" y="26816"/>
                </a:cubicBezTo>
                <a:cubicBezTo>
                  <a:pt x="25190" y="27949"/>
                  <a:pt x="28586" y="27949"/>
                  <a:pt x="30849" y="26816"/>
                </a:cubicBezTo>
                <a:cubicBezTo>
                  <a:pt x="33114" y="25402"/>
                  <a:pt x="33114" y="23420"/>
                  <a:pt x="30849" y="22288"/>
                </a:cubicBezTo>
                <a:cubicBezTo>
                  <a:pt x="28870" y="20873"/>
                  <a:pt x="25190" y="20873"/>
                  <a:pt x="22925" y="22288"/>
                </a:cubicBezTo>
                <a:close/>
              </a:path>
            </a:pathLst>
          </a:custGeom>
          <a:solidFill>
            <a:srgbClr val="2C3F5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3" name="Freeform: Shape 782">
            <a:extLst>
              <a:ext uri="{FF2B5EF4-FFF2-40B4-BE49-F238E27FC236}">
                <a16:creationId xmlns:a16="http://schemas.microsoft.com/office/drawing/2014/main" id="{C8ADCBF0-71A7-41DE-A553-64DFB6447F5F}"/>
              </a:ext>
            </a:extLst>
          </p:cNvPr>
          <p:cNvSpPr/>
          <p:nvPr/>
        </p:nvSpPr>
        <p:spPr>
          <a:xfrm>
            <a:off x="19605499" y="9461996"/>
            <a:ext cx="367771" cy="245181"/>
          </a:xfrm>
          <a:custGeom>
            <a:avLst/>
            <a:gdLst>
              <a:gd name="connsiteX0" fmla="*/ 196419 w 254722"/>
              <a:gd name="connsiteY0" fmla="*/ 152550 h 169815"/>
              <a:gd name="connsiteX1" fmla="*/ 167834 w 254722"/>
              <a:gd name="connsiteY1" fmla="*/ 145474 h 169815"/>
              <a:gd name="connsiteX2" fmla="*/ 34530 w 254722"/>
              <a:gd name="connsiteY2" fmla="*/ 67926 h 169815"/>
              <a:gd name="connsiteX3" fmla="*/ 21227 w 254722"/>
              <a:gd name="connsiteY3" fmla="*/ 48114 h 169815"/>
              <a:gd name="connsiteX4" fmla="*/ 34813 w 254722"/>
              <a:gd name="connsiteY4" fmla="*/ 28303 h 169815"/>
              <a:gd name="connsiteX5" fmla="*/ 63397 w 254722"/>
              <a:gd name="connsiteY5" fmla="*/ 21227 h 169815"/>
              <a:gd name="connsiteX6" fmla="*/ 91983 w 254722"/>
              <a:gd name="connsiteY6" fmla="*/ 28019 h 169815"/>
              <a:gd name="connsiteX7" fmla="*/ 225289 w 254722"/>
              <a:gd name="connsiteY7" fmla="*/ 105568 h 169815"/>
              <a:gd name="connsiteX8" fmla="*/ 238590 w 254722"/>
              <a:gd name="connsiteY8" fmla="*/ 125380 h 169815"/>
              <a:gd name="connsiteX9" fmla="*/ 225005 w 254722"/>
              <a:gd name="connsiteY9" fmla="*/ 145192 h 169815"/>
              <a:gd name="connsiteX10" fmla="*/ 196419 w 254722"/>
              <a:gd name="connsiteY10" fmla="*/ 152550 h 169815"/>
              <a:gd name="connsiteX11" fmla="*/ 196419 w 254722"/>
              <a:gd name="connsiteY11" fmla="*/ 152550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722" h="169815">
                <a:moveTo>
                  <a:pt x="196419" y="152550"/>
                </a:moveTo>
                <a:cubicBezTo>
                  <a:pt x="185664" y="152550"/>
                  <a:pt x="175476" y="150003"/>
                  <a:pt x="167834" y="145474"/>
                </a:cubicBezTo>
                <a:lnTo>
                  <a:pt x="34530" y="67926"/>
                </a:lnTo>
                <a:cubicBezTo>
                  <a:pt x="25756" y="62832"/>
                  <a:pt x="21227" y="55756"/>
                  <a:pt x="21227" y="48114"/>
                </a:cubicBezTo>
                <a:cubicBezTo>
                  <a:pt x="21227" y="40472"/>
                  <a:pt x="26038" y="33397"/>
                  <a:pt x="34813" y="28303"/>
                </a:cubicBezTo>
                <a:cubicBezTo>
                  <a:pt x="42454" y="23774"/>
                  <a:pt x="52926" y="21227"/>
                  <a:pt x="63397" y="21227"/>
                </a:cubicBezTo>
                <a:cubicBezTo>
                  <a:pt x="74152" y="21227"/>
                  <a:pt x="84343" y="23774"/>
                  <a:pt x="91983" y="28019"/>
                </a:cubicBezTo>
                <a:lnTo>
                  <a:pt x="225289" y="105568"/>
                </a:lnTo>
                <a:cubicBezTo>
                  <a:pt x="234062" y="110663"/>
                  <a:pt x="238873" y="117739"/>
                  <a:pt x="238590" y="125380"/>
                </a:cubicBezTo>
                <a:cubicBezTo>
                  <a:pt x="238590" y="133021"/>
                  <a:pt x="233779" y="140097"/>
                  <a:pt x="225005" y="145192"/>
                </a:cubicBezTo>
                <a:cubicBezTo>
                  <a:pt x="217080" y="150286"/>
                  <a:pt x="207175" y="152550"/>
                  <a:pt x="196419" y="152550"/>
                </a:cubicBezTo>
                <a:lnTo>
                  <a:pt x="196419" y="152550"/>
                </a:lnTo>
                <a:close/>
              </a:path>
            </a:pathLst>
          </a:custGeom>
          <a:solidFill>
            <a:srgbClr val="C3D8E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4" name="Freeform: Shape 783">
            <a:extLst>
              <a:ext uri="{FF2B5EF4-FFF2-40B4-BE49-F238E27FC236}">
                <a16:creationId xmlns:a16="http://schemas.microsoft.com/office/drawing/2014/main" id="{676A2B9B-2AD3-428A-BC3C-BCC728003925}"/>
              </a:ext>
            </a:extLst>
          </p:cNvPr>
          <p:cNvSpPr/>
          <p:nvPr/>
        </p:nvSpPr>
        <p:spPr>
          <a:xfrm>
            <a:off x="19625420" y="9477369"/>
            <a:ext cx="326907" cy="204317"/>
          </a:xfrm>
          <a:custGeom>
            <a:avLst/>
            <a:gdLst>
              <a:gd name="connsiteX0" fmla="*/ 29506 w 226420"/>
              <a:gd name="connsiteY0" fmla="*/ 26145 h 141512"/>
              <a:gd name="connsiteX1" fmla="*/ 29506 w 226420"/>
              <a:gd name="connsiteY1" fmla="*/ 49353 h 141512"/>
              <a:gd name="connsiteX2" fmla="*/ 162809 w 226420"/>
              <a:gd name="connsiteY2" fmla="*/ 126619 h 141512"/>
              <a:gd name="connsiteX3" fmla="*/ 203000 w 226420"/>
              <a:gd name="connsiteY3" fmla="*/ 126619 h 141512"/>
              <a:gd name="connsiteX4" fmla="*/ 203000 w 226420"/>
              <a:gd name="connsiteY4" fmla="*/ 103411 h 141512"/>
              <a:gd name="connsiteX5" fmla="*/ 69695 w 226420"/>
              <a:gd name="connsiteY5" fmla="*/ 25861 h 141512"/>
              <a:gd name="connsiteX6" fmla="*/ 29506 w 226420"/>
              <a:gd name="connsiteY6" fmla="*/ 26145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20" h="141512">
                <a:moveTo>
                  <a:pt x="29506" y="26145"/>
                </a:moveTo>
                <a:cubicBezTo>
                  <a:pt x="18467" y="32655"/>
                  <a:pt x="18467" y="42843"/>
                  <a:pt x="29506" y="49353"/>
                </a:cubicBezTo>
                <a:lnTo>
                  <a:pt x="162809" y="126619"/>
                </a:lnTo>
                <a:cubicBezTo>
                  <a:pt x="173848" y="133128"/>
                  <a:pt x="191678" y="133128"/>
                  <a:pt x="203000" y="126619"/>
                </a:cubicBezTo>
                <a:cubicBezTo>
                  <a:pt x="214037" y="120109"/>
                  <a:pt x="214037" y="109920"/>
                  <a:pt x="203000" y="103411"/>
                </a:cubicBezTo>
                <a:lnTo>
                  <a:pt x="69695" y="25861"/>
                </a:lnTo>
                <a:cubicBezTo>
                  <a:pt x="58656" y="19636"/>
                  <a:pt x="40542" y="19636"/>
                  <a:pt x="29506" y="26145"/>
                </a:cubicBezTo>
                <a:close/>
              </a:path>
            </a:pathLst>
          </a:custGeom>
          <a:solidFill>
            <a:srgbClr val="C3D8E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5" name="Freeform: Shape 784">
            <a:extLst>
              <a:ext uri="{FF2B5EF4-FFF2-40B4-BE49-F238E27FC236}">
                <a16:creationId xmlns:a16="http://schemas.microsoft.com/office/drawing/2014/main" id="{B67B7DA6-3809-43B2-96E4-A112EB2062D0}"/>
              </a:ext>
            </a:extLst>
          </p:cNvPr>
          <p:cNvSpPr/>
          <p:nvPr/>
        </p:nvSpPr>
        <p:spPr>
          <a:xfrm>
            <a:off x="19162541" y="8847000"/>
            <a:ext cx="2860437" cy="1225901"/>
          </a:xfrm>
          <a:custGeom>
            <a:avLst/>
            <a:gdLst>
              <a:gd name="connsiteX0" fmla="*/ 53490 w 1981175"/>
              <a:gd name="connsiteY0" fmla="*/ 392556 h 849075"/>
              <a:gd name="connsiteX1" fmla="*/ 632560 w 1981175"/>
              <a:gd name="connsiteY1" fmla="*/ 729073 h 849075"/>
              <a:gd name="connsiteX2" fmla="*/ 789356 w 1981175"/>
              <a:gd name="connsiteY2" fmla="*/ 729073 h 849075"/>
              <a:gd name="connsiteX3" fmla="*/ 1936174 w 1981175"/>
              <a:gd name="connsiteY3" fmla="*/ 67078 h 849075"/>
              <a:gd name="connsiteX4" fmla="*/ 1969005 w 1981175"/>
              <a:gd name="connsiteY4" fmla="*/ 21227 h 849075"/>
              <a:gd name="connsiteX5" fmla="*/ 1969287 w 1981175"/>
              <a:gd name="connsiteY5" fmla="*/ 106134 h 849075"/>
              <a:gd name="connsiteX6" fmla="*/ 1936457 w 1981175"/>
              <a:gd name="connsiteY6" fmla="*/ 151985 h 849075"/>
              <a:gd name="connsiteX7" fmla="*/ 789639 w 1981175"/>
              <a:gd name="connsiteY7" fmla="*/ 813980 h 849075"/>
              <a:gd name="connsiteX8" fmla="*/ 632844 w 1981175"/>
              <a:gd name="connsiteY8" fmla="*/ 813980 h 849075"/>
              <a:gd name="connsiteX9" fmla="*/ 53774 w 1981175"/>
              <a:gd name="connsiteY9" fmla="*/ 477464 h 849075"/>
              <a:gd name="connsiteX10" fmla="*/ 21508 w 1981175"/>
              <a:gd name="connsiteY10" fmla="*/ 432462 h 849075"/>
              <a:gd name="connsiteX11" fmla="*/ 21227 w 1981175"/>
              <a:gd name="connsiteY11" fmla="*/ 347555 h 849075"/>
              <a:gd name="connsiteX12" fmla="*/ 53490 w 1981175"/>
              <a:gd name="connsiteY12" fmla="*/ 392556 h 84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1175" h="849075">
                <a:moveTo>
                  <a:pt x="53490" y="392556"/>
                </a:moveTo>
                <a:lnTo>
                  <a:pt x="632560" y="729073"/>
                </a:lnTo>
                <a:cubicBezTo>
                  <a:pt x="675864" y="754262"/>
                  <a:pt x="745770" y="754262"/>
                  <a:pt x="789356" y="729073"/>
                </a:cubicBezTo>
                <a:lnTo>
                  <a:pt x="1936174" y="67078"/>
                </a:lnTo>
                <a:cubicBezTo>
                  <a:pt x="1957967" y="54341"/>
                  <a:pt x="1969005" y="37925"/>
                  <a:pt x="1969005" y="21227"/>
                </a:cubicBezTo>
                <a:lnTo>
                  <a:pt x="1969287" y="106134"/>
                </a:lnTo>
                <a:cubicBezTo>
                  <a:pt x="1969287" y="122550"/>
                  <a:pt x="1958532" y="139249"/>
                  <a:pt x="1936457" y="151985"/>
                </a:cubicBezTo>
                <a:lnTo>
                  <a:pt x="789639" y="813980"/>
                </a:lnTo>
                <a:cubicBezTo>
                  <a:pt x="746054" y="839170"/>
                  <a:pt x="676146" y="839170"/>
                  <a:pt x="632844" y="813980"/>
                </a:cubicBezTo>
                <a:lnTo>
                  <a:pt x="53774" y="477464"/>
                </a:lnTo>
                <a:cubicBezTo>
                  <a:pt x="32264" y="465011"/>
                  <a:pt x="21508" y="448595"/>
                  <a:pt x="21508" y="432462"/>
                </a:cubicBezTo>
                <a:lnTo>
                  <a:pt x="21227" y="347555"/>
                </a:lnTo>
                <a:cubicBezTo>
                  <a:pt x="21227" y="363971"/>
                  <a:pt x="31982" y="380103"/>
                  <a:pt x="53490" y="392556"/>
                </a:cubicBezTo>
                <a:close/>
              </a:path>
            </a:pathLst>
          </a:custGeom>
          <a:solidFill>
            <a:srgbClr val="C3D8E0"/>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6" name="Freeform: Shape 785">
            <a:extLst>
              <a:ext uri="{FF2B5EF4-FFF2-40B4-BE49-F238E27FC236}">
                <a16:creationId xmlns:a16="http://schemas.microsoft.com/office/drawing/2014/main" id="{FAD5B528-B0CC-4516-86F5-D16B30392C5E}"/>
              </a:ext>
            </a:extLst>
          </p:cNvPr>
          <p:cNvSpPr/>
          <p:nvPr/>
        </p:nvSpPr>
        <p:spPr>
          <a:xfrm>
            <a:off x="19315855" y="8286024"/>
            <a:ext cx="2615258" cy="1593673"/>
          </a:xfrm>
          <a:custGeom>
            <a:avLst/>
            <a:gdLst>
              <a:gd name="connsiteX0" fmla="*/ 63061 w 1811360"/>
              <a:gd name="connsiteY0" fmla="*/ 667886 h 1103797"/>
              <a:gd name="connsiteX1" fmla="*/ 722226 w 1811360"/>
              <a:gd name="connsiteY1" fmla="*/ 1051101 h 1103797"/>
              <a:gd name="connsiteX2" fmla="*/ 1769985 w 1811360"/>
              <a:gd name="connsiteY2" fmla="*/ 445994 h 1103797"/>
              <a:gd name="connsiteX3" fmla="*/ 1111102 w 1811360"/>
              <a:gd name="connsiteY3" fmla="*/ 63061 h 1103797"/>
            </a:gdLst>
            <a:ahLst/>
            <a:cxnLst>
              <a:cxn ang="0">
                <a:pos x="connsiteX0" y="connsiteY0"/>
              </a:cxn>
              <a:cxn ang="0">
                <a:pos x="connsiteX1" y="connsiteY1"/>
              </a:cxn>
              <a:cxn ang="0">
                <a:pos x="connsiteX2" y="connsiteY2"/>
              </a:cxn>
              <a:cxn ang="0">
                <a:pos x="connsiteX3" y="connsiteY3"/>
              </a:cxn>
            </a:cxnLst>
            <a:rect l="l" t="t" r="r" b="b"/>
            <a:pathLst>
              <a:path w="1811360" h="1103797">
                <a:moveTo>
                  <a:pt x="63061" y="667886"/>
                </a:moveTo>
                <a:lnTo>
                  <a:pt x="722226" y="1051101"/>
                </a:lnTo>
                <a:lnTo>
                  <a:pt x="1769985" y="445994"/>
                </a:lnTo>
                <a:lnTo>
                  <a:pt x="1111102" y="63061"/>
                </a:lnTo>
                <a:close/>
              </a:path>
            </a:pathLst>
          </a:custGeom>
          <a:no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7" name="Freeform: Shape 786">
            <a:extLst>
              <a:ext uri="{FF2B5EF4-FFF2-40B4-BE49-F238E27FC236}">
                <a16:creationId xmlns:a16="http://schemas.microsoft.com/office/drawing/2014/main" id="{6CD7CD3C-6354-4B2C-8F61-25490F720AF5}"/>
              </a:ext>
            </a:extLst>
          </p:cNvPr>
          <p:cNvSpPr/>
          <p:nvPr/>
        </p:nvSpPr>
        <p:spPr>
          <a:xfrm>
            <a:off x="21197382" y="8451138"/>
            <a:ext cx="40864" cy="40864"/>
          </a:xfrm>
          <a:custGeom>
            <a:avLst/>
            <a:gdLst>
              <a:gd name="connsiteX0" fmla="*/ 23033 w 28302"/>
              <a:gd name="connsiteY0" fmla="*/ 22288 h 28302"/>
              <a:gd name="connsiteX1" fmla="*/ 23033 w 28302"/>
              <a:gd name="connsiteY1" fmla="*/ 27382 h 28302"/>
              <a:gd name="connsiteX2" fmla="*/ 31524 w 28302"/>
              <a:gd name="connsiteY2" fmla="*/ 27382 h 28302"/>
              <a:gd name="connsiteX3" fmla="*/ 31524 w 28302"/>
              <a:gd name="connsiteY3" fmla="*/ 22288 h 28302"/>
              <a:gd name="connsiteX4" fmla="*/ 23033 w 28302"/>
              <a:gd name="connsiteY4" fmla="*/ 22288 h 2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2" h="28302">
                <a:moveTo>
                  <a:pt x="23033" y="22288"/>
                </a:moveTo>
                <a:cubicBezTo>
                  <a:pt x="20769" y="23704"/>
                  <a:pt x="20485" y="25967"/>
                  <a:pt x="23033" y="27382"/>
                </a:cubicBezTo>
                <a:cubicBezTo>
                  <a:pt x="25298" y="28798"/>
                  <a:pt x="29259" y="28798"/>
                  <a:pt x="31524" y="27382"/>
                </a:cubicBezTo>
                <a:cubicBezTo>
                  <a:pt x="33788" y="25967"/>
                  <a:pt x="34072" y="23704"/>
                  <a:pt x="31524" y="22288"/>
                </a:cubicBezTo>
                <a:cubicBezTo>
                  <a:pt x="29259" y="20873"/>
                  <a:pt x="25298" y="20873"/>
                  <a:pt x="23033" y="22288"/>
                </a:cubicBezTo>
                <a:close/>
              </a:path>
            </a:pathLst>
          </a:custGeom>
          <a:solidFill>
            <a:srgbClr val="2C3F5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6" name="Freeform: Shape 815">
            <a:extLst>
              <a:ext uri="{FF2B5EF4-FFF2-40B4-BE49-F238E27FC236}">
                <a16:creationId xmlns:a16="http://schemas.microsoft.com/office/drawing/2014/main" id="{2DE8C4F0-6243-42AD-ABFA-E1103734363F}"/>
              </a:ext>
            </a:extLst>
          </p:cNvPr>
          <p:cNvSpPr/>
          <p:nvPr/>
        </p:nvSpPr>
        <p:spPr>
          <a:xfrm>
            <a:off x="20565379" y="7616195"/>
            <a:ext cx="939858" cy="817267"/>
          </a:xfrm>
          <a:custGeom>
            <a:avLst/>
            <a:gdLst>
              <a:gd name="connsiteX0" fmla="*/ 21227 w 650957"/>
              <a:gd name="connsiteY0" fmla="*/ 21227 h 566050"/>
              <a:gd name="connsiteX1" fmla="*/ 21793 w 650957"/>
              <a:gd name="connsiteY1" fmla="*/ 202646 h 566050"/>
              <a:gd name="connsiteX2" fmla="*/ 636241 w 650957"/>
              <a:gd name="connsiteY2" fmla="*/ 559541 h 566050"/>
              <a:gd name="connsiteX3" fmla="*/ 635675 w 650957"/>
              <a:gd name="connsiteY3" fmla="*/ 378122 h 566050"/>
            </a:gdLst>
            <a:ahLst/>
            <a:cxnLst>
              <a:cxn ang="0">
                <a:pos x="connsiteX0" y="connsiteY0"/>
              </a:cxn>
              <a:cxn ang="0">
                <a:pos x="connsiteX1" y="connsiteY1"/>
              </a:cxn>
              <a:cxn ang="0">
                <a:pos x="connsiteX2" y="connsiteY2"/>
              </a:cxn>
              <a:cxn ang="0">
                <a:pos x="connsiteX3" y="connsiteY3"/>
              </a:cxn>
            </a:cxnLst>
            <a:rect l="l" t="t" r="r" b="b"/>
            <a:pathLst>
              <a:path w="650957" h="566050">
                <a:moveTo>
                  <a:pt x="21227" y="21227"/>
                </a:moveTo>
                <a:lnTo>
                  <a:pt x="21793" y="202646"/>
                </a:lnTo>
                <a:lnTo>
                  <a:pt x="636241" y="559541"/>
                </a:lnTo>
                <a:lnTo>
                  <a:pt x="635675" y="378122"/>
                </a:lnTo>
                <a:close/>
              </a:path>
            </a:pathLst>
          </a:custGeom>
          <a:solidFill>
            <a:srgbClr val="EAB847"/>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7" name="Freeform: Shape 816">
            <a:extLst>
              <a:ext uri="{FF2B5EF4-FFF2-40B4-BE49-F238E27FC236}">
                <a16:creationId xmlns:a16="http://schemas.microsoft.com/office/drawing/2014/main" id="{6C6AF34D-02D2-4664-A19F-B4BA5480E438}"/>
              </a:ext>
            </a:extLst>
          </p:cNvPr>
          <p:cNvSpPr/>
          <p:nvPr/>
        </p:nvSpPr>
        <p:spPr>
          <a:xfrm>
            <a:off x="21452524" y="7616195"/>
            <a:ext cx="939858" cy="817267"/>
          </a:xfrm>
          <a:custGeom>
            <a:avLst/>
            <a:gdLst>
              <a:gd name="connsiteX0" fmla="*/ 21227 w 650957"/>
              <a:gd name="connsiteY0" fmla="*/ 378122 h 566050"/>
              <a:gd name="connsiteX1" fmla="*/ 21793 w 650957"/>
              <a:gd name="connsiteY1" fmla="*/ 559541 h 566050"/>
              <a:gd name="connsiteX2" fmla="*/ 640203 w 650957"/>
              <a:gd name="connsiteY2" fmla="*/ 202646 h 566050"/>
              <a:gd name="connsiteX3" fmla="*/ 639636 w 650957"/>
              <a:gd name="connsiteY3" fmla="*/ 21227 h 566050"/>
            </a:gdLst>
            <a:ahLst/>
            <a:cxnLst>
              <a:cxn ang="0">
                <a:pos x="connsiteX0" y="connsiteY0"/>
              </a:cxn>
              <a:cxn ang="0">
                <a:pos x="connsiteX1" y="connsiteY1"/>
              </a:cxn>
              <a:cxn ang="0">
                <a:pos x="connsiteX2" y="connsiteY2"/>
              </a:cxn>
              <a:cxn ang="0">
                <a:pos x="connsiteX3" y="connsiteY3"/>
              </a:cxn>
            </a:cxnLst>
            <a:rect l="l" t="t" r="r" b="b"/>
            <a:pathLst>
              <a:path w="650957" h="566050">
                <a:moveTo>
                  <a:pt x="21227" y="378122"/>
                </a:moveTo>
                <a:lnTo>
                  <a:pt x="21793" y="559541"/>
                </a:lnTo>
                <a:lnTo>
                  <a:pt x="640203" y="202646"/>
                </a:lnTo>
                <a:lnTo>
                  <a:pt x="639636" y="21227"/>
                </a:lnTo>
                <a:close/>
              </a:path>
            </a:pathLst>
          </a:custGeom>
          <a:solidFill>
            <a:srgbClr val="F4C85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8" name="Freeform: Shape 817">
            <a:extLst>
              <a:ext uri="{FF2B5EF4-FFF2-40B4-BE49-F238E27FC236}">
                <a16:creationId xmlns:a16="http://schemas.microsoft.com/office/drawing/2014/main" id="{22CF1F4F-FC6C-4D34-8BF3-AE90128A1333}"/>
              </a:ext>
            </a:extLst>
          </p:cNvPr>
          <p:cNvSpPr/>
          <p:nvPr/>
        </p:nvSpPr>
        <p:spPr>
          <a:xfrm>
            <a:off x="20565379" y="7100909"/>
            <a:ext cx="1838853" cy="1062448"/>
          </a:xfrm>
          <a:custGeom>
            <a:avLst/>
            <a:gdLst>
              <a:gd name="connsiteX0" fmla="*/ 21227 w 1273612"/>
              <a:gd name="connsiteY0" fmla="*/ 378121 h 735865"/>
              <a:gd name="connsiteX1" fmla="*/ 635675 w 1273612"/>
              <a:gd name="connsiteY1" fmla="*/ 735017 h 735865"/>
              <a:gd name="connsiteX2" fmla="*/ 1254084 w 1273612"/>
              <a:gd name="connsiteY2" fmla="*/ 378121 h 735865"/>
              <a:gd name="connsiteX3" fmla="*/ 639638 w 1273612"/>
              <a:gd name="connsiteY3" fmla="*/ 21227 h 735865"/>
            </a:gdLst>
            <a:ahLst/>
            <a:cxnLst>
              <a:cxn ang="0">
                <a:pos x="connsiteX0" y="connsiteY0"/>
              </a:cxn>
              <a:cxn ang="0">
                <a:pos x="connsiteX1" y="connsiteY1"/>
              </a:cxn>
              <a:cxn ang="0">
                <a:pos x="connsiteX2" y="connsiteY2"/>
              </a:cxn>
              <a:cxn ang="0">
                <a:pos x="connsiteX3" y="connsiteY3"/>
              </a:cxn>
            </a:cxnLst>
            <a:rect l="l" t="t" r="r" b="b"/>
            <a:pathLst>
              <a:path w="1273612" h="735865">
                <a:moveTo>
                  <a:pt x="21227" y="378121"/>
                </a:moveTo>
                <a:lnTo>
                  <a:pt x="635675" y="735017"/>
                </a:lnTo>
                <a:lnTo>
                  <a:pt x="1254084" y="378121"/>
                </a:lnTo>
                <a:lnTo>
                  <a:pt x="639638" y="21227"/>
                </a:lnTo>
                <a:close/>
              </a:path>
            </a:pathLst>
          </a:custGeom>
          <a:solidFill>
            <a:srgbClr val="FFD96E"/>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9" name="Freeform: Shape 818">
            <a:extLst>
              <a:ext uri="{FF2B5EF4-FFF2-40B4-BE49-F238E27FC236}">
                <a16:creationId xmlns:a16="http://schemas.microsoft.com/office/drawing/2014/main" id="{3CF17A61-18BC-431F-90AB-AB3F55798B96}"/>
              </a:ext>
            </a:extLst>
          </p:cNvPr>
          <p:cNvSpPr/>
          <p:nvPr/>
        </p:nvSpPr>
        <p:spPr>
          <a:xfrm>
            <a:off x="20611555" y="7100909"/>
            <a:ext cx="1757127" cy="1021586"/>
          </a:xfrm>
          <a:custGeom>
            <a:avLst/>
            <a:gdLst>
              <a:gd name="connsiteX0" fmla="*/ 21227 w 1217007"/>
              <a:gd name="connsiteY0" fmla="*/ 360008 h 707562"/>
              <a:gd name="connsiteX1" fmla="*/ 603693 w 1217007"/>
              <a:gd name="connsiteY1" fmla="*/ 712374 h 707562"/>
              <a:gd name="connsiteX2" fmla="*/ 1222102 w 1217007"/>
              <a:gd name="connsiteY2" fmla="*/ 378121 h 707562"/>
              <a:gd name="connsiteX3" fmla="*/ 607656 w 1217007"/>
              <a:gd name="connsiteY3" fmla="*/ 21227 h 707562"/>
            </a:gdLst>
            <a:ahLst/>
            <a:cxnLst>
              <a:cxn ang="0">
                <a:pos x="connsiteX0" y="connsiteY0"/>
              </a:cxn>
              <a:cxn ang="0">
                <a:pos x="connsiteX1" y="connsiteY1"/>
              </a:cxn>
              <a:cxn ang="0">
                <a:pos x="connsiteX2" y="connsiteY2"/>
              </a:cxn>
              <a:cxn ang="0">
                <a:pos x="connsiteX3" y="connsiteY3"/>
              </a:cxn>
            </a:cxnLst>
            <a:rect l="l" t="t" r="r" b="b"/>
            <a:pathLst>
              <a:path w="1217007" h="707562">
                <a:moveTo>
                  <a:pt x="21227" y="360008"/>
                </a:moveTo>
                <a:lnTo>
                  <a:pt x="603693" y="712374"/>
                </a:lnTo>
                <a:lnTo>
                  <a:pt x="1222102" y="378121"/>
                </a:lnTo>
                <a:lnTo>
                  <a:pt x="607656" y="21227"/>
                </a:lnTo>
                <a:close/>
              </a:path>
            </a:pathLst>
          </a:custGeom>
          <a:solidFill>
            <a:srgbClr val="F4C85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0" name="Freeform: Shape 819">
            <a:extLst>
              <a:ext uri="{FF2B5EF4-FFF2-40B4-BE49-F238E27FC236}">
                <a16:creationId xmlns:a16="http://schemas.microsoft.com/office/drawing/2014/main" id="{CE6BACAE-E2BF-464D-8E12-47A5A739DA18}"/>
              </a:ext>
            </a:extLst>
          </p:cNvPr>
          <p:cNvSpPr/>
          <p:nvPr/>
        </p:nvSpPr>
        <p:spPr>
          <a:xfrm>
            <a:off x="20605019" y="7100909"/>
            <a:ext cx="1797989" cy="898995"/>
          </a:xfrm>
          <a:custGeom>
            <a:avLst/>
            <a:gdLst>
              <a:gd name="connsiteX0" fmla="*/ 21227 w 1245310"/>
              <a:gd name="connsiteY0" fmla="*/ 286705 h 622655"/>
              <a:gd name="connsiteX1" fmla="*/ 574257 w 1245310"/>
              <a:gd name="connsiteY1" fmla="*/ 629448 h 622655"/>
              <a:gd name="connsiteX2" fmla="*/ 1226630 w 1245310"/>
              <a:gd name="connsiteY2" fmla="*/ 378121 h 622655"/>
              <a:gd name="connsiteX3" fmla="*/ 612183 w 1245310"/>
              <a:gd name="connsiteY3" fmla="*/ 21227 h 622655"/>
              <a:gd name="connsiteX4" fmla="*/ 21227 w 1245310"/>
              <a:gd name="connsiteY4" fmla="*/ 286705 h 622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310" h="622655">
                <a:moveTo>
                  <a:pt x="21227" y="286705"/>
                </a:moveTo>
                <a:cubicBezTo>
                  <a:pt x="117173" y="423689"/>
                  <a:pt x="439255" y="572560"/>
                  <a:pt x="574257" y="629448"/>
                </a:cubicBezTo>
                <a:cubicBezTo>
                  <a:pt x="717751" y="621523"/>
                  <a:pt x="984644" y="521899"/>
                  <a:pt x="1226630" y="378121"/>
                </a:cubicBezTo>
                <a:lnTo>
                  <a:pt x="612183" y="21227"/>
                </a:lnTo>
                <a:cubicBezTo>
                  <a:pt x="393687" y="136984"/>
                  <a:pt x="178872" y="250194"/>
                  <a:pt x="21227" y="286705"/>
                </a:cubicBezTo>
                <a:close/>
              </a:path>
            </a:pathLst>
          </a:custGeom>
          <a:solidFill>
            <a:srgbClr val="FFD96E"/>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1" name="Freeform: Shape 820">
            <a:extLst>
              <a:ext uri="{FF2B5EF4-FFF2-40B4-BE49-F238E27FC236}">
                <a16:creationId xmlns:a16="http://schemas.microsoft.com/office/drawing/2014/main" id="{C22DD5CA-C63C-433A-A079-764E1CD5AF56}"/>
              </a:ext>
            </a:extLst>
          </p:cNvPr>
          <p:cNvSpPr/>
          <p:nvPr/>
        </p:nvSpPr>
        <p:spPr>
          <a:xfrm>
            <a:off x="21436997" y="7274986"/>
            <a:ext cx="653814" cy="408634"/>
          </a:xfrm>
          <a:custGeom>
            <a:avLst/>
            <a:gdLst>
              <a:gd name="connsiteX0" fmla="*/ 21227 w 452840"/>
              <a:gd name="connsiteY0" fmla="*/ 41321 h 283025"/>
              <a:gd name="connsiteX1" fmla="*/ 53775 w 452840"/>
              <a:gd name="connsiteY1" fmla="*/ 21227 h 283025"/>
              <a:gd name="connsiteX2" fmla="*/ 453972 w 452840"/>
              <a:gd name="connsiteY2" fmla="*/ 251043 h 283025"/>
              <a:gd name="connsiteX3" fmla="*/ 421141 w 452840"/>
              <a:gd name="connsiteY3" fmla="*/ 271421 h 283025"/>
            </a:gdLst>
            <a:ahLst/>
            <a:cxnLst>
              <a:cxn ang="0">
                <a:pos x="connsiteX0" y="connsiteY0"/>
              </a:cxn>
              <a:cxn ang="0">
                <a:pos x="connsiteX1" y="connsiteY1"/>
              </a:cxn>
              <a:cxn ang="0">
                <a:pos x="connsiteX2" y="connsiteY2"/>
              </a:cxn>
              <a:cxn ang="0">
                <a:pos x="connsiteX3" y="connsiteY3"/>
              </a:cxn>
            </a:cxnLst>
            <a:rect l="l" t="t" r="r" b="b"/>
            <a:pathLst>
              <a:path w="452840" h="283025">
                <a:moveTo>
                  <a:pt x="21227" y="41321"/>
                </a:moveTo>
                <a:lnTo>
                  <a:pt x="53775" y="21227"/>
                </a:lnTo>
                <a:lnTo>
                  <a:pt x="453972" y="251043"/>
                </a:lnTo>
                <a:lnTo>
                  <a:pt x="421141" y="271421"/>
                </a:lnTo>
                <a:close/>
              </a:path>
            </a:pathLst>
          </a:custGeom>
          <a:solidFill>
            <a:srgbClr val="F4C85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2" name="Freeform: Shape 821">
            <a:extLst>
              <a:ext uri="{FF2B5EF4-FFF2-40B4-BE49-F238E27FC236}">
                <a16:creationId xmlns:a16="http://schemas.microsoft.com/office/drawing/2014/main" id="{A2EBD44A-94C0-402B-A69C-A11D3370FB66}"/>
              </a:ext>
            </a:extLst>
          </p:cNvPr>
          <p:cNvSpPr/>
          <p:nvPr/>
        </p:nvSpPr>
        <p:spPr>
          <a:xfrm>
            <a:off x="21253928" y="7387360"/>
            <a:ext cx="653814" cy="408634"/>
          </a:xfrm>
          <a:custGeom>
            <a:avLst/>
            <a:gdLst>
              <a:gd name="connsiteX0" fmla="*/ 21227 w 452840"/>
              <a:gd name="connsiteY0" fmla="*/ 41605 h 283025"/>
              <a:gd name="connsiteX1" fmla="*/ 54057 w 452840"/>
              <a:gd name="connsiteY1" fmla="*/ 21227 h 283025"/>
              <a:gd name="connsiteX2" fmla="*/ 453972 w 452840"/>
              <a:gd name="connsiteY2" fmla="*/ 251326 h 283025"/>
              <a:gd name="connsiteX3" fmla="*/ 421141 w 452840"/>
              <a:gd name="connsiteY3" fmla="*/ 271421 h 283025"/>
            </a:gdLst>
            <a:ahLst/>
            <a:cxnLst>
              <a:cxn ang="0">
                <a:pos x="connsiteX0" y="connsiteY0"/>
              </a:cxn>
              <a:cxn ang="0">
                <a:pos x="connsiteX1" y="connsiteY1"/>
              </a:cxn>
              <a:cxn ang="0">
                <a:pos x="connsiteX2" y="connsiteY2"/>
              </a:cxn>
              <a:cxn ang="0">
                <a:pos x="connsiteX3" y="connsiteY3"/>
              </a:cxn>
            </a:cxnLst>
            <a:rect l="l" t="t" r="r" b="b"/>
            <a:pathLst>
              <a:path w="452840" h="283025">
                <a:moveTo>
                  <a:pt x="21227" y="41605"/>
                </a:moveTo>
                <a:lnTo>
                  <a:pt x="54057" y="21227"/>
                </a:lnTo>
                <a:lnTo>
                  <a:pt x="453972" y="251326"/>
                </a:lnTo>
                <a:lnTo>
                  <a:pt x="421141" y="271421"/>
                </a:lnTo>
                <a:close/>
              </a:path>
            </a:pathLst>
          </a:custGeom>
          <a:solidFill>
            <a:srgbClr val="F4C85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3" name="Freeform: Shape 822">
            <a:extLst>
              <a:ext uri="{FF2B5EF4-FFF2-40B4-BE49-F238E27FC236}">
                <a16:creationId xmlns:a16="http://schemas.microsoft.com/office/drawing/2014/main" id="{F939C2F7-580B-45E9-9C22-36A7086CE337}"/>
              </a:ext>
            </a:extLst>
          </p:cNvPr>
          <p:cNvSpPr/>
          <p:nvPr/>
        </p:nvSpPr>
        <p:spPr>
          <a:xfrm>
            <a:off x="21071677" y="7512403"/>
            <a:ext cx="531225" cy="326907"/>
          </a:xfrm>
          <a:custGeom>
            <a:avLst/>
            <a:gdLst>
              <a:gd name="connsiteX0" fmla="*/ 54059 w 367932"/>
              <a:gd name="connsiteY0" fmla="*/ 21227 h 226420"/>
              <a:gd name="connsiteX1" fmla="*/ 349254 w 367932"/>
              <a:gd name="connsiteY1" fmla="*/ 191041 h 226420"/>
              <a:gd name="connsiteX2" fmla="*/ 316422 w 367932"/>
              <a:gd name="connsiteY2" fmla="*/ 211137 h 226420"/>
              <a:gd name="connsiteX3" fmla="*/ 21227 w 367932"/>
              <a:gd name="connsiteY3" fmla="*/ 41605 h 226420"/>
            </a:gdLst>
            <a:ahLst/>
            <a:cxnLst>
              <a:cxn ang="0">
                <a:pos x="connsiteX0" y="connsiteY0"/>
              </a:cxn>
              <a:cxn ang="0">
                <a:pos x="connsiteX1" y="connsiteY1"/>
              </a:cxn>
              <a:cxn ang="0">
                <a:pos x="connsiteX2" y="connsiteY2"/>
              </a:cxn>
              <a:cxn ang="0">
                <a:pos x="connsiteX3" y="connsiteY3"/>
              </a:cxn>
            </a:cxnLst>
            <a:rect l="l" t="t" r="r" b="b"/>
            <a:pathLst>
              <a:path w="367932" h="226420">
                <a:moveTo>
                  <a:pt x="54059" y="21227"/>
                </a:moveTo>
                <a:lnTo>
                  <a:pt x="349254" y="191041"/>
                </a:lnTo>
                <a:lnTo>
                  <a:pt x="316422" y="211137"/>
                </a:lnTo>
                <a:lnTo>
                  <a:pt x="21227" y="41605"/>
                </a:lnTo>
                <a:close/>
              </a:path>
            </a:pathLst>
          </a:custGeom>
          <a:solidFill>
            <a:srgbClr val="F4C85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4" name="Freeform: Shape 823">
            <a:extLst>
              <a:ext uri="{FF2B5EF4-FFF2-40B4-BE49-F238E27FC236}">
                <a16:creationId xmlns:a16="http://schemas.microsoft.com/office/drawing/2014/main" id="{8DD5F148-3F01-4178-A115-7522A36367F3}"/>
              </a:ext>
            </a:extLst>
          </p:cNvPr>
          <p:cNvSpPr/>
          <p:nvPr/>
        </p:nvSpPr>
        <p:spPr>
          <a:xfrm>
            <a:off x="14291214" y="5616341"/>
            <a:ext cx="7151094" cy="2778711"/>
          </a:xfrm>
          <a:custGeom>
            <a:avLst/>
            <a:gdLst>
              <a:gd name="connsiteX0" fmla="*/ 4890108 w 4952938"/>
              <a:gd name="connsiteY0" fmla="*/ 841150 h 1924570"/>
              <a:gd name="connsiteX1" fmla="*/ 3238939 w 4952938"/>
              <a:gd name="connsiteY1" fmla="*/ 1800605 h 1924570"/>
              <a:gd name="connsiteX2" fmla="*/ 3046765 w 4952938"/>
              <a:gd name="connsiteY2" fmla="*/ 1800605 h 1924570"/>
              <a:gd name="connsiteX3" fmla="*/ 61699 w 4952938"/>
              <a:gd name="connsiteY3" fmla="*/ 77266 h 1924570"/>
              <a:gd name="connsiteX4" fmla="*/ 21510 w 4952938"/>
              <a:gd name="connsiteY4" fmla="*/ 21227 h 1924570"/>
              <a:gd name="connsiteX5" fmla="*/ 21227 w 4952938"/>
              <a:gd name="connsiteY5" fmla="*/ 110946 h 1924570"/>
              <a:gd name="connsiteX6" fmla="*/ 61417 w 4952938"/>
              <a:gd name="connsiteY6" fmla="*/ 166985 h 1924570"/>
              <a:gd name="connsiteX7" fmla="*/ 3046482 w 4952938"/>
              <a:gd name="connsiteY7" fmla="*/ 1890324 h 1924570"/>
              <a:gd name="connsiteX8" fmla="*/ 3238655 w 4952938"/>
              <a:gd name="connsiteY8" fmla="*/ 1890324 h 1924570"/>
              <a:gd name="connsiteX9" fmla="*/ 4889824 w 4952938"/>
              <a:gd name="connsiteY9" fmla="*/ 930869 h 1924570"/>
              <a:gd name="connsiteX10" fmla="*/ 4947278 w 4952938"/>
              <a:gd name="connsiteY10" fmla="*/ 867754 h 1924570"/>
              <a:gd name="connsiteX11" fmla="*/ 4947561 w 4952938"/>
              <a:gd name="connsiteY11" fmla="*/ 778036 h 1924570"/>
              <a:gd name="connsiteX12" fmla="*/ 4890108 w 4952938"/>
              <a:gd name="connsiteY12" fmla="*/ 841150 h 192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2938" h="1924570">
                <a:moveTo>
                  <a:pt x="4890108" y="841150"/>
                </a:moveTo>
                <a:lnTo>
                  <a:pt x="3238939" y="1800605"/>
                </a:lnTo>
                <a:cubicBezTo>
                  <a:pt x="3186013" y="1831455"/>
                  <a:pt x="3099974" y="1831455"/>
                  <a:pt x="3046765" y="1800605"/>
                </a:cubicBezTo>
                <a:lnTo>
                  <a:pt x="61699" y="77266"/>
                </a:lnTo>
                <a:cubicBezTo>
                  <a:pt x="34812" y="61699"/>
                  <a:pt x="21510" y="41604"/>
                  <a:pt x="21510" y="21227"/>
                </a:cubicBezTo>
                <a:lnTo>
                  <a:pt x="21227" y="110946"/>
                </a:lnTo>
                <a:cubicBezTo>
                  <a:pt x="21227" y="131324"/>
                  <a:pt x="34529" y="151418"/>
                  <a:pt x="61417" y="166985"/>
                </a:cubicBezTo>
                <a:lnTo>
                  <a:pt x="3046482" y="1890324"/>
                </a:lnTo>
                <a:cubicBezTo>
                  <a:pt x="3099691" y="1921174"/>
                  <a:pt x="3185730" y="1921174"/>
                  <a:pt x="3238655" y="1890324"/>
                </a:cubicBezTo>
                <a:lnTo>
                  <a:pt x="4889824" y="930869"/>
                </a:lnTo>
                <a:cubicBezTo>
                  <a:pt x="4916145" y="915586"/>
                  <a:pt x="4947278" y="887849"/>
                  <a:pt x="4947278" y="867754"/>
                </a:cubicBezTo>
                <a:lnTo>
                  <a:pt x="4947561" y="778036"/>
                </a:lnTo>
                <a:cubicBezTo>
                  <a:pt x="4947561" y="798131"/>
                  <a:pt x="4916429" y="825867"/>
                  <a:pt x="4890108" y="841150"/>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6" name="Freeform: Shape 825">
            <a:extLst>
              <a:ext uri="{FF2B5EF4-FFF2-40B4-BE49-F238E27FC236}">
                <a16:creationId xmlns:a16="http://schemas.microsoft.com/office/drawing/2014/main" id="{369EB22A-89B0-4C76-B956-E32615772D81}"/>
              </a:ext>
            </a:extLst>
          </p:cNvPr>
          <p:cNvSpPr/>
          <p:nvPr/>
        </p:nvSpPr>
        <p:spPr>
          <a:xfrm>
            <a:off x="17058075" y="3889453"/>
            <a:ext cx="4372385" cy="2533530"/>
          </a:xfrm>
          <a:custGeom>
            <a:avLst/>
            <a:gdLst>
              <a:gd name="connsiteX0" fmla="*/ 21227 w 3028367"/>
              <a:gd name="connsiteY0" fmla="*/ 66511 h 1754755"/>
              <a:gd name="connsiteX1" fmla="*/ 98776 w 3028367"/>
              <a:gd name="connsiteY1" fmla="*/ 21227 h 1754755"/>
              <a:gd name="connsiteX2" fmla="*/ 3015916 w 3028367"/>
              <a:gd name="connsiteY2" fmla="*/ 1705509 h 1754755"/>
              <a:gd name="connsiteX3" fmla="*/ 2938367 w 3028367"/>
              <a:gd name="connsiteY3" fmla="*/ 1750793 h 1754755"/>
            </a:gdLst>
            <a:ahLst/>
            <a:cxnLst>
              <a:cxn ang="0">
                <a:pos x="connsiteX0" y="connsiteY0"/>
              </a:cxn>
              <a:cxn ang="0">
                <a:pos x="connsiteX1" y="connsiteY1"/>
              </a:cxn>
              <a:cxn ang="0">
                <a:pos x="connsiteX2" y="connsiteY2"/>
              </a:cxn>
              <a:cxn ang="0">
                <a:pos x="connsiteX3" y="connsiteY3"/>
              </a:cxn>
            </a:cxnLst>
            <a:rect l="l" t="t" r="r" b="b"/>
            <a:pathLst>
              <a:path w="3028367" h="1754755">
                <a:moveTo>
                  <a:pt x="21227" y="66511"/>
                </a:moveTo>
                <a:lnTo>
                  <a:pt x="98776" y="21227"/>
                </a:lnTo>
                <a:lnTo>
                  <a:pt x="3015916" y="1705509"/>
                </a:lnTo>
                <a:lnTo>
                  <a:pt x="2938367" y="1750793"/>
                </a:lnTo>
                <a:close/>
              </a:path>
            </a:pathLst>
          </a:custGeom>
          <a:solidFill>
            <a:srgbClr val="C6BBBB"/>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7" name="Freeform: Shape 826">
            <a:extLst>
              <a:ext uri="{FF2B5EF4-FFF2-40B4-BE49-F238E27FC236}">
                <a16:creationId xmlns:a16="http://schemas.microsoft.com/office/drawing/2014/main" id="{3FAE19D4-6396-4C2C-85AF-D9741A8604B4}"/>
              </a:ext>
            </a:extLst>
          </p:cNvPr>
          <p:cNvSpPr/>
          <p:nvPr/>
        </p:nvSpPr>
        <p:spPr>
          <a:xfrm>
            <a:off x="17065431" y="1244774"/>
            <a:ext cx="4372385" cy="2533530"/>
          </a:xfrm>
          <a:custGeom>
            <a:avLst/>
            <a:gdLst>
              <a:gd name="connsiteX0" fmla="*/ 21227 w 3028367"/>
              <a:gd name="connsiteY0" fmla="*/ 66511 h 1754755"/>
              <a:gd name="connsiteX1" fmla="*/ 98775 w 3028367"/>
              <a:gd name="connsiteY1" fmla="*/ 21227 h 1754755"/>
              <a:gd name="connsiteX2" fmla="*/ 3016198 w 3028367"/>
              <a:gd name="connsiteY2" fmla="*/ 1705509 h 1754755"/>
              <a:gd name="connsiteX3" fmla="*/ 2938648 w 3028367"/>
              <a:gd name="connsiteY3" fmla="*/ 1750793 h 1754755"/>
            </a:gdLst>
            <a:ahLst/>
            <a:cxnLst>
              <a:cxn ang="0">
                <a:pos x="connsiteX0" y="connsiteY0"/>
              </a:cxn>
              <a:cxn ang="0">
                <a:pos x="connsiteX1" y="connsiteY1"/>
              </a:cxn>
              <a:cxn ang="0">
                <a:pos x="connsiteX2" y="connsiteY2"/>
              </a:cxn>
              <a:cxn ang="0">
                <a:pos x="connsiteX3" y="connsiteY3"/>
              </a:cxn>
            </a:cxnLst>
            <a:rect l="l" t="t" r="r" b="b"/>
            <a:pathLst>
              <a:path w="3028367" h="1754755">
                <a:moveTo>
                  <a:pt x="21227" y="66511"/>
                </a:moveTo>
                <a:lnTo>
                  <a:pt x="98775" y="21227"/>
                </a:lnTo>
                <a:lnTo>
                  <a:pt x="3016198" y="1705509"/>
                </a:lnTo>
                <a:lnTo>
                  <a:pt x="2938648" y="1750793"/>
                </a:lnTo>
                <a:close/>
              </a:path>
            </a:pathLst>
          </a:custGeom>
          <a:solidFill>
            <a:srgbClr val="2DAAE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8" name="Freeform: Shape 827">
            <a:extLst>
              <a:ext uri="{FF2B5EF4-FFF2-40B4-BE49-F238E27FC236}">
                <a16:creationId xmlns:a16="http://schemas.microsoft.com/office/drawing/2014/main" id="{4B946A08-0FB0-4DD8-BE58-ADB900A31060}"/>
              </a:ext>
            </a:extLst>
          </p:cNvPr>
          <p:cNvSpPr/>
          <p:nvPr/>
        </p:nvSpPr>
        <p:spPr>
          <a:xfrm>
            <a:off x="21269866" y="3676555"/>
            <a:ext cx="163453" cy="2737847"/>
          </a:xfrm>
          <a:custGeom>
            <a:avLst/>
            <a:gdLst>
              <a:gd name="connsiteX0" fmla="*/ 26603 w 113210"/>
              <a:gd name="connsiteY0" fmla="*/ 66511 h 1896267"/>
              <a:gd name="connsiteX1" fmla="*/ 104153 w 113210"/>
              <a:gd name="connsiteY1" fmla="*/ 21227 h 1896267"/>
              <a:gd name="connsiteX2" fmla="*/ 99059 w 113210"/>
              <a:gd name="connsiteY2" fmla="*/ 1852965 h 1896267"/>
              <a:gd name="connsiteX3" fmla="*/ 21227 w 113210"/>
              <a:gd name="connsiteY3" fmla="*/ 1898249 h 1896267"/>
            </a:gdLst>
            <a:ahLst/>
            <a:cxnLst>
              <a:cxn ang="0">
                <a:pos x="connsiteX0" y="connsiteY0"/>
              </a:cxn>
              <a:cxn ang="0">
                <a:pos x="connsiteX1" y="connsiteY1"/>
              </a:cxn>
              <a:cxn ang="0">
                <a:pos x="connsiteX2" y="connsiteY2"/>
              </a:cxn>
              <a:cxn ang="0">
                <a:pos x="connsiteX3" y="connsiteY3"/>
              </a:cxn>
            </a:cxnLst>
            <a:rect l="l" t="t" r="r" b="b"/>
            <a:pathLst>
              <a:path w="113210" h="1896267">
                <a:moveTo>
                  <a:pt x="26603" y="66511"/>
                </a:moveTo>
                <a:lnTo>
                  <a:pt x="104153" y="21227"/>
                </a:lnTo>
                <a:lnTo>
                  <a:pt x="99059" y="1852965"/>
                </a:lnTo>
                <a:lnTo>
                  <a:pt x="21227" y="1898249"/>
                </a:lnTo>
                <a:close/>
              </a:path>
            </a:pathLst>
          </a:custGeom>
          <a:solidFill>
            <a:srgbClr val="2A9DD6"/>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9" name="Freeform: Shape 828">
            <a:extLst>
              <a:ext uri="{FF2B5EF4-FFF2-40B4-BE49-F238E27FC236}">
                <a16:creationId xmlns:a16="http://schemas.microsoft.com/office/drawing/2014/main" id="{4B266375-EE8A-408F-9E1C-FD487746254E}"/>
              </a:ext>
            </a:extLst>
          </p:cNvPr>
          <p:cNvSpPr/>
          <p:nvPr/>
        </p:nvSpPr>
        <p:spPr>
          <a:xfrm>
            <a:off x="16869693" y="1046844"/>
            <a:ext cx="4617564" cy="5639150"/>
          </a:xfrm>
          <a:custGeom>
            <a:avLst/>
            <a:gdLst>
              <a:gd name="connsiteX0" fmla="*/ 3108465 w 3198182"/>
              <a:gd name="connsiteY0" fmla="*/ 1757691 h 3905745"/>
              <a:gd name="connsiteX1" fmla="*/ 3204411 w 3198182"/>
              <a:gd name="connsiteY1" fmla="*/ 1924110 h 3905745"/>
              <a:gd name="connsiteX2" fmla="*/ 3199033 w 3198182"/>
              <a:gd name="connsiteY2" fmla="*/ 3833680 h 3905745"/>
              <a:gd name="connsiteX3" fmla="*/ 3102239 w 3198182"/>
              <a:gd name="connsiteY3" fmla="*/ 3888869 h 3905745"/>
              <a:gd name="connsiteX4" fmla="*/ 117173 w 3198182"/>
              <a:gd name="connsiteY4" fmla="*/ 2165530 h 3905745"/>
              <a:gd name="connsiteX5" fmla="*/ 21228 w 3198182"/>
              <a:gd name="connsiteY5" fmla="*/ 1999111 h 3905745"/>
              <a:gd name="connsiteX6" fmla="*/ 26606 w 3198182"/>
              <a:gd name="connsiteY6" fmla="*/ 89541 h 3905745"/>
              <a:gd name="connsiteX7" fmla="*/ 123400 w 3198182"/>
              <a:gd name="connsiteY7" fmla="*/ 34351 h 3905745"/>
              <a:gd name="connsiteX8" fmla="*/ 3108465 w 3198182"/>
              <a:gd name="connsiteY8" fmla="*/ 1757691 h 3905745"/>
              <a:gd name="connsiteX9" fmla="*/ 3068843 w 3198182"/>
              <a:gd name="connsiteY9" fmla="*/ 3719621 h 3905745"/>
              <a:gd name="connsiteX10" fmla="*/ 3073937 w 3198182"/>
              <a:gd name="connsiteY10" fmla="*/ 1887882 h 3905745"/>
              <a:gd name="connsiteX11" fmla="*/ 156798 w 3198182"/>
              <a:gd name="connsiteY11" fmla="*/ 203600 h 3905745"/>
              <a:gd name="connsiteX12" fmla="*/ 151702 w 3198182"/>
              <a:gd name="connsiteY12" fmla="*/ 2035339 h 3905745"/>
              <a:gd name="connsiteX13" fmla="*/ 3068843 w 3198182"/>
              <a:gd name="connsiteY13" fmla="*/ 3719621 h 3905745"/>
              <a:gd name="connsiteX14" fmla="*/ 3068843 w 3198182"/>
              <a:gd name="connsiteY14" fmla="*/ 3719621 h 390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8182" h="3905745">
                <a:moveTo>
                  <a:pt x="3108465" y="1757691"/>
                </a:moveTo>
                <a:cubicBezTo>
                  <a:pt x="3161674" y="1788541"/>
                  <a:pt x="3204694" y="1862976"/>
                  <a:pt x="3204411" y="1924110"/>
                </a:cubicBezTo>
                <a:lnTo>
                  <a:pt x="3199033" y="3833680"/>
                </a:lnTo>
                <a:cubicBezTo>
                  <a:pt x="3198750" y="3894813"/>
                  <a:pt x="3155448" y="3919436"/>
                  <a:pt x="3102239" y="3888869"/>
                </a:cubicBezTo>
                <a:lnTo>
                  <a:pt x="117173" y="2165530"/>
                </a:lnTo>
                <a:cubicBezTo>
                  <a:pt x="63964" y="2134680"/>
                  <a:pt x="20945" y="2060244"/>
                  <a:pt x="21228" y="1999111"/>
                </a:cubicBezTo>
                <a:lnTo>
                  <a:pt x="26606" y="89541"/>
                </a:lnTo>
                <a:cubicBezTo>
                  <a:pt x="26888" y="28408"/>
                  <a:pt x="70191" y="3785"/>
                  <a:pt x="123400" y="34351"/>
                </a:cubicBezTo>
                <a:lnTo>
                  <a:pt x="3108465" y="1757691"/>
                </a:lnTo>
                <a:close/>
                <a:moveTo>
                  <a:pt x="3068843" y="3719621"/>
                </a:moveTo>
                <a:lnTo>
                  <a:pt x="3073937" y="1887882"/>
                </a:lnTo>
                <a:lnTo>
                  <a:pt x="156798" y="203600"/>
                </a:lnTo>
                <a:lnTo>
                  <a:pt x="151702" y="2035339"/>
                </a:lnTo>
                <a:lnTo>
                  <a:pt x="3068843" y="3719621"/>
                </a:lnTo>
                <a:lnTo>
                  <a:pt x="3068843" y="3719621"/>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0" name="Freeform: Shape 829">
            <a:extLst>
              <a:ext uri="{FF2B5EF4-FFF2-40B4-BE49-F238E27FC236}">
                <a16:creationId xmlns:a16="http://schemas.microsoft.com/office/drawing/2014/main" id="{237D77EC-4958-4AAF-89F4-3256793297BD}"/>
              </a:ext>
            </a:extLst>
          </p:cNvPr>
          <p:cNvSpPr/>
          <p:nvPr/>
        </p:nvSpPr>
        <p:spPr>
          <a:xfrm>
            <a:off x="17058075" y="1310155"/>
            <a:ext cx="4249793" cy="5107924"/>
          </a:xfrm>
          <a:custGeom>
            <a:avLst/>
            <a:gdLst>
              <a:gd name="connsiteX0" fmla="*/ 2943743 w 2943460"/>
              <a:gd name="connsiteY0" fmla="*/ 1705509 h 3537813"/>
              <a:gd name="connsiteX1" fmla="*/ 2938367 w 2943460"/>
              <a:gd name="connsiteY1" fmla="*/ 3537247 h 3537813"/>
              <a:gd name="connsiteX2" fmla="*/ 21227 w 2943460"/>
              <a:gd name="connsiteY2" fmla="*/ 1852965 h 3537813"/>
              <a:gd name="connsiteX3" fmla="*/ 26322 w 2943460"/>
              <a:gd name="connsiteY3" fmla="*/ 21227 h 3537813"/>
            </a:gdLst>
            <a:ahLst/>
            <a:cxnLst>
              <a:cxn ang="0">
                <a:pos x="connsiteX0" y="connsiteY0"/>
              </a:cxn>
              <a:cxn ang="0">
                <a:pos x="connsiteX1" y="connsiteY1"/>
              </a:cxn>
              <a:cxn ang="0">
                <a:pos x="connsiteX2" y="connsiteY2"/>
              </a:cxn>
              <a:cxn ang="0">
                <a:pos x="connsiteX3" y="connsiteY3"/>
              </a:cxn>
            </a:cxnLst>
            <a:rect l="l" t="t" r="r" b="b"/>
            <a:pathLst>
              <a:path w="2943460" h="3537813">
                <a:moveTo>
                  <a:pt x="2943743" y="1705509"/>
                </a:moveTo>
                <a:lnTo>
                  <a:pt x="2938367" y="3537247"/>
                </a:lnTo>
                <a:lnTo>
                  <a:pt x="21227" y="1852965"/>
                </a:lnTo>
                <a:lnTo>
                  <a:pt x="26322" y="21227"/>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1" name="Freeform: Shape 830">
            <a:extLst>
              <a:ext uri="{FF2B5EF4-FFF2-40B4-BE49-F238E27FC236}">
                <a16:creationId xmlns:a16="http://schemas.microsoft.com/office/drawing/2014/main" id="{06582BFC-FDEF-4B6E-B9B7-B62BF14784F6}"/>
              </a:ext>
            </a:extLst>
          </p:cNvPr>
          <p:cNvSpPr/>
          <p:nvPr/>
        </p:nvSpPr>
        <p:spPr>
          <a:xfrm>
            <a:off x="16918322" y="981207"/>
            <a:ext cx="4699291" cy="5680012"/>
          </a:xfrm>
          <a:custGeom>
            <a:avLst/>
            <a:gdLst>
              <a:gd name="connsiteX0" fmla="*/ 3152332 w 3254787"/>
              <a:gd name="connsiteY0" fmla="*/ 1758150 h 3934048"/>
              <a:gd name="connsiteX1" fmla="*/ 167268 w 3254787"/>
              <a:gd name="connsiteY1" fmla="*/ 34528 h 3934048"/>
              <a:gd name="connsiteX2" fmla="*/ 98775 w 3254787"/>
              <a:gd name="connsiteY2" fmla="*/ 27735 h 3934048"/>
              <a:gd name="connsiteX3" fmla="*/ 21227 w 3254787"/>
              <a:gd name="connsiteY3" fmla="*/ 72736 h 3934048"/>
              <a:gd name="connsiteX4" fmla="*/ 89718 w 3254787"/>
              <a:gd name="connsiteY4" fmla="*/ 79529 h 3934048"/>
              <a:gd name="connsiteX5" fmla="*/ 3074784 w 3254787"/>
              <a:gd name="connsiteY5" fmla="*/ 1802868 h 3934048"/>
              <a:gd name="connsiteX6" fmla="*/ 3170730 w 3254787"/>
              <a:gd name="connsiteY6" fmla="*/ 1969287 h 3934048"/>
              <a:gd name="connsiteX7" fmla="*/ 3165352 w 3254787"/>
              <a:gd name="connsiteY7" fmla="*/ 3878857 h 3934048"/>
              <a:gd name="connsiteX8" fmla="*/ 3137333 w 3254787"/>
              <a:gd name="connsiteY8" fmla="*/ 3940556 h 3934048"/>
              <a:gd name="connsiteX9" fmla="*/ 3214881 w 3254787"/>
              <a:gd name="connsiteY9" fmla="*/ 3895556 h 3934048"/>
              <a:gd name="connsiteX10" fmla="*/ 3242901 w 3254787"/>
              <a:gd name="connsiteY10" fmla="*/ 3833856 h 3934048"/>
              <a:gd name="connsiteX11" fmla="*/ 3248278 w 3254787"/>
              <a:gd name="connsiteY11" fmla="*/ 1924286 h 3934048"/>
              <a:gd name="connsiteX12" fmla="*/ 3152332 w 3254787"/>
              <a:gd name="connsiteY12" fmla="*/ 1758150 h 393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4787" h="3934048">
                <a:moveTo>
                  <a:pt x="3152332" y="1758150"/>
                </a:moveTo>
                <a:lnTo>
                  <a:pt x="167268" y="34528"/>
                </a:lnTo>
                <a:cubicBezTo>
                  <a:pt x="140380" y="18961"/>
                  <a:pt x="116323" y="17546"/>
                  <a:pt x="98775" y="27735"/>
                </a:cubicBezTo>
                <a:lnTo>
                  <a:pt x="21227" y="72736"/>
                </a:lnTo>
                <a:cubicBezTo>
                  <a:pt x="38774" y="62547"/>
                  <a:pt x="63114" y="63963"/>
                  <a:pt x="89718" y="79529"/>
                </a:cubicBezTo>
                <a:lnTo>
                  <a:pt x="3074784" y="1802868"/>
                </a:lnTo>
                <a:cubicBezTo>
                  <a:pt x="3127993" y="1833718"/>
                  <a:pt x="3171013" y="1908154"/>
                  <a:pt x="3170730" y="1969287"/>
                </a:cubicBezTo>
                <a:lnTo>
                  <a:pt x="3165352" y="3878857"/>
                </a:lnTo>
                <a:cubicBezTo>
                  <a:pt x="3165352" y="3909141"/>
                  <a:pt x="3154597" y="3930651"/>
                  <a:pt x="3137333" y="3940556"/>
                </a:cubicBezTo>
                <a:lnTo>
                  <a:pt x="3214881" y="3895556"/>
                </a:lnTo>
                <a:cubicBezTo>
                  <a:pt x="3232146" y="3885367"/>
                  <a:pt x="3242901" y="3864140"/>
                  <a:pt x="3242901" y="3833856"/>
                </a:cubicBezTo>
                <a:lnTo>
                  <a:pt x="3248278" y="1924286"/>
                </a:lnTo>
                <a:cubicBezTo>
                  <a:pt x="3248561" y="1863153"/>
                  <a:pt x="3205541" y="1788717"/>
                  <a:pt x="3152332" y="1758150"/>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 name="Group 2">
            <a:extLst>
              <a:ext uri="{FF2B5EF4-FFF2-40B4-BE49-F238E27FC236}">
                <a16:creationId xmlns:a16="http://schemas.microsoft.com/office/drawing/2014/main" id="{345BCEA2-B9B1-4005-919F-0497D8D606E6}"/>
              </a:ext>
            </a:extLst>
          </p:cNvPr>
          <p:cNvGrpSpPr/>
          <p:nvPr/>
        </p:nvGrpSpPr>
        <p:grpSpPr>
          <a:xfrm>
            <a:off x="14291775" y="4105467"/>
            <a:ext cx="7151094" cy="4168066"/>
            <a:chOff x="14291775" y="4105467"/>
            <a:chExt cx="7151094" cy="4168066"/>
          </a:xfrm>
          <a:solidFill>
            <a:schemeClr val="bg1">
              <a:lumMod val="85000"/>
            </a:schemeClr>
          </a:solidFill>
        </p:grpSpPr>
        <p:sp>
          <p:nvSpPr>
            <p:cNvPr id="825" name="Freeform: Shape 824">
              <a:extLst>
                <a:ext uri="{FF2B5EF4-FFF2-40B4-BE49-F238E27FC236}">
                  <a16:creationId xmlns:a16="http://schemas.microsoft.com/office/drawing/2014/main" id="{AC5A4C83-38F6-4327-8566-0ABF1338E221}"/>
                </a:ext>
              </a:extLst>
            </p:cNvPr>
            <p:cNvSpPr/>
            <p:nvPr/>
          </p:nvSpPr>
          <p:spPr>
            <a:xfrm>
              <a:off x="14291775" y="4105467"/>
              <a:ext cx="7151094" cy="4168066"/>
            </a:xfrm>
            <a:custGeom>
              <a:avLst/>
              <a:gdLst>
                <a:gd name="connsiteX0" fmla="*/ 4906983 w 4952938"/>
                <a:gd name="connsiteY0" fmla="*/ 1767598 h 2886855"/>
                <a:gd name="connsiteX1" fmla="*/ 4907548 w 4952938"/>
                <a:gd name="connsiteY1" fmla="*/ 1878826 h 2886855"/>
                <a:gd name="connsiteX2" fmla="*/ 3238550 w 4952938"/>
                <a:gd name="connsiteY2" fmla="*/ 2846772 h 2886855"/>
                <a:gd name="connsiteX3" fmla="*/ 3046377 w 4952938"/>
                <a:gd name="connsiteY3" fmla="*/ 2846772 h 2886855"/>
                <a:gd name="connsiteX4" fmla="*/ 61311 w 4952938"/>
                <a:gd name="connsiteY4" fmla="*/ 1123432 h 2886855"/>
                <a:gd name="connsiteX5" fmla="*/ 60745 w 4952938"/>
                <a:gd name="connsiteY5" fmla="*/ 1012204 h 2886855"/>
                <a:gd name="connsiteX6" fmla="*/ 1729744 w 4952938"/>
                <a:gd name="connsiteY6" fmla="*/ 44258 h 2886855"/>
                <a:gd name="connsiteX7" fmla="*/ 1921918 w 4952938"/>
                <a:gd name="connsiteY7" fmla="*/ 44258 h 2886855"/>
                <a:gd name="connsiteX8" fmla="*/ 4906983 w 4952938"/>
                <a:gd name="connsiteY8" fmla="*/ 1767598 h 288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2938" h="2886855">
                  <a:moveTo>
                    <a:pt x="4906983" y="1767598"/>
                  </a:moveTo>
                  <a:cubicBezTo>
                    <a:pt x="4960192" y="1798447"/>
                    <a:pt x="4960475" y="1848260"/>
                    <a:pt x="4907548" y="1878826"/>
                  </a:cubicBezTo>
                  <a:lnTo>
                    <a:pt x="3238550" y="2846772"/>
                  </a:lnTo>
                  <a:cubicBezTo>
                    <a:pt x="3185625" y="2877622"/>
                    <a:pt x="3099586" y="2877622"/>
                    <a:pt x="3046377" y="2846772"/>
                  </a:cubicBezTo>
                  <a:lnTo>
                    <a:pt x="61311" y="1123432"/>
                  </a:lnTo>
                  <a:cubicBezTo>
                    <a:pt x="8102" y="1092583"/>
                    <a:pt x="7819" y="1042770"/>
                    <a:pt x="60745" y="1012204"/>
                  </a:cubicBezTo>
                  <a:lnTo>
                    <a:pt x="1729744" y="44258"/>
                  </a:lnTo>
                  <a:cubicBezTo>
                    <a:pt x="1782669" y="13409"/>
                    <a:pt x="1868709" y="13691"/>
                    <a:pt x="1921918" y="44258"/>
                  </a:cubicBezTo>
                  <a:lnTo>
                    <a:pt x="4906983" y="176759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2" name="Freeform: Shape 831">
              <a:extLst>
                <a:ext uri="{FF2B5EF4-FFF2-40B4-BE49-F238E27FC236}">
                  <a16:creationId xmlns:a16="http://schemas.microsoft.com/office/drawing/2014/main" id="{8314DB5D-7C22-4662-B290-89D33D3D7C79}"/>
                </a:ext>
              </a:extLst>
            </p:cNvPr>
            <p:cNvSpPr/>
            <p:nvPr/>
          </p:nvSpPr>
          <p:spPr>
            <a:xfrm>
              <a:off x="15289659" y="4198177"/>
              <a:ext cx="5966056" cy="3473389"/>
            </a:xfrm>
            <a:custGeom>
              <a:avLst/>
              <a:gdLst>
                <a:gd name="connsiteX0" fmla="*/ 4102910 w 4132165"/>
                <a:gd name="connsiteY0" fmla="*/ 1736783 h 2405712"/>
                <a:gd name="connsiteX1" fmla="*/ 4103474 w 4132165"/>
                <a:gd name="connsiteY1" fmla="*/ 1829332 h 2405712"/>
                <a:gd name="connsiteX2" fmla="*/ 3153078 w 4132165"/>
                <a:gd name="connsiteY2" fmla="*/ 2381798 h 2405712"/>
                <a:gd name="connsiteX3" fmla="*/ 2993168 w 4132165"/>
                <a:gd name="connsiteY3" fmla="*/ 2381798 h 2405712"/>
                <a:gd name="connsiteX4" fmla="*/ 54518 w 4132165"/>
                <a:gd name="connsiteY4" fmla="*/ 685345 h 2405712"/>
                <a:gd name="connsiteX5" fmla="*/ 53952 w 4132165"/>
                <a:gd name="connsiteY5" fmla="*/ 592796 h 2405712"/>
                <a:gd name="connsiteX6" fmla="*/ 1004351 w 4132165"/>
                <a:gd name="connsiteY6" fmla="*/ 40331 h 2405712"/>
                <a:gd name="connsiteX7" fmla="*/ 1164260 w 4132165"/>
                <a:gd name="connsiteY7" fmla="*/ 40331 h 2405712"/>
                <a:gd name="connsiteX8" fmla="*/ 4102910 w 4132165"/>
                <a:gd name="connsiteY8" fmla="*/ 1736783 h 2405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2165" h="2405712">
                  <a:moveTo>
                    <a:pt x="4102910" y="1736783"/>
                  </a:moveTo>
                  <a:cubicBezTo>
                    <a:pt x="4147343" y="1762256"/>
                    <a:pt x="4147343" y="1803860"/>
                    <a:pt x="4103474" y="1829332"/>
                  </a:cubicBezTo>
                  <a:lnTo>
                    <a:pt x="3153078" y="2381798"/>
                  </a:lnTo>
                  <a:cubicBezTo>
                    <a:pt x="3109207" y="2407270"/>
                    <a:pt x="3037603" y="2407270"/>
                    <a:pt x="2993168" y="2381798"/>
                  </a:cubicBezTo>
                  <a:lnTo>
                    <a:pt x="54518" y="685345"/>
                  </a:lnTo>
                  <a:cubicBezTo>
                    <a:pt x="10366" y="659873"/>
                    <a:pt x="10084" y="618268"/>
                    <a:pt x="53952" y="592796"/>
                  </a:cubicBezTo>
                  <a:lnTo>
                    <a:pt x="1004351" y="40331"/>
                  </a:lnTo>
                  <a:cubicBezTo>
                    <a:pt x="1048220" y="14859"/>
                    <a:pt x="1119825" y="14859"/>
                    <a:pt x="1164260" y="40331"/>
                  </a:cubicBezTo>
                  <a:lnTo>
                    <a:pt x="4102910" y="1736783"/>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3" name="Freeform: Shape 832">
              <a:extLst>
                <a:ext uri="{FF2B5EF4-FFF2-40B4-BE49-F238E27FC236}">
                  <a16:creationId xmlns:a16="http://schemas.microsoft.com/office/drawing/2014/main" id="{F39FC7F9-F67B-4F82-9C62-2714B5B46F14}"/>
                </a:ext>
              </a:extLst>
            </p:cNvPr>
            <p:cNvSpPr/>
            <p:nvPr/>
          </p:nvSpPr>
          <p:spPr>
            <a:xfrm>
              <a:off x="15595726" y="5849364"/>
              <a:ext cx="1879717" cy="1103312"/>
            </a:xfrm>
            <a:custGeom>
              <a:avLst/>
              <a:gdLst>
                <a:gd name="connsiteX0" fmla="*/ 1257374 w 1301915"/>
                <a:gd name="connsiteY0" fmla="*/ 429278 h 764167"/>
                <a:gd name="connsiteX1" fmla="*/ 1257941 w 1301915"/>
                <a:gd name="connsiteY1" fmla="*/ 516733 h 764167"/>
                <a:gd name="connsiteX2" fmla="*/ 879537 w 1301915"/>
                <a:gd name="connsiteY2" fmla="*/ 736644 h 764167"/>
                <a:gd name="connsiteX3" fmla="*/ 728401 w 1301915"/>
                <a:gd name="connsiteY3" fmla="*/ 736644 h 764167"/>
                <a:gd name="connsiteX4" fmla="*/ 52821 w 1301915"/>
                <a:gd name="connsiteY4" fmla="*/ 346635 h 764167"/>
                <a:gd name="connsiteX5" fmla="*/ 52254 w 1301915"/>
                <a:gd name="connsiteY5" fmla="*/ 259180 h 764167"/>
                <a:gd name="connsiteX6" fmla="*/ 430659 w 1301915"/>
                <a:gd name="connsiteY6" fmla="*/ 39270 h 764167"/>
                <a:gd name="connsiteX7" fmla="*/ 581511 w 1301915"/>
                <a:gd name="connsiteY7" fmla="*/ 39270 h 764167"/>
                <a:gd name="connsiteX8" fmla="*/ 1257374 w 1301915"/>
                <a:gd name="connsiteY8" fmla="*/ 429278 h 76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1915" h="764167">
                  <a:moveTo>
                    <a:pt x="1257374" y="429278"/>
                  </a:moveTo>
                  <a:cubicBezTo>
                    <a:pt x="1299263" y="453335"/>
                    <a:pt x="1299547" y="492676"/>
                    <a:pt x="1257941" y="516733"/>
                  </a:cubicBezTo>
                  <a:lnTo>
                    <a:pt x="879537" y="736644"/>
                  </a:lnTo>
                  <a:cubicBezTo>
                    <a:pt x="837932" y="760700"/>
                    <a:pt x="770289" y="760700"/>
                    <a:pt x="728401" y="736644"/>
                  </a:cubicBezTo>
                  <a:lnTo>
                    <a:pt x="52821" y="346635"/>
                  </a:lnTo>
                  <a:cubicBezTo>
                    <a:pt x="10933" y="322578"/>
                    <a:pt x="10649" y="283237"/>
                    <a:pt x="52254" y="259180"/>
                  </a:cubicBezTo>
                  <a:lnTo>
                    <a:pt x="430659" y="39270"/>
                  </a:lnTo>
                  <a:cubicBezTo>
                    <a:pt x="472263" y="15213"/>
                    <a:pt x="539907" y="15213"/>
                    <a:pt x="581511" y="39270"/>
                  </a:cubicBezTo>
                  <a:lnTo>
                    <a:pt x="1257374" y="429278"/>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956" name="Freeform: Shape 955">
            <a:extLst>
              <a:ext uri="{FF2B5EF4-FFF2-40B4-BE49-F238E27FC236}">
                <a16:creationId xmlns:a16="http://schemas.microsoft.com/office/drawing/2014/main" id="{FF46D6EE-4A42-4408-B823-72FE0BF99986}"/>
              </a:ext>
            </a:extLst>
          </p:cNvPr>
          <p:cNvSpPr/>
          <p:nvPr/>
        </p:nvSpPr>
        <p:spPr>
          <a:xfrm>
            <a:off x="17196601" y="1682013"/>
            <a:ext cx="1471082" cy="2737847"/>
          </a:xfrm>
          <a:custGeom>
            <a:avLst/>
            <a:gdLst>
              <a:gd name="connsiteX0" fmla="*/ 21227 w 1018890"/>
              <a:gd name="connsiteY0" fmla="*/ 21227 h 1896267"/>
              <a:gd name="connsiteX1" fmla="*/ 21227 w 1018890"/>
              <a:gd name="connsiteY1" fmla="*/ 1270783 h 1896267"/>
              <a:gd name="connsiteX2" fmla="*/ 1008418 w 1018890"/>
              <a:gd name="connsiteY2" fmla="*/ 1880984 h 1896267"/>
              <a:gd name="connsiteX3" fmla="*/ 1008418 w 1018890"/>
              <a:gd name="connsiteY3" fmla="*/ 583032 h 1896267"/>
            </a:gdLst>
            <a:ahLst/>
            <a:cxnLst>
              <a:cxn ang="0">
                <a:pos x="connsiteX0" y="connsiteY0"/>
              </a:cxn>
              <a:cxn ang="0">
                <a:pos x="connsiteX1" y="connsiteY1"/>
              </a:cxn>
              <a:cxn ang="0">
                <a:pos x="connsiteX2" y="connsiteY2"/>
              </a:cxn>
              <a:cxn ang="0">
                <a:pos x="connsiteX3" y="connsiteY3"/>
              </a:cxn>
            </a:cxnLst>
            <a:rect l="l" t="t" r="r" b="b"/>
            <a:pathLst>
              <a:path w="1018890" h="1896267">
                <a:moveTo>
                  <a:pt x="21227" y="21227"/>
                </a:moveTo>
                <a:lnTo>
                  <a:pt x="21227" y="1270783"/>
                </a:lnTo>
                <a:lnTo>
                  <a:pt x="1008418" y="1880984"/>
                </a:lnTo>
                <a:lnTo>
                  <a:pt x="1008418" y="583032"/>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7" name="Freeform: Shape 956">
            <a:extLst>
              <a:ext uri="{FF2B5EF4-FFF2-40B4-BE49-F238E27FC236}">
                <a16:creationId xmlns:a16="http://schemas.microsoft.com/office/drawing/2014/main" id="{CE5C9FAB-5AD0-42FF-84B8-A10725F60454}"/>
              </a:ext>
            </a:extLst>
          </p:cNvPr>
          <p:cNvSpPr/>
          <p:nvPr/>
        </p:nvSpPr>
        <p:spPr>
          <a:xfrm>
            <a:off x="17196601" y="1909213"/>
            <a:ext cx="1471082" cy="2656121"/>
          </a:xfrm>
          <a:custGeom>
            <a:avLst/>
            <a:gdLst>
              <a:gd name="connsiteX0" fmla="*/ 21227 w 1018890"/>
              <a:gd name="connsiteY0" fmla="*/ 21227 h 1839662"/>
              <a:gd name="connsiteX1" fmla="*/ 21227 w 1018890"/>
              <a:gd name="connsiteY1" fmla="*/ 1270500 h 1839662"/>
              <a:gd name="connsiteX2" fmla="*/ 1008418 w 1018890"/>
              <a:gd name="connsiteY2" fmla="*/ 1840795 h 1839662"/>
              <a:gd name="connsiteX3" fmla="*/ 1008418 w 1018890"/>
              <a:gd name="connsiteY3" fmla="*/ 583032 h 1839662"/>
            </a:gdLst>
            <a:ahLst/>
            <a:cxnLst>
              <a:cxn ang="0">
                <a:pos x="connsiteX0" y="connsiteY0"/>
              </a:cxn>
              <a:cxn ang="0">
                <a:pos x="connsiteX1" y="connsiteY1"/>
              </a:cxn>
              <a:cxn ang="0">
                <a:pos x="connsiteX2" y="connsiteY2"/>
              </a:cxn>
              <a:cxn ang="0">
                <a:pos x="connsiteX3" y="connsiteY3"/>
              </a:cxn>
            </a:cxnLst>
            <a:rect l="l" t="t" r="r" b="b"/>
            <a:pathLst>
              <a:path w="1018890" h="1839662">
                <a:moveTo>
                  <a:pt x="21227" y="21227"/>
                </a:moveTo>
                <a:lnTo>
                  <a:pt x="21227" y="1270500"/>
                </a:lnTo>
                <a:lnTo>
                  <a:pt x="1008418" y="1840795"/>
                </a:lnTo>
                <a:lnTo>
                  <a:pt x="1008418" y="583032"/>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8" name="Freeform: Shape 957">
            <a:extLst>
              <a:ext uri="{FF2B5EF4-FFF2-40B4-BE49-F238E27FC236}">
                <a16:creationId xmlns:a16="http://schemas.microsoft.com/office/drawing/2014/main" id="{783D3877-23DC-4C59-9764-E3E8168029B2}"/>
              </a:ext>
            </a:extLst>
          </p:cNvPr>
          <p:cNvSpPr/>
          <p:nvPr/>
        </p:nvSpPr>
        <p:spPr>
          <a:xfrm>
            <a:off x="17248907" y="1808689"/>
            <a:ext cx="81727" cy="122591"/>
          </a:xfrm>
          <a:custGeom>
            <a:avLst/>
            <a:gdLst>
              <a:gd name="connsiteX0" fmla="*/ 21227 w 56605"/>
              <a:gd name="connsiteY0" fmla="*/ 42737 h 84907"/>
              <a:gd name="connsiteX1" fmla="*/ 38491 w 56605"/>
              <a:gd name="connsiteY1" fmla="*/ 21227 h 84907"/>
              <a:gd name="connsiteX2" fmla="*/ 55755 w 56605"/>
              <a:gd name="connsiteY2" fmla="*/ 42737 h 84907"/>
              <a:gd name="connsiteX3" fmla="*/ 38491 w 56605"/>
              <a:gd name="connsiteY3" fmla="*/ 64247 h 84907"/>
              <a:gd name="connsiteX4" fmla="*/ 21227 w 56605"/>
              <a:gd name="connsiteY4" fmla="*/ 42737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5" h="84907">
                <a:moveTo>
                  <a:pt x="21227" y="42737"/>
                </a:moveTo>
                <a:cubicBezTo>
                  <a:pt x="21227" y="30850"/>
                  <a:pt x="28869" y="21227"/>
                  <a:pt x="38491" y="21227"/>
                </a:cubicBezTo>
                <a:cubicBezTo>
                  <a:pt x="48115" y="21227"/>
                  <a:pt x="55755" y="30850"/>
                  <a:pt x="55755" y="42737"/>
                </a:cubicBezTo>
                <a:cubicBezTo>
                  <a:pt x="55755" y="54624"/>
                  <a:pt x="48115" y="64247"/>
                  <a:pt x="38491" y="64247"/>
                </a:cubicBezTo>
                <a:cubicBezTo>
                  <a:pt x="28869" y="64247"/>
                  <a:pt x="21227" y="54624"/>
                  <a:pt x="21227" y="42737"/>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9" name="Freeform: Shape 958">
            <a:extLst>
              <a:ext uri="{FF2B5EF4-FFF2-40B4-BE49-F238E27FC236}">
                <a16:creationId xmlns:a16="http://schemas.microsoft.com/office/drawing/2014/main" id="{805FC483-AB57-48C7-9C61-54D46C752F68}"/>
              </a:ext>
            </a:extLst>
          </p:cNvPr>
          <p:cNvSpPr/>
          <p:nvPr/>
        </p:nvSpPr>
        <p:spPr>
          <a:xfrm>
            <a:off x="17335129" y="1852821"/>
            <a:ext cx="81727" cy="122591"/>
          </a:xfrm>
          <a:custGeom>
            <a:avLst/>
            <a:gdLst>
              <a:gd name="connsiteX0" fmla="*/ 21227 w 56605"/>
              <a:gd name="connsiteY0" fmla="*/ 42737 h 84907"/>
              <a:gd name="connsiteX1" fmla="*/ 38491 w 56605"/>
              <a:gd name="connsiteY1" fmla="*/ 21227 h 84907"/>
              <a:gd name="connsiteX2" fmla="*/ 55757 w 56605"/>
              <a:gd name="connsiteY2" fmla="*/ 42737 h 84907"/>
              <a:gd name="connsiteX3" fmla="*/ 38491 w 56605"/>
              <a:gd name="connsiteY3" fmla="*/ 64247 h 84907"/>
              <a:gd name="connsiteX4" fmla="*/ 21227 w 56605"/>
              <a:gd name="connsiteY4" fmla="*/ 42737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5" h="84907">
                <a:moveTo>
                  <a:pt x="21227" y="42737"/>
                </a:moveTo>
                <a:cubicBezTo>
                  <a:pt x="21227" y="30850"/>
                  <a:pt x="28869" y="21227"/>
                  <a:pt x="38491" y="21227"/>
                </a:cubicBezTo>
                <a:cubicBezTo>
                  <a:pt x="48115" y="21227"/>
                  <a:pt x="55757" y="30850"/>
                  <a:pt x="55757" y="42737"/>
                </a:cubicBezTo>
                <a:cubicBezTo>
                  <a:pt x="55757" y="54624"/>
                  <a:pt x="48115" y="64247"/>
                  <a:pt x="38491" y="64247"/>
                </a:cubicBezTo>
                <a:cubicBezTo>
                  <a:pt x="28869" y="64530"/>
                  <a:pt x="21227" y="54624"/>
                  <a:pt x="21227" y="42737"/>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0" name="Freeform: Shape 959">
            <a:extLst>
              <a:ext uri="{FF2B5EF4-FFF2-40B4-BE49-F238E27FC236}">
                <a16:creationId xmlns:a16="http://schemas.microsoft.com/office/drawing/2014/main" id="{DFC3CFD5-A8CF-4BB3-89C5-2235086697CE}"/>
              </a:ext>
            </a:extLst>
          </p:cNvPr>
          <p:cNvSpPr/>
          <p:nvPr/>
        </p:nvSpPr>
        <p:spPr>
          <a:xfrm>
            <a:off x="17421350" y="1896136"/>
            <a:ext cx="81727" cy="122591"/>
          </a:xfrm>
          <a:custGeom>
            <a:avLst/>
            <a:gdLst>
              <a:gd name="connsiteX0" fmla="*/ 55756 w 56605"/>
              <a:gd name="connsiteY0" fmla="*/ 42737 h 84907"/>
              <a:gd name="connsiteX1" fmla="*/ 38492 w 56605"/>
              <a:gd name="connsiteY1" fmla="*/ 64247 h 84907"/>
              <a:gd name="connsiteX2" fmla="*/ 21228 w 56605"/>
              <a:gd name="connsiteY2" fmla="*/ 42737 h 84907"/>
              <a:gd name="connsiteX3" fmla="*/ 38492 w 56605"/>
              <a:gd name="connsiteY3" fmla="*/ 21227 h 84907"/>
              <a:gd name="connsiteX4" fmla="*/ 55756 w 56605"/>
              <a:gd name="connsiteY4" fmla="*/ 42737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05" h="84907">
                <a:moveTo>
                  <a:pt x="55756" y="42737"/>
                </a:moveTo>
                <a:cubicBezTo>
                  <a:pt x="55756" y="54616"/>
                  <a:pt x="48026" y="64247"/>
                  <a:pt x="38492" y="64247"/>
                </a:cubicBezTo>
                <a:cubicBezTo>
                  <a:pt x="28957" y="64247"/>
                  <a:pt x="21228" y="54616"/>
                  <a:pt x="21228" y="42737"/>
                </a:cubicBezTo>
                <a:cubicBezTo>
                  <a:pt x="21228" y="30857"/>
                  <a:pt x="28958" y="21227"/>
                  <a:pt x="38492" y="21227"/>
                </a:cubicBezTo>
                <a:cubicBezTo>
                  <a:pt x="48028" y="21227"/>
                  <a:pt x="55756" y="30857"/>
                  <a:pt x="55756" y="42737"/>
                </a:cubicBez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1" name="Freeform: Shape 960">
            <a:extLst>
              <a:ext uri="{FF2B5EF4-FFF2-40B4-BE49-F238E27FC236}">
                <a16:creationId xmlns:a16="http://schemas.microsoft.com/office/drawing/2014/main" id="{938CDB1A-2AD4-4D21-A270-920876499DD8}"/>
              </a:ext>
            </a:extLst>
          </p:cNvPr>
          <p:cNvSpPr/>
          <p:nvPr/>
        </p:nvSpPr>
        <p:spPr>
          <a:xfrm>
            <a:off x="19110643" y="3128169"/>
            <a:ext cx="408634" cy="2084034"/>
          </a:xfrm>
          <a:custGeom>
            <a:avLst/>
            <a:gdLst>
              <a:gd name="connsiteX0" fmla="*/ 21227 w 283025"/>
              <a:gd name="connsiteY0" fmla="*/ 21227 h 1443427"/>
              <a:gd name="connsiteX1" fmla="*/ 21227 w 283025"/>
              <a:gd name="connsiteY1" fmla="*/ 1270782 h 1443427"/>
              <a:gd name="connsiteX2" fmla="*/ 267742 w 283025"/>
              <a:gd name="connsiteY2" fmla="*/ 1423333 h 1443427"/>
              <a:gd name="connsiteX3" fmla="*/ 267742 w 283025"/>
              <a:gd name="connsiteY3" fmla="*/ 161890 h 1443427"/>
            </a:gdLst>
            <a:ahLst/>
            <a:cxnLst>
              <a:cxn ang="0">
                <a:pos x="connsiteX0" y="connsiteY0"/>
              </a:cxn>
              <a:cxn ang="0">
                <a:pos x="connsiteX1" y="connsiteY1"/>
              </a:cxn>
              <a:cxn ang="0">
                <a:pos x="connsiteX2" y="connsiteY2"/>
              </a:cxn>
              <a:cxn ang="0">
                <a:pos x="connsiteX3" y="connsiteY3"/>
              </a:cxn>
            </a:cxnLst>
            <a:rect l="l" t="t" r="r" b="b"/>
            <a:pathLst>
              <a:path w="283025" h="1443427">
                <a:moveTo>
                  <a:pt x="21227" y="21227"/>
                </a:moveTo>
                <a:lnTo>
                  <a:pt x="21227" y="1270782"/>
                </a:lnTo>
                <a:lnTo>
                  <a:pt x="267742" y="1423333"/>
                </a:lnTo>
                <a:lnTo>
                  <a:pt x="267742" y="161890"/>
                </a:ln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2" name="Freeform: Shape 961">
            <a:extLst>
              <a:ext uri="{FF2B5EF4-FFF2-40B4-BE49-F238E27FC236}">
                <a16:creationId xmlns:a16="http://schemas.microsoft.com/office/drawing/2014/main" id="{51A97ACE-4BDA-417F-9566-0D6EE0287317}"/>
              </a:ext>
            </a:extLst>
          </p:cNvPr>
          <p:cNvSpPr/>
          <p:nvPr/>
        </p:nvSpPr>
        <p:spPr>
          <a:xfrm>
            <a:off x="19606726" y="3809361"/>
            <a:ext cx="408634" cy="1675399"/>
          </a:xfrm>
          <a:custGeom>
            <a:avLst/>
            <a:gdLst>
              <a:gd name="connsiteX0" fmla="*/ 21227 w 283025"/>
              <a:gd name="connsiteY0" fmla="*/ 21227 h 1160402"/>
              <a:gd name="connsiteX1" fmla="*/ 21227 w 283025"/>
              <a:gd name="connsiteY1" fmla="*/ 994550 h 1160402"/>
              <a:gd name="connsiteX2" fmla="*/ 268024 w 283025"/>
              <a:gd name="connsiteY2" fmla="*/ 1147101 h 1160402"/>
              <a:gd name="connsiteX3" fmla="*/ 268024 w 283025"/>
              <a:gd name="connsiteY3" fmla="*/ 161607 h 1160402"/>
            </a:gdLst>
            <a:ahLst/>
            <a:cxnLst>
              <a:cxn ang="0">
                <a:pos x="connsiteX0" y="connsiteY0"/>
              </a:cxn>
              <a:cxn ang="0">
                <a:pos x="connsiteX1" y="connsiteY1"/>
              </a:cxn>
              <a:cxn ang="0">
                <a:pos x="connsiteX2" y="connsiteY2"/>
              </a:cxn>
              <a:cxn ang="0">
                <a:pos x="connsiteX3" y="connsiteY3"/>
              </a:cxn>
            </a:cxnLst>
            <a:rect l="l" t="t" r="r" b="b"/>
            <a:pathLst>
              <a:path w="283025" h="1160402">
                <a:moveTo>
                  <a:pt x="21227" y="21227"/>
                </a:moveTo>
                <a:lnTo>
                  <a:pt x="21227" y="994550"/>
                </a:lnTo>
                <a:lnTo>
                  <a:pt x="268024" y="1147101"/>
                </a:lnTo>
                <a:lnTo>
                  <a:pt x="268024" y="161607"/>
                </a:ln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3" name="Freeform: Shape 962">
            <a:extLst>
              <a:ext uri="{FF2B5EF4-FFF2-40B4-BE49-F238E27FC236}">
                <a16:creationId xmlns:a16="http://schemas.microsoft.com/office/drawing/2014/main" id="{6CEE06F8-4D08-4DF9-8BB6-3173D680A3FC}"/>
              </a:ext>
            </a:extLst>
          </p:cNvPr>
          <p:cNvSpPr/>
          <p:nvPr/>
        </p:nvSpPr>
        <p:spPr>
          <a:xfrm>
            <a:off x="20136313" y="4378179"/>
            <a:ext cx="408634" cy="1389355"/>
          </a:xfrm>
          <a:custGeom>
            <a:avLst/>
            <a:gdLst>
              <a:gd name="connsiteX0" fmla="*/ 21227 w 283025"/>
              <a:gd name="connsiteY0" fmla="*/ 21227 h 962285"/>
              <a:gd name="connsiteX1" fmla="*/ 21227 w 283025"/>
              <a:gd name="connsiteY1" fmla="*/ 814546 h 962285"/>
              <a:gd name="connsiteX2" fmla="*/ 268026 w 283025"/>
              <a:gd name="connsiteY2" fmla="*/ 967097 h 962285"/>
              <a:gd name="connsiteX3" fmla="*/ 268026 w 283025"/>
              <a:gd name="connsiteY3" fmla="*/ 161607 h 962285"/>
            </a:gdLst>
            <a:ahLst/>
            <a:cxnLst>
              <a:cxn ang="0">
                <a:pos x="connsiteX0" y="connsiteY0"/>
              </a:cxn>
              <a:cxn ang="0">
                <a:pos x="connsiteX1" y="connsiteY1"/>
              </a:cxn>
              <a:cxn ang="0">
                <a:pos x="connsiteX2" y="connsiteY2"/>
              </a:cxn>
              <a:cxn ang="0">
                <a:pos x="connsiteX3" y="connsiteY3"/>
              </a:cxn>
            </a:cxnLst>
            <a:rect l="l" t="t" r="r" b="b"/>
            <a:pathLst>
              <a:path w="283025" h="962285">
                <a:moveTo>
                  <a:pt x="21227" y="21227"/>
                </a:moveTo>
                <a:lnTo>
                  <a:pt x="21227" y="814546"/>
                </a:lnTo>
                <a:lnTo>
                  <a:pt x="268026" y="967097"/>
                </a:lnTo>
                <a:lnTo>
                  <a:pt x="268026" y="161607"/>
                </a:ln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4" name="Freeform: Shape 963">
            <a:extLst>
              <a:ext uri="{FF2B5EF4-FFF2-40B4-BE49-F238E27FC236}">
                <a16:creationId xmlns:a16="http://schemas.microsoft.com/office/drawing/2014/main" id="{D2B8C683-E1C2-4629-AF7F-A15AC685F691}"/>
              </a:ext>
            </a:extLst>
          </p:cNvPr>
          <p:cNvSpPr/>
          <p:nvPr/>
        </p:nvSpPr>
        <p:spPr>
          <a:xfrm>
            <a:off x="17452406" y="2310083"/>
            <a:ext cx="939858" cy="694679"/>
          </a:xfrm>
          <a:custGeom>
            <a:avLst/>
            <a:gdLst>
              <a:gd name="connsiteX0" fmla="*/ 21227 w 650957"/>
              <a:gd name="connsiteY0" fmla="*/ 110380 h 481142"/>
              <a:gd name="connsiteX1" fmla="*/ 21227 w 650957"/>
              <a:gd name="connsiteY1" fmla="*/ 21227 h 481142"/>
              <a:gd name="connsiteX2" fmla="*/ 654070 w 650957"/>
              <a:gd name="connsiteY2" fmla="*/ 380951 h 481142"/>
              <a:gd name="connsiteX3" fmla="*/ 654070 w 650957"/>
              <a:gd name="connsiteY3" fmla="*/ 469821 h 481142"/>
            </a:gdLst>
            <a:ahLst/>
            <a:cxnLst>
              <a:cxn ang="0">
                <a:pos x="connsiteX0" y="connsiteY0"/>
              </a:cxn>
              <a:cxn ang="0">
                <a:pos x="connsiteX1" y="connsiteY1"/>
              </a:cxn>
              <a:cxn ang="0">
                <a:pos x="connsiteX2" y="connsiteY2"/>
              </a:cxn>
              <a:cxn ang="0">
                <a:pos x="connsiteX3" y="connsiteY3"/>
              </a:cxn>
            </a:cxnLst>
            <a:rect l="l" t="t" r="r" b="b"/>
            <a:pathLst>
              <a:path w="650957" h="481142">
                <a:moveTo>
                  <a:pt x="21227" y="110380"/>
                </a:moveTo>
                <a:lnTo>
                  <a:pt x="21227" y="21227"/>
                </a:lnTo>
                <a:lnTo>
                  <a:pt x="654070" y="380951"/>
                </a:lnTo>
                <a:lnTo>
                  <a:pt x="654070" y="469821"/>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5" name="Freeform: Shape 964">
            <a:extLst>
              <a:ext uri="{FF2B5EF4-FFF2-40B4-BE49-F238E27FC236}">
                <a16:creationId xmlns:a16="http://schemas.microsoft.com/office/drawing/2014/main" id="{FF87356E-9E16-4FF0-8772-D86C711D4FA8}"/>
              </a:ext>
            </a:extLst>
          </p:cNvPr>
          <p:cNvSpPr/>
          <p:nvPr/>
        </p:nvSpPr>
        <p:spPr>
          <a:xfrm>
            <a:off x="17298759" y="2588771"/>
            <a:ext cx="1185039" cy="776405"/>
          </a:xfrm>
          <a:custGeom>
            <a:avLst/>
            <a:gdLst>
              <a:gd name="connsiteX0" fmla="*/ 21227 w 820772"/>
              <a:gd name="connsiteY0" fmla="*/ 75568 h 537747"/>
              <a:gd name="connsiteX1" fmla="*/ 21227 w 820772"/>
              <a:gd name="connsiteY1" fmla="*/ 21227 h 537747"/>
              <a:gd name="connsiteX2" fmla="*/ 825302 w 820772"/>
              <a:gd name="connsiteY2" fmla="*/ 478029 h 537747"/>
              <a:gd name="connsiteX3" fmla="*/ 825302 w 820772"/>
              <a:gd name="connsiteY3" fmla="*/ 532653 h 537747"/>
            </a:gdLst>
            <a:ahLst/>
            <a:cxnLst>
              <a:cxn ang="0">
                <a:pos x="connsiteX0" y="connsiteY0"/>
              </a:cxn>
              <a:cxn ang="0">
                <a:pos x="connsiteX1" y="connsiteY1"/>
              </a:cxn>
              <a:cxn ang="0">
                <a:pos x="connsiteX2" y="connsiteY2"/>
              </a:cxn>
              <a:cxn ang="0">
                <a:pos x="connsiteX3" y="connsiteY3"/>
              </a:cxn>
            </a:cxnLst>
            <a:rect l="l" t="t" r="r" b="b"/>
            <a:pathLst>
              <a:path w="820772" h="537747">
                <a:moveTo>
                  <a:pt x="21227" y="75568"/>
                </a:moveTo>
                <a:lnTo>
                  <a:pt x="21227" y="21227"/>
                </a:lnTo>
                <a:lnTo>
                  <a:pt x="825302" y="478029"/>
                </a:lnTo>
                <a:lnTo>
                  <a:pt x="825302" y="53265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6" name="Freeform: Shape 965">
            <a:extLst>
              <a:ext uri="{FF2B5EF4-FFF2-40B4-BE49-F238E27FC236}">
                <a16:creationId xmlns:a16="http://schemas.microsoft.com/office/drawing/2014/main" id="{9F21958C-0E26-4B72-8386-5171E068C4F8}"/>
              </a:ext>
            </a:extLst>
          </p:cNvPr>
          <p:cNvSpPr/>
          <p:nvPr/>
        </p:nvSpPr>
        <p:spPr>
          <a:xfrm>
            <a:off x="17298759" y="2759173"/>
            <a:ext cx="1185039" cy="776405"/>
          </a:xfrm>
          <a:custGeom>
            <a:avLst/>
            <a:gdLst>
              <a:gd name="connsiteX0" fmla="*/ 21227 w 820772"/>
              <a:gd name="connsiteY0" fmla="*/ 75851 h 537747"/>
              <a:gd name="connsiteX1" fmla="*/ 21227 w 820772"/>
              <a:gd name="connsiteY1" fmla="*/ 21227 h 537747"/>
              <a:gd name="connsiteX2" fmla="*/ 825302 w 820772"/>
              <a:gd name="connsiteY2" fmla="*/ 478029 h 537747"/>
              <a:gd name="connsiteX3" fmla="*/ 825302 w 820772"/>
              <a:gd name="connsiteY3" fmla="*/ 532653 h 537747"/>
            </a:gdLst>
            <a:ahLst/>
            <a:cxnLst>
              <a:cxn ang="0">
                <a:pos x="connsiteX0" y="connsiteY0"/>
              </a:cxn>
              <a:cxn ang="0">
                <a:pos x="connsiteX1" y="connsiteY1"/>
              </a:cxn>
              <a:cxn ang="0">
                <a:pos x="connsiteX2" y="connsiteY2"/>
              </a:cxn>
              <a:cxn ang="0">
                <a:pos x="connsiteX3" y="connsiteY3"/>
              </a:cxn>
            </a:cxnLst>
            <a:rect l="l" t="t" r="r" b="b"/>
            <a:pathLst>
              <a:path w="820772" h="537747">
                <a:moveTo>
                  <a:pt x="21227" y="75851"/>
                </a:moveTo>
                <a:lnTo>
                  <a:pt x="21227" y="21227"/>
                </a:lnTo>
                <a:lnTo>
                  <a:pt x="825302" y="478029"/>
                </a:lnTo>
                <a:lnTo>
                  <a:pt x="825302" y="53265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7" name="Freeform: Shape 966">
            <a:extLst>
              <a:ext uri="{FF2B5EF4-FFF2-40B4-BE49-F238E27FC236}">
                <a16:creationId xmlns:a16="http://schemas.microsoft.com/office/drawing/2014/main" id="{4BEC8E69-3600-49E1-B242-FB181C305D27}"/>
              </a:ext>
            </a:extLst>
          </p:cNvPr>
          <p:cNvSpPr/>
          <p:nvPr/>
        </p:nvSpPr>
        <p:spPr>
          <a:xfrm>
            <a:off x="17298759" y="2922626"/>
            <a:ext cx="1185039" cy="776405"/>
          </a:xfrm>
          <a:custGeom>
            <a:avLst/>
            <a:gdLst>
              <a:gd name="connsiteX0" fmla="*/ 21227 w 820772"/>
              <a:gd name="connsiteY0" fmla="*/ 75568 h 537747"/>
              <a:gd name="connsiteX1" fmla="*/ 21227 w 820772"/>
              <a:gd name="connsiteY1" fmla="*/ 21227 h 537747"/>
              <a:gd name="connsiteX2" fmla="*/ 825302 w 820772"/>
              <a:gd name="connsiteY2" fmla="*/ 478029 h 537747"/>
              <a:gd name="connsiteX3" fmla="*/ 825302 w 820772"/>
              <a:gd name="connsiteY3" fmla="*/ 532653 h 537747"/>
            </a:gdLst>
            <a:ahLst/>
            <a:cxnLst>
              <a:cxn ang="0">
                <a:pos x="connsiteX0" y="connsiteY0"/>
              </a:cxn>
              <a:cxn ang="0">
                <a:pos x="connsiteX1" y="connsiteY1"/>
              </a:cxn>
              <a:cxn ang="0">
                <a:pos x="connsiteX2" y="connsiteY2"/>
              </a:cxn>
              <a:cxn ang="0">
                <a:pos x="connsiteX3" y="connsiteY3"/>
              </a:cxn>
            </a:cxnLst>
            <a:rect l="l" t="t" r="r" b="b"/>
            <a:pathLst>
              <a:path w="820772" h="537747">
                <a:moveTo>
                  <a:pt x="21227" y="75568"/>
                </a:moveTo>
                <a:lnTo>
                  <a:pt x="21227" y="21227"/>
                </a:lnTo>
                <a:lnTo>
                  <a:pt x="825302" y="478029"/>
                </a:lnTo>
                <a:lnTo>
                  <a:pt x="825302" y="53265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8" name="Freeform: Shape 967">
            <a:extLst>
              <a:ext uri="{FF2B5EF4-FFF2-40B4-BE49-F238E27FC236}">
                <a16:creationId xmlns:a16="http://schemas.microsoft.com/office/drawing/2014/main" id="{E0C83ED6-A79D-4A2A-851F-15628A82FDD0}"/>
              </a:ext>
            </a:extLst>
          </p:cNvPr>
          <p:cNvSpPr/>
          <p:nvPr/>
        </p:nvSpPr>
        <p:spPr>
          <a:xfrm>
            <a:off x="17298759" y="3251576"/>
            <a:ext cx="1185039" cy="776405"/>
          </a:xfrm>
          <a:custGeom>
            <a:avLst/>
            <a:gdLst>
              <a:gd name="connsiteX0" fmla="*/ 21227 w 820772"/>
              <a:gd name="connsiteY0" fmla="*/ 75851 h 537747"/>
              <a:gd name="connsiteX1" fmla="*/ 21227 w 820772"/>
              <a:gd name="connsiteY1" fmla="*/ 21227 h 537747"/>
              <a:gd name="connsiteX2" fmla="*/ 825302 w 820772"/>
              <a:gd name="connsiteY2" fmla="*/ 478313 h 537747"/>
              <a:gd name="connsiteX3" fmla="*/ 825302 w 820772"/>
              <a:gd name="connsiteY3" fmla="*/ 532653 h 537747"/>
            </a:gdLst>
            <a:ahLst/>
            <a:cxnLst>
              <a:cxn ang="0">
                <a:pos x="connsiteX0" y="connsiteY0"/>
              </a:cxn>
              <a:cxn ang="0">
                <a:pos x="connsiteX1" y="connsiteY1"/>
              </a:cxn>
              <a:cxn ang="0">
                <a:pos x="connsiteX2" y="connsiteY2"/>
              </a:cxn>
              <a:cxn ang="0">
                <a:pos x="connsiteX3" y="connsiteY3"/>
              </a:cxn>
            </a:cxnLst>
            <a:rect l="l" t="t" r="r" b="b"/>
            <a:pathLst>
              <a:path w="820772" h="537747">
                <a:moveTo>
                  <a:pt x="21227" y="75851"/>
                </a:moveTo>
                <a:lnTo>
                  <a:pt x="21227" y="21227"/>
                </a:lnTo>
                <a:lnTo>
                  <a:pt x="825302" y="478313"/>
                </a:lnTo>
                <a:lnTo>
                  <a:pt x="825302" y="53265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9" name="Freeform: Shape 968">
            <a:extLst>
              <a:ext uri="{FF2B5EF4-FFF2-40B4-BE49-F238E27FC236}">
                <a16:creationId xmlns:a16="http://schemas.microsoft.com/office/drawing/2014/main" id="{65AB44F4-5F6B-485A-8DBF-A5C4BA07ED42}"/>
              </a:ext>
            </a:extLst>
          </p:cNvPr>
          <p:cNvSpPr/>
          <p:nvPr/>
        </p:nvSpPr>
        <p:spPr>
          <a:xfrm>
            <a:off x="17298759" y="3397050"/>
            <a:ext cx="1185039" cy="776405"/>
          </a:xfrm>
          <a:custGeom>
            <a:avLst/>
            <a:gdLst>
              <a:gd name="connsiteX0" fmla="*/ 21227 w 820772"/>
              <a:gd name="connsiteY0" fmla="*/ 75568 h 537747"/>
              <a:gd name="connsiteX1" fmla="*/ 21227 w 820772"/>
              <a:gd name="connsiteY1" fmla="*/ 21227 h 537747"/>
              <a:gd name="connsiteX2" fmla="*/ 825302 w 820772"/>
              <a:gd name="connsiteY2" fmla="*/ 478029 h 537747"/>
              <a:gd name="connsiteX3" fmla="*/ 825302 w 820772"/>
              <a:gd name="connsiteY3" fmla="*/ 532653 h 537747"/>
            </a:gdLst>
            <a:ahLst/>
            <a:cxnLst>
              <a:cxn ang="0">
                <a:pos x="connsiteX0" y="connsiteY0"/>
              </a:cxn>
              <a:cxn ang="0">
                <a:pos x="connsiteX1" y="connsiteY1"/>
              </a:cxn>
              <a:cxn ang="0">
                <a:pos x="connsiteX2" y="connsiteY2"/>
              </a:cxn>
              <a:cxn ang="0">
                <a:pos x="connsiteX3" y="connsiteY3"/>
              </a:cxn>
            </a:cxnLst>
            <a:rect l="l" t="t" r="r" b="b"/>
            <a:pathLst>
              <a:path w="820772" h="537747">
                <a:moveTo>
                  <a:pt x="21227" y="75568"/>
                </a:moveTo>
                <a:lnTo>
                  <a:pt x="21227" y="21227"/>
                </a:lnTo>
                <a:lnTo>
                  <a:pt x="825302" y="478029"/>
                </a:lnTo>
                <a:lnTo>
                  <a:pt x="825302" y="532653"/>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0" name="Freeform: Shape 969">
            <a:extLst>
              <a:ext uri="{FF2B5EF4-FFF2-40B4-BE49-F238E27FC236}">
                <a16:creationId xmlns:a16="http://schemas.microsoft.com/office/drawing/2014/main" id="{7B0F9F3A-0244-4E8D-AAD4-FDB0163FE07C}"/>
              </a:ext>
            </a:extLst>
          </p:cNvPr>
          <p:cNvSpPr/>
          <p:nvPr/>
        </p:nvSpPr>
        <p:spPr>
          <a:xfrm>
            <a:off x="20061941" y="2982286"/>
            <a:ext cx="1103312" cy="1634536"/>
          </a:xfrm>
          <a:custGeom>
            <a:avLst/>
            <a:gdLst>
              <a:gd name="connsiteX0" fmla="*/ 653506 w 764167"/>
              <a:gd name="connsiteY0" fmla="*/ 1128421 h 1132100"/>
              <a:gd name="connsiteX1" fmla="*/ 21227 w 764167"/>
              <a:gd name="connsiteY1" fmla="*/ 791904 h 1132100"/>
              <a:gd name="connsiteX2" fmla="*/ 71040 w 764167"/>
              <a:gd name="connsiteY2" fmla="*/ 21227 h 1132100"/>
              <a:gd name="connsiteX3" fmla="*/ 750866 w 764167"/>
              <a:gd name="connsiteY3" fmla="*/ 408405 h 1132100"/>
              <a:gd name="connsiteX4" fmla="*/ 653506 w 764167"/>
              <a:gd name="connsiteY4" fmla="*/ 1128421 h 113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167" h="1132100">
                <a:moveTo>
                  <a:pt x="653506" y="1128421"/>
                </a:moveTo>
                <a:cubicBezTo>
                  <a:pt x="504917" y="1024551"/>
                  <a:pt x="315007" y="874547"/>
                  <a:pt x="21227" y="791904"/>
                </a:cubicBezTo>
                <a:cubicBezTo>
                  <a:pt x="104155" y="524445"/>
                  <a:pt x="68210" y="331139"/>
                  <a:pt x="71040" y="21227"/>
                </a:cubicBezTo>
                <a:lnTo>
                  <a:pt x="750866" y="408405"/>
                </a:lnTo>
                <a:cubicBezTo>
                  <a:pt x="761621" y="680392"/>
                  <a:pt x="724545" y="977285"/>
                  <a:pt x="653506" y="1128421"/>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1" name="Freeform: Shape 970">
            <a:extLst>
              <a:ext uri="{FF2B5EF4-FFF2-40B4-BE49-F238E27FC236}">
                <a16:creationId xmlns:a16="http://schemas.microsoft.com/office/drawing/2014/main" id="{BB3EC174-36F9-452A-ACD5-916B62C57EA6}"/>
              </a:ext>
            </a:extLst>
          </p:cNvPr>
          <p:cNvSpPr/>
          <p:nvPr/>
        </p:nvSpPr>
        <p:spPr>
          <a:xfrm>
            <a:off x="20298134" y="3247082"/>
            <a:ext cx="694679" cy="449498"/>
          </a:xfrm>
          <a:custGeom>
            <a:avLst/>
            <a:gdLst>
              <a:gd name="connsiteX0" fmla="*/ 461330 w 481142"/>
              <a:gd name="connsiteY0" fmla="*/ 317271 h 311327"/>
              <a:gd name="connsiteX1" fmla="*/ 462464 w 481142"/>
              <a:gd name="connsiteY1" fmla="*/ 274818 h 311327"/>
              <a:gd name="connsiteX2" fmla="*/ 22358 w 481142"/>
              <a:gd name="connsiteY2" fmla="*/ 21227 h 311327"/>
              <a:gd name="connsiteX3" fmla="*/ 21227 w 481142"/>
              <a:gd name="connsiteY3" fmla="*/ 63681 h 311327"/>
            </a:gdLst>
            <a:ahLst/>
            <a:cxnLst>
              <a:cxn ang="0">
                <a:pos x="connsiteX0" y="connsiteY0"/>
              </a:cxn>
              <a:cxn ang="0">
                <a:pos x="connsiteX1" y="connsiteY1"/>
              </a:cxn>
              <a:cxn ang="0">
                <a:pos x="connsiteX2" y="connsiteY2"/>
              </a:cxn>
              <a:cxn ang="0">
                <a:pos x="connsiteX3" y="connsiteY3"/>
              </a:cxn>
            </a:cxnLst>
            <a:rect l="l" t="t" r="r" b="b"/>
            <a:pathLst>
              <a:path w="481142" h="311327">
                <a:moveTo>
                  <a:pt x="461330" y="317271"/>
                </a:moveTo>
                <a:lnTo>
                  <a:pt x="462464" y="274818"/>
                </a:lnTo>
                <a:lnTo>
                  <a:pt x="22358" y="21227"/>
                </a:lnTo>
                <a:lnTo>
                  <a:pt x="21227" y="6368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2" name="Freeform: Shape 971">
            <a:extLst>
              <a:ext uri="{FF2B5EF4-FFF2-40B4-BE49-F238E27FC236}">
                <a16:creationId xmlns:a16="http://schemas.microsoft.com/office/drawing/2014/main" id="{F45E9D7E-7D54-40F1-9C3E-0D977D161C05}"/>
              </a:ext>
            </a:extLst>
          </p:cNvPr>
          <p:cNvSpPr/>
          <p:nvPr/>
        </p:nvSpPr>
        <p:spPr>
          <a:xfrm>
            <a:off x="20292003" y="3483680"/>
            <a:ext cx="694679" cy="449498"/>
          </a:xfrm>
          <a:custGeom>
            <a:avLst/>
            <a:gdLst>
              <a:gd name="connsiteX0" fmla="*/ 461614 w 481142"/>
              <a:gd name="connsiteY0" fmla="*/ 316988 h 311327"/>
              <a:gd name="connsiteX1" fmla="*/ 462747 w 481142"/>
              <a:gd name="connsiteY1" fmla="*/ 274817 h 311327"/>
              <a:gd name="connsiteX2" fmla="*/ 22360 w 481142"/>
              <a:gd name="connsiteY2" fmla="*/ 21227 h 311327"/>
              <a:gd name="connsiteX3" fmla="*/ 21227 w 481142"/>
              <a:gd name="connsiteY3" fmla="*/ 63681 h 311327"/>
            </a:gdLst>
            <a:ahLst/>
            <a:cxnLst>
              <a:cxn ang="0">
                <a:pos x="connsiteX0" y="connsiteY0"/>
              </a:cxn>
              <a:cxn ang="0">
                <a:pos x="connsiteX1" y="connsiteY1"/>
              </a:cxn>
              <a:cxn ang="0">
                <a:pos x="connsiteX2" y="connsiteY2"/>
              </a:cxn>
              <a:cxn ang="0">
                <a:pos x="connsiteX3" y="connsiteY3"/>
              </a:cxn>
            </a:cxnLst>
            <a:rect l="l" t="t" r="r" b="b"/>
            <a:pathLst>
              <a:path w="481142" h="311327">
                <a:moveTo>
                  <a:pt x="461614" y="316988"/>
                </a:moveTo>
                <a:lnTo>
                  <a:pt x="462747" y="274817"/>
                </a:lnTo>
                <a:lnTo>
                  <a:pt x="22360" y="21227"/>
                </a:lnTo>
                <a:lnTo>
                  <a:pt x="21227" y="6368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3" name="Freeform: Shape 972">
            <a:extLst>
              <a:ext uri="{FF2B5EF4-FFF2-40B4-BE49-F238E27FC236}">
                <a16:creationId xmlns:a16="http://schemas.microsoft.com/office/drawing/2014/main" id="{86C32455-579F-4DD7-865B-AE2B6B614DD0}"/>
              </a:ext>
            </a:extLst>
          </p:cNvPr>
          <p:cNvSpPr/>
          <p:nvPr/>
        </p:nvSpPr>
        <p:spPr>
          <a:xfrm>
            <a:off x="20440747" y="3822029"/>
            <a:ext cx="531225" cy="367771"/>
          </a:xfrm>
          <a:custGeom>
            <a:avLst/>
            <a:gdLst>
              <a:gd name="connsiteX0" fmla="*/ 347272 w 367932"/>
              <a:gd name="connsiteY0" fmla="*/ 208306 h 254722"/>
              <a:gd name="connsiteX1" fmla="*/ 22360 w 367932"/>
              <a:gd name="connsiteY1" fmla="*/ 21227 h 254722"/>
              <a:gd name="connsiteX2" fmla="*/ 21227 w 367932"/>
              <a:gd name="connsiteY2" fmla="*/ 63681 h 254722"/>
              <a:gd name="connsiteX3" fmla="*/ 345858 w 367932"/>
              <a:gd name="connsiteY3" fmla="*/ 250760 h 254722"/>
            </a:gdLst>
            <a:ahLst/>
            <a:cxnLst>
              <a:cxn ang="0">
                <a:pos x="connsiteX0" y="connsiteY0"/>
              </a:cxn>
              <a:cxn ang="0">
                <a:pos x="connsiteX1" y="connsiteY1"/>
              </a:cxn>
              <a:cxn ang="0">
                <a:pos x="connsiteX2" y="connsiteY2"/>
              </a:cxn>
              <a:cxn ang="0">
                <a:pos x="connsiteX3" y="connsiteY3"/>
              </a:cxn>
            </a:cxnLst>
            <a:rect l="l" t="t" r="r" b="b"/>
            <a:pathLst>
              <a:path w="367932" h="254722">
                <a:moveTo>
                  <a:pt x="347272" y="208306"/>
                </a:moveTo>
                <a:lnTo>
                  <a:pt x="22360" y="21227"/>
                </a:lnTo>
                <a:lnTo>
                  <a:pt x="21227" y="63681"/>
                </a:lnTo>
                <a:lnTo>
                  <a:pt x="345858" y="250760"/>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4" name="Freeform: Shape 973">
            <a:extLst>
              <a:ext uri="{FF2B5EF4-FFF2-40B4-BE49-F238E27FC236}">
                <a16:creationId xmlns:a16="http://schemas.microsoft.com/office/drawing/2014/main" id="{16C7B078-D161-4061-91E8-BDA0A21DB05B}"/>
              </a:ext>
            </a:extLst>
          </p:cNvPr>
          <p:cNvSpPr/>
          <p:nvPr/>
        </p:nvSpPr>
        <p:spPr>
          <a:xfrm>
            <a:off x="18939424" y="4792126"/>
            <a:ext cx="1797989" cy="1144175"/>
          </a:xfrm>
          <a:custGeom>
            <a:avLst/>
            <a:gdLst>
              <a:gd name="connsiteX0" fmla="*/ 21227 w 1245310"/>
              <a:gd name="connsiteY0" fmla="*/ 73021 h 792470"/>
              <a:gd name="connsiteX1" fmla="*/ 21227 w 1245310"/>
              <a:gd name="connsiteY1" fmla="*/ 21227 h 792470"/>
              <a:gd name="connsiteX2" fmla="*/ 1228329 w 1245310"/>
              <a:gd name="connsiteY2" fmla="*/ 725393 h 792470"/>
              <a:gd name="connsiteX3" fmla="*/ 1228329 w 1245310"/>
              <a:gd name="connsiteY3" fmla="*/ 773225 h 792470"/>
            </a:gdLst>
            <a:ahLst/>
            <a:cxnLst>
              <a:cxn ang="0">
                <a:pos x="connsiteX0" y="connsiteY0"/>
              </a:cxn>
              <a:cxn ang="0">
                <a:pos x="connsiteX1" y="connsiteY1"/>
              </a:cxn>
              <a:cxn ang="0">
                <a:pos x="connsiteX2" y="connsiteY2"/>
              </a:cxn>
              <a:cxn ang="0">
                <a:pos x="connsiteX3" y="connsiteY3"/>
              </a:cxn>
            </a:cxnLst>
            <a:rect l="l" t="t" r="r" b="b"/>
            <a:pathLst>
              <a:path w="1245310" h="792470">
                <a:moveTo>
                  <a:pt x="21227" y="73021"/>
                </a:moveTo>
                <a:lnTo>
                  <a:pt x="21227" y="21227"/>
                </a:lnTo>
                <a:lnTo>
                  <a:pt x="1228329" y="725393"/>
                </a:lnTo>
                <a:lnTo>
                  <a:pt x="1228329" y="773225"/>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4" name="Group 3">
            <a:extLst>
              <a:ext uri="{FF2B5EF4-FFF2-40B4-BE49-F238E27FC236}">
                <a16:creationId xmlns:a16="http://schemas.microsoft.com/office/drawing/2014/main" id="{7CA23366-A1AF-4EE1-8008-02ABF0D62456}"/>
              </a:ext>
            </a:extLst>
          </p:cNvPr>
          <p:cNvGrpSpPr/>
          <p:nvPr/>
        </p:nvGrpSpPr>
        <p:grpSpPr>
          <a:xfrm>
            <a:off x="15458118" y="4249562"/>
            <a:ext cx="5652381" cy="3333534"/>
            <a:chOff x="15458118" y="4249562"/>
            <a:chExt cx="5652381" cy="3333534"/>
          </a:xfrm>
          <a:solidFill>
            <a:schemeClr val="bg1">
              <a:lumMod val="75000"/>
            </a:schemeClr>
          </a:solidFill>
        </p:grpSpPr>
        <p:sp>
          <p:nvSpPr>
            <p:cNvPr id="834" name="Freeform: Shape 833">
              <a:extLst>
                <a:ext uri="{FF2B5EF4-FFF2-40B4-BE49-F238E27FC236}">
                  <a16:creationId xmlns:a16="http://schemas.microsoft.com/office/drawing/2014/main" id="{D2E42E42-961C-40A8-B1FC-8A5C2E53AC00}"/>
                </a:ext>
              </a:extLst>
            </p:cNvPr>
            <p:cNvSpPr/>
            <p:nvPr/>
          </p:nvSpPr>
          <p:spPr>
            <a:xfrm>
              <a:off x="16626966" y="4366738"/>
              <a:ext cx="449498" cy="204317"/>
            </a:xfrm>
            <a:custGeom>
              <a:avLst/>
              <a:gdLst>
                <a:gd name="connsiteX0" fmla="*/ 292364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4 w 311327"/>
                <a:gd name="connsiteY9" fmla="*/ 66511 h 141512"/>
                <a:gd name="connsiteX10" fmla="*/ 303120 w 311327"/>
                <a:gd name="connsiteY10" fmla="*/ 51510 h 141512"/>
                <a:gd name="connsiteX11" fmla="*/ 303120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5" y="96795"/>
                  </a:lnTo>
                  <a:cubicBezTo>
                    <a:pt x="174060" y="105002"/>
                    <a:pt x="150852"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2" y="135003"/>
                    <a:pt x="174060" y="135003"/>
                    <a:pt x="188495" y="126795"/>
                  </a:cubicBezTo>
                  <a:lnTo>
                    <a:pt x="292364" y="66511"/>
                  </a:lnTo>
                  <a:cubicBezTo>
                    <a:pt x="299440" y="62265"/>
                    <a:pt x="303120" y="56888"/>
                    <a:pt x="303120" y="51510"/>
                  </a:cubicBezTo>
                  <a:lnTo>
                    <a:pt x="303120" y="21510"/>
                  </a:lnTo>
                  <a:cubicBezTo>
                    <a:pt x="303120" y="26887"/>
                    <a:pt x="299440"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5" name="Freeform: Shape 834">
              <a:extLst>
                <a:ext uri="{FF2B5EF4-FFF2-40B4-BE49-F238E27FC236}">
                  <a16:creationId xmlns:a16="http://schemas.microsoft.com/office/drawing/2014/main" id="{04F7E594-E437-4570-9DBF-9EB9C1CB3988}"/>
                </a:ext>
              </a:extLst>
            </p:cNvPr>
            <p:cNvSpPr/>
            <p:nvPr/>
          </p:nvSpPr>
          <p:spPr>
            <a:xfrm>
              <a:off x="16626864" y="4249562"/>
              <a:ext cx="449498" cy="286045"/>
            </a:xfrm>
            <a:custGeom>
              <a:avLst/>
              <a:gdLst>
                <a:gd name="connsiteX0" fmla="*/ 292153 w 311327"/>
                <a:gd name="connsiteY0" fmla="*/ 87667 h 198117"/>
                <a:gd name="connsiteX1" fmla="*/ 292435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7999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5" y="117950"/>
                  </a:cubicBezTo>
                  <a:lnTo>
                    <a:pt x="188566" y="178235"/>
                  </a:lnTo>
                  <a:cubicBezTo>
                    <a:pt x="174131" y="186443"/>
                    <a:pt x="150923" y="186443"/>
                    <a:pt x="136489" y="178235"/>
                  </a:cubicBezTo>
                  <a:lnTo>
                    <a:pt x="32053" y="117950"/>
                  </a:lnTo>
                  <a:cubicBezTo>
                    <a:pt x="17618" y="109743"/>
                    <a:pt x="17618" y="96158"/>
                    <a:pt x="32053" y="87667"/>
                  </a:cubicBezTo>
                  <a:lnTo>
                    <a:pt x="135923" y="27383"/>
                  </a:lnTo>
                  <a:cubicBezTo>
                    <a:pt x="150357" y="19175"/>
                    <a:pt x="173565" y="19175"/>
                    <a:pt x="187999"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6" name="Freeform: Shape 835">
              <a:extLst>
                <a:ext uri="{FF2B5EF4-FFF2-40B4-BE49-F238E27FC236}">
                  <a16:creationId xmlns:a16="http://schemas.microsoft.com/office/drawing/2014/main" id="{00BF88A2-BABA-47EB-89D2-150ED107D066}"/>
                </a:ext>
              </a:extLst>
            </p:cNvPr>
            <p:cNvSpPr/>
            <p:nvPr/>
          </p:nvSpPr>
          <p:spPr>
            <a:xfrm>
              <a:off x="16911784" y="4531419"/>
              <a:ext cx="449498" cy="204317"/>
            </a:xfrm>
            <a:custGeom>
              <a:avLst/>
              <a:gdLst>
                <a:gd name="connsiteX0" fmla="*/ 292365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5" y="96795"/>
                  </a:lnTo>
                  <a:cubicBezTo>
                    <a:pt x="174060" y="105002"/>
                    <a:pt x="150852"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2" y="135003"/>
                    <a:pt x="174060" y="135003"/>
                    <a:pt x="188495" y="126795"/>
                  </a:cubicBezTo>
                  <a:lnTo>
                    <a:pt x="292365" y="66511"/>
                  </a:lnTo>
                  <a:cubicBezTo>
                    <a:pt x="299441" y="62265"/>
                    <a:pt x="303120" y="56888"/>
                    <a:pt x="303120" y="51510"/>
                  </a:cubicBezTo>
                  <a:lnTo>
                    <a:pt x="303120" y="21510"/>
                  </a:lnTo>
                  <a:cubicBezTo>
                    <a:pt x="303120" y="26887"/>
                    <a:pt x="299723"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7" name="Freeform: Shape 836">
              <a:extLst>
                <a:ext uri="{FF2B5EF4-FFF2-40B4-BE49-F238E27FC236}">
                  <a16:creationId xmlns:a16="http://schemas.microsoft.com/office/drawing/2014/main" id="{07B58217-BBED-4249-94C8-57EADC06829B}"/>
                </a:ext>
              </a:extLst>
            </p:cNvPr>
            <p:cNvSpPr/>
            <p:nvPr/>
          </p:nvSpPr>
          <p:spPr>
            <a:xfrm>
              <a:off x="16912090" y="4413833"/>
              <a:ext cx="449498" cy="286045"/>
            </a:xfrm>
            <a:custGeom>
              <a:avLst/>
              <a:gdLst>
                <a:gd name="connsiteX0" fmla="*/ 292153 w 311327"/>
                <a:gd name="connsiteY0" fmla="*/ 87667 h 198117"/>
                <a:gd name="connsiteX1" fmla="*/ 292435 w 311327"/>
                <a:gd name="connsiteY1" fmla="*/ 117950 h 198117"/>
                <a:gd name="connsiteX2" fmla="*/ 188565 w 311327"/>
                <a:gd name="connsiteY2" fmla="*/ 178235 h 198117"/>
                <a:gd name="connsiteX3" fmla="*/ 136488 w 311327"/>
                <a:gd name="connsiteY3" fmla="*/ 178235 h 198117"/>
                <a:gd name="connsiteX4" fmla="*/ 32052 w 311327"/>
                <a:gd name="connsiteY4" fmla="*/ 117950 h 198117"/>
                <a:gd name="connsiteX5" fmla="*/ 32052 w 311327"/>
                <a:gd name="connsiteY5" fmla="*/ 87667 h 198117"/>
                <a:gd name="connsiteX6" fmla="*/ 135923 w 311327"/>
                <a:gd name="connsiteY6" fmla="*/ 27383 h 198117"/>
                <a:gd name="connsiteX7" fmla="*/ 187999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6" y="95875"/>
                    <a:pt x="306586" y="109460"/>
                    <a:pt x="292435" y="117950"/>
                  </a:cubicBezTo>
                  <a:lnTo>
                    <a:pt x="188565" y="178235"/>
                  </a:lnTo>
                  <a:cubicBezTo>
                    <a:pt x="174131" y="186442"/>
                    <a:pt x="150923" y="186442"/>
                    <a:pt x="136488" y="178235"/>
                  </a:cubicBezTo>
                  <a:lnTo>
                    <a:pt x="32052" y="117950"/>
                  </a:lnTo>
                  <a:cubicBezTo>
                    <a:pt x="17618" y="109743"/>
                    <a:pt x="17618" y="96157"/>
                    <a:pt x="32052" y="87667"/>
                  </a:cubicBezTo>
                  <a:lnTo>
                    <a:pt x="135923" y="27383"/>
                  </a:lnTo>
                  <a:cubicBezTo>
                    <a:pt x="150357" y="19175"/>
                    <a:pt x="173565" y="19175"/>
                    <a:pt x="187999"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8" name="Freeform: Shape 837">
              <a:extLst>
                <a:ext uri="{FF2B5EF4-FFF2-40B4-BE49-F238E27FC236}">
                  <a16:creationId xmlns:a16="http://schemas.microsoft.com/office/drawing/2014/main" id="{CC5FDEB0-A53B-4F6A-A886-79201A32EA0C}"/>
                </a:ext>
              </a:extLst>
            </p:cNvPr>
            <p:cNvSpPr/>
            <p:nvPr/>
          </p:nvSpPr>
          <p:spPr>
            <a:xfrm>
              <a:off x="17197010" y="4696098"/>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9" name="Freeform: Shape 838">
              <a:extLst>
                <a:ext uri="{FF2B5EF4-FFF2-40B4-BE49-F238E27FC236}">
                  <a16:creationId xmlns:a16="http://schemas.microsoft.com/office/drawing/2014/main" id="{CE7DF95A-CD95-4600-8675-B9B6C5E78475}"/>
                </a:ext>
              </a:extLst>
            </p:cNvPr>
            <p:cNvSpPr/>
            <p:nvPr/>
          </p:nvSpPr>
          <p:spPr>
            <a:xfrm>
              <a:off x="17196907" y="4578512"/>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0" name="Freeform: Shape 839">
              <a:extLst>
                <a:ext uri="{FF2B5EF4-FFF2-40B4-BE49-F238E27FC236}">
                  <a16:creationId xmlns:a16="http://schemas.microsoft.com/office/drawing/2014/main" id="{7BE40033-A8F8-430A-99FD-8E9E1DBF16EB}"/>
                </a:ext>
              </a:extLst>
            </p:cNvPr>
            <p:cNvSpPr/>
            <p:nvPr/>
          </p:nvSpPr>
          <p:spPr>
            <a:xfrm>
              <a:off x="17481829" y="4860368"/>
              <a:ext cx="449498" cy="204317"/>
            </a:xfrm>
            <a:custGeom>
              <a:avLst/>
              <a:gdLst>
                <a:gd name="connsiteX0" fmla="*/ 292364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1" y="135003"/>
                    <a:pt x="174059" y="135003"/>
                    <a:pt x="188494" y="126795"/>
                  </a:cubicBezTo>
                  <a:lnTo>
                    <a:pt x="292364" y="66511"/>
                  </a:lnTo>
                  <a:cubicBezTo>
                    <a:pt x="299439" y="62265"/>
                    <a:pt x="303119" y="56888"/>
                    <a:pt x="303119" y="51510"/>
                  </a:cubicBezTo>
                  <a:lnTo>
                    <a:pt x="303119" y="21510"/>
                  </a:lnTo>
                  <a:cubicBezTo>
                    <a:pt x="303119" y="27170"/>
                    <a:pt x="299723"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1" name="Freeform: Shape 840">
              <a:extLst>
                <a:ext uri="{FF2B5EF4-FFF2-40B4-BE49-F238E27FC236}">
                  <a16:creationId xmlns:a16="http://schemas.microsoft.com/office/drawing/2014/main" id="{C773498B-FB93-4C22-82DA-0C4B1D5AAC9C}"/>
                </a:ext>
              </a:extLst>
            </p:cNvPr>
            <p:cNvSpPr/>
            <p:nvPr/>
          </p:nvSpPr>
          <p:spPr>
            <a:xfrm>
              <a:off x="17482135" y="4743192"/>
              <a:ext cx="449498" cy="286045"/>
            </a:xfrm>
            <a:custGeom>
              <a:avLst/>
              <a:gdLst>
                <a:gd name="connsiteX0" fmla="*/ 292152 w 311327"/>
                <a:gd name="connsiteY0" fmla="*/ 87667 h 198117"/>
                <a:gd name="connsiteX1" fmla="*/ 292435 w 311327"/>
                <a:gd name="connsiteY1" fmla="*/ 117950 h 198117"/>
                <a:gd name="connsiteX2" fmla="*/ 188565 w 311327"/>
                <a:gd name="connsiteY2" fmla="*/ 178235 h 198117"/>
                <a:gd name="connsiteX3" fmla="*/ 136488 w 311327"/>
                <a:gd name="connsiteY3" fmla="*/ 178235 h 198117"/>
                <a:gd name="connsiteX4" fmla="*/ 32051 w 311327"/>
                <a:gd name="connsiteY4" fmla="*/ 117950 h 198117"/>
                <a:gd name="connsiteX5" fmla="*/ 32051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6" y="95875"/>
                    <a:pt x="306586" y="109460"/>
                    <a:pt x="292435" y="117950"/>
                  </a:cubicBezTo>
                  <a:lnTo>
                    <a:pt x="188565" y="178235"/>
                  </a:lnTo>
                  <a:cubicBezTo>
                    <a:pt x="174131" y="186442"/>
                    <a:pt x="150922" y="186442"/>
                    <a:pt x="136488" y="178235"/>
                  </a:cubicBezTo>
                  <a:lnTo>
                    <a:pt x="32051" y="117950"/>
                  </a:lnTo>
                  <a:cubicBezTo>
                    <a:pt x="17619" y="109743"/>
                    <a:pt x="17619" y="96158"/>
                    <a:pt x="32051" y="87667"/>
                  </a:cubicBezTo>
                  <a:lnTo>
                    <a:pt x="135923" y="27383"/>
                  </a:lnTo>
                  <a:cubicBezTo>
                    <a:pt x="150357" y="19175"/>
                    <a:pt x="173564"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2" name="Freeform: Shape 841">
              <a:extLst>
                <a:ext uri="{FF2B5EF4-FFF2-40B4-BE49-F238E27FC236}">
                  <a16:creationId xmlns:a16="http://schemas.microsoft.com/office/drawing/2014/main" id="{9EC9A2ED-19C9-45AD-9880-CDD11C4FC9BF}"/>
                </a:ext>
              </a:extLst>
            </p:cNvPr>
            <p:cNvSpPr/>
            <p:nvPr/>
          </p:nvSpPr>
          <p:spPr>
            <a:xfrm>
              <a:off x="17767055" y="5025048"/>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3" name="Freeform: Shape 842">
              <a:extLst>
                <a:ext uri="{FF2B5EF4-FFF2-40B4-BE49-F238E27FC236}">
                  <a16:creationId xmlns:a16="http://schemas.microsoft.com/office/drawing/2014/main" id="{E24F78CC-9B95-4D0B-8035-E231A9207785}"/>
                </a:ext>
              </a:extLst>
            </p:cNvPr>
            <p:cNvSpPr/>
            <p:nvPr/>
          </p:nvSpPr>
          <p:spPr>
            <a:xfrm>
              <a:off x="17766952" y="4907463"/>
              <a:ext cx="449498" cy="286045"/>
            </a:xfrm>
            <a:custGeom>
              <a:avLst/>
              <a:gdLst>
                <a:gd name="connsiteX0" fmla="*/ 292153 w 311327"/>
                <a:gd name="connsiteY0" fmla="*/ 87667 h 198117"/>
                <a:gd name="connsiteX1" fmla="*/ 292436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5" y="178235"/>
                  </a:lnTo>
                  <a:cubicBezTo>
                    <a:pt x="174132"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4" name="Freeform: Shape 843">
              <a:extLst>
                <a:ext uri="{FF2B5EF4-FFF2-40B4-BE49-F238E27FC236}">
                  <a16:creationId xmlns:a16="http://schemas.microsoft.com/office/drawing/2014/main" id="{3FE09BEA-2619-40D7-964C-1871610A80D9}"/>
                </a:ext>
              </a:extLst>
            </p:cNvPr>
            <p:cNvSpPr/>
            <p:nvPr/>
          </p:nvSpPr>
          <p:spPr>
            <a:xfrm>
              <a:off x="18051874" y="5189727"/>
              <a:ext cx="449498" cy="204317"/>
            </a:xfrm>
            <a:custGeom>
              <a:avLst/>
              <a:gdLst>
                <a:gd name="connsiteX0" fmla="*/ 292364 w 311327"/>
                <a:gd name="connsiteY0" fmla="*/ 36510 h 141512"/>
                <a:gd name="connsiteX1" fmla="*/ 188494 w 311327"/>
                <a:gd name="connsiteY1" fmla="*/ 96795 h 141512"/>
                <a:gd name="connsiteX2" fmla="*/ 136417 w 311327"/>
                <a:gd name="connsiteY2" fmla="*/ 96795 h 141512"/>
                <a:gd name="connsiteX3" fmla="*/ 31980 w 311327"/>
                <a:gd name="connsiteY3" fmla="*/ 36510 h 141512"/>
                <a:gd name="connsiteX4" fmla="*/ 21227 w 311327"/>
                <a:gd name="connsiteY4" fmla="*/ 21227 h 141512"/>
                <a:gd name="connsiteX5" fmla="*/ 21227 w 311327"/>
                <a:gd name="connsiteY5" fmla="*/ 51227 h 141512"/>
                <a:gd name="connsiteX6" fmla="*/ 31980 w 311327"/>
                <a:gd name="connsiteY6" fmla="*/ 66511 h 141512"/>
                <a:gd name="connsiteX7" fmla="*/ 136417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7" y="96795"/>
                  </a:cubicBezTo>
                  <a:lnTo>
                    <a:pt x="31980" y="36510"/>
                  </a:lnTo>
                  <a:cubicBezTo>
                    <a:pt x="24623" y="32265"/>
                    <a:pt x="21227" y="26887"/>
                    <a:pt x="21227" y="21227"/>
                  </a:cubicBezTo>
                  <a:lnTo>
                    <a:pt x="21227" y="51227"/>
                  </a:lnTo>
                  <a:cubicBezTo>
                    <a:pt x="21227" y="56605"/>
                    <a:pt x="24905" y="62265"/>
                    <a:pt x="31980" y="66511"/>
                  </a:cubicBezTo>
                  <a:lnTo>
                    <a:pt x="136417" y="126795"/>
                  </a:lnTo>
                  <a:cubicBezTo>
                    <a:pt x="150851" y="135003"/>
                    <a:pt x="174059" y="135003"/>
                    <a:pt x="188494" y="126795"/>
                  </a:cubicBezTo>
                  <a:lnTo>
                    <a:pt x="292364" y="66511"/>
                  </a:lnTo>
                  <a:cubicBezTo>
                    <a:pt x="299439" y="62265"/>
                    <a:pt x="303119" y="56888"/>
                    <a:pt x="303119" y="51510"/>
                  </a:cubicBezTo>
                  <a:lnTo>
                    <a:pt x="303119" y="21510"/>
                  </a:lnTo>
                  <a:cubicBezTo>
                    <a:pt x="303119" y="26887"/>
                    <a:pt x="299723"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5" name="Freeform: Shape 844">
              <a:extLst>
                <a:ext uri="{FF2B5EF4-FFF2-40B4-BE49-F238E27FC236}">
                  <a16:creationId xmlns:a16="http://schemas.microsoft.com/office/drawing/2014/main" id="{76FDC5AE-F5BF-4207-B1ED-CDF9216242EE}"/>
                </a:ext>
              </a:extLst>
            </p:cNvPr>
            <p:cNvSpPr/>
            <p:nvPr/>
          </p:nvSpPr>
          <p:spPr>
            <a:xfrm>
              <a:off x="18052177" y="5072143"/>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4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7"/>
                    <a:pt x="32053" y="87667"/>
                  </a:cubicBezTo>
                  <a:lnTo>
                    <a:pt x="135924"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6" name="Freeform: Shape 845">
              <a:extLst>
                <a:ext uri="{FF2B5EF4-FFF2-40B4-BE49-F238E27FC236}">
                  <a16:creationId xmlns:a16="http://schemas.microsoft.com/office/drawing/2014/main" id="{11CC100D-5507-42AD-949D-492DB2336508}"/>
                </a:ext>
              </a:extLst>
            </p:cNvPr>
            <p:cNvSpPr/>
            <p:nvPr/>
          </p:nvSpPr>
          <p:spPr>
            <a:xfrm>
              <a:off x="18337100" y="5353999"/>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4 w 311327"/>
                <a:gd name="connsiteY8" fmla="*/ 126796 h 141512"/>
                <a:gd name="connsiteX9" fmla="*/ 292365 w 311327"/>
                <a:gd name="connsiteY9" fmla="*/ 66511 h 141512"/>
                <a:gd name="connsiteX10" fmla="*/ 303119 w 311327"/>
                <a:gd name="connsiteY10" fmla="*/ 51511 h 141512"/>
                <a:gd name="connsiteX11" fmla="*/ 303119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59" y="105002"/>
                    <a:pt x="150853" y="105002"/>
                    <a:pt x="136418" y="96795"/>
                  </a:cubicBezTo>
                  <a:lnTo>
                    <a:pt x="31982" y="36510"/>
                  </a:lnTo>
                  <a:cubicBezTo>
                    <a:pt x="24623" y="32265"/>
                    <a:pt x="21227" y="26888"/>
                    <a:pt x="21227" y="21227"/>
                  </a:cubicBezTo>
                  <a:lnTo>
                    <a:pt x="21227" y="51228"/>
                  </a:lnTo>
                  <a:cubicBezTo>
                    <a:pt x="21227" y="56605"/>
                    <a:pt x="24906" y="62266"/>
                    <a:pt x="31982" y="66511"/>
                  </a:cubicBezTo>
                  <a:lnTo>
                    <a:pt x="136418" y="126796"/>
                  </a:lnTo>
                  <a:cubicBezTo>
                    <a:pt x="150853" y="135003"/>
                    <a:pt x="174059" y="135003"/>
                    <a:pt x="188494" y="126796"/>
                  </a:cubicBezTo>
                  <a:lnTo>
                    <a:pt x="292365" y="66511"/>
                  </a:lnTo>
                  <a:cubicBezTo>
                    <a:pt x="299441" y="62266"/>
                    <a:pt x="303119" y="56888"/>
                    <a:pt x="303119" y="51511"/>
                  </a:cubicBezTo>
                  <a:lnTo>
                    <a:pt x="303119" y="21510"/>
                  </a:lnTo>
                  <a:cubicBezTo>
                    <a:pt x="303119" y="27171"/>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7" name="Freeform: Shape 846">
              <a:extLst>
                <a:ext uri="{FF2B5EF4-FFF2-40B4-BE49-F238E27FC236}">
                  <a16:creationId xmlns:a16="http://schemas.microsoft.com/office/drawing/2014/main" id="{40062163-F1DD-4588-8EEF-21943B232BA6}"/>
                </a:ext>
              </a:extLst>
            </p:cNvPr>
            <p:cNvSpPr/>
            <p:nvPr/>
          </p:nvSpPr>
          <p:spPr>
            <a:xfrm>
              <a:off x="18336997" y="5236823"/>
              <a:ext cx="449498" cy="286045"/>
            </a:xfrm>
            <a:custGeom>
              <a:avLst/>
              <a:gdLst>
                <a:gd name="connsiteX0" fmla="*/ 292153 w 311327"/>
                <a:gd name="connsiteY0" fmla="*/ 87667 h 198117"/>
                <a:gd name="connsiteX1" fmla="*/ 292436 w 311327"/>
                <a:gd name="connsiteY1" fmla="*/ 117950 h 198117"/>
                <a:gd name="connsiteX2" fmla="*/ 188565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5" y="178235"/>
                  </a:lnTo>
                  <a:cubicBezTo>
                    <a:pt x="174130"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8" name="Freeform: Shape 847">
              <a:extLst>
                <a:ext uri="{FF2B5EF4-FFF2-40B4-BE49-F238E27FC236}">
                  <a16:creationId xmlns:a16="http://schemas.microsoft.com/office/drawing/2014/main" id="{04F1A14B-6378-4A33-AE81-80ADDAE58ABA}"/>
                </a:ext>
              </a:extLst>
            </p:cNvPr>
            <p:cNvSpPr/>
            <p:nvPr/>
          </p:nvSpPr>
          <p:spPr>
            <a:xfrm>
              <a:off x="18621916" y="5518678"/>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3120" y="26887"/>
                    <a:pt x="299724"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9" name="Freeform: Shape 848">
              <a:extLst>
                <a:ext uri="{FF2B5EF4-FFF2-40B4-BE49-F238E27FC236}">
                  <a16:creationId xmlns:a16="http://schemas.microsoft.com/office/drawing/2014/main" id="{E8AE553D-2785-4439-9058-B0C53535AD4D}"/>
                </a:ext>
              </a:extLst>
            </p:cNvPr>
            <p:cNvSpPr/>
            <p:nvPr/>
          </p:nvSpPr>
          <p:spPr>
            <a:xfrm>
              <a:off x="18622223" y="5401502"/>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0" name="Freeform: Shape 849">
              <a:extLst>
                <a:ext uri="{FF2B5EF4-FFF2-40B4-BE49-F238E27FC236}">
                  <a16:creationId xmlns:a16="http://schemas.microsoft.com/office/drawing/2014/main" id="{FFA4D75E-FAF9-4A39-A9ED-A0A9D4E9C161}"/>
                </a:ext>
              </a:extLst>
            </p:cNvPr>
            <p:cNvSpPr/>
            <p:nvPr/>
          </p:nvSpPr>
          <p:spPr>
            <a:xfrm>
              <a:off x="18907145" y="5683357"/>
              <a:ext cx="449498" cy="204317"/>
            </a:xfrm>
            <a:custGeom>
              <a:avLst/>
              <a:gdLst>
                <a:gd name="connsiteX0" fmla="*/ 292364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1" y="135003"/>
                    <a:pt x="174059" y="135003"/>
                    <a:pt x="188494" y="126795"/>
                  </a:cubicBezTo>
                  <a:lnTo>
                    <a:pt x="292364" y="66511"/>
                  </a:lnTo>
                  <a:cubicBezTo>
                    <a:pt x="299439" y="62265"/>
                    <a:pt x="303119" y="56888"/>
                    <a:pt x="303119" y="51510"/>
                  </a:cubicBezTo>
                  <a:lnTo>
                    <a:pt x="303119" y="21510"/>
                  </a:lnTo>
                  <a:cubicBezTo>
                    <a:pt x="303119" y="26887"/>
                    <a:pt x="299439"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1" name="Freeform: Shape 850">
              <a:extLst>
                <a:ext uri="{FF2B5EF4-FFF2-40B4-BE49-F238E27FC236}">
                  <a16:creationId xmlns:a16="http://schemas.microsoft.com/office/drawing/2014/main" id="{04EE98BC-679B-4773-9F56-E59E48951EBB}"/>
                </a:ext>
              </a:extLst>
            </p:cNvPr>
            <p:cNvSpPr/>
            <p:nvPr/>
          </p:nvSpPr>
          <p:spPr>
            <a:xfrm>
              <a:off x="18907042" y="5565774"/>
              <a:ext cx="449498" cy="286045"/>
            </a:xfrm>
            <a:custGeom>
              <a:avLst/>
              <a:gdLst>
                <a:gd name="connsiteX0" fmla="*/ 292153 w 311327"/>
                <a:gd name="connsiteY0" fmla="*/ 87667 h 198117"/>
                <a:gd name="connsiteX1" fmla="*/ 292434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7998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6" y="95875"/>
                    <a:pt x="306586" y="109460"/>
                    <a:pt x="292434" y="117951"/>
                  </a:cubicBezTo>
                  <a:lnTo>
                    <a:pt x="188565" y="178235"/>
                  </a:lnTo>
                  <a:cubicBezTo>
                    <a:pt x="174130" y="186443"/>
                    <a:pt x="150922" y="186443"/>
                    <a:pt x="136489" y="178235"/>
                  </a:cubicBezTo>
                  <a:lnTo>
                    <a:pt x="32053" y="117951"/>
                  </a:lnTo>
                  <a:cubicBezTo>
                    <a:pt x="17618" y="109743"/>
                    <a:pt x="17618" y="96158"/>
                    <a:pt x="32053" y="87667"/>
                  </a:cubicBezTo>
                  <a:lnTo>
                    <a:pt x="135923" y="27383"/>
                  </a:lnTo>
                  <a:cubicBezTo>
                    <a:pt x="150357" y="19175"/>
                    <a:pt x="173565" y="19175"/>
                    <a:pt x="187998"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2" name="Freeform: Shape 851">
              <a:extLst>
                <a:ext uri="{FF2B5EF4-FFF2-40B4-BE49-F238E27FC236}">
                  <a16:creationId xmlns:a16="http://schemas.microsoft.com/office/drawing/2014/main" id="{E506DCA2-0EF0-4F1D-B3D3-039B330DF21A}"/>
                </a:ext>
              </a:extLst>
            </p:cNvPr>
            <p:cNvSpPr/>
            <p:nvPr/>
          </p:nvSpPr>
          <p:spPr>
            <a:xfrm>
              <a:off x="19192371" y="5848036"/>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92365" y="66511"/>
                  </a:lnTo>
                  <a:cubicBezTo>
                    <a:pt x="299441" y="62265"/>
                    <a:pt x="303120" y="56888"/>
                    <a:pt x="303120" y="51510"/>
                  </a:cubicBezTo>
                  <a:lnTo>
                    <a:pt x="303120" y="21510"/>
                  </a:lnTo>
                  <a:cubicBezTo>
                    <a:pt x="302837"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3" name="Freeform: Shape 852">
              <a:extLst>
                <a:ext uri="{FF2B5EF4-FFF2-40B4-BE49-F238E27FC236}">
                  <a16:creationId xmlns:a16="http://schemas.microsoft.com/office/drawing/2014/main" id="{9F4FC772-15C5-47A6-B29C-CE8311E105CD}"/>
                </a:ext>
              </a:extLst>
            </p:cNvPr>
            <p:cNvSpPr/>
            <p:nvPr/>
          </p:nvSpPr>
          <p:spPr>
            <a:xfrm>
              <a:off x="19192268" y="5730453"/>
              <a:ext cx="449498" cy="286045"/>
            </a:xfrm>
            <a:custGeom>
              <a:avLst/>
              <a:gdLst>
                <a:gd name="connsiteX0" fmla="*/ 292153 w 311327"/>
                <a:gd name="connsiteY0" fmla="*/ 87667 h 198117"/>
                <a:gd name="connsiteX1" fmla="*/ 292436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5" y="178235"/>
                  </a:lnTo>
                  <a:cubicBezTo>
                    <a:pt x="174132"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4" name="Freeform: Shape 853">
              <a:extLst>
                <a:ext uri="{FF2B5EF4-FFF2-40B4-BE49-F238E27FC236}">
                  <a16:creationId xmlns:a16="http://schemas.microsoft.com/office/drawing/2014/main" id="{778F9B10-E6BC-48F6-94DE-F1B98E3C3011}"/>
                </a:ext>
              </a:extLst>
            </p:cNvPr>
            <p:cNvSpPr/>
            <p:nvPr/>
          </p:nvSpPr>
          <p:spPr>
            <a:xfrm>
              <a:off x="19477187" y="6012306"/>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6 w 311327"/>
                <a:gd name="connsiteY8" fmla="*/ 126796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5" y="32265"/>
                    <a:pt x="21227" y="26888"/>
                    <a:pt x="21227" y="21227"/>
                  </a:cubicBezTo>
                  <a:lnTo>
                    <a:pt x="21227" y="51228"/>
                  </a:lnTo>
                  <a:cubicBezTo>
                    <a:pt x="21227" y="56605"/>
                    <a:pt x="24906" y="62266"/>
                    <a:pt x="31982" y="66511"/>
                  </a:cubicBezTo>
                  <a:lnTo>
                    <a:pt x="136418" y="126796"/>
                  </a:lnTo>
                  <a:cubicBezTo>
                    <a:pt x="150853" y="135003"/>
                    <a:pt x="174061" y="135003"/>
                    <a:pt x="188496" y="126796"/>
                  </a:cubicBezTo>
                  <a:lnTo>
                    <a:pt x="292365" y="66511"/>
                  </a:lnTo>
                  <a:cubicBezTo>
                    <a:pt x="299441" y="62266"/>
                    <a:pt x="303120" y="56888"/>
                    <a:pt x="303120" y="51511"/>
                  </a:cubicBezTo>
                  <a:lnTo>
                    <a:pt x="303120" y="21510"/>
                  </a:lnTo>
                  <a:cubicBezTo>
                    <a:pt x="303120" y="27171"/>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5" name="Freeform: Shape 854">
              <a:extLst>
                <a:ext uri="{FF2B5EF4-FFF2-40B4-BE49-F238E27FC236}">
                  <a16:creationId xmlns:a16="http://schemas.microsoft.com/office/drawing/2014/main" id="{CF94A33D-4E37-448F-943D-E311774C96B8}"/>
                </a:ext>
              </a:extLst>
            </p:cNvPr>
            <p:cNvSpPr/>
            <p:nvPr/>
          </p:nvSpPr>
          <p:spPr>
            <a:xfrm>
              <a:off x="19477087" y="5895132"/>
              <a:ext cx="449498" cy="286045"/>
            </a:xfrm>
            <a:custGeom>
              <a:avLst/>
              <a:gdLst>
                <a:gd name="connsiteX0" fmla="*/ 292152 w 311327"/>
                <a:gd name="connsiteY0" fmla="*/ 87667 h 198117"/>
                <a:gd name="connsiteX1" fmla="*/ 292435 w 311327"/>
                <a:gd name="connsiteY1" fmla="*/ 117950 h 198117"/>
                <a:gd name="connsiteX2" fmla="*/ 188565 w 311327"/>
                <a:gd name="connsiteY2" fmla="*/ 178235 h 198117"/>
                <a:gd name="connsiteX3" fmla="*/ 136488 w 311327"/>
                <a:gd name="connsiteY3" fmla="*/ 178235 h 198117"/>
                <a:gd name="connsiteX4" fmla="*/ 32051 w 311327"/>
                <a:gd name="connsiteY4" fmla="*/ 117950 h 198117"/>
                <a:gd name="connsiteX5" fmla="*/ 32051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6" y="95875"/>
                    <a:pt x="306586" y="109460"/>
                    <a:pt x="292435" y="117950"/>
                  </a:cubicBezTo>
                  <a:lnTo>
                    <a:pt x="188565" y="178235"/>
                  </a:lnTo>
                  <a:cubicBezTo>
                    <a:pt x="174131" y="186442"/>
                    <a:pt x="150922" y="186442"/>
                    <a:pt x="136488" y="178235"/>
                  </a:cubicBezTo>
                  <a:lnTo>
                    <a:pt x="32051" y="117950"/>
                  </a:lnTo>
                  <a:cubicBezTo>
                    <a:pt x="17619" y="109743"/>
                    <a:pt x="17619" y="96157"/>
                    <a:pt x="32051" y="87667"/>
                  </a:cubicBezTo>
                  <a:lnTo>
                    <a:pt x="135923" y="27383"/>
                  </a:lnTo>
                  <a:cubicBezTo>
                    <a:pt x="150356" y="19175"/>
                    <a:pt x="173564"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6" name="Freeform: Shape 855">
              <a:extLst>
                <a:ext uri="{FF2B5EF4-FFF2-40B4-BE49-F238E27FC236}">
                  <a16:creationId xmlns:a16="http://schemas.microsoft.com/office/drawing/2014/main" id="{F72FE1B1-DC47-46C6-8BA8-E53258C6F64E}"/>
                </a:ext>
              </a:extLst>
            </p:cNvPr>
            <p:cNvSpPr/>
            <p:nvPr/>
          </p:nvSpPr>
          <p:spPr>
            <a:xfrm>
              <a:off x="19762414" y="6176985"/>
              <a:ext cx="449498" cy="204317"/>
            </a:xfrm>
            <a:custGeom>
              <a:avLst/>
              <a:gdLst>
                <a:gd name="connsiteX0" fmla="*/ 292364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4 w 311327"/>
                <a:gd name="connsiteY8" fmla="*/ 126796 h 141512"/>
                <a:gd name="connsiteX9" fmla="*/ 292364 w 311327"/>
                <a:gd name="connsiteY9" fmla="*/ 66511 h 141512"/>
                <a:gd name="connsiteX10" fmla="*/ 303119 w 311327"/>
                <a:gd name="connsiteY10" fmla="*/ 51511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8" y="96795"/>
                  </a:cubicBezTo>
                  <a:lnTo>
                    <a:pt x="31982" y="36510"/>
                  </a:lnTo>
                  <a:cubicBezTo>
                    <a:pt x="24623" y="32265"/>
                    <a:pt x="21227" y="26888"/>
                    <a:pt x="21227" y="21227"/>
                  </a:cubicBezTo>
                  <a:lnTo>
                    <a:pt x="21227" y="51228"/>
                  </a:lnTo>
                  <a:cubicBezTo>
                    <a:pt x="21227" y="56605"/>
                    <a:pt x="24906" y="62266"/>
                    <a:pt x="31982" y="66511"/>
                  </a:cubicBezTo>
                  <a:lnTo>
                    <a:pt x="136418" y="126796"/>
                  </a:lnTo>
                  <a:cubicBezTo>
                    <a:pt x="150851" y="135003"/>
                    <a:pt x="174059" y="135003"/>
                    <a:pt x="188494" y="126796"/>
                  </a:cubicBezTo>
                  <a:lnTo>
                    <a:pt x="292364" y="66511"/>
                  </a:lnTo>
                  <a:cubicBezTo>
                    <a:pt x="299439" y="62266"/>
                    <a:pt x="303119" y="56888"/>
                    <a:pt x="303119" y="51511"/>
                  </a:cubicBezTo>
                  <a:lnTo>
                    <a:pt x="303119" y="21510"/>
                  </a:lnTo>
                  <a:cubicBezTo>
                    <a:pt x="302837" y="26888"/>
                    <a:pt x="299439"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7" name="Freeform: Shape 856">
              <a:extLst>
                <a:ext uri="{FF2B5EF4-FFF2-40B4-BE49-F238E27FC236}">
                  <a16:creationId xmlns:a16="http://schemas.microsoft.com/office/drawing/2014/main" id="{63568E78-4148-4065-A338-325513078D7B}"/>
                </a:ext>
              </a:extLst>
            </p:cNvPr>
            <p:cNvSpPr/>
            <p:nvPr/>
          </p:nvSpPr>
          <p:spPr>
            <a:xfrm>
              <a:off x="19762312" y="6059402"/>
              <a:ext cx="449498" cy="286045"/>
            </a:xfrm>
            <a:custGeom>
              <a:avLst/>
              <a:gdLst>
                <a:gd name="connsiteX0" fmla="*/ 292153 w 311327"/>
                <a:gd name="connsiteY0" fmla="*/ 87667 h 198117"/>
                <a:gd name="connsiteX1" fmla="*/ 292434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6" y="95875"/>
                    <a:pt x="306586" y="109460"/>
                    <a:pt x="292434" y="117951"/>
                  </a:cubicBezTo>
                  <a:lnTo>
                    <a:pt x="188565" y="178235"/>
                  </a:lnTo>
                  <a:cubicBezTo>
                    <a:pt x="174130" y="186443"/>
                    <a:pt x="150922"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8" name="Freeform: Shape 857">
              <a:extLst>
                <a:ext uri="{FF2B5EF4-FFF2-40B4-BE49-F238E27FC236}">
                  <a16:creationId xmlns:a16="http://schemas.microsoft.com/office/drawing/2014/main" id="{3D0B8737-F294-4F4E-930A-704B5F2046FA}"/>
                </a:ext>
              </a:extLst>
            </p:cNvPr>
            <p:cNvSpPr/>
            <p:nvPr/>
          </p:nvSpPr>
          <p:spPr>
            <a:xfrm>
              <a:off x="16333159" y="4537547"/>
              <a:ext cx="735541" cy="367771"/>
            </a:xfrm>
            <a:custGeom>
              <a:avLst/>
              <a:gdLst>
                <a:gd name="connsiteX0" fmla="*/ 483973 w 509445"/>
                <a:gd name="connsiteY0" fmla="*/ 147173 h 254722"/>
                <a:gd name="connsiteX1" fmla="*/ 380102 w 509445"/>
                <a:gd name="connsiteY1" fmla="*/ 207457 h 254722"/>
                <a:gd name="connsiteX2" fmla="*/ 328026 w 509445"/>
                <a:gd name="connsiteY2" fmla="*/ 207457 h 254722"/>
                <a:gd name="connsiteX3" fmla="*/ 31982 w 509445"/>
                <a:gd name="connsiteY3" fmla="*/ 36510 h 254722"/>
                <a:gd name="connsiteX4" fmla="*/ 27170 w 509445"/>
                <a:gd name="connsiteY4" fmla="*/ 33114 h 254722"/>
                <a:gd name="connsiteX5" fmla="*/ 21793 w 509445"/>
                <a:gd name="connsiteY5" fmla="*/ 25473 h 254722"/>
                <a:gd name="connsiteX6" fmla="*/ 21227 w 509445"/>
                <a:gd name="connsiteY6" fmla="*/ 21227 h 254722"/>
                <a:gd name="connsiteX7" fmla="*/ 21227 w 509445"/>
                <a:gd name="connsiteY7" fmla="*/ 51227 h 254722"/>
                <a:gd name="connsiteX8" fmla="*/ 21793 w 509445"/>
                <a:gd name="connsiteY8" fmla="*/ 55473 h 254722"/>
                <a:gd name="connsiteX9" fmla="*/ 27170 w 509445"/>
                <a:gd name="connsiteY9" fmla="*/ 63114 h 254722"/>
                <a:gd name="connsiteX10" fmla="*/ 31982 w 509445"/>
                <a:gd name="connsiteY10" fmla="*/ 66511 h 254722"/>
                <a:gd name="connsiteX11" fmla="*/ 328026 w 509445"/>
                <a:gd name="connsiteY11" fmla="*/ 237458 h 254722"/>
                <a:gd name="connsiteX12" fmla="*/ 380102 w 509445"/>
                <a:gd name="connsiteY12" fmla="*/ 237458 h 254722"/>
                <a:gd name="connsiteX13" fmla="*/ 483973 w 509445"/>
                <a:gd name="connsiteY13" fmla="*/ 177174 h 254722"/>
                <a:gd name="connsiteX14" fmla="*/ 494728 w 509445"/>
                <a:gd name="connsiteY14" fmla="*/ 162173 h 254722"/>
                <a:gd name="connsiteX15" fmla="*/ 494728 w 509445"/>
                <a:gd name="connsiteY15" fmla="*/ 132173 h 254722"/>
                <a:gd name="connsiteX16" fmla="*/ 483973 w 509445"/>
                <a:gd name="connsiteY16" fmla="*/ 147173 h 2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9445" h="254722">
                  <a:moveTo>
                    <a:pt x="483973" y="147173"/>
                  </a:moveTo>
                  <a:lnTo>
                    <a:pt x="380102" y="207457"/>
                  </a:lnTo>
                  <a:cubicBezTo>
                    <a:pt x="365669" y="215665"/>
                    <a:pt x="342460" y="215665"/>
                    <a:pt x="328026" y="207457"/>
                  </a:cubicBezTo>
                  <a:lnTo>
                    <a:pt x="31982" y="36510"/>
                  </a:lnTo>
                  <a:cubicBezTo>
                    <a:pt x="30284" y="35378"/>
                    <a:pt x="28586" y="34246"/>
                    <a:pt x="27170" y="33114"/>
                  </a:cubicBezTo>
                  <a:cubicBezTo>
                    <a:pt x="24340" y="30850"/>
                    <a:pt x="22642" y="28020"/>
                    <a:pt x="21793" y="25473"/>
                  </a:cubicBezTo>
                  <a:cubicBezTo>
                    <a:pt x="21227" y="24057"/>
                    <a:pt x="21227" y="22642"/>
                    <a:pt x="21227" y="21227"/>
                  </a:cubicBezTo>
                  <a:lnTo>
                    <a:pt x="21227" y="51227"/>
                  </a:lnTo>
                  <a:cubicBezTo>
                    <a:pt x="21227" y="52643"/>
                    <a:pt x="21510" y="54058"/>
                    <a:pt x="21793" y="55473"/>
                  </a:cubicBezTo>
                  <a:cubicBezTo>
                    <a:pt x="22642" y="58303"/>
                    <a:pt x="24623" y="60851"/>
                    <a:pt x="27170" y="63114"/>
                  </a:cubicBezTo>
                  <a:cubicBezTo>
                    <a:pt x="28586" y="64247"/>
                    <a:pt x="30001" y="65379"/>
                    <a:pt x="31982" y="66511"/>
                  </a:cubicBezTo>
                  <a:lnTo>
                    <a:pt x="328026" y="237458"/>
                  </a:lnTo>
                  <a:cubicBezTo>
                    <a:pt x="342460" y="245666"/>
                    <a:pt x="365951" y="245666"/>
                    <a:pt x="380102" y="237458"/>
                  </a:cubicBezTo>
                  <a:lnTo>
                    <a:pt x="483973" y="177174"/>
                  </a:lnTo>
                  <a:cubicBezTo>
                    <a:pt x="491049" y="172928"/>
                    <a:pt x="494728" y="167551"/>
                    <a:pt x="494728" y="162173"/>
                  </a:cubicBezTo>
                  <a:lnTo>
                    <a:pt x="494728" y="132173"/>
                  </a:lnTo>
                  <a:cubicBezTo>
                    <a:pt x="494728" y="137550"/>
                    <a:pt x="491331" y="142928"/>
                    <a:pt x="483973" y="147173"/>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9" name="Freeform: Shape 858">
              <a:extLst>
                <a:ext uri="{FF2B5EF4-FFF2-40B4-BE49-F238E27FC236}">
                  <a16:creationId xmlns:a16="http://schemas.microsoft.com/office/drawing/2014/main" id="{D0FC1FA8-9BF6-41B7-B133-FC9D8ECA27E3}"/>
                </a:ext>
              </a:extLst>
            </p:cNvPr>
            <p:cNvSpPr/>
            <p:nvPr/>
          </p:nvSpPr>
          <p:spPr>
            <a:xfrm>
              <a:off x="16333413" y="4419963"/>
              <a:ext cx="735541" cy="449498"/>
            </a:xfrm>
            <a:custGeom>
              <a:avLst/>
              <a:gdLst>
                <a:gd name="connsiteX0" fmla="*/ 483796 w 509445"/>
                <a:gd name="connsiteY0" fmla="*/ 198330 h 311327"/>
                <a:gd name="connsiteX1" fmla="*/ 484079 w 509445"/>
                <a:gd name="connsiteY1" fmla="*/ 228613 h 311327"/>
                <a:gd name="connsiteX2" fmla="*/ 380209 w 509445"/>
                <a:gd name="connsiteY2" fmla="*/ 288898 h 311327"/>
                <a:gd name="connsiteX3" fmla="*/ 328133 w 509445"/>
                <a:gd name="connsiteY3" fmla="*/ 288898 h 311327"/>
                <a:gd name="connsiteX4" fmla="*/ 32088 w 509445"/>
                <a:gd name="connsiteY4" fmla="*/ 117951 h 311327"/>
                <a:gd name="connsiteX5" fmla="*/ 31805 w 509445"/>
                <a:gd name="connsiteY5" fmla="*/ 87667 h 311327"/>
                <a:gd name="connsiteX6" fmla="*/ 135675 w 509445"/>
                <a:gd name="connsiteY6" fmla="*/ 27383 h 311327"/>
                <a:gd name="connsiteX7" fmla="*/ 187751 w 509445"/>
                <a:gd name="connsiteY7" fmla="*/ 27383 h 311327"/>
                <a:gd name="connsiteX8" fmla="*/ 483796 w 509445"/>
                <a:gd name="connsiteY8" fmla="*/ 198330 h 31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445" h="311327">
                  <a:moveTo>
                    <a:pt x="483796" y="198330"/>
                  </a:moveTo>
                  <a:cubicBezTo>
                    <a:pt x="498230" y="206537"/>
                    <a:pt x="498230" y="220123"/>
                    <a:pt x="484079" y="228613"/>
                  </a:cubicBezTo>
                  <a:lnTo>
                    <a:pt x="380209" y="288898"/>
                  </a:lnTo>
                  <a:cubicBezTo>
                    <a:pt x="365774" y="297105"/>
                    <a:pt x="342566" y="297105"/>
                    <a:pt x="328133" y="288898"/>
                  </a:cubicBezTo>
                  <a:lnTo>
                    <a:pt x="32088" y="117951"/>
                  </a:lnTo>
                  <a:cubicBezTo>
                    <a:pt x="17654" y="109743"/>
                    <a:pt x="17654" y="96158"/>
                    <a:pt x="31805" y="87667"/>
                  </a:cubicBezTo>
                  <a:lnTo>
                    <a:pt x="135675" y="27383"/>
                  </a:lnTo>
                  <a:cubicBezTo>
                    <a:pt x="150110" y="19175"/>
                    <a:pt x="173318" y="19175"/>
                    <a:pt x="187751" y="27383"/>
                  </a:cubicBezTo>
                  <a:lnTo>
                    <a:pt x="483796" y="198330"/>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0" name="Freeform: Shape 859">
              <a:extLst>
                <a:ext uri="{FF2B5EF4-FFF2-40B4-BE49-F238E27FC236}">
                  <a16:creationId xmlns:a16="http://schemas.microsoft.com/office/drawing/2014/main" id="{365D7441-2FE5-44BE-B443-05A91E2FB3B7}"/>
                </a:ext>
              </a:extLst>
            </p:cNvPr>
            <p:cNvSpPr/>
            <p:nvPr/>
          </p:nvSpPr>
          <p:spPr>
            <a:xfrm>
              <a:off x="16039738" y="4707947"/>
              <a:ext cx="572088" cy="286045"/>
            </a:xfrm>
            <a:custGeom>
              <a:avLst/>
              <a:gdLst>
                <a:gd name="connsiteX0" fmla="*/ 373608 w 396235"/>
                <a:gd name="connsiteY0" fmla="*/ 83492 h 198117"/>
                <a:gd name="connsiteX1" fmla="*/ 269738 w 396235"/>
                <a:gd name="connsiteY1" fmla="*/ 143777 h 198117"/>
                <a:gd name="connsiteX2" fmla="*/ 217662 w 396235"/>
                <a:gd name="connsiteY2" fmla="*/ 143777 h 198117"/>
                <a:gd name="connsiteX3" fmla="*/ 31997 w 396235"/>
                <a:gd name="connsiteY3" fmla="*/ 36510 h 198117"/>
                <a:gd name="connsiteX4" fmla="*/ 21242 w 396235"/>
                <a:gd name="connsiteY4" fmla="*/ 21227 h 198117"/>
                <a:gd name="connsiteX5" fmla="*/ 21242 w 396235"/>
                <a:gd name="connsiteY5" fmla="*/ 51227 h 198117"/>
                <a:gd name="connsiteX6" fmla="*/ 31997 w 396235"/>
                <a:gd name="connsiteY6" fmla="*/ 66511 h 198117"/>
                <a:gd name="connsiteX7" fmla="*/ 217662 w 396235"/>
                <a:gd name="connsiteY7" fmla="*/ 173777 h 198117"/>
                <a:gd name="connsiteX8" fmla="*/ 269738 w 396235"/>
                <a:gd name="connsiteY8" fmla="*/ 173777 h 198117"/>
                <a:gd name="connsiteX9" fmla="*/ 373608 w 396235"/>
                <a:gd name="connsiteY9" fmla="*/ 113493 h 198117"/>
                <a:gd name="connsiteX10" fmla="*/ 384363 w 396235"/>
                <a:gd name="connsiteY10" fmla="*/ 98493 h 198117"/>
                <a:gd name="connsiteX11" fmla="*/ 384363 w 396235"/>
                <a:gd name="connsiteY11" fmla="*/ 68492 h 198117"/>
                <a:gd name="connsiteX12" fmla="*/ 373608 w 396235"/>
                <a:gd name="connsiteY12" fmla="*/ 83492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6235" h="198117">
                  <a:moveTo>
                    <a:pt x="373608" y="83492"/>
                  </a:moveTo>
                  <a:lnTo>
                    <a:pt x="269738" y="143777"/>
                  </a:lnTo>
                  <a:cubicBezTo>
                    <a:pt x="255303" y="151985"/>
                    <a:pt x="232095" y="151985"/>
                    <a:pt x="217662" y="143777"/>
                  </a:cubicBezTo>
                  <a:lnTo>
                    <a:pt x="31997" y="36510"/>
                  </a:lnTo>
                  <a:cubicBezTo>
                    <a:pt x="24638" y="32265"/>
                    <a:pt x="20959" y="26887"/>
                    <a:pt x="21242" y="21227"/>
                  </a:cubicBezTo>
                  <a:lnTo>
                    <a:pt x="21242" y="51227"/>
                  </a:lnTo>
                  <a:cubicBezTo>
                    <a:pt x="21242" y="56605"/>
                    <a:pt x="24922" y="62265"/>
                    <a:pt x="31997" y="66511"/>
                  </a:cubicBezTo>
                  <a:lnTo>
                    <a:pt x="217662" y="173777"/>
                  </a:lnTo>
                  <a:cubicBezTo>
                    <a:pt x="232095" y="181985"/>
                    <a:pt x="255587" y="181985"/>
                    <a:pt x="269738" y="173777"/>
                  </a:cubicBezTo>
                  <a:lnTo>
                    <a:pt x="373608" y="113493"/>
                  </a:lnTo>
                  <a:cubicBezTo>
                    <a:pt x="380683" y="109248"/>
                    <a:pt x="384363" y="103870"/>
                    <a:pt x="384363" y="98493"/>
                  </a:cubicBezTo>
                  <a:lnTo>
                    <a:pt x="384363" y="68492"/>
                  </a:lnTo>
                  <a:cubicBezTo>
                    <a:pt x="384363" y="73870"/>
                    <a:pt x="380683" y="79247"/>
                    <a:pt x="373608" y="8349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1" name="Freeform: Shape 860">
              <a:extLst>
                <a:ext uri="{FF2B5EF4-FFF2-40B4-BE49-F238E27FC236}">
                  <a16:creationId xmlns:a16="http://schemas.microsoft.com/office/drawing/2014/main" id="{54058880-86E2-47F9-BC9B-2C54E307CB3B}"/>
                </a:ext>
              </a:extLst>
            </p:cNvPr>
            <p:cNvSpPr/>
            <p:nvPr/>
          </p:nvSpPr>
          <p:spPr>
            <a:xfrm>
              <a:off x="16039605" y="4590363"/>
              <a:ext cx="572088" cy="326907"/>
            </a:xfrm>
            <a:custGeom>
              <a:avLst/>
              <a:gdLst>
                <a:gd name="connsiteX0" fmla="*/ 373417 w 396235"/>
                <a:gd name="connsiteY0" fmla="*/ 134649 h 226420"/>
                <a:gd name="connsiteX1" fmla="*/ 373699 w 396235"/>
                <a:gd name="connsiteY1" fmla="*/ 164933 h 226420"/>
                <a:gd name="connsiteX2" fmla="*/ 269829 w 396235"/>
                <a:gd name="connsiteY2" fmla="*/ 225217 h 226420"/>
                <a:gd name="connsiteX3" fmla="*/ 217753 w 396235"/>
                <a:gd name="connsiteY3" fmla="*/ 225217 h 226420"/>
                <a:gd name="connsiteX4" fmla="*/ 32088 w 396235"/>
                <a:gd name="connsiteY4" fmla="*/ 117951 h 226420"/>
                <a:gd name="connsiteX5" fmla="*/ 31805 w 396235"/>
                <a:gd name="connsiteY5" fmla="*/ 87667 h 226420"/>
                <a:gd name="connsiteX6" fmla="*/ 135675 w 396235"/>
                <a:gd name="connsiteY6" fmla="*/ 27383 h 226420"/>
                <a:gd name="connsiteX7" fmla="*/ 187752 w 396235"/>
                <a:gd name="connsiteY7" fmla="*/ 27383 h 226420"/>
                <a:gd name="connsiteX8" fmla="*/ 373417 w 396235"/>
                <a:gd name="connsiteY8" fmla="*/ 134649 h 22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235" h="226420">
                  <a:moveTo>
                    <a:pt x="373417" y="134649"/>
                  </a:moveTo>
                  <a:cubicBezTo>
                    <a:pt x="387850" y="142857"/>
                    <a:pt x="387850" y="156442"/>
                    <a:pt x="373699" y="164933"/>
                  </a:cubicBezTo>
                  <a:lnTo>
                    <a:pt x="269829" y="225217"/>
                  </a:lnTo>
                  <a:cubicBezTo>
                    <a:pt x="255395" y="233425"/>
                    <a:pt x="232187" y="233425"/>
                    <a:pt x="217753" y="225217"/>
                  </a:cubicBezTo>
                  <a:lnTo>
                    <a:pt x="32088" y="117951"/>
                  </a:lnTo>
                  <a:cubicBezTo>
                    <a:pt x="17654" y="109743"/>
                    <a:pt x="17654" y="96158"/>
                    <a:pt x="31805" y="87667"/>
                  </a:cubicBezTo>
                  <a:lnTo>
                    <a:pt x="135675" y="27383"/>
                  </a:lnTo>
                  <a:cubicBezTo>
                    <a:pt x="150109" y="19175"/>
                    <a:pt x="173318" y="19175"/>
                    <a:pt x="187752" y="27383"/>
                  </a:cubicBezTo>
                  <a:lnTo>
                    <a:pt x="373417" y="134649"/>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2" name="Freeform: Shape 861">
              <a:extLst>
                <a:ext uri="{FF2B5EF4-FFF2-40B4-BE49-F238E27FC236}">
                  <a16:creationId xmlns:a16="http://schemas.microsoft.com/office/drawing/2014/main" id="{67EB7631-D1E2-4F16-8CD2-CC3A7D01529C}"/>
                </a:ext>
              </a:extLst>
            </p:cNvPr>
            <p:cNvSpPr/>
            <p:nvPr/>
          </p:nvSpPr>
          <p:spPr>
            <a:xfrm>
              <a:off x="15755758" y="4873036"/>
              <a:ext cx="449498" cy="204317"/>
            </a:xfrm>
            <a:custGeom>
              <a:avLst/>
              <a:gdLst>
                <a:gd name="connsiteX0" fmla="*/ 292365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5" y="96795"/>
                  </a:lnTo>
                  <a:cubicBezTo>
                    <a:pt x="174060"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0" y="135003"/>
                    <a:pt x="188495"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3" name="Freeform: Shape 862">
              <a:extLst>
                <a:ext uri="{FF2B5EF4-FFF2-40B4-BE49-F238E27FC236}">
                  <a16:creationId xmlns:a16="http://schemas.microsoft.com/office/drawing/2014/main" id="{DC352E27-D9DB-48FB-93CB-5080AE2E4383}"/>
                </a:ext>
              </a:extLst>
            </p:cNvPr>
            <p:cNvSpPr/>
            <p:nvPr/>
          </p:nvSpPr>
          <p:spPr>
            <a:xfrm>
              <a:off x="15755655" y="4755452"/>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1" y="186442"/>
                    <a:pt x="150924" y="186442"/>
                    <a:pt x="136489" y="178235"/>
                  </a:cubicBezTo>
                  <a:lnTo>
                    <a:pt x="32053" y="117950"/>
                  </a:lnTo>
                  <a:cubicBezTo>
                    <a:pt x="17618" y="109743"/>
                    <a:pt x="17618" y="96157"/>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4" name="Freeform: Shape 863">
              <a:extLst>
                <a:ext uri="{FF2B5EF4-FFF2-40B4-BE49-F238E27FC236}">
                  <a16:creationId xmlns:a16="http://schemas.microsoft.com/office/drawing/2014/main" id="{B523519E-C8F4-4EA9-AD71-42C5EA65910E}"/>
                </a:ext>
              </a:extLst>
            </p:cNvPr>
            <p:cNvSpPr/>
            <p:nvPr/>
          </p:nvSpPr>
          <p:spPr>
            <a:xfrm>
              <a:off x="16442264" y="4940460"/>
              <a:ext cx="449498" cy="204317"/>
            </a:xfrm>
            <a:custGeom>
              <a:avLst/>
              <a:gdLst>
                <a:gd name="connsiteX0" fmla="*/ 292364 w 311327"/>
                <a:gd name="connsiteY0" fmla="*/ 36510 h 141512"/>
                <a:gd name="connsiteX1" fmla="*/ 188494 w 311327"/>
                <a:gd name="connsiteY1" fmla="*/ 96795 h 141512"/>
                <a:gd name="connsiteX2" fmla="*/ 136417 w 311327"/>
                <a:gd name="connsiteY2" fmla="*/ 96795 h 141512"/>
                <a:gd name="connsiteX3" fmla="*/ 31981 w 311327"/>
                <a:gd name="connsiteY3" fmla="*/ 36510 h 141512"/>
                <a:gd name="connsiteX4" fmla="*/ 21227 w 311327"/>
                <a:gd name="connsiteY4" fmla="*/ 21227 h 141512"/>
                <a:gd name="connsiteX5" fmla="*/ 21227 w 311327"/>
                <a:gd name="connsiteY5" fmla="*/ 51227 h 141512"/>
                <a:gd name="connsiteX6" fmla="*/ 31981 w 311327"/>
                <a:gd name="connsiteY6" fmla="*/ 66511 h 141512"/>
                <a:gd name="connsiteX7" fmla="*/ 136417 w 311327"/>
                <a:gd name="connsiteY7" fmla="*/ 126795 h 141512"/>
                <a:gd name="connsiteX8" fmla="*/ 188494 w 311327"/>
                <a:gd name="connsiteY8" fmla="*/ 126795 h 141512"/>
                <a:gd name="connsiteX9" fmla="*/ 292364 w 311327"/>
                <a:gd name="connsiteY9" fmla="*/ 66511 h 141512"/>
                <a:gd name="connsiteX10" fmla="*/ 303120 w 311327"/>
                <a:gd name="connsiteY10" fmla="*/ 51511 h 141512"/>
                <a:gd name="connsiteX11" fmla="*/ 303120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60" y="105002"/>
                    <a:pt x="150852" y="105002"/>
                    <a:pt x="136417" y="96795"/>
                  </a:cubicBezTo>
                  <a:lnTo>
                    <a:pt x="31981" y="36510"/>
                  </a:lnTo>
                  <a:cubicBezTo>
                    <a:pt x="24623" y="32265"/>
                    <a:pt x="21227" y="26887"/>
                    <a:pt x="21227" y="21227"/>
                  </a:cubicBezTo>
                  <a:lnTo>
                    <a:pt x="21227" y="51227"/>
                  </a:lnTo>
                  <a:cubicBezTo>
                    <a:pt x="21227" y="56605"/>
                    <a:pt x="24905" y="62265"/>
                    <a:pt x="31981" y="66511"/>
                  </a:cubicBezTo>
                  <a:lnTo>
                    <a:pt x="136417" y="126795"/>
                  </a:lnTo>
                  <a:cubicBezTo>
                    <a:pt x="150852" y="135003"/>
                    <a:pt x="174060" y="135003"/>
                    <a:pt x="188494" y="126795"/>
                  </a:cubicBezTo>
                  <a:lnTo>
                    <a:pt x="292364" y="66511"/>
                  </a:lnTo>
                  <a:cubicBezTo>
                    <a:pt x="299440" y="62265"/>
                    <a:pt x="303120" y="56888"/>
                    <a:pt x="303120" y="51511"/>
                  </a:cubicBezTo>
                  <a:lnTo>
                    <a:pt x="303120" y="21510"/>
                  </a:lnTo>
                  <a:cubicBezTo>
                    <a:pt x="302836" y="26887"/>
                    <a:pt x="299440"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5" name="Freeform: Shape 864">
              <a:extLst>
                <a:ext uri="{FF2B5EF4-FFF2-40B4-BE49-F238E27FC236}">
                  <a16:creationId xmlns:a16="http://schemas.microsoft.com/office/drawing/2014/main" id="{8C329821-1E6F-4FFB-B33D-510D37704744}"/>
                </a:ext>
              </a:extLst>
            </p:cNvPr>
            <p:cNvSpPr/>
            <p:nvPr/>
          </p:nvSpPr>
          <p:spPr>
            <a:xfrm>
              <a:off x="16442161" y="4822876"/>
              <a:ext cx="449498" cy="286045"/>
            </a:xfrm>
            <a:custGeom>
              <a:avLst/>
              <a:gdLst>
                <a:gd name="connsiteX0" fmla="*/ 292152 w 311327"/>
                <a:gd name="connsiteY0" fmla="*/ 87667 h 198117"/>
                <a:gd name="connsiteX1" fmla="*/ 292436 w 311327"/>
                <a:gd name="connsiteY1" fmla="*/ 117951 h 198117"/>
                <a:gd name="connsiteX2" fmla="*/ 188565 w 311327"/>
                <a:gd name="connsiteY2" fmla="*/ 178235 h 198117"/>
                <a:gd name="connsiteX3" fmla="*/ 136488 w 311327"/>
                <a:gd name="connsiteY3" fmla="*/ 178235 h 198117"/>
                <a:gd name="connsiteX4" fmla="*/ 32052 w 311327"/>
                <a:gd name="connsiteY4" fmla="*/ 117951 h 198117"/>
                <a:gd name="connsiteX5" fmla="*/ 32052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7" y="95875"/>
                    <a:pt x="306587" y="109460"/>
                    <a:pt x="292436" y="117951"/>
                  </a:cubicBezTo>
                  <a:lnTo>
                    <a:pt x="188565" y="178235"/>
                  </a:lnTo>
                  <a:cubicBezTo>
                    <a:pt x="174131" y="186443"/>
                    <a:pt x="150923" y="186443"/>
                    <a:pt x="136488" y="178235"/>
                  </a:cubicBezTo>
                  <a:lnTo>
                    <a:pt x="32052" y="117951"/>
                  </a:lnTo>
                  <a:cubicBezTo>
                    <a:pt x="17618" y="109743"/>
                    <a:pt x="17618" y="96158"/>
                    <a:pt x="32052" y="87667"/>
                  </a:cubicBezTo>
                  <a:lnTo>
                    <a:pt x="135923" y="27383"/>
                  </a:lnTo>
                  <a:cubicBezTo>
                    <a:pt x="150357" y="19175"/>
                    <a:pt x="173565"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6" name="Freeform: Shape 865">
              <a:extLst>
                <a:ext uri="{FF2B5EF4-FFF2-40B4-BE49-F238E27FC236}">
                  <a16:creationId xmlns:a16="http://schemas.microsoft.com/office/drawing/2014/main" id="{930F7A68-FD2E-4AB7-95E8-81E55EE30EC0}"/>
                </a:ext>
              </a:extLst>
            </p:cNvPr>
            <p:cNvSpPr/>
            <p:nvPr/>
          </p:nvSpPr>
          <p:spPr>
            <a:xfrm>
              <a:off x="16040985" y="5037716"/>
              <a:ext cx="449498" cy="204317"/>
            </a:xfrm>
            <a:custGeom>
              <a:avLst/>
              <a:gdLst>
                <a:gd name="connsiteX0" fmla="*/ 292364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4 w 311327"/>
                <a:gd name="connsiteY9" fmla="*/ 66511 h 141512"/>
                <a:gd name="connsiteX10" fmla="*/ 303120 w 311327"/>
                <a:gd name="connsiteY10" fmla="*/ 51510 h 141512"/>
                <a:gd name="connsiteX11" fmla="*/ 303120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5" y="96795"/>
                  </a:lnTo>
                  <a:cubicBezTo>
                    <a:pt x="174060" y="105002"/>
                    <a:pt x="150852"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2" y="135003"/>
                    <a:pt x="174060" y="135003"/>
                    <a:pt x="188495" y="126795"/>
                  </a:cubicBezTo>
                  <a:lnTo>
                    <a:pt x="292364" y="66511"/>
                  </a:lnTo>
                  <a:cubicBezTo>
                    <a:pt x="299440" y="62265"/>
                    <a:pt x="303120" y="56888"/>
                    <a:pt x="303120" y="51510"/>
                  </a:cubicBezTo>
                  <a:lnTo>
                    <a:pt x="303120" y="21510"/>
                  </a:lnTo>
                  <a:cubicBezTo>
                    <a:pt x="302836" y="26887"/>
                    <a:pt x="299440"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7" name="Freeform: Shape 866">
              <a:extLst>
                <a:ext uri="{FF2B5EF4-FFF2-40B4-BE49-F238E27FC236}">
                  <a16:creationId xmlns:a16="http://schemas.microsoft.com/office/drawing/2014/main" id="{5C776D35-C9EC-4C3C-91A7-8E332D353C75}"/>
                </a:ext>
              </a:extLst>
            </p:cNvPr>
            <p:cNvSpPr/>
            <p:nvPr/>
          </p:nvSpPr>
          <p:spPr>
            <a:xfrm>
              <a:off x="16040882" y="4920131"/>
              <a:ext cx="449498" cy="286045"/>
            </a:xfrm>
            <a:custGeom>
              <a:avLst/>
              <a:gdLst>
                <a:gd name="connsiteX0" fmla="*/ 292153 w 311327"/>
                <a:gd name="connsiteY0" fmla="*/ 87667 h 198117"/>
                <a:gd name="connsiteX1" fmla="*/ 292435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7999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5" y="117950"/>
                  </a:cubicBezTo>
                  <a:lnTo>
                    <a:pt x="188566" y="178235"/>
                  </a:lnTo>
                  <a:cubicBezTo>
                    <a:pt x="174131" y="186442"/>
                    <a:pt x="150923" y="186442"/>
                    <a:pt x="136489" y="178235"/>
                  </a:cubicBezTo>
                  <a:lnTo>
                    <a:pt x="32053" y="117950"/>
                  </a:lnTo>
                  <a:cubicBezTo>
                    <a:pt x="17618" y="109743"/>
                    <a:pt x="17618" y="96158"/>
                    <a:pt x="32053" y="87667"/>
                  </a:cubicBezTo>
                  <a:lnTo>
                    <a:pt x="135923" y="27383"/>
                  </a:lnTo>
                  <a:cubicBezTo>
                    <a:pt x="150357" y="19175"/>
                    <a:pt x="173565" y="19175"/>
                    <a:pt x="187999"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8" name="Freeform: Shape 867">
              <a:extLst>
                <a:ext uri="{FF2B5EF4-FFF2-40B4-BE49-F238E27FC236}">
                  <a16:creationId xmlns:a16="http://schemas.microsoft.com/office/drawing/2014/main" id="{4213BA7B-49EC-4119-8CD4-984847A01087}"/>
                </a:ext>
              </a:extLst>
            </p:cNvPr>
            <p:cNvSpPr/>
            <p:nvPr/>
          </p:nvSpPr>
          <p:spPr>
            <a:xfrm>
              <a:off x="16895030" y="4861594"/>
              <a:ext cx="449498" cy="204317"/>
            </a:xfrm>
            <a:custGeom>
              <a:avLst/>
              <a:gdLst>
                <a:gd name="connsiteX0" fmla="*/ 292364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4 w 311327"/>
                <a:gd name="connsiteY9" fmla="*/ 66511 h 141512"/>
                <a:gd name="connsiteX10" fmla="*/ 303120 w 311327"/>
                <a:gd name="connsiteY10" fmla="*/ 51510 h 141512"/>
                <a:gd name="connsiteX11" fmla="*/ 303120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5" y="96795"/>
                  </a:lnTo>
                  <a:cubicBezTo>
                    <a:pt x="174060" y="105002"/>
                    <a:pt x="150852"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2" y="135003"/>
                    <a:pt x="174060" y="135003"/>
                    <a:pt x="188495" y="126795"/>
                  </a:cubicBezTo>
                  <a:lnTo>
                    <a:pt x="292364" y="66511"/>
                  </a:lnTo>
                  <a:cubicBezTo>
                    <a:pt x="299440" y="62265"/>
                    <a:pt x="303120" y="56888"/>
                    <a:pt x="303120" y="51510"/>
                  </a:cubicBezTo>
                  <a:lnTo>
                    <a:pt x="303120" y="21510"/>
                  </a:lnTo>
                  <a:cubicBezTo>
                    <a:pt x="303120" y="27170"/>
                    <a:pt x="299440"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9" name="Freeform: Shape 868">
              <a:extLst>
                <a:ext uri="{FF2B5EF4-FFF2-40B4-BE49-F238E27FC236}">
                  <a16:creationId xmlns:a16="http://schemas.microsoft.com/office/drawing/2014/main" id="{086E4ED5-477A-4401-831F-97ED4134DC24}"/>
                </a:ext>
              </a:extLst>
            </p:cNvPr>
            <p:cNvSpPr/>
            <p:nvPr/>
          </p:nvSpPr>
          <p:spPr>
            <a:xfrm>
              <a:off x="16894928" y="4744418"/>
              <a:ext cx="449498" cy="286045"/>
            </a:xfrm>
            <a:custGeom>
              <a:avLst/>
              <a:gdLst>
                <a:gd name="connsiteX0" fmla="*/ 292152 w 311327"/>
                <a:gd name="connsiteY0" fmla="*/ 87667 h 198117"/>
                <a:gd name="connsiteX1" fmla="*/ 292435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7" y="95875"/>
                    <a:pt x="306587" y="109460"/>
                    <a:pt x="292435" y="117950"/>
                  </a:cubicBezTo>
                  <a:lnTo>
                    <a:pt x="188566" y="178235"/>
                  </a:lnTo>
                  <a:cubicBezTo>
                    <a:pt x="174131" y="186443"/>
                    <a:pt x="150923" y="186443"/>
                    <a:pt x="136489" y="178235"/>
                  </a:cubicBezTo>
                  <a:lnTo>
                    <a:pt x="32053" y="117950"/>
                  </a:lnTo>
                  <a:cubicBezTo>
                    <a:pt x="17618" y="109743"/>
                    <a:pt x="17618" y="96158"/>
                    <a:pt x="32053" y="87667"/>
                  </a:cubicBezTo>
                  <a:lnTo>
                    <a:pt x="135923" y="27383"/>
                  </a:lnTo>
                  <a:cubicBezTo>
                    <a:pt x="150357" y="19175"/>
                    <a:pt x="173565"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0" name="Freeform: Shape 869">
              <a:extLst>
                <a:ext uri="{FF2B5EF4-FFF2-40B4-BE49-F238E27FC236}">
                  <a16:creationId xmlns:a16="http://schemas.microsoft.com/office/drawing/2014/main" id="{A4962E9B-86B3-4377-98E6-3DF31FAE4D1C}"/>
                </a:ext>
              </a:extLst>
            </p:cNvPr>
            <p:cNvSpPr/>
            <p:nvPr/>
          </p:nvSpPr>
          <p:spPr>
            <a:xfrm>
              <a:off x="16727080" y="5104732"/>
              <a:ext cx="449498" cy="204317"/>
            </a:xfrm>
            <a:custGeom>
              <a:avLst/>
              <a:gdLst>
                <a:gd name="connsiteX0" fmla="*/ 292365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5" y="96795"/>
                  </a:lnTo>
                  <a:cubicBezTo>
                    <a:pt x="174061" y="105002"/>
                    <a:pt x="150853" y="105002"/>
                    <a:pt x="136418" y="96795"/>
                  </a:cubicBezTo>
                  <a:lnTo>
                    <a:pt x="31982" y="36510"/>
                  </a:lnTo>
                  <a:cubicBezTo>
                    <a:pt x="24624" y="32265"/>
                    <a:pt x="21227" y="26887"/>
                    <a:pt x="21227" y="21227"/>
                  </a:cubicBezTo>
                  <a:lnTo>
                    <a:pt x="21227" y="51227"/>
                  </a:lnTo>
                  <a:cubicBezTo>
                    <a:pt x="21227" y="56605"/>
                    <a:pt x="24906" y="62265"/>
                    <a:pt x="31982" y="66511"/>
                  </a:cubicBezTo>
                  <a:lnTo>
                    <a:pt x="136418" y="126795"/>
                  </a:lnTo>
                  <a:cubicBezTo>
                    <a:pt x="150853" y="135003"/>
                    <a:pt x="174061" y="135003"/>
                    <a:pt x="188495" y="126795"/>
                  </a:cubicBezTo>
                  <a:lnTo>
                    <a:pt x="292365" y="66511"/>
                  </a:lnTo>
                  <a:cubicBezTo>
                    <a:pt x="299441" y="62265"/>
                    <a:pt x="303120" y="56888"/>
                    <a:pt x="303120" y="51510"/>
                  </a:cubicBezTo>
                  <a:lnTo>
                    <a:pt x="303120" y="21510"/>
                  </a:lnTo>
                  <a:cubicBezTo>
                    <a:pt x="303120" y="27170"/>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1" name="Freeform: Shape 870">
              <a:extLst>
                <a:ext uri="{FF2B5EF4-FFF2-40B4-BE49-F238E27FC236}">
                  <a16:creationId xmlns:a16="http://schemas.microsoft.com/office/drawing/2014/main" id="{E5AC0C7A-A6E4-4B42-8698-4D44285D9714}"/>
                </a:ext>
              </a:extLst>
            </p:cNvPr>
            <p:cNvSpPr/>
            <p:nvPr/>
          </p:nvSpPr>
          <p:spPr>
            <a:xfrm>
              <a:off x="16727387" y="4987555"/>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1"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2" name="Freeform: Shape 871">
              <a:extLst>
                <a:ext uri="{FF2B5EF4-FFF2-40B4-BE49-F238E27FC236}">
                  <a16:creationId xmlns:a16="http://schemas.microsoft.com/office/drawing/2014/main" id="{63327F2A-B7B4-48E4-A300-3F1545ED7022}"/>
                </a:ext>
              </a:extLst>
            </p:cNvPr>
            <p:cNvSpPr/>
            <p:nvPr/>
          </p:nvSpPr>
          <p:spPr>
            <a:xfrm>
              <a:off x="16325802" y="5201986"/>
              <a:ext cx="449498" cy="204317"/>
            </a:xfrm>
            <a:custGeom>
              <a:avLst/>
              <a:gdLst>
                <a:gd name="connsiteX0" fmla="*/ 292364 w 311327"/>
                <a:gd name="connsiteY0" fmla="*/ 36510 h 141512"/>
                <a:gd name="connsiteX1" fmla="*/ 188495 w 311327"/>
                <a:gd name="connsiteY1" fmla="*/ 96795 h 141512"/>
                <a:gd name="connsiteX2" fmla="*/ 136417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7 w 311327"/>
                <a:gd name="connsiteY7" fmla="*/ 126795 h 141512"/>
                <a:gd name="connsiteX8" fmla="*/ 188495 w 311327"/>
                <a:gd name="connsiteY8" fmla="*/ 126795 h 141512"/>
                <a:gd name="connsiteX9" fmla="*/ 292364 w 311327"/>
                <a:gd name="connsiteY9" fmla="*/ 66511 h 141512"/>
                <a:gd name="connsiteX10" fmla="*/ 303120 w 311327"/>
                <a:gd name="connsiteY10" fmla="*/ 51510 h 141512"/>
                <a:gd name="connsiteX11" fmla="*/ 303120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5" y="96795"/>
                  </a:lnTo>
                  <a:cubicBezTo>
                    <a:pt x="174060" y="105002"/>
                    <a:pt x="150852" y="105002"/>
                    <a:pt x="136417" y="96795"/>
                  </a:cubicBezTo>
                  <a:lnTo>
                    <a:pt x="31982" y="36510"/>
                  </a:lnTo>
                  <a:cubicBezTo>
                    <a:pt x="24623" y="32265"/>
                    <a:pt x="21227" y="26887"/>
                    <a:pt x="21227" y="21227"/>
                  </a:cubicBezTo>
                  <a:lnTo>
                    <a:pt x="21227" y="51227"/>
                  </a:lnTo>
                  <a:cubicBezTo>
                    <a:pt x="21227" y="56605"/>
                    <a:pt x="24906" y="62265"/>
                    <a:pt x="31982" y="66511"/>
                  </a:cubicBezTo>
                  <a:lnTo>
                    <a:pt x="136417" y="126795"/>
                  </a:lnTo>
                  <a:cubicBezTo>
                    <a:pt x="150852" y="135003"/>
                    <a:pt x="174060" y="135003"/>
                    <a:pt x="188495" y="126795"/>
                  </a:cubicBezTo>
                  <a:lnTo>
                    <a:pt x="292364" y="66511"/>
                  </a:lnTo>
                  <a:cubicBezTo>
                    <a:pt x="299440" y="62265"/>
                    <a:pt x="303120" y="56888"/>
                    <a:pt x="303120" y="51510"/>
                  </a:cubicBezTo>
                  <a:lnTo>
                    <a:pt x="303120" y="21510"/>
                  </a:lnTo>
                  <a:cubicBezTo>
                    <a:pt x="303120" y="27170"/>
                    <a:pt x="299440"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3" name="Freeform: Shape 872">
              <a:extLst>
                <a:ext uri="{FF2B5EF4-FFF2-40B4-BE49-F238E27FC236}">
                  <a16:creationId xmlns:a16="http://schemas.microsoft.com/office/drawing/2014/main" id="{6E7607E5-6DDB-4B18-9DD4-88D37A00F891}"/>
                </a:ext>
              </a:extLst>
            </p:cNvPr>
            <p:cNvSpPr/>
            <p:nvPr/>
          </p:nvSpPr>
          <p:spPr>
            <a:xfrm>
              <a:off x="16326110" y="5084810"/>
              <a:ext cx="449498" cy="286045"/>
            </a:xfrm>
            <a:custGeom>
              <a:avLst/>
              <a:gdLst>
                <a:gd name="connsiteX0" fmla="*/ 292152 w 311327"/>
                <a:gd name="connsiteY0" fmla="*/ 87667 h 198117"/>
                <a:gd name="connsiteX1" fmla="*/ 292436 w 311327"/>
                <a:gd name="connsiteY1" fmla="*/ 117950 h 198117"/>
                <a:gd name="connsiteX2" fmla="*/ 188565 w 311327"/>
                <a:gd name="connsiteY2" fmla="*/ 178235 h 198117"/>
                <a:gd name="connsiteX3" fmla="*/ 136488 w 311327"/>
                <a:gd name="connsiteY3" fmla="*/ 178235 h 198117"/>
                <a:gd name="connsiteX4" fmla="*/ 32052 w 311327"/>
                <a:gd name="connsiteY4" fmla="*/ 117950 h 198117"/>
                <a:gd name="connsiteX5" fmla="*/ 32052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7" y="95875"/>
                    <a:pt x="306587" y="109460"/>
                    <a:pt x="292436" y="117950"/>
                  </a:cubicBezTo>
                  <a:lnTo>
                    <a:pt x="188565" y="178235"/>
                  </a:lnTo>
                  <a:cubicBezTo>
                    <a:pt x="174131" y="186442"/>
                    <a:pt x="150923" y="186442"/>
                    <a:pt x="136488" y="178235"/>
                  </a:cubicBezTo>
                  <a:lnTo>
                    <a:pt x="32052" y="117950"/>
                  </a:lnTo>
                  <a:cubicBezTo>
                    <a:pt x="17618" y="109743"/>
                    <a:pt x="17618" y="96158"/>
                    <a:pt x="32052" y="87667"/>
                  </a:cubicBezTo>
                  <a:lnTo>
                    <a:pt x="135923" y="27383"/>
                  </a:lnTo>
                  <a:cubicBezTo>
                    <a:pt x="150356" y="19175"/>
                    <a:pt x="173565"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4" name="Freeform: Shape 873">
              <a:extLst>
                <a:ext uri="{FF2B5EF4-FFF2-40B4-BE49-F238E27FC236}">
                  <a16:creationId xmlns:a16="http://schemas.microsoft.com/office/drawing/2014/main" id="{BF53C8C8-BFA3-4009-89F3-3D8D012D87C2}"/>
                </a:ext>
              </a:extLst>
            </p:cNvPr>
            <p:cNvSpPr/>
            <p:nvPr/>
          </p:nvSpPr>
          <p:spPr>
            <a:xfrm>
              <a:off x="17179848" y="5026273"/>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92365" y="66511"/>
                  </a:lnTo>
                  <a:cubicBezTo>
                    <a:pt x="299441" y="62265"/>
                    <a:pt x="303120" y="56888"/>
                    <a:pt x="303120" y="51510"/>
                  </a:cubicBezTo>
                  <a:lnTo>
                    <a:pt x="303120" y="21510"/>
                  </a:lnTo>
                  <a:cubicBezTo>
                    <a:pt x="303120" y="26887"/>
                    <a:pt x="299724"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5" name="Freeform: Shape 874">
              <a:extLst>
                <a:ext uri="{FF2B5EF4-FFF2-40B4-BE49-F238E27FC236}">
                  <a16:creationId xmlns:a16="http://schemas.microsoft.com/office/drawing/2014/main" id="{07CE7C10-2432-496D-BF11-D9497336BDB5}"/>
                </a:ext>
              </a:extLst>
            </p:cNvPr>
            <p:cNvSpPr/>
            <p:nvPr/>
          </p:nvSpPr>
          <p:spPr>
            <a:xfrm>
              <a:off x="17180154" y="4908690"/>
              <a:ext cx="449498" cy="286045"/>
            </a:xfrm>
            <a:custGeom>
              <a:avLst/>
              <a:gdLst>
                <a:gd name="connsiteX0" fmla="*/ 292153 w 311327"/>
                <a:gd name="connsiteY0" fmla="*/ 87667 h 198117"/>
                <a:gd name="connsiteX1" fmla="*/ 292436 w 311327"/>
                <a:gd name="connsiteY1" fmla="*/ 117950 h 198117"/>
                <a:gd name="connsiteX2" fmla="*/ 188565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5" y="178235"/>
                  </a:lnTo>
                  <a:cubicBezTo>
                    <a:pt x="174130" y="186442"/>
                    <a:pt x="150924" y="186442"/>
                    <a:pt x="136489" y="178235"/>
                  </a:cubicBezTo>
                  <a:lnTo>
                    <a:pt x="32053" y="117950"/>
                  </a:lnTo>
                  <a:cubicBezTo>
                    <a:pt x="17618" y="109743"/>
                    <a:pt x="17618" y="96157"/>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6" name="Freeform: Shape 875">
              <a:extLst>
                <a:ext uri="{FF2B5EF4-FFF2-40B4-BE49-F238E27FC236}">
                  <a16:creationId xmlns:a16="http://schemas.microsoft.com/office/drawing/2014/main" id="{14B49178-5250-4EBB-A61D-24502EBF226A}"/>
                </a:ext>
              </a:extLst>
            </p:cNvPr>
            <p:cNvSpPr/>
            <p:nvPr/>
          </p:nvSpPr>
          <p:spPr>
            <a:xfrm>
              <a:off x="17012307" y="5269411"/>
              <a:ext cx="449498" cy="204317"/>
            </a:xfrm>
            <a:custGeom>
              <a:avLst/>
              <a:gdLst>
                <a:gd name="connsiteX0" fmla="*/ 292364 w 311327"/>
                <a:gd name="connsiteY0" fmla="*/ 36510 h 141512"/>
                <a:gd name="connsiteX1" fmla="*/ 188495 w 311327"/>
                <a:gd name="connsiteY1" fmla="*/ 96795 h 141512"/>
                <a:gd name="connsiteX2" fmla="*/ 136417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7 w 311327"/>
                <a:gd name="connsiteY7" fmla="*/ 126795 h 141512"/>
                <a:gd name="connsiteX8" fmla="*/ 188495 w 311327"/>
                <a:gd name="connsiteY8" fmla="*/ 126795 h 141512"/>
                <a:gd name="connsiteX9" fmla="*/ 292364 w 311327"/>
                <a:gd name="connsiteY9" fmla="*/ 66511 h 141512"/>
                <a:gd name="connsiteX10" fmla="*/ 303120 w 311327"/>
                <a:gd name="connsiteY10" fmla="*/ 51510 h 141512"/>
                <a:gd name="connsiteX11" fmla="*/ 303120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5" y="96795"/>
                  </a:lnTo>
                  <a:cubicBezTo>
                    <a:pt x="174060" y="105002"/>
                    <a:pt x="150852" y="105002"/>
                    <a:pt x="136417" y="96795"/>
                  </a:cubicBezTo>
                  <a:lnTo>
                    <a:pt x="31982" y="36510"/>
                  </a:lnTo>
                  <a:cubicBezTo>
                    <a:pt x="24623" y="32265"/>
                    <a:pt x="21227" y="26887"/>
                    <a:pt x="21227" y="21227"/>
                  </a:cubicBezTo>
                  <a:lnTo>
                    <a:pt x="21227" y="51227"/>
                  </a:lnTo>
                  <a:cubicBezTo>
                    <a:pt x="21227" y="56605"/>
                    <a:pt x="24906" y="62265"/>
                    <a:pt x="31982" y="66511"/>
                  </a:cubicBezTo>
                  <a:lnTo>
                    <a:pt x="136417" y="126795"/>
                  </a:lnTo>
                  <a:cubicBezTo>
                    <a:pt x="150852" y="135003"/>
                    <a:pt x="174060" y="135003"/>
                    <a:pt x="188495" y="126795"/>
                  </a:cubicBezTo>
                  <a:lnTo>
                    <a:pt x="292364" y="66511"/>
                  </a:lnTo>
                  <a:cubicBezTo>
                    <a:pt x="299440" y="62265"/>
                    <a:pt x="303120" y="56888"/>
                    <a:pt x="303120" y="51510"/>
                  </a:cubicBezTo>
                  <a:lnTo>
                    <a:pt x="303120" y="21510"/>
                  </a:lnTo>
                  <a:cubicBezTo>
                    <a:pt x="302836" y="26887"/>
                    <a:pt x="299440"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7" name="Freeform: Shape 876">
              <a:extLst>
                <a:ext uri="{FF2B5EF4-FFF2-40B4-BE49-F238E27FC236}">
                  <a16:creationId xmlns:a16="http://schemas.microsoft.com/office/drawing/2014/main" id="{B09BD5C6-B643-426E-8F27-524D8F64CD76}"/>
                </a:ext>
              </a:extLst>
            </p:cNvPr>
            <p:cNvSpPr/>
            <p:nvPr/>
          </p:nvSpPr>
          <p:spPr>
            <a:xfrm>
              <a:off x="17012205" y="5152234"/>
              <a:ext cx="449498" cy="286045"/>
            </a:xfrm>
            <a:custGeom>
              <a:avLst/>
              <a:gdLst>
                <a:gd name="connsiteX0" fmla="*/ 292152 w 311327"/>
                <a:gd name="connsiteY0" fmla="*/ 87667 h 198117"/>
                <a:gd name="connsiteX1" fmla="*/ 292435 w 311327"/>
                <a:gd name="connsiteY1" fmla="*/ 117951 h 198117"/>
                <a:gd name="connsiteX2" fmla="*/ 188566 w 311327"/>
                <a:gd name="connsiteY2" fmla="*/ 178235 h 198117"/>
                <a:gd name="connsiteX3" fmla="*/ 136488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7" y="95875"/>
                    <a:pt x="306587" y="109460"/>
                    <a:pt x="292435" y="117951"/>
                  </a:cubicBezTo>
                  <a:lnTo>
                    <a:pt x="188566" y="178235"/>
                  </a:lnTo>
                  <a:cubicBezTo>
                    <a:pt x="174131" y="186443"/>
                    <a:pt x="150923" y="186443"/>
                    <a:pt x="136488" y="178235"/>
                  </a:cubicBezTo>
                  <a:lnTo>
                    <a:pt x="32053" y="117951"/>
                  </a:lnTo>
                  <a:cubicBezTo>
                    <a:pt x="17618" y="109743"/>
                    <a:pt x="17618" y="96158"/>
                    <a:pt x="32053" y="87667"/>
                  </a:cubicBezTo>
                  <a:lnTo>
                    <a:pt x="135923" y="27383"/>
                  </a:lnTo>
                  <a:cubicBezTo>
                    <a:pt x="150358" y="19175"/>
                    <a:pt x="173564"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8" name="Freeform: Shape 877">
              <a:extLst>
                <a:ext uri="{FF2B5EF4-FFF2-40B4-BE49-F238E27FC236}">
                  <a16:creationId xmlns:a16="http://schemas.microsoft.com/office/drawing/2014/main" id="{022865B1-0B98-4F31-81DC-B403CB362F67}"/>
                </a:ext>
              </a:extLst>
            </p:cNvPr>
            <p:cNvSpPr/>
            <p:nvPr/>
          </p:nvSpPr>
          <p:spPr>
            <a:xfrm>
              <a:off x="16611028" y="5366667"/>
              <a:ext cx="449498" cy="204317"/>
            </a:xfrm>
            <a:custGeom>
              <a:avLst/>
              <a:gdLst>
                <a:gd name="connsiteX0" fmla="*/ 292365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5" y="96795"/>
                  </a:lnTo>
                  <a:cubicBezTo>
                    <a:pt x="174061" y="105002"/>
                    <a:pt x="150853" y="105002"/>
                    <a:pt x="136418" y="96795"/>
                  </a:cubicBezTo>
                  <a:lnTo>
                    <a:pt x="31982" y="36510"/>
                  </a:lnTo>
                  <a:cubicBezTo>
                    <a:pt x="24624" y="32265"/>
                    <a:pt x="21227" y="26887"/>
                    <a:pt x="21227" y="21227"/>
                  </a:cubicBezTo>
                  <a:lnTo>
                    <a:pt x="21227" y="51227"/>
                  </a:lnTo>
                  <a:cubicBezTo>
                    <a:pt x="21227" y="56605"/>
                    <a:pt x="24906" y="62265"/>
                    <a:pt x="31982" y="66511"/>
                  </a:cubicBezTo>
                  <a:lnTo>
                    <a:pt x="136418" y="126795"/>
                  </a:lnTo>
                  <a:cubicBezTo>
                    <a:pt x="150853" y="135003"/>
                    <a:pt x="174061" y="135003"/>
                    <a:pt x="188495" y="126795"/>
                  </a:cubicBezTo>
                  <a:lnTo>
                    <a:pt x="292365" y="66511"/>
                  </a:lnTo>
                  <a:cubicBezTo>
                    <a:pt x="299441" y="62265"/>
                    <a:pt x="303120" y="56888"/>
                    <a:pt x="303120" y="51510"/>
                  </a:cubicBezTo>
                  <a:lnTo>
                    <a:pt x="303120" y="21510"/>
                  </a:lnTo>
                  <a:cubicBezTo>
                    <a:pt x="302837" y="26887"/>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9" name="Freeform: Shape 878">
              <a:extLst>
                <a:ext uri="{FF2B5EF4-FFF2-40B4-BE49-F238E27FC236}">
                  <a16:creationId xmlns:a16="http://schemas.microsoft.com/office/drawing/2014/main" id="{5D5670FA-72B3-4851-ABFD-F163DDE40685}"/>
                </a:ext>
              </a:extLst>
            </p:cNvPr>
            <p:cNvSpPr/>
            <p:nvPr/>
          </p:nvSpPr>
          <p:spPr>
            <a:xfrm>
              <a:off x="16610927" y="5249489"/>
              <a:ext cx="449498" cy="286045"/>
            </a:xfrm>
            <a:custGeom>
              <a:avLst/>
              <a:gdLst>
                <a:gd name="connsiteX0" fmla="*/ 292152 w 311327"/>
                <a:gd name="connsiteY0" fmla="*/ 87667 h 198117"/>
                <a:gd name="connsiteX1" fmla="*/ 292436 w 311327"/>
                <a:gd name="connsiteY1" fmla="*/ 117950 h 198117"/>
                <a:gd name="connsiteX2" fmla="*/ 188565 w 311327"/>
                <a:gd name="connsiteY2" fmla="*/ 178235 h 198117"/>
                <a:gd name="connsiteX3" fmla="*/ 136488 w 311327"/>
                <a:gd name="connsiteY3" fmla="*/ 178235 h 198117"/>
                <a:gd name="connsiteX4" fmla="*/ 32052 w 311327"/>
                <a:gd name="connsiteY4" fmla="*/ 117950 h 198117"/>
                <a:gd name="connsiteX5" fmla="*/ 32052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7" y="95875"/>
                    <a:pt x="306587" y="109460"/>
                    <a:pt x="292436" y="117950"/>
                  </a:cubicBezTo>
                  <a:lnTo>
                    <a:pt x="188565" y="178235"/>
                  </a:lnTo>
                  <a:cubicBezTo>
                    <a:pt x="174131" y="186443"/>
                    <a:pt x="150923" y="186443"/>
                    <a:pt x="136488" y="178235"/>
                  </a:cubicBezTo>
                  <a:lnTo>
                    <a:pt x="32052" y="117950"/>
                  </a:lnTo>
                  <a:cubicBezTo>
                    <a:pt x="17618" y="109743"/>
                    <a:pt x="17618" y="96158"/>
                    <a:pt x="32052" y="87667"/>
                  </a:cubicBezTo>
                  <a:lnTo>
                    <a:pt x="135923" y="27383"/>
                  </a:lnTo>
                  <a:cubicBezTo>
                    <a:pt x="150356" y="19175"/>
                    <a:pt x="173565"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0" name="Freeform: Shape 879">
              <a:extLst>
                <a:ext uri="{FF2B5EF4-FFF2-40B4-BE49-F238E27FC236}">
                  <a16:creationId xmlns:a16="http://schemas.microsoft.com/office/drawing/2014/main" id="{9B222494-2F59-4A01-AC98-9F2FE23FFCE7}"/>
                </a:ext>
              </a:extLst>
            </p:cNvPr>
            <p:cNvSpPr/>
            <p:nvPr/>
          </p:nvSpPr>
          <p:spPr>
            <a:xfrm>
              <a:off x="17465072" y="5190952"/>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1" name="Freeform: Shape 880">
              <a:extLst>
                <a:ext uri="{FF2B5EF4-FFF2-40B4-BE49-F238E27FC236}">
                  <a16:creationId xmlns:a16="http://schemas.microsoft.com/office/drawing/2014/main" id="{E844F900-968C-4BF4-802A-74A1BFD67ADB}"/>
                </a:ext>
              </a:extLst>
            </p:cNvPr>
            <p:cNvSpPr/>
            <p:nvPr/>
          </p:nvSpPr>
          <p:spPr>
            <a:xfrm>
              <a:off x="17464971" y="5073369"/>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2" name="Freeform: Shape 881">
              <a:extLst>
                <a:ext uri="{FF2B5EF4-FFF2-40B4-BE49-F238E27FC236}">
                  <a16:creationId xmlns:a16="http://schemas.microsoft.com/office/drawing/2014/main" id="{4DA9B261-707F-4389-9376-CB808B898BC3}"/>
                </a:ext>
              </a:extLst>
            </p:cNvPr>
            <p:cNvSpPr/>
            <p:nvPr/>
          </p:nvSpPr>
          <p:spPr>
            <a:xfrm>
              <a:off x="17297126" y="5434090"/>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92365" y="66511"/>
                  </a:lnTo>
                  <a:cubicBezTo>
                    <a:pt x="299441" y="62265"/>
                    <a:pt x="303120" y="56888"/>
                    <a:pt x="303120" y="51511"/>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3" name="Freeform: Shape 882">
              <a:extLst>
                <a:ext uri="{FF2B5EF4-FFF2-40B4-BE49-F238E27FC236}">
                  <a16:creationId xmlns:a16="http://schemas.microsoft.com/office/drawing/2014/main" id="{81680FF1-F074-44D5-9D37-6071F1A8D70E}"/>
                </a:ext>
              </a:extLst>
            </p:cNvPr>
            <p:cNvSpPr/>
            <p:nvPr/>
          </p:nvSpPr>
          <p:spPr>
            <a:xfrm>
              <a:off x="17297432" y="5316506"/>
              <a:ext cx="449498" cy="286045"/>
            </a:xfrm>
            <a:custGeom>
              <a:avLst/>
              <a:gdLst>
                <a:gd name="connsiteX0" fmla="*/ 292153 w 311327"/>
                <a:gd name="connsiteY0" fmla="*/ 87667 h 198117"/>
                <a:gd name="connsiteX1" fmla="*/ 292436 w 311327"/>
                <a:gd name="connsiteY1" fmla="*/ 117950 h 198117"/>
                <a:gd name="connsiteX2" fmla="*/ 188565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5" y="178235"/>
                  </a:lnTo>
                  <a:cubicBezTo>
                    <a:pt x="174130" y="186443"/>
                    <a:pt x="150924" y="186443"/>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4" name="Freeform: Shape 883">
              <a:extLst>
                <a:ext uri="{FF2B5EF4-FFF2-40B4-BE49-F238E27FC236}">
                  <a16:creationId xmlns:a16="http://schemas.microsoft.com/office/drawing/2014/main" id="{6653267F-704C-43C7-BDC8-35AAABD33C54}"/>
                </a:ext>
              </a:extLst>
            </p:cNvPr>
            <p:cNvSpPr/>
            <p:nvPr/>
          </p:nvSpPr>
          <p:spPr>
            <a:xfrm>
              <a:off x="16895847" y="5531346"/>
              <a:ext cx="449498" cy="204317"/>
            </a:xfrm>
            <a:custGeom>
              <a:avLst/>
              <a:gdLst>
                <a:gd name="connsiteX0" fmla="*/ 292365 w 311327"/>
                <a:gd name="connsiteY0" fmla="*/ 36510 h 141512"/>
                <a:gd name="connsiteX1" fmla="*/ 188495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5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5"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5"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5" name="Freeform: Shape 884">
              <a:extLst>
                <a:ext uri="{FF2B5EF4-FFF2-40B4-BE49-F238E27FC236}">
                  <a16:creationId xmlns:a16="http://schemas.microsoft.com/office/drawing/2014/main" id="{A1D3E2BE-486D-4906-BC99-F2F55C9E93B9}"/>
                </a:ext>
              </a:extLst>
            </p:cNvPr>
            <p:cNvSpPr/>
            <p:nvPr/>
          </p:nvSpPr>
          <p:spPr>
            <a:xfrm>
              <a:off x="16896153" y="5413760"/>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1" y="186443"/>
                    <a:pt x="150923"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6" name="Freeform: Shape 885">
              <a:extLst>
                <a:ext uri="{FF2B5EF4-FFF2-40B4-BE49-F238E27FC236}">
                  <a16:creationId xmlns:a16="http://schemas.microsoft.com/office/drawing/2014/main" id="{4EED467A-EFEE-4D62-96A6-CAF35B6517FC}"/>
                </a:ext>
              </a:extLst>
            </p:cNvPr>
            <p:cNvSpPr/>
            <p:nvPr/>
          </p:nvSpPr>
          <p:spPr>
            <a:xfrm>
              <a:off x="17750301" y="5355224"/>
              <a:ext cx="449498" cy="204317"/>
            </a:xfrm>
            <a:custGeom>
              <a:avLst/>
              <a:gdLst>
                <a:gd name="connsiteX0" fmla="*/ 292364 w 311327"/>
                <a:gd name="connsiteY0" fmla="*/ 36510 h 141512"/>
                <a:gd name="connsiteX1" fmla="*/ 188494 w 311327"/>
                <a:gd name="connsiteY1" fmla="*/ 96795 h 141512"/>
                <a:gd name="connsiteX2" fmla="*/ 136417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7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7" y="96795"/>
                  </a:cubicBezTo>
                  <a:lnTo>
                    <a:pt x="31982" y="36510"/>
                  </a:lnTo>
                  <a:cubicBezTo>
                    <a:pt x="24623" y="32265"/>
                    <a:pt x="21227" y="26887"/>
                    <a:pt x="21227" y="21227"/>
                  </a:cubicBezTo>
                  <a:lnTo>
                    <a:pt x="21227" y="51227"/>
                  </a:lnTo>
                  <a:cubicBezTo>
                    <a:pt x="21227" y="56605"/>
                    <a:pt x="24906" y="62265"/>
                    <a:pt x="31982" y="66511"/>
                  </a:cubicBezTo>
                  <a:lnTo>
                    <a:pt x="136417" y="126795"/>
                  </a:lnTo>
                  <a:cubicBezTo>
                    <a:pt x="150851" y="135003"/>
                    <a:pt x="174059" y="135003"/>
                    <a:pt x="188494" y="126795"/>
                  </a:cubicBezTo>
                  <a:lnTo>
                    <a:pt x="292364" y="66511"/>
                  </a:lnTo>
                  <a:cubicBezTo>
                    <a:pt x="299439" y="62265"/>
                    <a:pt x="303119" y="56888"/>
                    <a:pt x="303119" y="51510"/>
                  </a:cubicBezTo>
                  <a:lnTo>
                    <a:pt x="303119" y="21510"/>
                  </a:lnTo>
                  <a:cubicBezTo>
                    <a:pt x="302835" y="27170"/>
                    <a:pt x="299439"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7" name="Freeform: Shape 886">
              <a:extLst>
                <a:ext uri="{FF2B5EF4-FFF2-40B4-BE49-F238E27FC236}">
                  <a16:creationId xmlns:a16="http://schemas.microsoft.com/office/drawing/2014/main" id="{7ACD3124-BDCF-4D73-92E3-8103A6193671}"/>
                </a:ext>
              </a:extLst>
            </p:cNvPr>
            <p:cNvSpPr/>
            <p:nvPr/>
          </p:nvSpPr>
          <p:spPr>
            <a:xfrm>
              <a:off x="17750199" y="5238048"/>
              <a:ext cx="449498" cy="286045"/>
            </a:xfrm>
            <a:custGeom>
              <a:avLst/>
              <a:gdLst>
                <a:gd name="connsiteX0" fmla="*/ 292151 w 311327"/>
                <a:gd name="connsiteY0" fmla="*/ 87667 h 198117"/>
                <a:gd name="connsiteX1" fmla="*/ 292434 w 311327"/>
                <a:gd name="connsiteY1" fmla="*/ 117950 h 198117"/>
                <a:gd name="connsiteX2" fmla="*/ 188565 w 311327"/>
                <a:gd name="connsiteY2" fmla="*/ 178235 h 198117"/>
                <a:gd name="connsiteX3" fmla="*/ 136487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7998 w 311327"/>
                <a:gd name="connsiteY7" fmla="*/ 27383 h 198117"/>
                <a:gd name="connsiteX8" fmla="*/ 292151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1" y="87667"/>
                  </a:moveTo>
                  <a:cubicBezTo>
                    <a:pt x="306586" y="95875"/>
                    <a:pt x="306586" y="109460"/>
                    <a:pt x="292434" y="117950"/>
                  </a:cubicBezTo>
                  <a:lnTo>
                    <a:pt x="188565" y="178235"/>
                  </a:lnTo>
                  <a:cubicBezTo>
                    <a:pt x="174130" y="186442"/>
                    <a:pt x="150922" y="186442"/>
                    <a:pt x="136487" y="178235"/>
                  </a:cubicBezTo>
                  <a:lnTo>
                    <a:pt x="32053" y="117950"/>
                  </a:lnTo>
                  <a:cubicBezTo>
                    <a:pt x="17618" y="109743"/>
                    <a:pt x="17618" y="96158"/>
                    <a:pt x="32053" y="87667"/>
                  </a:cubicBezTo>
                  <a:lnTo>
                    <a:pt x="135923" y="27383"/>
                  </a:lnTo>
                  <a:cubicBezTo>
                    <a:pt x="150357" y="19175"/>
                    <a:pt x="173565" y="19175"/>
                    <a:pt x="187998" y="27383"/>
                  </a:cubicBezTo>
                  <a:lnTo>
                    <a:pt x="292151"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8" name="Freeform: Shape 887">
              <a:extLst>
                <a:ext uri="{FF2B5EF4-FFF2-40B4-BE49-F238E27FC236}">
                  <a16:creationId xmlns:a16="http://schemas.microsoft.com/office/drawing/2014/main" id="{A4690A1E-8EE0-43FD-9C9C-371583527479}"/>
                </a:ext>
              </a:extLst>
            </p:cNvPr>
            <p:cNvSpPr/>
            <p:nvPr/>
          </p:nvSpPr>
          <p:spPr>
            <a:xfrm>
              <a:off x="17582352" y="5598769"/>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1"/>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9" name="Freeform: Shape 888">
              <a:extLst>
                <a:ext uri="{FF2B5EF4-FFF2-40B4-BE49-F238E27FC236}">
                  <a16:creationId xmlns:a16="http://schemas.microsoft.com/office/drawing/2014/main" id="{3C2E9FD1-D363-4760-9972-3431D68C08C3}"/>
                </a:ext>
              </a:extLst>
            </p:cNvPr>
            <p:cNvSpPr/>
            <p:nvPr/>
          </p:nvSpPr>
          <p:spPr>
            <a:xfrm>
              <a:off x="17582250" y="5481185"/>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4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2" y="186443"/>
                    <a:pt x="150924" y="186443"/>
                    <a:pt x="136489" y="178235"/>
                  </a:cubicBezTo>
                  <a:lnTo>
                    <a:pt x="32053" y="117951"/>
                  </a:lnTo>
                  <a:cubicBezTo>
                    <a:pt x="17618" y="109743"/>
                    <a:pt x="17618" y="96158"/>
                    <a:pt x="32053" y="87667"/>
                  </a:cubicBezTo>
                  <a:lnTo>
                    <a:pt x="135924"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0" name="Freeform: Shape 889">
              <a:extLst>
                <a:ext uri="{FF2B5EF4-FFF2-40B4-BE49-F238E27FC236}">
                  <a16:creationId xmlns:a16="http://schemas.microsoft.com/office/drawing/2014/main" id="{8E7DC706-063D-4A40-9C8A-B4A2FDB03E94}"/>
                </a:ext>
              </a:extLst>
            </p:cNvPr>
            <p:cNvSpPr/>
            <p:nvPr/>
          </p:nvSpPr>
          <p:spPr>
            <a:xfrm>
              <a:off x="17181073" y="5696025"/>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5"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2837"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1" name="Freeform: Shape 890">
              <a:extLst>
                <a:ext uri="{FF2B5EF4-FFF2-40B4-BE49-F238E27FC236}">
                  <a16:creationId xmlns:a16="http://schemas.microsoft.com/office/drawing/2014/main" id="{B359C87B-5F5D-451D-B0CF-C4E7B5EFFB18}"/>
                </a:ext>
              </a:extLst>
            </p:cNvPr>
            <p:cNvSpPr/>
            <p:nvPr/>
          </p:nvSpPr>
          <p:spPr>
            <a:xfrm>
              <a:off x="17180972" y="5578442"/>
              <a:ext cx="449498" cy="286045"/>
            </a:xfrm>
            <a:custGeom>
              <a:avLst/>
              <a:gdLst>
                <a:gd name="connsiteX0" fmla="*/ 292152 w 311327"/>
                <a:gd name="connsiteY0" fmla="*/ 87667 h 198117"/>
                <a:gd name="connsiteX1" fmla="*/ 292435 w 311327"/>
                <a:gd name="connsiteY1" fmla="*/ 117950 h 198117"/>
                <a:gd name="connsiteX2" fmla="*/ 188565 w 311327"/>
                <a:gd name="connsiteY2" fmla="*/ 178235 h 198117"/>
                <a:gd name="connsiteX3" fmla="*/ 136488 w 311327"/>
                <a:gd name="connsiteY3" fmla="*/ 178235 h 198117"/>
                <a:gd name="connsiteX4" fmla="*/ 32051 w 311327"/>
                <a:gd name="connsiteY4" fmla="*/ 117950 h 198117"/>
                <a:gd name="connsiteX5" fmla="*/ 32051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6" y="95875"/>
                    <a:pt x="306586" y="109460"/>
                    <a:pt x="292435" y="117950"/>
                  </a:cubicBezTo>
                  <a:lnTo>
                    <a:pt x="188565" y="178235"/>
                  </a:lnTo>
                  <a:cubicBezTo>
                    <a:pt x="174131" y="186442"/>
                    <a:pt x="150922" y="186442"/>
                    <a:pt x="136488" y="178235"/>
                  </a:cubicBezTo>
                  <a:lnTo>
                    <a:pt x="32051" y="117950"/>
                  </a:lnTo>
                  <a:cubicBezTo>
                    <a:pt x="17619" y="109743"/>
                    <a:pt x="17619" y="96157"/>
                    <a:pt x="32051" y="87667"/>
                  </a:cubicBezTo>
                  <a:lnTo>
                    <a:pt x="135923" y="27383"/>
                  </a:lnTo>
                  <a:cubicBezTo>
                    <a:pt x="150357" y="19175"/>
                    <a:pt x="173564"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2" name="Freeform: Shape 891">
              <a:extLst>
                <a:ext uri="{FF2B5EF4-FFF2-40B4-BE49-F238E27FC236}">
                  <a16:creationId xmlns:a16="http://schemas.microsoft.com/office/drawing/2014/main" id="{F2F256AF-48E5-4F53-97E7-26E1E95896FD}"/>
                </a:ext>
              </a:extLst>
            </p:cNvPr>
            <p:cNvSpPr/>
            <p:nvPr/>
          </p:nvSpPr>
          <p:spPr>
            <a:xfrm>
              <a:off x="18035119" y="5519903"/>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3" name="Freeform: Shape 892">
              <a:extLst>
                <a:ext uri="{FF2B5EF4-FFF2-40B4-BE49-F238E27FC236}">
                  <a16:creationId xmlns:a16="http://schemas.microsoft.com/office/drawing/2014/main" id="{D57829FC-4895-4B39-ABF1-8C427A68F6D1}"/>
                </a:ext>
              </a:extLst>
            </p:cNvPr>
            <p:cNvSpPr/>
            <p:nvPr/>
          </p:nvSpPr>
          <p:spPr>
            <a:xfrm>
              <a:off x="18035016" y="5402727"/>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3"/>
                    <a:pt x="150924" y="186443"/>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4" name="Freeform: Shape 893">
              <a:extLst>
                <a:ext uri="{FF2B5EF4-FFF2-40B4-BE49-F238E27FC236}">
                  <a16:creationId xmlns:a16="http://schemas.microsoft.com/office/drawing/2014/main" id="{F1D0EB5A-45A9-49B1-874C-5E87C68BB906}"/>
                </a:ext>
              </a:extLst>
            </p:cNvPr>
            <p:cNvSpPr/>
            <p:nvPr/>
          </p:nvSpPr>
          <p:spPr>
            <a:xfrm>
              <a:off x="17867171" y="5763040"/>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19 w 311327"/>
                <a:gd name="connsiteY10" fmla="*/ 51510 h 141512"/>
                <a:gd name="connsiteX11" fmla="*/ 303119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59"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59" y="135003"/>
                    <a:pt x="188494" y="126795"/>
                  </a:cubicBezTo>
                  <a:lnTo>
                    <a:pt x="292365" y="66511"/>
                  </a:lnTo>
                  <a:cubicBezTo>
                    <a:pt x="299441" y="62265"/>
                    <a:pt x="303119" y="56888"/>
                    <a:pt x="303119" y="51510"/>
                  </a:cubicBezTo>
                  <a:lnTo>
                    <a:pt x="303119" y="21510"/>
                  </a:lnTo>
                  <a:cubicBezTo>
                    <a:pt x="303119" y="27170"/>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5" name="Freeform: Shape 894">
              <a:extLst>
                <a:ext uri="{FF2B5EF4-FFF2-40B4-BE49-F238E27FC236}">
                  <a16:creationId xmlns:a16="http://schemas.microsoft.com/office/drawing/2014/main" id="{E0913E6B-BAA7-4D78-8205-88B1703353BD}"/>
                </a:ext>
              </a:extLst>
            </p:cNvPr>
            <p:cNvSpPr/>
            <p:nvPr/>
          </p:nvSpPr>
          <p:spPr>
            <a:xfrm>
              <a:off x="17867477" y="5645865"/>
              <a:ext cx="449498" cy="286045"/>
            </a:xfrm>
            <a:custGeom>
              <a:avLst/>
              <a:gdLst>
                <a:gd name="connsiteX0" fmla="*/ 292153 w 311327"/>
                <a:gd name="connsiteY0" fmla="*/ 87667 h 198117"/>
                <a:gd name="connsiteX1" fmla="*/ 292434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7998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6" y="95875"/>
                    <a:pt x="306586" y="109460"/>
                    <a:pt x="292434" y="117951"/>
                  </a:cubicBezTo>
                  <a:lnTo>
                    <a:pt x="188565" y="178235"/>
                  </a:lnTo>
                  <a:cubicBezTo>
                    <a:pt x="174130" y="186443"/>
                    <a:pt x="150922" y="186443"/>
                    <a:pt x="136489" y="178235"/>
                  </a:cubicBezTo>
                  <a:lnTo>
                    <a:pt x="32053" y="117951"/>
                  </a:lnTo>
                  <a:cubicBezTo>
                    <a:pt x="17618" y="109743"/>
                    <a:pt x="17618" y="96158"/>
                    <a:pt x="32053" y="87667"/>
                  </a:cubicBezTo>
                  <a:lnTo>
                    <a:pt x="135923" y="27383"/>
                  </a:lnTo>
                  <a:cubicBezTo>
                    <a:pt x="150357" y="19175"/>
                    <a:pt x="173565" y="19175"/>
                    <a:pt x="187998"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6" name="Freeform: Shape 895">
              <a:extLst>
                <a:ext uri="{FF2B5EF4-FFF2-40B4-BE49-F238E27FC236}">
                  <a16:creationId xmlns:a16="http://schemas.microsoft.com/office/drawing/2014/main" id="{F99568EA-1819-4570-85EC-D90FB608F978}"/>
                </a:ext>
              </a:extLst>
            </p:cNvPr>
            <p:cNvSpPr/>
            <p:nvPr/>
          </p:nvSpPr>
          <p:spPr>
            <a:xfrm>
              <a:off x="17465891" y="5860295"/>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4 w 311327"/>
                <a:gd name="connsiteY8" fmla="*/ 126796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8"/>
                    <a:pt x="21227" y="21227"/>
                  </a:cubicBezTo>
                  <a:lnTo>
                    <a:pt x="21227" y="51228"/>
                  </a:lnTo>
                  <a:cubicBezTo>
                    <a:pt x="21227" y="56605"/>
                    <a:pt x="24906" y="62266"/>
                    <a:pt x="31982" y="66511"/>
                  </a:cubicBezTo>
                  <a:lnTo>
                    <a:pt x="136418" y="126796"/>
                  </a:lnTo>
                  <a:cubicBezTo>
                    <a:pt x="150853" y="135003"/>
                    <a:pt x="174061" y="135003"/>
                    <a:pt x="188494" y="126796"/>
                  </a:cubicBezTo>
                  <a:lnTo>
                    <a:pt x="292365" y="66511"/>
                  </a:lnTo>
                  <a:cubicBezTo>
                    <a:pt x="299441" y="62266"/>
                    <a:pt x="303120" y="56888"/>
                    <a:pt x="303120" y="51511"/>
                  </a:cubicBezTo>
                  <a:lnTo>
                    <a:pt x="303120" y="21510"/>
                  </a:lnTo>
                  <a:cubicBezTo>
                    <a:pt x="303120" y="27171"/>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7" name="Freeform: Shape 896">
              <a:extLst>
                <a:ext uri="{FF2B5EF4-FFF2-40B4-BE49-F238E27FC236}">
                  <a16:creationId xmlns:a16="http://schemas.microsoft.com/office/drawing/2014/main" id="{382DF68A-EB0A-41E8-9497-301A43AFA840}"/>
                </a:ext>
              </a:extLst>
            </p:cNvPr>
            <p:cNvSpPr/>
            <p:nvPr/>
          </p:nvSpPr>
          <p:spPr>
            <a:xfrm>
              <a:off x="17466198" y="5743121"/>
              <a:ext cx="449498" cy="286045"/>
            </a:xfrm>
            <a:custGeom>
              <a:avLst/>
              <a:gdLst>
                <a:gd name="connsiteX0" fmla="*/ 292153 w 311327"/>
                <a:gd name="connsiteY0" fmla="*/ 87667 h 198117"/>
                <a:gd name="connsiteX1" fmla="*/ 292436 w 311327"/>
                <a:gd name="connsiteY1" fmla="*/ 117950 h 198117"/>
                <a:gd name="connsiteX2" fmla="*/ 188565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5" y="178235"/>
                  </a:lnTo>
                  <a:cubicBezTo>
                    <a:pt x="174130"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8" name="Freeform: Shape 897">
              <a:extLst>
                <a:ext uri="{FF2B5EF4-FFF2-40B4-BE49-F238E27FC236}">
                  <a16:creationId xmlns:a16="http://schemas.microsoft.com/office/drawing/2014/main" id="{21F44935-60F6-487D-AF30-A1CB72B49C4A}"/>
                </a:ext>
              </a:extLst>
            </p:cNvPr>
            <p:cNvSpPr/>
            <p:nvPr/>
          </p:nvSpPr>
          <p:spPr>
            <a:xfrm>
              <a:off x="18320345" y="5684582"/>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2837"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9" name="Freeform: Shape 898">
              <a:extLst>
                <a:ext uri="{FF2B5EF4-FFF2-40B4-BE49-F238E27FC236}">
                  <a16:creationId xmlns:a16="http://schemas.microsoft.com/office/drawing/2014/main" id="{76C84BD3-EAC0-492A-8B64-680DE5AC6836}"/>
                </a:ext>
              </a:extLst>
            </p:cNvPr>
            <p:cNvSpPr/>
            <p:nvPr/>
          </p:nvSpPr>
          <p:spPr>
            <a:xfrm>
              <a:off x="18320242" y="5566999"/>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4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2" y="186443"/>
                    <a:pt x="150924" y="186443"/>
                    <a:pt x="136489" y="178235"/>
                  </a:cubicBezTo>
                  <a:lnTo>
                    <a:pt x="32053" y="117951"/>
                  </a:lnTo>
                  <a:cubicBezTo>
                    <a:pt x="17618" y="109743"/>
                    <a:pt x="17618" y="96158"/>
                    <a:pt x="32053" y="87667"/>
                  </a:cubicBezTo>
                  <a:lnTo>
                    <a:pt x="135924"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0" name="Freeform: Shape 899">
              <a:extLst>
                <a:ext uri="{FF2B5EF4-FFF2-40B4-BE49-F238E27FC236}">
                  <a16:creationId xmlns:a16="http://schemas.microsoft.com/office/drawing/2014/main" id="{CC04286D-0C67-45D1-95B8-CD433877C8B2}"/>
                </a:ext>
              </a:extLst>
            </p:cNvPr>
            <p:cNvSpPr/>
            <p:nvPr/>
          </p:nvSpPr>
          <p:spPr>
            <a:xfrm>
              <a:off x="18152396" y="5927721"/>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1" name="Freeform: Shape 900">
              <a:extLst>
                <a:ext uri="{FF2B5EF4-FFF2-40B4-BE49-F238E27FC236}">
                  <a16:creationId xmlns:a16="http://schemas.microsoft.com/office/drawing/2014/main" id="{19E50BAE-F390-4384-B0DA-5EF657931A03}"/>
                </a:ext>
              </a:extLst>
            </p:cNvPr>
            <p:cNvSpPr/>
            <p:nvPr/>
          </p:nvSpPr>
          <p:spPr>
            <a:xfrm>
              <a:off x="18152293" y="5810136"/>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2" name="Freeform: Shape 901">
              <a:extLst>
                <a:ext uri="{FF2B5EF4-FFF2-40B4-BE49-F238E27FC236}">
                  <a16:creationId xmlns:a16="http://schemas.microsoft.com/office/drawing/2014/main" id="{C669E53A-88F6-4F33-A227-C1B921447BEB}"/>
                </a:ext>
              </a:extLst>
            </p:cNvPr>
            <p:cNvSpPr/>
            <p:nvPr/>
          </p:nvSpPr>
          <p:spPr>
            <a:xfrm>
              <a:off x="17751117" y="6024974"/>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6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92365" y="66511"/>
                  </a:lnTo>
                  <a:cubicBezTo>
                    <a:pt x="299441" y="62265"/>
                    <a:pt x="303120" y="56888"/>
                    <a:pt x="303120" y="51510"/>
                  </a:cubicBezTo>
                  <a:lnTo>
                    <a:pt x="303120" y="21510"/>
                  </a:lnTo>
                  <a:cubicBezTo>
                    <a:pt x="302837"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3" name="Freeform: Shape 902">
              <a:extLst>
                <a:ext uri="{FF2B5EF4-FFF2-40B4-BE49-F238E27FC236}">
                  <a16:creationId xmlns:a16="http://schemas.microsoft.com/office/drawing/2014/main" id="{98005485-41C0-4EB0-83E0-96963C112C63}"/>
                </a:ext>
              </a:extLst>
            </p:cNvPr>
            <p:cNvSpPr/>
            <p:nvPr/>
          </p:nvSpPr>
          <p:spPr>
            <a:xfrm>
              <a:off x="17751014" y="5907390"/>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2"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4" name="Freeform: Shape 903">
              <a:extLst>
                <a:ext uri="{FF2B5EF4-FFF2-40B4-BE49-F238E27FC236}">
                  <a16:creationId xmlns:a16="http://schemas.microsoft.com/office/drawing/2014/main" id="{E0CE9C69-9F5E-48FD-88D0-3190A14F4459}"/>
                </a:ext>
              </a:extLst>
            </p:cNvPr>
            <p:cNvSpPr/>
            <p:nvPr/>
          </p:nvSpPr>
          <p:spPr>
            <a:xfrm>
              <a:off x="18605164" y="5849261"/>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59"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59" y="135003"/>
                    <a:pt x="188494"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5" name="Freeform: Shape 904">
              <a:extLst>
                <a:ext uri="{FF2B5EF4-FFF2-40B4-BE49-F238E27FC236}">
                  <a16:creationId xmlns:a16="http://schemas.microsoft.com/office/drawing/2014/main" id="{0450571E-819B-40BB-A958-14ACCA8D95B8}"/>
                </a:ext>
              </a:extLst>
            </p:cNvPr>
            <p:cNvSpPr/>
            <p:nvPr/>
          </p:nvSpPr>
          <p:spPr>
            <a:xfrm>
              <a:off x="18605061" y="5731678"/>
              <a:ext cx="449498" cy="286045"/>
            </a:xfrm>
            <a:custGeom>
              <a:avLst/>
              <a:gdLst>
                <a:gd name="connsiteX0" fmla="*/ 292153 w 311327"/>
                <a:gd name="connsiteY0" fmla="*/ 87667 h 198117"/>
                <a:gd name="connsiteX1" fmla="*/ 292436 w 311327"/>
                <a:gd name="connsiteY1" fmla="*/ 117950 h 198117"/>
                <a:gd name="connsiteX2" fmla="*/ 188565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5" y="178235"/>
                  </a:lnTo>
                  <a:cubicBezTo>
                    <a:pt x="174130" y="186442"/>
                    <a:pt x="150924" y="186442"/>
                    <a:pt x="136489" y="178235"/>
                  </a:cubicBezTo>
                  <a:lnTo>
                    <a:pt x="32053" y="117950"/>
                  </a:lnTo>
                  <a:cubicBezTo>
                    <a:pt x="17618" y="109743"/>
                    <a:pt x="17618" y="96157"/>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6" name="Freeform: Shape 905">
              <a:extLst>
                <a:ext uri="{FF2B5EF4-FFF2-40B4-BE49-F238E27FC236}">
                  <a16:creationId xmlns:a16="http://schemas.microsoft.com/office/drawing/2014/main" id="{6522A8EB-29DA-4E62-A28A-14A1BA302305}"/>
                </a:ext>
              </a:extLst>
            </p:cNvPr>
            <p:cNvSpPr/>
            <p:nvPr/>
          </p:nvSpPr>
          <p:spPr>
            <a:xfrm>
              <a:off x="18437215" y="6092400"/>
              <a:ext cx="449498" cy="204317"/>
            </a:xfrm>
            <a:custGeom>
              <a:avLst/>
              <a:gdLst>
                <a:gd name="connsiteX0" fmla="*/ 292364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1" y="135003"/>
                    <a:pt x="174059" y="135003"/>
                    <a:pt x="188494" y="126795"/>
                  </a:cubicBezTo>
                  <a:lnTo>
                    <a:pt x="292364" y="66511"/>
                  </a:lnTo>
                  <a:cubicBezTo>
                    <a:pt x="299439" y="62265"/>
                    <a:pt x="303119" y="56888"/>
                    <a:pt x="303119" y="51510"/>
                  </a:cubicBezTo>
                  <a:lnTo>
                    <a:pt x="303119" y="21510"/>
                  </a:lnTo>
                  <a:cubicBezTo>
                    <a:pt x="303119" y="26887"/>
                    <a:pt x="299723"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7" name="Freeform: Shape 906">
              <a:extLst>
                <a:ext uri="{FF2B5EF4-FFF2-40B4-BE49-F238E27FC236}">
                  <a16:creationId xmlns:a16="http://schemas.microsoft.com/office/drawing/2014/main" id="{A1BF39CE-8822-428E-B1D5-EFD8DEFFD78C}"/>
                </a:ext>
              </a:extLst>
            </p:cNvPr>
            <p:cNvSpPr/>
            <p:nvPr/>
          </p:nvSpPr>
          <p:spPr>
            <a:xfrm>
              <a:off x="18437521" y="5974815"/>
              <a:ext cx="449498" cy="286045"/>
            </a:xfrm>
            <a:custGeom>
              <a:avLst/>
              <a:gdLst>
                <a:gd name="connsiteX0" fmla="*/ 292152 w 311327"/>
                <a:gd name="connsiteY0" fmla="*/ 87667 h 198117"/>
                <a:gd name="connsiteX1" fmla="*/ 292435 w 311327"/>
                <a:gd name="connsiteY1" fmla="*/ 117950 h 198117"/>
                <a:gd name="connsiteX2" fmla="*/ 188565 w 311327"/>
                <a:gd name="connsiteY2" fmla="*/ 178235 h 198117"/>
                <a:gd name="connsiteX3" fmla="*/ 136488 w 311327"/>
                <a:gd name="connsiteY3" fmla="*/ 178235 h 198117"/>
                <a:gd name="connsiteX4" fmla="*/ 32051 w 311327"/>
                <a:gd name="connsiteY4" fmla="*/ 117950 h 198117"/>
                <a:gd name="connsiteX5" fmla="*/ 32051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6" y="95875"/>
                    <a:pt x="306586" y="109460"/>
                    <a:pt x="292435" y="117950"/>
                  </a:cubicBezTo>
                  <a:lnTo>
                    <a:pt x="188565" y="178235"/>
                  </a:lnTo>
                  <a:cubicBezTo>
                    <a:pt x="174131" y="186443"/>
                    <a:pt x="150922" y="186443"/>
                    <a:pt x="136488" y="178235"/>
                  </a:cubicBezTo>
                  <a:lnTo>
                    <a:pt x="32051" y="117950"/>
                  </a:lnTo>
                  <a:cubicBezTo>
                    <a:pt x="17619" y="109743"/>
                    <a:pt x="17619" y="96158"/>
                    <a:pt x="32051" y="87667"/>
                  </a:cubicBezTo>
                  <a:lnTo>
                    <a:pt x="135923" y="27383"/>
                  </a:lnTo>
                  <a:cubicBezTo>
                    <a:pt x="150357" y="19175"/>
                    <a:pt x="173564"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8" name="Freeform: Shape 907">
              <a:extLst>
                <a:ext uri="{FF2B5EF4-FFF2-40B4-BE49-F238E27FC236}">
                  <a16:creationId xmlns:a16="http://schemas.microsoft.com/office/drawing/2014/main" id="{99250A6E-5845-424B-8253-F1869DAFDCE2}"/>
                </a:ext>
              </a:extLst>
            </p:cNvPr>
            <p:cNvSpPr/>
            <p:nvPr/>
          </p:nvSpPr>
          <p:spPr>
            <a:xfrm>
              <a:off x="18035936" y="6189655"/>
              <a:ext cx="449498" cy="204317"/>
            </a:xfrm>
            <a:custGeom>
              <a:avLst/>
              <a:gdLst>
                <a:gd name="connsiteX0" fmla="*/ 292364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1" y="135003"/>
                    <a:pt x="174059" y="135003"/>
                    <a:pt x="188494" y="126795"/>
                  </a:cubicBezTo>
                  <a:lnTo>
                    <a:pt x="292364" y="66511"/>
                  </a:lnTo>
                  <a:cubicBezTo>
                    <a:pt x="299439" y="62265"/>
                    <a:pt x="303119" y="56888"/>
                    <a:pt x="303119" y="51510"/>
                  </a:cubicBezTo>
                  <a:lnTo>
                    <a:pt x="303119" y="21510"/>
                  </a:lnTo>
                  <a:cubicBezTo>
                    <a:pt x="303119" y="26887"/>
                    <a:pt x="299439"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9" name="Freeform: Shape 908">
              <a:extLst>
                <a:ext uri="{FF2B5EF4-FFF2-40B4-BE49-F238E27FC236}">
                  <a16:creationId xmlns:a16="http://schemas.microsoft.com/office/drawing/2014/main" id="{5807F3E2-0037-46B3-B944-1FB98D4B64BD}"/>
                </a:ext>
              </a:extLst>
            </p:cNvPr>
            <p:cNvSpPr/>
            <p:nvPr/>
          </p:nvSpPr>
          <p:spPr>
            <a:xfrm>
              <a:off x="18036243" y="6072070"/>
              <a:ext cx="449498" cy="286045"/>
            </a:xfrm>
            <a:custGeom>
              <a:avLst/>
              <a:gdLst>
                <a:gd name="connsiteX0" fmla="*/ 292151 w 311327"/>
                <a:gd name="connsiteY0" fmla="*/ 87667 h 198117"/>
                <a:gd name="connsiteX1" fmla="*/ 292434 w 311327"/>
                <a:gd name="connsiteY1" fmla="*/ 117951 h 198117"/>
                <a:gd name="connsiteX2" fmla="*/ 188565 w 311327"/>
                <a:gd name="connsiteY2" fmla="*/ 178235 h 198117"/>
                <a:gd name="connsiteX3" fmla="*/ 136487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7998 w 311327"/>
                <a:gd name="connsiteY7" fmla="*/ 27383 h 198117"/>
                <a:gd name="connsiteX8" fmla="*/ 292151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1" y="87667"/>
                  </a:moveTo>
                  <a:cubicBezTo>
                    <a:pt x="306586" y="95875"/>
                    <a:pt x="306586" y="109460"/>
                    <a:pt x="292434" y="117951"/>
                  </a:cubicBezTo>
                  <a:lnTo>
                    <a:pt x="188565" y="178235"/>
                  </a:lnTo>
                  <a:cubicBezTo>
                    <a:pt x="174130" y="186443"/>
                    <a:pt x="150922" y="186443"/>
                    <a:pt x="136487" y="178235"/>
                  </a:cubicBezTo>
                  <a:lnTo>
                    <a:pt x="32053" y="117951"/>
                  </a:lnTo>
                  <a:cubicBezTo>
                    <a:pt x="17618" y="109743"/>
                    <a:pt x="17618" y="96158"/>
                    <a:pt x="32053" y="87667"/>
                  </a:cubicBezTo>
                  <a:lnTo>
                    <a:pt x="135923" y="27383"/>
                  </a:lnTo>
                  <a:cubicBezTo>
                    <a:pt x="150357" y="19175"/>
                    <a:pt x="173565" y="19175"/>
                    <a:pt x="187998" y="27383"/>
                  </a:cubicBezTo>
                  <a:lnTo>
                    <a:pt x="292151"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0" name="Freeform: Shape 909">
              <a:extLst>
                <a:ext uri="{FF2B5EF4-FFF2-40B4-BE49-F238E27FC236}">
                  <a16:creationId xmlns:a16="http://schemas.microsoft.com/office/drawing/2014/main" id="{A951550F-9B43-464A-B261-42C82C195977}"/>
                </a:ext>
              </a:extLst>
            </p:cNvPr>
            <p:cNvSpPr/>
            <p:nvPr/>
          </p:nvSpPr>
          <p:spPr>
            <a:xfrm>
              <a:off x="18890390" y="6013532"/>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6 w 311327"/>
                <a:gd name="connsiteY8" fmla="*/ 126796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8"/>
                    <a:pt x="21227" y="21227"/>
                  </a:cubicBezTo>
                  <a:lnTo>
                    <a:pt x="21227" y="51228"/>
                  </a:lnTo>
                  <a:cubicBezTo>
                    <a:pt x="21227" y="56605"/>
                    <a:pt x="24906" y="62266"/>
                    <a:pt x="31982" y="66511"/>
                  </a:cubicBezTo>
                  <a:lnTo>
                    <a:pt x="136418" y="126796"/>
                  </a:lnTo>
                  <a:cubicBezTo>
                    <a:pt x="150853" y="135003"/>
                    <a:pt x="174061" y="135003"/>
                    <a:pt x="188496" y="126796"/>
                  </a:cubicBezTo>
                  <a:lnTo>
                    <a:pt x="292365" y="66511"/>
                  </a:lnTo>
                  <a:cubicBezTo>
                    <a:pt x="299441" y="62266"/>
                    <a:pt x="303120" y="56888"/>
                    <a:pt x="303120" y="51511"/>
                  </a:cubicBezTo>
                  <a:lnTo>
                    <a:pt x="303120" y="21510"/>
                  </a:lnTo>
                  <a:cubicBezTo>
                    <a:pt x="302837" y="27171"/>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1" name="Freeform: Shape 910">
              <a:extLst>
                <a:ext uri="{FF2B5EF4-FFF2-40B4-BE49-F238E27FC236}">
                  <a16:creationId xmlns:a16="http://schemas.microsoft.com/office/drawing/2014/main" id="{C585192C-705B-4A85-BB4E-DC3066DAC83D}"/>
                </a:ext>
              </a:extLst>
            </p:cNvPr>
            <p:cNvSpPr/>
            <p:nvPr/>
          </p:nvSpPr>
          <p:spPr>
            <a:xfrm>
              <a:off x="18890287" y="5896357"/>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2" name="Freeform: Shape 911">
              <a:extLst>
                <a:ext uri="{FF2B5EF4-FFF2-40B4-BE49-F238E27FC236}">
                  <a16:creationId xmlns:a16="http://schemas.microsoft.com/office/drawing/2014/main" id="{CAAA627D-03D0-4479-A16F-79BBB029576C}"/>
                </a:ext>
              </a:extLst>
            </p:cNvPr>
            <p:cNvSpPr/>
            <p:nvPr/>
          </p:nvSpPr>
          <p:spPr>
            <a:xfrm>
              <a:off x="19183378" y="6183117"/>
              <a:ext cx="286045" cy="245181"/>
            </a:xfrm>
            <a:custGeom>
              <a:avLst/>
              <a:gdLst>
                <a:gd name="connsiteX0" fmla="*/ 31982 w 198117"/>
                <a:gd name="connsiteY0" fmla="*/ 36510 h 169815"/>
                <a:gd name="connsiteX1" fmla="*/ 21227 w 198117"/>
                <a:gd name="connsiteY1" fmla="*/ 21227 h 169815"/>
                <a:gd name="connsiteX2" fmla="*/ 21227 w 198117"/>
                <a:gd name="connsiteY2" fmla="*/ 51227 h 169815"/>
                <a:gd name="connsiteX3" fmla="*/ 31982 w 198117"/>
                <a:gd name="connsiteY3" fmla="*/ 66511 h 169815"/>
                <a:gd name="connsiteX4" fmla="*/ 183966 w 198117"/>
                <a:gd name="connsiteY4" fmla="*/ 154249 h 169815"/>
                <a:gd name="connsiteX5" fmla="*/ 183966 w 198117"/>
                <a:gd name="connsiteY5" fmla="*/ 124248 h 169815"/>
                <a:gd name="connsiteX6" fmla="*/ 31982 w 198117"/>
                <a:gd name="connsiteY6" fmla="*/ 36510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17" h="169815">
                  <a:moveTo>
                    <a:pt x="31982" y="36510"/>
                  </a:moveTo>
                  <a:cubicBezTo>
                    <a:pt x="24625" y="32265"/>
                    <a:pt x="21227" y="26887"/>
                    <a:pt x="21227" y="21227"/>
                  </a:cubicBezTo>
                  <a:lnTo>
                    <a:pt x="21227" y="51227"/>
                  </a:lnTo>
                  <a:cubicBezTo>
                    <a:pt x="21227" y="56605"/>
                    <a:pt x="24906" y="62265"/>
                    <a:pt x="31982" y="66511"/>
                  </a:cubicBezTo>
                  <a:lnTo>
                    <a:pt x="183966" y="154249"/>
                  </a:lnTo>
                  <a:lnTo>
                    <a:pt x="183966" y="124248"/>
                  </a:lnTo>
                  <a:lnTo>
                    <a:pt x="31982" y="36510"/>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3" name="Freeform: Shape 912">
              <a:extLst>
                <a:ext uri="{FF2B5EF4-FFF2-40B4-BE49-F238E27FC236}">
                  <a16:creationId xmlns:a16="http://schemas.microsoft.com/office/drawing/2014/main" id="{028BA3FC-B1A0-4564-A825-FFE346AD10C3}"/>
                </a:ext>
              </a:extLst>
            </p:cNvPr>
            <p:cNvSpPr/>
            <p:nvPr/>
          </p:nvSpPr>
          <p:spPr>
            <a:xfrm>
              <a:off x="19418344" y="6331859"/>
              <a:ext cx="40864" cy="81727"/>
            </a:xfrm>
            <a:custGeom>
              <a:avLst/>
              <a:gdLst>
                <a:gd name="connsiteX0" fmla="*/ 21227 w 28302"/>
                <a:gd name="connsiteY0" fmla="*/ 21227 h 56605"/>
                <a:gd name="connsiteX1" fmla="*/ 21227 w 28302"/>
                <a:gd name="connsiteY1" fmla="*/ 51227 h 56605"/>
                <a:gd name="connsiteX2" fmla="*/ 29152 w 28302"/>
                <a:gd name="connsiteY2" fmla="*/ 62548 h 56605"/>
                <a:gd name="connsiteX3" fmla="*/ 29152 w 28302"/>
                <a:gd name="connsiteY3" fmla="*/ 32548 h 56605"/>
                <a:gd name="connsiteX4" fmla="*/ 21227 w 28302"/>
                <a:gd name="connsiteY4" fmla="*/ 21227 h 5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2" h="56605">
                  <a:moveTo>
                    <a:pt x="21227" y="21227"/>
                  </a:moveTo>
                  <a:lnTo>
                    <a:pt x="21227" y="51227"/>
                  </a:lnTo>
                  <a:cubicBezTo>
                    <a:pt x="26604" y="54341"/>
                    <a:pt x="29152" y="58303"/>
                    <a:pt x="29152" y="62548"/>
                  </a:cubicBezTo>
                  <a:lnTo>
                    <a:pt x="29152" y="32548"/>
                  </a:lnTo>
                  <a:cubicBezTo>
                    <a:pt x="29436" y="28303"/>
                    <a:pt x="26604" y="24340"/>
                    <a:pt x="21227" y="2122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4" name="Freeform: Shape 913">
              <a:extLst>
                <a:ext uri="{FF2B5EF4-FFF2-40B4-BE49-F238E27FC236}">
                  <a16:creationId xmlns:a16="http://schemas.microsoft.com/office/drawing/2014/main" id="{41EFCACA-F95B-44D9-81EF-4A72FF5ED6CD}"/>
                </a:ext>
              </a:extLst>
            </p:cNvPr>
            <p:cNvSpPr/>
            <p:nvPr/>
          </p:nvSpPr>
          <p:spPr>
            <a:xfrm>
              <a:off x="18722032" y="6256670"/>
              <a:ext cx="612951" cy="286045"/>
            </a:xfrm>
            <a:custGeom>
              <a:avLst/>
              <a:gdLst>
                <a:gd name="connsiteX0" fmla="*/ 408688 w 424537"/>
                <a:gd name="connsiteY0" fmla="*/ 103587 h 198117"/>
                <a:gd name="connsiteX1" fmla="*/ 304819 w 424537"/>
                <a:gd name="connsiteY1" fmla="*/ 163871 h 198117"/>
                <a:gd name="connsiteX2" fmla="*/ 252741 w 424537"/>
                <a:gd name="connsiteY2" fmla="*/ 163871 h 198117"/>
                <a:gd name="connsiteX3" fmla="*/ 31982 w 424537"/>
                <a:gd name="connsiteY3" fmla="*/ 36510 h 198117"/>
                <a:gd name="connsiteX4" fmla="*/ 21227 w 424537"/>
                <a:gd name="connsiteY4" fmla="*/ 21227 h 198117"/>
                <a:gd name="connsiteX5" fmla="*/ 21227 w 424537"/>
                <a:gd name="connsiteY5" fmla="*/ 51227 h 198117"/>
                <a:gd name="connsiteX6" fmla="*/ 31982 w 424537"/>
                <a:gd name="connsiteY6" fmla="*/ 66511 h 198117"/>
                <a:gd name="connsiteX7" fmla="*/ 252741 w 424537"/>
                <a:gd name="connsiteY7" fmla="*/ 193872 h 198117"/>
                <a:gd name="connsiteX8" fmla="*/ 304819 w 424537"/>
                <a:gd name="connsiteY8" fmla="*/ 193872 h 198117"/>
                <a:gd name="connsiteX9" fmla="*/ 408688 w 424537"/>
                <a:gd name="connsiteY9" fmla="*/ 133588 h 198117"/>
                <a:gd name="connsiteX10" fmla="*/ 419443 w 424537"/>
                <a:gd name="connsiteY10" fmla="*/ 118588 h 198117"/>
                <a:gd name="connsiteX11" fmla="*/ 419443 w 424537"/>
                <a:gd name="connsiteY11" fmla="*/ 88587 h 198117"/>
                <a:gd name="connsiteX12" fmla="*/ 408688 w 424537"/>
                <a:gd name="connsiteY12" fmla="*/ 10358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537" h="198117">
                  <a:moveTo>
                    <a:pt x="408688" y="103587"/>
                  </a:moveTo>
                  <a:lnTo>
                    <a:pt x="304819" y="163871"/>
                  </a:lnTo>
                  <a:cubicBezTo>
                    <a:pt x="290384" y="172079"/>
                    <a:pt x="267176" y="172079"/>
                    <a:pt x="252741" y="163871"/>
                  </a:cubicBezTo>
                  <a:lnTo>
                    <a:pt x="31982" y="36510"/>
                  </a:lnTo>
                  <a:cubicBezTo>
                    <a:pt x="24623" y="32265"/>
                    <a:pt x="21227" y="26887"/>
                    <a:pt x="21227" y="21227"/>
                  </a:cubicBezTo>
                  <a:lnTo>
                    <a:pt x="21227" y="51227"/>
                  </a:lnTo>
                  <a:cubicBezTo>
                    <a:pt x="21227" y="56605"/>
                    <a:pt x="24906" y="62265"/>
                    <a:pt x="31982" y="66511"/>
                  </a:cubicBezTo>
                  <a:lnTo>
                    <a:pt x="252741" y="193872"/>
                  </a:lnTo>
                  <a:cubicBezTo>
                    <a:pt x="267176" y="202080"/>
                    <a:pt x="290384" y="202080"/>
                    <a:pt x="304819" y="193872"/>
                  </a:cubicBezTo>
                  <a:lnTo>
                    <a:pt x="408688" y="133588"/>
                  </a:lnTo>
                  <a:cubicBezTo>
                    <a:pt x="415764" y="129342"/>
                    <a:pt x="419443" y="123965"/>
                    <a:pt x="419443" y="118588"/>
                  </a:cubicBezTo>
                  <a:lnTo>
                    <a:pt x="419443" y="88587"/>
                  </a:lnTo>
                  <a:cubicBezTo>
                    <a:pt x="419443" y="94247"/>
                    <a:pt x="415764" y="99625"/>
                    <a:pt x="408688" y="10358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5" name="Freeform: Shape 914">
              <a:extLst>
                <a:ext uri="{FF2B5EF4-FFF2-40B4-BE49-F238E27FC236}">
                  <a16:creationId xmlns:a16="http://schemas.microsoft.com/office/drawing/2014/main" id="{4CC6DA22-EB83-4244-86F1-AE32A4DE27F0}"/>
                </a:ext>
              </a:extLst>
            </p:cNvPr>
            <p:cNvSpPr/>
            <p:nvPr/>
          </p:nvSpPr>
          <p:spPr>
            <a:xfrm>
              <a:off x="18722288" y="6139494"/>
              <a:ext cx="612951" cy="367771"/>
            </a:xfrm>
            <a:custGeom>
              <a:avLst/>
              <a:gdLst>
                <a:gd name="connsiteX0" fmla="*/ 408511 w 424537"/>
                <a:gd name="connsiteY0" fmla="*/ 154744 h 254722"/>
                <a:gd name="connsiteX1" fmla="*/ 408795 w 424537"/>
                <a:gd name="connsiteY1" fmla="*/ 185028 h 254722"/>
                <a:gd name="connsiteX2" fmla="*/ 304925 w 424537"/>
                <a:gd name="connsiteY2" fmla="*/ 245312 h 254722"/>
                <a:gd name="connsiteX3" fmla="*/ 252848 w 424537"/>
                <a:gd name="connsiteY3" fmla="*/ 245312 h 254722"/>
                <a:gd name="connsiteX4" fmla="*/ 32088 w 424537"/>
                <a:gd name="connsiteY4" fmla="*/ 117950 h 254722"/>
                <a:gd name="connsiteX5" fmla="*/ 31805 w 424537"/>
                <a:gd name="connsiteY5" fmla="*/ 87667 h 254722"/>
                <a:gd name="connsiteX6" fmla="*/ 135675 w 424537"/>
                <a:gd name="connsiteY6" fmla="*/ 27383 h 254722"/>
                <a:gd name="connsiteX7" fmla="*/ 187752 w 424537"/>
                <a:gd name="connsiteY7" fmla="*/ 27383 h 254722"/>
                <a:gd name="connsiteX8" fmla="*/ 408511 w 424537"/>
                <a:gd name="connsiteY8" fmla="*/ 154744 h 2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537" h="254722">
                  <a:moveTo>
                    <a:pt x="408511" y="154744"/>
                  </a:moveTo>
                  <a:cubicBezTo>
                    <a:pt x="422946" y="162952"/>
                    <a:pt x="422946" y="176537"/>
                    <a:pt x="408795" y="185028"/>
                  </a:cubicBezTo>
                  <a:lnTo>
                    <a:pt x="304925" y="245312"/>
                  </a:lnTo>
                  <a:cubicBezTo>
                    <a:pt x="290490" y="253520"/>
                    <a:pt x="267282" y="253520"/>
                    <a:pt x="252848" y="245312"/>
                  </a:cubicBezTo>
                  <a:lnTo>
                    <a:pt x="32088" y="117950"/>
                  </a:lnTo>
                  <a:cubicBezTo>
                    <a:pt x="17654" y="109743"/>
                    <a:pt x="17654" y="96158"/>
                    <a:pt x="31805" y="87667"/>
                  </a:cubicBezTo>
                  <a:lnTo>
                    <a:pt x="135675" y="27383"/>
                  </a:lnTo>
                  <a:cubicBezTo>
                    <a:pt x="150109" y="19175"/>
                    <a:pt x="173318" y="19175"/>
                    <a:pt x="187752" y="27383"/>
                  </a:cubicBezTo>
                  <a:lnTo>
                    <a:pt x="408511" y="154744"/>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6" name="Freeform: Shape 915">
              <a:extLst>
                <a:ext uri="{FF2B5EF4-FFF2-40B4-BE49-F238E27FC236}">
                  <a16:creationId xmlns:a16="http://schemas.microsoft.com/office/drawing/2014/main" id="{9DD6300C-D03E-4AAA-B29A-C08478BFE738}"/>
                </a:ext>
              </a:extLst>
            </p:cNvPr>
            <p:cNvSpPr/>
            <p:nvPr/>
          </p:nvSpPr>
          <p:spPr>
            <a:xfrm>
              <a:off x="19175054" y="6065123"/>
              <a:ext cx="735541" cy="612951"/>
            </a:xfrm>
            <a:custGeom>
              <a:avLst/>
              <a:gdLst>
                <a:gd name="connsiteX0" fmla="*/ 495684 w 509445"/>
                <a:gd name="connsiteY0" fmla="*/ 202009 h 424537"/>
                <a:gd name="connsiteX1" fmla="*/ 495965 w 509445"/>
                <a:gd name="connsiteY1" fmla="*/ 232293 h 424537"/>
                <a:gd name="connsiteX2" fmla="*/ 392096 w 509445"/>
                <a:gd name="connsiteY2" fmla="*/ 292577 h 424537"/>
                <a:gd name="connsiteX3" fmla="*/ 292470 w 509445"/>
                <a:gd name="connsiteY3" fmla="*/ 350315 h 424537"/>
                <a:gd name="connsiteX4" fmla="*/ 188600 w 509445"/>
                <a:gd name="connsiteY4" fmla="*/ 410599 h 424537"/>
                <a:gd name="connsiteX5" fmla="*/ 136525 w 509445"/>
                <a:gd name="connsiteY5" fmla="*/ 410599 h 424537"/>
                <a:gd name="connsiteX6" fmla="*/ 32088 w 509445"/>
                <a:gd name="connsiteY6" fmla="*/ 350315 h 424537"/>
                <a:gd name="connsiteX7" fmla="*/ 31805 w 509445"/>
                <a:gd name="connsiteY7" fmla="*/ 320031 h 424537"/>
                <a:gd name="connsiteX8" fmla="*/ 190015 w 509445"/>
                <a:gd name="connsiteY8" fmla="*/ 228048 h 424537"/>
                <a:gd name="connsiteX9" fmla="*/ 189732 w 509445"/>
                <a:gd name="connsiteY9" fmla="*/ 205689 h 424537"/>
                <a:gd name="connsiteX10" fmla="*/ 37748 w 509445"/>
                <a:gd name="connsiteY10" fmla="*/ 117951 h 424537"/>
                <a:gd name="connsiteX11" fmla="*/ 37748 w 509445"/>
                <a:gd name="connsiteY11" fmla="*/ 87667 h 424537"/>
                <a:gd name="connsiteX12" fmla="*/ 141619 w 509445"/>
                <a:gd name="connsiteY12" fmla="*/ 27383 h 424537"/>
                <a:gd name="connsiteX13" fmla="*/ 193695 w 509445"/>
                <a:gd name="connsiteY13" fmla="*/ 27383 h 424537"/>
                <a:gd name="connsiteX14" fmla="*/ 298131 w 509445"/>
                <a:gd name="connsiteY14" fmla="*/ 87667 h 424537"/>
                <a:gd name="connsiteX15" fmla="*/ 390964 w 509445"/>
                <a:gd name="connsiteY15" fmla="*/ 141159 h 424537"/>
                <a:gd name="connsiteX16" fmla="*/ 495684 w 509445"/>
                <a:gd name="connsiteY16" fmla="*/ 202009 h 4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9445" h="424537">
                  <a:moveTo>
                    <a:pt x="495684" y="202009"/>
                  </a:moveTo>
                  <a:cubicBezTo>
                    <a:pt x="510116" y="210217"/>
                    <a:pt x="510116" y="223802"/>
                    <a:pt x="495965" y="232293"/>
                  </a:cubicBezTo>
                  <a:lnTo>
                    <a:pt x="392096" y="292577"/>
                  </a:lnTo>
                  <a:lnTo>
                    <a:pt x="292470" y="350315"/>
                  </a:lnTo>
                  <a:lnTo>
                    <a:pt x="188600" y="410599"/>
                  </a:lnTo>
                  <a:cubicBezTo>
                    <a:pt x="174166" y="418807"/>
                    <a:pt x="150958" y="418807"/>
                    <a:pt x="136525" y="410599"/>
                  </a:cubicBezTo>
                  <a:lnTo>
                    <a:pt x="32088" y="350315"/>
                  </a:lnTo>
                  <a:cubicBezTo>
                    <a:pt x="17654" y="342107"/>
                    <a:pt x="17654" y="328521"/>
                    <a:pt x="31805" y="320031"/>
                  </a:cubicBezTo>
                  <a:lnTo>
                    <a:pt x="190015" y="228048"/>
                  </a:lnTo>
                  <a:cubicBezTo>
                    <a:pt x="200487" y="221821"/>
                    <a:pt x="200487" y="211915"/>
                    <a:pt x="189732" y="205689"/>
                  </a:cubicBezTo>
                  <a:lnTo>
                    <a:pt x="37748" y="117951"/>
                  </a:lnTo>
                  <a:cubicBezTo>
                    <a:pt x="23315" y="109743"/>
                    <a:pt x="23315" y="96158"/>
                    <a:pt x="37748" y="87667"/>
                  </a:cubicBezTo>
                  <a:lnTo>
                    <a:pt x="141619" y="27383"/>
                  </a:lnTo>
                  <a:cubicBezTo>
                    <a:pt x="156054" y="19175"/>
                    <a:pt x="179260" y="19175"/>
                    <a:pt x="193695" y="27383"/>
                  </a:cubicBezTo>
                  <a:lnTo>
                    <a:pt x="298131" y="87667"/>
                  </a:lnTo>
                  <a:lnTo>
                    <a:pt x="390964" y="141159"/>
                  </a:lnTo>
                  <a:lnTo>
                    <a:pt x="495684" y="202009"/>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7" name="Freeform: Shape 916">
              <a:extLst>
                <a:ext uri="{FF2B5EF4-FFF2-40B4-BE49-F238E27FC236}">
                  <a16:creationId xmlns:a16="http://schemas.microsoft.com/office/drawing/2014/main" id="{0D2F7615-294D-49A5-A2FB-A4C82A904EA8}"/>
                </a:ext>
              </a:extLst>
            </p:cNvPr>
            <p:cNvSpPr/>
            <p:nvPr/>
          </p:nvSpPr>
          <p:spPr>
            <a:xfrm>
              <a:off x="19174799" y="6348204"/>
              <a:ext cx="735541" cy="367771"/>
            </a:xfrm>
            <a:custGeom>
              <a:avLst/>
              <a:gdLst>
                <a:gd name="connsiteX0" fmla="*/ 495860 w 509445"/>
                <a:gd name="connsiteY0" fmla="*/ 36227 h 254722"/>
                <a:gd name="connsiteX1" fmla="*/ 391989 w 509445"/>
                <a:gd name="connsiteY1" fmla="*/ 96512 h 254722"/>
                <a:gd name="connsiteX2" fmla="*/ 292365 w 509445"/>
                <a:gd name="connsiteY2" fmla="*/ 154249 h 254722"/>
                <a:gd name="connsiteX3" fmla="*/ 188494 w 509445"/>
                <a:gd name="connsiteY3" fmla="*/ 214533 h 254722"/>
                <a:gd name="connsiteX4" fmla="*/ 136418 w 509445"/>
                <a:gd name="connsiteY4" fmla="*/ 214533 h 254722"/>
                <a:gd name="connsiteX5" fmla="*/ 31982 w 509445"/>
                <a:gd name="connsiteY5" fmla="*/ 154249 h 254722"/>
                <a:gd name="connsiteX6" fmla="*/ 21227 w 509445"/>
                <a:gd name="connsiteY6" fmla="*/ 138965 h 254722"/>
                <a:gd name="connsiteX7" fmla="*/ 21227 w 509445"/>
                <a:gd name="connsiteY7" fmla="*/ 168966 h 254722"/>
                <a:gd name="connsiteX8" fmla="*/ 31982 w 509445"/>
                <a:gd name="connsiteY8" fmla="*/ 184250 h 254722"/>
                <a:gd name="connsiteX9" fmla="*/ 136418 w 509445"/>
                <a:gd name="connsiteY9" fmla="*/ 244534 h 254722"/>
                <a:gd name="connsiteX10" fmla="*/ 188494 w 509445"/>
                <a:gd name="connsiteY10" fmla="*/ 244534 h 254722"/>
                <a:gd name="connsiteX11" fmla="*/ 292365 w 509445"/>
                <a:gd name="connsiteY11" fmla="*/ 184250 h 254722"/>
                <a:gd name="connsiteX12" fmla="*/ 391989 w 509445"/>
                <a:gd name="connsiteY12" fmla="*/ 126512 h 254722"/>
                <a:gd name="connsiteX13" fmla="*/ 495860 w 509445"/>
                <a:gd name="connsiteY13" fmla="*/ 66228 h 254722"/>
                <a:gd name="connsiteX14" fmla="*/ 506614 w 509445"/>
                <a:gd name="connsiteY14" fmla="*/ 51227 h 254722"/>
                <a:gd name="connsiteX15" fmla="*/ 506614 w 509445"/>
                <a:gd name="connsiteY15" fmla="*/ 21227 h 254722"/>
                <a:gd name="connsiteX16" fmla="*/ 495860 w 509445"/>
                <a:gd name="connsiteY16" fmla="*/ 36227 h 2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9445" h="254722">
                  <a:moveTo>
                    <a:pt x="495860" y="36227"/>
                  </a:moveTo>
                  <a:lnTo>
                    <a:pt x="391989" y="96512"/>
                  </a:lnTo>
                  <a:lnTo>
                    <a:pt x="292365" y="154249"/>
                  </a:lnTo>
                  <a:lnTo>
                    <a:pt x="188494" y="214533"/>
                  </a:lnTo>
                  <a:cubicBezTo>
                    <a:pt x="174059" y="222741"/>
                    <a:pt x="150853" y="222741"/>
                    <a:pt x="136418" y="214533"/>
                  </a:cubicBezTo>
                  <a:lnTo>
                    <a:pt x="31982" y="154249"/>
                  </a:lnTo>
                  <a:cubicBezTo>
                    <a:pt x="24623" y="150003"/>
                    <a:pt x="21227" y="144626"/>
                    <a:pt x="21227" y="138965"/>
                  </a:cubicBezTo>
                  <a:lnTo>
                    <a:pt x="21227" y="168966"/>
                  </a:lnTo>
                  <a:cubicBezTo>
                    <a:pt x="21227" y="174344"/>
                    <a:pt x="24906" y="180004"/>
                    <a:pt x="31982" y="184250"/>
                  </a:cubicBezTo>
                  <a:lnTo>
                    <a:pt x="136418" y="244534"/>
                  </a:lnTo>
                  <a:cubicBezTo>
                    <a:pt x="150853" y="252742"/>
                    <a:pt x="174059" y="252742"/>
                    <a:pt x="188494" y="244534"/>
                  </a:cubicBezTo>
                  <a:lnTo>
                    <a:pt x="292365" y="184250"/>
                  </a:lnTo>
                  <a:lnTo>
                    <a:pt x="391989" y="126512"/>
                  </a:lnTo>
                  <a:lnTo>
                    <a:pt x="495860" y="66228"/>
                  </a:lnTo>
                  <a:cubicBezTo>
                    <a:pt x="502936" y="61983"/>
                    <a:pt x="506614" y="56605"/>
                    <a:pt x="506614" y="51227"/>
                  </a:cubicBezTo>
                  <a:lnTo>
                    <a:pt x="506614" y="21227"/>
                  </a:lnTo>
                  <a:cubicBezTo>
                    <a:pt x="506614" y="26604"/>
                    <a:pt x="502936" y="31982"/>
                    <a:pt x="495860" y="3622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8" name="Freeform: Shape 917">
              <a:extLst>
                <a:ext uri="{FF2B5EF4-FFF2-40B4-BE49-F238E27FC236}">
                  <a16:creationId xmlns:a16="http://schemas.microsoft.com/office/drawing/2014/main" id="{4055A120-4640-4E7A-B46C-3DC7CF3D0039}"/>
                </a:ext>
              </a:extLst>
            </p:cNvPr>
            <p:cNvSpPr/>
            <p:nvPr/>
          </p:nvSpPr>
          <p:spPr>
            <a:xfrm>
              <a:off x="18321162" y="6353925"/>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6 w 311327"/>
                <a:gd name="connsiteY8" fmla="*/ 126796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8"/>
                    <a:pt x="21227" y="21227"/>
                  </a:cubicBezTo>
                  <a:lnTo>
                    <a:pt x="21227" y="51228"/>
                  </a:lnTo>
                  <a:cubicBezTo>
                    <a:pt x="21227" y="56605"/>
                    <a:pt x="24906" y="62266"/>
                    <a:pt x="31982" y="66511"/>
                  </a:cubicBezTo>
                  <a:lnTo>
                    <a:pt x="136418" y="126796"/>
                  </a:lnTo>
                  <a:cubicBezTo>
                    <a:pt x="150853" y="135003"/>
                    <a:pt x="174061" y="135003"/>
                    <a:pt x="188496" y="126796"/>
                  </a:cubicBezTo>
                  <a:lnTo>
                    <a:pt x="292365" y="66511"/>
                  </a:lnTo>
                  <a:cubicBezTo>
                    <a:pt x="299441" y="62266"/>
                    <a:pt x="303120" y="56888"/>
                    <a:pt x="303120" y="51511"/>
                  </a:cubicBezTo>
                  <a:lnTo>
                    <a:pt x="303120" y="21510"/>
                  </a:lnTo>
                  <a:cubicBezTo>
                    <a:pt x="302837" y="27171"/>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9" name="Freeform: Shape 918">
              <a:extLst>
                <a:ext uri="{FF2B5EF4-FFF2-40B4-BE49-F238E27FC236}">
                  <a16:creationId xmlns:a16="http://schemas.microsoft.com/office/drawing/2014/main" id="{273A3D3D-4E1B-4395-82BC-BFD805E0B879}"/>
                </a:ext>
              </a:extLst>
            </p:cNvPr>
            <p:cNvSpPr/>
            <p:nvPr/>
          </p:nvSpPr>
          <p:spPr>
            <a:xfrm>
              <a:off x="18321059" y="6236749"/>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7"/>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0" name="Freeform: Shape 919">
              <a:extLst>
                <a:ext uri="{FF2B5EF4-FFF2-40B4-BE49-F238E27FC236}">
                  <a16:creationId xmlns:a16="http://schemas.microsoft.com/office/drawing/2014/main" id="{AB34D81A-B11C-4147-843D-B79D5C34FE9E}"/>
                </a:ext>
              </a:extLst>
            </p:cNvPr>
            <p:cNvSpPr/>
            <p:nvPr/>
          </p:nvSpPr>
          <p:spPr>
            <a:xfrm>
              <a:off x="18605982" y="6518604"/>
              <a:ext cx="449498" cy="204317"/>
            </a:xfrm>
            <a:custGeom>
              <a:avLst/>
              <a:gdLst>
                <a:gd name="connsiteX0" fmla="*/ 292364 w 311327"/>
                <a:gd name="connsiteY0" fmla="*/ 36510 h 141512"/>
                <a:gd name="connsiteX1" fmla="*/ 188494 w 311327"/>
                <a:gd name="connsiteY1" fmla="*/ 96795 h 141512"/>
                <a:gd name="connsiteX2" fmla="*/ 136417 w 311327"/>
                <a:gd name="connsiteY2" fmla="*/ 96795 h 141512"/>
                <a:gd name="connsiteX3" fmla="*/ 31980 w 311327"/>
                <a:gd name="connsiteY3" fmla="*/ 36510 h 141512"/>
                <a:gd name="connsiteX4" fmla="*/ 21227 w 311327"/>
                <a:gd name="connsiteY4" fmla="*/ 21227 h 141512"/>
                <a:gd name="connsiteX5" fmla="*/ 21227 w 311327"/>
                <a:gd name="connsiteY5" fmla="*/ 51228 h 141512"/>
                <a:gd name="connsiteX6" fmla="*/ 31980 w 311327"/>
                <a:gd name="connsiteY6" fmla="*/ 66511 h 141512"/>
                <a:gd name="connsiteX7" fmla="*/ 136417 w 311327"/>
                <a:gd name="connsiteY7" fmla="*/ 126796 h 141512"/>
                <a:gd name="connsiteX8" fmla="*/ 188494 w 311327"/>
                <a:gd name="connsiteY8" fmla="*/ 126796 h 141512"/>
                <a:gd name="connsiteX9" fmla="*/ 292364 w 311327"/>
                <a:gd name="connsiteY9" fmla="*/ 66511 h 141512"/>
                <a:gd name="connsiteX10" fmla="*/ 303119 w 311327"/>
                <a:gd name="connsiteY10" fmla="*/ 51511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7" y="96795"/>
                  </a:cubicBezTo>
                  <a:lnTo>
                    <a:pt x="31980" y="36510"/>
                  </a:lnTo>
                  <a:cubicBezTo>
                    <a:pt x="24623" y="32265"/>
                    <a:pt x="21227" y="26888"/>
                    <a:pt x="21227" y="21227"/>
                  </a:cubicBezTo>
                  <a:lnTo>
                    <a:pt x="21227" y="51228"/>
                  </a:lnTo>
                  <a:cubicBezTo>
                    <a:pt x="21227" y="56605"/>
                    <a:pt x="24905" y="62266"/>
                    <a:pt x="31980" y="66511"/>
                  </a:cubicBezTo>
                  <a:lnTo>
                    <a:pt x="136417" y="126796"/>
                  </a:lnTo>
                  <a:cubicBezTo>
                    <a:pt x="150851" y="135003"/>
                    <a:pt x="174059" y="135003"/>
                    <a:pt x="188494" y="126796"/>
                  </a:cubicBezTo>
                  <a:lnTo>
                    <a:pt x="292364" y="66511"/>
                  </a:lnTo>
                  <a:cubicBezTo>
                    <a:pt x="299439" y="62266"/>
                    <a:pt x="303119" y="56888"/>
                    <a:pt x="303119" y="51511"/>
                  </a:cubicBezTo>
                  <a:lnTo>
                    <a:pt x="303119" y="21510"/>
                  </a:lnTo>
                  <a:cubicBezTo>
                    <a:pt x="303119" y="26888"/>
                    <a:pt x="299439"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1" name="Freeform: Shape 920">
              <a:extLst>
                <a:ext uri="{FF2B5EF4-FFF2-40B4-BE49-F238E27FC236}">
                  <a16:creationId xmlns:a16="http://schemas.microsoft.com/office/drawing/2014/main" id="{0AFE89AE-D50F-4F0E-BCE6-2025B6F4FA38}"/>
                </a:ext>
              </a:extLst>
            </p:cNvPr>
            <p:cNvSpPr/>
            <p:nvPr/>
          </p:nvSpPr>
          <p:spPr>
            <a:xfrm>
              <a:off x="18606285" y="6401428"/>
              <a:ext cx="449498" cy="286045"/>
            </a:xfrm>
            <a:custGeom>
              <a:avLst/>
              <a:gdLst>
                <a:gd name="connsiteX0" fmla="*/ 292153 w 311327"/>
                <a:gd name="connsiteY0" fmla="*/ 87667 h 198117"/>
                <a:gd name="connsiteX1" fmla="*/ 292436 w 311327"/>
                <a:gd name="connsiteY1" fmla="*/ 117950 h 198117"/>
                <a:gd name="connsiteX2" fmla="*/ 188566 w 311327"/>
                <a:gd name="connsiteY2" fmla="*/ 178235 h 198117"/>
                <a:gd name="connsiteX3" fmla="*/ 136489 w 311327"/>
                <a:gd name="connsiteY3" fmla="*/ 178235 h 198117"/>
                <a:gd name="connsiteX4" fmla="*/ 32053 w 311327"/>
                <a:gd name="connsiteY4" fmla="*/ 117950 h 198117"/>
                <a:gd name="connsiteX5" fmla="*/ 32053 w 311327"/>
                <a:gd name="connsiteY5" fmla="*/ 87667 h 198117"/>
                <a:gd name="connsiteX6" fmla="*/ 135924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0"/>
                  </a:cubicBezTo>
                  <a:lnTo>
                    <a:pt x="188566" y="178235"/>
                  </a:lnTo>
                  <a:cubicBezTo>
                    <a:pt x="174132" y="186442"/>
                    <a:pt x="150924" y="186442"/>
                    <a:pt x="136489" y="178235"/>
                  </a:cubicBezTo>
                  <a:lnTo>
                    <a:pt x="32053" y="117950"/>
                  </a:lnTo>
                  <a:cubicBezTo>
                    <a:pt x="17618" y="109743"/>
                    <a:pt x="17618" y="96158"/>
                    <a:pt x="32053" y="87667"/>
                  </a:cubicBezTo>
                  <a:lnTo>
                    <a:pt x="135924"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2" name="Freeform: Shape 921">
              <a:extLst>
                <a:ext uri="{FF2B5EF4-FFF2-40B4-BE49-F238E27FC236}">
                  <a16:creationId xmlns:a16="http://schemas.microsoft.com/office/drawing/2014/main" id="{CD6584A0-FF6C-46D6-A1C4-58C64B8E9066}"/>
                </a:ext>
              </a:extLst>
            </p:cNvPr>
            <p:cNvSpPr/>
            <p:nvPr/>
          </p:nvSpPr>
          <p:spPr>
            <a:xfrm>
              <a:off x="18891208" y="6683285"/>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0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59"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59" y="135003"/>
                    <a:pt x="188494" y="126795"/>
                  </a:cubicBezTo>
                  <a:lnTo>
                    <a:pt x="292365" y="66511"/>
                  </a:lnTo>
                  <a:cubicBezTo>
                    <a:pt x="299441" y="62265"/>
                    <a:pt x="303120" y="56888"/>
                    <a:pt x="303120" y="51510"/>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3" name="Freeform: Shape 922">
              <a:extLst>
                <a:ext uri="{FF2B5EF4-FFF2-40B4-BE49-F238E27FC236}">
                  <a16:creationId xmlns:a16="http://schemas.microsoft.com/office/drawing/2014/main" id="{0982BB91-A4EE-4BF2-A6AA-0F9CD1A6E1AA}"/>
                </a:ext>
              </a:extLst>
            </p:cNvPr>
            <p:cNvSpPr/>
            <p:nvPr/>
          </p:nvSpPr>
          <p:spPr>
            <a:xfrm>
              <a:off x="18891106" y="6565700"/>
              <a:ext cx="449498" cy="286045"/>
            </a:xfrm>
            <a:custGeom>
              <a:avLst/>
              <a:gdLst>
                <a:gd name="connsiteX0" fmla="*/ 292153 w 311327"/>
                <a:gd name="connsiteY0" fmla="*/ 87667 h 198117"/>
                <a:gd name="connsiteX1" fmla="*/ 292436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5" y="178235"/>
                  </a:lnTo>
                  <a:cubicBezTo>
                    <a:pt x="174130"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4" name="Freeform: Shape 923">
              <a:extLst>
                <a:ext uri="{FF2B5EF4-FFF2-40B4-BE49-F238E27FC236}">
                  <a16:creationId xmlns:a16="http://schemas.microsoft.com/office/drawing/2014/main" id="{5F58EDD3-364E-4F39-A58F-946CC8C61D82}"/>
                </a:ext>
              </a:extLst>
            </p:cNvPr>
            <p:cNvSpPr/>
            <p:nvPr/>
          </p:nvSpPr>
          <p:spPr>
            <a:xfrm>
              <a:off x="15458250" y="5045888"/>
              <a:ext cx="735541" cy="367771"/>
            </a:xfrm>
            <a:custGeom>
              <a:avLst/>
              <a:gdLst>
                <a:gd name="connsiteX0" fmla="*/ 489648 w 509445"/>
                <a:gd name="connsiteY0" fmla="*/ 150570 h 254722"/>
                <a:gd name="connsiteX1" fmla="*/ 385778 w 509445"/>
                <a:gd name="connsiteY1" fmla="*/ 210854 h 254722"/>
                <a:gd name="connsiteX2" fmla="*/ 333702 w 509445"/>
                <a:gd name="connsiteY2" fmla="*/ 210854 h 254722"/>
                <a:gd name="connsiteX3" fmla="*/ 229266 w 509445"/>
                <a:gd name="connsiteY3" fmla="*/ 150570 h 254722"/>
                <a:gd name="connsiteX4" fmla="*/ 31997 w 509445"/>
                <a:gd name="connsiteY4" fmla="*/ 36510 h 254722"/>
                <a:gd name="connsiteX5" fmla="*/ 21242 w 509445"/>
                <a:gd name="connsiteY5" fmla="*/ 21227 h 254722"/>
                <a:gd name="connsiteX6" fmla="*/ 21242 w 509445"/>
                <a:gd name="connsiteY6" fmla="*/ 51227 h 254722"/>
                <a:gd name="connsiteX7" fmla="*/ 31997 w 509445"/>
                <a:gd name="connsiteY7" fmla="*/ 66511 h 254722"/>
                <a:gd name="connsiteX8" fmla="*/ 229266 w 509445"/>
                <a:gd name="connsiteY8" fmla="*/ 180570 h 254722"/>
                <a:gd name="connsiteX9" fmla="*/ 333702 w 509445"/>
                <a:gd name="connsiteY9" fmla="*/ 240854 h 254722"/>
                <a:gd name="connsiteX10" fmla="*/ 385778 w 509445"/>
                <a:gd name="connsiteY10" fmla="*/ 240854 h 254722"/>
                <a:gd name="connsiteX11" fmla="*/ 489648 w 509445"/>
                <a:gd name="connsiteY11" fmla="*/ 180570 h 254722"/>
                <a:gd name="connsiteX12" fmla="*/ 500403 w 509445"/>
                <a:gd name="connsiteY12" fmla="*/ 165570 h 254722"/>
                <a:gd name="connsiteX13" fmla="*/ 500403 w 509445"/>
                <a:gd name="connsiteY13" fmla="*/ 135569 h 254722"/>
                <a:gd name="connsiteX14" fmla="*/ 489648 w 509445"/>
                <a:gd name="connsiteY14" fmla="*/ 150570 h 2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9445" h="254722">
                  <a:moveTo>
                    <a:pt x="489648" y="150570"/>
                  </a:moveTo>
                  <a:lnTo>
                    <a:pt x="385778" y="210854"/>
                  </a:lnTo>
                  <a:cubicBezTo>
                    <a:pt x="371344" y="219062"/>
                    <a:pt x="348136" y="219062"/>
                    <a:pt x="333702" y="210854"/>
                  </a:cubicBezTo>
                  <a:lnTo>
                    <a:pt x="229266" y="150570"/>
                  </a:lnTo>
                  <a:lnTo>
                    <a:pt x="31997" y="36510"/>
                  </a:lnTo>
                  <a:cubicBezTo>
                    <a:pt x="24638" y="32265"/>
                    <a:pt x="20959" y="26887"/>
                    <a:pt x="21242" y="21227"/>
                  </a:cubicBezTo>
                  <a:lnTo>
                    <a:pt x="21242" y="51227"/>
                  </a:lnTo>
                  <a:cubicBezTo>
                    <a:pt x="21242" y="56605"/>
                    <a:pt x="24922" y="62265"/>
                    <a:pt x="31997" y="66511"/>
                  </a:cubicBezTo>
                  <a:lnTo>
                    <a:pt x="229266" y="180570"/>
                  </a:lnTo>
                  <a:lnTo>
                    <a:pt x="333702" y="240854"/>
                  </a:lnTo>
                  <a:cubicBezTo>
                    <a:pt x="348136" y="249062"/>
                    <a:pt x="371627" y="249062"/>
                    <a:pt x="385778" y="240854"/>
                  </a:cubicBezTo>
                  <a:lnTo>
                    <a:pt x="489648" y="180570"/>
                  </a:lnTo>
                  <a:cubicBezTo>
                    <a:pt x="496724" y="176324"/>
                    <a:pt x="500403" y="170947"/>
                    <a:pt x="500403" y="165570"/>
                  </a:cubicBezTo>
                  <a:lnTo>
                    <a:pt x="500403" y="135569"/>
                  </a:lnTo>
                  <a:cubicBezTo>
                    <a:pt x="500403" y="140946"/>
                    <a:pt x="496724" y="146324"/>
                    <a:pt x="489648" y="15057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5" name="Freeform: Shape 924">
              <a:extLst>
                <a:ext uri="{FF2B5EF4-FFF2-40B4-BE49-F238E27FC236}">
                  <a16:creationId xmlns:a16="http://schemas.microsoft.com/office/drawing/2014/main" id="{68E15463-DDD2-4FFE-93D1-8CCB73247AB4}"/>
                </a:ext>
              </a:extLst>
            </p:cNvPr>
            <p:cNvSpPr/>
            <p:nvPr/>
          </p:nvSpPr>
          <p:spPr>
            <a:xfrm>
              <a:off x="15458118" y="4928303"/>
              <a:ext cx="735541" cy="449498"/>
            </a:xfrm>
            <a:custGeom>
              <a:avLst/>
              <a:gdLst>
                <a:gd name="connsiteX0" fmla="*/ 489457 w 509445"/>
                <a:gd name="connsiteY0" fmla="*/ 201726 h 311327"/>
                <a:gd name="connsiteX1" fmla="*/ 489739 w 509445"/>
                <a:gd name="connsiteY1" fmla="*/ 232010 h 311327"/>
                <a:gd name="connsiteX2" fmla="*/ 385870 w 509445"/>
                <a:gd name="connsiteY2" fmla="*/ 292294 h 311327"/>
                <a:gd name="connsiteX3" fmla="*/ 333793 w 509445"/>
                <a:gd name="connsiteY3" fmla="*/ 292294 h 311327"/>
                <a:gd name="connsiteX4" fmla="*/ 229357 w 509445"/>
                <a:gd name="connsiteY4" fmla="*/ 232010 h 311327"/>
                <a:gd name="connsiteX5" fmla="*/ 32088 w 509445"/>
                <a:gd name="connsiteY5" fmla="*/ 117950 h 311327"/>
                <a:gd name="connsiteX6" fmla="*/ 31805 w 509445"/>
                <a:gd name="connsiteY6" fmla="*/ 87667 h 311327"/>
                <a:gd name="connsiteX7" fmla="*/ 135676 w 509445"/>
                <a:gd name="connsiteY7" fmla="*/ 27383 h 311327"/>
                <a:gd name="connsiteX8" fmla="*/ 187752 w 509445"/>
                <a:gd name="connsiteY8" fmla="*/ 27383 h 311327"/>
                <a:gd name="connsiteX9" fmla="*/ 385021 w 509445"/>
                <a:gd name="connsiteY9" fmla="*/ 141442 h 311327"/>
                <a:gd name="connsiteX10" fmla="*/ 489457 w 509445"/>
                <a:gd name="connsiteY10" fmla="*/ 201726 h 31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9445" h="311327">
                  <a:moveTo>
                    <a:pt x="489457" y="201726"/>
                  </a:moveTo>
                  <a:cubicBezTo>
                    <a:pt x="503891" y="209934"/>
                    <a:pt x="503891" y="223519"/>
                    <a:pt x="489739" y="232010"/>
                  </a:cubicBezTo>
                  <a:lnTo>
                    <a:pt x="385870" y="292294"/>
                  </a:lnTo>
                  <a:cubicBezTo>
                    <a:pt x="371435" y="300502"/>
                    <a:pt x="348227" y="300502"/>
                    <a:pt x="333793" y="292294"/>
                  </a:cubicBezTo>
                  <a:lnTo>
                    <a:pt x="229357" y="232010"/>
                  </a:lnTo>
                  <a:lnTo>
                    <a:pt x="32088" y="117950"/>
                  </a:lnTo>
                  <a:cubicBezTo>
                    <a:pt x="17654" y="109743"/>
                    <a:pt x="17654" y="96158"/>
                    <a:pt x="31805" y="87667"/>
                  </a:cubicBezTo>
                  <a:lnTo>
                    <a:pt x="135676" y="27383"/>
                  </a:lnTo>
                  <a:cubicBezTo>
                    <a:pt x="150109" y="19175"/>
                    <a:pt x="173318" y="19175"/>
                    <a:pt x="187752" y="27383"/>
                  </a:cubicBezTo>
                  <a:lnTo>
                    <a:pt x="385021" y="141442"/>
                  </a:lnTo>
                  <a:lnTo>
                    <a:pt x="489457" y="201726"/>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6" name="Freeform: Shape 925">
              <a:extLst>
                <a:ext uri="{FF2B5EF4-FFF2-40B4-BE49-F238E27FC236}">
                  <a16:creationId xmlns:a16="http://schemas.microsoft.com/office/drawing/2014/main" id="{91CFDF24-9A23-4458-B0FE-A8E538A55A80}"/>
                </a:ext>
              </a:extLst>
            </p:cNvPr>
            <p:cNvSpPr/>
            <p:nvPr/>
          </p:nvSpPr>
          <p:spPr>
            <a:xfrm>
              <a:off x="16028317" y="5375246"/>
              <a:ext cx="653814" cy="326907"/>
            </a:xfrm>
            <a:custGeom>
              <a:avLst/>
              <a:gdLst>
                <a:gd name="connsiteX0" fmla="*/ 431613 w 452840"/>
                <a:gd name="connsiteY0" fmla="*/ 116889 h 226420"/>
                <a:gd name="connsiteX1" fmla="*/ 327743 w 452840"/>
                <a:gd name="connsiteY1" fmla="*/ 177174 h 226420"/>
                <a:gd name="connsiteX2" fmla="*/ 275666 w 452840"/>
                <a:gd name="connsiteY2" fmla="*/ 177174 h 226420"/>
                <a:gd name="connsiteX3" fmla="*/ 171230 w 452840"/>
                <a:gd name="connsiteY3" fmla="*/ 116889 h 226420"/>
                <a:gd name="connsiteX4" fmla="*/ 136417 w 452840"/>
                <a:gd name="connsiteY4" fmla="*/ 96795 h 226420"/>
                <a:gd name="connsiteX5" fmla="*/ 31982 w 452840"/>
                <a:gd name="connsiteY5" fmla="*/ 36510 h 226420"/>
                <a:gd name="connsiteX6" fmla="*/ 21227 w 452840"/>
                <a:gd name="connsiteY6" fmla="*/ 21227 h 226420"/>
                <a:gd name="connsiteX7" fmla="*/ 21227 w 452840"/>
                <a:gd name="connsiteY7" fmla="*/ 51227 h 226420"/>
                <a:gd name="connsiteX8" fmla="*/ 31982 w 452840"/>
                <a:gd name="connsiteY8" fmla="*/ 66511 h 226420"/>
                <a:gd name="connsiteX9" fmla="*/ 136417 w 452840"/>
                <a:gd name="connsiteY9" fmla="*/ 126795 h 226420"/>
                <a:gd name="connsiteX10" fmla="*/ 171230 w 452840"/>
                <a:gd name="connsiteY10" fmla="*/ 146890 h 226420"/>
                <a:gd name="connsiteX11" fmla="*/ 275666 w 452840"/>
                <a:gd name="connsiteY11" fmla="*/ 207175 h 226420"/>
                <a:gd name="connsiteX12" fmla="*/ 327743 w 452840"/>
                <a:gd name="connsiteY12" fmla="*/ 207175 h 226420"/>
                <a:gd name="connsiteX13" fmla="*/ 431613 w 452840"/>
                <a:gd name="connsiteY13" fmla="*/ 146890 h 226420"/>
                <a:gd name="connsiteX14" fmla="*/ 442368 w 452840"/>
                <a:gd name="connsiteY14" fmla="*/ 131890 h 226420"/>
                <a:gd name="connsiteX15" fmla="*/ 442368 w 452840"/>
                <a:gd name="connsiteY15" fmla="*/ 101889 h 226420"/>
                <a:gd name="connsiteX16" fmla="*/ 431613 w 452840"/>
                <a:gd name="connsiteY16" fmla="*/ 116889 h 22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840" h="226420">
                  <a:moveTo>
                    <a:pt x="431613" y="116889"/>
                  </a:moveTo>
                  <a:lnTo>
                    <a:pt x="327743" y="177174"/>
                  </a:lnTo>
                  <a:cubicBezTo>
                    <a:pt x="313308" y="185381"/>
                    <a:pt x="290101" y="185381"/>
                    <a:pt x="275666" y="177174"/>
                  </a:cubicBezTo>
                  <a:lnTo>
                    <a:pt x="171230" y="116889"/>
                  </a:lnTo>
                  <a:lnTo>
                    <a:pt x="136417" y="96795"/>
                  </a:lnTo>
                  <a:lnTo>
                    <a:pt x="31982" y="36510"/>
                  </a:lnTo>
                  <a:cubicBezTo>
                    <a:pt x="24623" y="32265"/>
                    <a:pt x="21227" y="26887"/>
                    <a:pt x="21227" y="21227"/>
                  </a:cubicBezTo>
                  <a:lnTo>
                    <a:pt x="21227" y="51227"/>
                  </a:lnTo>
                  <a:cubicBezTo>
                    <a:pt x="21227" y="56605"/>
                    <a:pt x="24906" y="62265"/>
                    <a:pt x="31982" y="66511"/>
                  </a:cubicBezTo>
                  <a:lnTo>
                    <a:pt x="136417" y="126795"/>
                  </a:lnTo>
                  <a:lnTo>
                    <a:pt x="171230" y="146890"/>
                  </a:lnTo>
                  <a:lnTo>
                    <a:pt x="275666" y="207175"/>
                  </a:lnTo>
                  <a:cubicBezTo>
                    <a:pt x="290101" y="215382"/>
                    <a:pt x="313591" y="215382"/>
                    <a:pt x="327743" y="207175"/>
                  </a:cubicBezTo>
                  <a:lnTo>
                    <a:pt x="431613" y="146890"/>
                  </a:lnTo>
                  <a:cubicBezTo>
                    <a:pt x="438689" y="142645"/>
                    <a:pt x="442368" y="137267"/>
                    <a:pt x="442368" y="131890"/>
                  </a:cubicBezTo>
                  <a:lnTo>
                    <a:pt x="442368" y="101889"/>
                  </a:lnTo>
                  <a:cubicBezTo>
                    <a:pt x="442368" y="107267"/>
                    <a:pt x="438689" y="112644"/>
                    <a:pt x="431613" y="116889"/>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7" name="Freeform: Shape 926">
              <a:extLst>
                <a:ext uri="{FF2B5EF4-FFF2-40B4-BE49-F238E27FC236}">
                  <a16:creationId xmlns:a16="http://schemas.microsoft.com/office/drawing/2014/main" id="{9DA6F226-04E0-48B6-AF3E-D72827511D0A}"/>
                </a:ext>
              </a:extLst>
            </p:cNvPr>
            <p:cNvSpPr/>
            <p:nvPr/>
          </p:nvSpPr>
          <p:spPr>
            <a:xfrm>
              <a:off x="16028215" y="5257663"/>
              <a:ext cx="653814" cy="408634"/>
            </a:xfrm>
            <a:custGeom>
              <a:avLst/>
              <a:gdLst>
                <a:gd name="connsiteX0" fmla="*/ 431401 w 452840"/>
                <a:gd name="connsiteY0" fmla="*/ 168046 h 283025"/>
                <a:gd name="connsiteX1" fmla="*/ 431684 w 452840"/>
                <a:gd name="connsiteY1" fmla="*/ 198330 h 283025"/>
                <a:gd name="connsiteX2" fmla="*/ 327813 w 452840"/>
                <a:gd name="connsiteY2" fmla="*/ 258614 h 283025"/>
                <a:gd name="connsiteX3" fmla="*/ 275737 w 452840"/>
                <a:gd name="connsiteY3" fmla="*/ 258614 h 283025"/>
                <a:gd name="connsiteX4" fmla="*/ 171301 w 452840"/>
                <a:gd name="connsiteY4" fmla="*/ 198330 h 283025"/>
                <a:gd name="connsiteX5" fmla="*/ 136488 w 452840"/>
                <a:gd name="connsiteY5" fmla="*/ 178235 h 283025"/>
                <a:gd name="connsiteX6" fmla="*/ 32053 w 452840"/>
                <a:gd name="connsiteY6" fmla="*/ 117951 h 283025"/>
                <a:gd name="connsiteX7" fmla="*/ 32053 w 452840"/>
                <a:gd name="connsiteY7" fmla="*/ 87667 h 283025"/>
                <a:gd name="connsiteX8" fmla="*/ 135923 w 452840"/>
                <a:gd name="connsiteY8" fmla="*/ 27383 h 283025"/>
                <a:gd name="connsiteX9" fmla="*/ 187999 w 452840"/>
                <a:gd name="connsiteY9" fmla="*/ 27383 h 283025"/>
                <a:gd name="connsiteX10" fmla="*/ 292435 w 452840"/>
                <a:gd name="connsiteY10" fmla="*/ 87667 h 283025"/>
                <a:gd name="connsiteX11" fmla="*/ 327248 w 452840"/>
                <a:gd name="connsiteY11" fmla="*/ 107762 h 283025"/>
                <a:gd name="connsiteX12" fmla="*/ 431401 w 452840"/>
                <a:gd name="connsiteY12" fmla="*/ 168046 h 28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840" h="283025">
                  <a:moveTo>
                    <a:pt x="431401" y="168046"/>
                  </a:moveTo>
                  <a:cubicBezTo>
                    <a:pt x="445835" y="176254"/>
                    <a:pt x="445835" y="189839"/>
                    <a:pt x="431684" y="198330"/>
                  </a:cubicBezTo>
                  <a:lnTo>
                    <a:pt x="327813" y="258614"/>
                  </a:lnTo>
                  <a:cubicBezTo>
                    <a:pt x="313379" y="266822"/>
                    <a:pt x="290172" y="266822"/>
                    <a:pt x="275737" y="258614"/>
                  </a:cubicBezTo>
                  <a:lnTo>
                    <a:pt x="171301" y="198330"/>
                  </a:lnTo>
                  <a:lnTo>
                    <a:pt x="136488" y="178235"/>
                  </a:lnTo>
                  <a:lnTo>
                    <a:pt x="32053" y="117951"/>
                  </a:lnTo>
                  <a:cubicBezTo>
                    <a:pt x="17618" y="109743"/>
                    <a:pt x="17618" y="96158"/>
                    <a:pt x="32053" y="87667"/>
                  </a:cubicBezTo>
                  <a:lnTo>
                    <a:pt x="135923" y="27383"/>
                  </a:lnTo>
                  <a:cubicBezTo>
                    <a:pt x="150357" y="19175"/>
                    <a:pt x="173565" y="19175"/>
                    <a:pt x="187999" y="27383"/>
                  </a:cubicBezTo>
                  <a:lnTo>
                    <a:pt x="292435" y="87667"/>
                  </a:lnTo>
                  <a:lnTo>
                    <a:pt x="327248" y="107762"/>
                  </a:lnTo>
                  <a:lnTo>
                    <a:pt x="431401" y="168046"/>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8" name="Freeform: Shape 927">
              <a:extLst>
                <a:ext uri="{FF2B5EF4-FFF2-40B4-BE49-F238E27FC236}">
                  <a16:creationId xmlns:a16="http://schemas.microsoft.com/office/drawing/2014/main" id="{FBB11B15-62E9-4D30-9895-39730CE8C770}"/>
                </a:ext>
              </a:extLst>
            </p:cNvPr>
            <p:cNvSpPr/>
            <p:nvPr/>
          </p:nvSpPr>
          <p:spPr>
            <a:xfrm>
              <a:off x="16514183" y="5655978"/>
              <a:ext cx="1471082" cy="776405"/>
            </a:xfrm>
            <a:custGeom>
              <a:avLst/>
              <a:gdLst>
                <a:gd name="connsiteX0" fmla="*/ 1000777 w 1018890"/>
                <a:gd name="connsiteY0" fmla="*/ 445482 h 537747"/>
                <a:gd name="connsiteX1" fmla="*/ 896907 w 1018890"/>
                <a:gd name="connsiteY1" fmla="*/ 505766 h 537747"/>
                <a:gd name="connsiteX2" fmla="*/ 844830 w 1018890"/>
                <a:gd name="connsiteY2" fmla="*/ 505766 h 537747"/>
                <a:gd name="connsiteX3" fmla="*/ 31982 w 1018890"/>
                <a:gd name="connsiteY3" fmla="*/ 36510 h 537747"/>
                <a:gd name="connsiteX4" fmla="*/ 21227 w 1018890"/>
                <a:gd name="connsiteY4" fmla="*/ 21227 h 537747"/>
                <a:gd name="connsiteX5" fmla="*/ 21227 w 1018890"/>
                <a:gd name="connsiteY5" fmla="*/ 51228 h 537747"/>
                <a:gd name="connsiteX6" fmla="*/ 31982 w 1018890"/>
                <a:gd name="connsiteY6" fmla="*/ 66511 h 537747"/>
                <a:gd name="connsiteX7" fmla="*/ 844830 w 1018890"/>
                <a:gd name="connsiteY7" fmla="*/ 535767 h 537747"/>
                <a:gd name="connsiteX8" fmla="*/ 896907 w 1018890"/>
                <a:gd name="connsiteY8" fmla="*/ 535767 h 537747"/>
                <a:gd name="connsiteX9" fmla="*/ 1000777 w 1018890"/>
                <a:gd name="connsiteY9" fmla="*/ 475482 h 537747"/>
                <a:gd name="connsiteX10" fmla="*/ 1011532 w 1018890"/>
                <a:gd name="connsiteY10" fmla="*/ 460482 h 537747"/>
                <a:gd name="connsiteX11" fmla="*/ 1011532 w 1018890"/>
                <a:gd name="connsiteY11" fmla="*/ 430481 h 537747"/>
                <a:gd name="connsiteX12" fmla="*/ 1000777 w 1018890"/>
                <a:gd name="connsiteY12" fmla="*/ 445482 h 53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8890" h="537747">
                  <a:moveTo>
                    <a:pt x="1000777" y="445482"/>
                  </a:moveTo>
                  <a:lnTo>
                    <a:pt x="896907" y="505766"/>
                  </a:lnTo>
                  <a:cubicBezTo>
                    <a:pt x="882473" y="513974"/>
                    <a:pt x="859264" y="513974"/>
                    <a:pt x="844830" y="505766"/>
                  </a:cubicBezTo>
                  <a:lnTo>
                    <a:pt x="31982" y="36510"/>
                  </a:lnTo>
                  <a:cubicBezTo>
                    <a:pt x="24623" y="32265"/>
                    <a:pt x="21227" y="26888"/>
                    <a:pt x="21227" y="21227"/>
                  </a:cubicBezTo>
                  <a:lnTo>
                    <a:pt x="21227" y="51228"/>
                  </a:lnTo>
                  <a:cubicBezTo>
                    <a:pt x="21227" y="56605"/>
                    <a:pt x="24906" y="62266"/>
                    <a:pt x="31982" y="66511"/>
                  </a:cubicBezTo>
                  <a:lnTo>
                    <a:pt x="844830" y="535767"/>
                  </a:lnTo>
                  <a:cubicBezTo>
                    <a:pt x="859264" y="543974"/>
                    <a:pt x="882473" y="543974"/>
                    <a:pt x="896907" y="535767"/>
                  </a:cubicBezTo>
                  <a:lnTo>
                    <a:pt x="1000777" y="475482"/>
                  </a:lnTo>
                  <a:cubicBezTo>
                    <a:pt x="1007853" y="471237"/>
                    <a:pt x="1011532" y="465859"/>
                    <a:pt x="1011532" y="460482"/>
                  </a:cubicBezTo>
                  <a:lnTo>
                    <a:pt x="1011532" y="430481"/>
                  </a:lnTo>
                  <a:cubicBezTo>
                    <a:pt x="1011532" y="435859"/>
                    <a:pt x="1008136" y="441236"/>
                    <a:pt x="1000777" y="445482"/>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9" name="Freeform: Shape 928">
              <a:extLst>
                <a:ext uri="{FF2B5EF4-FFF2-40B4-BE49-F238E27FC236}">
                  <a16:creationId xmlns:a16="http://schemas.microsoft.com/office/drawing/2014/main" id="{2EFFBE0E-354E-4D30-9921-6744D9B3F25D}"/>
                </a:ext>
              </a:extLst>
            </p:cNvPr>
            <p:cNvSpPr/>
            <p:nvPr/>
          </p:nvSpPr>
          <p:spPr>
            <a:xfrm>
              <a:off x="16514437" y="5538393"/>
              <a:ext cx="1471082" cy="858132"/>
            </a:xfrm>
            <a:custGeom>
              <a:avLst/>
              <a:gdLst>
                <a:gd name="connsiteX0" fmla="*/ 1000600 w 1018890"/>
                <a:gd name="connsiteY0" fmla="*/ 496638 h 594352"/>
                <a:gd name="connsiteX1" fmla="*/ 1000884 w 1018890"/>
                <a:gd name="connsiteY1" fmla="*/ 526922 h 594352"/>
                <a:gd name="connsiteX2" fmla="*/ 897012 w 1018890"/>
                <a:gd name="connsiteY2" fmla="*/ 587206 h 594352"/>
                <a:gd name="connsiteX3" fmla="*/ 844936 w 1018890"/>
                <a:gd name="connsiteY3" fmla="*/ 587206 h 594352"/>
                <a:gd name="connsiteX4" fmla="*/ 32088 w 1018890"/>
                <a:gd name="connsiteY4" fmla="*/ 117951 h 594352"/>
                <a:gd name="connsiteX5" fmla="*/ 31805 w 1018890"/>
                <a:gd name="connsiteY5" fmla="*/ 87667 h 594352"/>
                <a:gd name="connsiteX6" fmla="*/ 135676 w 1018890"/>
                <a:gd name="connsiteY6" fmla="*/ 27383 h 594352"/>
                <a:gd name="connsiteX7" fmla="*/ 187752 w 1018890"/>
                <a:gd name="connsiteY7" fmla="*/ 27383 h 594352"/>
                <a:gd name="connsiteX8" fmla="*/ 1000600 w 1018890"/>
                <a:gd name="connsiteY8" fmla="*/ 496638 h 59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890" h="594352">
                  <a:moveTo>
                    <a:pt x="1000600" y="496638"/>
                  </a:moveTo>
                  <a:cubicBezTo>
                    <a:pt x="1015035" y="504846"/>
                    <a:pt x="1015035" y="518431"/>
                    <a:pt x="1000884" y="526922"/>
                  </a:cubicBezTo>
                  <a:lnTo>
                    <a:pt x="897012" y="587206"/>
                  </a:lnTo>
                  <a:cubicBezTo>
                    <a:pt x="882579" y="595414"/>
                    <a:pt x="859371" y="595414"/>
                    <a:pt x="844936" y="587206"/>
                  </a:cubicBezTo>
                  <a:lnTo>
                    <a:pt x="32088" y="117951"/>
                  </a:lnTo>
                  <a:cubicBezTo>
                    <a:pt x="17654" y="109743"/>
                    <a:pt x="17654" y="96158"/>
                    <a:pt x="31805" y="87667"/>
                  </a:cubicBezTo>
                  <a:lnTo>
                    <a:pt x="135676" y="27383"/>
                  </a:lnTo>
                  <a:cubicBezTo>
                    <a:pt x="150109" y="19175"/>
                    <a:pt x="173318" y="19175"/>
                    <a:pt x="187752" y="27383"/>
                  </a:cubicBezTo>
                  <a:lnTo>
                    <a:pt x="1000600" y="49663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0" name="Freeform: Shape 929">
              <a:extLst>
                <a:ext uri="{FF2B5EF4-FFF2-40B4-BE49-F238E27FC236}">
                  <a16:creationId xmlns:a16="http://schemas.microsoft.com/office/drawing/2014/main" id="{BCC88CF6-6248-471A-AA78-6FF463DB7CC7}"/>
                </a:ext>
              </a:extLst>
            </p:cNvPr>
            <p:cNvSpPr/>
            <p:nvPr/>
          </p:nvSpPr>
          <p:spPr>
            <a:xfrm>
              <a:off x="17822219" y="6411134"/>
              <a:ext cx="653814" cy="326907"/>
            </a:xfrm>
            <a:custGeom>
              <a:avLst/>
              <a:gdLst>
                <a:gd name="connsiteX0" fmla="*/ 431613 w 452840"/>
                <a:gd name="connsiteY0" fmla="*/ 116889 h 226420"/>
                <a:gd name="connsiteX1" fmla="*/ 327743 w 452840"/>
                <a:gd name="connsiteY1" fmla="*/ 177174 h 226420"/>
                <a:gd name="connsiteX2" fmla="*/ 275668 w 452840"/>
                <a:gd name="connsiteY2" fmla="*/ 177174 h 226420"/>
                <a:gd name="connsiteX3" fmla="*/ 171232 w 452840"/>
                <a:gd name="connsiteY3" fmla="*/ 116889 h 226420"/>
                <a:gd name="connsiteX4" fmla="*/ 136418 w 452840"/>
                <a:gd name="connsiteY4" fmla="*/ 96795 h 226420"/>
                <a:gd name="connsiteX5" fmla="*/ 31982 w 452840"/>
                <a:gd name="connsiteY5" fmla="*/ 36510 h 226420"/>
                <a:gd name="connsiteX6" fmla="*/ 21227 w 452840"/>
                <a:gd name="connsiteY6" fmla="*/ 21227 h 226420"/>
                <a:gd name="connsiteX7" fmla="*/ 21227 w 452840"/>
                <a:gd name="connsiteY7" fmla="*/ 51227 h 226420"/>
                <a:gd name="connsiteX8" fmla="*/ 31982 w 452840"/>
                <a:gd name="connsiteY8" fmla="*/ 66511 h 226420"/>
                <a:gd name="connsiteX9" fmla="*/ 136418 w 452840"/>
                <a:gd name="connsiteY9" fmla="*/ 126795 h 226420"/>
                <a:gd name="connsiteX10" fmla="*/ 171232 w 452840"/>
                <a:gd name="connsiteY10" fmla="*/ 146890 h 226420"/>
                <a:gd name="connsiteX11" fmla="*/ 275668 w 452840"/>
                <a:gd name="connsiteY11" fmla="*/ 207174 h 226420"/>
                <a:gd name="connsiteX12" fmla="*/ 327743 w 452840"/>
                <a:gd name="connsiteY12" fmla="*/ 207174 h 226420"/>
                <a:gd name="connsiteX13" fmla="*/ 431613 w 452840"/>
                <a:gd name="connsiteY13" fmla="*/ 146890 h 226420"/>
                <a:gd name="connsiteX14" fmla="*/ 442368 w 452840"/>
                <a:gd name="connsiteY14" fmla="*/ 131890 h 226420"/>
                <a:gd name="connsiteX15" fmla="*/ 442368 w 452840"/>
                <a:gd name="connsiteY15" fmla="*/ 101889 h 226420"/>
                <a:gd name="connsiteX16" fmla="*/ 431613 w 452840"/>
                <a:gd name="connsiteY16" fmla="*/ 116889 h 22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840" h="226420">
                  <a:moveTo>
                    <a:pt x="431613" y="116889"/>
                  </a:moveTo>
                  <a:lnTo>
                    <a:pt x="327743" y="177174"/>
                  </a:lnTo>
                  <a:cubicBezTo>
                    <a:pt x="313309" y="185381"/>
                    <a:pt x="290101" y="185381"/>
                    <a:pt x="275668" y="177174"/>
                  </a:cubicBezTo>
                  <a:lnTo>
                    <a:pt x="171232" y="116889"/>
                  </a:lnTo>
                  <a:lnTo>
                    <a:pt x="136418" y="96795"/>
                  </a:lnTo>
                  <a:lnTo>
                    <a:pt x="31982" y="36510"/>
                  </a:lnTo>
                  <a:cubicBezTo>
                    <a:pt x="24625" y="32265"/>
                    <a:pt x="21227" y="26887"/>
                    <a:pt x="21227" y="21227"/>
                  </a:cubicBezTo>
                  <a:lnTo>
                    <a:pt x="21227" y="51227"/>
                  </a:lnTo>
                  <a:cubicBezTo>
                    <a:pt x="21227" y="56605"/>
                    <a:pt x="24906" y="62265"/>
                    <a:pt x="31982" y="66511"/>
                  </a:cubicBezTo>
                  <a:lnTo>
                    <a:pt x="136418" y="126795"/>
                  </a:lnTo>
                  <a:lnTo>
                    <a:pt x="171232" y="146890"/>
                  </a:lnTo>
                  <a:lnTo>
                    <a:pt x="275668" y="207174"/>
                  </a:lnTo>
                  <a:cubicBezTo>
                    <a:pt x="290101" y="215382"/>
                    <a:pt x="313592" y="215382"/>
                    <a:pt x="327743" y="207174"/>
                  </a:cubicBezTo>
                  <a:lnTo>
                    <a:pt x="431613" y="146890"/>
                  </a:lnTo>
                  <a:cubicBezTo>
                    <a:pt x="438689" y="142644"/>
                    <a:pt x="442368" y="137267"/>
                    <a:pt x="442368" y="131890"/>
                  </a:cubicBezTo>
                  <a:lnTo>
                    <a:pt x="442368" y="101889"/>
                  </a:lnTo>
                  <a:cubicBezTo>
                    <a:pt x="442368" y="107266"/>
                    <a:pt x="438689" y="112644"/>
                    <a:pt x="431613" y="116889"/>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1" name="Freeform: Shape 930">
              <a:extLst>
                <a:ext uri="{FF2B5EF4-FFF2-40B4-BE49-F238E27FC236}">
                  <a16:creationId xmlns:a16="http://schemas.microsoft.com/office/drawing/2014/main" id="{9BAB36C4-38A8-4C31-84F6-532CBC272924}"/>
                </a:ext>
              </a:extLst>
            </p:cNvPr>
            <p:cNvSpPr/>
            <p:nvPr/>
          </p:nvSpPr>
          <p:spPr>
            <a:xfrm>
              <a:off x="17822527" y="6293549"/>
              <a:ext cx="653814" cy="408634"/>
            </a:xfrm>
            <a:custGeom>
              <a:avLst/>
              <a:gdLst>
                <a:gd name="connsiteX0" fmla="*/ 431401 w 452840"/>
                <a:gd name="connsiteY0" fmla="*/ 168046 h 283025"/>
                <a:gd name="connsiteX1" fmla="*/ 431684 w 452840"/>
                <a:gd name="connsiteY1" fmla="*/ 198329 h 283025"/>
                <a:gd name="connsiteX2" fmla="*/ 327814 w 452840"/>
                <a:gd name="connsiteY2" fmla="*/ 258614 h 283025"/>
                <a:gd name="connsiteX3" fmla="*/ 275737 w 452840"/>
                <a:gd name="connsiteY3" fmla="*/ 258614 h 283025"/>
                <a:gd name="connsiteX4" fmla="*/ 171301 w 452840"/>
                <a:gd name="connsiteY4" fmla="*/ 198329 h 283025"/>
                <a:gd name="connsiteX5" fmla="*/ 136489 w 452840"/>
                <a:gd name="connsiteY5" fmla="*/ 178235 h 283025"/>
                <a:gd name="connsiteX6" fmla="*/ 32053 w 452840"/>
                <a:gd name="connsiteY6" fmla="*/ 117950 h 283025"/>
                <a:gd name="connsiteX7" fmla="*/ 32053 w 452840"/>
                <a:gd name="connsiteY7" fmla="*/ 87667 h 283025"/>
                <a:gd name="connsiteX8" fmla="*/ 135923 w 452840"/>
                <a:gd name="connsiteY8" fmla="*/ 27383 h 283025"/>
                <a:gd name="connsiteX9" fmla="*/ 188000 w 452840"/>
                <a:gd name="connsiteY9" fmla="*/ 27383 h 283025"/>
                <a:gd name="connsiteX10" fmla="*/ 292436 w 452840"/>
                <a:gd name="connsiteY10" fmla="*/ 87667 h 283025"/>
                <a:gd name="connsiteX11" fmla="*/ 327248 w 452840"/>
                <a:gd name="connsiteY11" fmla="*/ 107762 h 283025"/>
                <a:gd name="connsiteX12" fmla="*/ 431401 w 452840"/>
                <a:gd name="connsiteY12" fmla="*/ 168046 h 28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840" h="283025">
                  <a:moveTo>
                    <a:pt x="431401" y="168046"/>
                  </a:moveTo>
                  <a:cubicBezTo>
                    <a:pt x="445835" y="176254"/>
                    <a:pt x="445835" y="189839"/>
                    <a:pt x="431684" y="198329"/>
                  </a:cubicBezTo>
                  <a:lnTo>
                    <a:pt x="327814" y="258614"/>
                  </a:lnTo>
                  <a:cubicBezTo>
                    <a:pt x="313380" y="266822"/>
                    <a:pt x="290172" y="266822"/>
                    <a:pt x="275737" y="258614"/>
                  </a:cubicBezTo>
                  <a:lnTo>
                    <a:pt x="171301" y="198329"/>
                  </a:lnTo>
                  <a:lnTo>
                    <a:pt x="136489" y="178235"/>
                  </a:lnTo>
                  <a:lnTo>
                    <a:pt x="32053" y="117950"/>
                  </a:lnTo>
                  <a:cubicBezTo>
                    <a:pt x="17618" y="109743"/>
                    <a:pt x="17618" y="96157"/>
                    <a:pt x="32053" y="87667"/>
                  </a:cubicBezTo>
                  <a:lnTo>
                    <a:pt x="135923" y="27383"/>
                  </a:lnTo>
                  <a:cubicBezTo>
                    <a:pt x="150357" y="19175"/>
                    <a:pt x="173565" y="19175"/>
                    <a:pt x="188000" y="27383"/>
                  </a:cubicBezTo>
                  <a:lnTo>
                    <a:pt x="292436" y="87667"/>
                  </a:lnTo>
                  <a:lnTo>
                    <a:pt x="327248" y="107762"/>
                  </a:lnTo>
                  <a:lnTo>
                    <a:pt x="431401" y="168046"/>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2" name="Freeform: Shape 931">
              <a:extLst>
                <a:ext uri="{FF2B5EF4-FFF2-40B4-BE49-F238E27FC236}">
                  <a16:creationId xmlns:a16="http://schemas.microsoft.com/office/drawing/2014/main" id="{98B17BDB-A546-49E0-86BC-B4C99493163F}"/>
                </a:ext>
              </a:extLst>
            </p:cNvPr>
            <p:cNvSpPr/>
            <p:nvPr/>
          </p:nvSpPr>
          <p:spPr>
            <a:xfrm>
              <a:off x="18308495" y="6691866"/>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92365" y="66511"/>
                  </a:lnTo>
                  <a:cubicBezTo>
                    <a:pt x="299441" y="62265"/>
                    <a:pt x="303120" y="56888"/>
                    <a:pt x="303120" y="51511"/>
                  </a:cubicBezTo>
                  <a:lnTo>
                    <a:pt x="303120" y="21510"/>
                  </a:lnTo>
                  <a:cubicBezTo>
                    <a:pt x="303120" y="26887"/>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3" name="Freeform: Shape 932">
              <a:extLst>
                <a:ext uri="{FF2B5EF4-FFF2-40B4-BE49-F238E27FC236}">
                  <a16:creationId xmlns:a16="http://schemas.microsoft.com/office/drawing/2014/main" id="{0167CF18-3391-4036-A6AC-3727092C4499}"/>
                </a:ext>
              </a:extLst>
            </p:cNvPr>
            <p:cNvSpPr/>
            <p:nvPr/>
          </p:nvSpPr>
          <p:spPr>
            <a:xfrm>
              <a:off x="18308393" y="6574280"/>
              <a:ext cx="449498" cy="286045"/>
            </a:xfrm>
            <a:custGeom>
              <a:avLst/>
              <a:gdLst>
                <a:gd name="connsiteX0" fmla="*/ 292153 w 311327"/>
                <a:gd name="connsiteY0" fmla="*/ 87667 h 198117"/>
                <a:gd name="connsiteX1" fmla="*/ 292436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5" y="178235"/>
                  </a:lnTo>
                  <a:cubicBezTo>
                    <a:pt x="174132"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4" name="Freeform: Shape 933">
              <a:extLst>
                <a:ext uri="{FF2B5EF4-FFF2-40B4-BE49-F238E27FC236}">
                  <a16:creationId xmlns:a16="http://schemas.microsoft.com/office/drawing/2014/main" id="{09E907E0-79CC-459C-B26F-58785FF7E280}"/>
                </a:ext>
              </a:extLst>
            </p:cNvPr>
            <p:cNvSpPr/>
            <p:nvPr/>
          </p:nvSpPr>
          <p:spPr>
            <a:xfrm>
              <a:off x="18593314" y="6856136"/>
              <a:ext cx="449498" cy="204317"/>
            </a:xfrm>
            <a:custGeom>
              <a:avLst/>
              <a:gdLst>
                <a:gd name="connsiteX0" fmla="*/ 292364 w 311327"/>
                <a:gd name="connsiteY0" fmla="*/ 36510 h 141512"/>
                <a:gd name="connsiteX1" fmla="*/ 188494 w 311327"/>
                <a:gd name="connsiteY1" fmla="*/ 96795 h 141512"/>
                <a:gd name="connsiteX2" fmla="*/ 136417 w 311327"/>
                <a:gd name="connsiteY2" fmla="*/ 96795 h 141512"/>
                <a:gd name="connsiteX3" fmla="*/ 31980 w 311327"/>
                <a:gd name="connsiteY3" fmla="*/ 36510 h 141512"/>
                <a:gd name="connsiteX4" fmla="*/ 21227 w 311327"/>
                <a:gd name="connsiteY4" fmla="*/ 21227 h 141512"/>
                <a:gd name="connsiteX5" fmla="*/ 21227 w 311327"/>
                <a:gd name="connsiteY5" fmla="*/ 51227 h 141512"/>
                <a:gd name="connsiteX6" fmla="*/ 31980 w 311327"/>
                <a:gd name="connsiteY6" fmla="*/ 66511 h 141512"/>
                <a:gd name="connsiteX7" fmla="*/ 136417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7" y="96795"/>
                  </a:cubicBezTo>
                  <a:lnTo>
                    <a:pt x="31980" y="36510"/>
                  </a:lnTo>
                  <a:cubicBezTo>
                    <a:pt x="24623" y="32265"/>
                    <a:pt x="21227" y="26887"/>
                    <a:pt x="21227" y="21227"/>
                  </a:cubicBezTo>
                  <a:lnTo>
                    <a:pt x="21227" y="51227"/>
                  </a:lnTo>
                  <a:cubicBezTo>
                    <a:pt x="21227" y="56605"/>
                    <a:pt x="24905" y="62265"/>
                    <a:pt x="31980" y="66511"/>
                  </a:cubicBezTo>
                  <a:lnTo>
                    <a:pt x="136417" y="126795"/>
                  </a:lnTo>
                  <a:cubicBezTo>
                    <a:pt x="150851" y="135003"/>
                    <a:pt x="174059" y="135003"/>
                    <a:pt x="188494" y="126795"/>
                  </a:cubicBezTo>
                  <a:lnTo>
                    <a:pt x="292364" y="66511"/>
                  </a:lnTo>
                  <a:cubicBezTo>
                    <a:pt x="299439" y="62265"/>
                    <a:pt x="303119" y="56888"/>
                    <a:pt x="303119" y="51510"/>
                  </a:cubicBezTo>
                  <a:lnTo>
                    <a:pt x="303119" y="21510"/>
                  </a:lnTo>
                  <a:cubicBezTo>
                    <a:pt x="303119" y="26887"/>
                    <a:pt x="299439"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5" name="Freeform: Shape 934">
              <a:extLst>
                <a:ext uri="{FF2B5EF4-FFF2-40B4-BE49-F238E27FC236}">
                  <a16:creationId xmlns:a16="http://schemas.microsoft.com/office/drawing/2014/main" id="{8DA49E43-AD13-49B2-91E4-8F12099DF8C5}"/>
                </a:ext>
              </a:extLst>
            </p:cNvPr>
            <p:cNvSpPr/>
            <p:nvPr/>
          </p:nvSpPr>
          <p:spPr>
            <a:xfrm>
              <a:off x="18593619" y="6738962"/>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4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2" y="186443"/>
                    <a:pt x="150924" y="186443"/>
                    <a:pt x="136489" y="178235"/>
                  </a:cubicBezTo>
                  <a:lnTo>
                    <a:pt x="32053" y="117951"/>
                  </a:lnTo>
                  <a:cubicBezTo>
                    <a:pt x="17618" y="109743"/>
                    <a:pt x="17618" y="96158"/>
                    <a:pt x="32053" y="87667"/>
                  </a:cubicBezTo>
                  <a:lnTo>
                    <a:pt x="135924"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6" name="Freeform: Shape 935">
              <a:extLst>
                <a:ext uri="{FF2B5EF4-FFF2-40B4-BE49-F238E27FC236}">
                  <a16:creationId xmlns:a16="http://schemas.microsoft.com/office/drawing/2014/main" id="{7EDBF6C6-46A9-435F-B2CE-97DBEB510557}"/>
                </a:ext>
              </a:extLst>
            </p:cNvPr>
            <p:cNvSpPr/>
            <p:nvPr/>
          </p:nvSpPr>
          <p:spPr>
            <a:xfrm>
              <a:off x="18928801" y="7049828"/>
              <a:ext cx="449498" cy="204317"/>
            </a:xfrm>
            <a:custGeom>
              <a:avLst/>
              <a:gdLst>
                <a:gd name="connsiteX0" fmla="*/ 292365 w 311327"/>
                <a:gd name="connsiteY0" fmla="*/ 36510 h 141512"/>
                <a:gd name="connsiteX1" fmla="*/ 188496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8 h 141512"/>
                <a:gd name="connsiteX6" fmla="*/ 31982 w 311327"/>
                <a:gd name="connsiteY6" fmla="*/ 66511 h 141512"/>
                <a:gd name="connsiteX7" fmla="*/ 136418 w 311327"/>
                <a:gd name="connsiteY7" fmla="*/ 126796 h 141512"/>
                <a:gd name="connsiteX8" fmla="*/ 188496 w 311327"/>
                <a:gd name="connsiteY8" fmla="*/ 126796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6" y="96795"/>
                  </a:lnTo>
                  <a:cubicBezTo>
                    <a:pt x="174061" y="105002"/>
                    <a:pt x="150853" y="105002"/>
                    <a:pt x="136418" y="96795"/>
                  </a:cubicBezTo>
                  <a:lnTo>
                    <a:pt x="31982" y="36510"/>
                  </a:lnTo>
                  <a:cubicBezTo>
                    <a:pt x="24623" y="32265"/>
                    <a:pt x="21227" y="26888"/>
                    <a:pt x="21227" y="21227"/>
                  </a:cubicBezTo>
                  <a:lnTo>
                    <a:pt x="21227" y="51228"/>
                  </a:lnTo>
                  <a:cubicBezTo>
                    <a:pt x="21227" y="56605"/>
                    <a:pt x="24906" y="62266"/>
                    <a:pt x="31982" y="66511"/>
                  </a:cubicBezTo>
                  <a:lnTo>
                    <a:pt x="136418" y="126796"/>
                  </a:lnTo>
                  <a:cubicBezTo>
                    <a:pt x="150853" y="135003"/>
                    <a:pt x="174061" y="135003"/>
                    <a:pt x="188496" y="126796"/>
                  </a:cubicBezTo>
                  <a:lnTo>
                    <a:pt x="292365" y="66511"/>
                  </a:lnTo>
                  <a:cubicBezTo>
                    <a:pt x="299441" y="62266"/>
                    <a:pt x="303120" y="56888"/>
                    <a:pt x="303120" y="51511"/>
                  </a:cubicBezTo>
                  <a:lnTo>
                    <a:pt x="303120" y="21510"/>
                  </a:lnTo>
                  <a:cubicBezTo>
                    <a:pt x="303120" y="26888"/>
                    <a:pt x="299441" y="32265"/>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7" name="Freeform: Shape 936">
              <a:extLst>
                <a:ext uri="{FF2B5EF4-FFF2-40B4-BE49-F238E27FC236}">
                  <a16:creationId xmlns:a16="http://schemas.microsoft.com/office/drawing/2014/main" id="{06137B67-736D-4788-AE1B-931BFD59D8CD}"/>
                </a:ext>
              </a:extLst>
            </p:cNvPr>
            <p:cNvSpPr/>
            <p:nvPr/>
          </p:nvSpPr>
          <p:spPr>
            <a:xfrm>
              <a:off x="18928700" y="6932244"/>
              <a:ext cx="449498" cy="286045"/>
            </a:xfrm>
            <a:custGeom>
              <a:avLst/>
              <a:gdLst>
                <a:gd name="connsiteX0" fmla="*/ 292153 w 311327"/>
                <a:gd name="connsiteY0" fmla="*/ 87667 h 198117"/>
                <a:gd name="connsiteX1" fmla="*/ 292436 w 311327"/>
                <a:gd name="connsiteY1" fmla="*/ 117951 h 198117"/>
                <a:gd name="connsiteX2" fmla="*/ 188566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6" y="178235"/>
                  </a:lnTo>
                  <a:cubicBezTo>
                    <a:pt x="174132"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8" name="Freeform: Shape 937">
              <a:extLst>
                <a:ext uri="{FF2B5EF4-FFF2-40B4-BE49-F238E27FC236}">
                  <a16:creationId xmlns:a16="http://schemas.microsoft.com/office/drawing/2014/main" id="{76A01E5F-8774-4E24-BAFF-C88284B8D6FF}"/>
                </a:ext>
              </a:extLst>
            </p:cNvPr>
            <p:cNvSpPr/>
            <p:nvPr/>
          </p:nvSpPr>
          <p:spPr>
            <a:xfrm>
              <a:off x="19507428" y="7043699"/>
              <a:ext cx="449498" cy="204317"/>
            </a:xfrm>
            <a:custGeom>
              <a:avLst/>
              <a:gdLst>
                <a:gd name="connsiteX0" fmla="*/ 292364 w 311327"/>
                <a:gd name="connsiteY0" fmla="*/ 36510 h 141512"/>
                <a:gd name="connsiteX1" fmla="*/ 188494 w 311327"/>
                <a:gd name="connsiteY1" fmla="*/ 96795 h 141512"/>
                <a:gd name="connsiteX2" fmla="*/ 136417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7 w 311327"/>
                <a:gd name="connsiteY7" fmla="*/ 126795 h 141512"/>
                <a:gd name="connsiteX8" fmla="*/ 188494 w 311327"/>
                <a:gd name="connsiteY8" fmla="*/ 126795 h 141512"/>
                <a:gd name="connsiteX9" fmla="*/ 292364 w 311327"/>
                <a:gd name="connsiteY9" fmla="*/ 66511 h 141512"/>
                <a:gd name="connsiteX10" fmla="*/ 303119 w 311327"/>
                <a:gd name="connsiteY10" fmla="*/ 51511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7" y="96795"/>
                  </a:cubicBezTo>
                  <a:lnTo>
                    <a:pt x="31982" y="36510"/>
                  </a:lnTo>
                  <a:cubicBezTo>
                    <a:pt x="24623" y="32265"/>
                    <a:pt x="21227" y="26887"/>
                    <a:pt x="21227" y="21227"/>
                  </a:cubicBezTo>
                  <a:lnTo>
                    <a:pt x="21227" y="51227"/>
                  </a:lnTo>
                  <a:cubicBezTo>
                    <a:pt x="21227" y="56605"/>
                    <a:pt x="24906" y="62265"/>
                    <a:pt x="31982" y="66511"/>
                  </a:cubicBezTo>
                  <a:lnTo>
                    <a:pt x="136417" y="126795"/>
                  </a:lnTo>
                  <a:cubicBezTo>
                    <a:pt x="150851" y="135003"/>
                    <a:pt x="174059" y="135003"/>
                    <a:pt x="188494" y="126795"/>
                  </a:cubicBezTo>
                  <a:lnTo>
                    <a:pt x="292364" y="66511"/>
                  </a:lnTo>
                  <a:cubicBezTo>
                    <a:pt x="299439" y="62265"/>
                    <a:pt x="303119" y="56888"/>
                    <a:pt x="303119" y="51511"/>
                  </a:cubicBezTo>
                  <a:lnTo>
                    <a:pt x="303119" y="21510"/>
                  </a:lnTo>
                  <a:cubicBezTo>
                    <a:pt x="303119" y="26887"/>
                    <a:pt x="299439" y="32548"/>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9" name="Freeform: Shape 938">
              <a:extLst>
                <a:ext uri="{FF2B5EF4-FFF2-40B4-BE49-F238E27FC236}">
                  <a16:creationId xmlns:a16="http://schemas.microsoft.com/office/drawing/2014/main" id="{533D7F23-A120-4156-82BF-8DB7E6FF3773}"/>
                </a:ext>
              </a:extLst>
            </p:cNvPr>
            <p:cNvSpPr/>
            <p:nvPr/>
          </p:nvSpPr>
          <p:spPr>
            <a:xfrm>
              <a:off x="19507326" y="6926524"/>
              <a:ext cx="449498" cy="286045"/>
            </a:xfrm>
            <a:custGeom>
              <a:avLst/>
              <a:gdLst>
                <a:gd name="connsiteX0" fmla="*/ 292151 w 311327"/>
                <a:gd name="connsiteY0" fmla="*/ 87667 h 198117"/>
                <a:gd name="connsiteX1" fmla="*/ 292434 w 311327"/>
                <a:gd name="connsiteY1" fmla="*/ 117951 h 198117"/>
                <a:gd name="connsiteX2" fmla="*/ 188565 w 311327"/>
                <a:gd name="connsiteY2" fmla="*/ 178235 h 198117"/>
                <a:gd name="connsiteX3" fmla="*/ 136487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7998 w 311327"/>
                <a:gd name="connsiteY7" fmla="*/ 27383 h 198117"/>
                <a:gd name="connsiteX8" fmla="*/ 292151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1" y="87667"/>
                  </a:moveTo>
                  <a:cubicBezTo>
                    <a:pt x="306586" y="95875"/>
                    <a:pt x="306586" y="109460"/>
                    <a:pt x="292434" y="117951"/>
                  </a:cubicBezTo>
                  <a:lnTo>
                    <a:pt x="188565" y="178235"/>
                  </a:lnTo>
                  <a:cubicBezTo>
                    <a:pt x="174130" y="186443"/>
                    <a:pt x="150922" y="186443"/>
                    <a:pt x="136487" y="178235"/>
                  </a:cubicBezTo>
                  <a:lnTo>
                    <a:pt x="32053" y="117951"/>
                  </a:lnTo>
                  <a:cubicBezTo>
                    <a:pt x="17618" y="109743"/>
                    <a:pt x="17618" y="96158"/>
                    <a:pt x="32053" y="87667"/>
                  </a:cubicBezTo>
                  <a:lnTo>
                    <a:pt x="135923" y="27383"/>
                  </a:lnTo>
                  <a:cubicBezTo>
                    <a:pt x="150357" y="19175"/>
                    <a:pt x="173565" y="19175"/>
                    <a:pt x="187998" y="27383"/>
                  </a:cubicBezTo>
                  <a:lnTo>
                    <a:pt x="292151"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0" name="Freeform: Shape 939">
              <a:extLst>
                <a:ext uri="{FF2B5EF4-FFF2-40B4-BE49-F238E27FC236}">
                  <a16:creationId xmlns:a16="http://schemas.microsoft.com/office/drawing/2014/main" id="{13291781-68BE-4E41-8950-6CBF74B68355}"/>
                </a:ext>
              </a:extLst>
            </p:cNvPr>
            <p:cNvSpPr/>
            <p:nvPr/>
          </p:nvSpPr>
          <p:spPr>
            <a:xfrm>
              <a:off x="19213620" y="7214509"/>
              <a:ext cx="449498" cy="204317"/>
            </a:xfrm>
            <a:custGeom>
              <a:avLst/>
              <a:gdLst>
                <a:gd name="connsiteX0" fmla="*/ 292364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5 h 141512"/>
                <a:gd name="connsiteX8" fmla="*/ 188494 w 311327"/>
                <a:gd name="connsiteY8" fmla="*/ 126795 h 141512"/>
                <a:gd name="connsiteX9" fmla="*/ 292364 w 311327"/>
                <a:gd name="connsiteY9" fmla="*/ 66511 h 141512"/>
                <a:gd name="connsiteX10" fmla="*/ 303119 w 311327"/>
                <a:gd name="connsiteY10" fmla="*/ 51510 h 141512"/>
                <a:gd name="connsiteX11" fmla="*/ 303119 w 311327"/>
                <a:gd name="connsiteY11" fmla="*/ 21510 h 141512"/>
                <a:gd name="connsiteX12" fmla="*/ 292364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4" y="36510"/>
                  </a:moveTo>
                  <a:lnTo>
                    <a:pt x="188494" y="96795"/>
                  </a:lnTo>
                  <a:cubicBezTo>
                    <a:pt x="174059" y="105002"/>
                    <a:pt x="150851"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1" y="135003"/>
                    <a:pt x="174059" y="135003"/>
                    <a:pt x="188494" y="126795"/>
                  </a:cubicBezTo>
                  <a:lnTo>
                    <a:pt x="292364" y="66511"/>
                  </a:lnTo>
                  <a:cubicBezTo>
                    <a:pt x="299439" y="62265"/>
                    <a:pt x="303119" y="56888"/>
                    <a:pt x="303119" y="51510"/>
                  </a:cubicBezTo>
                  <a:lnTo>
                    <a:pt x="303119" y="21510"/>
                  </a:lnTo>
                  <a:cubicBezTo>
                    <a:pt x="303119" y="26887"/>
                    <a:pt x="299723" y="32265"/>
                    <a:pt x="292364"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1" name="Freeform: Shape 940">
              <a:extLst>
                <a:ext uri="{FF2B5EF4-FFF2-40B4-BE49-F238E27FC236}">
                  <a16:creationId xmlns:a16="http://schemas.microsoft.com/office/drawing/2014/main" id="{96C235C0-172B-4A0A-9F3C-C4526B76899D}"/>
                </a:ext>
              </a:extLst>
            </p:cNvPr>
            <p:cNvSpPr/>
            <p:nvPr/>
          </p:nvSpPr>
          <p:spPr>
            <a:xfrm>
              <a:off x="19213926" y="7096923"/>
              <a:ext cx="449498" cy="286045"/>
            </a:xfrm>
            <a:custGeom>
              <a:avLst/>
              <a:gdLst>
                <a:gd name="connsiteX0" fmla="*/ 292152 w 311327"/>
                <a:gd name="connsiteY0" fmla="*/ 87667 h 198117"/>
                <a:gd name="connsiteX1" fmla="*/ 292435 w 311327"/>
                <a:gd name="connsiteY1" fmla="*/ 117951 h 198117"/>
                <a:gd name="connsiteX2" fmla="*/ 188565 w 311327"/>
                <a:gd name="connsiteY2" fmla="*/ 178235 h 198117"/>
                <a:gd name="connsiteX3" fmla="*/ 136488 w 311327"/>
                <a:gd name="connsiteY3" fmla="*/ 178235 h 198117"/>
                <a:gd name="connsiteX4" fmla="*/ 32051 w 311327"/>
                <a:gd name="connsiteY4" fmla="*/ 117951 h 198117"/>
                <a:gd name="connsiteX5" fmla="*/ 32051 w 311327"/>
                <a:gd name="connsiteY5" fmla="*/ 87667 h 198117"/>
                <a:gd name="connsiteX6" fmla="*/ 135923 w 311327"/>
                <a:gd name="connsiteY6" fmla="*/ 27383 h 198117"/>
                <a:gd name="connsiteX7" fmla="*/ 187999 w 311327"/>
                <a:gd name="connsiteY7" fmla="*/ 27383 h 198117"/>
                <a:gd name="connsiteX8" fmla="*/ 292152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2" y="87667"/>
                  </a:moveTo>
                  <a:cubicBezTo>
                    <a:pt x="306586" y="95875"/>
                    <a:pt x="306586" y="109460"/>
                    <a:pt x="292435" y="117951"/>
                  </a:cubicBezTo>
                  <a:lnTo>
                    <a:pt x="188565" y="178235"/>
                  </a:lnTo>
                  <a:cubicBezTo>
                    <a:pt x="174131" y="186443"/>
                    <a:pt x="150922" y="186443"/>
                    <a:pt x="136488" y="178235"/>
                  </a:cubicBezTo>
                  <a:lnTo>
                    <a:pt x="32051" y="117951"/>
                  </a:lnTo>
                  <a:cubicBezTo>
                    <a:pt x="17619" y="109743"/>
                    <a:pt x="17619" y="96158"/>
                    <a:pt x="32051" y="87667"/>
                  </a:cubicBezTo>
                  <a:lnTo>
                    <a:pt x="135923" y="27383"/>
                  </a:lnTo>
                  <a:cubicBezTo>
                    <a:pt x="150357" y="19175"/>
                    <a:pt x="173564" y="19175"/>
                    <a:pt x="187999" y="27383"/>
                  </a:cubicBezTo>
                  <a:lnTo>
                    <a:pt x="292152"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2" name="Freeform: Shape 941">
              <a:extLst>
                <a:ext uri="{FF2B5EF4-FFF2-40B4-BE49-F238E27FC236}">
                  <a16:creationId xmlns:a16="http://schemas.microsoft.com/office/drawing/2014/main" id="{AFFAA306-D4B6-4BB5-A501-38C9C855C89E}"/>
                </a:ext>
              </a:extLst>
            </p:cNvPr>
            <p:cNvSpPr/>
            <p:nvPr/>
          </p:nvSpPr>
          <p:spPr>
            <a:xfrm>
              <a:off x="19498846" y="7378779"/>
              <a:ext cx="449498" cy="204317"/>
            </a:xfrm>
            <a:custGeom>
              <a:avLst/>
              <a:gdLst>
                <a:gd name="connsiteX0" fmla="*/ 292365 w 311327"/>
                <a:gd name="connsiteY0" fmla="*/ 36510 h 141512"/>
                <a:gd name="connsiteX1" fmla="*/ 188494 w 311327"/>
                <a:gd name="connsiteY1" fmla="*/ 96795 h 141512"/>
                <a:gd name="connsiteX2" fmla="*/ 136418 w 311327"/>
                <a:gd name="connsiteY2" fmla="*/ 96795 h 141512"/>
                <a:gd name="connsiteX3" fmla="*/ 31982 w 311327"/>
                <a:gd name="connsiteY3" fmla="*/ 36510 h 141512"/>
                <a:gd name="connsiteX4" fmla="*/ 21227 w 311327"/>
                <a:gd name="connsiteY4" fmla="*/ 21227 h 141512"/>
                <a:gd name="connsiteX5" fmla="*/ 21227 w 311327"/>
                <a:gd name="connsiteY5" fmla="*/ 51227 h 141512"/>
                <a:gd name="connsiteX6" fmla="*/ 31982 w 311327"/>
                <a:gd name="connsiteY6" fmla="*/ 66511 h 141512"/>
                <a:gd name="connsiteX7" fmla="*/ 136418 w 311327"/>
                <a:gd name="connsiteY7" fmla="*/ 126796 h 141512"/>
                <a:gd name="connsiteX8" fmla="*/ 188494 w 311327"/>
                <a:gd name="connsiteY8" fmla="*/ 126796 h 141512"/>
                <a:gd name="connsiteX9" fmla="*/ 292365 w 311327"/>
                <a:gd name="connsiteY9" fmla="*/ 66511 h 141512"/>
                <a:gd name="connsiteX10" fmla="*/ 303120 w 311327"/>
                <a:gd name="connsiteY10" fmla="*/ 51511 h 141512"/>
                <a:gd name="connsiteX11" fmla="*/ 303120 w 311327"/>
                <a:gd name="connsiteY11" fmla="*/ 21510 h 141512"/>
                <a:gd name="connsiteX12" fmla="*/ 292365 w 311327"/>
                <a:gd name="connsiteY12" fmla="*/ 36510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27" h="141512">
                  <a:moveTo>
                    <a:pt x="292365" y="36510"/>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6"/>
                  </a:lnTo>
                  <a:cubicBezTo>
                    <a:pt x="150853" y="135003"/>
                    <a:pt x="174061" y="135003"/>
                    <a:pt x="188494" y="126796"/>
                  </a:cubicBezTo>
                  <a:lnTo>
                    <a:pt x="292365" y="66511"/>
                  </a:lnTo>
                  <a:cubicBezTo>
                    <a:pt x="299441" y="62265"/>
                    <a:pt x="303120" y="56888"/>
                    <a:pt x="303120" y="51511"/>
                  </a:cubicBezTo>
                  <a:lnTo>
                    <a:pt x="303120" y="21510"/>
                  </a:lnTo>
                  <a:cubicBezTo>
                    <a:pt x="303120" y="27171"/>
                    <a:pt x="299441" y="32548"/>
                    <a:pt x="292365" y="36510"/>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3" name="Freeform: Shape 942">
              <a:extLst>
                <a:ext uri="{FF2B5EF4-FFF2-40B4-BE49-F238E27FC236}">
                  <a16:creationId xmlns:a16="http://schemas.microsoft.com/office/drawing/2014/main" id="{70C19FF7-42D4-4A6D-9F71-2082B47881F2}"/>
                </a:ext>
              </a:extLst>
            </p:cNvPr>
            <p:cNvSpPr/>
            <p:nvPr/>
          </p:nvSpPr>
          <p:spPr>
            <a:xfrm>
              <a:off x="19498743" y="7261602"/>
              <a:ext cx="449498" cy="286045"/>
            </a:xfrm>
            <a:custGeom>
              <a:avLst/>
              <a:gdLst>
                <a:gd name="connsiteX0" fmla="*/ 292153 w 311327"/>
                <a:gd name="connsiteY0" fmla="*/ 87667 h 198117"/>
                <a:gd name="connsiteX1" fmla="*/ 292436 w 311327"/>
                <a:gd name="connsiteY1" fmla="*/ 117951 h 198117"/>
                <a:gd name="connsiteX2" fmla="*/ 188565 w 311327"/>
                <a:gd name="connsiteY2" fmla="*/ 178235 h 198117"/>
                <a:gd name="connsiteX3" fmla="*/ 136489 w 311327"/>
                <a:gd name="connsiteY3" fmla="*/ 178235 h 198117"/>
                <a:gd name="connsiteX4" fmla="*/ 32053 w 311327"/>
                <a:gd name="connsiteY4" fmla="*/ 117951 h 198117"/>
                <a:gd name="connsiteX5" fmla="*/ 32053 w 311327"/>
                <a:gd name="connsiteY5" fmla="*/ 87667 h 198117"/>
                <a:gd name="connsiteX6" fmla="*/ 135923 w 311327"/>
                <a:gd name="connsiteY6" fmla="*/ 27383 h 198117"/>
                <a:gd name="connsiteX7" fmla="*/ 188000 w 311327"/>
                <a:gd name="connsiteY7" fmla="*/ 27383 h 198117"/>
                <a:gd name="connsiteX8" fmla="*/ 292153 w 311327"/>
                <a:gd name="connsiteY8" fmla="*/ 87667 h 19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327" h="198117">
                  <a:moveTo>
                    <a:pt x="292153" y="87667"/>
                  </a:moveTo>
                  <a:cubicBezTo>
                    <a:pt x="306587" y="95875"/>
                    <a:pt x="306587" y="109460"/>
                    <a:pt x="292436" y="117951"/>
                  </a:cubicBezTo>
                  <a:lnTo>
                    <a:pt x="188565" y="178235"/>
                  </a:lnTo>
                  <a:cubicBezTo>
                    <a:pt x="174132" y="186443"/>
                    <a:pt x="150924" y="186443"/>
                    <a:pt x="136489" y="178235"/>
                  </a:cubicBezTo>
                  <a:lnTo>
                    <a:pt x="32053" y="117951"/>
                  </a:lnTo>
                  <a:cubicBezTo>
                    <a:pt x="17618" y="109743"/>
                    <a:pt x="17618" y="96158"/>
                    <a:pt x="32053" y="87667"/>
                  </a:cubicBezTo>
                  <a:lnTo>
                    <a:pt x="135923" y="27383"/>
                  </a:lnTo>
                  <a:cubicBezTo>
                    <a:pt x="150357" y="19175"/>
                    <a:pt x="173565" y="19175"/>
                    <a:pt x="188000" y="27383"/>
                  </a:cubicBezTo>
                  <a:lnTo>
                    <a:pt x="292153"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4" name="Freeform: Shape 943">
              <a:extLst>
                <a:ext uri="{FF2B5EF4-FFF2-40B4-BE49-F238E27FC236}">
                  <a16:creationId xmlns:a16="http://schemas.microsoft.com/office/drawing/2014/main" id="{DDE21FFD-1EF7-4258-8314-FA562B1B2B8B}"/>
                </a:ext>
              </a:extLst>
            </p:cNvPr>
            <p:cNvSpPr/>
            <p:nvPr/>
          </p:nvSpPr>
          <p:spPr>
            <a:xfrm>
              <a:off x="20172683" y="6327365"/>
              <a:ext cx="367771" cy="204317"/>
            </a:xfrm>
            <a:custGeom>
              <a:avLst/>
              <a:gdLst>
                <a:gd name="connsiteX0" fmla="*/ 240288 w 254722"/>
                <a:gd name="connsiteY0" fmla="*/ 66511 h 141512"/>
                <a:gd name="connsiteX1" fmla="*/ 188496 w 254722"/>
                <a:gd name="connsiteY1" fmla="*/ 96795 h 141512"/>
                <a:gd name="connsiteX2" fmla="*/ 136418 w 254722"/>
                <a:gd name="connsiteY2" fmla="*/ 96795 h 141512"/>
                <a:gd name="connsiteX3" fmla="*/ 31982 w 254722"/>
                <a:gd name="connsiteY3" fmla="*/ 36510 h 141512"/>
                <a:gd name="connsiteX4" fmla="*/ 21227 w 254722"/>
                <a:gd name="connsiteY4" fmla="*/ 21227 h 141512"/>
                <a:gd name="connsiteX5" fmla="*/ 21227 w 254722"/>
                <a:gd name="connsiteY5" fmla="*/ 51227 h 141512"/>
                <a:gd name="connsiteX6" fmla="*/ 31982 w 254722"/>
                <a:gd name="connsiteY6" fmla="*/ 66511 h 141512"/>
                <a:gd name="connsiteX7" fmla="*/ 136418 w 254722"/>
                <a:gd name="connsiteY7" fmla="*/ 126795 h 141512"/>
                <a:gd name="connsiteX8" fmla="*/ 188496 w 254722"/>
                <a:gd name="connsiteY8" fmla="*/ 126795 h 141512"/>
                <a:gd name="connsiteX9" fmla="*/ 240288 w 254722"/>
                <a:gd name="connsiteY9" fmla="*/ 96512 h 141512"/>
                <a:gd name="connsiteX10" fmla="*/ 251043 w 254722"/>
                <a:gd name="connsiteY10" fmla="*/ 81511 h 141512"/>
                <a:gd name="connsiteX11" fmla="*/ 251043 w 254722"/>
                <a:gd name="connsiteY11" fmla="*/ 51510 h 141512"/>
                <a:gd name="connsiteX12" fmla="*/ 240288 w 254722"/>
                <a:gd name="connsiteY12" fmla="*/ 6651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22" h="141512">
                  <a:moveTo>
                    <a:pt x="240288" y="66511"/>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40288" y="96512"/>
                  </a:lnTo>
                  <a:cubicBezTo>
                    <a:pt x="247364" y="92266"/>
                    <a:pt x="251043" y="86888"/>
                    <a:pt x="251043" y="81511"/>
                  </a:cubicBezTo>
                  <a:lnTo>
                    <a:pt x="251043" y="51510"/>
                  </a:lnTo>
                  <a:cubicBezTo>
                    <a:pt x="251043" y="56888"/>
                    <a:pt x="247364" y="62265"/>
                    <a:pt x="240288" y="6651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5" name="Freeform: Shape 944">
              <a:extLst>
                <a:ext uri="{FF2B5EF4-FFF2-40B4-BE49-F238E27FC236}">
                  <a16:creationId xmlns:a16="http://schemas.microsoft.com/office/drawing/2014/main" id="{6C6AF0B7-11C5-4EE9-A248-F915D9DAB39C}"/>
                </a:ext>
              </a:extLst>
            </p:cNvPr>
            <p:cNvSpPr/>
            <p:nvPr/>
          </p:nvSpPr>
          <p:spPr>
            <a:xfrm>
              <a:off x="20172580" y="6253096"/>
              <a:ext cx="367771" cy="245181"/>
            </a:xfrm>
            <a:custGeom>
              <a:avLst/>
              <a:gdLst>
                <a:gd name="connsiteX0" fmla="*/ 240359 w 254722"/>
                <a:gd name="connsiteY0" fmla="*/ 87667 h 169815"/>
                <a:gd name="connsiteX1" fmla="*/ 240359 w 254722"/>
                <a:gd name="connsiteY1" fmla="*/ 117951 h 169815"/>
                <a:gd name="connsiteX2" fmla="*/ 188566 w 254722"/>
                <a:gd name="connsiteY2" fmla="*/ 148234 h 169815"/>
                <a:gd name="connsiteX3" fmla="*/ 136489 w 254722"/>
                <a:gd name="connsiteY3" fmla="*/ 148234 h 169815"/>
                <a:gd name="connsiteX4" fmla="*/ 32053 w 254722"/>
                <a:gd name="connsiteY4" fmla="*/ 87950 h 169815"/>
                <a:gd name="connsiteX5" fmla="*/ 32053 w 254722"/>
                <a:gd name="connsiteY5" fmla="*/ 57666 h 169815"/>
                <a:gd name="connsiteX6" fmla="*/ 83847 w 254722"/>
                <a:gd name="connsiteY6" fmla="*/ 27383 h 169815"/>
                <a:gd name="connsiteX7" fmla="*/ 135923 w 254722"/>
                <a:gd name="connsiteY7" fmla="*/ 27383 h 169815"/>
                <a:gd name="connsiteX8" fmla="*/ 240359 w 254722"/>
                <a:gd name="connsiteY8" fmla="*/ 87667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240359" y="87667"/>
                  </a:moveTo>
                  <a:cubicBezTo>
                    <a:pt x="254793" y="95875"/>
                    <a:pt x="254793" y="109460"/>
                    <a:pt x="240359" y="117951"/>
                  </a:cubicBezTo>
                  <a:lnTo>
                    <a:pt x="188566" y="148234"/>
                  </a:lnTo>
                  <a:cubicBezTo>
                    <a:pt x="174132" y="156442"/>
                    <a:pt x="150924" y="156442"/>
                    <a:pt x="136489" y="148234"/>
                  </a:cubicBezTo>
                  <a:lnTo>
                    <a:pt x="32053" y="87950"/>
                  </a:lnTo>
                  <a:cubicBezTo>
                    <a:pt x="17618" y="79742"/>
                    <a:pt x="17618" y="66157"/>
                    <a:pt x="32053" y="57666"/>
                  </a:cubicBezTo>
                  <a:lnTo>
                    <a:pt x="83847" y="27383"/>
                  </a:lnTo>
                  <a:cubicBezTo>
                    <a:pt x="98281" y="19175"/>
                    <a:pt x="121488" y="19175"/>
                    <a:pt x="135923" y="27383"/>
                  </a:cubicBezTo>
                  <a:lnTo>
                    <a:pt x="240359"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6" name="Freeform: Shape 945">
              <a:extLst>
                <a:ext uri="{FF2B5EF4-FFF2-40B4-BE49-F238E27FC236}">
                  <a16:creationId xmlns:a16="http://schemas.microsoft.com/office/drawing/2014/main" id="{DBABF951-16FC-4386-8346-074C09B7DE25}"/>
                </a:ext>
              </a:extLst>
            </p:cNvPr>
            <p:cNvSpPr/>
            <p:nvPr/>
          </p:nvSpPr>
          <p:spPr>
            <a:xfrm>
              <a:off x="20457909" y="6492044"/>
              <a:ext cx="367771" cy="204317"/>
            </a:xfrm>
            <a:custGeom>
              <a:avLst/>
              <a:gdLst>
                <a:gd name="connsiteX0" fmla="*/ 240290 w 254722"/>
                <a:gd name="connsiteY0" fmla="*/ 66511 h 141512"/>
                <a:gd name="connsiteX1" fmla="*/ 188496 w 254722"/>
                <a:gd name="connsiteY1" fmla="*/ 96795 h 141512"/>
                <a:gd name="connsiteX2" fmla="*/ 136418 w 254722"/>
                <a:gd name="connsiteY2" fmla="*/ 96795 h 141512"/>
                <a:gd name="connsiteX3" fmla="*/ 31982 w 254722"/>
                <a:gd name="connsiteY3" fmla="*/ 36510 h 141512"/>
                <a:gd name="connsiteX4" fmla="*/ 21227 w 254722"/>
                <a:gd name="connsiteY4" fmla="*/ 21227 h 141512"/>
                <a:gd name="connsiteX5" fmla="*/ 21227 w 254722"/>
                <a:gd name="connsiteY5" fmla="*/ 51227 h 141512"/>
                <a:gd name="connsiteX6" fmla="*/ 31982 w 254722"/>
                <a:gd name="connsiteY6" fmla="*/ 66511 h 141512"/>
                <a:gd name="connsiteX7" fmla="*/ 136418 w 254722"/>
                <a:gd name="connsiteY7" fmla="*/ 126795 h 141512"/>
                <a:gd name="connsiteX8" fmla="*/ 188496 w 254722"/>
                <a:gd name="connsiteY8" fmla="*/ 126795 h 141512"/>
                <a:gd name="connsiteX9" fmla="*/ 240290 w 254722"/>
                <a:gd name="connsiteY9" fmla="*/ 96512 h 141512"/>
                <a:gd name="connsiteX10" fmla="*/ 251045 w 254722"/>
                <a:gd name="connsiteY10" fmla="*/ 81511 h 141512"/>
                <a:gd name="connsiteX11" fmla="*/ 251045 w 254722"/>
                <a:gd name="connsiteY11" fmla="*/ 51511 h 141512"/>
                <a:gd name="connsiteX12" fmla="*/ 240290 w 254722"/>
                <a:gd name="connsiteY12" fmla="*/ 6651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22" h="141512">
                  <a:moveTo>
                    <a:pt x="240290" y="66511"/>
                  </a:moveTo>
                  <a:lnTo>
                    <a:pt x="188496" y="96795"/>
                  </a:lnTo>
                  <a:cubicBezTo>
                    <a:pt x="174061" y="105002"/>
                    <a:pt x="150853" y="105002"/>
                    <a:pt x="136418" y="96795"/>
                  </a:cubicBezTo>
                  <a:lnTo>
                    <a:pt x="31982" y="36510"/>
                  </a:lnTo>
                  <a:cubicBezTo>
                    <a:pt x="24625"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40290" y="96512"/>
                  </a:lnTo>
                  <a:cubicBezTo>
                    <a:pt x="247365" y="92266"/>
                    <a:pt x="251045" y="86889"/>
                    <a:pt x="251045" y="81511"/>
                  </a:cubicBezTo>
                  <a:lnTo>
                    <a:pt x="251045" y="51511"/>
                  </a:lnTo>
                  <a:cubicBezTo>
                    <a:pt x="250762" y="56888"/>
                    <a:pt x="247365" y="62265"/>
                    <a:pt x="240290" y="6651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7" name="Freeform: Shape 946">
              <a:extLst>
                <a:ext uri="{FF2B5EF4-FFF2-40B4-BE49-F238E27FC236}">
                  <a16:creationId xmlns:a16="http://schemas.microsoft.com/office/drawing/2014/main" id="{EBBBD797-DFE1-4D5B-9406-E8BAFF5CBBA5}"/>
                </a:ext>
              </a:extLst>
            </p:cNvPr>
            <p:cNvSpPr/>
            <p:nvPr/>
          </p:nvSpPr>
          <p:spPr>
            <a:xfrm>
              <a:off x="20457399" y="6417775"/>
              <a:ext cx="367771" cy="245181"/>
            </a:xfrm>
            <a:custGeom>
              <a:avLst/>
              <a:gdLst>
                <a:gd name="connsiteX0" fmla="*/ 240359 w 254722"/>
                <a:gd name="connsiteY0" fmla="*/ 87667 h 169815"/>
                <a:gd name="connsiteX1" fmla="*/ 240359 w 254722"/>
                <a:gd name="connsiteY1" fmla="*/ 117951 h 169815"/>
                <a:gd name="connsiteX2" fmla="*/ 188565 w 254722"/>
                <a:gd name="connsiteY2" fmla="*/ 148234 h 169815"/>
                <a:gd name="connsiteX3" fmla="*/ 136487 w 254722"/>
                <a:gd name="connsiteY3" fmla="*/ 148234 h 169815"/>
                <a:gd name="connsiteX4" fmla="*/ 32053 w 254722"/>
                <a:gd name="connsiteY4" fmla="*/ 87950 h 169815"/>
                <a:gd name="connsiteX5" fmla="*/ 32053 w 254722"/>
                <a:gd name="connsiteY5" fmla="*/ 57666 h 169815"/>
                <a:gd name="connsiteX6" fmla="*/ 83845 w 254722"/>
                <a:gd name="connsiteY6" fmla="*/ 27383 h 169815"/>
                <a:gd name="connsiteX7" fmla="*/ 135923 w 254722"/>
                <a:gd name="connsiteY7" fmla="*/ 27383 h 169815"/>
                <a:gd name="connsiteX8" fmla="*/ 240359 w 254722"/>
                <a:gd name="connsiteY8" fmla="*/ 87667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240359" y="87667"/>
                  </a:moveTo>
                  <a:cubicBezTo>
                    <a:pt x="254793" y="95875"/>
                    <a:pt x="254793" y="109460"/>
                    <a:pt x="240359" y="117951"/>
                  </a:cubicBezTo>
                  <a:lnTo>
                    <a:pt x="188565" y="148234"/>
                  </a:lnTo>
                  <a:cubicBezTo>
                    <a:pt x="174130" y="156442"/>
                    <a:pt x="150922" y="156442"/>
                    <a:pt x="136487" y="148234"/>
                  </a:cubicBezTo>
                  <a:lnTo>
                    <a:pt x="32053" y="87950"/>
                  </a:lnTo>
                  <a:cubicBezTo>
                    <a:pt x="17618" y="79742"/>
                    <a:pt x="17618" y="66157"/>
                    <a:pt x="32053" y="57666"/>
                  </a:cubicBezTo>
                  <a:lnTo>
                    <a:pt x="83845" y="27383"/>
                  </a:lnTo>
                  <a:cubicBezTo>
                    <a:pt x="98280" y="19175"/>
                    <a:pt x="121488" y="19175"/>
                    <a:pt x="135923" y="27383"/>
                  </a:cubicBezTo>
                  <a:lnTo>
                    <a:pt x="240359"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8" name="Freeform: Shape 947">
              <a:extLst>
                <a:ext uri="{FF2B5EF4-FFF2-40B4-BE49-F238E27FC236}">
                  <a16:creationId xmlns:a16="http://schemas.microsoft.com/office/drawing/2014/main" id="{061B3000-B344-4A88-B912-0DD2C858DA65}"/>
                </a:ext>
              </a:extLst>
            </p:cNvPr>
            <p:cNvSpPr/>
            <p:nvPr/>
          </p:nvSpPr>
          <p:spPr>
            <a:xfrm>
              <a:off x="20742728" y="6656315"/>
              <a:ext cx="367771" cy="204317"/>
            </a:xfrm>
            <a:custGeom>
              <a:avLst/>
              <a:gdLst>
                <a:gd name="connsiteX0" fmla="*/ 240288 w 254722"/>
                <a:gd name="connsiteY0" fmla="*/ 66511 h 141512"/>
                <a:gd name="connsiteX1" fmla="*/ 188494 w 254722"/>
                <a:gd name="connsiteY1" fmla="*/ 96795 h 141512"/>
                <a:gd name="connsiteX2" fmla="*/ 136418 w 254722"/>
                <a:gd name="connsiteY2" fmla="*/ 96795 h 141512"/>
                <a:gd name="connsiteX3" fmla="*/ 31982 w 254722"/>
                <a:gd name="connsiteY3" fmla="*/ 36510 h 141512"/>
                <a:gd name="connsiteX4" fmla="*/ 21227 w 254722"/>
                <a:gd name="connsiteY4" fmla="*/ 21227 h 141512"/>
                <a:gd name="connsiteX5" fmla="*/ 21227 w 254722"/>
                <a:gd name="connsiteY5" fmla="*/ 51227 h 141512"/>
                <a:gd name="connsiteX6" fmla="*/ 31982 w 254722"/>
                <a:gd name="connsiteY6" fmla="*/ 66511 h 141512"/>
                <a:gd name="connsiteX7" fmla="*/ 136418 w 254722"/>
                <a:gd name="connsiteY7" fmla="*/ 126795 h 141512"/>
                <a:gd name="connsiteX8" fmla="*/ 188494 w 254722"/>
                <a:gd name="connsiteY8" fmla="*/ 126795 h 141512"/>
                <a:gd name="connsiteX9" fmla="*/ 240288 w 254722"/>
                <a:gd name="connsiteY9" fmla="*/ 96512 h 141512"/>
                <a:gd name="connsiteX10" fmla="*/ 251043 w 254722"/>
                <a:gd name="connsiteY10" fmla="*/ 81511 h 141512"/>
                <a:gd name="connsiteX11" fmla="*/ 251043 w 254722"/>
                <a:gd name="connsiteY11" fmla="*/ 51510 h 141512"/>
                <a:gd name="connsiteX12" fmla="*/ 240288 w 254722"/>
                <a:gd name="connsiteY12" fmla="*/ 6651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22" h="141512">
                  <a:moveTo>
                    <a:pt x="240288" y="66511"/>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40288" y="96512"/>
                  </a:lnTo>
                  <a:cubicBezTo>
                    <a:pt x="247364" y="92266"/>
                    <a:pt x="251043" y="86888"/>
                    <a:pt x="251043" y="81511"/>
                  </a:cubicBezTo>
                  <a:lnTo>
                    <a:pt x="251043" y="51510"/>
                  </a:lnTo>
                  <a:cubicBezTo>
                    <a:pt x="251043" y="56888"/>
                    <a:pt x="247364" y="62548"/>
                    <a:pt x="240288" y="6651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9" name="Freeform: Shape 948">
              <a:extLst>
                <a:ext uri="{FF2B5EF4-FFF2-40B4-BE49-F238E27FC236}">
                  <a16:creationId xmlns:a16="http://schemas.microsoft.com/office/drawing/2014/main" id="{7D36E8CA-E37A-4246-9BB6-689371E29BFB}"/>
                </a:ext>
              </a:extLst>
            </p:cNvPr>
            <p:cNvSpPr/>
            <p:nvPr/>
          </p:nvSpPr>
          <p:spPr>
            <a:xfrm>
              <a:off x="20742625" y="6582454"/>
              <a:ext cx="367771" cy="245181"/>
            </a:xfrm>
            <a:custGeom>
              <a:avLst/>
              <a:gdLst>
                <a:gd name="connsiteX0" fmla="*/ 240359 w 254722"/>
                <a:gd name="connsiteY0" fmla="*/ 87667 h 169815"/>
                <a:gd name="connsiteX1" fmla="*/ 240359 w 254722"/>
                <a:gd name="connsiteY1" fmla="*/ 117951 h 169815"/>
                <a:gd name="connsiteX2" fmla="*/ 188565 w 254722"/>
                <a:gd name="connsiteY2" fmla="*/ 148234 h 169815"/>
                <a:gd name="connsiteX3" fmla="*/ 136489 w 254722"/>
                <a:gd name="connsiteY3" fmla="*/ 148234 h 169815"/>
                <a:gd name="connsiteX4" fmla="*/ 32053 w 254722"/>
                <a:gd name="connsiteY4" fmla="*/ 87950 h 169815"/>
                <a:gd name="connsiteX5" fmla="*/ 32053 w 254722"/>
                <a:gd name="connsiteY5" fmla="*/ 57666 h 169815"/>
                <a:gd name="connsiteX6" fmla="*/ 83847 w 254722"/>
                <a:gd name="connsiteY6" fmla="*/ 27383 h 169815"/>
                <a:gd name="connsiteX7" fmla="*/ 135923 w 254722"/>
                <a:gd name="connsiteY7" fmla="*/ 27383 h 169815"/>
                <a:gd name="connsiteX8" fmla="*/ 240359 w 254722"/>
                <a:gd name="connsiteY8" fmla="*/ 87667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240359" y="87667"/>
                  </a:moveTo>
                  <a:cubicBezTo>
                    <a:pt x="254793" y="95875"/>
                    <a:pt x="254793" y="109460"/>
                    <a:pt x="240359" y="117951"/>
                  </a:cubicBezTo>
                  <a:lnTo>
                    <a:pt x="188565" y="148234"/>
                  </a:lnTo>
                  <a:cubicBezTo>
                    <a:pt x="174132" y="156442"/>
                    <a:pt x="150924" y="156442"/>
                    <a:pt x="136489" y="148234"/>
                  </a:cubicBezTo>
                  <a:lnTo>
                    <a:pt x="32053" y="87950"/>
                  </a:lnTo>
                  <a:cubicBezTo>
                    <a:pt x="17618" y="79742"/>
                    <a:pt x="17618" y="66157"/>
                    <a:pt x="32053" y="57666"/>
                  </a:cubicBezTo>
                  <a:lnTo>
                    <a:pt x="83847" y="27383"/>
                  </a:lnTo>
                  <a:cubicBezTo>
                    <a:pt x="98280" y="19175"/>
                    <a:pt x="121488" y="19175"/>
                    <a:pt x="135923" y="27383"/>
                  </a:cubicBezTo>
                  <a:lnTo>
                    <a:pt x="240359"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0" name="Freeform: Shape 949">
              <a:extLst>
                <a:ext uri="{FF2B5EF4-FFF2-40B4-BE49-F238E27FC236}">
                  <a16:creationId xmlns:a16="http://schemas.microsoft.com/office/drawing/2014/main" id="{B91BCC59-C304-4C1A-9E76-A7B6ACE56307}"/>
                </a:ext>
              </a:extLst>
            </p:cNvPr>
            <p:cNvSpPr/>
            <p:nvPr/>
          </p:nvSpPr>
          <p:spPr>
            <a:xfrm>
              <a:off x="19952022" y="6455675"/>
              <a:ext cx="367771" cy="204317"/>
            </a:xfrm>
            <a:custGeom>
              <a:avLst/>
              <a:gdLst>
                <a:gd name="connsiteX0" fmla="*/ 240288 w 254722"/>
                <a:gd name="connsiteY0" fmla="*/ 66511 h 141512"/>
                <a:gd name="connsiteX1" fmla="*/ 188494 w 254722"/>
                <a:gd name="connsiteY1" fmla="*/ 96795 h 141512"/>
                <a:gd name="connsiteX2" fmla="*/ 136417 w 254722"/>
                <a:gd name="connsiteY2" fmla="*/ 96795 h 141512"/>
                <a:gd name="connsiteX3" fmla="*/ 31980 w 254722"/>
                <a:gd name="connsiteY3" fmla="*/ 36510 h 141512"/>
                <a:gd name="connsiteX4" fmla="*/ 21227 w 254722"/>
                <a:gd name="connsiteY4" fmla="*/ 21227 h 141512"/>
                <a:gd name="connsiteX5" fmla="*/ 21227 w 254722"/>
                <a:gd name="connsiteY5" fmla="*/ 51227 h 141512"/>
                <a:gd name="connsiteX6" fmla="*/ 31980 w 254722"/>
                <a:gd name="connsiteY6" fmla="*/ 66511 h 141512"/>
                <a:gd name="connsiteX7" fmla="*/ 136417 w 254722"/>
                <a:gd name="connsiteY7" fmla="*/ 126795 h 141512"/>
                <a:gd name="connsiteX8" fmla="*/ 188494 w 254722"/>
                <a:gd name="connsiteY8" fmla="*/ 126795 h 141512"/>
                <a:gd name="connsiteX9" fmla="*/ 240288 w 254722"/>
                <a:gd name="connsiteY9" fmla="*/ 96512 h 141512"/>
                <a:gd name="connsiteX10" fmla="*/ 251043 w 254722"/>
                <a:gd name="connsiteY10" fmla="*/ 81511 h 141512"/>
                <a:gd name="connsiteX11" fmla="*/ 251043 w 254722"/>
                <a:gd name="connsiteY11" fmla="*/ 51511 h 141512"/>
                <a:gd name="connsiteX12" fmla="*/ 240288 w 254722"/>
                <a:gd name="connsiteY12" fmla="*/ 6651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22" h="141512">
                  <a:moveTo>
                    <a:pt x="240288" y="66511"/>
                  </a:moveTo>
                  <a:lnTo>
                    <a:pt x="188494" y="96795"/>
                  </a:lnTo>
                  <a:cubicBezTo>
                    <a:pt x="174059" y="105002"/>
                    <a:pt x="150851" y="105002"/>
                    <a:pt x="136417" y="96795"/>
                  </a:cubicBezTo>
                  <a:lnTo>
                    <a:pt x="31980" y="36510"/>
                  </a:lnTo>
                  <a:cubicBezTo>
                    <a:pt x="24623" y="32265"/>
                    <a:pt x="21227" y="26887"/>
                    <a:pt x="21227" y="21227"/>
                  </a:cubicBezTo>
                  <a:lnTo>
                    <a:pt x="21227" y="51227"/>
                  </a:lnTo>
                  <a:cubicBezTo>
                    <a:pt x="21227" y="56605"/>
                    <a:pt x="24905" y="62265"/>
                    <a:pt x="31980" y="66511"/>
                  </a:cubicBezTo>
                  <a:lnTo>
                    <a:pt x="136417" y="126795"/>
                  </a:lnTo>
                  <a:cubicBezTo>
                    <a:pt x="150851" y="135003"/>
                    <a:pt x="174059" y="135003"/>
                    <a:pt x="188494" y="126795"/>
                  </a:cubicBezTo>
                  <a:lnTo>
                    <a:pt x="240288" y="96512"/>
                  </a:lnTo>
                  <a:cubicBezTo>
                    <a:pt x="247364" y="92266"/>
                    <a:pt x="251043" y="86889"/>
                    <a:pt x="251043" y="81511"/>
                  </a:cubicBezTo>
                  <a:lnTo>
                    <a:pt x="251043" y="51511"/>
                  </a:lnTo>
                  <a:cubicBezTo>
                    <a:pt x="251043" y="56888"/>
                    <a:pt x="247364" y="62265"/>
                    <a:pt x="240288" y="6651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1" name="Freeform: Shape 950">
              <a:extLst>
                <a:ext uri="{FF2B5EF4-FFF2-40B4-BE49-F238E27FC236}">
                  <a16:creationId xmlns:a16="http://schemas.microsoft.com/office/drawing/2014/main" id="{BA86D414-2EFF-4230-9565-5294C0596CF0}"/>
                </a:ext>
              </a:extLst>
            </p:cNvPr>
            <p:cNvSpPr/>
            <p:nvPr/>
          </p:nvSpPr>
          <p:spPr>
            <a:xfrm>
              <a:off x="19951920" y="6381407"/>
              <a:ext cx="367771" cy="245181"/>
            </a:xfrm>
            <a:custGeom>
              <a:avLst/>
              <a:gdLst>
                <a:gd name="connsiteX0" fmla="*/ 240359 w 254722"/>
                <a:gd name="connsiteY0" fmla="*/ 87667 h 169815"/>
                <a:gd name="connsiteX1" fmla="*/ 240359 w 254722"/>
                <a:gd name="connsiteY1" fmla="*/ 117951 h 169815"/>
                <a:gd name="connsiteX2" fmla="*/ 188565 w 254722"/>
                <a:gd name="connsiteY2" fmla="*/ 148234 h 169815"/>
                <a:gd name="connsiteX3" fmla="*/ 136488 w 254722"/>
                <a:gd name="connsiteY3" fmla="*/ 148234 h 169815"/>
                <a:gd name="connsiteX4" fmla="*/ 32051 w 254722"/>
                <a:gd name="connsiteY4" fmla="*/ 87950 h 169815"/>
                <a:gd name="connsiteX5" fmla="*/ 32051 w 254722"/>
                <a:gd name="connsiteY5" fmla="*/ 57666 h 169815"/>
                <a:gd name="connsiteX6" fmla="*/ 83846 w 254722"/>
                <a:gd name="connsiteY6" fmla="*/ 27383 h 169815"/>
                <a:gd name="connsiteX7" fmla="*/ 135923 w 254722"/>
                <a:gd name="connsiteY7" fmla="*/ 27383 h 169815"/>
                <a:gd name="connsiteX8" fmla="*/ 240359 w 254722"/>
                <a:gd name="connsiteY8" fmla="*/ 87667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240359" y="87667"/>
                  </a:moveTo>
                  <a:cubicBezTo>
                    <a:pt x="254794" y="95875"/>
                    <a:pt x="254794" y="109460"/>
                    <a:pt x="240359" y="117951"/>
                  </a:cubicBezTo>
                  <a:lnTo>
                    <a:pt x="188565" y="148234"/>
                  </a:lnTo>
                  <a:cubicBezTo>
                    <a:pt x="174131" y="156442"/>
                    <a:pt x="150922" y="156442"/>
                    <a:pt x="136488" y="148234"/>
                  </a:cubicBezTo>
                  <a:lnTo>
                    <a:pt x="32051" y="87950"/>
                  </a:lnTo>
                  <a:cubicBezTo>
                    <a:pt x="17619" y="79742"/>
                    <a:pt x="17619" y="66157"/>
                    <a:pt x="32051" y="57666"/>
                  </a:cubicBezTo>
                  <a:lnTo>
                    <a:pt x="83846" y="27383"/>
                  </a:lnTo>
                  <a:cubicBezTo>
                    <a:pt x="98280" y="19175"/>
                    <a:pt x="121488" y="19175"/>
                    <a:pt x="135923" y="27383"/>
                  </a:cubicBezTo>
                  <a:lnTo>
                    <a:pt x="240359"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2" name="Freeform: Shape 951">
              <a:extLst>
                <a:ext uri="{FF2B5EF4-FFF2-40B4-BE49-F238E27FC236}">
                  <a16:creationId xmlns:a16="http://schemas.microsoft.com/office/drawing/2014/main" id="{7BE7A273-8C15-47B3-A649-C46D1B8594C9}"/>
                </a:ext>
              </a:extLst>
            </p:cNvPr>
            <p:cNvSpPr/>
            <p:nvPr/>
          </p:nvSpPr>
          <p:spPr>
            <a:xfrm>
              <a:off x="20236840" y="6619947"/>
              <a:ext cx="367771" cy="204317"/>
            </a:xfrm>
            <a:custGeom>
              <a:avLst/>
              <a:gdLst>
                <a:gd name="connsiteX0" fmla="*/ 240288 w 254722"/>
                <a:gd name="connsiteY0" fmla="*/ 66511 h 141512"/>
                <a:gd name="connsiteX1" fmla="*/ 188494 w 254722"/>
                <a:gd name="connsiteY1" fmla="*/ 96795 h 141512"/>
                <a:gd name="connsiteX2" fmla="*/ 136418 w 254722"/>
                <a:gd name="connsiteY2" fmla="*/ 96795 h 141512"/>
                <a:gd name="connsiteX3" fmla="*/ 31982 w 254722"/>
                <a:gd name="connsiteY3" fmla="*/ 36510 h 141512"/>
                <a:gd name="connsiteX4" fmla="*/ 21227 w 254722"/>
                <a:gd name="connsiteY4" fmla="*/ 21227 h 141512"/>
                <a:gd name="connsiteX5" fmla="*/ 21227 w 254722"/>
                <a:gd name="connsiteY5" fmla="*/ 51227 h 141512"/>
                <a:gd name="connsiteX6" fmla="*/ 31982 w 254722"/>
                <a:gd name="connsiteY6" fmla="*/ 66511 h 141512"/>
                <a:gd name="connsiteX7" fmla="*/ 136418 w 254722"/>
                <a:gd name="connsiteY7" fmla="*/ 126795 h 141512"/>
                <a:gd name="connsiteX8" fmla="*/ 188494 w 254722"/>
                <a:gd name="connsiteY8" fmla="*/ 126795 h 141512"/>
                <a:gd name="connsiteX9" fmla="*/ 240288 w 254722"/>
                <a:gd name="connsiteY9" fmla="*/ 96511 h 141512"/>
                <a:gd name="connsiteX10" fmla="*/ 251043 w 254722"/>
                <a:gd name="connsiteY10" fmla="*/ 81511 h 141512"/>
                <a:gd name="connsiteX11" fmla="*/ 251043 w 254722"/>
                <a:gd name="connsiteY11" fmla="*/ 51510 h 141512"/>
                <a:gd name="connsiteX12" fmla="*/ 240288 w 254722"/>
                <a:gd name="connsiteY12" fmla="*/ 6651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22" h="141512">
                  <a:moveTo>
                    <a:pt x="240288" y="66511"/>
                  </a:moveTo>
                  <a:lnTo>
                    <a:pt x="188494"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4" y="126795"/>
                  </a:cubicBezTo>
                  <a:lnTo>
                    <a:pt x="240288" y="96511"/>
                  </a:lnTo>
                  <a:cubicBezTo>
                    <a:pt x="247364" y="92266"/>
                    <a:pt x="251043" y="86888"/>
                    <a:pt x="251043" y="81511"/>
                  </a:cubicBezTo>
                  <a:lnTo>
                    <a:pt x="251043" y="51510"/>
                  </a:lnTo>
                  <a:cubicBezTo>
                    <a:pt x="251043" y="57171"/>
                    <a:pt x="247647" y="62548"/>
                    <a:pt x="240288" y="6651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3" name="Freeform: Shape 952">
              <a:extLst>
                <a:ext uri="{FF2B5EF4-FFF2-40B4-BE49-F238E27FC236}">
                  <a16:creationId xmlns:a16="http://schemas.microsoft.com/office/drawing/2014/main" id="{E8B755AC-5517-46E4-8C5B-0286B451546A}"/>
                </a:ext>
              </a:extLst>
            </p:cNvPr>
            <p:cNvSpPr/>
            <p:nvPr/>
          </p:nvSpPr>
          <p:spPr>
            <a:xfrm>
              <a:off x="20236736" y="6546086"/>
              <a:ext cx="367771" cy="245181"/>
            </a:xfrm>
            <a:custGeom>
              <a:avLst/>
              <a:gdLst>
                <a:gd name="connsiteX0" fmla="*/ 240359 w 254722"/>
                <a:gd name="connsiteY0" fmla="*/ 87667 h 169815"/>
                <a:gd name="connsiteX1" fmla="*/ 240359 w 254722"/>
                <a:gd name="connsiteY1" fmla="*/ 117951 h 169815"/>
                <a:gd name="connsiteX2" fmla="*/ 188565 w 254722"/>
                <a:gd name="connsiteY2" fmla="*/ 148234 h 169815"/>
                <a:gd name="connsiteX3" fmla="*/ 136489 w 254722"/>
                <a:gd name="connsiteY3" fmla="*/ 148234 h 169815"/>
                <a:gd name="connsiteX4" fmla="*/ 32053 w 254722"/>
                <a:gd name="connsiteY4" fmla="*/ 87950 h 169815"/>
                <a:gd name="connsiteX5" fmla="*/ 32053 w 254722"/>
                <a:gd name="connsiteY5" fmla="*/ 57666 h 169815"/>
                <a:gd name="connsiteX6" fmla="*/ 83847 w 254722"/>
                <a:gd name="connsiteY6" fmla="*/ 27383 h 169815"/>
                <a:gd name="connsiteX7" fmla="*/ 135923 w 254722"/>
                <a:gd name="connsiteY7" fmla="*/ 27383 h 169815"/>
                <a:gd name="connsiteX8" fmla="*/ 240359 w 254722"/>
                <a:gd name="connsiteY8" fmla="*/ 87667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240359" y="87667"/>
                  </a:moveTo>
                  <a:cubicBezTo>
                    <a:pt x="254793" y="95875"/>
                    <a:pt x="254793" y="109460"/>
                    <a:pt x="240359" y="117951"/>
                  </a:cubicBezTo>
                  <a:lnTo>
                    <a:pt x="188565" y="148234"/>
                  </a:lnTo>
                  <a:cubicBezTo>
                    <a:pt x="174132" y="156442"/>
                    <a:pt x="150924" y="156442"/>
                    <a:pt x="136489" y="148234"/>
                  </a:cubicBezTo>
                  <a:lnTo>
                    <a:pt x="32053" y="87950"/>
                  </a:lnTo>
                  <a:cubicBezTo>
                    <a:pt x="17618" y="79742"/>
                    <a:pt x="17618" y="66157"/>
                    <a:pt x="32053" y="57666"/>
                  </a:cubicBezTo>
                  <a:lnTo>
                    <a:pt x="83847" y="27383"/>
                  </a:lnTo>
                  <a:cubicBezTo>
                    <a:pt x="98280" y="19175"/>
                    <a:pt x="121488" y="19175"/>
                    <a:pt x="135923" y="27383"/>
                  </a:cubicBezTo>
                  <a:lnTo>
                    <a:pt x="240359"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4" name="Freeform: Shape 953">
              <a:extLst>
                <a:ext uri="{FF2B5EF4-FFF2-40B4-BE49-F238E27FC236}">
                  <a16:creationId xmlns:a16="http://schemas.microsoft.com/office/drawing/2014/main" id="{E67C2224-A3DA-433F-A61B-43AFA64405CC}"/>
                </a:ext>
              </a:extLst>
            </p:cNvPr>
            <p:cNvSpPr/>
            <p:nvPr/>
          </p:nvSpPr>
          <p:spPr>
            <a:xfrm>
              <a:off x="20522064" y="6784626"/>
              <a:ext cx="367771" cy="204317"/>
            </a:xfrm>
            <a:custGeom>
              <a:avLst/>
              <a:gdLst>
                <a:gd name="connsiteX0" fmla="*/ 240288 w 254722"/>
                <a:gd name="connsiteY0" fmla="*/ 66511 h 141512"/>
                <a:gd name="connsiteX1" fmla="*/ 188496 w 254722"/>
                <a:gd name="connsiteY1" fmla="*/ 96795 h 141512"/>
                <a:gd name="connsiteX2" fmla="*/ 136418 w 254722"/>
                <a:gd name="connsiteY2" fmla="*/ 96795 h 141512"/>
                <a:gd name="connsiteX3" fmla="*/ 31982 w 254722"/>
                <a:gd name="connsiteY3" fmla="*/ 36510 h 141512"/>
                <a:gd name="connsiteX4" fmla="*/ 21227 w 254722"/>
                <a:gd name="connsiteY4" fmla="*/ 21227 h 141512"/>
                <a:gd name="connsiteX5" fmla="*/ 21227 w 254722"/>
                <a:gd name="connsiteY5" fmla="*/ 51227 h 141512"/>
                <a:gd name="connsiteX6" fmla="*/ 31982 w 254722"/>
                <a:gd name="connsiteY6" fmla="*/ 66511 h 141512"/>
                <a:gd name="connsiteX7" fmla="*/ 136418 w 254722"/>
                <a:gd name="connsiteY7" fmla="*/ 126795 h 141512"/>
                <a:gd name="connsiteX8" fmla="*/ 188496 w 254722"/>
                <a:gd name="connsiteY8" fmla="*/ 126795 h 141512"/>
                <a:gd name="connsiteX9" fmla="*/ 240288 w 254722"/>
                <a:gd name="connsiteY9" fmla="*/ 96512 h 141512"/>
                <a:gd name="connsiteX10" fmla="*/ 251043 w 254722"/>
                <a:gd name="connsiteY10" fmla="*/ 81511 h 141512"/>
                <a:gd name="connsiteX11" fmla="*/ 251043 w 254722"/>
                <a:gd name="connsiteY11" fmla="*/ 51510 h 141512"/>
                <a:gd name="connsiteX12" fmla="*/ 240288 w 254722"/>
                <a:gd name="connsiteY12" fmla="*/ 6651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22" h="141512">
                  <a:moveTo>
                    <a:pt x="240288" y="66511"/>
                  </a:moveTo>
                  <a:lnTo>
                    <a:pt x="188496" y="96795"/>
                  </a:lnTo>
                  <a:cubicBezTo>
                    <a:pt x="174061" y="105002"/>
                    <a:pt x="150853" y="105002"/>
                    <a:pt x="136418" y="96795"/>
                  </a:cubicBezTo>
                  <a:lnTo>
                    <a:pt x="31982" y="36510"/>
                  </a:lnTo>
                  <a:cubicBezTo>
                    <a:pt x="24623" y="32265"/>
                    <a:pt x="21227" y="26887"/>
                    <a:pt x="21227" y="21227"/>
                  </a:cubicBezTo>
                  <a:lnTo>
                    <a:pt x="21227" y="51227"/>
                  </a:lnTo>
                  <a:cubicBezTo>
                    <a:pt x="21227" y="56605"/>
                    <a:pt x="24906" y="62265"/>
                    <a:pt x="31982" y="66511"/>
                  </a:cubicBezTo>
                  <a:lnTo>
                    <a:pt x="136418" y="126795"/>
                  </a:lnTo>
                  <a:cubicBezTo>
                    <a:pt x="150853" y="135003"/>
                    <a:pt x="174061" y="135003"/>
                    <a:pt x="188496" y="126795"/>
                  </a:cubicBezTo>
                  <a:lnTo>
                    <a:pt x="240288" y="96512"/>
                  </a:lnTo>
                  <a:cubicBezTo>
                    <a:pt x="247364" y="92266"/>
                    <a:pt x="251043" y="86888"/>
                    <a:pt x="251043" y="81511"/>
                  </a:cubicBezTo>
                  <a:lnTo>
                    <a:pt x="251043" y="51510"/>
                  </a:lnTo>
                  <a:cubicBezTo>
                    <a:pt x="251043" y="56888"/>
                    <a:pt x="247364" y="62548"/>
                    <a:pt x="240288" y="66511"/>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5" name="Freeform: Shape 954">
              <a:extLst>
                <a:ext uri="{FF2B5EF4-FFF2-40B4-BE49-F238E27FC236}">
                  <a16:creationId xmlns:a16="http://schemas.microsoft.com/office/drawing/2014/main" id="{43A37ADA-78A9-4BC0-BEFE-1C5BD33C9240}"/>
                </a:ext>
              </a:extLst>
            </p:cNvPr>
            <p:cNvSpPr/>
            <p:nvPr/>
          </p:nvSpPr>
          <p:spPr>
            <a:xfrm>
              <a:off x="20521962" y="6710765"/>
              <a:ext cx="367771" cy="245181"/>
            </a:xfrm>
            <a:custGeom>
              <a:avLst/>
              <a:gdLst>
                <a:gd name="connsiteX0" fmla="*/ 240359 w 254722"/>
                <a:gd name="connsiteY0" fmla="*/ 87667 h 169815"/>
                <a:gd name="connsiteX1" fmla="*/ 240359 w 254722"/>
                <a:gd name="connsiteY1" fmla="*/ 117951 h 169815"/>
                <a:gd name="connsiteX2" fmla="*/ 188566 w 254722"/>
                <a:gd name="connsiteY2" fmla="*/ 148234 h 169815"/>
                <a:gd name="connsiteX3" fmla="*/ 136489 w 254722"/>
                <a:gd name="connsiteY3" fmla="*/ 148234 h 169815"/>
                <a:gd name="connsiteX4" fmla="*/ 32053 w 254722"/>
                <a:gd name="connsiteY4" fmla="*/ 87950 h 169815"/>
                <a:gd name="connsiteX5" fmla="*/ 32053 w 254722"/>
                <a:gd name="connsiteY5" fmla="*/ 57666 h 169815"/>
                <a:gd name="connsiteX6" fmla="*/ 83847 w 254722"/>
                <a:gd name="connsiteY6" fmla="*/ 27383 h 169815"/>
                <a:gd name="connsiteX7" fmla="*/ 135924 w 254722"/>
                <a:gd name="connsiteY7" fmla="*/ 27383 h 169815"/>
                <a:gd name="connsiteX8" fmla="*/ 240359 w 254722"/>
                <a:gd name="connsiteY8" fmla="*/ 87667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240359" y="87667"/>
                  </a:moveTo>
                  <a:cubicBezTo>
                    <a:pt x="254793" y="95875"/>
                    <a:pt x="254793" y="109460"/>
                    <a:pt x="240359" y="117951"/>
                  </a:cubicBezTo>
                  <a:lnTo>
                    <a:pt x="188566" y="148234"/>
                  </a:lnTo>
                  <a:cubicBezTo>
                    <a:pt x="174132" y="156442"/>
                    <a:pt x="150924" y="156442"/>
                    <a:pt x="136489" y="148234"/>
                  </a:cubicBezTo>
                  <a:lnTo>
                    <a:pt x="32053" y="87950"/>
                  </a:lnTo>
                  <a:cubicBezTo>
                    <a:pt x="17618" y="79742"/>
                    <a:pt x="17618" y="66157"/>
                    <a:pt x="32053" y="57666"/>
                  </a:cubicBezTo>
                  <a:lnTo>
                    <a:pt x="83847" y="27383"/>
                  </a:lnTo>
                  <a:cubicBezTo>
                    <a:pt x="98281" y="19175"/>
                    <a:pt x="121490" y="19175"/>
                    <a:pt x="135924" y="27383"/>
                  </a:cubicBezTo>
                  <a:lnTo>
                    <a:pt x="240359" y="87667"/>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5" name="Freeform: Shape 974">
              <a:extLst>
                <a:ext uri="{FF2B5EF4-FFF2-40B4-BE49-F238E27FC236}">
                  <a16:creationId xmlns:a16="http://schemas.microsoft.com/office/drawing/2014/main" id="{131426D8-0596-470F-89EA-A474B129F67F}"/>
                </a:ext>
              </a:extLst>
            </p:cNvPr>
            <p:cNvSpPr/>
            <p:nvPr/>
          </p:nvSpPr>
          <p:spPr>
            <a:xfrm>
              <a:off x="15890200" y="4252320"/>
              <a:ext cx="163453" cy="163453"/>
            </a:xfrm>
            <a:custGeom>
              <a:avLst/>
              <a:gdLst>
                <a:gd name="connsiteX0" fmla="*/ 107267 w 113210"/>
                <a:gd name="connsiteY0" fmla="*/ 21227 h 113210"/>
                <a:gd name="connsiteX1" fmla="*/ 107267 w 113210"/>
                <a:gd name="connsiteY1" fmla="*/ 56605 h 113210"/>
                <a:gd name="connsiteX2" fmla="*/ 21227 w 113210"/>
                <a:gd name="connsiteY2" fmla="*/ 107266 h 113210"/>
                <a:gd name="connsiteX3" fmla="*/ 21227 w 113210"/>
                <a:gd name="connsiteY3" fmla="*/ 76700 h 113210"/>
              </a:gdLst>
              <a:ahLst/>
              <a:cxnLst>
                <a:cxn ang="0">
                  <a:pos x="connsiteX0" y="connsiteY0"/>
                </a:cxn>
                <a:cxn ang="0">
                  <a:pos x="connsiteX1" y="connsiteY1"/>
                </a:cxn>
                <a:cxn ang="0">
                  <a:pos x="connsiteX2" y="connsiteY2"/>
                </a:cxn>
                <a:cxn ang="0">
                  <a:pos x="connsiteX3" y="connsiteY3"/>
                </a:cxn>
              </a:cxnLst>
              <a:rect l="l" t="t" r="r" b="b"/>
              <a:pathLst>
                <a:path w="113210" h="113210">
                  <a:moveTo>
                    <a:pt x="107267" y="21227"/>
                  </a:moveTo>
                  <a:lnTo>
                    <a:pt x="107267" y="56605"/>
                  </a:lnTo>
                  <a:lnTo>
                    <a:pt x="21227" y="107266"/>
                  </a:lnTo>
                  <a:lnTo>
                    <a:pt x="21227" y="76700"/>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976" name="Freeform: Shape 975">
            <a:extLst>
              <a:ext uri="{FF2B5EF4-FFF2-40B4-BE49-F238E27FC236}">
                <a16:creationId xmlns:a16="http://schemas.microsoft.com/office/drawing/2014/main" id="{06D7EB16-D69B-4600-9FDB-13A436E2523E}"/>
              </a:ext>
            </a:extLst>
          </p:cNvPr>
          <p:cNvSpPr/>
          <p:nvPr/>
        </p:nvSpPr>
        <p:spPr>
          <a:xfrm>
            <a:off x="15871403" y="3948706"/>
            <a:ext cx="81727" cy="81727"/>
          </a:xfrm>
          <a:custGeom>
            <a:avLst/>
            <a:gdLst>
              <a:gd name="connsiteX0" fmla="*/ 21227 w 56605"/>
              <a:gd name="connsiteY0" fmla="*/ 23774 h 56605"/>
              <a:gd name="connsiteX1" fmla="*/ 36227 w 56605"/>
              <a:gd name="connsiteY1" fmla="*/ 21227 h 56605"/>
              <a:gd name="connsiteX2" fmla="*/ 46981 w 56605"/>
              <a:gd name="connsiteY2" fmla="*/ 27453 h 56605"/>
              <a:gd name="connsiteX3" fmla="*/ 46981 w 56605"/>
              <a:gd name="connsiteY3" fmla="*/ 40190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774"/>
                </a:moveTo>
                <a:lnTo>
                  <a:pt x="36227" y="21227"/>
                </a:lnTo>
                <a:lnTo>
                  <a:pt x="46981" y="27453"/>
                </a:lnTo>
                <a:lnTo>
                  <a:pt x="46981" y="40190"/>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7" name="Freeform: Shape 976">
            <a:extLst>
              <a:ext uri="{FF2B5EF4-FFF2-40B4-BE49-F238E27FC236}">
                <a16:creationId xmlns:a16="http://schemas.microsoft.com/office/drawing/2014/main" id="{5D5F5D33-0453-418E-AE0B-4A8613CDA43B}"/>
              </a:ext>
            </a:extLst>
          </p:cNvPr>
          <p:cNvSpPr/>
          <p:nvPr/>
        </p:nvSpPr>
        <p:spPr>
          <a:xfrm>
            <a:off x="15871403" y="3952383"/>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59718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59718"/>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8" name="Freeform: Shape 977">
            <a:extLst>
              <a:ext uri="{FF2B5EF4-FFF2-40B4-BE49-F238E27FC236}">
                <a16:creationId xmlns:a16="http://schemas.microsoft.com/office/drawing/2014/main" id="{9E9ECE71-B130-454A-A9BD-70AAB5B002E6}"/>
              </a:ext>
            </a:extLst>
          </p:cNvPr>
          <p:cNvSpPr/>
          <p:nvPr/>
        </p:nvSpPr>
        <p:spPr>
          <a:xfrm>
            <a:off x="15871403" y="2305996"/>
            <a:ext cx="81727" cy="81727"/>
          </a:xfrm>
          <a:custGeom>
            <a:avLst/>
            <a:gdLst>
              <a:gd name="connsiteX0" fmla="*/ 21227 w 56605"/>
              <a:gd name="connsiteY0" fmla="*/ 23491 h 56605"/>
              <a:gd name="connsiteX1" fmla="*/ 36227 w 56605"/>
              <a:gd name="connsiteY1" fmla="*/ 21227 h 56605"/>
              <a:gd name="connsiteX2" fmla="*/ 53491 w 56605"/>
              <a:gd name="connsiteY2" fmla="*/ 31416 h 56605"/>
              <a:gd name="connsiteX3" fmla="*/ 46981 w 56605"/>
              <a:gd name="connsiteY3" fmla="*/ 39907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491"/>
                </a:moveTo>
                <a:lnTo>
                  <a:pt x="36227" y="21227"/>
                </a:lnTo>
                <a:lnTo>
                  <a:pt x="53491" y="31416"/>
                </a:lnTo>
                <a:lnTo>
                  <a:pt x="46981" y="39907"/>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9" name="Freeform: Shape 978">
            <a:extLst>
              <a:ext uri="{FF2B5EF4-FFF2-40B4-BE49-F238E27FC236}">
                <a16:creationId xmlns:a16="http://schemas.microsoft.com/office/drawing/2014/main" id="{4ED22CA5-F4FC-4B94-AAEA-2F217234F4F4}"/>
              </a:ext>
            </a:extLst>
          </p:cNvPr>
          <p:cNvSpPr/>
          <p:nvPr/>
        </p:nvSpPr>
        <p:spPr>
          <a:xfrm>
            <a:off x="15871403" y="2525434"/>
            <a:ext cx="81727" cy="81727"/>
          </a:xfrm>
          <a:custGeom>
            <a:avLst/>
            <a:gdLst>
              <a:gd name="connsiteX0" fmla="*/ 21227 w 56605"/>
              <a:gd name="connsiteY0" fmla="*/ 23491 h 56605"/>
              <a:gd name="connsiteX1" fmla="*/ 36227 w 56605"/>
              <a:gd name="connsiteY1" fmla="*/ 21227 h 56605"/>
              <a:gd name="connsiteX2" fmla="*/ 53491 w 56605"/>
              <a:gd name="connsiteY2" fmla="*/ 31415 h 56605"/>
              <a:gd name="connsiteX3" fmla="*/ 46981 w 56605"/>
              <a:gd name="connsiteY3" fmla="*/ 39906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491"/>
                </a:moveTo>
                <a:lnTo>
                  <a:pt x="36227" y="21227"/>
                </a:lnTo>
                <a:lnTo>
                  <a:pt x="53491" y="31415"/>
                </a:lnTo>
                <a:lnTo>
                  <a:pt x="46981" y="39906"/>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0" name="Freeform: Shape 979">
            <a:extLst>
              <a:ext uri="{FF2B5EF4-FFF2-40B4-BE49-F238E27FC236}">
                <a16:creationId xmlns:a16="http://schemas.microsoft.com/office/drawing/2014/main" id="{E1D14F79-2B41-4A91-8A46-C3B1850856C7}"/>
              </a:ext>
            </a:extLst>
          </p:cNvPr>
          <p:cNvSpPr/>
          <p:nvPr/>
        </p:nvSpPr>
        <p:spPr>
          <a:xfrm>
            <a:off x="15871403" y="2786960"/>
            <a:ext cx="81727" cy="81727"/>
          </a:xfrm>
          <a:custGeom>
            <a:avLst/>
            <a:gdLst>
              <a:gd name="connsiteX0" fmla="*/ 21227 w 56605"/>
              <a:gd name="connsiteY0" fmla="*/ 23491 h 56605"/>
              <a:gd name="connsiteX1" fmla="*/ 36227 w 56605"/>
              <a:gd name="connsiteY1" fmla="*/ 21227 h 56605"/>
              <a:gd name="connsiteX2" fmla="*/ 53491 w 56605"/>
              <a:gd name="connsiteY2" fmla="*/ 31699 h 56605"/>
              <a:gd name="connsiteX3" fmla="*/ 46981 w 56605"/>
              <a:gd name="connsiteY3" fmla="*/ 39907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491"/>
                </a:moveTo>
                <a:lnTo>
                  <a:pt x="36227" y="21227"/>
                </a:lnTo>
                <a:lnTo>
                  <a:pt x="53491" y="31699"/>
                </a:lnTo>
                <a:lnTo>
                  <a:pt x="46981" y="39907"/>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1" name="Freeform: Shape 980">
            <a:extLst>
              <a:ext uri="{FF2B5EF4-FFF2-40B4-BE49-F238E27FC236}">
                <a16:creationId xmlns:a16="http://schemas.microsoft.com/office/drawing/2014/main" id="{D85E9170-6982-4E32-A323-4947A4A3FDF5}"/>
              </a:ext>
            </a:extLst>
          </p:cNvPr>
          <p:cNvSpPr/>
          <p:nvPr/>
        </p:nvSpPr>
        <p:spPr>
          <a:xfrm>
            <a:off x="15871403" y="2021587"/>
            <a:ext cx="81727" cy="81727"/>
          </a:xfrm>
          <a:custGeom>
            <a:avLst/>
            <a:gdLst>
              <a:gd name="connsiteX0" fmla="*/ 21227 w 56605"/>
              <a:gd name="connsiteY0" fmla="*/ 23491 h 56605"/>
              <a:gd name="connsiteX1" fmla="*/ 36227 w 56605"/>
              <a:gd name="connsiteY1" fmla="*/ 21227 h 56605"/>
              <a:gd name="connsiteX2" fmla="*/ 53491 w 56605"/>
              <a:gd name="connsiteY2" fmla="*/ 31416 h 56605"/>
              <a:gd name="connsiteX3" fmla="*/ 46981 w 56605"/>
              <a:gd name="connsiteY3" fmla="*/ 39907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491"/>
                </a:moveTo>
                <a:lnTo>
                  <a:pt x="36227" y="21227"/>
                </a:lnTo>
                <a:lnTo>
                  <a:pt x="53491" y="31416"/>
                </a:lnTo>
                <a:lnTo>
                  <a:pt x="46981" y="39907"/>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2" name="Freeform: Shape 981">
            <a:extLst>
              <a:ext uri="{FF2B5EF4-FFF2-40B4-BE49-F238E27FC236}">
                <a16:creationId xmlns:a16="http://schemas.microsoft.com/office/drawing/2014/main" id="{CBA4663E-A2CE-4C7F-8185-DEAEBF1B473F}"/>
              </a:ext>
            </a:extLst>
          </p:cNvPr>
          <p:cNvSpPr/>
          <p:nvPr/>
        </p:nvSpPr>
        <p:spPr>
          <a:xfrm>
            <a:off x="13738742" y="3012526"/>
            <a:ext cx="2329215" cy="1348493"/>
          </a:xfrm>
          <a:custGeom>
            <a:avLst/>
            <a:gdLst>
              <a:gd name="connsiteX0" fmla="*/ 1511354 w 1613242"/>
              <a:gd name="connsiteY0" fmla="*/ 935397 h 933982"/>
              <a:gd name="connsiteX1" fmla="*/ 21227 w 1613242"/>
              <a:gd name="connsiteY1" fmla="*/ 84341 h 933982"/>
              <a:gd name="connsiteX2" fmla="*/ 107266 w 1613242"/>
              <a:gd name="connsiteY2" fmla="*/ 21227 h 933982"/>
              <a:gd name="connsiteX3" fmla="*/ 1597393 w 1613242"/>
              <a:gd name="connsiteY3" fmla="*/ 879925 h 933982"/>
            </a:gdLst>
            <a:ahLst/>
            <a:cxnLst>
              <a:cxn ang="0">
                <a:pos x="connsiteX0" y="connsiteY0"/>
              </a:cxn>
              <a:cxn ang="0">
                <a:pos x="connsiteX1" y="connsiteY1"/>
              </a:cxn>
              <a:cxn ang="0">
                <a:pos x="connsiteX2" y="connsiteY2"/>
              </a:cxn>
              <a:cxn ang="0">
                <a:pos x="connsiteX3" y="connsiteY3"/>
              </a:cxn>
            </a:cxnLst>
            <a:rect l="l" t="t" r="r" b="b"/>
            <a:pathLst>
              <a:path w="1613242" h="933982">
                <a:moveTo>
                  <a:pt x="1511354" y="935397"/>
                </a:moveTo>
                <a:lnTo>
                  <a:pt x="21227" y="84341"/>
                </a:lnTo>
                <a:lnTo>
                  <a:pt x="107266" y="21227"/>
                </a:lnTo>
                <a:lnTo>
                  <a:pt x="1597393" y="879925"/>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3" name="Freeform: Shape 982">
            <a:extLst>
              <a:ext uri="{FF2B5EF4-FFF2-40B4-BE49-F238E27FC236}">
                <a16:creationId xmlns:a16="http://schemas.microsoft.com/office/drawing/2014/main" id="{C83BFD4F-8864-4F21-9275-5B8326882DA5}"/>
              </a:ext>
            </a:extLst>
          </p:cNvPr>
          <p:cNvSpPr/>
          <p:nvPr/>
        </p:nvSpPr>
        <p:spPr>
          <a:xfrm>
            <a:off x="13738742" y="3103650"/>
            <a:ext cx="2206623" cy="1307629"/>
          </a:xfrm>
          <a:custGeom>
            <a:avLst/>
            <a:gdLst>
              <a:gd name="connsiteX0" fmla="*/ 21227 w 1528335"/>
              <a:gd name="connsiteY0" fmla="*/ 21227 h 905680"/>
              <a:gd name="connsiteX1" fmla="*/ 21227 w 1528335"/>
              <a:gd name="connsiteY1" fmla="*/ 49812 h 905680"/>
              <a:gd name="connsiteX2" fmla="*/ 1511354 w 1528335"/>
              <a:gd name="connsiteY2" fmla="*/ 902850 h 905680"/>
              <a:gd name="connsiteX3" fmla="*/ 1511354 w 1528335"/>
              <a:gd name="connsiteY3" fmla="*/ 872283 h 905680"/>
            </a:gdLst>
            <a:ahLst/>
            <a:cxnLst>
              <a:cxn ang="0">
                <a:pos x="connsiteX0" y="connsiteY0"/>
              </a:cxn>
              <a:cxn ang="0">
                <a:pos x="connsiteX1" y="connsiteY1"/>
              </a:cxn>
              <a:cxn ang="0">
                <a:pos x="connsiteX2" y="connsiteY2"/>
              </a:cxn>
              <a:cxn ang="0">
                <a:pos x="connsiteX3" y="connsiteY3"/>
              </a:cxn>
            </a:cxnLst>
            <a:rect l="l" t="t" r="r" b="b"/>
            <a:pathLst>
              <a:path w="1528335" h="905680">
                <a:moveTo>
                  <a:pt x="21227" y="21227"/>
                </a:moveTo>
                <a:lnTo>
                  <a:pt x="21227" y="49812"/>
                </a:lnTo>
                <a:lnTo>
                  <a:pt x="1511354" y="902850"/>
                </a:lnTo>
                <a:lnTo>
                  <a:pt x="1511354" y="872283"/>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4" name="Freeform: Shape 983">
            <a:extLst>
              <a:ext uri="{FF2B5EF4-FFF2-40B4-BE49-F238E27FC236}">
                <a16:creationId xmlns:a16="http://schemas.microsoft.com/office/drawing/2014/main" id="{D5EEA2F5-B13F-425A-B125-29B66344CE5F}"/>
              </a:ext>
            </a:extLst>
          </p:cNvPr>
          <p:cNvSpPr/>
          <p:nvPr/>
        </p:nvSpPr>
        <p:spPr>
          <a:xfrm>
            <a:off x="15908587" y="1937410"/>
            <a:ext cx="81727" cy="40864"/>
          </a:xfrm>
          <a:custGeom>
            <a:avLst/>
            <a:gdLst>
              <a:gd name="connsiteX0" fmla="*/ 21227 w 56605"/>
              <a:gd name="connsiteY0" fmla="*/ 25755 h 28302"/>
              <a:gd name="connsiteX1" fmla="*/ 38492 w 56605"/>
              <a:gd name="connsiteY1" fmla="*/ 21227 h 28302"/>
              <a:gd name="connsiteX2" fmla="*/ 51511 w 56605"/>
              <a:gd name="connsiteY2" fmla="*/ 28303 h 28302"/>
              <a:gd name="connsiteX3" fmla="*/ 34529 w 56605"/>
              <a:gd name="connsiteY3" fmla="*/ 33114 h 28302"/>
            </a:gdLst>
            <a:ahLst/>
            <a:cxnLst>
              <a:cxn ang="0">
                <a:pos x="connsiteX0" y="connsiteY0"/>
              </a:cxn>
              <a:cxn ang="0">
                <a:pos x="connsiteX1" y="connsiteY1"/>
              </a:cxn>
              <a:cxn ang="0">
                <a:pos x="connsiteX2" y="connsiteY2"/>
              </a:cxn>
              <a:cxn ang="0">
                <a:pos x="connsiteX3" y="connsiteY3"/>
              </a:cxn>
            </a:cxnLst>
            <a:rect l="l" t="t" r="r" b="b"/>
            <a:pathLst>
              <a:path w="56605" h="28302">
                <a:moveTo>
                  <a:pt x="21227" y="25755"/>
                </a:moveTo>
                <a:lnTo>
                  <a:pt x="38492" y="21227"/>
                </a:lnTo>
                <a:lnTo>
                  <a:pt x="51511" y="28303"/>
                </a:lnTo>
                <a:lnTo>
                  <a:pt x="34529" y="33114"/>
                </a:lnTo>
                <a:close/>
              </a:path>
            </a:pathLst>
          </a:custGeom>
          <a:solidFill>
            <a:srgbClr val="9BC2C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5" name="Freeform: Shape 984">
            <a:extLst>
              <a:ext uri="{FF2B5EF4-FFF2-40B4-BE49-F238E27FC236}">
                <a16:creationId xmlns:a16="http://schemas.microsoft.com/office/drawing/2014/main" id="{0953AF06-0527-40A0-B0C3-96A3E1D0ADCB}"/>
              </a:ext>
            </a:extLst>
          </p:cNvPr>
          <p:cNvSpPr/>
          <p:nvPr/>
        </p:nvSpPr>
        <p:spPr>
          <a:xfrm>
            <a:off x="15908587" y="1943947"/>
            <a:ext cx="40864" cy="2410941"/>
          </a:xfrm>
          <a:custGeom>
            <a:avLst/>
            <a:gdLst>
              <a:gd name="connsiteX0" fmla="*/ 21227 w 28302"/>
              <a:gd name="connsiteY0" fmla="*/ 21227 h 1669847"/>
              <a:gd name="connsiteX1" fmla="*/ 21227 w 28302"/>
              <a:gd name="connsiteY1" fmla="*/ 1650319 h 1669847"/>
              <a:gd name="connsiteX2" fmla="*/ 34529 w 28302"/>
              <a:gd name="connsiteY2" fmla="*/ 1658810 h 1669847"/>
              <a:gd name="connsiteX3" fmla="*/ 34529 w 28302"/>
              <a:gd name="connsiteY3" fmla="*/ 28586 h 1669847"/>
            </a:gdLst>
            <a:ahLst/>
            <a:cxnLst>
              <a:cxn ang="0">
                <a:pos x="connsiteX0" y="connsiteY0"/>
              </a:cxn>
              <a:cxn ang="0">
                <a:pos x="connsiteX1" y="connsiteY1"/>
              </a:cxn>
              <a:cxn ang="0">
                <a:pos x="connsiteX2" y="connsiteY2"/>
              </a:cxn>
              <a:cxn ang="0">
                <a:pos x="connsiteX3" y="connsiteY3"/>
              </a:cxn>
            </a:cxnLst>
            <a:rect l="l" t="t" r="r" b="b"/>
            <a:pathLst>
              <a:path w="28302" h="1669847">
                <a:moveTo>
                  <a:pt x="21227" y="21227"/>
                </a:moveTo>
                <a:lnTo>
                  <a:pt x="21227" y="1650319"/>
                </a:lnTo>
                <a:lnTo>
                  <a:pt x="34529" y="1658810"/>
                </a:lnTo>
                <a:lnTo>
                  <a:pt x="34529" y="28586"/>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6" name="Freeform: Shape 985">
            <a:extLst>
              <a:ext uri="{FF2B5EF4-FFF2-40B4-BE49-F238E27FC236}">
                <a16:creationId xmlns:a16="http://schemas.microsoft.com/office/drawing/2014/main" id="{D1C2D273-271A-4680-ACB6-C307DE4A66F9}"/>
              </a:ext>
            </a:extLst>
          </p:cNvPr>
          <p:cNvSpPr/>
          <p:nvPr/>
        </p:nvSpPr>
        <p:spPr>
          <a:xfrm>
            <a:off x="15927792" y="1947625"/>
            <a:ext cx="81727" cy="2410941"/>
          </a:xfrm>
          <a:custGeom>
            <a:avLst/>
            <a:gdLst>
              <a:gd name="connsiteX0" fmla="*/ 21227 w 56605"/>
              <a:gd name="connsiteY0" fmla="*/ 26038 h 1669847"/>
              <a:gd name="connsiteX1" fmla="*/ 38209 w 56605"/>
              <a:gd name="connsiteY1" fmla="*/ 21227 h 1669847"/>
              <a:gd name="connsiteX2" fmla="*/ 38209 w 56605"/>
              <a:gd name="connsiteY2" fmla="*/ 1645225 h 1669847"/>
              <a:gd name="connsiteX3" fmla="*/ 21227 w 56605"/>
              <a:gd name="connsiteY3" fmla="*/ 1656263 h 1669847"/>
            </a:gdLst>
            <a:ahLst/>
            <a:cxnLst>
              <a:cxn ang="0">
                <a:pos x="connsiteX0" y="connsiteY0"/>
              </a:cxn>
              <a:cxn ang="0">
                <a:pos x="connsiteX1" y="connsiteY1"/>
              </a:cxn>
              <a:cxn ang="0">
                <a:pos x="connsiteX2" y="connsiteY2"/>
              </a:cxn>
              <a:cxn ang="0">
                <a:pos x="connsiteX3" y="connsiteY3"/>
              </a:cxn>
            </a:cxnLst>
            <a:rect l="l" t="t" r="r" b="b"/>
            <a:pathLst>
              <a:path w="56605" h="1669847">
                <a:moveTo>
                  <a:pt x="21227" y="26038"/>
                </a:moveTo>
                <a:lnTo>
                  <a:pt x="38209" y="21227"/>
                </a:lnTo>
                <a:lnTo>
                  <a:pt x="38209" y="1645225"/>
                </a:lnTo>
                <a:lnTo>
                  <a:pt x="21227" y="1656263"/>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7" name="Freeform: Shape 986">
            <a:extLst>
              <a:ext uri="{FF2B5EF4-FFF2-40B4-BE49-F238E27FC236}">
                <a16:creationId xmlns:a16="http://schemas.microsoft.com/office/drawing/2014/main" id="{8ADC108E-FFC7-49C9-B128-A51837E69DC9}"/>
              </a:ext>
            </a:extLst>
          </p:cNvPr>
          <p:cNvSpPr/>
          <p:nvPr/>
        </p:nvSpPr>
        <p:spPr>
          <a:xfrm>
            <a:off x="15871403" y="2024857"/>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60001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6000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8" name="Freeform: Shape 987">
            <a:extLst>
              <a:ext uri="{FF2B5EF4-FFF2-40B4-BE49-F238E27FC236}">
                <a16:creationId xmlns:a16="http://schemas.microsoft.com/office/drawing/2014/main" id="{A0D3D40F-9092-4AEE-BF43-D1885E86DE65}"/>
              </a:ext>
            </a:extLst>
          </p:cNvPr>
          <p:cNvSpPr/>
          <p:nvPr/>
        </p:nvSpPr>
        <p:spPr>
          <a:xfrm>
            <a:off x="15871403" y="2309266"/>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60001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6000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9" name="Freeform: Shape 988">
            <a:extLst>
              <a:ext uri="{FF2B5EF4-FFF2-40B4-BE49-F238E27FC236}">
                <a16:creationId xmlns:a16="http://schemas.microsoft.com/office/drawing/2014/main" id="{87BF6A79-9B11-42F9-BAC9-994A7DCFF0A8}"/>
              </a:ext>
            </a:extLst>
          </p:cNvPr>
          <p:cNvSpPr/>
          <p:nvPr/>
        </p:nvSpPr>
        <p:spPr>
          <a:xfrm>
            <a:off x="15871403" y="2528703"/>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60002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60002"/>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0" name="Freeform: Shape 989">
            <a:extLst>
              <a:ext uri="{FF2B5EF4-FFF2-40B4-BE49-F238E27FC236}">
                <a16:creationId xmlns:a16="http://schemas.microsoft.com/office/drawing/2014/main" id="{EF27BD0B-2460-45F5-BABC-CD669CD483A3}"/>
              </a:ext>
            </a:extLst>
          </p:cNvPr>
          <p:cNvSpPr/>
          <p:nvPr/>
        </p:nvSpPr>
        <p:spPr>
          <a:xfrm>
            <a:off x="15871403" y="2790228"/>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60001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6000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1" name="Freeform: Shape 990">
            <a:extLst>
              <a:ext uri="{FF2B5EF4-FFF2-40B4-BE49-F238E27FC236}">
                <a16:creationId xmlns:a16="http://schemas.microsoft.com/office/drawing/2014/main" id="{5343A3C2-462D-4C13-A6D3-617E25C66B4E}"/>
              </a:ext>
            </a:extLst>
          </p:cNvPr>
          <p:cNvSpPr/>
          <p:nvPr/>
        </p:nvSpPr>
        <p:spPr>
          <a:xfrm>
            <a:off x="15871403" y="3001084"/>
            <a:ext cx="81727" cy="81727"/>
          </a:xfrm>
          <a:custGeom>
            <a:avLst/>
            <a:gdLst>
              <a:gd name="connsiteX0" fmla="*/ 21227 w 56605"/>
              <a:gd name="connsiteY0" fmla="*/ 23774 h 56605"/>
              <a:gd name="connsiteX1" fmla="*/ 36227 w 56605"/>
              <a:gd name="connsiteY1" fmla="*/ 21227 h 56605"/>
              <a:gd name="connsiteX2" fmla="*/ 46981 w 56605"/>
              <a:gd name="connsiteY2" fmla="*/ 27453 h 56605"/>
              <a:gd name="connsiteX3" fmla="*/ 46981 w 56605"/>
              <a:gd name="connsiteY3" fmla="*/ 40190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774"/>
                </a:moveTo>
                <a:lnTo>
                  <a:pt x="36227" y="21227"/>
                </a:lnTo>
                <a:lnTo>
                  <a:pt x="46981" y="27453"/>
                </a:lnTo>
                <a:lnTo>
                  <a:pt x="46981" y="40190"/>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2" name="Freeform: Shape 991">
            <a:extLst>
              <a:ext uri="{FF2B5EF4-FFF2-40B4-BE49-F238E27FC236}">
                <a16:creationId xmlns:a16="http://schemas.microsoft.com/office/drawing/2014/main" id="{D30938E6-96AF-4306-879D-75A7D5DDBDA2}"/>
              </a:ext>
            </a:extLst>
          </p:cNvPr>
          <p:cNvSpPr/>
          <p:nvPr/>
        </p:nvSpPr>
        <p:spPr>
          <a:xfrm>
            <a:off x="15871403" y="3220520"/>
            <a:ext cx="81727" cy="81727"/>
          </a:xfrm>
          <a:custGeom>
            <a:avLst/>
            <a:gdLst>
              <a:gd name="connsiteX0" fmla="*/ 21227 w 56605"/>
              <a:gd name="connsiteY0" fmla="*/ 23491 h 56605"/>
              <a:gd name="connsiteX1" fmla="*/ 36227 w 56605"/>
              <a:gd name="connsiteY1" fmla="*/ 21227 h 56605"/>
              <a:gd name="connsiteX2" fmla="*/ 46981 w 56605"/>
              <a:gd name="connsiteY2" fmla="*/ 27453 h 56605"/>
              <a:gd name="connsiteX3" fmla="*/ 46981 w 56605"/>
              <a:gd name="connsiteY3" fmla="*/ 39907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491"/>
                </a:moveTo>
                <a:lnTo>
                  <a:pt x="36227" y="21227"/>
                </a:lnTo>
                <a:lnTo>
                  <a:pt x="46981" y="27453"/>
                </a:lnTo>
                <a:lnTo>
                  <a:pt x="46981" y="39907"/>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3" name="Freeform: Shape 992">
            <a:extLst>
              <a:ext uri="{FF2B5EF4-FFF2-40B4-BE49-F238E27FC236}">
                <a16:creationId xmlns:a16="http://schemas.microsoft.com/office/drawing/2014/main" id="{96A9B255-B9CF-460F-B9E6-F36F170FF4C6}"/>
              </a:ext>
            </a:extLst>
          </p:cNvPr>
          <p:cNvSpPr/>
          <p:nvPr/>
        </p:nvSpPr>
        <p:spPr>
          <a:xfrm>
            <a:off x="15871403" y="3482046"/>
            <a:ext cx="81727" cy="81727"/>
          </a:xfrm>
          <a:custGeom>
            <a:avLst/>
            <a:gdLst>
              <a:gd name="connsiteX0" fmla="*/ 21227 w 56605"/>
              <a:gd name="connsiteY0" fmla="*/ 23774 h 56605"/>
              <a:gd name="connsiteX1" fmla="*/ 36227 w 56605"/>
              <a:gd name="connsiteY1" fmla="*/ 21227 h 56605"/>
              <a:gd name="connsiteX2" fmla="*/ 47548 w 56605"/>
              <a:gd name="connsiteY2" fmla="*/ 28020 h 56605"/>
              <a:gd name="connsiteX3" fmla="*/ 46981 w 56605"/>
              <a:gd name="connsiteY3" fmla="*/ 40190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774"/>
                </a:moveTo>
                <a:lnTo>
                  <a:pt x="36227" y="21227"/>
                </a:lnTo>
                <a:lnTo>
                  <a:pt x="47548" y="28020"/>
                </a:lnTo>
                <a:lnTo>
                  <a:pt x="46981" y="40190"/>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4" name="Freeform: Shape 993">
            <a:extLst>
              <a:ext uri="{FF2B5EF4-FFF2-40B4-BE49-F238E27FC236}">
                <a16:creationId xmlns:a16="http://schemas.microsoft.com/office/drawing/2014/main" id="{F00329AC-31BC-49F0-90C7-9E8642F0E2EF}"/>
              </a:ext>
            </a:extLst>
          </p:cNvPr>
          <p:cNvSpPr/>
          <p:nvPr/>
        </p:nvSpPr>
        <p:spPr>
          <a:xfrm>
            <a:off x="15871403" y="3004761"/>
            <a:ext cx="81727" cy="81727"/>
          </a:xfrm>
          <a:custGeom>
            <a:avLst/>
            <a:gdLst>
              <a:gd name="connsiteX0" fmla="*/ 46981 w 56605"/>
              <a:gd name="connsiteY0" fmla="*/ 37642 h 56605"/>
              <a:gd name="connsiteX1" fmla="*/ 21227 w 56605"/>
              <a:gd name="connsiteY1" fmla="*/ 21227 h 56605"/>
              <a:gd name="connsiteX2" fmla="*/ 21227 w 56605"/>
              <a:gd name="connsiteY2" fmla="*/ 41605 h 56605"/>
              <a:gd name="connsiteX3" fmla="*/ 46981 w 56605"/>
              <a:gd name="connsiteY3" fmla="*/ 59718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605"/>
                </a:lnTo>
                <a:lnTo>
                  <a:pt x="46981" y="59718"/>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5" name="Freeform: Shape 994">
            <a:extLst>
              <a:ext uri="{FF2B5EF4-FFF2-40B4-BE49-F238E27FC236}">
                <a16:creationId xmlns:a16="http://schemas.microsoft.com/office/drawing/2014/main" id="{9053AAEC-0194-485A-9822-F63726843FD1}"/>
              </a:ext>
            </a:extLst>
          </p:cNvPr>
          <p:cNvSpPr/>
          <p:nvPr/>
        </p:nvSpPr>
        <p:spPr>
          <a:xfrm>
            <a:off x="15871403" y="3223789"/>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60001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6000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6" name="Freeform: Shape 995">
            <a:extLst>
              <a:ext uri="{FF2B5EF4-FFF2-40B4-BE49-F238E27FC236}">
                <a16:creationId xmlns:a16="http://schemas.microsoft.com/office/drawing/2014/main" id="{DC1992EE-B420-480E-A2EF-23037492587E}"/>
              </a:ext>
            </a:extLst>
          </p:cNvPr>
          <p:cNvSpPr/>
          <p:nvPr/>
        </p:nvSpPr>
        <p:spPr>
          <a:xfrm>
            <a:off x="15871403" y="3485724"/>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59718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59718"/>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7" name="Freeform: Shape 996">
            <a:extLst>
              <a:ext uri="{FF2B5EF4-FFF2-40B4-BE49-F238E27FC236}">
                <a16:creationId xmlns:a16="http://schemas.microsoft.com/office/drawing/2014/main" id="{019FF582-9966-4EFB-A8B9-E8D6EF148C3C}"/>
              </a:ext>
            </a:extLst>
          </p:cNvPr>
          <p:cNvSpPr/>
          <p:nvPr/>
        </p:nvSpPr>
        <p:spPr>
          <a:xfrm>
            <a:off x="15871403" y="3701482"/>
            <a:ext cx="81727" cy="81727"/>
          </a:xfrm>
          <a:custGeom>
            <a:avLst/>
            <a:gdLst>
              <a:gd name="connsiteX0" fmla="*/ 21227 w 56605"/>
              <a:gd name="connsiteY0" fmla="*/ 23491 h 56605"/>
              <a:gd name="connsiteX1" fmla="*/ 36227 w 56605"/>
              <a:gd name="connsiteY1" fmla="*/ 21227 h 56605"/>
              <a:gd name="connsiteX2" fmla="*/ 46981 w 56605"/>
              <a:gd name="connsiteY2" fmla="*/ 27453 h 56605"/>
              <a:gd name="connsiteX3" fmla="*/ 46981 w 56605"/>
              <a:gd name="connsiteY3" fmla="*/ 39906 h 56605"/>
            </a:gdLst>
            <a:ahLst/>
            <a:cxnLst>
              <a:cxn ang="0">
                <a:pos x="connsiteX0" y="connsiteY0"/>
              </a:cxn>
              <a:cxn ang="0">
                <a:pos x="connsiteX1" y="connsiteY1"/>
              </a:cxn>
              <a:cxn ang="0">
                <a:pos x="connsiteX2" y="connsiteY2"/>
              </a:cxn>
              <a:cxn ang="0">
                <a:pos x="connsiteX3" y="connsiteY3"/>
              </a:cxn>
            </a:cxnLst>
            <a:rect l="l" t="t" r="r" b="b"/>
            <a:pathLst>
              <a:path w="56605" h="56605">
                <a:moveTo>
                  <a:pt x="21227" y="23491"/>
                </a:moveTo>
                <a:lnTo>
                  <a:pt x="36227" y="21227"/>
                </a:lnTo>
                <a:lnTo>
                  <a:pt x="46981" y="27453"/>
                </a:lnTo>
                <a:lnTo>
                  <a:pt x="46981" y="39906"/>
                </a:lnTo>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8" name="Freeform: Shape 997">
            <a:extLst>
              <a:ext uri="{FF2B5EF4-FFF2-40B4-BE49-F238E27FC236}">
                <a16:creationId xmlns:a16="http://schemas.microsoft.com/office/drawing/2014/main" id="{2A574683-1874-48F6-AE3C-01642A05152C}"/>
              </a:ext>
            </a:extLst>
          </p:cNvPr>
          <p:cNvSpPr/>
          <p:nvPr/>
        </p:nvSpPr>
        <p:spPr>
          <a:xfrm>
            <a:off x="15871403" y="3704751"/>
            <a:ext cx="81727" cy="81727"/>
          </a:xfrm>
          <a:custGeom>
            <a:avLst/>
            <a:gdLst>
              <a:gd name="connsiteX0" fmla="*/ 46981 w 56605"/>
              <a:gd name="connsiteY0" fmla="*/ 37642 h 56605"/>
              <a:gd name="connsiteX1" fmla="*/ 21227 w 56605"/>
              <a:gd name="connsiteY1" fmla="*/ 21227 h 56605"/>
              <a:gd name="connsiteX2" fmla="*/ 21227 w 56605"/>
              <a:gd name="connsiteY2" fmla="*/ 41888 h 56605"/>
              <a:gd name="connsiteX3" fmla="*/ 46981 w 56605"/>
              <a:gd name="connsiteY3" fmla="*/ 60002 h 56605"/>
            </a:gdLst>
            <a:ahLst/>
            <a:cxnLst>
              <a:cxn ang="0">
                <a:pos x="connsiteX0" y="connsiteY0"/>
              </a:cxn>
              <a:cxn ang="0">
                <a:pos x="connsiteX1" y="connsiteY1"/>
              </a:cxn>
              <a:cxn ang="0">
                <a:pos x="connsiteX2" y="connsiteY2"/>
              </a:cxn>
              <a:cxn ang="0">
                <a:pos x="connsiteX3" y="connsiteY3"/>
              </a:cxn>
            </a:cxnLst>
            <a:rect l="l" t="t" r="r" b="b"/>
            <a:pathLst>
              <a:path w="56605" h="56605">
                <a:moveTo>
                  <a:pt x="46981" y="37642"/>
                </a:moveTo>
                <a:lnTo>
                  <a:pt x="21227" y="21227"/>
                </a:lnTo>
                <a:lnTo>
                  <a:pt x="21227" y="41888"/>
                </a:lnTo>
                <a:lnTo>
                  <a:pt x="46981" y="60002"/>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9" name="Freeform: Shape 998">
            <a:extLst>
              <a:ext uri="{FF2B5EF4-FFF2-40B4-BE49-F238E27FC236}">
                <a16:creationId xmlns:a16="http://schemas.microsoft.com/office/drawing/2014/main" id="{E33AEC4C-1CB4-4F71-B0B5-B28EEBC0D64B}"/>
              </a:ext>
            </a:extLst>
          </p:cNvPr>
          <p:cNvSpPr/>
          <p:nvPr/>
        </p:nvSpPr>
        <p:spPr>
          <a:xfrm>
            <a:off x="15363061" y="2975339"/>
            <a:ext cx="367771" cy="1185039"/>
          </a:xfrm>
          <a:custGeom>
            <a:avLst/>
            <a:gdLst>
              <a:gd name="connsiteX0" fmla="*/ 138965 w 254722"/>
              <a:gd name="connsiteY0" fmla="*/ 21227 h 820772"/>
              <a:gd name="connsiteX1" fmla="*/ 256703 w 254722"/>
              <a:gd name="connsiteY1" fmla="*/ 21227 h 820772"/>
              <a:gd name="connsiteX2" fmla="*/ 256703 w 254722"/>
              <a:gd name="connsiteY2" fmla="*/ 761621 h 820772"/>
              <a:gd name="connsiteX3" fmla="*/ 138965 w 254722"/>
              <a:gd name="connsiteY3" fmla="*/ 814546 h 820772"/>
              <a:gd name="connsiteX4" fmla="*/ 21227 w 254722"/>
              <a:gd name="connsiteY4" fmla="*/ 761621 h 820772"/>
              <a:gd name="connsiteX5" fmla="*/ 21227 w 254722"/>
              <a:gd name="connsiteY5" fmla="*/ 21227 h 820772"/>
              <a:gd name="connsiteX6" fmla="*/ 138965 w 254722"/>
              <a:gd name="connsiteY6" fmla="*/ 21227 h 82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722" h="820772">
                <a:moveTo>
                  <a:pt x="138965" y="21227"/>
                </a:moveTo>
                <a:lnTo>
                  <a:pt x="256703" y="21227"/>
                </a:lnTo>
                <a:lnTo>
                  <a:pt x="256703" y="761621"/>
                </a:lnTo>
                <a:cubicBezTo>
                  <a:pt x="256703" y="761621"/>
                  <a:pt x="228401" y="814546"/>
                  <a:pt x="138965" y="814546"/>
                </a:cubicBezTo>
                <a:cubicBezTo>
                  <a:pt x="49529" y="814546"/>
                  <a:pt x="21227" y="761621"/>
                  <a:pt x="21227" y="761621"/>
                </a:cubicBezTo>
                <a:lnTo>
                  <a:pt x="21227" y="21227"/>
                </a:lnTo>
                <a:lnTo>
                  <a:pt x="138965" y="21227"/>
                </a:ln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0" name="Freeform: Shape 999">
            <a:extLst>
              <a:ext uri="{FF2B5EF4-FFF2-40B4-BE49-F238E27FC236}">
                <a16:creationId xmlns:a16="http://schemas.microsoft.com/office/drawing/2014/main" id="{1DBE34EC-65BD-4375-A5ED-3CDB7EF04C77}"/>
              </a:ext>
            </a:extLst>
          </p:cNvPr>
          <p:cNvSpPr/>
          <p:nvPr/>
        </p:nvSpPr>
        <p:spPr>
          <a:xfrm>
            <a:off x="15363061" y="2865416"/>
            <a:ext cx="367771" cy="245181"/>
          </a:xfrm>
          <a:custGeom>
            <a:avLst/>
            <a:gdLst>
              <a:gd name="connsiteX0" fmla="*/ 256703 w 254722"/>
              <a:gd name="connsiteY0" fmla="*/ 97361 h 169815"/>
              <a:gd name="connsiteX1" fmla="*/ 138965 w 254722"/>
              <a:gd name="connsiteY1" fmla="*/ 21227 h 169815"/>
              <a:gd name="connsiteX2" fmla="*/ 21227 w 254722"/>
              <a:gd name="connsiteY2" fmla="*/ 97361 h 169815"/>
              <a:gd name="connsiteX3" fmla="*/ 138965 w 254722"/>
              <a:gd name="connsiteY3" fmla="*/ 173494 h 169815"/>
              <a:gd name="connsiteX4" fmla="*/ 256703 w 254722"/>
              <a:gd name="connsiteY4" fmla="*/ 97361 h 16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22" h="169815">
                <a:moveTo>
                  <a:pt x="256703" y="97361"/>
                </a:moveTo>
                <a:cubicBezTo>
                  <a:pt x="256703" y="55190"/>
                  <a:pt x="204061" y="21227"/>
                  <a:pt x="138965" y="21227"/>
                </a:cubicBezTo>
                <a:cubicBezTo>
                  <a:pt x="73869" y="21227"/>
                  <a:pt x="21227" y="55473"/>
                  <a:pt x="21227" y="97361"/>
                </a:cubicBezTo>
                <a:cubicBezTo>
                  <a:pt x="21227" y="139532"/>
                  <a:pt x="73869" y="173494"/>
                  <a:pt x="138965" y="173494"/>
                </a:cubicBezTo>
                <a:cubicBezTo>
                  <a:pt x="204061" y="173494"/>
                  <a:pt x="256703" y="139532"/>
                  <a:pt x="256703" y="97361"/>
                </a:cubicBezTo>
                <a:close/>
              </a:path>
            </a:pathLst>
          </a:custGeom>
          <a:solidFill>
            <a:schemeClr val="accent5">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1" name="Freeform: Shape 1000">
            <a:extLst>
              <a:ext uri="{FF2B5EF4-FFF2-40B4-BE49-F238E27FC236}">
                <a16:creationId xmlns:a16="http://schemas.microsoft.com/office/drawing/2014/main" id="{8352B811-38AF-46A3-AB7F-ACA14D8A56A8}"/>
              </a:ext>
            </a:extLst>
          </p:cNvPr>
          <p:cNvSpPr/>
          <p:nvPr/>
        </p:nvSpPr>
        <p:spPr>
          <a:xfrm>
            <a:off x="14947480" y="2523799"/>
            <a:ext cx="367771" cy="1389355"/>
          </a:xfrm>
          <a:custGeom>
            <a:avLst/>
            <a:gdLst>
              <a:gd name="connsiteX0" fmla="*/ 138965 w 254722"/>
              <a:gd name="connsiteY0" fmla="*/ 21227 h 962285"/>
              <a:gd name="connsiteX1" fmla="*/ 256704 w 254722"/>
              <a:gd name="connsiteY1" fmla="*/ 21227 h 962285"/>
              <a:gd name="connsiteX2" fmla="*/ 256704 w 254722"/>
              <a:gd name="connsiteY2" fmla="*/ 912756 h 962285"/>
              <a:gd name="connsiteX3" fmla="*/ 138965 w 254722"/>
              <a:gd name="connsiteY3" fmla="*/ 965681 h 962285"/>
              <a:gd name="connsiteX4" fmla="*/ 21227 w 254722"/>
              <a:gd name="connsiteY4" fmla="*/ 912756 h 962285"/>
              <a:gd name="connsiteX5" fmla="*/ 21227 w 254722"/>
              <a:gd name="connsiteY5" fmla="*/ 21227 h 962285"/>
              <a:gd name="connsiteX6" fmla="*/ 138965 w 254722"/>
              <a:gd name="connsiteY6" fmla="*/ 21227 h 96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722" h="962285">
                <a:moveTo>
                  <a:pt x="138965" y="21227"/>
                </a:moveTo>
                <a:lnTo>
                  <a:pt x="256704" y="21227"/>
                </a:lnTo>
                <a:lnTo>
                  <a:pt x="256704" y="912756"/>
                </a:lnTo>
                <a:cubicBezTo>
                  <a:pt x="256704" y="912756"/>
                  <a:pt x="228401" y="965681"/>
                  <a:pt x="138965" y="965681"/>
                </a:cubicBezTo>
                <a:cubicBezTo>
                  <a:pt x="49246" y="965681"/>
                  <a:pt x="21227" y="912756"/>
                  <a:pt x="21227" y="912756"/>
                </a:cubicBezTo>
                <a:lnTo>
                  <a:pt x="21227" y="21227"/>
                </a:lnTo>
                <a:lnTo>
                  <a:pt x="138965" y="21227"/>
                </a:ln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2" name="Freeform: Shape 1001">
            <a:extLst>
              <a:ext uri="{FF2B5EF4-FFF2-40B4-BE49-F238E27FC236}">
                <a16:creationId xmlns:a16="http://schemas.microsoft.com/office/drawing/2014/main" id="{09D3EB33-8D6A-419C-9684-187B2FA3659C}"/>
              </a:ext>
            </a:extLst>
          </p:cNvPr>
          <p:cNvSpPr/>
          <p:nvPr/>
        </p:nvSpPr>
        <p:spPr>
          <a:xfrm>
            <a:off x="14947480" y="2413877"/>
            <a:ext cx="367771" cy="245181"/>
          </a:xfrm>
          <a:custGeom>
            <a:avLst/>
            <a:gdLst>
              <a:gd name="connsiteX0" fmla="*/ 256704 w 254722"/>
              <a:gd name="connsiteY0" fmla="*/ 97361 h 169815"/>
              <a:gd name="connsiteX1" fmla="*/ 138965 w 254722"/>
              <a:gd name="connsiteY1" fmla="*/ 21227 h 169815"/>
              <a:gd name="connsiteX2" fmla="*/ 21227 w 254722"/>
              <a:gd name="connsiteY2" fmla="*/ 97361 h 169815"/>
              <a:gd name="connsiteX3" fmla="*/ 138965 w 254722"/>
              <a:gd name="connsiteY3" fmla="*/ 173494 h 169815"/>
              <a:gd name="connsiteX4" fmla="*/ 256704 w 254722"/>
              <a:gd name="connsiteY4" fmla="*/ 97361 h 16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22" h="169815">
                <a:moveTo>
                  <a:pt x="256704" y="97361"/>
                </a:moveTo>
                <a:cubicBezTo>
                  <a:pt x="256704" y="55190"/>
                  <a:pt x="204061" y="21227"/>
                  <a:pt x="138965" y="21227"/>
                </a:cubicBezTo>
                <a:cubicBezTo>
                  <a:pt x="73870" y="21227"/>
                  <a:pt x="21227" y="55473"/>
                  <a:pt x="21227" y="97361"/>
                </a:cubicBezTo>
                <a:cubicBezTo>
                  <a:pt x="21227" y="139248"/>
                  <a:pt x="73870" y="173494"/>
                  <a:pt x="138965" y="173494"/>
                </a:cubicBezTo>
                <a:cubicBezTo>
                  <a:pt x="204061" y="173777"/>
                  <a:pt x="256704" y="139532"/>
                  <a:pt x="256704" y="97361"/>
                </a:cubicBezTo>
                <a:close/>
              </a:path>
            </a:pathLst>
          </a:custGeom>
          <a:solidFill>
            <a:schemeClr val="accent4">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3" name="Freeform: Shape 1002">
            <a:extLst>
              <a:ext uri="{FF2B5EF4-FFF2-40B4-BE49-F238E27FC236}">
                <a16:creationId xmlns:a16="http://schemas.microsoft.com/office/drawing/2014/main" id="{C23C43B4-6445-4A97-81CC-E97A475607D3}"/>
              </a:ext>
            </a:extLst>
          </p:cNvPr>
          <p:cNvSpPr/>
          <p:nvPr/>
        </p:nvSpPr>
        <p:spPr>
          <a:xfrm>
            <a:off x="14519231" y="2032620"/>
            <a:ext cx="367771" cy="1634536"/>
          </a:xfrm>
          <a:custGeom>
            <a:avLst/>
            <a:gdLst>
              <a:gd name="connsiteX0" fmla="*/ 138965 w 254722"/>
              <a:gd name="connsiteY0" fmla="*/ 21227 h 1132100"/>
              <a:gd name="connsiteX1" fmla="*/ 256704 w 254722"/>
              <a:gd name="connsiteY1" fmla="*/ 21227 h 1132100"/>
              <a:gd name="connsiteX2" fmla="*/ 256704 w 254722"/>
              <a:gd name="connsiteY2" fmla="*/ 1085684 h 1132100"/>
              <a:gd name="connsiteX3" fmla="*/ 138965 w 254722"/>
              <a:gd name="connsiteY3" fmla="*/ 1138610 h 1132100"/>
              <a:gd name="connsiteX4" fmla="*/ 21227 w 254722"/>
              <a:gd name="connsiteY4" fmla="*/ 1085684 h 1132100"/>
              <a:gd name="connsiteX5" fmla="*/ 21227 w 254722"/>
              <a:gd name="connsiteY5" fmla="*/ 21227 h 1132100"/>
              <a:gd name="connsiteX6" fmla="*/ 138965 w 254722"/>
              <a:gd name="connsiteY6" fmla="*/ 21227 h 113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722" h="1132100">
                <a:moveTo>
                  <a:pt x="138965" y="21227"/>
                </a:moveTo>
                <a:lnTo>
                  <a:pt x="256704" y="21227"/>
                </a:lnTo>
                <a:lnTo>
                  <a:pt x="256704" y="1085684"/>
                </a:lnTo>
                <a:cubicBezTo>
                  <a:pt x="256704" y="1085684"/>
                  <a:pt x="228401" y="1138610"/>
                  <a:pt x="138965" y="1138610"/>
                </a:cubicBezTo>
                <a:cubicBezTo>
                  <a:pt x="49529" y="1138610"/>
                  <a:pt x="21227" y="1085684"/>
                  <a:pt x="21227" y="1085684"/>
                </a:cubicBezTo>
                <a:lnTo>
                  <a:pt x="21227" y="21227"/>
                </a:lnTo>
                <a:lnTo>
                  <a:pt x="138965" y="21227"/>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4" name="Freeform: Shape 1003">
            <a:extLst>
              <a:ext uri="{FF2B5EF4-FFF2-40B4-BE49-F238E27FC236}">
                <a16:creationId xmlns:a16="http://schemas.microsoft.com/office/drawing/2014/main" id="{B42D8F0E-E2A9-45FC-81DB-6BDF06995602}"/>
              </a:ext>
            </a:extLst>
          </p:cNvPr>
          <p:cNvSpPr/>
          <p:nvPr/>
        </p:nvSpPr>
        <p:spPr>
          <a:xfrm>
            <a:off x="14519231" y="1922699"/>
            <a:ext cx="367771" cy="245181"/>
          </a:xfrm>
          <a:custGeom>
            <a:avLst/>
            <a:gdLst>
              <a:gd name="connsiteX0" fmla="*/ 256704 w 254722"/>
              <a:gd name="connsiteY0" fmla="*/ 97361 h 169815"/>
              <a:gd name="connsiteX1" fmla="*/ 138965 w 254722"/>
              <a:gd name="connsiteY1" fmla="*/ 173494 h 169815"/>
              <a:gd name="connsiteX2" fmla="*/ 21226 w 254722"/>
              <a:gd name="connsiteY2" fmla="*/ 97361 h 169815"/>
              <a:gd name="connsiteX3" fmla="*/ 138965 w 254722"/>
              <a:gd name="connsiteY3" fmla="*/ 21227 h 169815"/>
              <a:gd name="connsiteX4" fmla="*/ 256704 w 254722"/>
              <a:gd name="connsiteY4" fmla="*/ 97361 h 16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22" h="169815">
                <a:moveTo>
                  <a:pt x="256704" y="97361"/>
                </a:moveTo>
                <a:cubicBezTo>
                  <a:pt x="256704" y="139408"/>
                  <a:pt x="203990" y="173494"/>
                  <a:pt x="138965" y="173494"/>
                </a:cubicBezTo>
                <a:cubicBezTo>
                  <a:pt x="73940" y="173494"/>
                  <a:pt x="21226" y="139408"/>
                  <a:pt x="21226" y="97361"/>
                </a:cubicBezTo>
                <a:cubicBezTo>
                  <a:pt x="21226" y="55313"/>
                  <a:pt x="73940" y="21227"/>
                  <a:pt x="138965" y="21227"/>
                </a:cubicBezTo>
                <a:cubicBezTo>
                  <a:pt x="203990" y="21227"/>
                  <a:pt x="256704" y="55313"/>
                  <a:pt x="256704" y="97361"/>
                </a:cubicBezTo>
                <a:close/>
              </a:path>
            </a:pathLst>
          </a:custGeom>
          <a:solidFill>
            <a:schemeClr val="accent3">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5" name="Freeform: Shape 1004">
            <a:extLst>
              <a:ext uri="{FF2B5EF4-FFF2-40B4-BE49-F238E27FC236}">
                <a16:creationId xmlns:a16="http://schemas.microsoft.com/office/drawing/2014/main" id="{1FE678D5-F0AA-49AB-BC8B-3402077A5F9B}"/>
              </a:ext>
            </a:extLst>
          </p:cNvPr>
          <p:cNvSpPr/>
          <p:nvPr/>
        </p:nvSpPr>
        <p:spPr>
          <a:xfrm>
            <a:off x="14123266" y="1476470"/>
            <a:ext cx="367771" cy="1961443"/>
          </a:xfrm>
          <a:custGeom>
            <a:avLst/>
            <a:gdLst>
              <a:gd name="connsiteX0" fmla="*/ 138965 w 254722"/>
              <a:gd name="connsiteY0" fmla="*/ 21227 h 1358520"/>
              <a:gd name="connsiteX1" fmla="*/ 256703 w 254722"/>
              <a:gd name="connsiteY1" fmla="*/ 21227 h 1358520"/>
              <a:gd name="connsiteX2" fmla="*/ 256703 w 254722"/>
              <a:gd name="connsiteY2" fmla="*/ 1308425 h 1358520"/>
              <a:gd name="connsiteX3" fmla="*/ 138965 w 254722"/>
              <a:gd name="connsiteY3" fmla="*/ 1361350 h 1358520"/>
              <a:gd name="connsiteX4" fmla="*/ 21227 w 254722"/>
              <a:gd name="connsiteY4" fmla="*/ 1308425 h 1358520"/>
              <a:gd name="connsiteX5" fmla="*/ 21227 w 254722"/>
              <a:gd name="connsiteY5" fmla="*/ 21227 h 1358520"/>
              <a:gd name="connsiteX6" fmla="*/ 138965 w 254722"/>
              <a:gd name="connsiteY6" fmla="*/ 21227 h 135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722" h="1358520">
                <a:moveTo>
                  <a:pt x="138965" y="21227"/>
                </a:moveTo>
                <a:lnTo>
                  <a:pt x="256703" y="21227"/>
                </a:lnTo>
                <a:lnTo>
                  <a:pt x="256703" y="1308425"/>
                </a:lnTo>
                <a:cubicBezTo>
                  <a:pt x="256703" y="1308425"/>
                  <a:pt x="228401" y="1361350"/>
                  <a:pt x="138965" y="1361350"/>
                </a:cubicBezTo>
                <a:cubicBezTo>
                  <a:pt x="49246" y="1361350"/>
                  <a:pt x="21227" y="1308425"/>
                  <a:pt x="21227" y="1308425"/>
                </a:cubicBezTo>
                <a:lnTo>
                  <a:pt x="21227" y="21227"/>
                </a:lnTo>
                <a:lnTo>
                  <a:pt x="138965" y="21227"/>
                </a:ln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6" name="Freeform: Shape 1005">
            <a:extLst>
              <a:ext uri="{FF2B5EF4-FFF2-40B4-BE49-F238E27FC236}">
                <a16:creationId xmlns:a16="http://schemas.microsoft.com/office/drawing/2014/main" id="{3FC7383B-FF5D-4B39-BA7C-13A5E12F7B17}"/>
              </a:ext>
            </a:extLst>
          </p:cNvPr>
          <p:cNvSpPr/>
          <p:nvPr/>
        </p:nvSpPr>
        <p:spPr>
          <a:xfrm>
            <a:off x="14123266" y="1366548"/>
            <a:ext cx="367771" cy="245181"/>
          </a:xfrm>
          <a:custGeom>
            <a:avLst/>
            <a:gdLst>
              <a:gd name="connsiteX0" fmla="*/ 256703 w 254722"/>
              <a:gd name="connsiteY0" fmla="*/ 97361 h 169815"/>
              <a:gd name="connsiteX1" fmla="*/ 138965 w 254722"/>
              <a:gd name="connsiteY1" fmla="*/ 21227 h 169815"/>
              <a:gd name="connsiteX2" fmla="*/ 21227 w 254722"/>
              <a:gd name="connsiteY2" fmla="*/ 97361 h 169815"/>
              <a:gd name="connsiteX3" fmla="*/ 138965 w 254722"/>
              <a:gd name="connsiteY3" fmla="*/ 173494 h 169815"/>
              <a:gd name="connsiteX4" fmla="*/ 256703 w 254722"/>
              <a:gd name="connsiteY4" fmla="*/ 97361 h 16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22" h="169815">
                <a:moveTo>
                  <a:pt x="256703" y="97361"/>
                </a:moveTo>
                <a:cubicBezTo>
                  <a:pt x="256703" y="55190"/>
                  <a:pt x="204061" y="21227"/>
                  <a:pt x="138965" y="21227"/>
                </a:cubicBezTo>
                <a:cubicBezTo>
                  <a:pt x="73869" y="21227"/>
                  <a:pt x="21227" y="55473"/>
                  <a:pt x="21227" y="97361"/>
                </a:cubicBezTo>
                <a:cubicBezTo>
                  <a:pt x="21227" y="139531"/>
                  <a:pt x="73869" y="173494"/>
                  <a:pt x="138965" y="173494"/>
                </a:cubicBezTo>
                <a:cubicBezTo>
                  <a:pt x="204061" y="173494"/>
                  <a:pt x="256703" y="139531"/>
                  <a:pt x="256703" y="97361"/>
                </a:cubicBezTo>
                <a:close/>
              </a:path>
            </a:pathLst>
          </a:custGeom>
          <a:solidFill>
            <a:schemeClr val="accent2">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7" name="Freeform: Shape 1006">
            <a:extLst>
              <a:ext uri="{FF2B5EF4-FFF2-40B4-BE49-F238E27FC236}">
                <a16:creationId xmlns:a16="http://schemas.microsoft.com/office/drawing/2014/main" id="{47E11017-0B61-4CF7-883E-1D0B43395903}"/>
              </a:ext>
            </a:extLst>
          </p:cNvPr>
          <p:cNvSpPr/>
          <p:nvPr/>
        </p:nvSpPr>
        <p:spPr>
          <a:xfrm>
            <a:off x="16903278" y="8364891"/>
            <a:ext cx="1348493" cy="735541"/>
          </a:xfrm>
          <a:custGeom>
            <a:avLst/>
            <a:gdLst>
              <a:gd name="connsiteX0" fmla="*/ 182782 w 933982"/>
              <a:gd name="connsiteY0" fmla="*/ 131836 h 509445"/>
              <a:gd name="connsiteX1" fmla="*/ 756475 w 933982"/>
              <a:gd name="connsiteY1" fmla="*/ 131836 h 509445"/>
              <a:gd name="connsiteX2" fmla="*/ 874212 w 933982"/>
              <a:gd name="connsiteY2" fmla="*/ 296839 h 509445"/>
              <a:gd name="connsiteX3" fmla="*/ 874779 w 933982"/>
              <a:gd name="connsiteY3" fmla="*/ 448258 h 509445"/>
              <a:gd name="connsiteX4" fmla="*/ 757039 w 933982"/>
              <a:gd name="connsiteY4" fmla="*/ 283254 h 509445"/>
              <a:gd name="connsiteX5" fmla="*/ 183348 w 933982"/>
              <a:gd name="connsiteY5" fmla="*/ 283254 h 509445"/>
              <a:gd name="connsiteX6" fmla="*/ 63629 w 933982"/>
              <a:gd name="connsiteY6" fmla="*/ 450522 h 509445"/>
              <a:gd name="connsiteX7" fmla="*/ 63062 w 933982"/>
              <a:gd name="connsiteY7" fmla="*/ 299104 h 509445"/>
              <a:gd name="connsiteX8" fmla="*/ 182782 w 933982"/>
              <a:gd name="connsiteY8" fmla="*/ 131836 h 50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3982" h="509445">
                <a:moveTo>
                  <a:pt x="182782" y="131836"/>
                </a:moveTo>
                <a:cubicBezTo>
                  <a:pt x="341559" y="40136"/>
                  <a:pt x="598546" y="40136"/>
                  <a:pt x="756475" y="131836"/>
                </a:cubicBezTo>
                <a:cubicBezTo>
                  <a:pt x="834871" y="177402"/>
                  <a:pt x="874212" y="237121"/>
                  <a:pt x="874212" y="296839"/>
                </a:cubicBezTo>
                <a:lnTo>
                  <a:pt x="874779" y="448258"/>
                </a:lnTo>
                <a:cubicBezTo>
                  <a:pt x="874496" y="388540"/>
                  <a:pt x="835438" y="328821"/>
                  <a:pt x="757039" y="283254"/>
                </a:cubicBezTo>
                <a:cubicBezTo>
                  <a:pt x="599113" y="191554"/>
                  <a:pt x="342409" y="191554"/>
                  <a:pt x="183348" y="283254"/>
                </a:cubicBezTo>
                <a:cubicBezTo>
                  <a:pt x="103252" y="329387"/>
                  <a:pt x="63346" y="389954"/>
                  <a:pt x="63629" y="450522"/>
                </a:cubicBezTo>
                <a:lnTo>
                  <a:pt x="63062" y="299104"/>
                </a:lnTo>
                <a:cubicBezTo>
                  <a:pt x="62780" y="238536"/>
                  <a:pt x="102686" y="177969"/>
                  <a:pt x="182782" y="131836"/>
                </a:cubicBezTo>
                <a:close/>
              </a:path>
            </a:pathLst>
          </a:custGeom>
          <a:solidFill>
            <a:schemeClr val="bg1">
              <a:lumMod val="85000"/>
            </a:schemeClr>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8" name="Freeform: Shape 1007">
            <a:extLst>
              <a:ext uri="{FF2B5EF4-FFF2-40B4-BE49-F238E27FC236}">
                <a16:creationId xmlns:a16="http://schemas.microsoft.com/office/drawing/2014/main" id="{2627500C-E4F9-4779-8A11-C660CC5238F1}"/>
              </a:ext>
            </a:extLst>
          </p:cNvPr>
          <p:cNvSpPr/>
          <p:nvPr/>
        </p:nvSpPr>
        <p:spPr>
          <a:xfrm>
            <a:off x="16903073" y="8418422"/>
            <a:ext cx="1348493" cy="858132"/>
          </a:xfrm>
          <a:custGeom>
            <a:avLst/>
            <a:gdLst>
              <a:gd name="connsiteX0" fmla="*/ 754635 w 933982"/>
              <a:gd name="connsiteY0" fmla="*/ 464107 h 594352"/>
              <a:gd name="connsiteX1" fmla="*/ 180943 w 933982"/>
              <a:gd name="connsiteY1" fmla="*/ 464107 h 594352"/>
              <a:gd name="connsiteX2" fmla="*/ 182924 w 933982"/>
              <a:gd name="connsiteY2" fmla="*/ 131836 h 594352"/>
              <a:gd name="connsiteX3" fmla="*/ 756617 w 933982"/>
              <a:gd name="connsiteY3" fmla="*/ 131836 h 594352"/>
              <a:gd name="connsiteX4" fmla="*/ 754635 w 933982"/>
              <a:gd name="connsiteY4" fmla="*/ 464107 h 594352"/>
              <a:gd name="connsiteX5" fmla="*/ 754635 w 933982"/>
              <a:gd name="connsiteY5" fmla="*/ 464107 h 59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982" h="594352">
                <a:moveTo>
                  <a:pt x="754635" y="464107"/>
                </a:moveTo>
                <a:cubicBezTo>
                  <a:pt x="595857" y="555808"/>
                  <a:pt x="338871" y="555808"/>
                  <a:pt x="180943" y="464107"/>
                </a:cubicBezTo>
                <a:cubicBezTo>
                  <a:pt x="23015" y="372407"/>
                  <a:pt x="23864" y="223536"/>
                  <a:pt x="182924" y="131836"/>
                </a:cubicBezTo>
                <a:cubicBezTo>
                  <a:pt x="341701" y="40136"/>
                  <a:pt x="598688" y="40136"/>
                  <a:pt x="756617" y="131836"/>
                </a:cubicBezTo>
                <a:cubicBezTo>
                  <a:pt x="914260" y="223536"/>
                  <a:pt x="913412" y="372407"/>
                  <a:pt x="754635" y="464107"/>
                </a:cubicBezTo>
                <a:lnTo>
                  <a:pt x="754635" y="464107"/>
                </a:lnTo>
                <a:close/>
              </a:path>
            </a:pathLst>
          </a:custGeom>
          <a:solidFill>
            <a:schemeClr val="accent5"/>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9" name="Freeform: Shape 1008">
            <a:extLst>
              <a:ext uri="{FF2B5EF4-FFF2-40B4-BE49-F238E27FC236}">
                <a16:creationId xmlns:a16="http://schemas.microsoft.com/office/drawing/2014/main" id="{CC642C8A-70C4-430B-9955-069CA8637A17}"/>
              </a:ext>
            </a:extLst>
          </p:cNvPr>
          <p:cNvSpPr/>
          <p:nvPr/>
        </p:nvSpPr>
        <p:spPr>
          <a:xfrm>
            <a:off x="16735332" y="8682808"/>
            <a:ext cx="1675399" cy="776405"/>
          </a:xfrm>
          <a:custGeom>
            <a:avLst/>
            <a:gdLst>
              <a:gd name="connsiteX0" fmla="*/ 214762 w 1160402"/>
              <a:gd name="connsiteY0" fmla="*/ 278159 h 537747"/>
              <a:gd name="connsiteX1" fmla="*/ 952326 w 1160402"/>
              <a:gd name="connsiteY1" fmla="*/ 278159 h 537747"/>
              <a:gd name="connsiteX2" fmla="*/ 1106292 w 1160402"/>
              <a:gd name="connsiteY2" fmla="*/ 63061 h 537747"/>
              <a:gd name="connsiteX3" fmla="*/ 1106573 w 1160402"/>
              <a:gd name="connsiteY3" fmla="*/ 187025 h 537747"/>
              <a:gd name="connsiteX4" fmla="*/ 952608 w 1160402"/>
              <a:gd name="connsiteY4" fmla="*/ 402124 h 537747"/>
              <a:gd name="connsiteX5" fmla="*/ 215045 w 1160402"/>
              <a:gd name="connsiteY5" fmla="*/ 402124 h 537747"/>
              <a:gd name="connsiteX6" fmla="*/ 63343 w 1160402"/>
              <a:gd name="connsiteY6" fmla="*/ 189856 h 537747"/>
              <a:gd name="connsiteX7" fmla="*/ 63061 w 1160402"/>
              <a:gd name="connsiteY7" fmla="*/ 65890 h 537747"/>
              <a:gd name="connsiteX8" fmla="*/ 214762 w 1160402"/>
              <a:gd name="connsiteY8" fmla="*/ 278159 h 53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402" h="537747">
                <a:moveTo>
                  <a:pt x="214762" y="278159"/>
                </a:moveTo>
                <a:cubicBezTo>
                  <a:pt x="417691" y="396181"/>
                  <a:pt x="747981" y="396181"/>
                  <a:pt x="952326" y="278159"/>
                </a:cubicBezTo>
                <a:cubicBezTo>
                  <a:pt x="1055064" y="218725"/>
                  <a:pt x="1106573" y="140893"/>
                  <a:pt x="1106292" y="63061"/>
                </a:cubicBezTo>
                <a:lnTo>
                  <a:pt x="1106573" y="187025"/>
                </a:lnTo>
                <a:cubicBezTo>
                  <a:pt x="1106857" y="264857"/>
                  <a:pt x="1055346" y="342689"/>
                  <a:pt x="952608" y="402124"/>
                </a:cubicBezTo>
                <a:cubicBezTo>
                  <a:pt x="748264" y="520146"/>
                  <a:pt x="417975" y="520146"/>
                  <a:pt x="215045" y="402124"/>
                </a:cubicBezTo>
                <a:cubicBezTo>
                  <a:pt x="114288" y="343539"/>
                  <a:pt x="63627" y="266838"/>
                  <a:pt x="63343" y="189856"/>
                </a:cubicBezTo>
                <a:lnTo>
                  <a:pt x="63061" y="65890"/>
                </a:lnTo>
                <a:cubicBezTo>
                  <a:pt x="63627" y="142873"/>
                  <a:pt x="114005" y="219574"/>
                  <a:pt x="214762" y="278159"/>
                </a:cubicBezTo>
                <a:close/>
              </a:path>
            </a:pathLst>
          </a:custGeom>
          <a:solidFill>
            <a:schemeClr val="bg1">
              <a:lumMod val="75000"/>
            </a:schemeClr>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0" name="Freeform: Shape 1009">
            <a:extLst>
              <a:ext uri="{FF2B5EF4-FFF2-40B4-BE49-F238E27FC236}">
                <a16:creationId xmlns:a16="http://schemas.microsoft.com/office/drawing/2014/main" id="{D6C53158-4B63-4BF3-8B5E-113E8527189B}"/>
              </a:ext>
            </a:extLst>
          </p:cNvPr>
          <p:cNvSpPr/>
          <p:nvPr/>
        </p:nvSpPr>
        <p:spPr>
          <a:xfrm>
            <a:off x="16735737" y="8287659"/>
            <a:ext cx="1675399" cy="980722"/>
          </a:xfrm>
          <a:custGeom>
            <a:avLst/>
            <a:gdLst>
              <a:gd name="connsiteX0" fmla="*/ 210235 w 1160402"/>
              <a:gd name="connsiteY0" fmla="*/ 152780 h 679260"/>
              <a:gd name="connsiteX1" fmla="*/ 586375 w 1160402"/>
              <a:gd name="connsiteY1" fmla="*/ 63061 h 679260"/>
              <a:gd name="connsiteX2" fmla="*/ 961383 w 1160402"/>
              <a:gd name="connsiteY2" fmla="*/ 152780 h 679260"/>
              <a:gd name="connsiteX3" fmla="*/ 1106010 w 1160402"/>
              <a:gd name="connsiteY3" fmla="*/ 350614 h 679260"/>
              <a:gd name="connsiteX4" fmla="*/ 958837 w 1160402"/>
              <a:gd name="connsiteY4" fmla="*/ 549864 h 679260"/>
              <a:gd name="connsiteX5" fmla="*/ 582696 w 1160402"/>
              <a:gd name="connsiteY5" fmla="*/ 639583 h 679260"/>
              <a:gd name="connsiteX6" fmla="*/ 207688 w 1160402"/>
              <a:gd name="connsiteY6" fmla="*/ 549864 h 679260"/>
              <a:gd name="connsiteX7" fmla="*/ 63062 w 1160402"/>
              <a:gd name="connsiteY7" fmla="*/ 352029 h 679260"/>
              <a:gd name="connsiteX8" fmla="*/ 210235 w 1160402"/>
              <a:gd name="connsiteY8" fmla="*/ 152780 h 679260"/>
              <a:gd name="connsiteX9" fmla="*/ 296841 w 1160402"/>
              <a:gd name="connsiteY9" fmla="*/ 517599 h 679260"/>
              <a:gd name="connsiteX10" fmla="*/ 870533 w 1160402"/>
              <a:gd name="connsiteY10" fmla="*/ 517599 h 679260"/>
              <a:gd name="connsiteX11" fmla="*/ 872515 w 1160402"/>
              <a:gd name="connsiteY11" fmla="*/ 185328 h 679260"/>
              <a:gd name="connsiteX12" fmla="*/ 298822 w 1160402"/>
              <a:gd name="connsiteY12" fmla="*/ 185328 h 679260"/>
              <a:gd name="connsiteX13" fmla="*/ 296841 w 1160402"/>
              <a:gd name="connsiteY13" fmla="*/ 517599 h 67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0402" h="679260">
                <a:moveTo>
                  <a:pt x="210235" y="152780"/>
                </a:moveTo>
                <a:cubicBezTo>
                  <a:pt x="310427" y="95043"/>
                  <a:pt x="444014" y="63061"/>
                  <a:pt x="586375" y="63061"/>
                </a:cubicBezTo>
                <a:cubicBezTo>
                  <a:pt x="728737" y="63061"/>
                  <a:pt x="862043" y="94760"/>
                  <a:pt x="961383" y="152780"/>
                </a:cubicBezTo>
                <a:cubicBezTo>
                  <a:pt x="1054783" y="207121"/>
                  <a:pt x="1106292" y="277311"/>
                  <a:pt x="1106010" y="350614"/>
                </a:cubicBezTo>
                <a:cubicBezTo>
                  <a:pt x="1106010" y="424484"/>
                  <a:pt x="1053650" y="495240"/>
                  <a:pt x="958837" y="549864"/>
                </a:cubicBezTo>
                <a:cubicBezTo>
                  <a:pt x="858645" y="607601"/>
                  <a:pt x="725058" y="639583"/>
                  <a:pt x="582696" y="639583"/>
                </a:cubicBezTo>
                <a:cubicBezTo>
                  <a:pt x="440335" y="639583"/>
                  <a:pt x="307030" y="607884"/>
                  <a:pt x="207688" y="549864"/>
                </a:cubicBezTo>
                <a:cubicBezTo>
                  <a:pt x="114289" y="495523"/>
                  <a:pt x="62780" y="425333"/>
                  <a:pt x="63062" y="352029"/>
                </a:cubicBezTo>
                <a:cubicBezTo>
                  <a:pt x="63345" y="278443"/>
                  <a:pt x="115422" y="207687"/>
                  <a:pt x="210235" y="152780"/>
                </a:cubicBezTo>
                <a:close/>
                <a:moveTo>
                  <a:pt x="296841" y="517599"/>
                </a:moveTo>
                <a:cubicBezTo>
                  <a:pt x="454769" y="609299"/>
                  <a:pt x="711473" y="609299"/>
                  <a:pt x="870533" y="517599"/>
                </a:cubicBezTo>
                <a:cubicBezTo>
                  <a:pt x="1029310" y="425899"/>
                  <a:pt x="1030441" y="277028"/>
                  <a:pt x="872515" y="185328"/>
                </a:cubicBezTo>
                <a:cubicBezTo>
                  <a:pt x="714586" y="93628"/>
                  <a:pt x="457882" y="93628"/>
                  <a:pt x="298822" y="185328"/>
                </a:cubicBezTo>
                <a:cubicBezTo>
                  <a:pt x="139762" y="277028"/>
                  <a:pt x="138913" y="425616"/>
                  <a:pt x="296841" y="517599"/>
                </a:cubicBezTo>
                <a:close/>
              </a:path>
            </a:pathLst>
          </a:custGeom>
          <a:solidFill>
            <a:srgbClr val="F5F5F5"/>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1" name="Freeform: Shape 1010">
            <a:extLst>
              <a:ext uri="{FF2B5EF4-FFF2-40B4-BE49-F238E27FC236}">
                <a16:creationId xmlns:a16="http://schemas.microsoft.com/office/drawing/2014/main" id="{5550CCB1-02A2-4C81-9C9D-C22DF18CCCD9}"/>
              </a:ext>
            </a:extLst>
          </p:cNvPr>
          <p:cNvSpPr/>
          <p:nvPr/>
        </p:nvSpPr>
        <p:spPr>
          <a:xfrm>
            <a:off x="17956316" y="9001353"/>
            <a:ext cx="490360" cy="490360"/>
          </a:xfrm>
          <a:custGeom>
            <a:avLst/>
            <a:gdLst>
              <a:gd name="connsiteX0" fmla="*/ 78355 w 339630"/>
              <a:gd name="connsiteY0" fmla="*/ 195082 h 339630"/>
              <a:gd name="connsiteX1" fmla="*/ 63071 w 339630"/>
              <a:gd name="connsiteY1" fmla="*/ 160269 h 339630"/>
              <a:gd name="connsiteX2" fmla="*/ 116563 w 339630"/>
              <a:gd name="connsiteY2" fmla="*/ 69702 h 339630"/>
              <a:gd name="connsiteX3" fmla="*/ 153072 w 339630"/>
              <a:gd name="connsiteY3" fmla="*/ 66588 h 339630"/>
              <a:gd name="connsiteX4" fmla="*/ 298831 w 339630"/>
              <a:gd name="connsiteY4" fmla="*/ 151213 h 339630"/>
              <a:gd name="connsiteX5" fmla="*/ 262321 w 339630"/>
              <a:gd name="connsiteY5" fmla="*/ 154326 h 339630"/>
              <a:gd name="connsiteX6" fmla="*/ 208829 w 339630"/>
              <a:gd name="connsiteY6" fmla="*/ 244895 h 339630"/>
              <a:gd name="connsiteX7" fmla="*/ 224112 w 339630"/>
              <a:gd name="connsiteY7" fmla="*/ 279706 h 339630"/>
              <a:gd name="connsiteX8" fmla="*/ 78355 w 339630"/>
              <a:gd name="connsiteY8" fmla="*/ 195082 h 33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630" h="339630">
                <a:moveTo>
                  <a:pt x="78355" y="195082"/>
                </a:moveTo>
                <a:cubicBezTo>
                  <a:pt x="68731" y="189421"/>
                  <a:pt x="62787" y="177251"/>
                  <a:pt x="63071" y="160269"/>
                </a:cubicBezTo>
                <a:cubicBezTo>
                  <a:pt x="63354" y="126589"/>
                  <a:pt x="87412" y="85834"/>
                  <a:pt x="116563" y="69702"/>
                </a:cubicBezTo>
                <a:cubicBezTo>
                  <a:pt x="130997" y="61777"/>
                  <a:pt x="143734" y="61211"/>
                  <a:pt x="153072" y="66588"/>
                </a:cubicBezTo>
                <a:lnTo>
                  <a:pt x="298831" y="151213"/>
                </a:lnTo>
                <a:cubicBezTo>
                  <a:pt x="289491" y="145836"/>
                  <a:pt x="276473" y="146402"/>
                  <a:pt x="262321" y="154326"/>
                </a:cubicBezTo>
                <a:cubicBezTo>
                  <a:pt x="233169" y="170459"/>
                  <a:pt x="209112" y="211215"/>
                  <a:pt x="208829" y="244895"/>
                </a:cubicBezTo>
                <a:cubicBezTo>
                  <a:pt x="208546" y="262159"/>
                  <a:pt x="214490" y="274046"/>
                  <a:pt x="224112" y="279706"/>
                </a:cubicBezTo>
                <a:lnTo>
                  <a:pt x="78355" y="195082"/>
                </a:lnTo>
                <a:close/>
              </a:path>
            </a:pathLst>
          </a:custGeom>
          <a:solidFill>
            <a:schemeClr val="tx1">
              <a:lumMod val="65000"/>
              <a:lumOff val="35000"/>
            </a:schemeClr>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2" name="Freeform: Shape 1011">
            <a:extLst>
              <a:ext uri="{FF2B5EF4-FFF2-40B4-BE49-F238E27FC236}">
                <a16:creationId xmlns:a16="http://schemas.microsoft.com/office/drawing/2014/main" id="{7C1CB3BB-4764-4492-9D6C-12877E2EA861}"/>
              </a:ext>
            </a:extLst>
          </p:cNvPr>
          <p:cNvSpPr/>
          <p:nvPr/>
        </p:nvSpPr>
        <p:spPr>
          <a:xfrm>
            <a:off x="18121410" y="9067839"/>
            <a:ext cx="1144175" cy="898995"/>
          </a:xfrm>
          <a:custGeom>
            <a:avLst/>
            <a:gdLst>
              <a:gd name="connsiteX0" fmla="*/ 146277 w 792470"/>
              <a:gd name="connsiteY0" fmla="*/ 73465 h 622655"/>
              <a:gd name="connsiteX1" fmla="*/ 203163 w 792470"/>
              <a:gd name="connsiteY1" fmla="*/ 68654 h 622655"/>
              <a:gd name="connsiteX2" fmla="*/ 748836 w 792470"/>
              <a:gd name="connsiteY2" fmla="*/ 385359 h 622655"/>
              <a:gd name="connsiteX3" fmla="*/ 691948 w 792470"/>
              <a:gd name="connsiteY3" fmla="*/ 390170 h 622655"/>
              <a:gd name="connsiteX4" fmla="*/ 608739 w 792470"/>
              <a:gd name="connsiteY4" fmla="*/ 531117 h 622655"/>
              <a:gd name="connsiteX5" fmla="*/ 632797 w 792470"/>
              <a:gd name="connsiteY5" fmla="*/ 585457 h 622655"/>
              <a:gd name="connsiteX6" fmla="*/ 87124 w 792470"/>
              <a:gd name="connsiteY6" fmla="*/ 268753 h 622655"/>
              <a:gd name="connsiteX7" fmla="*/ 63067 w 792470"/>
              <a:gd name="connsiteY7" fmla="*/ 214411 h 622655"/>
              <a:gd name="connsiteX8" fmla="*/ 146277 w 792470"/>
              <a:gd name="connsiteY8" fmla="*/ 73465 h 6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470" h="622655">
                <a:moveTo>
                  <a:pt x="146277" y="73465"/>
                </a:moveTo>
                <a:cubicBezTo>
                  <a:pt x="168635" y="61011"/>
                  <a:pt x="188730" y="60162"/>
                  <a:pt x="203163" y="68654"/>
                </a:cubicBezTo>
                <a:lnTo>
                  <a:pt x="748836" y="385359"/>
                </a:lnTo>
                <a:cubicBezTo>
                  <a:pt x="734118" y="376868"/>
                  <a:pt x="714025" y="377717"/>
                  <a:pt x="691948" y="390170"/>
                </a:cubicBezTo>
                <a:cubicBezTo>
                  <a:pt x="646665" y="415359"/>
                  <a:pt x="609305" y="478473"/>
                  <a:pt x="608739" y="531117"/>
                </a:cubicBezTo>
                <a:cubicBezTo>
                  <a:pt x="608455" y="557721"/>
                  <a:pt x="617512" y="576683"/>
                  <a:pt x="632797" y="585457"/>
                </a:cubicBezTo>
                <a:lnTo>
                  <a:pt x="87124" y="268753"/>
                </a:lnTo>
                <a:cubicBezTo>
                  <a:pt x="72124" y="259978"/>
                  <a:pt x="62784" y="241016"/>
                  <a:pt x="63067" y="214411"/>
                </a:cubicBezTo>
                <a:cubicBezTo>
                  <a:pt x="63632" y="161769"/>
                  <a:pt x="100708" y="98654"/>
                  <a:pt x="146277" y="73465"/>
                </a:cubicBezTo>
                <a:close/>
              </a:path>
            </a:pathLst>
          </a:custGeom>
          <a:solidFill>
            <a:schemeClr val="tx1">
              <a:lumMod val="50000"/>
              <a:lumOff val="50000"/>
            </a:schemeClr>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3" name="Freeform: Shape 1012">
            <a:extLst>
              <a:ext uri="{FF2B5EF4-FFF2-40B4-BE49-F238E27FC236}">
                <a16:creationId xmlns:a16="http://schemas.microsoft.com/office/drawing/2014/main" id="{82B78F83-5001-43C6-AD2E-870D3DFC8504}"/>
              </a:ext>
            </a:extLst>
          </p:cNvPr>
          <p:cNvSpPr/>
          <p:nvPr/>
        </p:nvSpPr>
        <p:spPr>
          <a:xfrm>
            <a:off x="18908437" y="9525100"/>
            <a:ext cx="449498" cy="490360"/>
          </a:xfrm>
          <a:custGeom>
            <a:avLst/>
            <a:gdLst>
              <a:gd name="connsiteX0" fmla="*/ 146843 w 311327"/>
              <a:gd name="connsiteY0" fmla="*/ 73465 h 339630"/>
              <a:gd name="connsiteX1" fmla="*/ 203731 w 311327"/>
              <a:gd name="connsiteY1" fmla="*/ 68654 h 339630"/>
              <a:gd name="connsiteX2" fmla="*/ 229204 w 311327"/>
              <a:gd name="connsiteY2" fmla="*/ 88748 h 339630"/>
              <a:gd name="connsiteX3" fmla="*/ 245619 w 311327"/>
              <a:gd name="connsiteY3" fmla="*/ 110824 h 339630"/>
              <a:gd name="connsiteX4" fmla="*/ 256657 w 311327"/>
              <a:gd name="connsiteY4" fmla="*/ 137145 h 339630"/>
              <a:gd name="connsiteX5" fmla="*/ 261185 w 311327"/>
              <a:gd name="connsiteY5" fmla="*/ 170260 h 339630"/>
              <a:gd name="connsiteX6" fmla="*/ 245054 w 311327"/>
              <a:gd name="connsiteY6" fmla="*/ 227714 h 339630"/>
              <a:gd name="connsiteX7" fmla="*/ 201750 w 311327"/>
              <a:gd name="connsiteY7" fmla="*/ 269884 h 339630"/>
              <a:gd name="connsiteX8" fmla="*/ 146843 w 311327"/>
              <a:gd name="connsiteY8" fmla="*/ 284602 h 339630"/>
              <a:gd name="connsiteX9" fmla="*/ 115711 w 311327"/>
              <a:gd name="connsiteY9" fmla="*/ 280639 h 339630"/>
              <a:gd name="connsiteX10" fmla="*/ 103823 w 311327"/>
              <a:gd name="connsiteY10" fmla="*/ 276677 h 339630"/>
              <a:gd name="connsiteX11" fmla="*/ 87125 w 311327"/>
              <a:gd name="connsiteY11" fmla="*/ 268752 h 339630"/>
              <a:gd name="connsiteX12" fmla="*/ 63067 w 311327"/>
              <a:gd name="connsiteY12" fmla="*/ 214411 h 339630"/>
              <a:gd name="connsiteX13" fmla="*/ 146843 w 311327"/>
              <a:gd name="connsiteY13" fmla="*/ 73465 h 33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327" h="339630">
                <a:moveTo>
                  <a:pt x="146843" y="73465"/>
                </a:moveTo>
                <a:cubicBezTo>
                  <a:pt x="169201" y="61011"/>
                  <a:pt x="189297" y="60162"/>
                  <a:pt x="203731" y="68654"/>
                </a:cubicBezTo>
                <a:cubicBezTo>
                  <a:pt x="214770" y="75446"/>
                  <a:pt x="220147" y="79691"/>
                  <a:pt x="229204" y="88748"/>
                </a:cubicBezTo>
                <a:cubicBezTo>
                  <a:pt x="232317" y="91861"/>
                  <a:pt x="239958" y="100636"/>
                  <a:pt x="245619" y="110824"/>
                </a:cubicBezTo>
                <a:cubicBezTo>
                  <a:pt x="252411" y="122994"/>
                  <a:pt x="255525" y="132617"/>
                  <a:pt x="256657" y="137145"/>
                </a:cubicBezTo>
                <a:cubicBezTo>
                  <a:pt x="260620" y="152712"/>
                  <a:pt x="260903" y="159221"/>
                  <a:pt x="261185" y="170260"/>
                </a:cubicBezTo>
                <a:cubicBezTo>
                  <a:pt x="260620" y="196297"/>
                  <a:pt x="252129" y="215826"/>
                  <a:pt x="245054" y="227714"/>
                </a:cubicBezTo>
                <a:cubicBezTo>
                  <a:pt x="234299" y="245544"/>
                  <a:pt x="220147" y="259412"/>
                  <a:pt x="201750" y="269884"/>
                </a:cubicBezTo>
                <a:cubicBezTo>
                  <a:pt x="182221" y="280922"/>
                  <a:pt x="160711" y="284602"/>
                  <a:pt x="146843" y="284602"/>
                </a:cubicBezTo>
                <a:cubicBezTo>
                  <a:pt x="136088" y="284602"/>
                  <a:pt x="127598" y="283753"/>
                  <a:pt x="115711" y="280639"/>
                </a:cubicBezTo>
                <a:cubicBezTo>
                  <a:pt x="112032" y="279790"/>
                  <a:pt x="107221" y="278092"/>
                  <a:pt x="103823" y="276677"/>
                </a:cubicBezTo>
                <a:cubicBezTo>
                  <a:pt x="98728" y="274413"/>
                  <a:pt x="91936" y="271300"/>
                  <a:pt x="87125" y="268752"/>
                </a:cubicBezTo>
                <a:cubicBezTo>
                  <a:pt x="72124" y="259978"/>
                  <a:pt x="62785" y="241016"/>
                  <a:pt x="63067" y="214411"/>
                </a:cubicBezTo>
                <a:cubicBezTo>
                  <a:pt x="63917" y="161768"/>
                  <a:pt x="101276" y="98654"/>
                  <a:pt x="146843" y="73465"/>
                </a:cubicBezTo>
                <a:close/>
              </a:path>
            </a:pathLst>
          </a:custGeom>
          <a:solidFill>
            <a:schemeClr val="tx1">
              <a:lumMod val="65000"/>
              <a:lumOff val="35000"/>
            </a:schemeClr>
          </a:solidFill>
          <a:ln w="28297"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4" name="Freeform: Shape 1013">
            <a:extLst>
              <a:ext uri="{FF2B5EF4-FFF2-40B4-BE49-F238E27FC236}">
                <a16:creationId xmlns:a16="http://schemas.microsoft.com/office/drawing/2014/main" id="{5C722546-FE68-4AC3-B3A5-E033E79D4E15}"/>
              </a:ext>
            </a:extLst>
          </p:cNvPr>
          <p:cNvSpPr/>
          <p:nvPr/>
        </p:nvSpPr>
        <p:spPr>
          <a:xfrm>
            <a:off x="14138436" y="9113329"/>
            <a:ext cx="4249793" cy="2492668"/>
          </a:xfrm>
          <a:custGeom>
            <a:avLst/>
            <a:gdLst>
              <a:gd name="connsiteX0" fmla="*/ 61948 w 2943460"/>
              <a:gd name="connsiteY0" fmla="*/ 904053 h 1726452"/>
              <a:gd name="connsiteX1" fmla="*/ 61381 w 2943460"/>
              <a:gd name="connsiteY1" fmla="*/ 1017545 h 1726452"/>
              <a:gd name="connsiteX2" fmla="*/ 1248105 w 2943460"/>
              <a:gd name="connsiteY2" fmla="*/ 1707277 h 1726452"/>
              <a:gd name="connsiteX3" fmla="*/ 2932671 w 2943460"/>
              <a:gd name="connsiteY3" fmla="*/ 734520 h 1726452"/>
              <a:gd name="connsiteX4" fmla="*/ 1745947 w 2943460"/>
              <a:gd name="connsiteY4" fmla="*/ 44788 h 1726452"/>
              <a:gd name="connsiteX5" fmla="*/ 1550093 w 2943460"/>
              <a:gd name="connsiteY5" fmla="*/ 44788 h 1726452"/>
              <a:gd name="connsiteX6" fmla="*/ 61948 w 2943460"/>
              <a:gd name="connsiteY6" fmla="*/ 904053 h 172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3460" h="1726452">
                <a:moveTo>
                  <a:pt x="61948" y="904053"/>
                </a:moveTo>
                <a:cubicBezTo>
                  <a:pt x="7890" y="935468"/>
                  <a:pt x="7607" y="986130"/>
                  <a:pt x="61381" y="1017545"/>
                </a:cubicBezTo>
                <a:lnTo>
                  <a:pt x="1248105" y="1707277"/>
                </a:lnTo>
                <a:lnTo>
                  <a:pt x="2932671" y="734520"/>
                </a:lnTo>
                <a:lnTo>
                  <a:pt x="1745947" y="44788"/>
                </a:lnTo>
                <a:cubicBezTo>
                  <a:pt x="1692172" y="13373"/>
                  <a:pt x="1604434" y="13373"/>
                  <a:pt x="1550093" y="44788"/>
                </a:cubicBezTo>
                <a:lnTo>
                  <a:pt x="61948" y="904053"/>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5" name="Freeform: Shape 1014">
            <a:extLst>
              <a:ext uri="{FF2B5EF4-FFF2-40B4-BE49-F238E27FC236}">
                <a16:creationId xmlns:a16="http://schemas.microsoft.com/office/drawing/2014/main" id="{8A35DA1B-5F72-48E3-B914-7F90E2F32A71}"/>
              </a:ext>
            </a:extLst>
          </p:cNvPr>
          <p:cNvSpPr/>
          <p:nvPr/>
        </p:nvSpPr>
        <p:spPr>
          <a:xfrm>
            <a:off x="14137977" y="10142780"/>
            <a:ext cx="4249793" cy="1511946"/>
          </a:xfrm>
          <a:custGeom>
            <a:avLst/>
            <a:gdLst>
              <a:gd name="connsiteX0" fmla="*/ 2932989 w 2943460"/>
              <a:gd name="connsiteY0" fmla="*/ 21227 h 1047192"/>
              <a:gd name="connsiteX1" fmla="*/ 1248423 w 2943460"/>
              <a:gd name="connsiteY1" fmla="*/ 993984 h 1047192"/>
              <a:gd name="connsiteX2" fmla="*/ 1248423 w 2943460"/>
              <a:gd name="connsiteY2" fmla="*/ 993984 h 1047192"/>
              <a:gd name="connsiteX3" fmla="*/ 61699 w 2943460"/>
              <a:gd name="connsiteY3" fmla="*/ 304252 h 1047192"/>
              <a:gd name="connsiteX4" fmla="*/ 56322 w 2943460"/>
              <a:gd name="connsiteY4" fmla="*/ 300855 h 1047192"/>
              <a:gd name="connsiteX5" fmla="*/ 51227 w 2943460"/>
              <a:gd name="connsiteY5" fmla="*/ 297459 h 1047192"/>
              <a:gd name="connsiteX6" fmla="*/ 47266 w 2943460"/>
              <a:gd name="connsiteY6" fmla="*/ 294346 h 1047192"/>
              <a:gd name="connsiteX7" fmla="*/ 43019 w 2943460"/>
              <a:gd name="connsiteY7" fmla="*/ 290950 h 1047192"/>
              <a:gd name="connsiteX8" fmla="*/ 40756 w 2943460"/>
              <a:gd name="connsiteY8" fmla="*/ 288685 h 1047192"/>
              <a:gd name="connsiteX9" fmla="*/ 34812 w 2943460"/>
              <a:gd name="connsiteY9" fmla="*/ 282458 h 1047192"/>
              <a:gd name="connsiteX10" fmla="*/ 32548 w 2943460"/>
              <a:gd name="connsiteY10" fmla="*/ 279628 h 1047192"/>
              <a:gd name="connsiteX11" fmla="*/ 29435 w 2943460"/>
              <a:gd name="connsiteY11" fmla="*/ 274817 h 1047192"/>
              <a:gd name="connsiteX12" fmla="*/ 27453 w 2943460"/>
              <a:gd name="connsiteY12" fmla="*/ 271703 h 1047192"/>
              <a:gd name="connsiteX13" fmla="*/ 25472 w 2943460"/>
              <a:gd name="connsiteY13" fmla="*/ 267458 h 1047192"/>
              <a:gd name="connsiteX14" fmla="*/ 24057 w 2943460"/>
              <a:gd name="connsiteY14" fmla="*/ 264062 h 1047192"/>
              <a:gd name="connsiteX15" fmla="*/ 22925 w 2943460"/>
              <a:gd name="connsiteY15" fmla="*/ 259817 h 1047192"/>
              <a:gd name="connsiteX16" fmla="*/ 22076 w 2943460"/>
              <a:gd name="connsiteY16" fmla="*/ 256421 h 1047192"/>
              <a:gd name="connsiteX17" fmla="*/ 21510 w 2943460"/>
              <a:gd name="connsiteY17" fmla="*/ 252175 h 1047192"/>
              <a:gd name="connsiteX18" fmla="*/ 21227 w 2943460"/>
              <a:gd name="connsiteY18" fmla="*/ 248213 h 1047192"/>
              <a:gd name="connsiteX19" fmla="*/ 21227 w 2943460"/>
              <a:gd name="connsiteY19" fmla="*/ 280195 h 1047192"/>
              <a:gd name="connsiteX20" fmla="*/ 21227 w 2943460"/>
              <a:gd name="connsiteY20" fmla="*/ 281327 h 1047192"/>
              <a:gd name="connsiteX21" fmla="*/ 21510 w 2943460"/>
              <a:gd name="connsiteY21" fmla="*/ 284157 h 1047192"/>
              <a:gd name="connsiteX22" fmla="*/ 22076 w 2943460"/>
              <a:gd name="connsiteY22" fmla="*/ 288403 h 1047192"/>
              <a:gd name="connsiteX23" fmla="*/ 22076 w 2943460"/>
              <a:gd name="connsiteY23" fmla="*/ 289252 h 1047192"/>
              <a:gd name="connsiteX24" fmla="*/ 22925 w 2943460"/>
              <a:gd name="connsiteY24" fmla="*/ 292081 h 1047192"/>
              <a:gd name="connsiteX25" fmla="*/ 24057 w 2943460"/>
              <a:gd name="connsiteY25" fmla="*/ 296327 h 1047192"/>
              <a:gd name="connsiteX26" fmla="*/ 24340 w 2943460"/>
              <a:gd name="connsiteY26" fmla="*/ 297176 h 1047192"/>
              <a:gd name="connsiteX27" fmla="*/ 25472 w 2943460"/>
              <a:gd name="connsiteY27" fmla="*/ 299723 h 1047192"/>
              <a:gd name="connsiteX28" fmla="*/ 27453 w 2943460"/>
              <a:gd name="connsiteY28" fmla="*/ 303969 h 1047192"/>
              <a:gd name="connsiteX29" fmla="*/ 28019 w 2943460"/>
              <a:gd name="connsiteY29" fmla="*/ 305101 h 1047192"/>
              <a:gd name="connsiteX30" fmla="*/ 29435 w 2943460"/>
              <a:gd name="connsiteY30" fmla="*/ 307081 h 1047192"/>
              <a:gd name="connsiteX31" fmla="*/ 32831 w 2943460"/>
              <a:gd name="connsiteY31" fmla="*/ 311893 h 1047192"/>
              <a:gd name="connsiteX32" fmla="*/ 33680 w 2943460"/>
              <a:gd name="connsiteY32" fmla="*/ 313308 h 1047192"/>
              <a:gd name="connsiteX33" fmla="*/ 35095 w 2943460"/>
              <a:gd name="connsiteY33" fmla="*/ 314724 h 1047192"/>
              <a:gd name="connsiteX34" fmla="*/ 41039 w 2943460"/>
              <a:gd name="connsiteY34" fmla="*/ 320950 h 1047192"/>
              <a:gd name="connsiteX35" fmla="*/ 42454 w 2943460"/>
              <a:gd name="connsiteY35" fmla="*/ 322365 h 1047192"/>
              <a:gd name="connsiteX36" fmla="*/ 43303 w 2943460"/>
              <a:gd name="connsiteY36" fmla="*/ 322932 h 1047192"/>
              <a:gd name="connsiteX37" fmla="*/ 47548 w 2943460"/>
              <a:gd name="connsiteY37" fmla="*/ 326328 h 1047192"/>
              <a:gd name="connsiteX38" fmla="*/ 51511 w 2943460"/>
              <a:gd name="connsiteY38" fmla="*/ 329441 h 1047192"/>
              <a:gd name="connsiteX39" fmla="*/ 56605 w 2943460"/>
              <a:gd name="connsiteY39" fmla="*/ 332837 h 1047192"/>
              <a:gd name="connsiteX40" fmla="*/ 60284 w 2943460"/>
              <a:gd name="connsiteY40" fmla="*/ 335102 h 1047192"/>
              <a:gd name="connsiteX41" fmla="*/ 61983 w 2943460"/>
              <a:gd name="connsiteY41" fmla="*/ 336233 h 1047192"/>
              <a:gd name="connsiteX42" fmla="*/ 1248706 w 2943460"/>
              <a:gd name="connsiteY42" fmla="*/ 1025966 h 1047192"/>
              <a:gd name="connsiteX43" fmla="*/ 2933272 w 2943460"/>
              <a:gd name="connsiteY43" fmla="*/ 53208 h 1047192"/>
              <a:gd name="connsiteX44" fmla="*/ 2932989 w 2943460"/>
              <a:gd name="connsiteY44" fmla="*/ 21227 h 10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943460" h="1047192">
                <a:moveTo>
                  <a:pt x="2932989" y="21227"/>
                </a:moveTo>
                <a:lnTo>
                  <a:pt x="1248423" y="993984"/>
                </a:lnTo>
                <a:lnTo>
                  <a:pt x="1248423" y="993984"/>
                </a:lnTo>
                <a:lnTo>
                  <a:pt x="61699" y="304252"/>
                </a:lnTo>
                <a:cubicBezTo>
                  <a:pt x="59718" y="303120"/>
                  <a:pt x="58303" y="301987"/>
                  <a:pt x="56322" y="300855"/>
                </a:cubicBezTo>
                <a:cubicBezTo>
                  <a:pt x="54624" y="299723"/>
                  <a:pt x="52926" y="298591"/>
                  <a:pt x="51227" y="297459"/>
                </a:cubicBezTo>
                <a:cubicBezTo>
                  <a:pt x="49813" y="296327"/>
                  <a:pt x="48680" y="295478"/>
                  <a:pt x="47266" y="294346"/>
                </a:cubicBezTo>
                <a:cubicBezTo>
                  <a:pt x="45850" y="293214"/>
                  <a:pt x="44435" y="292081"/>
                  <a:pt x="43019" y="290950"/>
                </a:cubicBezTo>
                <a:cubicBezTo>
                  <a:pt x="42170" y="290101"/>
                  <a:pt x="41605" y="289534"/>
                  <a:pt x="40756" y="288685"/>
                </a:cubicBezTo>
                <a:cubicBezTo>
                  <a:pt x="38491" y="286704"/>
                  <a:pt x="36793" y="284440"/>
                  <a:pt x="34812" y="282458"/>
                </a:cubicBezTo>
                <a:cubicBezTo>
                  <a:pt x="33963" y="281609"/>
                  <a:pt x="33397" y="280478"/>
                  <a:pt x="32548" y="279628"/>
                </a:cubicBezTo>
                <a:cubicBezTo>
                  <a:pt x="31415" y="277930"/>
                  <a:pt x="30284" y="276515"/>
                  <a:pt x="29435" y="274817"/>
                </a:cubicBezTo>
                <a:cubicBezTo>
                  <a:pt x="28868" y="273685"/>
                  <a:pt x="28019" y="272836"/>
                  <a:pt x="27453" y="271703"/>
                </a:cubicBezTo>
                <a:cubicBezTo>
                  <a:pt x="26604" y="270289"/>
                  <a:pt x="26039" y="268874"/>
                  <a:pt x="25472" y="267458"/>
                </a:cubicBezTo>
                <a:cubicBezTo>
                  <a:pt x="24906" y="266327"/>
                  <a:pt x="24340" y="265194"/>
                  <a:pt x="24057" y="264062"/>
                </a:cubicBezTo>
                <a:cubicBezTo>
                  <a:pt x="23491" y="262647"/>
                  <a:pt x="23208" y="261232"/>
                  <a:pt x="22925" y="259817"/>
                </a:cubicBezTo>
                <a:cubicBezTo>
                  <a:pt x="22642" y="258684"/>
                  <a:pt x="22359" y="257552"/>
                  <a:pt x="22076" y="256421"/>
                </a:cubicBezTo>
                <a:cubicBezTo>
                  <a:pt x="21793" y="255005"/>
                  <a:pt x="21793" y="253590"/>
                  <a:pt x="21510" y="252175"/>
                </a:cubicBezTo>
                <a:cubicBezTo>
                  <a:pt x="21510" y="250760"/>
                  <a:pt x="21227" y="249345"/>
                  <a:pt x="21227" y="248213"/>
                </a:cubicBezTo>
                <a:lnTo>
                  <a:pt x="21227" y="280195"/>
                </a:lnTo>
                <a:cubicBezTo>
                  <a:pt x="21227" y="280478"/>
                  <a:pt x="21227" y="281044"/>
                  <a:pt x="21227" y="281327"/>
                </a:cubicBezTo>
                <a:cubicBezTo>
                  <a:pt x="21227" y="282176"/>
                  <a:pt x="21510" y="283307"/>
                  <a:pt x="21510" y="284157"/>
                </a:cubicBezTo>
                <a:cubicBezTo>
                  <a:pt x="21510" y="285572"/>
                  <a:pt x="21793" y="286987"/>
                  <a:pt x="22076" y="288403"/>
                </a:cubicBezTo>
                <a:cubicBezTo>
                  <a:pt x="22076" y="288685"/>
                  <a:pt x="22076" y="288968"/>
                  <a:pt x="22076" y="289252"/>
                </a:cubicBezTo>
                <a:cubicBezTo>
                  <a:pt x="22359" y="290101"/>
                  <a:pt x="22642" y="291232"/>
                  <a:pt x="22925" y="292081"/>
                </a:cubicBezTo>
                <a:cubicBezTo>
                  <a:pt x="23208" y="293497"/>
                  <a:pt x="23491" y="294912"/>
                  <a:pt x="24057" y="296327"/>
                </a:cubicBezTo>
                <a:cubicBezTo>
                  <a:pt x="24057" y="296610"/>
                  <a:pt x="24340" y="296893"/>
                  <a:pt x="24340" y="297176"/>
                </a:cubicBezTo>
                <a:cubicBezTo>
                  <a:pt x="24623" y="298025"/>
                  <a:pt x="25190" y="298874"/>
                  <a:pt x="25472" y="299723"/>
                </a:cubicBezTo>
                <a:cubicBezTo>
                  <a:pt x="26039" y="301138"/>
                  <a:pt x="26604" y="302554"/>
                  <a:pt x="27453" y="303969"/>
                </a:cubicBezTo>
                <a:cubicBezTo>
                  <a:pt x="27737" y="304252"/>
                  <a:pt x="27737" y="304534"/>
                  <a:pt x="28019" y="305101"/>
                </a:cubicBezTo>
                <a:cubicBezTo>
                  <a:pt x="28303" y="305667"/>
                  <a:pt x="28868" y="306516"/>
                  <a:pt x="29435" y="307081"/>
                </a:cubicBezTo>
                <a:cubicBezTo>
                  <a:pt x="30566" y="308780"/>
                  <a:pt x="31415" y="310195"/>
                  <a:pt x="32831" y="311893"/>
                </a:cubicBezTo>
                <a:cubicBezTo>
                  <a:pt x="33114" y="312459"/>
                  <a:pt x="33397" y="312742"/>
                  <a:pt x="33680" y="313308"/>
                </a:cubicBezTo>
                <a:cubicBezTo>
                  <a:pt x="33963" y="313875"/>
                  <a:pt x="34529" y="314157"/>
                  <a:pt x="35095" y="314724"/>
                </a:cubicBezTo>
                <a:cubicBezTo>
                  <a:pt x="36793" y="316988"/>
                  <a:pt x="38774" y="318969"/>
                  <a:pt x="41039" y="320950"/>
                </a:cubicBezTo>
                <a:cubicBezTo>
                  <a:pt x="41605" y="321516"/>
                  <a:pt x="41888" y="322082"/>
                  <a:pt x="42454" y="322365"/>
                </a:cubicBezTo>
                <a:cubicBezTo>
                  <a:pt x="42737" y="322648"/>
                  <a:pt x="43019" y="322932"/>
                  <a:pt x="43303" y="322932"/>
                </a:cubicBezTo>
                <a:cubicBezTo>
                  <a:pt x="44718" y="324063"/>
                  <a:pt x="46133" y="325196"/>
                  <a:pt x="47548" y="326328"/>
                </a:cubicBezTo>
                <a:cubicBezTo>
                  <a:pt x="48964" y="327459"/>
                  <a:pt x="50095" y="328308"/>
                  <a:pt x="51511" y="329441"/>
                </a:cubicBezTo>
                <a:cubicBezTo>
                  <a:pt x="53209" y="330573"/>
                  <a:pt x="54907" y="331705"/>
                  <a:pt x="56605" y="332837"/>
                </a:cubicBezTo>
                <a:cubicBezTo>
                  <a:pt x="57737" y="333686"/>
                  <a:pt x="58869" y="334535"/>
                  <a:pt x="60284" y="335102"/>
                </a:cubicBezTo>
                <a:cubicBezTo>
                  <a:pt x="60850" y="335384"/>
                  <a:pt x="61417" y="335667"/>
                  <a:pt x="61983" y="336233"/>
                </a:cubicBezTo>
                <a:lnTo>
                  <a:pt x="1248706" y="1025966"/>
                </a:lnTo>
                <a:lnTo>
                  <a:pt x="2933272" y="53208"/>
                </a:lnTo>
                <a:lnTo>
                  <a:pt x="2932989" y="21227"/>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6" name="Freeform: Shape 1015">
            <a:extLst>
              <a:ext uri="{FF2B5EF4-FFF2-40B4-BE49-F238E27FC236}">
                <a16:creationId xmlns:a16="http://schemas.microsoft.com/office/drawing/2014/main" id="{CC8086DD-60B8-4B45-9779-661443EBDD09}"/>
              </a:ext>
            </a:extLst>
          </p:cNvPr>
          <p:cNvSpPr/>
          <p:nvPr/>
        </p:nvSpPr>
        <p:spPr>
          <a:xfrm>
            <a:off x="14210917" y="9041408"/>
            <a:ext cx="4086340" cy="2410941"/>
          </a:xfrm>
          <a:custGeom>
            <a:avLst/>
            <a:gdLst>
              <a:gd name="connsiteX0" fmla="*/ 2819355 w 2830250"/>
              <a:gd name="connsiteY0" fmla="*/ 726879 h 1669847"/>
              <a:gd name="connsiteX1" fmla="*/ 1230452 w 2830250"/>
              <a:gd name="connsiteY1" fmla="*/ 1650390 h 1669847"/>
              <a:gd name="connsiteX2" fmla="*/ 30142 w 2830250"/>
              <a:gd name="connsiteY2" fmla="*/ 957262 h 1669847"/>
              <a:gd name="connsiteX3" fmla="*/ 30142 w 2830250"/>
              <a:gd name="connsiteY3" fmla="*/ 926129 h 1669847"/>
              <a:gd name="connsiteX4" fmla="*/ 1583101 w 2830250"/>
              <a:gd name="connsiteY4" fmla="*/ 23562 h 1669847"/>
              <a:gd name="connsiteX5" fmla="*/ 1601214 w 2830250"/>
              <a:gd name="connsiteY5" fmla="*/ 23562 h 1669847"/>
              <a:gd name="connsiteX6" fmla="*/ 2819355 w 2830250"/>
              <a:gd name="connsiteY6" fmla="*/ 726879 h 166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0250" h="1669847">
                <a:moveTo>
                  <a:pt x="2819355" y="726879"/>
                </a:moveTo>
                <a:lnTo>
                  <a:pt x="1230452" y="1650390"/>
                </a:lnTo>
                <a:lnTo>
                  <a:pt x="30142" y="957262"/>
                </a:lnTo>
                <a:cubicBezTo>
                  <a:pt x="18255" y="950469"/>
                  <a:pt x="18255" y="933204"/>
                  <a:pt x="30142" y="926129"/>
                </a:cubicBezTo>
                <a:lnTo>
                  <a:pt x="1583101" y="23562"/>
                </a:lnTo>
                <a:cubicBezTo>
                  <a:pt x="1588762" y="20449"/>
                  <a:pt x="1595554" y="20449"/>
                  <a:pt x="1601214" y="23562"/>
                </a:cubicBezTo>
                <a:lnTo>
                  <a:pt x="2819355" y="726879"/>
                </a:ln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7" name="Freeform: Shape 1016">
            <a:extLst>
              <a:ext uri="{FF2B5EF4-FFF2-40B4-BE49-F238E27FC236}">
                <a16:creationId xmlns:a16="http://schemas.microsoft.com/office/drawing/2014/main" id="{9B5E5A6D-C08B-423E-A562-CC258DE25E8A}"/>
              </a:ext>
            </a:extLst>
          </p:cNvPr>
          <p:cNvSpPr/>
          <p:nvPr/>
        </p:nvSpPr>
        <p:spPr>
          <a:xfrm>
            <a:off x="15956398" y="10060235"/>
            <a:ext cx="2329215" cy="1471082"/>
          </a:xfrm>
          <a:custGeom>
            <a:avLst/>
            <a:gdLst>
              <a:gd name="connsiteX0" fmla="*/ 1610413 w 1613242"/>
              <a:gd name="connsiteY0" fmla="*/ 21227 h 1018890"/>
              <a:gd name="connsiteX1" fmla="*/ 1610130 w 1613242"/>
              <a:gd name="connsiteY1" fmla="*/ 81228 h 1018890"/>
              <a:gd name="connsiteX2" fmla="*/ 21227 w 1613242"/>
              <a:gd name="connsiteY2" fmla="*/ 1004739 h 1018890"/>
              <a:gd name="connsiteX3" fmla="*/ 21510 w 1613242"/>
              <a:gd name="connsiteY3" fmla="*/ 944454 h 1018890"/>
            </a:gdLst>
            <a:ahLst/>
            <a:cxnLst>
              <a:cxn ang="0">
                <a:pos x="connsiteX0" y="connsiteY0"/>
              </a:cxn>
              <a:cxn ang="0">
                <a:pos x="connsiteX1" y="connsiteY1"/>
              </a:cxn>
              <a:cxn ang="0">
                <a:pos x="connsiteX2" y="connsiteY2"/>
              </a:cxn>
              <a:cxn ang="0">
                <a:pos x="connsiteX3" y="connsiteY3"/>
              </a:cxn>
            </a:cxnLst>
            <a:rect l="l" t="t" r="r" b="b"/>
            <a:pathLst>
              <a:path w="1613242" h="1018890">
                <a:moveTo>
                  <a:pt x="1610413" y="21227"/>
                </a:moveTo>
                <a:lnTo>
                  <a:pt x="1610130" y="81228"/>
                </a:lnTo>
                <a:lnTo>
                  <a:pt x="21227" y="1004739"/>
                </a:lnTo>
                <a:lnTo>
                  <a:pt x="21510" y="944454"/>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8" name="Freeform: Shape 1017">
            <a:extLst>
              <a:ext uri="{FF2B5EF4-FFF2-40B4-BE49-F238E27FC236}">
                <a16:creationId xmlns:a16="http://schemas.microsoft.com/office/drawing/2014/main" id="{466C1081-7998-4540-A07E-311791233B24}"/>
              </a:ext>
            </a:extLst>
          </p:cNvPr>
          <p:cNvSpPr/>
          <p:nvPr/>
        </p:nvSpPr>
        <p:spPr>
          <a:xfrm>
            <a:off x="14210713" y="10384691"/>
            <a:ext cx="1797989" cy="1144175"/>
          </a:xfrm>
          <a:custGeom>
            <a:avLst/>
            <a:gdLst>
              <a:gd name="connsiteX0" fmla="*/ 1230593 w 1245310"/>
              <a:gd name="connsiteY0" fmla="*/ 719733 h 792470"/>
              <a:gd name="connsiteX1" fmla="*/ 1230310 w 1245310"/>
              <a:gd name="connsiteY1" fmla="*/ 780017 h 792470"/>
              <a:gd name="connsiteX2" fmla="*/ 21227 w 1245310"/>
              <a:gd name="connsiteY2" fmla="*/ 78964 h 792470"/>
              <a:gd name="connsiteX3" fmla="*/ 21227 w 1245310"/>
              <a:gd name="connsiteY3" fmla="*/ 21227 h 792470"/>
            </a:gdLst>
            <a:ahLst/>
            <a:cxnLst>
              <a:cxn ang="0">
                <a:pos x="connsiteX0" y="connsiteY0"/>
              </a:cxn>
              <a:cxn ang="0">
                <a:pos x="connsiteX1" y="connsiteY1"/>
              </a:cxn>
              <a:cxn ang="0">
                <a:pos x="connsiteX2" y="connsiteY2"/>
              </a:cxn>
              <a:cxn ang="0">
                <a:pos x="connsiteX3" y="connsiteY3"/>
              </a:cxn>
            </a:cxnLst>
            <a:rect l="l" t="t" r="r" b="b"/>
            <a:pathLst>
              <a:path w="1245310" h="792470">
                <a:moveTo>
                  <a:pt x="1230593" y="719733"/>
                </a:moveTo>
                <a:lnTo>
                  <a:pt x="1230310" y="780017"/>
                </a:lnTo>
                <a:lnTo>
                  <a:pt x="21227" y="78964"/>
                </a:lnTo>
                <a:lnTo>
                  <a:pt x="21227" y="21227"/>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9" name="Freeform: Shape 1018">
            <a:extLst>
              <a:ext uri="{FF2B5EF4-FFF2-40B4-BE49-F238E27FC236}">
                <a16:creationId xmlns:a16="http://schemas.microsoft.com/office/drawing/2014/main" id="{64620DD0-BE5E-4BDD-9391-BEF9A0ED8911}"/>
              </a:ext>
            </a:extLst>
          </p:cNvPr>
          <p:cNvSpPr/>
          <p:nvPr/>
        </p:nvSpPr>
        <p:spPr>
          <a:xfrm>
            <a:off x="15994809" y="10179965"/>
            <a:ext cx="4249793" cy="2492668"/>
          </a:xfrm>
          <a:custGeom>
            <a:avLst/>
            <a:gdLst>
              <a:gd name="connsiteX0" fmla="*/ 2908649 w 2943460"/>
              <a:gd name="connsiteY0" fmla="*/ 715487 h 1726452"/>
              <a:gd name="connsiteX1" fmla="*/ 2909497 w 2943460"/>
              <a:gd name="connsiteY1" fmla="*/ 829546 h 1726452"/>
              <a:gd name="connsiteX2" fmla="*/ 1420786 w 2943460"/>
              <a:gd name="connsiteY2" fmla="*/ 1694753 h 1726452"/>
              <a:gd name="connsiteX3" fmla="*/ 1223800 w 2943460"/>
              <a:gd name="connsiteY3" fmla="*/ 1694753 h 1726452"/>
              <a:gd name="connsiteX4" fmla="*/ 21227 w 2943460"/>
              <a:gd name="connsiteY4" fmla="*/ 1000493 h 1726452"/>
              <a:gd name="connsiteX5" fmla="*/ 1706357 w 2943460"/>
              <a:gd name="connsiteY5" fmla="*/ 21227 h 1726452"/>
              <a:gd name="connsiteX6" fmla="*/ 2908649 w 2943460"/>
              <a:gd name="connsiteY6" fmla="*/ 715487 h 172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3460" h="1726452">
                <a:moveTo>
                  <a:pt x="2908649" y="715487"/>
                </a:moveTo>
                <a:cubicBezTo>
                  <a:pt x="2963273" y="746903"/>
                  <a:pt x="2963556" y="798130"/>
                  <a:pt x="2909497" y="829546"/>
                </a:cubicBezTo>
                <a:lnTo>
                  <a:pt x="1420786" y="1694753"/>
                </a:lnTo>
                <a:cubicBezTo>
                  <a:pt x="1366444" y="1726170"/>
                  <a:pt x="1278424" y="1726170"/>
                  <a:pt x="1223800" y="1694753"/>
                </a:cubicBezTo>
                <a:lnTo>
                  <a:pt x="21227" y="1000493"/>
                </a:lnTo>
                <a:lnTo>
                  <a:pt x="1706357" y="21227"/>
                </a:lnTo>
                <a:lnTo>
                  <a:pt x="2908649" y="715487"/>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0" name="Freeform: Shape 1019">
            <a:extLst>
              <a:ext uri="{FF2B5EF4-FFF2-40B4-BE49-F238E27FC236}">
                <a16:creationId xmlns:a16="http://schemas.microsoft.com/office/drawing/2014/main" id="{F5BB1BD1-D22A-4DEC-A7AD-811CEF6BFE20}"/>
              </a:ext>
            </a:extLst>
          </p:cNvPr>
          <p:cNvSpPr/>
          <p:nvPr/>
        </p:nvSpPr>
        <p:spPr>
          <a:xfrm>
            <a:off x="15993992" y="11265298"/>
            <a:ext cx="4249793" cy="1471082"/>
          </a:xfrm>
          <a:custGeom>
            <a:avLst/>
            <a:gdLst>
              <a:gd name="connsiteX0" fmla="*/ 2950252 w 2943460"/>
              <a:gd name="connsiteY0" fmla="*/ 21227 h 1018890"/>
              <a:gd name="connsiteX1" fmla="*/ 2949970 w 2943460"/>
              <a:gd name="connsiteY1" fmla="*/ 25189 h 1018890"/>
              <a:gd name="connsiteX2" fmla="*/ 2949404 w 2943460"/>
              <a:gd name="connsiteY2" fmla="*/ 29717 h 1018890"/>
              <a:gd name="connsiteX3" fmla="*/ 2948554 w 2943460"/>
              <a:gd name="connsiteY3" fmla="*/ 33397 h 1018890"/>
              <a:gd name="connsiteX4" fmla="*/ 2947422 w 2943460"/>
              <a:gd name="connsiteY4" fmla="*/ 37642 h 1018890"/>
              <a:gd name="connsiteX5" fmla="*/ 2946008 w 2943460"/>
              <a:gd name="connsiteY5" fmla="*/ 41038 h 1018890"/>
              <a:gd name="connsiteX6" fmla="*/ 2944026 w 2943460"/>
              <a:gd name="connsiteY6" fmla="*/ 45283 h 1018890"/>
              <a:gd name="connsiteX7" fmla="*/ 2942045 w 2943460"/>
              <a:gd name="connsiteY7" fmla="*/ 48397 h 1018890"/>
              <a:gd name="connsiteX8" fmla="*/ 2938649 w 2943460"/>
              <a:gd name="connsiteY8" fmla="*/ 53208 h 1018890"/>
              <a:gd name="connsiteX9" fmla="*/ 2934969 w 2943460"/>
              <a:gd name="connsiteY9" fmla="*/ 57736 h 1018890"/>
              <a:gd name="connsiteX10" fmla="*/ 2934121 w 2943460"/>
              <a:gd name="connsiteY10" fmla="*/ 58869 h 1018890"/>
              <a:gd name="connsiteX11" fmla="*/ 2928177 w 2943460"/>
              <a:gd name="connsiteY11" fmla="*/ 64530 h 1018890"/>
              <a:gd name="connsiteX12" fmla="*/ 2923931 w 2943460"/>
              <a:gd name="connsiteY12" fmla="*/ 67926 h 1018890"/>
              <a:gd name="connsiteX13" fmla="*/ 2919970 w 2943460"/>
              <a:gd name="connsiteY13" fmla="*/ 71039 h 1018890"/>
              <a:gd name="connsiteX14" fmla="*/ 2914874 w 2943460"/>
              <a:gd name="connsiteY14" fmla="*/ 74435 h 1018890"/>
              <a:gd name="connsiteX15" fmla="*/ 2909496 w 2943460"/>
              <a:gd name="connsiteY15" fmla="*/ 77832 h 1018890"/>
              <a:gd name="connsiteX16" fmla="*/ 1420785 w 2943460"/>
              <a:gd name="connsiteY16" fmla="*/ 943039 h 1018890"/>
              <a:gd name="connsiteX17" fmla="*/ 1407765 w 2943460"/>
              <a:gd name="connsiteY17" fmla="*/ 949549 h 1018890"/>
              <a:gd name="connsiteX18" fmla="*/ 1403804 w 2943460"/>
              <a:gd name="connsiteY18" fmla="*/ 951247 h 1018890"/>
              <a:gd name="connsiteX19" fmla="*/ 1392766 w 2943460"/>
              <a:gd name="connsiteY19" fmla="*/ 955492 h 1018890"/>
              <a:gd name="connsiteX20" fmla="*/ 1388803 w 2943460"/>
              <a:gd name="connsiteY20" fmla="*/ 956908 h 1018890"/>
              <a:gd name="connsiteX21" fmla="*/ 1381728 w 2943460"/>
              <a:gd name="connsiteY21" fmla="*/ 958888 h 1018890"/>
              <a:gd name="connsiteX22" fmla="*/ 1376350 w 2943460"/>
              <a:gd name="connsiteY22" fmla="*/ 960304 h 1018890"/>
              <a:gd name="connsiteX23" fmla="*/ 1368710 w 2943460"/>
              <a:gd name="connsiteY23" fmla="*/ 962002 h 1018890"/>
              <a:gd name="connsiteX24" fmla="*/ 1363332 w 2943460"/>
              <a:gd name="connsiteY24" fmla="*/ 963134 h 1018890"/>
              <a:gd name="connsiteX25" fmla="*/ 1347483 w 2943460"/>
              <a:gd name="connsiteY25" fmla="*/ 965398 h 1018890"/>
              <a:gd name="connsiteX26" fmla="*/ 1342670 w 2943460"/>
              <a:gd name="connsiteY26" fmla="*/ 965681 h 1018890"/>
              <a:gd name="connsiteX27" fmla="*/ 1333331 w 2943460"/>
              <a:gd name="connsiteY27" fmla="*/ 966247 h 1018890"/>
              <a:gd name="connsiteX28" fmla="*/ 1327387 w 2943460"/>
              <a:gd name="connsiteY28" fmla="*/ 966530 h 1018890"/>
              <a:gd name="connsiteX29" fmla="*/ 1319745 w 2943460"/>
              <a:gd name="connsiteY29" fmla="*/ 966530 h 1018890"/>
              <a:gd name="connsiteX30" fmla="*/ 1313236 w 2943460"/>
              <a:gd name="connsiteY30" fmla="*/ 966247 h 1018890"/>
              <a:gd name="connsiteX31" fmla="*/ 1306160 w 2943460"/>
              <a:gd name="connsiteY31" fmla="*/ 965964 h 1018890"/>
              <a:gd name="connsiteX32" fmla="*/ 1299651 w 2943460"/>
              <a:gd name="connsiteY32" fmla="*/ 965398 h 1018890"/>
              <a:gd name="connsiteX33" fmla="*/ 1292576 w 2943460"/>
              <a:gd name="connsiteY33" fmla="*/ 964549 h 1018890"/>
              <a:gd name="connsiteX34" fmla="*/ 1286348 w 2943460"/>
              <a:gd name="connsiteY34" fmla="*/ 963700 h 1018890"/>
              <a:gd name="connsiteX35" fmla="*/ 1278989 w 2943460"/>
              <a:gd name="connsiteY35" fmla="*/ 962285 h 1018890"/>
              <a:gd name="connsiteX36" fmla="*/ 1273329 w 2943460"/>
              <a:gd name="connsiteY36" fmla="*/ 961153 h 1018890"/>
              <a:gd name="connsiteX37" fmla="*/ 1264555 w 2943460"/>
              <a:gd name="connsiteY37" fmla="*/ 959171 h 1018890"/>
              <a:gd name="connsiteX38" fmla="*/ 1259744 w 2943460"/>
              <a:gd name="connsiteY38" fmla="*/ 957757 h 1018890"/>
              <a:gd name="connsiteX39" fmla="*/ 1244744 w 2943460"/>
              <a:gd name="connsiteY39" fmla="*/ 952662 h 1018890"/>
              <a:gd name="connsiteX40" fmla="*/ 1237669 w 2943460"/>
              <a:gd name="connsiteY40" fmla="*/ 949549 h 1018890"/>
              <a:gd name="connsiteX41" fmla="*/ 1233989 w 2943460"/>
              <a:gd name="connsiteY41" fmla="*/ 947851 h 1018890"/>
              <a:gd name="connsiteX42" fmla="*/ 1223799 w 2943460"/>
              <a:gd name="connsiteY42" fmla="*/ 942473 h 1018890"/>
              <a:gd name="connsiteX43" fmla="*/ 21227 w 2943460"/>
              <a:gd name="connsiteY43" fmla="*/ 248213 h 1018890"/>
              <a:gd name="connsiteX44" fmla="*/ 21227 w 2943460"/>
              <a:gd name="connsiteY44" fmla="*/ 280195 h 1018890"/>
              <a:gd name="connsiteX45" fmla="*/ 1223799 w 2943460"/>
              <a:gd name="connsiteY45" fmla="*/ 974455 h 1018890"/>
              <a:gd name="connsiteX46" fmla="*/ 1233989 w 2943460"/>
              <a:gd name="connsiteY46" fmla="*/ 979833 h 1018890"/>
              <a:gd name="connsiteX47" fmla="*/ 1237669 w 2943460"/>
              <a:gd name="connsiteY47" fmla="*/ 981531 h 1018890"/>
              <a:gd name="connsiteX48" fmla="*/ 1243895 w 2943460"/>
              <a:gd name="connsiteY48" fmla="*/ 984361 h 1018890"/>
              <a:gd name="connsiteX49" fmla="*/ 1244744 w 2943460"/>
              <a:gd name="connsiteY49" fmla="*/ 984644 h 1018890"/>
              <a:gd name="connsiteX50" fmla="*/ 1259744 w 2943460"/>
              <a:gd name="connsiteY50" fmla="*/ 989739 h 1018890"/>
              <a:gd name="connsiteX51" fmla="*/ 1260875 w 2943460"/>
              <a:gd name="connsiteY51" fmla="*/ 990021 h 1018890"/>
              <a:gd name="connsiteX52" fmla="*/ 1264555 w 2943460"/>
              <a:gd name="connsiteY52" fmla="*/ 990870 h 1018890"/>
              <a:gd name="connsiteX53" fmla="*/ 1273329 w 2943460"/>
              <a:gd name="connsiteY53" fmla="*/ 992851 h 1018890"/>
              <a:gd name="connsiteX54" fmla="*/ 1275593 w 2943460"/>
              <a:gd name="connsiteY54" fmla="*/ 993417 h 1018890"/>
              <a:gd name="connsiteX55" fmla="*/ 1278989 w 2943460"/>
              <a:gd name="connsiteY55" fmla="*/ 993984 h 1018890"/>
              <a:gd name="connsiteX56" fmla="*/ 1286348 w 2943460"/>
              <a:gd name="connsiteY56" fmla="*/ 995399 h 1018890"/>
              <a:gd name="connsiteX57" fmla="*/ 1289178 w 2943460"/>
              <a:gd name="connsiteY57" fmla="*/ 995965 h 1018890"/>
              <a:gd name="connsiteX58" fmla="*/ 1292576 w 2943460"/>
              <a:gd name="connsiteY58" fmla="*/ 996248 h 1018890"/>
              <a:gd name="connsiteX59" fmla="*/ 1299651 w 2943460"/>
              <a:gd name="connsiteY59" fmla="*/ 997097 h 1018890"/>
              <a:gd name="connsiteX60" fmla="*/ 1303048 w 2943460"/>
              <a:gd name="connsiteY60" fmla="*/ 997380 h 1018890"/>
              <a:gd name="connsiteX61" fmla="*/ 1306160 w 2943460"/>
              <a:gd name="connsiteY61" fmla="*/ 997663 h 1018890"/>
              <a:gd name="connsiteX62" fmla="*/ 1313236 w 2943460"/>
              <a:gd name="connsiteY62" fmla="*/ 997946 h 1018890"/>
              <a:gd name="connsiteX63" fmla="*/ 1316916 w 2943460"/>
              <a:gd name="connsiteY63" fmla="*/ 998229 h 1018890"/>
              <a:gd name="connsiteX64" fmla="*/ 1319745 w 2943460"/>
              <a:gd name="connsiteY64" fmla="*/ 998229 h 1018890"/>
              <a:gd name="connsiteX65" fmla="*/ 1327387 w 2943460"/>
              <a:gd name="connsiteY65" fmla="*/ 998229 h 1018890"/>
              <a:gd name="connsiteX66" fmla="*/ 1331067 w 2943460"/>
              <a:gd name="connsiteY66" fmla="*/ 998229 h 1018890"/>
              <a:gd name="connsiteX67" fmla="*/ 1333331 w 2943460"/>
              <a:gd name="connsiteY67" fmla="*/ 997946 h 1018890"/>
              <a:gd name="connsiteX68" fmla="*/ 1342670 w 2943460"/>
              <a:gd name="connsiteY68" fmla="*/ 997380 h 1018890"/>
              <a:gd name="connsiteX69" fmla="*/ 1346633 w 2943460"/>
              <a:gd name="connsiteY69" fmla="*/ 997097 h 1018890"/>
              <a:gd name="connsiteX70" fmla="*/ 1347764 w 2943460"/>
              <a:gd name="connsiteY70" fmla="*/ 996814 h 1018890"/>
              <a:gd name="connsiteX71" fmla="*/ 1363614 w 2943460"/>
              <a:gd name="connsiteY71" fmla="*/ 994550 h 1018890"/>
              <a:gd name="connsiteX72" fmla="*/ 1364464 w 2943460"/>
              <a:gd name="connsiteY72" fmla="*/ 994550 h 1018890"/>
              <a:gd name="connsiteX73" fmla="*/ 1368991 w 2943460"/>
              <a:gd name="connsiteY73" fmla="*/ 993701 h 1018890"/>
              <a:gd name="connsiteX74" fmla="*/ 1376633 w 2943460"/>
              <a:gd name="connsiteY74" fmla="*/ 992002 h 1018890"/>
              <a:gd name="connsiteX75" fmla="*/ 1382011 w 2943460"/>
              <a:gd name="connsiteY75" fmla="*/ 990588 h 1018890"/>
              <a:gd name="connsiteX76" fmla="*/ 1389087 w 2943460"/>
              <a:gd name="connsiteY76" fmla="*/ 988606 h 1018890"/>
              <a:gd name="connsiteX77" fmla="*/ 1390501 w 2943460"/>
              <a:gd name="connsiteY77" fmla="*/ 988040 h 1018890"/>
              <a:gd name="connsiteX78" fmla="*/ 1393049 w 2943460"/>
              <a:gd name="connsiteY78" fmla="*/ 987191 h 1018890"/>
              <a:gd name="connsiteX79" fmla="*/ 1404088 w 2943460"/>
              <a:gd name="connsiteY79" fmla="*/ 982945 h 1018890"/>
              <a:gd name="connsiteX80" fmla="*/ 1408049 w 2943460"/>
              <a:gd name="connsiteY80" fmla="*/ 981247 h 1018890"/>
              <a:gd name="connsiteX81" fmla="*/ 1421069 w 2943460"/>
              <a:gd name="connsiteY81" fmla="*/ 974455 h 1018890"/>
              <a:gd name="connsiteX82" fmla="*/ 2909780 w 2943460"/>
              <a:gd name="connsiteY82" fmla="*/ 109247 h 1018890"/>
              <a:gd name="connsiteX83" fmla="*/ 2911478 w 2943460"/>
              <a:gd name="connsiteY83" fmla="*/ 108115 h 1018890"/>
              <a:gd name="connsiteX84" fmla="*/ 2915157 w 2943460"/>
              <a:gd name="connsiteY84" fmla="*/ 105568 h 1018890"/>
              <a:gd name="connsiteX85" fmla="*/ 2920251 w 2943460"/>
              <a:gd name="connsiteY85" fmla="*/ 102172 h 1018890"/>
              <a:gd name="connsiteX86" fmla="*/ 2924214 w 2943460"/>
              <a:gd name="connsiteY86" fmla="*/ 99059 h 1018890"/>
              <a:gd name="connsiteX87" fmla="*/ 2928460 w 2943460"/>
              <a:gd name="connsiteY87" fmla="*/ 95662 h 1018890"/>
              <a:gd name="connsiteX88" fmla="*/ 2929308 w 2943460"/>
              <a:gd name="connsiteY88" fmla="*/ 94813 h 1018890"/>
              <a:gd name="connsiteX89" fmla="*/ 2934403 w 2943460"/>
              <a:gd name="connsiteY89" fmla="*/ 89718 h 1018890"/>
              <a:gd name="connsiteX90" fmla="*/ 2935253 w 2943460"/>
              <a:gd name="connsiteY90" fmla="*/ 88586 h 1018890"/>
              <a:gd name="connsiteX91" fmla="*/ 2938082 w 2943460"/>
              <a:gd name="connsiteY91" fmla="*/ 85473 h 1018890"/>
              <a:gd name="connsiteX92" fmla="*/ 2938932 w 2943460"/>
              <a:gd name="connsiteY92" fmla="*/ 84058 h 1018890"/>
              <a:gd name="connsiteX93" fmla="*/ 2942328 w 2943460"/>
              <a:gd name="connsiteY93" fmla="*/ 79247 h 1018890"/>
              <a:gd name="connsiteX94" fmla="*/ 2943743 w 2943460"/>
              <a:gd name="connsiteY94" fmla="*/ 77265 h 1018890"/>
              <a:gd name="connsiteX95" fmla="*/ 2944310 w 2943460"/>
              <a:gd name="connsiteY95" fmla="*/ 76134 h 1018890"/>
              <a:gd name="connsiteX96" fmla="*/ 2946291 w 2943460"/>
              <a:gd name="connsiteY96" fmla="*/ 71888 h 1018890"/>
              <a:gd name="connsiteX97" fmla="*/ 2947422 w 2943460"/>
              <a:gd name="connsiteY97" fmla="*/ 69341 h 1018890"/>
              <a:gd name="connsiteX98" fmla="*/ 2947706 w 2943460"/>
              <a:gd name="connsiteY98" fmla="*/ 68492 h 1018890"/>
              <a:gd name="connsiteX99" fmla="*/ 2948837 w 2943460"/>
              <a:gd name="connsiteY99" fmla="*/ 64246 h 1018890"/>
              <a:gd name="connsiteX100" fmla="*/ 2949687 w 2943460"/>
              <a:gd name="connsiteY100" fmla="*/ 61416 h 1018890"/>
              <a:gd name="connsiteX101" fmla="*/ 2949687 w 2943460"/>
              <a:gd name="connsiteY101" fmla="*/ 60567 h 1018890"/>
              <a:gd name="connsiteX102" fmla="*/ 2950252 w 2943460"/>
              <a:gd name="connsiteY102" fmla="*/ 56322 h 1018890"/>
              <a:gd name="connsiteX103" fmla="*/ 2950535 w 2943460"/>
              <a:gd name="connsiteY103" fmla="*/ 53491 h 1018890"/>
              <a:gd name="connsiteX104" fmla="*/ 2950535 w 2943460"/>
              <a:gd name="connsiteY104" fmla="*/ 52359 h 1018890"/>
              <a:gd name="connsiteX105" fmla="*/ 2950535 w 2943460"/>
              <a:gd name="connsiteY105" fmla="*/ 52359 h 1018890"/>
              <a:gd name="connsiteX106" fmla="*/ 2950252 w 2943460"/>
              <a:gd name="connsiteY106" fmla="*/ 21227 h 101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943460" h="1018890">
                <a:moveTo>
                  <a:pt x="2950252" y="21227"/>
                </a:moveTo>
                <a:cubicBezTo>
                  <a:pt x="2950252" y="22642"/>
                  <a:pt x="2949970" y="24056"/>
                  <a:pt x="2949970" y="25189"/>
                </a:cubicBezTo>
                <a:cubicBezTo>
                  <a:pt x="2949970" y="26604"/>
                  <a:pt x="2949687" y="28019"/>
                  <a:pt x="2949404" y="29717"/>
                </a:cubicBezTo>
                <a:cubicBezTo>
                  <a:pt x="2949120" y="30850"/>
                  <a:pt x="2948837" y="31981"/>
                  <a:pt x="2948554" y="33397"/>
                </a:cubicBezTo>
                <a:cubicBezTo>
                  <a:pt x="2948272" y="34812"/>
                  <a:pt x="2947989" y="36227"/>
                  <a:pt x="2947422" y="37642"/>
                </a:cubicBezTo>
                <a:cubicBezTo>
                  <a:pt x="2947139" y="38774"/>
                  <a:pt x="2946574" y="39906"/>
                  <a:pt x="2946008" y="41038"/>
                </a:cubicBezTo>
                <a:cubicBezTo>
                  <a:pt x="2945441" y="42454"/>
                  <a:pt x="2944874" y="43869"/>
                  <a:pt x="2944026" y="45283"/>
                </a:cubicBezTo>
                <a:cubicBezTo>
                  <a:pt x="2943460" y="46416"/>
                  <a:pt x="2942895" y="47265"/>
                  <a:pt x="2942045" y="48397"/>
                </a:cubicBezTo>
                <a:cubicBezTo>
                  <a:pt x="2940913" y="50095"/>
                  <a:pt x="2940063" y="51510"/>
                  <a:pt x="2938649" y="53208"/>
                </a:cubicBezTo>
                <a:cubicBezTo>
                  <a:pt x="2937517" y="54624"/>
                  <a:pt x="2936384" y="56322"/>
                  <a:pt x="2934969" y="57736"/>
                </a:cubicBezTo>
                <a:cubicBezTo>
                  <a:pt x="2934686" y="58020"/>
                  <a:pt x="2934403" y="58586"/>
                  <a:pt x="2934121" y="58869"/>
                </a:cubicBezTo>
                <a:cubicBezTo>
                  <a:pt x="2932423" y="60850"/>
                  <a:pt x="2930442" y="62832"/>
                  <a:pt x="2928177" y="64530"/>
                </a:cubicBezTo>
                <a:cubicBezTo>
                  <a:pt x="2926762" y="65661"/>
                  <a:pt x="2925347" y="66793"/>
                  <a:pt x="2923931" y="67926"/>
                </a:cubicBezTo>
                <a:cubicBezTo>
                  <a:pt x="2922516" y="69058"/>
                  <a:pt x="2921385" y="69907"/>
                  <a:pt x="2919970" y="71039"/>
                </a:cubicBezTo>
                <a:cubicBezTo>
                  <a:pt x="2918272" y="72171"/>
                  <a:pt x="2916572" y="73303"/>
                  <a:pt x="2914874" y="74435"/>
                </a:cubicBezTo>
                <a:cubicBezTo>
                  <a:pt x="2913176" y="75567"/>
                  <a:pt x="2911478" y="76700"/>
                  <a:pt x="2909496" y="77832"/>
                </a:cubicBezTo>
                <a:lnTo>
                  <a:pt x="1420785" y="943039"/>
                </a:lnTo>
                <a:cubicBezTo>
                  <a:pt x="1416539" y="945586"/>
                  <a:pt x="1412295" y="947567"/>
                  <a:pt x="1407765" y="949549"/>
                </a:cubicBezTo>
                <a:cubicBezTo>
                  <a:pt x="1406351" y="950114"/>
                  <a:pt x="1405219" y="950681"/>
                  <a:pt x="1403804" y="951247"/>
                </a:cubicBezTo>
                <a:cubicBezTo>
                  <a:pt x="1400125" y="952662"/>
                  <a:pt x="1396729" y="954077"/>
                  <a:pt x="1392766" y="955492"/>
                </a:cubicBezTo>
                <a:cubicBezTo>
                  <a:pt x="1391351" y="956059"/>
                  <a:pt x="1390218" y="956341"/>
                  <a:pt x="1388803" y="956908"/>
                </a:cubicBezTo>
                <a:cubicBezTo>
                  <a:pt x="1386539" y="957757"/>
                  <a:pt x="1383992" y="958322"/>
                  <a:pt x="1381728" y="958888"/>
                </a:cubicBezTo>
                <a:cubicBezTo>
                  <a:pt x="1380030" y="959455"/>
                  <a:pt x="1378048" y="960020"/>
                  <a:pt x="1376350" y="960304"/>
                </a:cubicBezTo>
                <a:cubicBezTo>
                  <a:pt x="1373804" y="960870"/>
                  <a:pt x="1371256" y="961436"/>
                  <a:pt x="1368710" y="962002"/>
                </a:cubicBezTo>
                <a:cubicBezTo>
                  <a:pt x="1367010" y="962285"/>
                  <a:pt x="1365312" y="962851"/>
                  <a:pt x="1363332" y="963134"/>
                </a:cubicBezTo>
                <a:cubicBezTo>
                  <a:pt x="1358236" y="963983"/>
                  <a:pt x="1352859" y="964832"/>
                  <a:pt x="1347483" y="965398"/>
                </a:cubicBezTo>
                <a:cubicBezTo>
                  <a:pt x="1345783" y="965681"/>
                  <a:pt x="1344085" y="965681"/>
                  <a:pt x="1342670" y="965681"/>
                </a:cubicBezTo>
                <a:cubicBezTo>
                  <a:pt x="1339557" y="965964"/>
                  <a:pt x="1336444" y="966247"/>
                  <a:pt x="1333331" y="966247"/>
                </a:cubicBezTo>
                <a:cubicBezTo>
                  <a:pt x="1331350" y="966247"/>
                  <a:pt x="1329369" y="966247"/>
                  <a:pt x="1327387" y="966530"/>
                </a:cubicBezTo>
                <a:cubicBezTo>
                  <a:pt x="1324839" y="966530"/>
                  <a:pt x="1322293" y="966530"/>
                  <a:pt x="1319745" y="966530"/>
                </a:cubicBezTo>
                <a:cubicBezTo>
                  <a:pt x="1317480" y="966530"/>
                  <a:pt x="1315501" y="966530"/>
                  <a:pt x="1313236" y="966247"/>
                </a:cubicBezTo>
                <a:cubicBezTo>
                  <a:pt x="1310971" y="966247"/>
                  <a:pt x="1308425" y="965964"/>
                  <a:pt x="1306160" y="965964"/>
                </a:cubicBezTo>
                <a:cubicBezTo>
                  <a:pt x="1303896" y="965681"/>
                  <a:pt x="1301914" y="965681"/>
                  <a:pt x="1299651" y="965398"/>
                </a:cubicBezTo>
                <a:cubicBezTo>
                  <a:pt x="1297387" y="965115"/>
                  <a:pt x="1295122" y="964832"/>
                  <a:pt x="1292576" y="964549"/>
                </a:cubicBezTo>
                <a:cubicBezTo>
                  <a:pt x="1290594" y="964266"/>
                  <a:pt x="1288330" y="963983"/>
                  <a:pt x="1286348" y="963700"/>
                </a:cubicBezTo>
                <a:cubicBezTo>
                  <a:pt x="1283802" y="963417"/>
                  <a:pt x="1281537" y="962851"/>
                  <a:pt x="1278989" y="962285"/>
                </a:cubicBezTo>
                <a:cubicBezTo>
                  <a:pt x="1277008" y="962002"/>
                  <a:pt x="1275027" y="961436"/>
                  <a:pt x="1273329" y="961153"/>
                </a:cubicBezTo>
                <a:cubicBezTo>
                  <a:pt x="1270499" y="960587"/>
                  <a:pt x="1267669" y="959737"/>
                  <a:pt x="1264555" y="959171"/>
                </a:cubicBezTo>
                <a:cubicBezTo>
                  <a:pt x="1262857" y="958888"/>
                  <a:pt x="1261442" y="958322"/>
                  <a:pt x="1259744" y="957757"/>
                </a:cubicBezTo>
                <a:cubicBezTo>
                  <a:pt x="1254650" y="956341"/>
                  <a:pt x="1249555" y="954643"/>
                  <a:pt x="1244744" y="952662"/>
                </a:cubicBezTo>
                <a:cubicBezTo>
                  <a:pt x="1242480" y="951813"/>
                  <a:pt x="1239932" y="950681"/>
                  <a:pt x="1237669" y="949549"/>
                </a:cubicBezTo>
                <a:cubicBezTo>
                  <a:pt x="1236536" y="948983"/>
                  <a:pt x="1235121" y="948416"/>
                  <a:pt x="1233989" y="947851"/>
                </a:cubicBezTo>
                <a:cubicBezTo>
                  <a:pt x="1230593" y="946153"/>
                  <a:pt x="1226914" y="944454"/>
                  <a:pt x="1223799" y="942473"/>
                </a:cubicBezTo>
                <a:lnTo>
                  <a:pt x="21227" y="248213"/>
                </a:lnTo>
                <a:lnTo>
                  <a:pt x="21227" y="280195"/>
                </a:lnTo>
                <a:lnTo>
                  <a:pt x="1223799" y="974455"/>
                </a:lnTo>
                <a:cubicBezTo>
                  <a:pt x="1227197" y="976436"/>
                  <a:pt x="1230593" y="978135"/>
                  <a:pt x="1233989" y="979833"/>
                </a:cubicBezTo>
                <a:cubicBezTo>
                  <a:pt x="1235121" y="980398"/>
                  <a:pt x="1236252" y="980964"/>
                  <a:pt x="1237669" y="981531"/>
                </a:cubicBezTo>
                <a:cubicBezTo>
                  <a:pt x="1239649" y="982380"/>
                  <a:pt x="1241913" y="983512"/>
                  <a:pt x="1243895" y="984361"/>
                </a:cubicBezTo>
                <a:cubicBezTo>
                  <a:pt x="1244178" y="984361"/>
                  <a:pt x="1244461" y="984644"/>
                  <a:pt x="1244744" y="984644"/>
                </a:cubicBezTo>
                <a:cubicBezTo>
                  <a:pt x="1249555" y="986625"/>
                  <a:pt x="1254650" y="988323"/>
                  <a:pt x="1259744" y="989739"/>
                </a:cubicBezTo>
                <a:cubicBezTo>
                  <a:pt x="1260027" y="989739"/>
                  <a:pt x="1260594" y="990021"/>
                  <a:pt x="1260875" y="990021"/>
                </a:cubicBezTo>
                <a:cubicBezTo>
                  <a:pt x="1262009" y="990304"/>
                  <a:pt x="1263140" y="990588"/>
                  <a:pt x="1264555" y="990870"/>
                </a:cubicBezTo>
                <a:cubicBezTo>
                  <a:pt x="1267386" y="991719"/>
                  <a:pt x="1270216" y="992286"/>
                  <a:pt x="1273329" y="992851"/>
                </a:cubicBezTo>
                <a:cubicBezTo>
                  <a:pt x="1274178" y="993135"/>
                  <a:pt x="1274745" y="993135"/>
                  <a:pt x="1275593" y="993417"/>
                </a:cubicBezTo>
                <a:cubicBezTo>
                  <a:pt x="1276726" y="993701"/>
                  <a:pt x="1277858" y="993701"/>
                  <a:pt x="1278989" y="993984"/>
                </a:cubicBezTo>
                <a:cubicBezTo>
                  <a:pt x="1281537" y="994550"/>
                  <a:pt x="1283802" y="994833"/>
                  <a:pt x="1286348" y="995399"/>
                </a:cubicBezTo>
                <a:cubicBezTo>
                  <a:pt x="1287480" y="995682"/>
                  <a:pt x="1288330" y="995682"/>
                  <a:pt x="1289178" y="995965"/>
                </a:cubicBezTo>
                <a:cubicBezTo>
                  <a:pt x="1290311" y="996248"/>
                  <a:pt x="1291443" y="996248"/>
                  <a:pt x="1292576" y="996248"/>
                </a:cubicBezTo>
                <a:cubicBezTo>
                  <a:pt x="1294839" y="996531"/>
                  <a:pt x="1297103" y="996814"/>
                  <a:pt x="1299651" y="997097"/>
                </a:cubicBezTo>
                <a:cubicBezTo>
                  <a:pt x="1300783" y="997097"/>
                  <a:pt x="1301914" y="997380"/>
                  <a:pt x="1303048" y="997380"/>
                </a:cubicBezTo>
                <a:cubicBezTo>
                  <a:pt x="1304179" y="997380"/>
                  <a:pt x="1305029" y="997380"/>
                  <a:pt x="1306160" y="997663"/>
                </a:cubicBezTo>
                <a:cubicBezTo>
                  <a:pt x="1308425" y="997946"/>
                  <a:pt x="1310971" y="997946"/>
                  <a:pt x="1313236" y="997946"/>
                </a:cubicBezTo>
                <a:cubicBezTo>
                  <a:pt x="1314368" y="997946"/>
                  <a:pt x="1315501" y="998229"/>
                  <a:pt x="1316916" y="998229"/>
                </a:cubicBezTo>
                <a:cubicBezTo>
                  <a:pt x="1317764" y="998229"/>
                  <a:pt x="1318897" y="998229"/>
                  <a:pt x="1319745" y="998229"/>
                </a:cubicBezTo>
                <a:cubicBezTo>
                  <a:pt x="1322293" y="998229"/>
                  <a:pt x="1324839" y="998229"/>
                  <a:pt x="1327387" y="998229"/>
                </a:cubicBezTo>
                <a:cubicBezTo>
                  <a:pt x="1328519" y="998229"/>
                  <a:pt x="1329934" y="998229"/>
                  <a:pt x="1331067" y="998229"/>
                </a:cubicBezTo>
                <a:cubicBezTo>
                  <a:pt x="1331915" y="998229"/>
                  <a:pt x="1332482" y="998229"/>
                  <a:pt x="1333331" y="997946"/>
                </a:cubicBezTo>
                <a:cubicBezTo>
                  <a:pt x="1336444" y="997946"/>
                  <a:pt x="1339557" y="997663"/>
                  <a:pt x="1342670" y="997380"/>
                </a:cubicBezTo>
                <a:cubicBezTo>
                  <a:pt x="1344085" y="997380"/>
                  <a:pt x="1345218" y="997380"/>
                  <a:pt x="1346633" y="997097"/>
                </a:cubicBezTo>
                <a:cubicBezTo>
                  <a:pt x="1346916" y="997097"/>
                  <a:pt x="1347483" y="997097"/>
                  <a:pt x="1347764" y="996814"/>
                </a:cubicBezTo>
                <a:cubicBezTo>
                  <a:pt x="1353142" y="996248"/>
                  <a:pt x="1358519" y="995399"/>
                  <a:pt x="1363614" y="994550"/>
                </a:cubicBezTo>
                <a:cubicBezTo>
                  <a:pt x="1363897" y="994550"/>
                  <a:pt x="1364180" y="994550"/>
                  <a:pt x="1364464" y="994550"/>
                </a:cubicBezTo>
                <a:cubicBezTo>
                  <a:pt x="1365878" y="994266"/>
                  <a:pt x="1367576" y="993984"/>
                  <a:pt x="1368991" y="993701"/>
                </a:cubicBezTo>
                <a:cubicBezTo>
                  <a:pt x="1371539" y="993135"/>
                  <a:pt x="1374085" y="992568"/>
                  <a:pt x="1376633" y="992002"/>
                </a:cubicBezTo>
                <a:cubicBezTo>
                  <a:pt x="1378615" y="991437"/>
                  <a:pt x="1380313" y="991153"/>
                  <a:pt x="1382011" y="990588"/>
                </a:cubicBezTo>
                <a:cubicBezTo>
                  <a:pt x="1384559" y="990021"/>
                  <a:pt x="1386822" y="989172"/>
                  <a:pt x="1389087" y="988606"/>
                </a:cubicBezTo>
                <a:cubicBezTo>
                  <a:pt x="1389653" y="988323"/>
                  <a:pt x="1390218" y="988323"/>
                  <a:pt x="1390501" y="988040"/>
                </a:cubicBezTo>
                <a:cubicBezTo>
                  <a:pt x="1391351" y="987757"/>
                  <a:pt x="1392199" y="987474"/>
                  <a:pt x="1393049" y="987191"/>
                </a:cubicBezTo>
                <a:cubicBezTo>
                  <a:pt x="1396729" y="985776"/>
                  <a:pt x="1400408" y="984644"/>
                  <a:pt x="1404088" y="982945"/>
                </a:cubicBezTo>
                <a:cubicBezTo>
                  <a:pt x="1405502" y="982380"/>
                  <a:pt x="1406634" y="981814"/>
                  <a:pt x="1408049" y="981247"/>
                </a:cubicBezTo>
                <a:cubicBezTo>
                  <a:pt x="1412578" y="979266"/>
                  <a:pt x="1417106" y="977002"/>
                  <a:pt x="1421069" y="974455"/>
                </a:cubicBezTo>
                <a:lnTo>
                  <a:pt x="2909780" y="109247"/>
                </a:lnTo>
                <a:cubicBezTo>
                  <a:pt x="2910346" y="108964"/>
                  <a:pt x="2910913" y="108682"/>
                  <a:pt x="2911478" y="108115"/>
                </a:cubicBezTo>
                <a:cubicBezTo>
                  <a:pt x="2912894" y="107266"/>
                  <a:pt x="2913742" y="106417"/>
                  <a:pt x="2915157" y="105568"/>
                </a:cubicBezTo>
                <a:cubicBezTo>
                  <a:pt x="2916855" y="104436"/>
                  <a:pt x="2918553" y="103304"/>
                  <a:pt x="2920251" y="102172"/>
                </a:cubicBezTo>
                <a:cubicBezTo>
                  <a:pt x="2921668" y="101039"/>
                  <a:pt x="2922799" y="100190"/>
                  <a:pt x="2924214" y="99059"/>
                </a:cubicBezTo>
                <a:cubicBezTo>
                  <a:pt x="2925629" y="97926"/>
                  <a:pt x="2927045" y="96794"/>
                  <a:pt x="2928460" y="95662"/>
                </a:cubicBezTo>
                <a:cubicBezTo>
                  <a:pt x="2928744" y="95379"/>
                  <a:pt x="2929025" y="95096"/>
                  <a:pt x="2929308" y="94813"/>
                </a:cubicBezTo>
                <a:cubicBezTo>
                  <a:pt x="2931006" y="93115"/>
                  <a:pt x="2932705" y="91417"/>
                  <a:pt x="2934403" y="89718"/>
                </a:cubicBezTo>
                <a:cubicBezTo>
                  <a:pt x="2934686" y="89435"/>
                  <a:pt x="2934969" y="88869"/>
                  <a:pt x="2935253" y="88586"/>
                </a:cubicBezTo>
                <a:cubicBezTo>
                  <a:pt x="2936101" y="87455"/>
                  <a:pt x="2937234" y="86606"/>
                  <a:pt x="2938082" y="85473"/>
                </a:cubicBezTo>
                <a:cubicBezTo>
                  <a:pt x="2938365" y="84908"/>
                  <a:pt x="2938649" y="84624"/>
                  <a:pt x="2938932" y="84058"/>
                </a:cubicBezTo>
                <a:cubicBezTo>
                  <a:pt x="2940063" y="82360"/>
                  <a:pt x="2941197" y="80945"/>
                  <a:pt x="2942328" y="79247"/>
                </a:cubicBezTo>
                <a:cubicBezTo>
                  <a:pt x="2942611" y="78681"/>
                  <a:pt x="2943176" y="77832"/>
                  <a:pt x="2943743" y="77265"/>
                </a:cubicBezTo>
                <a:cubicBezTo>
                  <a:pt x="2944026" y="76983"/>
                  <a:pt x="2944026" y="76416"/>
                  <a:pt x="2944310" y="76134"/>
                </a:cubicBezTo>
                <a:cubicBezTo>
                  <a:pt x="2945158" y="74718"/>
                  <a:pt x="2945724" y="73303"/>
                  <a:pt x="2946291" y="71888"/>
                </a:cubicBezTo>
                <a:cubicBezTo>
                  <a:pt x="2946574" y="71039"/>
                  <a:pt x="2947139" y="70190"/>
                  <a:pt x="2947422" y="69341"/>
                </a:cubicBezTo>
                <a:cubicBezTo>
                  <a:pt x="2947422" y="69058"/>
                  <a:pt x="2947706" y="68775"/>
                  <a:pt x="2947706" y="68492"/>
                </a:cubicBezTo>
                <a:cubicBezTo>
                  <a:pt x="2948272" y="67077"/>
                  <a:pt x="2948554" y="65661"/>
                  <a:pt x="2948837" y="64246"/>
                </a:cubicBezTo>
                <a:cubicBezTo>
                  <a:pt x="2949120" y="63397"/>
                  <a:pt x="2949404" y="62265"/>
                  <a:pt x="2949687" y="61416"/>
                </a:cubicBezTo>
                <a:cubicBezTo>
                  <a:pt x="2949687" y="61133"/>
                  <a:pt x="2949687" y="60850"/>
                  <a:pt x="2949687" y="60567"/>
                </a:cubicBezTo>
                <a:cubicBezTo>
                  <a:pt x="2949970" y="59152"/>
                  <a:pt x="2949970" y="57736"/>
                  <a:pt x="2950252" y="56322"/>
                </a:cubicBezTo>
                <a:cubicBezTo>
                  <a:pt x="2950252" y="55473"/>
                  <a:pt x="2950535" y="54340"/>
                  <a:pt x="2950535" y="53491"/>
                </a:cubicBezTo>
                <a:cubicBezTo>
                  <a:pt x="2950535" y="53208"/>
                  <a:pt x="2950535" y="52642"/>
                  <a:pt x="2950535" y="52359"/>
                </a:cubicBezTo>
                <a:lnTo>
                  <a:pt x="2950535" y="52359"/>
                </a:lnTo>
                <a:lnTo>
                  <a:pt x="2950252" y="21227"/>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1" name="Freeform: Shape 1020">
            <a:extLst>
              <a:ext uri="{FF2B5EF4-FFF2-40B4-BE49-F238E27FC236}">
                <a16:creationId xmlns:a16="http://schemas.microsoft.com/office/drawing/2014/main" id="{9407CB9D-8154-478D-B088-B20EF8F7334C}"/>
              </a:ext>
            </a:extLst>
          </p:cNvPr>
          <p:cNvSpPr/>
          <p:nvPr/>
        </p:nvSpPr>
        <p:spPr>
          <a:xfrm>
            <a:off x="16098604" y="9991176"/>
            <a:ext cx="4086340" cy="2410941"/>
          </a:xfrm>
          <a:custGeom>
            <a:avLst/>
            <a:gdLst>
              <a:gd name="connsiteX0" fmla="*/ 2792042 w 2830250"/>
              <a:gd name="connsiteY0" fmla="*/ 763036 h 1669847"/>
              <a:gd name="connsiteX1" fmla="*/ 1248424 w 2830250"/>
              <a:gd name="connsiteY1" fmla="*/ 1657678 h 1669847"/>
              <a:gd name="connsiteX2" fmla="*/ 21227 w 2830250"/>
              <a:gd name="connsiteY2" fmla="*/ 949266 h 1669847"/>
              <a:gd name="connsiteX3" fmla="*/ 1622016 w 2830250"/>
              <a:gd name="connsiteY3" fmla="*/ 21227 h 1669847"/>
              <a:gd name="connsiteX4" fmla="*/ 2792042 w 2830250"/>
              <a:gd name="connsiteY4" fmla="*/ 696525 h 1669847"/>
              <a:gd name="connsiteX5" fmla="*/ 2792042 w 2830250"/>
              <a:gd name="connsiteY5" fmla="*/ 763036 h 166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0250" h="1669847">
                <a:moveTo>
                  <a:pt x="2792042" y="763036"/>
                </a:moveTo>
                <a:lnTo>
                  <a:pt x="1248424" y="1657678"/>
                </a:lnTo>
                <a:lnTo>
                  <a:pt x="21227" y="949266"/>
                </a:lnTo>
                <a:lnTo>
                  <a:pt x="1622016" y="21227"/>
                </a:lnTo>
                <a:lnTo>
                  <a:pt x="2792042" y="696525"/>
                </a:lnTo>
                <a:cubicBezTo>
                  <a:pt x="2817515" y="711525"/>
                  <a:pt x="2817515" y="748318"/>
                  <a:pt x="2792042" y="763036"/>
                </a:cubicBez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2" name="Freeform: Shape 1021">
            <a:extLst>
              <a:ext uri="{FF2B5EF4-FFF2-40B4-BE49-F238E27FC236}">
                <a16:creationId xmlns:a16="http://schemas.microsoft.com/office/drawing/2014/main" id="{93713DA6-7799-42C6-BA35-DB29FEABB66D}"/>
              </a:ext>
            </a:extLst>
          </p:cNvPr>
          <p:cNvSpPr/>
          <p:nvPr/>
        </p:nvSpPr>
        <p:spPr>
          <a:xfrm>
            <a:off x="17869623" y="11022160"/>
            <a:ext cx="2288349" cy="1634536"/>
          </a:xfrm>
          <a:custGeom>
            <a:avLst/>
            <a:gdLst>
              <a:gd name="connsiteX0" fmla="*/ 1572487 w 1584940"/>
              <a:gd name="connsiteY0" fmla="*/ 21227 h 1132100"/>
              <a:gd name="connsiteX1" fmla="*/ 1572487 w 1584940"/>
              <a:gd name="connsiteY1" fmla="*/ 204061 h 1132100"/>
              <a:gd name="connsiteX2" fmla="*/ 21227 w 1584940"/>
              <a:gd name="connsiteY2" fmla="*/ 1122194 h 1132100"/>
              <a:gd name="connsiteX3" fmla="*/ 21793 w 1584940"/>
              <a:gd name="connsiteY3" fmla="*/ 943889 h 1132100"/>
            </a:gdLst>
            <a:ahLst/>
            <a:cxnLst>
              <a:cxn ang="0">
                <a:pos x="connsiteX0" y="connsiteY0"/>
              </a:cxn>
              <a:cxn ang="0">
                <a:pos x="connsiteX1" y="connsiteY1"/>
              </a:cxn>
              <a:cxn ang="0">
                <a:pos x="connsiteX2" y="connsiteY2"/>
              </a:cxn>
              <a:cxn ang="0">
                <a:pos x="connsiteX3" y="connsiteY3"/>
              </a:cxn>
            </a:cxnLst>
            <a:rect l="l" t="t" r="r" b="b"/>
            <a:pathLst>
              <a:path w="1584940" h="1132100">
                <a:moveTo>
                  <a:pt x="1572487" y="21227"/>
                </a:moveTo>
                <a:lnTo>
                  <a:pt x="1572487" y="204061"/>
                </a:lnTo>
                <a:lnTo>
                  <a:pt x="21227" y="1122194"/>
                </a:lnTo>
                <a:lnTo>
                  <a:pt x="21793" y="943889"/>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3" name="Freeform: Shape 1022">
            <a:extLst>
              <a:ext uri="{FF2B5EF4-FFF2-40B4-BE49-F238E27FC236}">
                <a16:creationId xmlns:a16="http://schemas.microsoft.com/office/drawing/2014/main" id="{2E6DC122-9C8A-4268-95D1-2EFD657EBD7E}"/>
              </a:ext>
            </a:extLst>
          </p:cNvPr>
          <p:cNvSpPr/>
          <p:nvPr/>
        </p:nvSpPr>
        <p:spPr>
          <a:xfrm>
            <a:off x="16097785" y="11331087"/>
            <a:ext cx="1797989" cy="1307629"/>
          </a:xfrm>
          <a:custGeom>
            <a:avLst/>
            <a:gdLst>
              <a:gd name="connsiteX0" fmla="*/ 1248991 w 1245310"/>
              <a:gd name="connsiteY0" fmla="*/ 729922 h 905680"/>
              <a:gd name="connsiteX1" fmla="*/ 1248424 w 1245310"/>
              <a:gd name="connsiteY1" fmla="*/ 908227 h 905680"/>
              <a:gd name="connsiteX2" fmla="*/ 21227 w 1245310"/>
              <a:gd name="connsiteY2" fmla="*/ 199816 h 905680"/>
              <a:gd name="connsiteX3" fmla="*/ 21793 w 1245310"/>
              <a:gd name="connsiteY3" fmla="*/ 21227 h 905680"/>
            </a:gdLst>
            <a:ahLst/>
            <a:cxnLst>
              <a:cxn ang="0">
                <a:pos x="connsiteX0" y="connsiteY0"/>
              </a:cxn>
              <a:cxn ang="0">
                <a:pos x="connsiteX1" y="connsiteY1"/>
              </a:cxn>
              <a:cxn ang="0">
                <a:pos x="connsiteX2" y="connsiteY2"/>
              </a:cxn>
              <a:cxn ang="0">
                <a:pos x="connsiteX3" y="connsiteY3"/>
              </a:cxn>
            </a:cxnLst>
            <a:rect l="l" t="t" r="r" b="b"/>
            <a:pathLst>
              <a:path w="1245310" h="905680">
                <a:moveTo>
                  <a:pt x="1248991" y="729922"/>
                </a:moveTo>
                <a:lnTo>
                  <a:pt x="1248424" y="908227"/>
                </a:lnTo>
                <a:lnTo>
                  <a:pt x="21227" y="199816"/>
                </a:lnTo>
                <a:lnTo>
                  <a:pt x="21793" y="21227"/>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4" name="Freeform: Shape 1023">
            <a:extLst>
              <a:ext uri="{FF2B5EF4-FFF2-40B4-BE49-F238E27FC236}">
                <a16:creationId xmlns:a16="http://schemas.microsoft.com/office/drawing/2014/main" id="{152B37F6-8ECB-4847-9F2F-9D2646C74E54}"/>
              </a:ext>
            </a:extLst>
          </p:cNvPr>
          <p:cNvSpPr/>
          <p:nvPr/>
        </p:nvSpPr>
        <p:spPr>
          <a:xfrm>
            <a:off x="18196170" y="10130826"/>
            <a:ext cx="204317" cy="122591"/>
          </a:xfrm>
          <a:custGeom>
            <a:avLst/>
            <a:gdLst>
              <a:gd name="connsiteX0" fmla="*/ 120817 w 141512"/>
              <a:gd name="connsiteY0" fmla="*/ 31204 h 84907"/>
              <a:gd name="connsiteX1" fmla="*/ 121101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1" y="79035"/>
                </a:cubicBezTo>
                <a:cubicBezTo>
                  <a:pt x="98457" y="92337"/>
                  <a:pt x="61381" y="92337"/>
                  <a:pt x="38456" y="79035"/>
                </a:cubicBezTo>
                <a:cubicBezTo>
                  <a:pt x="15531" y="65733"/>
                  <a:pt x="15531" y="44506"/>
                  <a:pt x="38173" y="31204"/>
                </a:cubicBezTo>
                <a:cubicBezTo>
                  <a:pt x="60816"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5" name="Freeform: Shape 1024">
            <a:extLst>
              <a:ext uri="{FF2B5EF4-FFF2-40B4-BE49-F238E27FC236}">
                <a16:creationId xmlns:a16="http://schemas.microsoft.com/office/drawing/2014/main" id="{86C094FA-2BB7-47F7-853B-3049CBB9D2AC}"/>
              </a:ext>
            </a:extLst>
          </p:cNvPr>
          <p:cNvSpPr/>
          <p:nvPr/>
        </p:nvSpPr>
        <p:spPr>
          <a:xfrm>
            <a:off x="17852918" y="10087000"/>
            <a:ext cx="204317" cy="122591"/>
          </a:xfrm>
          <a:custGeom>
            <a:avLst/>
            <a:gdLst>
              <a:gd name="connsiteX0" fmla="*/ 120816 w 141512"/>
              <a:gd name="connsiteY0" fmla="*/ 30991 h 84907"/>
              <a:gd name="connsiteX1" fmla="*/ 121099 w 141512"/>
              <a:gd name="connsiteY1" fmla="*/ 78822 h 84907"/>
              <a:gd name="connsiteX2" fmla="*/ 38456 w 141512"/>
              <a:gd name="connsiteY2" fmla="*/ 78822 h 84907"/>
              <a:gd name="connsiteX3" fmla="*/ 38173 w 141512"/>
              <a:gd name="connsiteY3" fmla="*/ 30991 h 84907"/>
              <a:gd name="connsiteX4" fmla="*/ 120816 w 141512"/>
              <a:gd name="connsiteY4" fmla="*/ 30991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0991"/>
                </a:moveTo>
                <a:cubicBezTo>
                  <a:pt x="143741" y="44293"/>
                  <a:pt x="143741" y="65520"/>
                  <a:pt x="121099" y="78822"/>
                </a:cubicBezTo>
                <a:cubicBezTo>
                  <a:pt x="98457" y="92125"/>
                  <a:pt x="61381" y="92125"/>
                  <a:pt x="38456" y="78822"/>
                </a:cubicBezTo>
                <a:cubicBezTo>
                  <a:pt x="15531" y="65520"/>
                  <a:pt x="15531" y="44293"/>
                  <a:pt x="38173" y="30991"/>
                </a:cubicBezTo>
                <a:cubicBezTo>
                  <a:pt x="60815" y="17972"/>
                  <a:pt x="97891" y="17972"/>
                  <a:pt x="120816" y="3099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6" name="Freeform: Shape 1025">
            <a:extLst>
              <a:ext uri="{FF2B5EF4-FFF2-40B4-BE49-F238E27FC236}">
                <a16:creationId xmlns:a16="http://schemas.microsoft.com/office/drawing/2014/main" id="{F7538735-B9C9-4014-8590-F06A15937B99}"/>
              </a:ext>
            </a:extLst>
          </p:cNvPr>
          <p:cNvSpPr/>
          <p:nvPr/>
        </p:nvSpPr>
        <p:spPr>
          <a:xfrm>
            <a:off x="17985673" y="9957259"/>
            <a:ext cx="326907" cy="245181"/>
          </a:xfrm>
          <a:custGeom>
            <a:avLst/>
            <a:gdLst>
              <a:gd name="connsiteX0" fmla="*/ 127361 w 226420"/>
              <a:gd name="connsiteY0" fmla="*/ 64813 h 169815"/>
              <a:gd name="connsiteX1" fmla="*/ 129059 w 226420"/>
              <a:gd name="connsiteY1" fmla="*/ 66228 h 169815"/>
              <a:gd name="connsiteX2" fmla="*/ 135570 w 226420"/>
              <a:gd name="connsiteY2" fmla="*/ 71889 h 169815"/>
              <a:gd name="connsiteX3" fmla="*/ 135853 w 226420"/>
              <a:gd name="connsiteY3" fmla="*/ 72171 h 169815"/>
              <a:gd name="connsiteX4" fmla="*/ 142362 w 226420"/>
              <a:gd name="connsiteY4" fmla="*/ 78398 h 169815"/>
              <a:gd name="connsiteX5" fmla="*/ 144061 w 226420"/>
              <a:gd name="connsiteY5" fmla="*/ 80096 h 169815"/>
              <a:gd name="connsiteX6" fmla="*/ 149721 w 226420"/>
              <a:gd name="connsiteY6" fmla="*/ 86040 h 169815"/>
              <a:gd name="connsiteX7" fmla="*/ 150570 w 226420"/>
              <a:gd name="connsiteY7" fmla="*/ 86889 h 169815"/>
              <a:gd name="connsiteX8" fmla="*/ 156514 w 226420"/>
              <a:gd name="connsiteY8" fmla="*/ 93681 h 169815"/>
              <a:gd name="connsiteX9" fmla="*/ 157928 w 226420"/>
              <a:gd name="connsiteY9" fmla="*/ 95379 h 169815"/>
              <a:gd name="connsiteX10" fmla="*/ 163306 w 226420"/>
              <a:gd name="connsiteY10" fmla="*/ 101889 h 169815"/>
              <a:gd name="connsiteX11" fmla="*/ 163873 w 226420"/>
              <a:gd name="connsiteY11" fmla="*/ 102738 h 169815"/>
              <a:gd name="connsiteX12" fmla="*/ 169533 w 226420"/>
              <a:gd name="connsiteY12" fmla="*/ 110096 h 169815"/>
              <a:gd name="connsiteX13" fmla="*/ 175193 w 226420"/>
              <a:gd name="connsiteY13" fmla="*/ 118021 h 169815"/>
              <a:gd name="connsiteX14" fmla="*/ 176326 w 226420"/>
              <a:gd name="connsiteY14" fmla="*/ 119437 h 169815"/>
              <a:gd name="connsiteX15" fmla="*/ 185099 w 226420"/>
              <a:gd name="connsiteY15" fmla="*/ 133022 h 169815"/>
              <a:gd name="connsiteX16" fmla="*/ 186798 w 226420"/>
              <a:gd name="connsiteY16" fmla="*/ 135852 h 169815"/>
              <a:gd name="connsiteX17" fmla="*/ 190194 w 226420"/>
              <a:gd name="connsiteY17" fmla="*/ 142078 h 169815"/>
              <a:gd name="connsiteX18" fmla="*/ 192458 w 226420"/>
              <a:gd name="connsiteY18" fmla="*/ 146041 h 169815"/>
              <a:gd name="connsiteX19" fmla="*/ 193590 w 226420"/>
              <a:gd name="connsiteY19" fmla="*/ 148305 h 169815"/>
              <a:gd name="connsiteX20" fmla="*/ 197269 w 226420"/>
              <a:gd name="connsiteY20" fmla="*/ 155380 h 169815"/>
              <a:gd name="connsiteX21" fmla="*/ 197836 w 226420"/>
              <a:gd name="connsiteY21" fmla="*/ 156796 h 169815"/>
              <a:gd name="connsiteX22" fmla="*/ 201515 w 226420"/>
              <a:gd name="connsiteY22" fmla="*/ 165287 h 169815"/>
              <a:gd name="connsiteX23" fmla="*/ 202080 w 226420"/>
              <a:gd name="connsiteY23" fmla="*/ 166985 h 169815"/>
              <a:gd name="connsiteX24" fmla="*/ 205760 w 226420"/>
              <a:gd name="connsiteY24" fmla="*/ 176042 h 169815"/>
              <a:gd name="connsiteX25" fmla="*/ 225289 w 226420"/>
              <a:gd name="connsiteY25" fmla="*/ 164721 h 169815"/>
              <a:gd name="connsiteX26" fmla="*/ 224722 w 226420"/>
              <a:gd name="connsiteY26" fmla="*/ 163305 h 169815"/>
              <a:gd name="connsiteX27" fmla="*/ 222459 w 226420"/>
              <a:gd name="connsiteY27" fmla="*/ 157645 h 169815"/>
              <a:gd name="connsiteX28" fmla="*/ 221609 w 226420"/>
              <a:gd name="connsiteY28" fmla="*/ 155664 h 169815"/>
              <a:gd name="connsiteX29" fmla="*/ 221042 w 226420"/>
              <a:gd name="connsiteY29" fmla="*/ 153966 h 169815"/>
              <a:gd name="connsiteX30" fmla="*/ 220194 w 226420"/>
              <a:gd name="connsiteY30" fmla="*/ 151984 h 169815"/>
              <a:gd name="connsiteX31" fmla="*/ 217646 w 226420"/>
              <a:gd name="connsiteY31" fmla="*/ 146323 h 169815"/>
              <a:gd name="connsiteX32" fmla="*/ 217365 w 226420"/>
              <a:gd name="connsiteY32" fmla="*/ 145474 h 169815"/>
              <a:gd name="connsiteX33" fmla="*/ 216798 w 226420"/>
              <a:gd name="connsiteY33" fmla="*/ 144060 h 169815"/>
              <a:gd name="connsiteX34" fmla="*/ 214817 w 226420"/>
              <a:gd name="connsiteY34" fmla="*/ 140098 h 169815"/>
              <a:gd name="connsiteX35" fmla="*/ 213119 w 226420"/>
              <a:gd name="connsiteY35" fmla="*/ 136701 h 169815"/>
              <a:gd name="connsiteX36" fmla="*/ 211987 w 226420"/>
              <a:gd name="connsiteY36" fmla="*/ 134437 h 169815"/>
              <a:gd name="connsiteX37" fmla="*/ 211421 w 226420"/>
              <a:gd name="connsiteY37" fmla="*/ 133305 h 169815"/>
              <a:gd name="connsiteX38" fmla="*/ 209723 w 226420"/>
              <a:gd name="connsiteY38" fmla="*/ 130474 h 169815"/>
              <a:gd name="connsiteX39" fmla="*/ 206326 w 226420"/>
              <a:gd name="connsiteY39" fmla="*/ 124248 h 169815"/>
              <a:gd name="connsiteX40" fmla="*/ 205476 w 226420"/>
              <a:gd name="connsiteY40" fmla="*/ 122833 h 169815"/>
              <a:gd name="connsiteX41" fmla="*/ 204628 w 226420"/>
              <a:gd name="connsiteY41" fmla="*/ 121418 h 169815"/>
              <a:gd name="connsiteX42" fmla="*/ 195855 w 226420"/>
              <a:gd name="connsiteY42" fmla="*/ 107832 h 169815"/>
              <a:gd name="connsiteX43" fmla="*/ 195855 w 226420"/>
              <a:gd name="connsiteY43" fmla="*/ 107832 h 169815"/>
              <a:gd name="connsiteX44" fmla="*/ 195005 w 226420"/>
              <a:gd name="connsiteY44" fmla="*/ 106418 h 169815"/>
              <a:gd name="connsiteX45" fmla="*/ 189344 w 226420"/>
              <a:gd name="connsiteY45" fmla="*/ 98493 h 169815"/>
              <a:gd name="connsiteX46" fmla="*/ 188779 w 226420"/>
              <a:gd name="connsiteY46" fmla="*/ 97644 h 169815"/>
              <a:gd name="connsiteX47" fmla="*/ 183966 w 226420"/>
              <a:gd name="connsiteY47" fmla="*/ 91417 h 169815"/>
              <a:gd name="connsiteX48" fmla="*/ 183685 w 226420"/>
              <a:gd name="connsiteY48" fmla="*/ 91134 h 169815"/>
              <a:gd name="connsiteX49" fmla="*/ 183118 w 226420"/>
              <a:gd name="connsiteY49" fmla="*/ 90285 h 169815"/>
              <a:gd name="connsiteX50" fmla="*/ 179439 w 226420"/>
              <a:gd name="connsiteY50" fmla="*/ 85757 h 169815"/>
              <a:gd name="connsiteX51" fmla="*/ 177741 w 226420"/>
              <a:gd name="connsiteY51" fmla="*/ 83775 h 169815"/>
              <a:gd name="connsiteX52" fmla="*/ 176326 w 226420"/>
              <a:gd name="connsiteY52" fmla="*/ 82077 h 169815"/>
              <a:gd name="connsiteX53" fmla="*/ 175193 w 226420"/>
              <a:gd name="connsiteY53" fmla="*/ 80662 h 169815"/>
              <a:gd name="connsiteX54" fmla="*/ 170665 w 226420"/>
              <a:gd name="connsiteY54" fmla="*/ 75567 h 169815"/>
              <a:gd name="connsiteX55" fmla="*/ 170382 w 226420"/>
              <a:gd name="connsiteY55" fmla="*/ 75285 h 169815"/>
              <a:gd name="connsiteX56" fmla="*/ 169533 w 226420"/>
              <a:gd name="connsiteY56" fmla="*/ 74436 h 169815"/>
              <a:gd name="connsiteX57" fmla="*/ 165854 w 226420"/>
              <a:gd name="connsiteY57" fmla="*/ 70473 h 169815"/>
              <a:gd name="connsiteX58" fmla="*/ 163873 w 226420"/>
              <a:gd name="connsiteY58" fmla="*/ 68492 h 169815"/>
              <a:gd name="connsiteX59" fmla="*/ 162175 w 226420"/>
              <a:gd name="connsiteY59" fmla="*/ 66793 h 169815"/>
              <a:gd name="connsiteX60" fmla="*/ 160760 w 226420"/>
              <a:gd name="connsiteY60" fmla="*/ 65379 h 169815"/>
              <a:gd name="connsiteX61" fmla="*/ 155664 w 226420"/>
              <a:gd name="connsiteY61" fmla="*/ 60567 h 169815"/>
              <a:gd name="connsiteX62" fmla="*/ 155664 w 226420"/>
              <a:gd name="connsiteY62" fmla="*/ 60567 h 169815"/>
              <a:gd name="connsiteX63" fmla="*/ 155382 w 226420"/>
              <a:gd name="connsiteY63" fmla="*/ 60284 h 169815"/>
              <a:gd name="connsiteX64" fmla="*/ 150570 w 226420"/>
              <a:gd name="connsiteY64" fmla="*/ 56039 h 169815"/>
              <a:gd name="connsiteX65" fmla="*/ 148871 w 226420"/>
              <a:gd name="connsiteY65" fmla="*/ 54624 h 169815"/>
              <a:gd name="connsiteX66" fmla="*/ 147173 w 226420"/>
              <a:gd name="connsiteY66" fmla="*/ 53209 h 169815"/>
              <a:gd name="connsiteX67" fmla="*/ 145475 w 226420"/>
              <a:gd name="connsiteY67" fmla="*/ 51793 h 169815"/>
              <a:gd name="connsiteX68" fmla="*/ 140381 w 226420"/>
              <a:gd name="connsiteY68" fmla="*/ 47831 h 169815"/>
              <a:gd name="connsiteX69" fmla="*/ 140381 w 226420"/>
              <a:gd name="connsiteY69" fmla="*/ 47831 h 169815"/>
              <a:gd name="connsiteX70" fmla="*/ 135287 w 226420"/>
              <a:gd name="connsiteY70" fmla="*/ 44152 h 169815"/>
              <a:gd name="connsiteX71" fmla="*/ 133305 w 226420"/>
              <a:gd name="connsiteY71" fmla="*/ 42737 h 169815"/>
              <a:gd name="connsiteX72" fmla="*/ 131891 w 226420"/>
              <a:gd name="connsiteY72" fmla="*/ 41605 h 169815"/>
              <a:gd name="connsiteX73" fmla="*/ 130476 w 226420"/>
              <a:gd name="connsiteY73" fmla="*/ 40756 h 169815"/>
              <a:gd name="connsiteX74" fmla="*/ 125663 w 226420"/>
              <a:gd name="connsiteY74" fmla="*/ 37642 h 169815"/>
              <a:gd name="connsiteX75" fmla="*/ 124532 w 226420"/>
              <a:gd name="connsiteY75" fmla="*/ 37076 h 169815"/>
              <a:gd name="connsiteX76" fmla="*/ 120852 w 226420"/>
              <a:gd name="connsiteY76" fmla="*/ 35095 h 169815"/>
              <a:gd name="connsiteX77" fmla="*/ 116041 w 226420"/>
              <a:gd name="connsiteY77" fmla="*/ 32548 h 169815"/>
              <a:gd name="connsiteX78" fmla="*/ 112928 w 226420"/>
              <a:gd name="connsiteY78" fmla="*/ 31133 h 169815"/>
              <a:gd name="connsiteX79" fmla="*/ 112079 w 226420"/>
              <a:gd name="connsiteY79" fmla="*/ 30850 h 169815"/>
              <a:gd name="connsiteX80" fmla="*/ 111230 w 226420"/>
              <a:gd name="connsiteY80" fmla="*/ 30566 h 169815"/>
              <a:gd name="connsiteX81" fmla="*/ 106701 w 226420"/>
              <a:gd name="connsiteY81" fmla="*/ 28586 h 169815"/>
              <a:gd name="connsiteX82" fmla="*/ 101890 w 226420"/>
              <a:gd name="connsiteY82" fmla="*/ 26888 h 169815"/>
              <a:gd name="connsiteX83" fmla="*/ 101040 w 226420"/>
              <a:gd name="connsiteY83" fmla="*/ 26604 h 169815"/>
              <a:gd name="connsiteX84" fmla="*/ 100192 w 226420"/>
              <a:gd name="connsiteY84" fmla="*/ 26321 h 169815"/>
              <a:gd name="connsiteX85" fmla="*/ 97079 w 226420"/>
              <a:gd name="connsiteY85" fmla="*/ 25189 h 169815"/>
              <a:gd name="connsiteX86" fmla="*/ 92266 w 226420"/>
              <a:gd name="connsiteY86" fmla="*/ 23774 h 169815"/>
              <a:gd name="connsiteX87" fmla="*/ 90003 w 226420"/>
              <a:gd name="connsiteY87" fmla="*/ 23208 h 169815"/>
              <a:gd name="connsiteX88" fmla="*/ 88870 w 226420"/>
              <a:gd name="connsiteY88" fmla="*/ 22925 h 169815"/>
              <a:gd name="connsiteX89" fmla="*/ 87456 w 226420"/>
              <a:gd name="connsiteY89" fmla="*/ 22642 h 169815"/>
              <a:gd name="connsiteX90" fmla="*/ 82361 w 226420"/>
              <a:gd name="connsiteY90" fmla="*/ 21793 h 169815"/>
              <a:gd name="connsiteX91" fmla="*/ 79248 w 226420"/>
              <a:gd name="connsiteY91" fmla="*/ 21510 h 169815"/>
              <a:gd name="connsiteX92" fmla="*/ 78115 w 226420"/>
              <a:gd name="connsiteY92" fmla="*/ 21510 h 169815"/>
              <a:gd name="connsiteX93" fmla="*/ 77267 w 226420"/>
              <a:gd name="connsiteY93" fmla="*/ 21510 h 169815"/>
              <a:gd name="connsiteX94" fmla="*/ 71889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2 h 169815"/>
              <a:gd name="connsiteX101" fmla="*/ 50379 w 226420"/>
              <a:gd name="connsiteY101" fmla="*/ 24340 h 169815"/>
              <a:gd name="connsiteX102" fmla="*/ 49813 w 226420"/>
              <a:gd name="connsiteY102" fmla="*/ 24623 h 169815"/>
              <a:gd name="connsiteX103" fmla="*/ 40756 w 226420"/>
              <a:gd name="connsiteY103" fmla="*/ 28868 h 169815"/>
              <a:gd name="connsiteX104" fmla="*/ 21227 w 226420"/>
              <a:gd name="connsiteY104" fmla="*/ 40189 h 169815"/>
              <a:gd name="connsiteX105" fmla="*/ 30284 w 226420"/>
              <a:gd name="connsiteY105" fmla="*/ 35944 h 169815"/>
              <a:gd name="connsiteX106" fmla="*/ 37076 w 226420"/>
              <a:gd name="connsiteY106" fmla="*/ 33963 h 169815"/>
              <a:gd name="connsiteX107" fmla="*/ 38776 w 226420"/>
              <a:gd name="connsiteY107" fmla="*/ 33397 h 169815"/>
              <a:gd name="connsiteX108" fmla="*/ 47550 w 226420"/>
              <a:gd name="connsiteY108" fmla="*/ 32264 h 169815"/>
              <a:gd name="connsiteX109" fmla="*/ 49248 w 226420"/>
              <a:gd name="connsiteY109" fmla="*/ 32264 h 169815"/>
              <a:gd name="connsiteX110" fmla="*/ 58022 w 226420"/>
              <a:gd name="connsiteY110" fmla="*/ 32548 h 169815"/>
              <a:gd name="connsiteX111" fmla="*/ 59153 w 226420"/>
              <a:gd name="connsiteY111" fmla="*/ 32548 h 169815"/>
              <a:gd name="connsiteX112" fmla="*/ 68777 w 226420"/>
              <a:gd name="connsiteY112" fmla="*/ 33963 h 169815"/>
              <a:gd name="connsiteX113" fmla="*/ 69625 w 226420"/>
              <a:gd name="connsiteY113" fmla="*/ 34246 h 169815"/>
              <a:gd name="connsiteX114" fmla="*/ 79813 w 226420"/>
              <a:gd name="connsiteY114" fmla="*/ 37076 h 169815"/>
              <a:gd name="connsiteX115" fmla="*/ 80663 w 226420"/>
              <a:gd name="connsiteY115" fmla="*/ 37360 h 169815"/>
              <a:gd name="connsiteX116" fmla="*/ 91702 w 226420"/>
              <a:gd name="connsiteY116" fmla="*/ 41888 h 169815"/>
              <a:gd name="connsiteX117" fmla="*/ 92550 w 226420"/>
              <a:gd name="connsiteY117" fmla="*/ 42170 h 169815"/>
              <a:gd name="connsiteX118" fmla="*/ 104155 w 226420"/>
              <a:gd name="connsiteY118" fmla="*/ 48115 h 169815"/>
              <a:gd name="connsiteX119" fmla="*/ 111512 w 226420"/>
              <a:gd name="connsiteY119" fmla="*/ 52642 h 169815"/>
              <a:gd name="connsiteX120" fmla="*/ 112928 w 226420"/>
              <a:gd name="connsiteY120" fmla="*/ 53491 h 169815"/>
              <a:gd name="connsiteX121" fmla="*/ 127361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361" y="64813"/>
                </a:moveTo>
                <a:cubicBezTo>
                  <a:pt x="127928" y="65379"/>
                  <a:pt x="128494" y="65662"/>
                  <a:pt x="129059" y="66228"/>
                </a:cubicBezTo>
                <a:cubicBezTo>
                  <a:pt x="131324" y="67926"/>
                  <a:pt x="133305" y="69907"/>
                  <a:pt x="135570" y="71889"/>
                </a:cubicBezTo>
                <a:cubicBezTo>
                  <a:pt x="135570" y="71889"/>
                  <a:pt x="135853" y="72171"/>
                  <a:pt x="135853" y="72171"/>
                </a:cubicBezTo>
                <a:cubicBezTo>
                  <a:pt x="138116" y="74152"/>
                  <a:pt x="140381" y="76134"/>
                  <a:pt x="142362" y="78398"/>
                </a:cubicBezTo>
                <a:cubicBezTo>
                  <a:pt x="142929" y="78964"/>
                  <a:pt x="143494" y="79530"/>
                  <a:pt x="144061" y="80096"/>
                </a:cubicBezTo>
                <a:cubicBezTo>
                  <a:pt x="146042" y="82077"/>
                  <a:pt x="147740" y="84058"/>
                  <a:pt x="149721" y="86040"/>
                </a:cubicBezTo>
                <a:cubicBezTo>
                  <a:pt x="150005" y="86322"/>
                  <a:pt x="150286" y="86606"/>
                  <a:pt x="150570" y="86889"/>
                </a:cubicBezTo>
                <a:cubicBezTo>
                  <a:pt x="152551" y="89153"/>
                  <a:pt x="154532" y="91417"/>
                  <a:pt x="156514" y="93681"/>
                </a:cubicBezTo>
                <a:cubicBezTo>
                  <a:pt x="157080" y="94247"/>
                  <a:pt x="157362" y="94814"/>
                  <a:pt x="157928" y="95379"/>
                </a:cubicBezTo>
                <a:cubicBezTo>
                  <a:pt x="159627" y="97644"/>
                  <a:pt x="161608" y="99625"/>
                  <a:pt x="163306" y="101889"/>
                </a:cubicBezTo>
                <a:cubicBezTo>
                  <a:pt x="163589" y="102172"/>
                  <a:pt x="163873" y="102455"/>
                  <a:pt x="163873" y="102738"/>
                </a:cubicBezTo>
                <a:cubicBezTo>
                  <a:pt x="165854" y="105002"/>
                  <a:pt x="167552" y="107549"/>
                  <a:pt x="169533" y="110096"/>
                </a:cubicBezTo>
                <a:cubicBezTo>
                  <a:pt x="171513" y="112644"/>
                  <a:pt x="173213" y="115191"/>
                  <a:pt x="175193" y="118021"/>
                </a:cubicBezTo>
                <a:cubicBezTo>
                  <a:pt x="175476" y="118588"/>
                  <a:pt x="176042" y="119153"/>
                  <a:pt x="176326" y="119437"/>
                </a:cubicBezTo>
                <a:cubicBezTo>
                  <a:pt x="179439" y="123965"/>
                  <a:pt x="182268" y="128494"/>
                  <a:pt x="185099" y="133022"/>
                </a:cubicBezTo>
                <a:cubicBezTo>
                  <a:pt x="185664" y="133871"/>
                  <a:pt x="186231" y="135003"/>
                  <a:pt x="186798" y="135852"/>
                </a:cubicBezTo>
                <a:cubicBezTo>
                  <a:pt x="187929" y="137833"/>
                  <a:pt x="189062" y="139814"/>
                  <a:pt x="190194" y="142078"/>
                </a:cubicBezTo>
                <a:cubicBezTo>
                  <a:pt x="191042" y="143494"/>
                  <a:pt x="191609" y="144909"/>
                  <a:pt x="192458" y="146041"/>
                </a:cubicBezTo>
                <a:cubicBezTo>
                  <a:pt x="192740" y="146890"/>
                  <a:pt x="193307" y="147456"/>
                  <a:pt x="193590" y="148305"/>
                </a:cubicBezTo>
                <a:cubicBezTo>
                  <a:pt x="194721" y="150570"/>
                  <a:pt x="196138" y="153117"/>
                  <a:pt x="197269" y="155380"/>
                </a:cubicBezTo>
                <a:cubicBezTo>
                  <a:pt x="197553" y="155947"/>
                  <a:pt x="197836" y="156230"/>
                  <a:pt x="197836" y="156796"/>
                </a:cubicBezTo>
                <a:cubicBezTo>
                  <a:pt x="199251" y="159626"/>
                  <a:pt x="200382" y="162456"/>
                  <a:pt x="201515" y="165287"/>
                </a:cubicBezTo>
                <a:cubicBezTo>
                  <a:pt x="201797" y="165852"/>
                  <a:pt x="202080" y="166419"/>
                  <a:pt x="202080" y="166985"/>
                </a:cubicBezTo>
                <a:cubicBezTo>
                  <a:pt x="203214" y="169815"/>
                  <a:pt x="204628" y="172928"/>
                  <a:pt x="205760" y="176042"/>
                </a:cubicBezTo>
                <a:lnTo>
                  <a:pt x="225289" y="164721"/>
                </a:lnTo>
                <a:cubicBezTo>
                  <a:pt x="225005" y="164154"/>
                  <a:pt x="225005" y="163872"/>
                  <a:pt x="224722" y="163305"/>
                </a:cubicBezTo>
                <a:cubicBezTo>
                  <a:pt x="223874" y="161325"/>
                  <a:pt x="223307" y="159626"/>
                  <a:pt x="222459" y="157645"/>
                </a:cubicBezTo>
                <a:cubicBezTo>
                  <a:pt x="222176" y="157079"/>
                  <a:pt x="221892" y="156230"/>
                  <a:pt x="221609" y="155664"/>
                </a:cubicBezTo>
                <a:cubicBezTo>
                  <a:pt x="221326" y="155098"/>
                  <a:pt x="221042" y="154531"/>
                  <a:pt x="221042" y="153966"/>
                </a:cubicBezTo>
                <a:cubicBezTo>
                  <a:pt x="220761" y="153399"/>
                  <a:pt x="220478" y="152550"/>
                  <a:pt x="220194" y="151984"/>
                </a:cubicBezTo>
                <a:cubicBezTo>
                  <a:pt x="219344" y="150003"/>
                  <a:pt x="218496" y="148305"/>
                  <a:pt x="217646" y="146323"/>
                </a:cubicBezTo>
                <a:cubicBezTo>
                  <a:pt x="217646" y="146041"/>
                  <a:pt x="217365" y="145758"/>
                  <a:pt x="217365" y="145474"/>
                </a:cubicBezTo>
                <a:cubicBezTo>
                  <a:pt x="217081" y="144909"/>
                  <a:pt x="216798" y="144625"/>
                  <a:pt x="216798" y="144060"/>
                </a:cubicBezTo>
                <a:cubicBezTo>
                  <a:pt x="216232" y="142645"/>
                  <a:pt x="215667" y="141513"/>
                  <a:pt x="214817" y="140098"/>
                </a:cubicBezTo>
                <a:cubicBezTo>
                  <a:pt x="214250" y="138965"/>
                  <a:pt x="213685" y="137833"/>
                  <a:pt x="213119" y="136701"/>
                </a:cubicBezTo>
                <a:cubicBezTo>
                  <a:pt x="212835" y="135852"/>
                  <a:pt x="212269" y="135286"/>
                  <a:pt x="211987" y="134437"/>
                </a:cubicBezTo>
                <a:cubicBezTo>
                  <a:pt x="211704" y="134154"/>
                  <a:pt x="211704" y="133588"/>
                  <a:pt x="211421" y="133305"/>
                </a:cubicBezTo>
                <a:cubicBezTo>
                  <a:pt x="210854" y="132456"/>
                  <a:pt x="210289" y="131323"/>
                  <a:pt x="209723" y="130474"/>
                </a:cubicBezTo>
                <a:cubicBezTo>
                  <a:pt x="208591" y="128494"/>
                  <a:pt x="207458" y="126229"/>
                  <a:pt x="206326" y="124248"/>
                </a:cubicBezTo>
                <a:cubicBezTo>
                  <a:pt x="206043" y="123682"/>
                  <a:pt x="205760" y="123399"/>
                  <a:pt x="205476" y="122833"/>
                </a:cubicBezTo>
                <a:cubicBezTo>
                  <a:pt x="205193" y="122267"/>
                  <a:pt x="204912" y="121984"/>
                  <a:pt x="204628" y="121418"/>
                </a:cubicBezTo>
                <a:cubicBezTo>
                  <a:pt x="201797" y="116889"/>
                  <a:pt x="198967" y="112078"/>
                  <a:pt x="195855" y="107832"/>
                </a:cubicBezTo>
                <a:cubicBezTo>
                  <a:pt x="195855" y="107832"/>
                  <a:pt x="195855" y="107832"/>
                  <a:pt x="195855" y="107832"/>
                </a:cubicBezTo>
                <a:cubicBezTo>
                  <a:pt x="195571" y="107267"/>
                  <a:pt x="195288" y="106983"/>
                  <a:pt x="195005" y="106418"/>
                </a:cubicBezTo>
                <a:cubicBezTo>
                  <a:pt x="193307" y="103870"/>
                  <a:pt x="191325" y="101040"/>
                  <a:pt x="189344" y="98493"/>
                </a:cubicBezTo>
                <a:cubicBezTo>
                  <a:pt x="189062" y="98210"/>
                  <a:pt x="189062" y="97926"/>
                  <a:pt x="188779" y="97644"/>
                </a:cubicBezTo>
                <a:cubicBezTo>
                  <a:pt x="187081" y="95379"/>
                  <a:pt x="185664" y="93398"/>
                  <a:pt x="183966" y="91417"/>
                </a:cubicBezTo>
                <a:cubicBezTo>
                  <a:pt x="183966" y="91417"/>
                  <a:pt x="183966" y="91134"/>
                  <a:pt x="183685" y="91134"/>
                </a:cubicBezTo>
                <a:cubicBezTo>
                  <a:pt x="183401" y="90851"/>
                  <a:pt x="183118" y="90568"/>
                  <a:pt x="183118" y="90285"/>
                </a:cubicBezTo>
                <a:cubicBezTo>
                  <a:pt x="181987" y="88869"/>
                  <a:pt x="180853" y="87171"/>
                  <a:pt x="179439" y="85757"/>
                </a:cubicBezTo>
                <a:cubicBezTo>
                  <a:pt x="178872" y="85191"/>
                  <a:pt x="178307" y="84342"/>
                  <a:pt x="177741" y="83775"/>
                </a:cubicBezTo>
                <a:cubicBezTo>
                  <a:pt x="177174" y="83209"/>
                  <a:pt x="176891" y="82643"/>
                  <a:pt x="176326" y="82077"/>
                </a:cubicBezTo>
                <a:cubicBezTo>
                  <a:pt x="175759" y="81511"/>
                  <a:pt x="175476" y="81228"/>
                  <a:pt x="175193" y="80662"/>
                </a:cubicBezTo>
                <a:cubicBezTo>
                  <a:pt x="173778" y="78964"/>
                  <a:pt x="172080" y="77266"/>
                  <a:pt x="170665" y="75567"/>
                </a:cubicBezTo>
                <a:cubicBezTo>
                  <a:pt x="170665" y="75567"/>
                  <a:pt x="170382" y="75285"/>
                  <a:pt x="170382" y="75285"/>
                </a:cubicBezTo>
                <a:cubicBezTo>
                  <a:pt x="170098" y="75001"/>
                  <a:pt x="169815" y="74718"/>
                  <a:pt x="169533" y="74436"/>
                </a:cubicBezTo>
                <a:cubicBezTo>
                  <a:pt x="168400" y="73020"/>
                  <a:pt x="166985" y="71889"/>
                  <a:pt x="165854" y="70473"/>
                </a:cubicBezTo>
                <a:cubicBezTo>
                  <a:pt x="165287" y="69907"/>
                  <a:pt x="164437" y="69341"/>
                  <a:pt x="163873" y="68492"/>
                </a:cubicBezTo>
                <a:cubicBezTo>
                  <a:pt x="163306" y="67926"/>
                  <a:pt x="162739" y="67360"/>
                  <a:pt x="162175" y="66793"/>
                </a:cubicBezTo>
                <a:cubicBezTo>
                  <a:pt x="161608" y="66228"/>
                  <a:pt x="161325" y="65944"/>
                  <a:pt x="160760" y="65379"/>
                </a:cubicBezTo>
                <a:cubicBezTo>
                  <a:pt x="159062" y="63681"/>
                  <a:pt x="157362" y="62266"/>
                  <a:pt x="155664" y="60567"/>
                </a:cubicBezTo>
                <a:cubicBezTo>
                  <a:pt x="155664" y="60567"/>
                  <a:pt x="155664" y="60567"/>
                  <a:pt x="155664" y="60567"/>
                </a:cubicBezTo>
                <a:cubicBezTo>
                  <a:pt x="155664" y="60567"/>
                  <a:pt x="155382" y="60284"/>
                  <a:pt x="155382" y="60284"/>
                </a:cubicBezTo>
                <a:cubicBezTo>
                  <a:pt x="153684" y="58869"/>
                  <a:pt x="152268" y="57454"/>
                  <a:pt x="150570" y="56039"/>
                </a:cubicBezTo>
                <a:cubicBezTo>
                  <a:pt x="150005" y="55473"/>
                  <a:pt x="149438" y="55190"/>
                  <a:pt x="148871" y="54624"/>
                </a:cubicBezTo>
                <a:cubicBezTo>
                  <a:pt x="148307" y="54058"/>
                  <a:pt x="147740" y="53775"/>
                  <a:pt x="147173" y="53209"/>
                </a:cubicBezTo>
                <a:cubicBezTo>
                  <a:pt x="146608" y="52642"/>
                  <a:pt x="146042" y="52360"/>
                  <a:pt x="145475" y="51793"/>
                </a:cubicBezTo>
                <a:cubicBezTo>
                  <a:pt x="143777" y="50378"/>
                  <a:pt x="142079" y="49246"/>
                  <a:pt x="140381" y="47831"/>
                </a:cubicBezTo>
                <a:cubicBezTo>
                  <a:pt x="140381" y="47831"/>
                  <a:pt x="140381" y="47831"/>
                  <a:pt x="140381" y="47831"/>
                </a:cubicBezTo>
                <a:cubicBezTo>
                  <a:pt x="138683" y="46699"/>
                  <a:pt x="136985" y="45284"/>
                  <a:pt x="135287" y="44152"/>
                </a:cubicBezTo>
                <a:cubicBezTo>
                  <a:pt x="134720" y="43586"/>
                  <a:pt x="133872" y="43303"/>
                  <a:pt x="133305" y="42737"/>
                </a:cubicBezTo>
                <a:cubicBezTo>
                  <a:pt x="132739" y="42454"/>
                  <a:pt x="132174" y="42170"/>
                  <a:pt x="131891" y="41605"/>
                </a:cubicBezTo>
                <a:cubicBezTo>
                  <a:pt x="131324" y="41321"/>
                  <a:pt x="131041" y="41039"/>
                  <a:pt x="130476" y="40756"/>
                </a:cubicBezTo>
                <a:cubicBezTo>
                  <a:pt x="128778" y="39623"/>
                  <a:pt x="127361" y="38774"/>
                  <a:pt x="125663" y="37642"/>
                </a:cubicBezTo>
                <a:cubicBezTo>
                  <a:pt x="125382" y="37360"/>
                  <a:pt x="124815" y="37076"/>
                  <a:pt x="124532" y="37076"/>
                </a:cubicBezTo>
                <a:cubicBezTo>
                  <a:pt x="123400" y="36510"/>
                  <a:pt x="121984" y="35661"/>
                  <a:pt x="120852" y="35095"/>
                </a:cubicBezTo>
                <a:cubicBezTo>
                  <a:pt x="119154" y="34246"/>
                  <a:pt x="117739" y="33397"/>
                  <a:pt x="116041" y="32548"/>
                </a:cubicBezTo>
                <a:cubicBezTo>
                  <a:pt x="114908" y="31982"/>
                  <a:pt x="114060" y="31699"/>
                  <a:pt x="112928" y="31133"/>
                </a:cubicBezTo>
                <a:cubicBezTo>
                  <a:pt x="112645" y="31133"/>
                  <a:pt x="112362" y="30850"/>
                  <a:pt x="112079" y="30850"/>
                </a:cubicBezTo>
                <a:cubicBezTo>
                  <a:pt x="111795" y="30850"/>
                  <a:pt x="111512" y="30566"/>
                  <a:pt x="111230" y="30566"/>
                </a:cubicBezTo>
                <a:cubicBezTo>
                  <a:pt x="109814" y="30001"/>
                  <a:pt x="108116" y="29152"/>
                  <a:pt x="106701" y="28586"/>
                </a:cubicBezTo>
                <a:cubicBezTo>
                  <a:pt x="105003" y="28019"/>
                  <a:pt x="103588" y="27453"/>
                  <a:pt x="101890" y="26888"/>
                </a:cubicBezTo>
                <a:cubicBezTo>
                  <a:pt x="101607" y="26888"/>
                  <a:pt x="101323" y="26604"/>
                  <a:pt x="101040" y="26604"/>
                </a:cubicBezTo>
                <a:cubicBezTo>
                  <a:pt x="100757" y="26604"/>
                  <a:pt x="100475" y="26321"/>
                  <a:pt x="100192" y="26321"/>
                </a:cubicBezTo>
                <a:cubicBezTo>
                  <a:pt x="99059" y="26038"/>
                  <a:pt x="98211" y="25755"/>
                  <a:pt x="97079" y="25189"/>
                </a:cubicBezTo>
                <a:cubicBezTo>
                  <a:pt x="95381" y="24623"/>
                  <a:pt x="93965" y="24340"/>
                  <a:pt x="92266" y="23774"/>
                </a:cubicBezTo>
                <a:cubicBezTo>
                  <a:pt x="91418" y="23491"/>
                  <a:pt x="90568" y="23491"/>
                  <a:pt x="90003" y="23208"/>
                </a:cubicBezTo>
                <a:cubicBezTo>
                  <a:pt x="89720" y="23208"/>
                  <a:pt x="89437" y="22925"/>
                  <a:pt x="88870" y="22925"/>
                </a:cubicBezTo>
                <a:cubicBezTo>
                  <a:pt x="88305" y="22925"/>
                  <a:pt x="88022" y="22642"/>
                  <a:pt x="87456" y="22642"/>
                </a:cubicBezTo>
                <a:cubicBezTo>
                  <a:pt x="85757" y="22359"/>
                  <a:pt x="84059" y="22076"/>
                  <a:pt x="82361" y="21793"/>
                </a:cubicBezTo>
                <a:cubicBezTo>
                  <a:pt x="81230" y="21510"/>
                  <a:pt x="80380" y="21510"/>
                  <a:pt x="79248" y="21510"/>
                </a:cubicBezTo>
                <a:cubicBezTo>
                  <a:pt x="78965" y="21510"/>
                  <a:pt x="78682" y="21510"/>
                  <a:pt x="78115" y="21510"/>
                </a:cubicBezTo>
                <a:cubicBezTo>
                  <a:pt x="77832" y="21510"/>
                  <a:pt x="77550" y="21510"/>
                  <a:pt x="77267" y="21510"/>
                </a:cubicBezTo>
                <a:cubicBezTo>
                  <a:pt x="75286" y="21510"/>
                  <a:pt x="73588" y="21227"/>
                  <a:pt x="71889" y="21227"/>
                </a:cubicBezTo>
                <a:cubicBezTo>
                  <a:pt x="71040" y="21227"/>
                  <a:pt x="70191" y="21227"/>
                  <a:pt x="69341" y="21227"/>
                </a:cubicBezTo>
                <a:cubicBezTo>
                  <a:pt x="68777" y="21227"/>
                  <a:pt x="68210" y="21227"/>
                  <a:pt x="67643" y="21227"/>
                </a:cubicBezTo>
                <a:cubicBezTo>
                  <a:pt x="67079" y="21227"/>
                  <a:pt x="66512" y="21227"/>
                  <a:pt x="65662" y="21227"/>
                </a:cubicBezTo>
                <a:cubicBezTo>
                  <a:pt x="63399" y="21510"/>
                  <a:pt x="61134" y="21793"/>
                  <a:pt x="58870" y="22076"/>
                </a:cubicBezTo>
                <a:cubicBezTo>
                  <a:pt x="58870" y="22076"/>
                  <a:pt x="58870" y="22076"/>
                  <a:pt x="58586" y="22076"/>
                </a:cubicBezTo>
                <a:cubicBezTo>
                  <a:pt x="58022" y="22076"/>
                  <a:pt x="57455" y="22359"/>
                  <a:pt x="56888" y="22642"/>
                </a:cubicBezTo>
                <a:cubicBezTo>
                  <a:pt x="54625" y="23208"/>
                  <a:pt x="52644" y="23774"/>
                  <a:pt x="50379" y="24340"/>
                </a:cubicBezTo>
                <a:cubicBezTo>
                  <a:pt x="50096" y="24340"/>
                  <a:pt x="50096" y="24623"/>
                  <a:pt x="49813" y="24623"/>
                </a:cubicBezTo>
                <a:cubicBezTo>
                  <a:pt x="46700" y="25755"/>
                  <a:pt x="43587" y="27170"/>
                  <a:pt x="40756" y="28868"/>
                </a:cubicBezTo>
                <a:lnTo>
                  <a:pt x="21227" y="40189"/>
                </a:lnTo>
                <a:cubicBezTo>
                  <a:pt x="24058" y="38491"/>
                  <a:pt x="27171" y="37076"/>
                  <a:pt x="30284" y="35944"/>
                </a:cubicBezTo>
                <a:cubicBezTo>
                  <a:pt x="32549" y="35095"/>
                  <a:pt x="34813" y="34529"/>
                  <a:pt x="37076" y="33963"/>
                </a:cubicBezTo>
                <a:cubicBezTo>
                  <a:pt x="37643" y="33963"/>
                  <a:pt x="38209" y="33680"/>
                  <a:pt x="38776" y="33397"/>
                </a:cubicBezTo>
                <a:cubicBezTo>
                  <a:pt x="41606" y="32831"/>
                  <a:pt x="44435" y="32548"/>
                  <a:pt x="47550" y="32264"/>
                </a:cubicBezTo>
                <a:cubicBezTo>
                  <a:pt x="48115" y="32264"/>
                  <a:pt x="48681" y="32264"/>
                  <a:pt x="49248" y="32264"/>
                </a:cubicBezTo>
                <a:cubicBezTo>
                  <a:pt x="52077" y="32264"/>
                  <a:pt x="55190" y="32264"/>
                  <a:pt x="58022" y="32548"/>
                </a:cubicBezTo>
                <a:cubicBezTo>
                  <a:pt x="58303" y="32548"/>
                  <a:pt x="58586" y="32548"/>
                  <a:pt x="59153" y="32548"/>
                </a:cubicBezTo>
                <a:cubicBezTo>
                  <a:pt x="62266" y="32831"/>
                  <a:pt x="65662" y="33397"/>
                  <a:pt x="68777" y="33963"/>
                </a:cubicBezTo>
                <a:cubicBezTo>
                  <a:pt x="69058" y="33963"/>
                  <a:pt x="69341" y="34246"/>
                  <a:pt x="69625" y="34246"/>
                </a:cubicBezTo>
                <a:cubicBezTo>
                  <a:pt x="73021" y="35095"/>
                  <a:pt x="76417" y="35944"/>
                  <a:pt x="79813" y="37076"/>
                </a:cubicBezTo>
                <a:cubicBezTo>
                  <a:pt x="80097" y="37076"/>
                  <a:pt x="80380" y="37360"/>
                  <a:pt x="80663" y="37360"/>
                </a:cubicBezTo>
                <a:cubicBezTo>
                  <a:pt x="84343" y="38491"/>
                  <a:pt x="88022" y="40189"/>
                  <a:pt x="91702" y="41888"/>
                </a:cubicBezTo>
                <a:cubicBezTo>
                  <a:pt x="91983" y="41888"/>
                  <a:pt x="92266" y="42170"/>
                  <a:pt x="92550" y="42170"/>
                </a:cubicBezTo>
                <a:cubicBezTo>
                  <a:pt x="96229" y="43869"/>
                  <a:pt x="100192" y="45850"/>
                  <a:pt x="104155" y="48115"/>
                </a:cubicBezTo>
                <a:cubicBezTo>
                  <a:pt x="106701" y="49529"/>
                  <a:pt x="109249" y="51227"/>
                  <a:pt x="111512" y="52642"/>
                </a:cubicBezTo>
                <a:cubicBezTo>
                  <a:pt x="112079" y="52926"/>
                  <a:pt x="112645" y="53209"/>
                  <a:pt x="112928" y="53491"/>
                </a:cubicBezTo>
                <a:cubicBezTo>
                  <a:pt x="118306" y="57454"/>
                  <a:pt x="122834" y="61134"/>
                  <a:pt x="127361"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7" name="Freeform: Shape 1026">
            <a:extLst>
              <a:ext uri="{FF2B5EF4-FFF2-40B4-BE49-F238E27FC236}">
                <a16:creationId xmlns:a16="http://schemas.microsoft.com/office/drawing/2014/main" id="{57EA02A3-C20B-4CAE-A695-E89BF45833DE}"/>
              </a:ext>
            </a:extLst>
          </p:cNvPr>
          <p:cNvSpPr/>
          <p:nvPr/>
        </p:nvSpPr>
        <p:spPr>
          <a:xfrm>
            <a:off x="17954438" y="9989950"/>
            <a:ext cx="122591" cy="204317"/>
          </a:xfrm>
          <a:custGeom>
            <a:avLst/>
            <a:gdLst>
              <a:gd name="connsiteX0" fmla="*/ 21353 w 84907"/>
              <a:gd name="connsiteY0" fmla="*/ 109531 h 141512"/>
              <a:gd name="connsiteX1" fmla="*/ 21634 w 84907"/>
              <a:gd name="connsiteY1" fmla="*/ 111795 h 141512"/>
              <a:gd name="connsiteX2" fmla="*/ 21634 w 84907"/>
              <a:gd name="connsiteY2" fmla="*/ 112644 h 141512"/>
              <a:gd name="connsiteX3" fmla="*/ 21918 w 84907"/>
              <a:gd name="connsiteY3" fmla="*/ 114342 h 141512"/>
              <a:gd name="connsiteX4" fmla="*/ 22484 w 84907"/>
              <a:gd name="connsiteY4" fmla="*/ 119437 h 141512"/>
              <a:gd name="connsiteX5" fmla="*/ 23332 w 84907"/>
              <a:gd name="connsiteY5" fmla="*/ 124814 h 141512"/>
              <a:gd name="connsiteX6" fmla="*/ 23332 w 84907"/>
              <a:gd name="connsiteY6" fmla="*/ 125097 h 141512"/>
              <a:gd name="connsiteX7" fmla="*/ 23332 w 84907"/>
              <a:gd name="connsiteY7" fmla="*/ 125381 h 141512"/>
              <a:gd name="connsiteX8" fmla="*/ 24182 w 84907"/>
              <a:gd name="connsiteY8" fmla="*/ 130192 h 141512"/>
              <a:gd name="connsiteX9" fmla="*/ 25314 w 84907"/>
              <a:gd name="connsiteY9" fmla="*/ 135569 h 141512"/>
              <a:gd name="connsiteX10" fmla="*/ 25880 w 84907"/>
              <a:gd name="connsiteY10" fmla="*/ 137551 h 141512"/>
              <a:gd name="connsiteX11" fmla="*/ 26164 w 84907"/>
              <a:gd name="connsiteY11" fmla="*/ 138683 h 141512"/>
              <a:gd name="connsiteX12" fmla="*/ 26164 w 84907"/>
              <a:gd name="connsiteY12" fmla="*/ 139249 h 141512"/>
              <a:gd name="connsiteX13" fmla="*/ 45693 w 84907"/>
              <a:gd name="connsiteY13" fmla="*/ 127361 h 141512"/>
              <a:gd name="connsiteX14" fmla="*/ 45409 w 84907"/>
              <a:gd name="connsiteY14" fmla="*/ 126230 h 141512"/>
              <a:gd name="connsiteX15" fmla="*/ 42861 w 84907"/>
              <a:gd name="connsiteY15" fmla="*/ 114059 h 141512"/>
              <a:gd name="connsiteX16" fmla="*/ 42861 w 84907"/>
              <a:gd name="connsiteY16" fmla="*/ 113777 h 141512"/>
              <a:gd name="connsiteX17" fmla="*/ 41446 w 84907"/>
              <a:gd name="connsiteY17" fmla="*/ 101606 h 141512"/>
              <a:gd name="connsiteX18" fmla="*/ 41446 w 84907"/>
              <a:gd name="connsiteY18" fmla="*/ 100474 h 141512"/>
              <a:gd name="connsiteX19" fmla="*/ 40882 w 84907"/>
              <a:gd name="connsiteY19" fmla="*/ 88304 h 141512"/>
              <a:gd name="connsiteX20" fmla="*/ 41446 w 84907"/>
              <a:gd name="connsiteY20" fmla="*/ 76983 h 141512"/>
              <a:gd name="connsiteX21" fmla="*/ 41446 w 84907"/>
              <a:gd name="connsiteY21" fmla="*/ 75851 h 141512"/>
              <a:gd name="connsiteX22" fmla="*/ 42861 w 84907"/>
              <a:gd name="connsiteY22" fmla="*/ 66228 h 141512"/>
              <a:gd name="connsiteX23" fmla="*/ 43145 w 84907"/>
              <a:gd name="connsiteY23" fmla="*/ 65096 h 141512"/>
              <a:gd name="connsiteX24" fmla="*/ 45409 w 84907"/>
              <a:gd name="connsiteY24" fmla="*/ 56323 h 141512"/>
              <a:gd name="connsiteX25" fmla="*/ 45976 w 84907"/>
              <a:gd name="connsiteY25" fmla="*/ 54907 h 141512"/>
              <a:gd name="connsiteX26" fmla="*/ 48805 w 84907"/>
              <a:gd name="connsiteY26" fmla="*/ 47266 h 141512"/>
              <a:gd name="connsiteX27" fmla="*/ 49089 w 84907"/>
              <a:gd name="connsiteY27" fmla="*/ 46417 h 141512"/>
              <a:gd name="connsiteX28" fmla="*/ 53335 w 84907"/>
              <a:gd name="connsiteY28" fmla="*/ 38774 h 141512"/>
              <a:gd name="connsiteX29" fmla="*/ 53900 w 84907"/>
              <a:gd name="connsiteY29" fmla="*/ 37643 h 141512"/>
              <a:gd name="connsiteX30" fmla="*/ 57862 w 84907"/>
              <a:gd name="connsiteY30" fmla="*/ 32265 h 141512"/>
              <a:gd name="connsiteX31" fmla="*/ 59560 w 84907"/>
              <a:gd name="connsiteY31" fmla="*/ 30567 h 141512"/>
              <a:gd name="connsiteX32" fmla="*/ 63523 w 84907"/>
              <a:gd name="connsiteY32" fmla="*/ 26888 h 141512"/>
              <a:gd name="connsiteX33" fmla="*/ 65221 w 84907"/>
              <a:gd name="connsiteY33" fmla="*/ 25473 h 141512"/>
              <a:gd name="connsiteX34" fmla="*/ 71164 w 84907"/>
              <a:gd name="connsiteY34" fmla="*/ 21227 h 141512"/>
              <a:gd name="connsiteX35" fmla="*/ 51635 w 84907"/>
              <a:gd name="connsiteY35" fmla="*/ 32549 h 141512"/>
              <a:gd name="connsiteX36" fmla="*/ 45693 w 84907"/>
              <a:gd name="connsiteY36" fmla="*/ 36794 h 141512"/>
              <a:gd name="connsiteX37" fmla="*/ 43994 w 84907"/>
              <a:gd name="connsiteY37" fmla="*/ 38209 h 141512"/>
              <a:gd name="connsiteX38" fmla="*/ 40032 w 84907"/>
              <a:gd name="connsiteY38" fmla="*/ 41888 h 141512"/>
              <a:gd name="connsiteX39" fmla="*/ 38334 w 84907"/>
              <a:gd name="connsiteY39" fmla="*/ 43586 h 141512"/>
              <a:gd name="connsiteX40" fmla="*/ 34371 w 84907"/>
              <a:gd name="connsiteY40" fmla="*/ 48964 h 141512"/>
              <a:gd name="connsiteX41" fmla="*/ 33523 w 84907"/>
              <a:gd name="connsiteY41" fmla="*/ 50096 h 141512"/>
              <a:gd name="connsiteX42" fmla="*/ 33239 w 84907"/>
              <a:gd name="connsiteY42" fmla="*/ 50378 h 141512"/>
              <a:gd name="connsiteX43" fmla="*/ 29277 w 84907"/>
              <a:gd name="connsiteY43" fmla="*/ 57454 h 141512"/>
              <a:gd name="connsiteX44" fmla="*/ 29277 w 84907"/>
              <a:gd name="connsiteY44" fmla="*/ 57737 h 141512"/>
              <a:gd name="connsiteX45" fmla="*/ 28993 w 84907"/>
              <a:gd name="connsiteY45" fmla="*/ 58586 h 141512"/>
              <a:gd name="connsiteX46" fmla="*/ 27012 w 84907"/>
              <a:gd name="connsiteY46" fmla="*/ 63681 h 141512"/>
              <a:gd name="connsiteX47" fmla="*/ 26164 w 84907"/>
              <a:gd name="connsiteY47" fmla="*/ 66228 h 141512"/>
              <a:gd name="connsiteX48" fmla="*/ 25597 w 84907"/>
              <a:gd name="connsiteY48" fmla="*/ 67643 h 141512"/>
              <a:gd name="connsiteX49" fmla="*/ 25032 w 84907"/>
              <a:gd name="connsiteY49" fmla="*/ 69058 h 141512"/>
              <a:gd name="connsiteX50" fmla="*/ 23616 w 84907"/>
              <a:gd name="connsiteY50" fmla="*/ 74436 h 141512"/>
              <a:gd name="connsiteX51" fmla="*/ 23332 w 84907"/>
              <a:gd name="connsiteY51" fmla="*/ 76417 h 141512"/>
              <a:gd name="connsiteX52" fmla="*/ 23051 w 84907"/>
              <a:gd name="connsiteY52" fmla="*/ 77549 h 141512"/>
              <a:gd name="connsiteX53" fmla="*/ 22768 w 84907"/>
              <a:gd name="connsiteY53" fmla="*/ 79530 h 141512"/>
              <a:gd name="connsiteX54" fmla="*/ 21918 w 84907"/>
              <a:gd name="connsiteY54" fmla="*/ 84625 h 141512"/>
              <a:gd name="connsiteX55" fmla="*/ 21634 w 84907"/>
              <a:gd name="connsiteY55" fmla="*/ 87455 h 141512"/>
              <a:gd name="connsiteX56" fmla="*/ 21634 w 84907"/>
              <a:gd name="connsiteY56" fmla="*/ 88587 h 141512"/>
              <a:gd name="connsiteX57" fmla="*/ 21634 w 84907"/>
              <a:gd name="connsiteY57" fmla="*/ 89719 h 141512"/>
              <a:gd name="connsiteX58" fmla="*/ 21353 w 84907"/>
              <a:gd name="connsiteY58" fmla="*/ 94530 h 141512"/>
              <a:gd name="connsiteX59" fmla="*/ 21353 w 84907"/>
              <a:gd name="connsiteY59" fmla="*/ 99625 h 141512"/>
              <a:gd name="connsiteX60" fmla="*/ 21353 w 84907"/>
              <a:gd name="connsiteY60" fmla="*/ 99908 h 141512"/>
              <a:gd name="connsiteX61" fmla="*/ 21353 w 84907"/>
              <a:gd name="connsiteY61" fmla="*/ 104720 h 141512"/>
              <a:gd name="connsiteX62" fmla="*/ 21353 w 84907"/>
              <a:gd name="connsiteY62" fmla="*/ 10953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353" y="109531"/>
                </a:moveTo>
                <a:cubicBezTo>
                  <a:pt x="21353" y="110380"/>
                  <a:pt x="21353" y="111230"/>
                  <a:pt x="21634" y="111795"/>
                </a:cubicBezTo>
                <a:cubicBezTo>
                  <a:pt x="21634" y="112079"/>
                  <a:pt x="21634" y="112361"/>
                  <a:pt x="21634" y="112644"/>
                </a:cubicBezTo>
                <a:cubicBezTo>
                  <a:pt x="21634" y="113210"/>
                  <a:pt x="21634" y="113777"/>
                  <a:pt x="21918" y="114342"/>
                </a:cubicBezTo>
                <a:cubicBezTo>
                  <a:pt x="22201" y="116040"/>
                  <a:pt x="22201" y="117739"/>
                  <a:pt x="22484" y="119437"/>
                </a:cubicBezTo>
                <a:cubicBezTo>
                  <a:pt x="22768" y="121135"/>
                  <a:pt x="23051" y="122833"/>
                  <a:pt x="23332" y="124814"/>
                </a:cubicBezTo>
                <a:cubicBezTo>
                  <a:pt x="23332" y="124814"/>
                  <a:pt x="23332" y="124814"/>
                  <a:pt x="23332" y="125097"/>
                </a:cubicBezTo>
                <a:cubicBezTo>
                  <a:pt x="23332" y="125097"/>
                  <a:pt x="23332" y="125381"/>
                  <a:pt x="23332" y="125381"/>
                </a:cubicBezTo>
                <a:cubicBezTo>
                  <a:pt x="23616" y="127079"/>
                  <a:pt x="23899" y="128494"/>
                  <a:pt x="24182" y="130192"/>
                </a:cubicBezTo>
                <a:cubicBezTo>
                  <a:pt x="24466" y="131890"/>
                  <a:pt x="25032" y="133871"/>
                  <a:pt x="25314" y="135569"/>
                </a:cubicBezTo>
                <a:cubicBezTo>
                  <a:pt x="25597" y="136135"/>
                  <a:pt x="25597" y="136984"/>
                  <a:pt x="25880" y="137551"/>
                </a:cubicBezTo>
                <a:cubicBezTo>
                  <a:pt x="25880" y="137833"/>
                  <a:pt x="26164" y="138400"/>
                  <a:pt x="26164" y="138683"/>
                </a:cubicBezTo>
                <a:cubicBezTo>
                  <a:pt x="26164" y="138965"/>
                  <a:pt x="26164" y="138965"/>
                  <a:pt x="26164" y="139249"/>
                </a:cubicBezTo>
                <a:cubicBezTo>
                  <a:pt x="26164" y="139249"/>
                  <a:pt x="46541" y="131324"/>
                  <a:pt x="45693" y="127361"/>
                </a:cubicBezTo>
                <a:cubicBezTo>
                  <a:pt x="45693" y="127079"/>
                  <a:pt x="45409" y="126512"/>
                  <a:pt x="45409" y="126230"/>
                </a:cubicBezTo>
                <a:cubicBezTo>
                  <a:pt x="44559" y="121984"/>
                  <a:pt x="43711" y="118022"/>
                  <a:pt x="42861" y="114059"/>
                </a:cubicBezTo>
                <a:cubicBezTo>
                  <a:pt x="42861" y="114059"/>
                  <a:pt x="42861" y="113777"/>
                  <a:pt x="42861" y="113777"/>
                </a:cubicBezTo>
                <a:cubicBezTo>
                  <a:pt x="42296" y="109531"/>
                  <a:pt x="41730" y="105569"/>
                  <a:pt x="41446" y="101606"/>
                </a:cubicBezTo>
                <a:cubicBezTo>
                  <a:pt x="41446" y="101323"/>
                  <a:pt x="41446" y="101040"/>
                  <a:pt x="41446" y="100474"/>
                </a:cubicBezTo>
                <a:cubicBezTo>
                  <a:pt x="41163" y="96512"/>
                  <a:pt x="40882" y="92266"/>
                  <a:pt x="40882" y="88304"/>
                </a:cubicBezTo>
                <a:cubicBezTo>
                  <a:pt x="40882" y="84342"/>
                  <a:pt x="41163" y="80662"/>
                  <a:pt x="41446" y="76983"/>
                </a:cubicBezTo>
                <a:cubicBezTo>
                  <a:pt x="41446" y="76700"/>
                  <a:pt x="41446" y="76417"/>
                  <a:pt x="41446" y="75851"/>
                </a:cubicBezTo>
                <a:cubicBezTo>
                  <a:pt x="41730" y="72454"/>
                  <a:pt x="42296" y="69341"/>
                  <a:pt x="42861" y="66228"/>
                </a:cubicBezTo>
                <a:cubicBezTo>
                  <a:pt x="42861" y="65945"/>
                  <a:pt x="43145" y="65379"/>
                  <a:pt x="43145" y="65096"/>
                </a:cubicBezTo>
                <a:cubicBezTo>
                  <a:pt x="43711" y="61983"/>
                  <a:pt x="44559" y="59152"/>
                  <a:pt x="45409" y="56323"/>
                </a:cubicBezTo>
                <a:cubicBezTo>
                  <a:pt x="45693" y="55756"/>
                  <a:pt x="45693" y="55190"/>
                  <a:pt x="45976" y="54907"/>
                </a:cubicBezTo>
                <a:cubicBezTo>
                  <a:pt x="46824" y="52360"/>
                  <a:pt x="47957" y="49813"/>
                  <a:pt x="48805" y="47266"/>
                </a:cubicBezTo>
                <a:cubicBezTo>
                  <a:pt x="48805" y="46982"/>
                  <a:pt x="49089" y="46700"/>
                  <a:pt x="49089" y="46417"/>
                </a:cubicBezTo>
                <a:cubicBezTo>
                  <a:pt x="50220" y="43586"/>
                  <a:pt x="51635" y="41322"/>
                  <a:pt x="53335" y="38774"/>
                </a:cubicBezTo>
                <a:cubicBezTo>
                  <a:pt x="53616" y="38492"/>
                  <a:pt x="53900" y="38209"/>
                  <a:pt x="53900" y="37643"/>
                </a:cubicBezTo>
                <a:cubicBezTo>
                  <a:pt x="55033" y="35661"/>
                  <a:pt x="56448" y="33963"/>
                  <a:pt x="57862" y="32265"/>
                </a:cubicBezTo>
                <a:cubicBezTo>
                  <a:pt x="58429" y="31699"/>
                  <a:pt x="58994" y="31133"/>
                  <a:pt x="59560" y="30567"/>
                </a:cubicBezTo>
                <a:cubicBezTo>
                  <a:pt x="60692" y="29152"/>
                  <a:pt x="62108" y="28020"/>
                  <a:pt x="63523" y="26888"/>
                </a:cubicBezTo>
                <a:cubicBezTo>
                  <a:pt x="64088" y="26322"/>
                  <a:pt x="64655" y="25755"/>
                  <a:pt x="65221" y="25473"/>
                </a:cubicBezTo>
                <a:cubicBezTo>
                  <a:pt x="67203" y="24057"/>
                  <a:pt x="69184" y="22359"/>
                  <a:pt x="71164" y="21227"/>
                </a:cubicBezTo>
                <a:lnTo>
                  <a:pt x="51635" y="32549"/>
                </a:lnTo>
                <a:cubicBezTo>
                  <a:pt x="49372" y="33680"/>
                  <a:pt x="47391" y="35096"/>
                  <a:pt x="45693" y="36794"/>
                </a:cubicBezTo>
                <a:cubicBezTo>
                  <a:pt x="45126" y="37360"/>
                  <a:pt x="44559" y="37643"/>
                  <a:pt x="43994" y="38209"/>
                </a:cubicBezTo>
                <a:cubicBezTo>
                  <a:pt x="42580" y="39341"/>
                  <a:pt x="41446" y="40756"/>
                  <a:pt x="40032" y="41888"/>
                </a:cubicBezTo>
                <a:cubicBezTo>
                  <a:pt x="39465" y="42454"/>
                  <a:pt x="38900" y="43020"/>
                  <a:pt x="38334" y="43586"/>
                </a:cubicBezTo>
                <a:cubicBezTo>
                  <a:pt x="36919" y="45284"/>
                  <a:pt x="35504" y="46982"/>
                  <a:pt x="34371" y="48964"/>
                </a:cubicBezTo>
                <a:cubicBezTo>
                  <a:pt x="34088" y="49247"/>
                  <a:pt x="33806" y="49529"/>
                  <a:pt x="33523" y="50096"/>
                </a:cubicBezTo>
                <a:cubicBezTo>
                  <a:pt x="33523" y="50096"/>
                  <a:pt x="33523" y="50378"/>
                  <a:pt x="33239" y="50378"/>
                </a:cubicBezTo>
                <a:cubicBezTo>
                  <a:pt x="31825" y="52643"/>
                  <a:pt x="30408" y="54907"/>
                  <a:pt x="29277" y="57454"/>
                </a:cubicBezTo>
                <a:cubicBezTo>
                  <a:pt x="29277" y="57454"/>
                  <a:pt x="29277" y="57737"/>
                  <a:pt x="29277" y="57737"/>
                </a:cubicBezTo>
                <a:cubicBezTo>
                  <a:pt x="29277" y="58021"/>
                  <a:pt x="28993" y="58303"/>
                  <a:pt x="28993" y="58586"/>
                </a:cubicBezTo>
                <a:cubicBezTo>
                  <a:pt x="28145" y="60284"/>
                  <a:pt x="27579" y="61983"/>
                  <a:pt x="27012" y="63681"/>
                </a:cubicBezTo>
                <a:cubicBezTo>
                  <a:pt x="26730" y="64530"/>
                  <a:pt x="26447" y="65379"/>
                  <a:pt x="26164" y="66228"/>
                </a:cubicBezTo>
                <a:cubicBezTo>
                  <a:pt x="25880" y="66794"/>
                  <a:pt x="25880" y="67360"/>
                  <a:pt x="25597" y="67643"/>
                </a:cubicBezTo>
                <a:cubicBezTo>
                  <a:pt x="25314" y="68209"/>
                  <a:pt x="25314" y="68492"/>
                  <a:pt x="25032" y="69058"/>
                </a:cubicBezTo>
                <a:cubicBezTo>
                  <a:pt x="24466" y="70756"/>
                  <a:pt x="24182" y="72454"/>
                  <a:pt x="23616" y="74436"/>
                </a:cubicBezTo>
                <a:cubicBezTo>
                  <a:pt x="23332" y="75002"/>
                  <a:pt x="23332" y="75851"/>
                  <a:pt x="23332" y="76417"/>
                </a:cubicBezTo>
                <a:cubicBezTo>
                  <a:pt x="23332" y="76700"/>
                  <a:pt x="23051" y="77266"/>
                  <a:pt x="23051" y="77549"/>
                </a:cubicBezTo>
                <a:cubicBezTo>
                  <a:pt x="23051" y="78115"/>
                  <a:pt x="22768" y="78964"/>
                  <a:pt x="22768" y="79530"/>
                </a:cubicBezTo>
                <a:cubicBezTo>
                  <a:pt x="22484" y="81228"/>
                  <a:pt x="22201" y="82927"/>
                  <a:pt x="21918" y="84625"/>
                </a:cubicBezTo>
                <a:cubicBezTo>
                  <a:pt x="21918" y="85474"/>
                  <a:pt x="21634" y="86606"/>
                  <a:pt x="21634" y="87455"/>
                </a:cubicBezTo>
                <a:cubicBezTo>
                  <a:pt x="21634" y="87738"/>
                  <a:pt x="21634" y="88021"/>
                  <a:pt x="21634" y="88587"/>
                </a:cubicBezTo>
                <a:cubicBezTo>
                  <a:pt x="21634" y="88870"/>
                  <a:pt x="21634" y="89436"/>
                  <a:pt x="21634" y="89719"/>
                </a:cubicBezTo>
                <a:cubicBezTo>
                  <a:pt x="21634" y="91417"/>
                  <a:pt x="21353" y="92832"/>
                  <a:pt x="21353" y="94530"/>
                </a:cubicBezTo>
                <a:cubicBezTo>
                  <a:pt x="21353" y="96229"/>
                  <a:pt x="21353" y="97927"/>
                  <a:pt x="21353" y="99625"/>
                </a:cubicBezTo>
                <a:cubicBezTo>
                  <a:pt x="21353" y="99625"/>
                  <a:pt x="21353" y="99908"/>
                  <a:pt x="21353" y="99908"/>
                </a:cubicBezTo>
                <a:cubicBezTo>
                  <a:pt x="21353" y="101606"/>
                  <a:pt x="21353" y="103022"/>
                  <a:pt x="21353" y="104720"/>
                </a:cubicBezTo>
                <a:cubicBezTo>
                  <a:pt x="21069" y="106134"/>
                  <a:pt x="21353" y="107832"/>
                  <a:pt x="21353" y="10953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8" name="Freeform: Shape 1027">
            <a:extLst>
              <a:ext uri="{FF2B5EF4-FFF2-40B4-BE49-F238E27FC236}">
                <a16:creationId xmlns:a16="http://schemas.microsoft.com/office/drawing/2014/main" id="{ABED98A1-7E2F-4BD2-8E60-CBDC9D1259C3}"/>
              </a:ext>
            </a:extLst>
          </p:cNvPr>
          <p:cNvSpPr/>
          <p:nvPr/>
        </p:nvSpPr>
        <p:spPr>
          <a:xfrm>
            <a:off x="17937454" y="9973533"/>
            <a:ext cx="367771" cy="245181"/>
          </a:xfrm>
          <a:custGeom>
            <a:avLst/>
            <a:gdLst>
              <a:gd name="connsiteX0" fmla="*/ 37643 w 254722"/>
              <a:gd name="connsiteY0" fmla="*/ 150619 h 169815"/>
              <a:gd name="connsiteX1" fmla="*/ 32832 w 254722"/>
              <a:gd name="connsiteY1" fmla="*/ 110996 h 169815"/>
              <a:gd name="connsiteX2" fmla="*/ 137833 w 254722"/>
              <a:gd name="connsiteY2" fmla="*/ 50995 h 169815"/>
              <a:gd name="connsiteX3" fmla="*/ 225289 w 254722"/>
              <a:gd name="connsiteY3" fmla="*/ 155713 h 169815"/>
              <a:gd name="connsiteX4" fmla="*/ 239157 w 254722"/>
              <a:gd name="connsiteY4" fmla="*/ 163638 h 169815"/>
              <a:gd name="connsiteX5" fmla="*/ 138116 w 254722"/>
              <a:gd name="connsiteY5" fmla="*/ 37126 h 169815"/>
              <a:gd name="connsiteX6" fmla="*/ 21227 w 254722"/>
              <a:gd name="connsiteY6" fmla="*/ 103920 h 169815"/>
              <a:gd name="connsiteX7" fmla="*/ 25756 w 254722"/>
              <a:gd name="connsiteY7" fmla="*/ 143260 h 169815"/>
              <a:gd name="connsiteX8" fmla="*/ 37643 w 254722"/>
              <a:gd name="connsiteY8" fmla="*/ 150619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9"/>
                </a:moveTo>
                <a:cubicBezTo>
                  <a:pt x="34530" y="137317"/>
                  <a:pt x="32832" y="124015"/>
                  <a:pt x="32832" y="110996"/>
                </a:cubicBezTo>
                <a:cubicBezTo>
                  <a:pt x="33115" y="44768"/>
                  <a:pt x="80097" y="17880"/>
                  <a:pt x="137833" y="50995"/>
                </a:cubicBezTo>
                <a:cubicBezTo>
                  <a:pt x="174344" y="72222"/>
                  <a:pt x="206610" y="112127"/>
                  <a:pt x="225289" y="155713"/>
                </a:cubicBezTo>
                <a:lnTo>
                  <a:pt x="239157" y="163638"/>
                </a:lnTo>
                <a:cubicBezTo>
                  <a:pt x="219344" y="111562"/>
                  <a:pt x="181420" y="62316"/>
                  <a:pt x="138116" y="37126"/>
                </a:cubicBezTo>
                <a:cubicBezTo>
                  <a:pt x="73871" y="50"/>
                  <a:pt x="21510" y="30050"/>
                  <a:pt x="21227" y="103920"/>
                </a:cubicBezTo>
                <a:cubicBezTo>
                  <a:pt x="21227" y="116656"/>
                  <a:pt x="22925" y="129958"/>
                  <a:pt x="25756" y="143260"/>
                </a:cubicBezTo>
                <a:lnTo>
                  <a:pt x="37643" y="150619"/>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9" name="Freeform: Shape 1028">
            <a:extLst>
              <a:ext uri="{FF2B5EF4-FFF2-40B4-BE49-F238E27FC236}">
                <a16:creationId xmlns:a16="http://schemas.microsoft.com/office/drawing/2014/main" id="{0F5F280C-71CF-465E-A811-3C48E70C2F9B}"/>
              </a:ext>
            </a:extLst>
          </p:cNvPr>
          <p:cNvSpPr/>
          <p:nvPr/>
        </p:nvSpPr>
        <p:spPr>
          <a:xfrm>
            <a:off x="18011060" y="10234110"/>
            <a:ext cx="204317" cy="122591"/>
          </a:xfrm>
          <a:custGeom>
            <a:avLst/>
            <a:gdLst>
              <a:gd name="connsiteX0" fmla="*/ 120816 w 141512"/>
              <a:gd name="connsiteY0" fmla="*/ 30991 h 84907"/>
              <a:gd name="connsiteX1" fmla="*/ 121099 w 141512"/>
              <a:gd name="connsiteY1" fmla="*/ 78822 h 84907"/>
              <a:gd name="connsiteX2" fmla="*/ 38456 w 141512"/>
              <a:gd name="connsiteY2" fmla="*/ 78822 h 84907"/>
              <a:gd name="connsiteX3" fmla="*/ 38173 w 141512"/>
              <a:gd name="connsiteY3" fmla="*/ 30991 h 84907"/>
              <a:gd name="connsiteX4" fmla="*/ 120816 w 141512"/>
              <a:gd name="connsiteY4" fmla="*/ 30991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0991"/>
                </a:moveTo>
                <a:cubicBezTo>
                  <a:pt x="143741" y="44293"/>
                  <a:pt x="143741" y="65520"/>
                  <a:pt x="121099" y="78822"/>
                </a:cubicBezTo>
                <a:cubicBezTo>
                  <a:pt x="98457" y="92125"/>
                  <a:pt x="61381" y="92125"/>
                  <a:pt x="38456" y="78822"/>
                </a:cubicBezTo>
                <a:cubicBezTo>
                  <a:pt x="15531" y="65520"/>
                  <a:pt x="15531" y="44293"/>
                  <a:pt x="38173" y="30991"/>
                </a:cubicBezTo>
                <a:cubicBezTo>
                  <a:pt x="60815" y="17972"/>
                  <a:pt x="97891" y="17972"/>
                  <a:pt x="120816" y="3099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0" name="Freeform: Shape 1029">
            <a:extLst>
              <a:ext uri="{FF2B5EF4-FFF2-40B4-BE49-F238E27FC236}">
                <a16:creationId xmlns:a16="http://schemas.microsoft.com/office/drawing/2014/main" id="{362C4B09-49CA-4197-96CB-6B9DDD962771}"/>
              </a:ext>
            </a:extLst>
          </p:cNvPr>
          <p:cNvSpPr/>
          <p:nvPr/>
        </p:nvSpPr>
        <p:spPr>
          <a:xfrm>
            <a:off x="17667807" y="10190078"/>
            <a:ext cx="204317" cy="122591"/>
          </a:xfrm>
          <a:custGeom>
            <a:avLst/>
            <a:gdLst>
              <a:gd name="connsiteX0" fmla="*/ 120817 w 141512"/>
              <a:gd name="connsiteY0" fmla="*/ 31204 h 84907"/>
              <a:gd name="connsiteX1" fmla="*/ 121099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099" y="79035"/>
                </a:cubicBezTo>
                <a:cubicBezTo>
                  <a:pt x="98457" y="92337"/>
                  <a:pt x="61381" y="92337"/>
                  <a:pt x="38456" y="79035"/>
                </a:cubicBezTo>
                <a:cubicBezTo>
                  <a:pt x="15531" y="65733"/>
                  <a:pt x="15531" y="44506"/>
                  <a:pt x="38173" y="31204"/>
                </a:cubicBezTo>
                <a:cubicBezTo>
                  <a:pt x="60816"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1" name="Freeform: Shape 1030">
            <a:extLst>
              <a:ext uri="{FF2B5EF4-FFF2-40B4-BE49-F238E27FC236}">
                <a16:creationId xmlns:a16="http://schemas.microsoft.com/office/drawing/2014/main" id="{1F64501B-5B80-4F11-861C-FE1337DDCC09}"/>
              </a:ext>
            </a:extLst>
          </p:cNvPr>
          <p:cNvSpPr/>
          <p:nvPr/>
        </p:nvSpPr>
        <p:spPr>
          <a:xfrm>
            <a:off x="17800563" y="10060235"/>
            <a:ext cx="326907" cy="245181"/>
          </a:xfrm>
          <a:custGeom>
            <a:avLst/>
            <a:gdLst>
              <a:gd name="connsiteX0" fmla="*/ 127361 w 226420"/>
              <a:gd name="connsiteY0" fmla="*/ 64813 h 169815"/>
              <a:gd name="connsiteX1" fmla="*/ 129059 w 226420"/>
              <a:gd name="connsiteY1" fmla="*/ 66228 h 169815"/>
              <a:gd name="connsiteX2" fmla="*/ 135568 w 226420"/>
              <a:gd name="connsiteY2" fmla="*/ 71889 h 169815"/>
              <a:gd name="connsiteX3" fmla="*/ 135852 w 226420"/>
              <a:gd name="connsiteY3" fmla="*/ 72172 h 169815"/>
              <a:gd name="connsiteX4" fmla="*/ 142361 w 226420"/>
              <a:gd name="connsiteY4" fmla="*/ 78398 h 169815"/>
              <a:gd name="connsiteX5" fmla="*/ 144059 w 226420"/>
              <a:gd name="connsiteY5" fmla="*/ 80097 h 169815"/>
              <a:gd name="connsiteX6" fmla="*/ 149720 w 226420"/>
              <a:gd name="connsiteY6" fmla="*/ 86040 h 169815"/>
              <a:gd name="connsiteX7" fmla="*/ 150570 w 226420"/>
              <a:gd name="connsiteY7" fmla="*/ 86889 h 169815"/>
              <a:gd name="connsiteX8" fmla="*/ 156512 w 226420"/>
              <a:gd name="connsiteY8" fmla="*/ 93681 h 169815"/>
              <a:gd name="connsiteX9" fmla="*/ 157928 w 226420"/>
              <a:gd name="connsiteY9" fmla="*/ 95379 h 169815"/>
              <a:gd name="connsiteX10" fmla="*/ 163306 w 226420"/>
              <a:gd name="connsiteY10" fmla="*/ 101889 h 169815"/>
              <a:gd name="connsiteX11" fmla="*/ 163871 w 226420"/>
              <a:gd name="connsiteY11" fmla="*/ 102738 h 169815"/>
              <a:gd name="connsiteX12" fmla="*/ 169532 w 226420"/>
              <a:gd name="connsiteY12" fmla="*/ 110097 h 169815"/>
              <a:gd name="connsiteX13" fmla="*/ 175193 w 226420"/>
              <a:gd name="connsiteY13" fmla="*/ 118022 h 169815"/>
              <a:gd name="connsiteX14" fmla="*/ 176324 w 226420"/>
              <a:gd name="connsiteY14" fmla="*/ 119437 h 169815"/>
              <a:gd name="connsiteX15" fmla="*/ 185098 w 226420"/>
              <a:gd name="connsiteY15" fmla="*/ 133022 h 169815"/>
              <a:gd name="connsiteX16" fmla="*/ 186796 w 226420"/>
              <a:gd name="connsiteY16" fmla="*/ 135853 h 169815"/>
              <a:gd name="connsiteX17" fmla="*/ 190192 w 226420"/>
              <a:gd name="connsiteY17" fmla="*/ 142079 h 169815"/>
              <a:gd name="connsiteX18" fmla="*/ 192457 w 226420"/>
              <a:gd name="connsiteY18" fmla="*/ 146041 h 169815"/>
              <a:gd name="connsiteX19" fmla="*/ 193588 w 226420"/>
              <a:gd name="connsiteY19" fmla="*/ 148306 h 169815"/>
              <a:gd name="connsiteX20" fmla="*/ 197268 w 226420"/>
              <a:gd name="connsiteY20" fmla="*/ 155381 h 169815"/>
              <a:gd name="connsiteX21" fmla="*/ 197834 w 226420"/>
              <a:gd name="connsiteY21" fmla="*/ 156796 h 169815"/>
              <a:gd name="connsiteX22" fmla="*/ 201514 w 226420"/>
              <a:gd name="connsiteY22" fmla="*/ 165287 h 169815"/>
              <a:gd name="connsiteX23" fmla="*/ 202080 w 226420"/>
              <a:gd name="connsiteY23" fmla="*/ 166985 h 169815"/>
              <a:gd name="connsiteX24" fmla="*/ 205760 w 226420"/>
              <a:gd name="connsiteY24" fmla="*/ 176042 h 169815"/>
              <a:gd name="connsiteX25" fmla="*/ 225289 w 226420"/>
              <a:gd name="connsiteY25" fmla="*/ 164721 h 169815"/>
              <a:gd name="connsiteX26" fmla="*/ 224722 w 226420"/>
              <a:gd name="connsiteY26" fmla="*/ 163306 h 169815"/>
              <a:gd name="connsiteX27" fmla="*/ 222457 w 226420"/>
              <a:gd name="connsiteY27" fmla="*/ 157645 h 169815"/>
              <a:gd name="connsiteX28" fmla="*/ 221609 w 226420"/>
              <a:gd name="connsiteY28" fmla="*/ 155664 h 169815"/>
              <a:gd name="connsiteX29" fmla="*/ 221042 w 226420"/>
              <a:gd name="connsiteY29" fmla="*/ 153966 h 169815"/>
              <a:gd name="connsiteX30" fmla="*/ 220193 w 226420"/>
              <a:gd name="connsiteY30" fmla="*/ 151984 h 169815"/>
              <a:gd name="connsiteX31" fmla="*/ 217646 w 226420"/>
              <a:gd name="connsiteY31" fmla="*/ 146324 h 169815"/>
              <a:gd name="connsiteX32" fmla="*/ 217363 w 226420"/>
              <a:gd name="connsiteY32" fmla="*/ 145475 h 169815"/>
              <a:gd name="connsiteX33" fmla="*/ 216796 w 226420"/>
              <a:gd name="connsiteY33" fmla="*/ 144060 h 169815"/>
              <a:gd name="connsiteX34" fmla="*/ 214815 w 226420"/>
              <a:gd name="connsiteY34" fmla="*/ 140098 h 169815"/>
              <a:gd name="connsiteX35" fmla="*/ 213117 w 226420"/>
              <a:gd name="connsiteY35" fmla="*/ 136702 h 169815"/>
              <a:gd name="connsiteX36" fmla="*/ 211985 w 226420"/>
              <a:gd name="connsiteY36" fmla="*/ 134437 h 169815"/>
              <a:gd name="connsiteX37" fmla="*/ 211419 w 226420"/>
              <a:gd name="connsiteY37" fmla="*/ 133305 h 169815"/>
              <a:gd name="connsiteX38" fmla="*/ 209721 w 226420"/>
              <a:gd name="connsiteY38" fmla="*/ 130475 h 169815"/>
              <a:gd name="connsiteX39" fmla="*/ 206325 w 226420"/>
              <a:gd name="connsiteY39" fmla="*/ 124248 h 169815"/>
              <a:gd name="connsiteX40" fmla="*/ 205476 w 226420"/>
              <a:gd name="connsiteY40" fmla="*/ 122833 h 169815"/>
              <a:gd name="connsiteX41" fmla="*/ 204627 w 226420"/>
              <a:gd name="connsiteY41" fmla="*/ 121418 h 169815"/>
              <a:gd name="connsiteX42" fmla="*/ 195853 w 226420"/>
              <a:gd name="connsiteY42" fmla="*/ 107832 h 169815"/>
              <a:gd name="connsiteX43" fmla="*/ 195853 w 226420"/>
              <a:gd name="connsiteY43" fmla="*/ 107832 h 169815"/>
              <a:gd name="connsiteX44" fmla="*/ 195005 w 226420"/>
              <a:gd name="connsiteY44" fmla="*/ 106418 h 169815"/>
              <a:gd name="connsiteX45" fmla="*/ 189344 w 226420"/>
              <a:gd name="connsiteY45" fmla="*/ 98493 h 169815"/>
              <a:gd name="connsiteX46" fmla="*/ 188777 w 226420"/>
              <a:gd name="connsiteY46" fmla="*/ 97644 h 169815"/>
              <a:gd name="connsiteX47" fmla="*/ 183966 w 226420"/>
              <a:gd name="connsiteY47" fmla="*/ 91417 h 169815"/>
              <a:gd name="connsiteX48" fmla="*/ 183683 w 226420"/>
              <a:gd name="connsiteY48" fmla="*/ 91134 h 169815"/>
              <a:gd name="connsiteX49" fmla="*/ 183116 w 226420"/>
              <a:gd name="connsiteY49" fmla="*/ 90285 h 169815"/>
              <a:gd name="connsiteX50" fmla="*/ 179437 w 226420"/>
              <a:gd name="connsiteY50" fmla="*/ 85757 h 169815"/>
              <a:gd name="connsiteX51" fmla="*/ 177739 w 226420"/>
              <a:gd name="connsiteY51" fmla="*/ 83776 h 169815"/>
              <a:gd name="connsiteX52" fmla="*/ 176324 w 226420"/>
              <a:gd name="connsiteY52" fmla="*/ 82077 h 169815"/>
              <a:gd name="connsiteX53" fmla="*/ 175193 w 226420"/>
              <a:gd name="connsiteY53" fmla="*/ 80662 h 169815"/>
              <a:gd name="connsiteX54" fmla="*/ 170663 w 226420"/>
              <a:gd name="connsiteY54" fmla="*/ 75568 h 169815"/>
              <a:gd name="connsiteX55" fmla="*/ 170382 w 226420"/>
              <a:gd name="connsiteY55" fmla="*/ 75285 h 169815"/>
              <a:gd name="connsiteX56" fmla="*/ 169532 w 226420"/>
              <a:gd name="connsiteY56" fmla="*/ 74436 h 169815"/>
              <a:gd name="connsiteX57" fmla="*/ 165852 w 226420"/>
              <a:gd name="connsiteY57" fmla="*/ 70474 h 169815"/>
              <a:gd name="connsiteX58" fmla="*/ 163871 w 226420"/>
              <a:gd name="connsiteY58" fmla="*/ 68492 h 169815"/>
              <a:gd name="connsiteX59" fmla="*/ 162173 w 226420"/>
              <a:gd name="connsiteY59" fmla="*/ 66794 h 169815"/>
              <a:gd name="connsiteX60" fmla="*/ 160758 w 226420"/>
              <a:gd name="connsiteY60" fmla="*/ 65379 h 169815"/>
              <a:gd name="connsiteX61" fmla="*/ 155664 w 226420"/>
              <a:gd name="connsiteY61" fmla="*/ 60568 h 169815"/>
              <a:gd name="connsiteX62" fmla="*/ 155664 w 226420"/>
              <a:gd name="connsiteY62" fmla="*/ 60568 h 169815"/>
              <a:gd name="connsiteX63" fmla="*/ 155380 w 226420"/>
              <a:gd name="connsiteY63" fmla="*/ 60284 h 169815"/>
              <a:gd name="connsiteX64" fmla="*/ 150570 w 226420"/>
              <a:gd name="connsiteY64" fmla="*/ 56039 h 169815"/>
              <a:gd name="connsiteX65" fmla="*/ 148871 w 226420"/>
              <a:gd name="connsiteY65" fmla="*/ 54624 h 169815"/>
              <a:gd name="connsiteX66" fmla="*/ 147173 w 226420"/>
              <a:gd name="connsiteY66" fmla="*/ 53209 h 169815"/>
              <a:gd name="connsiteX67" fmla="*/ 145475 w 226420"/>
              <a:gd name="connsiteY67" fmla="*/ 51794 h 169815"/>
              <a:gd name="connsiteX68" fmla="*/ 140381 w 226420"/>
              <a:gd name="connsiteY68" fmla="*/ 47831 h 169815"/>
              <a:gd name="connsiteX69" fmla="*/ 140381 w 226420"/>
              <a:gd name="connsiteY69" fmla="*/ 47831 h 169815"/>
              <a:gd name="connsiteX70" fmla="*/ 135285 w 226420"/>
              <a:gd name="connsiteY70" fmla="*/ 44152 h 169815"/>
              <a:gd name="connsiteX71" fmla="*/ 133305 w 226420"/>
              <a:gd name="connsiteY71" fmla="*/ 42737 h 169815"/>
              <a:gd name="connsiteX72" fmla="*/ 131889 w 226420"/>
              <a:gd name="connsiteY72" fmla="*/ 41605 h 169815"/>
              <a:gd name="connsiteX73" fmla="*/ 130474 w 226420"/>
              <a:gd name="connsiteY73" fmla="*/ 40756 h 169815"/>
              <a:gd name="connsiteX74" fmla="*/ 125663 w 226420"/>
              <a:gd name="connsiteY74" fmla="*/ 37643 h 169815"/>
              <a:gd name="connsiteX75" fmla="*/ 124532 w 226420"/>
              <a:gd name="connsiteY75" fmla="*/ 37076 h 169815"/>
              <a:gd name="connsiteX76" fmla="*/ 120852 w 226420"/>
              <a:gd name="connsiteY76" fmla="*/ 35096 h 169815"/>
              <a:gd name="connsiteX77" fmla="*/ 116040 w 226420"/>
              <a:gd name="connsiteY77" fmla="*/ 32548 h 169815"/>
              <a:gd name="connsiteX78" fmla="*/ 112927 w 226420"/>
              <a:gd name="connsiteY78" fmla="*/ 31133 h 169815"/>
              <a:gd name="connsiteX79" fmla="*/ 112079 w 226420"/>
              <a:gd name="connsiteY79" fmla="*/ 30850 h 169815"/>
              <a:gd name="connsiteX80" fmla="*/ 111229 w 226420"/>
              <a:gd name="connsiteY80" fmla="*/ 30567 h 169815"/>
              <a:gd name="connsiteX81" fmla="*/ 106701 w 226420"/>
              <a:gd name="connsiteY81" fmla="*/ 28586 h 169815"/>
              <a:gd name="connsiteX82" fmla="*/ 101888 w 226420"/>
              <a:gd name="connsiteY82" fmla="*/ 26888 h 169815"/>
              <a:gd name="connsiteX83" fmla="*/ 101040 w 226420"/>
              <a:gd name="connsiteY83" fmla="*/ 26604 h 169815"/>
              <a:gd name="connsiteX84" fmla="*/ 100190 w 226420"/>
              <a:gd name="connsiteY84" fmla="*/ 26322 h 169815"/>
              <a:gd name="connsiteX85" fmla="*/ 97077 w 226420"/>
              <a:gd name="connsiteY85" fmla="*/ 25190 h 169815"/>
              <a:gd name="connsiteX86" fmla="*/ 92266 w 226420"/>
              <a:gd name="connsiteY86" fmla="*/ 23774 h 169815"/>
              <a:gd name="connsiteX87" fmla="*/ 90002 w 226420"/>
              <a:gd name="connsiteY87" fmla="*/ 23208 h 169815"/>
              <a:gd name="connsiteX88" fmla="*/ 88870 w 226420"/>
              <a:gd name="connsiteY88" fmla="*/ 22925 h 169815"/>
              <a:gd name="connsiteX89" fmla="*/ 87454 w 226420"/>
              <a:gd name="connsiteY89" fmla="*/ 22643 h 169815"/>
              <a:gd name="connsiteX90" fmla="*/ 82360 w 226420"/>
              <a:gd name="connsiteY90" fmla="*/ 21793 h 169815"/>
              <a:gd name="connsiteX91" fmla="*/ 79247 w 226420"/>
              <a:gd name="connsiteY91" fmla="*/ 21510 h 169815"/>
              <a:gd name="connsiteX92" fmla="*/ 78115 w 226420"/>
              <a:gd name="connsiteY92" fmla="*/ 21510 h 169815"/>
              <a:gd name="connsiteX93" fmla="*/ 77265 w 226420"/>
              <a:gd name="connsiteY93" fmla="*/ 21510 h 169815"/>
              <a:gd name="connsiteX94" fmla="*/ 71888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3 h 169815"/>
              <a:gd name="connsiteX101" fmla="*/ 50378 w 226420"/>
              <a:gd name="connsiteY101" fmla="*/ 24341 h 169815"/>
              <a:gd name="connsiteX102" fmla="*/ 49813 w 226420"/>
              <a:gd name="connsiteY102" fmla="*/ 24623 h 169815"/>
              <a:gd name="connsiteX103" fmla="*/ 40756 w 226420"/>
              <a:gd name="connsiteY103" fmla="*/ 28869 h 169815"/>
              <a:gd name="connsiteX104" fmla="*/ 21227 w 226420"/>
              <a:gd name="connsiteY104" fmla="*/ 40190 h 169815"/>
              <a:gd name="connsiteX105" fmla="*/ 30284 w 226420"/>
              <a:gd name="connsiteY105" fmla="*/ 35945 h 169815"/>
              <a:gd name="connsiteX106" fmla="*/ 37076 w 226420"/>
              <a:gd name="connsiteY106" fmla="*/ 33963 h 169815"/>
              <a:gd name="connsiteX107" fmla="*/ 38774 w 226420"/>
              <a:gd name="connsiteY107" fmla="*/ 33398 h 169815"/>
              <a:gd name="connsiteX108" fmla="*/ 47548 w 226420"/>
              <a:gd name="connsiteY108" fmla="*/ 32265 h 169815"/>
              <a:gd name="connsiteX109" fmla="*/ 49246 w 226420"/>
              <a:gd name="connsiteY109" fmla="*/ 32265 h 169815"/>
              <a:gd name="connsiteX110" fmla="*/ 58020 w 226420"/>
              <a:gd name="connsiteY110" fmla="*/ 32548 h 169815"/>
              <a:gd name="connsiteX111" fmla="*/ 59151 w 226420"/>
              <a:gd name="connsiteY111" fmla="*/ 32548 h 169815"/>
              <a:gd name="connsiteX112" fmla="*/ 68775 w 226420"/>
              <a:gd name="connsiteY112" fmla="*/ 33963 h 169815"/>
              <a:gd name="connsiteX113" fmla="*/ 69625 w 226420"/>
              <a:gd name="connsiteY113" fmla="*/ 34247 h 169815"/>
              <a:gd name="connsiteX114" fmla="*/ 79813 w 226420"/>
              <a:gd name="connsiteY114" fmla="*/ 37076 h 169815"/>
              <a:gd name="connsiteX115" fmla="*/ 80661 w 226420"/>
              <a:gd name="connsiteY115" fmla="*/ 37360 h 169815"/>
              <a:gd name="connsiteX116" fmla="*/ 91700 w 226420"/>
              <a:gd name="connsiteY116" fmla="*/ 41888 h 169815"/>
              <a:gd name="connsiteX117" fmla="*/ 92550 w 226420"/>
              <a:gd name="connsiteY117" fmla="*/ 42171 h 169815"/>
              <a:gd name="connsiteX118" fmla="*/ 104153 w 226420"/>
              <a:gd name="connsiteY118" fmla="*/ 48115 h 169815"/>
              <a:gd name="connsiteX119" fmla="*/ 111512 w 226420"/>
              <a:gd name="connsiteY119" fmla="*/ 52643 h 169815"/>
              <a:gd name="connsiteX120" fmla="*/ 112927 w 226420"/>
              <a:gd name="connsiteY120" fmla="*/ 53492 h 169815"/>
              <a:gd name="connsiteX121" fmla="*/ 127361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361" y="64813"/>
                </a:moveTo>
                <a:cubicBezTo>
                  <a:pt x="127928" y="65379"/>
                  <a:pt x="128493" y="65662"/>
                  <a:pt x="129059" y="66228"/>
                </a:cubicBezTo>
                <a:cubicBezTo>
                  <a:pt x="131324" y="67926"/>
                  <a:pt x="133305" y="69907"/>
                  <a:pt x="135568" y="71889"/>
                </a:cubicBezTo>
                <a:cubicBezTo>
                  <a:pt x="135568" y="71889"/>
                  <a:pt x="135852" y="72172"/>
                  <a:pt x="135852" y="72172"/>
                </a:cubicBezTo>
                <a:cubicBezTo>
                  <a:pt x="138116" y="74152"/>
                  <a:pt x="140381" y="76134"/>
                  <a:pt x="142361" y="78398"/>
                </a:cubicBezTo>
                <a:cubicBezTo>
                  <a:pt x="142927" y="78964"/>
                  <a:pt x="143494" y="79530"/>
                  <a:pt x="144059" y="80097"/>
                </a:cubicBezTo>
                <a:cubicBezTo>
                  <a:pt x="146040" y="82077"/>
                  <a:pt x="147738" y="84058"/>
                  <a:pt x="149720" y="86040"/>
                </a:cubicBezTo>
                <a:cubicBezTo>
                  <a:pt x="150003" y="86323"/>
                  <a:pt x="150286" y="86606"/>
                  <a:pt x="150570" y="86889"/>
                </a:cubicBezTo>
                <a:cubicBezTo>
                  <a:pt x="152551" y="89153"/>
                  <a:pt x="154532" y="91417"/>
                  <a:pt x="156512" y="93681"/>
                </a:cubicBezTo>
                <a:cubicBezTo>
                  <a:pt x="157079" y="94248"/>
                  <a:pt x="157362" y="94814"/>
                  <a:pt x="157928" y="95379"/>
                </a:cubicBezTo>
                <a:cubicBezTo>
                  <a:pt x="159627" y="97644"/>
                  <a:pt x="161608" y="99625"/>
                  <a:pt x="163306" y="101889"/>
                </a:cubicBezTo>
                <a:cubicBezTo>
                  <a:pt x="163588" y="102172"/>
                  <a:pt x="163871" y="102455"/>
                  <a:pt x="163871" y="102738"/>
                </a:cubicBezTo>
                <a:cubicBezTo>
                  <a:pt x="165852" y="105003"/>
                  <a:pt x="167550" y="107550"/>
                  <a:pt x="169532" y="110097"/>
                </a:cubicBezTo>
                <a:cubicBezTo>
                  <a:pt x="171513" y="112644"/>
                  <a:pt x="173211" y="115191"/>
                  <a:pt x="175193" y="118022"/>
                </a:cubicBezTo>
                <a:cubicBezTo>
                  <a:pt x="175476" y="118588"/>
                  <a:pt x="175759" y="119154"/>
                  <a:pt x="176324" y="119437"/>
                </a:cubicBezTo>
                <a:cubicBezTo>
                  <a:pt x="179437" y="123965"/>
                  <a:pt x="182268" y="128494"/>
                  <a:pt x="185098" y="133022"/>
                </a:cubicBezTo>
                <a:cubicBezTo>
                  <a:pt x="185664" y="133871"/>
                  <a:pt x="186231" y="135004"/>
                  <a:pt x="186796" y="135853"/>
                </a:cubicBezTo>
                <a:cubicBezTo>
                  <a:pt x="187929" y="137833"/>
                  <a:pt x="189061" y="139814"/>
                  <a:pt x="190192" y="142079"/>
                </a:cubicBezTo>
                <a:cubicBezTo>
                  <a:pt x="191042" y="143494"/>
                  <a:pt x="191609" y="144909"/>
                  <a:pt x="192457" y="146041"/>
                </a:cubicBezTo>
                <a:cubicBezTo>
                  <a:pt x="192740" y="146890"/>
                  <a:pt x="193307" y="147457"/>
                  <a:pt x="193588" y="148306"/>
                </a:cubicBezTo>
                <a:cubicBezTo>
                  <a:pt x="194721" y="150570"/>
                  <a:pt x="196136" y="153117"/>
                  <a:pt x="197268" y="155381"/>
                </a:cubicBezTo>
                <a:cubicBezTo>
                  <a:pt x="197551" y="155947"/>
                  <a:pt x="197834" y="156230"/>
                  <a:pt x="197834" y="156796"/>
                </a:cubicBezTo>
                <a:cubicBezTo>
                  <a:pt x="199249" y="159627"/>
                  <a:pt x="200382" y="162457"/>
                  <a:pt x="201514" y="165287"/>
                </a:cubicBezTo>
                <a:cubicBezTo>
                  <a:pt x="201797" y="165853"/>
                  <a:pt x="202080" y="166419"/>
                  <a:pt x="202080" y="166985"/>
                </a:cubicBezTo>
                <a:cubicBezTo>
                  <a:pt x="203212" y="169815"/>
                  <a:pt x="204627" y="172929"/>
                  <a:pt x="205760" y="176042"/>
                </a:cubicBezTo>
                <a:lnTo>
                  <a:pt x="225289" y="164721"/>
                </a:lnTo>
                <a:cubicBezTo>
                  <a:pt x="225005" y="164155"/>
                  <a:pt x="225005" y="163872"/>
                  <a:pt x="224722" y="163306"/>
                </a:cubicBezTo>
                <a:cubicBezTo>
                  <a:pt x="223872" y="161325"/>
                  <a:pt x="223307" y="159627"/>
                  <a:pt x="222457" y="157645"/>
                </a:cubicBezTo>
                <a:cubicBezTo>
                  <a:pt x="222174" y="157079"/>
                  <a:pt x="221891" y="156230"/>
                  <a:pt x="221609" y="155664"/>
                </a:cubicBezTo>
                <a:cubicBezTo>
                  <a:pt x="221326" y="155098"/>
                  <a:pt x="221042" y="154532"/>
                  <a:pt x="221042" y="153966"/>
                </a:cubicBezTo>
                <a:cubicBezTo>
                  <a:pt x="220759" y="153400"/>
                  <a:pt x="220476" y="152551"/>
                  <a:pt x="220193" y="151984"/>
                </a:cubicBezTo>
                <a:cubicBezTo>
                  <a:pt x="219344" y="150004"/>
                  <a:pt x="218495" y="148306"/>
                  <a:pt x="217646" y="146324"/>
                </a:cubicBezTo>
                <a:cubicBezTo>
                  <a:pt x="217646" y="146041"/>
                  <a:pt x="217363" y="145758"/>
                  <a:pt x="217363" y="145475"/>
                </a:cubicBezTo>
                <a:cubicBezTo>
                  <a:pt x="217080" y="144909"/>
                  <a:pt x="216796" y="144626"/>
                  <a:pt x="216796" y="144060"/>
                </a:cubicBezTo>
                <a:cubicBezTo>
                  <a:pt x="216232" y="142645"/>
                  <a:pt x="215665" y="141513"/>
                  <a:pt x="214815" y="140098"/>
                </a:cubicBezTo>
                <a:cubicBezTo>
                  <a:pt x="214250" y="138965"/>
                  <a:pt x="213684" y="137833"/>
                  <a:pt x="213117" y="136702"/>
                </a:cubicBezTo>
                <a:cubicBezTo>
                  <a:pt x="212835" y="135853"/>
                  <a:pt x="212269" y="135286"/>
                  <a:pt x="211985" y="134437"/>
                </a:cubicBezTo>
                <a:cubicBezTo>
                  <a:pt x="211702" y="134154"/>
                  <a:pt x="211419" y="133588"/>
                  <a:pt x="211419" y="133305"/>
                </a:cubicBezTo>
                <a:cubicBezTo>
                  <a:pt x="210854" y="132456"/>
                  <a:pt x="210287" y="131324"/>
                  <a:pt x="209721" y="130475"/>
                </a:cubicBezTo>
                <a:cubicBezTo>
                  <a:pt x="208589" y="128494"/>
                  <a:pt x="207458" y="126230"/>
                  <a:pt x="206325" y="124248"/>
                </a:cubicBezTo>
                <a:cubicBezTo>
                  <a:pt x="206041" y="123682"/>
                  <a:pt x="205760" y="123399"/>
                  <a:pt x="205476" y="122833"/>
                </a:cubicBezTo>
                <a:cubicBezTo>
                  <a:pt x="205193" y="122267"/>
                  <a:pt x="204910" y="121984"/>
                  <a:pt x="204627" y="121418"/>
                </a:cubicBezTo>
                <a:cubicBezTo>
                  <a:pt x="201797" y="116889"/>
                  <a:pt x="198966" y="112079"/>
                  <a:pt x="195853" y="107832"/>
                </a:cubicBezTo>
                <a:cubicBezTo>
                  <a:pt x="195853" y="107832"/>
                  <a:pt x="195853" y="107832"/>
                  <a:pt x="195853" y="107832"/>
                </a:cubicBezTo>
                <a:cubicBezTo>
                  <a:pt x="195570" y="107267"/>
                  <a:pt x="195288" y="106983"/>
                  <a:pt x="195005" y="106418"/>
                </a:cubicBezTo>
                <a:cubicBezTo>
                  <a:pt x="193307" y="103871"/>
                  <a:pt x="191325" y="101040"/>
                  <a:pt x="189344" y="98493"/>
                </a:cubicBezTo>
                <a:cubicBezTo>
                  <a:pt x="189061" y="98210"/>
                  <a:pt x="189061" y="97927"/>
                  <a:pt x="188777" y="97644"/>
                </a:cubicBezTo>
                <a:cubicBezTo>
                  <a:pt x="187079" y="95379"/>
                  <a:pt x="185664" y="93399"/>
                  <a:pt x="183966" y="91417"/>
                </a:cubicBezTo>
                <a:cubicBezTo>
                  <a:pt x="183966" y="91417"/>
                  <a:pt x="183966" y="91134"/>
                  <a:pt x="183683" y="91134"/>
                </a:cubicBezTo>
                <a:cubicBezTo>
                  <a:pt x="183400" y="90852"/>
                  <a:pt x="183116" y="90568"/>
                  <a:pt x="183116" y="90285"/>
                </a:cubicBezTo>
                <a:cubicBezTo>
                  <a:pt x="181985" y="88870"/>
                  <a:pt x="180853" y="87172"/>
                  <a:pt x="179437" y="85757"/>
                </a:cubicBezTo>
                <a:cubicBezTo>
                  <a:pt x="178872" y="85191"/>
                  <a:pt x="178305" y="84342"/>
                  <a:pt x="177739" y="83776"/>
                </a:cubicBezTo>
                <a:cubicBezTo>
                  <a:pt x="177174" y="83209"/>
                  <a:pt x="176891" y="82644"/>
                  <a:pt x="176324" y="82077"/>
                </a:cubicBezTo>
                <a:cubicBezTo>
                  <a:pt x="176041" y="81511"/>
                  <a:pt x="175476" y="81228"/>
                  <a:pt x="175193" y="80662"/>
                </a:cubicBezTo>
                <a:cubicBezTo>
                  <a:pt x="173778" y="78964"/>
                  <a:pt x="172080" y="77266"/>
                  <a:pt x="170663" y="75568"/>
                </a:cubicBezTo>
                <a:cubicBezTo>
                  <a:pt x="170663" y="75568"/>
                  <a:pt x="170382" y="75285"/>
                  <a:pt x="170382" y="75285"/>
                </a:cubicBezTo>
                <a:cubicBezTo>
                  <a:pt x="170098" y="75001"/>
                  <a:pt x="169815" y="74719"/>
                  <a:pt x="169532" y="74436"/>
                </a:cubicBezTo>
                <a:cubicBezTo>
                  <a:pt x="168400" y="73021"/>
                  <a:pt x="166985" y="71889"/>
                  <a:pt x="165852" y="70474"/>
                </a:cubicBezTo>
                <a:cubicBezTo>
                  <a:pt x="165286" y="69907"/>
                  <a:pt x="164437" y="69341"/>
                  <a:pt x="163871" y="68492"/>
                </a:cubicBezTo>
                <a:cubicBezTo>
                  <a:pt x="163306" y="67926"/>
                  <a:pt x="162739" y="67360"/>
                  <a:pt x="162173" y="66794"/>
                </a:cubicBezTo>
                <a:cubicBezTo>
                  <a:pt x="161608" y="66228"/>
                  <a:pt x="161325" y="65945"/>
                  <a:pt x="160758" y="65379"/>
                </a:cubicBezTo>
                <a:cubicBezTo>
                  <a:pt x="159060" y="63681"/>
                  <a:pt x="157362" y="62266"/>
                  <a:pt x="155664" y="60568"/>
                </a:cubicBezTo>
                <a:cubicBezTo>
                  <a:pt x="155664" y="60568"/>
                  <a:pt x="155664" y="60568"/>
                  <a:pt x="155664" y="60568"/>
                </a:cubicBezTo>
                <a:cubicBezTo>
                  <a:pt x="155664" y="60568"/>
                  <a:pt x="155380" y="60284"/>
                  <a:pt x="155380" y="60284"/>
                </a:cubicBezTo>
                <a:cubicBezTo>
                  <a:pt x="153682" y="58870"/>
                  <a:pt x="152268" y="57454"/>
                  <a:pt x="150570" y="56039"/>
                </a:cubicBezTo>
                <a:cubicBezTo>
                  <a:pt x="150003" y="55474"/>
                  <a:pt x="149436" y="55190"/>
                  <a:pt x="148871" y="54624"/>
                </a:cubicBezTo>
                <a:cubicBezTo>
                  <a:pt x="148305" y="54058"/>
                  <a:pt x="147738" y="53775"/>
                  <a:pt x="147173" y="53209"/>
                </a:cubicBezTo>
                <a:cubicBezTo>
                  <a:pt x="146607" y="52643"/>
                  <a:pt x="146040" y="52360"/>
                  <a:pt x="145475" y="51794"/>
                </a:cubicBezTo>
                <a:cubicBezTo>
                  <a:pt x="143777" y="50378"/>
                  <a:pt x="142079" y="49247"/>
                  <a:pt x="140381" y="47831"/>
                </a:cubicBezTo>
                <a:lnTo>
                  <a:pt x="140381" y="47831"/>
                </a:lnTo>
                <a:cubicBezTo>
                  <a:pt x="138683" y="46699"/>
                  <a:pt x="136983" y="45284"/>
                  <a:pt x="135285" y="44152"/>
                </a:cubicBezTo>
                <a:cubicBezTo>
                  <a:pt x="134720" y="43586"/>
                  <a:pt x="133870" y="43303"/>
                  <a:pt x="133305" y="42737"/>
                </a:cubicBezTo>
                <a:cubicBezTo>
                  <a:pt x="132739" y="42454"/>
                  <a:pt x="132172" y="42171"/>
                  <a:pt x="131889" y="41605"/>
                </a:cubicBezTo>
                <a:cubicBezTo>
                  <a:pt x="131324" y="41322"/>
                  <a:pt x="131041" y="41039"/>
                  <a:pt x="130474" y="40756"/>
                </a:cubicBezTo>
                <a:cubicBezTo>
                  <a:pt x="128776" y="39623"/>
                  <a:pt x="127361" y="38774"/>
                  <a:pt x="125663" y="37643"/>
                </a:cubicBezTo>
                <a:cubicBezTo>
                  <a:pt x="125380" y="37360"/>
                  <a:pt x="124813" y="37076"/>
                  <a:pt x="124532" y="37076"/>
                </a:cubicBezTo>
                <a:cubicBezTo>
                  <a:pt x="123399" y="36510"/>
                  <a:pt x="121984" y="35661"/>
                  <a:pt x="120852" y="35096"/>
                </a:cubicBezTo>
                <a:cubicBezTo>
                  <a:pt x="119154" y="34247"/>
                  <a:pt x="117738" y="33398"/>
                  <a:pt x="116040" y="32548"/>
                </a:cubicBezTo>
                <a:cubicBezTo>
                  <a:pt x="114908" y="31982"/>
                  <a:pt x="114058" y="31699"/>
                  <a:pt x="112927" y="31133"/>
                </a:cubicBezTo>
                <a:cubicBezTo>
                  <a:pt x="112643" y="31133"/>
                  <a:pt x="112360" y="30850"/>
                  <a:pt x="112079" y="30850"/>
                </a:cubicBezTo>
                <a:cubicBezTo>
                  <a:pt x="111795" y="30850"/>
                  <a:pt x="111512" y="30567"/>
                  <a:pt x="111229" y="30567"/>
                </a:cubicBezTo>
                <a:cubicBezTo>
                  <a:pt x="109531" y="30001"/>
                  <a:pt x="108116" y="29152"/>
                  <a:pt x="106701" y="28586"/>
                </a:cubicBezTo>
                <a:cubicBezTo>
                  <a:pt x="105003" y="28020"/>
                  <a:pt x="103586" y="27453"/>
                  <a:pt x="101888" y="26888"/>
                </a:cubicBezTo>
                <a:cubicBezTo>
                  <a:pt x="101605" y="26888"/>
                  <a:pt x="101323" y="26604"/>
                  <a:pt x="101040" y="26604"/>
                </a:cubicBezTo>
                <a:cubicBezTo>
                  <a:pt x="100757" y="26604"/>
                  <a:pt x="100474" y="26322"/>
                  <a:pt x="100190" y="26322"/>
                </a:cubicBezTo>
                <a:cubicBezTo>
                  <a:pt x="99059" y="26039"/>
                  <a:pt x="98209" y="25755"/>
                  <a:pt x="97077" y="25190"/>
                </a:cubicBezTo>
                <a:cubicBezTo>
                  <a:pt x="95379" y="24623"/>
                  <a:pt x="93965" y="24341"/>
                  <a:pt x="92266" y="23774"/>
                </a:cubicBezTo>
                <a:cubicBezTo>
                  <a:pt x="91417" y="23492"/>
                  <a:pt x="90568" y="23492"/>
                  <a:pt x="90002" y="23208"/>
                </a:cubicBezTo>
                <a:cubicBezTo>
                  <a:pt x="89718" y="23208"/>
                  <a:pt x="89435" y="22925"/>
                  <a:pt x="88870" y="22925"/>
                </a:cubicBezTo>
                <a:cubicBezTo>
                  <a:pt x="88304" y="22925"/>
                  <a:pt x="88020" y="22643"/>
                  <a:pt x="87454" y="22643"/>
                </a:cubicBezTo>
                <a:cubicBezTo>
                  <a:pt x="85756" y="22359"/>
                  <a:pt x="84058" y="22076"/>
                  <a:pt x="82360" y="21793"/>
                </a:cubicBezTo>
                <a:cubicBezTo>
                  <a:pt x="81228" y="21793"/>
                  <a:pt x="80378" y="21510"/>
                  <a:pt x="79247" y="21510"/>
                </a:cubicBezTo>
                <a:cubicBezTo>
                  <a:pt x="78963" y="21510"/>
                  <a:pt x="78398" y="21510"/>
                  <a:pt x="78115" y="21510"/>
                </a:cubicBezTo>
                <a:cubicBezTo>
                  <a:pt x="77832" y="21510"/>
                  <a:pt x="77549" y="21510"/>
                  <a:pt x="77265" y="21510"/>
                </a:cubicBezTo>
                <a:cubicBezTo>
                  <a:pt x="75284" y="21510"/>
                  <a:pt x="73586" y="21227"/>
                  <a:pt x="71888" y="21227"/>
                </a:cubicBezTo>
                <a:cubicBezTo>
                  <a:pt x="71040" y="21227"/>
                  <a:pt x="70190" y="21227"/>
                  <a:pt x="69341" y="21227"/>
                </a:cubicBezTo>
                <a:cubicBezTo>
                  <a:pt x="68775" y="21227"/>
                  <a:pt x="68208" y="21227"/>
                  <a:pt x="67643" y="21227"/>
                </a:cubicBezTo>
                <a:cubicBezTo>
                  <a:pt x="67077" y="21227"/>
                  <a:pt x="66510" y="21227"/>
                  <a:pt x="65662" y="21227"/>
                </a:cubicBezTo>
                <a:cubicBezTo>
                  <a:pt x="63397" y="21510"/>
                  <a:pt x="61133" y="21793"/>
                  <a:pt x="58870" y="22076"/>
                </a:cubicBezTo>
                <a:cubicBezTo>
                  <a:pt x="58870" y="22076"/>
                  <a:pt x="58870" y="22076"/>
                  <a:pt x="58586" y="22076"/>
                </a:cubicBezTo>
                <a:cubicBezTo>
                  <a:pt x="58020" y="22076"/>
                  <a:pt x="57453" y="22359"/>
                  <a:pt x="56888" y="22643"/>
                </a:cubicBezTo>
                <a:cubicBezTo>
                  <a:pt x="54624" y="23208"/>
                  <a:pt x="52642" y="23774"/>
                  <a:pt x="50378" y="24341"/>
                </a:cubicBezTo>
                <a:cubicBezTo>
                  <a:pt x="50096" y="24341"/>
                  <a:pt x="50096" y="24623"/>
                  <a:pt x="49813" y="24623"/>
                </a:cubicBezTo>
                <a:cubicBezTo>
                  <a:pt x="46700" y="25755"/>
                  <a:pt x="43585" y="27171"/>
                  <a:pt x="40756" y="28869"/>
                </a:cubicBezTo>
                <a:lnTo>
                  <a:pt x="21227" y="40190"/>
                </a:lnTo>
                <a:cubicBezTo>
                  <a:pt x="24056" y="38492"/>
                  <a:pt x="27171" y="37076"/>
                  <a:pt x="30284" y="35945"/>
                </a:cubicBezTo>
                <a:cubicBezTo>
                  <a:pt x="32549" y="35096"/>
                  <a:pt x="34812" y="34529"/>
                  <a:pt x="37076" y="33963"/>
                </a:cubicBezTo>
                <a:cubicBezTo>
                  <a:pt x="37643" y="33963"/>
                  <a:pt x="38208" y="33680"/>
                  <a:pt x="38774" y="33398"/>
                </a:cubicBezTo>
                <a:cubicBezTo>
                  <a:pt x="41604" y="32831"/>
                  <a:pt x="44435" y="32548"/>
                  <a:pt x="47548" y="32265"/>
                </a:cubicBezTo>
                <a:cubicBezTo>
                  <a:pt x="48115" y="32265"/>
                  <a:pt x="48679" y="32265"/>
                  <a:pt x="49246" y="32265"/>
                </a:cubicBezTo>
                <a:cubicBezTo>
                  <a:pt x="52076" y="32265"/>
                  <a:pt x="55190" y="32265"/>
                  <a:pt x="58020" y="32548"/>
                </a:cubicBezTo>
                <a:cubicBezTo>
                  <a:pt x="58303" y="32548"/>
                  <a:pt x="58586" y="32548"/>
                  <a:pt x="59151" y="32548"/>
                </a:cubicBezTo>
                <a:cubicBezTo>
                  <a:pt x="62266" y="32831"/>
                  <a:pt x="65662" y="33398"/>
                  <a:pt x="68775" y="33963"/>
                </a:cubicBezTo>
                <a:cubicBezTo>
                  <a:pt x="69058" y="33963"/>
                  <a:pt x="69341" y="34247"/>
                  <a:pt x="69625" y="34247"/>
                </a:cubicBezTo>
                <a:cubicBezTo>
                  <a:pt x="73021" y="35096"/>
                  <a:pt x="76417" y="35945"/>
                  <a:pt x="79813" y="37076"/>
                </a:cubicBezTo>
                <a:cubicBezTo>
                  <a:pt x="80097" y="37076"/>
                  <a:pt x="80378" y="37360"/>
                  <a:pt x="80661" y="37360"/>
                </a:cubicBezTo>
                <a:cubicBezTo>
                  <a:pt x="84341" y="38492"/>
                  <a:pt x="88020" y="40190"/>
                  <a:pt x="91700" y="41888"/>
                </a:cubicBezTo>
                <a:cubicBezTo>
                  <a:pt x="91983" y="41888"/>
                  <a:pt x="92266" y="42171"/>
                  <a:pt x="92550" y="42171"/>
                </a:cubicBezTo>
                <a:cubicBezTo>
                  <a:pt x="96229" y="43869"/>
                  <a:pt x="100190" y="45850"/>
                  <a:pt x="104153" y="48115"/>
                </a:cubicBezTo>
                <a:cubicBezTo>
                  <a:pt x="106701" y="49529"/>
                  <a:pt x="108964" y="51227"/>
                  <a:pt x="111512" y="52643"/>
                </a:cubicBezTo>
                <a:cubicBezTo>
                  <a:pt x="112079" y="52926"/>
                  <a:pt x="112643" y="53209"/>
                  <a:pt x="112927" y="53492"/>
                </a:cubicBezTo>
                <a:cubicBezTo>
                  <a:pt x="118021" y="57737"/>
                  <a:pt x="122832" y="61134"/>
                  <a:pt x="127361"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2" name="Freeform: Shape 1031">
            <a:extLst>
              <a:ext uri="{FF2B5EF4-FFF2-40B4-BE49-F238E27FC236}">
                <a16:creationId xmlns:a16="http://schemas.microsoft.com/office/drawing/2014/main" id="{54F980F2-E7A4-4894-980E-D2672AD6CB62}"/>
              </a:ext>
            </a:extLst>
          </p:cNvPr>
          <p:cNvSpPr/>
          <p:nvPr/>
        </p:nvSpPr>
        <p:spPr>
          <a:xfrm>
            <a:off x="17769405" y="10092927"/>
            <a:ext cx="122591" cy="204317"/>
          </a:xfrm>
          <a:custGeom>
            <a:avLst/>
            <a:gdLst>
              <a:gd name="connsiteX0" fmla="*/ 21298 w 84907"/>
              <a:gd name="connsiteY0" fmla="*/ 109531 h 141512"/>
              <a:gd name="connsiteX1" fmla="*/ 21581 w 84907"/>
              <a:gd name="connsiteY1" fmla="*/ 111794 h 141512"/>
              <a:gd name="connsiteX2" fmla="*/ 21581 w 84907"/>
              <a:gd name="connsiteY2" fmla="*/ 112643 h 141512"/>
              <a:gd name="connsiteX3" fmla="*/ 21864 w 84907"/>
              <a:gd name="connsiteY3" fmla="*/ 114341 h 141512"/>
              <a:gd name="connsiteX4" fmla="*/ 22429 w 84907"/>
              <a:gd name="connsiteY4" fmla="*/ 119437 h 141512"/>
              <a:gd name="connsiteX5" fmla="*/ 23279 w 84907"/>
              <a:gd name="connsiteY5" fmla="*/ 124814 h 141512"/>
              <a:gd name="connsiteX6" fmla="*/ 23279 w 84907"/>
              <a:gd name="connsiteY6" fmla="*/ 125097 h 141512"/>
              <a:gd name="connsiteX7" fmla="*/ 23279 w 84907"/>
              <a:gd name="connsiteY7" fmla="*/ 125380 h 141512"/>
              <a:gd name="connsiteX8" fmla="*/ 24127 w 84907"/>
              <a:gd name="connsiteY8" fmla="*/ 130191 h 141512"/>
              <a:gd name="connsiteX9" fmla="*/ 25260 w 84907"/>
              <a:gd name="connsiteY9" fmla="*/ 135568 h 141512"/>
              <a:gd name="connsiteX10" fmla="*/ 25827 w 84907"/>
              <a:gd name="connsiteY10" fmla="*/ 137550 h 141512"/>
              <a:gd name="connsiteX11" fmla="*/ 26109 w 84907"/>
              <a:gd name="connsiteY11" fmla="*/ 138682 h 141512"/>
              <a:gd name="connsiteX12" fmla="*/ 26109 w 84907"/>
              <a:gd name="connsiteY12" fmla="*/ 139248 h 141512"/>
              <a:gd name="connsiteX13" fmla="*/ 45637 w 84907"/>
              <a:gd name="connsiteY13" fmla="*/ 127361 h 141512"/>
              <a:gd name="connsiteX14" fmla="*/ 45354 w 84907"/>
              <a:gd name="connsiteY14" fmla="*/ 126229 h 141512"/>
              <a:gd name="connsiteX15" fmla="*/ 42808 w 84907"/>
              <a:gd name="connsiteY15" fmla="*/ 114059 h 141512"/>
              <a:gd name="connsiteX16" fmla="*/ 42808 w 84907"/>
              <a:gd name="connsiteY16" fmla="*/ 113776 h 141512"/>
              <a:gd name="connsiteX17" fmla="*/ 41393 w 84907"/>
              <a:gd name="connsiteY17" fmla="*/ 101606 h 141512"/>
              <a:gd name="connsiteX18" fmla="*/ 41393 w 84907"/>
              <a:gd name="connsiteY18" fmla="*/ 100474 h 141512"/>
              <a:gd name="connsiteX19" fmla="*/ 40827 w 84907"/>
              <a:gd name="connsiteY19" fmla="*/ 88304 h 141512"/>
              <a:gd name="connsiteX20" fmla="*/ 41393 w 84907"/>
              <a:gd name="connsiteY20" fmla="*/ 76700 h 141512"/>
              <a:gd name="connsiteX21" fmla="*/ 41393 w 84907"/>
              <a:gd name="connsiteY21" fmla="*/ 75567 h 141512"/>
              <a:gd name="connsiteX22" fmla="*/ 42808 w 84907"/>
              <a:gd name="connsiteY22" fmla="*/ 65944 h 141512"/>
              <a:gd name="connsiteX23" fmla="*/ 43091 w 84907"/>
              <a:gd name="connsiteY23" fmla="*/ 64812 h 141512"/>
              <a:gd name="connsiteX24" fmla="*/ 45354 w 84907"/>
              <a:gd name="connsiteY24" fmla="*/ 56038 h 141512"/>
              <a:gd name="connsiteX25" fmla="*/ 45921 w 84907"/>
              <a:gd name="connsiteY25" fmla="*/ 54624 h 141512"/>
              <a:gd name="connsiteX26" fmla="*/ 48752 w 84907"/>
              <a:gd name="connsiteY26" fmla="*/ 46982 h 141512"/>
              <a:gd name="connsiteX27" fmla="*/ 49034 w 84907"/>
              <a:gd name="connsiteY27" fmla="*/ 46133 h 141512"/>
              <a:gd name="connsiteX28" fmla="*/ 53280 w 84907"/>
              <a:gd name="connsiteY28" fmla="*/ 38491 h 141512"/>
              <a:gd name="connsiteX29" fmla="*/ 54130 w 84907"/>
              <a:gd name="connsiteY29" fmla="*/ 37642 h 141512"/>
              <a:gd name="connsiteX30" fmla="*/ 58091 w 84907"/>
              <a:gd name="connsiteY30" fmla="*/ 32264 h 141512"/>
              <a:gd name="connsiteX31" fmla="*/ 59789 w 84907"/>
              <a:gd name="connsiteY31" fmla="*/ 30566 h 141512"/>
              <a:gd name="connsiteX32" fmla="*/ 63751 w 84907"/>
              <a:gd name="connsiteY32" fmla="*/ 26887 h 141512"/>
              <a:gd name="connsiteX33" fmla="*/ 65450 w 84907"/>
              <a:gd name="connsiteY33" fmla="*/ 25472 h 141512"/>
              <a:gd name="connsiteX34" fmla="*/ 71394 w 84907"/>
              <a:gd name="connsiteY34" fmla="*/ 21227 h 141512"/>
              <a:gd name="connsiteX35" fmla="*/ 51865 w 84907"/>
              <a:gd name="connsiteY35" fmla="*/ 32548 h 141512"/>
              <a:gd name="connsiteX36" fmla="*/ 45921 w 84907"/>
              <a:gd name="connsiteY36" fmla="*/ 36793 h 141512"/>
              <a:gd name="connsiteX37" fmla="*/ 44223 w 84907"/>
              <a:gd name="connsiteY37" fmla="*/ 38208 h 141512"/>
              <a:gd name="connsiteX38" fmla="*/ 40260 w 84907"/>
              <a:gd name="connsiteY38" fmla="*/ 41887 h 141512"/>
              <a:gd name="connsiteX39" fmla="*/ 38562 w 84907"/>
              <a:gd name="connsiteY39" fmla="*/ 43585 h 141512"/>
              <a:gd name="connsiteX40" fmla="*/ 34601 w 84907"/>
              <a:gd name="connsiteY40" fmla="*/ 48963 h 141512"/>
              <a:gd name="connsiteX41" fmla="*/ 33751 w 84907"/>
              <a:gd name="connsiteY41" fmla="*/ 49812 h 141512"/>
              <a:gd name="connsiteX42" fmla="*/ 33468 w 84907"/>
              <a:gd name="connsiteY42" fmla="*/ 50095 h 141512"/>
              <a:gd name="connsiteX43" fmla="*/ 29505 w 84907"/>
              <a:gd name="connsiteY43" fmla="*/ 57171 h 141512"/>
              <a:gd name="connsiteX44" fmla="*/ 29505 w 84907"/>
              <a:gd name="connsiteY44" fmla="*/ 57454 h 141512"/>
              <a:gd name="connsiteX45" fmla="*/ 29223 w 84907"/>
              <a:gd name="connsiteY45" fmla="*/ 58303 h 141512"/>
              <a:gd name="connsiteX46" fmla="*/ 27242 w 84907"/>
              <a:gd name="connsiteY46" fmla="*/ 63397 h 141512"/>
              <a:gd name="connsiteX47" fmla="*/ 26392 w 84907"/>
              <a:gd name="connsiteY47" fmla="*/ 65944 h 141512"/>
              <a:gd name="connsiteX48" fmla="*/ 25827 w 84907"/>
              <a:gd name="connsiteY48" fmla="*/ 67360 h 141512"/>
              <a:gd name="connsiteX49" fmla="*/ 25260 w 84907"/>
              <a:gd name="connsiteY49" fmla="*/ 68775 h 141512"/>
              <a:gd name="connsiteX50" fmla="*/ 23846 w 84907"/>
              <a:gd name="connsiteY50" fmla="*/ 74152 h 141512"/>
              <a:gd name="connsiteX51" fmla="*/ 23562 w 84907"/>
              <a:gd name="connsiteY51" fmla="*/ 76134 h 141512"/>
              <a:gd name="connsiteX52" fmla="*/ 23279 w 84907"/>
              <a:gd name="connsiteY52" fmla="*/ 77265 h 141512"/>
              <a:gd name="connsiteX53" fmla="*/ 22996 w 84907"/>
              <a:gd name="connsiteY53" fmla="*/ 79247 h 141512"/>
              <a:gd name="connsiteX54" fmla="*/ 22148 w 84907"/>
              <a:gd name="connsiteY54" fmla="*/ 84341 h 141512"/>
              <a:gd name="connsiteX55" fmla="*/ 21864 w 84907"/>
              <a:gd name="connsiteY55" fmla="*/ 87171 h 141512"/>
              <a:gd name="connsiteX56" fmla="*/ 21864 w 84907"/>
              <a:gd name="connsiteY56" fmla="*/ 88020 h 141512"/>
              <a:gd name="connsiteX57" fmla="*/ 21864 w 84907"/>
              <a:gd name="connsiteY57" fmla="*/ 89153 h 141512"/>
              <a:gd name="connsiteX58" fmla="*/ 21581 w 84907"/>
              <a:gd name="connsiteY58" fmla="*/ 93964 h 141512"/>
              <a:gd name="connsiteX59" fmla="*/ 21581 w 84907"/>
              <a:gd name="connsiteY59" fmla="*/ 99059 h 141512"/>
              <a:gd name="connsiteX60" fmla="*/ 21581 w 84907"/>
              <a:gd name="connsiteY60" fmla="*/ 99341 h 141512"/>
              <a:gd name="connsiteX61" fmla="*/ 21581 w 84907"/>
              <a:gd name="connsiteY61" fmla="*/ 104153 h 141512"/>
              <a:gd name="connsiteX62" fmla="*/ 21298 w 84907"/>
              <a:gd name="connsiteY62" fmla="*/ 10953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98" y="109531"/>
                </a:moveTo>
                <a:cubicBezTo>
                  <a:pt x="21298" y="110380"/>
                  <a:pt x="21298" y="111229"/>
                  <a:pt x="21581" y="111794"/>
                </a:cubicBezTo>
                <a:cubicBezTo>
                  <a:pt x="21581" y="112078"/>
                  <a:pt x="21581" y="112361"/>
                  <a:pt x="21581" y="112643"/>
                </a:cubicBezTo>
                <a:cubicBezTo>
                  <a:pt x="21581" y="113210"/>
                  <a:pt x="21581" y="113776"/>
                  <a:pt x="21864" y="114341"/>
                </a:cubicBezTo>
                <a:cubicBezTo>
                  <a:pt x="22148" y="116040"/>
                  <a:pt x="22148" y="117739"/>
                  <a:pt x="22429" y="119437"/>
                </a:cubicBezTo>
                <a:cubicBezTo>
                  <a:pt x="22712" y="121135"/>
                  <a:pt x="22996" y="122833"/>
                  <a:pt x="23279" y="124814"/>
                </a:cubicBezTo>
                <a:cubicBezTo>
                  <a:pt x="23279" y="124814"/>
                  <a:pt x="23279" y="124814"/>
                  <a:pt x="23279" y="125097"/>
                </a:cubicBezTo>
                <a:cubicBezTo>
                  <a:pt x="23279" y="125097"/>
                  <a:pt x="23279" y="125380"/>
                  <a:pt x="23279" y="125380"/>
                </a:cubicBezTo>
                <a:cubicBezTo>
                  <a:pt x="23562" y="127078"/>
                  <a:pt x="23846" y="128493"/>
                  <a:pt x="24127" y="130191"/>
                </a:cubicBezTo>
                <a:cubicBezTo>
                  <a:pt x="24411" y="131890"/>
                  <a:pt x="24977" y="133870"/>
                  <a:pt x="25260" y="135568"/>
                </a:cubicBezTo>
                <a:cubicBezTo>
                  <a:pt x="25544" y="136135"/>
                  <a:pt x="25544" y="136984"/>
                  <a:pt x="25827" y="137550"/>
                </a:cubicBezTo>
                <a:cubicBezTo>
                  <a:pt x="25827" y="137833"/>
                  <a:pt x="26109" y="138399"/>
                  <a:pt x="26109" y="138682"/>
                </a:cubicBezTo>
                <a:cubicBezTo>
                  <a:pt x="26109" y="138965"/>
                  <a:pt x="26109" y="138965"/>
                  <a:pt x="26109" y="139248"/>
                </a:cubicBezTo>
                <a:cubicBezTo>
                  <a:pt x="26109" y="139248"/>
                  <a:pt x="46487" y="131323"/>
                  <a:pt x="45637" y="127361"/>
                </a:cubicBezTo>
                <a:cubicBezTo>
                  <a:pt x="45637" y="127078"/>
                  <a:pt x="45354" y="126512"/>
                  <a:pt x="45354" y="126229"/>
                </a:cubicBezTo>
                <a:cubicBezTo>
                  <a:pt x="44506" y="121984"/>
                  <a:pt x="43656" y="118021"/>
                  <a:pt x="42808" y="114059"/>
                </a:cubicBezTo>
                <a:cubicBezTo>
                  <a:pt x="42808" y="114059"/>
                  <a:pt x="42808" y="113776"/>
                  <a:pt x="42808" y="113776"/>
                </a:cubicBezTo>
                <a:cubicBezTo>
                  <a:pt x="42241" y="109531"/>
                  <a:pt x="41676" y="105568"/>
                  <a:pt x="41393" y="101606"/>
                </a:cubicBezTo>
                <a:cubicBezTo>
                  <a:pt x="41393" y="101323"/>
                  <a:pt x="41393" y="101039"/>
                  <a:pt x="41393" y="100474"/>
                </a:cubicBezTo>
                <a:cubicBezTo>
                  <a:pt x="41110" y="96512"/>
                  <a:pt x="40827" y="92266"/>
                  <a:pt x="40827" y="88304"/>
                </a:cubicBezTo>
                <a:cubicBezTo>
                  <a:pt x="40827" y="84341"/>
                  <a:pt x="41110" y="80661"/>
                  <a:pt x="41393" y="76700"/>
                </a:cubicBezTo>
                <a:cubicBezTo>
                  <a:pt x="41393" y="76416"/>
                  <a:pt x="41393" y="76134"/>
                  <a:pt x="41393" y="75567"/>
                </a:cubicBezTo>
                <a:cubicBezTo>
                  <a:pt x="41676" y="72171"/>
                  <a:pt x="42241" y="69058"/>
                  <a:pt x="42808" y="65944"/>
                </a:cubicBezTo>
                <a:cubicBezTo>
                  <a:pt x="42808" y="65661"/>
                  <a:pt x="43091" y="65095"/>
                  <a:pt x="43091" y="64812"/>
                </a:cubicBezTo>
                <a:cubicBezTo>
                  <a:pt x="43656" y="61699"/>
                  <a:pt x="44506" y="58869"/>
                  <a:pt x="45354" y="56038"/>
                </a:cubicBezTo>
                <a:cubicBezTo>
                  <a:pt x="45637" y="55473"/>
                  <a:pt x="45637" y="54907"/>
                  <a:pt x="45921" y="54624"/>
                </a:cubicBezTo>
                <a:cubicBezTo>
                  <a:pt x="46771" y="52077"/>
                  <a:pt x="47902" y="49529"/>
                  <a:pt x="48752" y="46982"/>
                </a:cubicBezTo>
                <a:cubicBezTo>
                  <a:pt x="48752" y="46699"/>
                  <a:pt x="49034" y="46416"/>
                  <a:pt x="49034" y="46133"/>
                </a:cubicBezTo>
                <a:cubicBezTo>
                  <a:pt x="50167" y="43303"/>
                  <a:pt x="51582" y="41038"/>
                  <a:pt x="53280" y="38491"/>
                </a:cubicBezTo>
                <a:cubicBezTo>
                  <a:pt x="53563" y="38208"/>
                  <a:pt x="53846" y="37925"/>
                  <a:pt x="54130" y="37642"/>
                </a:cubicBezTo>
                <a:cubicBezTo>
                  <a:pt x="55261" y="35661"/>
                  <a:pt x="56676" y="33962"/>
                  <a:pt x="58091" y="32264"/>
                </a:cubicBezTo>
                <a:cubicBezTo>
                  <a:pt x="58657" y="31699"/>
                  <a:pt x="59224" y="31132"/>
                  <a:pt x="59789" y="30566"/>
                </a:cubicBezTo>
                <a:cubicBezTo>
                  <a:pt x="60922" y="29152"/>
                  <a:pt x="62337" y="28019"/>
                  <a:pt x="63751" y="26887"/>
                </a:cubicBezTo>
                <a:cubicBezTo>
                  <a:pt x="64318" y="26321"/>
                  <a:pt x="64883" y="25755"/>
                  <a:pt x="65450" y="25472"/>
                </a:cubicBezTo>
                <a:cubicBezTo>
                  <a:pt x="67431" y="24056"/>
                  <a:pt x="69412" y="22358"/>
                  <a:pt x="71394" y="21227"/>
                </a:cubicBezTo>
                <a:lnTo>
                  <a:pt x="51865" y="32548"/>
                </a:lnTo>
                <a:cubicBezTo>
                  <a:pt x="49600" y="33680"/>
                  <a:pt x="47619" y="35095"/>
                  <a:pt x="45921" y="36793"/>
                </a:cubicBezTo>
                <a:cubicBezTo>
                  <a:pt x="45354" y="37359"/>
                  <a:pt x="44789" y="37642"/>
                  <a:pt x="44223" y="38208"/>
                </a:cubicBezTo>
                <a:cubicBezTo>
                  <a:pt x="42808" y="39340"/>
                  <a:pt x="41676" y="40756"/>
                  <a:pt x="40260" y="41887"/>
                </a:cubicBezTo>
                <a:cubicBezTo>
                  <a:pt x="39695" y="42454"/>
                  <a:pt x="39128" y="43019"/>
                  <a:pt x="38562" y="43585"/>
                </a:cubicBezTo>
                <a:cubicBezTo>
                  <a:pt x="37147" y="45283"/>
                  <a:pt x="35732" y="46982"/>
                  <a:pt x="34601" y="48963"/>
                </a:cubicBezTo>
                <a:cubicBezTo>
                  <a:pt x="34317" y="49246"/>
                  <a:pt x="34034" y="49529"/>
                  <a:pt x="33751" y="49812"/>
                </a:cubicBezTo>
                <a:cubicBezTo>
                  <a:pt x="33751" y="49812"/>
                  <a:pt x="33751" y="50095"/>
                  <a:pt x="33468" y="50095"/>
                </a:cubicBezTo>
                <a:cubicBezTo>
                  <a:pt x="32053" y="52359"/>
                  <a:pt x="30638" y="54624"/>
                  <a:pt x="29505" y="57171"/>
                </a:cubicBezTo>
                <a:cubicBezTo>
                  <a:pt x="29505" y="57171"/>
                  <a:pt x="29505" y="57454"/>
                  <a:pt x="29505" y="57454"/>
                </a:cubicBezTo>
                <a:cubicBezTo>
                  <a:pt x="29505" y="57736"/>
                  <a:pt x="29223" y="58020"/>
                  <a:pt x="29223" y="58303"/>
                </a:cubicBezTo>
                <a:cubicBezTo>
                  <a:pt x="28373" y="60001"/>
                  <a:pt x="27807" y="61699"/>
                  <a:pt x="27242" y="63397"/>
                </a:cubicBezTo>
                <a:cubicBezTo>
                  <a:pt x="26959" y="64246"/>
                  <a:pt x="26675" y="65095"/>
                  <a:pt x="26392" y="65944"/>
                </a:cubicBezTo>
                <a:cubicBezTo>
                  <a:pt x="26109" y="66510"/>
                  <a:pt x="26109" y="67077"/>
                  <a:pt x="25827" y="67360"/>
                </a:cubicBezTo>
                <a:cubicBezTo>
                  <a:pt x="25544" y="67926"/>
                  <a:pt x="25544" y="68209"/>
                  <a:pt x="25260" y="68775"/>
                </a:cubicBezTo>
                <a:cubicBezTo>
                  <a:pt x="24694" y="70473"/>
                  <a:pt x="24411" y="72171"/>
                  <a:pt x="23846" y="74152"/>
                </a:cubicBezTo>
                <a:cubicBezTo>
                  <a:pt x="23562" y="74718"/>
                  <a:pt x="23562" y="75567"/>
                  <a:pt x="23562" y="76134"/>
                </a:cubicBezTo>
                <a:cubicBezTo>
                  <a:pt x="23562" y="76416"/>
                  <a:pt x="23279" y="76983"/>
                  <a:pt x="23279" y="77265"/>
                </a:cubicBezTo>
                <a:cubicBezTo>
                  <a:pt x="23279" y="77832"/>
                  <a:pt x="22996" y="78681"/>
                  <a:pt x="22996" y="79247"/>
                </a:cubicBezTo>
                <a:cubicBezTo>
                  <a:pt x="22712" y="80945"/>
                  <a:pt x="22429" y="82643"/>
                  <a:pt x="22148" y="84341"/>
                </a:cubicBezTo>
                <a:cubicBezTo>
                  <a:pt x="22148" y="85190"/>
                  <a:pt x="21864" y="86322"/>
                  <a:pt x="21864" y="87171"/>
                </a:cubicBezTo>
                <a:cubicBezTo>
                  <a:pt x="21864" y="87455"/>
                  <a:pt x="21864" y="87737"/>
                  <a:pt x="21864" y="88020"/>
                </a:cubicBezTo>
                <a:cubicBezTo>
                  <a:pt x="21864" y="88304"/>
                  <a:pt x="21864" y="88869"/>
                  <a:pt x="21864" y="89153"/>
                </a:cubicBezTo>
                <a:cubicBezTo>
                  <a:pt x="21864" y="90851"/>
                  <a:pt x="21581" y="92266"/>
                  <a:pt x="21581" y="93964"/>
                </a:cubicBezTo>
                <a:cubicBezTo>
                  <a:pt x="21581" y="95663"/>
                  <a:pt x="21581" y="97361"/>
                  <a:pt x="21581" y="99059"/>
                </a:cubicBezTo>
                <a:cubicBezTo>
                  <a:pt x="21581" y="99059"/>
                  <a:pt x="21581" y="99341"/>
                  <a:pt x="21581" y="99341"/>
                </a:cubicBezTo>
                <a:cubicBezTo>
                  <a:pt x="21581" y="101039"/>
                  <a:pt x="21581" y="102455"/>
                  <a:pt x="21581" y="104153"/>
                </a:cubicBezTo>
                <a:cubicBezTo>
                  <a:pt x="21014" y="106134"/>
                  <a:pt x="21298" y="107832"/>
                  <a:pt x="21298" y="10953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3" name="Freeform: Shape 1032">
            <a:extLst>
              <a:ext uri="{FF2B5EF4-FFF2-40B4-BE49-F238E27FC236}">
                <a16:creationId xmlns:a16="http://schemas.microsoft.com/office/drawing/2014/main" id="{239C8E10-94F9-40ED-8417-E61D7C020C86}"/>
              </a:ext>
            </a:extLst>
          </p:cNvPr>
          <p:cNvSpPr/>
          <p:nvPr/>
        </p:nvSpPr>
        <p:spPr>
          <a:xfrm>
            <a:off x="17752344" y="10076918"/>
            <a:ext cx="367771" cy="245181"/>
          </a:xfrm>
          <a:custGeom>
            <a:avLst/>
            <a:gdLst>
              <a:gd name="connsiteX0" fmla="*/ 37643 w 254722"/>
              <a:gd name="connsiteY0" fmla="*/ 150619 h 169815"/>
              <a:gd name="connsiteX1" fmla="*/ 32830 w 254722"/>
              <a:gd name="connsiteY1" fmla="*/ 110996 h 169815"/>
              <a:gd name="connsiteX2" fmla="*/ 137833 w 254722"/>
              <a:gd name="connsiteY2" fmla="*/ 50995 h 169815"/>
              <a:gd name="connsiteX3" fmla="*/ 225287 w 254722"/>
              <a:gd name="connsiteY3" fmla="*/ 155713 h 169815"/>
              <a:gd name="connsiteX4" fmla="*/ 239157 w 254722"/>
              <a:gd name="connsiteY4" fmla="*/ 163638 h 169815"/>
              <a:gd name="connsiteX5" fmla="*/ 138116 w 254722"/>
              <a:gd name="connsiteY5" fmla="*/ 37126 h 169815"/>
              <a:gd name="connsiteX6" fmla="*/ 21227 w 254722"/>
              <a:gd name="connsiteY6" fmla="*/ 103920 h 169815"/>
              <a:gd name="connsiteX7" fmla="*/ 25755 w 254722"/>
              <a:gd name="connsiteY7" fmla="*/ 143260 h 169815"/>
              <a:gd name="connsiteX8" fmla="*/ 37643 w 254722"/>
              <a:gd name="connsiteY8" fmla="*/ 150619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9"/>
                </a:moveTo>
                <a:cubicBezTo>
                  <a:pt x="34528" y="137317"/>
                  <a:pt x="32830" y="124015"/>
                  <a:pt x="32830" y="110996"/>
                </a:cubicBezTo>
                <a:cubicBezTo>
                  <a:pt x="33113" y="44768"/>
                  <a:pt x="80097" y="17880"/>
                  <a:pt x="137833" y="50995"/>
                </a:cubicBezTo>
                <a:cubicBezTo>
                  <a:pt x="174343" y="72222"/>
                  <a:pt x="206608" y="112411"/>
                  <a:pt x="225287" y="155713"/>
                </a:cubicBezTo>
                <a:lnTo>
                  <a:pt x="239157" y="163638"/>
                </a:lnTo>
                <a:cubicBezTo>
                  <a:pt x="219344" y="111562"/>
                  <a:pt x="181418" y="62316"/>
                  <a:pt x="138116" y="37126"/>
                </a:cubicBezTo>
                <a:cubicBezTo>
                  <a:pt x="73869" y="50"/>
                  <a:pt x="21510" y="30050"/>
                  <a:pt x="21227" y="103920"/>
                </a:cubicBezTo>
                <a:cubicBezTo>
                  <a:pt x="21227" y="116656"/>
                  <a:pt x="22925" y="129958"/>
                  <a:pt x="25755" y="143260"/>
                </a:cubicBezTo>
                <a:lnTo>
                  <a:pt x="37643" y="150619"/>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4" name="Freeform: Shape 1033">
            <a:extLst>
              <a:ext uri="{FF2B5EF4-FFF2-40B4-BE49-F238E27FC236}">
                <a16:creationId xmlns:a16="http://schemas.microsoft.com/office/drawing/2014/main" id="{F41FEADD-096A-4B3C-9871-1BD5291AEF34}"/>
              </a:ext>
            </a:extLst>
          </p:cNvPr>
          <p:cNvSpPr/>
          <p:nvPr/>
        </p:nvSpPr>
        <p:spPr>
          <a:xfrm>
            <a:off x="17807560" y="10351489"/>
            <a:ext cx="204317" cy="122591"/>
          </a:xfrm>
          <a:custGeom>
            <a:avLst/>
            <a:gdLst>
              <a:gd name="connsiteX0" fmla="*/ 120817 w 141512"/>
              <a:gd name="connsiteY0" fmla="*/ 31204 h 84907"/>
              <a:gd name="connsiteX1" fmla="*/ 121101 w 141512"/>
              <a:gd name="connsiteY1" fmla="*/ 79035 h 84907"/>
              <a:gd name="connsiteX2" fmla="*/ 38456 w 141512"/>
              <a:gd name="connsiteY2" fmla="*/ 79035 h 84907"/>
              <a:gd name="connsiteX3" fmla="*/ 38174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1" y="79035"/>
                </a:cubicBezTo>
                <a:cubicBezTo>
                  <a:pt x="98459" y="92337"/>
                  <a:pt x="61381" y="92337"/>
                  <a:pt x="38456" y="79035"/>
                </a:cubicBezTo>
                <a:cubicBezTo>
                  <a:pt x="15531" y="65733"/>
                  <a:pt x="15531" y="44506"/>
                  <a:pt x="38174" y="31204"/>
                </a:cubicBezTo>
                <a:cubicBezTo>
                  <a:pt x="61099" y="17901"/>
                  <a:pt x="98176"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5" name="Freeform: Shape 1034">
            <a:extLst>
              <a:ext uri="{FF2B5EF4-FFF2-40B4-BE49-F238E27FC236}">
                <a16:creationId xmlns:a16="http://schemas.microsoft.com/office/drawing/2014/main" id="{A8B09748-0680-4564-ACA2-EC6C4D7A8F66}"/>
              </a:ext>
            </a:extLst>
          </p:cNvPr>
          <p:cNvSpPr/>
          <p:nvPr/>
        </p:nvSpPr>
        <p:spPr>
          <a:xfrm>
            <a:off x="17464307" y="10307664"/>
            <a:ext cx="204317" cy="122591"/>
          </a:xfrm>
          <a:custGeom>
            <a:avLst/>
            <a:gdLst>
              <a:gd name="connsiteX0" fmla="*/ 120816 w 141512"/>
              <a:gd name="connsiteY0" fmla="*/ 30991 h 84907"/>
              <a:gd name="connsiteX1" fmla="*/ 121099 w 141512"/>
              <a:gd name="connsiteY1" fmla="*/ 78822 h 84907"/>
              <a:gd name="connsiteX2" fmla="*/ 38456 w 141512"/>
              <a:gd name="connsiteY2" fmla="*/ 78822 h 84907"/>
              <a:gd name="connsiteX3" fmla="*/ 38173 w 141512"/>
              <a:gd name="connsiteY3" fmla="*/ 30991 h 84907"/>
              <a:gd name="connsiteX4" fmla="*/ 120816 w 141512"/>
              <a:gd name="connsiteY4" fmla="*/ 30991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0991"/>
                </a:moveTo>
                <a:cubicBezTo>
                  <a:pt x="143741" y="44293"/>
                  <a:pt x="143741" y="65520"/>
                  <a:pt x="121099" y="78822"/>
                </a:cubicBezTo>
                <a:cubicBezTo>
                  <a:pt x="98457" y="92125"/>
                  <a:pt x="61381" y="92125"/>
                  <a:pt x="38456" y="78822"/>
                </a:cubicBezTo>
                <a:cubicBezTo>
                  <a:pt x="15531" y="65520"/>
                  <a:pt x="15531" y="44293"/>
                  <a:pt x="38173" y="30991"/>
                </a:cubicBezTo>
                <a:cubicBezTo>
                  <a:pt x="61098" y="17972"/>
                  <a:pt x="98174" y="17972"/>
                  <a:pt x="120816" y="3099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6" name="Freeform: Shape 1035">
            <a:extLst>
              <a:ext uri="{FF2B5EF4-FFF2-40B4-BE49-F238E27FC236}">
                <a16:creationId xmlns:a16="http://schemas.microsoft.com/office/drawing/2014/main" id="{EB0A5966-386F-43D1-9BDA-DF5328FA6183}"/>
              </a:ext>
            </a:extLst>
          </p:cNvPr>
          <p:cNvSpPr/>
          <p:nvPr/>
        </p:nvSpPr>
        <p:spPr>
          <a:xfrm>
            <a:off x="17597880" y="10177921"/>
            <a:ext cx="326907" cy="245181"/>
          </a:xfrm>
          <a:custGeom>
            <a:avLst/>
            <a:gdLst>
              <a:gd name="connsiteX0" fmla="*/ 127078 w 226420"/>
              <a:gd name="connsiteY0" fmla="*/ 64813 h 169815"/>
              <a:gd name="connsiteX1" fmla="*/ 128776 w 226420"/>
              <a:gd name="connsiteY1" fmla="*/ 66228 h 169815"/>
              <a:gd name="connsiteX2" fmla="*/ 135287 w 226420"/>
              <a:gd name="connsiteY2" fmla="*/ 71889 h 169815"/>
              <a:gd name="connsiteX3" fmla="*/ 135570 w 226420"/>
              <a:gd name="connsiteY3" fmla="*/ 72172 h 169815"/>
              <a:gd name="connsiteX4" fmla="*/ 142079 w 226420"/>
              <a:gd name="connsiteY4" fmla="*/ 78398 h 169815"/>
              <a:gd name="connsiteX5" fmla="*/ 143777 w 226420"/>
              <a:gd name="connsiteY5" fmla="*/ 80097 h 169815"/>
              <a:gd name="connsiteX6" fmla="*/ 149438 w 226420"/>
              <a:gd name="connsiteY6" fmla="*/ 86040 h 169815"/>
              <a:gd name="connsiteX7" fmla="*/ 150286 w 226420"/>
              <a:gd name="connsiteY7" fmla="*/ 86889 h 169815"/>
              <a:gd name="connsiteX8" fmla="*/ 156230 w 226420"/>
              <a:gd name="connsiteY8" fmla="*/ 93681 h 169815"/>
              <a:gd name="connsiteX9" fmla="*/ 157645 w 226420"/>
              <a:gd name="connsiteY9" fmla="*/ 95379 h 169815"/>
              <a:gd name="connsiteX10" fmla="*/ 163023 w 226420"/>
              <a:gd name="connsiteY10" fmla="*/ 101889 h 169815"/>
              <a:gd name="connsiteX11" fmla="*/ 163589 w 226420"/>
              <a:gd name="connsiteY11" fmla="*/ 102738 h 169815"/>
              <a:gd name="connsiteX12" fmla="*/ 169250 w 226420"/>
              <a:gd name="connsiteY12" fmla="*/ 110097 h 169815"/>
              <a:gd name="connsiteX13" fmla="*/ 174909 w 226420"/>
              <a:gd name="connsiteY13" fmla="*/ 118022 h 169815"/>
              <a:gd name="connsiteX14" fmla="*/ 176042 w 226420"/>
              <a:gd name="connsiteY14" fmla="*/ 119437 h 169815"/>
              <a:gd name="connsiteX15" fmla="*/ 184816 w 226420"/>
              <a:gd name="connsiteY15" fmla="*/ 133022 h 169815"/>
              <a:gd name="connsiteX16" fmla="*/ 186514 w 226420"/>
              <a:gd name="connsiteY16" fmla="*/ 135853 h 169815"/>
              <a:gd name="connsiteX17" fmla="*/ 189910 w 226420"/>
              <a:gd name="connsiteY17" fmla="*/ 142078 h 169815"/>
              <a:gd name="connsiteX18" fmla="*/ 192175 w 226420"/>
              <a:gd name="connsiteY18" fmla="*/ 146041 h 169815"/>
              <a:gd name="connsiteX19" fmla="*/ 193307 w 226420"/>
              <a:gd name="connsiteY19" fmla="*/ 148305 h 169815"/>
              <a:gd name="connsiteX20" fmla="*/ 196986 w 226420"/>
              <a:gd name="connsiteY20" fmla="*/ 155380 h 169815"/>
              <a:gd name="connsiteX21" fmla="*/ 197553 w 226420"/>
              <a:gd name="connsiteY21" fmla="*/ 156796 h 169815"/>
              <a:gd name="connsiteX22" fmla="*/ 201232 w 226420"/>
              <a:gd name="connsiteY22" fmla="*/ 165287 h 169815"/>
              <a:gd name="connsiteX23" fmla="*/ 201797 w 226420"/>
              <a:gd name="connsiteY23" fmla="*/ 166985 h 169815"/>
              <a:gd name="connsiteX24" fmla="*/ 205476 w 226420"/>
              <a:gd name="connsiteY24" fmla="*/ 176042 h 169815"/>
              <a:gd name="connsiteX25" fmla="*/ 225005 w 226420"/>
              <a:gd name="connsiteY25" fmla="*/ 164721 h 169815"/>
              <a:gd name="connsiteX26" fmla="*/ 224439 w 226420"/>
              <a:gd name="connsiteY26" fmla="*/ 163305 h 169815"/>
              <a:gd name="connsiteX27" fmla="*/ 222176 w 226420"/>
              <a:gd name="connsiteY27" fmla="*/ 157645 h 169815"/>
              <a:gd name="connsiteX28" fmla="*/ 221326 w 226420"/>
              <a:gd name="connsiteY28" fmla="*/ 155664 h 169815"/>
              <a:gd name="connsiteX29" fmla="*/ 220759 w 226420"/>
              <a:gd name="connsiteY29" fmla="*/ 153966 h 169815"/>
              <a:gd name="connsiteX30" fmla="*/ 219911 w 226420"/>
              <a:gd name="connsiteY30" fmla="*/ 151984 h 169815"/>
              <a:gd name="connsiteX31" fmla="*/ 217363 w 226420"/>
              <a:gd name="connsiteY31" fmla="*/ 146324 h 169815"/>
              <a:gd name="connsiteX32" fmla="*/ 217081 w 226420"/>
              <a:gd name="connsiteY32" fmla="*/ 145475 h 169815"/>
              <a:gd name="connsiteX33" fmla="*/ 216515 w 226420"/>
              <a:gd name="connsiteY33" fmla="*/ 144060 h 169815"/>
              <a:gd name="connsiteX34" fmla="*/ 214533 w 226420"/>
              <a:gd name="connsiteY34" fmla="*/ 140098 h 169815"/>
              <a:gd name="connsiteX35" fmla="*/ 212835 w 226420"/>
              <a:gd name="connsiteY35" fmla="*/ 136702 h 169815"/>
              <a:gd name="connsiteX36" fmla="*/ 211704 w 226420"/>
              <a:gd name="connsiteY36" fmla="*/ 134437 h 169815"/>
              <a:gd name="connsiteX37" fmla="*/ 211137 w 226420"/>
              <a:gd name="connsiteY37" fmla="*/ 133305 h 169815"/>
              <a:gd name="connsiteX38" fmla="*/ 209439 w 226420"/>
              <a:gd name="connsiteY38" fmla="*/ 130475 h 169815"/>
              <a:gd name="connsiteX39" fmla="*/ 206043 w 226420"/>
              <a:gd name="connsiteY39" fmla="*/ 124248 h 169815"/>
              <a:gd name="connsiteX40" fmla="*/ 205193 w 226420"/>
              <a:gd name="connsiteY40" fmla="*/ 122833 h 169815"/>
              <a:gd name="connsiteX41" fmla="*/ 204345 w 226420"/>
              <a:gd name="connsiteY41" fmla="*/ 121418 h 169815"/>
              <a:gd name="connsiteX42" fmla="*/ 195571 w 226420"/>
              <a:gd name="connsiteY42" fmla="*/ 107832 h 169815"/>
              <a:gd name="connsiteX43" fmla="*/ 195571 w 226420"/>
              <a:gd name="connsiteY43" fmla="*/ 107832 h 169815"/>
              <a:gd name="connsiteX44" fmla="*/ 194721 w 226420"/>
              <a:gd name="connsiteY44" fmla="*/ 106418 h 169815"/>
              <a:gd name="connsiteX45" fmla="*/ 189061 w 226420"/>
              <a:gd name="connsiteY45" fmla="*/ 98493 h 169815"/>
              <a:gd name="connsiteX46" fmla="*/ 188496 w 226420"/>
              <a:gd name="connsiteY46" fmla="*/ 97644 h 169815"/>
              <a:gd name="connsiteX47" fmla="*/ 183683 w 226420"/>
              <a:gd name="connsiteY47" fmla="*/ 91417 h 169815"/>
              <a:gd name="connsiteX48" fmla="*/ 183401 w 226420"/>
              <a:gd name="connsiteY48" fmla="*/ 91134 h 169815"/>
              <a:gd name="connsiteX49" fmla="*/ 182835 w 226420"/>
              <a:gd name="connsiteY49" fmla="*/ 90285 h 169815"/>
              <a:gd name="connsiteX50" fmla="*/ 179155 w 226420"/>
              <a:gd name="connsiteY50" fmla="*/ 85757 h 169815"/>
              <a:gd name="connsiteX51" fmla="*/ 177457 w 226420"/>
              <a:gd name="connsiteY51" fmla="*/ 83775 h 169815"/>
              <a:gd name="connsiteX52" fmla="*/ 176042 w 226420"/>
              <a:gd name="connsiteY52" fmla="*/ 82077 h 169815"/>
              <a:gd name="connsiteX53" fmla="*/ 174909 w 226420"/>
              <a:gd name="connsiteY53" fmla="*/ 80662 h 169815"/>
              <a:gd name="connsiteX54" fmla="*/ 170382 w 226420"/>
              <a:gd name="connsiteY54" fmla="*/ 75568 h 169815"/>
              <a:gd name="connsiteX55" fmla="*/ 170098 w 226420"/>
              <a:gd name="connsiteY55" fmla="*/ 75285 h 169815"/>
              <a:gd name="connsiteX56" fmla="*/ 169250 w 226420"/>
              <a:gd name="connsiteY56" fmla="*/ 74436 h 169815"/>
              <a:gd name="connsiteX57" fmla="*/ 165571 w 226420"/>
              <a:gd name="connsiteY57" fmla="*/ 70473 h 169815"/>
              <a:gd name="connsiteX58" fmla="*/ 163589 w 226420"/>
              <a:gd name="connsiteY58" fmla="*/ 68492 h 169815"/>
              <a:gd name="connsiteX59" fmla="*/ 161891 w 226420"/>
              <a:gd name="connsiteY59" fmla="*/ 66794 h 169815"/>
              <a:gd name="connsiteX60" fmla="*/ 160476 w 226420"/>
              <a:gd name="connsiteY60" fmla="*/ 65379 h 169815"/>
              <a:gd name="connsiteX61" fmla="*/ 155380 w 226420"/>
              <a:gd name="connsiteY61" fmla="*/ 60568 h 169815"/>
              <a:gd name="connsiteX62" fmla="*/ 155380 w 226420"/>
              <a:gd name="connsiteY62" fmla="*/ 60568 h 169815"/>
              <a:gd name="connsiteX63" fmla="*/ 155099 w 226420"/>
              <a:gd name="connsiteY63" fmla="*/ 60284 h 169815"/>
              <a:gd name="connsiteX64" fmla="*/ 150286 w 226420"/>
              <a:gd name="connsiteY64" fmla="*/ 56039 h 169815"/>
              <a:gd name="connsiteX65" fmla="*/ 148588 w 226420"/>
              <a:gd name="connsiteY65" fmla="*/ 54624 h 169815"/>
              <a:gd name="connsiteX66" fmla="*/ 146890 w 226420"/>
              <a:gd name="connsiteY66" fmla="*/ 53209 h 169815"/>
              <a:gd name="connsiteX67" fmla="*/ 145192 w 226420"/>
              <a:gd name="connsiteY67" fmla="*/ 51794 h 169815"/>
              <a:gd name="connsiteX68" fmla="*/ 140098 w 226420"/>
              <a:gd name="connsiteY68" fmla="*/ 47831 h 169815"/>
              <a:gd name="connsiteX69" fmla="*/ 140098 w 226420"/>
              <a:gd name="connsiteY69" fmla="*/ 47831 h 169815"/>
              <a:gd name="connsiteX70" fmla="*/ 135004 w 226420"/>
              <a:gd name="connsiteY70" fmla="*/ 44152 h 169815"/>
              <a:gd name="connsiteX71" fmla="*/ 133022 w 226420"/>
              <a:gd name="connsiteY71" fmla="*/ 42737 h 169815"/>
              <a:gd name="connsiteX72" fmla="*/ 131607 w 226420"/>
              <a:gd name="connsiteY72" fmla="*/ 41605 h 169815"/>
              <a:gd name="connsiteX73" fmla="*/ 130193 w 226420"/>
              <a:gd name="connsiteY73" fmla="*/ 40756 h 169815"/>
              <a:gd name="connsiteX74" fmla="*/ 125380 w 226420"/>
              <a:gd name="connsiteY74" fmla="*/ 37643 h 169815"/>
              <a:gd name="connsiteX75" fmla="*/ 124248 w 226420"/>
              <a:gd name="connsiteY75" fmla="*/ 37076 h 169815"/>
              <a:gd name="connsiteX76" fmla="*/ 120569 w 226420"/>
              <a:gd name="connsiteY76" fmla="*/ 35095 h 169815"/>
              <a:gd name="connsiteX77" fmla="*/ 115758 w 226420"/>
              <a:gd name="connsiteY77" fmla="*/ 32548 h 169815"/>
              <a:gd name="connsiteX78" fmla="*/ 112645 w 226420"/>
              <a:gd name="connsiteY78" fmla="*/ 31133 h 169815"/>
              <a:gd name="connsiteX79" fmla="*/ 111795 w 226420"/>
              <a:gd name="connsiteY79" fmla="*/ 30850 h 169815"/>
              <a:gd name="connsiteX80" fmla="*/ 110947 w 226420"/>
              <a:gd name="connsiteY80" fmla="*/ 30567 h 169815"/>
              <a:gd name="connsiteX81" fmla="*/ 106418 w 226420"/>
              <a:gd name="connsiteY81" fmla="*/ 28586 h 169815"/>
              <a:gd name="connsiteX82" fmla="*/ 101607 w 226420"/>
              <a:gd name="connsiteY82" fmla="*/ 26888 h 169815"/>
              <a:gd name="connsiteX83" fmla="*/ 100757 w 226420"/>
              <a:gd name="connsiteY83" fmla="*/ 26604 h 169815"/>
              <a:gd name="connsiteX84" fmla="*/ 99909 w 226420"/>
              <a:gd name="connsiteY84" fmla="*/ 26321 h 169815"/>
              <a:gd name="connsiteX85" fmla="*/ 96796 w 226420"/>
              <a:gd name="connsiteY85" fmla="*/ 25190 h 169815"/>
              <a:gd name="connsiteX86" fmla="*/ 91983 w 226420"/>
              <a:gd name="connsiteY86" fmla="*/ 23774 h 169815"/>
              <a:gd name="connsiteX87" fmla="*/ 89720 w 226420"/>
              <a:gd name="connsiteY87" fmla="*/ 23208 h 169815"/>
              <a:gd name="connsiteX88" fmla="*/ 88587 w 226420"/>
              <a:gd name="connsiteY88" fmla="*/ 22925 h 169815"/>
              <a:gd name="connsiteX89" fmla="*/ 87172 w 226420"/>
              <a:gd name="connsiteY89" fmla="*/ 22643 h 169815"/>
              <a:gd name="connsiteX90" fmla="*/ 82078 w 226420"/>
              <a:gd name="connsiteY90" fmla="*/ 21793 h 169815"/>
              <a:gd name="connsiteX91" fmla="*/ 78965 w 226420"/>
              <a:gd name="connsiteY91" fmla="*/ 21510 h 169815"/>
              <a:gd name="connsiteX92" fmla="*/ 77832 w 226420"/>
              <a:gd name="connsiteY92" fmla="*/ 21510 h 169815"/>
              <a:gd name="connsiteX93" fmla="*/ 76984 w 226420"/>
              <a:gd name="connsiteY93" fmla="*/ 21510 h 169815"/>
              <a:gd name="connsiteX94" fmla="*/ 71606 w 226420"/>
              <a:gd name="connsiteY94" fmla="*/ 21227 h 169815"/>
              <a:gd name="connsiteX95" fmla="*/ 69058 w 226420"/>
              <a:gd name="connsiteY95" fmla="*/ 21227 h 169815"/>
              <a:gd name="connsiteX96" fmla="*/ 67360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3 h 169815"/>
              <a:gd name="connsiteX101" fmla="*/ 50379 w 226420"/>
              <a:gd name="connsiteY101" fmla="*/ 24341 h 169815"/>
              <a:gd name="connsiteX102" fmla="*/ 49813 w 226420"/>
              <a:gd name="connsiteY102" fmla="*/ 24623 h 169815"/>
              <a:gd name="connsiteX103" fmla="*/ 40756 w 226420"/>
              <a:gd name="connsiteY103" fmla="*/ 28868 h 169815"/>
              <a:gd name="connsiteX104" fmla="*/ 21227 w 226420"/>
              <a:gd name="connsiteY104" fmla="*/ 40190 h 169815"/>
              <a:gd name="connsiteX105" fmla="*/ 30284 w 226420"/>
              <a:gd name="connsiteY105" fmla="*/ 35944 h 169815"/>
              <a:gd name="connsiteX106" fmla="*/ 37076 w 226420"/>
              <a:gd name="connsiteY106" fmla="*/ 33963 h 169815"/>
              <a:gd name="connsiteX107" fmla="*/ 38774 w 226420"/>
              <a:gd name="connsiteY107" fmla="*/ 33397 h 169815"/>
              <a:gd name="connsiteX108" fmla="*/ 47548 w 226420"/>
              <a:gd name="connsiteY108" fmla="*/ 32265 h 169815"/>
              <a:gd name="connsiteX109" fmla="*/ 49246 w 226420"/>
              <a:gd name="connsiteY109" fmla="*/ 32265 h 169815"/>
              <a:gd name="connsiteX110" fmla="*/ 58020 w 226420"/>
              <a:gd name="connsiteY110" fmla="*/ 32548 h 169815"/>
              <a:gd name="connsiteX111" fmla="*/ 59153 w 226420"/>
              <a:gd name="connsiteY111" fmla="*/ 32548 h 169815"/>
              <a:gd name="connsiteX112" fmla="*/ 68775 w 226420"/>
              <a:gd name="connsiteY112" fmla="*/ 33963 h 169815"/>
              <a:gd name="connsiteX113" fmla="*/ 69625 w 226420"/>
              <a:gd name="connsiteY113" fmla="*/ 34246 h 169815"/>
              <a:gd name="connsiteX114" fmla="*/ 79813 w 226420"/>
              <a:gd name="connsiteY114" fmla="*/ 37076 h 169815"/>
              <a:gd name="connsiteX115" fmla="*/ 80663 w 226420"/>
              <a:gd name="connsiteY115" fmla="*/ 37360 h 169815"/>
              <a:gd name="connsiteX116" fmla="*/ 91700 w 226420"/>
              <a:gd name="connsiteY116" fmla="*/ 41888 h 169815"/>
              <a:gd name="connsiteX117" fmla="*/ 92550 w 226420"/>
              <a:gd name="connsiteY117" fmla="*/ 42170 h 169815"/>
              <a:gd name="connsiteX118" fmla="*/ 104153 w 226420"/>
              <a:gd name="connsiteY118" fmla="*/ 48115 h 169815"/>
              <a:gd name="connsiteX119" fmla="*/ 111512 w 226420"/>
              <a:gd name="connsiteY119" fmla="*/ 52643 h 169815"/>
              <a:gd name="connsiteX120" fmla="*/ 112927 w 226420"/>
              <a:gd name="connsiteY120" fmla="*/ 53492 h 169815"/>
              <a:gd name="connsiteX121" fmla="*/ 127078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078" y="64813"/>
                </a:moveTo>
                <a:cubicBezTo>
                  <a:pt x="127645" y="65379"/>
                  <a:pt x="128211" y="65662"/>
                  <a:pt x="128776" y="66228"/>
                </a:cubicBezTo>
                <a:cubicBezTo>
                  <a:pt x="131041" y="67926"/>
                  <a:pt x="133022" y="69907"/>
                  <a:pt x="135287" y="71889"/>
                </a:cubicBezTo>
                <a:cubicBezTo>
                  <a:pt x="135287" y="71889"/>
                  <a:pt x="135570" y="72172"/>
                  <a:pt x="135570" y="72172"/>
                </a:cubicBezTo>
                <a:cubicBezTo>
                  <a:pt x="137833" y="74152"/>
                  <a:pt x="140098" y="76134"/>
                  <a:pt x="142079" y="78398"/>
                </a:cubicBezTo>
                <a:cubicBezTo>
                  <a:pt x="142646" y="78964"/>
                  <a:pt x="143211" y="79530"/>
                  <a:pt x="143777" y="80097"/>
                </a:cubicBezTo>
                <a:cubicBezTo>
                  <a:pt x="145759" y="82077"/>
                  <a:pt x="147457" y="84058"/>
                  <a:pt x="149438" y="86040"/>
                </a:cubicBezTo>
                <a:cubicBezTo>
                  <a:pt x="149721" y="86323"/>
                  <a:pt x="150003" y="86606"/>
                  <a:pt x="150286" y="86889"/>
                </a:cubicBezTo>
                <a:cubicBezTo>
                  <a:pt x="152268" y="89153"/>
                  <a:pt x="154249" y="91417"/>
                  <a:pt x="156230" y="93681"/>
                </a:cubicBezTo>
                <a:cubicBezTo>
                  <a:pt x="156797" y="94248"/>
                  <a:pt x="157079" y="94814"/>
                  <a:pt x="157645" y="95379"/>
                </a:cubicBezTo>
                <a:cubicBezTo>
                  <a:pt x="159343" y="97644"/>
                  <a:pt x="161325" y="99625"/>
                  <a:pt x="163023" y="101889"/>
                </a:cubicBezTo>
                <a:cubicBezTo>
                  <a:pt x="163306" y="102172"/>
                  <a:pt x="163589" y="102455"/>
                  <a:pt x="163589" y="102738"/>
                </a:cubicBezTo>
                <a:cubicBezTo>
                  <a:pt x="165571" y="105002"/>
                  <a:pt x="167269" y="107550"/>
                  <a:pt x="169250" y="110097"/>
                </a:cubicBezTo>
                <a:cubicBezTo>
                  <a:pt x="171230" y="112644"/>
                  <a:pt x="172930" y="115191"/>
                  <a:pt x="174909" y="118022"/>
                </a:cubicBezTo>
                <a:cubicBezTo>
                  <a:pt x="175193" y="118588"/>
                  <a:pt x="175476" y="119153"/>
                  <a:pt x="176042" y="119437"/>
                </a:cubicBezTo>
                <a:cubicBezTo>
                  <a:pt x="179155" y="123965"/>
                  <a:pt x="181985" y="128494"/>
                  <a:pt x="184816" y="133022"/>
                </a:cubicBezTo>
                <a:cubicBezTo>
                  <a:pt x="185381" y="133871"/>
                  <a:pt x="185948" y="135003"/>
                  <a:pt x="186514" y="135853"/>
                </a:cubicBezTo>
                <a:cubicBezTo>
                  <a:pt x="187646" y="137833"/>
                  <a:pt x="188779" y="139814"/>
                  <a:pt x="189910" y="142078"/>
                </a:cubicBezTo>
                <a:cubicBezTo>
                  <a:pt x="190759" y="143494"/>
                  <a:pt x="191325" y="144909"/>
                  <a:pt x="192175" y="146041"/>
                </a:cubicBezTo>
                <a:cubicBezTo>
                  <a:pt x="192457" y="146890"/>
                  <a:pt x="193023" y="147456"/>
                  <a:pt x="193307" y="148305"/>
                </a:cubicBezTo>
                <a:cubicBezTo>
                  <a:pt x="194438" y="150570"/>
                  <a:pt x="195855" y="153117"/>
                  <a:pt x="196986" y="155380"/>
                </a:cubicBezTo>
                <a:cubicBezTo>
                  <a:pt x="197269" y="155947"/>
                  <a:pt x="197553" y="156230"/>
                  <a:pt x="197553" y="156796"/>
                </a:cubicBezTo>
                <a:cubicBezTo>
                  <a:pt x="198967" y="159627"/>
                  <a:pt x="200099" y="162456"/>
                  <a:pt x="201232" y="165287"/>
                </a:cubicBezTo>
                <a:cubicBezTo>
                  <a:pt x="201514" y="165853"/>
                  <a:pt x="201797" y="166419"/>
                  <a:pt x="201797" y="166985"/>
                </a:cubicBezTo>
                <a:cubicBezTo>
                  <a:pt x="202930" y="169815"/>
                  <a:pt x="204345" y="172929"/>
                  <a:pt x="205476" y="176042"/>
                </a:cubicBezTo>
                <a:lnTo>
                  <a:pt x="225005" y="164721"/>
                </a:lnTo>
                <a:cubicBezTo>
                  <a:pt x="224722" y="164155"/>
                  <a:pt x="224722" y="163872"/>
                  <a:pt x="224439" y="163305"/>
                </a:cubicBezTo>
                <a:cubicBezTo>
                  <a:pt x="223590" y="161325"/>
                  <a:pt x="223024" y="159627"/>
                  <a:pt x="222176" y="157645"/>
                </a:cubicBezTo>
                <a:cubicBezTo>
                  <a:pt x="221892" y="157079"/>
                  <a:pt x="221609" y="156230"/>
                  <a:pt x="221326" y="155664"/>
                </a:cubicBezTo>
                <a:cubicBezTo>
                  <a:pt x="221042" y="155098"/>
                  <a:pt x="220759" y="154531"/>
                  <a:pt x="220759" y="153966"/>
                </a:cubicBezTo>
                <a:cubicBezTo>
                  <a:pt x="220478" y="153400"/>
                  <a:pt x="220194" y="152551"/>
                  <a:pt x="219911" y="151984"/>
                </a:cubicBezTo>
                <a:cubicBezTo>
                  <a:pt x="219061" y="150004"/>
                  <a:pt x="218213" y="148305"/>
                  <a:pt x="217363" y="146324"/>
                </a:cubicBezTo>
                <a:cubicBezTo>
                  <a:pt x="217363" y="146041"/>
                  <a:pt x="217081" y="145758"/>
                  <a:pt x="217081" y="145475"/>
                </a:cubicBezTo>
                <a:cubicBezTo>
                  <a:pt x="216798" y="144909"/>
                  <a:pt x="216515" y="144626"/>
                  <a:pt x="216515" y="144060"/>
                </a:cubicBezTo>
                <a:cubicBezTo>
                  <a:pt x="215948" y="142645"/>
                  <a:pt x="215383" y="141513"/>
                  <a:pt x="214533" y="140098"/>
                </a:cubicBezTo>
                <a:cubicBezTo>
                  <a:pt x="213967" y="138965"/>
                  <a:pt x="213402" y="137833"/>
                  <a:pt x="212835" y="136702"/>
                </a:cubicBezTo>
                <a:cubicBezTo>
                  <a:pt x="212552" y="135853"/>
                  <a:pt x="211985" y="135286"/>
                  <a:pt x="211704" y="134437"/>
                </a:cubicBezTo>
                <a:cubicBezTo>
                  <a:pt x="211421" y="134154"/>
                  <a:pt x="211421" y="133588"/>
                  <a:pt x="211137" y="133305"/>
                </a:cubicBezTo>
                <a:cubicBezTo>
                  <a:pt x="210571" y="132456"/>
                  <a:pt x="210006" y="131324"/>
                  <a:pt x="209439" y="130475"/>
                </a:cubicBezTo>
                <a:cubicBezTo>
                  <a:pt x="208308" y="128494"/>
                  <a:pt x="207175" y="126229"/>
                  <a:pt x="206043" y="124248"/>
                </a:cubicBezTo>
                <a:cubicBezTo>
                  <a:pt x="205760" y="123682"/>
                  <a:pt x="205476" y="123399"/>
                  <a:pt x="205193" y="122833"/>
                </a:cubicBezTo>
                <a:cubicBezTo>
                  <a:pt x="204910" y="122267"/>
                  <a:pt x="204628" y="121984"/>
                  <a:pt x="204345" y="121418"/>
                </a:cubicBezTo>
                <a:cubicBezTo>
                  <a:pt x="201514" y="116889"/>
                  <a:pt x="198684" y="112078"/>
                  <a:pt x="195571" y="107832"/>
                </a:cubicBezTo>
                <a:cubicBezTo>
                  <a:pt x="195571" y="107832"/>
                  <a:pt x="195571" y="107832"/>
                  <a:pt x="195571" y="107832"/>
                </a:cubicBezTo>
                <a:cubicBezTo>
                  <a:pt x="195288" y="107267"/>
                  <a:pt x="195005" y="106983"/>
                  <a:pt x="194721" y="106418"/>
                </a:cubicBezTo>
                <a:cubicBezTo>
                  <a:pt x="193023" y="103871"/>
                  <a:pt x="191042" y="101040"/>
                  <a:pt x="189061" y="98493"/>
                </a:cubicBezTo>
                <a:cubicBezTo>
                  <a:pt x="188779" y="98210"/>
                  <a:pt x="188779" y="97926"/>
                  <a:pt x="188496" y="97644"/>
                </a:cubicBezTo>
                <a:cubicBezTo>
                  <a:pt x="186798" y="95379"/>
                  <a:pt x="185381" y="93399"/>
                  <a:pt x="183683" y="91417"/>
                </a:cubicBezTo>
                <a:cubicBezTo>
                  <a:pt x="183683" y="91417"/>
                  <a:pt x="183683" y="91134"/>
                  <a:pt x="183401" y="91134"/>
                </a:cubicBezTo>
                <a:cubicBezTo>
                  <a:pt x="183118" y="90851"/>
                  <a:pt x="182835" y="90568"/>
                  <a:pt x="182835" y="90285"/>
                </a:cubicBezTo>
                <a:cubicBezTo>
                  <a:pt x="181703" y="88870"/>
                  <a:pt x="180570" y="87172"/>
                  <a:pt x="179155" y="85757"/>
                </a:cubicBezTo>
                <a:cubicBezTo>
                  <a:pt x="178589" y="85191"/>
                  <a:pt x="178024" y="84342"/>
                  <a:pt x="177457" y="83775"/>
                </a:cubicBezTo>
                <a:cubicBezTo>
                  <a:pt x="176891" y="83209"/>
                  <a:pt x="176607" y="82644"/>
                  <a:pt x="176042" y="82077"/>
                </a:cubicBezTo>
                <a:cubicBezTo>
                  <a:pt x="175759" y="81511"/>
                  <a:pt x="175193" y="81228"/>
                  <a:pt x="174909" y="80662"/>
                </a:cubicBezTo>
                <a:cubicBezTo>
                  <a:pt x="173494" y="78964"/>
                  <a:pt x="171796" y="77266"/>
                  <a:pt x="170382" y="75568"/>
                </a:cubicBezTo>
                <a:cubicBezTo>
                  <a:pt x="170382" y="75568"/>
                  <a:pt x="170098" y="75285"/>
                  <a:pt x="170098" y="75285"/>
                </a:cubicBezTo>
                <a:cubicBezTo>
                  <a:pt x="169815" y="75001"/>
                  <a:pt x="169532" y="74719"/>
                  <a:pt x="169250" y="74436"/>
                </a:cubicBezTo>
                <a:cubicBezTo>
                  <a:pt x="168117" y="73021"/>
                  <a:pt x="166702" y="71889"/>
                  <a:pt x="165571" y="70473"/>
                </a:cubicBezTo>
                <a:cubicBezTo>
                  <a:pt x="165004" y="69907"/>
                  <a:pt x="164154" y="69341"/>
                  <a:pt x="163589" y="68492"/>
                </a:cubicBezTo>
                <a:cubicBezTo>
                  <a:pt x="163023" y="67926"/>
                  <a:pt x="162456" y="67360"/>
                  <a:pt x="161891" y="66794"/>
                </a:cubicBezTo>
                <a:cubicBezTo>
                  <a:pt x="161325" y="66228"/>
                  <a:pt x="161041" y="65945"/>
                  <a:pt x="160476" y="65379"/>
                </a:cubicBezTo>
                <a:cubicBezTo>
                  <a:pt x="158778" y="63681"/>
                  <a:pt x="157079" y="62266"/>
                  <a:pt x="155380" y="60568"/>
                </a:cubicBezTo>
                <a:cubicBezTo>
                  <a:pt x="155380" y="60568"/>
                  <a:pt x="155380" y="60568"/>
                  <a:pt x="155380" y="60568"/>
                </a:cubicBezTo>
                <a:cubicBezTo>
                  <a:pt x="155380" y="60568"/>
                  <a:pt x="155099" y="60284"/>
                  <a:pt x="155099" y="60284"/>
                </a:cubicBezTo>
                <a:cubicBezTo>
                  <a:pt x="153401" y="58870"/>
                  <a:pt x="151984" y="57454"/>
                  <a:pt x="150286" y="56039"/>
                </a:cubicBezTo>
                <a:cubicBezTo>
                  <a:pt x="149721" y="55473"/>
                  <a:pt x="149155" y="55190"/>
                  <a:pt x="148588" y="54624"/>
                </a:cubicBezTo>
                <a:cubicBezTo>
                  <a:pt x="148023" y="54058"/>
                  <a:pt x="147457" y="53775"/>
                  <a:pt x="146890" y="53209"/>
                </a:cubicBezTo>
                <a:cubicBezTo>
                  <a:pt x="146325" y="52643"/>
                  <a:pt x="145759" y="52360"/>
                  <a:pt x="145192" y="51794"/>
                </a:cubicBezTo>
                <a:cubicBezTo>
                  <a:pt x="143494" y="50378"/>
                  <a:pt x="141796" y="49246"/>
                  <a:pt x="140098" y="47831"/>
                </a:cubicBezTo>
                <a:lnTo>
                  <a:pt x="140098" y="47831"/>
                </a:lnTo>
                <a:cubicBezTo>
                  <a:pt x="138400" y="46699"/>
                  <a:pt x="136702" y="45284"/>
                  <a:pt x="135004" y="44152"/>
                </a:cubicBezTo>
                <a:cubicBezTo>
                  <a:pt x="134437" y="43586"/>
                  <a:pt x="133589" y="43303"/>
                  <a:pt x="133022" y="42737"/>
                </a:cubicBezTo>
                <a:cubicBezTo>
                  <a:pt x="132456" y="42454"/>
                  <a:pt x="131891" y="42170"/>
                  <a:pt x="131607" y="41605"/>
                </a:cubicBezTo>
                <a:cubicBezTo>
                  <a:pt x="131041" y="41321"/>
                  <a:pt x="130757" y="41039"/>
                  <a:pt x="130193" y="40756"/>
                </a:cubicBezTo>
                <a:cubicBezTo>
                  <a:pt x="128494" y="39623"/>
                  <a:pt x="127078" y="38774"/>
                  <a:pt x="125380" y="37643"/>
                </a:cubicBezTo>
                <a:cubicBezTo>
                  <a:pt x="125098" y="37360"/>
                  <a:pt x="124532" y="37076"/>
                  <a:pt x="124248" y="37076"/>
                </a:cubicBezTo>
                <a:cubicBezTo>
                  <a:pt x="123117" y="36227"/>
                  <a:pt x="121700" y="35661"/>
                  <a:pt x="120569" y="35095"/>
                </a:cubicBezTo>
                <a:cubicBezTo>
                  <a:pt x="118871" y="34246"/>
                  <a:pt x="117456" y="33397"/>
                  <a:pt x="115758" y="32548"/>
                </a:cubicBezTo>
                <a:cubicBezTo>
                  <a:pt x="114625" y="31982"/>
                  <a:pt x="113777" y="31699"/>
                  <a:pt x="112645" y="31133"/>
                </a:cubicBezTo>
                <a:cubicBezTo>
                  <a:pt x="112362" y="31133"/>
                  <a:pt x="112079" y="30850"/>
                  <a:pt x="111795" y="30850"/>
                </a:cubicBezTo>
                <a:cubicBezTo>
                  <a:pt x="111512" y="30850"/>
                  <a:pt x="111229" y="30567"/>
                  <a:pt x="110947" y="30567"/>
                </a:cubicBezTo>
                <a:cubicBezTo>
                  <a:pt x="109249" y="30001"/>
                  <a:pt x="107832" y="29152"/>
                  <a:pt x="106418" y="28586"/>
                </a:cubicBezTo>
                <a:cubicBezTo>
                  <a:pt x="104720" y="28019"/>
                  <a:pt x="103305" y="27453"/>
                  <a:pt x="101607" y="26888"/>
                </a:cubicBezTo>
                <a:cubicBezTo>
                  <a:pt x="101323" y="26888"/>
                  <a:pt x="101040" y="26604"/>
                  <a:pt x="100757" y="26604"/>
                </a:cubicBezTo>
                <a:cubicBezTo>
                  <a:pt x="100474" y="26604"/>
                  <a:pt x="100192" y="26321"/>
                  <a:pt x="99909" y="26321"/>
                </a:cubicBezTo>
                <a:cubicBezTo>
                  <a:pt x="98775" y="26039"/>
                  <a:pt x="97927" y="25755"/>
                  <a:pt x="96796" y="25190"/>
                </a:cubicBezTo>
                <a:cubicBezTo>
                  <a:pt x="95098" y="24623"/>
                  <a:pt x="93681" y="24341"/>
                  <a:pt x="91983" y="23774"/>
                </a:cubicBezTo>
                <a:cubicBezTo>
                  <a:pt x="91135" y="23492"/>
                  <a:pt x="90285" y="23492"/>
                  <a:pt x="89720" y="23208"/>
                </a:cubicBezTo>
                <a:cubicBezTo>
                  <a:pt x="89437" y="23208"/>
                  <a:pt x="89154" y="22925"/>
                  <a:pt x="88587" y="22925"/>
                </a:cubicBezTo>
                <a:cubicBezTo>
                  <a:pt x="88022" y="22925"/>
                  <a:pt x="87739" y="22643"/>
                  <a:pt x="87172" y="22643"/>
                </a:cubicBezTo>
                <a:cubicBezTo>
                  <a:pt x="85474" y="22359"/>
                  <a:pt x="83776" y="22076"/>
                  <a:pt x="82078" y="21793"/>
                </a:cubicBezTo>
                <a:cubicBezTo>
                  <a:pt x="80946" y="21510"/>
                  <a:pt x="80097" y="21510"/>
                  <a:pt x="78965" y="21510"/>
                </a:cubicBezTo>
                <a:cubicBezTo>
                  <a:pt x="78682" y="21510"/>
                  <a:pt x="78115" y="21510"/>
                  <a:pt x="77832" y="21510"/>
                </a:cubicBezTo>
                <a:cubicBezTo>
                  <a:pt x="77549" y="21510"/>
                  <a:pt x="77267" y="21510"/>
                  <a:pt x="76984" y="21510"/>
                </a:cubicBezTo>
                <a:cubicBezTo>
                  <a:pt x="75002" y="21510"/>
                  <a:pt x="73304" y="21227"/>
                  <a:pt x="71606" y="21227"/>
                </a:cubicBezTo>
                <a:cubicBezTo>
                  <a:pt x="70756" y="21227"/>
                  <a:pt x="69908" y="21227"/>
                  <a:pt x="69058" y="21227"/>
                </a:cubicBezTo>
                <a:cubicBezTo>
                  <a:pt x="68493" y="21227"/>
                  <a:pt x="67927" y="21227"/>
                  <a:pt x="67360" y="21227"/>
                </a:cubicBezTo>
                <a:cubicBezTo>
                  <a:pt x="66795" y="21227"/>
                  <a:pt x="66229" y="21227"/>
                  <a:pt x="65662" y="21227"/>
                </a:cubicBezTo>
                <a:cubicBezTo>
                  <a:pt x="63397" y="21510"/>
                  <a:pt x="61134" y="21793"/>
                  <a:pt x="58870" y="22076"/>
                </a:cubicBezTo>
                <a:cubicBezTo>
                  <a:pt x="58870" y="22076"/>
                  <a:pt x="58870" y="22076"/>
                  <a:pt x="58586" y="22076"/>
                </a:cubicBezTo>
                <a:cubicBezTo>
                  <a:pt x="58020" y="22076"/>
                  <a:pt x="57455" y="22359"/>
                  <a:pt x="56888" y="22643"/>
                </a:cubicBezTo>
                <a:cubicBezTo>
                  <a:pt x="54624" y="23208"/>
                  <a:pt x="52644" y="23774"/>
                  <a:pt x="50379" y="24341"/>
                </a:cubicBezTo>
                <a:cubicBezTo>
                  <a:pt x="50096" y="24341"/>
                  <a:pt x="50096" y="24623"/>
                  <a:pt x="49813" y="24623"/>
                </a:cubicBezTo>
                <a:cubicBezTo>
                  <a:pt x="46700" y="25755"/>
                  <a:pt x="43587" y="27170"/>
                  <a:pt x="40756" y="28868"/>
                </a:cubicBezTo>
                <a:lnTo>
                  <a:pt x="21227" y="40190"/>
                </a:lnTo>
                <a:cubicBezTo>
                  <a:pt x="24058" y="38492"/>
                  <a:pt x="27171" y="37076"/>
                  <a:pt x="30284" y="35944"/>
                </a:cubicBezTo>
                <a:cubicBezTo>
                  <a:pt x="32549" y="35095"/>
                  <a:pt x="34813" y="34529"/>
                  <a:pt x="37076" y="33963"/>
                </a:cubicBezTo>
                <a:cubicBezTo>
                  <a:pt x="37643" y="33963"/>
                  <a:pt x="38209" y="33680"/>
                  <a:pt x="38774" y="33397"/>
                </a:cubicBezTo>
                <a:cubicBezTo>
                  <a:pt x="41606" y="32831"/>
                  <a:pt x="44435" y="32548"/>
                  <a:pt x="47548" y="32265"/>
                </a:cubicBezTo>
                <a:cubicBezTo>
                  <a:pt x="48115" y="32265"/>
                  <a:pt x="48681" y="32265"/>
                  <a:pt x="49246" y="32265"/>
                </a:cubicBezTo>
                <a:cubicBezTo>
                  <a:pt x="52077" y="32265"/>
                  <a:pt x="55190" y="32265"/>
                  <a:pt x="58020" y="32548"/>
                </a:cubicBezTo>
                <a:cubicBezTo>
                  <a:pt x="58303" y="32548"/>
                  <a:pt x="58586" y="32548"/>
                  <a:pt x="59153" y="32548"/>
                </a:cubicBezTo>
                <a:cubicBezTo>
                  <a:pt x="62266" y="32831"/>
                  <a:pt x="65662" y="33397"/>
                  <a:pt x="68775" y="33963"/>
                </a:cubicBezTo>
                <a:cubicBezTo>
                  <a:pt x="69058" y="33963"/>
                  <a:pt x="69341" y="34246"/>
                  <a:pt x="69625" y="34246"/>
                </a:cubicBezTo>
                <a:cubicBezTo>
                  <a:pt x="73021" y="35095"/>
                  <a:pt x="76417" y="35944"/>
                  <a:pt x="79813" y="37076"/>
                </a:cubicBezTo>
                <a:cubicBezTo>
                  <a:pt x="80097" y="37076"/>
                  <a:pt x="80380" y="37360"/>
                  <a:pt x="80663" y="37360"/>
                </a:cubicBezTo>
                <a:cubicBezTo>
                  <a:pt x="84343" y="38492"/>
                  <a:pt x="88022" y="40190"/>
                  <a:pt x="91700" y="41888"/>
                </a:cubicBezTo>
                <a:cubicBezTo>
                  <a:pt x="91983" y="41888"/>
                  <a:pt x="92266" y="42170"/>
                  <a:pt x="92550" y="42170"/>
                </a:cubicBezTo>
                <a:cubicBezTo>
                  <a:pt x="96229" y="43869"/>
                  <a:pt x="100192" y="45850"/>
                  <a:pt x="104153" y="48115"/>
                </a:cubicBezTo>
                <a:cubicBezTo>
                  <a:pt x="106701" y="49529"/>
                  <a:pt x="108966" y="51227"/>
                  <a:pt x="111512" y="52643"/>
                </a:cubicBezTo>
                <a:cubicBezTo>
                  <a:pt x="112079" y="52926"/>
                  <a:pt x="112645" y="53209"/>
                  <a:pt x="112927" y="53492"/>
                </a:cubicBezTo>
                <a:cubicBezTo>
                  <a:pt x="117739" y="57454"/>
                  <a:pt x="122550" y="61134"/>
                  <a:pt x="127078"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7" name="Freeform: Shape 1036">
            <a:extLst>
              <a:ext uri="{FF2B5EF4-FFF2-40B4-BE49-F238E27FC236}">
                <a16:creationId xmlns:a16="http://schemas.microsoft.com/office/drawing/2014/main" id="{79959C3A-6319-4995-8DB1-335A3F21F61E}"/>
              </a:ext>
            </a:extLst>
          </p:cNvPr>
          <p:cNvSpPr/>
          <p:nvPr/>
        </p:nvSpPr>
        <p:spPr>
          <a:xfrm>
            <a:off x="17566314" y="10210614"/>
            <a:ext cx="122591" cy="204317"/>
          </a:xfrm>
          <a:custGeom>
            <a:avLst/>
            <a:gdLst>
              <a:gd name="connsiteX0" fmla="*/ 21298 w 84907"/>
              <a:gd name="connsiteY0" fmla="*/ 109531 h 141512"/>
              <a:gd name="connsiteX1" fmla="*/ 21579 w 84907"/>
              <a:gd name="connsiteY1" fmla="*/ 111794 h 141512"/>
              <a:gd name="connsiteX2" fmla="*/ 21579 w 84907"/>
              <a:gd name="connsiteY2" fmla="*/ 112643 h 141512"/>
              <a:gd name="connsiteX3" fmla="*/ 21863 w 84907"/>
              <a:gd name="connsiteY3" fmla="*/ 114341 h 141512"/>
              <a:gd name="connsiteX4" fmla="*/ 22429 w 84907"/>
              <a:gd name="connsiteY4" fmla="*/ 119436 h 141512"/>
              <a:gd name="connsiteX5" fmla="*/ 23278 w 84907"/>
              <a:gd name="connsiteY5" fmla="*/ 124813 h 141512"/>
              <a:gd name="connsiteX6" fmla="*/ 23278 w 84907"/>
              <a:gd name="connsiteY6" fmla="*/ 125097 h 141512"/>
              <a:gd name="connsiteX7" fmla="*/ 23278 w 84907"/>
              <a:gd name="connsiteY7" fmla="*/ 125380 h 141512"/>
              <a:gd name="connsiteX8" fmla="*/ 24127 w 84907"/>
              <a:gd name="connsiteY8" fmla="*/ 130191 h 141512"/>
              <a:gd name="connsiteX9" fmla="*/ 25259 w 84907"/>
              <a:gd name="connsiteY9" fmla="*/ 135568 h 141512"/>
              <a:gd name="connsiteX10" fmla="*/ 25826 w 84907"/>
              <a:gd name="connsiteY10" fmla="*/ 137550 h 141512"/>
              <a:gd name="connsiteX11" fmla="*/ 26109 w 84907"/>
              <a:gd name="connsiteY11" fmla="*/ 138682 h 141512"/>
              <a:gd name="connsiteX12" fmla="*/ 26109 w 84907"/>
              <a:gd name="connsiteY12" fmla="*/ 139248 h 141512"/>
              <a:gd name="connsiteX13" fmla="*/ 45638 w 84907"/>
              <a:gd name="connsiteY13" fmla="*/ 127361 h 141512"/>
              <a:gd name="connsiteX14" fmla="*/ 45354 w 84907"/>
              <a:gd name="connsiteY14" fmla="*/ 126229 h 141512"/>
              <a:gd name="connsiteX15" fmla="*/ 42806 w 84907"/>
              <a:gd name="connsiteY15" fmla="*/ 114059 h 141512"/>
              <a:gd name="connsiteX16" fmla="*/ 42806 w 84907"/>
              <a:gd name="connsiteY16" fmla="*/ 113776 h 141512"/>
              <a:gd name="connsiteX17" fmla="*/ 41392 w 84907"/>
              <a:gd name="connsiteY17" fmla="*/ 101606 h 141512"/>
              <a:gd name="connsiteX18" fmla="*/ 41392 w 84907"/>
              <a:gd name="connsiteY18" fmla="*/ 100474 h 141512"/>
              <a:gd name="connsiteX19" fmla="*/ 40827 w 84907"/>
              <a:gd name="connsiteY19" fmla="*/ 88304 h 141512"/>
              <a:gd name="connsiteX20" fmla="*/ 41392 w 84907"/>
              <a:gd name="connsiteY20" fmla="*/ 76700 h 141512"/>
              <a:gd name="connsiteX21" fmla="*/ 41392 w 84907"/>
              <a:gd name="connsiteY21" fmla="*/ 75567 h 141512"/>
              <a:gd name="connsiteX22" fmla="*/ 42806 w 84907"/>
              <a:gd name="connsiteY22" fmla="*/ 65944 h 141512"/>
              <a:gd name="connsiteX23" fmla="*/ 43090 w 84907"/>
              <a:gd name="connsiteY23" fmla="*/ 64812 h 141512"/>
              <a:gd name="connsiteX24" fmla="*/ 45354 w 84907"/>
              <a:gd name="connsiteY24" fmla="*/ 56038 h 141512"/>
              <a:gd name="connsiteX25" fmla="*/ 45921 w 84907"/>
              <a:gd name="connsiteY25" fmla="*/ 54624 h 141512"/>
              <a:gd name="connsiteX26" fmla="*/ 48751 w 84907"/>
              <a:gd name="connsiteY26" fmla="*/ 46981 h 141512"/>
              <a:gd name="connsiteX27" fmla="*/ 49034 w 84907"/>
              <a:gd name="connsiteY27" fmla="*/ 46132 h 141512"/>
              <a:gd name="connsiteX28" fmla="*/ 53280 w 84907"/>
              <a:gd name="connsiteY28" fmla="*/ 38491 h 141512"/>
              <a:gd name="connsiteX29" fmla="*/ 54128 w 84907"/>
              <a:gd name="connsiteY29" fmla="*/ 37642 h 141512"/>
              <a:gd name="connsiteX30" fmla="*/ 58091 w 84907"/>
              <a:gd name="connsiteY30" fmla="*/ 32264 h 141512"/>
              <a:gd name="connsiteX31" fmla="*/ 59789 w 84907"/>
              <a:gd name="connsiteY31" fmla="*/ 30566 h 141512"/>
              <a:gd name="connsiteX32" fmla="*/ 63752 w 84907"/>
              <a:gd name="connsiteY32" fmla="*/ 26887 h 141512"/>
              <a:gd name="connsiteX33" fmla="*/ 65450 w 84907"/>
              <a:gd name="connsiteY33" fmla="*/ 25472 h 141512"/>
              <a:gd name="connsiteX34" fmla="*/ 71392 w 84907"/>
              <a:gd name="connsiteY34" fmla="*/ 21227 h 141512"/>
              <a:gd name="connsiteX35" fmla="*/ 51863 w 84907"/>
              <a:gd name="connsiteY35" fmla="*/ 32548 h 141512"/>
              <a:gd name="connsiteX36" fmla="*/ 45921 w 84907"/>
              <a:gd name="connsiteY36" fmla="*/ 36793 h 141512"/>
              <a:gd name="connsiteX37" fmla="*/ 44223 w 84907"/>
              <a:gd name="connsiteY37" fmla="*/ 38208 h 141512"/>
              <a:gd name="connsiteX38" fmla="*/ 40260 w 84907"/>
              <a:gd name="connsiteY38" fmla="*/ 41887 h 141512"/>
              <a:gd name="connsiteX39" fmla="*/ 38562 w 84907"/>
              <a:gd name="connsiteY39" fmla="*/ 43585 h 141512"/>
              <a:gd name="connsiteX40" fmla="*/ 34599 w 84907"/>
              <a:gd name="connsiteY40" fmla="*/ 48963 h 141512"/>
              <a:gd name="connsiteX41" fmla="*/ 33751 w 84907"/>
              <a:gd name="connsiteY41" fmla="*/ 49812 h 141512"/>
              <a:gd name="connsiteX42" fmla="*/ 33468 w 84907"/>
              <a:gd name="connsiteY42" fmla="*/ 50095 h 141512"/>
              <a:gd name="connsiteX43" fmla="*/ 29505 w 84907"/>
              <a:gd name="connsiteY43" fmla="*/ 57171 h 141512"/>
              <a:gd name="connsiteX44" fmla="*/ 29505 w 84907"/>
              <a:gd name="connsiteY44" fmla="*/ 57454 h 141512"/>
              <a:gd name="connsiteX45" fmla="*/ 29222 w 84907"/>
              <a:gd name="connsiteY45" fmla="*/ 58303 h 141512"/>
              <a:gd name="connsiteX46" fmla="*/ 27240 w 84907"/>
              <a:gd name="connsiteY46" fmla="*/ 63397 h 141512"/>
              <a:gd name="connsiteX47" fmla="*/ 26392 w 84907"/>
              <a:gd name="connsiteY47" fmla="*/ 65944 h 141512"/>
              <a:gd name="connsiteX48" fmla="*/ 25826 w 84907"/>
              <a:gd name="connsiteY48" fmla="*/ 67359 h 141512"/>
              <a:gd name="connsiteX49" fmla="*/ 25259 w 84907"/>
              <a:gd name="connsiteY49" fmla="*/ 68775 h 141512"/>
              <a:gd name="connsiteX50" fmla="*/ 23844 w 84907"/>
              <a:gd name="connsiteY50" fmla="*/ 74152 h 141512"/>
              <a:gd name="connsiteX51" fmla="*/ 23561 w 84907"/>
              <a:gd name="connsiteY51" fmla="*/ 76133 h 141512"/>
              <a:gd name="connsiteX52" fmla="*/ 23278 w 84907"/>
              <a:gd name="connsiteY52" fmla="*/ 77265 h 141512"/>
              <a:gd name="connsiteX53" fmla="*/ 22996 w 84907"/>
              <a:gd name="connsiteY53" fmla="*/ 79247 h 141512"/>
              <a:gd name="connsiteX54" fmla="*/ 22146 w 84907"/>
              <a:gd name="connsiteY54" fmla="*/ 84341 h 141512"/>
              <a:gd name="connsiteX55" fmla="*/ 21863 w 84907"/>
              <a:gd name="connsiteY55" fmla="*/ 87171 h 141512"/>
              <a:gd name="connsiteX56" fmla="*/ 21863 w 84907"/>
              <a:gd name="connsiteY56" fmla="*/ 88020 h 141512"/>
              <a:gd name="connsiteX57" fmla="*/ 21863 w 84907"/>
              <a:gd name="connsiteY57" fmla="*/ 89153 h 141512"/>
              <a:gd name="connsiteX58" fmla="*/ 21579 w 84907"/>
              <a:gd name="connsiteY58" fmla="*/ 93964 h 141512"/>
              <a:gd name="connsiteX59" fmla="*/ 21579 w 84907"/>
              <a:gd name="connsiteY59" fmla="*/ 99059 h 141512"/>
              <a:gd name="connsiteX60" fmla="*/ 21579 w 84907"/>
              <a:gd name="connsiteY60" fmla="*/ 99341 h 141512"/>
              <a:gd name="connsiteX61" fmla="*/ 21579 w 84907"/>
              <a:gd name="connsiteY61" fmla="*/ 104153 h 141512"/>
              <a:gd name="connsiteX62" fmla="*/ 21298 w 84907"/>
              <a:gd name="connsiteY62" fmla="*/ 10953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98" y="109531"/>
                </a:moveTo>
                <a:cubicBezTo>
                  <a:pt x="21298" y="110380"/>
                  <a:pt x="21298" y="111229"/>
                  <a:pt x="21579" y="111794"/>
                </a:cubicBezTo>
                <a:cubicBezTo>
                  <a:pt x="21579" y="112078"/>
                  <a:pt x="21579" y="112360"/>
                  <a:pt x="21579" y="112643"/>
                </a:cubicBezTo>
                <a:cubicBezTo>
                  <a:pt x="21579" y="113210"/>
                  <a:pt x="21579" y="113776"/>
                  <a:pt x="21863" y="114341"/>
                </a:cubicBezTo>
                <a:cubicBezTo>
                  <a:pt x="22146" y="116040"/>
                  <a:pt x="22146" y="117738"/>
                  <a:pt x="22429" y="119436"/>
                </a:cubicBezTo>
                <a:cubicBezTo>
                  <a:pt x="22713" y="121135"/>
                  <a:pt x="22996" y="122833"/>
                  <a:pt x="23278" y="124813"/>
                </a:cubicBezTo>
                <a:cubicBezTo>
                  <a:pt x="23278" y="124813"/>
                  <a:pt x="23278" y="124813"/>
                  <a:pt x="23278" y="125097"/>
                </a:cubicBezTo>
                <a:cubicBezTo>
                  <a:pt x="23278" y="125097"/>
                  <a:pt x="23278" y="125380"/>
                  <a:pt x="23278" y="125380"/>
                </a:cubicBezTo>
                <a:cubicBezTo>
                  <a:pt x="23561" y="127078"/>
                  <a:pt x="23844" y="128493"/>
                  <a:pt x="24127" y="130191"/>
                </a:cubicBezTo>
                <a:cubicBezTo>
                  <a:pt x="24411" y="131889"/>
                  <a:pt x="24977" y="133870"/>
                  <a:pt x="25259" y="135568"/>
                </a:cubicBezTo>
                <a:cubicBezTo>
                  <a:pt x="25542" y="136135"/>
                  <a:pt x="25542" y="136984"/>
                  <a:pt x="25826" y="137550"/>
                </a:cubicBezTo>
                <a:cubicBezTo>
                  <a:pt x="25826" y="137833"/>
                  <a:pt x="26109" y="138399"/>
                  <a:pt x="26109" y="138682"/>
                </a:cubicBezTo>
                <a:cubicBezTo>
                  <a:pt x="26109" y="138682"/>
                  <a:pt x="26109" y="138965"/>
                  <a:pt x="26109" y="139248"/>
                </a:cubicBezTo>
                <a:cubicBezTo>
                  <a:pt x="26109" y="139248"/>
                  <a:pt x="46486" y="131323"/>
                  <a:pt x="45638" y="127361"/>
                </a:cubicBezTo>
                <a:cubicBezTo>
                  <a:pt x="45638" y="127078"/>
                  <a:pt x="45354" y="126511"/>
                  <a:pt x="45354" y="126229"/>
                </a:cubicBezTo>
                <a:cubicBezTo>
                  <a:pt x="44504" y="121984"/>
                  <a:pt x="43656" y="118021"/>
                  <a:pt x="42806" y="114059"/>
                </a:cubicBezTo>
                <a:cubicBezTo>
                  <a:pt x="42806" y="114059"/>
                  <a:pt x="42806" y="113776"/>
                  <a:pt x="42806" y="113776"/>
                </a:cubicBezTo>
                <a:cubicBezTo>
                  <a:pt x="42241" y="109531"/>
                  <a:pt x="41675" y="105568"/>
                  <a:pt x="41392" y="101606"/>
                </a:cubicBezTo>
                <a:cubicBezTo>
                  <a:pt x="41392" y="101323"/>
                  <a:pt x="41392" y="101039"/>
                  <a:pt x="41392" y="100474"/>
                </a:cubicBezTo>
                <a:cubicBezTo>
                  <a:pt x="41108" y="96511"/>
                  <a:pt x="40827" y="92266"/>
                  <a:pt x="40827" y="88304"/>
                </a:cubicBezTo>
                <a:cubicBezTo>
                  <a:pt x="40827" y="84341"/>
                  <a:pt x="41108" y="80661"/>
                  <a:pt x="41392" y="76700"/>
                </a:cubicBezTo>
                <a:cubicBezTo>
                  <a:pt x="41392" y="76416"/>
                  <a:pt x="41392" y="76133"/>
                  <a:pt x="41392" y="75567"/>
                </a:cubicBezTo>
                <a:cubicBezTo>
                  <a:pt x="41675" y="72171"/>
                  <a:pt x="42241" y="69057"/>
                  <a:pt x="42806" y="65944"/>
                </a:cubicBezTo>
                <a:cubicBezTo>
                  <a:pt x="42806" y="65661"/>
                  <a:pt x="43090" y="65095"/>
                  <a:pt x="43090" y="64812"/>
                </a:cubicBezTo>
                <a:cubicBezTo>
                  <a:pt x="43656" y="61699"/>
                  <a:pt x="44504" y="58869"/>
                  <a:pt x="45354" y="56038"/>
                </a:cubicBezTo>
                <a:cubicBezTo>
                  <a:pt x="45638" y="55473"/>
                  <a:pt x="45638" y="54906"/>
                  <a:pt x="45921" y="54624"/>
                </a:cubicBezTo>
                <a:cubicBezTo>
                  <a:pt x="46769" y="52077"/>
                  <a:pt x="47902" y="49529"/>
                  <a:pt x="48751" y="46981"/>
                </a:cubicBezTo>
                <a:cubicBezTo>
                  <a:pt x="48751" y="46699"/>
                  <a:pt x="49034" y="46416"/>
                  <a:pt x="49034" y="46132"/>
                </a:cubicBezTo>
                <a:cubicBezTo>
                  <a:pt x="50165" y="43303"/>
                  <a:pt x="51580" y="40755"/>
                  <a:pt x="53280" y="38491"/>
                </a:cubicBezTo>
                <a:cubicBezTo>
                  <a:pt x="53561" y="38208"/>
                  <a:pt x="53845" y="37925"/>
                  <a:pt x="54128" y="37642"/>
                </a:cubicBezTo>
                <a:cubicBezTo>
                  <a:pt x="55260" y="35661"/>
                  <a:pt x="56676" y="33962"/>
                  <a:pt x="58091" y="32264"/>
                </a:cubicBezTo>
                <a:cubicBezTo>
                  <a:pt x="58656" y="31699"/>
                  <a:pt x="59222" y="31132"/>
                  <a:pt x="59789" y="30566"/>
                </a:cubicBezTo>
                <a:cubicBezTo>
                  <a:pt x="60920" y="29152"/>
                  <a:pt x="62335" y="28019"/>
                  <a:pt x="63752" y="26887"/>
                </a:cubicBezTo>
                <a:cubicBezTo>
                  <a:pt x="64317" y="26321"/>
                  <a:pt x="64883" y="25755"/>
                  <a:pt x="65450" y="25472"/>
                </a:cubicBezTo>
                <a:cubicBezTo>
                  <a:pt x="67431" y="24056"/>
                  <a:pt x="69411" y="22358"/>
                  <a:pt x="71392" y="21227"/>
                </a:cubicBezTo>
                <a:lnTo>
                  <a:pt x="51863" y="32548"/>
                </a:lnTo>
                <a:cubicBezTo>
                  <a:pt x="49600" y="33679"/>
                  <a:pt x="47619" y="35095"/>
                  <a:pt x="45921" y="36793"/>
                </a:cubicBezTo>
                <a:cubicBezTo>
                  <a:pt x="45354" y="37359"/>
                  <a:pt x="44788" y="37642"/>
                  <a:pt x="44223" y="38208"/>
                </a:cubicBezTo>
                <a:cubicBezTo>
                  <a:pt x="42806" y="39340"/>
                  <a:pt x="41675" y="40755"/>
                  <a:pt x="40260" y="41887"/>
                </a:cubicBezTo>
                <a:cubicBezTo>
                  <a:pt x="39694" y="42454"/>
                  <a:pt x="39129" y="43019"/>
                  <a:pt x="38562" y="43585"/>
                </a:cubicBezTo>
                <a:cubicBezTo>
                  <a:pt x="37147" y="45283"/>
                  <a:pt x="35731" y="46981"/>
                  <a:pt x="34599" y="48963"/>
                </a:cubicBezTo>
                <a:cubicBezTo>
                  <a:pt x="34316" y="49246"/>
                  <a:pt x="34033" y="49529"/>
                  <a:pt x="33751" y="49812"/>
                </a:cubicBezTo>
                <a:cubicBezTo>
                  <a:pt x="33751" y="49812"/>
                  <a:pt x="33751" y="50095"/>
                  <a:pt x="33468" y="50095"/>
                </a:cubicBezTo>
                <a:cubicBezTo>
                  <a:pt x="32053" y="52359"/>
                  <a:pt x="30637" y="54624"/>
                  <a:pt x="29505" y="57171"/>
                </a:cubicBezTo>
                <a:cubicBezTo>
                  <a:pt x="29505" y="57171"/>
                  <a:pt x="29505" y="57454"/>
                  <a:pt x="29505" y="57454"/>
                </a:cubicBezTo>
                <a:cubicBezTo>
                  <a:pt x="29505" y="57736"/>
                  <a:pt x="29222" y="58020"/>
                  <a:pt x="29222" y="58303"/>
                </a:cubicBezTo>
                <a:cubicBezTo>
                  <a:pt x="28374" y="60001"/>
                  <a:pt x="27807" y="61699"/>
                  <a:pt x="27240" y="63397"/>
                </a:cubicBezTo>
                <a:cubicBezTo>
                  <a:pt x="26957" y="64246"/>
                  <a:pt x="26675" y="65095"/>
                  <a:pt x="26392" y="65944"/>
                </a:cubicBezTo>
                <a:cubicBezTo>
                  <a:pt x="26109" y="66510"/>
                  <a:pt x="26109" y="67077"/>
                  <a:pt x="25826" y="67359"/>
                </a:cubicBezTo>
                <a:cubicBezTo>
                  <a:pt x="25542" y="67926"/>
                  <a:pt x="25542" y="68208"/>
                  <a:pt x="25259" y="68775"/>
                </a:cubicBezTo>
                <a:cubicBezTo>
                  <a:pt x="24694" y="70473"/>
                  <a:pt x="24411" y="72171"/>
                  <a:pt x="23844" y="74152"/>
                </a:cubicBezTo>
                <a:cubicBezTo>
                  <a:pt x="23561" y="74718"/>
                  <a:pt x="23561" y="75567"/>
                  <a:pt x="23561" y="76133"/>
                </a:cubicBezTo>
                <a:cubicBezTo>
                  <a:pt x="23561" y="76416"/>
                  <a:pt x="23278" y="76982"/>
                  <a:pt x="23278" y="77265"/>
                </a:cubicBezTo>
                <a:cubicBezTo>
                  <a:pt x="23278" y="77832"/>
                  <a:pt x="22996" y="78681"/>
                  <a:pt x="22996" y="79247"/>
                </a:cubicBezTo>
                <a:cubicBezTo>
                  <a:pt x="22713" y="80945"/>
                  <a:pt x="22429" y="82643"/>
                  <a:pt x="22146" y="84341"/>
                </a:cubicBezTo>
                <a:cubicBezTo>
                  <a:pt x="22146" y="85190"/>
                  <a:pt x="21863" y="86322"/>
                  <a:pt x="21863" y="87171"/>
                </a:cubicBezTo>
                <a:cubicBezTo>
                  <a:pt x="21863" y="87455"/>
                  <a:pt x="21863" y="87737"/>
                  <a:pt x="21863" y="88020"/>
                </a:cubicBezTo>
                <a:cubicBezTo>
                  <a:pt x="21863" y="88304"/>
                  <a:pt x="21863" y="88869"/>
                  <a:pt x="21863" y="89153"/>
                </a:cubicBezTo>
                <a:cubicBezTo>
                  <a:pt x="21863" y="90851"/>
                  <a:pt x="21579" y="92266"/>
                  <a:pt x="21579" y="93964"/>
                </a:cubicBezTo>
                <a:cubicBezTo>
                  <a:pt x="21579" y="95662"/>
                  <a:pt x="21579" y="97360"/>
                  <a:pt x="21579" y="99059"/>
                </a:cubicBezTo>
                <a:cubicBezTo>
                  <a:pt x="21579" y="99059"/>
                  <a:pt x="21579" y="99341"/>
                  <a:pt x="21579" y="99341"/>
                </a:cubicBezTo>
                <a:cubicBezTo>
                  <a:pt x="21579" y="101039"/>
                  <a:pt x="21579" y="102455"/>
                  <a:pt x="21579" y="104153"/>
                </a:cubicBezTo>
                <a:cubicBezTo>
                  <a:pt x="21015" y="106134"/>
                  <a:pt x="21298" y="107832"/>
                  <a:pt x="21298" y="10953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8" name="Freeform: Shape 1037">
            <a:extLst>
              <a:ext uri="{FF2B5EF4-FFF2-40B4-BE49-F238E27FC236}">
                <a16:creationId xmlns:a16="http://schemas.microsoft.com/office/drawing/2014/main" id="{FFD72033-69FB-490C-85B9-33DA8345C3D8}"/>
              </a:ext>
            </a:extLst>
          </p:cNvPr>
          <p:cNvSpPr/>
          <p:nvPr/>
        </p:nvSpPr>
        <p:spPr>
          <a:xfrm>
            <a:off x="17548843" y="10194195"/>
            <a:ext cx="367771" cy="245181"/>
          </a:xfrm>
          <a:custGeom>
            <a:avLst/>
            <a:gdLst>
              <a:gd name="connsiteX0" fmla="*/ 37926 w 254722"/>
              <a:gd name="connsiteY0" fmla="*/ 150619 h 169815"/>
              <a:gd name="connsiteX1" fmla="*/ 33115 w 254722"/>
              <a:gd name="connsiteY1" fmla="*/ 110996 h 169815"/>
              <a:gd name="connsiteX2" fmla="*/ 138116 w 254722"/>
              <a:gd name="connsiteY2" fmla="*/ 50995 h 169815"/>
              <a:gd name="connsiteX3" fmla="*/ 225572 w 254722"/>
              <a:gd name="connsiteY3" fmla="*/ 155713 h 169815"/>
              <a:gd name="connsiteX4" fmla="*/ 239440 w 254722"/>
              <a:gd name="connsiteY4" fmla="*/ 163638 h 169815"/>
              <a:gd name="connsiteX5" fmla="*/ 138116 w 254722"/>
              <a:gd name="connsiteY5" fmla="*/ 37126 h 169815"/>
              <a:gd name="connsiteX6" fmla="*/ 21227 w 254722"/>
              <a:gd name="connsiteY6" fmla="*/ 103920 h 169815"/>
              <a:gd name="connsiteX7" fmla="*/ 25756 w 254722"/>
              <a:gd name="connsiteY7" fmla="*/ 143260 h 169815"/>
              <a:gd name="connsiteX8" fmla="*/ 37926 w 254722"/>
              <a:gd name="connsiteY8" fmla="*/ 150619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926" y="150619"/>
                </a:moveTo>
                <a:cubicBezTo>
                  <a:pt x="34813" y="137317"/>
                  <a:pt x="33115" y="124015"/>
                  <a:pt x="33115" y="110996"/>
                </a:cubicBezTo>
                <a:cubicBezTo>
                  <a:pt x="33398" y="44768"/>
                  <a:pt x="80380" y="17880"/>
                  <a:pt x="138116" y="50995"/>
                </a:cubicBezTo>
                <a:cubicBezTo>
                  <a:pt x="174628" y="72222"/>
                  <a:pt x="206893" y="112128"/>
                  <a:pt x="225572" y="155713"/>
                </a:cubicBezTo>
                <a:lnTo>
                  <a:pt x="239440" y="163638"/>
                </a:lnTo>
                <a:cubicBezTo>
                  <a:pt x="219628" y="111562"/>
                  <a:pt x="181703" y="62316"/>
                  <a:pt x="138116" y="37126"/>
                </a:cubicBezTo>
                <a:cubicBezTo>
                  <a:pt x="73871" y="50"/>
                  <a:pt x="21510" y="30050"/>
                  <a:pt x="21227" y="103920"/>
                </a:cubicBezTo>
                <a:cubicBezTo>
                  <a:pt x="21227" y="116656"/>
                  <a:pt x="22927" y="129958"/>
                  <a:pt x="25756" y="143260"/>
                </a:cubicBezTo>
                <a:lnTo>
                  <a:pt x="37926" y="150619"/>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9" name="Freeform: Shape 1038">
            <a:extLst>
              <a:ext uri="{FF2B5EF4-FFF2-40B4-BE49-F238E27FC236}">
                <a16:creationId xmlns:a16="http://schemas.microsoft.com/office/drawing/2014/main" id="{58A26859-3781-40A1-B4CD-647F8D7F11DA}"/>
              </a:ext>
            </a:extLst>
          </p:cNvPr>
          <p:cNvSpPr/>
          <p:nvPr/>
        </p:nvSpPr>
        <p:spPr>
          <a:xfrm>
            <a:off x="17604469" y="10469073"/>
            <a:ext cx="204317" cy="122591"/>
          </a:xfrm>
          <a:custGeom>
            <a:avLst/>
            <a:gdLst>
              <a:gd name="connsiteX0" fmla="*/ 120816 w 141512"/>
              <a:gd name="connsiteY0" fmla="*/ 30991 h 84907"/>
              <a:gd name="connsiteX1" fmla="*/ 121099 w 141512"/>
              <a:gd name="connsiteY1" fmla="*/ 78822 h 84907"/>
              <a:gd name="connsiteX2" fmla="*/ 38456 w 141512"/>
              <a:gd name="connsiteY2" fmla="*/ 78822 h 84907"/>
              <a:gd name="connsiteX3" fmla="*/ 38173 w 141512"/>
              <a:gd name="connsiteY3" fmla="*/ 30991 h 84907"/>
              <a:gd name="connsiteX4" fmla="*/ 120816 w 141512"/>
              <a:gd name="connsiteY4" fmla="*/ 30991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0991"/>
                </a:moveTo>
                <a:cubicBezTo>
                  <a:pt x="143741" y="44293"/>
                  <a:pt x="143741" y="65520"/>
                  <a:pt x="121099" y="78822"/>
                </a:cubicBezTo>
                <a:cubicBezTo>
                  <a:pt x="98457" y="92125"/>
                  <a:pt x="61381" y="92125"/>
                  <a:pt x="38456" y="78822"/>
                </a:cubicBezTo>
                <a:cubicBezTo>
                  <a:pt x="15531" y="65520"/>
                  <a:pt x="15531" y="44293"/>
                  <a:pt x="38173" y="30991"/>
                </a:cubicBezTo>
                <a:cubicBezTo>
                  <a:pt x="61098" y="17972"/>
                  <a:pt x="98174" y="17972"/>
                  <a:pt x="120816" y="3099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0" name="Freeform: Shape 1039">
            <a:extLst>
              <a:ext uri="{FF2B5EF4-FFF2-40B4-BE49-F238E27FC236}">
                <a16:creationId xmlns:a16="http://schemas.microsoft.com/office/drawing/2014/main" id="{F7D8DE80-FC94-46B2-B61F-D10623762434}"/>
              </a:ext>
            </a:extLst>
          </p:cNvPr>
          <p:cNvSpPr/>
          <p:nvPr/>
        </p:nvSpPr>
        <p:spPr>
          <a:xfrm>
            <a:off x="17261216" y="10425044"/>
            <a:ext cx="204317" cy="122591"/>
          </a:xfrm>
          <a:custGeom>
            <a:avLst/>
            <a:gdLst>
              <a:gd name="connsiteX0" fmla="*/ 120817 w 141512"/>
              <a:gd name="connsiteY0" fmla="*/ 31204 h 84907"/>
              <a:gd name="connsiteX1" fmla="*/ 121101 w 141512"/>
              <a:gd name="connsiteY1" fmla="*/ 79035 h 84907"/>
              <a:gd name="connsiteX2" fmla="*/ 38456 w 141512"/>
              <a:gd name="connsiteY2" fmla="*/ 79035 h 84907"/>
              <a:gd name="connsiteX3" fmla="*/ 38174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1" y="79035"/>
                </a:cubicBezTo>
                <a:cubicBezTo>
                  <a:pt x="98457" y="92337"/>
                  <a:pt x="61381" y="92337"/>
                  <a:pt x="38456" y="79035"/>
                </a:cubicBezTo>
                <a:cubicBezTo>
                  <a:pt x="15531" y="65733"/>
                  <a:pt x="15531" y="44506"/>
                  <a:pt x="38174" y="31204"/>
                </a:cubicBezTo>
                <a:cubicBezTo>
                  <a:pt x="61099" y="17901"/>
                  <a:pt x="98176"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1" name="Freeform: Shape 1040">
            <a:extLst>
              <a:ext uri="{FF2B5EF4-FFF2-40B4-BE49-F238E27FC236}">
                <a16:creationId xmlns:a16="http://schemas.microsoft.com/office/drawing/2014/main" id="{B6FAD901-3214-4238-A3FB-A90FA61DF883}"/>
              </a:ext>
            </a:extLst>
          </p:cNvPr>
          <p:cNvSpPr/>
          <p:nvPr/>
        </p:nvSpPr>
        <p:spPr>
          <a:xfrm>
            <a:off x="17394382" y="10295200"/>
            <a:ext cx="326907" cy="245181"/>
          </a:xfrm>
          <a:custGeom>
            <a:avLst/>
            <a:gdLst>
              <a:gd name="connsiteX0" fmla="*/ 127361 w 226420"/>
              <a:gd name="connsiteY0" fmla="*/ 64813 h 169815"/>
              <a:gd name="connsiteX1" fmla="*/ 129059 w 226420"/>
              <a:gd name="connsiteY1" fmla="*/ 66228 h 169815"/>
              <a:gd name="connsiteX2" fmla="*/ 135568 w 226420"/>
              <a:gd name="connsiteY2" fmla="*/ 71889 h 169815"/>
              <a:gd name="connsiteX3" fmla="*/ 135852 w 226420"/>
              <a:gd name="connsiteY3" fmla="*/ 72172 h 169815"/>
              <a:gd name="connsiteX4" fmla="*/ 142361 w 226420"/>
              <a:gd name="connsiteY4" fmla="*/ 78398 h 169815"/>
              <a:gd name="connsiteX5" fmla="*/ 144061 w 226420"/>
              <a:gd name="connsiteY5" fmla="*/ 80097 h 169815"/>
              <a:gd name="connsiteX6" fmla="*/ 149720 w 226420"/>
              <a:gd name="connsiteY6" fmla="*/ 86040 h 169815"/>
              <a:gd name="connsiteX7" fmla="*/ 150570 w 226420"/>
              <a:gd name="connsiteY7" fmla="*/ 86889 h 169815"/>
              <a:gd name="connsiteX8" fmla="*/ 156512 w 226420"/>
              <a:gd name="connsiteY8" fmla="*/ 93681 h 169815"/>
              <a:gd name="connsiteX9" fmla="*/ 157928 w 226420"/>
              <a:gd name="connsiteY9" fmla="*/ 95379 h 169815"/>
              <a:gd name="connsiteX10" fmla="*/ 163306 w 226420"/>
              <a:gd name="connsiteY10" fmla="*/ 101889 h 169815"/>
              <a:gd name="connsiteX11" fmla="*/ 163871 w 226420"/>
              <a:gd name="connsiteY11" fmla="*/ 102738 h 169815"/>
              <a:gd name="connsiteX12" fmla="*/ 169532 w 226420"/>
              <a:gd name="connsiteY12" fmla="*/ 110097 h 169815"/>
              <a:gd name="connsiteX13" fmla="*/ 175193 w 226420"/>
              <a:gd name="connsiteY13" fmla="*/ 118022 h 169815"/>
              <a:gd name="connsiteX14" fmla="*/ 176324 w 226420"/>
              <a:gd name="connsiteY14" fmla="*/ 119437 h 169815"/>
              <a:gd name="connsiteX15" fmla="*/ 185098 w 226420"/>
              <a:gd name="connsiteY15" fmla="*/ 133022 h 169815"/>
              <a:gd name="connsiteX16" fmla="*/ 186796 w 226420"/>
              <a:gd name="connsiteY16" fmla="*/ 135853 h 169815"/>
              <a:gd name="connsiteX17" fmla="*/ 190192 w 226420"/>
              <a:gd name="connsiteY17" fmla="*/ 142079 h 169815"/>
              <a:gd name="connsiteX18" fmla="*/ 192457 w 226420"/>
              <a:gd name="connsiteY18" fmla="*/ 146041 h 169815"/>
              <a:gd name="connsiteX19" fmla="*/ 193590 w 226420"/>
              <a:gd name="connsiteY19" fmla="*/ 148306 h 169815"/>
              <a:gd name="connsiteX20" fmla="*/ 197268 w 226420"/>
              <a:gd name="connsiteY20" fmla="*/ 155381 h 169815"/>
              <a:gd name="connsiteX21" fmla="*/ 197834 w 226420"/>
              <a:gd name="connsiteY21" fmla="*/ 156796 h 169815"/>
              <a:gd name="connsiteX22" fmla="*/ 201514 w 226420"/>
              <a:gd name="connsiteY22" fmla="*/ 165287 h 169815"/>
              <a:gd name="connsiteX23" fmla="*/ 202080 w 226420"/>
              <a:gd name="connsiteY23" fmla="*/ 166985 h 169815"/>
              <a:gd name="connsiteX24" fmla="*/ 205760 w 226420"/>
              <a:gd name="connsiteY24" fmla="*/ 176042 h 169815"/>
              <a:gd name="connsiteX25" fmla="*/ 225289 w 226420"/>
              <a:gd name="connsiteY25" fmla="*/ 164721 h 169815"/>
              <a:gd name="connsiteX26" fmla="*/ 224722 w 226420"/>
              <a:gd name="connsiteY26" fmla="*/ 163306 h 169815"/>
              <a:gd name="connsiteX27" fmla="*/ 222457 w 226420"/>
              <a:gd name="connsiteY27" fmla="*/ 157645 h 169815"/>
              <a:gd name="connsiteX28" fmla="*/ 221609 w 226420"/>
              <a:gd name="connsiteY28" fmla="*/ 155664 h 169815"/>
              <a:gd name="connsiteX29" fmla="*/ 221042 w 226420"/>
              <a:gd name="connsiteY29" fmla="*/ 153966 h 169815"/>
              <a:gd name="connsiteX30" fmla="*/ 220193 w 226420"/>
              <a:gd name="connsiteY30" fmla="*/ 151984 h 169815"/>
              <a:gd name="connsiteX31" fmla="*/ 217646 w 226420"/>
              <a:gd name="connsiteY31" fmla="*/ 146324 h 169815"/>
              <a:gd name="connsiteX32" fmla="*/ 217363 w 226420"/>
              <a:gd name="connsiteY32" fmla="*/ 145475 h 169815"/>
              <a:gd name="connsiteX33" fmla="*/ 216796 w 226420"/>
              <a:gd name="connsiteY33" fmla="*/ 144060 h 169815"/>
              <a:gd name="connsiteX34" fmla="*/ 214817 w 226420"/>
              <a:gd name="connsiteY34" fmla="*/ 140098 h 169815"/>
              <a:gd name="connsiteX35" fmla="*/ 213117 w 226420"/>
              <a:gd name="connsiteY35" fmla="*/ 136702 h 169815"/>
              <a:gd name="connsiteX36" fmla="*/ 211985 w 226420"/>
              <a:gd name="connsiteY36" fmla="*/ 134437 h 169815"/>
              <a:gd name="connsiteX37" fmla="*/ 211419 w 226420"/>
              <a:gd name="connsiteY37" fmla="*/ 133305 h 169815"/>
              <a:gd name="connsiteX38" fmla="*/ 209721 w 226420"/>
              <a:gd name="connsiteY38" fmla="*/ 130475 h 169815"/>
              <a:gd name="connsiteX39" fmla="*/ 206325 w 226420"/>
              <a:gd name="connsiteY39" fmla="*/ 124248 h 169815"/>
              <a:gd name="connsiteX40" fmla="*/ 205476 w 226420"/>
              <a:gd name="connsiteY40" fmla="*/ 122833 h 169815"/>
              <a:gd name="connsiteX41" fmla="*/ 204627 w 226420"/>
              <a:gd name="connsiteY41" fmla="*/ 121418 h 169815"/>
              <a:gd name="connsiteX42" fmla="*/ 195853 w 226420"/>
              <a:gd name="connsiteY42" fmla="*/ 107832 h 169815"/>
              <a:gd name="connsiteX43" fmla="*/ 195853 w 226420"/>
              <a:gd name="connsiteY43" fmla="*/ 107832 h 169815"/>
              <a:gd name="connsiteX44" fmla="*/ 195005 w 226420"/>
              <a:gd name="connsiteY44" fmla="*/ 106418 h 169815"/>
              <a:gd name="connsiteX45" fmla="*/ 189344 w 226420"/>
              <a:gd name="connsiteY45" fmla="*/ 98493 h 169815"/>
              <a:gd name="connsiteX46" fmla="*/ 188777 w 226420"/>
              <a:gd name="connsiteY46" fmla="*/ 97644 h 169815"/>
              <a:gd name="connsiteX47" fmla="*/ 183966 w 226420"/>
              <a:gd name="connsiteY47" fmla="*/ 91417 h 169815"/>
              <a:gd name="connsiteX48" fmla="*/ 183683 w 226420"/>
              <a:gd name="connsiteY48" fmla="*/ 91134 h 169815"/>
              <a:gd name="connsiteX49" fmla="*/ 183116 w 226420"/>
              <a:gd name="connsiteY49" fmla="*/ 90285 h 169815"/>
              <a:gd name="connsiteX50" fmla="*/ 179439 w 226420"/>
              <a:gd name="connsiteY50" fmla="*/ 85757 h 169815"/>
              <a:gd name="connsiteX51" fmla="*/ 177739 w 226420"/>
              <a:gd name="connsiteY51" fmla="*/ 83776 h 169815"/>
              <a:gd name="connsiteX52" fmla="*/ 176324 w 226420"/>
              <a:gd name="connsiteY52" fmla="*/ 82077 h 169815"/>
              <a:gd name="connsiteX53" fmla="*/ 175193 w 226420"/>
              <a:gd name="connsiteY53" fmla="*/ 80662 h 169815"/>
              <a:gd name="connsiteX54" fmla="*/ 170663 w 226420"/>
              <a:gd name="connsiteY54" fmla="*/ 75568 h 169815"/>
              <a:gd name="connsiteX55" fmla="*/ 170382 w 226420"/>
              <a:gd name="connsiteY55" fmla="*/ 75285 h 169815"/>
              <a:gd name="connsiteX56" fmla="*/ 169532 w 226420"/>
              <a:gd name="connsiteY56" fmla="*/ 74436 h 169815"/>
              <a:gd name="connsiteX57" fmla="*/ 165852 w 226420"/>
              <a:gd name="connsiteY57" fmla="*/ 70474 h 169815"/>
              <a:gd name="connsiteX58" fmla="*/ 163871 w 226420"/>
              <a:gd name="connsiteY58" fmla="*/ 68492 h 169815"/>
              <a:gd name="connsiteX59" fmla="*/ 162173 w 226420"/>
              <a:gd name="connsiteY59" fmla="*/ 66794 h 169815"/>
              <a:gd name="connsiteX60" fmla="*/ 160758 w 226420"/>
              <a:gd name="connsiteY60" fmla="*/ 65379 h 169815"/>
              <a:gd name="connsiteX61" fmla="*/ 155664 w 226420"/>
              <a:gd name="connsiteY61" fmla="*/ 60568 h 169815"/>
              <a:gd name="connsiteX62" fmla="*/ 155664 w 226420"/>
              <a:gd name="connsiteY62" fmla="*/ 60568 h 169815"/>
              <a:gd name="connsiteX63" fmla="*/ 155380 w 226420"/>
              <a:gd name="connsiteY63" fmla="*/ 60284 h 169815"/>
              <a:gd name="connsiteX64" fmla="*/ 150570 w 226420"/>
              <a:gd name="connsiteY64" fmla="*/ 56039 h 169815"/>
              <a:gd name="connsiteX65" fmla="*/ 148871 w 226420"/>
              <a:gd name="connsiteY65" fmla="*/ 54624 h 169815"/>
              <a:gd name="connsiteX66" fmla="*/ 147173 w 226420"/>
              <a:gd name="connsiteY66" fmla="*/ 53209 h 169815"/>
              <a:gd name="connsiteX67" fmla="*/ 145475 w 226420"/>
              <a:gd name="connsiteY67" fmla="*/ 51794 h 169815"/>
              <a:gd name="connsiteX68" fmla="*/ 140381 w 226420"/>
              <a:gd name="connsiteY68" fmla="*/ 47831 h 169815"/>
              <a:gd name="connsiteX69" fmla="*/ 140381 w 226420"/>
              <a:gd name="connsiteY69" fmla="*/ 47831 h 169815"/>
              <a:gd name="connsiteX70" fmla="*/ 135285 w 226420"/>
              <a:gd name="connsiteY70" fmla="*/ 44152 h 169815"/>
              <a:gd name="connsiteX71" fmla="*/ 133305 w 226420"/>
              <a:gd name="connsiteY71" fmla="*/ 42737 h 169815"/>
              <a:gd name="connsiteX72" fmla="*/ 131889 w 226420"/>
              <a:gd name="connsiteY72" fmla="*/ 41605 h 169815"/>
              <a:gd name="connsiteX73" fmla="*/ 130474 w 226420"/>
              <a:gd name="connsiteY73" fmla="*/ 40756 h 169815"/>
              <a:gd name="connsiteX74" fmla="*/ 125663 w 226420"/>
              <a:gd name="connsiteY74" fmla="*/ 37643 h 169815"/>
              <a:gd name="connsiteX75" fmla="*/ 124532 w 226420"/>
              <a:gd name="connsiteY75" fmla="*/ 37076 h 169815"/>
              <a:gd name="connsiteX76" fmla="*/ 120852 w 226420"/>
              <a:gd name="connsiteY76" fmla="*/ 35096 h 169815"/>
              <a:gd name="connsiteX77" fmla="*/ 116040 w 226420"/>
              <a:gd name="connsiteY77" fmla="*/ 32548 h 169815"/>
              <a:gd name="connsiteX78" fmla="*/ 112927 w 226420"/>
              <a:gd name="connsiteY78" fmla="*/ 31133 h 169815"/>
              <a:gd name="connsiteX79" fmla="*/ 112079 w 226420"/>
              <a:gd name="connsiteY79" fmla="*/ 30850 h 169815"/>
              <a:gd name="connsiteX80" fmla="*/ 111229 w 226420"/>
              <a:gd name="connsiteY80" fmla="*/ 30567 h 169815"/>
              <a:gd name="connsiteX81" fmla="*/ 106701 w 226420"/>
              <a:gd name="connsiteY81" fmla="*/ 28586 h 169815"/>
              <a:gd name="connsiteX82" fmla="*/ 101888 w 226420"/>
              <a:gd name="connsiteY82" fmla="*/ 26888 h 169815"/>
              <a:gd name="connsiteX83" fmla="*/ 101040 w 226420"/>
              <a:gd name="connsiteY83" fmla="*/ 26604 h 169815"/>
              <a:gd name="connsiteX84" fmla="*/ 100190 w 226420"/>
              <a:gd name="connsiteY84" fmla="*/ 26322 h 169815"/>
              <a:gd name="connsiteX85" fmla="*/ 97077 w 226420"/>
              <a:gd name="connsiteY85" fmla="*/ 25190 h 169815"/>
              <a:gd name="connsiteX86" fmla="*/ 92266 w 226420"/>
              <a:gd name="connsiteY86" fmla="*/ 23774 h 169815"/>
              <a:gd name="connsiteX87" fmla="*/ 90002 w 226420"/>
              <a:gd name="connsiteY87" fmla="*/ 23208 h 169815"/>
              <a:gd name="connsiteX88" fmla="*/ 88870 w 226420"/>
              <a:gd name="connsiteY88" fmla="*/ 22925 h 169815"/>
              <a:gd name="connsiteX89" fmla="*/ 87456 w 226420"/>
              <a:gd name="connsiteY89" fmla="*/ 22643 h 169815"/>
              <a:gd name="connsiteX90" fmla="*/ 82360 w 226420"/>
              <a:gd name="connsiteY90" fmla="*/ 21793 h 169815"/>
              <a:gd name="connsiteX91" fmla="*/ 79247 w 226420"/>
              <a:gd name="connsiteY91" fmla="*/ 21510 h 169815"/>
              <a:gd name="connsiteX92" fmla="*/ 78115 w 226420"/>
              <a:gd name="connsiteY92" fmla="*/ 21510 h 169815"/>
              <a:gd name="connsiteX93" fmla="*/ 77265 w 226420"/>
              <a:gd name="connsiteY93" fmla="*/ 21510 h 169815"/>
              <a:gd name="connsiteX94" fmla="*/ 71888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3 h 169815"/>
              <a:gd name="connsiteX101" fmla="*/ 50378 w 226420"/>
              <a:gd name="connsiteY101" fmla="*/ 24341 h 169815"/>
              <a:gd name="connsiteX102" fmla="*/ 49813 w 226420"/>
              <a:gd name="connsiteY102" fmla="*/ 24623 h 169815"/>
              <a:gd name="connsiteX103" fmla="*/ 40756 w 226420"/>
              <a:gd name="connsiteY103" fmla="*/ 28869 h 169815"/>
              <a:gd name="connsiteX104" fmla="*/ 21227 w 226420"/>
              <a:gd name="connsiteY104" fmla="*/ 40190 h 169815"/>
              <a:gd name="connsiteX105" fmla="*/ 30284 w 226420"/>
              <a:gd name="connsiteY105" fmla="*/ 35945 h 169815"/>
              <a:gd name="connsiteX106" fmla="*/ 37076 w 226420"/>
              <a:gd name="connsiteY106" fmla="*/ 33963 h 169815"/>
              <a:gd name="connsiteX107" fmla="*/ 38774 w 226420"/>
              <a:gd name="connsiteY107" fmla="*/ 33398 h 169815"/>
              <a:gd name="connsiteX108" fmla="*/ 47548 w 226420"/>
              <a:gd name="connsiteY108" fmla="*/ 32265 h 169815"/>
              <a:gd name="connsiteX109" fmla="*/ 49246 w 226420"/>
              <a:gd name="connsiteY109" fmla="*/ 32265 h 169815"/>
              <a:gd name="connsiteX110" fmla="*/ 58020 w 226420"/>
              <a:gd name="connsiteY110" fmla="*/ 32548 h 169815"/>
              <a:gd name="connsiteX111" fmla="*/ 59153 w 226420"/>
              <a:gd name="connsiteY111" fmla="*/ 32548 h 169815"/>
              <a:gd name="connsiteX112" fmla="*/ 68775 w 226420"/>
              <a:gd name="connsiteY112" fmla="*/ 33963 h 169815"/>
              <a:gd name="connsiteX113" fmla="*/ 69625 w 226420"/>
              <a:gd name="connsiteY113" fmla="*/ 34247 h 169815"/>
              <a:gd name="connsiteX114" fmla="*/ 79813 w 226420"/>
              <a:gd name="connsiteY114" fmla="*/ 37076 h 169815"/>
              <a:gd name="connsiteX115" fmla="*/ 80661 w 226420"/>
              <a:gd name="connsiteY115" fmla="*/ 37360 h 169815"/>
              <a:gd name="connsiteX116" fmla="*/ 91700 w 226420"/>
              <a:gd name="connsiteY116" fmla="*/ 41888 h 169815"/>
              <a:gd name="connsiteX117" fmla="*/ 92550 w 226420"/>
              <a:gd name="connsiteY117" fmla="*/ 42171 h 169815"/>
              <a:gd name="connsiteX118" fmla="*/ 104153 w 226420"/>
              <a:gd name="connsiteY118" fmla="*/ 48115 h 169815"/>
              <a:gd name="connsiteX119" fmla="*/ 111512 w 226420"/>
              <a:gd name="connsiteY119" fmla="*/ 52643 h 169815"/>
              <a:gd name="connsiteX120" fmla="*/ 112927 w 226420"/>
              <a:gd name="connsiteY120" fmla="*/ 53492 h 169815"/>
              <a:gd name="connsiteX121" fmla="*/ 127361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361" y="64813"/>
                </a:moveTo>
                <a:cubicBezTo>
                  <a:pt x="127928" y="65379"/>
                  <a:pt x="128493" y="65662"/>
                  <a:pt x="129059" y="66228"/>
                </a:cubicBezTo>
                <a:cubicBezTo>
                  <a:pt x="131324" y="67926"/>
                  <a:pt x="133305" y="69907"/>
                  <a:pt x="135568" y="71889"/>
                </a:cubicBezTo>
                <a:cubicBezTo>
                  <a:pt x="135568" y="71889"/>
                  <a:pt x="135852" y="72172"/>
                  <a:pt x="135852" y="72172"/>
                </a:cubicBezTo>
                <a:cubicBezTo>
                  <a:pt x="138116" y="74152"/>
                  <a:pt x="140381" y="76134"/>
                  <a:pt x="142361" y="78398"/>
                </a:cubicBezTo>
                <a:cubicBezTo>
                  <a:pt x="142927" y="78964"/>
                  <a:pt x="143494" y="79530"/>
                  <a:pt x="144061" y="80097"/>
                </a:cubicBezTo>
                <a:cubicBezTo>
                  <a:pt x="146040" y="82077"/>
                  <a:pt x="147738" y="84058"/>
                  <a:pt x="149720" y="86040"/>
                </a:cubicBezTo>
                <a:cubicBezTo>
                  <a:pt x="150003" y="86323"/>
                  <a:pt x="150286" y="86606"/>
                  <a:pt x="150570" y="86889"/>
                </a:cubicBezTo>
                <a:cubicBezTo>
                  <a:pt x="152551" y="89153"/>
                  <a:pt x="154532" y="91417"/>
                  <a:pt x="156512" y="93681"/>
                </a:cubicBezTo>
                <a:cubicBezTo>
                  <a:pt x="157079" y="94248"/>
                  <a:pt x="157362" y="94814"/>
                  <a:pt x="157928" y="95379"/>
                </a:cubicBezTo>
                <a:cubicBezTo>
                  <a:pt x="159627" y="97644"/>
                  <a:pt x="161608" y="99625"/>
                  <a:pt x="163306" y="101889"/>
                </a:cubicBezTo>
                <a:cubicBezTo>
                  <a:pt x="163588" y="102172"/>
                  <a:pt x="163871" y="102455"/>
                  <a:pt x="163871" y="102738"/>
                </a:cubicBezTo>
                <a:cubicBezTo>
                  <a:pt x="165852" y="105003"/>
                  <a:pt x="167550" y="107550"/>
                  <a:pt x="169532" y="110097"/>
                </a:cubicBezTo>
                <a:cubicBezTo>
                  <a:pt x="171513" y="112644"/>
                  <a:pt x="173211" y="115191"/>
                  <a:pt x="175193" y="118022"/>
                </a:cubicBezTo>
                <a:cubicBezTo>
                  <a:pt x="175476" y="118588"/>
                  <a:pt x="175759" y="119154"/>
                  <a:pt x="176324" y="119437"/>
                </a:cubicBezTo>
                <a:cubicBezTo>
                  <a:pt x="179439" y="123965"/>
                  <a:pt x="182268" y="128494"/>
                  <a:pt x="185098" y="133022"/>
                </a:cubicBezTo>
                <a:cubicBezTo>
                  <a:pt x="185664" y="133871"/>
                  <a:pt x="186231" y="135004"/>
                  <a:pt x="186796" y="135853"/>
                </a:cubicBezTo>
                <a:cubicBezTo>
                  <a:pt x="187929" y="137833"/>
                  <a:pt x="189061" y="139814"/>
                  <a:pt x="190192" y="142079"/>
                </a:cubicBezTo>
                <a:cubicBezTo>
                  <a:pt x="191042" y="143494"/>
                  <a:pt x="191609" y="144909"/>
                  <a:pt x="192457" y="146041"/>
                </a:cubicBezTo>
                <a:cubicBezTo>
                  <a:pt x="192740" y="146890"/>
                  <a:pt x="193307" y="147457"/>
                  <a:pt x="193590" y="148306"/>
                </a:cubicBezTo>
                <a:cubicBezTo>
                  <a:pt x="194721" y="150570"/>
                  <a:pt x="196136" y="153117"/>
                  <a:pt x="197268" y="155381"/>
                </a:cubicBezTo>
                <a:cubicBezTo>
                  <a:pt x="197551" y="155947"/>
                  <a:pt x="197834" y="156230"/>
                  <a:pt x="197834" y="156796"/>
                </a:cubicBezTo>
                <a:cubicBezTo>
                  <a:pt x="199249" y="159627"/>
                  <a:pt x="200382" y="162457"/>
                  <a:pt x="201514" y="165287"/>
                </a:cubicBezTo>
                <a:cubicBezTo>
                  <a:pt x="201797" y="165853"/>
                  <a:pt x="202080" y="166419"/>
                  <a:pt x="202080" y="166985"/>
                </a:cubicBezTo>
                <a:cubicBezTo>
                  <a:pt x="203212" y="169815"/>
                  <a:pt x="204627" y="172929"/>
                  <a:pt x="205760" y="176042"/>
                </a:cubicBezTo>
                <a:lnTo>
                  <a:pt x="225289" y="164721"/>
                </a:lnTo>
                <a:cubicBezTo>
                  <a:pt x="225005" y="164155"/>
                  <a:pt x="225005" y="163872"/>
                  <a:pt x="224722" y="163306"/>
                </a:cubicBezTo>
                <a:cubicBezTo>
                  <a:pt x="223872" y="161325"/>
                  <a:pt x="223307" y="159627"/>
                  <a:pt x="222457" y="157645"/>
                </a:cubicBezTo>
                <a:cubicBezTo>
                  <a:pt x="222174" y="157079"/>
                  <a:pt x="221892" y="156230"/>
                  <a:pt x="221609" y="155664"/>
                </a:cubicBezTo>
                <a:cubicBezTo>
                  <a:pt x="221326" y="155098"/>
                  <a:pt x="221042" y="154532"/>
                  <a:pt x="221042" y="153966"/>
                </a:cubicBezTo>
                <a:cubicBezTo>
                  <a:pt x="220759" y="153400"/>
                  <a:pt x="220476" y="152551"/>
                  <a:pt x="220193" y="151984"/>
                </a:cubicBezTo>
                <a:cubicBezTo>
                  <a:pt x="219344" y="150004"/>
                  <a:pt x="218495" y="148306"/>
                  <a:pt x="217646" y="146324"/>
                </a:cubicBezTo>
                <a:cubicBezTo>
                  <a:pt x="217646" y="146041"/>
                  <a:pt x="217363" y="145758"/>
                  <a:pt x="217363" y="145475"/>
                </a:cubicBezTo>
                <a:cubicBezTo>
                  <a:pt x="217080" y="144909"/>
                  <a:pt x="216796" y="144626"/>
                  <a:pt x="216796" y="144060"/>
                </a:cubicBezTo>
                <a:cubicBezTo>
                  <a:pt x="216232" y="142645"/>
                  <a:pt x="215665" y="141513"/>
                  <a:pt x="214817" y="140098"/>
                </a:cubicBezTo>
                <a:cubicBezTo>
                  <a:pt x="214250" y="138965"/>
                  <a:pt x="213684" y="137833"/>
                  <a:pt x="213117" y="136702"/>
                </a:cubicBezTo>
                <a:cubicBezTo>
                  <a:pt x="212835" y="135853"/>
                  <a:pt x="212269" y="135286"/>
                  <a:pt x="211985" y="134437"/>
                </a:cubicBezTo>
                <a:cubicBezTo>
                  <a:pt x="211702" y="134154"/>
                  <a:pt x="211702" y="133588"/>
                  <a:pt x="211419" y="133305"/>
                </a:cubicBezTo>
                <a:cubicBezTo>
                  <a:pt x="210854" y="132456"/>
                  <a:pt x="210287" y="131324"/>
                  <a:pt x="209721" y="130475"/>
                </a:cubicBezTo>
                <a:cubicBezTo>
                  <a:pt x="208589" y="128494"/>
                  <a:pt x="207458" y="126230"/>
                  <a:pt x="206325" y="124248"/>
                </a:cubicBezTo>
                <a:cubicBezTo>
                  <a:pt x="206041" y="123682"/>
                  <a:pt x="205760" y="123399"/>
                  <a:pt x="205476" y="122833"/>
                </a:cubicBezTo>
                <a:cubicBezTo>
                  <a:pt x="205193" y="122267"/>
                  <a:pt x="204910" y="121984"/>
                  <a:pt x="204627" y="121418"/>
                </a:cubicBezTo>
                <a:cubicBezTo>
                  <a:pt x="201797" y="116889"/>
                  <a:pt x="198966" y="112079"/>
                  <a:pt x="195853" y="107832"/>
                </a:cubicBezTo>
                <a:cubicBezTo>
                  <a:pt x="195853" y="107832"/>
                  <a:pt x="195853" y="107832"/>
                  <a:pt x="195853" y="107832"/>
                </a:cubicBezTo>
                <a:cubicBezTo>
                  <a:pt x="195570" y="107267"/>
                  <a:pt x="195288" y="106983"/>
                  <a:pt x="195005" y="106418"/>
                </a:cubicBezTo>
                <a:cubicBezTo>
                  <a:pt x="193307" y="103871"/>
                  <a:pt x="191325" y="101040"/>
                  <a:pt x="189344" y="98493"/>
                </a:cubicBezTo>
                <a:cubicBezTo>
                  <a:pt x="189061" y="98210"/>
                  <a:pt x="189061" y="97927"/>
                  <a:pt x="188777" y="97644"/>
                </a:cubicBezTo>
                <a:cubicBezTo>
                  <a:pt x="187079" y="95379"/>
                  <a:pt x="185664" y="93399"/>
                  <a:pt x="183966" y="91417"/>
                </a:cubicBezTo>
                <a:cubicBezTo>
                  <a:pt x="183966" y="91417"/>
                  <a:pt x="183966" y="91134"/>
                  <a:pt x="183683" y="91134"/>
                </a:cubicBezTo>
                <a:cubicBezTo>
                  <a:pt x="183400" y="90852"/>
                  <a:pt x="183116" y="90568"/>
                  <a:pt x="183116" y="90285"/>
                </a:cubicBezTo>
                <a:cubicBezTo>
                  <a:pt x="181985" y="88870"/>
                  <a:pt x="180853" y="87172"/>
                  <a:pt x="179439" y="85757"/>
                </a:cubicBezTo>
                <a:cubicBezTo>
                  <a:pt x="178872" y="85191"/>
                  <a:pt x="178305" y="84342"/>
                  <a:pt x="177739" y="83776"/>
                </a:cubicBezTo>
                <a:cubicBezTo>
                  <a:pt x="177174" y="83209"/>
                  <a:pt x="176891" y="82644"/>
                  <a:pt x="176324" y="82077"/>
                </a:cubicBezTo>
                <a:cubicBezTo>
                  <a:pt x="176041" y="81511"/>
                  <a:pt x="175476" y="81228"/>
                  <a:pt x="175193" y="80662"/>
                </a:cubicBezTo>
                <a:cubicBezTo>
                  <a:pt x="173778" y="78964"/>
                  <a:pt x="172080" y="77266"/>
                  <a:pt x="170663" y="75568"/>
                </a:cubicBezTo>
                <a:cubicBezTo>
                  <a:pt x="170663" y="75568"/>
                  <a:pt x="170382" y="75285"/>
                  <a:pt x="170382" y="75285"/>
                </a:cubicBezTo>
                <a:cubicBezTo>
                  <a:pt x="170098" y="75001"/>
                  <a:pt x="169815" y="74719"/>
                  <a:pt x="169532" y="74436"/>
                </a:cubicBezTo>
                <a:cubicBezTo>
                  <a:pt x="168400" y="73021"/>
                  <a:pt x="166985" y="71889"/>
                  <a:pt x="165852" y="70474"/>
                </a:cubicBezTo>
                <a:cubicBezTo>
                  <a:pt x="165287" y="69907"/>
                  <a:pt x="164437" y="69341"/>
                  <a:pt x="163871" y="68492"/>
                </a:cubicBezTo>
                <a:cubicBezTo>
                  <a:pt x="163306" y="67926"/>
                  <a:pt x="162739" y="67360"/>
                  <a:pt x="162173" y="66794"/>
                </a:cubicBezTo>
                <a:cubicBezTo>
                  <a:pt x="161608" y="66228"/>
                  <a:pt x="161325" y="65945"/>
                  <a:pt x="160758" y="65379"/>
                </a:cubicBezTo>
                <a:cubicBezTo>
                  <a:pt x="159060" y="63681"/>
                  <a:pt x="157362" y="62266"/>
                  <a:pt x="155664" y="60568"/>
                </a:cubicBezTo>
                <a:cubicBezTo>
                  <a:pt x="155664" y="60568"/>
                  <a:pt x="155664" y="60568"/>
                  <a:pt x="155664" y="60568"/>
                </a:cubicBezTo>
                <a:cubicBezTo>
                  <a:pt x="155664" y="60568"/>
                  <a:pt x="155380" y="60284"/>
                  <a:pt x="155380" y="60284"/>
                </a:cubicBezTo>
                <a:cubicBezTo>
                  <a:pt x="153682" y="58870"/>
                  <a:pt x="152268" y="57454"/>
                  <a:pt x="150570" y="56039"/>
                </a:cubicBezTo>
                <a:cubicBezTo>
                  <a:pt x="150003" y="55474"/>
                  <a:pt x="149436" y="55190"/>
                  <a:pt x="148871" y="54624"/>
                </a:cubicBezTo>
                <a:cubicBezTo>
                  <a:pt x="148305" y="54058"/>
                  <a:pt x="147738" y="53775"/>
                  <a:pt x="147173" y="53209"/>
                </a:cubicBezTo>
                <a:cubicBezTo>
                  <a:pt x="146607" y="52643"/>
                  <a:pt x="146040" y="52360"/>
                  <a:pt x="145475" y="51794"/>
                </a:cubicBezTo>
                <a:cubicBezTo>
                  <a:pt x="143777" y="50378"/>
                  <a:pt x="142079" y="49247"/>
                  <a:pt x="140381" y="47831"/>
                </a:cubicBezTo>
                <a:lnTo>
                  <a:pt x="140381" y="47831"/>
                </a:lnTo>
                <a:cubicBezTo>
                  <a:pt x="138683" y="46699"/>
                  <a:pt x="136985" y="45284"/>
                  <a:pt x="135285" y="44152"/>
                </a:cubicBezTo>
                <a:cubicBezTo>
                  <a:pt x="134720" y="43586"/>
                  <a:pt x="133870" y="43303"/>
                  <a:pt x="133305" y="42737"/>
                </a:cubicBezTo>
                <a:cubicBezTo>
                  <a:pt x="132739" y="42454"/>
                  <a:pt x="132172" y="42171"/>
                  <a:pt x="131889" y="41605"/>
                </a:cubicBezTo>
                <a:cubicBezTo>
                  <a:pt x="131324" y="41322"/>
                  <a:pt x="131041" y="41039"/>
                  <a:pt x="130474" y="40756"/>
                </a:cubicBezTo>
                <a:cubicBezTo>
                  <a:pt x="128776" y="39623"/>
                  <a:pt x="127361" y="38774"/>
                  <a:pt x="125663" y="37643"/>
                </a:cubicBezTo>
                <a:cubicBezTo>
                  <a:pt x="125380" y="37360"/>
                  <a:pt x="124813" y="37076"/>
                  <a:pt x="124532" y="37076"/>
                </a:cubicBezTo>
                <a:cubicBezTo>
                  <a:pt x="123399" y="36227"/>
                  <a:pt x="121984" y="35661"/>
                  <a:pt x="120852" y="35096"/>
                </a:cubicBezTo>
                <a:cubicBezTo>
                  <a:pt x="119154" y="34247"/>
                  <a:pt x="117738" y="33398"/>
                  <a:pt x="116040" y="32548"/>
                </a:cubicBezTo>
                <a:cubicBezTo>
                  <a:pt x="114908" y="31982"/>
                  <a:pt x="114058" y="31699"/>
                  <a:pt x="112927" y="31133"/>
                </a:cubicBezTo>
                <a:cubicBezTo>
                  <a:pt x="112643" y="31133"/>
                  <a:pt x="112360" y="30850"/>
                  <a:pt x="112079" y="30850"/>
                </a:cubicBezTo>
                <a:cubicBezTo>
                  <a:pt x="111795" y="30850"/>
                  <a:pt x="111512" y="30567"/>
                  <a:pt x="111229" y="30567"/>
                </a:cubicBezTo>
                <a:cubicBezTo>
                  <a:pt x="109531" y="30001"/>
                  <a:pt x="108116" y="29152"/>
                  <a:pt x="106701" y="28586"/>
                </a:cubicBezTo>
                <a:cubicBezTo>
                  <a:pt x="105003" y="28020"/>
                  <a:pt x="103586" y="27453"/>
                  <a:pt x="101888" y="26888"/>
                </a:cubicBezTo>
                <a:cubicBezTo>
                  <a:pt x="101607" y="26888"/>
                  <a:pt x="101323" y="26604"/>
                  <a:pt x="101040" y="26604"/>
                </a:cubicBezTo>
                <a:cubicBezTo>
                  <a:pt x="100757" y="26604"/>
                  <a:pt x="100474" y="26322"/>
                  <a:pt x="100190" y="26322"/>
                </a:cubicBezTo>
                <a:cubicBezTo>
                  <a:pt x="99059" y="26039"/>
                  <a:pt x="98209" y="25755"/>
                  <a:pt x="97077" y="25190"/>
                </a:cubicBezTo>
                <a:cubicBezTo>
                  <a:pt x="95379" y="24623"/>
                  <a:pt x="93965" y="24341"/>
                  <a:pt x="92266" y="23774"/>
                </a:cubicBezTo>
                <a:cubicBezTo>
                  <a:pt x="91417" y="23492"/>
                  <a:pt x="90568" y="23492"/>
                  <a:pt x="90002" y="23208"/>
                </a:cubicBezTo>
                <a:cubicBezTo>
                  <a:pt x="89718" y="23208"/>
                  <a:pt x="89435" y="22925"/>
                  <a:pt x="88870" y="22925"/>
                </a:cubicBezTo>
                <a:cubicBezTo>
                  <a:pt x="88304" y="22925"/>
                  <a:pt x="88020" y="22643"/>
                  <a:pt x="87456" y="22643"/>
                </a:cubicBezTo>
                <a:cubicBezTo>
                  <a:pt x="85756" y="22359"/>
                  <a:pt x="84058" y="22076"/>
                  <a:pt x="82360" y="21793"/>
                </a:cubicBezTo>
                <a:cubicBezTo>
                  <a:pt x="81228" y="21510"/>
                  <a:pt x="80380" y="21510"/>
                  <a:pt x="79247" y="21510"/>
                </a:cubicBezTo>
                <a:cubicBezTo>
                  <a:pt x="78963" y="21510"/>
                  <a:pt x="78398" y="21510"/>
                  <a:pt x="78115" y="21510"/>
                </a:cubicBezTo>
                <a:cubicBezTo>
                  <a:pt x="77832" y="21510"/>
                  <a:pt x="77549" y="21510"/>
                  <a:pt x="77265" y="21510"/>
                </a:cubicBezTo>
                <a:cubicBezTo>
                  <a:pt x="75284" y="21510"/>
                  <a:pt x="73586" y="21227"/>
                  <a:pt x="71888" y="21227"/>
                </a:cubicBezTo>
                <a:cubicBezTo>
                  <a:pt x="71040" y="21227"/>
                  <a:pt x="70190" y="21227"/>
                  <a:pt x="69341" y="21227"/>
                </a:cubicBezTo>
                <a:cubicBezTo>
                  <a:pt x="68775" y="21227"/>
                  <a:pt x="68208" y="21227"/>
                  <a:pt x="67643" y="21227"/>
                </a:cubicBezTo>
                <a:cubicBezTo>
                  <a:pt x="67077" y="21227"/>
                  <a:pt x="66510" y="21227"/>
                  <a:pt x="65662" y="21227"/>
                </a:cubicBezTo>
                <a:cubicBezTo>
                  <a:pt x="63397" y="21510"/>
                  <a:pt x="61133" y="21793"/>
                  <a:pt x="58870" y="22076"/>
                </a:cubicBezTo>
                <a:cubicBezTo>
                  <a:pt x="58870" y="22076"/>
                  <a:pt x="58870" y="22076"/>
                  <a:pt x="58586" y="22076"/>
                </a:cubicBezTo>
                <a:cubicBezTo>
                  <a:pt x="58020" y="22076"/>
                  <a:pt x="57453" y="22359"/>
                  <a:pt x="56888" y="22643"/>
                </a:cubicBezTo>
                <a:cubicBezTo>
                  <a:pt x="54624" y="23208"/>
                  <a:pt x="52642" y="23774"/>
                  <a:pt x="50378" y="24341"/>
                </a:cubicBezTo>
                <a:cubicBezTo>
                  <a:pt x="50096" y="24341"/>
                  <a:pt x="50096" y="24623"/>
                  <a:pt x="49813" y="24623"/>
                </a:cubicBezTo>
                <a:cubicBezTo>
                  <a:pt x="46700" y="25755"/>
                  <a:pt x="43585" y="27171"/>
                  <a:pt x="40756" y="28869"/>
                </a:cubicBezTo>
                <a:lnTo>
                  <a:pt x="21227" y="40190"/>
                </a:lnTo>
                <a:cubicBezTo>
                  <a:pt x="24056" y="38492"/>
                  <a:pt x="27171" y="37076"/>
                  <a:pt x="30284" y="35945"/>
                </a:cubicBezTo>
                <a:cubicBezTo>
                  <a:pt x="32549" y="35096"/>
                  <a:pt x="34812" y="34529"/>
                  <a:pt x="37076" y="33963"/>
                </a:cubicBezTo>
                <a:cubicBezTo>
                  <a:pt x="37643" y="33963"/>
                  <a:pt x="38208" y="33680"/>
                  <a:pt x="38774" y="33398"/>
                </a:cubicBezTo>
                <a:cubicBezTo>
                  <a:pt x="41604" y="32831"/>
                  <a:pt x="44435" y="32548"/>
                  <a:pt x="47548" y="32265"/>
                </a:cubicBezTo>
                <a:cubicBezTo>
                  <a:pt x="48115" y="32265"/>
                  <a:pt x="48679" y="32265"/>
                  <a:pt x="49246" y="32265"/>
                </a:cubicBezTo>
                <a:cubicBezTo>
                  <a:pt x="52077" y="32265"/>
                  <a:pt x="55190" y="32265"/>
                  <a:pt x="58020" y="32548"/>
                </a:cubicBezTo>
                <a:cubicBezTo>
                  <a:pt x="58303" y="32548"/>
                  <a:pt x="58586" y="32548"/>
                  <a:pt x="59153" y="32548"/>
                </a:cubicBezTo>
                <a:cubicBezTo>
                  <a:pt x="62266" y="32831"/>
                  <a:pt x="65662" y="33398"/>
                  <a:pt x="68775" y="33963"/>
                </a:cubicBezTo>
                <a:cubicBezTo>
                  <a:pt x="69058" y="33963"/>
                  <a:pt x="69341" y="34247"/>
                  <a:pt x="69625" y="34247"/>
                </a:cubicBezTo>
                <a:cubicBezTo>
                  <a:pt x="73021" y="35096"/>
                  <a:pt x="76417" y="35945"/>
                  <a:pt x="79813" y="37076"/>
                </a:cubicBezTo>
                <a:cubicBezTo>
                  <a:pt x="80097" y="37076"/>
                  <a:pt x="80380" y="37360"/>
                  <a:pt x="80661" y="37360"/>
                </a:cubicBezTo>
                <a:cubicBezTo>
                  <a:pt x="84341" y="38492"/>
                  <a:pt x="88020" y="40190"/>
                  <a:pt x="91700" y="41888"/>
                </a:cubicBezTo>
                <a:cubicBezTo>
                  <a:pt x="91983" y="41888"/>
                  <a:pt x="92266" y="42171"/>
                  <a:pt x="92550" y="42171"/>
                </a:cubicBezTo>
                <a:cubicBezTo>
                  <a:pt x="96229" y="43869"/>
                  <a:pt x="100190" y="45850"/>
                  <a:pt x="104153" y="48115"/>
                </a:cubicBezTo>
                <a:cubicBezTo>
                  <a:pt x="106701" y="49529"/>
                  <a:pt x="108964" y="51227"/>
                  <a:pt x="111512" y="52643"/>
                </a:cubicBezTo>
                <a:cubicBezTo>
                  <a:pt x="112079" y="52926"/>
                  <a:pt x="112643" y="53209"/>
                  <a:pt x="112927" y="53492"/>
                </a:cubicBezTo>
                <a:cubicBezTo>
                  <a:pt x="118021" y="57737"/>
                  <a:pt x="122834" y="61134"/>
                  <a:pt x="127361"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2" name="Freeform: Shape 1041">
            <a:extLst>
              <a:ext uri="{FF2B5EF4-FFF2-40B4-BE49-F238E27FC236}">
                <a16:creationId xmlns:a16="http://schemas.microsoft.com/office/drawing/2014/main" id="{265FDEF9-4941-4C42-85B9-BBD5FC2DE337}"/>
              </a:ext>
            </a:extLst>
          </p:cNvPr>
          <p:cNvSpPr/>
          <p:nvPr/>
        </p:nvSpPr>
        <p:spPr>
          <a:xfrm>
            <a:off x="17363055" y="10327891"/>
            <a:ext cx="122591" cy="204317"/>
          </a:xfrm>
          <a:custGeom>
            <a:avLst/>
            <a:gdLst>
              <a:gd name="connsiteX0" fmla="*/ 21413 w 84907"/>
              <a:gd name="connsiteY0" fmla="*/ 109531 h 141512"/>
              <a:gd name="connsiteX1" fmla="*/ 21696 w 84907"/>
              <a:gd name="connsiteY1" fmla="*/ 111794 h 141512"/>
              <a:gd name="connsiteX2" fmla="*/ 21696 w 84907"/>
              <a:gd name="connsiteY2" fmla="*/ 112643 h 141512"/>
              <a:gd name="connsiteX3" fmla="*/ 21980 w 84907"/>
              <a:gd name="connsiteY3" fmla="*/ 114341 h 141512"/>
              <a:gd name="connsiteX4" fmla="*/ 22544 w 84907"/>
              <a:gd name="connsiteY4" fmla="*/ 119437 h 141512"/>
              <a:gd name="connsiteX5" fmla="*/ 23394 w 84907"/>
              <a:gd name="connsiteY5" fmla="*/ 124814 h 141512"/>
              <a:gd name="connsiteX6" fmla="*/ 23394 w 84907"/>
              <a:gd name="connsiteY6" fmla="*/ 125097 h 141512"/>
              <a:gd name="connsiteX7" fmla="*/ 23394 w 84907"/>
              <a:gd name="connsiteY7" fmla="*/ 125380 h 141512"/>
              <a:gd name="connsiteX8" fmla="*/ 24244 w 84907"/>
              <a:gd name="connsiteY8" fmla="*/ 130191 h 141512"/>
              <a:gd name="connsiteX9" fmla="*/ 25376 w 84907"/>
              <a:gd name="connsiteY9" fmla="*/ 135568 h 141512"/>
              <a:gd name="connsiteX10" fmla="*/ 25942 w 84907"/>
              <a:gd name="connsiteY10" fmla="*/ 137550 h 141512"/>
              <a:gd name="connsiteX11" fmla="*/ 26224 w 84907"/>
              <a:gd name="connsiteY11" fmla="*/ 138682 h 141512"/>
              <a:gd name="connsiteX12" fmla="*/ 26224 w 84907"/>
              <a:gd name="connsiteY12" fmla="*/ 138965 h 141512"/>
              <a:gd name="connsiteX13" fmla="*/ 45753 w 84907"/>
              <a:gd name="connsiteY13" fmla="*/ 127078 h 141512"/>
              <a:gd name="connsiteX14" fmla="*/ 45471 w 84907"/>
              <a:gd name="connsiteY14" fmla="*/ 125946 h 141512"/>
              <a:gd name="connsiteX15" fmla="*/ 42923 w 84907"/>
              <a:gd name="connsiteY15" fmla="*/ 113776 h 141512"/>
              <a:gd name="connsiteX16" fmla="*/ 42923 w 84907"/>
              <a:gd name="connsiteY16" fmla="*/ 113492 h 141512"/>
              <a:gd name="connsiteX17" fmla="*/ 41508 w 84907"/>
              <a:gd name="connsiteY17" fmla="*/ 101323 h 141512"/>
              <a:gd name="connsiteX18" fmla="*/ 41508 w 84907"/>
              <a:gd name="connsiteY18" fmla="*/ 100190 h 141512"/>
              <a:gd name="connsiteX19" fmla="*/ 40942 w 84907"/>
              <a:gd name="connsiteY19" fmla="*/ 88020 h 141512"/>
              <a:gd name="connsiteX20" fmla="*/ 41508 w 84907"/>
              <a:gd name="connsiteY20" fmla="*/ 76700 h 141512"/>
              <a:gd name="connsiteX21" fmla="*/ 41508 w 84907"/>
              <a:gd name="connsiteY21" fmla="*/ 75567 h 141512"/>
              <a:gd name="connsiteX22" fmla="*/ 42923 w 84907"/>
              <a:gd name="connsiteY22" fmla="*/ 65944 h 141512"/>
              <a:gd name="connsiteX23" fmla="*/ 43206 w 84907"/>
              <a:gd name="connsiteY23" fmla="*/ 64812 h 141512"/>
              <a:gd name="connsiteX24" fmla="*/ 45471 w 84907"/>
              <a:gd name="connsiteY24" fmla="*/ 56038 h 141512"/>
              <a:gd name="connsiteX25" fmla="*/ 46036 w 84907"/>
              <a:gd name="connsiteY25" fmla="*/ 54624 h 141512"/>
              <a:gd name="connsiteX26" fmla="*/ 48867 w 84907"/>
              <a:gd name="connsiteY26" fmla="*/ 46982 h 141512"/>
              <a:gd name="connsiteX27" fmla="*/ 49149 w 84907"/>
              <a:gd name="connsiteY27" fmla="*/ 46133 h 141512"/>
              <a:gd name="connsiteX28" fmla="*/ 53395 w 84907"/>
              <a:gd name="connsiteY28" fmla="*/ 38491 h 141512"/>
              <a:gd name="connsiteX29" fmla="*/ 54245 w 84907"/>
              <a:gd name="connsiteY29" fmla="*/ 37642 h 141512"/>
              <a:gd name="connsiteX30" fmla="*/ 58206 w 84907"/>
              <a:gd name="connsiteY30" fmla="*/ 32264 h 141512"/>
              <a:gd name="connsiteX31" fmla="*/ 59904 w 84907"/>
              <a:gd name="connsiteY31" fmla="*/ 30566 h 141512"/>
              <a:gd name="connsiteX32" fmla="*/ 63867 w 84907"/>
              <a:gd name="connsiteY32" fmla="*/ 26887 h 141512"/>
              <a:gd name="connsiteX33" fmla="*/ 65565 w 84907"/>
              <a:gd name="connsiteY33" fmla="*/ 25472 h 141512"/>
              <a:gd name="connsiteX34" fmla="*/ 71509 w 84907"/>
              <a:gd name="connsiteY34" fmla="*/ 21227 h 141512"/>
              <a:gd name="connsiteX35" fmla="*/ 51980 w 84907"/>
              <a:gd name="connsiteY35" fmla="*/ 32548 h 141512"/>
              <a:gd name="connsiteX36" fmla="*/ 46036 w 84907"/>
              <a:gd name="connsiteY36" fmla="*/ 36793 h 141512"/>
              <a:gd name="connsiteX37" fmla="*/ 44338 w 84907"/>
              <a:gd name="connsiteY37" fmla="*/ 38208 h 141512"/>
              <a:gd name="connsiteX38" fmla="*/ 40375 w 84907"/>
              <a:gd name="connsiteY38" fmla="*/ 41887 h 141512"/>
              <a:gd name="connsiteX39" fmla="*/ 38677 w 84907"/>
              <a:gd name="connsiteY39" fmla="*/ 43585 h 141512"/>
              <a:gd name="connsiteX40" fmla="*/ 34716 w 84907"/>
              <a:gd name="connsiteY40" fmla="*/ 48963 h 141512"/>
              <a:gd name="connsiteX41" fmla="*/ 33866 w 84907"/>
              <a:gd name="connsiteY41" fmla="*/ 49812 h 141512"/>
              <a:gd name="connsiteX42" fmla="*/ 33583 w 84907"/>
              <a:gd name="connsiteY42" fmla="*/ 50095 h 141512"/>
              <a:gd name="connsiteX43" fmla="*/ 29620 w 84907"/>
              <a:gd name="connsiteY43" fmla="*/ 57171 h 141512"/>
              <a:gd name="connsiteX44" fmla="*/ 29620 w 84907"/>
              <a:gd name="connsiteY44" fmla="*/ 57454 h 141512"/>
              <a:gd name="connsiteX45" fmla="*/ 29338 w 84907"/>
              <a:gd name="connsiteY45" fmla="*/ 58303 h 141512"/>
              <a:gd name="connsiteX46" fmla="*/ 27357 w 84907"/>
              <a:gd name="connsiteY46" fmla="*/ 63397 h 141512"/>
              <a:gd name="connsiteX47" fmla="*/ 26507 w 84907"/>
              <a:gd name="connsiteY47" fmla="*/ 65944 h 141512"/>
              <a:gd name="connsiteX48" fmla="*/ 25942 w 84907"/>
              <a:gd name="connsiteY48" fmla="*/ 67360 h 141512"/>
              <a:gd name="connsiteX49" fmla="*/ 25376 w 84907"/>
              <a:gd name="connsiteY49" fmla="*/ 68775 h 141512"/>
              <a:gd name="connsiteX50" fmla="*/ 23961 w 84907"/>
              <a:gd name="connsiteY50" fmla="*/ 74152 h 141512"/>
              <a:gd name="connsiteX51" fmla="*/ 23678 w 84907"/>
              <a:gd name="connsiteY51" fmla="*/ 76134 h 141512"/>
              <a:gd name="connsiteX52" fmla="*/ 23394 w 84907"/>
              <a:gd name="connsiteY52" fmla="*/ 77265 h 141512"/>
              <a:gd name="connsiteX53" fmla="*/ 23111 w 84907"/>
              <a:gd name="connsiteY53" fmla="*/ 79247 h 141512"/>
              <a:gd name="connsiteX54" fmla="*/ 22263 w 84907"/>
              <a:gd name="connsiteY54" fmla="*/ 84341 h 141512"/>
              <a:gd name="connsiteX55" fmla="*/ 21980 w 84907"/>
              <a:gd name="connsiteY55" fmla="*/ 87171 h 141512"/>
              <a:gd name="connsiteX56" fmla="*/ 21980 w 84907"/>
              <a:gd name="connsiteY56" fmla="*/ 88020 h 141512"/>
              <a:gd name="connsiteX57" fmla="*/ 21980 w 84907"/>
              <a:gd name="connsiteY57" fmla="*/ 89153 h 141512"/>
              <a:gd name="connsiteX58" fmla="*/ 21696 w 84907"/>
              <a:gd name="connsiteY58" fmla="*/ 93964 h 141512"/>
              <a:gd name="connsiteX59" fmla="*/ 21696 w 84907"/>
              <a:gd name="connsiteY59" fmla="*/ 99059 h 141512"/>
              <a:gd name="connsiteX60" fmla="*/ 21696 w 84907"/>
              <a:gd name="connsiteY60" fmla="*/ 99341 h 141512"/>
              <a:gd name="connsiteX61" fmla="*/ 21696 w 84907"/>
              <a:gd name="connsiteY61" fmla="*/ 104153 h 141512"/>
              <a:gd name="connsiteX62" fmla="*/ 21413 w 84907"/>
              <a:gd name="connsiteY62" fmla="*/ 10953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413" y="109531"/>
                </a:moveTo>
                <a:cubicBezTo>
                  <a:pt x="21413" y="110380"/>
                  <a:pt x="21413" y="111229"/>
                  <a:pt x="21696" y="111794"/>
                </a:cubicBezTo>
                <a:cubicBezTo>
                  <a:pt x="21696" y="112078"/>
                  <a:pt x="21696" y="112361"/>
                  <a:pt x="21696" y="112643"/>
                </a:cubicBezTo>
                <a:cubicBezTo>
                  <a:pt x="21696" y="113210"/>
                  <a:pt x="21696" y="113776"/>
                  <a:pt x="21980" y="114341"/>
                </a:cubicBezTo>
                <a:cubicBezTo>
                  <a:pt x="22263" y="116040"/>
                  <a:pt x="22263" y="117739"/>
                  <a:pt x="22544" y="119437"/>
                </a:cubicBezTo>
                <a:cubicBezTo>
                  <a:pt x="22828" y="121135"/>
                  <a:pt x="23111" y="122833"/>
                  <a:pt x="23394" y="124814"/>
                </a:cubicBezTo>
                <a:cubicBezTo>
                  <a:pt x="23394" y="124814"/>
                  <a:pt x="23394" y="124814"/>
                  <a:pt x="23394" y="125097"/>
                </a:cubicBezTo>
                <a:cubicBezTo>
                  <a:pt x="23394" y="125097"/>
                  <a:pt x="23394" y="125380"/>
                  <a:pt x="23394" y="125380"/>
                </a:cubicBezTo>
                <a:cubicBezTo>
                  <a:pt x="23678" y="127078"/>
                  <a:pt x="23961" y="128493"/>
                  <a:pt x="24244" y="130191"/>
                </a:cubicBezTo>
                <a:cubicBezTo>
                  <a:pt x="24526" y="131890"/>
                  <a:pt x="24809" y="133870"/>
                  <a:pt x="25376" y="135568"/>
                </a:cubicBezTo>
                <a:cubicBezTo>
                  <a:pt x="25659" y="136135"/>
                  <a:pt x="25659" y="136984"/>
                  <a:pt x="25942" y="137550"/>
                </a:cubicBezTo>
                <a:cubicBezTo>
                  <a:pt x="25942" y="137833"/>
                  <a:pt x="26224" y="138399"/>
                  <a:pt x="26224" y="138682"/>
                </a:cubicBezTo>
                <a:cubicBezTo>
                  <a:pt x="26224" y="138965"/>
                  <a:pt x="26224" y="138965"/>
                  <a:pt x="26224" y="138965"/>
                </a:cubicBezTo>
                <a:cubicBezTo>
                  <a:pt x="26224" y="138965"/>
                  <a:pt x="46603" y="131041"/>
                  <a:pt x="45753" y="127078"/>
                </a:cubicBezTo>
                <a:cubicBezTo>
                  <a:pt x="45753" y="126795"/>
                  <a:pt x="45471" y="126229"/>
                  <a:pt x="45471" y="125946"/>
                </a:cubicBezTo>
                <a:cubicBezTo>
                  <a:pt x="44621" y="121700"/>
                  <a:pt x="43771" y="117739"/>
                  <a:pt x="42923" y="113776"/>
                </a:cubicBezTo>
                <a:cubicBezTo>
                  <a:pt x="42923" y="113776"/>
                  <a:pt x="42923" y="113492"/>
                  <a:pt x="42923" y="113492"/>
                </a:cubicBezTo>
                <a:cubicBezTo>
                  <a:pt x="42357" y="109247"/>
                  <a:pt x="41792" y="105285"/>
                  <a:pt x="41508" y="101323"/>
                </a:cubicBezTo>
                <a:cubicBezTo>
                  <a:pt x="41508" y="101039"/>
                  <a:pt x="41508" y="100757"/>
                  <a:pt x="41508" y="100190"/>
                </a:cubicBezTo>
                <a:cubicBezTo>
                  <a:pt x="41225" y="96228"/>
                  <a:pt x="40942" y="91983"/>
                  <a:pt x="40942" y="88020"/>
                </a:cubicBezTo>
                <a:cubicBezTo>
                  <a:pt x="40942" y="84058"/>
                  <a:pt x="41225" y="80379"/>
                  <a:pt x="41508" y="76700"/>
                </a:cubicBezTo>
                <a:cubicBezTo>
                  <a:pt x="41508" y="76416"/>
                  <a:pt x="41508" y="76134"/>
                  <a:pt x="41508" y="75567"/>
                </a:cubicBezTo>
                <a:cubicBezTo>
                  <a:pt x="41792" y="72171"/>
                  <a:pt x="42357" y="69058"/>
                  <a:pt x="42923" y="65944"/>
                </a:cubicBezTo>
                <a:cubicBezTo>
                  <a:pt x="42923" y="65661"/>
                  <a:pt x="43206" y="65095"/>
                  <a:pt x="43206" y="64812"/>
                </a:cubicBezTo>
                <a:cubicBezTo>
                  <a:pt x="43771" y="61699"/>
                  <a:pt x="44621" y="58869"/>
                  <a:pt x="45471" y="56038"/>
                </a:cubicBezTo>
                <a:cubicBezTo>
                  <a:pt x="45753" y="55473"/>
                  <a:pt x="45753" y="54907"/>
                  <a:pt x="46036" y="54624"/>
                </a:cubicBezTo>
                <a:cubicBezTo>
                  <a:pt x="46886" y="52077"/>
                  <a:pt x="48017" y="49529"/>
                  <a:pt x="48867" y="46982"/>
                </a:cubicBezTo>
                <a:cubicBezTo>
                  <a:pt x="48867" y="46699"/>
                  <a:pt x="49149" y="46416"/>
                  <a:pt x="49149" y="46133"/>
                </a:cubicBezTo>
                <a:cubicBezTo>
                  <a:pt x="50282" y="43303"/>
                  <a:pt x="51697" y="40756"/>
                  <a:pt x="53395" y="38491"/>
                </a:cubicBezTo>
                <a:cubicBezTo>
                  <a:pt x="53678" y="38208"/>
                  <a:pt x="53962" y="37925"/>
                  <a:pt x="54245" y="37642"/>
                </a:cubicBezTo>
                <a:cubicBezTo>
                  <a:pt x="55376" y="35661"/>
                  <a:pt x="56791" y="33962"/>
                  <a:pt x="58206" y="32264"/>
                </a:cubicBezTo>
                <a:cubicBezTo>
                  <a:pt x="58772" y="31699"/>
                  <a:pt x="59339" y="31132"/>
                  <a:pt x="59904" y="30566"/>
                </a:cubicBezTo>
                <a:cubicBezTo>
                  <a:pt x="61037" y="29152"/>
                  <a:pt x="62452" y="28019"/>
                  <a:pt x="63867" y="26887"/>
                </a:cubicBezTo>
                <a:cubicBezTo>
                  <a:pt x="64433" y="26321"/>
                  <a:pt x="64998" y="25755"/>
                  <a:pt x="65565" y="25472"/>
                </a:cubicBezTo>
                <a:cubicBezTo>
                  <a:pt x="67546" y="24056"/>
                  <a:pt x="69528" y="22358"/>
                  <a:pt x="71509" y="21227"/>
                </a:cubicBezTo>
                <a:lnTo>
                  <a:pt x="51980" y="32548"/>
                </a:lnTo>
                <a:cubicBezTo>
                  <a:pt x="49715" y="33680"/>
                  <a:pt x="47734" y="35095"/>
                  <a:pt x="46036" y="36793"/>
                </a:cubicBezTo>
                <a:cubicBezTo>
                  <a:pt x="45471" y="37359"/>
                  <a:pt x="44905" y="37642"/>
                  <a:pt x="44338" y="38208"/>
                </a:cubicBezTo>
                <a:cubicBezTo>
                  <a:pt x="42923" y="39340"/>
                  <a:pt x="41792" y="40756"/>
                  <a:pt x="40375" y="41887"/>
                </a:cubicBezTo>
                <a:cubicBezTo>
                  <a:pt x="39810" y="42454"/>
                  <a:pt x="39244" y="43019"/>
                  <a:pt x="38677" y="43585"/>
                </a:cubicBezTo>
                <a:cubicBezTo>
                  <a:pt x="37262" y="45283"/>
                  <a:pt x="35848" y="46982"/>
                  <a:pt x="34716" y="48963"/>
                </a:cubicBezTo>
                <a:cubicBezTo>
                  <a:pt x="34433" y="49246"/>
                  <a:pt x="34149" y="49529"/>
                  <a:pt x="33866" y="49812"/>
                </a:cubicBezTo>
                <a:cubicBezTo>
                  <a:pt x="33866" y="49812"/>
                  <a:pt x="33866" y="50095"/>
                  <a:pt x="33583" y="50095"/>
                </a:cubicBezTo>
                <a:cubicBezTo>
                  <a:pt x="32168" y="52359"/>
                  <a:pt x="30753" y="54624"/>
                  <a:pt x="29620" y="57171"/>
                </a:cubicBezTo>
                <a:cubicBezTo>
                  <a:pt x="29620" y="57171"/>
                  <a:pt x="29620" y="57454"/>
                  <a:pt x="29620" y="57454"/>
                </a:cubicBezTo>
                <a:cubicBezTo>
                  <a:pt x="29620" y="57736"/>
                  <a:pt x="29338" y="58020"/>
                  <a:pt x="29338" y="58303"/>
                </a:cubicBezTo>
                <a:cubicBezTo>
                  <a:pt x="28489" y="60001"/>
                  <a:pt x="27922" y="61699"/>
                  <a:pt x="27357" y="63397"/>
                </a:cubicBezTo>
                <a:cubicBezTo>
                  <a:pt x="27074" y="64246"/>
                  <a:pt x="26791" y="65095"/>
                  <a:pt x="26507" y="65944"/>
                </a:cubicBezTo>
                <a:cubicBezTo>
                  <a:pt x="26224" y="66510"/>
                  <a:pt x="26224" y="67077"/>
                  <a:pt x="25942" y="67360"/>
                </a:cubicBezTo>
                <a:cubicBezTo>
                  <a:pt x="25659" y="67926"/>
                  <a:pt x="25659" y="68209"/>
                  <a:pt x="25376" y="68775"/>
                </a:cubicBezTo>
                <a:cubicBezTo>
                  <a:pt x="24809" y="70473"/>
                  <a:pt x="24526" y="72171"/>
                  <a:pt x="23961" y="74152"/>
                </a:cubicBezTo>
                <a:cubicBezTo>
                  <a:pt x="23678" y="74718"/>
                  <a:pt x="23678" y="75567"/>
                  <a:pt x="23678" y="76134"/>
                </a:cubicBezTo>
                <a:cubicBezTo>
                  <a:pt x="23678" y="76416"/>
                  <a:pt x="23394" y="76983"/>
                  <a:pt x="23394" y="77265"/>
                </a:cubicBezTo>
                <a:cubicBezTo>
                  <a:pt x="23394" y="77832"/>
                  <a:pt x="23111" y="78681"/>
                  <a:pt x="23111" y="79247"/>
                </a:cubicBezTo>
                <a:cubicBezTo>
                  <a:pt x="22828" y="80945"/>
                  <a:pt x="22544" y="82643"/>
                  <a:pt x="22263" y="84341"/>
                </a:cubicBezTo>
                <a:cubicBezTo>
                  <a:pt x="22263" y="85190"/>
                  <a:pt x="21980" y="86322"/>
                  <a:pt x="21980" y="87171"/>
                </a:cubicBezTo>
                <a:cubicBezTo>
                  <a:pt x="21980" y="87455"/>
                  <a:pt x="21980" y="87737"/>
                  <a:pt x="21980" y="88020"/>
                </a:cubicBezTo>
                <a:cubicBezTo>
                  <a:pt x="21980" y="88304"/>
                  <a:pt x="21980" y="88869"/>
                  <a:pt x="21980" y="89153"/>
                </a:cubicBezTo>
                <a:cubicBezTo>
                  <a:pt x="21980" y="90851"/>
                  <a:pt x="21696" y="92266"/>
                  <a:pt x="21696" y="93964"/>
                </a:cubicBezTo>
                <a:cubicBezTo>
                  <a:pt x="21696" y="95663"/>
                  <a:pt x="21696" y="97361"/>
                  <a:pt x="21696" y="99059"/>
                </a:cubicBezTo>
                <a:cubicBezTo>
                  <a:pt x="21696" y="99059"/>
                  <a:pt x="21696" y="99341"/>
                  <a:pt x="21696" y="99341"/>
                </a:cubicBezTo>
                <a:cubicBezTo>
                  <a:pt x="21696" y="101039"/>
                  <a:pt x="21696" y="102455"/>
                  <a:pt x="21696" y="104153"/>
                </a:cubicBezTo>
                <a:cubicBezTo>
                  <a:pt x="21130" y="106134"/>
                  <a:pt x="21130" y="107832"/>
                  <a:pt x="21413" y="10953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3" name="Freeform: Shape 1042">
            <a:extLst>
              <a:ext uri="{FF2B5EF4-FFF2-40B4-BE49-F238E27FC236}">
                <a16:creationId xmlns:a16="http://schemas.microsoft.com/office/drawing/2014/main" id="{E91EE3E3-021D-4CBA-BB68-988B9CBE9526}"/>
              </a:ext>
            </a:extLst>
          </p:cNvPr>
          <p:cNvSpPr/>
          <p:nvPr/>
        </p:nvSpPr>
        <p:spPr>
          <a:xfrm>
            <a:off x="17346163" y="10311474"/>
            <a:ext cx="367771" cy="245181"/>
          </a:xfrm>
          <a:custGeom>
            <a:avLst/>
            <a:gdLst>
              <a:gd name="connsiteX0" fmla="*/ 37643 w 254722"/>
              <a:gd name="connsiteY0" fmla="*/ 150619 h 169815"/>
              <a:gd name="connsiteX1" fmla="*/ 32830 w 254722"/>
              <a:gd name="connsiteY1" fmla="*/ 110995 h 169815"/>
              <a:gd name="connsiteX2" fmla="*/ 137833 w 254722"/>
              <a:gd name="connsiteY2" fmla="*/ 50994 h 169815"/>
              <a:gd name="connsiteX3" fmla="*/ 225287 w 254722"/>
              <a:gd name="connsiteY3" fmla="*/ 155713 h 169815"/>
              <a:gd name="connsiteX4" fmla="*/ 239157 w 254722"/>
              <a:gd name="connsiteY4" fmla="*/ 163639 h 169815"/>
              <a:gd name="connsiteX5" fmla="*/ 138116 w 254722"/>
              <a:gd name="connsiteY5" fmla="*/ 37126 h 169815"/>
              <a:gd name="connsiteX6" fmla="*/ 21227 w 254722"/>
              <a:gd name="connsiteY6" fmla="*/ 103920 h 169815"/>
              <a:gd name="connsiteX7" fmla="*/ 25755 w 254722"/>
              <a:gd name="connsiteY7" fmla="*/ 143261 h 169815"/>
              <a:gd name="connsiteX8" fmla="*/ 37643 w 254722"/>
              <a:gd name="connsiteY8" fmla="*/ 150619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9"/>
                </a:moveTo>
                <a:cubicBezTo>
                  <a:pt x="34528" y="137317"/>
                  <a:pt x="32830" y="124014"/>
                  <a:pt x="32830" y="110995"/>
                </a:cubicBezTo>
                <a:cubicBezTo>
                  <a:pt x="33113" y="44768"/>
                  <a:pt x="80097" y="17880"/>
                  <a:pt x="137833" y="50994"/>
                </a:cubicBezTo>
                <a:cubicBezTo>
                  <a:pt x="174343" y="72221"/>
                  <a:pt x="206608" y="112410"/>
                  <a:pt x="225287" y="155713"/>
                </a:cubicBezTo>
                <a:lnTo>
                  <a:pt x="239157" y="163639"/>
                </a:lnTo>
                <a:cubicBezTo>
                  <a:pt x="219344" y="111561"/>
                  <a:pt x="181418" y="62315"/>
                  <a:pt x="138116" y="37126"/>
                </a:cubicBezTo>
                <a:cubicBezTo>
                  <a:pt x="73869" y="49"/>
                  <a:pt x="21510" y="30051"/>
                  <a:pt x="21227" y="103920"/>
                </a:cubicBezTo>
                <a:cubicBezTo>
                  <a:pt x="21227" y="116656"/>
                  <a:pt x="22925" y="129958"/>
                  <a:pt x="25755" y="143261"/>
                </a:cubicBezTo>
                <a:lnTo>
                  <a:pt x="37643" y="150619"/>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4" name="Freeform: Shape 1043">
            <a:extLst>
              <a:ext uri="{FF2B5EF4-FFF2-40B4-BE49-F238E27FC236}">
                <a16:creationId xmlns:a16="http://schemas.microsoft.com/office/drawing/2014/main" id="{3845CC21-3EF1-4B84-8A9E-64B700230AB3}"/>
              </a:ext>
            </a:extLst>
          </p:cNvPr>
          <p:cNvSpPr/>
          <p:nvPr/>
        </p:nvSpPr>
        <p:spPr>
          <a:xfrm>
            <a:off x="17402603" y="10592174"/>
            <a:ext cx="204317" cy="122591"/>
          </a:xfrm>
          <a:custGeom>
            <a:avLst/>
            <a:gdLst>
              <a:gd name="connsiteX0" fmla="*/ 120816 w 141512"/>
              <a:gd name="connsiteY0" fmla="*/ 31204 h 84907"/>
              <a:gd name="connsiteX1" fmla="*/ 121099 w 141512"/>
              <a:gd name="connsiteY1" fmla="*/ 79035 h 84907"/>
              <a:gd name="connsiteX2" fmla="*/ 38456 w 141512"/>
              <a:gd name="connsiteY2" fmla="*/ 79035 h 84907"/>
              <a:gd name="connsiteX3" fmla="*/ 38173 w 141512"/>
              <a:gd name="connsiteY3" fmla="*/ 31204 h 84907"/>
              <a:gd name="connsiteX4" fmla="*/ 120816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1204"/>
                </a:moveTo>
                <a:cubicBezTo>
                  <a:pt x="143741" y="44506"/>
                  <a:pt x="143741" y="65733"/>
                  <a:pt x="121099" y="79035"/>
                </a:cubicBezTo>
                <a:cubicBezTo>
                  <a:pt x="98457" y="92337"/>
                  <a:pt x="61381" y="92337"/>
                  <a:pt x="38456" y="79035"/>
                </a:cubicBezTo>
                <a:cubicBezTo>
                  <a:pt x="15531" y="65733"/>
                  <a:pt x="15531" y="44506"/>
                  <a:pt x="38173" y="31204"/>
                </a:cubicBezTo>
                <a:cubicBezTo>
                  <a:pt x="60815" y="17901"/>
                  <a:pt x="97891" y="17901"/>
                  <a:pt x="120816"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5" name="Freeform: Shape 1044">
            <a:extLst>
              <a:ext uri="{FF2B5EF4-FFF2-40B4-BE49-F238E27FC236}">
                <a16:creationId xmlns:a16="http://schemas.microsoft.com/office/drawing/2014/main" id="{D8885E5A-4DF1-4C09-9F42-5C576087AAD1}"/>
              </a:ext>
            </a:extLst>
          </p:cNvPr>
          <p:cNvSpPr/>
          <p:nvPr/>
        </p:nvSpPr>
        <p:spPr>
          <a:xfrm>
            <a:off x="17059351" y="10548042"/>
            <a:ext cx="204317" cy="122591"/>
          </a:xfrm>
          <a:custGeom>
            <a:avLst/>
            <a:gdLst>
              <a:gd name="connsiteX0" fmla="*/ 120817 w 141512"/>
              <a:gd name="connsiteY0" fmla="*/ 31204 h 84907"/>
              <a:gd name="connsiteX1" fmla="*/ 121100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0" y="79035"/>
                </a:cubicBezTo>
                <a:cubicBezTo>
                  <a:pt x="98457" y="92337"/>
                  <a:pt x="61381" y="92337"/>
                  <a:pt x="38456" y="79035"/>
                </a:cubicBezTo>
                <a:cubicBezTo>
                  <a:pt x="15531" y="65733"/>
                  <a:pt x="15531" y="44506"/>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6" name="Freeform: Shape 1045">
            <a:extLst>
              <a:ext uri="{FF2B5EF4-FFF2-40B4-BE49-F238E27FC236}">
                <a16:creationId xmlns:a16="http://schemas.microsoft.com/office/drawing/2014/main" id="{79332B3F-13D4-4F26-81F8-7137414D03A1}"/>
              </a:ext>
            </a:extLst>
          </p:cNvPr>
          <p:cNvSpPr/>
          <p:nvPr/>
        </p:nvSpPr>
        <p:spPr>
          <a:xfrm>
            <a:off x="17192106" y="10418198"/>
            <a:ext cx="326907" cy="245181"/>
          </a:xfrm>
          <a:custGeom>
            <a:avLst/>
            <a:gdLst>
              <a:gd name="connsiteX0" fmla="*/ 127361 w 226420"/>
              <a:gd name="connsiteY0" fmla="*/ 64813 h 169815"/>
              <a:gd name="connsiteX1" fmla="*/ 129059 w 226420"/>
              <a:gd name="connsiteY1" fmla="*/ 66228 h 169815"/>
              <a:gd name="connsiteX2" fmla="*/ 135570 w 226420"/>
              <a:gd name="connsiteY2" fmla="*/ 71889 h 169815"/>
              <a:gd name="connsiteX3" fmla="*/ 135852 w 226420"/>
              <a:gd name="connsiteY3" fmla="*/ 72171 h 169815"/>
              <a:gd name="connsiteX4" fmla="*/ 142362 w 226420"/>
              <a:gd name="connsiteY4" fmla="*/ 78398 h 169815"/>
              <a:gd name="connsiteX5" fmla="*/ 144061 w 226420"/>
              <a:gd name="connsiteY5" fmla="*/ 80096 h 169815"/>
              <a:gd name="connsiteX6" fmla="*/ 149721 w 226420"/>
              <a:gd name="connsiteY6" fmla="*/ 86040 h 169815"/>
              <a:gd name="connsiteX7" fmla="*/ 150570 w 226420"/>
              <a:gd name="connsiteY7" fmla="*/ 86889 h 169815"/>
              <a:gd name="connsiteX8" fmla="*/ 156514 w 226420"/>
              <a:gd name="connsiteY8" fmla="*/ 93681 h 169815"/>
              <a:gd name="connsiteX9" fmla="*/ 157928 w 226420"/>
              <a:gd name="connsiteY9" fmla="*/ 95379 h 169815"/>
              <a:gd name="connsiteX10" fmla="*/ 163306 w 226420"/>
              <a:gd name="connsiteY10" fmla="*/ 101889 h 169815"/>
              <a:gd name="connsiteX11" fmla="*/ 163873 w 226420"/>
              <a:gd name="connsiteY11" fmla="*/ 102738 h 169815"/>
              <a:gd name="connsiteX12" fmla="*/ 169532 w 226420"/>
              <a:gd name="connsiteY12" fmla="*/ 110096 h 169815"/>
              <a:gd name="connsiteX13" fmla="*/ 175193 w 226420"/>
              <a:gd name="connsiteY13" fmla="*/ 118022 h 169815"/>
              <a:gd name="connsiteX14" fmla="*/ 176324 w 226420"/>
              <a:gd name="connsiteY14" fmla="*/ 119437 h 169815"/>
              <a:gd name="connsiteX15" fmla="*/ 185099 w 226420"/>
              <a:gd name="connsiteY15" fmla="*/ 133022 h 169815"/>
              <a:gd name="connsiteX16" fmla="*/ 186798 w 226420"/>
              <a:gd name="connsiteY16" fmla="*/ 135852 h 169815"/>
              <a:gd name="connsiteX17" fmla="*/ 190194 w 226420"/>
              <a:gd name="connsiteY17" fmla="*/ 142078 h 169815"/>
              <a:gd name="connsiteX18" fmla="*/ 192457 w 226420"/>
              <a:gd name="connsiteY18" fmla="*/ 146041 h 169815"/>
              <a:gd name="connsiteX19" fmla="*/ 193590 w 226420"/>
              <a:gd name="connsiteY19" fmla="*/ 148305 h 169815"/>
              <a:gd name="connsiteX20" fmla="*/ 197269 w 226420"/>
              <a:gd name="connsiteY20" fmla="*/ 155380 h 169815"/>
              <a:gd name="connsiteX21" fmla="*/ 197834 w 226420"/>
              <a:gd name="connsiteY21" fmla="*/ 156796 h 169815"/>
              <a:gd name="connsiteX22" fmla="*/ 201514 w 226420"/>
              <a:gd name="connsiteY22" fmla="*/ 165287 h 169815"/>
              <a:gd name="connsiteX23" fmla="*/ 202080 w 226420"/>
              <a:gd name="connsiteY23" fmla="*/ 166985 h 169815"/>
              <a:gd name="connsiteX24" fmla="*/ 205760 w 226420"/>
              <a:gd name="connsiteY24" fmla="*/ 176042 h 169815"/>
              <a:gd name="connsiteX25" fmla="*/ 225289 w 226420"/>
              <a:gd name="connsiteY25" fmla="*/ 164721 h 169815"/>
              <a:gd name="connsiteX26" fmla="*/ 224722 w 226420"/>
              <a:gd name="connsiteY26" fmla="*/ 163305 h 169815"/>
              <a:gd name="connsiteX27" fmla="*/ 222457 w 226420"/>
              <a:gd name="connsiteY27" fmla="*/ 157645 h 169815"/>
              <a:gd name="connsiteX28" fmla="*/ 221609 w 226420"/>
              <a:gd name="connsiteY28" fmla="*/ 155664 h 169815"/>
              <a:gd name="connsiteX29" fmla="*/ 221042 w 226420"/>
              <a:gd name="connsiteY29" fmla="*/ 153966 h 169815"/>
              <a:gd name="connsiteX30" fmla="*/ 220194 w 226420"/>
              <a:gd name="connsiteY30" fmla="*/ 151984 h 169815"/>
              <a:gd name="connsiteX31" fmla="*/ 217646 w 226420"/>
              <a:gd name="connsiteY31" fmla="*/ 146324 h 169815"/>
              <a:gd name="connsiteX32" fmla="*/ 217363 w 226420"/>
              <a:gd name="connsiteY32" fmla="*/ 145474 h 169815"/>
              <a:gd name="connsiteX33" fmla="*/ 216798 w 226420"/>
              <a:gd name="connsiteY33" fmla="*/ 144060 h 169815"/>
              <a:gd name="connsiteX34" fmla="*/ 214817 w 226420"/>
              <a:gd name="connsiteY34" fmla="*/ 140098 h 169815"/>
              <a:gd name="connsiteX35" fmla="*/ 213119 w 226420"/>
              <a:gd name="connsiteY35" fmla="*/ 136701 h 169815"/>
              <a:gd name="connsiteX36" fmla="*/ 211985 w 226420"/>
              <a:gd name="connsiteY36" fmla="*/ 134437 h 169815"/>
              <a:gd name="connsiteX37" fmla="*/ 211421 w 226420"/>
              <a:gd name="connsiteY37" fmla="*/ 133305 h 169815"/>
              <a:gd name="connsiteX38" fmla="*/ 209723 w 226420"/>
              <a:gd name="connsiteY38" fmla="*/ 130474 h 169815"/>
              <a:gd name="connsiteX39" fmla="*/ 206326 w 226420"/>
              <a:gd name="connsiteY39" fmla="*/ 124248 h 169815"/>
              <a:gd name="connsiteX40" fmla="*/ 205476 w 226420"/>
              <a:gd name="connsiteY40" fmla="*/ 122833 h 169815"/>
              <a:gd name="connsiteX41" fmla="*/ 204627 w 226420"/>
              <a:gd name="connsiteY41" fmla="*/ 121418 h 169815"/>
              <a:gd name="connsiteX42" fmla="*/ 195853 w 226420"/>
              <a:gd name="connsiteY42" fmla="*/ 107832 h 169815"/>
              <a:gd name="connsiteX43" fmla="*/ 195853 w 226420"/>
              <a:gd name="connsiteY43" fmla="*/ 107832 h 169815"/>
              <a:gd name="connsiteX44" fmla="*/ 195005 w 226420"/>
              <a:gd name="connsiteY44" fmla="*/ 106418 h 169815"/>
              <a:gd name="connsiteX45" fmla="*/ 189344 w 226420"/>
              <a:gd name="connsiteY45" fmla="*/ 98493 h 169815"/>
              <a:gd name="connsiteX46" fmla="*/ 188777 w 226420"/>
              <a:gd name="connsiteY46" fmla="*/ 97644 h 169815"/>
              <a:gd name="connsiteX47" fmla="*/ 183966 w 226420"/>
              <a:gd name="connsiteY47" fmla="*/ 91417 h 169815"/>
              <a:gd name="connsiteX48" fmla="*/ 183683 w 226420"/>
              <a:gd name="connsiteY48" fmla="*/ 91134 h 169815"/>
              <a:gd name="connsiteX49" fmla="*/ 183118 w 226420"/>
              <a:gd name="connsiteY49" fmla="*/ 90285 h 169815"/>
              <a:gd name="connsiteX50" fmla="*/ 179439 w 226420"/>
              <a:gd name="connsiteY50" fmla="*/ 85757 h 169815"/>
              <a:gd name="connsiteX51" fmla="*/ 177741 w 226420"/>
              <a:gd name="connsiteY51" fmla="*/ 83775 h 169815"/>
              <a:gd name="connsiteX52" fmla="*/ 176324 w 226420"/>
              <a:gd name="connsiteY52" fmla="*/ 82077 h 169815"/>
              <a:gd name="connsiteX53" fmla="*/ 175193 w 226420"/>
              <a:gd name="connsiteY53" fmla="*/ 80662 h 169815"/>
              <a:gd name="connsiteX54" fmla="*/ 170665 w 226420"/>
              <a:gd name="connsiteY54" fmla="*/ 75568 h 169815"/>
              <a:gd name="connsiteX55" fmla="*/ 170382 w 226420"/>
              <a:gd name="connsiteY55" fmla="*/ 75285 h 169815"/>
              <a:gd name="connsiteX56" fmla="*/ 169532 w 226420"/>
              <a:gd name="connsiteY56" fmla="*/ 74436 h 169815"/>
              <a:gd name="connsiteX57" fmla="*/ 165852 w 226420"/>
              <a:gd name="connsiteY57" fmla="*/ 70473 h 169815"/>
              <a:gd name="connsiteX58" fmla="*/ 163873 w 226420"/>
              <a:gd name="connsiteY58" fmla="*/ 68492 h 169815"/>
              <a:gd name="connsiteX59" fmla="*/ 162173 w 226420"/>
              <a:gd name="connsiteY59" fmla="*/ 66793 h 169815"/>
              <a:gd name="connsiteX60" fmla="*/ 160758 w 226420"/>
              <a:gd name="connsiteY60" fmla="*/ 65379 h 169815"/>
              <a:gd name="connsiteX61" fmla="*/ 155664 w 226420"/>
              <a:gd name="connsiteY61" fmla="*/ 60567 h 169815"/>
              <a:gd name="connsiteX62" fmla="*/ 155664 w 226420"/>
              <a:gd name="connsiteY62" fmla="*/ 60567 h 169815"/>
              <a:gd name="connsiteX63" fmla="*/ 155380 w 226420"/>
              <a:gd name="connsiteY63" fmla="*/ 60284 h 169815"/>
              <a:gd name="connsiteX64" fmla="*/ 150570 w 226420"/>
              <a:gd name="connsiteY64" fmla="*/ 56039 h 169815"/>
              <a:gd name="connsiteX65" fmla="*/ 148871 w 226420"/>
              <a:gd name="connsiteY65" fmla="*/ 54624 h 169815"/>
              <a:gd name="connsiteX66" fmla="*/ 147173 w 226420"/>
              <a:gd name="connsiteY66" fmla="*/ 53209 h 169815"/>
              <a:gd name="connsiteX67" fmla="*/ 145475 w 226420"/>
              <a:gd name="connsiteY67" fmla="*/ 51793 h 169815"/>
              <a:gd name="connsiteX68" fmla="*/ 140381 w 226420"/>
              <a:gd name="connsiteY68" fmla="*/ 47831 h 169815"/>
              <a:gd name="connsiteX69" fmla="*/ 140381 w 226420"/>
              <a:gd name="connsiteY69" fmla="*/ 47831 h 169815"/>
              <a:gd name="connsiteX70" fmla="*/ 135287 w 226420"/>
              <a:gd name="connsiteY70" fmla="*/ 44152 h 169815"/>
              <a:gd name="connsiteX71" fmla="*/ 133305 w 226420"/>
              <a:gd name="connsiteY71" fmla="*/ 42737 h 169815"/>
              <a:gd name="connsiteX72" fmla="*/ 131891 w 226420"/>
              <a:gd name="connsiteY72" fmla="*/ 41605 h 169815"/>
              <a:gd name="connsiteX73" fmla="*/ 130474 w 226420"/>
              <a:gd name="connsiteY73" fmla="*/ 40756 h 169815"/>
              <a:gd name="connsiteX74" fmla="*/ 125663 w 226420"/>
              <a:gd name="connsiteY74" fmla="*/ 37642 h 169815"/>
              <a:gd name="connsiteX75" fmla="*/ 124532 w 226420"/>
              <a:gd name="connsiteY75" fmla="*/ 37076 h 169815"/>
              <a:gd name="connsiteX76" fmla="*/ 120852 w 226420"/>
              <a:gd name="connsiteY76" fmla="*/ 35095 h 169815"/>
              <a:gd name="connsiteX77" fmla="*/ 116041 w 226420"/>
              <a:gd name="connsiteY77" fmla="*/ 32548 h 169815"/>
              <a:gd name="connsiteX78" fmla="*/ 112927 w 226420"/>
              <a:gd name="connsiteY78" fmla="*/ 31133 h 169815"/>
              <a:gd name="connsiteX79" fmla="*/ 112079 w 226420"/>
              <a:gd name="connsiteY79" fmla="*/ 30850 h 169815"/>
              <a:gd name="connsiteX80" fmla="*/ 111229 w 226420"/>
              <a:gd name="connsiteY80" fmla="*/ 30566 h 169815"/>
              <a:gd name="connsiteX81" fmla="*/ 106701 w 226420"/>
              <a:gd name="connsiteY81" fmla="*/ 28586 h 169815"/>
              <a:gd name="connsiteX82" fmla="*/ 101890 w 226420"/>
              <a:gd name="connsiteY82" fmla="*/ 26888 h 169815"/>
              <a:gd name="connsiteX83" fmla="*/ 101040 w 226420"/>
              <a:gd name="connsiteY83" fmla="*/ 26604 h 169815"/>
              <a:gd name="connsiteX84" fmla="*/ 100192 w 226420"/>
              <a:gd name="connsiteY84" fmla="*/ 26321 h 169815"/>
              <a:gd name="connsiteX85" fmla="*/ 97077 w 226420"/>
              <a:gd name="connsiteY85" fmla="*/ 25189 h 169815"/>
              <a:gd name="connsiteX86" fmla="*/ 92266 w 226420"/>
              <a:gd name="connsiteY86" fmla="*/ 23774 h 169815"/>
              <a:gd name="connsiteX87" fmla="*/ 90002 w 226420"/>
              <a:gd name="connsiteY87" fmla="*/ 23208 h 169815"/>
              <a:gd name="connsiteX88" fmla="*/ 88870 w 226420"/>
              <a:gd name="connsiteY88" fmla="*/ 22925 h 169815"/>
              <a:gd name="connsiteX89" fmla="*/ 87456 w 226420"/>
              <a:gd name="connsiteY89" fmla="*/ 22642 h 169815"/>
              <a:gd name="connsiteX90" fmla="*/ 82361 w 226420"/>
              <a:gd name="connsiteY90" fmla="*/ 21793 h 169815"/>
              <a:gd name="connsiteX91" fmla="*/ 79247 w 226420"/>
              <a:gd name="connsiteY91" fmla="*/ 21510 h 169815"/>
              <a:gd name="connsiteX92" fmla="*/ 78115 w 226420"/>
              <a:gd name="connsiteY92" fmla="*/ 21510 h 169815"/>
              <a:gd name="connsiteX93" fmla="*/ 77265 w 226420"/>
              <a:gd name="connsiteY93" fmla="*/ 21510 h 169815"/>
              <a:gd name="connsiteX94" fmla="*/ 71889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2 h 169815"/>
              <a:gd name="connsiteX101" fmla="*/ 50379 w 226420"/>
              <a:gd name="connsiteY101" fmla="*/ 24340 h 169815"/>
              <a:gd name="connsiteX102" fmla="*/ 49813 w 226420"/>
              <a:gd name="connsiteY102" fmla="*/ 24623 h 169815"/>
              <a:gd name="connsiteX103" fmla="*/ 40756 w 226420"/>
              <a:gd name="connsiteY103" fmla="*/ 28868 h 169815"/>
              <a:gd name="connsiteX104" fmla="*/ 21227 w 226420"/>
              <a:gd name="connsiteY104" fmla="*/ 40190 h 169815"/>
              <a:gd name="connsiteX105" fmla="*/ 30284 w 226420"/>
              <a:gd name="connsiteY105" fmla="*/ 35944 h 169815"/>
              <a:gd name="connsiteX106" fmla="*/ 37076 w 226420"/>
              <a:gd name="connsiteY106" fmla="*/ 33963 h 169815"/>
              <a:gd name="connsiteX107" fmla="*/ 38774 w 226420"/>
              <a:gd name="connsiteY107" fmla="*/ 33397 h 169815"/>
              <a:gd name="connsiteX108" fmla="*/ 47548 w 226420"/>
              <a:gd name="connsiteY108" fmla="*/ 32264 h 169815"/>
              <a:gd name="connsiteX109" fmla="*/ 49246 w 226420"/>
              <a:gd name="connsiteY109" fmla="*/ 32264 h 169815"/>
              <a:gd name="connsiteX110" fmla="*/ 58020 w 226420"/>
              <a:gd name="connsiteY110" fmla="*/ 32548 h 169815"/>
              <a:gd name="connsiteX111" fmla="*/ 59153 w 226420"/>
              <a:gd name="connsiteY111" fmla="*/ 32548 h 169815"/>
              <a:gd name="connsiteX112" fmla="*/ 68775 w 226420"/>
              <a:gd name="connsiteY112" fmla="*/ 33963 h 169815"/>
              <a:gd name="connsiteX113" fmla="*/ 69625 w 226420"/>
              <a:gd name="connsiteY113" fmla="*/ 34246 h 169815"/>
              <a:gd name="connsiteX114" fmla="*/ 79813 w 226420"/>
              <a:gd name="connsiteY114" fmla="*/ 37076 h 169815"/>
              <a:gd name="connsiteX115" fmla="*/ 80663 w 226420"/>
              <a:gd name="connsiteY115" fmla="*/ 37360 h 169815"/>
              <a:gd name="connsiteX116" fmla="*/ 91700 w 226420"/>
              <a:gd name="connsiteY116" fmla="*/ 41888 h 169815"/>
              <a:gd name="connsiteX117" fmla="*/ 92550 w 226420"/>
              <a:gd name="connsiteY117" fmla="*/ 42170 h 169815"/>
              <a:gd name="connsiteX118" fmla="*/ 104153 w 226420"/>
              <a:gd name="connsiteY118" fmla="*/ 48115 h 169815"/>
              <a:gd name="connsiteX119" fmla="*/ 111512 w 226420"/>
              <a:gd name="connsiteY119" fmla="*/ 52642 h 169815"/>
              <a:gd name="connsiteX120" fmla="*/ 112927 w 226420"/>
              <a:gd name="connsiteY120" fmla="*/ 53491 h 169815"/>
              <a:gd name="connsiteX121" fmla="*/ 127361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361" y="64813"/>
                </a:moveTo>
                <a:cubicBezTo>
                  <a:pt x="127928" y="65379"/>
                  <a:pt x="128494" y="65662"/>
                  <a:pt x="129059" y="66228"/>
                </a:cubicBezTo>
                <a:cubicBezTo>
                  <a:pt x="131324" y="67926"/>
                  <a:pt x="133305" y="69907"/>
                  <a:pt x="135570" y="71889"/>
                </a:cubicBezTo>
                <a:cubicBezTo>
                  <a:pt x="135570" y="71889"/>
                  <a:pt x="135852" y="72171"/>
                  <a:pt x="135852" y="72171"/>
                </a:cubicBezTo>
                <a:cubicBezTo>
                  <a:pt x="138116" y="74152"/>
                  <a:pt x="140381" y="76134"/>
                  <a:pt x="142362" y="78398"/>
                </a:cubicBezTo>
                <a:cubicBezTo>
                  <a:pt x="142927" y="78964"/>
                  <a:pt x="143494" y="79530"/>
                  <a:pt x="144061" y="80096"/>
                </a:cubicBezTo>
                <a:cubicBezTo>
                  <a:pt x="146042" y="82077"/>
                  <a:pt x="147740" y="84058"/>
                  <a:pt x="149721" y="86040"/>
                </a:cubicBezTo>
                <a:cubicBezTo>
                  <a:pt x="150003" y="86322"/>
                  <a:pt x="150286" y="86606"/>
                  <a:pt x="150570" y="86889"/>
                </a:cubicBezTo>
                <a:cubicBezTo>
                  <a:pt x="152551" y="89153"/>
                  <a:pt x="154532" y="91417"/>
                  <a:pt x="156514" y="93681"/>
                </a:cubicBezTo>
                <a:cubicBezTo>
                  <a:pt x="157079" y="94247"/>
                  <a:pt x="157362" y="94814"/>
                  <a:pt x="157928" y="95379"/>
                </a:cubicBezTo>
                <a:cubicBezTo>
                  <a:pt x="159627" y="97644"/>
                  <a:pt x="161608" y="99625"/>
                  <a:pt x="163306" y="101889"/>
                </a:cubicBezTo>
                <a:cubicBezTo>
                  <a:pt x="163589" y="102172"/>
                  <a:pt x="163873" y="102455"/>
                  <a:pt x="163873" y="102738"/>
                </a:cubicBezTo>
                <a:cubicBezTo>
                  <a:pt x="165852" y="105002"/>
                  <a:pt x="167550" y="107549"/>
                  <a:pt x="169532" y="110096"/>
                </a:cubicBezTo>
                <a:cubicBezTo>
                  <a:pt x="171513" y="112644"/>
                  <a:pt x="173211" y="115191"/>
                  <a:pt x="175193" y="118022"/>
                </a:cubicBezTo>
                <a:cubicBezTo>
                  <a:pt x="175476" y="118588"/>
                  <a:pt x="175759" y="119153"/>
                  <a:pt x="176324" y="119437"/>
                </a:cubicBezTo>
                <a:cubicBezTo>
                  <a:pt x="179439" y="123965"/>
                  <a:pt x="182268" y="128494"/>
                  <a:pt x="185099" y="133022"/>
                </a:cubicBezTo>
                <a:cubicBezTo>
                  <a:pt x="185664" y="133871"/>
                  <a:pt x="186231" y="135003"/>
                  <a:pt x="186798" y="135852"/>
                </a:cubicBezTo>
                <a:cubicBezTo>
                  <a:pt x="187929" y="137833"/>
                  <a:pt x="189061" y="139814"/>
                  <a:pt x="190194" y="142078"/>
                </a:cubicBezTo>
                <a:cubicBezTo>
                  <a:pt x="191042" y="143494"/>
                  <a:pt x="191609" y="144909"/>
                  <a:pt x="192457" y="146041"/>
                </a:cubicBezTo>
                <a:cubicBezTo>
                  <a:pt x="192740" y="146890"/>
                  <a:pt x="193307" y="147456"/>
                  <a:pt x="193590" y="148305"/>
                </a:cubicBezTo>
                <a:cubicBezTo>
                  <a:pt x="194721" y="150570"/>
                  <a:pt x="196136" y="153117"/>
                  <a:pt x="197269" y="155380"/>
                </a:cubicBezTo>
                <a:cubicBezTo>
                  <a:pt x="197551" y="155947"/>
                  <a:pt x="197834" y="156230"/>
                  <a:pt x="197834" y="156796"/>
                </a:cubicBezTo>
                <a:cubicBezTo>
                  <a:pt x="199251" y="159626"/>
                  <a:pt x="200382" y="162456"/>
                  <a:pt x="201514" y="165287"/>
                </a:cubicBezTo>
                <a:cubicBezTo>
                  <a:pt x="201797" y="165852"/>
                  <a:pt x="202080" y="166419"/>
                  <a:pt x="202080" y="166985"/>
                </a:cubicBezTo>
                <a:cubicBezTo>
                  <a:pt x="203212" y="169815"/>
                  <a:pt x="204627" y="172928"/>
                  <a:pt x="205760" y="176042"/>
                </a:cubicBezTo>
                <a:lnTo>
                  <a:pt x="225289" y="164721"/>
                </a:lnTo>
                <a:cubicBezTo>
                  <a:pt x="225005" y="164154"/>
                  <a:pt x="225005" y="163872"/>
                  <a:pt x="224722" y="163305"/>
                </a:cubicBezTo>
                <a:cubicBezTo>
                  <a:pt x="223874" y="161325"/>
                  <a:pt x="223307" y="159626"/>
                  <a:pt x="222457" y="157645"/>
                </a:cubicBezTo>
                <a:cubicBezTo>
                  <a:pt x="222176" y="157079"/>
                  <a:pt x="221892" y="156230"/>
                  <a:pt x="221609" y="155664"/>
                </a:cubicBezTo>
                <a:cubicBezTo>
                  <a:pt x="221326" y="155098"/>
                  <a:pt x="221042" y="154531"/>
                  <a:pt x="221042" y="153966"/>
                </a:cubicBezTo>
                <a:cubicBezTo>
                  <a:pt x="220759" y="153400"/>
                  <a:pt x="220478" y="152550"/>
                  <a:pt x="220194" y="151984"/>
                </a:cubicBezTo>
                <a:cubicBezTo>
                  <a:pt x="219344" y="150003"/>
                  <a:pt x="218496" y="148305"/>
                  <a:pt x="217646" y="146324"/>
                </a:cubicBezTo>
                <a:cubicBezTo>
                  <a:pt x="217646" y="146041"/>
                  <a:pt x="217363" y="145758"/>
                  <a:pt x="217363" y="145474"/>
                </a:cubicBezTo>
                <a:cubicBezTo>
                  <a:pt x="217080" y="144909"/>
                  <a:pt x="216798" y="144625"/>
                  <a:pt x="216798" y="144060"/>
                </a:cubicBezTo>
                <a:cubicBezTo>
                  <a:pt x="216232" y="142645"/>
                  <a:pt x="215665" y="141513"/>
                  <a:pt x="214817" y="140098"/>
                </a:cubicBezTo>
                <a:cubicBezTo>
                  <a:pt x="214250" y="138965"/>
                  <a:pt x="213684" y="137833"/>
                  <a:pt x="213119" y="136701"/>
                </a:cubicBezTo>
                <a:cubicBezTo>
                  <a:pt x="212835" y="135852"/>
                  <a:pt x="212269" y="135286"/>
                  <a:pt x="211985" y="134437"/>
                </a:cubicBezTo>
                <a:cubicBezTo>
                  <a:pt x="211702" y="134154"/>
                  <a:pt x="211702" y="133588"/>
                  <a:pt x="211421" y="133305"/>
                </a:cubicBezTo>
                <a:cubicBezTo>
                  <a:pt x="210854" y="132456"/>
                  <a:pt x="210287" y="131323"/>
                  <a:pt x="209723" y="130474"/>
                </a:cubicBezTo>
                <a:cubicBezTo>
                  <a:pt x="208589" y="128494"/>
                  <a:pt x="207458" y="126229"/>
                  <a:pt x="206326" y="124248"/>
                </a:cubicBezTo>
                <a:cubicBezTo>
                  <a:pt x="206043" y="123682"/>
                  <a:pt x="205760" y="123399"/>
                  <a:pt x="205476" y="122833"/>
                </a:cubicBezTo>
                <a:cubicBezTo>
                  <a:pt x="205193" y="122267"/>
                  <a:pt x="204910" y="121984"/>
                  <a:pt x="204627" y="121418"/>
                </a:cubicBezTo>
                <a:cubicBezTo>
                  <a:pt x="201797" y="116889"/>
                  <a:pt x="198967" y="112078"/>
                  <a:pt x="195853" y="107832"/>
                </a:cubicBezTo>
                <a:cubicBezTo>
                  <a:pt x="195853" y="107832"/>
                  <a:pt x="195853" y="107832"/>
                  <a:pt x="195853" y="107832"/>
                </a:cubicBezTo>
                <a:cubicBezTo>
                  <a:pt x="195571" y="107267"/>
                  <a:pt x="195288" y="106983"/>
                  <a:pt x="195005" y="106418"/>
                </a:cubicBezTo>
                <a:cubicBezTo>
                  <a:pt x="193307" y="103871"/>
                  <a:pt x="191325" y="101040"/>
                  <a:pt x="189344" y="98493"/>
                </a:cubicBezTo>
                <a:cubicBezTo>
                  <a:pt x="189061" y="98210"/>
                  <a:pt x="189061" y="97926"/>
                  <a:pt x="188777" y="97644"/>
                </a:cubicBezTo>
                <a:cubicBezTo>
                  <a:pt x="187079" y="95379"/>
                  <a:pt x="185664" y="93398"/>
                  <a:pt x="183966" y="91417"/>
                </a:cubicBezTo>
                <a:cubicBezTo>
                  <a:pt x="183966" y="91417"/>
                  <a:pt x="183966" y="91134"/>
                  <a:pt x="183683" y="91134"/>
                </a:cubicBezTo>
                <a:cubicBezTo>
                  <a:pt x="183400" y="90851"/>
                  <a:pt x="183118" y="90568"/>
                  <a:pt x="183118" y="90285"/>
                </a:cubicBezTo>
                <a:cubicBezTo>
                  <a:pt x="181985" y="88869"/>
                  <a:pt x="180853" y="87171"/>
                  <a:pt x="179439" y="85757"/>
                </a:cubicBezTo>
                <a:cubicBezTo>
                  <a:pt x="178872" y="85191"/>
                  <a:pt x="178305" y="84342"/>
                  <a:pt x="177741" y="83775"/>
                </a:cubicBezTo>
                <a:cubicBezTo>
                  <a:pt x="177174" y="83209"/>
                  <a:pt x="176891" y="82644"/>
                  <a:pt x="176324" y="82077"/>
                </a:cubicBezTo>
                <a:cubicBezTo>
                  <a:pt x="176042" y="81511"/>
                  <a:pt x="175476" y="80945"/>
                  <a:pt x="175193" y="80662"/>
                </a:cubicBezTo>
                <a:cubicBezTo>
                  <a:pt x="173778" y="78964"/>
                  <a:pt x="172080" y="77266"/>
                  <a:pt x="170665" y="75568"/>
                </a:cubicBezTo>
                <a:cubicBezTo>
                  <a:pt x="170665" y="75568"/>
                  <a:pt x="170382" y="75285"/>
                  <a:pt x="170382" y="75285"/>
                </a:cubicBezTo>
                <a:cubicBezTo>
                  <a:pt x="170098" y="75001"/>
                  <a:pt x="169815" y="74718"/>
                  <a:pt x="169532" y="74436"/>
                </a:cubicBezTo>
                <a:cubicBezTo>
                  <a:pt x="168400" y="73020"/>
                  <a:pt x="166985" y="71889"/>
                  <a:pt x="165852" y="70473"/>
                </a:cubicBezTo>
                <a:cubicBezTo>
                  <a:pt x="165287" y="69907"/>
                  <a:pt x="164721" y="69341"/>
                  <a:pt x="163873" y="68492"/>
                </a:cubicBezTo>
                <a:cubicBezTo>
                  <a:pt x="163306" y="67926"/>
                  <a:pt x="162739" y="67360"/>
                  <a:pt x="162173" y="66793"/>
                </a:cubicBezTo>
                <a:cubicBezTo>
                  <a:pt x="161608" y="66228"/>
                  <a:pt x="161325" y="65944"/>
                  <a:pt x="160758" y="65379"/>
                </a:cubicBezTo>
                <a:cubicBezTo>
                  <a:pt x="159060" y="63681"/>
                  <a:pt x="157362" y="62266"/>
                  <a:pt x="155664" y="60567"/>
                </a:cubicBezTo>
                <a:lnTo>
                  <a:pt x="155664" y="60567"/>
                </a:lnTo>
                <a:cubicBezTo>
                  <a:pt x="155664" y="60567"/>
                  <a:pt x="155380" y="60284"/>
                  <a:pt x="155380" y="60284"/>
                </a:cubicBezTo>
                <a:cubicBezTo>
                  <a:pt x="153682" y="58869"/>
                  <a:pt x="152268" y="57454"/>
                  <a:pt x="150570" y="56039"/>
                </a:cubicBezTo>
                <a:cubicBezTo>
                  <a:pt x="150003" y="55473"/>
                  <a:pt x="149438" y="55190"/>
                  <a:pt x="148871" y="54624"/>
                </a:cubicBezTo>
                <a:cubicBezTo>
                  <a:pt x="148305" y="54058"/>
                  <a:pt x="147740" y="53775"/>
                  <a:pt x="147173" y="53209"/>
                </a:cubicBezTo>
                <a:cubicBezTo>
                  <a:pt x="146607" y="52642"/>
                  <a:pt x="146042" y="52360"/>
                  <a:pt x="145475" y="51793"/>
                </a:cubicBezTo>
                <a:cubicBezTo>
                  <a:pt x="143777" y="50378"/>
                  <a:pt x="142079" y="49246"/>
                  <a:pt x="140381" y="47831"/>
                </a:cubicBezTo>
                <a:cubicBezTo>
                  <a:pt x="140381" y="47831"/>
                  <a:pt x="140381" y="47831"/>
                  <a:pt x="140381" y="47831"/>
                </a:cubicBezTo>
                <a:cubicBezTo>
                  <a:pt x="138683" y="46699"/>
                  <a:pt x="136985" y="45284"/>
                  <a:pt x="135287" y="44152"/>
                </a:cubicBezTo>
                <a:cubicBezTo>
                  <a:pt x="134720" y="43586"/>
                  <a:pt x="133870" y="43303"/>
                  <a:pt x="133305" y="42737"/>
                </a:cubicBezTo>
                <a:cubicBezTo>
                  <a:pt x="132739" y="42454"/>
                  <a:pt x="132172" y="42170"/>
                  <a:pt x="131891" y="41605"/>
                </a:cubicBezTo>
                <a:cubicBezTo>
                  <a:pt x="131324" y="41321"/>
                  <a:pt x="131041" y="41039"/>
                  <a:pt x="130474" y="40756"/>
                </a:cubicBezTo>
                <a:cubicBezTo>
                  <a:pt x="128776" y="39623"/>
                  <a:pt x="127361" y="38774"/>
                  <a:pt x="125663" y="37642"/>
                </a:cubicBezTo>
                <a:cubicBezTo>
                  <a:pt x="125380" y="37360"/>
                  <a:pt x="124815" y="37076"/>
                  <a:pt x="124532" y="37076"/>
                </a:cubicBezTo>
                <a:cubicBezTo>
                  <a:pt x="123399" y="36227"/>
                  <a:pt x="121984" y="35661"/>
                  <a:pt x="120852" y="35095"/>
                </a:cubicBezTo>
                <a:cubicBezTo>
                  <a:pt x="119154" y="34246"/>
                  <a:pt x="117739" y="33397"/>
                  <a:pt x="116041" y="32548"/>
                </a:cubicBezTo>
                <a:cubicBezTo>
                  <a:pt x="114908" y="31982"/>
                  <a:pt x="114060" y="31699"/>
                  <a:pt x="112927" y="31133"/>
                </a:cubicBezTo>
                <a:cubicBezTo>
                  <a:pt x="112643" y="31133"/>
                  <a:pt x="112362" y="30850"/>
                  <a:pt x="112079" y="30850"/>
                </a:cubicBezTo>
                <a:cubicBezTo>
                  <a:pt x="111795" y="30850"/>
                  <a:pt x="111512" y="30566"/>
                  <a:pt x="111229" y="30566"/>
                </a:cubicBezTo>
                <a:cubicBezTo>
                  <a:pt x="109531" y="30001"/>
                  <a:pt x="108116" y="29152"/>
                  <a:pt x="106701" y="28586"/>
                </a:cubicBezTo>
                <a:cubicBezTo>
                  <a:pt x="105003" y="28019"/>
                  <a:pt x="103588" y="27453"/>
                  <a:pt x="101890" y="26888"/>
                </a:cubicBezTo>
                <a:cubicBezTo>
                  <a:pt x="101607" y="26888"/>
                  <a:pt x="101323" y="26604"/>
                  <a:pt x="101040" y="26604"/>
                </a:cubicBezTo>
                <a:cubicBezTo>
                  <a:pt x="100757" y="26604"/>
                  <a:pt x="100474" y="26321"/>
                  <a:pt x="100192" y="26321"/>
                </a:cubicBezTo>
                <a:cubicBezTo>
                  <a:pt x="99059" y="26039"/>
                  <a:pt x="98211" y="25755"/>
                  <a:pt x="97077" y="25189"/>
                </a:cubicBezTo>
                <a:cubicBezTo>
                  <a:pt x="95379" y="24623"/>
                  <a:pt x="93965" y="24340"/>
                  <a:pt x="92266" y="23774"/>
                </a:cubicBezTo>
                <a:cubicBezTo>
                  <a:pt x="91417" y="23491"/>
                  <a:pt x="90568" y="23491"/>
                  <a:pt x="90002" y="23208"/>
                </a:cubicBezTo>
                <a:cubicBezTo>
                  <a:pt x="89718" y="23208"/>
                  <a:pt x="89437" y="22925"/>
                  <a:pt x="88870" y="22925"/>
                </a:cubicBezTo>
                <a:cubicBezTo>
                  <a:pt x="88304" y="22925"/>
                  <a:pt x="88020" y="22642"/>
                  <a:pt x="87456" y="22642"/>
                </a:cubicBezTo>
                <a:cubicBezTo>
                  <a:pt x="85757" y="22359"/>
                  <a:pt x="84059" y="22076"/>
                  <a:pt x="82361" y="21793"/>
                </a:cubicBezTo>
                <a:cubicBezTo>
                  <a:pt x="81228" y="21510"/>
                  <a:pt x="80380" y="21510"/>
                  <a:pt x="79247" y="21510"/>
                </a:cubicBezTo>
                <a:cubicBezTo>
                  <a:pt x="78965" y="21510"/>
                  <a:pt x="78398" y="21510"/>
                  <a:pt x="78115" y="21510"/>
                </a:cubicBezTo>
                <a:cubicBezTo>
                  <a:pt x="77832" y="21510"/>
                  <a:pt x="77549" y="21510"/>
                  <a:pt x="77265" y="21510"/>
                </a:cubicBezTo>
                <a:cubicBezTo>
                  <a:pt x="75286" y="21510"/>
                  <a:pt x="73588" y="21227"/>
                  <a:pt x="71889" y="21227"/>
                </a:cubicBezTo>
                <a:cubicBezTo>
                  <a:pt x="71040" y="21227"/>
                  <a:pt x="70190" y="21227"/>
                  <a:pt x="69341" y="21227"/>
                </a:cubicBezTo>
                <a:cubicBezTo>
                  <a:pt x="68775" y="21227"/>
                  <a:pt x="68210" y="21227"/>
                  <a:pt x="67643" y="21227"/>
                </a:cubicBezTo>
                <a:cubicBezTo>
                  <a:pt x="67077" y="21227"/>
                  <a:pt x="66512" y="21227"/>
                  <a:pt x="65662" y="21227"/>
                </a:cubicBezTo>
                <a:cubicBezTo>
                  <a:pt x="63397" y="21510"/>
                  <a:pt x="61134" y="21793"/>
                  <a:pt x="58870" y="22076"/>
                </a:cubicBezTo>
                <a:cubicBezTo>
                  <a:pt x="58870" y="22076"/>
                  <a:pt x="58870" y="22076"/>
                  <a:pt x="58586" y="22076"/>
                </a:cubicBezTo>
                <a:cubicBezTo>
                  <a:pt x="58020" y="22076"/>
                  <a:pt x="57455" y="22359"/>
                  <a:pt x="56888" y="22642"/>
                </a:cubicBezTo>
                <a:cubicBezTo>
                  <a:pt x="54624" y="23208"/>
                  <a:pt x="52642" y="23774"/>
                  <a:pt x="50379" y="24340"/>
                </a:cubicBezTo>
                <a:cubicBezTo>
                  <a:pt x="50096" y="24340"/>
                  <a:pt x="50096" y="24623"/>
                  <a:pt x="49813" y="24623"/>
                </a:cubicBezTo>
                <a:cubicBezTo>
                  <a:pt x="46700" y="25755"/>
                  <a:pt x="43587" y="27170"/>
                  <a:pt x="40756" y="28868"/>
                </a:cubicBezTo>
                <a:lnTo>
                  <a:pt x="21227" y="40190"/>
                </a:lnTo>
                <a:cubicBezTo>
                  <a:pt x="24058" y="38491"/>
                  <a:pt x="27171" y="37076"/>
                  <a:pt x="30284" y="35944"/>
                </a:cubicBezTo>
                <a:cubicBezTo>
                  <a:pt x="32549" y="35095"/>
                  <a:pt x="34812" y="34529"/>
                  <a:pt x="37076" y="33963"/>
                </a:cubicBezTo>
                <a:cubicBezTo>
                  <a:pt x="37643" y="33963"/>
                  <a:pt x="38209" y="33680"/>
                  <a:pt x="38774" y="33397"/>
                </a:cubicBezTo>
                <a:cubicBezTo>
                  <a:pt x="41606" y="32831"/>
                  <a:pt x="44435" y="32548"/>
                  <a:pt x="47548" y="32264"/>
                </a:cubicBezTo>
                <a:cubicBezTo>
                  <a:pt x="48115" y="32264"/>
                  <a:pt x="48681" y="32264"/>
                  <a:pt x="49246" y="32264"/>
                </a:cubicBezTo>
                <a:cubicBezTo>
                  <a:pt x="52077" y="32264"/>
                  <a:pt x="55190" y="32264"/>
                  <a:pt x="58020" y="32548"/>
                </a:cubicBezTo>
                <a:cubicBezTo>
                  <a:pt x="58303" y="32548"/>
                  <a:pt x="58586" y="32548"/>
                  <a:pt x="59153" y="32548"/>
                </a:cubicBezTo>
                <a:cubicBezTo>
                  <a:pt x="62266" y="32831"/>
                  <a:pt x="65662" y="33397"/>
                  <a:pt x="68775" y="33963"/>
                </a:cubicBezTo>
                <a:cubicBezTo>
                  <a:pt x="69058" y="33963"/>
                  <a:pt x="69341" y="34246"/>
                  <a:pt x="69625" y="34246"/>
                </a:cubicBezTo>
                <a:cubicBezTo>
                  <a:pt x="73021" y="35095"/>
                  <a:pt x="76417" y="35944"/>
                  <a:pt x="79813" y="37076"/>
                </a:cubicBezTo>
                <a:cubicBezTo>
                  <a:pt x="80097" y="37076"/>
                  <a:pt x="80380" y="37360"/>
                  <a:pt x="80663" y="37360"/>
                </a:cubicBezTo>
                <a:cubicBezTo>
                  <a:pt x="84341" y="38491"/>
                  <a:pt x="88020" y="40190"/>
                  <a:pt x="91700" y="41888"/>
                </a:cubicBezTo>
                <a:cubicBezTo>
                  <a:pt x="91983" y="41888"/>
                  <a:pt x="92266" y="42170"/>
                  <a:pt x="92550" y="42170"/>
                </a:cubicBezTo>
                <a:cubicBezTo>
                  <a:pt x="96229" y="43869"/>
                  <a:pt x="100192" y="45850"/>
                  <a:pt x="104153" y="48115"/>
                </a:cubicBezTo>
                <a:cubicBezTo>
                  <a:pt x="106701" y="49529"/>
                  <a:pt x="108966" y="51227"/>
                  <a:pt x="111512" y="52642"/>
                </a:cubicBezTo>
                <a:cubicBezTo>
                  <a:pt x="112079" y="52926"/>
                  <a:pt x="112643" y="53209"/>
                  <a:pt x="112927" y="53491"/>
                </a:cubicBezTo>
                <a:cubicBezTo>
                  <a:pt x="118304" y="57737"/>
                  <a:pt x="122834" y="61134"/>
                  <a:pt x="127361"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7" name="Freeform: Shape 1046">
            <a:extLst>
              <a:ext uri="{FF2B5EF4-FFF2-40B4-BE49-F238E27FC236}">
                <a16:creationId xmlns:a16="http://schemas.microsoft.com/office/drawing/2014/main" id="{BE5E3E14-4A1E-4A40-A393-11AF61888B8B}"/>
              </a:ext>
            </a:extLst>
          </p:cNvPr>
          <p:cNvSpPr/>
          <p:nvPr/>
        </p:nvSpPr>
        <p:spPr>
          <a:xfrm>
            <a:off x="17161052" y="10450889"/>
            <a:ext cx="122591" cy="204317"/>
          </a:xfrm>
          <a:custGeom>
            <a:avLst/>
            <a:gdLst>
              <a:gd name="connsiteX0" fmla="*/ 21227 w 84907"/>
              <a:gd name="connsiteY0" fmla="*/ 109531 h 141512"/>
              <a:gd name="connsiteX1" fmla="*/ 21509 w 84907"/>
              <a:gd name="connsiteY1" fmla="*/ 111795 h 141512"/>
              <a:gd name="connsiteX2" fmla="*/ 21509 w 84907"/>
              <a:gd name="connsiteY2" fmla="*/ 112644 h 141512"/>
              <a:gd name="connsiteX3" fmla="*/ 21793 w 84907"/>
              <a:gd name="connsiteY3" fmla="*/ 114342 h 141512"/>
              <a:gd name="connsiteX4" fmla="*/ 22358 w 84907"/>
              <a:gd name="connsiteY4" fmla="*/ 119437 h 141512"/>
              <a:gd name="connsiteX5" fmla="*/ 23207 w 84907"/>
              <a:gd name="connsiteY5" fmla="*/ 124814 h 141512"/>
              <a:gd name="connsiteX6" fmla="*/ 23207 w 84907"/>
              <a:gd name="connsiteY6" fmla="*/ 125097 h 141512"/>
              <a:gd name="connsiteX7" fmla="*/ 23207 w 84907"/>
              <a:gd name="connsiteY7" fmla="*/ 125381 h 141512"/>
              <a:gd name="connsiteX8" fmla="*/ 24056 w 84907"/>
              <a:gd name="connsiteY8" fmla="*/ 130192 h 141512"/>
              <a:gd name="connsiteX9" fmla="*/ 25189 w 84907"/>
              <a:gd name="connsiteY9" fmla="*/ 135569 h 141512"/>
              <a:gd name="connsiteX10" fmla="*/ 25755 w 84907"/>
              <a:gd name="connsiteY10" fmla="*/ 137551 h 141512"/>
              <a:gd name="connsiteX11" fmla="*/ 26038 w 84907"/>
              <a:gd name="connsiteY11" fmla="*/ 138683 h 141512"/>
              <a:gd name="connsiteX12" fmla="*/ 26038 w 84907"/>
              <a:gd name="connsiteY12" fmla="*/ 139249 h 141512"/>
              <a:gd name="connsiteX13" fmla="*/ 45567 w 84907"/>
              <a:gd name="connsiteY13" fmla="*/ 127361 h 141512"/>
              <a:gd name="connsiteX14" fmla="*/ 45284 w 84907"/>
              <a:gd name="connsiteY14" fmla="*/ 126230 h 141512"/>
              <a:gd name="connsiteX15" fmla="*/ 42736 w 84907"/>
              <a:gd name="connsiteY15" fmla="*/ 114059 h 141512"/>
              <a:gd name="connsiteX16" fmla="*/ 42736 w 84907"/>
              <a:gd name="connsiteY16" fmla="*/ 113777 h 141512"/>
              <a:gd name="connsiteX17" fmla="*/ 41321 w 84907"/>
              <a:gd name="connsiteY17" fmla="*/ 101606 h 141512"/>
              <a:gd name="connsiteX18" fmla="*/ 41321 w 84907"/>
              <a:gd name="connsiteY18" fmla="*/ 100474 h 141512"/>
              <a:gd name="connsiteX19" fmla="*/ 40755 w 84907"/>
              <a:gd name="connsiteY19" fmla="*/ 88305 h 141512"/>
              <a:gd name="connsiteX20" fmla="*/ 41321 w 84907"/>
              <a:gd name="connsiteY20" fmla="*/ 76983 h 141512"/>
              <a:gd name="connsiteX21" fmla="*/ 41321 w 84907"/>
              <a:gd name="connsiteY21" fmla="*/ 75851 h 141512"/>
              <a:gd name="connsiteX22" fmla="*/ 42736 w 84907"/>
              <a:gd name="connsiteY22" fmla="*/ 66228 h 141512"/>
              <a:gd name="connsiteX23" fmla="*/ 43019 w 84907"/>
              <a:gd name="connsiteY23" fmla="*/ 65096 h 141512"/>
              <a:gd name="connsiteX24" fmla="*/ 45284 w 84907"/>
              <a:gd name="connsiteY24" fmla="*/ 56323 h 141512"/>
              <a:gd name="connsiteX25" fmla="*/ 45849 w 84907"/>
              <a:gd name="connsiteY25" fmla="*/ 54907 h 141512"/>
              <a:gd name="connsiteX26" fmla="*/ 48680 w 84907"/>
              <a:gd name="connsiteY26" fmla="*/ 47266 h 141512"/>
              <a:gd name="connsiteX27" fmla="*/ 48964 w 84907"/>
              <a:gd name="connsiteY27" fmla="*/ 46417 h 141512"/>
              <a:gd name="connsiteX28" fmla="*/ 53208 w 84907"/>
              <a:gd name="connsiteY28" fmla="*/ 38775 h 141512"/>
              <a:gd name="connsiteX29" fmla="*/ 54058 w 84907"/>
              <a:gd name="connsiteY29" fmla="*/ 37643 h 141512"/>
              <a:gd name="connsiteX30" fmla="*/ 58021 w 84907"/>
              <a:gd name="connsiteY30" fmla="*/ 32265 h 141512"/>
              <a:gd name="connsiteX31" fmla="*/ 59719 w 84907"/>
              <a:gd name="connsiteY31" fmla="*/ 30567 h 141512"/>
              <a:gd name="connsiteX32" fmla="*/ 63680 w 84907"/>
              <a:gd name="connsiteY32" fmla="*/ 26888 h 141512"/>
              <a:gd name="connsiteX33" fmla="*/ 65378 w 84907"/>
              <a:gd name="connsiteY33" fmla="*/ 25473 h 141512"/>
              <a:gd name="connsiteX34" fmla="*/ 71322 w 84907"/>
              <a:gd name="connsiteY34" fmla="*/ 21227 h 141512"/>
              <a:gd name="connsiteX35" fmla="*/ 51793 w 84907"/>
              <a:gd name="connsiteY35" fmla="*/ 32549 h 141512"/>
              <a:gd name="connsiteX36" fmla="*/ 45849 w 84907"/>
              <a:gd name="connsiteY36" fmla="*/ 36794 h 141512"/>
              <a:gd name="connsiteX37" fmla="*/ 44151 w 84907"/>
              <a:gd name="connsiteY37" fmla="*/ 38209 h 141512"/>
              <a:gd name="connsiteX38" fmla="*/ 40190 w 84907"/>
              <a:gd name="connsiteY38" fmla="*/ 41888 h 141512"/>
              <a:gd name="connsiteX39" fmla="*/ 38492 w 84907"/>
              <a:gd name="connsiteY39" fmla="*/ 43586 h 141512"/>
              <a:gd name="connsiteX40" fmla="*/ 34529 w 84907"/>
              <a:gd name="connsiteY40" fmla="*/ 48964 h 141512"/>
              <a:gd name="connsiteX41" fmla="*/ 33679 w 84907"/>
              <a:gd name="connsiteY41" fmla="*/ 49813 h 141512"/>
              <a:gd name="connsiteX42" fmla="*/ 33396 w 84907"/>
              <a:gd name="connsiteY42" fmla="*/ 50096 h 141512"/>
              <a:gd name="connsiteX43" fmla="*/ 29435 w 84907"/>
              <a:gd name="connsiteY43" fmla="*/ 57172 h 141512"/>
              <a:gd name="connsiteX44" fmla="*/ 29435 w 84907"/>
              <a:gd name="connsiteY44" fmla="*/ 57454 h 141512"/>
              <a:gd name="connsiteX45" fmla="*/ 29152 w 84907"/>
              <a:gd name="connsiteY45" fmla="*/ 58303 h 141512"/>
              <a:gd name="connsiteX46" fmla="*/ 27170 w 84907"/>
              <a:gd name="connsiteY46" fmla="*/ 63398 h 141512"/>
              <a:gd name="connsiteX47" fmla="*/ 26321 w 84907"/>
              <a:gd name="connsiteY47" fmla="*/ 65945 h 141512"/>
              <a:gd name="connsiteX48" fmla="*/ 25755 w 84907"/>
              <a:gd name="connsiteY48" fmla="*/ 67360 h 141512"/>
              <a:gd name="connsiteX49" fmla="*/ 25189 w 84907"/>
              <a:gd name="connsiteY49" fmla="*/ 68776 h 141512"/>
              <a:gd name="connsiteX50" fmla="*/ 23774 w 84907"/>
              <a:gd name="connsiteY50" fmla="*/ 74153 h 141512"/>
              <a:gd name="connsiteX51" fmla="*/ 23491 w 84907"/>
              <a:gd name="connsiteY51" fmla="*/ 76134 h 141512"/>
              <a:gd name="connsiteX52" fmla="*/ 23207 w 84907"/>
              <a:gd name="connsiteY52" fmla="*/ 77266 h 141512"/>
              <a:gd name="connsiteX53" fmla="*/ 22925 w 84907"/>
              <a:gd name="connsiteY53" fmla="*/ 79248 h 141512"/>
              <a:gd name="connsiteX54" fmla="*/ 22076 w 84907"/>
              <a:gd name="connsiteY54" fmla="*/ 84342 h 141512"/>
              <a:gd name="connsiteX55" fmla="*/ 21793 w 84907"/>
              <a:gd name="connsiteY55" fmla="*/ 87172 h 141512"/>
              <a:gd name="connsiteX56" fmla="*/ 21793 w 84907"/>
              <a:gd name="connsiteY56" fmla="*/ 88021 h 141512"/>
              <a:gd name="connsiteX57" fmla="*/ 21793 w 84907"/>
              <a:gd name="connsiteY57" fmla="*/ 89154 h 141512"/>
              <a:gd name="connsiteX58" fmla="*/ 21509 w 84907"/>
              <a:gd name="connsiteY58" fmla="*/ 93965 h 141512"/>
              <a:gd name="connsiteX59" fmla="*/ 21509 w 84907"/>
              <a:gd name="connsiteY59" fmla="*/ 99059 h 141512"/>
              <a:gd name="connsiteX60" fmla="*/ 21509 w 84907"/>
              <a:gd name="connsiteY60" fmla="*/ 99342 h 141512"/>
              <a:gd name="connsiteX61" fmla="*/ 21509 w 84907"/>
              <a:gd name="connsiteY61" fmla="*/ 104154 h 141512"/>
              <a:gd name="connsiteX62" fmla="*/ 21227 w 84907"/>
              <a:gd name="connsiteY62" fmla="*/ 109531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27" y="109531"/>
                </a:moveTo>
                <a:cubicBezTo>
                  <a:pt x="21227" y="110380"/>
                  <a:pt x="21227" y="111230"/>
                  <a:pt x="21509" y="111795"/>
                </a:cubicBezTo>
                <a:cubicBezTo>
                  <a:pt x="21509" y="112079"/>
                  <a:pt x="21509" y="112361"/>
                  <a:pt x="21509" y="112644"/>
                </a:cubicBezTo>
                <a:cubicBezTo>
                  <a:pt x="21509" y="113210"/>
                  <a:pt x="21509" y="113777"/>
                  <a:pt x="21793" y="114342"/>
                </a:cubicBezTo>
                <a:cubicBezTo>
                  <a:pt x="22076" y="116040"/>
                  <a:pt x="22076" y="117739"/>
                  <a:pt x="22358" y="119437"/>
                </a:cubicBezTo>
                <a:cubicBezTo>
                  <a:pt x="22642" y="121135"/>
                  <a:pt x="22925" y="122833"/>
                  <a:pt x="23207" y="124814"/>
                </a:cubicBezTo>
                <a:cubicBezTo>
                  <a:pt x="23207" y="124814"/>
                  <a:pt x="23207" y="124814"/>
                  <a:pt x="23207" y="125097"/>
                </a:cubicBezTo>
                <a:cubicBezTo>
                  <a:pt x="23207" y="125097"/>
                  <a:pt x="23207" y="125381"/>
                  <a:pt x="23207" y="125381"/>
                </a:cubicBezTo>
                <a:cubicBezTo>
                  <a:pt x="23491" y="127079"/>
                  <a:pt x="23774" y="128494"/>
                  <a:pt x="24056" y="130192"/>
                </a:cubicBezTo>
                <a:cubicBezTo>
                  <a:pt x="24340" y="131890"/>
                  <a:pt x="24623" y="133871"/>
                  <a:pt x="25189" y="135569"/>
                </a:cubicBezTo>
                <a:cubicBezTo>
                  <a:pt x="25472" y="136135"/>
                  <a:pt x="25472" y="136984"/>
                  <a:pt x="25755" y="137551"/>
                </a:cubicBezTo>
                <a:cubicBezTo>
                  <a:pt x="25755" y="137834"/>
                  <a:pt x="26038" y="138400"/>
                  <a:pt x="26038" y="138683"/>
                </a:cubicBezTo>
                <a:cubicBezTo>
                  <a:pt x="26038" y="138965"/>
                  <a:pt x="26038" y="138965"/>
                  <a:pt x="26038" y="139249"/>
                </a:cubicBezTo>
                <a:cubicBezTo>
                  <a:pt x="26038" y="139249"/>
                  <a:pt x="46416" y="131324"/>
                  <a:pt x="45567" y="127361"/>
                </a:cubicBezTo>
                <a:cubicBezTo>
                  <a:pt x="45567" y="127079"/>
                  <a:pt x="45284" y="126512"/>
                  <a:pt x="45284" y="126230"/>
                </a:cubicBezTo>
                <a:cubicBezTo>
                  <a:pt x="44434" y="121984"/>
                  <a:pt x="43586" y="118022"/>
                  <a:pt x="42736" y="114059"/>
                </a:cubicBezTo>
                <a:cubicBezTo>
                  <a:pt x="42736" y="114059"/>
                  <a:pt x="42736" y="113777"/>
                  <a:pt x="42736" y="113777"/>
                </a:cubicBezTo>
                <a:cubicBezTo>
                  <a:pt x="42170" y="109531"/>
                  <a:pt x="41605" y="105569"/>
                  <a:pt x="41321" y="101606"/>
                </a:cubicBezTo>
                <a:cubicBezTo>
                  <a:pt x="41321" y="101323"/>
                  <a:pt x="41321" y="101040"/>
                  <a:pt x="41321" y="100474"/>
                </a:cubicBezTo>
                <a:cubicBezTo>
                  <a:pt x="41038" y="96512"/>
                  <a:pt x="40755" y="92266"/>
                  <a:pt x="40755" y="88305"/>
                </a:cubicBezTo>
                <a:cubicBezTo>
                  <a:pt x="40755" y="84342"/>
                  <a:pt x="41038" y="80662"/>
                  <a:pt x="41321" y="76983"/>
                </a:cubicBezTo>
                <a:cubicBezTo>
                  <a:pt x="41321" y="76700"/>
                  <a:pt x="41321" y="76417"/>
                  <a:pt x="41321" y="75851"/>
                </a:cubicBezTo>
                <a:cubicBezTo>
                  <a:pt x="41605" y="72454"/>
                  <a:pt x="42170" y="69341"/>
                  <a:pt x="42736" y="66228"/>
                </a:cubicBezTo>
                <a:cubicBezTo>
                  <a:pt x="42736" y="65945"/>
                  <a:pt x="43019" y="65379"/>
                  <a:pt x="43019" y="65096"/>
                </a:cubicBezTo>
                <a:cubicBezTo>
                  <a:pt x="43586" y="61983"/>
                  <a:pt x="44434" y="59152"/>
                  <a:pt x="45284" y="56323"/>
                </a:cubicBezTo>
                <a:cubicBezTo>
                  <a:pt x="45567" y="55756"/>
                  <a:pt x="45567" y="55190"/>
                  <a:pt x="45849" y="54907"/>
                </a:cubicBezTo>
                <a:cubicBezTo>
                  <a:pt x="46699" y="52360"/>
                  <a:pt x="47830" y="49813"/>
                  <a:pt x="48680" y="47266"/>
                </a:cubicBezTo>
                <a:cubicBezTo>
                  <a:pt x="48680" y="46982"/>
                  <a:pt x="48964" y="46700"/>
                  <a:pt x="48964" y="46417"/>
                </a:cubicBezTo>
                <a:cubicBezTo>
                  <a:pt x="50095" y="43586"/>
                  <a:pt x="51510" y="41039"/>
                  <a:pt x="53208" y="38775"/>
                </a:cubicBezTo>
                <a:cubicBezTo>
                  <a:pt x="53491" y="38492"/>
                  <a:pt x="53775" y="38209"/>
                  <a:pt x="54058" y="37643"/>
                </a:cubicBezTo>
                <a:cubicBezTo>
                  <a:pt x="55189" y="35661"/>
                  <a:pt x="56604" y="33963"/>
                  <a:pt x="58021" y="32265"/>
                </a:cubicBezTo>
                <a:cubicBezTo>
                  <a:pt x="58586" y="31700"/>
                  <a:pt x="59152" y="31133"/>
                  <a:pt x="59719" y="30567"/>
                </a:cubicBezTo>
                <a:cubicBezTo>
                  <a:pt x="60850" y="29152"/>
                  <a:pt x="62265" y="28020"/>
                  <a:pt x="63680" y="26888"/>
                </a:cubicBezTo>
                <a:cubicBezTo>
                  <a:pt x="64246" y="26322"/>
                  <a:pt x="64813" y="25755"/>
                  <a:pt x="65378" y="25473"/>
                </a:cubicBezTo>
                <a:cubicBezTo>
                  <a:pt x="67359" y="24057"/>
                  <a:pt x="69341" y="22359"/>
                  <a:pt x="71322" y="21227"/>
                </a:cubicBezTo>
                <a:lnTo>
                  <a:pt x="51793" y="32549"/>
                </a:lnTo>
                <a:cubicBezTo>
                  <a:pt x="49529" y="33680"/>
                  <a:pt x="47547" y="35096"/>
                  <a:pt x="45849" y="36794"/>
                </a:cubicBezTo>
                <a:cubicBezTo>
                  <a:pt x="45284" y="37360"/>
                  <a:pt x="44718" y="37643"/>
                  <a:pt x="44151" y="38209"/>
                </a:cubicBezTo>
                <a:cubicBezTo>
                  <a:pt x="42736" y="39341"/>
                  <a:pt x="41605" y="40756"/>
                  <a:pt x="40190" y="41888"/>
                </a:cubicBezTo>
                <a:cubicBezTo>
                  <a:pt x="39623" y="42454"/>
                  <a:pt x="39057" y="43020"/>
                  <a:pt x="38492" y="43586"/>
                </a:cubicBezTo>
                <a:cubicBezTo>
                  <a:pt x="37075" y="45284"/>
                  <a:pt x="35661" y="46982"/>
                  <a:pt x="34529" y="48964"/>
                </a:cubicBezTo>
                <a:cubicBezTo>
                  <a:pt x="34246" y="49247"/>
                  <a:pt x="33962" y="49529"/>
                  <a:pt x="33679" y="49813"/>
                </a:cubicBezTo>
                <a:cubicBezTo>
                  <a:pt x="33679" y="49813"/>
                  <a:pt x="33679" y="50096"/>
                  <a:pt x="33396" y="50096"/>
                </a:cubicBezTo>
                <a:cubicBezTo>
                  <a:pt x="31981" y="52360"/>
                  <a:pt x="30566" y="54624"/>
                  <a:pt x="29435" y="57172"/>
                </a:cubicBezTo>
                <a:cubicBezTo>
                  <a:pt x="29435" y="57172"/>
                  <a:pt x="29435" y="57454"/>
                  <a:pt x="29435" y="57454"/>
                </a:cubicBezTo>
                <a:cubicBezTo>
                  <a:pt x="29435" y="57737"/>
                  <a:pt x="29152" y="58021"/>
                  <a:pt x="29152" y="58303"/>
                </a:cubicBezTo>
                <a:cubicBezTo>
                  <a:pt x="28303" y="60002"/>
                  <a:pt x="27736" y="61700"/>
                  <a:pt x="27170" y="63398"/>
                </a:cubicBezTo>
                <a:cubicBezTo>
                  <a:pt x="26887" y="64247"/>
                  <a:pt x="26604" y="65096"/>
                  <a:pt x="26321" y="65945"/>
                </a:cubicBezTo>
                <a:cubicBezTo>
                  <a:pt x="26038" y="66511"/>
                  <a:pt x="26038" y="67078"/>
                  <a:pt x="25755" y="67360"/>
                </a:cubicBezTo>
                <a:cubicBezTo>
                  <a:pt x="25472" y="67927"/>
                  <a:pt x="25472" y="68209"/>
                  <a:pt x="25189" y="68776"/>
                </a:cubicBezTo>
                <a:cubicBezTo>
                  <a:pt x="24623" y="70474"/>
                  <a:pt x="24340" y="72172"/>
                  <a:pt x="23774" y="74153"/>
                </a:cubicBezTo>
                <a:cubicBezTo>
                  <a:pt x="23491" y="74719"/>
                  <a:pt x="23491" y="75568"/>
                  <a:pt x="23491" y="76134"/>
                </a:cubicBezTo>
                <a:cubicBezTo>
                  <a:pt x="23491" y="76417"/>
                  <a:pt x="23207" y="76983"/>
                  <a:pt x="23207" y="77266"/>
                </a:cubicBezTo>
                <a:cubicBezTo>
                  <a:pt x="23207" y="77832"/>
                  <a:pt x="22925" y="78681"/>
                  <a:pt x="22925" y="79248"/>
                </a:cubicBezTo>
                <a:cubicBezTo>
                  <a:pt x="22642" y="80946"/>
                  <a:pt x="22358" y="82644"/>
                  <a:pt x="22076" y="84342"/>
                </a:cubicBezTo>
                <a:cubicBezTo>
                  <a:pt x="22076" y="85191"/>
                  <a:pt x="21793" y="86323"/>
                  <a:pt x="21793" y="87172"/>
                </a:cubicBezTo>
                <a:cubicBezTo>
                  <a:pt x="21793" y="87455"/>
                  <a:pt x="21793" y="87738"/>
                  <a:pt x="21793" y="88021"/>
                </a:cubicBezTo>
                <a:cubicBezTo>
                  <a:pt x="21793" y="88305"/>
                  <a:pt x="21793" y="88870"/>
                  <a:pt x="21793" y="89154"/>
                </a:cubicBezTo>
                <a:cubicBezTo>
                  <a:pt x="21793" y="90852"/>
                  <a:pt x="21509" y="92266"/>
                  <a:pt x="21509" y="93965"/>
                </a:cubicBezTo>
                <a:cubicBezTo>
                  <a:pt x="21509" y="95663"/>
                  <a:pt x="21509" y="97361"/>
                  <a:pt x="21509" y="99059"/>
                </a:cubicBezTo>
                <a:cubicBezTo>
                  <a:pt x="21509" y="99059"/>
                  <a:pt x="21509" y="99342"/>
                  <a:pt x="21509" y="99342"/>
                </a:cubicBezTo>
                <a:cubicBezTo>
                  <a:pt x="21509" y="101040"/>
                  <a:pt x="21509" y="102456"/>
                  <a:pt x="21509" y="104154"/>
                </a:cubicBezTo>
                <a:cubicBezTo>
                  <a:pt x="21227" y="106418"/>
                  <a:pt x="21227" y="108116"/>
                  <a:pt x="21227" y="10953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8" name="Freeform: Shape 1047">
            <a:extLst>
              <a:ext uri="{FF2B5EF4-FFF2-40B4-BE49-F238E27FC236}">
                <a16:creationId xmlns:a16="http://schemas.microsoft.com/office/drawing/2014/main" id="{9C437725-C407-458E-B273-99B0AB289241}"/>
              </a:ext>
            </a:extLst>
          </p:cNvPr>
          <p:cNvSpPr/>
          <p:nvPr/>
        </p:nvSpPr>
        <p:spPr>
          <a:xfrm>
            <a:off x="17143480" y="10434882"/>
            <a:ext cx="367771" cy="245181"/>
          </a:xfrm>
          <a:custGeom>
            <a:avLst/>
            <a:gdLst>
              <a:gd name="connsiteX0" fmla="*/ 37926 w 254722"/>
              <a:gd name="connsiteY0" fmla="*/ 150619 h 169815"/>
              <a:gd name="connsiteX1" fmla="*/ 33114 w 254722"/>
              <a:gd name="connsiteY1" fmla="*/ 110995 h 169815"/>
              <a:gd name="connsiteX2" fmla="*/ 138116 w 254722"/>
              <a:gd name="connsiteY2" fmla="*/ 50994 h 169815"/>
              <a:gd name="connsiteX3" fmla="*/ 225572 w 254722"/>
              <a:gd name="connsiteY3" fmla="*/ 155713 h 169815"/>
              <a:gd name="connsiteX4" fmla="*/ 239440 w 254722"/>
              <a:gd name="connsiteY4" fmla="*/ 163638 h 169815"/>
              <a:gd name="connsiteX5" fmla="*/ 138116 w 254722"/>
              <a:gd name="connsiteY5" fmla="*/ 37126 h 169815"/>
              <a:gd name="connsiteX6" fmla="*/ 21227 w 254722"/>
              <a:gd name="connsiteY6" fmla="*/ 103919 h 169815"/>
              <a:gd name="connsiteX7" fmla="*/ 25755 w 254722"/>
              <a:gd name="connsiteY7" fmla="*/ 143260 h 169815"/>
              <a:gd name="connsiteX8" fmla="*/ 37926 w 254722"/>
              <a:gd name="connsiteY8" fmla="*/ 150619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926" y="150619"/>
                </a:moveTo>
                <a:cubicBezTo>
                  <a:pt x="34812" y="137317"/>
                  <a:pt x="33114" y="124015"/>
                  <a:pt x="33114" y="110995"/>
                </a:cubicBezTo>
                <a:cubicBezTo>
                  <a:pt x="33398" y="44767"/>
                  <a:pt x="80380" y="17880"/>
                  <a:pt x="138116" y="50994"/>
                </a:cubicBezTo>
                <a:cubicBezTo>
                  <a:pt x="174626" y="72221"/>
                  <a:pt x="206891" y="112411"/>
                  <a:pt x="225572" y="155713"/>
                </a:cubicBezTo>
                <a:lnTo>
                  <a:pt x="239440" y="163638"/>
                </a:lnTo>
                <a:cubicBezTo>
                  <a:pt x="219628" y="111562"/>
                  <a:pt x="181702" y="62315"/>
                  <a:pt x="138116" y="37126"/>
                </a:cubicBezTo>
                <a:cubicBezTo>
                  <a:pt x="73869" y="50"/>
                  <a:pt x="21510" y="30050"/>
                  <a:pt x="21227" y="103919"/>
                </a:cubicBezTo>
                <a:cubicBezTo>
                  <a:pt x="21227" y="116656"/>
                  <a:pt x="22925" y="129958"/>
                  <a:pt x="25755" y="143260"/>
                </a:cubicBezTo>
                <a:lnTo>
                  <a:pt x="37926" y="150619"/>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9" name="Freeform: Shape 1048">
            <a:extLst>
              <a:ext uri="{FF2B5EF4-FFF2-40B4-BE49-F238E27FC236}">
                <a16:creationId xmlns:a16="http://schemas.microsoft.com/office/drawing/2014/main" id="{EB08D964-9F78-42C1-AF22-4EAB32DA618B}"/>
              </a:ext>
            </a:extLst>
          </p:cNvPr>
          <p:cNvSpPr/>
          <p:nvPr/>
        </p:nvSpPr>
        <p:spPr>
          <a:xfrm>
            <a:off x="17210545" y="10704037"/>
            <a:ext cx="204317" cy="122591"/>
          </a:xfrm>
          <a:custGeom>
            <a:avLst/>
            <a:gdLst>
              <a:gd name="connsiteX0" fmla="*/ 120817 w 141512"/>
              <a:gd name="connsiteY0" fmla="*/ 30991 h 84907"/>
              <a:gd name="connsiteX1" fmla="*/ 121099 w 141512"/>
              <a:gd name="connsiteY1" fmla="*/ 78822 h 84907"/>
              <a:gd name="connsiteX2" fmla="*/ 38456 w 141512"/>
              <a:gd name="connsiteY2" fmla="*/ 78822 h 84907"/>
              <a:gd name="connsiteX3" fmla="*/ 38173 w 141512"/>
              <a:gd name="connsiteY3" fmla="*/ 30991 h 84907"/>
              <a:gd name="connsiteX4" fmla="*/ 120817 w 141512"/>
              <a:gd name="connsiteY4" fmla="*/ 30991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0991"/>
                </a:moveTo>
                <a:cubicBezTo>
                  <a:pt x="143742" y="44293"/>
                  <a:pt x="143742" y="65520"/>
                  <a:pt x="121099" y="78822"/>
                </a:cubicBezTo>
                <a:cubicBezTo>
                  <a:pt x="98457" y="92125"/>
                  <a:pt x="61381" y="92125"/>
                  <a:pt x="38456" y="78822"/>
                </a:cubicBezTo>
                <a:cubicBezTo>
                  <a:pt x="15531" y="65520"/>
                  <a:pt x="15531" y="44293"/>
                  <a:pt x="38173" y="30991"/>
                </a:cubicBezTo>
                <a:cubicBezTo>
                  <a:pt x="61098" y="17972"/>
                  <a:pt x="98174" y="17972"/>
                  <a:pt x="120817" y="3099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0" name="Freeform: Shape 1049">
            <a:extLst>
              <a:ext uri="{FF2B5EF4-FFF2-40B4-BE49-F238E27FC236}">
                <a16:creationId xmlns:a16="http://schemas.microsoft.com/office/drawing/2014/main" id="{7B4D8899-ABAA-4032-BB7D-0EA416CA1D45}"/>
              </a:ext>
            </a:extLst>
          </p:cNvPr>
          <p:cNvSpPr/>
          <p:nvPr/>
        </p:nvSpPr>
        <p:spPr>
          <a:xfrm>
            <a:off x="16867292" y="10660008"/>
            <a:ext cx="204317" cy="122591"/>
          </a:xfrm>
          <a:custGeom>
            <a:avLst/>
            <a:gdLst>
              <a:gd name="connsiteX0" fmla="*/ 120816 w 141512"/>
              <a:gd name="connsiteY0" fmla="*/ 31204 h 84907"/>
              <a:gd name="connsiteX1" fmla="*/ 121100 w 141512"/>
              <a:gd name="connsiteY1" fmla="*/ 79035 h 84907"/>
              <a:gd name="connsiteX2" fmla="*/ 38456 w 141512"/>
              <a:gd name="connsiteY2" fmla="*/ 79035 h 84907"/>
              <a:gd name="connsiteX3" fmla="*/ 38174 w 141512"/>
              <a:gd name="connsiteY3" fmla="*/ 31204 h 84907"/>
              <a:gd name="connsiteX4" fmla="*/ 120816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1204"/>
                </a:moveTo>
                <a:cubicBezTo>
                  <a:pt x="143741" y="44506"/>
                  <a:pt x="143741" y="65733"/>
                  <a:pt x="121100" y="79035"/>
                </a:cubicBezTo>
                <a:cubicBezTo>
                  <a:pt x="98457" y="92337"/>
                  <a:pt x="61381" y="92337"/>
                  <a:pt x="38456" y="79035"/>
                </a:cubicBezTo>
                <a:cubicBezTo>
                  <a:pt x="15531" y="65733"/>
                  <a:pt x="15531" y="44506"/>
                  <a:pt x="38174" y="31204"/>
                </a:cubicBezTo>
                <a:cubicBezTo>
                  <a:pt x="61099" y="17901"/>
                  <a:pt x="98175" y="17901"/>
                  <a:pt x="120816"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1" name="Freeform: Shape 1050">
            <a:extLst>
              <a:ext uri="{FF2B5EF4-FFF2-40B4-BE49-F238E27FC236}">
                <a16:creationId xmlns:a16="http://schemas.microsoft.com/office/drawing/2014/main" id="{B9A23D71-8581-471B-A16F-11F8CB5D0F50}"/>
              </a:ext>
            </a:extLst>
          </p:cNvPr>
          <p:cNvSpPr/>
          <p:nvPr/>
        </p:nvSpPr>
        <p:spPr>
          <a:xfrm>
            <a:off x="17000865" y="10530164"/>
            <a:ext cx="326907" cy="245181"/>
          </a:xfrm>
          <a:custGeom>
            <a:avLst/>
            <a:gdLst>
              <a:gd name="connsiteX0" fmla="*/ 127078 w 226420"/>
              <a:gd name="connsiteY0" fmla="*/ 64813 h 169815"/>
              <a:gd name="connsiteX1" fmla="*/ 128776 w 226420"/>
              <a:gd name="connsiteY1" fmla="*/ 66228 h 169815"/>
              <a:gd name="connsiteX2" fmla="*/ 135286 w 226420"/>
              <a:gd name="connsiteY2" fmla="*/ 71889 h 169815"/>
              <a:gd name="connsiteX3" fmla="*/ 135569 w 226420"/>
              <a:gd name="connsiteY3" fmla="*/ 72172 h 169815"/>
              <a:gd name="connsiteX4" fmla="*/ 142079 w 226420"/>
              <a:gd name="connsiteY4" fmla="*/ 78398 h 169815"/>
              <a:gd name="connsiteX5" fmla="*/ 143777 w 226420"/>
              <a:gd name="connsiteY5" fmla="*/ 80097 h 169815"/>
              <a:gd name="connsiteX6" fmla="*/ 149438 w 226420"/>
              <a:gd name="connsiteY6" fmla="*/ 86040 h 169815"/>
              <a:gd name="connsiteX7" fmla="*/ 150286 w 226420"/>
              <a:gd name="connsiteY7" fmla="*/ 86889 h 169815"/>
              <a:gd name="connsiteX8" fmla="*/ 156230 w 226420"/>
              <a:gd name="connsiteY8" fmla="*/ 93681 h 169815"/>
              <a:gd name="connsiteX9" fmla="*/ 157645 w 226420"/>
              <a:gd name="connsiteY9" fmla="*/ 95379 h 169815"/>
              <a:gd name="connsiteX10" fmla="*/ 163023 w 226420"/>
              <a:gd name="connsiteY10" fmla="*/ 101889 h 169815"/>
              <a:gd name="connsiteX11" fmla="*/ 163589 w 226420"/>
              <a:gd name="connsiteY11" fmla="*/ 102738 h 169815"/>
              <a:gd name="connsiteX12" fmla="*/ 169248 w 226420"/>
              <a:gd name="connsiteY12" fmla="*/ 110097 h 169815"/>
              <a:gd name="connsiteX13" fmla="*/ 174909 w 226420"/>
              <a:gd name="connsiteY13" fmla="*/ 118022 h 169815"/>
              <a:gd name="connsiteX14" fmla="*/ 176042 w 226420"/>
              <a:gd name="connsiteY14" fmla="*/ 119437 h 169815"/>
              <a:gd name="connsiteX15" fmla="*/ 184816 w 226420"/>
              <a:gd name="connsiteY15" fmla="*/ 133022 h 169815"/>
              <a:gd name="connsiteX16" fmla="*/ 186514 w 226420"/>
              <a:gd name="connsiteY16" fmla="*/ 135853 h 169815"/>
              <a:gd name="connsiteX17" fmla="*/ 189910 w 226420"/>
              <a:gd name="connsiteY17" fmla="*/ 142079 h 169815"/>
              <a:gd name="connsiteX18" fmla="*/ 192173 w 226420"/>
              <a:gd name="connsiteY18" fmla="*/ 146041 h 169815"/>
              <a:gd name="connsiteX19" fmla="*/ 193307 w 226420"/>
              <a:gd name="connsiteY19" fmla="*/ 148306 h 169815"/>
              <a:gd name="connsiteX20" fmla="*/ 196986 w 226420"/>
              <a:gd name="connsiteY20" fmla="*/ 155381 h 169815"/>
              <a:gd name="connsiteX21" fmla="*/ 197551 w 226420"/>
              <a:gd name="connsiteY21" fmla="*/ 156796 h 169815"/>
              <a:gd name="connsiteX22" fmla="*/ 201230 w 226420"/>
              <a:gd name="connsiteY22" fmla="*/ 165287 h 169815"/>
              <a:gd name="connsiteX23" fmla="*/ 201797 w 226420"/>
              <a:gd name="connsiteY23" fmla="*/ 166985 h 169815"/>
              <a:gd name="connsiteX24" fmla="*/ 205476 w 226420"/>
              <a:gd name="connsiteY24" fmla="*/ 176042 h 169815"/>
              <a:gd name="connsiteX25" fmla="*/ 225005 w 226420"/>
              <a:gd name="connsiteY25" fmla="*/ 164721 h 169815"/>
              <a:gd name="connsiteX26" fmla="*/ 224439 w 226420"/>
              <a:gd name="connsiteY26" fmla="*/ 163306 h 169815"/>
              <a:gd name="connsiteX27" fmla="*/ 222174 w 226420"/>
              <a:gd name="connsiteY27" fmla="*/ 157645 h 169815"/>
              <a:gd name="connsiteX28" fmla="*/ 221326 w 226420"/>
              <a:gd name="connsiteY28" fmla="*/ 155664 h 169815"/>
              <a:gd name="connsiteX29" fmla="*/ 220759 w 226420"/>
              <a:gd name="connsiteY29" fmla="*/ 153966 h 169815"/>
              <a:gd name="connsiteX30" fmla="*/ 219911 w 226420"/>
              <a:gd name="connsiteY30" fmla="*/ 151984 h 169815"/>
              <a:gd name="connsiteX31" fmla="*/ 217363 w 226420"/>
              <a:gd name="connsiteY31" fmla="*/ 146324 h 169815"/>
              <a:gd name="connsiteX32" fmla="*/ 217080 w 226420"/>
              <a:gd name="connsiteY32" fmla="*/ 145475 h 169815"/>
              <a:gd name="connsiteX33" fmla="*/ 216515 w 226420"/>
              <a:gd name="connsiteY33" fmla="*/ 144060 h 169815"/>
              <a:gd name="connsiteX34" fmla="*/ 214533 w 226420"/>
              <a:gd name="connsiteY34" fmla="*/ 140098 h 169815"/>
              <a:gd name="connsiteX35" fmla="*/ 212835 w 226420"/>
              <a:gd name="connsiteY35" fmla="*/ 136702 h 169815"/>
              <a:gd name="connsiteX36" fmla="*/ 211702 w 226420"/>
              <a:gd name="connsiteY36" fmla="*/ 134437 h 169815"/>
              <a:gd name="connsiteX37" fmla="*/ 211137 w 226420"/>
              <a:gd name="connsiteY37" fmla="*/ 133305 h 169815"/>
              <a:gd name="connsiteX38" fmla="*/ 209439 w 226420"/>
              <a:gd name="connsiteY38" fmla="*/ 130475 h 169815"/>
              <a:gd name="connsiteX39" fmla="*/ 206043 w 226420"/>
              <a:gd name="connsiteY39" fmla="*/ 124248 h 169815"/>
              <a:gd name="connsiteX40" fmla="*/ 205193 w 226420"/>
              <a:gd name="connsiteY40" fmla="*/ 122833 h 169815"/>
              <a:gd name="connsiteX41" fmla="*/ 204345 w 226420"/>
              <a:gd name="connsiteY41" fmla="*/ 121418 h 169815"/>
              <a:gd name="connsiteX42" fmla="*/ 195570 w 226420"/>
              <a:gd name="connsiteY42" fmla="*/ 107832 h 169815"/>
              <a:gd name="connsiteX43" fmla="*/ 195570 w 226420"/>
              <a:gd name="connsiteY43" fmla="*/ 107832 h 169815"/>
              <a:gd name="connsiteX44" fmla="*/ 194721 w 226420"/>
              <a:gd name="connsiteY44" fmla="*/ 106418 h 169815"/>
              <a:gd name="connsiteX45" fmla="*/ 189061 w 226420"/>
              <a:gd name="connsiteY45" fmla="*/ 98493 h 169815"/>
              <a:gd name="connsiteX46" fmla="*/ 188494 w 226420"/>
              <a:gd name="connsiteY46" fmla="*/ 97644 h 169815"/>
              <a:gd name="connsiteX47" fmla="*/ 183683 w 226420"/>
              <a:gd name="connsiteY47" fmla="*/ 91417 h 169815"/>
              <a:gd name="connsiteX48" fmla="*/ 183400 w 226420"/>
              <a:gd name="connsiteY48" fmla="*/ 91134 h 169815"/>
              <a:gd name="connsiteX49" fmla="*/ 182835 w 226420"/>
              <a:gd name="connsiteY49" fmla="*/ 90285 h 169815"/>
              <a:gd name="connsiteX50" fmla="*/ 179155 w 226420"/>
              <a:gd name="connsiteY50" fmla="*/ 85757 h 169815"/>
              <a:gd name="connsiteX51" fmla="*/ 177457 w 226420"/>
              <a:gd name="connsiteY51" fmla="*/ 83776 h 169815"/>
              <a:gd name="connsiteX52" fmla="*/ 176042 w 226420"/>
              <a:gd name="connsiteY52" fmla="*/ 82077 h 169815"/>
              <a:gd name="connsiteX53" fmla="*/ 174909 w 226420"/>
              <a:gd name="connsiteY53" fmla="*/ 80662 h 169815"/>
              <a:gd name="connsiteX54" fmla="*/ 170382 w 226420"/>
              <a:gd name="connsiteY54" fmla="*/ 75568 h 169815"/>
              <a:gd name="connsiteX55" fmla="*/ 170098 w 226420"/>
              <a:gd name="connsiteY55" fmla="*/ 75285 h 169815"/>
              <a:gd name="connsiteX56" fmla="*/ 169248 w 226420"/>
              <a:gd name="connsiteY56" fmla="*/ 74436 h 169815"/>
              <a:gd name="connsiteX57" fmla="*/ 165569 w 226420"/>
              <a:gd name="connsiteY57" fmla="*/ 70474 h 169815"/>
              <a:gd name="connsiteX58" fmla="*/ 163589 w 226420"/>
              <a:gd name="connsiteY58" fmla="*/ 68492 h 169815"/>
              <a:gd name="connsiteX59" fmla="*/ 161891 w 226420"/>
              <a:gd name="connsiteY59" fmla="*/ 66794 h 169815"/>
              <a:gd name="connsiteX60" fmla="*/ 160475 w 226420"/>
              <a:gd name="connsiteY60" fmla="*/ 65379 h 169815"/>
              <a:gd name="connsiteX61" fmla="*/ 155380 w 226420"/>
              <a:gd name="connsiteY61" fmla="*/ 60568 h 169815"/>
              <a:gd name="connsiteX62" fmla="*/ 155380 w 226420"/>
              <a:gd name="connsiteY62" fmla="*/ 60568 h 169815"/>
              <a:gd name="connsiteX63" fmla="*/ 155097 w 226420"/>
              <a:gd name="connsiteY63" fmla="*/ 60284 h 169815"/>
              <a:gd name="connsiteX64" fmla="*/ 150286 w 226420"/>
              <a:gd name="connsiteY64" fmla="*/ 56039 h 169815"/>
              <a:gd name="connsiteX65" fmla="*/ 148588 w 226420"/>
              <a:gd name="connsiteY65" fmla="*/ 54624 h 169815"/>
              <a:gd name="connsiteX66" fmla="*/ 146890 w 226420"/>
              <a:gd name="connsiteY66" fmla="*/ 53209 h 169815"/>
              <a:gd name="connsiteX67" fmla="*/ 145192 w 226420"/>
              <a:gd name="connsiteY67" fmla="*/ 51794 h 169815"/>
              <a:gd name="connsiteX68" fmla="*/ 140098 w 226420"/>
              <a:gd name="connsiteY68" fmla="*/ 47831 h 169815"/>
              <a:gd name="connsiteX69" fmla="*/ 140098 w 226420"/>
              <a:gd name="connsiteY69" fmla="*/ 47831 h 169815"/>
              <a:gd name="connsiteX70" fmla="*/ 135003 w 226420"/>
              <a:gd name="connsiteY70" fmla="*/ 44152 h 169815"/>
              <a:gd name="connsiteX71" fmla="*/ 133022 w 226420"/>
              <a:gd name="connsiteY71" fmla="*/ 42737 h 169815"/>
              <a:gd name="connsiteX72" fmla="*/ 131606 w 226420"/>
              <a:gd name="connsiteY72" fmla="*/ 41605 h 169815"/>
              <a:gd name="connsiteX73" fmla="*/ 130192 w 226420"/>
              <a:gd name="connsiteY73" fmla="*/ 40756 h 169815"/>
              <a:gd name="connsiteX74" fmla="*/ 125380 w 226420"/>
              <a:gd name="connsiteY74" fmla="*/ 37643 h 169815"/>
              <a:gd name="connsiteX75" fmla="*/ 124248 w 226420"/>
              <a:gd name="connsiteY75" fmla="*/ 37076 h 169815"/>
              <a:gd name="connsiteX76" fmla="*/ 120569 w 226420"/>
              <a:gd name="connsiteY76" fmla="*/ 35096 h 169815"/>
              <a:gd name="connsiteX77" fmla="*/ 115757 w 226420"/>
              <a:gd name="connsiteY77" fmla="*/ 32548 h 169815"/>
              <a:gd name="connsiteX78" fmla="*/ 112644 w 226420"/>
              <a:gd name="connsiteY78" fmla="*/ 31133 h 169815"/>
              <a:gd name="connsiteX79" fmla="*/ 111795 w 226420"/>
              <a:gd name="connsiteY79" fmla="*/ 30850 h 169815"/>
              <a:gd name="connsiteX80" fmla="*/ 110946 w 226420"/>
              <a:gd name="connsiteY80" fmla="*/ 30567 h 169815"/>
              <a:gd name="connsiteX81" fmla="*/ 106418 w 226420"/>
              <a:gd name="connsiteY81" fmla="*/ 28586 h 169815"/>
              <a:gd name="connsiteX82" fmla="*/ 101606 w 226420"/>
              <a:gd name="connsiteY82" fmla="*/ 26888 h 169815"/>
              <a:gd name="connsiteX83" fmla="*/ 100757 w 226420"/>
              <a:gd name="connsiteY83" fmla="*/ 26604 h 169815"/>
              <a:gd name="connsiteX84" fmla="*/ 99908 w 226420"/>
              <a:gd name="connsiteY84" fmla="*/ 26322 h 169815"/>
              <a:gd name="connsiteX85" fmla="*/ 96795 w 226420"/>
              <a:gd name="connsiteY85" fmla="*/ 25190 h 169815"/>
              <a:gd name="connsiteX86" fmla="*/ 91983 w 226420"/>
              <a:gd name="connsiteY86" fmla="*/ 23774 h 169815"/>
              <a:gd name="connsiteX87" fmla="*/ 89719 w 226420"/>
              <a:gd name="connsiteY87" fmla="*/ 23208 h 169815"/>
              <a:gd name="connsiteX88" fmla="*/ 88587 w 226420"/>
              <a:gd name="connsiteY88" fmla="*/ 22925 h 169815"/>
              <a:gd name="connsiteX89" fmla="*/ 87172 w 226420"/>
              <a:gd name="connsiteY89" fmla="*/ 22643 h 169815"/>
              <a:gd name="connsiteX90" fmla="*/ 82077 w 226420"/>
              <a:gd name="connsiteY90" fmla="*/ 21793 h 169815"/>
              <a:gd name="connsiteX91" fmla="*/ 78964 w 226420"/>
              <a:gd name="connsiteY91" fmla="*/ 21510 h 169815"/>
              <a:gd name="connsiteX92" fmla="*/ 77832 w 226420"/>
              <a:gd name="connsiteY92" fmla="*/ 21510 h 169815"/>
              <a:gd name="connsiteX93" fmla="*/ 76983 w 226420"/>
              <a:gd name="connsiteY93" fmla="*/ 21510 h 169815"/>
              <a:gd name="connsiteX94" fmla="*/ 71605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3 h 169815"/>
              <a:gd name="connsiteX101" fmla="*/ 50378 w 226420"/>
              <a:gd name="connsiteY101" fmla="*/ 24341 h 169815"/>
              <a:gd name="connsiteX102" fmla="*/ 49813 w 226420"/>
              <a:gd name="connsiteY102" fmla="*/ 24623 h 169815"/>
              <a:gd name="connsiteX103" fmla="*/ 40756 w 226420"/>
              <a:gd name="connsiteY103" fmla="*/ 28869 h 169815"/>
              <a:gd name="connsiteX104" fmla="*/ 21227 w 226420"/>
              <a:gd name="connsiteY104" fmla="*/ 40190 h 169815"/>
              <a:gd name="connsiteX105" fmla="*/ 30284 w 226420"/>
              <a:gd name="connsiteY105" fmla="*/ 35945 h 169815"/>
              <a:gd name="connsiteX106" fmla="*/ 37076 w 226420"/>
              <a:gd name="connsiteY106" fmla="*/ 33963 h 169815"/>
              <a:gd name="connsiteX107" fmla="*/ 38774 w 226420"/>
              <a:gd name="connsiteY107" fmla="*/ 33398 h 169815"/>
              <a:gd name="connsiteX108" fmla="*/ 47548 w 226420"/>
              <a:gd name="connsiteY108" fmla="*/ 32265 h 169815"/>
              <a:gd name="connsiteX109" fmla="*/ 49246 w 226420"/>
              <a:gd name="connsiteY109" fmla="*/ 32265 h 169815"/>
              <a:gd name="connsiteX110" fmla="*/ 58020 w 226420"/>
              <a:gd name="connsiteY110" fmla="*/ 32548 h 169815"/>
              <a:gd name="connsiteX111" fmla="*/ 59152 w 226420"/>
              <a:gd name="connsiteY111" fmla="*/ 32548 h 169815"/>
              <a:gd name="connsiteX112" fmla="*/ 68775 w 226420"/>
              <a:gd name="connsiteY112" fmla="*/ 33963 h 169815"/>
              <a:gd name="connsiteX113" fmla="*/ 69624 w 226420"/>
              <a:gd name="connsiteY113" fmla="*/ 34247 h 169815"/>
              <a:gd name="connsiteX114" fmla="*/ 79813 w 226420"/>
              <a:gd name="connsiteY114" fmla="*/ 37076 h 169815"/>
              <a:gd name="connsiteX115" fmla="*/ 80662 w 226420"/>
              <a:gd name="connsiteY115" fmla="*/ 37360 h 169815"/>
              <a:gd name="connsiteX116" fmla="*/ 91700 w 226420"/>
              <a:gd name="connsiteY116" fmla="*/ 41888 h 169815"/>
              <a:gd name="connsiteX117" fmla="*/ 92549 w 226420"/>
              <a:gd name="connsiteY117" fmla="*/ 42171 h 169815"/>
              <a:gd name="connsiteX118" fmla="*/ 104153 w 226420"/>
              <a:gd name="connsiteY118" fmla="*/ 48115 h 169815"/>
              <a:gd name="connsiteX119" fmla="*/ 111512 w 226420"/>
              <a:gd name="connsiteY119" fmla="*/ 52643 h 169815"/>
              <a:gd name="connsiteX120" fmla="*/ 112927 w 226420"/>
              <a:gd name="connsiteY120" fmla="*/ 53492 h 169815"/>
              <a:gd name="connsiteX121" fmla="*/ 127078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078" y="64813"/>
                </a:moveTo>
                <a:cubicBezTo>
                  <a:pt x="127645" y="65379"/>
                  <a:pt x="128210" y="65662"/>
                  <a:pt x="128776" y="66228"/>
                </a:cubicBezTo>
                <a:cubicBezTo>
                  <a:pt x="131041" y="67926"/>
                  <a:pt x="133022" y="69907"/>
                  <a:pt x="135286" y="71889"/>
                </a:cubicBezTo>
                <a:cubicBezTo>
                  <a:pt x="135286" y="71889"/>
                  <a:pt x="135569" y="72172"/>
                  <a:pt x="135569" y="72172"/>
                </a:cubicBezTo>
                <a:cubicBezTo>
                  <a:pt x="137833" y="74152"/>
                  <a:pt x="140098" y="76134"/>
                  <a:pt x="142079" y="78398"/>
                </a:cubicBezTo>
                <a:cubicBezTo>
                  <a:pt x="142644" y="78964"/>
                  <a:pt x="143211" y="79530"/>
                  <a:pt x="143777" y="80097"/>
                </a:cubicBezTo>
                <a:cubicBezTo>
                  <a:pt x="145759" y="82077"/>
                  <a:pt x="147457" y="84058"/>
                  <a:pt x="149438" y="86040"/>
                </a:cubicBezTo>
                <a:cubicBezTo>
                  <a:pt x="149720" y="86323"/>
                  <a:pt x="150003" y="86606"/>
                  <a:pt x="150286" y="86889"/>
                </a:cubicBezTo>
                <a:cubicBezTo>
                  <a:pt x="152268" y="89153"/>
                  <a:pt x="154249" y="91417"/>
                  <a:pt x="156230" y="93681"/>
                </a:cubicBezTo>
                <a:cubicBezTo>
                  <a:pt x="156795" y="94248"/>
                  <a:pt x="157079" y="94814"/>
                  <a:pt x="157645" y="95379"/>
                </a:cubicBezTo>
                <a:cubicBezTo>
                  <a:pt x="159343" y="97644"/>
                  <a:pt x="161325" y="99625"/>
                  <a:pt x="163023" y="101889"/>
                </a:cubicBezTo>
                <a:cubicBezTo>
                  <a:pt x="163306" y="102172"/>
                  <a:pt x="163589" y="102455"/>
                  <a:pt x="163589" y="102738"/>
                </a:cubicBezTo>
                <a:cubicBezTo>
                  <a:pt x="165569" y="105003"/>
                  <a:pt x="167267" y="107550"/>
                  <a:pt x="169248" y="110097"/>
                </a:cubicBezTo>
                <a:cubicBezTo>
                  <a:pt x="171230" y="112644"/>
                  <a:pt x="172928" y="115191"/>
                  <a:pt x="174909" y="118022"/>
                </a:cubicBezTo>
                <a:cubicBezTo>
                  <a:pt x="175193" y="118588"/>
                  <a:pt x="175759" y="119154"/>
                  <a:pt x="176042" y="119437"/>
                </a:cubicBezTo>
                <a:cubicBezTo>
                  <a:pt x="179155" y="123965"/>
                  <a:pt x="181985" y="128494"/>
                  <a:pt x="184816" y="133022"/>
                </a:cubicBezTo>
                <a:cubicBezTo>
                  <a:pt x="185381" y="133871"/>
                  <a:pt x="185948" y="135004"/>
                  <a:pt x="186514" y="135853"/>
                </a:cubicBezTo>
                <a:cubicBezTo>
                  <a:pt x="187646" y="137833"/>
                  <a:pt x="188777" y="139814"/>
                  <a:pt x="189910" y="142079"/>
                </a:cubicBezTo>
                <a:cubicBezTo>
                  <a:pt x="190759" y="143494"/>
                  <a:pt x="191325" y="144909"/>
                  <a:pt x="192173" y="146041"/>
                </a:cubicBezTo>
                <a:cubicBezTo>
                  <a:pt x="192457" y="146890"/>
                  <a:pt x="193023" y="147457"/>
                  <a:pt x="193307" y="148306"/>
                </a:cubicBezTo>
                <a:cubicBezTo>
                  <a:pt x="194438" y="150570"/>
                  <a:pt x="195853" y="153117"/>
                  <a:pt x="196986" y="155381"/>
                </a:cubicBezTo>
                <a:cubicBezTo>
                  <a:pt x="197269" y="155947"/>
                  <a:pt x="197551" y="156230"/>
                  <a:pt x="197551" y="156796"/>
                </a:cubicBezTo>
                <a:cubicBezTo>
                  <a:pt x="198967" y="159627"/>
                  <a:pt x="200099" y="162457"/>
                  <a:pt x="201230" y="165287"/>
                </a:cubicBezTo>
                <a:cubicBezTo>
                  <a:pt x="201514" y="165853"/>
                  <a:pt x="201797" y="166419"/>
                  <a:pt x="201797" y="166985"/>
                </a:cubicBezTo>
                <a:cubicBezTo>
                  <a:pt x="202928" y="169815"/>
                  <a:pt x="204345" y="172929"/>
                  <a:pt x="205476" y="176042"/>
                </a:cubicBezTo>
                <a:lnTo>
                  <a:pt x="225005" y="164721"/>
                </a:lnTo>
                <a:cubicBezTo>
                  <a:pt x="224722" y="164155"/>
                  <a:pt x="224722" y="163872"/>
                  <a:pt x="224439" y="163306"/>
                </a:cubicBezTo>
                <a:cubicBezTo>
                  <a:pt x="223590" y="161325"/>
                  <a:pt x="223024" y="159627"/>
                  <a:pt x="222174" y="157645"/>
                </a:cubicBezTo>
                <a:cubicBezTo>
                  <a:pt x="221892" y="157079"/>
                  <a:pt x="221609" y="156230"/>
                  <a:pt x="221326" y="155664"/>
                </a:cubicBezTo>
                <a:cubicBezTo>
                  <a:pt x="221042" y="155098"/>
                  <a:pt x="220759" y="154532"/>
                  <a:pt x="220759" y="153966"/>
                </a:cubicBezTo>
                <a:cubicBezTo>
                  <a:pt x="220476" y="153400"/>
                  <a:pt x="220194" y="152551"/>
                  <a:pt x="219911" y="151984"/>
                </a:cubicBezTo>
                <a:cubicBezTo>
                  <a:pt x="219061" y="150004"/>
                  <a:pt x="218213" y="148306"/>
                  <a:pt x="217363" y="146324"/>
                </a:cubicBezTo>
                <a:cubicBezTo>
                  <a:pt x="217363" y="146041"/>
                  <a:pt x="217080" y="145758"/>
                  <a:pt x="217080" y="145475"/>
                </a:cubicBezTo>
                <a:cubicBezTo>
                  <a:pt x="216796" y="144909"/>
                  <a:pt x="216515" y="144626"/>
                  <a:pt x="216515" y="144060"/>
                </a:cubicBezTo>
                <a:cubicBezTo>
                  <a:pt x="215948" y="142645"/>
                  <a:pt x="215382" y="141513"/>
                  <a:pt x="214533" y="140098"/>
                </a:cubicBezTo>
                <a:cubicBezTo>
                  <a:pt x="213967" y="138965"/>
                  <a:pt x="213400" y="137833"/>
                  <a:pt x="212835" y="136702"/>
                </a:cubicBezTo>
                <a:cubicBezTo>
                  <a:pt x="212552" y="135853"/>
                  <a:pt x="211985" y="135286"/>
                  <a:pt x="211702" y="134437"/>
                </a:cubicBezTo>
                <a:cubicBezTo>
                  <a:pt x="211421" y="134154"/>
                  <a:pt x="211421" y="133588"/>
                  <a:pt x="211137" y="133305"/>
                </a:cubicBezTo>
                <a:cubicBezTo>
                  <a:pt x="210571" y="132456"/>
                  <a:pt x="210004" y="131324"/>
                  <a:pt x="209439" y="130475"/>
                </a:cubicBezTo>
                <a:cubicBezTo>
                  <a:pt x="208306" y="128494"/>
                  <a:pt x="207175" y="126230"/>
                  <a:pt x="206043" y="124248"/>
                </a:cubicBezTo>
                <a:cubicBezTo>
                  <a:pt x="205760" y="123682"/>
                  <a:pt x="205476" y="123399"/>
                  <a:pt x="205193" y="122833"/>
                </a:cubicBezTo>
                <a:cubicBezTo>
                  <a:pt x="204910" y="122267"/>
                  <a:pt x="204627" y="121984"/>
                  <a:pt x="204345" y="121418"/>
                </a:cubicBezTo>
                <a:cubicBezTo>
                  <a:pt x="201514" y="116889"/>
                  <a:pt x="198684" y="112079"/>
                  <a:pt x="195570" y="107832"/>
                </a:cubicBezTo>
                <a:cubicBezTo>
                  <a:pt x="195570" y="107832"/>
                  <a:pt x="195570" y="107832"/>
                  <a:pt x="195570" y="107832"/>
                </a:cubicBezTo>
                <a:cubicBezTo>
                  <a:pt x="195288" y="107267"/>
                  <a:pt x="195005" y="106983"/>
                  <a:pt x="194721" y="106418"/>
                </a:cubicBezTo>
                <a:cubicBezTo>
                  <a:pt x="193023" y="103871"/>
                  <a:pt x="191042" y="101040"/>
                  <a:pt x="189061" y="98493"/>
                </a:cubicBezTo>
                <a:cubicBezTo>
                  <a:pt x="188777" y="98210"/>
                  <a:pt x="188777" y="97927"/>
                  <a:pt x="188494" y="97644"/>
                </a:cubicBezTo>
                <a:cubicBezTo>
                  <a:pt x="186796" y="95379"/>
                  <a:pt x="185381" y="93399"/>
                  <a:pt x="183683" y="91417"/>
                </a:cubicBezTo>
                <a:cubicBezTo>
                  <a:pt x="183683" y="91417"/>
                  <a:pt x="183683" y="91134"/>
                  <a:pt x="183400" y="91134"/>
                </a:cubicBezTo>
                <a:cubicBezTo>
                  <a:pt x="183118" y="90852"/>
                  <a:pt x="182835" y="90568"/>
                  <a:pt x="182835" y="90285"/>
                </a:cubicBezTo>
                <a:cubicBezTo>
                  <a:pt x="181702" y="88870"/>
                  <a:pt x="180570" y="87172"/>
                  <a:pt x="179155" y="85757"/>
                </a:cubicBezTo>
                <a:cubicBezTo>
                  <a:pt x="178589" y="85191"/>
                  <a:pt x="178022" y="84342"/>
                  <a:pt x="177457" y="83776"/>
                </a:cubicBezTo>
                <a:cubicBezTo>
                  <a:pt x="176891" y="83209"/>
                  <a:pt x="176607" y="82644"/>
                  <a:pt x="176042" y="82077"/>
                </a:cubicBezTo>
                <a:cubicBezTo>
                  <a:pt x="175759" y="81511"/>
                  <a:pt x="175193" y="80946"/>
                  <a:pt x="174909" y="80662"/>
                </a:cubicBezTo>
                <a:cubicBezTo>
                  <a:pt x="173494" y="78964"/>
                  <a:pt x="171796" y="77266"/>
                  <a:pt x="170382" y="75568"/>
                </a:cubicBezTo>
                <a:cubicBezTo>
                  <a:pt x="170382" y="75568"/>
                  <a:pt x="170098" y="75285"/>
                  <a:pt x="170098" y="75285"/>
                </a:cubicBezTo>
                <a:cubicBezTo>
                  <a:pt x="169815" y="75001"/>
                  <a:pt x="169532" y="74719"/>
                  <a:pt x="169248" y="74436"/>
                </a:cubicBezTo>
                <a:cubicBezTo>
                  <a:pt x="168117" y="73021"/>
                  <a:pt x="166702" y="71889"/>
                  <a:pt x="165569" y="70474"/>
                </a:cubicBezTo>
                <a:cubicBezTo>
                  <a:pt x="165004" y="69907"/>
                  <a:pt x="164154" y="69341"/>
                  <a:pt x="163589" y="68492"/>
                </a:cubicBezTo>
                <a:cubicBezTo>
                  <a:pt x="163023" y="67926"/>
                  <a:pt x="162456" y="67360"/>
                  <a:pt x="161891" y="66794"/>
                </a:cubicBezTo>
                <a:cubicBezTo>
                  <a:pt x="161325" y="66228"/>
                  <a:pt x="161041" y="65945"/>
                  <a:pt x="160475" y="65379"/>
                </a:cubicBezTo>
                <a:cubicBezTo>
                  <a:pt x="158777" y="63681"/>
                  <a:pt x="157079" y="62266"/>
                  <a:pt x="155380" y="60568"/>
                </a:cubicBezTo>
                <a:cubicBezTo>
                  <a:pt x="155380" y="60568"/>
                  <a:pt x="155380" y="60568"/>
                  <a:pt x="155380" y="60568"/>
                </a:cubicBezTo>
                <a:cubicBezTo>
                  <a:pt x="155380" y="60568"/>
                  <a:pt x="155097" y="60284"/>
                  <a:pt x="155097" y="60284"/>
                </a:cubicBezTo>
                <a:cubicBezTo>
                  <a:pt x="153399" y="58870"/>
                  <a:pt x="151984" y="57454"/>
                  <a:pt x="150286" y="56039"/>
                </a:cubicBezTo>
                <a:cubicBezTo>
                  <a:pt x="149720" y="55474"/>
                  <a:pt x="149155" y="55190"/>
                  <a:pt x="148588" y="54624"/>
                </a:cubicBezTo>
                <a:cubicBezTo>
                  <a:pt x="148022" y="54058"/>
                  <a:pt x="147457" y="53775"/>
                  <a:pt x="146890" y="53209"/>
                </a:cubicBezTo>
                <a:cubicBezTo>
                  <a:pt x="146323" y="52643"/>
                  <a:pt x="145759" y="52360"/>
                  <a:pt x="145192" y="51794"/>
                </a:cubicBezTo>
                <a:cubicBezTo>
                  <a:pt x="143494" y="50378"/>
                  <a:pt x="141796" y="49247"/>
                  <a:pt x="140098" y="47831"/>
                </a:cubicBezTo>
                <a:cubicBezTo>
                  <a:pt x="140098" y="47831"/>
                  <a:pt x="140098" y="47831"/>
                  <a:pt x="140098" y="47831"/>
                </a:cubicBezTo>
                <a:cubicBezTo>
                  <a:pt x="138400" y="46699"/>
                  <a:pt x="136702" y="45284"/>
                  <a:pt x="135003" y="44152"/>
                </a:cubicBezTo>
                <a:cubicBezTo>
                  <a:pt x="134437" y="43586"/>
                  <a:pt x="133588" y="43303"/>
                  <a:pt x="133022" y="42737"/>
                </a:cubicBezTo>
                <a:cubicBezTo>
                  <a:pt x="132456" y="42454"/>
                  <a:pt x="131890" y="42171"/>
                  <a:pt x="131606" y="41605"/>
                </a:cubicBezTo>
                <a:cubicBezTo>
                  <a:pt x="131041" y="41322"/>
                  <a:pt x="130757" y="41039"/>
                  <a:pt x="130192" y="40756"/>
                </a:cubicBezTo>
                <a:cubicBezTo>
                  <a:pt x="128494" y="39623"/>
                  <a:pt x="127078" y="38774"/>
                  <a:pt x="125380" y="37643"/>
                </a:cubicBezTo>
                <a:cubicBezTo>
                  <a:pt x="125097" y="37360"/>
                  <a:pt x="124531" y="37076"/>
                  <a:pt x="124248" y="37076"/>
                </a:cubicBezTo>
                <a:cubicBezTo>
                  <a:pt x="123116" y="36227"/>
                  <a:pt x="121700" y="35661"/>
                  <a:pt x="120569" y="35096"/>
                </a:cubicBezTo>
                <a:cubicBezTo>
                  <a:pt x="118871" y="34247"/>
                  <a:pt x="117455" y="33398"/>
                  <a:pt x="115757" y="32548"/>
                </a:cubicBezTo>
                <a:cubicBezTo>
                  <a:pt x="114625" y="31982"/>
                  <a:pt x="113776" y="31699"/>
                  <a:pt x="112644" y="31133"/>
                </a:cubicBezTo>
                <a:cubicBezTo>
                  <a:pt x="112361" y="31133"/>
                  <a:pt x="112078" y="30850"/>
                  <a:pt x="111795" y="30850"/>
                </a:cubicBezTo>
                <a:cubicBezTo>
                  <a:pt x="111512" y="30850"/>
                  <a:pt x="111229" y="30567"/>
                  <a:pt x="110946" y="30567"/>
                </a:cubicBezTo>
                <a:cubicBezTo>
                  <a:pt x="109248" y="30001"/>
                  <a:pt x="107832" y="29152"/>
                  <a:pt x="106418" y="28586"/>
                </a:cubicBezTo>
                <a:cubicBezTo>
                  <a:pt x="104720" y="28020"/>
                  <a:pt x="103304" y="27453"/>
                  <a:pt x="101606" y="26888"/>
                </a:cubicBezTo>
                <a:cubicBezTo>
                  <a:pt x="101323" y="26888"/>
                  <a:pt x="101040" y="26604"/>
                  <a:pt x="100757" y="26604"/>
                </a:cubicBezTo>
                <a:cubicBezTo>
                  <a:pt x="100474" y="26604"/>
                  <a:pt x="100191" y="26322"/>
                  <a:pt x="99908" y="26322"/>
                </a:cubicBezTo>
                <a:cubicBezTo>
                  <a:pt x="98775" y="26039"/>
                  <a:pt x="97926" y="25755"/>
                  <a:pt x="96795" y="25190"/>
                </a:cubicBezTo>
                <a:cubicBezTo>
                  <a:pt x="95097" y="24623"/>
                  <a:pt x="93681" y="24341"/>
                  <a:pt x="91983" y="23774"/>
                </a:cubicBezTo>
                <a:cubicBezTo>
                  <a:pt x="91134" y="23492"/>
                  <a:pt x="90285" y="23492"/>
                  <a:pt x="89719" y="23208"/>
                </a:cubicBezTo>
                <a:cubicBezTo>
                  <a:pt x="89436" y="23208"/>
                  <a:pt x="89153" y="22925"/>
                  <a:pt x="88587" y="22925"/>
                </a:cubicBezTo>
                <a:cubicBezTo>
                  <a:pt x="88021" y="22925"/>
                  <a:pt x="87738" y="22643"/>
                  <a:pt x="87172" y="22643"/>
                </a:cubicBezTo>
                <a:cubicBezTo>
                  <a:pt x="85473" y="22359"/>
                  <a:pt x="83775" y="22076"/>
                  <a:pt x="82077" y="21793"/>
                </a:cubicBezTo>
                <a:cubicBezTo>
                  <a:pt x="80946" y="21510"/>
                  <a:pt x="80097" y="21510"/>
                  <a:pt x="78964" y="21510"/>
                </a:cubicBezTo>
                <a:cubicBezTo>
                  <a:pt x="78681" y="21510"/>
                  <a:pt x="78398" y="21510"/>
                  <a:pt x="77832" y="21510"/>
                </a:cubicBezTo>
                <a:cubicBezTo>
                  <a:pt x="77549" y="21510"/>
                  <a:pt x="77266" y="21510"/>
                  <a:pt x="76983" y="21510"/>
                </a:cubicBezTo>
                <a:cubicBezTo>
                  <a:pt x="75001" y="21510"/>
                  <a:pt x="73303" y="21227"/>
                  <a:pt x="71605" y="21227"/>
                </a:cubicBezTo>
                <a:cubicBezTo>
                  <a:pt x="70756" y="21227"/>
                  <a:pt x="69907" y="21227"/>
                  <a:pt x="69341" y="21227"/>
                </a:cubicBezTo>
                <a:cubicBezTo>
                  <a:pt x="68775" y="21227"/>
                  <a:pt x="68209" y="21227"/>
                  <a:pt x="67643" y="21227"/>
                </a:cubicBezTo>
                <a:cubicBezTo>
                  <a:pt x="67077" y="21227"/>
                  <a:pt x="66511" y="21227"/>
                  <a:pt x="65662" y="21227"/>
                </a:cubicBezTo>
                <a:cubicBezTo>
                  <a:pt x="63397" y="21510"/>
                  <a:pt x="61134" y="21793"/>
                  <a:pt x="58870" y="22076"/>
                </a:cubicBezTo>
                <a:cubicBezTo>
                  <a:pt x="58870" y="22076"/>
                  <a:pt x="58870" y="22076"/>
                  <a:pt x="58586" y="22076"/>
                </a:cubicBezTo>
                <a:cubicBezTo>
                  <a:pt x="58020" y="22076"/>
                  <a:pt x="57454" y="22359"/>
                  <a:pt x="56888" y="22643"/>
                </a:cubicBezTo>
                <a:cubicBezTo>
                  <a:pt x="54624" y="23208"/>
                  <a:pt x="52643" y="23774"/>
                  <a:pt x="50378" y="24341"/>
                </a:cubicBezTo>
                <a:cubicBezTo>
                  <a:pt x="50095" y="24341"/>
                  <a:pt x="50095" y="24623"/>
                  <a:pt x="49813" y="24623"/>
                </a:cubicBezTo>
                <a:cubicBezTo>
                  <a:pt x="46699" y="25755"/>
                  <a:pt x="43586" y="27171"/>
                  <a:pt x="40756" y="28869"/>
                </a:cubicBezTo>
                <a:lnTo>
                  <a:pt x="21227" y="40190"/>
                </a:lnTo>
                <a:cubicBezTo>
                  <a:pt x="24057" y="38492"/>
                  <a:pt x="27170" y="37076"/>
                  <a:pt x="30284" y="35945"/>
                </a:cubicBezTo>
                <a:cubicBezTo>
                  <a:pt x="32548" y="35096"/>
                  <a:pt x="34812" y="34529"/>
                  <a:pt x="37076" y="33963"/>
                </a:cubicBezTo>
                <a:cubicBezTo>
                  <a:pt x="37643" y="33963"/>
                  <a:pt x="38209" y="33680"/>
                  <a:pt x="38774" y="33398"/>
                </a:cubicBezTo>
                <a:cubicBezTo>
                  <a:pt x="41605" y="32831"/>
                  <a:pt x="44435" y="32548"/>
                  <a:pt x="47548" y="32265"/>
                </a:cubicBezTo>
                <a:cubicBezTo>
                  <a:pt x="48115" y="32265"/>
                  <a:pt x="48680" y="32265"/>
                  <a:pt x="49246" y="32265"/>
                </a:cubicBezTo>
                <a:cubicBezTo>
                  <a:pt x="52077" y="32265"/>
                  <a:pt x="55190" y="32265"/>
                  <a:pt x="58020" y="32548"/>
                </a:cubicBezTo>
                <a:cubicBezTo>
                  <a:pt x="58303" y="32548"/>
                  <a:pt x="58586" y="32548"/>
                  <a:pt x="59152" y="32548"/>
                </a:cubicBezTo>
                <a:cubicBezTo>
                  <a:pt x="62266" y="32831"/>
                  <a:pt x="65662" y="33398"/>
                  <a:pt x="68775" y="33963"/>
                </a:cubicBezTo>
                <a:cubicBezTo>
                  <a:pt x="69058" y="33963"/>
                  <a:pt x="69341" y="34247"/>
                  <a:pt x="69624" y="34247"/>
                </a:cubicBezTo>
                <a:cubicBezTo>
                  <a:pt x="73021" y="35096"/>
                  <a:pt x="76417" y="35945"/>
                  <a:pt x="79813" y="37076"/>
                </a:cubicBezTo>
                <a:cubicBezTo>
                  <a:pt x="80097" y="37076"/>
                  <a:pt x="80379" y="37360"/>
                  <a:pt x="80662" y="37360"/>
                </a:cubicBezTo>
                <a:cubicBezTo>
                  <a:pt x="84342" y="38492"/>
                  <a:pt x="88021" y="40190"/>
                  <a:pt x="91700" y="41888"/>
                </a:cubicBezTo>
                <a:cubicBezTo>
                  <a:pt x="91983" y="41888"/>
                  <a:pt x="92266" y="42171"/>
                  <a:pt x="92549" y="42171"/>
                </a:cubicBezTo>
                <a:cubicBezTo>
                  <a:pt x="96228" y="43869"/>
                  <a:pt x="100191" y="45850"/>
                  <a:pt x="104153" y="48115"/>
                </a:cubicBezTo>
                <a:cubicBezTo>
                  <a:pt x="106700" y="49529"/>
                  <a:pt x="108965" y="51227"/>
                  <a:pt x="111512" y="52643"/>
                </a:cubicBezTo>
                <a:cubicBezTo>
                  <a:pt x="112078" y="52926"/>
                  <a:pt x="112644" y="53209"/>
                  <a:pt x="112927" y="53492"/>
                </a:cubicBezTo>
                <a:cubicBezTo>
                  <a:pt x="117739" y="57737"/>
                  <a:pt x="122550" y="61134"/>
                  <a:pt x="127078"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2" name="Freeform: Shape 1051">
            <a:extLst>
              <a:ext uri="{FF2B5EF4-FFF2-40B4-BE49-F238E27FC236}">
                <a16:creationId xmlns:a16="http://schemas.microsoft.com/office/drawing/2014/main" id="{EE69A23F-1F11-4C3A-9780-9585BED52D6D}"/>
              </a:ext>
            </a:extLst>
          </p:cNvPr>
          <p:cNvSpPr/>
          <p:nvPr/>
        </p:nvSpPr>
        <p:spPr>
          <a:xfrm>
            <a:off x="16969157" y="10563672"/>
            <a:ext cx="122591" cy="204317"/>
          </a:xfrm>
          <a:custGeom>
            <a:avLst/>
            <a:gdLst>
              <a:gd name="connsiteX0" fmla="*/ 21396 w 84907"/>
              <a:gd name="connsiteY0" fmla="*/ 108965 h 141512"/>
              <a:gd name="connsiteX1" fmla="*/ 21679 w 84907"/>
              <a:gd name="connsiteY1" fmla="*/ 111229 h 141512"/>
              <a:gd name="connsiteX2" fmla="*/ 21679 w 84907"/>
              <a:gd name="connsiteY2" fmla="*/ 112078 h 141512"/>
              <a:gd name="connsiteX3" fmla="*/ 21962 w 84907"/>
              <a:gd name="connsiteY3" fmla="*/ 113776 h 141512"/>
              <a:gd name="connsiteX4" fmla="*/ 22528 w 84907"/>
              <a:gd name="connsiteY4" fmla="*/ 118871 h 141512"/>
              <a:gd name="connsiteX5" fmla="*/ 23377 w 84907"/>
              <a:gd name="connsiteY5" fmla="*/ 124248 h 141512"/>
              <a:gd name="connsiteX6" fmla="*/ 23377 w 84907"/>
              <a:gd name="connsiteY6" fmla="*/ 124531 h 141512"/>
              <a:gd name="connsiteX7" fmla="*/ 23377 w 84907"/>
              <a:gd name="connsiteY7" fmla="*/ 124814 h 141512"/>
              <a:gd name="connsiteX8" fmla="*/ 24227 w 84907"/>
              <a:gd name="connsiteY8" fmla="*/ 129625 h 141512"/>
              <a:gd name="connsiteX9" fmla="*/ 25358 w 84907"/>
              <a:gd name="connsiteY9" fmla="*/ 135003 h 141512"/>
              <a:gd name="connsiteX10" fmla="*/ 25925 w 84907"/>
              <a:gd name="connsiteY10" fmla="*/ 136984 h 141512"/>
              <a:gd name="connsiteX11" fmla="*/ 26207 w 84907"/>
              <a:gd name="connsiteY11" fmla="*/ 138116 h 141512"/>
              <a:gd name="connsiteX12" fmla="*/ 26207 w 84907"/>
              <a:gd name="connsiteY12" fmla="*/ 138682 h 141512"/>
              <a:gd name="connsiteX13" fmla="*/ 45736 w 84907"/>
              <a:gd name="connsiteY13" fmla="*/ 126796 h 141512"/>
              <a:gd name="connsiteX14" fmla="*/ 45454 w 84907"/>
              <a:gd name="connsiteY14" fmla="*/ 125663 h 141512"/>
              <a:gd name="connsiteX15" fmla="*/ 42906 w 84907"/>
              <a:gd name="connsiteY15" fmla="*/ 113493 h 141512"/>
              <a:gd name="connsiteX16" fmla="*/ 42906 w 84907"/>
              <a:gd name="connsiteY16" fmla="*/ 113210 h 141512"/>
              <a:gd name="connsiteX17" fmla="*/ 41491 w 84907"/>
              <a:gd name="connsiteY17" fmla="*/ 101040 h 141512"/>
              <a:gd name="connsiteX18" fmla="*/ 41491 w 84907"/>
              <a:gd name="connsiteY18" fmla="*/ 100191 h 141512"/>
              <a:gd name="connsiteX19" fmla="*/ 40925 w 84907"/>
              <a:gd name="connsiteY19" fmla="*/ 88021 h 141512"/>
              <a:gd name="connsiteX20" fmla="*/ 41491 w 84907"/>
              <a:gd name="connsiteY20" fmla="*/ 76417 h 141512"/>
              <a:gd name="connsiteX21" fmla="*/ 41491 w 84907"/>
              <a:gd name="connsiteY21" fmla="*/ 75568 h 141512"/>
              <a:gd name="connsiteX22" fmla="*/ 42906 w 84907"/>
              <a:gd name="connsiteY22" fmla="*/ 65944 h 141512"/>
              <a:gd name="connsiteX23" fmla="*/ 43189 w 84907"/>
              <a:gd name="connsiteY23" fmla="*/ 64813 h 141512"/>
              <a:gd name="connsiteX24" fmla="*/ 45454 w 84907"/>
              <a:gd name="connsiteY24" fmla="*/ 56039 h 141512"/>
              <a:gd name="connsiteX25" fmla="*/ 46019 w 84907"/>
              <a:gd name="connsiteY25" fmla="*/ 54624 h 141512"/>
              <a:gd name="connsiteX26" fmla="*/ 48850 w 84907"/>
              <a:gd name="connsiteY26" fmla="*/ 46982 h 141512"/>
              <a:gd name="connsiteX27" fmla="*/ 49132 w 84907"/>
              <a:gd name="connsiteY27" fmla="*/ 46133 h 141512"/>
              <a:gd name="connsiteX28" fmla="*/ 53378 w 84907"/>
              <a:gd name="connsiteY28" fmla="*/ 38492 h 141512"/>
              <a:gd name="connsiteX29" fmla="*/ 54227 w 84907"/>
              <a:gd name="connsiteY29" fmla="*/ 37642 h 141512"/>
              <a:gd name="connsiteX30" fmla="*/ 58189 w 84907"/>
              <a:gd name="connsiteY30" fmla="*/ 32265 h 141512"/>
              <a:gd name="connsiteX31" fmla="*/ 59887 w 84907"/>
              <a:gd name="connsiteY31" fmla="*/ 30566 h 141512"/>
              <a:gd name="connsiteX32" fmla="*/ 63850 w 84907"/>
              <a:gd name="connsiteY32" fmla="*/ 26888 h 141512"/>
              <a:gd name="connsiteX33" fmla="*/ 65548 w 84907"/>
              <a:gd name="connsiteY33" fmla="*/ 25472 h 141512"/>
              <a:gd name="connsiteX34" fmla="*/ 71491 w 84907"/>
              <a:gd name="connsiteY34" fmla="*/ 21227 h 141512"/>
              <a:gd name="connsiteX35" fmla="*/ 51963 w 84907"/>
              <a:gd name="connsiteY35" fmla="*/ 32548 h 141512"/>
              <a:gd name="connsiteX36" fmla="*/ 46019 w 84907"/>
              <a:gd name="connsiteY36" fmla="*/ 36793 h 141512"/>
              <a:gd name="connsiteX37" fmla="*/ 44321 w 84907"/>
              <a:gd name="connsiteY37" fmla="*/ 38209 h 141512"/>
              <a:gd name="connsiteX38" fmla="*/ 40359 w 84907"/>
              <a:gd name="connsiteY38" fmla="*/ 41888 h 141512"/>
              <a:gd name="connsiteX39" fmla="*/ 38660 w 84907"/>
              <a:gd name="connsiteY39" fmla="*/ 43586 h 141512"/>
              <a:gd name="connsiteX40" fmla="*/ 34699 w 84907"/>
              <a:gd name="connsiteY40" fmla="*/ 48964 h 141512"/>
              <a:gd name="connsiteX41" fmla="*/ 34132 w 84907"/>
              <a:gd name="connsiteY41" fmla="*/ 49813 h 141512"/>
              <a:gd name="connsiteX42" fmla="*/ 33850 w 84907"/>
              <a:gd name="connsiteY42" fmla="*/ 50095 h 141512"/>
              <a:gd name="connsiteX43" fmla="*/ 29887 w 84907"/>
              <a:gd name="connsiteY43" fmla="*/ 57171 h 141512"/>
              <a:gd name="connsiteX44" fmla="*/ 29887 w 84907"/>
              <a:gd name="connsiteY44" fmla="*/ 57454 h 141512"/>
              <a:gd name="connsiteX45" fmla="*/ 29603 w 84907"/>
              <a:gd name="connsiteY45" fmla="*/ 58303 h 141512"/>
              <a:gd name="connsiteX46" fmla="*/ 27623 w 84907"/>
              <a:gd name="connsiteY46" fmla="*/ 63397 h 141512"/>
              <a:gd name="connsiteX47" fmla="*/ 26774 w 84907"/>
              <a:gd name="connsiteY47" fmla="*/ 65944 h 141512"/>
              <a:gd name="connsiteX48" fmla="*/ 26207 w 84907"/>
              <a:gd name="connsiteY48" fmla="*/ 67360 h 141512"/>
              <a:gd name="connsiteX49" fmla="*/ 25642 w 84907"/>
              <a:gd name="connsiteY49" fmla="*/ 68775 h 141512"/>
              <a:gd name="connsiteX50" fmla="*/ 24227 w 84907"/>
              <a:gd name="connsiteY50" fmla="*/ 74152 h 141512"/>
              <a:gd name="connsiteX51" fmla="*/ 23943 w 84907"/>
              <a:gd name="connsiteY51" fmla="*/ 76134 h 141512"/>
              <a:gd name="connsiteX52" fmla="*/ 23660 w 84907"/>
              <a:gd name="connsiteY52" fmla="*/ 77266 h 141512"/>
              <a:gd name="connsiteX53" fmla="*/ 23377 w 84907"/>
              <a:gd name="connsiteY53" fmla="*/ 79247 h 141512"/>
              <a:gd name="connsiteX54" fmla="*/ 22528 w 84907"/>
              <a:gd name="connsiteY54" fmla="*/ 84342 h 141512"/>
              <a:gd name="connsiteX55" fmla="*/ 22245 w 84907"/>
              <a:gd name="connsiteY55" fmla="*/ 87171 h 141512"/>
              <a:gd name="connsiteX56" fmla="*/ 22245 w 84907"/>
              <a:gd name="connsiteY56" fmla="*/ 88021 h 141512"/>
              <a:gd name="connsiteX57" fmla="*/ 22245 w 84907"/>
              <a:gd name="connsiteY57" fmla="*/ 89153 h 141512"/>
              <a:gd name="connsiteX58" fmla="*/ 21962 w 84907"/>
              <a:gd name="connsiteY58" fmla="*/ 93965 h 141512"/>
              <a:gd name="connsiteX59" fmla="*/ 21962 w 84907"/>
              <a:gd name="connsiteY59" fmla="*/ 99059 h 141512"/>
              <a:gd name="connsiteX60" fmla="*/ 21962 w 84907"/>
              <a:gd name="connsiteY60" fmla="*/ 99342 h 141512"/>
              <a:gd name="connsiteX61" fmla="*/ 21962 w 84907"/>
              <a:gd name="connsiteY61" fmla="*/ 104153 h 141512"/>
              <a:gd name="connsiteX62" fmla="*/ 21396 w 84907"/>
              <a:gd name="connsiteY62" fmla="*/ 108965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396" y="108965"/>
                </a:moveTo>
                <a:cubicBezTo>
                  <a:pt x="21396" y="109814"/>
                  <a:pt x="21396" y="110663"/>
                  <a:pt x="21679" y="111229"/>
                </a:cubicBezTo>
                <a:cubicBezTo>
                  <a:pt x="21679" y="111512"/>
                  <a:pt x="21679" y="111795"/>
                  <a:pt x="21679" y="112078"/>
                </a:cubicBezTo>
                <a:cubicBezTo>
                  <a:pt x="21679" y="112644"/>
                  <a:pt x="21679" y="113210"/>
                  <a:pt x="21962" y="113776"/>
                </a:cubicBezTo>
                <a:cubicBezTo>
                  <a:pt x="22245" y="115474"/>
                  <a:pt x="22245" y="117173"/>
                  <a:pt x="22528" y="118871"/>
                </a:cubicBezTo>
                <a:cubicBezTo>
                  <a:pt x="22811" y="120569"/>
                  <a:pt x="23094" y="122267"/>
                  <a:pt x="23377" y="124248"/>
                </a:cubicBezTo>
                <a:cubicBezTo>
                  <a:pt x="23377" y="124248"/>
                  <a:pt x="23377" y="124248"/>
                  <a:pt x="23377" y="124531"/>
                </a:cubicBezTo>
                <a:cubicBezTo>
                  <a:pt x="23377" y="124531"/>
                  <a:pt x="23377" y="124814"/>
                  <a:pt x="23377" y="124814"/>
                </a:cubicBezTo>
                <a:cubicBezTo>
                  <a:pt x="23660" y="126512"/>
                  <a:pt x="23943" y="127927"/>
                  <a:pt x="24227" y="129625"/>
                </a:cubicBezTo>
                <a:cubicBezTo>
                  <a:pt x="24509" y="131324"/>
                  <a:pt x="25076" y="133305"/>
                  <a:pt x="25358" y="135003"/>
                </a:cubicBezTo>
                <a:cubicBezTo>
                  <a:pt x="25642" y="135569"/>
                  <a:pt x="25642" y="136418"/>
                  <a:pt x="25925" y="136984"/>
                </a:cubicBezTo>
                <a:cubicBezTo>
                  <a:pt x="25925" y="137267"/>
                  <a:pt x="26207" y="137833"/>
                  <a:pt x="26207" y="138116"/>
                </a:cubicBezTo>
                <a:cubicBezTo>
                  <a:pt x="26207" y="138400"/>
                  <a:pt x="26207" y="138400"/>
                  <a:pt x="26207" y="138682"/>
                </a:cubicBezTo>
                <a:cubicBezTo>
                  <a:pt x="26207" y="138682"/>
                  <a:pt x="46585" y="130757"/>
                  <a:pt x="45736" y="126796"/>
                </a:cubicBezTo>
                <a:cubicBezTo>
                  <a:pt x="45736" y="126512"/>
                  <a:pt x="45454" y="125946"/>
                  <a:pt x="45454" y="125663"/>
                </a:cubicBezTo>
                <a:cubicBezTo>
                  <a:pt x="44604" y="121418"/>
                  <a:pt x="43755" y="117455"/>
                  <a:pt x="42906" y="113493"/>
                </a:cubicBezTo>
                <a:cubicBezTo>
                  <a:pt x="42906" y="113493"/>
                  <a:pt x="42906" y="113210"/>
                  <a:pt x="42906" y="113210"/>
                </a:cubicBezTo>
                <a:cubicBezTo>
                  <a:pt x="42340" y="108965"/>
                  <a:pt x="41774" y="105002"/>
                  <a:pt x="41491" y="101040"/>
                </a:cubicBezTo>
                <a:cubicBezTo>
                  <a:pt x="41491" y="100757"/>
                  <a:pt x="41491" y="100474"/>
                  <a:pt x="41491" y="100191"/>
                </a:cubicBezTo>
                <a:cubicBezTo>
                  <a:pt x="41208" y="96228"/>
                  <a:pt x="40925" y="91983"/>
                  <a:pt x="40925" y="88021"/>
                </a:cubicBezTo>
                <a:cubicBezTo>
                  <a:pt x="40925" y="84058"/>
                  <a:pt x="41208" y="80379"/>
                  <a:pt x="41491" y="76417"/>
                </a:cubicBezTo>
                <a:cubicBezTo>
                  <a:pt x="41491" y="76134"/>
                  <a:pt x="41491" y="75851"/>
                  <a:pt x="41491" y="75568"/>
                </a:cubicBezTo>
                <a:cubicBezTo>
                  <a:pt x="41774" y="72171"/>
                  <a:pt x="42340" y="69058"/>
                  <a:pt x="42906" y="65944"/>
                </a:cubicBezTo>
                <a:cubicBezTo>
                  <a:pt x="42906" y="65662"/>
                  <a:pt x="43189" y="65095"/>
                  <a:pt x="43189" y="64813"/>
                </a:cubicBezTo>
                <a:cubicBezTo>
                  <a:pt x="43755" y="61699"/>
                  <a:pt x="44604" y="58869"/>
                  <a:pt x="45454" y="56039"/>
                </a:cubicBezTo>
                <a:cubicBezTo>
                  <a:pt x="45736" y="55473"/>
                  <a:pt x="45736" y="54907"/>
                  <a:pt x="46019" y="54624"/>
                </a:cubicBezTo>
                <a:cubicBezTo>
                  <a:pt x="46868" y="52077"/>
                  <a:pt x="48001" y="49529"/>
                  <a:pt x="48850" y="46982"/>
                </a:cubicBezTo>
                <a:cubicBezTo>
                  <a:pt x="48850" y="46699"/>
                  <a:pt x="49132" y="46417"/>
                  <a:pt x="49132" y="46133"/>
                </a:cubicBezTo>
                <a:cubicBezTo>
                  <a:pt x="50265" y="43303"/>
                  <a:pt x="51679" y="40756"/>
                  <a:pt x="53378" y="38492"/>
                </a:cubicBezTo>
                <a:cubicBezTo>
                  <a:pt x="53661" y="38209"/>
                  <a:pt x="53944" y="37925"/>
                  <a:pt x="54227" y="37642"/>
                </a:cubicBezTo>
                <a:cubicBezTo>
                  <a:pt x="55359" y="35661"/>
                  <a:pt x="56774" y="33963"/>
                  <a:pt x="58189" y="32265"/>
                </a:cubicBezTo>
                <a:cubicBezTo>
                  <a:pt x="58755" y="31699"/>
                  <a:pt x="59322" y="31133"/>
                  <a:pt x="59887" y="30566"/>
                </a:cubicBezTo>
                <a:cubicBezTo>
                  <a:pt x="61020" y="29152"/>
                  <a:pt x="62434" y="28019"/>
                  <a:pt x="63850" y="26888"/>
                </a:cubicBezTo>
                <a:cubicBezTo>
                  <a:pt x="64416" y="26321"/>
                  <a:pt x="64982" y="25755"/>
                  <a:pt x="65548" y="25472"/>
                </a:cubicBezTo>
                <a:cubicBezTo>
                  <a:pt x="67530" y="24057"/>
                  <a:pt x="69510" y="22359"/>
                  <a:pt x="71491" y="21227"/>
                </a:cubicBezTo>
                <a:lnTo>
                  <a:pt x="51963" y="32548"/>
                </a:lnTo>
                <a:cubicBezTo>
                  <a:pt x="49699" y="33680"/>
                  <a:pt x="47717" y="35095"/>
                  <a:pt x="46019" y="36793"/>
                </a:cubicBezTo>
                <a:cubicBezTo>
                  <a:pt x="45454" y="37360"/>
                  <a:pt x="44887" y="37642"/>
                  <a:pt x="44321" y="38209"/>
                </a:cubicBezTo>
                <a:cubicBezTo>
                  <a:pt x="42906" y="39341"/>
                  <a:pt x="41774" y="40756"/>
                  <a:pt x="40359" y="41888"/>
                </a:cubicBezTo>
                <a:cubicBezTo>
                  <a:pt x="39793" y="42454"/>
                  <a:pt x="39227" y="43019"/>
                  <a:pt x="38660" y="43586"/>
                </a:cubicBezTo>
                <a:cubicBezTo>
                  <a:pt x="37246" y="45284"/>
                  <a:pt x="35830" y="46982"/>
                  <a:pt x="34699" y="48964"/>
                </a:cubicBezTo>
                <a:cubicBezTo>
                  <a:pt x="34415" y="49246"/>
                  <a:pt x="34132" y="49529"/>
                  <a:pt x="34132" y="49813"/>
                </a:cubicBezTo>
                <a:cubicBezTo>
                  <a:pt x="34132" y="49813"/>
                  <a:pt x="34132" y="50095"/>
                  <a:pt x="33850" y="50095"/>
                </a:cubicBezTo>
                <a:cubicBezTo>
                  <a:pt x="32434" y="52360"/>
                  <a:pt x="31019" y="54624"/>
                  <a:pt x="29887" y="57171"/>
                </a:cubicBezTo>
                <a:cubicBezTo>
                  <a:pt x="29887" y="57171"/>
                  <a:pt x="29887" y="57454"/>
                  <a:pt x="29887" y="57454"/>
                </a:cubicBezTo>
                <a:cubicBezTo>
                  <a:pt x="29887" y="57737"/>
                  <a:pt x="29603" y="58020"/>
                  <a:pt x="29603" y="58303"/>
                </a:cubicBezTo>
                <a:cubicBezTo>
                  <a:pt x="28754" y="60001"/>
                  <a:pt x="28189" y="61699"/>
                  <a:pt x="27623" y="63397"/>
                </a:cubicBezTo>
                <a:cubicBezTo>
                  <a:pt x="27340" y="64246"/>
                  <a:pt x="27056" y="65095"/>
                  <a:pt x="26774" y="65944"/>
                </a:cubicBezTo>
                <a:cubicBezTo>
                  <a:pt x="26491" y="66511"/>
                  <a:pt x="26491" y="67077"/>
                  <a:pt x="26207" y="67360"/>
                </a:cubicBezTo>
                <a:cubicBezTo>
                  <a:pt x="25925" y="67926"/>
                  <a:pt x="25925" y="68209"/>
                  <a:pt x="25642" y="68775"/>
                </a:cubicBezTo>
                <a:cubicBezTo>
                  <a:pt x="25076" y="70473"/>
                  <a:pt x="24793" y="72171"/>
                  <a:pt x="24227" y="74152"/>
                </a:cubicBezTo>
                <a:cubicBezTo>
                  <a:pt x="23943" y="74719"/>
                  <a:pt x="23943" y="75568"/>
                  <a:pt x="23943" y="76134"/>
                </a:cubicBezTo>
                <a:cubicBezTo>
                  <a:pt x="23943" y="76417"/>
                  <a:pt x="23660" y="76983"/>
                  <a:pt x="23660" y="77266"/>
                </a:cubicBezTo>
                <a:cubicBezTo>
                  <a:pt x="23660" y="77832"/>
                  <a:pt x="23377" y="78681"/>
                  <a:pt x="23377" y="79247"/>
                </a:cubicBezTo>
                <a:cubicBezTo>
                  <a:pt x="23094" y="80946"/>
                  <a:pt x="22811" y="82644"/>
                  <a:pt x="22528" y="84342"/>
                </a:cubicBezTo>
                <a:cubicBezTo>
                  <a:pt x="22528" y="85191"/>
                  <a:pt x="22245" y="86322"/>
                  <a:pt x="22245" y="87171"/>
                </a:cubicBezTo>
                <a:cubicBezTo>
                  <a:pt x="22245" y="87455"/>
                  <a:pt x="22245" y="87738"/>
                  <a:pt x="22245" y="88021"/>
                </a:cubicBezTo>
                <a:cubicBezTo>
                  <a:pt x="22245" y="88304"/>
                  <a:pt x="22245" y="88870"/>
                  <a:pt x="22245" y="89153"/>
                </a:cubicBezTo>
                <a:cubicBezTo>
                  <a:pt x="22245" y="90851"/>
                  <a:pt x="21962" y="92266"/>
                  <a:pt x="21962" y="93965"/>
                </a:cubicBezTo>
                <a:cubicBezTo>
                  <a:pt x="21962" y="95663"/>
                  <a:pt x="21962" y="97361"/>
                  <a:pt x="21962" y="99059"/>
                </a:cubicBezTo>
                <a:cubicBezTo>
                  <a:pt x="21962" y="99059"/>
                  <a:pt x="21962" y="99342"/>
                  <a:pt x="21962" y="99342"/>
                </a:cubicBezTo>
                <a:cubicBezTo>
                  <a:pt x="21962" y="101040"/>
                  <a:pt x="21962" y="102455"/>
                  <a:pt x="21962" y="104153"/>
                </a:cubicBezTo>
                <a:cubicBezTo>
                  <a:pt x="21113" y="105569"/>
                  <a:pt x="21113" y="107267"/>
                  <a:pt x="21396" y="108965"/>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3" name="Freeform: Shape 1052">
            <a:extLst>
              <a:ext uri="{FF2B5EF4-FFF2-40B4-BE49-F238E27FC236}">
                <a16:creationId xmlns:a16="http://schemas.microsoft.com/office/drawing/2014/main" id="{DB903A6B-D036-4510-A761-B395EE88A4ED}"/>
              </a:ext>
            </a:extLst>
          </p:cNvPr>
          <p:cNvSpPr/>
          <p:nvPr/>
        </p:nvSpPr>
        <p:spPr>
          <a:xfrm>
            <a:off x="16952238" y="10546438"/>
            <a:ext cx="367771" cy="245181"/>
          </a:xfrm>
          <a:custGeom>
            <a:avLst/>
            <a:gdLst>
              <a:gd name="connsiteX0" fmla="*/ 37643 w 254722"/>
              <a:gd name="connsiteY0" fmla="*/ 150619 h 169815"/>
              <a:gd name="connsiteX1" fmla="*/ 32831 w 254722"/>
              <a:gd name="connsiteY1" fmla="*/ 110995 h 169815"/>
              <a:gd name="connsiteX2" fmla="*/ 137833 w 254722"/>
              <a:gd name="connsiteY2" fmla="*/ 50994 h 169815"/>
              <a:gd name="connsiteX3" fmla="*/ 225289 w 254722"/>
              <a:gd name="connsiteY3" fmla="*/ 155713 h 169815"/>
              <a:gd name="connsiteX4" fmla="*/ 239157 w 254722"/>
              <a:gd name="connsiteY4" fmla="*/ 163639 h 169815"/>
              <a:gd name="connsiteX5" fmla="*/ 138116 w 254722"/>
              <a:gd name="connsiteY5" fmla="*/ 37126 h 169815"/>
              <a:gd name="connsiteX6" fmla="*/ 21227 w 254722"/>
              <a:gd name="connsiteY6" fmla="*/ 103920 h 169815"/>
              <a:gd name="connsiteX7" fmla="*/ 25755 w 254722"/>
              <a:gd name="connsiteY7" fmla="*/ 143261 h 169815"/>
              <a:gd name="connsiteX8" fmla="*/ 37643 w 254722"/>
              <a:gd name="connsiteY8" fmla="*/ 150619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9"/>
                </a:moveTo>
                <a:cubicBezTo>
                  <a:pt x="34529" y="137317"/>
                  <a:pt x="32831" y="124014"/>
                  <a:pt x="32831" y="110995"/>
                </a:cubicBezTo>
                <a:cubicBezTo>
                  <a:pt x="33114" y="44768"/>
                  <a:pt x="80097" y="17880"/>
                  <a:pt x="137833" y="50994"/>
                </a:cubicBezTo>
                <a:cubicBezTo>
                  <a:pt x="174344" y="72221"/>
                  <a:pt x="206608" y="112410"/>
                  <a:pt x="225289" y="155713"/>
                </a:cubicBezTo>
                <a:lnTo>
                  <a:pt x="239157" y="163639"/>
                </a:lnTo>
                <a:cubicBezTo>
                  <a:pt x="219344" y="111561"/>
                  <a:pt x="181420" y="62315"/>
                  <a:pt x="138116" y="37126"/>
                </a:cubicBezTo>
                <a:cubicBezTo>
                  <a:pt x="73870" y="49"/>
                  <a:pt x="21510" y="30051"/>
                  <a:pt x="21227" y="103920"/>
                </a:cubicBezTo>
                <a:cubicBezTo>
                  <a:pt x="21227" y="116656"/>
                  <a:pt x="22925" y="129958"/>
                  <a:pt x="25755" y="143261"/>
                </a:cubicBezTo>
                <a:lnTo>
                  <a:pt x="37643" y="150619"/>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4" name="Freeform: Shape 1053">
            <a:extLst>
              <a:ext uri="{FF2B5EF4-FFF2-40B4-BE49-F238E27FC236}">
                <a16:creationId xmlns:a16="http://schemas.microsoft.com/office/drawing/2014/main" id="{F5830605-37C8-44EE-83D6-C34A08972E0D}"/>
              </a:ext>
            </a:extLst>
          </p:cNvPr>
          <p:cNvSpPr/>
          <p:nvPr/>
        </p:nvSpPr>
        <p:spPr>
          <a:xfrm>
            <a:off x="17025843" y="10807116"/>
            <a:ext cx="204317" cy="122591"/>
          </a:xfrm>
          <a:custGeom>
            <a:avLst/>
            <a:gdLst>
              <a:gd name="connsiteX0" fmla="*/ 120817 w 141512"/>
              <a:gd name="connsiteY0" fmla="*/ 31204 h 84907"/>
              <a:gd name="connsiteX1" fmla="*/ 121100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0" y="79035"/>
                </a:cubicBezTo>
                <a:cubicBezTo>
                  <a:pt x="98457" y="92337"/>
                  <a:pt x="61381" y="92337"/>
                  <a:pt x="38456" y="79035"/>
                </a:cubicBezTo>
                <a:cubicBezTo>
                  <a:pt x="15531" y="65733"/>
                  <a:pt x="15531" y="44506"/>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5" name="Freeform: Shape 1054">
            <a:extLst>
              <a:ext uri="{FF2B5EF4-FFF2-40B4-BE49-F238E27FC236}">
                <a16:creationId xmlns:a16="http://schemas.microsoft.com/office/drawing/2014/main" id="{EA4B8803-1F34-480D-9AFA-8E58ED91F039}"/>
              </a:ext>
            </a:extLst>
          </p:cNvPr>
          <p:cNvSpPr/>
          <p:nvPr/>
        </p:nvSpPr>
        <p:spPr>
          <a:xfrm>
            <a:off x="16682581" y="10762655"/>
            <a:ext cx="204317" cy="122591"/>
          </a:xfrm>
          <a:custGeom>
            <a:avLst/>
            <a:gdLst>
              <a:gd name="connsiteX0" fmla="*/ 79785 w 141512"/>
              <a:gd name="connsiteY0" fmla="*/ 21455 h 84907"/>
              <a:gd name="connsiteX1" fmla="*/ 137991 w 141512"/>
              <a:gd name="connsiteY1" fmla="*/ 55585 h 84907"/>
              <a:gd name="connsiteX2" fmla="*/ 79590 w 141512"/>
              <a:gd name="connsiteY2" fmla="*/ 89382 h 84907"/>
              <a:gd name="connsiteX3" fmla="*/ 21385 w 141512"/>
              <a:gd name="connsiteY3" fmla="*/ 55251 h 84907"/>
              <a:gd name="connsiteX4" fmla="*/ 79785 w 141512"/>
              <a:gd name="connsiteY4" fmla="*/ 21455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79785" y="21455"/>
                </a:moveTo>
                <a:cubicBezTo>
                  <a:pt x="111985" y="21547"/>
                  <a:pt x="138045" y="36828"/>
                  <a:pt x="137991" y="55585"/>
                </a:cubicBezTo>
                <a:cubicBezTo>
                  <a:pt x="137937" y="74343"/>
                  <a:pt x="111790" y="89474"/>
                  <a:pt x="79590" y="89382"/>
                </a:cubicBezTo>
                <a:cubicBezTo>
                  <a:pt x="47391" y="89289"/>
                  <a:pt x="21331" y="74009"/>
                  <a:pt x="21385" y="55251"/>
                </a:cubicBezTo>
                <a:cubicBezTo>
                  <a:pt x="21438" y="36494"/>
                  <a:pt x="47585" y="21363"/>
                  <a:pt x="79785" y="21455"/>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6" name="Freeform: Shape 1055">
            <a:extLst>
              <a:ext uri="{FF2B5EF4-FFF2-40B4-BE49-F238E27FC236}">
                <a16:creationId xmlns:a16="http://schemas.microsoft.com/office/drawing/2014/main" id="{05919A48-D0BA-4CB0-80A4-DB412B63C156}"/>
              </a:ext>
            </a:extLst>
          </p:cNvPr>
          <p:cNvSpPr/>
          <p:nvPr/>
        </p:nvSpPr>
        <p:spPr>
          <a:xfrm>
            <a:off x="16815346" y="10633142"/>
            <a:ext cx="326907" cy="245181"/>
          </a:xfrm>
          <a:custGeom>
            <a:avLst/>
            <a:gdLst>
              <a:gd name="connsiteX0" fmla="*/ 127361 w 226420"/>
              <a:gd name="connsiteY0" fmla="*/ 64812 h 169815"/>
              <a:gd name="connsiteX1" fmla="*/ 129059 w 226420"/>
              <a:gd name="connsiteY1" fmla="*/ 66228 h 169815"/>
              <a:gd name="connsiteX2" fmla="*/ 135569 w 226420"/>
              <a:gd name="connsiteY2" fmla="*/ 71888 h 169815"/>
              <a:gd name="connsiteX3" fmla="*/ 135853 w 226420"/>
              <a:gd name="connsiteY3" fmla="*/ 72171 h 169815"/>
              <a:gd name="connsiteX4" fmla="*/ 142362 w 226420"/>
              <a:gd name="connsiteY4" fmla="*/ 78398 h 169815"/>
              <a:gd name="connsiteX5" fmla="*/ 144060 w 226420"/>
              <a:gd name="connsiteY5" fmla="*/ 80096 h 169815"/>
              <a:gd name="connsiteX6" fmla="*/ 149720 w 226420"/>
              <a:gd name="connsiteY6" fmla="*/ 86039 h 169815"/>
              <a:gd name="connsiteX7" fmla="*/ 150570 w 226420"/>
              <a:gd name="connsiteY7" fmla="*/ 86888 h 169815"/>
              <a:gd name="connsiteX8" fmla="*/ 156513 w 226420"/>
              <a:gd name="connsiteY8" fmla="*/ 93681 h 169815"/>
              <a:gd name="connsiteX9" fmla="*/ 157928 w 226420"/>
              <a:gd name="connsiteY9" fmla="*/ 95379 h 169815"/>
              <a:gd name="connsiteX10" fmla="*/ 163306 w 226420"/>
              <a:gd name="connsiteY10" fmla="*/ 101888 h 169815"/>
              <a:gd name="connsiteX11" fmla="*/ 163872 w 226420"/>
              <a:gd name="connsiteY11" fmla="*/ 102737 h 169815"/>
              <a:gd name="connsiteX12" fmla="*/ 169533 w 226420"/>
              <a:gd name="connsiteY12" fmla="*/ 110096 h 169815"/>
              <a:gd name="connsiteX13" fmla="*/ 175193 w 226420"/>
              <a:gd name="connsiteY13" fmla="*/ 118021 h 169815"/>
              <a:gd name="connsiteX14" fmla="*/ 176325 w 226420"/>
              <a:gd name="connsiteY14" fmla="*/ 119437 h 169815"/>
              <a:gd name="connsiteX15" fmla="*/ 185099 w 226420"/>
              <a:gd name="connsiteY15" fmla="*/ 133021 h 169815"/>
              <a:gd name="connsiteX16" fmla="*/ 186797 w 226420"/>
              <a:gd name="connsiteY16" fmla="*/ 135852 h 169815"/>
              <a:gd name="connsiteX17" fmla="*/ 190193 w 226420"/>
              <a:gd name="connsiteY17" fmla="*/ 142078 h 169815"/>
              <a:gd name="connsiteX18" fmla="*/ 192458 w 226420"/>
              <a:gd name="connsiteY18" fmla="*/ 146041 h 169815"/>
              <a:gd name="connsiteX19" fmla="*/ 193589 w 226420"/>
              <a:gd name="connsiteY19" fmla="*/ 148305 h 169815"/>
              <a:gd name="connsiteX20" fmla="*/ 197268 w 226420"/>
              <a:gd name="connsiteY20" fmla="*/ 155380 h 169815"/>
              <a:gd name="connsiteX21" fmla="*/ 197835 w 226420"/>
              <a:gd name="connsiteY21" fmla="*/ 156795 h 169815"/>
              <a:gd name="connsiteX22" fmla="*/ 201515 w 226420"/>
              <a:gd name="connsiteY22" fmla="*/ 165287 h 169815"/>
              <a:gd name="connsiteX23" fmla="*/ 202080 w 226420"/>
              <a:gd name="connsiteY23" fmla="*/ 166985 h 169815"/>
              <a:gd name="connsiteX24" fmla="*/ 205760 w 226420"/>
              <a:gd name="connsiteY24" fmla="*/ 176042 h 169815"/>
              <a:gd name="connsiteX25" fmla="*/ 225289 w 226420"/>
              <a:gd name="connsiteY25" fmla="*/ 164720 h 169815"/>
              <a:gd name="connsiteX26" fmla="*/ 224722 w 226420"/>
              <a:gd name="connsiteY26" fmla="*/ 163305 h 169815"/>
              <a:gd name="connsiteX27" fmla="*/ 222458 w 226420"/>
              <a:gd name="connsiteY27" fmla="*/ 157644 h 169815"/>
              <a:gd name="connsiteX28" fmla="*/ 221609 w 226420"/>
              <a:gd name="connsiteY28" fmla="*/ 155664 h 169815"/>
              <a:gd name="connsiteX29" fmla="*/ 221042 w 226420"/>
              <a:gd name="connsiteY29" fmla="*/ 153966 h 169815"/>
              <a:gd name="connsiteX30" fmla="*/ 220193 w 226420"/>
              <a:gd name="connsiteY30" fmla="*/ 151984 h 169815"/>
              <a:gd name="connsiteX31" fmla="*/ 217646 w 226420"/>
              <a:gd name="connsiteY31" fmla="*/ 146323 h 169815"/>
              <a:gd name="connsiteX32" fmla="*/ 217364 w 226420"/>
              <a:gd name="connsiteY32" fmla="*/ 145474 h 169815"/>
              <a:gd name="connsiteX33" fmla="*/ 216797 w 226420"/>
              <a:gd name="connsiteY33" fmla="*/ 144060 h 169815"/>
              <a:gd name="connsiteX34" fmla="*/ 214816 w 226420"/>
              <a:gd name="connsiteY34" fmla="*/ 140097 h 169815"/>
              <a:gd name="connsiteX35" fmla="*/ 213118 w 226420"/>
              <a:gd name="connsiteY35" fmla="*/ 136701 h 169815"/>
              <a:gd name="connsiteX36" fmla="*/ 211986 w 226420"/>
              <a:gd name="connsiteY36" fmla="*/ 134437 h 169815"/>
              <a:gd name="connsiteX37" fmla="*/ 211420 w 226420"/>
              <a:gd name="connsiteY37" fmla="*/ 133305 h 169815"/>
              <a:gd name="connsiteX38" fmla="*/ 209722 w 226420"/>
              <a:gd name="connsiteY38" fmla="*/ 130474 h 169815"/>
              <a:gd name="connsiteX39" fmla="*/ 206326 w 226420"/>
              <a:gd name="connsiteY39" fmla="*/ 124248 h 169815"/>
              <a:gd name="connsiteX40" fmla="*/ 205476 w 226420"/>
              <a:gd name="connsiteY40" fmla="*/ 122833 h 169815"/>
              <a:gd name="connsiteX41" fmla="*/ 204627 w 226420"/>
              <a:gd name="connsiteY41" fmla="*/ 121417 h 169815"/>
              <a:gd name="connsiteX42" fmla="*/ 195854 w 226420"/>
              <a:gd name="connsiteY42" fmla="*/ 107832 h 169815"/>
              <a:gd name="connsiteX43" fmla="*/ 195854 w 226420"/>
              <a:gd name="connsiteY43" fmla="*/ 107832 h 169815"/>
              <a:gd name="connsiteX44" fmla="*/ 195005 w 226420"/>
              <a:gd name="connsiteY44" fmla="*/ 106417 h 169815"/>
              <a:gd name="connsiteX45" fmla="*/ 189344 w 226420"/>
              <a:gd name="connsiteY45" fmla="*/ 98492 h 169815"/>
              <a:gd name="connsiteX46" fmla="*/ 188778 w 226420"/>
              <a:gd name="connsiteY46" fmla="*/ 97643 h 169815"/>
              <a:gd name="connsiteX47" fmla="*/ 183966 w 226420"/>
              <a:gd name="connsiteY47" fmla="*/ 91417 h 169815"/>
              <a:gd name="connsiteX48" fmla="*/ 183684 w 226420"/>
              <a:gd name="connsiteY48" fmla="*/ 91134 h 169815"/>
              <a:gd name="connsiteX49" fmla="*/ 183117 w 226420"/>
              <a:gd name="connsiteY49" fmla="*/ 90285 h 169815"/>
              <a:gd name="connsiteX50" fmla="*/ 179438 w 226420"/>
              <a:gd name="connsiteY50" fmla="*/ 85757 h 169815"/>
              <a:gd name="connsiteX51" fmla="*/ 177740 w 226420"/>
              <a:gd name="connsiteY51" fmla="*/ 83775 h 169815"/>
              <a:gd name="connsiteX52" fmla="*/ 176325 w 226420"/>
              <a:gd name="connsiteY52" fmla="*/ 82077 h 169815"/>
              <a:gd name="connsiteX53" fmla="*/ 175193 w 226420"/>
              <a:gd name="connsiteY53" fmla="*/ 80661 h 169815"/>
              <a:gd name="connsiteX54" fmla="*/ 170664 w 226420"/>
              <a:gd name="connsiteY54" fmla="*/ 75567 h 169815"/>
              <a:gd name="connsiteX55" fmla="*/ 170382 w 226420"/>
              <a:gd name="connsiteY55" fmla="*/ 75285 h 169815"/>
              <a:gd name="connsiteX56" fmla="*/ 169533 w 226420"/>
              <a:gd name="connsiteY56" fmla="*/ 74435 h 169815"/>
              <a:gd name="connsiteX57" fmla="*/ 165853 w 226420"/>
              <a:gd name="connsiteY57" fmla="*/ 70473 h 169815"/>
              <a:gd name="connsiteX58" fmla="*/ 163872 w 226420"/>
              <a:gd name="connsiteY58" fmla="*/ 68492 h 169815"/>
              <a:gd name="connsiteX59" fmla="*/ 162174 w 226420"/>
              <a:gd name="connsiteY59" fmla="*/ 66793 h 169815"/>
              <a:gd name="connsiteX60" fmla="*/ 160759 w 226420"/>
              <a:gd name="connsiteY60" fmla="*/ 65379 h 169815"/>
              <a:gd name="connsiteX61" fmla="*/ 155664 w 226420"/>
              <a:gd name="connsiteY61" fmla="*/ 60567 h 169815"/>
              <a:gd name="connsiteX62" fmla="*/ 155664 w 226420"/>
              <a:gd name="connsiteY62" fmla="*/ 60567 h 169815"/>
              <a:gd name="connsiteX63" fmla="*/ 155381 w 226420"/>
              <a:gd name="connsiteY63" fmla="*/ 60284 h 169815"/>
              <a:gd name="connsiteX64" fmla="*/ 150570 w 226420"/>
              <a:gd name="connsiteY64" fmla="*/ 56038 h 169815"/>
              <a:gd name="connsiteX65" fmla="*/ 148871 w 226420"/>
              <a:gd name="connsiteY65" fmla="*/ 54624 h 169815"/>
              <a:gd name="connsiteX66" fmla="*/ 147173 w 226420"/>
              <a:gd name="connsiteY66" fmla="*/ 53208 h 169815"/>
              <a:gd name="connsiteX67" fmla="*/ 145475 w 226420"/>
              <a:gd name="connsiteY67" fmla="*/ 51793 h 169815"/>
              <a:gd name="connsiteX68" fmla="*/ 140381 w 226420"/>
              <a:gd name="connsiteY68" fmla="*/ 47831 h 169815"/>
              <a:gd name="connsiteX69" fmla="*/ 140381 w 226420"/>
              <a:gd name="connsiteY69" fmla="*/ 47831 h 169815"/>
              <a:gd name="connsiteX70" fmla="*/ 135286 w 226420"/>
              <a:gd name="connsiteY70" fmla="*/ 44152 h 169815"/>
              <a:gd name="connsiteX71" fmla="*/ 133305 w 226420"/>
              <a:gd name="connsiteY71" fmla="*/ 42736 h 169815"/>
              <a:gd name="connsiteX72" fmla="*/ 131890 w 226420"/>
              <a:gd name="connsiteY72" fmla="*/ 41605 h 169815"/>
              <a:gd name="connsiteX73" fmla="*/ 130475 w 226420"/>
              <a:gd name="connsiteY73" fmla="*/ 40756 h 169815"/>
              <a:gd name="connsiteX74" fmla="*/ 125663 w 226420"/>
              <a:gd name="connsiteY74" fmla="*/ 37642 h 169815"/>
              <a:gd name="connsiteX75" fmla="*/ 124532 w 226420"/>
              <a:gd name="connsiteY75" fmla="*/ 37076 h 169815"/>
              <a:gd name="connsiteX76" fmla="*/ 120852 w 226420"/>
              <a:gd name="connsiteY76" fmla="*/ 35095 h 169815"/>
              <a:gd name="connsiteX77" fmla="*/ 116040 w 226420"/>
              <a:gd name="connsiteY77" fmla="*/ 32548 h 169815"/>
              <a:gd name="connsiteX78" fmla="*/ 112928 w 226420"/>
              <a:gd name="connsiteY78" fmla="*/ 31132 h 169815"/>
              <a:gd name="connsiteX79" fmla="*/ 112079 w 226420"/>
              <a:gd name="connsiteY79" fmla="*/ 30850 h 169815"/>
              <a:gd name="connsiteX80" fmla="*/ 111229 w 226420"/>
              <a:gd name="connsiteY80" fmla="*/ 30566 h 169815"/>
              <a:gd name="connsiteX81" fmla="*/ 106701 w 226420"/>
              <a:gd name="connsiteY81" fmla="*/ 28585 h 169815"/>
              <a:gd name="connsiteX82" fmla="*/ 101889 w 226420"/>
              <a:gd name="connsiteY82" fmla="*/ 26887 h 169815"/>
              <a:gd name="connsiteX83" fmla="*/ 101040 w 226420"/>
              <a:gd name="connsiteY83" fmla="*/ 26604 h 169815"/>
              <a:gd name="connsiteX84" fmla="*/ 100191 w 226420"/>
              <a:gd name="connsiteY84" fmla="*/ 26321 h 169815"/>
              <a:gd name="connsiteX85" fmla="*/ 97078 w 226420"/>
              <a:gd name="connsiteY85" fmla="*/ 25189 h 169815"/>
              <a:gd name="connsiteX86" fmla="*/ 92266 w 226420"/>
              <a:gd name="connsiteY86" fmla="*/ 23774 h 169815"/>
              <a:gd name="connsiteX87" fmla="*/ 90003 w 226420"/>
              <a:gd name="connsiteY87" fmla="*/ 23207 h 169815"/>
              <a:gd name="connsiteX88" fmla="*/ 88870 w 226420"/>
              <a:gd name="connsiteY88" fmla="*/ 22925 h 169815"/>
              <a:gd name="connsiteX89" fmla="*/ 87455 w 226420"/>
              <a:gd name="connsiteY89" fmla="*/ 22642 h 169815"/>
              <a:gd name="connsiteX90" fmla="*/ 82360 w 226420"/>
              <a:gd name="connsiteY90" fmla="*/ 21793 h 169815"/>
              <a:gd name="connsiteX91" fmla="*/ 79248 w 226420"/>
              <a:gd name="connsiteY91" fmla="*/ 21509 h 169815"/>
              <a:gd name="connsiteX92" fmla="*/ 78115 w 226420"/>
              <a:gd name="connsiteY92" fmla="*/ 21509 h 169815"/>
              <a:gd name="connsiteX93" fmla="*/ 77266 w 226420"/>
              <a:gd name="connsiteY93" fmla="*/ 21509 h 169815"/>
              <a:gd name="connsiteX94" fmla="*/ 71889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2 h 169815"/>
              <a:gd name="connsiteX101" fmla="*/ 50378 w 226420"/>
              <a:gd name="connsiteY101" fmla="*/ 24340 h 169815"/>
              <a:gd name="connsiteX102" fmla="*/ 49813 w 226420"/>
              <a:gd name="connsiteY102" fmla="*/ 24623 h 169815"/>
              <a:gd name="connsiteX103" fmla="*/ 40756 w 226420"/>
              <a:gd name="connsiteY103" fmla="*/ 28868 h 169815"/>
              <a:gd name="connsiteX104" fmla="*/ 21227 w 226420"/>
              <a:gd name="connsiteY104" fmla="*/ 40189 h 169815"/>
              <a:gd name="connsiteX105" fmla="*/ 30284 w 226420"/>
              <a:gd name="connsiteY105" fmla="*/ 35944 h 169815"/>
              <a:gd name="connsiteX106" fmla="*/ 37076 w 226420"/>
              <a:gd name="connsiteY106" fmla="*/ 33962 h 169815"/>
              <a:gd name="connsiteX107" fmla="*/ 38775 w 226420"/>
              <a:gd name="connsiteY107" fmla="*/ 33397 h 169815"/>
              <a:gd name="connsiteX108" fmla="*/ 47549 w 226420"/>
              <a:gd name="connsiteY108" fmla="*/ 32264 h 169815"/>
              <a:gd name="connsiteX109" fmla="*/ 49247 w 226420"/>
              <a:gd name="connsiteY109" fmla="*/ 32264 h 169815"/>
              <a:gd name="connsiteX110" fmla="*/ 58021 w 226420"/>
              <a:gd name="connsiteY110" fmla="*/ 32548 h 169815"/>
              <a:gd name="connsiteX111" fmla="*/ 59152 w 226420"/>
              <a:gd name="connsiteY111" fmla="*/ 32548 h 169815"/>
              <a:gd name="connsiteX112" fmla="*/ 68776 w 226420"/>
              <a:gd name="connsiteY112" fmla="*/ 33962 h 169815"/>
              <a:gd name="connsiteX113" fmla="*/ 69625 w 226420"/>
              <a:gd name="connsiteY113" fmla="*/ 34246 h 169815"/>
              <a:gd name="connsiteX114" fmla="*/ 79813 w 226420"/>
              <a:gd name="connsiteY114" fmla="*/ 37076 h 169815"/>
              <a:gd name="connsiteX115" fmla="*/ 80662 w 226420"/>
              <a:gd name="connsiteY115" fmla="*/ 37359 h 169815"/>
              <a:gd name="connsiteX116" fmla="*/ 91701 w 226420"/>
              <a:gd name="connsiteY116" fmla="*/ 41887 h 169815"/>
              <a:gd name="connsiteX117" fmla="*/ 92550 w 226420"/>
              <a:gd name="connsiteY117" fmla="*/ 42170 h 169815"/>
              <a:gd name="connsiteX118" fmla="*/ 104154 w 226420"/>
              <a:gd name="connsiteY118" fmla="*/ 48114 h 169815"/>
              <a:gd name="connsiteX119" fmla="*/ 111512 w 226420"/>
              <a:gd name="connsiteY119" fmla="*/ 52642 h 169815"/>
              <a:gd name="connsiteX120" fmla="*/ 112928 w 226420"/>
              <a:gd name="connsiteY120" fmla="*/ 53491 h 169815"/>
              <a:gd name="connsiteX121" fmla="*/ 127361 w 226420"/>
              <a:gd name="connsiteY121" fmla="*/ 64812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361" y="64812"/>
                </a:moveTo>
                <a:cubicBezTo>
                  <a:pt x="127928" y="65379"/>
                  <a:pt x="128494" y="65661"/>
                  <a:pt x="129059" y="66228"/>
                </a:cubicBezTo>
                <a:cubicBezTo>
                  <a:pt x="131324" y="67926"/>
                  <a:pt x="133305" y="69907"/>
                  <a:pt x="135569" y="71888"/>
                </a:cubicBezTo>
                <a:cubicBezTo>
                  <a:pt x="135569" y="71888"/>
                  <a:pt x="135853" y="72171"/>
                  <a:pt x="135853" y="72171"/>
                </a:cubicBezTo>
                <a:cubicBezTo>
                  <a:pt x="138116" y="74152"/>
                  <a:pt x="140381" y="76134"/>
                  <a:pt x="142362" y="78398"/>
                </a:cubicBezTo>
                <a:cubicBezTo>
                  <a:pt x="142928" y="78963"/>
                  <a:pt x="143494" y="79530"/>
                  <a:pt x="144060" y="80096"/>
                </a:cubicBezTo>
                <a:cubicBezTo>
                  <a:pt x="146041" y="82077"/>
                  <a:pt x="147739" y="84058"/>
                  <a:pt x="149720" y="86039"/>
                </a:cubicBezTo>
                <a:cubicBezTo>
                  <a:pt x="150004" y="86322"/>
                  <a:pt x="150286" y="86606"/>
                  <a:pt x="150570" y="86888"/>
                </a:cubicBezTo>
                <a:cubicBezTo>
                  <a:pt x="152551" y="89153"/>
                  <a:pt x="154532" y="91417"/>
                  <a:pt x="156513" y="93681"/>
                </a:cubicBezTo>
                <a:cubicBezTo>
                  <a:pt x="157079" y="94247"/>
                  <a:pt x="157362" y="94813"/>
                  <a:pt x="157928" y="95379"/>
                </a:cubicBezTo>
                <a:cubicBezTo>
                  <a:pt x="159627" y="97361"/>
                  <a:pt x="161608" y="99625"/>
                  <a:pt x="163306" y="101888"/>
                </a:cubicBezTo>
                <a:cubicBezTo>
                  <a:pt x="163588" y="102172"/>
                  <a:pt x="163872" y="102455"/>
                  <a:pt x="163872" y="102737"/>
                </a:cubicBezTo>
                <a:cubicBezTo>
                  <a:pt x="165853" y="105002"/>
                  <a:pt x="167551" y="107549"/>
                  <a:pt x="169533" y="110096"/>
                </a:cubicBezTo>
                <a:cubicBezTo>
                  <a:pt x="171513" y="112643"/>
                  <a:pt x="173212" y="115191"/>
                  <a:pt x="175193" y="118021"/>
                </a:cubicBezTo>
                <a:cubicBezTo>
                  <a:pt x="175476" y="118588"/>
                  <a:pt x="175759" y="119153"/>
                  <a:pt x="176325" y="119437"/>
                </a:cubicBezTo>
                <a:cubicBezTo>
                  <a:pt x="179438" y="123964"/>
                  <a:pt x="182268" y="128493"/>
                  <a:pt x="185099" y="133021"/>
                </a:cubicBezTo>
                <a:cubicBezTo>
                  <a:pt x="185664" y="133870"/>
                  <a:pt x="186231" y="135003"/>
                  <a:pt x="186797" y="135852"/>
                </a:cubicBezTo>
                <a:cubicBezTo>
                  <a:pt x="187929" y="137833"/>
                  <a:pt x="189061" y="139814"/>
                  <a:pt x="190193" y="142078"/>
                </a:cubicBezTo>
                <a:cubicBezTo>
                  <a:pt x="191042" y="143493"/>
                  <a:pt x="191609" y="144909"/>
                  <a:pt x="192458" y="146041"/>
                </a:cubicBezTo>
                <a:cubicBezTo>
                  <a:pt x="192740" y="146890"/>
                  <a:pt x="193307" y="147456"/>
                  <a:pt x="193589" y="148305"/>
                </a:cubicBezTo>
                <a:cubicBezTo>
                  <a:pt x="194721" y="150569"/>
                  <a:pt x="196137" y="153117"/>
                  <a:pt x="197268" y="155380"/>
                </a:cubicBezTo>
                <a:cubicBezTo>
                  <a:pt x="197552" y="155946"/>
                  <a:pt x="197835" y="156230"/>
                  <a:pt x="197835" y="156795"/>
                </a:cubicBezTo>
                <a:cubicBezTo>
                  <a:pt x="199250" y="159626"/>
                  <a:pt x="200382" y="162456"/>
                  <a:pt x="201515" y="165287"/>
                </a:cubicBezTo>
                <a:cubicBezTo>
                  <a:pt x="201797" y="165852"/>
                  <a:pt x="202080" y="166418"/>
                  <a:pt x="202080" y="166985"/>
                </a:cubicBezTo>
                <a:cubicBezTo>
                  <a:pt x="203213" y="169815"/>
                  <a:pt x="204627" y="172928"/>
                  <a:pt x="205760" y="176042"/>
                </a:cubicBezTo>
                <a:lnTo>
                  <a:pt x="225289" y="164720"/>
                </a:lnTo>
                <a:cubicBezTo>
                  <a:pt x="225005" y="164154"/>
                  <a:pt x="225005" y="163871"/>
                  <a:pt x="224722" y="163305"/>
                </a:cubicBezTo>
                <a:cubicBezTo>
                  <a:pt x="223873" y="161324"/>
                  <a:pt x="223307" y="159626"/>
                  <a:pt x="222458" y="157644"/>
                </a:cubicBezTo>
                <a:cubicBezTo>
                  <a:pt x="222175" y="157079"/>
                  <a:pt x="221892" y="156230"/>
                  <a:pt x="221609" y="155664"/>
                </a:cubicBezTo>
                <a:cubicBezTo>
                  <a:pt x="221326" y="155097"/>
                  <a:pt x="221042" y="154531"/>
                  <a:pt x="221042" y="153966"/>
                </a:cubicBezTo>
                <a:cubicBezTo>
                  <a:pt x="220760" y="153399"/>
                  <a:pt x="220477" y="152550"/>
                  <a:pt x="220193" y="151984"/>
                </a:cubicBezTo>
                <a:cubicBezTo>
                  <a:pt x="219344" y="150003"/>
                  <a:pt x="218495" y="148305"/>
                  <a:pt x="217646" y="146323"/>
                </a:cubicBezTo>
                <a:cubicBezTo>
                  <a:pt x="217646" y="146041"/>
                  <a:pt x="217364" y="145758"/>
                  <a:pt x="217364" y="145474"/>
                </a:cubicBezTo>
                <a:cubicBezTo>
                  <a:pt x="217081" y="144909"/>
                  <a:pt x="216797" y="144625"/>
                  <a:pt x="216797" y="144060"/>
                </a:cubicBezTo>
                <a:cubicBezTo>
                  <a:pt x="216232" y="142644"/>
                  <a:pt x="215666" y="141513"/>
                  <a:pt x="214816" y="140097"/>
                </a:cubicBezTo>
                <a:cubicBezTo>
                  <a:pt x="214250" y="138965"/>
                  <a:pt x="213684" y="137833"/>
                  <a:pt x="213118" y="136701"/>
                </a:cubicBezTo>
                <a:cubicBezTo>
                  <a:pt x="212835" y="135852"/>
                  <a:pt x="212269" y="135286"/>
                  <a:pt x="211986" y="134437"/>
                </a:cubicBezTo>
                <a:cubicBezTo>
                  <a:pt x="211703" y="134154"/>
                  <a:pt x="211420" y="133588"/>
                  <a:pt x="211420" y="133305"/>
                </a:cubicBezTo>
                <a:cubicBezTo>
                  <a:pt x="210854" y="132456"/>
                  <a:pt x="210288" y="131323"/>
                  <a:pt x="209722" y="130474"/>
                </a:cubicBezTo>
                <a:cubicBezTo>
                  <a:pt x="208590" y="128493"/>
                  <a:pt x="207458" y="126229"/>
                  <a:pt x="206326" y="124248"/>
                </a:cubicBezTo>
                <a:cubicBezTo>
                  <a:pt x="206042" y="123682"/>
                  <a:pt x="205760" y="123399"/>
                  <a:pt x="205476" y="122833"/>
                </a:cubicBezTo>
                <a:cubicBezTo>
                  <a:pt x="205193" y="122266"/>
                  <a:pt x="204911" y="121984"/>
                  <a:pt x="204627" y="121417"/>
                </a:cubicBezTo>
                <a:cubicBezTo>
                  <a:pt x="201797" y="116889"/>
                  <a:pt x="198967" y="112078"/>
                  <a:pt x="195854" y="107832"/>
                </a:cubicBezTo>
                <a:cubicBezTo>
                  <a:pt x="195854" y="107832"/>
                  <a:pt x="195854" y="107832"/>
                  <a:pt x="195854" y="107832"/>
                </a:cubicBezTo>
                <a:cubicBezTo>
                  <a:pt x="195570" y="107266"/>
                  <a:pt x="195288" y="106983"/>
                  <a:pt x="195005" y="106417"/>
                </a:cubicBezTo>
                <a:cubicBezTo>
                  <a:pt x="193307" y="103870"/>
                  <a:pt x="191325" y="101039"/>
                  <a:pt x="189344" y="98492"/>
                </a:cubicBezTo>
                <a:cubicBezTo>
                  <a:pt x="189061" y="98210"/>
                  <a:pt x="189061" y="97926"/>
                  <a:pt x="188778" y="97643"/>
                </a:cubicBezTo>
                <a:cubicBezTo>
                  <a:pt x="187080" y="95379"/>
                  <a:pt x="185664" y="93398"/>
                  <a:pt x="183966" y="91417"/>
                </a:cubicBezTo>
                <a:cubicBezTo>
                  <a:pt x="183966" y="91417"/>
                  <a:pt x="183966" y="91134"/>
                  <a:pt x="183684" y="91134"/>
                </a:cubicBezTo>
                <a:cubicBezTo>
                  <a:pt x="183401" y="90851"/>
                  <a:pt x="183117" y="90567"/>
                  <a:pt x="183117" y="90285"/>
                </a:cubicBezTo>
                <a:cubicBezTo>
                  <a:pt x="181986" y="88869"/>
                  <a:pt x="180853" y="87171"/>
                  <a:pt x="179438" y="85757"/>
                </a:cubicBezTo>
                <a:cubicBezTo>
                  <a:pt x="178872" y="85190"/>
                  <a:pt x="178306" y="84341"/>
                  <a:pt x="177740" y="83775"/>
                </a:cubicBezTo>
                <a:cubicBezTo>
                  <a:pt x="177174" y="83209"/>
                  <a:pt x="176891" y="82643"/>
                  <a:pt x="176325" y="82077"/>
                </a:cubicBezTo>
                <a:cubicBezTo>
                  <a:pt x="175759" y="81510"/>
                  <a:pt x="175476" y="81228"/>
                  <a:pt x="175193" y="80661"/>
                </a:cubicBezTo>
                <a:cubicBezTo>
                  <a:pt x="173778" y="78963"/>
                  <a:pt x="172080" y="77265"/>
                  <a:pt x="170664" y="75567"/>
                </a:cubicBezTo>
                <a:cubicBezTo>
                  <a:pt x="170664" y="75567"/>
                  <a:pt x="170382" y="75285"/>
                  <a:pt x="170382" y="75285"/>
                </a:cubicBezTo>
                <a:cubicBezTo>
                  <a:pt x="170098" y="75001"/>
                  <a:pt x="169815" y="74718"/>
                  <a:pt x="169533" y="74435"/>
                </a:cubicBezTo>
                <a:cubicBezTo>
                  <a:pt x="168400" y="73020"/>
                  <a:pt x="166985" y="71888"/>
                  <a:pt x="165853" y="70473"/>
                </a:cubicBezTo>
                <a:cubicBezTo>
                  <a:pt x="165287" y="69907"/>
                  <a:pt x="164437" y="69341"/>
                  <a:pt x="163872" y="68492"/>
                </a:cubicBezTo>
                <a:cubicBezTo>
                  <a:pt x="163306" y="67926"/>
                  <a:pt x="162739" y="67359"/>
                  <a:pt x="162174" y="66793"/>
                </a:cubicBezTo>
                <a:cubicBezTo>
                  <a:pt x="161608" y="66228"/>
                  <a:pt x="161325" y="65944"/>
                  <a:pt x="160759" y="65379"/>
                </a:cubicBezTo>
                <a:cubicBezTo>
                  <a:pt x="159061" y="63681"/>
                  <a:pt x="157362" y="62265"/>
                  <a:pt x="155664" y="60567"/>
                </a:cubicBezTo>
                <a:cubicBezTo>
                  <a:pt x="155664" y="60567"/>
                  <a:pt x="155664" y="60567"/>
                  <a:pt x="155664" y="60567"/>
                </a:cubicBezTo>
                <a:cubicBezTo>
                  <a:pt x="155664" y="60567"/>
                  <a:pt x="155381" y="60284"/>
                  <a:pt x="155381" y="60284"/>
                </a:cubicBezTo>
                <a:cubicBezTo>
                  <a:pt x="153683" y="58869"/>
                  <a:pt x="152268" y="57454"/>
                  <a:pt x="150570" y="56038"/>
                </a:cubicBezTo>
                <a:cubicBezTo>
                  <a:pt x="150004" y="55473"/>
                  <a:pt x="149437" y="55189"/>
                  <a:pt x="148871" y="54624"/>
                </a:cubicBezTo>
                <a:cubicBezTo>
                  <a:pt x="148306" y="54058"/>
                  <a:pt x="147739" y="53775"/>
                  <a:pt x="147173" y="53208"/>
                </a:cubicBezTo>
                <a:cubicBezTo>
                  <a:pt x="146608" y="52642"/>
                  <a:pt x="146041" y="52359"/>
                  <a:pt x="145475" y="51793"/>
                </a:cubicBezTo>
                <a:cubicBezTo>
                  <a:pt x="143777" y="50378"/>
                  <a:pt x="142079" y="49246"/>
                  <a:pt x="140381" y="47831"/>
                </a:cubicBezTo>
                <a:cubicBezTo>
                  <a:pt x="140381" y="47831"/>
                  <a:pt x="140381" y="47831"/>
                  <a:pt x="140381" y="47831"/>
                </a:cubicBezTo>
                <a:cubicBezTo>
                  <a:pt x="138683" y="46699"/>
                  <a:pt x="136984" y="45283"/>
                  <a:pt x="135286" y="44152"/>
                </a:cubicBezTo>
                <a:cubicBezTo>
                  <a:pt x="134720" y="43585"/>
                  <a:pt x="133871" y="43303"/>
                  <a:pt x="133305" y="42736"/>
                </a:cubicBezTo>
                <a:cubicBezTo>
                  <a:pt x="132739" y="42454"/>
                  <a:pt x="132173" y="42170"/>
                  <a:pt x="131890" y="41605"/>
                </a:cubicBezTo>
                <a:cubicBezTo>
                  <a:pt x="131324" y="41321"/>
                  <a:pt x="131041" y="41038"/>
                  <a:pt x="130475" y="40756"/>
                </a:cubicBezTo>
                <a:cubicBezTo>
                  <a:pt x="128777" y="39623"/>
                  <a:pt x="127361" y="38774"/>
                  <a:pt x="125663" y="37642"/>
                </a:cubicBezTo>
                <a:cubicBezTo>
                  <a:pt x="125381" y="37359"/>
                  <a:pt x="124814" y="37076"/>
                  <a:pt x="124532" y="37076"/>
                </a:cubicBezTo>
                <a:cubicBezTo>
                  <a:pt x="123399" y="36227"/>
                  <a:pt x="121984" y="35661"/>
                  <a:pt x="120852" y="35095"/>
                </a:cubicBezTo>
                <a:cubicBezTo>
                  <a:pt x="119154" y="34246"/>
                  <a:pt x="117739" y="33397"/>
                  <a:pt x="116040" y="32548"/>
                </a:cubicBezTo>
                <a:cubicBezTo>
                  <a:pt x="114908" y="31981"/>
                  <a:pt x="114059" y="31699"/>
                  <a:pt x="112928" y="31132"/>
                </a:cubicBezTo>
                <a:cubicBezTo>
                  <a:pt x="112644" y="31132"/>
                  <a:pt x="112361" y="30850"/>
                  <a:pt x="112079" y="30850"/>
                </a:cubicBezTo>
                <a:cubicBezTo>
                  <a:pt x="111795" y="30850"/>
                  <a:pt x="111512" y="30566"/>
                  <a:pt x="111229" y="30566"/>
                </a:cubicBezTo>
                <a:cubicBezTo>
                  <a:pt x="109814" y="30001"/>
                  <a:pt x="108116" y="29152"/>
                  <a:pt x="106701" y="28585"/>
                </a:cubicBezTo>
                <a:cubicBezTo>
                  <a:pt x="105003" y="28019"/>
                  <a:pt x="103587" y="27453"/>
                  <a:pt x="101889" y="26887"/>
                </a:cubicBezTo>
                <a:cubicBezTo>
                  <a:pt x="101606" y="26887"/>
                  <a:pt x="101323" y="26604"/>
                  <a:pt x="101040" y="26604"/>
                </a:cubicBezTo>
                <a:cubicBezTo>
                  <a:pt x="100757" y="26604"/>
                  <a:pt x="100474" y="26321"/>
                  <a:pt x="100191" y="26321"/>
                </a:cubicBezTo>
                <a:cubicBezTo>
                  <a:pt x="99059" y="26038"/>
                  <a:pt x="98210" y="25755"/>
                  <a:pt x="97078" y="25189"/>
                </a:cubicBezTo>
                <a:cubicBezTo>
                  <a:pt x="95380" y="24623"/>
                  <a:pt x="93965" y="24340"/>
                  <a:pt x="92266" y="23774"/>
                </a:cubicBezTo>
                <a:cubicBezTo>
                  <a:pt x="91417" y="23491"/>
                  <a:pt x="90568" y="23491"/>
                  <a:pt x="90003" y="23207"/>
                </a:cubicBezTo>
                <a:cubicBezTo>
                  <a:pt x="89719" y="23207"/>
                  <a:pt x="89436" y="22925"/>
                  <a:pt x="88870" y="22925"/>
                </a:cubicBezTo>
                <a:cubicBezTo>
                  <a:pt x="88305" y="22925"/>
                  <a:pt x="88021" y="22642"/>
                  <a:pt x="87455" y="22642"/>
                </a:cubicBezTo>
                <a:cubicBezTo>
                  <a:pt x="85757" y="22358"/>
                  <a:pt x="84058" y="22076"/>
                  <a:pt x="82360" y="21793"/>
                </a:cubicBezTo>
                <a:cubicBezTo>
                  <a:pt x="81229" y="21509"/>
                  <a:pt x="80379" y="21509"/>
                  <a:pt x="79248" y="21509"/>
                </a:cubicBezTo>
                <a:cubicBezTo>
                  <a:pt x="78964" y="21509"/>
                  <a:pt x="78681" y="21509"/>
                  <a:pt x="78115" y="21509"/>
                </a:cubicBezTo>
                <a:cubicBezTo>
                  <a:pt x="77832" y="21509"/>
                  <a:pt x="77549" y="21509"/>
                  <a:pt x="77266" y="21509"/>
                </a:cubicBezTo>
                <a:cubicBezTo>
                  <a:pt x="75285" y="21509"/>
                  <a:pt x="73587" y="21227"/>
                  <a:pt x="71889" y="21227"/>
                </a:cubicBezTo>
                <a:cubicBezTo>
                  <a:pt x="71040" y="21227"/>
                  <a:pt x="70191" y="21227"/>
                  <a:pt x="69341" y="21227"/>
                </a:cubicBezTo>
                <a:cubicBezTo>
                  <a:pt x="68776" y="21227"/>
                  <a:pt x="68209" y="21227"/>
                  <a:pt x="67643" y="21227"/>
                </a:cubicBezTo>
                <a:cubicBezTo>
                  <a:pt x="67078" y="21227"/>
                  <a:pt x="66511" y="21227"/>
                  <a:pt x="65662" y="21227"/>
                </a:cubicBezTo>
                <a:cubicBezTo>
                  <a:pt x="63398" y="21509"/>
                  <a:pt x="61134" y="21793"/>
                  <a:pt x="58870" y="22076"/>
                </a:cubicBezTo>
                <a:cubicBezTo>
                  <a:pt x="58870" y="22076"/>
                  <a:pt x="58870" y="22076"/>
                  <a:pt x="58586" y="22076"/>
                </a:cubicBezTo>
                <a:cubicBezTo>
                  <a:pt x="58021" y="22076"/>
                  <a:pt x="57454" y="22358"/>
                  <a:pt x="56888" y="22642"/>
                </a:cubicBezTo>
                <a:cubicBezTo>
                  <a:pt x="54624" y="23207"/>
                  <a:pt x="52643" y="23774"/>
                  <a:pt x="50378" y="24340"/>
                </a:cubicBezTo>
                <a:cubicBezTo>
                  <a:pt x="50096" y="24340"/>
                  <a:pt x="50096" y="24623"/>
                  <a:pt x="49813" y="24623"/>
                </a:cubicBezTo>
                <a:cubicBezTo>
                  <a:pt x="46700" y="25755"/>
                  <a:pt x="43586" y="27170"/>
                  <a:pt x="40756" y="28868"/>
                </a:cubicBezTo>
                <a:lnTo>
                  <a:pt x="21227" y="40189"/>
                </a:lnTo>
                <a:cubicBezTo>
                  <a:pt x="24057" y="38491"/>
                  <a:pt x="27171" y="37076"/>
                  <a:pt x="30284" y="35944"/>
                </a:cubicBezTo>
                <a:cubicBezTo>
                  <a:pt x="32549" y="35095"/>
                  <a:pt x="34812" y="34529"/>
                  <a:pt x="37076" y="33962"/>
                </a:cubicBezTo>
                <a:cubicBezTo>
                  <a:pt x="37643" y="33962"/>
                  <a:pt x="38209" y="33680"/>
                  <a:pt x="38775" y="33397"/>
                </a:cubicBezTo>
                <a:cubicBezTo>
                  <a:pt x="41605" y="32831"/>
                  <a:pt x="44435" y="32548"/>
                  <a:pt x="47549" y="32264"/>
                </a:cubicBezTo>
                <a:cubicBezTo>
                  <a:pt x="48115" y="32264"/>
                  <a:pt x="48680" y="32264"/>
                  <a:pt x="49247" y="32264"/>
                </a:cubicBezTo>
                <a:cubicBezTo>
                  <a:pt x="52077" y="32264"/>
                  <a:pt x="55190" y="32264"/>
                  <a:pt x="58021" y="32548"/>
                </a:cubicBezTo>
                <a:cubicBezTo>
                  <a:pt x="58303" y="32548"/>
                  <a:pt x="58586" y="32548"/>
                  <a:pt x="59152" y="32548"/>
                </a:cubicBezTo>
                <a:cubicBezTo>
                  <a:pt x="62266" y="32831"/>
                  <a:pt x="65662" y="33397"/>
                  <a:pt x="68776" y="33962"/>
                </a:cubicBezTo>
                <a:cubicBezTo>
                  <a:pt x="69058" y="33962"/>
                  <a:pt x="69341" y="34246"/>
                  <a:pt x="69625" y="34246"/>
                </a:cubicBezTo>
                <a:cubicBezTo>
                  <a:pt x="73021" y="35095"/>
                  <a:pt x="76417" y="35944"/>
                  <a:pt x="79813" y="37076"/>
                </a:cubicBezTo>
                <a:cubicBezTo>
                  <a:pt x="80097" y="37076"/>
                  <a:pt x="80379" y="37359"/>
                  <a:pt x="80662" y="37359"/>
                </a:cubicBezTo>
                <a:cubicBezTo>
                  <a:pt x="84342" y="38491"/>
                  <a:pt x="88021" y="40189"/>
                  <a:pt x="91701" y="41887"/>
                </a:cubicBezTo>
                <a:cubicBezTo>
                  <a:pt x="91983" y="41887"/>
                  <a:pt x="92266" y="42170"/>
                  <a:pt x="92550" y="42170"/>
                </a:cubicBezTo>
                <a:cubicBezTo>
                  <a:pt x="96229" y="43869"/>
                  <a:pt x="100191" y="45850"/>
                  <a:pt x="104154" y="48114"/>
                </a:cubicBezTo>
                <a:cubicBezTo>
                  <a:pt x="106701" y="49529"/>
                  <a:pt x="109248" y="51227"/>
                  <a:pt x="111512" y="52642"/>
                </a:cubicBezTo>
                <a:cubicBezTo>
                  <a:pt x="112079" y="52926"/>
                  <a:pt x="112644" y="53208"/>
                  <a:pt x="112928" y="53491"/>
                </a:cubicBezTo>
                <a:cubicBezTo>
                  <a:pt x="118305" y="57736"/>
                  <a:pt x="122833" y="61134"/>
                  <a:pt x="127361" y="6481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7" name="Freeform: Shape 1056">
            <a:extLst>
              <a:ext uri="{FF2B5EF4-FFF2-40B4-BE49-F238E27FC236}">
                <a16:creationId xmlns:a16="http://schemas.microsoft.com/office/drawing/2014/main" id="{64398CC1-DF1B-4A0E-A70C-49F8462F7836}"/>
              </a:ext>
            </a:extLst>
          </p:cNvPr>
          <p:cNvSpPr/>
          <p:nvPr/>
        </p:nvSpPr>
        <p:spPr>
          <a:xfrm>
            <a:off x="16784291" y="10666647"/>
            <a:ext cx="122591" cy="204317"/>
          </a:xfrm>
          <a:custGeom>
            <a:avLst/>
            <a:gdLst>
              <a:gd name="connsiteX0" fmla="*/ 21227 w 84907"/>
              <a:gd name="connsiteY0" fmla="*/ 109248 h 141512"/>
              <a:gd name="connsiteX1" fmla="*/ 21509 w 84907"/>
              <a:gd name="connsiteY1" fmla="*/ 111512 h 141512"/>
              <a:gd name="connsiteX2" fmla="*/ 21509 w 84907"/>
              <a:gd name="connsiteY2" fmla="*/ 112361 h 141512"/>
              <a:gd name="connsiteX3" fmla="*/ 21793 w 84907"/>
              <a:gd name="connsiteY3" fmla="*/ 114059 h 141512"/>
              <a:gd name="connsiteX4" fmla="*/ 22358 w 84907"/>
              <a:gd name="connsiteY4" fmla="*/ 119154 h 141512"/>
              <a:gd name="connsiteX5" fmla="*/ 23207 w 84907"/>
              <a:gd name="connsiteY5" fmla="*/ 124532 h 141512"/>
              <a:gd name="connsiteX6" fmla="*/ 23207 w 84907"/>
              <a:gd name="connsiteY6" fmla="*/ 124814 h 141512"/>
              <a:gd name="connsiteX7" fmla="*/ 23207 w 84907"/>
              <a:gd name="connsiteY7" fmla="*/ 125097 h 141512"/>
              <a:gd name="connsiteX8" fmla="*/ 24056 w 84907"/>
              <a:gd name="connsiteY8" fmla="*/ 129909 h 141512"/>
              <a:gd name="connsiteX9" fmla="*/ 25189 w 84907"/>
              <a:gd name="connsiteY9" fmla="*/ 135286 h 141512"/>
              <a:gd name="connsiteX10" fmla="*/ 25755 w 84907"/>
              <a:gd name="connsiteY10" fmla="*/ 137267 h 141512"/>
              <a:gd name="connsiteX11" fmla="*/ 26038 w 84907"/>
              <a:gd name="connsiteY11" fmla="*/ 138400 h 141512"/>
              <a:gd name="connsiteX12" fmla="*/ 26038 w 84907"/>
              <a:gd name="connsiteY12" fmla="*/ 138965 h 141512"/>
              <a:gd name="connsiteX13" fmla="*/ 45567 w 84907"/>
              <a:gd name="connsiteY13" fmla="*/ 127079 h 141512"/>
              <a:gd name="connsiteX14" fmla="*/ 45283 w 84907"/>
              <a:gd name="connsiteY14" fmla="*/ 125946 h 141512"/>
              <a:gd name="connsiteX15" fmla="*/ 42736 w 84907"/>
              <a:gd name="connsiteY15" fmla="*/ 113777 h 141512"/>
              <a:gd name="connsiteX16" fmla="*/ 42736 w 84907"/>
              <a:gd name="connsiteY16" fmla="*/ 113493 h 141512"/>
              <a:gd name="connsiteX17" fmla="*/ 41321 w 84907"/>
              <a:gd name="connsiteY17" fmla="*/ 101323 h 141512"/>
              <a:gd name="connsiteX18" fmla="*/ 41321 w 84907"/>
              <a:gd name="connsiteY18" fmla="*/ 100191 h 141512"/>
              <a:gd name="connsiteX19" fmla="*/ 40756 w 84907"/>
              <a:gd name="connsiteY19" fmla="*/ 88021 h 141512"/>
              <a:gd name="connsiteX20" fmla="*/ 41321 w 84907"/>
              <a:gd name="connsiteY20" fmla="*/ 76700 h 141512"/>
              <a:gd name="connsiteX21" fmla="*/ 41321 w 84907"/>
              <a:gd name="connsiteY21" fmla="*/ 75568 h 141512"/>
              <a:gd name="connsiteX22" fmla="*/ 42736 w 84907"/>
              <a:gd name="connsiteY22" fmla="*/ 65945 h 141512"/>
              <a:gd name="connsiteX23" fmla="*/ 43019 w 84907"/>
              <a:gd name="connsiteY23" fmla="*/ 64813 h 141512"/>
              <a:gd name="connsiteX24" fmla="*/ 45283 w 84907"/>
              <a:gd name="connsiteY24" fmla="*/ 56039 h 141512"/>
              <a:gd name="connsiteX25" fmla="*/ 45850 w 84907"/>
              <a:gd name="connsiteY25" fmla="*/ 54624 h 141512"/>
              <a:gd name="connsiteX26" fmla="*/ 48680 w 84907"/>
              <a:gd name="connsiteY26" fmla="*/ 46982 h 141512"/>
              <a:gd name="connsiteX27" fmla="*/ 48963 w 84907"/>
              <a:gd name="connsiteY27" fmla="*/ 46133 h 141512"/>
              <a:gd name="connsiteX28" fmla="*/ 53209 w 84907"/>
              <a:gd name="connsiteY28" fmla="*/ 38492 h 141512"/>
              <a:gd name="connsiteX29" fmla="*/ 54058 w 84907"/>
              <a:gd name="connsiteY29" fmla="*/ 37643 h 141512"/>
              <a:gd name="connsiteX30" fmla="*/ 58020 w 84907"/>
              <a:gd name="connsiteY30" fmla="*/ 32265 h 141512"/>
              <a:gd name="connsiteX31" fmla="*/ 59718 w 84907"/>
              <a:gd name="connsiteY31" fmla="*/ 30567 h 141512"/>
              <a:gd name="connsiteX32" fmla="*/ 63681 w 84907"/>
              <a:gd name="connsiteY32" fmla="*/ 26888 h 141512"/>
              <a:gd name="connsiteX33" fmla="*/ 65379 w 84907"/>
              <a:gd name="connsiteY33" fmla="*/ 25473 h 141512"/>
              <a:gd name="connsiteX34" fmla="*/ 71322 w 84907"/>
              <a:gd name="connsiteY34" fmla="*/ 21227 h 141512"/>
              <a:gd name="connsiteX35" fmla="*/ 51793 w 84907"/>
              <a:gd name="connsiteY35" fmla="*/ 32549 h 141512"/>
              <a:gd name="connsiteX36" fmla="*/ 45850 w 84907"/>
              <a:gd name="connsiteY36" fmla="*/ 36794 h 141512"/>
              <a:gd name="connsiteX37" fmla="*/ 44152 w 84907"/>
              <a:gd name="connsiteY37" fmla="*/ 38209 h 141512"/>
              <a:gd name="connsiteX38" fmla="*/ 40189 w 84907"/>
              <a:gd name="connsiteY38" fmla="*/ 41888 h 141512"/>
              <a:gd name="connsiteX39" fmla="*/ 38491 w 84907"/>
              <a:gd name="connsiteY39" fmla="*/ 43586 h 141512"/>
              <a:gd name="connsiteX40" fmla="*/ 34529 w 84907"/>
              <a:gd name="connsiteY40" fmla="*/ 48964 h 141512"/>
              <a:gd name="connsiteX41" fmla="*/ 33680 w 84907"/>
              <a:gd name="connsiteY41" fmla="*/ 49813 h 141512"/>
              <a:gd name="connsiteX42" fmla="*/ 33397 w 84907"/>
              <a:gd name="connsiteY42" fmla="*/ 50096 h 141512"/>
              <a:gd name="connsiteX43" fmla="*/ 29434 w 84907"/>
              <a:gd name="connsiteY43" fmla="*/ 57172 h 141512"/>
              <a:gd name="connsiteX44" fmla="*/ 29434 w 84907"/>
              <a:gd name="connsiteY44" fmla="*/ 57454 h 141512"/>
              <a:gd name="connsiteX45" fmla="*/ 29152 w 84907"/>
              <a:gd name="connsiteY45" fmla="*/ 58021 h 141512"/>
              <a:gd name="connsiteX46" fmla="*/ 27170 w 84907"/>
              <a:gd name="connsiteY46" fmla="*/ 63115 h 141512"/>
              <a:gd name="connsiteX47" fmla="*/ 26321 w 84907"/>
              <a:gd name="connsiteY47" fmla="*/ 65662 h 141512"/>
              <a:gd name="connsiteX48" fmla="*/ 25755 w 84907"/>
              <a:gd name="connsiteY48" fmla="*/ 67078 h 141512"/>
              <a:gd name="connsiteX49" fmla="*/ 25189 w 84907"/>
              <a:gd name="connsiteY49" fmla="*/ 68492 h 141512"/>
              <a:gd name="connsiteX50" fmla="*/ 23774 w 84907"/>
              <a:gd name="connsiteY50" fmla="*/ 73870 h 141512"/>
              <a:gd name="connsiteX51" fmla="*/ 23491 w 84907"/>
              <a:gd name="connsiteY51" fmla="*/ 75851 h 141512"/>
              <a:gd name="connsiteX52" fmla="*/ 23207 w 84907"/>
              <a:gd name="connsiteY52" fmla="*/ 76983 h 141512"/>
              <a:gd name="connsiteX53" fmla="*/ 22925 w 84907"/>
              <a:gd name="connsiteY53" fmla="*/ 78964 h 141512"/>
              <a:gd name="connsiteX54" fmla="*/ 22076 w 84907"/>
              <a:gd name="connsiteY54" fmla="*/ 84058 h 141512"/>
              <a:gd name="connsiteX55" fmla="*/ 21793 w 84907"/>
              <a:gd name="connsiteY55" fmla="*/ 86889 h 141512"/>
              <a:gd name="connsiteX56" fmla="*/ 21793 w 84907"/>
              <a:gd name="connsiteY56" fmla="*/ 88021 h 141512"/>
              <a:gd name="connsiteX57" fmla="*/ 21793 w 84907"/>
              <a:gd name="connsiteY57" fmla="*/ 89154 h 141512"/>
              <a:gd name="connsiteX58" fmla="*/ 21509 w 84907"/>
              <a:gd name="connsiteY58" fmla="*/ 93965 h 141512"/>
              <a:gd name="connsiteX59" fmla="*/ 21509 w 84907"/>
              <a:gd name="connsiteY59" fmla="*/ 99059 h 141512"/>
              <a:gd name="connsiteX60" fmla="*/ 21509 w 84907"/>
              <a:gd name="connsiteY60" fmla="*/ 99342 h 141512"/>
              <a:gd name="connsiteX61" fmla="*/ 21509 w 84907"/>
              <a:gd name="connsiteY61" fmla="*/ 104154 h 141512"/>
              <a:gd name="connsiteX62" fmla="*/ 21227 w 84907"/>
              <a:gd name="connsiteY62" fmla="*/ 109248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27" y="109248"/>
                </a:moveTo>
                <a:cubicBezTo>
                  <a:pt x="21227" y="110097"/>
                  <a:pt x="21227" y="110946"/>
                  <a:pt x="21509" y="111512"/>
                </a:cubicBezTo>
                <a:cubicBezTo>
                  <a:pt x="21509" y="111795"/>
                  <a:pt x="21509" y="112079"/>
                  <a:pt x="21509" y="112361"/>
                </a:cubicBezTo>
                <a:cubicBezTo>
                  <a:pt x="21509" y="112928"/>
                  <a:pt x="21509" y="113493"/>
                  <a:pt x="21793" y="114059"/>
                </a:cubicBezTo>
                <a:cubicBezTo>
                  <a:pt x="22076" y="115758"/>
                  <a:pt x="22076" y="117456"/>
                  <a:pt x="22358" y="119154"/>
                </a:cubicBezTo>
                <a:cubicBezTo>
                  <a:pt x="22642" y="120852"/>
                  <a:pt x="22925" y="122550"/>
                  <a:pt x="23207" y="124532"/>
                </a:cubicBezTo>
                <a:cubicBezTo>
                  <a:pt x="23207" y="124532"/>
                  <a:pt x="23207" y="124532"/>
                  <a:pt x="23207" y="124814"/>
                </a:cubicBezTo>
                <a:cubicBezTo>
                  <a:pt x="23207" y="124814"/>
                  <a:pt x="23207" y="125097"/>
                  <a:pt x="23207" y="125097"/>
                </a:cubicBezTo>
                <a:cubicBezTo>
                  <a:pt x="23491" y="126796"/>
                  <a:pt x="23774" y="128210"/>
                  <a:pt x="24056" y="129909"/>
                </a:cubicBezTo>
                <a:cubicBezTo>
                  <a:pt x="24340" y="131607"/>
                  <a:pt x="24906" y="133588"/>
                  <a:pt x="25189" y="135286"/>
                </a:cubicBezTo>
                <a:cubicBezTo>
                  <a:pt x="25472" y="135853"/>
                  <a:pt x="25472" y="136702"/>
                  <a:pt x="25755" y="137267"/>
                </a:cubicBezTo>
                <a:cubicBezTo>
                  <a:pt x="25755" y="137551"/>
                  <a:pt x="26038" y="138116"/>
                  <a:pt x="26038" y="138400"/>
                </a:cubicBezTo>
                <a:cubicBezTo>
                  <a:pt x="26038" y="138683"/>
                  <a:pt x="26038" y="138683"/>
                  <a:pt x="26038" y="138965"/>
                </a:cubicBezTo>
                <a:cubicBezTo>
                  <a:pt x="26038" y="138965"/>
                  <a:pt x="46416" y="131041"/>
                  <a:pt x="45567" y="127079"/>
                </a:cubicBezTo>
                <a:cubicBezTo>
                  <a:pt x="45567" y="126796"/>
                  <a:pt x="45283" y="126230"/>
                  <a:pt x="45283" y="125946"/>
                </a:cubicBezTo>
                <a:cubicBezTo>
                  <a:pt x="44434" y="121701"/>
                  <a:pt x="43585" y="117739"/>
                  <a:pt x="42736" y="113777"/>
                </a:cubicBezTo>
                <a:cubicBezTo>
                  <a:pt x="42736" y="113777"/>
                  <a:pt x="42736" y="113493"/>
                  <a:pt x="42736" y="113493"/>
                </a:cubicBezTo>
                <a:cubicBezTo>
                  <a:pt x="42170" y="109248"/>
                  <a:pt x="41605" y="105285"/>
                  <a:pt x="41321" y="101323"/>
                </a:cubicBezTo>
                <a:cubicBezTo>
                  <a:pt x="41321" y="101040"/>
                  <a:pt x="41321" y="100757"/>
                  <a:pt x="41321" y="100191"/>
                </a:cubicBezTo>
                <a:cubicBezTo>
                  <a:pt x="41038" y="96229"/>
                  <a:pt x="40756" y="91983"/>
                  <a:pt x="40756" y="88021"/>
                </a:cubicBezTo>
                <a:cubicBezTo>
                  <a:pt x="40756" y="84058"/>
                  <a:pt x="41038" y="80380"/>
                  <a:pt x="41321" y="76700"/>
                </a:cubicBezTo>
                <a:cubicBezTo>
                  <a:pt x="41321" y="76417"/>
                  <a:pt x="41321" y="76134"/>
                  <a:pt x="41321" y="75568"/>
                </a:cubicBezTo>
                <a:cubicBezTo>
                  <a:pt x="41605" y="72172"/>
                  <a:pt x="42170" y="69058"/>
                  <a:pt x="42736" y="65945"/>
                </a:cubicBezTo>
                <a:cubicBezTo>
                  <a:pt x="42736" y="65662"/>
                  <a:pt x="43019" y="65096"/>
                  <a:pt x="43019" y="64813"/>
                </a:cubicBezTo>
                <a:cubicBezTo>
                  <a:pt x="43585" y="61700"/>
                  <a:pt x="44434" y="58870"/>
                  <a:pt x="45283" y="56039"/>
                </a:cubicBezTo>
                <a:cubicBezTo>
                  <a:pt x="45567" y="55474"/>
                  <a:pt x="45567" y="54907"/>
                  <a:pt x="45850" y="54624"/>
                </a:cubicBezTo>
                <a:cubicBezTo>
                  <a:pt x="46699" y="52077"/>
                  <a:pt x="47831" y="49529"/>
                  <a:pt x="48680" y="46982"/>
                </a:cubicBezTo>
                <a:cubicBezTo>
                  <a:pt x="48680" y="46700"/>
                  <a:pt x="48963" y="46417"/>
                  <a:pt x="48963" y="46133"/>
                </a:cubicBezTo>
                <a:cubicBezTo>
                  <a:pt x="50095" y="43303"/>
                  <a:pt x="51510" y="40756"/>
                  <a:pt x="53209" y="38492"/>
                </a:cubicBezTo>
                <a:cubicBezTo>
                  <a:pt x="53491" y="38209"/>
                  <a:pt x="53775" y="37926"/>
                  <a:pt x="54058" y="37643"/>
                </a:cubicBezTo>
                <a:cubicBezTo>
                  <a:pt x="55189" y="35661"/>
                  <a:pt x="56605" y="33963"/>
                  <a:pt x="58020" y="32265"/>
                </a:cubicBezTo>
                <a:cubicBezTo>
                  <a:pt x="58586" y="31700"/>
                  <a:pt x="59152" y="31133"/>
                  <a:pt x="59718" y="30567"/>
                </a:cubicBezTo>
                <a:cubicBezTo>
                  <a:pt x="60850" y="29152"/>
                  <a:pt x="62265" y="28020"/>
                  <a:pt x="63681" y="26888"/>
                </a:cubicBezTo>
                <a:cubicBezTo>
                  <a:pt x="64246" y="26322"/>
                  <a:pt x="64812" y="25755"/>
                  <a:pt x="65379" y="25473"/>
                </a:cubicBezTo>
                <a:cubicBezTo>
                  <a:pt x="67360" y="24057"/>
                  <a:pt x="69341" y="22359"/>
                  <a:pt x="71322" y="21227"/>
                </a:cubicBezTo>
                <a:lnTo>
                  <a:pt x="51793" y="32549"/>
                </a:lnTo>
                <a:cubicBezTo>
                  <a:pt x="49812" y="33680"/>
                  <a:pt x="47548" y="35096"/>
                  <a:pt x="45850" y="36794"/>
                </a:cubicBezTo>
                <a:cubicBezTo>
                  <a:pt x="45283" y="37360"/>
                  <a:pt x="44718" y="37643"/>
                  <a:pt x="44152" y="38209"/>
                </a:cubicBezTo>
                <a:cubicBezTo>
                  <a:pt x="42736" y="39341"/>
                  <a:pt x="41605" y="40756"/>
                  <a:pt x="40189" y="41888"/>
                </a:cubicBezTo>
                <a:cubicBezTo>
                  <a:pt x="39623" y="42454"/>
                  <a:pt x="39058" y="43020"/>
                  <a:pt x="38491" y="43586"/>
                </a:cubicBezTo>
                <a:cubicBezTo>
                  <a:pt x="37076" y="45284"/>
                  <a:pt x="35661" y="46982"/>
                  <a:pt x="34529" y="48964"/>
                </a:cubicBezTo>
                <a:cubicBezTo>
                  <a:pt x="34246" y="49247"/>
                  <a:pt x="33962" y="49529"/>
                  <a:pt x="33680" y="49813"/>
                </a:cubicBezTo>
                <a:cubicBezTo>
                  <a:pt x="33680" y="49813"/>
                  <a:pt x="33680" y="50096"/>
                  <a:pt x="33397" y="50096"/>
                </a:cubicBezTo>
                <a:cubicBezTo>
                  <a:pt x="31982" y="52360"/>
                  <a:pt x="30566" y="54624"/>
                  <a:pt x="29434" y="57172"/>
                </a:cubicBezTo>
                <a:cubicBezTo>
                  <a:pt x="29434" y="57172"/>
                  <a:pt x="29434" y="57454"/>
                  <a:pt x="29434" y="57454"/>
                </a:cubicBezTo>
                <a:cubicBezTo>
                  <a:pt x="29434" y="57737"/>
                  <a:pt x="29152" y="58021"/>
                  <a:pt x="29152" y="58021"/>
                </a:cubicBezTo>
                <a:cubicBezTo>
                  <a:pt x="28303" y="59719"/>
                  <a:pt x="27736" y="61417"/>
                  <a:pt x="27170" y="63115"/>
                </a:cubicBezTo>
                <a:cubicBezTo>
                  <a:pt x="26887" y="63964"/>
                  <a:pt x="26604" y="64813"/>
                  <a:pt x="26321" y="65662"/>
                </a:cubicBezTo>
                <a:cubicBezTo>
                  <a:pt x="26038" y="66229"/>
                  <a:pt x="26038" y="66794"/>
                  <a:pt x="25755" y="67078"/>
                </a:cubicBezTo>
                <a:cubicBezTo>
                  <a:pt x="25472" y="67643"/>
                  <a:pt x="25472" y="67927"/>
                  <a:pt x="25189" y="68492"/>
                </a:cubicBezTo>
                <a:cubicBezTo>
                  <a:pt x="24623" y="70191"/>
                  <a:pt x="24340" y="71889"/>
                  <a:pt x="23774" y="73870"/>
                </a:cubicBezTo>
                <a:cubicBezTo>
                  <a:pt x="23491" y="74436"/>
                  <a:pt x="23491" y="75285"/>
                  <a:pt x="23491" y="75851"/>
                </a:cubicBezTo>
                <a:cubicBezTo>
                  <a:pt x="23491" y="76134"/>
                  <a:pt x="23207" y="76700"/>
                  <a:pt x="23207" y="76983"/>
                </a:cubicBezTo>
                <a:cubicBezTo>
                  <a:pt x="23207" y="77549"/>
                  <a:pt x="22925" y="78398"/>
                  <a:pt x="22925" y="78964"/>
                </a:cubicBezTo>
                <a:cubicBezTo>
                  <a:pt x="22642" y="80662"/>
                  <a:pt x="22358" y="82360"/>
                  <a:pt x="22076" y="84058"/>
                </a:cubicBezTo>
                <a:cubicBezTo>
                  <a:pt x="22076" y="84908"/>
                  <a:pt x="21793" y="86040"/>
                  <a:pt x="21793" y="86889"/>
                </a:cubicBezTo>
                <a:cubicBezTo>
                  <a:pt x="21793" y="87172"/>
                  <a:pt x="21793" y="87456"/>
                  <a:pt x="21793" y="88021"/>
                </a:cubicBezTo>
                <a:cubicBezTo>
                  <a:pt x="21793" y="88305"/>
                  <a:pt x="21793" y="88870"/>
                  <a:pt x="21793" y="89154"/>
                </a:cubicBezTo>
                <a:cubicBezTo>
                  <a:pt x="21793" y="90852"/>
                  <a:pt x="21509" y="92266"/>
                  <a:pt x="21509" y="93965"/>
                </a:cubicBezTo>
                <a:cubicBezTo>
                  <a:pt x="21509" y="95663"/>
                  <a:pt x="21509" y="97361"/>
                  <a:pt x="21509" y="99059"/>
                </a:cubicBezTo>
                <a:cubicBezTo>
                  <a:pt x="21509" y="99059"/>
                  <a:pt x="21509" y="99342"/>
                  <a:pt x="21509" y="99342"/>
                </a:cubicBezTo>
                <a:cubicBezTo>
                  <a:pt x="21509" y="101040"/>
                  <a:pt x="21509" y="102456"/>
                  <a:pt x="21509" y="104154"/>
                </a:cubicBezTo>
                <a:cubicBezTo>
                  <a:pt x="21227" y="105852"/>
                  <a:pt x="21227" y="107550"/>
                  <a:pt x="21227" y="109248"/>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8" name="Freeform: Shape 1057">
            <a:extLst>
              <a:ext uri="{FF2B5EF4-FFF2-40B4-BE49-F238E27FC236}">
                <a16:creationId xmlns:a16="http://schemas.microsoft.com/office/drawing/2014/main" id="{657915DF-BD32-4F9A-99BB-D3F7E6FECA90}"/>
              </a:ext>
            </a:extLst>
          </p:cNvPr>
          <p:cNvSpPr/>
          <p:nvPr/>
        </p:nvSpPr>
        <p:spPr>
          <a:xfrm>
            <a:off x="16767127" y="10649823"/>
            <a:ext cx="367771" cy="245181"/>
          </a:xfrm>
          <a:custGeom>
            <a:avLst/>
            <a:gdLst>
              <a:gd name="connsiteX0" fmla="*/ 37643 w 254722"/>
              <a:gd name="connsiteY0" fmla="*/ 150618 h 169815"/>
              <a:gd name="connsiteX1" fmla="*/ 32831 w 254722"/>
              <a:gd name="connsiteY1" fmla="*/ 110995 h 169815"/>
              <a:gd name="connsiteX2" fmla="*/ 137833 w 254722"/>
              <a:gd name="connsiteY2" fmla="*/ 50994 h 169815"/>
              <a:gd name="connsiteX3" fmla="*/ 225288 w 254722"/>
              <a:gd name="connsiteY3" fmla="*/ 155713 h 169815"/>
              <a:gd name="connsiteX4" fmla="*/ 239157 w 254722"/>
              <a:gd name="connsiteY4" fmla="*/ 163638 h 169815"/>
              <a:gd name="connsiteX5" fmla="*/ 138116 w 254722"/>
              <a:gd name="connsiteY5" fmla="*/ 37126 h 169815"/>
              <a:gd name="connsiteX6" fmla="*/ 21227 w 254722"/>
              <a:gd name="connsiteY6" fmla="*/ 103919 h 169815"/>
              <a:gd name="connsiteX7" fmla="*/ 25755 w 254722"/>
              <a:gd name="connsiteY7" fmla="*/ 143260 h 169815"/>
              <a:gd name="connsiteX8" fmla="*/ 37643 w 254722"/>
              <a:gd name="connsiteY8" fmla="*/ 150618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8"/>
                </a:moveTo>
                <a:cubicBezTo>
                  <a:pt x="34529" y="137316"/>
                  <a:pt x="32831" y="123732"/>
                  <a:pt x="32831" y="110995"/>
                </a:cubicBezTo>
                <a:cubicBezTo>
                  <a:pt x="33114" y="44767"/>
                  <a:pt x="80097" y="17880"/>
                  <a:pt x="137833" y="50994"/>
                </a:cubicBezTo>
                <a:cubicBezTo>
                  <a:pt x="174344" y="72221"/>
                  <a:pt x="206609" y="112127"/>
                  <a:pt x="225288" y="155713"/>
                </a:cubicBezTo>
                <a:lnTo>
                  <a:pt x="239157" y="163638"/>
                </a:lnTo>
                <a:cubicBezTo>
                  <a:pt x="219344" y="111561"/>
                  <a:pt x="181419" y="62315"/>
                  <a:pt x="138116" y="37126"/>
                </a:cubicBezTo>
                <a:cubicBezTo>
                  <a:pt x="73870" y="50"/>
                  <a:pt x="21510" y="30050"/>
                  <a:pt x="21227" y="103919"/>
                </a:cubicBezTo>
                <a:cubicBezTo>
                  <a:pt x="21227" y="116656"/>
                  <a:pt x="22925" y="129958"/>
                  <a:pt x="25755" y="143260"/>
                </a:cubicBezTo>
                <a:lnTo>
                  <a:pt x="37643" y="150618"/>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9" name="Freeform: Shape 1058">
            <a:extLst>
              <a:ext uri="{FF2B5EF4-FFF2-40B4-BE49-F238E27FC236}">
                <a16:creationId xmlns:a16="http://schemas.microsoft.com/office/drawing/2014/main" id="{DD39A9CC-6904-4FEE-92C0-8123A3738339}"/>
              </a:ext>
            </a:extLst>
          </p:cNvPr>
          <p:cNvSpPr/>
          <p:nvPr/>
        </p:nvSpPr>
        <p:spPr>
          <a:xfrm>
            <a:off x="16822753" y="10924393"/>
            <a:ext cx="204317" cy="122591"/>
          </a:xfrm>
          <a:custGeom>
            <a:avLst/>
            <a:gdLst>
              <a:gd name="connsiteX0" fmla="*/ 120817 w 141512"/>
              <a:gd name="connsiteY0" fmla="*/ 31204 h 84907"/>
              <a:gd name="connsiteX1" fmla="*/ 121100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0" y="79035"/>
                </a:cubicBezTo>
                <a:cubicBezTo>
                  <a:pt x="98457" y="92337"/>
                  <a:pt x="61381" y="92337"/>
                  <a:pt x="38456" y="79035"/>
                </a:cubicBezTo>
                <a:cubicBezTo>
                  <a:pt x="15531" y="65733"/>
                  <a:pt x="15531" y="44506"/>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0" name="Freeform: Shape 1059">
            <a:extLst>
              <a:ext uri="{FF2B5EF4-FFF2-40B4-BE49-F238E27FC236}">
                <a16:creationId xmlns:a16="http://schemas.microsoft.com/office/drawing/2014/main" id="{AD7692DD-8483-4D16-8054-D72C866F1A67}"/>
              </a:ext>
            </a:extLst>
          </p:cNvPr>
          <p:cNvSpPr/>
          <p:nvPr/>
        </p:nvSpPr>
        <p:spPr>
          <a:xfrm>
            <a:off x="16479500" y="10880670"/>
            <a:ext cx="204317" cy="122591"/>
          </a:xfrm>
          <a:custGeom>
            <a:avLst/>
            <a:gdLst>
              <a:gd name="connsiteX0" fmla="*/ 120817 w 141512"/>
              <a:gd name="connsiteY0" fmla="*/ 31204 h 84907"/>
              <a:gd name="connsiteX1" fmla="*/ 121099 w 141512"/>
              <a:gd name="connsiteY1" fmla="*/ 79034 h 84907"/>
              <a:gd name="connsiteX2" fmla="*/ 38456 w 141512"/>
              <a:gd name="connsiteY2" fmla="*/ 79034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5"/>
                  <a:pt x="143742" y="65732"/>
                  <a:pt x="121099" y="79034"/>
                </a:cubicBezTo>
                <a:cubicBezTo>
                  <a:pt x="98457" y="92336"/>
                  <a:pt x="61381" y="92336"/>
                  <a:pt x="38456" y="79034"/>
                </a:cubicBezTo>
                <a:cubicBezTo>
                  <a:pt x="15531" y="65732"/>
                  <a:pt x="15531" y="44505"/>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1" name="Freeform: Shape 1060">
            <a:extLst>
              <a:ext uri="{FF2B5EF4-FFF2-40B4-BE49-F238E27FC236}">
                <a16:creationId xmlns:a16="http://schemas.microsoft.com/office/drawing/2014/main" id="{41A45776-6DA4-4059-AD85-71D5B9620788}"/>
              </a:ext>
            </a:extLst>
          </p:cNvPr>
          <p:cNvSpPr/>
          <p:nvPr/>
        </p:nvSpPr>
        <p:spPr>
          <a:xfrm>
            <a:off x="16612254" y="10750826"/>
            <a:ext cx="326907" cy="245181"/>
          </a:xfrm>
          <a:custGeom>
            <a:avLst/>
            <a:gdLst>
              <a:gd name="connsiteX0" fmla="*/ 127361 w 226420"/>
              <a:gd name="connsiteY0" fmla="*/ 64813 h 169815"/>
              <a:gd name="connsiteX1" fmla="*/ 129059 w 226420"/>
              <a:gd name="connsiteY1" fmla="*/ 66229 h 169815"/>
              <a:gd name="connsiteX2" fmla="*/ 135569 w 226420"/>
              <a:gd name="connsiteY2" fmla="*/ 71889 h 169815"/>
              <a:gd name="connsiteX3" fmla="*/ 135853 w 226420"/>
              <a:gd name="connsiteY3" fmla="*/ 72172 h 169815"/>
              <a:gd name="connsiteX4" fmla="*/ 142362 w 226420"/>
              <a:gd name="connsiteY4" fmla="*/ 78398 h 169815"/>
              <a:gd name="connsiteX5" fmla="*/ 144061 w 226420"/>
              <a:gd name="connsiteY5" fmla="*/ 80097 h 169815"/>
              <a:gd name="connsiteX6" fmla="*/ 149720 w 226420"/>
              <a:gd name="connsiteY6" fmla="*/ 86040 h 169815"/>
              <a:gd name="connsiteX7" fmla="*/ 150570 w 226420"/>
              <a:gd name="connsiteY7" fmla="*/ 86889 h 169815"/>
              <a:gd name="connsiteX8" fmla="*/ 156513 w 226420"/>
              <a:gd name="connsiteY8" fmla="*/ 93682 h 169815"/>
              <a:gd name="connsiteX9" fmla="*/ 157928 w 226420"/>
              <a:gd name="connsiteY9" fmla="*/ 95380 h 169815"/>
              <a:gd name="connsiteX10" fmla="*/ 163306 w 226420"/>
              <a:gd name="connsiteY10" fmla="*/ 101889 h 169815"/>
              <a:gd name="connsiteX11" fmla="*/ 163872 w 226420"/>
              <a:gd name="connsiteY11" fmla="*/ 102738 h 169815"/>
              <a:gd name="connsiteX12" fmla="*/ 169533 w 226420"/>
              <a:gd name="connsiteY12" fmla="*/ 110097 h 169815"/>
              <a:gd name="connsiteX13" fmla="*/ 175193 w 226420"/>
              <a:gd name="connsiteY13" fmla="*/ 118022 h 169815"/>
              <a:gd name="connsiteX14" fmla="*/ 176325 w 226420"/>
              <a:gd name="connsiteY14" fmla="*/ 119437 h 169815"/>
              <a:gd name="connsiteX15" fmla="*/ 185099 w 226420"/>
              <a:gd name="connsiteY15" fmla="*/ 133022 h 169815"/>
              <a:gd name="connsiteX16" fmla="*/ 186797 w 226420"/>
              <a:gd name="connsiteY16" fmla="*/ 135853 h 169815"/>
              <a:gd name="connsiteX17" fmla="*/ 190193 w 226420"/>
              <a:gd name="connsiteY17" fmla="*/ 142079 h 169815"/>
              <a:gd name="connsiteX18" fmla="*/ 192458 w 226420"/>
              <a:gd name="connsiteY18" fmla="*/ 146041 h 169815"/>
              <a:gd name="connsiteX19" fmla="*/ 193590 w 226420"/>
              <a:gd name="connsiteY19" fmla="*/ 148306 h 169815"/>
              <a:gd name="connsiteX20" fmla="*/ 197268 w 226420"/>
              <a:gd name="connsiteY20" fmla="*/ 155381 h 169815"/>
              <a:gd name="connsiteX21" fmla="*/ 197835 w 226420"/>
              <a:gd name="connsiteY21" fmla="*/ 156796 h 169815"/>
              <a:gd name="connsiteX22" fmla="*/ 201515 w 226420"/>
              <a:gd name="connsiteY22" fmla="*/ 165287 h 169815"/>
              <a:gd name="connsiteX23" fmla="*/ 202080 w 226420"/>
              <a:gd name="connsiteY23" fmla="*/ 166985 h 169815"/>
              <a:gd name="connsiteX24" fmla="*/ 205760 w 226420"/>
              <a:gd name="connsiteY24" fmla="*/ 176042 h 169815"/>
              <a:gd name="connsiteX25" fmla="*/ 225289 w 226420"/>
              <a:gd name="connsiteY25" fmla="*/ 164721 h 169815"/>
              <a:gd name="connsiteX26" fmla="*/ 224722 w 226420"/>
              <a:gd name="connsiteY26" fmla="*/ 163306 h 169815"/>
              <a:gd name="connsiteX27" fmla="*/ 222458 w 226420"/>
              <a:gd name="connsiteY27" fmla="*/ 157645 h 169815"/>
              <a:gd name="connsiteX28" fmla="*/ 221609 w 226420"/>
              <a:gd name="connsiteY28" fmla="*/ 155664 h 169815"/>
              <a:gd name="connsiteX29" fmla="*/ 221042 w 226420"/>
              <a:gd name="connsiteY29" fmla="*/ 153966 h 169815"/>
              <a:gd name="connsiteX30" fmla="*/ 220193 w 226420"/>
              <a:gd name="connsiteY30" fmla="*/ 151985 h 169815"/>
              <a:gd name="connsiteX31" fmla="*/ 217646 w 226420"/>
              <a:gd name="connsiteY31" fmla="*/ 146324 h 169815"/>
              <a:gd name="connsiteX32" fmla="*/ 217364 w 226420"/>
              <a:gd name="connsiteY32" fmla="*/ 145475 h 169815"/>
              <a:gd name="connsiteX33" fmla="*/ 216797 w 226420"/>
              <a:gd name="connsiteY33" fmla="*/ 144061 h 169815"/>
              <a:gd name="connsiteX34" fmla="*/ 214817 w 226420"/>
              <a:gd name="connsiteY34" fmla="*/ 140098 h 169815"/>
              <a:gd name="connsiteX35" fmla="*/ 213118 w 226420"/>
              <a:gd name="connsiteY35" fmla="*/ 136702 h 169815"/>
              <a:gd name="connsiteX36" fmla="*/ 211986 w 226420"/>
              <a:gd name="connsiteY36" fmla="*/ 134437 h 169815"/>
              <a:gd name="connsiteX37" fmla="*/ 211420 w 226420"/>
              <a:gd name="connsiteY37" fmla="*/ 133305 h 169815"/>
              <a:gd name="connsiteX38" fmla="*/ 209722 w 226420"/>
              <a:gd name="connsiteY38" fmla="*/ 130475 h 169815"/>
              <a:gd name="connsiteX39" fmla="*/ 206326 w 226420"/>
              <a:gd name="connsiteY39" fmla="*/ 124248 h 169815"/>
              <a:gd name="connsiteX40" fmla="*/ 205476 w 226420"/>
              <a:gd name="connsiteY40" fmla="*/ 122834 h 169815"/>
              <a:gd name="connsiteX41" fmla="*/ 204627 w 226420"/>
              <a:gd name="connsiteY41" fmla="*/ 121418 h 169815"/>
              <a:gd name="connsiteX42" fmla="*/ 195854 w 226420"/>
              <a:gd name="connsiteY42" fmla="*/ 107833 h 169815"/>
              <a:gd name="connsiteX43" fmla="*/ 195854 w 226420"/>
              <a:gd name="connsiteY43" fmla="*/ 107833 h 169815"/>
              <a:gd name="connsiteX44" fmla="*/ 195005 w 226420"/>
              <a:gd name="connsiteY44" fmla="*/ 106418 h 169815"/>
              <a:gd name="connsiteX45" fmla="*/ 189344 w 226420"/>
              <a:gd name="connsiteY45" fmla="*/ 98493 h 169815"/>
              <a:gd name="connsiteX46" fmla="*/ 188778 w 226420"/>
              <a:gd name="connsiteY46" fmla="*/ 97644 h 169815"/>
              <a:gd name="connsiteX47" fmla="*/ 183966 w 226420"/>
              <a:gd name="connsiteY47" fmla="*/ 91417 h 169815"/>
              <a:gd name="connsiteX48" fmla="*/ 183684 w 226420"/>
              <a:gd name="connsiteY48" fmla="*/ 91134 h 169815"/>
              <a:gd name="connsiteX49" fmla="*/ 183117 w 226420"/>
              <a:gd name="connsiteY49" fmla="*/ 90285 h 169815"/>
              <a:gd name="connsiteX50" fmla="*/ 179439 w 226420"/>
              <a:gd name="connsiteY50" fmla="*/ 85757 h 169815"/>
              <a:gd name="connsiteX51" fmla="*/ 177740 w 226420"/>
              <a:gd name="connsiteY51" fmla="*/ 83776 h 169815"/>
              <a:gd name="connsiteX52" fmla="*/ 176325 w 226420"/>
              <a:gd name="connsiteY52" fmla="*/ 82078 h 169815"/>
              <a:gd name="connsiteX53" fmla="*/ 175193 w 226420"/>
              <a:gd name="connsiteY53" fmla="*/ 80662 h 169815"/>
              <a:gd name="connsiteX54" fmla="*/ 170664 w 226420"/>
              <a:gd name="connsiteY54" fmla="*/ 75568 h 169815"/>
              <a:gd name="connsiteX55" fmla="*/ 170382 w 226420"/>
              <a:gd name="connsiteY55" fmla="*/ 75285 h 169815"/>
              <a:gd name="connsiteX56" fmla="*/ 169533 w 226420"/>
              <a:gd name="connsiteY56" fmla="*/ 74436 h 169815"/>
              <a:gd name="connsiteX57" fmla="*/ 165853 w 226420"/>
              <a:gd name="connsiteY57" fmla="*/ 70474 h 169815"/>
              <a:gd name="connsiteX58" fmla="*/ 163872 w 226420"/>
              <a:gd name="connsiteY58" fmla="*/ 68492 h 169815"/>
              <a:gd name="connsiteX59" fmla="*/ 162174 w 226420"/>
              <a:gd name="connsiteY59" fmla="*/ 66794 h 169815"/>
              <a:gd name="connsiteX60" fmla="*/ 160759 w 226420"/>
              <a:gd name="connsiteY60" fmla="*/ 65380 h 169815"/>
              <a:gd name="connsiteX61" fmla="*/ 155664 w 226420"/>
              <a:gd name="connsiteY61" fmla="*/ 60568 h 169815"/>
              <a:gd name="connsiteX62" fmla="*/ 155664 w 226420"/>
              <a:gd name="connsiteY62" fmla="*/ 60568 h 169815"/>
              <a:gd name="connsiteX63" fmla="*/ 155381 w 226420"/>
              <a:gd name="connsiteY63" fmla="*/ 60284 h 169815"/>
              <a:gd name="connsiteX64" fmla="*/ 150570 w 226420"/>
              <a:gd name="connsiteY64" fmla="*/ 56039 h 169815"/>
              <a:gd name="connsiteX65" fmla="*/ 148871 w 226420"/>
              <a:gd name="connsiteY65" fmla="*/ 54624 h 169815"/>
              <a:gd name="connsiteX66" fmla="*/ 147173 w 226420"/>
              <a:gd name="connsiteY66" fmla="*/ 53209 h 169815"/>
              <a:gd name="connsiteX67" fmla="*/ 145475 w 226420"/>
              <a:gd name="connsiteY67" fmla="*/ 51794 h 169815"/>
              <a:gd name="connsiteX68" fmla="*/ 140381 w 226420"/>
              <a:gd name="connsiteY68" fmla="*/ 47831 h 169815"/>
              <a:gd name="connsiteX69" fmla="*/ 140381 w 226420"/>
              <a:gd name="connsiteY69" fmla="*/ 47831 h 169815"/>
              <a:gd name="connsiteX70" fmla="*/ 135286 w 226420"/>
              <a:gd name="connsiteY70" fmla="*/ 44153 h 169815"/>
              <a:gd name="connsiteX71" fmla="*/ 133305 w 226420"/>
              <a:gd name="connsiteY71" fmla="*/ 42737 h 169815"/>
              <a:gd name="connsiteX72" fmla="*/ 131890 w 226420"/>
              <a:gd name="connsiteY72" fmla="*/ 41605 h 169815"/>
              <a:gd name="connsiteX73" fmla="*/ 130475 w 226420"/>
              <a:gd name="connsiteY73" fmla="*/ 40756 h 169815"/>
              <a:gd name="connsiteX74" fmla="*/ 125663 w 226420"/>
              <a:gd name="connsiteY74" fmla="*/ 37643 h 169815"/>
              <a:gd name="connsiteX75" fmla="*/ 124532 w 226420"/>
              <a:gd name="connsiteY75" fmla="*/ 37077 h 169815"/>
              <a:gd name="connsiteX76" fmla="*/ 120852 w 226420"/>
              <a:gd name="connsiteY76" fmla="*/ 35096 h 169815"/>
              <a:gd name="connsiteX77" fmla="*/ 116040 w 226420"/>
              <a:gd name="connsiteY77" fmla="*/ 32549 h 169815"/>
              <a:gd name="connsiteX78" fmla="*/ 112928 w 226420"/>
              <a:gd name="connsiteY78" fmla="*/ 31133 h 169815"/>
              <a:gd name="connsiteX79" fmla="*/ 112079 w 226420"/>
              <a:gd name="connsiteY79" fmla="*/ 30850 h 169815"/>
              <a:gd name="connsiteX80" fmla="*/ 111229 w 226420"/>
              <a:gd name="connsiteY80" fmla="*/ 30567 h 169815"/>
              <a:gd name="connsiteX81" fmla="*/ 106701 w 226420"/>
              <a:gd name="connsiteY81" fmla="*/ 28586 h 169815"/>
              <a:gd name="connsiteX82" fmla="*/ 101889 w 226420"/>
              <a:gd name="connsiteY82" fmla="*/ 26888 h 169815"/>
              <a:gd name="connsiteX83" fmla="*/ 101040 w 226420"/>
              <a:gd name="connsiteY83" fmla="*/ 26604 h 169815"/>
              <a:gd name="connsiteX84" fmla="*/ 100191 w 226420"/>
              <a:gd name="connsiteY84" fmla="*/ 26322 h 169815"/>
              <a:gd name="connsiteX85" fmla="*/ 97078 w 226420"/>
              <a:gd name="connsiteY85" fmla="*/ 25190 h 169815"/>
              <a:gd name="connsiteX86" fmla="*/ 92266 w 226420"/>
              <a:gd name="connsiteY86" fmla="*/ 23775 h 169815"/>
              <a:gd name="connsiteX87" fmla="*/ 90003 w 226420"/>
              <a:gd name="connsiteY87" fmla="*/ 23208 h 169815"/>
              <a:gd name="connsiteX88" fmla="*/ 88870 w 226420"/>
              <a:gd name="connsiteY88" fmla="*/ 22926 h 169815"/>
              <a:gd name="connsiteX89" fmla="*/ 87456 w 226420"/>
              <a:gd name="connsiteY89" fmla="*/ 22643 h 169815"/>
              <a:gd name="connsiteX90" fmla="*/ 82360 w 226420"/>
              <a:gd name="connsiteY90" fmla="*/ 21793 h 169815"/>
              <a:gd name="connsiteX91" fmla="*/ 79248 w 226420"/>
              <a:gd name="connsiteY91" fmla="*/ 21510 h 169815"/>
              <a:gd name="connsiteX92" fmla="*/ 78115 w 226420"/>
              <a:gd name="connsiteY92" fmla="*/ 21510 h 169815"/>
              <a:gd name="connsiteX93" fmla="*/ 77266 w 226420"/>
              <a:gd name="connsiteY93" fmla="*/ 21510 h 169815"/>
              <a:gd name="connsiteX94" fmla="*/ 71889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7 h 169815"/>
              <a:gd name="connsiteX99" fmla="*/ 58586 w 226420"/>
              <a:gd name="connsiteY99" fmla="*/ 22077 h 169815"/>
              <a:gd name="connsiteX100" fmla="*/ 56888 w 226420"/>
              <a:gd name="connsiteY100" fmla="*/ 22643 h 169815"/>
              <a:gd name="connsiteX101" fmla="*/ 50378 w 226420"/>
              <a:gd name="connsiteY101" fmla="*/ 24341 h 169815"/>
              <a:gd name="connsiteX102" fmla="*/ 49813 w 226420"/>
              <a:gd name="connsiteY102" fmla="*/ 24624 h 169815"/>
              <a:gd name="connsiteX103" fmla="*/ 40756 w 226420"/>
              <a:gd name="connsiteY103" fmla="*/ 28869 h 169815"/>
              <a:gd name="connsiteX104" fmla="*/ 21227 w 226420"/>
              <a:gd name="connsiteY104" fmla="*/ 40190 h 169815"/>
              <a:gd name="connsiteX105" fmla="*/ 30284 w 226420"/>
              <a:gd name="connsiteY105" fmla="*/ 35945 h 169815"/>
              <a:gd name="connsiteX106" fmla="*/ 37076 w 226420"/>
              <a:gd name="connsiteY106" fmla="*/ 33963 h 169815"/>
              <a:gd name="connsiteX107" fmla="*/ 38775 w 226420"/>
              <a:gd name="connsiteY107" fmla="*/ 33398 h 169815"/>
              <a:gd name="connsiteX108" fmla="*/ 47549 w 226420"/>
              <a:gd name="connsiteY108" fmla="*/ 32265 h 169815"/>
              <a:gd name="connsiteX109" fmla="*/ 49247 w 226420"/>
              <a:gd name="connsiteY109" fmla="*/ 32265 h 169815"/>
              <a:gd name="connsiteX110" fmla="*/ 58021 w 226420"/>
              <a:gd name="connsiteY110" fmla="*/ 32549 h 169815"/>
              <a:gd name="connsiteX111" fmla="*/ 59153 w 226420"/>
              <a:gd name="connsiteY111" fmla="*/ 32549 h 169815"/>
              <a:gd name="connsiteX112" fmla="*/ 68776 w 226420"/>
              <a:gd name="connsiteY112" fmla="*/ 33963 h 169815"/>
              <a:gd name="connsiteX113" fmla="*/ 69625 w 226420"/>
              <a:gd name="connsiteY113" fmla="*/ 34247 h 169815"/>
              <a:gd name="connsiteX114" fmla="*/ 79813 w 226420"/>
              <a:gd name="connsiteY114" fmla="*/ 37077 h 169815"/>
              <a:gd name="connsiteX115" fmla="*/ 80662 w 226420"/>
              <a:gd name="connsiteY115" fmla="*/ 37360 h 169815"/>
              <a:gd name="connsiteX116" fmla="*/ 91701 w 226420"/>
              <a:gd name="connsiteY116" fmla="*/ 41888 h 169815"/>
              <a:gd name="connsiteX117" fmla="*/ 92550 w 226420"/>
              <a:gd name="connsiteY117" fmla="*/ 42171 h 169815"/>
              <a:gd name="connsiteX118" fmla="*/ 104154 w 226420"/>
              <a:gd name="connsiteY118" fmla="*/ 48115 h 169815"/>
              <a:gd name="connsiteX119" fmla="*/ 111512 w 226420"/>
              <a:gd name="connsiteY119" fmla="*/ 52643 h 169815"/>
              <a:gd name="connsiteX120" fmla="*/ 112928 w 226420"/>
              <a:gd name="connsiteY120" fmla="*/ 53492 h 169815"/>
              <a:gd name="connsiteX121" fmla="*/ 127361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361" y="64813"/>
                </a:moveTo>
                <a:cubicBezTo>
                  <a:pt x="127928" y="65380"/>
                  <a:pt x="128494" y="65662"/>
                  <a:pt x="129059" y="66229"/>
                </a:cubicBezTo>
                <a:cubicBezTo>
                  <a:pt x="131324" y="67927"/>
                  <a:pt x="133305" y="69907"/>
                  <a:pt x="135569" y="71889"/>
                </a:cubicBezTo>
                <a:cubicBezTo>
                  <a:pt x="135569" y="71889"/>
                  <a:pt x="135853" y="72172"/>
                  <a:pt x="135853" y="72172"/>
                </a:cubicBezTo>
                <a:cubicBezTo>
                  <a:pt x="138116" y="74153"/>
                  <a:pt x="140381" y="76134"/>
                  <a:pt x="142362" y="78398"/>
                </a:cubicBezTo>
                <a:cubicBezTo>
                  <a:pt x="142928" y="78964"/>
                  <a:pt x="143494" y="79531"/>
                  <a:pt x="144061" y="80097"/>
                </a:cubicBezTo>
                <a:cubicBezTo>
                  <a:pt x="146041" y="82078"/>
                  <a:pt x="147739" y="84058"/>
                  <a:pt x="149720" y="86040"/>
                </a:cubicBezTo>
                <a:cubicBezTo>
                  <a:pt x="150004" y="86323"/>
                  <a:pt x="150286" y="86606"/>
                  <a:pt x="150570" y="86889"/>
                </a:cubicBezTo>
                <a:cubicBezTo>
                  <a:pt x="152551" y="89154"/>
                  <a:pt x="154532" y="91417"/>
                  <a:pt x="156513" y="93682"/>
                </a:cubicBezTo>
                <a:cubicBezTo>
                  <a:pt x="157079" y="94248"/>
                  <a:pt x="157362" y="94814"/>
                  <a:pt x="157928" y="95380"/>
                </a:cubicBezTo>
                <a:cubicBezTo>
                  <a:pt x="159627" y="97644"/>
                  <a:pt x="161608" y="99625"/>
                  <a:pt x="163306" y="101889"/>
                </a:cubicBezTo>
                <a:cubicBezTo>
                  <a:pt x="163588" y="102172"/>
                  <a:pt x="163872" y="102456"/>
                  <a:pt x="163872" y="102738"/>
                </a:cubicBezTo>
                <a:cubicBezTo>
                  <a:pt x="165853" y="105003"/>
                  <a:pt x="167551" y="107550"/>
                  <a:pt x="169533" y="110097"/>
                </a:cubicBezTo>
                <a:cubicBezTo>
                  <a:pt x="171513" y="112644"/>
                  <a:pt x="173212" y="115191"/>
                  <a:pt x="175193" y="118022"/>
                </a:cubicBezTo>
                <a:cubicBezTo>
                  <a:pt x="175476" y="118588"/>
                  <a:pt x="175759" y="119154"/>
                  <a:pt x="176325" y="119437"/>
                </a:cubicBezTo>
                <a:cubicBezTo>
                  <a:pt x="179439" y="123965"/>
                  <a:pt x="182268" y="128494"/>
                  <a:pt x="185099" y="133022"/>
                </a:cubicBezTo>
                <a:cubicBezTo>
                  <a:pt x="185664" y="133871"/>
                  <a:pt x="186231" y="135004"/>
                  <a:pt x="186797" y="135853"/>
                </a:cubicBezTo>
                <a:cubicBezTo>
                  <a:pt x="187929" y="137834"/>
                  <a:pt x="189061" y="139814"/>
                  <a:pt x="190193" y="142079"/>
                </a:cubicBezTo>
                <a:cubicBezTo>
                  <a:pt x="191042" y="143494"/>
                  <a:pt x="191609" y="144910"/>
                  <a:pt x="192458" y="146041"/>
                </a:cubicBezTo>
                <a:cubicBezTo>
                  <a:pt x="192740" y="146890"/>
                  <a:pt x="193307" y="147457"/>
                  <a:pt x="193590" y="148306"/>
                </a:cubicBezTo>
                <a:cubicBezTo>
                  <a:pt x="194721" y="150570"/>
                  <a:pt x="196137" y="153117"/>
                  <a:pt x="197268" y="155381"/>
                </a:cubicBezTo>
                <a:cubicBezTo>
                  <a:pt x="197552" y="155947"/>
                  <a:pt x="197835" y="156230"/>
                  <a:pt x="197835" y="156796"/>
                </a:cubicBezTo>
                <a:cubicBezTo>
                  <a:pt x="199250" y="159627"/>
                  <a:pt x="200382" y="162457"/>
                  <a:pt x="201515" y="165287"/>
                </a:cubicBezTo>
                <a:cubicBezTo>
                  <a:pt x="201797" y="165853"/>
                  <a:pt x="202080" y="166419"/>
                  <a:pt x="202080" y="166985"/>
                </a:cubicBezTo>
                <a:cubicBezTo>
                  <a:pt x="203213" y="169815"/>
                  <a:pt x="204627" y="172929"/>
                  <a:pt x="205760" y="176042"/>
                </a:cubicBezTo>
                <a:lnTo>
                  <a:pt x="225289" y="164721"/>
                </a:lnTo>
                <a:cubicBezTo>
                  <a:pt x="225005" y="164155"/>
                  <a:pt x="225005" y="163872"/>
                  <a:pt x="224722" y="163306"/>
                </a:cubicBezTo>
                <a:cubicBezTo>
                  <a:pt x="223873" y="161325"/>
                  <a:pt x="223307" y="159627"/>
                  <a:pt x="222458" y="157645"/>
                </a:cubicBezTo>
                <a:cubicBezTo>
                  <a:pt x="222175" y="157079"/>
                  <a:pt x="221892" y="156230"/>
                  <a:pt x="221609" y="155664"/>
                </a:cubicBezTo>
                <a:cubicBezTo>
                  <a:pt x="221326" y="155098"/>
                  <a:pt x="221042" y="154532"/>
                  <a:pt x="221042" y="153966"/>
                </a:cubicBezTo>
                <a:cubicBezTo>
                  <a:pt x="220760" y="153400"/>
                  <a:pt x="220477" y="152551"/>
                  <a:pt x="220193" y="151985"/>
                </a:cubicBezTo>
                <a:cubicBezTo>
                  <a:pt x="219344" y="150004"/>
                  <a:pt x="218495" y="148306"/>
                  <a:pt x="217646" y="146324"/>
                </a:cubicBezTo>
                <a:cubicBezTo>
                  <a:pt x="217646" y="146041"/>
                  <a:pt x="217364" y="145759"/>
                  <a:pt x="217364" y="145475"/>
                </a:cubicBezTo>
                <a:cubicBezTo>
                  <a:pt x="217081" y="144910"/>
                  <a:pt x="216797" y="144626"/>
                  <a:pt x="216797" y="144061"/>
                </a:cubicBezTo>
                <a:cubicBezTo>
                  <a:pt x="216232" y="142645"/>
                  <a:pt x="215666" y="141513"/>
                  <a:pt x="214817" y="140098"/>
                </a:cubicBezTo>
                <a:cubicBezTo>
                  <a:pt x="214250" y="138965"/>
                  <a:pt x="213684" y="137834"/>
                  <a:pt x="213118" y="136702"/>
                </a:cubicBezTo>
                <a:cubicBezTo>
                  <a:pt x="212835" y="135853"/>
                  <a:pt x="212269" y="135287"/>
                  <a:pt x="211986" y="134437"/>
                </a:cubicBezTo>
                <a:cubicBezTo>
                  <a:pt x="211703" y="134154"/>
                  <a:pt x="211703" y="133588"/>
                  <a:pt x="211420" y="133305"/>
                </a:cubicBezTo>
                <a:cubicBezTo>
                  <a:pt x="210854" y="132456"/>
                  <a:pt x="210288" y="131324"/>
                  <a:pt x="209722" y="130475"/>
                </a:cubicBezTo>
                <a:cubicBezTo>
                  <a:pt x="208590" y="128494"/>
                  <a:pt x="207458" y="126230"/>
                  <a:pt x="206326" y="124248"/>
                </a:cubicBezTo>
                <a:cubicBezTo>
                  <a:pt x="206042" y="123683"/>
                  <a:pt x="205760" y="123399"/>
                  <a:pt x="205476" y="122834"/>
                </a:cubicBezTo>
                <a:cubicBezTo>
                  <a:pt x="205193" y="122267"/>
                  <a:pt x="204911" y="121985"/>
                  <a:pt x="204627" y="121418"/>
                </a:cubicBezTo>
                <a:cubicBezTo>
                  <a:pt x="201797" y="116889"/>
                  <a:pt x="198967" y="112079"/>
                  <a:pt x="195854" y="107833"/>
                </a:cubicBezTo>
                <a:cubicBezTo>
                  <a:pt x="195854" y="107833"/>
                  <a:pt x="195854" y="107833"/>
                  <a:pt x="195854" y="107833"/>
                </a:cubicBezTo>
                <a:cubicBezTo>
                  <a:pt x="195570" y="107267"/>
                  <a:pt x="195288" y="106984"/>
                  <a:pt x="195005" y="106418"/>
                </a:cubicBezTo>
                <a:cubicBezTo>
                  <a:pt x="193307" y="103871"/>
                  <a:pt x="191325" y="101040"/>
                  <a:pt x="189344" y="98493"/>
                </a:cubicBezTo>
                <a:cubicBezTo>
                  <a:pt x="189061" y="98210"/>
                  <a:pt x="189061" y="97927"/>
                  <a:pt x="188778" y="97644"/>
                </a:cubicBezTo>
                <a:cubicBezTo>
                  <a:pt x="187080" y="95380"/>
                  <a:pt x="185664" y="93399"/>
                  <a:pt x="183966" y="91417"/>
                </a:cubicBezTo>
                <a:cubicBezTo>
                  <a:pt x="183966" y="91417"/>
                  <a:pt x="183966" y="91134"/>
                  <a:pt x="183684" y="91134"/>
                </a:cubicBezTo>
                <a:cubicBezTo>
                  <a:pt x="183401" y="90852"/>
                  <a:pt x="183117" y="90568"/>
                  <a:pt x="183117" y="90285"/>
                </a:cubicBezTo>
                <a:cubicBezTo>
                  <a:pt x="181986" y="88870"/>
                  <a:pt x="180853" y="87172"/>
                  <a:pt x="179439" y="85757"/>
                </a:cubicBezTo>
                <a:cubicBezTo>
                  <a:pt x="178872" y="85191"/>
                  <a:pt x="178306" y="84342"/>
                  <a:pt x="177740" y="83776"/>
                </a:cubicBezTo>
                <a:cubicBezTo>
                  <a:pt x="177174" y="83209"/>
                  <a:pt x="176891" y="82644"/>
                  <a:pt x="176325" y="82078"/>
                </a:cubicBezTo>
                <a:cubicBezTo>
                  <a:pt x="176042" y="81511"/>
                  <a:pt x="175476" y="81229"/>
                  <a:pt x="175193" y="80662"/>
                </a:cubicBezTo>
                <a:cubicBezTo>
                  <a:pt x="173778" y="78964"/>
                  <a:pt x="172080" y="77266"/>
                  <a:pt x="170664" y="75568"/>
                </a:cubicBezTo>
                <a:cubicBezTo>
                  <a:pt x="170664" y="75568"/>
                  <a:pt x="170382" y="75285"/>
                  <a:pt x="170382" y="75285"/>
                </a:cubicBezTo>
                <a:cubicBezTo>
                  <a:pt x="170098" y="75002"/>
                  <a:pt x="169815" y="74719"/>
                  <a:pt x="169533" y="74436"/>
                </a:cubicBezTo>
                <a:cubicBezTo>
                  <a:pt x="168400" y="73021"/>
                  <a:pt x="166985" y="71889"/>
                  <a:pt x="165853" y="70474"/>
                </a:cubicBezTo>
                <a:cubicBezTo>
                  <a:pt x="165287" y="69907"/>
                  <a:pt x="164437" y="69341"/>
                  <a:pt x="163872" y="68492"/>
                </a:cubicBezTo>
                <a:cubicBezTo>
                  <a:pt x="163306" y="67927"/>
                  <a:pt x="162739" y="67360"/>
                  <a:pt x="162174" y="66794"/>
                </a:cubicBezTo>
                <a:cubicBezTo>
                  <a:pt x="161608" y="66229"/>
                  <a:pt x="161325" y="65945"/>
                  <a:pt x="160759" y="65380"/>
                </a:cubicBezTo>
                <a:cubicBezTo>
                  <a:pt x="159061" y="63681"/>
                  <a:pt x="157362" y="62266"/>
                  <a:pt x="155664" y="60568"/>
                </a:cubicBezTo>
                <a:cubicBezTo>
                  <a:pt x="155664" y="60568"/>
                  <a:pt x="155664" y="60568"/>
                  <a:pt x="155664" y="60568"/>
                </a:cubicBezTo>
                <a:cubicBezTo>
                  <a:pt x="155664" y="60568"/>
                  <a:pt x="155381" y="60284"/>
                  <a:pt x="155381" y="60284"/>
                </a:cubicBezTo>
                <a:cubicBezTo>
                  <a:pt x="153683" y="58870"/>
                  <a:pt x="152268" y="57455"/>
                  <a:pt x="150570" y="56039"/>
                </a:cubicBezTo>
                <a:cubicBezTo>
                  <a:pt x="150004" y="55474"/>
                  <a:pt x="149437" y="55190"/>
                  <a:pt x="148871" y="54624"/>
                </a:cubicBezTo>
                <a:cubicBezTo>
                  <a:pt x="148306" y="54058"/>
                  <a:pt x="147739" y="53775"/>
                  <a:pt x="147173" y="53209"/>
                </a:cubicBezTo>
                <a:cubicBezTo>
                  <a:pt x="146608" y="52643"/>
                  <a:pt x="146041" y="52360"/>
                  <a:pt x="145475" y="51794"/>
                </a:cubicBezTo>
                <a:cubicBezTo>
                  <a:pt x="143777" y="50379"/>
                  <a:pt x="142079" y="49247"/>
                  <a:pt x="140381" y="47831"/>
                </a:cubicBezTo>
                <a:cubicBezTo>
                  <a:pt x="140381" y="47831"/>
                  <a:pt x="140381" y="47831"/>
                  <a:pt x="140381" y="47831"/>
                </a:cubicBezTo>
                <a:cubicBezTo>
                  <a:pt x="138683" y="46700"/>
                  <a:pt x="136985" y="45284"/>
                  <a:pt x="135286" y="44153"/>
                </a:cubicBezTo>
                <a:cubicBezTo>
                  <a:pt x="134720" y="43586"/>
                  <a:pt x="133871" y="43304"/>
                  <a:pt x="133305" y="42737"/>
                </a:cubicBezTo>
                <a:cubicBezTo>
                  <a:pt x="132739" y="42454"/>
                  <a:pt x="132173" y="42171"/>
                  <a:pt x="131890" y="41605"/>
                </a:cubicBezTo>
                <a:cubicBezTo>
                  <a:pt x="131324" y="41322"/>
                  <a:pt x="131041" y="41039"/>
                  <a:pt x="130475" y="40756"/>
                </a:cubicBezTo>
                <a:cubicBezTo>
                  <a:pt x="128777" y="39624"/>
                  <a:pt x="127361" y="38775"/>
                  <a:pt x="125663" y="37643"/>
                </a:cubicBezTo>
                <a:cubicBezTo>
                  <a:pt x="125381" y="37360"/>
                  <a:pt x="124814" y="37077"/>
                  <a:pt x="124532" y="37077"/>
                </a:cubicBezTo>
                <a:cubicBezTo>
                  <a:pt x="123399" y="36228"/>
                  <a:pt x="121984" y="35661"/>
                  <a:pt x="120852" y="35096"/>
                </a:cubicBezTo>
                <a:cubicBezTo>
                  <a:pt x="119154" y="34247"/>
                  <a:pt x="117739" y="33398"/>
                  <a:pt x="116040" y="32549"/>
                </a:cubicBezTo>
                <a:cubicBezTo>
                  <a:pt x="114908" y="31982"/>
                  <a:pt x="114059" y="31700"/>
                  <a:pt x="112928" y="31133"/>
                </a:cubicBezTo>
                <a:cubicBezTo>
                  <a:pt x="112644" y="31133"/>
                  <a:pt x="112361" y="30850"/>
                  <a:pt x="112079" y="30850"/>
                </a:cubicBezTo>
                <a:cubicBezTo>
                  <a:pt x="111795" y="30850"/>
                  <a:pt x="111512" y="30567"/>
                  <a:pt x="111229" y="30567"/>
                </a:cubicBezTo>
                <a:cubicBezTo>
                  <a:pt x="109531" y="30001"/>
                  <a:pt x="108116" y="29152"/>
                  <a:pt x="106701" y="28586"/>
                </a:cubicBezTo>
                <a:cubicBezTo>
                  <a:pt x="105003" y="28020"/>
                  <a:pt x="103587" y="27453"/>
                  <a:pt x="101889" y="26888"/>
                </a:cubicBezTo>
                <a:cubicBezTo>
                  <a:pt x="101607" y="26888"/>
                  <a:pt x="101323" y="26604"/>
                  <a:pt x="101040" y="26604"/>
                </a:cubicBezTo>
                <a:cubicBezTo>
                  <a:pt x="100757" y="26604"/>
                  <a:pt x="100474" y="26322"/>
                  <a:pt x="100191" y="26322"/>
                </a:cubicBezTo>
                <a:cubicBezTo>
                  <a:pt x="99059" y="26039"/>
                  <a:pt x="98210" y="25755"/>
                  <a:pt x="97078" y="25190"/>
                </a:cubicBezTo>
                <a:cubicBezTo>
                  <a:pt x="95380" y="24624"/>
                  <a:pt x="93965" y="24341"/>
                  <a:pt x="92266" y="23775"/>
                </a:cubicBezTo>
                <a:cubicBezTo>
                  <a:pt x="91417" y="23492"/>
                  <a:pt x="90568" y="23492"/>
                  <a:pt x="90003" y="23208"/>
                </a:cubicBezTo>
                <a:cubicBezTo>
                  <a:pt x="89719" y="23208"/>
                  <a:pt x="89436" y="22926"/>
                  <a:pt x="88870" y="22926"/>
                </a:cubicBezTo>
                <a:cubicBezTo>
                  <a:pt x="88305" y="22926"/>
                  <a:pt x="88021" y="22643"/>
                  <a:pt x="87456" y="22643"/>
                </a:cubicBezTo>
                <a:cubicBezTo>
                  <a:pt x="85757" y="22359"/>
                  <a:pt x="84058" y="22077"/>
                  <a:pt x="82360" y="21793"/>
                </a:cubicBezTo>
                <a:cubicBezTo>
                  <a:pt x="81229" y="21510"/>
                  <a:pt x="80380" y="21510"/>
                  <a:pt x="79248" y="21510"/>
                </a:cubicBezTo>
                <a:cubicBezTo>
                  <a:pt x="78964" y="21510"/>
                  <a:pt x="78681" y="21510"/>
                  <a:pt x="78115" y="21510"/>
                </a:cubicBezTo>
                <a:cubicBezTo>
                  <a:pt x="77832" y="21510"/>
                  <a:pt x="77549" y="21510"/>
                  <a:pt x="77266" y="21510"/>
                </a:cubicBezTo>
                <a:cubicBezTo>
                  <a:pt x="75285" y="21510"/>
                  <a:pt x="73587" y="21227"/>
                  <a:pt x="71889" y="21227"/>
                </a:cubicBezTo>
                <a:cubicBezTo>
                  <a:pt x="71040" y="21227"/>
                  <a:pt x="70191" y="21227"/>
                  <a:pt x="69341" y="21227"/>
                </a:cubicBezTo>
                <a:cubicBezTo>
                  <a:pt x="68776" y="21227"/>
                  <a:pt x="68209" y="21227"/>
                  <a:pt x="67643" y="21227"/>
                </a:cubicBezTo>
                <a:cubicBezTo>
                  <a:pt x="67078" y="21227"/>
                  <a:pt x="66511" y="21227"/>
                  <a:pt x="65662" y="21227"/>
                </a:cubicBezTo>
                <a:cubicBezTo>
                  <a:pt x="63398" y="21510"/>
                  <a:pt x="61134" y="21793"/>
                  <a:pt x="58870" y="22077"/>
                </a:cubicBezTo>
                <a:cubicBezTo>
                  <a:pt x="58870" y="22077"/>
                  <a:pt x="58870" y="22077"/>
                  <a:pt x="58586" y="22077"/>
                </a:cubicBezTo>
                <a:cubicBezTo>
                  <a:pt x="58021" y="22077"/>
                  <a:pt x="57454" y="22359"/>
                  <a:pt x="56888" y="22643"/>
                </a:cubicBezTo>
                <a:cubicBezTo>
                  <a:pt x="54624" y="23208"/>
                  <a:pt x="52643" y="23775"/>
                  <a:pt x="50378" y="24341"/>
                </a:cubicBezTo>
                <a:cubicBezTo>
                  <a:pt x="50096" y="24341"/>
                  <a:pt x="50096" y="24624"/>
                  <a:pt x="49813" y="24624"/>
                </a:cubicBezTo>
                <a:cubicBezTo>
                  <a:pt x="46700" y="25755"/>
                  <a:pt x="43586" y="27171"/>
                  <a:pt x="40756" y="28869"/>
                </a:cubicBezTo>
                <a:lnTo>
                  <a:pt x="21227" y="40190"/>
                </a:lnTo>
                <a:cubicBezTo>
                  <a:pt x="24057" y="38492"/>
                  <a:pt x="27171" y="37077"/>
                  <a:pt x="30284" y="35945"/>
                </a:cubicBezTo>
                <a:cubicBezTo>
                  <a:pt x="32549" y="35096"/>
                  <a:pt x="34812" y="34529"/>
                  <a:pt x="37076" y="33963"/>
                </a:cubicBezTo>
                <a:cubicBezTo>
                  <a:pt x="37643" y="33963"/>
                  <a:pt x="38209" y="33680"/>
                  <a:pt x="38775" y="33398"/>
                </a:cubicBezTo>
                <a:cubicBezTo>
                  <a:pt x="41605" y="32831"/>
                  <a:pt x="44435" y="32549"/>
                  <a:pt x="47549" y="32265"/>
                </a:cubicBezTo>
                <a:cubicBezTo>
                  <a:pt x="48115" y="32265"/>
                  <a:pt x="48680" y="32265"/>
                  <a:pt x="49247" y="32265"/>
                </a:cubicBezTo>
                <a:cubicBezTo>
                  <a:pt x="52077" y="32265"/>
                  <a:pt x="55190" y="32265"/>
                  <a:pt x="58021" y="32549"/>
                </a:cubicBezTo>
                <a:cubicBezTo>
                  <a:pt x="58303" y="32549"/>
                  <a:pt x="58586" y="32549"/>
                  <a:pt x="59153" y="32549"/>
                </a:cubicBezTo>
                <a:cubicBezTo>
                  <a:pt x="62266" y="32831"/>
                  <a:pt x="65662" y="33398"/>
                  <a:pt x="68776" y="33963"/>
                </a:cubicBezTo>
                <a:cubicBezTo>
                  <a:pt x="69058" y="33963"/>
                  <a:pt x="69341" y="34247"/>
                  <a:pt x="69625" y="34247"/>
                </a:cubicBezTo>
                <a:cubicBezTo>
                  <a:pt x="73021" y="35096"/>
                  <a:pt x="76417" y="35945"/>
                  <a:pt x="79813" y="37077"/>
                </a:cubicBezTo>
                <a:cubicBezTo>
                  <a:pt x="80097" y="37077"/>
                  <a:pt x="80380" y="37360"/>
                  <a:pt x="80662" y="37360"/>
                </a:cubicBezTo>
                <a:cubicBezTo>
                  <a:pt x="84342" y="38492"/>
                  <a:pt x="88021" y="40190"/>
                  <a:pt x="91701" y="41888"/>
                </a:cubicBezTo>
                <a:cubicBezTo>
                  <a:pt x="91983" y="41888"/>
                  <a:pt x="92266" y="42171"/>
                  <a:pt x="92550" y="42171"/>
                </a:cubicBezTo>
                <a:cubicBezTo>
                  <a:pt x="96229" y="43869"/>
                  <a:pt x="100191" y="45851"/>
                  <a:pt x="104154" y="48115"/>
                </a:cubicBezTo>
                <a:cubicBezTo>
                  <a:pt x="106701" y="49529"/>
                  <a:pt x="108965" y="51228"/>
                  <a:pt x="111512" y="52643"/>
                </a:cubicBezTo>
                <a:cubicBezTo>
                  <a:pt x="112079" y="52926"/>
                  <a:pt x="112644" y="53209"/>
                  <a:pt x="112928" y="53492"/>
                </a:cubicBezTo>
                <a:cubicBezTo>
                  <a:pt x="118305" y="57737"/>
                  <a:pt x="122834" y="61134"/>
                  <a:pt x="127361"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2" name="Freeform: Shape 1061">
            <a:extLst>
              <a:ext uri="{FF2B5EF4-FFF2-40B4-BE49-F238E27FC236}">
                <a16:creationId xmlns:a16="http://schemas.microsoft.com/office/drawing/2014/main" id="{8DFED2BE-89E5-485E-B36B-B92CC4983B43}"/>
              </a:ext>
            </a:extLst>
          </p:cNvPr>
          <p:cNvSpPr/>
          <p:nvPr/>
        </p:nvSpPr>
        <p:spPr>
          <a:xfrm>
            <a:off x="16581134" y="10783927"/>
            <a:ext cx="122591" cy="204317"/>
          </a:xfrm>
          <a:custGeom>
            <a:avLst/>
            <a:gdLst>
              <a:gd name="connsiteX0" fmla="*/ 21272 w 84907"/>
              <a:gd name="connsiteY0" fmla="*/ 109247 h 141512"/>
              <a:gd name="connsiteX1" fmla="*/ 21555 w 84907"/>
              <a:gd name="connsiteY1" fmla="*/ 111511 h 141512"/>
              <a:gd name="connsiteX2" fmla="*/ 21555 w 84907"/>
              <a:gd name="connsiteY2" fmla="*/ 112361 h 141512"/>
              <a:gd name="connsiteX3" fmla="*/ 21838 w 84907"/>
              <a:gd name="connsiteY3" fmla="*/ 114059 h 141512"/>
              <a:gd name="connsiteX4" fmla="*/ 22404 w 84907"/>
              <a:gd name="connsiteY4" fmla="*/ 119153 h 141512"/>
              <a:gd name="connsiteX5" fmla="*/ 23253 w 84907"/>
              <a:gd name="connsiteY5" fmla="*/ 124531 h 141512"/>
              <a:gd name="connsiteX6" fmla="*/ 23253 w 84907"/>
              <a:gd name="connsiteY6" fmla="*/ 124813 h 141512"/>
              <a:gd name="connsiteX7" fmla="*/ 23253 w 84907"/>
              <a:gd name="connsiteY7" fmla="*/ 125097 h 141512"/>
              <a:gd name="connsiteX8" fmla="*/ 24103 w 84907"/>
              <a:gd name="connsiteY8" fmla="*/ 129908 h 141512"/>
              <a:gd name="connsiteX9" fmla="*/ 25234 w 84907"/>
              <a:gd name="connsiteY9" fmla="*/ 135286 h 141512"/>
              <a:gd name="connsiteX10" fmla="*/ 25801 w 84907"/>
              <a:gd name="connsiteY10" fmla="*/ 137266 h 141512"/>
              <a:gd name="connsiteX11" fmla="*/ 26083 w 84907"/>
              <a:gd name="connsiteY11" fmla="*/ 138399 h 141512"/>
              <a:gd name="connsiteX12" fmla="*/ 26083 w 84907"/>
              <a:gd name="connsiteY12" fmla="*/ 138965 h 141512"/>
              <a:gd name="connsiteX13" fmla="*/ 45612 w 84907"/>
              <a:gd name="connsiteY13" fmla="*/ 127078 h 141512"/>
              <a:gd name="connsiteX14" fmla="*/ 45330 w 84907"/>
              <a:gd name="connsiteY14" fmla="*/ 125946 h 141512"/>
              <a:gd name="connsiteX15" fmla="*/ 42782 w 84907"/>
              <a:gd name="connsiteY15" fmla="*/ 113776 h 141512"/>
              <a:gd name="connsiteX16" fmla="*/ 42782 w 84907"/>
              <a:gd name="connsiteY16" fmla="*/ 113492 h 141512"/>
              <a:gd name="connsiteX17" fmla="*/ 41367 w 84907"/>
              <a:gd name="connsiteY17" fmla="*/ 101323 h 141512"/>
              <a:gd name="connsiteX18" fmla="*/ 41367 w 84907"/>
              <a:gd name="connsiteY18" fmla="*/ 100190 h 141512"/>
              <a:gd name="connsiteX19" fmla="*/ 40801 w 84907"/>
              <a:gd name="connsiteY19" fmla="*/ 88020 h 141512"/>
              <a:gd name="connsiteX20" fmla="*/ 41367 w 84907"/>
              <a:gd name="connsiteY20" fmla="*/ 76700 h 141512"/>
              <a:gd name="connsiteX21" fmla="*/ 41367 w 84907"/>
              <a:gd name="connsiteY21" fmla="*/ 75567 h 141512"/>
              <a:gd name="connsiteX22" fmla="*/ 42782 w 84907"/>
              <a:gd name="connsiteY22" fmla="*/ 65944 h 141512"/>
              <a:gd name="connsiteX23" fmla="*/ 43065 w 84907"/>
              <a:gd name="connsiteY23" fmla="*/ 64812 h 141512"/>
              <a:gd name="connsiteX24" fmla="*/ 45330 w 84907"/>
              <a:gd name="connsiteY24" fmla="*/ 56038 h 141512"/>
              <a:gd name="connsiteX25" fmla="*/ 45895 w 84907"/>
              <a:gd name="connsiteY25" fmla="*/ 54624 h 141512"/>
              <a:gd name="connsiteX26" fmla="*/ 48726 w 84907"/>
              <a:gd name="connsiteY26" fmla="*/ 46981 h 141512"/>
              <a:gd name="connsiteX27" fmla="*/ 49008 w 84907"/>
              <a:gd name="connsiteY27" fmla="*/ 46132 h 141512"/>
              <a:gd name="connsiteX28" fmla="*/ 53254 w 84907"/>
              <a:gd name="connsiteY28" fmla="*/ 38491 h 141512"/>
              <a:gd name="connsiteX29" fmla="*/ 54103 w 84907"/>
              <a:gd name="connsiteY29" fmla="*/ 37642 h 141512"/>
              <a:gd name="connsiteX30" fmla="*/ 58065 w 84907"/>
              <a:gd name="connsiteY30" fmla="*/ 32264 h 141512"/>
              <a:gd name="connsiteX31" fmla="*/ 59763 w 84907"/>
              <a:gd name="connsiteY31" fmla="*/ 30566 h 141512"/>
              <a:gd name="connsiteX32" fmla="*/ 63726 w 84907"/>
              <a:gd name="connsiteY32" fmla="*/ 26887 h 141512"/>
              <a:gd name="connsiteX33" fmla="*/ 65424 w 84907"/>
              <a:gd name="connsiteY33" fmla="*/ 25472 h 141512"/>
              <a:gd name="connsiteX34" fmla="*/ 71367 w 84907"/>
              <a:gd name="connsiteY34" fmla="*/ 21227 h 141512"/>
              <a:gd name="connsiteX35" fmla="*/ 51839 w 84907"/>
              <a:gd name="connsiteY35" fmla="*/ 32548 h 141512"/>
              <a:gd name="connsiteX36" fmla="*/ 45895 w 84907"/>
              <a:gd name="connsiteY36" fmla="*/ 36793 h 141512"/>
              <a:gd name="connsiteX37" fmla="*/ 44197 w 84907"/>
              <a:gd name="connsiteY37" fmla="*/ 38208 h 141512"/>
              <a:gd name="connsiteX38" fmla="*/ 40234 w 84907"/>
              <a:gd name="connsiteY38" fmla="*/ 41887 h 141512"/>
              <a:gd name="connsiteX39" fmla="*/ 38536 w 84907"/>
              <a:gd name="connsiteY39" fmla="*/ 43585 h 141512"/>
              <a:gd name="connsiteX40" fmla="*/ 34574 w 84907"/>
              <a:gd name="connsiteY40" fmla="*/ 48963 h 141512"/>
              <a:gd name="connsiteX41" fmla="*/ 34008 w 84907"/>
              <a:gd name="connsiteY41" fmla="*/ 49812 h 141512"/>
              <a:gd name="connsiteX42" fmla="*/ 33725 w 84907"/>
              <a:gd name="connsiteY42" fmla="*/ 50095 h 141512"/>
              <a:gd name="connsiteX43" fmla="*/ 29763 w 84907"/>
              <a:gd name="connsiteY43" fmla="*/ 57171 h 141512"/>
              <a:gd name="connsiteX44" fmla="*/ 29763 w 84907"/>
              <a:gd name="connsiteY44" fmla="*/ 57454 h 141512"/>
              <a:gd name="connsiteX45" fmla="*/ 29479 w 84907"/>
              <a:gd name="connsiteY45" fmla="*/ 58303 h 141512"/>
              <a:gd name="connsiteX46" fmla="*/ 27499 w 84907"/>
              <a:gd name="connsiteY46" fmla="*/ 63397 h 141512"/>
              <a:gd name="connsiteX47" fmla="*/ 26650 w 84907"/>
              <a:gd name="connsiteY47" fmla="*/ 65944 h 141512"/>
              <a:gd name="connsiteX48" fmla="*/ 26083 w 84907"/>
              <a:gd name="connsiteY48" fmla="*/ 67359 h 141512"/>
              <a:gd name="connsiteX49" fmla="*/ 25517 w 84907"/>
              <a:gd name="connsiteY49" fmla="*/ 68775 h 141512"/>
              <a:gd name="connsiteX50" fmla="*/ 24103 w 84907"/>
              <a:gd name="connsiteY50" fmla="*/ 74152 h 141512"/>
              <a:gd name="connsiteX51" fmla="*/ 23819 w 84907"/>
              <a:gd name="connsiteY51" fmla="*/ 76133 h 141512"/>
              <a:gd name="connsiteX52" fmla="*/ 23536 w 84907"/>
              <a:gd name="connsiteY52" fmla="*/ 77265 h 141512"/>
              <a:gd name="connsiteX53" fmla="*/ 23253 w 84907"/>
              <a:gd name="connsiteY53" fmla="*/ 79247 h 141512"/>
              <a:gd name="connsiteX54" fmla="*/ 22404 w 84907"/>
              <a:gd name="connsiteY54" fmla="*/ 84341 h 141512"/>
              <a:gd name="connsiteX55" fmla="*/ 22121 w 84907"/>
              <a:gd name="connsiteY55" fmla="*/ 87171 h 141512"/>
              <a:gd name="connsiteX56" fmla="*/ 22121 w 84907"/>
              <a:gd name="connsiteY56" fmla="*/ 88304 h 141512"/>
              <a:gd name="connsiteX57" fmla="*/ 22121 w 84907"/>
              <a:gd name="connsiteY57" fmla="*/ 89435 h 141512"/>
              <a:gd name="connsiteX58" fmla="*/ 21838 w 84907"/>
              <a:gd name="connsiteY58" fmla="*/ 94247 h 141512"/>
              <a:gd name="connsiteX59" fmla="*/ 21838 w 84907"/>
              <a:gd name="connsiteY59" fmla="*/ 99341 h 141512"/>
              <a:gd name="connsiteX60" fmla="*/ 21838 w 84907"/>
              <a:gd name="connsiteY60" fmla="*/ 99625 h 141512"/>
              <a:gd name="connsiteX61" fmla="*/ 21838 w 84907"/>
              <a:gd name="connsiteY61" fmla="*/ 104435 h 141512"/>
              <a:gd name="connsiteX62" fmla="*/ 21272 w 84907"/>
              <a:gd name="connsiteY62" fmla="*/ 109247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72" y="109247"/>
                </a:moveTo>
                <a:cubicBezTo>
                  <a:pt x="21272" y="110096"/>
                  <a:pt x="21272" y="110945"/>
                  <a:pt x="21555" y="111511"/>
                </a:cubicBezTo>
                <a:cubicBezTo>
                  <a:pt x="21555" y="111794"/>
                  <a:pt x="21555" y="112078"/>
                  <a:pt x="21555" y="112361"/>
                </a:cubicBezTo>
                <a:cubicBezTo>
                  <a:pt x="21555" y="112927"/>
                  <a:pt x="21555" y="113492"/>
                  <a:pt x="21838" y="114059"/>
                </a:cubicBezTo>
                <a:cubicBezTo>
                  <a:pt x="22121" y="115757"/>
                  <a:pt x="22121" y="117455"/>
                  <a:pt x="22404" y="119153"/>
                </a:cubicBezTo>
                <a:cubicBezTo>
                  <a:pt x="22687" y="120851"/>
                  <a:pt x="22970" y="122549"/>
                  <a:pt x="23253" y="124531"/>
                </a:cubicBezTo>
                <a:cubicBezTo>
                  <a:pt x="23253" y="124531"/>
                  <a:pt x="23253" y="124531"/>
                  <a:pt x="23253" y="124813"/>
                </a:cubicBezTo>
                <a:cubicBezTo>
                  <a:pt x="23253" y="124813"/>
                  <a:pt x="23253" y="125097"/>
                  <a:pt x="23253" y="125097"/>
                </a:cubicBezTo>
                <a:cubicBezTo>
                  <a:pt x="23536" y="126795"/>
                  <a:pt x="23819" y="128210"/>
                  <a:pt x="24103" y="129908"/>
                </a:cubicBezTo>
                <a:cubicBezTo>
                  <a:pt x="24385" y="131606"/>
                  <a:pt x="24952" y="133588"/>
                  <a:pt x="25234" y="135286"/>
                </a:cubicBezTo>
                <a:cubicBezTo>
                  <a:pt x="25517" y="135852"/>
                  <a:pt x="25517" y="136701"/>
                  <a:pt x="25801" y="137266"/>
                </a:cubicBezTo>
                <a:cubicBezTo>
                  <a:pt x="25801" y="137550"/>
                  <a:pt x="26083" y="138116"/>
                  <a:pt x="26083" y="138399"/>
                </a:cubicBezTo>
                <a:cubicBezTo>
                  <a:pt x="26083" y="138682"/>
                  <a:pt x="26083" y="138682"/>
                  <a:pt x="26083" y="138965"/>
                </a:cubicBezTo>
                <a:cubicBezTo>
                  <a:pt x="26083" y="138965"/>
                  <a:pt x="46461" y="131040"/>
                  <a:pt x="45612" y="127078"/>
                </a:cubicBezTo>
                <a:cubicBezTo>
                  <a:pt x="45612" y="126795"/>
                  <a:pt x="45330" y="126229"/>
                  <a:pt x="45330" y="125946"/>
                </a:cubicBezTo>
                <a:cubicBezTo>
                  <a:pt x="44480" y="121700"/>
                  <a:pt x="43631" y="117738"/>
                  <a:pt x="42782" y="113776"/>
                </a:cubicBezTo>
                <a:cubicBezTo>
                  <a:pt x="42782" y="113776"/>
                  <a:pt x="42782" y="113492"/>
                  <a:pt x="42782" y="113492"/>
                </a:cubicBezTo>
                <a:cubicBezTo>
                  <a:pt x="42216" y="109247"/>
                  <a:pt x="41650" y="105285"/>
                  <a:pt x="41367" y="101323"/>
                </a:cubicBezTo>
                <a:cubicBezTo>
                  <a:pt x="41367" y="101039"/>
                  <a:pt x="41367" y="100757"/>
                  <a:pt x="41367" y="100190"/>
                </a:cubicBezTo>
                <a:cubicBezTo>
                  <a:pt x="41083" y="96228"/>
                  <a:pt x="40801" y="91983"/>
                  <a:pt x="40801" y="88020"/>
                </a:cubicBezTo>
                <a:cubicBezTo>
                  <a:pt x="40801" y="84058"/>
                  <a:pt x="41083" y="80379"/>
                  <a:pt x="41367" y="76700"/>
                </a:cubicBezTo>
                <a:cubicBezTo>
                  <a:pt x="41367" y="76416"/>
                  <a:pt x="41367" y="76133"/>
                  <a:pt x="41367" y="75567"/>
                </a:cubicBezTo>
                <a:cubicBezTo>
                  <a:pt x="41650" y="72171"/>
                  <a:pt x="42216" y="69057"/>
                  <a:pt x="42782" y="65944"/>
                </a:cubicBezTo>
                <a:cubicBezTo>
                  <a:pt x="42782" y="65661"/>
                  <a:pt x="43065" y="65095"/>
                  <a:pt x="43065" y="64812"/>
                </a:cubicBezTo>
                <a:cubicBezTo>
                  <a:pt x="43631" y="61699"/>
                  <a:pt x="44480" y="58869"/>
                  <a:pt x="45330" y="56038"/>
                </a:cubicBezTo>
                <a:cubicBezTo>
                  <a:pt x="45612" y="55473"/>
                  <a:pt x="45612" y="54906"/>
                  <a:pt x="45895" y="54624"/>
                </a:cubicBezTo>
                <a:cubicBezTo>
                  <a:pt x="46744" y="52077"/>
                  <a:pt x="47877" y="49529"/>
                  <a:pt x="48726" y="46981"/>
                </a:cubicBezTo>
                <a:cubicBezTo>
                  <a:pt x="48726" y="46699"/>
                  <a:pt x="49008" y="46416"/>
                  <a:pt x="49008" y="46132"/>
                </a:cubicBezTo>
                <a:cubicBezTo>
                  <a:pt x="50141" y="43303"/>
                  <a:pt x="51555" y="40755"/>
                  <a:pt x="53254" y="38491"/>
                </a:cubicBezTo>
                <a:cubicBezTo>
                  <a:pt x="53537" y="38208"/>
                  <a:pt x="53820" y="37925"/>
                  <a:pt x="54103" y="37642"/>
                </a:cubicBezTo>
                <a:cubicBezTo>
                  <a:pt x="55235" y="35661"/>
                  <a:pt x="56650" y="33962"/>
                  <a:pt x="58065" y="32264"/>
                </a:cubicBezTo>
                <a:cubicBezTo>
                  <a:pt x="58631" y="31699"/>
                  <a:pt x="59198" y="31132"/>
                  <a:pt x="59763" y="30566"/>
                </a:cubicBezTo>
                <a:cubicBezTo>
                  <a:pt x="60896" y="29152"/>
                  <a:pt x="62310" y="28019"/>
                  <a:pt x="63726" y="26887"/>
                </a:cubicBezTo>
                <a:cubicBezTo>
                  <a:pt x="64292" y="26321"/>
                  <a:pt x="64857" y="25755"/>
                  <a:pt x="65424" y="25472"/>
                </a:cubicBezTo>
                <a:cubicBezTo>
                  <a:pt x="67405" y="24056"/>
                  <a:pt x="69386" y="22358"/>
                  <a:pt x="71367" y="21227"/>
                </a:cubicBezTo>
                <a:lnTo>
                  <a:pt x="51839" y="32548"/>
                </a:lnTo>
                <a:cubicBezTo>
                  <a:pt x="49857" y="33679"/>
                  <a:pt x="47593" y="35095"/>
                  <a:pt x="45895" y="36793"/>
                </a:cubicBezTo>
                <a:cubicBezTo>
                  <a:pt x="45330" y="37359"/>
                  <a:pt x="44763" y="37642"/>
                  <a:pt x="44197" y="38208"/>
                </a:cubicBezTo>
                <a:cubicBezTo>
                  <a:pt x="42782" y="39340"/>
                  <a:pt x="41650" y="40755"/>
                  <a:pt x="40234" y="41887"/>
                </a:cubicBezTo>
                <a:cubicBezTo>
                  <a:pt x="39669" y="42454"/>
                  <a:pt x="39103" y="43019"/>
                  <a:pt x="38536" y="43585"/>
                </a:cubicBezTo>
                <a:cubicBezTo>
                  <a:pt x="37122" y="45283"/>
                  <a:pt x="35706" y="46981"/>
                  <a:pt x="34574" y="48963"/>
                </a:cubicBezTo>
                <a:cubicBezTo>
                  <a:pt x="34291" y="49246"/>
                  <a:pt x="34008" y="49529"/>
                  <a:pt x="34008" y="49812"/>
                </a:cubicBezTo>
                <a:cubicBezTo>
                  <a:pt x="34008" y="49812"/>
                  <a:pt x="34008" y="50095"/>
                  <a:pt x="33725" y="50095"/>
                </a:cubicBezTo>
                <a:cubicBezTo>
                  <a:pt x="32310" y="52359"/>
                  <a:pt x="30895" y="54624"/>
                  <a:pt x="29763" y="57171"/>
                </a:cubicBezTo>
                <a:cubicBezTo>
                  <a:pt x="29763" y="57171"/>
                  <a:pt x="29763" y="57454"/>
                  <a:pt x="29763" y="57454"/>
                </a:cubicBezTo>
                <a:cubicBezTo>
                  <a:pt x="29763" y="57736"/>
                  <a:pt x="29479" y="58020"/>
                  <a:pt x="29479" y="58303"/>
                </a:cubicBezTo>
                <a:cubicBezTo>
                  <a:pt x="28630" y="60001"/>
                  <a:pt x="28065" y="61699"/>
                  <a:pt x="27499" y="63397"/>
                </a:cubicBezTo>
                <a:cubicBezTo>
                  <a:pt x="27216" y="64246"/>
                  <a:pt x="26932" y="65095"/>
                  <a:pt x="26650" y="65944"/>
                </a:cubicBezTo>
                <a:cubicBezTo>
                  <a:pt x="26367" y="66510"/>
                  <a:pt x="26367" y="67077"/>
                  <a:pt x="26083" y="67359"/>
                </a:cubicBezTo>
                <a:cubicBezTo>
                  <a:pt x="25801" y="67926"/>
                  <a:pt x="25801" y="68208"/>
                  <a:pt x="25517" y="68775"/>
                </a:cubicBezTo>
                <a:cubicBezTo>
                  <a:pt x="24952" y="70473"/>
                  <a:pt x="24668" y="72171"/>
                  <a:pt x="24103" y="74152"/>
                </a:cubicBezTo>
                <a:cubicBezTo>
                  <a:pt x="23819" y="74718"/>
                  <a:pt x="23819" y="75567"/>
                  <a:pt x="23819" y="76133"/>
                </a:cubicBezTo>
                <a:cubicBezTo>
                  <a:pt x="23819" y="76416"/>
                  <a:pt x="23536" y="76983"/>
                  <a:pt x="23536" y="77265"/>
                </a:cubicBezTo>
                <a:cubicBezTo>
                  <a:pt x="23536" y="77832"/>
                  <a:pt x="23253" y="78681"/>
                  <a:pt x="23253" y="79247"/>
                </a:cubicBezTo>
                <a:cubicBezTo>
                  <a:pt x="22970" y="80945"/>
                  <a:pt x="22687" y="82643"/>
                  <a:pt x="22404" y="84341"/>
                </a:cubicBezTo>
                <a:cubicBezTo>
                  <a:pt x="22404" y="85190"/>
                  <a:pt x="22121" y="86322"/>
                  <a:pt x="22121" y="87171"/>
                </a:cubicBezTo>
                <a:cubicBezTo>
                  <a:pt x="22121" y="87455"/>
                  <a:pt x="22121" y="87737"/>
                  <a:pt x="22121" y="88304"/>
                </a:cubicBezTo>
                <a:cubicBezTo>
                  <a:pt x="22121" y="88586"/>
                  <a:pt x="22121" y="89153"/>
                  <a:pt x="22121" y="89435"/>
                </a:cubicBezTo>
                <a:cubicBezTo>
                  <a:pt x="22121" y="91134"/>
                  <a:pt x="21838" y="92549"/>
                  <a:pt x="21838" y="94247"/>
                </a:cubicBezTo>
                <a:cubicBezTo>
                  <a:pt x="21838" y="95945"/>
                  <a:pt x="21838" y="97643"/>
                  <a:pt x="21838" y="99341"/>
                </a:cubicBezTo>
                <a:cubicBezTo>
                  <a:pt x="21838" y="99341"/>
                  <a:pt x="21838" y="99625"/>
                  <a:pt x="21838" y="99625"/>
                </a:cubicBezTo>
                <a:cubicBezTo>
                  <a:pt x="21838" y="101323"/>
                  <a:pt x="21838" y="102737"/>
                  <a:pt x="21838" y="104435"/>
                </a:cubicBezTo>
                <a:cubicBezTo>
                  <a:pt x="20989" y="105851"/>
                  <a:pt x="21272" y="107549"/>
                  <a:pt x="21272" y="109247"/>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3" name="Freeform: Shape 1062">
            <a:extLst>
              <a:ext uri="{FF2B5EF4-FFF2-40B4-BE49-F238E27FC236}">
                <a16:creationId xmlns:a16="http://schemas.microsoft.com/office/drawing/2014/main" id="{1C859340-FDF8-4AB0-BE35-E7F4D58BCBF1}"/>
              </a:ext>
            </a:extLst>
          </p:cNvPr>
          <p:cNvSpPr/>
          <p:nvPr/>
        </p:nvSpPr>
        <p:spPr>
          <a:xfrm>
            <a:off x="16564037" y="10767100"/>
            <a:ext cx="367771" cy="245181"/>
          </a:xfrm>
          <a:custGeom>
            <a:avLst/>
            <a:gdLst>
              <a:gd name="connsiteX0" fmla="*/ 37643 w 254722"/>
              <a:gd name="connsiteY0" fmla="*/ 150618 h 169815"/>
              <a:gd name="connsiteX1" fmla="*/ 32831 w 254722"/>
              <a:gd name="connsiteY1" fmla="*/ 110995 h 169815"/>
              <a:gd name="connsiteX2" fmla="*/ 137833 w 254722"/>
              <a:gd name="connsiteY2" fmla="*/ 50994 h 169815"/>
              <a:gd name="connsiteX3" fmla="*/ 225288 w 254722"/>
              <a:gd name="connsiteY3" fmla="*/ 155713 h 169815"/>
              <a:gd name="connsiteX4" fmla="*/ 239157 w 254722"/>
              <a:gd name="connsiteY4" fmla="*/ 163638 h 169815"/>
              <a:gd name="connsiteX5" fmla="*/ 138116 w 254722"/>
              <a:gd name="connsiteY5" fmla="*/ 37126 h 169815"/>
              <a:gd name="connsiteX6" fmla="*/ 21227 w 254722"/>
              <a:gd name="connsiteY6" fmla="*/ 103919 h 169815"/>
              <a:gd name="connsiteX7" fmla="*/ 25755 w 254722"/>
              <a:gd name="connsiteY7" fmla="*/ 143260 h 169815"/>
              <a:gd name="connsiteX8" fmla="*/ 37643 w 254722"/>
              <a:gd name="connsiteY8" fmla="*/ 150618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8"/>
                </a:moveTo>
                <a:cubicBezTo>
                  <a:pt x="34529" y="137316"/>
                  <a:pt x="32831" y="123732"/>
                  <a:pt x="32831" y="110995"/>
                </a:cubicBezTo>
                <a:cubicBezTo>
                  <a:pt x="33114" y="44767"/>
                  <a:pt x="80097" y="17880"/>
                  <a:pt x="137833" y="50994"/>
                </a:cubicBezTo>
                <a:cubicBezTo>
                  <a:pt x="174344" y="72221"/>
                  <a:pt x="206609" y="112411"/>
                  <a:pt x="225288" y="155713"/>
                </a:cubicBezTo>
                <a:lnTo>
                  <a:pt x="239157" y="163638"/>
                </a:lnTo>
                <a:cubicBezTo>
                  <a:pt x="219344" y="111562"/>
                  <a:pt x="181419" y="62315"/>
                  <a:pt x="138116" y="37126"/>
                </a:cubicBezTo>
                <a:cubicBezTo>
                  <a:pt x="73870" y="50"/>
                  <a:pt x="21510" y="30050"/>
                  <a:pt x="21227" y="103919"/>
                </a:cubicBezTo>
                <a:cubicBezTo>
                  <a:pt x="21227" y="116656"/>
                  <a:pt x="22925" y="129958"/>
                  <a:pt x="25755" y="143260"/>
                </a:cubicBezTo>
                <a:lnTo>
                  <a:pt x="37643" y="150618"/>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4" name="Freeform: Shape 1063">
            <a:extLst>
              <a:ext uri="{FF2B5EF4-FFF2-40B4-BE49-F238E27FC236}">
                <a16:creationId xmlns:a16="http://schemas.microsoft.com/office/drawing/2014/main" id="{83833228-BED9-45FE-A5CB-1D355CC5DFCA}"/>
              </a:ext>
            </a:extLst>
          </p:cNvPr>
          <p:cNvSpPr/>
          <p:nvPr/>
        </p:nvSpPr>
        <p:spPr>
          <a:xfrm>
            <a:off x="16619661" y="11042080"/>
            <a:ext cx="204317" cy="122591"/>
          </a:xfrm>
          <a:custGeom>
            <a:avLst/>
            <a:gdLst>
              <a:gd name="connsiteX0" fmla="*/ 120817 w 141512"/>
              <a:gd name="connsiteY0" fmla="*/ 31204 h 84907"/>
              <a:gd name="connsiteX1" fmla="*/ 121100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100" y="79035"/>
                </a:cubicBezTo>
                <a:cubicBezTo>
                  <a:pt x="98457" y="92337"/>
                  <a:pt x="61381" y="92337"/>
                  <a:pt x="38456" y="79035"/>
                </a:cubicBezTo>
                <a:cubicBezTo>
                  <a:pt x="15531" y="65733"/>
                  <a:pt x="15531" y="44506"/>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5" name="Freeform: Shape 1064">
            <a:extLst>
              <a:ext uri="{FF2B5EF4-FFF2-40B4-BE49-F238E27FC236}">
                <a16:creationId xmlns:a16="http://schemas.microsoft.com/office/drawing/2014/main" id="{712ACF59-05EC-4C50-BC98-256B1DB1A631}"/>
              </a:ext>
            </a:extLst>
          </p:cNvPr>
          <p:cNvSpPr/>
          <p:nvPr/>
        </p:nvSpPr>
        <p:spPr>
          <a:xfrm>
            <a:off x="16276408" y="10997948"/>
            <a:ext cx="204317" cy="122591"/>
          </a:xfrm>
          <a:custGeom>
            <a:avLst/>
            <a:gdLst>
              <a:gd name="connsiteX0" fmla="*/ 120817 w 141512"/>
              <a:gd name="connsiteY0" fmla="*/ 31204 h 84907"/>
              <a:gd name="connsiteX1" fmla="*/ 121099 w 141512"/>
              <a:gd name="connsiteY1" fmla="*/ 79035 h 84907"/>
              <a:gd name="connsiteX2" fmla="*/ 38456 w 141512"/>
              <a:gd name="connsiteY2" fmla="*/ 79035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6"/>
                  <a:pt x="143742" y="65733"/>
                  <a:pt x="121099" y="79035"/>
                </a:cubicBezTo>
                <a:cubicBezTo>
                  <a:pt x="98457" y="92337"/>
                  <a:pt x="61381" y="92337"/>
                  <a:pt x="38456" y="79035"/>
                </a:cubicBezTo>
                <a:cubicBezTo>
                  <a:pt x="15531" y="65733"/>
                  <a:pt x="15531" y="44506"/>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6" name="Freeform: Shape 1065">
            <a:extLst>
              <a:ext uri="{FF2B5EF4-FFF2-40B4-BE49-F238E27FC236}">
                <a16:creationId xmlns:a16="http://schemas.microsoft.com/office/drawing/2014/main" id="{9D56D517-6501-474F-9E64-E1BB86739CB7}"/>
              </a:ext>
            </a:extLst>
          </p:cNvPr>
          <p:cNvSpPr/>
          <p:nvPr/>
        </p:nvSpPr>
        <p:spPr>
          <a:xfrm>
            <a:off x="16409573" y="10868104"/>
            <a:ext cx="326907" cy="245181"/>
          </a:xfrm>
          <a:custGeom>
            <a:avLst/>
            <a:gdLst>
              <a:gd name="connsiteX0" fmla="*/ 127078 w 226420"/>
              <a:gd name="connsiteY0" fmla="*/ 64812 h 169815"/>
              <a:gd name="connsiteX1" fmla="*/ 128777 w 226420"/>
              <a:gd name="connsiteY1" fmla="*/ 66228 h 169815"/>
              <a:gd name="connsiteX2" fmla="*/ 135286 w 226420"/>
              <a:gd name="connsiteY2" fmla="*/ 71888 h 169815"/>
              <a:gd name="connsiteX3" fmla="*/ 135569 w 226420"/>
              <a:gd name="connsiteY3" fmla="*/ 72171 h 169815"/>
              <a:gd name="connsiteX4" fmla="*/ 142078 w 226420"/>
              <a:gd name="connsiteY4" fmla="*/ 78398 h 169815"/>
              <a:gd name="connsiteX5" fmla="*/ 143777 w 226420"/>
              <a:gd name="connsiteY5" fmla="*/ 80096 h 169815"/>
              <a:gd name="connsiteX6" fmla="*/ 149437 w 226420"/>
              <a:gd name="connsiteY6" fmla="*/ 86039 h 169815"/>
              <a:gd name="connsiteX7" fmla="*/ 150286 w 226420"/>
              <a:gd name="connsiteY7" fmla="*/ 86888 h 169815"/>
              <a:gd name="connsiteX8" fmla="*/ 156230 w 226420"/>
              <a:gd name="connsiteY8" fmla="*/ 93681 h 169815"/>
              <a:gd name="connsiteX9" fmla="*/ 157645 w 226420"/>
              <a:gd name="connsiteY9" fmla="*/ 95379 h 169815"/>
              <a:gd name="connsiteX10" fmla="*/ 163023 w 226420"/>
              <a:gd name="connsiteY10" fmla="*/ 101888 h 169815"/>
              <a:gd name="connsiteX11" fmla="*/ 163588 w 226420"/>
              <a:gd name="connsiteY11" fmla="*/ 102737 h 169815"/>
              <a:gd name="connsiteX12" fmla="*/ 169249 w 226420"/>
              <a:gd name="connsiteY12" fmla="*/ 110096 h 169815"/>
              <a:gd name="connsiteX13" fmla="*/ 174909 w 226420"/>
              <a:gd name="connsiteY13" fmla="*/ 118021 h 169815"/>
              <a:gd name="connsiteX14" fmla="*/ 176042 w 226420"/>
              <a:gd name="connsiteY14" fmla="*/ 119437 h 169815"/>
              <a:gd name="connsiteX15" fmla="*/ 184815 w 226420"/>
              <a:gd name="connsiteY15" fmla="*/ 133021 h 169815"/>
              <a:gd name="connsiteX16" fmla="*/ 186513 w 226420"/>
              <a:gd name="connsiteY16" fmla="*/ 135852 h 169815"/>
              <a:gd name="connsiteX17" fmla="*/ 189910 w 226420"/>
              <a:gd name="connsiteY17" fmla="*/ 142078 h 169815"/>
              <a:gd name="connsiteX18" fmla="*/ 192174 w 226420"/>
              <a:gd name="connsiteY18" fmla="*/ 146041 h 169815"/>
              <a:gd name="connsiteX19" fmla="*/ 193307 w 226420"/>
              <a:gd name="connsiteY19" fmla="*/ 148305 h 169815"/>
              <a:gd name="connsiteX20" fmla="*/ 196985 w 226420"/>
              <a:gd name="connsiteY20" fmla="*/ 155380 h 169815"/>
              <a:gd name="connsiteX21" fmla="*/ 197552 w 226420"/>
              <a:gd name="connsiteY21" fmla="*/ 156795 h 169815"/>
              <a:gd name="connsiteX22" fmla="*/ 201231 w 226420"/>
              <a:gd name="connsiteY22" fmla="*/ 165287 h 169815"/>
              <a:gd name="connsiteX23" fmla="*/ 201797 w 226420"/>
              <a:gd name="connsiteY23" fmla="*/ 166985 h 169815"/>
              <a:gd name="connsiteX24" fmla="*/ 205476 w 226420"/>
              <a:gd name="connsiteY24" fmla="*/ 176042 h 169815"/>
              <a:gd name="connsiteX25" fmla="*/ 225005 w 226420"/>
              <a:gd name="connsiteY25" fmla="*/ 164720 h 169815"/>
              <a:gd name="connsiteX26" fmla="*/ 224439 w 226420"/>
              <a:gd name="connsiteY26" fmla="*/ 163305 h 169815"/>
              <a:gd name="connsiteX27" fmla="*/ 222175 w 226420"/>
              <a:gd name="connsiteY27" fmla="*/ 157644 h 169815"/>
              <a:gd name="connsiteX28" fmla="*/ 221326 w 226420"/>
              <a:gd name="connsiteY28" fmla="*/ 155664 h 169815"/>
              <a:gd name="connsiteX29" fmla="*/ 220760 w 226420"/>
              <a:gd name="connsiteY29" fmla="*/ 153966 h 169815"/>
              <a:gd name="connsiteX30" fmla="*/ 219910 w 226420"/>
              <a:gd name="connsiteY30" fmla="*/ 151984 h 169815"/>
              <a:gd name="connsiteX31" fmla="*/ 217363 w 226420"/>
              <a:gd name="connsiteY31" fmla="*/ 146323 h 169815"/>
              <a:gd name="connsiteX32" fmla="*/ 217081 w 226420"/>
              <a:gd name="connsiteY32" fmla="*/ 145474 h 169815"/>
              <a:gd name="connsiteX33" fmla="*/ 216514 w 226420"/>
              <a:gd name="connsiteY33" fmla="*/ 144060 h 169815"/>
              <a:gd name="connsiteX34" fmla="*/ 214533 w 226420"/>
              <a:gd name="connsiteY34" fmla="*/ 140097 h 169815"/>
              <a:gd name="connsiteX35" fmla="*/ 212835 w 226420"/>
              <a:gd name="connsiteY35" fmla="*/ 136701 h 169815"/>
              <a:gd name="connsiteX36" fmla="*/ 211703 w 226420"/>
              <a:gd name="connsiteY36" fmla="*/ 134437 h 169815"/>
              <a:gd name="connsiteX37" fmla="*/ 211136 w 226420"/>
              <a:gd name="connsiteY37" fmla="*/ 133305 h 169815"/>
              <a:gd name="connsiteX38" fmla="*/ 209438 w 226420"/>
              <a:gd name="connsiteY38" fmla="*/ 130474 h 169815"/>
              <a:gd name="connsiteX39" fmla="*/ 206042 w 226420"/>
              <a:gd name="connsiteY39" fmla="*/ 124248 h 169815"/>
              <a:gd name="connsiteX40" fmla="*/ 205193 w 226420"/>
              <a:gd name="connsiteY40" fmla="*/ 122833 h 169815"/>
              <a:gd name="connsiteX41" fmla="*/ 204344 w 226420"/>
              <a:gd name="connsiteY41" fmla="*/ 121417 h 169815"/>
              <a:gd name="connsiteX42" fmla="*/ 195570 w 226420"/>
              <a:gd name="connsiteY42" fmla="*/ 107832 h 169815"/>
              <a:gd name="connsiteX43" fmla="*/ 195570 w 226420"/>
              <a:gd name="connsiteY43" fmla="*/ 107832 h 169815"/>
              <a:gd name="connsiteX44" fmla="*/ 194721 w 226420"/>
              <a:gd name="connsiteY44" fmla="*/ 106417 h 169815"/>
              <a:gd name="connsiteX45" fmla="*/ 189061 w 226420"/>
              <a:gd name="connsiteY45" fmla="*/ 98492 h 169815"/>
              <a:gd name="connsiteX46" fmla="*/ 188495 w 226420"/>
              <a:gd name="connsiteY46" fmla="*/ 97643 h 169815"/>
              <a:gd name="connsiteX47" fmla="*/ 183683 w 226420"/>
              <a:gd name="connsiteY47" fmla="*/ 91417 h 169815"/>
              <a:gd name="connsiteX48" fmla="*/ 183401 w 226420"/>
              <a:gd name="connsiteY48" fmla="*/ 91134 h 169815"/>
              <a:gd name="connsiteX49" fmla="*/ 182834 w 226420"/>
              <a:gd name="connsiteY49" fmla="*/ 90285 h 169815"/>
              <a:gd name="connsiteX50" fmla="*/ 179155 w 226420"/>
              <a:gd name="connsiteY50" fmla="*/ 85757 h 169815"/>
              <a:gd name="connsiteX51" fmla="*/ 177456 w 226420"/>
              <a:gd name="connsiteY51" fmla="*/ 83775 h 169815"/>
              <a:gd name="connsiteX52" fmla="*/ 176042 w 226420"/>
              <a:gd name="connsiteY52" fmla="*/ 82077 h 169815"/>
              <a:gd name="connsiteX53" fmla="*/ 174909 w 226420"/>
              <a:gd name="connsiteY53" fmla="*/ 80661 h 169815"/>
              <a:gd name="connsiteX54" fmla="*/ 170381 w 226420"/>
              <a:gd name="connsiteY54" fmla="*/ 75567 h 169815"/>
              <a:gd name="connsiteX55" fmla="*/ 170098 w 226420"/>
              <a:gd name="connsiteY55" fmla="*/ 75285 h 169815"/>
              <a:gd name="connsiteX56" fmla="*/ 169249 w 226420"/>
              <a:gd name="connsiteY56" fmla="*/ 74435 h 169815"/>
              <a:gd name="connsiteX57" fmla="*/ 165570 w 226420"/>
              <a:gd name="connsiteY57" fmla="*/ 70473 h 169815"/>
              <a:gd name="connsiteX58" fmla="*/ 163588 w 226420"/>
              <a:gd name="connsiteY58" fmla="*/ 68492 h 169815"/>
              <a:gd name="connsiteX59" fmla="*/ 161890 w 226420"/>
              <a:gd name="connsiteY59" fmla="*/ 66793 h 169815"/>
              <a:gd name="connsiteX60" fmla="*/ 160476 w 226420"/>
              <a:gd name="connsiteY60" fmla="*/ 65379 h 169815"/>
              <a:gd name="connsiteX61" fmla="*/ 155380 w 226420"/>
              <a:gd name="connsiteY61" fmla="*/ 60567 h 169815"/>
              <a:gd name="connsiteX62" fmla="*/ 155380 w 226420"/>
              <a:gd name="connsiteY62" fmla="*/ 60567 h 169815"/>
              <a:gd name="connsiteX63" fmla="*/ 155098 w 226420"/>
              <a:gd name="connsiteY63" fmla="*/ 60284 h 169815"/>
              <a:gd name="connsiteX64" fmla="*/ 150286 w 226420"/>
              <a:gd name="connsiteY64" fmla="*/ 56038 h 169815"/>
              <a:gd name="connsiteX65" fmla="*/ 148588 w 226420"/>
              <a:gd name="connsiteY65" fmla="*/ 54624 h 169815"/>
              <a:gd name="connsiteX66" fmla="*/ 146890 w 226420"/>
              <a:gd name="connsiteY66" fmla="*/ 53208 h 169815"/>
              <a:gd name="connsiteX67" fmla="*/ 145192 w 226420"/>
              <a:gd name="connsiteY67" fmla="*/ 51793 h 169815"/>
              <a:gd name="connsiteX68" fmla="*/ 140098 w 226420"/>
              <a:gd name="connsiteY68" fmla="*/ 47831 h 169815"/>
              <a:gd name="connsiteX69" fmla="*/ 140098 w 226420"/>
              <a:gd name="connsiteY69" fmla="*/ 47831 h 169815"/>
              <a:gd name="connsiteX70" fmla="*/ 135003 w 226420"/>
              <a:gd name="connsiteY70" fmla="*/ 44152 h 169815"/>
              <a:gd name="connsiteX71" fmla="*/ 133022 w 226420"/>
              <a:gd name="connsiteY71" fmla="*/ 42736 h 169815"/>
              <a:gd name="connsiteX72" fmla="*/ 131606 w 226420"/>
              <a:gd name="connsiteY72" fmla="*/ 41605 h 169815"/>
              <a:gd name="connsiteX73" fmla="*/ 130192 w 226420"/>
              <a:gd name="connsiteY73" fmla="*/ 40756 h 169815"/>
              <a:gd name="connsiteX74" fmla="*/ 125380 w 226420"/>
              <a:gd name="connsiteY74" fmla="*/ 37642 h 169815"/>
              <a:gd name="connsiteX75" fmla="*/ 124248 w 226420"/>
              <a:gd name="connsiteY75" fmla="*/ 37076 h 169815"/>
              <a:gd name="connsiteX76" fmla="*/ 120569 w 226420"/>
              <a:gd name="connsiteY76" fmla="*/ 35095 h 169815"/>
              <a:gd name="connsiteX77" fmla="*/ 115757 w 226420"/>
              <a:gd name="connsiteY77" fmla="*/ 32548 h 169815"/>
              <a:gd name="connsiteX78" fmla="*/ 112644 w 226420"/>
              <a:gd name="connsiteY78" fmla="*/ 31132 h 169815"/>
              <a:gd name="connsiteX79" fmla="*/ 111795 w 226420"/>
              <a:gd name="connsiteY79" fmla="*/ 30850 h 169815"/>
              <a:gd name="connsiteX80" fmla="*/ 110946 w 226420"/>
              <a:gd name="connsiteY80" fmla="*/ 30566 h 169815"/>
              <a:gd name="connsiteX81" fmla="*/ 106418 w 226420"/>
              <a:gd name="connsiteY81" fmla="*/ 28585 h 169815"/>
              <a:gd name="connsiteX82" fmla="*/ 101606 w 226420"/>
              <a:gd name="connsiteY82" fmla="*/ 26887 h 169815"/>
              <a:gd name="connsiteX83" fmla="*/ 100757 w 226420"/>
              <a:gd name="connsiteY83" fmla="*/ 26604 h 169815"/>
              <a:gd name="connsiteX84" fmla="*/ 99908 w 226420"/>
              <a:gd name="connsiteY84" fmla="*/ 26321 h 169815"/>
              <a:gd name="connsiteX85" fmla="*/ 96795 w 226420"/>
              <a:gd name="connsiteY85" fmla="*/ 25189 h 169815"/>
              <a:gd name="connsiteX86" fmla="*/ 91983 w 226420"/>
              <a:gd name="connsiteY86" fmla="*/ 23774 h 169815"/>
              <a:gd name="connsiteX87" fmla="*/ 89719 w 226420"/>
              <a:gd name="connsiteY87" fmla="*/ 23207 h 169815"/>
              <a:gd name="connsiteX88" fmla="*/ 88587 w 226420"/>
              <a:gd name="connsiteY88" fmla="*/ 22925 h 169815"/>
              <a:gd name="connsiteX89" fmla="*/ 87172 w 226420"/>
              <a:gd name="connsiteY89" fmla="*/ 22642 h 169815"/>
              <a:gd name="connsiteX90" fmla="*/ 82077 w 226420"/>
              <a:gd name="connsiteY90" fmla="*/ 21793 h 169815"/>
              <a:gd name="connsiteX91" fmla="*/ 78964 w 226420"/>
              <a:gd name="connsiteY91" fmla="*/ 21509 h 169815"/>
              <a:gd name="connsiteX92" fmla="*/ 77832 w 226420"/>
              <a:gd name="connsiteY92" fmla="*/ 21509 h 169815"/>
              <a:gd name="connsiteX93" fmla="*/ 76983 w 226420"/>
              <a:gd name="connsiteY93" fmla="*/ 21509 h 169815"/>
              <a:gd name="connsiteX94" fmla="*/ 71605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6 h 169815"/>
              <a:gd name="connsiteX99" fmla="*/ 58586 w 226420"/>
              <a:gd name="connsiteY99" fmla="*/ 22076 h 169815"/>
              <a:gd name="connsiteX100" fmla="*/ 56888 w 226420"/>
              <a:gd name="connsiteY100" fmla="*/ 22642 h 169815"/>
              <a:gd name="connsiteX101" fmla="*/ 50378 w 226420"/>
              <a:gd name="connsiteY101" fmla="*/ 24340 h 169815"/>
              <a:gd name="connsiteX102" fmla="*/ 49813 w 226420"/>
              <a:gd name="connsiteY102" fmla="*/ 24623 h 169815"/>
              <a:gd name="connsiteX103" fmla="*/ 40756 w 226420"/>
              <a:gd name="connsiteY103" fmla="*/ 28868 h 169815"/>
              <a:gd name="connsiteX104" fmla="*/ 21227 w 226420"/>
              <a:gd name="connsiteY104" fmla="*/ 40189 h 169815"/>
              <a:gd name="connsiteX105" fmla="*/ 30284 w 226420"/>
              <a:gd name="connsiteY105" fmla="*/ 35944 h 169815"/>
              <a:gd name="connsiteX106" fmla="*/ 37076 w 226420"/>
              <a:gd name="connsiteY106" fmla="*/ 33962 h 169815"/>
              <a:gd name="connsiteX107" fmla="*/ 38774 w 226420"/>
              <a:gd name="connsiteY107" fmla="*/ 33397 h 169815"/>
              <a:gd name="connsiteX108" fmla="*/ 47548 w 226420"/>
              <a:gd name="connsiteY108" fmla="*/ 32264 h 169815"/>
              <a:gd name="connsiteX109" fmla="*/ 49246 w 226420"/>
              <a:gd name="connsiteY109" fmla="*/ 32264 h 169815"/>
              <a:gd name="connsiteX110" fmla="*/ 58021 w 226420"/>
              <a:gd name="connsiteY110" fmla="*/ 32548 h 169815"/>
              <a:gd name="connsiteX111" fmla="*/ 59152 w 226420"/>
              <a:gd name="connsiteY111" fmla="*/ 32548 h 169815"/>
              <a:gd name="connsiteX112" fmla="*/ 68775 w 226420"/>
              <a:gd name="connsiteY112" fmla="*/ 33962 h 169815"/>
              <a:gd name="connsiteX113" fmla="*/ 69624 w 226420"/>
              <a:gd name="connsiteY113" fmla="*/ 34246 h 169815"/>
              <a:gd name="connsiteX114" fmla="*/ 79813 w 226420"/>
              <a:gd name="connsiteY114" fmla="*/ 37076 h 169815"/>
              <a:gd name="connsiteX115" fmla="*/ 80662 w 226420"/>
              <a:gd name="connsiteY115" fmla="*/ 37359 h 169815"/>
              <a:gd name="connsiteX116" fmla="*/ 91700 w 226420"/>
              <a:gd name="connsiteY116" fmla="*/ 41887 h 169815"/>
              <a:gd name="connsiteX117" fmla="*/ 92549 w 226420"/>
              <a:gd name="connsiteY117" fmla="*/ 42170 h 169815"/>
              <a:gd name="connsiteX118" fmla="*/ 104153 w 226420"/>
              <a:gd name="connsiteY118" fmla="*/ 48114 h 169815"/>
              <a:gd name="connsiteX119" fmla="*/ 111512 w 226420"/>
              <a:gd name="connsiteY119" fmla="*/ 52642 h 169815"/>
              <a:gd name="connsiteX120" fmla="*/ 112927 w 226420"/>
              <a:gd name="connsiteY120" fmla="*/ 53491 h 169815"/>
              <a:gd name="connsiteX121" fmla="*/ 127078 w 226420"/>
              <a:gd name="connsiteY121" fmla="*/ 64812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078" y="64812"/>
                </a:moveTo>
                <a:cubicBezTo>
                  <a:pt x="127645" y="65379"/>
                  <a:pt x="128210" y="65661"/>
                  <a:pt x="128777" y="66228"/>
                </a:cubicBezTo>
                <a:cubicBezTo>
                  <a:pt x="131041" y="67926"/>
                  <a:pt x="133022" y="69907"/>
                  <a:pt x="135286" y="71888"/>
                </a:cubicBezTo>
                <a:cubicBezTo>
                  <a:pt x="135286" y="71888"/>
                  <a:pt x="135569" y="72171"/>
                  <a:pt x="135569" y="72171"/>
                </a:cubicBezTo>
                <a:cubicBezTo>
                  <a:pt x="137833" y="74152"/>
                  <a:pt x="139814" y="76134"/>
                  <a:pt x="142078" y="78398"/>
                </a:cubicBezTo>
                <a:cubicBezTo>
                  <a:pt x="142645" y="78963"/>
                  <a:pt x="143211" y="79530"/>
                  <a:pt x="143777" y="80096"/>
                </a:cubicBezTo>
                <a:cubicBezTo>
                  <a:pt x="145758" y="82077"/>
                  <a:pt x="147456" y="84058"/>
                  <a:pt x="149437" y="86039"/>
                </a:cubicBezTo>
                <a:cubicBezTo>
                  <a:pt x="149720" y="86322"/>
                  <a:pt x="150004" y="86606"/>
                  <a:pt x="150286" y="86888"/>
                </a:cubicBezTo>
                <a:cubicBezTo>
                  <a:pt x="152268" y="89153"/>
                  <a:pt x="154249" y="91417"/>
                  <a:pt x="156230" y="93681"/>
                </a:cubicBezTo>
                <a:cubicBezTo>
                  <a:pt x="156796" y="94247"/>
                  <a:pt x="157079" y="94813"/>
                  <a:pt x="157645" y="95379"/>
                </a:cubicBezTo>
                <a:cubicBezTo>
                  <a:pt x="159343" y="97643"/>
                  <a:pt x="161325" y="99625"/>
                  <a:pt x="163023" y="101888"/>
                </a:cubicBezTo>
                <a:cubicBezTo>
                  <a:pt x="163305" y="102172"/>
                  <a:pt x="163588" y="102455"/>
                  <a:pt x="163588" y="102737"/>
                </a:cubicBezTo>
                <a:cubicBezTo>
                  <a:pt x="165570" y="105002"/>
                  <a:pt x="167268" y="107549"/>
                  <a:pt x="169249" y="110096"/>
                </a:cubicBezTo>
                <a:cubicBezTo>
                  <a:pt x="171231" y="112643"/>
                  <a:pt x="172929" y="115191"/>
                  <a:pt x="174909" y="118021"/>
                </a:cubicBezTo>
                <a:cubicBezTo>
                  <a:pt x="175193" y="118588"/>
                  <a:pt x="175476" y="119153"/>
                  <a:pt x="176042" y="119437"/>
                </a:cubicBezTo>
                <a:cubicBezTo>
                  <a:pt x="179155" y="123964"/>
                  <a:pt x="181985" y="128493"/>
                  <a:pt x="184815" y="133021"/>
                </a:cubicBezTo>
                <a:cubicBezTo>
                  <a:pt x="185382" y="133870"/>
                  <a:pt x="185948" y="135003"/>
                  <a:pt x="186513" y="135852"/>
                </a:cubicBezTo>
                <a:cubicBezTo>
                  <a:pt x="187646" y="137833"/>
                  <a:pt x="188778" y="139814"/>
                  <a:pt x="189910" y="142078"/>
                </a:cubicBezTo>
                <a:cubicBezTo>
                  <a:pt x="190759" y="143493"/>
                  <a:pt x="191325" y="144909"/>
                  <a:pt x="192174" y="146041"/>
                </a:cubicBezTo>
                <a:cubicBezTo>
                  <a:pt x="192458" y="146890"/>
                  <a:pt x="193023" y="147456"/>
                  <a:pt x="193307" y="148305"/>
                </a:cubicBezTo>
                <a:cubicBezTo>
                  <a:pt x="194438" y="150569"/>
                  <a:pt x="195854" y="153117"/>
                  <a:pt x="196985" y="155380"/>
                </a:cubicBezTo>
                <a:cubicBezTo>
                  <a:pt x="197268" y="155946"/>
                  <a:pt x="197552" y="156230"/>
                  <a:pt x="197552" y="156795"/>
                </a:cubicBezTo>
                <a:cubicBezTo>
                  <a:pt x="198967" y="159626"/>
                  <a:pt x="200099" y="162456"/>
                  <a:pt x="201231" y="165287"/>
                </a:cubicBezTo>
                <a:cubicBezTo>
                  <a:pt x="201514" y="165852"/>
                  <a:pt x="201797" y="166418"/>
                  <a:pt x="201797" y="166985"/>
                </a:cubicBezTo>
                <a:cubicBezTo>
                  <a:pt x="202929" y="169815"/>
                  <a:pt x="204344" y="172928"/>
                  <a:pt x="205476" y="176042"/>
                </a:cubicBezTo>
                <a:lnTo>
                  <a:pt x="225005" y="164720"/>
                </a:lnTo>
                <a:cubicBezTo>
                  <a:pt x="224722" y="164154"/>
                  <a:pt x="224722" y="163871"/>
                  <a:pt x="224439" y="163305"/>
                </a:cubicBezTo>
                <a:cubicBezTo>
                  <a:pt x="223590" y="161324"/>
                  <a:pt x="223024" y="159626"/>
                  <a:pt x="222175" y="157644"/>
                </a:cubicBezTo>
                <a:cubicBezTo>
                  <a:pt x="221892" y="157079"/>
                  <a:pt x="221609" y="156230"/>
                  <a:pt x="221326" y="155664"/>
                </a:cubicBezTo>
                <a:cubicBezTo>
                  <a:pt x="221042" y="155097"/>
                  <a:pt x="220760" y="154531"/>
                  <a:pt x="220760" y="153966"/>
                </a:cubicBezTo>
                <a:cubicBezTo>
                  <a:pt x="220477" y="153399"/>
                  <a:pt x="220193" y="152550"/>
                  <a:pt x="219910" y="151984"/>
                </a:cubicBezTo>
                <a:cubicBezTo>
                  <a:pt x="219061" y="150003"/>
                  <a:pt x="218212" y="148305"/>
                  <a:pt x="217363" y="146323"/>
                </a:cubicBezTo>
                <a:cubicBezTo>
                  <a:pt x="217363" y="146041"/>
                  <a:pt x="217081" y="145758"/>
                  <a:pt x="217081" y="145474"/>
                </a:cubicBezTo>
                <a:cubicBezTo>
                  <a:pt x="216797" y="144909"/>
                  <a:pt x="216514" y="144625"/>
                  <a:pt x="216514" y="144060"/>
                </a:cubicBezTo>
                <a:cubicBezTo>
                  <a:pt x="215948" y="142644"/>
                  <a:pt x="215383" y="141513"/>
                  <a:pt x="214533" y="140097"/>
                </a:cubicBezTo>
                <a:cubicBezTo>
                  <a:pt x="213967" y="138965"/>
                  <a:pt x="213401" y="137833"/>
                  <a:pt x="212835" y="136701"/>
                </a:cubicBezTo>
                <a:cubicBezTo>
                  <a:pt x="212552" y="135852"/>
                  <a:pt x="211985" y="135286"/>
                  <a:pt x="211703" y="134437"/>
                </a:cubicBezTo>
                <a:cubicBezTo>
                  <a:pt x="211420" y="134154"/>
                  <a:pt x="211420" y="133588"/>
                  <a:pt x="211136" y="133305"/>
                </a:cubicBezTo>
                <a:cubicBezTo>
                  <a:pt x="210571" y="132456"/>
                  <a:pt x="210005" y="131323"/>
                  <a:pt x="209438" y="130474"/>
                </a:cubicBezTo>
                <a:cubicBezTo>
                  <a:pt x="208307" y="128493"/>
                  <a:pt x="207175" y="126229"/>
                  <a:pt x="206042" y="124248"/>
                </a:cubicBezTo>
                <a:cubicBezTo>
                  <a:pt x="205759" y="123682"/>
                  <a:pt x="205476" y="123399"/>
                  <a:pt x="205193" y="122833"/>
                </a:cubicBezTo>
                <a:cubicBezTo>
                  <a:pt x="204910" y="122266"/>
                  <a:pt x="204627" y="121984"/>
                  <a:pt x="204344" y="121417"/>
                </a:cubicBezTo>
                <a:cubicBezTo>
                  <a:pt x="201514" y="116889"/>
                  <a:pt x="198683" y="112078"/>
                  <a:pt x="195570" y="107832"/>
                </a:cubicBezTo>
                <a:cubicBezTo>
                  <a:pt x="195570" y="107832"/>
                  <a:pt x="195570" y="107832"/>
                  <a:pt x="195570" y="107832"/>
                </a:cubicBezTo>
                <a:cubicBezTo>
                  <a:pt x="195287" y="107266"/>
                  <a:pt x="195005" y="106983"/>
                  <a:pt x="194721" y="106417"/>
                </a:cubicBezTo>
                <a:cubicBezTo>
                  <a:pt x="193023" y="103870"/>
                  <a:pt x="191042" y="101039"/>
                  <a:pt x="189061" y="98492"/>
                </a:cubicBezTo>
                <a:cubicBezTo>
                  <a:pt x="188778" y="98210"/>
                  <a:pt x="188778" y="97926"/>
                  <a:pt x="188495" y="97643"/>
                </a:cubicBezTo>
                <a:cubicBezTo>
                  <a:pt x="186797" y="95379"/>
                  <a:pt x="185382" y="93398"/>
                  <a:pt x="183683" y="91417"/>
                </a:cubicBezTo>
                <a:cubicBezTo>
                  <a:pt x="183683" y="91417"/>
                  <a:pt x="183683" y="91134"/>
                  <a:pt x="183401" y="91134"/>
                </a:cubicBezTo>
                <a:cubicBezTo>
                  <a:pt x="183117" y="90851"/>
                  <a:pt x="182834" y="90567"/>
                  <a:pt x="182834" y="90285"/>
                </a:cubicBezTo>
                <a:cubicBezTo>
                  <a:pt x="181702" y="88869"/>
                  <a:pt x="180570" y="87171"/>
                  <a:pt x="179155" y="85757"/>
                </a:cubicBezTo>
                <a:cubicBezTo>
                  <a:pt x="178589" y="85190"/>
                  <a:pt x="178023" y="84341"/>
                  <a:pt x="177456" y="83775"/>
                </a:cubicBezTo>
                <a:cubicBezTo>
                  <a:pt x="176891" y="83209"/>
                  <a:pt x="176607" y="82643"/>
                  <a:pt x="176042" y="82077"/>
                </a:cubicBezTo>
                <a:cubicBezTo>
                  <a:pt x="175758" y="81510"/>
                  <a:pt x="175193" y="80945"/>
                  <a:pt x="174909" y="80661"/>
                </a:cubicBezTo>
                <a:cubicBezTo>
                  <a:pt x="173494" y="78963"/>
                  <a:pt x="171796" y="77265"/>
                  <a:pt x="170381" y="75567"/>
                </a:cubicBezTo>
                <a:cubicBezTo>
                  <a:pt x="170381" y="75567"/>
                  <a:pt x="170098" y="75285"/>
                  <a:pt x="170098" y="75285"/>
                </a:cubicBezTo>
                <a:cubicBezTo>
                  <a:pt x="169815" y="75001"/>
                  <a:pt x="169532" y="74718"/>
                  <a:pt x="169249" y="74435"/>
                </a:cubicBezTo>
                <a:cubicBezTo>
                  <a:pt x="168117" y="73020"/>
                  <a:pt x="166702" y="71888"/>
                  <a:pt x="165570" y="70473"/>
                </a:cubicBezTo>
                <a:cubicBezTo>
                  <a:pt x="165004" y="69907"/>
                  <a:pt x="164155" y="69341"/>
                  <a:pt x="163588" y="68492"/>
                </a:cubicBezTo>
                <a:cubicBezTo>
                  <a:pt x="163023" y="67926"/>
                  <a:pt x="162456" y="67359"/>
                  <a:pt x="161890" y="66793"/>
                </a:cubicBezTo>
                <a:cubicBezTo>
                  <a:pt x="161325" y="66228"/>
                  <a:pt x="161041" y="65944"/>
                  <a:pt x="160476" y="65379"/>
                </a:cubicBezTo>
                <a:cubicBezTo>
                  <a:pt x="158778" y="63681"/>
                  <a:pt x="157079" y="62265"/>
                  <a:pt x="155380" y="60567"/>
                </a:cubicBezTo>
                <a:cubicBezTo>
                  <a:pt x="155380" y="60567"/>
                  <a:pt x="155380" y="60567"/>
                  <a:pt x="155380" y="60567"/>
                </a:cubicBezTo>
                <a:cubicBezTo>
                  <a:pt x="155380" y="60567"/>
                  <a:pt x="155098" y="60284"/>
                  <a:pt x="155098" y="60284"/>
                </a:cubicBezTo>
                <a:cubicBezTo>
                  <a:pt x="153400" y="58869"/>
                  <a:pt x="151984" y="57454"/>
                  <a:pt x="150286" y="56038"/>
                </a:cubicBezTo>
                <a:cubicBezTo>
                  <a:pt x="149720" y="55473"/>
                  <a:pt x="149154" y="55189"/>
                  <a:pt x="148588" y="54624"/>
                </a:cubicBezTo>
                <a:cubicBezTo>
                  <a:pt x="148022" y="54058"/>
                  <a:pt x="147456" y="53775"/>
                  <a:pt x="146890" y="53208"/>
                </a:cubicBezTo>
                <a:cubicBezTo>
                  <a:pt x="146324" y="52642"/>
                  <a:pt x="145758" y="52359"/>
                  <a:pt x="145192" y="51793"/>
                </a:cubicBezTo>
                <a:cubicBezTo>
                  <a:pt x="143494" y="50378"/>
                  <a:pt x="141796" y="49246"/>
                  <a:pt x="140098" y="47831"/>
                </a:cubicBezTo>
                <a:cubicBezTo>
                  <a:pt x="140098" y="47831"/>
                  <a:pt x="140098" y="47831"/>
                  <a:pt x="140098" y="47831"/>
                </a:cubicBezTo>
                <a:cubicBezTo>
                  <a:pt x="138400" y="46699"/>
                  <a:pt x="136702" y="45283"/>
                  <a:pt x="135003" y="44152"/>
                </a:cubicBezTo>
                <a:cubicBezTo>
                  <a:pt x="134437" y="43585"/>
                  <a:pt x="133588" y="43303"/>
                  <a:pt x="133022" y="42736"/>
                </a:cubicBezTo>
                <a:cubicBezTo>
                  <a:pt x="132456" y="42454"/>
                  <a:pt x="131890" y="42170"/>
                  <a:pt x="131606" y="41605"/>
                </a:cubicBezTo>
                <a:cubicBezTo>
                  <a:pt x="131041" y="41321"/>
                  <a:pt x="130757" y="41038"/>
                  <a:pt x="130192" y="40756"/>
                </a:cubicBezTo>
                <a:cubicBezTo>
                  <a:pt x="128494" y="39623"/>
                  <a:pt x="127078" y="38774"/>
                  <a:pt x="125380" y="37642"/>
                </a:cubicBezTo>
                <a:cubicBezTo>
                  <a:pt x="125097" y="37359"/>
                  <a:pt x="124531" y="37076"/>
                  <a:pt x="124248" y="37076"/>
                </a:cubicBezTo>
                <a:cubicBezTo>
                  <a:pt x="123116" y="36227"/>
                  <a:pt x="121701" y="35661"/>
                  <a:pt x="120569" y="35095"/>
                </a:cubicBezTo>
                <a:cubicBezTo>
                  <a:pt x="118871" y="34246"/>
                  <a:pt x="117455" y="33397"/>
                  <a:pt x="115757" y="32548"/>
                </a:cubicBezTo>
                <a:cubicBezTo>
                  <a:pt x="114626" y="31981"/>
                  <a:pt x="113776" y="31699"/>
                  <a:pt x="112644" y="31132"/>
                </a:cubicBezTo>
                <a:cubicBezTo>
                  <a:pt x="112361" y="31132"/>
                  <a:pt x="112078" y="30850"/>
                  <a:pt x="111795" y="30850"/>
                </a:cubicBezTo>
                <a:cubicBezTo>
                  <a:pt x="111512" y="30850"/>
                  <a:pt x="111229" y="30566"/>
                  <a:pt x="110946" y="30566"/>
                </a:cubicBezTo>
                <a:cubicBezTo>
                  <a:pt x="109248" y="30001"/>
                  <a:pt x="107832" y="29152"/>
                  <a:pt x="106418" y="28585"/>
                </a:cubicBezTo>
                <a:cubicBezTo>
                  <a:pt x="104720" y="28019"/>
                  <a:pt x="103304" y="27453"/>
                  <a:pt x="101606" y="26887"/>
                </a:cubicBezTo>
                <a:cubicBezTo>
                  <a:pt x="101323" y="26887"/>
                  <a:pt x="101040" y="26604"/>
                  <a:pt x="100757" y="26604"/>
                </a:cubicBezTo>
                <a:cubicBezTo>
                  <a:pt x="100474" y="26604"/>
                  <a:pt x="100191" y="26321"/>
                  <a:pt x="99908" y="26321"/>
                </a:cubicBezTo>
                <a:cubicBezTo>
                  <a:pt x="98775" y="26038"/>
                  <a:pt x="97926" y="25755"/>
                  <a:pt x="96795" y="25189"/>
                </a:cubicBezTo>
                <a:cubicBezTo>
                  <a:pt x="95097" y="24623"/>
                  <a:pt x="93681" y="24340"/>
                  <a:pt x="91983" y="23774"/>
                </a:cubicBezTo>
                <a:cubicBezTo>
                  <a:pt x="91134" y="23491"/>
                  <a:pt x="90285" y="23491"/>
                  <a:pt x="89719" y="23207"/>
                </a:cubicBezTo>
                <a:cubicBezTo>
                  <a:pt x="89436" y="23207"/>
                  <a:pt x="89153" y="22925"/>
                  <a:pt x="88587" y="22925"/>
                </a:cubicBezTo>
                <a:cubicBezTo>
                  <a:pt x="88021" y="22925"/>
                  <a:pt x="87738" y="22642"/>
                  <a:pt x="87172" y="22642"/>
                </a:cubicBezTo>
                <a:cubicBezTo>
                  <a:pt x="85473" y="22358"/>
                  <a:pt x="83775" y="22076"/>
                  <a:pt x="82077" y="21793"/>
                </a:cubicBezTo>
                <a:cubicBezTo>
                  <a:pt x="80946" y="21793"/>
                  <a:pt x="80097" y="21509"/>
                  <a:pt x="78964" y="21509"/>
                </a:cubicBezTo>
                <a:cubicBezTo>
                  <a:pt x="78681" y="21509"/>
                  <a:pt x="78115" y="21509"/>
                  <a:pt x="77832" y="21509"/>
                </a:cubicBezTo>
                <a:cubicBezTo>
                  <a:pt x="77549" y="21509"/>
                  <a:pt x="77266" y="21509"/>
                  <a:pt x="76983" y="21509"/>
                </a:cubicBezTo>
                <a:cubicBezTo>
                  <a:pt x="75001" y="21509"/>
                  <a:pt x="73303" y="21227"/>
                  <a:pt x="71605" y="21227"/>
                </a:cubicBezTo>
                <a:cubicBezTo>
                  <a:pt x="70756" y="21227"/>
                  <a:pt x="69907" y="21227"/>
                  <a:pt x="69341" y="21227"/>
                </a:cubicBezTo>
                <a:cubicBezTo>
                  <a:pt x="68775" y="21227"/>
                  <a:pt x="68209" y="21227"/>
                  <a:pt x="67643" y="21227"/>
                </a:cubicBezTo>
                <a:cubicBezTo>
                  <a:pt x="67077" y="21227"/>
                  <a:pt x="66511" y="21227"/>
                  <a:pt x="65662" y="21227"/>
                </a:cubicBezTo>
                <a:cubicBezTo>
                  <a:pt x="63397" y="21509"/>
                  <a:pt x="61134" y="21793"/>
                  <a:pt x="58870" y="22076"/>
                </a:cubicBezTo>
                <a:cubicBezTo>
                  <a:pt x="58870" y="22076"/>
                  <a:pt x="58870" y="22076"/>
                  <a:pt x="58586" y="22076"/>
                </a:cubicBezTo>
                <a:cubicBezTo>
                  <a:pt x="58021" y="22076"/>
                  <a:pt x="57454" y="22358"/>
                  <a:pt x="56888" y="22642"/>
                </a:cubicBezTo>
                <a:cubicBezTo>
                  <a:pt x="54624" y="23207"/>
                  <a:pt x="52643" y="23774"/>
                  <a:pt x="50378" y="24340"/>
                </a:cubicBezTo>
                <a:cubicBezTo>
                  <a:pt x="50095" y="24340"/>
                  <a:pt x="50095" y="24623"/>
                  <a:pt x="49813" y="24623"/>
                </a:cubicBezTo>
                <a:cubicBezTo>
                  <a:pt x="46699" y="25755"/>
                  <a:pt x="43586" y="27170"/>
                  <a:pt x="40756" y="28868"/>
                </a:cubicBezTo>
                <a:lnTo>
                  <a:pt x="21227" y="40189"/>
                </a:lnTo>
                <a:cubicBezTo>
                  <a:pt x="24057" y="38491"/>
                  <a:pt x="27170" y="37076"/>
                  <a:pt x="30284" y="35944"/>
                </a:cubicBezTo>
                <a:cubicBezTo>
                  <a:pt x="32548" y="35095"/>
                  <a:pt x="34812" y="34529"/>
                  <a:pt x="37076" y="33962"/>
                </a:cubicBezTo>
                <a:cubicBezTo>
                  <a:pt x="37643" y="33962"/>
                  <a:pt x="38209" y="33680"/>
                  <a:pt x="38774" y="33397"/>
                </a:cubicBezTo>
                <a:cubicBezTo>
                  <a:pt x="41605" y="32831"/>
                  <a:pt x="44435" y="32548"/>
                  <a:pt x="47548" y="32264"/>
                </a:cubicBezTo>
                <a:cubicBezTo>
                  <a:pt x="48115" y="32264"/>
                  <a:pt x="48680" y="32264"/>
                  <a:pt x="49246" y="32264"/>
                </a:cubicBezTo>
                <a:cubicBezTo>
                  <a:pt x="52077" y="32264"/>
                  <a:pt x="55190" y="32264"/>
                  <a:pt x="58021" y="32548"/>
                </a:cubicBezTo>
                <a:cubicBezTo>
                  <a:pt x="58303" y="32548"/>
                  <a:pt x="58586" y="32548"/>
                  <a:pt x="59152" y="32548"/>
                </a:cubicBezTo>
                <a:cubicBezTo>
                  <a:pt x="62266" y="32831"/>
                  <a:pt x="65662" y="33397"/>
                  <a:pt x="68775" y="33962"/>
                </a:cubicBezTo>
                <a:cubicBezTo>
                  <a:pt x="69058" y="33962"/>
                  <a:pt x="69341" y="34246"/>
                  <a:pt x="69624" y="34246"/>
                </a:cubicBezTo>
                <a:cubicBezTo>
                  <a:pt x="73021" y="35095"/>
                  <a:pt x="76417" y="35944"/>
                  <a:pt x="79813" y="37076"/>
                </a:cubicBezTo>
                <a:cubicBezTo>
                  <a:pt x="80097" y="37076"/>
                  <a:pt x="80379" y="37359"/>
                  <a:pt x="80662" y="37359"/>
                </a:cubicBezTo>
                <a:cubicBezTo>
                  <a:pt x="84342" y="38491"/>
                  <a:pt x="88021" y="40189"/>
                  <a:pt x="91700" y="41887"/>
                </a:cubicBezTo>
                <a:cubicBezTo>
                  <a:pt x="91983" y="41887"/>
                  <a:pt x="92266" y="42170"/>
                  <a:pt x="92549" y="42170"/>
                </a:cubicBezTo>
                <a:cubicBezTo>
                  <a:pt x="96228" y="43869"/>
                  <a:pt x="100191" y="45850"/>
                  <a:pt x="104153" y="48114"/>
                </a:cubicBezTo>
                <a:cubicBezTo>
                  <a:pt x="106700" y="49529"/>
                  <a:pt x="108965" y="51227"/>
                  <a:pt x="111512" y="52642"/>
                </a:cubicBezTo>
                <a:cubicBezTo>
                  <a:pt x="112078" y="52926"/>
                  <a:pt x="112644" y="53208"/>
                  <a:pt x="112927" y="53491"/>
                </a:cubicBezTo>
                <a:cubicBezTo>
                  <a:pt x="118022" y="57736"/>
                  <a:pt x="122550" y="61134"/>
                  <a:pt x="127078" y="64812"/>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7" name="Freeform: Shape 1066">
            <a:extLst>
              <a:ext uri="{FF2B5EF4-FFF2-40B4-BE49-F238E27FC236}">
                <a16:creationId xmlns:a16="http://schemas.microsoft.com/office/drawing/2014/main" id="{94BF4495-0C68-464A-8A25-772A8BA30399}"/>
              </a:ext>
            </a:extLst>
          </p:cNvPr>
          <p:cNvSpPr/>
          <p:nvPr/>
        </p:nvSpPr>
        <p:spPr>
          <a:xfrm>
            <a:off x="16378006" y="10901613"/>
            <a:ext cx="122591" cy="204317"/>
          </a:xfrm>
          <a:custGeom>
            <a:avLst/>
            <a:gdLst>
              <a:gd name="connsiteX0" fmla="*/ 21298 w 84907"/>
              <a:gd name="connsiteY0" fmla="*/ 109248 h 141512"/>
              <a:gd name="connsiteX1" fmla="*/ 21580 w 84907"/>
              <a:gd name="connsiteY1" fmla="*/ 111512 h 141512"/>
              <a:gd name="connsiteX2" fmla="*/ 21580 w 84907"/>
              <a:gd name="connsiteY2" fmla="*/ 112361 h 141512"/>
              <a:gd name="connsiteX3" fmla="*/ 21864 w 84907"/>
              <a:gd name="connsiteY3" fmla="*/ 114059 h 141512"/>
              <a:gd name="connsiteX4" fmla="*/ 22429 w 84907"/>
              <a:gd name="connsiteY4" fmla="*/ 119154 h 141512"/>
              <a:gd name="connsiteX5" fmla="*/ 23279 w 84907"/>
              <a:gd name="connsiteY5" fmla="*/ 124532 h 141512"/>
              <a:gd name="connsiteX6" fmla="*/ 23279 w 84907"/>
              <a:gd name="connsiteY6" fmla="*/ 124814 h 141512"/>
              <a:gd name="connsiteX7" fmla="*/ 23279 w 84907"/>
              <a:gd name="connsiteY7" fmla="*/ 125097 h 141512"/>
              <a:gd name="connsiteX8" fmla="*/ 24128 w 84907"/>
              <a:gd name="connsiteY8" fmla="*/ 129909 h 141512"/>
              <a:gd name="connsiteX9" fmla="*/ 25260 w 84907"/>
              <a:gd name="connsiteY9" fmla="*/ 135286 h 141512"/>
              <a:gd name="connsiteX10" fmla="*/ 25826 w 84907"/>
              <a:gd name="connsiteY10" fmla="*/ 137267 h 141512"/>
              <a:gd name="connsiteX11" fmla="*/ 26109 w 84907"/>
              <a:gd name="connsiteY11" fmla="*/ 138400 h 141512"/>
              <a:gd name="connsiteX12" fmla="*/ 26109 w 84907"/>
              <a:gd name="connsiteY12" fmla="*/ 138965 h 141512"/>
              <a:gd name="connsiteX13" fmla="*/ 45638 w 84907"/>
              <a:gd name="connsiteY13" fmla="*/ 127079 h 141512"/>
              <a:gd name="connsiteX14" fmla="*/ 45355 w 84907"/>
              <a:gd name="connsiteY14" fmla="*/ 125946 h 141512"/>
              <a:gd name="connsiteX15" fmla="*/ 42807 w 84907"/>
              <a:gd name="connsiteY15" fmla="*/ 113777 h 141512"/>
              <a:gd name="connsiteX16" fmla="*/ 42807 w 84907"/>
              <a:gd name="connsiteY16" fmla="*/ 113493 h 141512"/>
              <a:gd name="connsiteX17" fmla="*/ 41392 w 84907"/>
              <a:gd name="connsiteY17" fmla="*/ 101323 h 141512"/>
              <a:gd name="connsiteX18" fmla="*/ 41392 w 84907"/>
              <a:gd name="connsiteY18" fmla="*/ 100191 h 141512"/>
              <a:gd name="connsiteX19" fmla="*/ 40827 w 84907"/>
              <a:gd name="connsiteY19" fmla="*/ 88021 h 141512"/>
              <a:gd name="connsiteX20" fmla="*/ 41392 w 84907"/>
              <a:gd name="connsiteY20" fmla="*/ 76700 h 141512"/>
              <a:gd name="connsiteX21" fmla="*/ 41392 w 84907"/>
              <a:gd name="connsiteY21" fmla="*/ 75568 h 141512"/>
              <a:gd name="connsiteX22" fmla="*/ 42807 w 84907"/>
              <a:gd name="connsiteY22" fmla="*/ 65945 h 141512"/>
              <a:gd name="connsiteX23" fmla="*/ 43090 w 84907"/>
              <a:gd name="connsiteY23" fmla="*/ 64813 h 141512"/>
              <a:gd name="connsiteX24" fmla="*/ 45355 w 84907"/>
              <a:gd name="connsiteY24" fmla="*/ 56039 h 141512"/>
              <a:gd name="connsiteX25" fmla="*/ 45921 w 84907"/>
              <a:gd name="connsiteY25" fmla="*/ 54624 h 141512"/>
              <a:gd name="connsiteX26" fmla="*/ 48751 w 84907"/>
              <a:gd name="connsiteY26" fmla="*/ 46982 h 141512"/>
              <a:gd name="connsiteX27" fmla="*/ 49034 w 84907"/>
              <a:gd name="connsiteY27" fmla="*/ 46133 h 141512"/>
              <a:gd name="connsiteX28" fmla="*/ 53280 w 84907"/>
              <a:gd name="connsiteY28" fmla="*/ 38492 h 141512"/>
              <a:gd name="connsiteX29" fmla="*/ 54129 w 84907"/>
              <a:gd name="connsiteY29" fmla="*/ 37643 h 141512"/>
              <a:gd name="connsiteX30" fmla="*/ 58091 w 84907"/>
              <a:gd name="connsiteY30" fmla="*/ 32265 h 141512"/>
              <a:gd name="connsiteX31" fmla="*/ 59789 w 84907"/>
              <a:gd name="connsiteY31" fmla="*/ 30567 h 141512"/>
              <a:gd name="connsiteX32" fmla="*/ 63752 w 84907"/>
              <a:gd name="connsiteY32" fmla="*/ 26888 h 141512"/>
              <a:gd name="connsiteX33" fmla="*/ 65450 w 84907"/>
              <a:gd name="connsiteY33" fmla="*/ 25473 h 141512"/>
              <a:gd name="connsiteX34" fmla="*/ 71393 w 84907"/>
              <a:gd name="connsiteY34" fmla="*/ 21227 h 141512"/>
              <a:gd name="connsiteX35" fmla="*/ 51864 w 84907"/>
              <a:gd name="connsiteY35" fmla="*/ 32549 h 141512"/>
              <a:gd name="connsiteX36" fmla="*/ 45921 w 84907"/>
              <a:gd name="connsiteY36" fmla="*/ 36794 h 141512"/>
              <a:gd name="connsiteX37" fmla="*/ 44223 w 84907"/>
              <a:gd name="connsiteY37" fmla="*/ 38209 h 141512"/>
              <a:gd name="connsiteX38" fmla="*/ 40260 w 84907"/>
              <a:gd name="connsiteY38" fmla="*/ 41888 h 141512"/>
              <a:gd name="connsiteX39" fmla="*/ 38562 w 84907"/>
              <a:gd name="connsiteY39" fmla="*/ 43586 h 141512"/>
              <a:gd name="connsiteX40" fmla="*/ 34600 w 84907"/>
              <a:gd name="connsiteY40" fmla="*/ 48964 h 141512"/>
              <a:gd name="connsiteX41" fmla="*/ 33751 w 84907"/>
              <a:gd name="connsiteY41" fmla="*/ 50096 h 141512"/>
              <a:gd name="connsiteX42" fmla="*/ 33468 w 84907"/>
              <a:gd name="connsiteY42" fmla="*/ 50378 h 141512"/>
              <a:gd name="connsiteX43" fmla="*/ 29505 w 84907"/>
              <a:gd name="connsiteY43" fmla="*/ 57454 h 141512"/>
              <a:gd name="connsiteX44" fmla="*/ 29505 w 84907"/>
              <a:gd name="connsiteY44" fmla="*/ 57737 h 141512"/>
              <a:gd name="connsiteX45" fmla="*/ 29222 w 84907"/>
              <a:gd name="connsiteY45" fmla="*/ 58586 h 141512"/>
              <a:gd name="connsiteX46" fmla="*/ 27241 w 84907"/>
              <a:gd name="connsiteY46" fmla="*/ 63681 h 141512"/>
              <a:gd name="connsiteX47" fmla="*/ 26392 w 84907"/>
              <a:gd name="connsiteY47" fmla="*/ 66229 h 141512"/>
              <a:gd name="connsiteX48" fmla="*/ 25826 w 84907"/>
              <a:gd name="connsiteY48" fmla="*/ 67643 h 141512"/>
              <a:gd name="connsiteX49" fmla="*/ 25260 w 84907"/>
              <a:gd name="connsiteY49" fmla="*/ 69058 h 141512"/>
              <a:gd name="connsiteX50" fmla="*/ 23845 w 84907"/>
              <a:gd name="connsiteY50" fmla="*/ 74436 h 141512"/>
              <a:gd name="connsiteX51" fmla="*/ 23562 w 84907"/>
              <a:gd name="connsiteY51" fmla="*/ 76417 h 141512"/>
              <a:gd name="connsiteX52" fmla="*/ 23279 w 84907"/>
              <a:gd name="connsiteY52" fmla="*/ 77549 h 141512"/>
              <a:gd name="connsiteX53" fmla="*/ 22996 w 84907"/>
              <a:gd name="connsiteY53" fmla="*/ 79530 h 141512"/>
              <a:gd name="connsiteX54" fmla="*/ 22147 w 84907"/>
              <a:gd name="connsiteY54" fmla="*/ 84625 h 141512"/>
              <a:gd name="connsiteX55" fmla="*/ 21864 w 84907"/>
              <a:gd name="connsiteY55" fmla="*/ 87456 h 141512"/>
              <a:gd name="connsiteX56" fmla="*/ 21864 w 84907"/>
              <a:gd name="connsiteY56" fmla="*/ 88305 h 141512"/>
              <a:gd name="connsiteX57" fmla="*/ 21864 w 84907"/>
              <a:gd name="connsiteY57" fmla="*/ 89436 h 141512"/>
              <a:gd name="connsiteX58" fmla="*/ 21580 w 84907"/>
              <a:gd name="connsiteY58" fmla="*/ 94248 h 141512"/>
              <a:gd name="connsiteX59" fmla="*/ 21580 w 84907"/>
              <a:gd name="connsiteY59" fmla="*/ 99342 h 141512"/>
              <a:gd name="connsiteX60" fmla="*/ 21580 w 84907"/>
              <a:gd name="connsiteY60" fmla="*/ 99625 h 141512"/>
              <a:gd name="connsiteX61" fmla="*/ 21580 w 84907"/>
              <a:gd name="connsiteY61" fmla="*/ 104436 h 141512"/>
              <a:gd name="connsiteX62" fmla="*/ 21298 w 84907"/>
              <a:gd name="connsiteY62" fmla="*/ 109248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98" y="109248"/>
                </a:moveTo>
                <a:cubicBezTo>
                  <a:pt x="21298" y="110097"/>
                  <a:pt x="21298" y="110946"/>
                  <a:pt x="21580" y="111512"/>
                </a:cubicBezTo>
                <a:cubicBezTo>
                  <a:pt x="21580" y="111795"/>
                  <a:pt x="21580" y="112079"/>
                  <a:pt x="21580" y="112361"/>
                </a:cubicBezTo>
                <a:cubicBezTo>
                  <a:pt x="21580" y="112928"/>
                  <a:pt x="21580" y="113493"/>
                  <a:pt x="21864" y="114059"/>
                </a:cubicBezTo>
                <a:cubicBezTo>
                  <a:pt x="22147" y="115758"/>
                  <a:pt x="22147" y="117456"/>
                  <a:pt x="22429" y="119154"/>
                </a:cubicBezTo>
                <a:cubicBezTo>
                  <a:pt x="22713" y="120852"/>
                  <a:pt x="22996" y="122550"/>
                  <a:pt x="23279" y="124532"/>
                </a:cubicBezTo>
                <a:cubicBezTo>
                  <a:pt x="23279" y="124532"/>
                  <a:pt x="23279" y="124532"/>
                  <a:pt x="23279" y="124814"/>
                </a:cubicBezTo>
                <a:cubicBezTo>
                  <a:pt x="23279" y="124814"/>
                  <a:pt x="23279" y="125097"/>
                  <a:pt x="23279" y="125097"/>
                </a:cubicBezTo>
                <a:cubicBezTo>
                  <a:pt x="23562" y="126796"/>
                  <a:pt x="23845" y="128210"/>
                  <a:pt x="24128" y="129909"/>
                </a:cubicBezTo>
                <a:cubicBezTo>
                  <a:pt x="24411" y="131607"/>
                  <a:pt x="24977" y="133588"/>
                  <a:pt x="25260" y="135286"/>
                </a:cubicBezTo>
                <a:cubicBezTo>
                  <a:pt x="25543" y="135853"/>
                  <a:pt x="25543" y="136702"/>
                  <a:pt x="25826" y="137267"/>
                </a:cubicBezTo>
                <a:cubicBezTo>
                  <a:pt x="25826" y="137551"/>
                  <a:pt x="26109" y="138116"/>
                  <a:pt x="26109" y="138400"/>
                </a:cubicBezTo>
                <a:cubicBezTo>
                  <a:pt x="26109" y="138683"/>
                  <a:pt x="26109" y="138683"/>
                  <a:pt x="26109" y="138965"/>
                </a:cubicBezTo>
                <a:cubicBezTo>
                  <a:pt x="26109" y="138965"/>
                  <a:pt x="46487" y="131041"/>
                  <a:pt x="45638" y="127079"/>
                </a:cubicBezTo>
                <a:cubicBezTo>
                  <a:pt x="45638" y="126796"/>
                  <a:pt x="45355" y="126230"/>
                  <a:pt x="45355" y="125946"/>
                </a:cubicBezTo>
                <a:cubicBezTo>
                  <a:pt x="44506" y="121701"/>
                  <a:pt x="43656" y="117739"/>
                  <a:pt x="42807" y="113777"/>
                </a:cubicBezTo>
                <a:cubicBezTo>
                  <a:pt x="42807" y="113777"/>
                  <a:pt x="42807" y="113493"/>
                  <a:pt x="42807" y="113493"/>
                </a:cubicBezTo>
                <a:cubicBezTo>
                  <a:pt x="42241" y="109248"/>
                  <a:pt x="41676" y="105285"/>
                  <a:pt x="41392" y="101323"/>
                </a:cubicBezTo>
                <a:cubicBezTo>
                  <a:pt x="41392" y="101040"/>
                  <a:pt x="41392" y="100757"/>
                  <a:pt x="41392" y="100191"/>
                </a:cubicBezTo>
                <a:cubicBezTo>
                  <a:pt x="41109" y="96229"/>
                  <a:pt x="40827" y="91983"/>
                  <a:pt x="40827" y="88021"/>
                </a:cubicBezTo>
                <a:cubicBezTo>
                  <a:pt x="40827" y="84058"/>
                  <a:pt x="41109" y="80380"/>
                  <a:pt x="41392" y="76700"/>
                </a:cubicBezTo>
                <a:cubicBezTo>
                  <a:pt x="41392" y="76417"/>
                  <a:pt x="41392" y="76134"/>
                  <a:pt x="41392" y="75568"/>
                </a:cubicBezTo>
                <a:cubicBezTo>
                  <a:pt x="41676" y="72172"/>
                  <a:pt x="42241" y="69058"/>
                  <a:pt x="42807" y="65945"/>
                </a:cubicBezTo>
                <a:cubicBezTo>
                  <a:pt x="42807" y="65662"/>
                  <a:pt x="43090" y="65096"/>
                  <a:pt x="43090" y="64813"/>
                </a:cubicBezTo>
                <a:cubicBezTo>
                  <a:pt x="43656" y="61700"/>
                  <a:pt x="44506" y="58870"/>
                  <a:pt x="45355" y="56039"/>
                </a:cubicBezTo>
                <a:cubicBezTo>
                  <a:pt x="45638" y="55474"/>
                  <a:pt x="45638" y="54907"/>
                  <a:pt x="45921" y="54624"/>
                </a:cubicBezTo>
                <a:cubicBezTo>
                  <a:pt x="46770" y="52077"/>
                  <a:pt x="47902" y="49529"/>
                  <a:pt x="48751" y="46982"/>
                </a:cubicBezTo>
                <a:cubicBezTo>
                  <a:pt x="48751" y="46700"/>
                  <a:pt x="49034" y="46417"/>
                  <a:pt x="49034" y="46133"/>
                </a:cubicBezTo>
                <a:cubicBezTo>
                  <a:pt x="50449" y="43303"/>
                  <a:pt x="51582" y="40756"/>
                  <a:pt x="53280" y="38492"/>
                </a:cubicBezTo>
                <a:cubicBezTo>
                  <a:pt x="53562" y="38209"/>
                  <a:pt x="53846" y="37926"/>
                  <a:pt x="54129" y="37643"/>
                </a:cubicBezTo>
                <a:cubicBezTo>
                  <a:pt x="55260" y="35661"/>
                  <a:pt x="56676" y="33963"/>
                  <a:pt x="58091" y="32265"/>
                </a:cubicBezTo>
                <a:cubicBezTo>
                  <a:pt x="58657" y="31700"/>
                  <a:pt x="59223" y="31133"/>
                  <a:pt x="59789" y="30567"/>
                </a:cubicBezTo>
                <a:cubicBezTo>
                  <a:pt x="60921" y="29152"/>
                  <a:pt x="62336" y="28020"/>
                  <a:pt x="63752" y="26888"/>
                </a:cubicBezTo>
                <a:cubicBezTo>
                  <a:pt x="64317" y="26322"/>
                  <a:pt x="64883" y="25755"/>
                  <a:pt x="65450" y="25473"/>
                </a:cubicBezTo>
                <a:cubicBezTo>
                  <a:pt x="67431" y="24057"/>
                  <a:pt x="69412" y="22359"/>
                  <a:pt x="71393" y="21227"/>
                </a:cubicBezTo>
                <a:lnTo>
                  <a:pt x="51864" y="32549"/>
                </a:lnTo>
                <a:cubicBezTo>
                  <a:pt x="49883" y="33680"/>
                  <a:pt x="47619" y="35096"/>
                  <a:pt x="45921" y="36794"/>
                </a:cubicBezTo>
                <a:cubicBezTo>
                  <a:pt x="45355" y="37360"/>
                  <a:pt x="44789" y="37643"/>
                  <a:pt x="44223" y="38209"/>
                </a:cubicBezTo>
                <a:cubicBezTo>
                  <a:pt x="42807" y="39341"/>
                  <a:pt x="41676" y="40756"/>
                  <a:pt x="40260" y="41888"/>
                </a:cubicBezTo>
                <a:cubicBezTo>
                  <a:pt x="39694" y="42454"/>
                  <a:pt x="39129" y="43020"/>
                  <a:pt x="38562" y="43586"/>
                </a:cubicBezTo>
                <a:cubicBezTo>
                  <a:pt x="37147" y="45284"/>
                  <a:pt x="35732" y="46982"/>
                  <a:pt x="34600" y="48964"/>
                </a:cubicBezTo>
                <a:cubicBezTo>
                  <a:pt x="34317" y="49247"/>
                  <a:pt x="34033" y="49529"/>
                  <a:pt x="33751" y="50096"/>
                </a:cubicBezTo>
                <a:cubicBezTo>
                  <a:pt x="33751" y="50096"/>
                  <a:pt x="33751" y="50378"/>
                  <a:pt x="33468" y="50378"/>
                </a:cubicBezTo>
                <a:cubicBezTo>
                  <a:pt x="32053" y="52643"/>
                  <a:pt x="30637" y="54907"/>
                  <a:pt x="29505" y="57454"/>
                </a:cubicBezTo>
                <a:cubicBezTo>
                  <a:pt x="29505" y="57454"/>
                  <a:pt x="29505" y="57737"/>
                  <a:pt x="29505" y="57737"/>
                </a:cubicBezTo>
                <a:cubicBezTo>
                  <a:pt x="29505" y="58021"/>
                  <a:pt x="29222" y="58303"/>
                  <a:pt x="29222" y="58586"/>
                </a:cubicBezTo>
                <a:cubicBezTo>
                  <a:pt x="28373" y="60284"/>
                  <a:pt x="27807" y="61983"/>
                  <a:pt x="27241" y="63681"/>
                </a:cubicBezTo>
                <a:cubicBezTo>
                  <a:pt x="26958" y="64530"/>
                  <a:pt x="26675" y="65379"/>
                  <a:pt x="26392" y="66229"/>
                </a:cubicBezTo>
                <a:cubicBezTo>
                  <a:pt x="26109" y="66794"/>
                  <a:pt x="26109" y="67360"/>
                  <a:pt x="25826" y="67643"/>
                </a:cubicBezTo>
                <a:cubicBezTo>
                  <a:pt x="25543" y="68209"/>
                  <a:pt x="25543" y="68492"/>
                  <a:pt x="25260" y="69058"/>
                </a:cubicBezTo>
                <a:cubicBezTo>
                  <a:pt x="24694" y="70756"/>
                  <a:pt x="24411" y="72454"/>
                  <a:pt x="23845" y="74436"/>
                </a:cubicBezTo>
                <a:cubicBezTo>
                  <a:pt x="23845" y="75002"/>
                  <a:pt x="23562" y="75851"/>
                  <a:pt x="23562" y="76417"/>
                </a:cubicBezTo>
                <a:cubicBezTo>
                  <a:pt x="23562" y="76700"/>
                  <a:pt x="23279" y="77266"/>
                  <a:pt x="23279" y="77549"/>
                </a:cubicBezTo>
                <a:cubicBezTo>
                  <a:pt x="23279" y="78115"/>
                  <a:pt x="22996" y="78964"/>
                  <a:pt x="22996" y="79530"/>
                </a:cubicBezTo>
                <a:cubicBezTo>
                  <a:pt x="22713" y="81229"/>
                  <a:pt x="22429" y="82927"/>
                  <a:pt x="22147" y="84625"/>
                </a:cubicBezTo>
                <a:cubicBezTo>
                  <a:pt x="22147" y="85474"/>
                  <a:pt x="21864" y="86606"/>
                  <a:pt x="21864" y="87456"/>
                </a:cubicBezTo>
                <a:cubicBezTo>
                  <a:pt x="21864" y="87738"/>
                  <a:pt x="21864" y="88021"/>
                  <a:pt x="21864" y="88305"/>
                </a:cubicBezTo>
                <a:cubicBezTo>
                  <a:pt x="21864" y="88587"/>
                  <a:pt x="21864" y="89154"/>
                  <a:pt x="21864" y="89436"/>
                </a:cubicBezTo>
                <a:cubicBezTo>
                  <a:pt x="21864" y="91134"/>
                  <a:pt x="21580" y="92550"/>
                  <a:pt x="21580" y="94248"/>
                </a:cubicBezTo>
                <a:cubicBezTo>
                  <a:pt x="21580" y="95946"/>
                  <a:pt x="21580" y="97644"/>
                  <a:pt x="21580" y="99342"/>
                </a:cubicBezTo>
                <a:cubicBezTo>
                  <a:pt x="21580" y="99342"/>
                  <a:pt x="21580" y="99625"/>
                  <a:pt x="21580" y="99625"/>
                </a:cubicBezTo>
                <a:cubicBezTo>
                  <a:pt x="21580" y="101323"/>
                  <a:pt x="21580" y="102738"/>
                  <a:pt x="21580" y="104436"/>
                </a:cubicBezTo>
                <a:cubicBezTo>
                  <a:pt x="21015" y="105852"/>
                  <a:pt x="21298" y="107550"/>
                  <a:pt x="21298" y="109248"/>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8" name="Freeform: Shape 1067">
            <a:extLst>
              <a:ext uri="{FF2B5EF4-FFF2-40B4-BE49-F238E27FC236}">
                <a16:creationId xmlns:a16="http://schemas.microsoft.com/office/drawing/2014/main" id="{6508477B-BB40-46DF-8920-B6C55481803B}"/>
              </a:ext>
            </a:extLst>
          </p:cNvPr>
          <p:cNvSpPr/>
          <p:nvPr/>
        </p:nvSpPr>
        <p:spPr>
          <a:xfrm>
            <a:off x="16360945" y="10884788"/>
            <a:ext cx="367771" cy="245181"/>
          </a:xfrm>
          <a:custGeom>
            <a:avLst/>
            <a:gdLst>
              <a:gd name="connsiteX0" fmla="*/ 37643 w 254722"/>
              <a:gd name="connsiteY0" fmla="*/ 150618 h 169815"/>
              <a:gd name="connsiteX1" fmla="*/ 32831 w 254722"/>
              <a:gd name="connsiteY1" fmla="*/ 110995 h 169815"/>
              <a:gd name="connsiteX2" fmla="*/ 137833 w 254722"/>
              <a:gd name="connsiteY2" fmla="*/ 50994 h 169815"/>
              <a:gd name="connsiteX3" fmla="*/ 225288 w 254722"/>
              <a:gd name="connsiteY3" fmla="*/ 155713 h 169815"/>
              <a:gd name="connsiteX4" fmla="*/ 239157 w 254722"/>
              <a:gd name="connsiteY4" fmla="*/ 163638 h 169815"/>
              <a:gd name="connsiteX5" fmla="*/ 138116 w 254722"/>
              <a:gd name="connsiteY5" fmla="*/ 37126 h 169815"/>
              <a:gd name="connsiteX6" fmla="*/ 21227 w 254722"/>
              <a:gd name="connsiteY6" fmla="*/ 103919 h 169815"/>
              <a:gd name="connsiteX7" fmla="*/ 25755 w 254722"/>
              <a:gd name="connsiteY7" fmla="*/ 143260 h 169815"/>
              <a:gd name="connsiteX8" fmla="*/ 37643 w 254722"/>
              <a:gd name="connsiteY8" fmla="*/ 150618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8"/>
                </a:moveTo>
                <a:cubicBezTo>
                  <a:pt x="34529" y="137316"/>
                  <a:pt x="32831" y="124014"/>
                  <a:pt x="32831" y="110995"/>
                </a:cubicBezTo>
                <a:cubicBezTo>
                  <a:pt x="33114" y="44767"/>
                  <a:pt x="80097" y="17880"/>
                  <a:pt x="137833" y="50994"/>
                </a:cubicBezTo>
                <a:cubicBezTo>
                  <a:pt x="174344" y="72221"/>
                  <a:pt x="206609" y="112410"/>
                  <a:pt x="225288" y="155713"/>
                </a:cubicBezTo>
                <a:lnTo>
                  <a:pt x="239157" y="163638"/>
                </a:lnTo>
                <a:cubicBezTo>
                  <a:pt x="219344" y="111561"/>
                  <a:pt x="181419" y="62315"/>
                  <a:pt x="138116" y="37126"/>
                </a:cubicBezTo>
                <a:cubicBezTo>
                  <a:pt x="73870" y="50"/>
                  <a:pt x="21510" y="30050"/>
                  <a:pt x="21227" y="103919"/>
                </a:cubicBezTo>
                <a:cubicBezTo>
                  <a:pt x="21227" y="116656"/>
                  <a:pt x="22925" y="129958"/>
                  <a:pt x="25755" y="143260"/>
                </a:cubicBezTo>
                <a:lnTo>
                  <a:pt x="37643" y="150618"/>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9" name="Freeform: Shape 1068">
            <a:extLst>
              <a:ext uri="{FF2B5EF4-FFF2-40B4-BE49-F238E27FC236}">
                <a16:creationId xmlns:a16="http://schemas.microsoft.com/office/drawing/2014/main" id="{3C615422-716D-4F82-8A68-C824F7E3C30E}"/>
              </a:ext>
            </a:extLst>
          </p:cNvPr>
          <p:cNvSpPr/>
          <p:nvPr/>
        </p:nvSpPr>
        <p:spPr>
          <a:xfrm>
            <a:off x="16422700" y="11159359"/>
            <a:ext cx="204317" cy="122591"/>
          </a:xfrm>
          <a:custGeom>
            <a:avLst/>
            <a:gdLst>
              <a:gd name="connsiteX0" fmla="*/ 120816 w 141512"/>
              <a:gd name="connsiteY0" fmla="*/ 31204 h 84907"/>
              <a:gd name="connsiteX1" fmla="*/ 121100 w 141512"/>
              <a:gd name="connsiteY1" fmla="*/ 79035 h 84907"/>
              <a:gd name="connsiteX2" fmla="*/ 38456 w 141512"/>
              <a:gd name="connsiteY2" fmla="*/ 79035 h 84907"/>
              <a:gd name="connsiteX3" fmla="*/ 38174 w 141512"/>
              <a:gd name="connsiteY3" fmla="*/ 31204 h 84907"/>
              <a:gd name="connsiteX4" fmla="*/ 120816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6" y="31204"/>
                </a:moveTo>
                <a:cubicBezTo>
                  <a:pt x="143741" y="44506"/>
                  <a:pt x="143741" y="65733"/>
                  <a:pt x="121100" y="79035"/>
                </a:cubicBezTo>
                <a:cubicBezTo>
                  <a:pt x="98458" y="92337"/>
                  <a:pt x="61381" y="92337"/>
                  <a:pt x="38456" y="79035"/>
                </a:cubicBezTo>
                <a:cubicBezTo>
                  <a:pt x="15531" y="65733"/>
                  <a:pt x="15531" y="44506"/>
                  <a:pt x="38174" y="31204"/>
                </a:cubicBezTo>
                <a:cubicBezTo>
                  <a:pt x="60815" y="17901"/>
                  <a:pt x="97892" y="17901"/>
                  <a:pt x="120816"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0" name="Freeform: Shape 1069">
            <a:extLst>
              <a:ext uri="{FF2B5EF4-FFF2-40B4-BE49-F238E27FC236}">
                <a16:creationId xmlns:a16="http://schemas.microsoft.com/office/drawing/2014/main" id="{C0215D0C-42D4-4ABE-B971-D12595D8B3C5}"/>
              </a:ext>
            </a:extLst>
          </p:cNvPr>
          <p:cNvSpPr/>
          <p:nvPr/>
        </p:nvSpPr>
        <p:spPr>
          <a:xfrm>
            <a:off x="16079446" y="11115635"/>
            <a:ext cx="204317" cy="122591"/>
          </a:xfrm>
          <a:custGeom>
            <a:avLst/>
            <a:gdLst>
              <a:gd name="connsiteX0" fmla="*/ 120817 w 141512"/>
              <a:gd name="connsiteY0" fmla="*/ 31204 h 84907"/>
              <a:gd name="connsiteX1" fmla="*/ 121100 w 141512"/>
              <a:gd name="connsiteY1" fmla="*/ 79034 h 84907"/>
              <a:gd name="connsiteX2" fmla="*/ 38456 w 141512"/>
              <a:gd name="connsiteY2" fmla="*/ 79034 h 84907"/>
              <a:gd name="connsiteX3" fmla="*/ 38173 w 141512"/>
              <a:gd name="connsiteY3" fmla="*/ 31204 h 84907"/>
              <a:gd name="connsiteX4" fmla="*/ 120817 w 141512"/>
              <a:gd name="connsiteY4" fmla="*/ 31204 h 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12" h="84907">
                <a:moveTo>
                  <a:pt x="120817" y="31204"/>
                </a:moveTo>
                <a:cubicBezTo>
                  <a:pt x="143742" y="44505"/>
                  <a:pt x="143742" y="65732"/>
                  <a:pt x="121100" y="79034"/>
                </a:cubicBezTo>
                <a:cubicBezTo>
                  <a:pt x="98457" y="92336"/>
                  <a:pt x="61381" y="92336"/>
                  <a:pt x="38456" y="79034"/>
                </a:cubicBezTo>
                <a:cubicBezTo>
                  <a:pt x="15531" y="65732"/>
                  <a:pt x="15531" y="44505"/>
                  <a:pt x="38173" y="31204"/>
                </a:cubicBezTo>
                <a:cubicBezTo>
                  <a:pt x="60815" y="17901"/>
                  <a:pt x="97892" y="17901"/>
                  <a:pt x="120817" y="31204"/>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1" name="Freeform: Shape 1070">
            <a:extLst>
              <a:ext uri="{FF2B5EF4-FFF2-40B4-BE49-F238E27FC236}">
                <a16:creationId xmlns:a16="http://schemas.microsoft.com/office/drawing/2014/main" id="{277814FD-00F4-4853-B987-58A9CA45A271}"/>
              </a:ext>
            </a:extLst>
          </p:cNvPr>
          <p:cNvSpPr/>
          <p:nvPr/>
        </p:nvSpPr>
        <p:spPr>
          <a:xfrm>
            <a:off x="16212611" y="10985791"/>
            <a:ext cx="326907" cy="245181"/>
          </a:xfrm>
          <a:custGeom>
            <a:avLst/>
            <a:gdLst>
              <a:gd name="connsiteX0" fmla="*/ 127079 w 226420"/>
              <a:gd name="connsiteY0" fmla="*/ 64813 h 169815"/>
              <a:gd name="connsiteX1" fmla="*/ 128777 w 226420"/>
              <a:gd name="connsiteY1" fmla="*/ 66229 h 169815"/>
              <a:gd name="connsiteX2" fmla="*/ 135286 w 226420"/>
              <a:gd name="connsiteY2" fmla="*/ 71889 h 169815"/>
              <a:gd name="connsiteX3" fmla="*/ 135569 w 226420"/>
              <a:gd name="connsiteY3" fmla="*/ 72172 h 169815"/>
              <a:gd name="connsiteX4" fmla="*/ 142079 w 226420"/>
              <a:gd name="connsiteY4" fmla="*/ 78398 h 169815"/>
              <a:gd name="connsiteX5" fmla="*/ 143777 w 226420"/>
              <a:gd name="connsiteY5" fmla="*/ 80097 h 169815"/>
              <a:gd name="connsiteX6" fmla="*/ 149437 w 226420"/>
              <a:gd name="connsiteY6" fmla="*/ 86040 h 169815"/>
              <a:gd name="connsiteX7" fmla="*/ 150286 w 226420"/>
              <a:gd name="connsiteY7" fmla="*/ 86889 h 169815"/>
              <a:gd name="connsiteX8" fmla="*/ 156230 w 226420"/>
              <a:gd name="connsiteY8" fmla="*/ 93682 h 169815"/>
              <a:gd name="connsiteX9" fmla="*/ 157645 w 226420"/>
              <a:gd name="connsiteY9" fmla="*/ 95380 h 169815"/>
              <a:gd name="connsiteX10" fmla="*/ 163023 w 226420"/>
              <a:gd name="connsiteY10" fmla="*/ 101889 h 169815"/>
              <a:gd name="connsiteX11" fmla="*/ 163588 w 226420"/>
              <a:gd name="connsiteY11" fmla="*/ 102738 h 169815"/>
              <a:gd name="connsiteX12" fmla="*/ 169249 w 226420"/>
              <a:gd name="connsiteY12" fmla="*/ 110097 h 169815"/>
              <a:gd name="connsiteX13" fmla="*/ 174910 w 226420"/>
              <a:gd name="connsiteY13" fmla="*/ 118022 h 169815"/>
              <a:gd name="connsiteX14" fmla="*/ 176042 w 226420"/>
              <a:gd name="connsiteY14" fmla="*/ 119437 h 169815"/>
              <a:gd name="connsiteX15" fmla="*/ 184815 w 226420"/>
              <a:gd name="connsiteY15" fmla="*/ 133022 h 169815"/>
              <a:gd name="connsiteX16" fmla="*/ 186513 w 226420"/>
              <a:gd name="connsiteY16" fmla="*/ 135853 h 169815"/>
              <a:gd name="connsiteX17" fmla="*/ 189910 w 226420"/>
              <a:gd name="connsiteY17" fmla="*/ 142079 h 169815"/>
              <a:gd name="connsiteX18" fmla="*/ 192174 w 226420"/>
              <a:gd name="connsiteY18" fmla="*/ 146041 h 169815"/>
              <a:gd name="connsiteX19" fmla="*/ 193307 w 226420"/>
              <a:gd name="connsiteY19" fmla="*/ 148306 h 169815"/>
              <a:gd name="connsiteX20" fmla="*/ 196986 w 226420"/>
              <a:gd name="connsiteY20" fmla="*/ 155381 h 169815"/>
              <a:gd name="connsiteX21" fmla="*/ 197552 w 226420"/>
              <a:gd name="connsiteY21" fmla="*/ 156796 h 169815"/>
              <a:gd name="connsiteX22" fmla="*/ 201231 w 226420"/>
              <a:gd name="connsiteY22" fmla="*/ 165287 h 169815"/>
              <a:gd name="connsiteX23" fmla="*/ 201797 w 226420"/>
              <a:gd name="connsiteY23" fmla="*/ 166985 h 169815"/>
              <a:gd name="connsiteX24" fmla="*/ 205476 w 226420"/>
              <a:gd name="connsiteY24" fmla="*/ 176042 h 169815"/>
              <a:gd name="connsiteX25" fmla="*/ 225005 w 226420"/>
              <a:gd name="connsiteY25" fmla="*/ 164721 h 169815"/>
              <a:gd name="connsiteX26" fmla="*/ 224440 w 226420"/>
              <a:gd name="connsiteY26" fmla="*/ 163306 h 169815"/>
              <a:gd name="connsiteX27" fmla="*/ 222175 w 226420"/>
              <a:gd name="connsiteY27" fmla="*/ 157645 h 169815"/>
              <a:gd name="connsiteX28" fmla="*/ 221326 w 226420"/>
              <a:gd name="connsiteY28" fmla="*/ 155664 h 169815"/>
              <a:gd name="connsiteX29" fmla="*/ 220760 w 226420"/>
              <a:gd name="connsiteY29" fmla="*/ 153966 h 169815"/>
              <a:gd name="connsiteX30" fmla="*/ 219911 w 226420"/>
              <a:gd name="connsiteY30" fmla="*/ 151985 h 169815"/>
              <a:gd name="connsiteX31" fmla="*/ 217364 w 226420"/>
              <a:gd name="connsiteY31" fmla="*/ 146324 h 169815"/>
              <a:gd name="connsiteX32" fmla="*/ 217081 w 226420"/>
              <a:gd name="connsiteY32" fmla="*/ 145475 h 169815"/>
              <a:gd name="connsiteX33" fmla="*/ 216515 w 226420"/>
              <a:gd name="connsiteY33" fmla="*/ 144061 h 169815"/>
              <a:gd name="connsiteX34" fmla="*/ 214533 w 226420"/>
              <a:gd name="connsiteY34" fmla="*/ 140098 h 169815"/>
              <a:gd name="connsiteX35" fmla="*/ 212835 w 226420"/>
              <a:gd name="connsiteY35" fmla="*/ 136702 h 169815"/>
              <a:gd name="connsiteX36" fmla="*/ 211703 w 226420"/>
              <a:gd name="connsiteY36" fmla="*/ 134437 h 169815"/>
              <a:gd name="connsiteX37" fmla="*/ 211137 w 226420"/>
              <a:gd name="connsiteY37" fmla="*/ 133305 h 169815"/>
              <a:gd name="connsiteX38" fmla="*/ 209439 w 226420"/>
              <a:gd name="connsiteY38" fmla="*/ 130475 h 169815"/>
              <a:gd name="connsiteX39" fmla="*/ 206042 w 226420"/>
              <a:gd name="connsiteY39" fmla="*/ 124248 h 169815"/>
              <a:gd name="connsiteX40" fmla="*/ 205193 w 226420"/>
              <a:gd name="connsiteY40" fmla="*/ 122834 h 169815"/>
              <a:gd name="connsiteX41" fmla="*/ 204344 w 226420"/>
              <a:gd name="connsiteY41" fmla="*/ 121418 h 169815"/>
              <a:gd name="connsiteX42" fmla="*/ 195570 w 226420"/>
              <a:gd name="connsiteY42" fmla="*/ 107833 h 169815"/>
              <a:gd name="connsiteX43" fmla="*/ 195570 w 226420"/>
              <a:gd name="connsiteY43" fmla="*/ 107833 h 169815"/>
              <a:gd name="connsiteX44" fmla="*/ 194721 w 226420"/>
              <a:gd name="connsiteY44" fmla="*/ 106418 h 169815"/>
              <a:gd name="connsiteX45" fmla="*/ 189061 w 226420"/>
              <a:gd name="connsiteY45" fmla="*/ 98493 h 169815"/>
              <a:gd name="connsiteX46" fmla="*/ 188495 w 226420"/>
              <a:gd name="connsiteY46" fmla="*/ 97644 h 169815"/>
              <a:gd name="connsiteX47" fmla="*/ 183684 w 226420"/>
              <a:gd name="connsiteY47" fmla="*/ 91417 h 169815"/>
              <a:gd name="connsiteX48" fmla="*/ 183401 w 226420"/>
              <a:gd name="connsiteY48" fmla="*/ 91134 h 169815"/>
              <a:gd name="connsiteX49" fmla="*/ 182835 w 226420"/>
              <a:gd name="connsiteY49" fmla="*/ 90285 h 169815"/>
              <a:gd name="connsiteX50" fmla="*/ 179155 w 226420"/>
              <a:gd name="connsiteY50" fmla="*/ 85757 h 169815"/>
              <a:gd name="connsiteX51" fmla="*/ 177457 w 226420"/>
              <a:gd name="connsiteY51" fmla="*/ 83776 h 169815"/>
              <a:gd name="connsiteX52" fmla="*/ 176042 w 226420"/>
              <a:gd name="connsiteY52" fmla="*/ 82078 h 169815"/>
              <a:gd name="connsiteX53" fmla="*/ 174910 w 226420"/>
              <a:gd name="connsiteY53" fmla="*/ 80662 h 169815"/>
              <a:gd name="connsiteX54" fmla="*/ 170382 w 226420"/>
              <a:gd name="connsiteY54" fmla="*/ 75568 h 169815"/>
              <a:gd name="connsiteX55" fmla="*/ 170098 w 226420"/>
              <a:gd name="connsiteY55" fmla="*/ 75285 h 169815"/>
              <a:gd name="connsiteX56" fmla="*/ 169249 w 226420"/>
              <a:gd name="connsiteY56" fmla="*/ 74436 h 169815"/>
              <a:gd name="connsiteX57" fmla="*/ 165570 w 226420"/>
              <a:gd name="connsiteY57" fmla="*/ 70474 h 169815"/>
              <a:gd name="connsiteX58" fmla="*/ 163588 w 226420"/>
              <a:gd name="connsiteY58" fmla="*/ 68492 h 169815"/>
              <a:gd name="connsiteX59" fmla="*/ 161890 w 226420"/>
              <a:gd name="connsiteY59" fmla="*/ 66794 h 169815"/>
              <a:gd name="connsiteX60" fmla="*/ 160476 w 226420"/>
              <a:gd name="connsiteY60" fmla="*/ 65380 h 169815"/>
              <a:gd name="connsiteX61" fmla="*/ 155381 w 226420"/>
              <a:gd name="connsiteY61" fmla="*/ 60568 h 169815"/>
              <a:gd name="connsiteX62" fmla="*/ 155381 w 226420"/>
              <a:gd name="connsiteY62" fmla="*/ 60568 h 169815"/>
              <a:gd name="connsiteX63" fmla="*/ 155098 w 226420"/>
              <a:gd name="connsiteY63" fmla="*/ 60284 h 169815"/>
              <a:gd name="connsiteX64" fmla="*/ 150286 w 226420"/>
              <a:gd name="connsiteY64" fmla="*/ 56039 h 169815"/>
              <a:gd name="connsiteX65" fmla="*/ 148588 w 226420"/>
              <a:gd name="connsiteY65" fmla="*/ 54624 h 169815"/>
              <a:gd name="connsiteX66" fmla="*/ 146890 w 226420"/>
              <a:gd name="connsiteY66" fmla="*/ 53209 h 169815"/>
              <a:gd name="connsiteX67" fmla="*/ 145192 w 226420"/>
              <a:gd name="connsiteY67" fmla="*/ 51794 h 169815"/>
              <a:gd name="connsiteX68" fmla="*/ 140098 w 226420"/>
              <a:gd name="connsiteY68" fmla="*/ 47831 h 169815"/>
              <a:gd name="connsiteX69" fmla="*/ 140098 w 226420"/>
              <a:gd name="connsiteY69" fmla="*/ 47831 h 169815"/>
              <a:gd name="connsiteX70" fmla="*/ 135004 w 226420"/>
              <a:gd name="connsiteY70" fmla="*/ 44153 h 169815"/>
              <a:gd name="connsiteX71" fmla="*/ 133022 w 226420"/>
              <a:gd name="connsiteY71" fmla="*/ 42737 h 169815"/>
              <a:gd name="connsiteX72" fmla="*/ 131607 w 226420"/>
              <a:gd name="connsiteY72" fmla="*/ 41605 h 169815"/>
              <a:gd name="connsiteX73" fmla="*/ 130192 w 226420"/>
              <a:gd name="connsiteY73" fmla="*/ 40756 h 169815"/>
              <a:gd name="connsiteX74" fmla="*/ 125381 w 226420"/>
              <a:gd name="connsiteY74" fmla="*/ 37643 h 169815"/>
              <a:gd name="connsiteX75" fmla="*/ 124248 w 226420"/>
              <a:gd name="connsiteY75" fmla="*/ 37077 h 169815"/>
              <a:gd name="connsiteX76" fmla="*/ 120569 w 226420"/>
              <a:gd name="connsiteY76" fmla="*/ 35096 h 169815"/>
              <a:gd name="connsiteX77" fmla="*/ 115757 w 226420"/>
              <a:gd name="connsiteY77" fmla="*/ 32549 h 169815"/>
              <a:gd name="connsiteX78" fmla="*/ 112644 w 226420"/>
              <a:gd name="connsiteY78" fmla="*/ 31133 h 169815"/>
              <a:gd name="connsiteX79" fmla="*/ 111795 w 226420"/>
              <a:gd name="connsiteY79" fmla="*/ 30850 h 169815"/>
              <a:gd name="connsiteX80" fmla="*/ 110946 w 226420"/>
              <a:gd name="connsiteY80" fmla="*/ 30567 h 169815"/>
              <a:gd name="connsiteX81" fmla="*/ 106418 w 226420"/>
              <a:gd name="connsiteY81" fmla="*/ 28586 h 169815"/>
              <a:gd name="connsiteX82" fmla="*/ 101606 w 226420"/>
              <a:gd name="connsiteY82" fmla="*/ 26888 h 169815"/>
              <a:gd name="connsiteX83" fmla="*/ 100757 w 226420"/>
              <a:gd name="connsiteY83" fmla="*/ 26604 h 169815"/>
              <a:gd name="connsiteX84" fmla="*/ 99908 w 226420"/>
              <a:gd name="connsiteY84" fmla="*/ 26322 h 169815"/>
              <a:gd name="connsiteX85" fmla="*/ 96795 w 226420"/>
              <a:gd name="connsiteY85" fmla="*/ 25190 h 169815"/>
              <a:gd name="connsiteX86" fmla="*/ 91983 w 226420"/>
              <a:gd name="connsiteY86" fmla="*/ 23775 h 169815"/>
              <a:gd name="connsiteX87" fmla="*/ 89719 w 226420"/>
              <a:gd name="connsiteY87" fmla="*/ 23208 h 169815"/>
              <a:gd name="connsiteX88" fmla="*/ 88587 w 226420"/>
              <a:gd name="connsiteY88" fmla="*/ 22926 h 169815"/>
              <a:gd name="connsiteX89" fmla="*/ 87172 w 226420"/>
              <a:gd name="connsiteY89" fmla="*/ 22643 h 169815"/>
              <a:gd name="connsiteX90" fmla="*/ 82078 w 226420"/>
              <a:gd name="connsiteY90" fmla="*/ 21793 h 169815"/>
              <a:gd name="connsiteX91" fmla="*/ 78964 w 226420"/>
              <a:gd name="connsiteY91" fmla="*/ 21510 h 169815"/>
              <a:gd name="connsiteX92" fmla="*/ 77832 w 226420"/>
              <a:gd name="connsiteY92" fmla="*/ 21510 h 169815"/>
              <a:gd name="connsiteX93" fmla="*/ 76983 w 226420"/>
              <a:gd name="connsiteY93" fmla="*/ 21510 h 169815"/>
              <a:gd name="connsiteX94" fmla="*/ 71605 w 226420"/>
              <a:gd name="connsiteY94" fmla="*/ 21227 h 169815"/>
              <a:gd name="connsiteX95" fmla="*/ 69341 w 226420"/>
              <a:gd name="connsiteY95" fmla="*/ 21227 h 169815"/>
              <a:gd name="connsiteX96" fmla="*/ 67643 w 226420"/>
              <a:gd name="connsiteY96" fmla="*/ 21227 h 169815"/>
              <a:gd name="connsiteX97" fmla="*/ 65662 w 226420"/>
              <a:gd name="connsiteY97" fmla="*/ 21227 h 169815"/>
              <a:gd name="connsiteX98" fmla="*/ 58870 w 226420"/>
              <a:gd name="connsiteY98" fmla="*/ 22077 h 169815"/>
              <a:gd name="connsiteX99" fmla="*/ 58586 w 226420"/>
              <a:gd name="connsiteY99" fmla="*/ 22077 h 169815"/>
              <a:gd name="connsiteX100" fmla="*/ 56888 w 226420"/>
              <a:gd name="connsiteY100" fmla="*/ 22643 h 169815"/>
              <a:gd name="connsiteX101" fmla="*/ 50378 w 226420"/>
              <a:gd name="connsiteY101" fmla="*/ 24341 h 169815"/>
              <a:gd name="connsiteX102" fmla="*/ 49813 w 226420"/>
              <a:gd name="connsiteY102" fmla="*/ 24624 h 169815"/>
              <a:gd name="connsiteX103" fmla="*/ 40756 w 226420"/>
              <a:gd name="connsiteY103" fmla="*/ 28869 h 169815"/>
              <a:gd name="connsiteX104" fmla="*/ 21227 w 226420"/>
              <a:gd name="connsiteY104" fmla="*/ 40190 h 169815"/>
              <a:gd name="connsiteX105" fmla="*/ 30284 w 226420"/>
              <a:gd name="connsiteY105" fmla="*/ 35945 h 169815"/>
              <a:gd name="connsiteX106" fmla="*/ 37076 w 226420"/>
              <a:gd name="connsiteY106" fmla="*/ 33963 h 169815"/>
              <a:gd name="connsiteX107" fmla="*/ 38775 w 226420"/>
              <a:gd name="connsiteY107" fmla="*/ 33398 h 169815"/>
              <a:gd name="connsiteX108" fmla="*/ 47549 w 226420"/>
              <a:gd name="connsiteY108" fmla="*/ 32265 h 169815"/>
              <a:gd name="connsiteX109" fmla="*/ 49247 w 226420"/>
              <a:gd name="connsiteY109" fmla="*/ 32265 h 169815"/>
              <a:gd name="connsiteX110" fmla="*/ 58021 w 226420"/>
              <a:gd name="connsiteY110" fmla="*/ 32549 h 169815"/>
              <a:gd name="connsiteX111" fmla="*/ 59152 w 226420"/>
              <a:gd name="connsiteY111" fmla="*/ 32549 h 169815"/>
              <a:gd name="connsiteX112" fmla="*/ 68776 w 226420"/>
              <a:gd name="connsiteY112" fmla="*/ 33963 h 169815"/>
              <a:gd name="connsiteX113" fmla="*/ 69625 w 226420"/>
              <a:gd name="connsiteY113" fmla="*/ 34247 h 169815"/>
              <a:gd name="connsiteX114" fmla="*/ 79813 w 226420"/>
              <a:gd name="connsiteY114" fmla="*/ 37077 h 169815"/>
              <a:gd name="connsiteX115" fmla="*/ 80662 w 226420"/>
              <a:gd name="connsiteY115" fmla="*/ 37360 h 169815"/>
              <a:gd name="connsiteX116" fmla="*/ 91701 w 226420"/>
              <a:gd name="connsiteY116" fmla="*/ 41888 h 169815"/>
              <a:gd name="connsiteX117" fmla="*/ 92550 w 226420"/>
              <a:gd name="connsiteY117" fmla="*/ 42171 h 169815"/>
              <a:gd name="connsiteX118" fmla="*/ 104154 w 226420"/>
              <a:gd name="connsiteY118" fmla="*/ 48115 h 169815"/>
              <a:gd name="connsiteX119" fmla="*/ 111512 w 226420"/>
              <a:gd name="connsiteY119" fmla="*/ 52643 h 169815"/>
              <a:gd name="connsiteX120" fmla="*/ 112928 w 226420"/>
              <a:gd name="connsiteY120" fmla="*/ 53492 h 169815"/>
              <a:gd name="connsiteX121" fmla="*/ 127079 w 226420"/>
              <a:gd name="connsiteY121" fmla="*/ 64813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6420" h="169815">
                <a:moveTo>
                  <a:pt x="127079" y="64813"/>
                </a:moveTo>
                <a:cubicBezTo>
                  <a:pt x="127645" y="65380"/>
                  <a:pt x="128210" y="65662"/>
                  <a:pt x="128777" y="66229"/>
                </a:cubicBezTo>
                <a:cubicBezTo>
                  <a:pt x="131041" y="67927"/>
                  <a:pt x="133022" y="69907"/>
                  <a:pt x="135286" y="71889"/>
                </a:cubicBezTo>
                <a:cubicBezTo>
                  <a:pt x="135286" y="71889"/>
                  <a:pt x="135569" y="72172"/>
                  <a:pt x="135569" y="72172"/>
                </a:cubicBezTo>
                <a:cubicBezTo>
                  <a:pt x="137834" y="74153"/>
                  <a:pt x="140098" y="76134"/>
                  <a:pt x="142079" y="78398"/>
                </a:cubicBezTo>
                <a:cubicBezTo>
                  <a:pt x="142645" y="78964"/>
                  <a:pt x="143211" y="79531"/>
                  <a:pt x="143777" y="80097"/>
                </a:cubicBezTo>
                <a:cubicBezTo>
                  <a:pt x="145759" y="82078"/>
                  <a:pt x="147457" y="84058"/>
                  <a:pt x="149437" y="86040"/>
                </a:cubicBezTo>
                <a:cubicBezTo>
                  <a:pt x="149720" y="86323"/>
                  <a:pt x="150004" y="86606"/>
                  <a:pt x="150286" y="86889"/>
                </a:cubicBezTo>
                <a:cubicBezTo>
                  <a:pt x="152268" y="89154"/>
                  <a:pt x="154249" y="91417"/>
                  <a:pt x="156230" y="93682"/>
                </a:cubicBezTo>
                <a:cubicBezTo>
                  <a:pt x="156796" y="94248"/>
                  <a:pt x="157079" y="94814"/>
                  <a:pt x="157645" y="95380"/>
                </a:cubicBezTo>
                <a:cubicBezTo>
                  <a:pt x="159343" y="97644"/>
                  <a:pt x="161325" y="99625"/>
                  <a:pt x="163023" y="101889"/>
                </a:cubicBezTo>
                <a:cubicBezTo>
                  <a:pt x="163306" y="102172"/>
                  <a:pt x="163588" y="102456"/>
                  <a:pt x="163588" y="102738"/>
                </a:cubicBezTo>
                <a:cubicBezTo>
                  <a:pt x="165570" y="105003"/>
                  <a:pt x="167268" y="107550"/>
                  <a:pt x="169249" y="110097"/>
                </a:cubicBezTo>
                <a:cubicBezTo>
                  <a:pt x="171231" y="112644"/>
                  <a:pt x="172929" y="115191"/>
                  <a:pt x="174910" y="118022"/>
                </a:cubicBezTo>
                <a:cubicBezTo>
                  <a:pt x="175193" y="118588"/>
                  <a:pt x="175759" y="119154"/>
                  <a:pt x="176042" y="119437"/>
                </a:cubicBezTo>
                <a:cubicBezTo>
                  <a:pt x="179155" y="123965"/>
                  <a:pt x="181986" y="128494"/>
                  <a:pt x="184815" y="133022"/>
                </a:cubicBezTo>
                <a:cubicBezTo>
                  <a:pt x="185382" y="133871"/>
                  <a:pt x="185948" y="135004"/>
                  <a:pt x="186513" y="135853"/>
                </a:cubicBezTo>
                <a:cubicBezTo>
                  <a:pt x="187646" y="137834"/>
                  <a:pt x="188778" y="139814"/>
                  <a:pt x="189910" y="142079"/>
                </a:cubicBezTo>
                <a:cubicBezTo>
                  <a:pt x="190759" y="143494"/>
                  <a:pt x="191325" y="144910"/>
                  <a:pt x="192174" y="146041"/>
                </a:cubicBezTo>
                <a:cubicBezTo>
                  <a:pt x="192458" y="146890"/>
                  <a:pt x="193023" y="147457"/>
                  <a:pt x="193307" y="148306"/>
                </a:cubicBezTo>
                <a:cubicBezTo>
                  <a:pt x="194439" y="150570"/>
                  <a:pt x="195854" y="153117"/>
                  <a:pt x="196986" y="155381"/>
                </a:cubicBezTo>
                <a:cubicBezTo>
                  <a:pt x="197268" y="155947"/>
                  <a:pt x="197552" y="156230"/>
                  <a:pt x="197552" y="156796"/>
                </a:cubicBezTo>
                <a:cubicBezTo>
                  <a:pt x="198967" y="159627"/>
                  <a:pt x="200099" y="162457"/>
                  <a:pt x="201231" y="165287"/>
                </a:cubicBezTo>
                <a:cubicBezTo>
                  <a:pt x="201515" y="165853"/>
                  <a:pt x="201797" y="166419"/>
                  <a:pt x="201797" y="166985"/>
                </a:cubicBezTo>
                <a:cubicBezTo>
                  <a:pt x="202929" y="169815"/>
                  <a:pt x="204344" y="172929"/>
                  <a:pt x="205476" y="176042"/>
                </a:cubicBezTo>
                <a:lnTo>
                  <a:pt x="225005" y="164721"/>
                </a:lnTo>
                <a:cubicBezTo>
                  <a:pt x="224722" y="164155"/>
                  <a:pt x="224722" y="163872"/>
                  <a:pt x="224440" y="163306"/>
                </a:cubicBezTo>
                <a:cubicBezTo>
                  <a:pt x="223590" y="161325"/>
                  <a:pt x="223024" y="159627"/>
                  <a:pt x="222175" y="157645"/>
                </a:cubicBezTo>
                <a:cubicBezTo>
                  <a:pt x="221892" y="157079"/>
                  <a:pt x="221609" y="156230"/>
                  <a:pt x="221326" y="155664"/>
                </a:cubicBezTo>
                <a:cubicBezTo>
                  <a:pt x="221042" y="155098"/>
                  <a:pt x="220760" y="154532"/>
                  <a:pt x="220760" y="153966"/>
                </a:cubicBezTo>
                <a:cubicBezTo>
                  <a:pt x="220477" y="153400"/>
                  <a:pt x="220193" y="152551"/>
                  <a:pt x="219911" y="151985"/>
                </a:cubicBezTo>
                <a:cubicBezTo>
                  <a:pt x="219062" y="150004"/>
                  <a:pt x="218213" y="148306"/>
                  <a:pt x="217364" y="146324"/>
                </a:cubicBezTo>
                <a:cubicBezTo>
                  <a:pt x="217364" y="146041"/>
                  <a:pt x="217081" y="145759"/>
                  <a:pt x="217081" y="145475"/>
                </a:cubicBezTo>
                <a:cubicBezTo>
                  <a:pt x="216797" y="144910"/>
                  <a:pt x="216515" y="144626"/>
                  <a:pt x="216515" y="144061"/>
                </a:cubicBezTo>
                <a:cubicBezTo>
                  <a:pt x="215948" y="142645"/>
                  <a:pt x="215383" y="141513"/>
                  <a:pt x="214533" y="140098"/>
                </a:cubicBezTo>
                <a:cubicBezTo>
                  <a:pt x="213967" y="138965"/>
                  <a:pt x="213401" y="137834"/>
                  <a:pt x="212835" y="136702"/>
                </a:cubicBezTo>
                <a:cubicBezTo>
                  <a:pt x="212552" y="135853"/>
                  <a:pt x="211986" y="135287"/>
                  <a:pt x="211703" y="134437"/>
                </a:cubicBezTo>
                <a:cubicBezTo>
                  <a:pt x="211420" y="134154"/>
                  <a:pt x="211420" y="133588"/>
                  <a:pt x="211137" y="133305"/>
                </a:cubicBezTo>
                <a:cubicBezTo>
                  <a:pt x="210571" y="132456"/>
                  <a:pt x="210005" y="131324"/>
                  <a:pt x="209439" y="130475"/>
                </a:cubicBezTo>
                <a:cubicBezTo>
                  <a:pt x="208307" y="128494"/>
                  <a:pt x="207175" y="126230"/>
                  <a:pt x="206042" y="124248"/>
                </a:cubicBezTo>
                <a:cubicBezTo>
                  <a:pt x="205760" y="123683"/>
                  <a:pt x="205476" y="123399"/>
                  <a:pt x="205193" y="122834"/>
                </a:cubicBezTo>
                <a:cubicBezTo>
                  <a:pt x="204911" y="122267"/>
                  <a:pt x="204627" y="121985"/>
                  <a:pt x="204344" y="121418"/>
                </a:cubicBezTo>
                <a:cubicBezTo>
                  <a:pt x="201515" y="116889"/>
                  <a:pt x="198684" y="112079"/>
                  <a:pt x="195570" y="107833"/>
                </a:cubicBezTo>
                <a:cubicBezTo>
                  <a:pt x="195570" y="107833"/>
                  <a:pt x="195570" y="107833"/>
                  <a:pt x="195570" y="107833"/>
                </a:cubicBezTo>
                <a:cubicBezTo>
                  <a:pt x="195288" y="107267"/>
                  <a:pt x="195005" y="106984"/>
                  <a:pt x="194721" y="106418"/>
                </a:cubicBezTo>
                <a:cubicBezTo>
                  <a:pt x="193023" y="103871"/>
                  <a:pt x="191042" y="101040"/>
                  <a:pt x="189061" y="98493"/>
                </a:cubicBezTo>
                <a:cubicBezTo>
                  <a:pt x="188778" y="98210"/>
                  <a:pt x="188778" y="97927"/>
                  <a:pt x="188495" y="97644"/>
                </a:cubicBezTo>
                <a:cubicBezTo>
                  <a:pt x="186797" y="95380"/>
                  <a:pt x="185382" y="93399"/>
                  <a:pt x="183684" y="91417"/>
                </a:cubicBezTo>
                <a:cubicBezTo>
                  <a:pt x="183684" y="91417"/>
                  <a:pt x="183684" y="91134"/>
                  <a:pt x="183401" y="91134"/>
                </a:cubicBezTo>
                <a:cubicBezTo>
                  <a:pt x="183117" y="90852"/>
                  <a:pt x="182835" y="90568"/>
                  <a:pt x="182835" y="90285"/>
                </a:cubicBezTo>
                <a:cubicBezTo>
                  <a:pt x="181702" y="88870"/>
                  <a:pt x="180570" y="87172"/>
                  <a:pt x="179155" y="85757"/>
                </a:cubicBezTo>
                <a:cubicBezTo>
                  <a:pt x="178589" y="85191"/>
                  <a:pt x="178023" y="84342"/>
                  <a:pt x="177457" y="83776"/>
                </a:cubicBezTo>
                <a:cubicBezTo>
                  <a:pt x="176891" y="83209"/>
                  <a:pt x="176608" y="82644"/>
                  <a:pt x="176042" y="82078"/>
                </a:cubicBezTo>
                <a:cubicBezTo>
                  <a:pt x="175759" y="81511"/>
                  <a:pt x="175193" y="80946"/>
                  <a:pt x="174910" y="80662"/>
                </a:cubicBezTo>
                <a:cubicBezTo>
                  <a:pt x="173494" y="78964"/>
                  <a:pt x="171796" y="77266"/>
                  <a:pt x="170382" y="75568"/>
                </a:cubicBezTo>
                <a:cubicBezTo>
                  <a:pt x="170382" y="75568"/>
                  <a:pt x="170098" y="75285"/>
                  <a:pt x="170098" y="75285"/>
                </a:cubicBezTo>
                <a:cubicBezTo>
                  <a:pt x="169815" y="75002"/>
                  <a:pt x="169533" y="74719"/>
                  <a:pt x="169249" y="74436"/>
                </a:cubicBezTo>
                <a:cubicBezTo>
                  <a:pt x="168117" y="73021"/>
                  <a:pt x="166702" y="71889"/>
                  <a:pt x="165570" y="70474"/>
                </a:cubicBezTo>
                <a:cubicBezTo>
                  <a:pt x="165004" y="69907"/>
                  <a:pt x="164155" y="69341"/>
                  <a:pt x="163588" y="68492"/>
                </a:cubicBezTo>
                <a:cubicBezTo>
                  <a:pt x="163023" y="67927"/>
                  <a:pt x="162457" y="67360"/>
                  <a:pt x="161890" y="66794"/>
                </a:cubicBezTo>
                <a:cubicBezTo>
                  <a:pt x="161325" y="66229"/>
                  <a:pt x="161041" y="65945"/>
                  <a:pt x="160476" y="65380"/>
                </a:cubicBezTo>
                <a:cubicBezTo>
                  <a:pt x="158778" y="63681"/>
                  <a:pt x="157079" y="62266"/>
                  <a:pt x="155381" y="60568"/>
                </a:cubicBezTo>
                <a:cubicBezTo>
                  <a:pt x="155381" y="60568"/>
                  <a:pt x="155381" y="60568"/>
                  <a:pt x="155381" y="60568"/>
                </a:cubicBezTo>
                <a:cubicBezTo>
                  <a:pt x="155381" y="60568"/>
                  <a:pt x="155098" y="60284"/>
                  <a:pt x="155098" y="60284"/>
                </a:cubicBezTo>
                <a:cubicBezTo>
                  <a:pt x="153400" y="58870"/>
                  <a:pt x="151985" y="57455"/>
                  <a:pt x="150286" y="56039"/>
                </a:cubicBezTo>
                <a:cubicBezTo>
                  <a:pt x="149720" y="55474"/>
                  <a:pt x="149155" y="55190"/>
                  <a:pt x="148588" y="54624"/>
                </a:cubicBezTo>
                <a:cubicBezTo>
                  <a:pt x="148022" y="54058"/>
                  <a:pt x="147457" y="53775"/>
                  <a:pt x="146890" y="53209"/>
                </a:cubicBezTo>
                <a:cubicBezTo>
                  <a:pt x="146324" y="52643"/>
                  <a:pt x="145759" y="52360"/>
                  <a:pt x="145192" y="51794"/>
                </a:cubicBezTo>
                <a:cubicBezTo>
                  <a:pt x="143494" y="50379"/>
                  <a:pt x="141796" y="49247"/>
                  <a:pt x="140098" y="47831"/>
                </a:cubicBezTo>
                <a:cubicBezTo>
                  <a:pt x="140098" y="47831"/>
                  <a:pt x="140098" y="47831"/>
                  <a:pt x="140098" y="47831"/>
                </a:cubicBezTo>
                <a:cubicBezTo>
                  <a:pt x="138400" y="46700"/>
                  <a:pt x="136702" y="45284"/>
                  <a:pt x="135004" y="44153"/>
                </a:cubicBezTo>
                <a:cubicBezTo>
                  <a:pt x="134437" y="43586"/>
                  <a:pt x="133588" y="43304"/>
                  <a:pt x="133022" y="42737"/>
                </a:cubicBezTo>
                <a:cubicBezTo>
                  <a:pt x="132456" y="42454"/>
                  <a:pt x="131890" y="42171"/>
                  <a:pt x="131607" y="41605"/>
                </a:cubicBezTo>
                <a:cubicBezTo>
                  <a:pt x="131041" y="41322"/>
                  <a:pt x="130758" y="41039"/>
                  <a:pt x="130192" y="40756"/>
                </a:cubicBezTo>
                <a:cubicBezTo>
                  <a:pt x="128494" y="39624"/>
                  <a:pt x="127079" y="38775"/>
                  <a:pt x="125381" y="37643"/>
                </a:cubicBezTo>
                <a:cubicBezTo>
                  <a:pt x="125097" y="37360"/>
                  <a:pt x="124532" y="37077"/>
                  <a:pt x="124248" y="37077"/>
                </a:cubicBezTo>
                <a:cubicBezTo>
                  <a:pt x="123116" y="36228"/>
                  <a:pt x="121701" y="35661"/>
                  <a:pt x="120569" y="35096"/>
                </a:cubicBezTo>
                <a:cubicBezTo>
                  <a:pt x="118871" y="34247"/>
                  <a:pt x="117456" y="33398"/>
                  <a:pt x="115757" y="32549"/>
                </a:cubicBezTo>
                <a:cubicBezTo>
                  <a:pt x="114626" y="31982"/>
                  <a:pt x="113777" y="31700"/>
                  <a:pt x="112644" y="31133"/>
                </a:cubicBezTo>
                <a:cubicBezTo>
                  <a:pt x="112361" y="31133"/>
                  <a:pt x="112079" y="30850"/>
                  <a:pt x="111795" y="30850"/>
                </a:cubicBezTo>
                <a:cubicBezTo>
                  <a:pt x="111512" y="30850"/>
                  <a:pt x="111229" y="30567"/>
                  <a:pt x="110946" y="30567"/>
                </a:cubicBezTo>
                <a:cubicBezTo>
                  <a:pt x="109248" y="30001"/>
                  <a:pt x="107832" y="29152"/>
                  <a:pt x="106418" y="28586"/>
                </a:cubicBezTo>
                <a:cubicBezTo>
                  <a:pt x="104720" y="28020"/>
                  <a:pt x="103305" y="27453"/>
                  <a:pt x="101606" y="26888"/>
                </a:cubicBezTo>
                <a:cubicBezTo>
                  <a:pt x="101323" y="26888"/>
                  <a:pt x="101040" y="26604"/>
                  <a:pt x="100757" y="26604"/>
                </a:cubicBezTo>
                <a:cubicBezTo>
                  <a:pt x="100474" y="26604"/>
                  <a:pt x="100191" y="26322"/>
                  <a:pt x="99908" y="26322"/>
                </a:cubicBezTo>
                <a:cubicBezTo>
                  <a:pt x="98776" y="26039"/>
                  <a:pt x="97927" y="25755"/>
                  <a:pt x="96795" y="25190"/>
                </a:cubicBezTo>
                <a:cubicBezTo>
                  <a:pt x="95097" y="24624"/>
                  <a:pt x="93681" y="24341"/>
                  <a:pt x="91983" y="23775"/>
                </a:cubicBezTo>
                <a:cubicBezTo>
                  <a:pt x="91134" y="23492"/>
                  <a:pt x="90285" y="23492"/>
                  <a:pt x="89719" y="23208"/>
                </a:cubicBezTo>
                <a:cubicBezTo>
                  <a:pt x="89436" y="23208"/>
                  <a:pt x="89154" y="22926"/>
                  <a:pt x="88587" y="22926"/>
                </a:cubicBezTo>
                <a:cubicBezTo>
                  <a:pt x="88021" y="22926"/>
                  <a:pt x="87738" y="22643"/>
                  <a:pt x="87172" y="22643"/>
                </a:cubicBezTo>
                <a:cubicBezTo>
                  <a:pt x="85474" y="22359"/>
                  <a:pt x="83776" y="22077"/>
                  <a:pt x="82078" y="21793"/>
                </a:cubicBezTo>
                <a:cubicBezTo>
                  <a:pt x="80946" y="21793"/>
                  <a:pt x="80097" y="21510"/>
                  <a:pt x="78964" y="21510"/>
                </a:cubicBezTo>
                <a:cubicBezTo>
                  <a:pt x="78681" y="21510"/>
                  <a:pt x="78115" y="21510"/>
                  <a:pt x="77832" y="21510"/>
                </a:cubicBezTo>
                <a:cubicBezTo>
                  <a:pt x="77549" y="21510"/>
                  <a:pt x="77266" y="21510"/>
                  <a:pt x="76983" y="21510"/>
                </a:cubicBezTo>
                <a:cubicBezTo>
                  <a:pt x="75002" y="21510"/>
                  <a:pt x="73303" y="21227"/>
                  <a:pt x="71605" y="21227"/>
                </a:cubicBezTo>
                <a:cubicBezTo>
                  <a:pt x="70756" y="21227"/>
                  <a:pt x="69907" y="21227"/>
                  <a:pt x="69341" y="21227"/>
                </a:cubicBezTo>
                <a:cubicBezTo>
                  <a:pt x="68776" y="21227"/>
                  <a:pt x="68209" y="21227"/>
                  <a:pt x="67643" y="21227"/>
                </a:cubicBezTo>
                <a:cubicBezTo>
                  <a:pt x="67078" y="21227"/>
                  <a:pt x="66511" y="21227"/>
                  <a:pt x="65662" y="21227"/>
                </a:cubicBezTo>
                <a:cubicBezTo>
                  <a:pt x="63398" y="21510"/>
                  <a:pt x="61134" y="21793"/>
                  <a:pt x="58870" y="22077"/>
                </a:cubicBezTo>
                <a:cubicBezTo>
                  <a:pt x="58870" y="22077"/>
                  <a:pt x="58870" y="22077"/>
                  <a:pt x="58586" y="22077"/>
                </a:cubicBezTo>
                <a:cubicBezTo>
                  <a:pt x="58021" y="22077"/>
                  <a:pt x="57454" y="22359"/>
                  <a:pt x="56888" y="22643"/>
                </a:cubicBezTo>
                <a:cubicBezTo>
                  <a:pt x="54624" y="23208"/>
                  <a:pt x="52643" y="23775"/>
                  <a:pt x="50378" y="24341"/>
                </a:cubicBezTo>
                <a:cubicBezTo>
                  <a:pt x="50096" y="24341"/>
                  <a:pt x="50096" y="24624"/>
                  <a:pt x="49813" y="24624"/>
                </a:cubicBezTo>
                <a:cubicBezTo>
                  <a:pt x="46700" y="25755"/>
                  <a:pt x="43586" y="27171"/>
                  <a:pt x="40756" y="28869"/>
                </a:cubicBezTo>
                <a:lnTo>
                  <a:pt x="21227" y="40190"/>
                </a:lnTo>
                <a:cubicBezTo>
                  <a:pt x="24057" y="38492"/>
                  <a:pt x="27171" y="37077"/>
                  <a:pt x="30284" y="35945"/>
                </a:cubicBezTo>
                <a:cubicBezTo>
                  <a:pt x="32549" y="35096"/>
                  <a:pt x="34812" y="34529"/>
                  <a:pt x="37076" y="33963"/>
                </a:cubicBezTo>
                <a:cubicBezTo>
                  <a:pt x="37643" y="33963"/>
                  <a:pt x="38209" y="33680"/>
                  <a:pt x="38775" y="33398"/>
                </a:cubicBezTo>
                <a:cubicBezTo>
                  <a:pt x="41605" y="32831"/>
                  <a:pt x="44435" y="32549"/>
                  <a:pt x="47549" y="32265"/>
                </a:cubicBezTo>
                <a:cubicBezTo>
                  <a:pt x="48115" y="32265"/>
                  <a:pt x="48680" y="32265"/>
                  <a:pt x="49247" y="32265"/>
                </a:cubicBezTo>
                <a:cubicBezTo>
                  <a:pt x="52077" y="32265"/>
                  <a:pt x="55190" y="32265"/>
                  <a:pt x="58021" y="32549"/>
                </a:cubicBezTo>
                <a:cubicBezTo>
                  <a:pt x="58303" y="32549"/>
                  <a:pt x="58586" y="32549"/>
                  <a:pt x="59152" y="32549"/>
                </a:cubicBezTo>
                <a:cubicBezTo>
                  <a:pt x="62266" y="32831"/>
                  <a:pt x="65662" y="33398"/>
                  <a:pt x="68776" y="33963"/>
                </a:cubicBezTo>
                <a:cubicBezTo>
                  <a:pt x="69058" y="33963"/>
                  <a:pt x="69341" y="34247"/>
                  <a:pt x="69625" y="34247"/>
                </a:cubicBezTo>
                <a:cubicBezTo>
                  <a:pt x="73021" y="35096"/>
                  <a:pt x="76417" y="35945"/>
                  <a:pt x="79813" y="37077"/>
                </a:cubicBezTo>
                <a:cubicBezTo>
                  <a:pt x="80097" y="37077"/>
                  <a:pt x="80379" y="37360"/>
                  <a:pt x="80662" y="37360"/>
                </a:cubicBezTo>
                <a:cubicBezTo>
                  <a:pt x="84342" y="38492"/>
                  <a:pt x="88021" y="40190"/>
                  <a:pt x="91701" y="41888"/>
                </a:cubicBezTo>
                <a:cubicBezTo>
                  <a:pt x="91983" y="41888"/>
                  <a:pt x="92266" y="42171"/>
                  <a:pt x="92550" y="42171"/>
                </a:cubicBezTo>
                <a:cubicBezTo>
                  <a:pt x="96229" y="43869"/>
                  <a:pt x="100191" y="45851"/>
                  <a:pt x="104154" y="48115"/>
                </a:cubicBezTo>
                <a:cubicBezTo>
                  <a:pt x="106701" y="49529"/>
                  <a:pt x="109248" y="51228"/>
                  <a:pt x="111512" y="52643"/>
                </a:cubicBezTo>
                <a:cubicBezTo>
                  <a:pt x="112079" y="52926"/>
                  <a:pt x="112644" y="53209"/>
                  <a:pt x="112928" y="53492"/>
                </a:cubicBezTo>
                <a:cubicBezTo>
                  <a:pt x="118022" y="57737"/>
                  <a:pt x="122550" y="61134"/>
                  <a:pt x="127079" y="64813"/>
                </a:cubicBez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2" name="Freeform: Shape 1071">
            <a:extLst>
              <a:ext uri="{FF2B5EF4-FFF2-40B4-BE49-F238E27FC236}">
                <a16:creationId xmlns:a16="http://schemas.microsoft.com/office/drawing/2014/main" id="{2CA3C24D-6F9B-4AEE-9733-33EDDD5638BE}"/>
              </a:ext>
            </a:extLst>
          </p:cNvPr>
          <p:cNvSpPr/>
          <p:nvPr/>
        </p:nvSpPr>
        <p:spPr>
          <a:xfrm>
            <a:off x="16181145" y="11018891"/>
            <a:ext cx="122591" cy="204317"/>
          </a:xfrm>
          <a:custGeom>
            <a:avLst/>
            <a:gdLst>
              <a:gd name="connsiteX0" fmla="*/ 21227 w 84907"/>
              <a:gd name="connsiteY0" fmla="*/ 109247 h 141512"/>
              <a:gd name="connsiteX1" fmla="*/ 21510 w 84907"/>
              <a:gd name="connsiteY1" fmla="*/ 111511 h 141512"/>
              <a:gd name="connsiteX2" fmla="*/ 21510 w 84907"/>
              <a:gd name="connsiteY2" fmla="*/ 112361 h 141512"/>
              <a:gd name="connsiteX3" fmla="*/ 21510 w 84907"/>
              <a:gd name="connsiteY3" fmla="*/ 114059 h 141512"/>
              <a:gd name="connsiteX4" fmla="*/ 22076 w 84907"/>
              <a:gd name="connsiteY4" fmla="*/ 119153 h 141512"/>
              <a:gd name="connsiteX5" fmla="*/ 22925 w 84907"/>
              <a:gd name="connsiteY5" fmla="*/ 124531 h 141512"/>
              <a:gd name="connsiteX6" fmla="*/ 22925 w 84907"/>
              <a:gd name="connsiteY6" fmla="*/ 124813 h 141512"/>
              <a:gd name="connsiteX7" fmla="*/ 22925 w 84907"/>
              <a:gd name="connsiteY7" fmla="*/ 125097 h 141512"/>
              <a:gd name="connsiteX8" fmla="*/ 23774 w 84907"/>
              <a:gd name="connsiteY8" fmla="*/ 129908 h 141512"/>
              <a:gd name="connsiteX9" fmla="*/ 24906 w 84907"/>
              <a:gd name="connsiteY9" fmla="*/ 135286 h 141512"/>
              <a:gd name="connsiteX10" fmla="*/ 25472 w 84907"/>
              <a:gd name="connsiteY10" fmla="*/ 137266 h 141512"/>
              <a:gd name="connsiteX11" fmla="*/ 25755 w 84907"/>
              <a:gd name="connsiteY11" fmla="*/ 138399 h 141512"/>
              <a:gd name="connsiteX12" fmla="*/ 25755 w 84907"/>
              <a:gd name="connsiteY12" fmla="*/ 138965 h 141512"/>
              <a:gd name="connsiteX13" fmla="*/ 45284 w 84907"/>
              <a:gd name="connsiteY13" fmla="*/ 127078 h 141512"/>
              <a:gd name="connsiteX14" fmla="*/ 45001 w 84907"/>
              <a:gd name="connsiteY14" fmla="*/ 125946 h 141512"/>
              <a:gd name="connsiteX15" fmla="*/ 42454 w 84907"/>
              <a:gd name="connsiteY15" fmla="*/ 113776 h 141512"/>
              <a:gd name="connsiteX16" fmla="*/ 42454 w 84907"/>
              <a:gd name="connsiteY16" fmla="*/ 113492 h 141512"/>
              <a:gd name="connsiteX17" fmla="*/ 41039 w 84907"/>
              <a:gd name="connsiteY17" fmla="*/ 101323 h 141512"/>
              <a:gd name="connsiteX18" fmla="*/ 41039 w 84907"/>
              <a:gd name="connsiteY18" fmla="*/ 100474 h 141512"/>
              <a:gd name="connsiteX19" fmla="*/ 40472 w 84907"/>
              <a:gd name="connsiteY19" fmla="*/ 88304 h 141512"/>
              <a:gd name="connsiteX20" fmla="*/ 41039 w 84907"/>
              <a:gd name="connsiteY20" fmla="*/ 76700 h 141512"/>
              <a:gd name="connsiteX21" fmla="*/ 41039 w 84907"/>
              <a:gd name="connsiteY21" fmla="*/ 75567 h 141512"/>
              <a:gd name="connsiteX22" fmla="*/ 42454 w 84907"/>
              <a:gd name="connsiteY22" fmla="*/ 65944 h 141512"/>
              <a:gd name="connsiteX23" fmla="*/ 42737 w 84907"/>
              <a:gd name="connsiteY23" fmla="*/ 64812 h 141512"/>
              <a:gd name="connsiteX24" fmla="*/ 45001 w 84907"/>
              <a:gd name="connsiteY24" fmla="*/ 56038 h 141512"/>
              <a:gd name="connsiteX25" fmla="*/ 45567 w 84907"/>
              <a:gd name="connsiteY25" fmla="*/ 54624 h 141512"/>
              <a:gd name="connsiteX26" fmla="*/ 48397 w 84907"/>
              <a:gd name="connsiteY26" fmla="*/ 46981 h 141512"/>
              <a:gd name="connsiteX27" fmla="*/ 48680 w 84907"/>
              <a:gd name="connsiteY27" fmla="*/ 46132 h 141512"/>
              <a:gd name="connsiteX28" fmla="*/ 52926 w 84907"/>
              <a:gd name="connsiteY28" fmla="*/ 38491 h 141512"/>
              <a:gd name="connsiteX29" fmla="*/ 53775 w 84907"/>
              <a:gd name="connsiteY29" fmla="*/ 37642 h 141512"/>
              <a:gd name="connsiteX30" fmla="*/ 57737 w 84907"/>
              <a:gd name="connsiteY30" fmla="*/ 32264 h 141512"/>
              <a:gd name="connsiteX31" fmla="*/ 59435 w 84907"/>
              <a:gd name="connsiteY31" fmla="*/ 30566 h 141512"/>
              <a:gd name="connsiteX32" fmla="*/ 63397 w 84907"/>
              <a:gd name="connsiteY32" fmla="*/ 26887 h 141512"/>
              <a:gd name="connsiteX33" fmla="*/ 65095 w 84907"/>
              <a:gd name="connsiteY33" fmla="*/ 25472 h 141512"/>
              <a:gd name="connsiteX34" fmla="*/ 71040 w 84907"/>
              <a:gd name="connsiteY34" fmla="*/ 21227 h 141512"/>
              <a:gd name="connsiteX35" fmla="*/ 51511 w 84907"/>
              <a:gd name="connsiteY35" fmla="*/ 32548 h 141512"/>
              <a:gd name="connsiteX36" fmla="*/ 45567 w 84907"/>
              <a:gd name="connsiteY36" fmla="*/ 36793 h 141512"/>
              <a:gd name="connsiteX37" fmla="*/ 43869 w 84907"/>
              <a:gd name="connsiteY37" fmla="*/ 38208 h 141512"/>
              <a:gd name="connsiteX38" fmla="*/ 39907 w 84907"/>
              <a:gd name="connsiteY38" fmla="*/ 41887 h 141512"/>
              <a:gd name="connsiteX39" fmla="*/ 38209 w 84907"/>
              <a:gd name="connsiteY39" fmla="*/ 43585 h 141512"/>
              <a:gd name="connsiteX40" fmla="*/ 34246 w 84907"/>
              <a:gd name="connsiteY40" fmla="*/ 48963 h 141512"/>
              <a:gd name="connsiteX41" fmla="*/ 33397 w 84907"/>
              <a:gd name="connsiteY41" fmla="*/ 49812 h 141512"/>
              <a:gd name="connsiteX42" fmla="*/ 33114 w 84907"/>
              <a:gd name="connsiteY42" fmla="*/ 50095 h 141512"/>
              <a:gd name="connsiteX43" fmla="*/ 29152 w 84907"/>
              <a:gd name="connsiteY43" fmla="*/ 57171 h 141512"/>
              <a:gd name="connsiteX44" fmla="*/ 29152 w 84907"/>
              <a:gd name="connsiteY44" fmla="*/ 57454 h 141512"/>
              <a:gd name="connsiteX45" fmla="*/ 28868 w 84907"/>
              <a:gd name="connsiteY45" fmla="*/ 58303 h 141512"/>
              <a:gd name="connsiteX46" fmla="*/ 26888 w 84907"/>
              <a:gd name="connsiteY46" fmla="*/ 63397 h 141512"/>
              <a:gd name="connsiteX47" fmla="*/ 26039 w 84907"/>
              <a:gd name="connsiteY47" fmla="*/ 65944 h 141512"/>
              <a:gd name="connsiteX48" fmla="*/ 25472 w 84907"/>
              <a:gd name="connsiteY48" fmla="*/ 67359 h 141512"/>
              <a:gd name="connsiteX49" fmla="*/ 24906 w 84907"/>
              <a:gd name="connsiteY49" fmla="*/ 68775 h 141512"/>
              <a:gd name="connsiteX50" fmla="*/ 23491 w 84907"/>
              <a:gd name="connsiteY50" fmla="*/ 74152 h 141512"/>
              <a:gd name="connsiteX51" fmla="*/ 23208 w 84907"/>
              <a:gd name="connsiteY51" fmla="*/ 76133 h 141512"/>
              <a:gd name="connsiteX52" fmla="*/ 22925 w 84907"/>
              <a:gd name="connsiteY52" fmla="*/ 77265 h 141512"/>
              <a:gd name="connsiteX53" fmla="*/ 22642 w 84907"/>
              <a:gd name="connsiteY53" fmla="*/ 79247 h 141512"/>
              <a:gd name="connsiteX54" fmla="*/ 21793 w 84907"/>
              <a:gd name="connsiteY54" fmla="*/ 84341 h 141512"/>
              <a:gd name="connsiteX55" fmla="*/ 21510 w 84907"/>
              <a:gd name="connsiteY55" fmla="*/ 87171 h 141512"/>
              <a:gd name="connsiteX56" fmla="*/ 21510 w 84907"/>
              <a:gd name="connsiteY56" fmla="*/ 88020 h 141512"/>
              <a:gd name="connsiteX57" fmla="*/ 21510 w 84907"/>
              <a:gd name="connsiteY57" fmla="*/ 89153 h 141512"/>
              <a:gd name="connsiteX58" fmla="*/ 21227 w 84907"/>
              <a:gd name="connsiteY58" fmla="*/ 93964 h 141512"/>
              <a:gd name="connsiteX59" fmla="*/ 21227 w 84907"/>
              <a:gd name="connsiteY59" fmla="*/ 99059 h 141512"/>
              <a:gd name="connsiteX60" fmla="*/ 21227 w 84907"/>
              <a:gd name="connsiteY60" fmla="*/ 99341 h 141512"/>
              <a:gd name="connsiteX61" fmla="*/ 21227 w 84907"/>
              <a:gd name="connsiteY61" fmla="*/ 104153 h 141512"/>
              <a:gd name="connsiteX62" fmla="*/ 21227 w 84907"/>
              <a:gd name="connsiteY62" fmla="*/ 109247 h 14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907" h="141512">
                <a:moveTo>
                  <a:pt x="21227" y="109247"/>
                </a:moveTo>
                <a:cubicBezTo>
                  <a:pt x="21227" y="110096"/>
                  <a:pt x="21227" y="110945"/>
                  <a:pt x="21510" y="111511"/>
                </a:cubicBezTo>
                <a:cubicBezTo>
                  <a:pt x="21510" y="111794"/>
                  <a:pt x="21510" y="112078"/>
                  <a:pt x="21510" y="112361"/>
                </a:cubicBezTo>
                <a:cubicBezTo>
                  <a:pt x="21510" y="112927"/>
                  <a:pt x="21510" y="113492"/>
                  <a:pt x="21510" y="114059"/>
                </a:cubicBezTo>
                <a:cubicBezTo>
                  <a:pt x="21793" y="115757"/>
                  <a:pt x="21793" y="117455"/>
                  <a:pt x="22076" y="119153"/>
                </a:cubicBezTo>
                <a:cubicBezTo>
                  <a:pt x="22359" y="120851"/>
                  <a:pt x="22642" y="122549"/>
                  <a:pt x="22925" y="124531"/>
                </a:cubicBezTo>
                <a:cubicBezTo>
                  <a:pt x="22925" y="124531"/>
                  <a:pt x="22925" y="124531"/>
                  <a:pt x="22925" y="124813"/>
                </a:cubicBezTo>
                <a:cubicBezTo>
                  <a:pt x="22925" y="124813"/>
                  <a:pt x="22925" y="125097"/>
                  <a:pt x="22925" y="125097"/>
                </a:cubicBezTo>
                <a:cubicBezTo>
                  <a:pt x="23208" y="126795"/>
                  <a:pt x="23491" y="128210"/>
                  <a:pt x="23774" y="129908"/>
                </a:cubicBezTo>
                <a:cubicBezTo>
                  <a:pt x="24057" y="131606"/>
                  <a:pt x="24623" y="133588"/>
                  <a:pt x="24906" y="135286"/>
                </a:cubicBezTo>
                <a:cubicBezTo>
                  <a:pt x="25190" y="135852"/>
                  <a:pt x="25190" y="136701"/>
                  <a:pt x="25472" y="137266"/>
                </a:cubicBezTo>
                <a:cubicBezTo>
                  <a:pt x="25472" y="137550"/>
                  <a:pt x="25755" y="138116"/>
                  <a:pt x="25755" y="138399"/>
                </a:cubicBezTo>
                <a:cubicBezTo>
                  <a:pt x="25755" y="138682"/>
                  <a:pt x="25755" y="138682"/>
                  <a:pt x="25755" y="138965"/>
                </a:cubicBezTo>
                <a:cubicBezTo>
                  <a:pt x="25755" y="138965"/>
                  <a:pt x="46133" y="131040"/>
                  <a:pt x="45284" y="127078"/>
                </a:cubicBezTo>
                <a:cubicBezTo>
                  <a:pt x="45284" y="126795"/>
                  <a:pt x="45001" y="126229"/>
                  <a:pt x="45001" y="125946"/>
                </a:cubicBezTo>
                <a:cubicBezTo>
                  <a:pt x="44152" y="121700"/>
                  <a:pt x="43303" y="117738"/>
                  <a:pt x="42454" y="113776"/>
                </a:cubicBezTo>
                <a:cubicBezTo>
                  <a:pt x="42454" y="113776"/>
                  <a:pt x="42454" y="113492"/>
                  <a:pt x="42454" y="113492"/>
                </a:cubicBezTo>
                <a:cubicBezTo>
                  <a:pt x="41888" y="109247"/>
                  <a:pt x="41321" y="105285"/>
                  <a:pt x="41039" y="101323"/>
                </a:cubicBezTo>
                <a:cubicBezTo>
                  <a:pt x="41039" y="101039"/>
                  <a:pt x="41039" y="100757"/>
                  <a:pt x="41039" y="100474"/>
                </a:cubicBezTo>
                <a:cubicBezTo>
                  <a:pt x="40756" y="96511"/>
                  <a:pt x="40472" y="92266"/>
                  <a:pt x="40472" y="88304"/>
                </a:cubicBezTo>
                <a:cubicBezTo>
                  <a:pt x="40472" y="84341"/>
                  <a:pt x="40756" y="80661"/>
                  <a:pt x="41039" y="76700"/>
                </a:cubicBezTo>
                <a:cubicBezTo>
                  <a:pt x="41039" y="76416"/>
                  <a:pt x="41039" y="76133"/>
                  <a:pt x="41039" y="75567"/>
                </a:cubicBezTo>
                <a:cubicBezTo>
                  <a:pt x="41321" y="72171"/>
                  <a:pt x="41888" y="69057"/>
                  <a:pt x="42454" y="65944"/>
                </a:cubicBezTo>
                <a:cubicBezTo>
                  <a:pt x="42454" y="65661"/>
                  <a:pt x="42737" y="65095"/>
                  <a:pt x="42737" y="64812"/>
                </a:cubicBezTo>
                <a:cubicBezTo>
                  <a:pt x="43303" y="61699"/>
                  <a:pt x="44152" y="58869"/>
                  <a:pt x="45001" y="56038"/>
                </a:cubicBezTo>
                <a:cubicBezTo>
                  <a:pt x="45284" y="55473"/>
                  <a:pt x="45284" y="54906"/>
                  <a:pt x="45567" y="54624"/>
                </a:cubicBezTo>
                <a:cubicBezTo>
                  <a:pt x="46417" y="52077"/>
                  <a:pt x="47548" y="49529"/>
                  <a:pt x="48397" y="46981"/>
                </a:cubicBezTo>
                <a:cubicBezTo>
                  <a:pt x="48397" y="46699"/>
                  <a:pt x="48680" y="46416"/>
                  <a:pt x="48680" y="46132"/>
                </a:cubicBezTo>
                <a:cubicBezTo>
                  <a:pt x="49813" y="43303"/>
                  <a:pt x="51227" y="40755"/>
                  <a:pt x="52926" y="38491"/>
                </a:cubicBezTo>
                <a:cubicBezTo>
                  <a:pt x="53209" y="38208"/>
                  <a:pt x="53492" y="37925"/>
                  <a:pt x="53775" y="37642"/>
                </a:cubicBezTo>
                <a:cubicBezTo>
                  <a:pt x="54907" y="35661"/>
                  <a:pt x="56322" y="33962"/>
                  <a:pt x="57737" y="32264"/>
                </a:cubicBezTo>
                <a:cubicBezTo>
                  <a:pt x="58303" y="31699"/>
                  <a:pt x="58869" y="31132"/>
                  <a:pt x="59435" y="30566"/>
                </a:cubicBezTo>
                <a:cubicBezTo>
                  <a:pt x="60568" y="29152"/>
                  <a:pt x="61983" y="28019"/>
                  <a:pt x="63397" y="26887"/>
                </a:cubicBezTo>
                <a:cubicBezTo>
                  <a:pt x="63964" y="26321"/>
                  <a:pt x="64530" y="25755"/>
                  <a:pt x="65095" y="25472"/>
                </a:cubicBezTo>
                <a:cubicBezTo>
                  <a:pt x="67077" y="24056"/>
                  <a:pt x="69058" y="22358"/>
                  <a:pt x="71040" y="21227"/>
                </a:cubicBezTo>
                <a:lnTo>
                  <a:pt x="51511" y="32548"/>
                </a:lnTo>
                <a:cubicBezTo>
                  <a:pt x="49529" y="33679"/>
                  <a:pt x="47266" y="35095"/>
                  <a:pt x="45567" y="36793"/>
                </a:cubicBezTo>
                <a:cubicBezTo>
                  <a:pt x="45001" y="37359"/>
                  <a:pt x="44435" y="37642"/>
                  <a:pt x="43869" y="38208"/>
                </a:cubicBezTo>
                <a:cubicBezTo>
                  <a:pt x="42454" y="39340"/>
                  <a:pt x="41321" y="40755"/>
                  <a:pt x="39907" y="41887"/>
                </a:cubicBezTo>
                <a:cubicBezTo>
                  <a:pt x="39341" y="42454"/>
                  <a:pt x="38774" y="43019"/>
                  <a:pt x="38209" y="43585"/>
                </a:cubicBezTo>
                <a:cubicBezTo>
                  <a:pt x="36793" y="45283"/>
                  <a:pt x="35378" y="46981"/>
                  <a:pt x="34246" y="48963"/>
                </a:cubicBezTo>
                <a:cubicBezTo>
                  <a:pt x="33963" y="49246"/>
                  <a:pt x="33680" y="49529"/>
                  <a:pt x="33397" y="49812"/>
                </a:cubicBezTo>
                <a:cubicBezTo>
                  <a:pt x="33397" y="49812"/>
                  <a:pt x="33397" y="50095"/>
                  <a:pt x="33114" y="50095"/>
                </a:cubicBezTo>
                <a:cubicBezTo>
                  <a:pt x="31699" y="52359"/>
                  <a:pt x="30284" y="54624"/>
                  <a:pt x="29152" y="57171"/>
                </a:cubicBezTo>
                <a:cubicBezTo>
                  <a:pt x="29152" y="57171"/>
                  <a:pt x="29152" y="57454"/>
                  <a:pt x="29152" y="57454"/>
                </a:cubicBezTo>
                <a:cubicBezTo>
                  <a:pt x="29152" y="57736"/>
                  <a:pt x="28868" y="58020"/>
                  <a:pt x="28868" y="58303"/>
                </a:cubicBezTo>
                <a:cubicBezTo>
                  <a:pt x="28019" y="60001"/>
                  <a:pt x="27453" y="61699"/>
                  <a:pt x="26888" y="63397"/>
                </a:cubicBezTo>
                <a:cubicBezTo>
                  <a:pt x="26604" y="64246"/>
                  <a:pt x="26321" y="65095"/>
                  <a:pt x="26039" y="65944"/>
                </a:cubicBezTo>
                <a:cubicBezTo>
                  <a:pt x="25755" y="66510"/>
                  <a:pt x="25755" y="67077"/>
                  <a:pt x="25472" y="67359"/>
                </a:cubicBezTo>
                <a:cubicBezTo>
                  <a:pt x="25190" y="67926"/>
                  <a:pt x="25190" y="68208"/>
                  <a:pt x="24906" y="68775"/>
                </a:cubicBezTo>
                <a:cubicBezTo>
                  <a:pt x="24340" y="70473"/>
                  <a:pt x="24057" y="72171"/>
                  <a:pt x="23491" y="74152"/>
                </a:cubicBezTo>
                <a:cubicBezTo>
                  <a:pt x="23208" y="74718"/>
                  <a:pt x="23208" y="75567"/>
                  <a:pt x="23208" y="76133"/>
                </a:cubicBezTo>
                <a:cubicBezTo>
                  <a:pt x="23208" y="76416"/>
                  <a:pt x="22925" y="76983"/>
                  <a:pt x="22925" y="77265"/>
                </a:cubicBezTo>
                <a:cubicBezTo>
                  <a:pt x="22925" y="77832"/>
                  <a:pt x="22642" y="78681"/>
                  <a:pt x="22642" y="79247"/>
                </a:cubicBezTo>
                <a:cubicBezTo>
                  <a:pt x="22359" y="80945"/>
                  <a:pt x="22076" y="82643"/>
                  <a:pt x="21793" y="84341"/>
                </a:cubicBezTo>
                <a:cubicBezTo>
                  <a:pt x="21793" y="85190"/>
                  <a:pt x="21510" y="86322"/>
                  <a:pt x="21510" y="87171"/>
                </a:cubicBezTo>
                <a:cubicBezTo>
                  <a:pt x="21510" y="87455"/>
                  <a:pt x="21510" y="87737"/>
                  <a:pt x="21510" y="88020"/>
                </a:cubicBezTo>
                <a:cubicBezTo>
                  <a:pt x="21510" y="88304"/>
                  <a:pt x="21510" y="88869"/>
                  <a:pt x="21510" y="89153"/>
                </a:cubicBezTo>
                <a:cubicBezTo>
                  <a:pt x="21510" y="90851"/>
                  <a:pt x="21227" y="92266"/>
                  <a:pt x="21227" y="93964"/>
                </a:cubicBezTo>
                <a:cubicBezTo>
                  <a:pt x="21227" y="95662"/>
                  <a:pt x="21227" y="97360"/>
                  <a:pt x="21227" y="99059"/>
                </a:cubicBezTo>
                <a:cubicBezTo>
                  <a:pt x="21227" y="99059"/>
                  <a:pt x="21227" y="99341"/>
                  <a:pt x="21227" y="99341"/>
                </a:cubicBezTo>
                <a:cubicBezTo>
                  <a:pt x="21227" y="101039"/>
                  <a:pt x="21227" y="102455"/>
                  <a:pt x="21227" y="104153"/>
                </a:cubicBezTo>
                <a:cubicBezTo>
                  <a:pt x="21227" y="105851"/>
                  <a:pt x="21227" y="107549"/>
                  <a:pt x="21227" y="109247"/>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3" name="Freeform: Shape 1072">
            <a:extLst>
              <a:ext uri="{FF2B5EF4-FFF2-40B4-BE49-F238E27FC236}">
                <a16:creationId xmlns:a16="http://schemas.microsoft.com/office/drawing/2014/main" id="{B8CC2805-FB54-46E8-B609-2EF29564D491}"/>
              </a:ext>
            </a:extLst>
          </p:cNvPr>
          <p:cNvSpPr/>
          <p:nvPr/>
        </p:nvSpPr>
        <p:spPr>
          <a:xfrm>
            <a:off x="16164392" y="11002066"/>
            <a:ext cx="367771" cy="245181"/>
          </a:xfrm>
          <a:custGeom>
            <a:avLst/>
            <a:gdLst>
              <a:gd name="connsiteX0" fmla="*/ 37643 w 254722"/>
              <a:gd name="connsiteY0" fmla="*/ 150618 h 169815"/>
              <a:gd name="connsiteX1" fmla="*/ 32831 w 254722"/>
              <a:gd name="connsiteY1" fmla="*/ 110995 h 169815"/>
              <a:gd name="connsiteX2" fmla="*/ 137833 w 254722"/>
              <a:gd name="connsiteY2" fmla="*/ 50994 h 169815"/>
              <a:gd name="connsiteX3" fmla="*/ 225288 w 254722"/>
              <a:gd name="connsiteY3" fmla="*/ 155713 h 169815"/>
              <a:gd name="connsiteX4" fmla="*/ 239157 w 254722"/>
              <a:gd name="connsiteY4" fmla="*/ 163638 h 169815"/>
              <a:gd name="connsiteX5" fmla="*/ 138116 w 254722"/>
              <a:gd name="connsiteY5" fmla="*/ 37126 h 169815"/>
              <a:gd name="connsiteX6" fmla="*/ 21227 w 254722"/>
              <a:gd name="connsiteY6" fmla="*/ 103919 h 169815"/>
              <a:gd name="connsiteX7" fmla="*/ 25755 w 254722"/>
              <a:gd name="connsiteY7" fmla="*/ 143260 h 169815"/>
              <a:gd name="connsiteX8" fmla="*/ 37643 w 254722"/>
              <a:gd name="connsiteY8" fmla="*/ 150618 h 16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722" h="169815">
                <a:moveTo>
                  <a:pt x="37643" y="150618"/>
                </a:moveTo>
                <a:cubicBezTo>
                  <a:pt x="34529" y="137316"/>
                  <a:pt x="32831" y="124015"/>
                  <a:pt x="32831" y="110995"/>
                </a:cubicBezTo>
                <a:cubicBezTo>
                  <a:pt x="33114" y="44767"/>
                  <a:pt x="80097" y="17880"/>
                  <a:pt x="137833" y="50994"/>
                </a:cubicBezTo>
                <a:cubicBezTo>
                  <a:pt x="174344" y="72221"/>
                  <a:pt x="206609" y="112411"/>
                  <a:pt x="225288" y="155713"/>
                </a:cubicBezTo>
                <a:lnTo>
                  <a:pt x="239157" y="163638"/>
                </a:lnTo>
                <a:cubicBezTo>
                  <a:pt x="219344" y="111562"/>
                  <a:pt x="181419" y="62315"/>
                  <a:pt x="138116" y="37126"/>
                </a:cubicBezTo>
                <a:cubicBezTo>
                  <a:pt x="73870" y="50"/>
                  <a:pt x="21510" y="30050"/>
                  <a:pt x="21227" y="103919"/>
                </a:cubicBezTo>
                <a:cubicBezTo>
                  <a:pt x="21227" y="116656"/>
                  <a:pt x="22925" y="129958"/>
                  <a:pt x="25755" y="143260"/>
                </a:cubicBezTo>
                <a:lnTo>
                  <a:pt x="37643" y="150618"/>
                </a:lnTo>
                <a:close/>
              </a:path>
            </a:pathLst>
          </a:custGeom>
          <a:solidFill>
            <a:schemeClr val="tx1">
              <a:lumMod val="65000"/>
              <a:lumOff val="3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4" name="Freeform: Shape 1073">
            <a:extLst>
              <a:ext uri="{FF2B5EF4-FFF2-40B4-BE49-F238E27FC236}">
                <a16:creationId xmlns:a16="http://schemas.microsoft.com/office/drawing/2014/main" id="{645807D4-6349-4703-B24B-9EBAD6AE7092}"/>
              </a:ext>
            </a:extLst>
          </p:cNvPr>
          <p:cNvSpPr/>
          <p:nvPr/>
        </p:nvSpPr>
        <p:spPr>
          <a:xfrm>
            <a:off x="17570497" y="11387069"/>
            <a:ext cx="245181" cy="163453"/>
          </a:xfrm>
          <a:custGeom>
            <a:avLst/>
            <a:gdLst>
              <a:gd name="connsiteX0" fmla="*/ 139818 w 169815"/>
              <a:gd name="connsiteY0" fmla="*/ 96512 h 113210"/>
              <a:gd name="connsiteX1" fmla="*/ 158780 w 169815"/>
              <a:gd name="connsiteY1" fmla="*/ 83493 h 113210"/>
              <a:gd name="connsiteX2" fmla="*/ 76138 w 169815"/>
              <a:gd name="connsiteY2" fmla="*/ 21227 h 113210"/>
              <a:gd name="connsiteX3" fmla="*/ 22081 w 169815"/>
              <a:gd name="connsiteY3" fmla="*/ 67360 h 113210"/>
              <a:gd name="connsiteX4" fmla="*/ 28590 w 169815"/>
              <a:gd name="connsiteY4" fmla="*/ 94814 h 113210"/>
              <a:gd name="connsiteX5" fmla="*/ 72175 w 169815"/>
              <a:gd name="connsiteY5" fmla="*/ 116324 h 113210"/>
              <a:gd name="connsiteX6" fmla="*/ 139818 w 169815"/>
              <a:gd name="connsiteY6" fmla="*/ 96512 h 11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815" h="113210">
                <a:moveTo>
                  <a:pt x="139818" y="96512"/>
                </a:moveTo>
                <a:cubicBezTo>
                  <a:pt x="147177" y="91983"/>
                  <a:pt x="153403" y="87738"/>
                  <a:pt x="158780" y="83493"/>
                </a:cubicBezTo>
                <a:lnTo>
                  <a:pt x="76138" y="21227"/>
                </a:lnTo>
                <a:cubicBezTo>
                  <a:pt x="50948" y="33114"/>
                  <a:pt x="26892" y="50662"/>
                  <a:pt x="22081" y="67360"/>
                </a:cubicBezTo>
                <a:cubicBezTo>
                  <a:pt x="19816" y="75568"/>
                  <a:pt x="22081" y="85757"/>
                  <a:pt x="28590" y="94814"/>
                </a:cubicBezTo>
                <a:cubicBezTo>
                  <a:pt x="37930" y="107550"/>
                  <a:pt x="53779" y="115475"/>
                  <a:pt x="72175" y="116324"/>
                </a:cubicBezTo>
                <a:cubicBezTo>
                  <a:pt x="100761" y="117173"/>
                  <a:pt x="126799" y="104153"/>
                  <a:pt x="139818" y="96512"/>
                </a:cubicBezTo>
                <a:close/>
              </a:path>
            </a:pathLst>
          </a:custGeom>
          <a:no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5" name="Freeform: Shape 1074">
            <a:extLst>
              <a:ext uri="{FF2B5EF4-FFF2-40B4-BE49-F238E27FC236}">
                <a16:creationId xmlns:a16="http://schemas.microsoft.com/office/drawing/2014/main" id="{A61840E3-607F-4508-AEC7-5FC5BDF3FE9A}"/>
              </a:ext>
            </a:extLst>
          </p:cNvPr>
          <p:cNvSpPr/>
          <p:nvPr/>
        </p:nvSpPr>
        <p:spPr>
          <a:xfrm>
            <a:off x="17689413" y="11304526"/>
            <a:ext cx="163453" cy="122591"/>
          </a:xfrm>
          <a:custGeom>
            <a:avLst/>
            <a:gdLst>
              <a:gd name="connsiteX0" fmla="*/ 37926 w 113210"/>
              <a:gd name="connsiteY0" fmla="*/ 77266 h 84907"/>
              <a:gd name="connsiteX1" fmla="*/ 101323 w 113210"/>
              <a:gd name="connsiteY1" fmla="*/ 21227 h 84907"/>
              <a:gd name="connsiteX2" fmla="*/ 21227 w 113210"/>
              <a:gd name="connsiteY2" fmla="*/ 64530 h 84907"/>
            </a:gdLst>
            <a:ahLst/>
            <a:cxnLst>
              <a:cxn ang="0">
                <a:pos x="connsiteX0" y="connsiteY0"/>
              </a:cxn>
              <a:cxn ang="0">
                <a:pos x="connsiteX1" y="connsiteY1"/>
              </a:cxn>
              <a:cxn ang="0">
                <a:pos x="connsiteX2" y="connsiteY2"/>
              </a:cxn>
            </a:cxnLst>
            <a:rect l="l" t="t" r="r" b="b"/>
            <a:pathLst>
              <a:path w="113210" h="84907">
                <a:moveTo>
                  <a:pt x="37926" y="77266"/>
                </a:moveTo>
                <a:lnTo>
                  <a:pt x="101323" y="21227"/>
                </a:lnTo>
                <a:lnTo>
                  <a:pt x="21227" y="64530"/>
                </a:lnTo>
                <a:close/>
              </a:path>
            </a:pathLst>
          </a:custGeom>
          <a:no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6" name="Freeform: Shape 1075">
            <a:extLst>
              <a:ext uri="{FF2B5EF4-FFF2-40B4-BE49-F238E27FC236}">
                <a16:creationId xmlns:a16="http://schemas.microsoft.com/office/drawing/2014/main" id="{846428FB-31A4-470B-A212-74DE2891DCC3}"/>
              </a:ext>
            </a:extLst>
          </p:cNvPr>
          <p:cNvSpPr/>
          <p:nvPr/>
        </p:nvSpPr>
        <p:spPr>
          <a:xfrm>
            <a:off x="17742539" y="10730802"/>
            <a:ext cx="40864" cy="40864"/>
          </a:xfrm>
          <a:custGeom>
            <a:avLst/>
            <a:gdLst>
              <a:gd name="connsiteX0" fmla="*/ 21227 w 28302"/>
              <a:gd name="connsiteY0" fmla="*/ 24341 h 28302"/>
              <a:gd name="connsiteX1" fmla="*/ 24056 w 28302"/>
              <a:gd name="connsiteY1" fmla="*/ 21227 h 28302"/>
              <a:gd name="connsiteX2" fmla="*/ 24056 w 28302"/>
              <a:gd name="connsiteY2" fmla="*/ 21227 h 28302"/>
              <a:gd name="connsiteX3" fmla="*/ 21227 w 28302"/>
              <a:gd name="connsiteY3" fmla="*/ 24057 h 28302"/>
            </a:gdLst>
            <a:ahLst/>
            <a:cxnLst>
              <a:cxn ang="0">
                <a:pos x="connsiteX0" y="connsiteY0"/>
              </a:cxn>
              <a:cxn ang="0">
                <a:pos x="connsiteX1" y="connsiteY1"/>
              </a:cxn>
              <a:cxn ang="0">
                <a:pos x="connsiteX2" y="connsiteY2"/>
              </a:cxn>
              <a:cxn ang="0">
                <a:pos x="connsiteX3" y="connsiteY3"/>
              </a:cxn>
            </a:cxnLst>
            <a:rect l="l" t="t" r="r" b="b"/>
            <a:pathLst>
              <a:path w="28302" h="28302">
                <a:moveTo>
                  <a:pt x="21227" y="24341"/>
                </a:moveTo>
                <a:lnTo>
                  <a:pt x="24056" y="21227"/>
                </a:lnTo>
                <a:lnTo>
                  <a:pt x="24056" y="21227"/>
                </a:lnTo>
                <a:lnTo>
                  <a:pt x="21227" y="24057"/>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7" name="Freeform: Shape 1076">
            <a:extLst>
              <a:ext uri="{FF2B5EF4-FFF2-40B4-BE49-F238E27FC236}">
                <a16:creationId xmlns:a16="http://schemas.microsoft.com/office/drawing/2014/main" id="{4C770D37-71A6-4225-BCC6-AE478428E794}"/>
              </a:ext>
            </a:extLst>
          </p:cNvPr>
          <p:cNvSpPr/>
          <p:nvPr/>
        </p:nvSpPr>
        <p:spPr>
          <a:xfrm>
            <a:off x="17742539" y="10730802"/>
            <a:ext cx="40864" cy="40864"/>
          </a:xfrm>
          <a:custGeom>
            <a:avLst/>
            <a:gdLst>
              <a:gd name="connsiteX0" fmla="*/ 24056 w 28302"/>
              <a:gd name="connsiteY0" fmla="*/ 21227 h 28302"/>
              <a:gd name="connsiteX1" fmla="*/ 21227 w 28302"/>
              <a:gd name="connsiteY1" fmla="*/ 24057 h 28302"/>
              <a:gd name="connsiteX2" fmla="*/ 21227 w 28302"/>
              <a:gd name="connsiteY2" fmla="*/ 24057 h 28302"/>
              <a:gd name="connsiteX3" fmla="*/ 24056 w 28302"/>
              <a:gd name="connsiteY3" fmla="*/ 21227 h 28302"/>
              <a:gd name="connsiteX4" fmla="*/ 24056 w 28302"/>
              <a:gd name="connsiteY4" fmla="*/ 21227 h 2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2" h="28302">
                <a:moveTo>
                  <a:pt x="24056" y="21227"/>
                </a:moveTo>
                <a:lnTo>
                  <a:pt x="21227" y="24057"/>
                </a:lnTo>
                <a:cubicBezTo>
                  <a:pt x="21227" y="24057"/>
                  <a:pt x="21227" y="24057"/>
                  <a:pt x="21227" y="24057"/>
                </a:cubicBezTo>
                <a:lnTo>
                  <a:pt x="24056" y="21227"/>
                </a:lnTo>
                <a:cubicBezTo>
                  <a:pt x="24056" y="21227"/>
                  <a:pt x="24056" y="21227"/>
                  <a:pt x="24056" y="21227"/>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8" name="Freeform: Shape 1077">
            <a:extLst>
              <a:ext uri="{FF2B5EF4-FFF2-40B4-BE49-F238E27FC236}">
                <a16:creationId xmlns:a16="http://schemas.microsoft.com/office/drawing/2014/main" id="{F9FB01AE-5DC9-42C8-9667-03452EAC3BB2}"/>
              </a:ext>
            </a:extLst>
          </p:cNvPr>
          <p:cNvSpPr/>
          <p:nvPr/>
        </p:nvSpPr>
        <p:spPr>
          <a:xfrm>
            <a:off x="17119371" y="11127996"/>
            <a:ext cx="1225901" cy="735541"/>
          </a:xfrm>
          <a:custGeom>
            <a:avLst/>
            <a:gdLst>
              <a:gd name="connsiteX0" fmla="*/ 46699 w 849075"/>
              <a:gd name="connsiteY0" fmla="*/ 21227 h 509445"/>
              <a:gd name="connsiteX1" fmla="*/ 21227 w 849075"/>
              <a:gd name="connsiteY1" fmla="*/ 36510 h 509445"/>
              <a:gd name="connsiteX2" fmla="*/ 808604 w 849075"/>
              <a:gd name="connsiteY2" fmla="*/ 491049 h 509445"/>
              <a:gd name="connsiteX3" fmla="*/ 834075 w 849075"/>
              <a:gd name="connsiteY3" fmla="*/ 475765 h 509445"/>
            </a:gdLst>
            <a:ahLst/>
            <a:cxnLst>
              <a:cxn ang="0">
                <a:pos x="connsiteX0" y="connsiteY0"/>
              </a:cxn>
              <a:cxn ang="0">
                <a:pos x="connsiteX1" y="connsiteY1"/>
              </a:cxn>
              <a:cxn ang="0">
                <a:pos x="connsiteX2" y="connsiteY2"/>
              </a:cxn>
              <a:cxn ang="0">
                <a:pos x="connsiteX3" y="connsiteY3"/>
              </a:cxn>
            </a:cxnLst>
            <a:rect l="l" t="t" r="r" b="b"/>
            <a:pathLst>
              <a:path w="849075" h="509445">
                <a:moveTo>
                  <a:pt x="46699" y="21227"/>
                </a:moveTo>
                <a:lnTo>
                  <a:pt x="21227" y="36510"/>
                </a:lnTo>
                <a:lnTo>
                  <a:pt x="808604" y="491049"/>
                </a:lnTo>
                <a:lnTo>
                  <a:pt x="834075" y="475765"/>
                </a:ln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9" name="Freeform: Shape 1078">
            <a:extLst>
              <a:ext uri="{FF2B5EF4-FFF2-40B4-BE49-F238E27FC236}">
                <a16:creationId xmlns:a16="http://schemas.microsoft.com/office/drawing/2014/main" id="{6E9BDC94-BCC0-4ED5-B5FA-BD56A1C9AAE6}"/>
              </a:ext>
            </a:extLst>
          </p:cNvPr>
          <p:cNvSpPr/>
          <p:nvPr/>
        </p:nvSpPr>
        <p:spPr>
          <a:xfrm>
            <a:off x="17269748" y="10723857"/>
            <a:ext cx="1021586" cy="612951"/>
          </a:xfrm>
          <a:custGeom>
            <a:avLst/>
            <a:gdLst>
              <a:gd name="connsiteX0" fmla="*/ 574257 w 707562"/>
              <a:gd name="connsiteY0" fmla="*/ 21227 h 424537"/>
              <a:gd name="connsiteX1" fmla="*/ 21227 w 707562"/>
              <a:gd name="connsiteY1" fmla="*/ 350384 h 424537"/>
              <a:gd name="connsiteX2" fmla="*/ 133022 w 707562"/>
              <a:gd name="connsiteY2" fmla="*/ 418311 h 424537"/>
              <a:gd name="connsiteX3" fmla="*/ 688317 w 707562"/>
              <a:gd name="connsiteY3" fmla="*/ 87171 h 424537"/>
            </a:gdLst>
            <a:ahLst/>
            <a:cxnLst>
              <a:cxn ang="0">
                <a:pos x="connsiteX0" y="connsiteY0"/>
              </a:cxn>
              <a:cxn ang="0">
                <a:pos x="connsiteX1" y="connsiteY1"/>
              </a:cxn>
              <a:cxn ang="0">
                <a:pos x="connsiteX2" y="connsiteY2"/>
              </a:cxn>
              <a:cxn ang="0">
                <a:pos x="connsiteX3" y="connsiteY3"/>
              </a:cxn>
            </a:cxnLst>
            <a:rect l="l" t="t" r="r" b="b"/>
            <a:pathLst>
              <a:path w="707562" h="424537">
                <a:moveTo>
                  <a:pt x="574257" y="21227"/>
                </a:moveTo>
                <a:lnTo>
                  <a:pt x="21227" y="350384"/>
                </a:lnTo>
                <a:lnTo>
                  <a:pt x="133022" y="418311"/>
                </a:lnTo>
                <a:lnTo>
                  <a:pt x="688317" y="8717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0" name="Freeform: Shape 1079">
            <a:extLst>
              <a:ext uri="{FF2B5EF4-FFF2-40B4-BE49-F238E27FC236}">
                <a16:creationId xmlns:a16="http://schemas.microsoft.com/office/drawing/2014/main" id="{A564B224-4DEA-4C24-9FB8-4A89B858F8DC}"/>
              </a:ext>
            </a:extLst>
          </p:cNvPr>
          <p:cNvSpPr/>
          <p:nvPr/>
        </p:nvSpPr>
        <p:spPr>
          <a:xfrm>
            <a:off x="17578674" y="11051581"/>
            <a:ext cx="776405" cy="490360"/>
          </a:xfrm>
          <a:custGeom>
            <a:avLst/>
            <a:gdLst>
              <a:gd name="connsiteX0" fmla="*/ 414066 w 537747"/>
              <a:gd name="connsiteY0" fmla="*/ 21227 h 339630"/>
              <a:gd name="connsiteX1" fmla="*/ 21227 w 537747"/>
              <a:gd name="connsiteY1" fmla="*/ 255006 h 339630"/>
              <a:gd name="connsiteX2" fmla="*/ 132739 w 537747"/>
              <a:gd name="connsiteY2" fmla="*/ 323215 h 339630"/>
              <a:gd name="connsiteX3" fmla="*/ 528124 w 537747"/>
              <a:gd name="connsiteY3" fmla="*/ 87171 h 339630"/>
            </a:gdLst>
            <a:ahLst/>
            <a:cxnLst>
              <a:cxn ang="0">
                <a:pos x="connsiteX0" y="connsiteY0"/>
              </a:cxn>
              <a:cxn ang="0">
                <a:pos x="connsiteX1" y="connsiteY1"/>
              </a:cxn>
              <a:cxn ang="0">
                <a:pos x="connsiteX2" y="connsiteY2"/>
              </a:cxn>
              <a:cxn ang="0">
                <a:pos x="connsiteX3" y="connsiteY3"/>
              </a:cxn>
            </a:cxnLst>
            <a:rect l="l" t="t" r="r" b="b"/>
            <a:pathLst>
              <a:path w="537747" h="339630">
                <a:moveTo>
                  <a:pt x="414066" y="21227"/>
                </a:moveTo>
                <a:lnTo>
                  <a:pt x="21227" y="255006"/>
                </a:lnTo>
                <a:lnTo>
                  <a:pt x="132739" y="323215"/>
                </a:lnTo>
                <a:lnTo>
                  <a:pt x="528124" y="87171"/>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1" name="Freeform: Shape 1080">
            <a:extLst>
              <a:ext uri="{FF2B5EF4-FFF2-40B4-BE49-F238E27FC236}">
                <a16:creationId xmlns:a16="http://schemas.microsoft.com/office/drawing/2014/main" id="{882120FD-EF1F-4870-8458-B69FCCDBB1AD}"/>
              </a:ext>
            </a:extLst>
          </p:cNvPr>
          <p:cNvSpPr/>
          <p:nvPr/>
        </p:nvSpPr>
        <p:spPr>
          <a:xfrm>
            <a:off x="17888010" y="11352743"/>
            <a:ext cx="572088" cy="367771"/>
          </a:xfrm>
          <a:custGeom>
            <a:avLst/>
            <a:gdLst>
              <a:gd name="connsiteX0" fmla="*/ 274533 w 396235"/>
              <a:gd name="connsiteY0" fmla="*/ 21227 h 254722"/>
              <a:gd name="connsiteX1" fmla="*/ 21227 w 396235"/>
              <a:gd name="connsiteY1" fmla="*/ 169249 h 254722"/>
              <a:gd name="connsiteX2" fmla="*/ 132739 w 396235"/>
              <a:gd name="connsiteY2" fmla="*/ 237458 h 254722"/>
              <a:gd name="connsiteX3" fmla="*/ 388593 w 396235"/>
              <a:gd name="connsiteY3" fmla="*/ 87172 h 254722"/>
            </a:gdLst>
            <a:ahLst/>
            <a:cxnLst>
              <a:cxn ang="0">
                <a:pos x="connsiteX0" y="connsiteY0"/>
              </a:cxn>
              <a:cxn ang="0">
                <a:pos x="connsiteX1" y="connsiteY1"/>
              </a:cxn>
              <a:cxn ang="0">
                <a:pos x="connsiteX2" y="connsiteY2"/>
              </a:cxn>
              <a:cxn ang="0">
                <a:pos x="connsiteX3" y="connsiteY3"/>
              </a:cxn>
            </a:cxnLst>
            <a:rect l="l" t="t" r="r" b="b"/>
            <a:pathLst>
              <a:path w="396235" h="254722">
                <a:moveTo>
                  <a:pt x="274533" y="21227"/>
                </a:moveTo>
                <a:lnTo>
                  <a:pt x="21227" y="169249"/>
                </a:lnTo>
                <a:lnTo>
                  <a:pt x="132739" y="237458"/>
                </a:lnTo>
                <a:lnTo>
                  <a:pt x="388593" y="87172"/>
                </a:lnTo>
                <a:close/>
              </a:path>
            </a:pathLst>
          </a:custGeom>
          <a:solidFill>
            <a:schemeClr val="bg1">
              <a:lumMod val="7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36" name="Group 335">
            <a:extLst>
              <a:ext uri="{FF2B5EF4-FFF2-40B4-BE49-F238E27FC236}">
                <a16:creationId xmlns:a16="http://schemas.microsoft.com/office/drawing/2014/main" id="{6840701A-17F0-4724-9FDE-C6CE72FC9490}"/>
              </a:ext>
            </a:extLst>
          </p:cNvPr>
          <p:cNvGrpSpPr/>
          <p:nvPr/>
        </p:nvGrpSpPr>
        <p:grpSpPr>
          <a:xfrm>
            <a:off x="1197581" y="3296673"/>
            <a:ext cx="9230104" cy="7831231"/>
            <a:chOff x="1032347" y="2260353"/>
            <a:chExt cx="9230104" cy="7831231"/>
          </a:xfrm>
        </p:grpSpPr>
        <p:cxnSp>
          <p:nvCxnSpPr>
            <p:cNvPr id="337" name="Straight Connector 336">
              <a:extLst>
                <a:ext uri="{FF2B5EF4-FFF2-40B4-BE49-F238E27FC236}">
                  <a16:creationId xmlns:a16="http://schemas.microsoft.com/office/drawing/2014/main" id="{3B23A49B-F2AA-4E8A-8741-928AB60FF5A4}"/>
                </a:ext>
              </a:extLst>
            </p:cNvPr>
            <p:cNvCxnSpPr>
              <a:cxnSpLocks/>
            </p:cNvCxnSpPr>
            <p:nvPr/>
          </p:nvCxnSpPr>
          <p:spPr>
            <a:xfrm flipH="1">
              <a:off x="5539576" y="2700954"/>
              <a:ext cx="1" cy="2432180"/>
            </a:xfrm>
            <a:prstGeom prst="line">
              <a:avLst/>
            </a:prstGeom>
            <a:noFill/>
            <a:ln w="28575" cap="flat" cmpd="sng" algn="ctr">
              <a:solidFill>
                <a:srgbClr val="272E3A"/>
              </a:solidFill>
              <a:prstDash val="solid"/>
              <a:miter lim="800000"/>
            </a:ln>
            <a:effectLst/>
          </p:spPr>
        </p:cxnSp>
        <p:cxnSp>
          <p:nvCxnSpPr>
            <p:cNvPr id="338" name="Straight Connector 337">
              <a:extLst>
                <a:ext uri="{FF2B5EF4-FFF2-40B4-BE49-F238E27FC236}">
                  <a16:creationId xmlns:a16="http://schemas.microsoft.com/office/drawing/2014/main" id="{0355BB28-BE6F-49E1-855E-72A1C13DEB73}"/>
                </a:ext>
              </a:extLst>
            </p:cNvPr>
            <p:cNvCxnSpPr>
              <a:cxnSpLocks/>
            </p:cNvCxnSpPr>
            <p:nvPr/>
          </p:nvCxnSpPr>
          <p:spPr>
            <a:xfrm flipH="1">
              <a:off x="5539576" y="7659404"/>
              <a:ext cx="1" cy="2432180"/>
            </a:xfrm>
            <a:prstGeom prst="line">
              <a:avLst/>
            </a:prstGeom>
            <a:noFill/>
            <a:ln w="28575" cap="flat" cmpd="sng" algn="ctr">
              <a:solidFill>
                <a:srgbClr val="272E3A"/>
              </a:solidFill>
              <a:prstDash val="solid"/>
              <a:miter lim="800000"/>
            </a:ln>
            <a:effectLst/>
          </p:spPr>
        </p:cxnSp>
        <p:cxnSp>
          <p:nvCxnSpPr>
            <p:cNvPr id="339" name="Straight Connector 338">
              <a:extLst>
                <a:ext uri="{FF2B5EF4-FFF2-40B4-BE49-F238E27FC236}">
                  <a16:creationId xmlns:a16="http://schemas.microsoft.com/office/drawing/2014/main" id="{DE9CBB1D-5383-4EF9-BCBA-F0DA3CA7093A}"/>
                </a:ext>
              </a:extLst>
            </p:cNvPr>
            <p:cNvCxnSpPr>
              <a:cxnSpLocks/>
            </p:cNvCxnSpPr>
            <p:nvPr/>
          </p:nvCxnSpPr>
          <p:spPr>
            <a:xfrm flipH="1">
              <a:off x="1032347" y="6498754"/>
              <a:ext cx="3540504" cy="0"/>
            </a:xfrm>
            <a:prstGeom prst="line">
              <a:avLst/>
            </a:prstGeom>
            <a:noFill/>
            <a:ln w="28575" cap="flat" cmpd="sng" algn="ctr">
              <a:solidFill>
                <a:srgbClr val="272E3A"/>
              </a:solidFill>
              <a:prstDash val="solid"/>
              <a:miter lim="800000"/>
            </a:ln>
            <a:effectLst/>
          </p:spPr>
        </p:cxnSp>
        <p:cxnSp>
          <p:nvCxnSpPr>
            <p:cNvPr id="340" name="Straight Connector 339">
              <a:extLst>
                <a:ext uri="{FF2B5EF4-FFF2-40B4-BE49-F238E27FC236}">
                  <a16:creationId xmlns:a16="http://schemas.microsoft.com/office/drawing/2014/main" id="{6EDA93C1-DBB2-43DB-9B1E-5BD7A6C24FF6}"/>
                </a:ext>
              </a:extLst>
            </p:cNvPr>
            <p:cNvCxnSpPr>
              <a:cxnSpLocks/>
            </p:cNvCxnSpPr>
            <p:nvPr/>
          </p:nvCxnSpPr>
          <p:spPr>
            <a:xfrm flipH="1">
              <a:off x="6721947" y="6498754"/>
              <a:ext cx="3540504" cy="0"/>
            </a:xfrm>
            <a:prstGeom prst="line">
              <a:avLst/>
            </a:prstGeom>
            <a:noFill/>
            <a:ln w="28575" cap="flat" cmpd="sng" algn="ctr">
              <a:solidFill>
                <a:srgbClr val="272E3A"/>
              </a:solidFill>
              <a:prstDash val="solid"/>
              <a:miter lim="800000"/>
            </a:ln>
            <a:effectLst/>
          </p:spPr>
        </p:cxnSp>
        <p:sp>
          <p:nvSpPr>
            <p:cNvPr id="341" name="TextBox 340">
              <a:extLst>
                <a:ext uri="{FF2B5EF4-FFF2-40B4-BE49-F238E27FC236}">
                  <a16:creationId xmlns:a16="http://schemas.microsoft.com/office/drawing/2014/main" id="{4F217E78-CD4B-48C8-AF7F-3C490E3A2388}"/>
                </a:ext>
              </a:extLst>
            </p:cNvPr>
            <p:cNvSpPr txBox="1"/>
            <p:nvPr/>
          </p:nvSpPr>
          <p:spPr>
            <a:xfrm>
              <a:off x="2283357" y="4215800"/>
              <a:ext cx="1053495" cy="52322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72E3A"/>
                  </a:solidFill>
                  <a:effectLst/>
                  <a:uLnTx/>
                  <a:uFillTx/>
                  <a:latin typeface="Montserrat" panose="00000500000000000000" pitchFamily="2" charset="0"/>
                  <a:ea typeface="Roboto Light" panose="02000000000000000000" pitchFamily="2" charset="0"/>
                  <a:cs typeface="Roboto Light" panose="02000000000000000000" pitchFamily="2" charset="0"/>
                </a:rPr>
                <a:t>Pilot</a:t>
              </a:r>
            </a:p>
          </p:txBody>
        </p:sp>
        <p:sp>
          <p:nvSpPr>
            <p:cNvPr id="342" name="TextBox 341">
              <a:extLst>
                <a:ext uri="{FF2B5EF4-FFF2-40B4-BE49-F238E27FC236}">
                  <a16:creationId xmlns:a16="http://schemas.microsoft.com/office/drawing/2014/main" id="{0BD3E966-35AF-4E01-B101-9AC901F28E5E}"/>
                </a:ext>
              </a:extLst>
            </p:cNvPr>
            <p:cNvSpPr txBox="1"/>
            <p:nvPr/>
          </p:nvSpPr>
          <p:spPr>
            <a:xfrm>
              <a:off x="1411020" y="4840043"/>
              <a:ext cx="2798172" cy="660052"/>
            </a:xfrm>
            <a:prstGeom prst="rect">
              <a:avLst/>
            </a:prstGeom>
            <a:noFill/>
          </p:spPr>
          <p:txBody>
            <a:bodyPr wrap="square" rtlCol="0">
              <a:spAutoFit/>
            </a:bodyPr>
            <a:lstStyle/>
            <a:p>
              <a:pPr marL="0" marR="0" lvl="0" indent="0" algn="ctr" defTabSz="457200" rtl="0" eaLnBrk="1" fontAlgn="auto" latinLnBrk="0" hangingPunct="1">
                <a:lnSpc>
                  <a:spcPct val="12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dummy text of the printing and typesetting </a:t>
              </a:r>
            </a:p>
          </p:txBody>
        </p:sp>
        <p:sp>
          <p:nvSpPr>
            <p:cNvPr id="343" name="TextBox 342">
              <a:extLst>
                <a:ext uri="{FF2B5EF4-FFF2-40B4-BE49-F238E27FC236}">
                  <a16:creationId xmlns:a16="http://schemas.microsoft.com/office/drawing/2014/main" id="{C29448AD-B5FF-491B-82A2-39F129ED7AE3}"/>
                </a:ext>
              </a:extLst>
            </p:cNvPr>
            <p:cNvSpPr txBox="1"/>
            <p:nvPr/>
          </p:nvSpPr>
          <p:spPr>
            <a:xfrm>
              <a:off x="6685767" y="4215800"/>
              <a:ext cx="3332965" cy="52322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72E3A"/>
                  </a:solidFill>
                  <a:effectLst/>
                  <a:uLnTx/>
                  <a:uFillTx/>
                  <a:latin typeface="Montserrat" panose="00000500000000000000" pitchFamily="2" charset="0"/>
                  <a:ea typeface="Roboto Light" panose="02000000000000000000" pitchFamily="2" charset="0"/>
                  <a:cs typeface="Roboto Light" panose="02000000000000000000" pitchFamily="2" charset="0"/>
                </a:rPr>
                <a:t>Test &amp; Transition</a:t>
              </a:r>
            </a:p>
          </p:txBody>
        </p:sp>
        <p:sp>
          <p:nvSpPr>
            <p:cNvPr id="344" name="TextBox 343">
              <a:extLst>
                <a:ext uri="{FF2B5EF4-FFF2-40B4-BE49-F238E27FC236}">
                  <a16:creationId xmlns:a16="http://schemas.microsoft.com/office/drawing/2014/main" id="{1A44798C-71B5-4F12-8FAE-46C12928E84D}"/>
                </a:ext>
              </a:extLst>
            </p:cNvPr>
            <p:cNvSpPr txBox="1"/>
            <p:nvPr/>
          </p:nvSpPr>
          <p:spPr>
            <a:xfrm>
              <a:off x="6953163" y="4840043"/>
              <a:ext cx="3140373" cy="660052"/>
            </a:xfrm>
            <a:prstGeom prst="rect">
              <a:avLst/>
            </a:prstGeom>
            <a:noFill/>
          </p:spPr>
          <p:txBody>
            <a:bodyPr wrap="square" rtlCol="0">
              <a:spAutoFit/>
            </a:bodyPr>
            <a:lstStyle/>
            <a:p>
              <a:pPr marL="0" marR="0" lvl="0" indent="0" algn="ctr" defTabSz="457200" rtl="0" eaLnBrk="1" fontAlgn="auto" latinLnBrk="0" hangingPunct="1">
                <a:lnSpc>
                  <a:spcPct val="12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dummy text of the printing and typesetting </a:t>
              </a:r>
            </a:p>
          </p:txBody>
        </p:sp>
        <p:sp>
          <p:nvSpPr>
            <p:cNvPr id="345" name="TextBox 344">
              <a:extLst>
                <a:ext uri="{FF2B5EF4-FFF2-40B4-BE49-F238E27FC236}">
                  <a16:creationId xmlns:a16="http://schemas.microsoft.com/office/drawing/2014/main" id="{A985F9AB-4D09-4BA5-827F-9B7463B78BEF}"/>
                </a:ext>
              </a:extLst>
            </p:cNvPr>
            <p:cNvSpPr txBox="1"/>
            <p:nvPr/>
          </p:nvSpPr>
          <p:spPr>
            <a:xfrm>
              <a:off x="2029283" y="8779566"/>
              <a:ext cx="1561646" cy="52322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72E3A"/>
                  </a:solidFill>
                  <a:effectLst/>
                  <a:uLnTx/>
                  <a:uFillTx/>
                  <a:latin typeface="Montserrat" panose="00000500000000000000" pitchFamily="2" charset="0"/>
                  <a:ea typeface="Roboto Light" panose="02000000000000000000" pitchFamily="2" charset="0"/>
                  <a:cs typeface="Roboto Light" panose="02000000000000000000" pitchFamily="2" charset="0"/>
                </a:rPr>
                <a:t>Scaling</a:t>
              </a:r>
            </a:p>
          </p:txBody>
        </p:sp>
        <p:sp>
          <p:nvSpPr>
            <p:cNvPr id="346" name="TextBox 345">
              <a:extLst>
                <a:ext uri="{FF2B5EF4-FFF2-40B4-BE49-F238E27FC236}">
                  <a16:creationId xmlns:a16="http://schemas.microsoft.com/office/drawing/2014/main" id="{CECEB2AA-784A-4AF7-9909-89B2A1665DE5}"/>
                </a:ext>
              </a:extLst>
            </p:cNvPr>
            <p:cNvSpPr txBox="1"/>
            <p:nvPr/>
          </p:nvSpPr>
          <p:spPr>
            <a:xfrm>
              <a:off x="1411020" y="9403809"/>
              <a:ext cx="2798172" cy="660052"/>
            </a:xfrm>
            <a:prstGeom prst="rect">
              <a:avLst/>
            </a:prstGeom>
            <a:noFill/>
          </p:spPr>
          <p:txBody>
            <a:bodyPr wrap="square" rtlCol="0">
              <a:spAutoFit/>
            </a:bodyPr>
            <a:lstStyle/>
            <a:p>
              <a:pPr marL="0" marR="0" lvl="0" indent="0" algn="ctr" defTabSz="457200" rtl="0" eaLnBrk="1" fontAlgn="auto" latinLnBrk="0" hangingPunct="1">
                <a:lnSpc>
                  <a:spcPct val="12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dummy text of the printing and typesetting </a:t>
              </a:r>
            </a:p>
          </p:txBody>
        </p:sp>
        <p:sp>
          <p:nvSpPr>
            <p:cNvPr id="347" name="TextBox 346">
              <a:extLst>
                <a:ext uri="{FF2B5EF4-FFF2-40B4-BE49-F238E27FC236}">
                  <a16:creationId xmlns:a16="http://schemas.microsoft.com/office/drawing/2014/main" id="{8D252EF8-71AB-4750-A907-0AAE3FD4BA7D}"/>
                </a:ext>
              </a:extLst>
            </p:cNvPr>
            <p:cNvSpPr txBox="1"/>
            <p:nvPr/>
          </p:nvSpPr>
          <p:spPr>
            <a:xfrm>
              <a:off x="7382274" y="8779566"/>
              <a:ext cx="1939955" cy="52322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72E3A"/>
                  </a:solidFill>
                  <a:effectLst/>
                  <a:uLnTx/>
                  <a:uFillTx/>
                  <a:latin typeface="Montserrat" panose="00000500000000000000" pitchFamily="2" charset="0"/>
                  <a:ea typeface="Roboto Light" panose="02000000000000000000" pitchFamily="2" charset="0"/>
                  <a:cs typeface="Roboto Light" panose="02000000000000000000" pitchFamily="2" charset="0"/>
                </a:rPr>
                <a:t>Branding</a:t>
              </a:r>
            </a:p>
          </p:txBody>
        </p:sp>
        <p:sp>
          <p:nvSpPr>
            <p:cNvPr id="348" name="TextBox 347">
              <a:extLst>
                <a:ext uri="{FF2B5EF4-FFF2-40B4-BE49-F238E27FC236}">
                  <a16:creationId xmlns:a16="http://schemas.microsoft.com/office/drawing/2014/main" id="{D97D209E-7B74-4C57-BD9D-F30818D854E0}"/>
                </a:ext>
              </a:extLst>
            </p:cNvPr>
            <p:cNvSpPr txBox="1"/>
            <p:nvPr/>
          </p:nvSpPr>
          <p:spPr>
            <a:xfrm>
              <a:off x="6953164" y="9403809"/>
              <a:ext cx="2798172" cy="660052"/>
            </a:xfrm>
            <a:prstGeom prst="rect">
              <a:avLst/>
            </a:prstGeom>
            <a:noFill/>
          </p:spPr>
          <p:txBody>
            <a:bodyPr wrap="square" rtlCol="0">
              <a:spAutoFit/>
            </a:bodyPr>
            <a:lstStyle/>
            <a:p>
              <a:pPr marL="0" marR="0" lvl="0" indent="0" algn="ctr" defTabSz="457200" rtl="0" eaLnBrk="1" fontAlgn="auto" latinLnBrk="0" hangingPunct="1">
                <a:lnSpc>
                  <a:spcPct val="12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dummy text of the printing and typesetting </a:t>
              </a:r>
            </a:p>
          </p:txBody>
        </p:sp>
        <p:pic>
          <p:nvPicPr>
            <p:cNvPr id="349" name="Graphic 348" descr="Rocket">
              <a:extLst>
                <a:ext uri="{FF2B5EF4-FFF2-40B4-BE49-F238E27FC236}">
                  <a16:creationId xmlns:a16="http://schemas.microsoft.com/office/drawing/2014/main" id="{5E9A8483-AA8E-4391-B4A6-258B8ACC933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87738" y="2341163"/>
              <a:ext cx="1411893" cy="1411893"/>
            </a:xfrm>
            <a:prstGeom prst="rect">
              <a:avLst/>
            </a:prstGeom>
          </p:spPr>
        </p:pic>
        <p:grpSp>
          <p:nvGrpSpPr>
            <p:cNvPr id="350" name="Graphic 47">
              <a:extLst>
                <a:ext uri="{FF2B5EF4-FFF2-40B4-BE49-F238E27FC236}">
                  <a16:creationId xmlns:a16="http://schemas.microsoft.com/office/drawing/2014/main" id="{6F50962C-E3C5-4B40-BC22-8FAA659BAD00}"/>
                </a:ext>
              </a:extLst>
            </p:cNvPr>
            <p:cNvGrpSpPr/>
            <p:nvPr/>
          </p:nvGrpSpPr>
          <p:grpSpPr>
            <a:xfrm>
              <a:off x="2181657" y="7084872"/>
              <a:ext cx="1120940" cy="1121407"/>
              <a:chOff x="9753600" y="4725352"/>
              <a:chExt cx="4570094" cy="4571999"/>
            </a:xfrm>
            <a:solidFill>
              <a:schemeClr val="accent4"/>
            </a:solidFill>
          </p:grpSpPr>
          <p:sp>
            <p:nvSpPr>
              <p:cNvPr id="360" name="Freeform: Shape 359">
                <a:extLst>
                  <a:ext uri="{FF2B5EF4-FFF2-40B4-BE49-F238E27FC236}">
                    <a16:creationId xmlns:a16="http://schemas.microsoft.com/office/drawing/2014/main" id="{B4EA4F0D-0462-434C-A55A-B41D4DA50B7C}"/>
                  </a:ext>
                </a:extLst>
              </p:cNvPr>
              <p:cNvSpPr/>
              <p:nvPr/>
            </p:nvSpPr>
            <p:spPr>
              <a:xfrm>
                <a:off x="9753600" y="4725352"/>
                <a:ext cx="4570094" cy="4571999"/>
              </a:xfrm>
              <a:custGeom>
                <a:avLst/>
                <a:gdLst>
                  <a:gd name="connsiteX0" fmla="*/ 0 w 4570094"/>
                  <a:gd name="connsiteY0" fmla="*/ 2437448 h 4571999"/>
                  <a:gd name="connsiteX1" fmla="*/ 913448 w 4570094"/>
                  <a:gd name="connsiteY1" fmla="*/ 2437448 h 4571999"/>
                  <a:gd name="connsiteX2" fmla="*/ 913448 w 4570094"/>
                  <a:gd name="connsiteY2" fmla="*/ 0 h 4571999"/>
                  <a:gd name="connsiteX3" fmla="*/ 4570095 w 4570094"/>
                  <a:gd name="connsiteY3" fmla="*/ 0 h 4571999"/>
                  <a:gd name="connsiteX4" fmla="*/ 4570095 w 4570094"/>
                  <a:gd name="connsiteY4" fmla="*/ 3653790 h 4571999"/>
                  <a:gd name="connsiteX5" fmla="*/ 2139315 w 4570094"/>
                  <a:gd name="connsiteY5" fmla="*/ 3653790 h 4571999"/>
                  <a:gd name="connsiteX6" fmla="*/ 2132648 w 4570094"/>
                  <a:gd name="connsiteY6" fmla="*/ 3671888 h 4571999"/>
                  <a:gd name="connsiteX7" fmla="*/ 2133600 w 4570094"/>
                  <a:gd name="connsiteY7" fmla="*/ 4572000 h 4571999"/>
                  <a:gd name="connsiteX8" fmla="*/ 0 w 4570094"/>
                  <a:gd name="connsiteY8" fmla="*/ 4572000 h 4571999"/>
                  <a:gd name="connsiteX9" fmla="*/ 0 w 4570094"/>
                  <a:gd name="connsiteY9" fmla="*/ 2437448 h 4571999"/>
                  <a:gd name="connsiteX10" fmla="*/ 1223010 w 4570094"/>
                  <a:gd name="connsiteY10" fmla="*/ 304800 h 4571999"/>
                  <a:gd name="connsiteX11" fmla="*/ 1223010 w 4570094"/>
                  <a:gd name="connsiteY11" fmla="*/ 2440305 h 4571999"/>
                  <a:gd name="connsiteX12" fmla="*/ 2133600 w 4570094"/>
                  <a:gd name="connsiteY12" fmla="*/ 2440305 h 4571999"/>
                  <a:gd name="connsiteX13" fmla="*/ 2133600 w 4570094"/>
                  <a:gd name="connsiteY13" fmla="*/ 3347085 h 4571999"/>
                  <a:gd name="connsiteX14" fmla="*/ 4264343 w 4570094"/>
                  <a:gd name="connsiteY14" fmla="*/ 3347085 h 4571999"/>
                  <a:gd name="connsiteX15" fmla="*/ 4264343 w 4570094"/>
                  <a:gd name="connsiteY15" fmla="*/ 304800 h 4571999"/>
                  <a:gd name="connsiteX16" fmla="*/ 1223010 w 4570094"/>
                  <a:gd name="connsiteY16" fmla="*/ 304800 h 4571999"/>
                  <a:gd name="connsiteX17" fmla="*/ 914400 w 4570094"/>
                  <a:gd name="connsiteY17" fmla="*/ 2745105 h 4571999"/>
                  <a:gd name="connsiteX18" fmla="*/ 306705 w 4570094"/>
                  <a:gd name="connsiteY18" fmla="*/ 2745105 h 4571999"/>
                  <a:gd name="connsiteX19" fmla="*/ 306705 w 4570094"/>
                  <a:gd name="connsiteY19" fmla="*/ 4261485 h 4571999"/>
                  <a:gd name="connsiteX20" fmla="*/ 1822133 w 4570094"/>
                  <a:gd name="connsiteY20" fmla="*/ 4261485 h 4571999"/>
                  <a:gd name="connsiteX21" fmla="*/ 1822133 w 4570094"/>
                  <a:gd name="connsiteY21" fmla="*/ 3652838 h 4571999"/>
                  <a:gd name="connsiteX22" fmla="*/ 913448 w 4570094"/>
                  <a:gd name="connsiteY22" fmla="*/ 3652838 h 4571999"/>
                  <a:gd name="connsiteX23" fmla="*/ 914400 w 4570094"/>
                  <a:gd name="connsiteY23" fmla="*/ 2745105 h 4571999"/>
                  <a:gd name="connsiteX24" fmla="*/ 1824038 w 4570094"/>
                  <a:gd name="connsiteY24" fmla="*/ 3348038 h 4571999"/>
                  <a:gd name="connsiteX25" fmla="*/ 1824038 w 4570094"/>
                  <a:gd name="connsiteY25" fmla="*/ 2744153 h 4571999"/>
                  <a:gd name="connsiteX26" fmla="*/ 1223010 w 4570094"/>
                  <a:gd name="connsiteY26" fmla="*/ 2744153 h 4571999"/>
                  <a:gd name="connsiteX27" fmla="*/ 1223010 w 4570094"/>
                  <a:gd name="connsiteY27" fmla="*/ 3348038 h 4571999"/>
                  <a:gd name="connsiteX28" fmla="*/ 1824038 w 4570094"/>
                  <a:gd name="connsiteY28" fmla="*/ 3348038 h 457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70094" h="4571999">
                    <a:moveTo>
                      <a:pt x="0" y="2437448"/>
                    </a:moveTo>
                    <a:cubicBezTo>
                      <a:pt x="302895" y="2437448"/>
                      <a:pt x="605790" y="2437448"/>
                      <a:pt x="913448" y="2437448"/>
                    </a:cubicBezTo>
                    <a:cubicBezTo>
                      <a:pt x="913448" y="1624013"/>
                      <a:pt x="913448" y="813435"/>
                      <a:pt x="913448" y="0"/>
                    </a:cubicBezTo>
                    <a:cubicBezTo>
                      <a:pt x="2134553" y="0"/>
                      <a:pt x="3350895" y="0"/>
                      <a:pt x="4570095" y="0"/>
                    </a:cubicBezTo>
                    <a:cubicBezTo>
                      <a:pt x="4570095" y="1217295"/>
                      <a:pt x="4570095" y="2432685"/>
                      <a:pt x="4570095" y="3653790"/>
                    </a:cubicBezTo>
                    <a:cubicBezTo>
                      <a:pt x="3758565" y="3653790"/>
                      <a:pt x="2948940" y="3653790"/>
                      <a:pt x="2139315" y="3653790"/>
                    </a:cubicBezTo>
                    <a:cubicBezTo>
                      <a:pt x="2135505" y="3663315"/>
                      <a:pt x="2132648" y="3667125"/>
                      <a:pt x="2132648" y="3671888"/>
                    </a:cubicBezTo>
                    <a:cubicBezTo>
                      <a:pt x="2132648" y="3971925"/>
                      <a:pt x="2133600" y="4271963"/>
                      <a:pt x="2133600" y="4572000"/>
                    </a:cubicBezTo>
                    <a:cubicBezTo>
                      <a:pt x="1422083" y="4572000"/>
                      <a:pt x="711518" y="4572000"/>
                      <a:pt x="0" y="4572000"/>
                    </a:cubicBezTo>
                    <a:cubicBezTo>
                      <a:pt x="0" y="3859530"/>
                      <a:pt x="0" y="3148965"/>
                      <a:pt x="0" y="2437448"/>
                    </a:cubicBezTo>
                    <a:close/>
                    <a:moveTo>
                      <a:pt x="1223010" y="304800"/>
                    </a:moveTo>
                    <a:cubicBezTo>
                      <a:pt x="1223010" y="1018223"/>
                      <a:pt x="1223010" y="1726883"/>
                      <a:pt x="1223010" y="2440305"/>
                    </a:cubicBezTo>
                    <a:cubicBezTo>
                      <a:pt x="1526858" y="2440305"/>
                      <a:pt x="1827848" y="2440305"/>
                      <a:pt x="2133600" y="2440305"/>
                    </a:cubicBezTo>
                    <a:cubicBezTo>
                      <a:pt x="2133600" y="2746058"/>
                      <a:pt x="2133600" y="3046095"/>
                      <a:pt x="2133600" y="3347085"/>
                    </a:cubicBezTo>
                    <a:cubicBezTo>
                      <a:pt x="2847975" y="3347085"/>
                      <a:pt x="3556635" y="3347085"/>
                      <a:pt x="4264343" y="3347085"/>
                    </a:cubicBezTo>
                    <a:cubicBezTo>
                      <a:pt x="4264343" y="2331720"/>
                      <a:pt x="4264343" y="1319213"/>
                      <a:pt x="4264343" y="304800"/>
                    </a:cubicBezTo>
                    <a:cubicBezTo>
                      <a:pt x="3249930" y="304800"/>
                      <a:pt x="2237423" y="304800"/>
                      <a:pt x="1223010" y="304800"/>
                    </a:cubicBezTo>
                    <a:close/>
                    <a:moveTo>
                      <a:pt x="914400" y="2745105"/>
                    </a:moveTo>
                    <a:cubicBezTo>
                      <a:pt x="707708" y="2745105"/>
                      <a:pt x="507683" y="2745105"/>
                      <a:pt x="306705" y="2745105"/>
                    </a:cubicBezTo>
                    <a:cubicBezTo>
                      <a:pt x="306705" y="3251835"/>
                      <a:pt x="306705" y="3755708"/>
                      <a:pt x="306705" y="4261485"/>
                    </a:cubicBezTo>
                    <a:cubicBezTo>
                      <a:pt x="813435" y="4261485"/>
                      <a:pt x="1317308" y="4261485"/>
                      <a:pt x="1822133" y="4261485"/>
                    </a:cubicBezTo>
                    <a:cubicBezTo>
                      <a:pt x="1822133" y="4058603"/>
                      <a:pt x="1822133" y="3858578"/>
                      <a:pt x="1822133" y="3652838"/>
                    </a:cubicBezTo>
                    <a:cubicBezTo>
                      <a:pt x="1517333" y="3652838"/>
                      <a:pt x="1217295" y="3652838"/>
                      <a:pt x="913448" y="3652838"/>
                    </a:cubicBezTo>
                    <a:cubicBezTo>
                      <a:pt x="914400" y="3348038"/>
                      <a:pt x="914400" y="3048953"/>
                      <a:pt x="914400" y="2745105"/>
                    </a:cubicBezTo>
                    <a:close/>
                    <a:moveTo>
                      <a:pt x="1824038" y="3348038"/>
                    </a:moveTo>
                    <a:cubicBezTo>
                      <a:pt x="1824038" y="3143250"/>
                      <a:pt x="1824038" y="2945130"/>
                      <a:pt x="1824038" y="2744153"/>
                    </a:cubicBezTo>
                    <a:cubicBezTo>
                      <a:pt x="1622108" y="2744153"/>
                      <a:pt x="1423035" y="2744153"/>
                      <a:pt x="1223010" y="2744153"/>
                    </a:cubicBezTo>
                    <a:cubicBezTo>
                      <a:pt x="1223010" y="2947035"/>
                      <a:pt x="1223010" y="3147060"/>
                      <a:pt x="1223010" y="3348038"/>
                    </a:cubicBezTo>
                    <a:cubicBezTo>
                      <a:pt x="1423988" y="3348038"/>
                      <a:pt x="1622108" y="3348038"/>
                      <a:pt x="1824038" y="3348038"/>
                    </a:cubicBezTo>
                    <a:close/>
                  </a:path>
                </a:pathLst>
              </a:custGeom>
              <a:grp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61" name="Freeform: Shape 360">
                <a:extLst>
                  <a:ext uri="{FF2B5EF4-FFF2-40B4-BE49-F238E27FC236}">
                    <a16:creationId xmlns:a16="http://schemas.microsoft.com/office/drawing/2014/main" id="{792597D5-48C8-4914-A714-E9DF69004C1E}"/>
                  </a:ext>
                </a:extLst>
              </p:cNvPr>
              <p:cNvSpPr/>
              <p:nvPr/>
            </p:nvSpPr>
            <p:spPr>
              <a:xfrm>
                <a:off x="12091987" y="5334952"/>
                <a:ext cx="1620202" cy="1629727"/>
              </a:xfrm>
              <a:custGeom>
                <a:avLst/>
                <a:gdLst>
                  <a:gd name="connsiteX0" fmla="*/ 1620203 w 1620202"/>
                  <a:gd name="connsiteY0" fmla="*/ 1214438 h 1629727"/>
                  <a:gd name="connsiteX1" fmla="*/ 1320165 w 1620202"/>
                  <a:gd name="connsiteY1" fmla="*/ 1214438 h 1629727"/>
                  <a:gd name="connsiteX2" fmla="*/ 1320165 w 1620202"/>
                  <a:gd name="connsiteY2" fmla="*/ 531495 h 1629727"/>
                  <a:gd name="connsiteX3" fmla="*/ 221932 w 1620202"/>
                  <a:gd name="connsiteY3" fmla="*/ 1629728 h 1629727"/>
                  <a:gd name="connsiteX4" fmla="*/ 0 w 1620202"/>
                  <a:gd name="connsiteY4" fmla="*/ 1406843 h 1629727"/>
                  <a:gd name="connsiteX5" fmla="*/ 1102995 w 1620202"/>
                  <a:gd name="connsiteY5" fmla="*/ 303848 h 1629727"/>
                  <a:gd name="connsiteX6" fmla="*/ 407670 w 1620202"/>
                  <a:gd name="connsiteY6" fmla="*/ 303848 h 1629727"/>
                  <a:gd name="connsiteX7" fmla="*/ 407670 w 1620202"/>
                  <a:gd name="connsiteY7" fmla="*/ 0 h 1629727"/>
                  <a:gd name="connsiteX8" fmla="*/ 1620203 w 1620202"/>
                  <a:gd name="connsiteY8" fmla="*/ 0 h 1629727"/>
                  <a:gd name="connsiteX9" fmla="*/ 1620203 w 1620202"/>
                  <a:gd name="connsiteY9" fmla="*/ 1214438 h 162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202" h="1629727">
                    <a:moveTo>
                      <a:pt x="1620203" y="1214438"/>
                    </a:moveTo>
                    <a:cubicBezTo>
                      <a:pt x="1520190" y="1214438"/>
                      <a:pt x="1423035" y="1214438"/>
                      <a:pt x="1320165" y="1214438"/>
                    </a:cubicBezTo>
                    <a:cubicBezTo>
                      <a:pt x="1320165" y="985838"/>
                      <a:pt x="1320165" y="758190"/>
                      <a:pt x="1320165" y="531495"/>
                    </a:cubicBezTo>
                    <a:cubicBezTo>
                      <a:pt x="951547" y="900113"/>
                      <a:pt x="584835" y="1266825"/>
                      <a:pt x="221932" y="1629728"/>
                    </a:cubicBezTo>
                    <a:cubicBezTo>
                      <a:pt x="142875" y="1550670"/>
                      <a:pt x="73342" y="1480185"/>
                      <a:pt x="0" y="1406843"/>
                    </a:cubicBezTo>
                    <a:cubicBezTo>
                      <a:pt x="360997" y="1046798"/>
                      <a:pt x="726757" y="680085"/>
                      <a:pt x="1102995" y="303848"/>
                    </a:cubicBezTo>
                    <a:cubicBezTo>
                      <a:pt x="862965" y="303848"/>
                      <a:pt x="637222" y="303848"/>
                      <a:pt x="407670" y="303848"/>
                    </a:cubicBezTo>
                    <a:cubicBezTo>
                      <a:pt x="407670" y="200025"/>
                      <a:pt x="407670" y="100965"/>
                      <a:pt x="407670" y="0"/>
                    </a:cubicBezTo>
                    <a:cubicBezTo>
                      <a:pt x="811530" y="0"/>
                      <a:pt x="1214438" y="0"/>
                      <a:pt x="1620203" y="0"/>
                    </a:cubicBezTo>
                    <a:cubicBezTo>
                      <a:pt x="1620203" y="404813"/>
                      <a:pt x="1620203" y="807720"/>
                      <a:pt x="1620203" y="1214438"/>
                    </a:cubicBezTo>
                    <a:close/>
                  </a:path>
                </a:pathLst>
              </a:custGeom>
              <a:grp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grpSp>
        <p:pic>
          <p:nvPicPr>
            <p:cNvPr id="351" name="Graphic 350" descr="Beaker">
              <a:extLst>
                <a:ext uri="{FF2B5EF4-FFF2-40B4-BE49-F238E27FC236}">
                  <a16:creationId xmlns:a16="http://schemas.microsoft.com/office/drawing/2014/main" id="{5E293BC3-75A6-432F-B653-218A82976A4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647359" y="2260353"/>
              <a:ext cx="1360892" cy="1360892"/>
            </a:xfrm>
            <a:prstGeom prst="rect">
              <a:avLst/>
            </a:prstGeom>
          </p:spPr>
        </p:pic>
        <p:grpSp>
          <p:nvGrpSpPr>
            <p:cNvPr id="352" name="Group 351">
              <a:extLst>
                <a:ext uri="{FF2B5EF4-FFF2-40B4-BE49-F238E27FC236}">
                  <a16:creationId xmlns:a16="http://schemas.microsoft.com/office/drawing/2014/main" id="{A9C52F3D-80FC-4AB5-A84C-FD087B1B0CCA}"/>
                </a:ext>
              </a:extLst>
            </p:cNvPr>
            <p:cNvGrpSpPr/>
            <p:nvPr/>
          </p:nvGrpSpPr>
          <p:grpSpPr>
            <a:xfrm>
              <a:off x="7640630" y="7038135"/>
              <a:ext cx="1326422" cy="903844"/>
              <a:chOff x="7085399" y="229409"/>
              <a:chExt cx="682530" cy="465086"/>
            </a:xfrm>
            <a:solidFill>
              <a:schemeClr val="accent5"/>
            </a:solidFill>
          </p:grpSpPr>
          <p:sp>
            <p:nvSpPr>
              <p:cNvPr id="353" name="Freeform 29">
                <a:extLst>
                  <a:ext uri="{FF2B5EF4-FFF2-40B4-BE49-F238E27FC236}">
                    <a16:creationId xmlns:a16="http://schemas.microsoft.com/office/drawing/2014/main" id="{E21980EC-B658-4C87-AF4E-9A0C40D135DE}"/>
                  </a:ext>
                </a:extLst>
              </p:cNvPr>
              <p:cNvSpPr>
                <a:spLocks noEditPoints="1"/>
              </p:cNvSpPr>
              <p:nvPr/>
            </p:nvSpPr>
            <p:spPr bwMode="auto">
              <a:xfrm>
                <a:off x="7245461" y="567653"/>
                <a:ext cx="190264" cy="126842"/>
              </a:xfrm>
              <a:custGeom>
                <a:avLst/>
                <a:gdLst>
                  <a:gd name="T0" fmla="*/ 29 w 57"/>
                  <a:gd name="T1" fmla="*/ 0 h 38"/>
                  <a:gd name="T2" fmla="*/ 0 w 57"/>
                  <a:gd name="T3" fmla="*/ 19 h 38"/>
                  <a:gd name="T4" fmla="*/ 29 w 57"/>
                  <a:gd name="T5" fmla="*/ 38 h 38"/>
                  <a:gd name="T6" fmla="*/ 57 w 57"/>
                  <a:gd name="T7" fmla="*/ 19 h 38"/>
                  <a:gd name="T8" fmla="*/ 29 w 57"/>
                  <a:gd name="T9" fmla="*/ 0 h 38"/>
                  <a:gd name="T10" fmla="*/ 29 w 57"/>
                  <a:gd name="T11" fmla="*/ 31 h 38"/>
                  <a:gd name="T12" fmla="*/ 10 w 57"/>
                  <a:gd name="T13" fmla="*/ 19 h 38"/>
                  <a:gd name="T14" fmla="*/ 29 w 57"/>
                  <a:gd name="T15" fmla="*/ 7 h 38"/>
                  <a:gd name="T16" fmla="*/ 47 w 57"/>
                  <a:gd name="T17" fmla="*/ 19 h 38"/>
                  <a:gd name="T18" fmla="*/ 29 w 57"/>
                  <a:gd name="T19"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8">
                    <a:moveTo>
                      <a:pt x="29" y="0"/>
                    </a:moveTo>
                    <a:cubicBezTo>
                      <a:pt x="13" y="0"/>
                      <a:pt x="0" y="8"/>
                      <a:pt x="0" y="19"/>
                    </a:cubicBezTo>
                    <a:cubicBezTo>
                      <a:pt x="0" y="29"/>
                      <a:pt x="13" y="38"/>
                      <a:pt x="29" y="38"/>
                    </a:cubicBezTo>
                    <a:cubicBezTo>
                      <a:pt x="45" y="38"/>
                      <a:pt x="57" y="29"/>
                      <a:pt x="57" y="19"/>
                    </a:cubicBezTo>
                    <a:cubicBezTo>
                      <a:pt x="57" y="8"/>
                      <a:pt x="45" y="0"/>
                      <a:pt x="29" y="0"/>
                    </a:cubicBezTo>
                    <a:close/>
                    <a:moveTo>
                      <a:pt x="29" y="31"/>
                    </a:moveTo>
                    <a:cubicBezTo>
                      <a:pt x="18" y="31"/>
                      <a:pt x="10" y="26"/>
                      <a:pt x="10" y="19"/>
                    </a:cubicBezTo>
                    <a:cubicBezTo>
                      <a:pt x="10" y="12"/>
                      <a:pt x="18" y="7"/>
                      <a:pt x="29" y="7"/>
                    </a:cubicBezTo>
                    <a:cubicBezTo>
                      <a:pt x="39" y="7"/>
                      <a:pt x="47" y="12"/>
                      <a:pt x="47" y="19"/>
                    </a:cubicBezTo>
                    <a:cubicBezTo>
                      <a:pt x="47" y="26"/>
                      <a:pt x="39" y="31"/>
                      <a:pt x="2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54" name="Freeform 30">
                <a:extLst>
                  <a:ext uri="{FF2B5EF4-FFF2-40B4-BE49-F238E27FC236}">
                    <a16:creationId xmlns:a16="http://schemas.microsoft.com/office/drawing/2014/main" id="{1A14CC4A-A157-474C-A12C-A1FB174637AF}"/>
                  </a:ext>
                </a:extLst>
              </p:cNvPr>
              <p:cNvSpPr>
                <a:spLocks/>
              </p:cNvSpPr>
              <p:nvPr/>
            </p:nvSpPr>
            <p:spPr bwMode="auto">
              <a:xfrm>
                <a:off x="7496125" y="271689"/>
                <a:ext cx="132882" cy="356365"/>
              </a:xfrm>
              <a:custGeom>
                <a:avLst/>
                <a:gdLst>
                  <a:gd name="T0" fmla="*/ 7 w 44"/>
                  <a:gd name="T1" fmla="*/ 0 h 118"/>
                  <a:gd name="T2" fmla="*/ 0 w 44"/>
                  <a:gd name="T3" fmla="*/ 5 h 118"/>
                  <a:gd name="T4" fmla="*/ 33 w 44"/>
                  <a:gd name="T5" fmla="*/ 118 h 118"/>
                  <a:gd name="T6" fmla="*/ 44 w 44"/>
                  <a:gd name="T7" fmla="*/ 118 h 118"/>
                  <a:gd name="T8" fmla="*/ 7 w 44"/>
                  <a:gd name="T9" fmla="*/ 0 h 118"/>
                </a:gdLst>
                <a:ahLst/>
                <a:cxnLst>
                  <a:cxn ang="0">
                    <a:pos x="T0" y="T1"/>
                  </a:cxn>
                  <a:cxn ang="0">
                    <a:pos x="T2" y="T3"/>
                  </a:cxn>
                  <a:cxn ang="0">
                    <a:pos x="T4" y="T5"/>
                  </a:cxn>
                  <a:cxn ang="0">
                    <a:pos x="T6" y="T7"/>
                  </a:cxn>
                  <a:cxn ang="0">
                    <a:pos x="T8" y="T9"/>
                  </a:cxn>
                </a:cxnLst>
                <a:rect l="0" t="0" r="r" b="b"/>
                <a:pathLst>
                  <a:path w="44" h="118">
                    <a:moveTo>
                      <a:pt x="7" y="0"/>
                    </a:moveTo>
                    <a:lnTo>
                      <a:pt x="0" y="5"/>
                    </a:lnTo>
                    <a:lnTo>
                      <a:pt x="33" y="118"/>
                    </a:lnTo>
                    <a:lnTo>
                      <a:pt x="44" y="118"/>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55" name="Freeform 31">
                <a:extLst>
                  <a:ext uri="{FF2B5EF4-FFF2-40B4-BE49-F238E27FC236}">
                    <a16:creationId xmlns:a16="http://schemas.microsoft.com/office/drawing/2014/main" id="{2332E655-B9D2-4D09-9012-1DEAD3BE61FA}"/>
                  </a:ext>
                </a:extLst>
              </p:cNvPr>
              <p:cNvSpPr>
                <a:spLocks/>
              </p:cNvSpPr>
              <p:nvPr/>
            </p:nvSpPr>
            <p:spPr bwMode="auto">
              <a:xfrm>
                <a:off x="7085399" y="522354"/>
                <a:ext cx="63422" cy="135903"/>
              </a:xfrm>
              <a:custGeom>
                <a:avLst/>
                <a:gdLst>
                  <a:gd name="T0" fmla="*/ 12 w 21"/>
                  <a:gd name="T1" fmla="*/ 4 h 45"/>
                  <a:gd name="T2" fmla="*/ 0 w 21"/>
                  <a:gd name="T3" fmla="*/ 0 h 45"/>
                  <a:gd name="T4" fmla="*/ 14 w 21"/>
                  <a:gd name="T5" fmla="*/ 45 h 45"/>
                  <a:gd name="T6" fmla="*/ 21 w 21"/>
                  <a:gd name="T7" fmla="*/ 35 h 45"/>
                  <a:gd name="T8" fmla="*/ 12 w 21"/>
                  <a:gd name="T9" fmla="*/ 4 h 45"/>
                </a:gdLst>
                <a:ahLst/>
                <a:cxnLst>
                  <a:cxn ang="0">
                    <a:pos x="T0" y="T1"/>
                  </a:cxn>
                  <a:cxn ang="0">
                    <a:pos x="T2" y="T3"/>
                  </a:cxn>
                  <a:cxn ang="0">
                    <a:pos x="T4" y="T5"/>
                  </a:cxn>
                  <a:cxn ang="0">
                    <a:pos x="T6" y="T7"/>
                  </a:cxn>
                  <a:cxn ang="0">
                    <a:pos x="T8" y="T9"/>
                  </a:cxn>
                </a:cxnLst>
                <a:rect l="0" t="0" r="r" b="b"/>
                <a:pathLst>
                  <a:path w="21" h="45">
                    <a:moveTo>
                      <a:pt x="12" y="4"/>
                    </a:moveTo>
                    <a:lnTo>
                      <a:pt x="0" y="0"/>
                    </a:lnTo>
                    <a:lnTo>
                      <a:pt x="14" y="45"/>
                    </a:lnTo>
                    <a:lnTo>
                      <a:pt x="21" y="35"/>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56" name="Freeform 32">
                <a:extLst>
                  <a:ext uri="{FF2B5EF4-FFF2-40B4-BE49-F238E27FC236}">
                    <a16:creationId xmlns:a16="http://schemas.microsoft.com/office/drawing/2014/main" id="{DDEA1430-9F9C-447F-9748-BDFAA510A3DB}"/>
                  </a:ext>
                </a:extLst>
              </p:cNvPr>
              <p:cNvSpPr>
                <a:spLocks/>
              </p:cNvSpPr>
              <p:nvPr/>
            </p:nvSpPr>
            <p:spPr bwMode="auto">
              <a:xfrm>
                <a:off x="7136739" y="295850"/>
                <a:ext cx="446966" cy="332205"/>
              </a:xfrm>
              <a:custGeom>
                <a:avLst/>
                <a:gdLst>
                  <a:gd name="T0" fmla="*/ 104 w 134"/>
                  <a:gd name="T1" fmla="*/ 0 h 99"/>
                  <a:gd name="T2" fmla="*/ 0 w 134"/>
                  <a:gd name="T3" fmla="*/ 70 h 99"/>
                  <a:gd name="T4" fmla="*/ 6 w 134"/>
                  <a:gd name="T5" fmla="*/ 85 h 99"/>
                  <a:gd name="T6" fmla="*/ 8 w 134"/>
                  <a:gd name="T7" fmla="*/ 99 h 99"/>
                  <a:gd name="T8" fmla="*/ 134 w 134"/>
                  <a:gd name="T9" fmla="*/ 99 h 99"/>
                  <a:gd name="T10" fmla="*/ 104 w 134"/>
                  <a:gd name="T11" fmla="*/ 0 h 99"/>
                </a:gdLst>
                <a:ahLst/>
                <a:cxnLst>
                  <a:cxn ang="0">
                    <a:pos x="T0" y="T1"/>
                  </a:cxn>
                  <a:cxn ang="0">
                    <a:pos x="T2" y="T3"/>
                  </a:cxn>
                  <a:cxn ang="0">
                    <a:pos x="T4" y="T5"/>
                  </a:cxn>
                  <a:cxn ang="0">
                    <a:pos x="T6" y="T7"/>
                  </a:cxn>
                  <a:cxn ang="0">
                    <a:pos x="T8" y="T9"/>
                  </a:cxn>
                  <a:cxn ang="0">
                    <a:pos x="T10" y="T11"/>
                  </a:cxn>
                </a:cxnLst>
                <a:rect l="0" t="0" r="r" b="b"/>
                <a:pathLst>
                  <a:path w="134" h="99">
                    <a:moveTo>
                      <a:pt x="104" y="0"/>
                    </a:moveTo>
                    <a:cubicBezTo>
                      <a:pt x="0" y="70"/>
                      <a:pt x="0" y="70"/>
                      <a:pt x="0" y="70"/>
                    </a:cubicBezTo>
                    <a:cubicBezTo>
                      <a:pt x="0" y="70"/>
                      <a:pt x="4" y="78"/>
                      <a:pt x="6" y="85"/>
                    </a:cubicBezTo>
                    <a:cubicBezTo>
                      <a:pt x="8" y="92"/>
                      <a:pt x="8" y="99"/>
                      <a:pt x="8" y="99"/>
                    </a:cubicBezTo>
                    <a:cubicBezTo>
                      <a:pt x="134" y="99"/>
                      <a:pt x="134" y="99"/>
                      <a:pt x="134" y="99"/>
                    </a:cubicBez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57" name="Freeform 33">
                <a:extLst>
                  <a:ext uri="{FF2B5EF4-FFF2-40B4-BE49-F238E27FC236}">
                    <a16:creationId xmlns:a16="http://schemas.microsoft.com/office/drawing/2014/main" id="{43EC938D-8E96-48EE-8DC7-4A37F47D2FF3}"/>
                  </a:ext>
                </a:extLst>
              </p:cNvPr>
              <p:cNvSpPr>
                <a:spLocks/>
              </p:cNvSpPr>
              <p:nvPr/>
            </p:nvSpPr>
            <p:spPr bwMode="auto">
              <a:xfrm>
                <a:off x="7577665" y="229409"/>
                <a:ext cx="108722" cy="99662"/>
              </a:xfrm>
              <a:custGeom>
                <a:avLst/>
                <a:gdLst>
                  <a:gd name="T0" fmla="*/ 31 w 36"/>
                  <a:gd name="T1" fmla="*/ 0 h 33"/>
                  <a:gd name="T2" fmla="*/ 0 w 36"/>
                  <a:gd name="T3" fmla="*/ 29 h 33"/>
                  <a:gd name="T4" fmla="*/ 7 w 36"/>
                  <a:gd name="T5" fmla="*/ 33 h 33"/>
                  <a:gd name="T6" fmla="*/ 36 w 36"/>
                  <a:gd name="T7" fmla="*/ 8 h 33"/>
                  <a:gd name="T8" fmla="*/ 31 w 36"/>
                  <a:gd name="T9" fmla="*/ 0 h 33"/>
                </a:gdLst>
                <a:ahLst/>
                <a:cxnLst>
                  <a:cxn ang="0">
                    <a:pos x="T0" y="T1"/>
                  </a:cxn>
                  <a:cxn ang="0">
                    <a:pos x="T2" y="T3"/>
                  </a:cxn>
                  <a:cxn ang="0">
                    <a:pos x="T4" y="T5"/>
                  </a:cxn>
                  <a:cxn ang="0">
                    <a:pos x="T6" y="T7"/>
                  </a:cxn>
                  <a:cxn ang="0">
                    <a:pos x="T8" y="T9"/>
                  </a:cxn>
                </a:cxnLst>
                <a:rect l="0" t="0" r="r" b="b"/>
                <a:pathLst>
                  <a:path w="36" h="33">
                    <a:moveTo>
                      <a:pt x="31" y="0"/>
                    </a:moveTo>
                    <a:lnTo>
                      <a:pt x="0" y="29"/>
                    </a:lnTo>
                    <a:lnTo>
                      <a:pt x="7" y="33"/>
                    </a:lnTo>
                    <a:lnTo>
                      <a:pt x="36" y="8"/>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58" name="Freeform 34">
                <a:extLst>
                  <a:ext uri="{FF2B5EF4-FFF2-40B4-BE49-F238E27FC236}">
                    <a16:creationId xmlns:a16="http://schemas.microsoft.com/office/drawing/2014/main" id="{4BFAE0E7-281B-47A0-8996-6A297FC2C428}"/>
                  </a:ext>
                </a:extLst>
              </p:cNvPr>
              <p:cNvSpPr>
                <a:spLocks/>
              </p:cNvSpPr>
              <p:nvPr/>
            </p:nvSpPr>
            <p:spPr bwMode="auto">
              <a:xfrm>
                <a:off x="7644106" y="528394"/>
                <a:ext cx="123823" cy="54361"/>
              </a:xfrm>
              <a:custGeom>
                <a:avLst/>
                <a:gdLst>
                  <a:gd name="T0" fmla="*/ 0 w 41"/>
                  <a:gd name="T1" fmla="*/ 0 h 18"/>
                  <a:gd name="T2" fmla="*/ 1 w 41"/>
                  <a:gd name="T3" fmla="*/ 7 h 18"/>
                  <a:gd name="T4" fmla="*/ 37 w 41"/>
                  <a:gd name="T5" fmla="*/ 18 h 18"/>
                  <a:gd name="T6" fmla="*/ 41 w 41"/>
                  <a:gd name="T7" fmla="*/ 11 h 18"/>
                  <a:gd name="T8" fmla="*/ 0 w 41"/>
                  <a:gd name="T9" fmla="*/ 0 h 18"/>
                </a:gdLst>
                <a:ahLst/>
                <a:cxnLst>
                  <a:cxn ang="0">
                    <a:pos x="T0" y="T1"/>
                  </a:cxn>
                  <a:cxn ang="0">
                    <a:pos x="T2" y="T3"/>
                  </a:cxn>
                  <a:cxn ang="0">
                    <a:pos x="T4" y="T5"/>
                  </a:cxn>
                  <a:cxn ang="0">
                    <a:pos x="T6" y="T7"/>
                  </a:cxn>
                  <a:cxn ang="0">
                    <a:pos x="T8" y="T9"/>
                  </a:cxn>
                </a:cxnLst>
                <a:rect l="0" t="0" r="r" b="b"/>
                <a:pathLst>
                  <a:path w="41" h="18">
                    <a:moveTo>
                      <a:pt x="0" y="0"/>
                    </a:moveTo>
                    <a:lnTo>
                      <a:pt x="1" y="7"/>
                    </a:lnTo>
                    <a:lnTo>
                      <a:pt x="37" y="18"/>
                    </a:lnTo>
                    <a:lnTo>
                      <a:pt x="41"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sp>
            <p:nvSpPr>
              <p:cNvPr id="359" name="Freeform 35">
                <a:extLst>
                  <a:ext uri="{FF2B5EF4-FFF2-40B4-BE49-F238E27FC236}">
                    <a16:creationId xmlns:a16="http://schemas.microsoft.com/office/drawing/2014/main" id="{98E79D88-1375-4812-A29F-BBA122A27AFB}"/>
                  </a:ext>
                </a:extLst>
              </p:cNvPr>
              <p:cNvSpPr>
                <a:spLocks/>
              </p:cNvSpPr>
              <p:nvPr/>
            </p:nvSpPr>
            <p:spPr bwMode="auto">
              <a:xfrm>
                <a:off x="7616927" y="368331"/>
                <a:ext cx="144962" cy="81542"/>
              </a:xfrm>
              <a:custGeom>
                <a:avLst/>
                <a:gdLst>
                  <a:gd name="T0" fmla="*/ 45 w 48"/>
                  <a:gd name="T1" fmla="*/ 0 h 27"/>
                  <a:gd name="T2" fmla="*/ 0 w 48"/>
                  <a:gd name="T3" fmla="*/ 22 h 27"/>
                  <a:gd name="T4" fmla="*/ 4 w 48"/>
                  <a:gd name="T5" fmla="*/ 27 h 27"/>
                  <a:gd name="T6" fmla="*/ 48 w 48"/>
                  <a:gd name="T7" fmla="*/ 7 h 27"/>
                  <a:gd name="T8" fmla="*/ 45 w 48"/>
                  <a:gd name="T9" fmla="*/ 0 h 27"/>
                </a:gdLst>
                <a:ahLst/>
                <a:cxnLst>
                  <a:cxn ang="0">
                    <a:pos x="T0" y="T1"/>
                  </a:cxn>
                  <a:cxn ang="0">
                    <a:pos x="T2" y="T3"/>
                  </a:cxn>
                  <a:cxn ang="0">
                    <a:pos x="T4" y="T5"/>
                  </a:cxn>
                  <a:cxn ang="0">
                    <a:pos x="T6" y="T7"/>
                  </a:cxn>
                  <a:cxn ang="0">
                    <a:pos x="T8" y="T9"/>
                  </a:cxn>
                </a:cxnLst>
                <a:rect l="0" t="0" r="r" b="b"/>
                <a:pathLst>
                  <a:path w="48" h="27">
                    <a:moveTo>
                      <a:pt x="45" y="0"/>
                    </a:moveTo>
                    <a:lnTo>
                      <a:pt x="0" y="22"/>
                    </a:lnTo>
                    <a:lnTo>
                      <a:pt x="4" y="27"/>
                    </a:lnTo>
                    <a:lnTo>
                      <a:pt x="48" y="7"/>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Roboto"/>
                  <a:ea typeface="+mn-ea"/>
                  <a:cs typeface="+mn-cs"/>
                </a:endParaRPr>
              </a:p>
            </p:txBody>
          </p:sp>
        </p:grpSp>
      </p:grpSp>
    </p:spTree>
    <p:extLst>
      <p:ext uri="{BB962C8B-B14F-4D97-AF65-F5344CB8AC3E}">
        <p14:creationId xmlns:p14="http://schemas.microsoft.com/office/powerpoint/2010/main" val="39845978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A1CE65AA-1E13-4B85-8E5F-A46B9BCFA401}"/>
              </a:ext>
            </a:extLst>
          </p:cNvPr>
          <p:cNvGrpSpPr/>
          <p:nvPr/>
        </p:nvGrpSpPr>
        <p:grpSpPr>
          <a:xfrm>
            <a:off x="1173307" y="463894"/>
            <a:ext cx="9505055" cy="12835526"/>
            <a:chOff x="1995118" y="1314178"/>
            <a:chExt cx="8632706" cy="11657515"/>
          </a:xfrm>
        </p:grpSpPr>
        <p:sp>
          <p:nvSpPr>
            <p:cNvPr id="5" name="Freeform: Shape 4">
              <a:extLst>
                <a:ext uri="{FF2B5EF4-FFF2-40B4-BE49-F238E27FC236}">
                  <a16:creationId xmlns:a16="http://schemas.microsoft.com/office/drawing/2014/main" id="{3E686FD8-9A4A-4ED6-882C-EE7E4D67C6B3}"/>
                </a:ext>
              </a:extLst>
            </p:cNvPr>
            <p:cNvSpPr/>
            <p:nvPr/>
          </p:nvSpPr>
          <p:spPr>
            <a:xfrm>
              <a:off x="7584881" y="10832623"/>
              <a:ext cx="2042396" cy="1202744"/>
            </a:xfrm>
            <a:custGeom>
              <a:avLst/>
              <a:gdLst>
                <a:gd name="connsiteX0" fmla="*/ 1959263 w 2042160"/>
                <a:gd name="connsiteY0" fmla="*/ 311013 h 1202605"/>
                <a:gd name="connsiteX1" fmla="*/ 1769116 w 2042160"/>
                <a:gd name="connsiteY1" fmla="*/ 180088 h 1202605"/>
                <a:gd name="connsiteX2" fmla="*/ 1769116 w 2042160"/>
                <a:gd name="connsiteY2" fmla="*/ 40541 h 1202605"/>
                <a:gd name="connsiteX3" fmla="*/ 1118575 w 2042160"/>
                <a:gd name="connsiteY3" fmla="*/ 40541 h 1202605"/>
                <a:gd name="connsiteX4" fmla="*/ 1118575 w 2042160"/>
                <a:gd name="connsiteY4" fmla="*/ 158532 h 1202605"/>
                <a:gd name="connsiteX5" fmla="*/ 870111 w 2042160"/>
                <a:gd name="connsiteY5" fmla="*/ 311013 h 1202605"/>
                <a:gd name="connsiteX6" fmla="*/ 810208 w 2042160"/>
                <a:gd name="connsiteY6" fmla="*/ 311013 h 1202605"/>
                <a:gd name="connsiteX7" fmla="*/ 810208 w 2042160"/>
                <a:gd name="connsiteY7" fmla="*/ 472118 h 1202605"/>
                <a:gd name="connsiteX8" fmla="*/ 858313 w 2042160"/>
                <a:gd name="connsiteY8" fmla="*/ 598731 h 1202605"/>
                <a:gd name="connsiteX9" fmla="*/ 40541 w 2042160"/>
                <a:gd name="connsiteY9" fmla="*/ 1102009 h 1202605"/>
                <a:gd name="connsiteX10" fmla="*/ 139926 w 2042160"/>
                <a:gd name="connsiteY10" fmla="*/ 1160552 h 1202605"/>
                <a:gd name="connsiteX11" fmla="*/ 245664 w 2042160"/>
                <a:gd name="connsiteY11" fmla="*/ 1161686 h 1202605"/>
                <a:gd name="connsiteX12" fmla="*/ 1023501 w 2042160"/>
                <a:gd name="connsiteY12" fmla="*/ 728749 h 1202605"/>
                <a:gd name="connsiteX13" fmla="*/ 1414460 w 2042160"/>
                <a:gd name="connsiteY13" fmla="*/ 811796 h 1202605"/>
                <a:gd name="connsiteX14" fmla="*/ 2018486 w 2042160"/>
                <a:gd name="connsiteY14" fmla="*/ 472343 h 1202605"/>
                <a:gd name="connsiteX15" fmla="*/ 2018940 w 2042160"/>
                <a:gd name="connsiteY15" fmla="*/ 311240 h 1202605"/>
                <a:gd name="connsiteX16" fmla="*/ 1959263 w 2042160"/>
                <a:gd name="connsiteY16" fmla="*/ 311240 h 1202605"/>
                <a:gd name="connsiteX17" fmla="*/ 1728726 w 2042160"/>
                <a:gd name="connsiteY17" fmla="*/ 565603 h 1202605"/>
                <a:gd name="connsiteX18" fmla="*/ 1101102 w 2042160"/>
                <a:gd name="connsiteY18" fmla="*/ 565603 h 1202605"/>
                <a:gd name="connsiteX19" fmla="*/ 1053679 w 2042160"/>
                <a:gd name="connsiteY19" fmla="*/ 462587 h 1202605"/>
                <a:gd name="connsiteX20" fmla="*/ 1414915 w 2042160"/>
                <a:gd name="connsiteY20" fmla="*/ 254060 h 1202605"/>
                <a:gd name="connsiteX21" fmla="*/ 1776150 w 2042160"/>
                <a:gd name="connsiteY21" fmla="*/ 462587 h 1202605"/>
                <a:gd name="connsiteX22" fmla="*/ 1728726 w 2042160"/>
                <a:gd name="connsiteY22" fmla="*/ 565603 h 120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160" h="1202605">
                  <a:moveTo>
                    <a:pt x="1959263" y="311013"/>
                  </a:moveTo>
                  <a:cubicBezTo>
                    <a:pt x="1915471" y="258825"/>
                    <a:pt x="1849894" y="213897"/>
                    <a:pt x="1769116" y="180088"/>
                  </a:cubicBezTo>
                  <a:lnTo>
                    <a:pt x="1769116" y="40541"/>
                  </a:lnTo>
                  <a:lnTo>
                    <a:pt x="1118575" y="40541"/>
                  </a:lnTo>
                  <a:lnTo>
                    <a:pt x="1118575" y="158532"/>
                  </a:lnTo>
                  <a:cubicBezTo>
                    <a:pt x="1011020" y="193476"/>
                    <a:pt x="923888" y="246799"/>
                    <a:pt x="870111" y="311013"/>
                  </a:cubicBezTo>
                  <a:lnTo>
                    <a:pt x="810208" y="311013"/>
                  </a:lnTo>
                  <a:lnTo>
                    <a:pt x="810208" y="472118"/>
                  </a:lnTo>
                  <a:cubicBezTo>
                    <a:pt x="812704" y="517045"/>
                    <a:pt x="829495" y="559703"/>
                    <a:pt x="858313" y="598731"/>
                  </a:cubicBezTo>
                  <a:lnTo>
                    <a:pt x="40541" y="1102009"/>
                  </a:lnTo>
                  <a:lnTo>
                    <a:pt x="139926" y="1160552"/>
                  </a:lnTo>
                  <a:cubicBezTo>
                    <a:pt x="172373" y="1179840"/>
                    <a:pt x="212763" y="1180292"/>
                    <a:pt x="245664" y="1161686"/>
                  </a:cubicBezTo>
                  <a:lnTo>
                    <a:pt x="1023501" y="728749"/>
                  </a:lnTo>
                  <a:cubicBezTo>
                    <a:pt x="1128785" y="780483"/>
                    <a:pt x="1265383" y="811796"/>
                    <a:pt x="1414460" y="811796"/>
                  </a:cubicBezTo>
                  <a:cubicBezTo>
                    <a:pt x="1742794" y="811796"/>
                    <a:pt x="2009864" y="660677"/>
                    <a:pt x="2018486" y="472343"/>
                  </a:cubicBezTo>
                  <a:cubicBezTo>
                    <a:pt x="2018940" y="472343"/>
                    <a:pt x="2018940" y="311240"/>
                    <a:pt x="2018940" y="311240"/>
                  </a:cubicBezTo>
                  <a:lnTo>
                    <a:pt x="1959263" y="311240"/>
                  </a:lnTo>
                  <a:close/>
                  <a:moveTo>
                    <a:pt x="1728726" y="565603"/>
                  </a:moveTo>
                  <a:lnTo>
                    <a:pt x="1101102" y="565603"/>
                  </a:lnTo>
                  <a:cubicBezTo>
                    <a:pt x="1071150" y="535197"/>
                    <a:pt x="1053679" y="500027"/>
                    <a:pt x="1053679" y="462587"/>
                  </a:cubicBezTo>
                  <a:cubicBezTo>
                    <a:pt x="1053679" y="347318"/>
                    <a:pt x="1215463" y="254060"/>
                    <a:pt x="1414915" y="254060"/>
                  </a:cubicBezTo>
                  <a:cubicBezTo>
                    <a:pt x="1614365" y="254060"/>
                    <a:pt x="1776150" y="347545"/>
                    <a:pt x="1776150" y="462587"/>
                  </a:cubicBezTo>
                  <a:cubicBezTo>
                    <a:pt x="1776150" y="500254"/>
                    <a:pt x="1758678" y="535197"/>
                    <a:pt x="1728726" y="565603"/>
                  </a:cubicBezTo>
                  <a:close/>
                </a:path>
              </a:pathLst>
            </a:custGeom>
            <a:solidFill>
              <a:schemeClr val="bg1">
                <a:lumMod val="9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 name="Freeform: Shape 5">
              <a:extLst>
                <a:ext uri="{FF2B5EF4-FFF2-40B4-BE49-F238E27FC236}">
                  <a16:creationId xmlns:a16="http://schemas.microsoft.com/office/drawing/2014/main" id="{6B57E553-E981-43EB-ACEA-2E742DFF09F2}"/>
                </a:ext>
              </a:extLst>
            </p:cNvPr>
            <p:cNvSpPr/>
            <p:nvPr/>
          </p:nvSpPr>
          <p:spPr>
            <a:xfrm>
              <a:off x="4056301" y="11088150"/>
              <a:ext cx="3222448" cy="1883543"/>
            </a:xfrm>
            <a:custGeom>
              <a:avLst/>
              <a:gdLst>
                <a:gd name="connsiteX0" fmla="*/ 40541 w 3222074"/>
                <a:gd name="connsiteY0" fmla="*/ 563787 h 1883325"/>
                <a:gd name="connsiteX1" fmla="*/ 1004440 w 3222074"/>
                <a:gd name="connsiteY1" fmla="*/ 40541 h 1883325"/>
                <a:gd name="connsiteX2" fmla="*/ 3199536 w 3222074"/>
                <a:gd name="connsiteY2" fmla="*/ 1339127 h 1883325"/>
                <a:gd name="connsiteX3" fmla="*/ 2292136 w 3222074"/>
                <a:gd name="connsiteY3" fmla="*/ 1864417 h 1883325"/>
              </a:gdLst>
              <a:ahLst/>
              <a:cxnLst>
                <a:cxn ang="0">
                  <a:pos x="connsiteX0" y="connsiteY0"/>
                </a:cxn>
                <a:cxn ang="0">
                  <a:pos x="connsiteX1" y="connsiteY1"/>
                </a:cxn>
                <a:cxn ang="0">
                  <a:pos x="connsiteX2" y="connsiteY2"/>
                </a:cxn>
                <a:cxn ang="0">
                  <a:pos x="connsiteX3" y="connsiteY3"/>
                </a:cxn>
              </a:cxnLst>
              <a:rect l="l" t="t" r="r" b="b"/>
              <a:pathLst>
                <a:path w="3222074" h="1883325">
                  <a:moveTo>
                    <a:pt x="40541" y="563787"/>
                  </a:moveTo>
                  <a:lnTo>
                    <a:pt x="1004440" y="40541"/>
                  </a:lnTo>
                  <a:lnTo>
                    <a:pt x="3199536" y="1339127"/>
                  </a:lnTo>
                  <a:lnTo>
                    <a:pt x="2292136" y="1864417"/>
                  </a:lnTo>
                  <a:close/>
                </a:path>
              </a:pathLst>
            </a:custGeom>
            <a:solidFill>
              <a:schemeClr val="bg1">
                <a:lumMod val="9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 name="Freeform: Shape 6">
              <a:extLst>
                <a:ext uri="{FF2B5EF4-FFF2-40B4-BE49-F238E27FC236}">
                  <a16:creationId xmlns:a16="http://schemas.microsoft.com/office/drawing/2014/main" id="{72FA33BE-C3C1-4847-8468-0BB7FC46F1B9}"/>
                </a:ext>
              </a:extLst>
            </p:cNvPr>
            <p:cNvSpPr/>
            <p:nvPr/>
          </p:nvSpPr>
          <p:spPr>
            <a:xfrm>
              <a:off x="8892921" y="1329807"/>
              <a:ext cx="340399" cy="317706"/>
            </a:xfrm>
            <a:custGeom>
              <a:avLst/>
              <a:gdLst>
                <a:gd name="connsiteX0" fmla="*/ 40541 w 340360"/>
                <a:gd name="connsiteY0" fmla="*/ 40541 h 317669"/>
                <a:gd name="connsiteX1" fmla="*/ 321905 w 340360"/>
                <a:gd name="connsiteY1" fmla="*/ 197787 h 317669"/>
                <a:gd name="connsiteX2" fmla="*/ 86149 w 340360"/>
                <a:gd name="connsiteY2" fmla="*/ 277431 h 317669"/>
              </a:gdLst>
              <a:ahLst/>
              <a:cxnLst>
                <a:cxn ang="0">
                  <a:pos x="connsiteX0" y="connsiteY0"/>
                </a:cxn>
                <a:cxn ang="0">
                  <a:pos x="connsiteX1" y="connsiteY1"/>
                </a:cxn>
                <a:cxn ang="0">
                  <a:pos x="connsiteX2" y="connsiteY2"/>
                </a:cxn>
              </a:cxnLst>
              <a:rect l="l" t="t" r="r" b="b"/>
              <a:pathLst>
                <a:path w="340360" h="317669">
                  <a:moveTo>
                    <a:pt x="40541" y="40541"/>
                  </a:moveTo>
                  <a:lnTo>
                    <a:pt x="321905" y="197787"/>
                  </a:lnTo>
                  <a:lnTo>
                    <a:pt x="86149" y="277431"/>
                  </a:lnTo>
                  <a:close/>
                </a:path>
              </a:pathLst>
            </a:custGeom>
            <a:solidFill>
              <a:schemeClr val="tx1">
                <a:lumMod val="50000"/>
                <a:lumOff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 name="Freeform: Shape 7">
              <a:extLst>
                <a:ext uri="{FF2B5EF4-FFF2-40B4-BE49-F238E27FC236}">
                  <a16:creationId xmlns:a16="http://schemas.microsoft.com/office/drawing/2014/main" id="{2C6BB4F6-363D-4AB1-85DE-B8E9C2BE893A}"/>
                </a:ext>
              </a:extLst>
            </p:cNvPr>
            <p:cNvSpPr/>
            <p:nvPr/>
          </p:nvSpPr>
          <p:spPr>
            <a:xfrm>
              <a:off x="1995118" y="6655452"/>
              <a:ext cx="7534173" cy="4379806"/>
            </a:xfrm>
            <a:custGeom>
              <a:avLst/>
              <a:gdLst>
                <a:gd name="connsiteX0" fmla="*/ 40541 w 7533301"/>
                <a:gd name="connsiteY0" fmla="*/ 4107616 h 4379298"/>
                <a:gd name="connsiteX1" fmla="*/ 461680 w 7533301"/>
                <a:gd name="connsiteY1" fmla="*/ 4345868 h 4379298"/>
                <a:gd name="connsiteX2" fmla="*/ 7505997 w 7533301"/>
                <a:gd name="connsiteY2" fmla="*/ 278793 h 4379298"/>
                <a:gd name="connsiteX3" fmla="*/ 7084632 w 7533301"/>
                <a:gd name="connsiteY3" fmla="*/ 40541 h 4379298"/>
              </a:gdLst>
              <a:ahLst/>
              <a:cxnLst>
                <a:cxn ang="0">
                  <a:pos x="connsiteX0" y="connsiteY0"/>
                </a:cxn>
                <a:cxn ang="0">
                  <a:pos x="connsiteX1" y="connsiteY1"/>
                </a:cxn>
                <a:cxn ang="0">
                  <a:pos x="connsiteX2" y="connsiteY2"/>
                </a:cxn>
                <a:cxn ang="0">
                  <a:pos x="connsiteX3" y="connsiteY3"/>
                </a:cxn>
              </a:cxnLst>
              <a:rect l="l" t="t" r="r" b="b"/>
              <a:pathLst>
                <a:path w="7533301" h="4379298">
                  <a:moveTo>
                    <a:pt x="40541" y="4107616"/>
                  </a:moveTo>
                  <a:lnTo>
                    <a:pt x="461680" y="4345868"/>
                  </a:lnTo>
                  <a:lnTo>
                    <a:pt x="7505997" y="278793"/>
                  </a:lnTo>
                  <a:lnTo>
                    <a:pt x="7084632" y="40541"/>
                  </a:ln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AE4D1EE5-B3E4-4D71-B256-FB3542317F8F}"/>
                </a:ext>
              </a:extLst>
            </p:cNvPr>
            <p:cNvSpPr/>
            <p:nvPr/>
          </p:nvSpPr>
          <p:spPr>
            <a:xfrm>
              <a:off x="2006188" y="1314178"/>
              <a:ext cx="7012227" cy="4765592"/>
            </a:xfrm>
            <a:custGeom>
              <a:avLst/>
              <a:gdLst>
                <a:gd name="connsiteX0" fmla="*/ 6972086 w 7011416"/>
                <a:gd name="connsiteY0" fmla="*/ 165763 h 4765040"/>
                <a:gd name="connsiteX1" fmla="*/ 6796687 w 7011416"/>
                <a:gd name="connsiteY1" fmla="*/ 64563 h 4765040"/>
                <a:gd name="connsiteX2" fmla="*/ 215939 w 7011416"/>
                <a:gd name="connsiteY2" fmla="*/ 3864115 h 4765040"/>
                <a:gd name="connsiteX3" fmla="*/ 40541 w 7011416"/>
                <a:gd name="connsiteY3" fmla="*/ 4167943 h 4765040"/>
                <a:gd name="connsiteX4" fmla="*/ 40541 w 7011416"/>
                <a:gd name="connsiteY4" fmla="*/ 4731579 h 4765040"/>
                <a:gd name="connsiteX5" fmla="*/ 6972313 w 7011416"/>
                <a:gd name="connsiteY5" fmla="*/ 729627 h 4765040"/>
                <a:gd name="connsiteX6" fmla="*/ 6972313 w 7011416"/>
                <a:gd name="connsiteY6" fmla="*/ 165763 h 47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1416" h="4765040">
                  <a:moveTo>
                    <a:pt x="6972086" y="165763"/>
                  </a:moveTo>
                  <a:cubicBezTo>
                    <a:pt x="6972086" y="53898"/>
                    <a:pt x="6893576" y="8517"/>
                    <a:pt x="6796687" y="64563"/>
                  </a:cubicBezTo>
                  <a:lnTo>
                    <a:pt x="215939" y="3864115"/>
                  </a:lnTo>
                  <a:cubicBezTo>
                    <a:pt x="119050" y="3919934"/>
                    <a:pt x="40541" y="4056078"/>
                    <a:pt x="40541" y="4167943"/>
                  </a:cubicBezTo>
                  <a:lnTo>
                    <a:pt x="40541" y="4731579"/>
                  </a:lnTo>
                  <a:lnTo>
                    <a:pt x="6972313" y="729627"/>
                  </a:lnTo>
                  <a:lnTo>
                    <a:pt x="6972313" y="165763"/>
                  </a:lnTo>
                  <a:close/>
                </a:path>
              </a:pathLst>
            </a:custGeom>
            <a:solidFill>
              <a:schemeClr val="tx1">
                <a:lumMod val="50000"/>
                <a:lumOff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 name="Freeform: Shape 9">
              <a:extLst>
                <a:ext uri="{FF2B5EF4-FFF2-40B4-BE49-F238E27FC236}">
                  <a16:creationId xmlns:a16="http://schemas.microsoft.com/office/drawing/2014/main" id="{C26353D4-5AC5-4D41-B649-2307DC015C54}"/>
                </a:ext>
              </a:extLst>
            </p:cNvPr>
            <p:cNvSpPr/>
            <p:nvPr/>
          </p:nvSpPr>
          <p:spPr>
            <a:xfrm>
              <a:off x="2059518" y="10521952"/>
              <a:ext cx="363093" cy="431173"/>
            </a:xfrm>
            <a:custGeom>
              <a:avLst/>
              <a:gdLst>
                <a:gd name="connsiteX0" fmla="*/ 40541 w 363050"/>
                <a:gd name="connsiteY0" fmla="*/ 244076 h 431122"/>
                <a:gd name="connsiteX1" fmla="*/ 335292 w 363050"/>
                <a:gd name="connsiteY1" fmla="*/ 409037 h 431122"/>
                <a:gd name="connsiteX2" fmla="*/ 276750 w 363050"/>
                <a:gd name="connsiteY2" fmla="*/ 40541 h 431122"/>
              </a:gdLst>
              <a:ahLst/>
              <a:cxnLst>
                <a:cxn ang="0">
                  <a:pos x="connsiteX0" y="connsiteY0"/>
                </a:cxn>
                <a:cxn ang="0">
                  <a:pos x="connsiteX1" y="connsiteY1"/>
                </a:cxn>
                <a:cxn ang="0">
                  <a:pos x="connsiteX2" y="connsiteY2"/>
                </a:cxn>
              </a:cxnLst>
              <a:rect l="l" t="t" r="r" b="b"/>
              <a:pathLst>
                <a:path w="363050" h="431122">
                  <a:moveTo>
                    <a:pt x="40541" y="244076"/>
                  </a:moveTo>
                  <a:lnTo>
                    <a:pt x="335292" y="409037"/>
                  </a:lnTo>
                  <a:lnTo>
                    <a:pt x="276750" y="40541"/>
                  </a:ln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 name="Freeform: Shape 10">
              <a:extLst>
                <a:ext uri="{FF2B5EF4-FFF2-40B4-BE49-F238E27FC236}">
                  <a16:creationId xmlns:a16="http://schemas.microsoft.com/office/drawing/2014/main" id="{DD196045-FAEB-4B97-BB0B-C80390355BD5}"/>
                </a:ext>
              </a:extLst>
            </p:cNvPr>
            <p:cNvSpPr/>
            <p:nvPr/>
          </p:nvSpPr>
          <p:spPr>
            <a:xfrm>
              <a:off x="2006188" y="2003117"/>
              <a:ext cx="7012227" cy="8804998"/>
            </a:xfrm>
            <a:custGeom>
              <a:avLst/>
              <a:gdLst>
                <a:gd name="connsiteX0" fmla="*/ 40541 w 7011416"/>
                <a:gd name="connsiteY0" fmla="*/ 4042720 h 8803978"/>
                <a:gd name="connsiteX1" fmla="*/ 40541 w 7011416"/>
                <a:gd name="connsiteY1" fmla="*/ 8647564 h 8803978"/>
                <a:gd name="connsiteX2" fmla="*/ 215939 w 7011416"/>
                <a:gd name="connsiteY2" fmla="*/ 8748765 h 8803978"/>
                <a:gd name="connsiteX3" fmla="*/ 6796914 w 7011416"/>
                <a:gd name="connsiteY3" fmla="*/ 4949213 h 8803978"/>
                <a:gd name="connsiteX4" fmla="*/ 6972313 w 7011416"/>
                <a:gd name="connsiteY4" fmla="*/ 4645385 h 8803978"/>
                <a:gd name="connsiteX5" fmla="*/ 6972313 w 7011416"/>
                <a:gd name="connsiteY5" fmla="*/ 40541 h 8803978"/>
                <a:gd name="connsiteX6" fmla="*/ 40541 w 7011416"/>
                <a:gd name="connsiteY6" fmla="*/ 4042720 h 880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1416" h="8803978">
                  <a:moveTo>
                    <a:pt x="40541" y="4042720"/>
                  </a:moveTo>
                  <a:lnTo>
                    <a:pt x="40541" y="8647564"/>
                  </a:lnTo>
                  <a:cubicBezTo>
                    <a:pt x="40541" y="8759429"/>
                    <a:pt x="119050" y="8804810"/>
                    <a:pt x="215939" y="8748765"/>
                  </a:cubicBezTo>
                  <a:lnTo>
                    <a:pt x="6796914" y="4949213"/>
                  </a:lnTo>
                  <a:cubicBezTo>
                    <a:pt x="6893803" y="4893394"/>
                    <a:pt x="6972313" y="4757250"/>
                    <a:pt x="6972313" y="4645385"/>
                  </a:cubicBezTo>
                  <a:lnTo>
                    <a:pt x="6972313" y="40541"/>
                  </a:lnTo>
                  <a:lnTo>
                    <a:pt x="40541" y="4042720"/>
                  </a:ln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 name="Freeform: Shape 11">
              <a:extLst>
                <a:ext uri="{FF2B5EF4-FFF2-40B4-BE49-F238E27FC236}">
                  <a16:creationId xmlns:a16="http://schemas.microsoft.com/office/drawing/2014/main" id="{E5BE6DA4-7AAD-4F32-A8C3-C51181E2DC9D}"/>
                </a:ext>
              </a:extLst>
            </p:cNvPr>
            <p:cNvSpPr/>
            <p:nvPr/>
          </p:nvSpPr>
          <p:spPr>
            <a:xfrm>
              <a:off x="2295755" y="1476662"/>
              <a:ext cx="7012227" cy="4765592"/>
            </a:xfrm>
            <a:custGeom>
              <a:avLst/>
              <a:gdLst>
                <a:gd name="connsiteX0" fmla="*/ 6972312 w 7011416"/>
                <a:gd name="connsiteY0" fmla="*/ 165763 h 4765040"/>
                <a:gd name="connsiteX1" fmla="*/ 6796914 w 7011416"/>
                <a:gd name="connsiteY1" fmla="*/ 64563 h 4765040"/>
                <a:gd name="connsiteX2" fmla="*/ 215940 w 7011416"/>
                <a:gd name="connsiteY2" fmla="*/ 3864115 h 4765040"/>
                <a:gd name="connsiteX3" fmla="*/ 40541 w 7011416"/>
                <a:gd name="connsiteY3" fmla="*/ 4167943 h 4765040"/>
                <a:gd name="connsiteX4" fmla="*/ 40541 w 7011416"/>
                <a:gd name="connsiteY4" fmla="*/ 4731579 h 4765040"/>
                <a:gd name="connsiteX5" fmla="*/ 6972312 w 7011416"/>
                <a:gd name="connsiteY5" fmla="*/ 729626 h 4765040"/>
                <a:gd name="connsiteX6" fmla="*/ 6972312 w 7011416"/>
                <a:gd name="connsiteY6" fmla="*/ 165763 h 47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1416" h="4765040">
                  <a:moveTo>
                    <a:pt x="6972312" y="165763"/>
                  </a:moveTo>
                  <a:cubicBezTo>
                    <a:pt x="6972312" y="53898"/>
                    <a:pt x="6893803" y="8517"/>
                    <a:pt x="6796914" y="64563"/>
                  </a:cubicBezTo>
                  <a:lnTo>
                    <a:pt x="215940" y="3864115"/>
                  </a:lnTo>
                  <a:cubicBezTo>
                    <a:pt x="119051" y="3919934"/>
                    <a:pt x="40541" y="4056078"/>
                    <a:pt x="40541" y="4167943"/>
                  </a:cubicBezTo>
                  <a:lnTo>
                    <a:pt x="40541" y="4731579"/>
                  </a:lnTo>
                  <a:lnTo>
                    <a:pt x="6972312" y="729626"/>
                  </a:lnTo>
                  <a:lnTo>
                    <a:pt x="6972312" y="165763"/>
                  </a:lnTo>
                  <a:close/>
                </a:path>
              </a:pathLst>
            </a:custGeom>
            <a:solidFill>
              <a:schemeClr val="tx1">
                <a:lumMod val="65000"/>
                <a:lumOff val="3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 name="Freeform: Shape 12">
              <a:extLst>
                <a:ext uri="{FF2B5EF4-FFF2-40B4-BE49-F238E27FC236}">
                  <a16:creationId xmlns:a16="http://schemas.microsoft.com/office/drawing/2014/main" id="{A3B01091-0EED-4F2D-A327-69DCD5258C3F}"/>
                </a:ext>
              </a:extLst>
            </p:cNvPr>
            <p:cNvSpPr/>
            <p:nvPr/>
          </p:nvSpPr>
          <p:spPr>
            <a:xfrm>
              <a:off x="2295982" y="2165601"/>
              <a:ext cx="7012227" cy="8804998"/>
            </a:xfrm>
            <a:custGeom>
              <a:avLst/>
              <a:gdLst>
                <a:gd name="connsiteX0" fmla="*/ 6972085 w 7011416"/>
                <a:gd name="connsiteY0" fmla="*/ 40541 h 8803978"/>
                <a:gd name="connsiteX1" fmla="*/ 6972085 w 7011416"/>
                <a:gd name="connsiteY1" fmla="*/ 4645385 h 8803978"/>
                <a:gd name="connsiteX2" fmla="*/ 6945084 w 7011416"/>
                <a:gd name="connsiteY2" fmla="*/ 4768822 h 8803978"/>
                <a:gd name="connsiteX3" fmla="*/ 6796687 w 7011416"/>
                <a:gd name="connsiteY3" fmla="*/ 4949213 h 8803978"/>
                <a:gd name="connsiteX4" fmla="*/ 215713 w 7011416"/>
                <a:gd name="connsiteY4" fmla="*/ 8748765 h 8803978"/>
                <a:gd name="connsiteX5" fmla="*/ 40541 w 7011416"/>
                <a:gd name="connsiteY5" fmla="*/ 8647564 h 8803978"/>
                <a:gd name="connsiteX6" fmla="*/ 40541 w 7011416"/>
                <a:gd name="connsiteY6" fmla="*/ 4042494 h 8803978"/>
                <a:gd name="connsiteX7" fmla="*/ 6945084 w 7011416"/>
                <a:gd name="connsiteY7" fmla="*/ 56197 h 8803978"/>
                <a:gd name="connsiteX8" fmla="*/ 6972085 w 7011416"/>
                <a:gd name="connsiteY8" fmla="*/ 40541 h 880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1416" h="8803978">
                  <a:moveTo>
                    <a:pt x="6972085" y="40541"/>
                  </a:moveTo>
                  <a:lnTo>
                    <a:pt x="6972085" y="4645385"/>
                  </a:lnTo>
                  <a:cubicBezTo>
                    <a:pt x="6972085" y="4684867"/>
                    <a:pt x="6962102" y="4727752"/>
                    <a:pt x="6945084" y="4768822"/>
                  </a:cubicBezTo>
                  <a:cubicBezTo>
                    <a:pt x="6914225" y="4843474"/>
                    <a:pt x="6859313" y="4913135"/>
                    <a:pt x="6796687" y="4949213"/>
                  </a:cubicBezTo>
                  <a:lnTo>
                    <a:pt x="215713" y="8748765"/>
                  </a:lnTo>
                  <a:cubicBezTo>
                    <a:pt x="119050" y="8804584"/>
                    <a:pt x="40541" y="8759203"/>
                    <a:pt x="40541" y="8647564"/>
                  </a:cubicBezTo>
                  <a:lnTo>
                    <a:pt x="40541" y="4042494"/>
                  </a:lnTo>
                  <a:lnTo>
                    <a:pt x="6945084" y="56197"/>
                  </a:lnTo>
                  <a:lnTo>
                    <a:pt x="6972085" y="40541"/>
                  </a:lnTo>
                  <a:close/>
                </a:path>
              </a:pathLst>
            </a:custGeom>
            <a:solidFill>
              <a:schemeClr val="bg1"/>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 name="Freeform: Shape 13">
              <a:extLst>
                <a:ext uri="{FF2B5EF4-FFF2-40B4-BE49-F238E27FC236}">
                  <a16:creationId xmlns:a16="http://schemas.microsoft.com/office/drawing/2014/main" id="{EA605353-2877-4FD3-B7D1-69085BCC1A3E}"/>
                </a:ext>
              </a:extLst>
            </p:cNvPr>
            <p:cNvSpPr/>
            <p:nvPr/>
          </p:nvSpPr>
          <p:spPr>
            <a:xfrm>
              <a:off x="2582598" y="5523329"/>
              <a:ext cx="249626" cy="295013"/>
            </a:xfrm>
            <a:custGeom>
              <a:avLst/>
              <a:gdLst>
                <a:gd name="connsiteX0" fmla="*/ 212082 w 249597"/>
                <a:gd name="connsiteY0" fmla="*/ 101776 h 294978"/>
                <a:gd name="connsiteX1" fmla="*/ 126311 w 249597"/>
                <a:gd name="connsiteY1" fmla="*/ 250400 h 294978"/>
                <a:gd name="connsiteX2" fmla="*/ 40541 w 249597"/>
                <a:gd name="connsiteY2" fmla="*/ 200934 h 294978"/>
                <a:gd name="connsiteX3" fmla="*/ 126311 w 249597"/>
                <a:gd name="connsiteY3" fmla="*/ 52310 h 294978"/>
                <a:gd name="connsiteX4" fmla="*/ 212082 w 249597"/>
                <a:gd name="connsiteY4" fmla="*/ 101776 h 29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97" h="294978">
                  <a:moveTo>
                    <a:pt x="212082" y="101776"/>
                  </a:moveTo>
                  <a:cubicBezTo>
                    <a:pt x="212082" y="156460"/>
                    <a:pt x="173735" y="222944"/>
                    <a:pt x="126311" y="250400"/>
                  </a:cubicBezTo>
                  <a:cubicBezTo>
                    <a:pt x="78888" y="277856"/>
                    <a:pt x="40541" y="255619"/>
                    <a:pt x="40541" y="200934"/>
                  </a:cubicBezTo>
                  <a:cubicBezTo>
                    <a:pt x="40541" y="146250"/>
                    <a:pt x="78888" y="79766"/>
                    <a:pt x="126311" y="52310"/>
                  </a:cubicBezTo>
                  <a:cubicBezTo>
                    <a:pt x="173735" y="24855"/>
                    <a:pt x="212082" y="47091"/>
                    <a:pt x="212082" y="101776"/>
                  </a:cubicBezTo>
                  <a:close/>
                </a:path>
              </a:pathLst>
            </a:custGeom>
            <a:solidFill>
              <a:schemeClr val="bg1">
                <a:lumMod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B5482433-FCFF-488E-9DB7-AE114241CE94}"/>
                </a:ext>
              </a:extLst>
            </p:cNvPr>
            <p:cNvSpPr/>
            <p:nvPr/>
          </p:nvSpPr>
          <p:spPr>
            <a:xfrm>
              <a:off x="2846975" y="5370790"/>
              <a:ext cx="249626" cy="295013"/>
            </a:xfrm>
            <a:custGeom>
              <a:avLst/>
              <a:gdLst>
                <a:gd name="connsiteX0" fmla="*/ 212082 w 249597"/>
                <a:gd name="connsiteY0" fmla="*/ 101817 h 294978"/>
                <a:gd name="connsiteX1" fmla="*/ 126312 w 249597"/>
                <a:gd name="connsiteY1" fmla="*/ 250441 h 294978"/>
                <a:gd name="connsiteX2" fmla="*/ 40541 w 249597"/>
                <a:gd name="connsiteY2" fmla="*/ 200975 h 294978"/>
                <a:gd name="connsiteX3" fmla="*/ 126312 w 249597"/>
                <a:gd name="connsiteY3" fmla="*/ 52351 h 294978"/>
                <a:gd name="connsiteX4" fmla="*/ 212082 w 249597"/>
                <a:gd name="connsiteY4" fmla="*/ 101817 h 29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97" h="294978">
                  <a:moveTo>
                    <a:pt x="212082" y="101817"/>
                  </a:moveTo>
                  <a:cubicBezTo>
                    <a:pt x="212082" y="156501"/>
                    <a:pt x="173735" y="222985"/>
                    <a:pt x="126312" y="250441"/>
                  </a:cubicBezTo>
                  <a:cubicBezTo>
                    <a:pt x="78888" y="277897"/>
                    <a:pt x="40541" y="255659"/>
                    <a:pt x="40541" y="200975"/>
                  </a:cubicBezTo>
                  <a:cubicBezTo>
                    <a:pt x="40541" y="146291"/>
                    <a:pt x="78888" y="79807"/>
                    <a:pt x="126312" y="52351"/>
                  </a:cubicBezTo>
                  <a:cubicBezTo>
                    <a:pt x="173735" y="24896"/>
                    <a:pt x="212082" y="46905"/>
                    <a:pt x="212082" y="101817"/>
                  </a:cubicBezTo>
                  <a:close/>
                </a:path>
              </a:pathLst>
            </a:custGeom>
            <a:solidFill>
              <a:schemeClr val="bg1">
                <a:lumMod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29B048F4-4B1B-4C86-918D-8B16354317FB}"/>
                </a:ext>
              </a:extLst>
            </p:cNvPr>
            <p:cNvSpPr/>
            <p:nvPr/>
          </p:nvSpPr>
          <p:spPr>
            <a:xfrm>
              <a:off x="3111351" y="5218105"/>
              <a:ext cx="249626" cy="295013"/>
            </a:xfrm>
            <a:custGeom>
              <a:avLst/>
              <a:gdLst>
                <a:gd name="connsiteX0" fmla="*/ 212082 w 249597"/>
                <a:gd name="connsiteY0" fmla="*/ 101776 h 294978"/>
                <a:gd name="connsiteX1" fmla="*/ 126311 w 249597"/>
                <a:gd name="connsiteY1" fmla="*/ 250400 h 294978"/>
                <a:gd name="connsiteX2" fmla="*/ 40541 w 249597"/>
                <a:gd name="connsiteY2" fmla="*/ 200934 h 294978"/>
                <a:gd name="connsiteX3" fmla="*/ 126311 w 249597"/>
                <a:gd name="connsiteY3" fmla="*/ 52310 h 294978"/>
                <a:gd name="connsiteX4" fmla="*/ 212082 w 249597"/>
                <a:gd name="connsiteY4" fmla="*/ 101776 h 29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97" h="294978">
                  <a:moveTo>
                    <a:pt x="212082" y="101776"/>
                  </a:moveTo>
                  <a:cubicBezTo>
                    <a:pt x="212082" y="156461"/>
                    <a:pt x="173735" y="222944"/>
                    <a:pt x="126311" y="250400"/>
                  </a:cubicBezTo>
                  <a:cubicBezTo>
                    <a:pt x="78888" y="277855"/>
                    <a:pt x="40541" y="255619"/>
                    <a:pt x="40541" y="200934"/>
                  </a:cubicBezTo>
                  <a:cubicBezTo>
                    <a:pt x="40541" y="146250"/>
                    <a:pt x="78888" y="79766"/>
                    <a:pt x="126311" y="52310"/>
                  </a:cubicBezTo>
                  <a:cubicBezTo>
                    <a:pt x="173735" y="24855"/>
                    <a:pt x="212082" y="47092"/>
                    <a:pt x="212082" y="101776"/>
                  </a:cubicBezTo>
                  <a:close/>
                </a:path>
              </a:pathLst>
            </a:custGeom>
            <a:solidFill>
              <a:schemeClr val="bg1">
                <a:lumMod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838AD420-7344-4883-A34F-B03D396F79D9}"/>
                </a:ext>
              </a:extLst>
            </p:cNvPr>
            <p:cNvSpPr/>
            <p:nvPr/>
          </p:nvSpPr>
          <p:spPr>
            <a:xfrm>
              <a:off x="9201324" y="2165601"/>
              <a:ext cx="90774" cy="4788285"/>
            </a:xfrm>
            <a:custGeom>
              <a:avLst/>
              <a:gdLst>
                <a:gd name="connsiteX0" fmla="*/ 67542 w 90762"/>
                <a:gd name="connsiteY0" fmla="*/ 40541 h 4787730"/>
                <a:gd name="connsiteX1" fmla="*/ 67542 w 90762"/>
                <a:gd name="connsiteY1" fmla="*/ 4645385 h 4787730"/>
                <a:gd name="connsiteX2" fmla="*/ 40541 w 90762"/>
                <a:gd name="connsiteY2" fmla="*/ 4768822 h 4787730"/>
                <a:gd name="connsiteX3" fmla="*/ 40541 w 90762"/>
                <a:gd name="connsiteY3" fmla="*/ 56197 h 4787730"/>
                <a:gd name="connsiteX4" fmla="*/ 67542 w 90762"/>
                <a:gd name="connsiteY4" fmla="*/ 40541 h 4787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62" h="4787730">
                  <a:moveTo>
                    <a:pt x="67542" y="40541"/>
                  </a:moveTo>
                  <a:lnTo>
                    <a:pt x="67542" y="4645385"/>
                  </a:lnTo>
                  <a:cubicBezTo>
                    <a:pt x="67542" y="4684867"/>
                    <a:pt x="57559" y="4727752"/>
                    <a:pt x="40541" y="4768822"/>
                  </a:cubicBezTo>
                  <a:lnTo>
                    <a:pt x="40541" y="56197"/>
                  </a:lnTo>
                  <a:lnTo>
                    <a:pt x="67542" y="40541"/>
                  </a:ln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BB15E404-7A8D-42E5-B5D5-1D087B7BFE03}"/>
                </a:ext>
              </a:extLst>
            </p:cNvPr>
            <p:cNvSpPr/>
            <p:nvPr/>
          </p:nvSpPr>
          <p:spPr>
            <a:xfrm>
              <a:off x="6475860" y="9543645"/>
              <a:ext cx="1860850" cy="1111972"/>
            </a:xfrm>
            <a:custGeom>
              <a:avLst/>
              <a:gdLst>
                <a:gd name="connsiteX0" fmla="*/ 40541 w 1860634"/>
                <a:gd name="connsiteY0" fmla="*/ 559022 h 1111842"/>
                <a:gd name="connsiteX1" fmla="*/ 938637 w 1860634"/>
                <a:gd name="connsiteY1" fmla="*/ 40541 h 1111842"/>
                <a:gd name="connsiteX2" fmla="*/ 1836507 w 1860634"/>
                <a:gd name="connsiteY2" fmla="*/ 559022 h 1111842"/>
                <a:gd name="connsiteX3" fmla="*/ 938637 w 1860634"/>
                <a:gd name="connsiteY3" fmla="*/ 1077504 h 1111842"/>
              </a:gdLst>
              <a:ahLst/>
              <a:cxnLst>
                <a:cxn ang="0">
                  <a:pos x="connsiteX0" y="connsiteY0"/>
                </a:cxn>
                <a:cxn ang="0">
                  <a:pos x="connsiteX1" y="connsiteY1"/>
                </a:cxn>
                <a:cxn ang="0">
                  <a:pos x="connsiteX2" y="connsiteY2"/>
                </a:cxn>
                <a:cxn ang="0">
                  <a:pos x="connsiteX3" y="connsiteY3"/>
                </a:cxn>
              </a:cxnLst>
              <a:rect l="l" t="t" r="r" b="b"/>
              <a:pathLst>
                <a:path w="1860634" h="1111842">
                  <a:moveTo>
                    <a:pt x="40541" y="559022"/>
                  </a:moveTo>
                  <a:lnTo>
                    <a:pt x="938637" y="40541"/>
                  </a:lnTo>
                  <a:lnTo>
                    <a:pt x="1836507" y="559022"/>
                  </a:lnTo>
                  <a:lnTo>
                    <a:pt x="938637" y="1077504"/>
                  </a:lnTo>
                  <a:close/>
                </a:path>
              </a:pathLst>
            </a:custGeom>
            <a:solidFill>
              <a:schemeClr val="bg1">
                <a:lumMod val="9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4FA3128E-1141-4163-B577-6491593186F4}"/>
                </a:ext>
              </a:extLst>
            </p:cNvPr>
            <p:cNvSpPr/>
            <p:nvPr/>
          </p:nvSpPr>
          <p:spPr>
            <a:xfrm>
              <a:off x="7621416" y="8889169"/>
              <a:ext cx="1860850" cy="1111972"/>
            </a:xfrm>
            <a:custGeom>
              <a:avLst/>
              <a:gdLst>
                <a:gd name="connsiteX0" fmla="*/ 40541 w 1860634"/>
                <a:gd name="connsiteY0" fmla="*/ 559023 h 1111842"/>
                <a:gd name="connsiteX1" fmla="*/ 938638 w 1860634"/>
                <a:gd name="connsiteY1" fmla="*/ 40541 h 1111842"/>
                <a:gd name="connsiteX2" fmla="*/ 1836508 w 1860634"/>
                <a:gd name="connsiteY2" fmla="*/ 559023 h 1111842"/>
                <a:gd name="connsiteX3" fmla="*/ 938638 w 1860634"/>
                <a:gd name="connsiteY3" fmla="*/ 1077504 h 1111842"/>
              </a:gdLst>
              <a:ahLst/>
              <a:cxnLst>
                <a:cxn ang="0">
                  <a:pos x="connsiteX0" y="connsiteY0"/>
                </a:cxn>
                <a:cxn ang="0">
                  <a:pos x="connsiteX1" y="connsiteY1"/>
                </a:cxn>
                <a:cxn ang="0">
                  <a:pos x="connsiteX2" y="connsiteY2"/>
                </a:cxn>
                <a:cxn ang="0">
                  <a:pos x="connsiteX3" y="connsiteY3"/>
                </a:cxn>
              </a:cxnLst>
              <a:rect l="l" t="t" r="r" b="b"/>
              <a:pathLst>
                <a:path w="1860634" h="1111842">
                  <a:moveTo>
                    <a:pt x="40541" y="559023"/>
                  </a:moveTo>
                  <a:lnTo>
                    <a:pt x="938638" y="40541"/>
                  </a:lnTo>
                  <a:lnTo>
                    <a:pt x="1836508" y="559023"/>
                  </a:lnTo>
                  <a:lnTo>
                    <a:pt x="938638" y="1077504"/>
                  </a:lnTo>
                  <a:close/>
                </a:path>
              </a:pathLst>
            </a:custGeom>
            <a:solidFill>
              <a:schemeClr val="bg1">
                <a:lumMod val="9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D02979C0-CFF2-4181-8C7C-3A35BA73931D}"/>
                </a:ext>
              </a:extLst>
            </p:cNvPr>
            <p:cNvSpPr/>
            <p:nvPr/>
          </p:nvSpPr>
          <p:spPr>
            <a:xfrm>
              <a:off x="8766974" y="8234695"/>
              <a:ext cx="1860850" cy="1111972"/>
            </a:xfrm>
            <a:custGeom>
              <a:avLst/>
              <a:gdLst>
                <a:gd name="connsiteX0" fmla="*/ 40541 w 1860634"/>
                <a:gd name="connsiteY0" fmla="*/ 559023 h 1111842"/>
                <a:gd name="connsiteX1" fmla="*/ 938637 w 1860634"/>
                <a:gd name="connsiteY1" fmla="*/ 40541 h 1111842"/>
                <a:gd name="connsiteX2" fmla="*/ 1836507 w 1860634"/>
                <a:gd name="connsiteY2" fmla="*/ 559023 h 1111842"/>
                <a:gd name="connsiteX3" fmla="*/ 938637 w 1860634"/>
                <a:gd name="connsiteY3" fmla="*/ 1077504 h 1111842"/>
              </a:gdLst>
              <a:ahLst/>
              <a:cxnLst>
                <a:cxn ang="0">
                  <a:pos x="connsiteX0" y="connsiteY0"/>
                </a:cxn>
                <a:cxn ang="0">
                  <a:pos x="connsiteX1" y="connsiteY1"/>
                </a:cxn>
                <a:cxn ang="0">
                  <a:pos x="connsiteX2" y="connsiteY2"/>
                </a:cxn>
                <a:cxn ang="0">
                  <a:pos x="connsiteX3" y="connsiteY3"/>
                </a:cxn>
              </a:cxnLst>
              <a:rect l="l" t="t" r="r" b="b"/>
              <a:pathLst>
                <a:path w="1860634" h="1111842">
                  <a:moveTo>
                    <a:pt x="40541" y="559023"/>
                  </a:moveTo>
                  <a:lnTo>
                    <a:pt x="938637" y="40541"/>
                  </a:lnTo>
                  <a:lnTo>
                    <a:pt x="1836507" y="559023"/>
                  </a:lnTo>
                  <a:lnTo>
                    <a:pt x="938637" y="1077504"/>
                  </a:lnTo>
                  <a:close/>
                </a:path>
              </a:pathLst>
            </a:custGeom>
            <a:solidFill>
              <a:schemeClr val="bg1">
                <a:lumMod val="9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D5B9258F-8781-43D5-B0F8-069AB24AE66B}"/>
                </a:ext>
              </a:extLst>
            </p:cNvPr>
            <p:cNvSpPr/>
            <p:nvPr/>
          </p:nvSpPr>
          <p:spPr>
            <a:xfrm>
              <a:off x="8911530" y="6030722"/>
              <a:ext cx="1565837" cy="930425"/>
            </a:xfrm>
            <a:custGeom>
              <a:avLst/>
              <a:gdLst>
                <a:gd name="connsiteX0" fmla="*/ 794098 w 1565656"/>
                <a:gd name="connsiteY0" fmla="*/ 910728 h 930317"/>
                <a:gd name="connsiteX1" fmla="*/ 40541 w 1565656"/>
                <a:gd name="connsiteY1" fmla="*/ 475747 h 930317"/>
                <a:gd name="connsiteX2" fmla="*/ 794098 w 1565656"/>
                <a:gd name="connsiteY2" fmla="*/ 40541 h 930317"/>
                <a:gd name="connsiteX3" fmla="*/ 1547655 w 1565656"/>
                <a:gd name="connsiteY3" fmla="*/ 475747 h 930317"/>
              </a:gdLst>
              <a:ahLst/>
              <a:cxnLst>
                <a:cxn ang="0">
                  <a:pos x="connsiteX0" y="connsiteY0"/>
                </a:cxn>
                <a:cxn ang="0">
                  <a:pos x="connsiteX1" y="connsiteY1"/>
                </a:cxn>
                <a:cxn ang="0">
                  <a:pos x="connsiteX2" y="connsiteY2"/>
                </a:cxn>
                <a:cxn ang="0">
                  <a:pos x="connsiteX3" y="connsiteY3"/>
                </a:cxn>
              </a:cxnLst>
              <a:rect l="l" t="t" r="r" b="b"/>
              <a:pathLst>
                <a:path w="1565656" h="930317">
                  <a:moveTo>
                    <a:pt x="794098" y="910728"/>
                  </a:moveTo>
                  <a:lnTo>
                    <a:pt x="40541" y="475747"/>
                  </a:lnTo>
                  <a:lnTo>
                    <a:pt x="794098" y="40541"/>
                  </a:lnTo>
                  <a:lnTo>
                    <a:pt x="1547655" y="475747"/>
                  </a:lnTo>
                  <a:close/>
                </a:path>
              </a:pathLst>
            </a:custGeom>
            <a:solidFill>
              <a:schemeClr val="tx1">
                <a:lumMod val="75000"/>
                <a:lumOff val="2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5B0FD984-36B7-49FE-938F-8A98A5A80152}"/>
                </a:ext>
              </a:extLst>
            </p:cNvPr>
            <p:cNvSpPr/>
            <p:nvPr/>
          </p:nvSpPr>
          <p:spPr>
            <a:xfrm>
              <a:off x="9665175" y="6465980"/>
              <a:ext cx="816959" cy="2791275"/>
            </a:xfrm>
            <a:custGeom>
              <a:avLst/>
              <a:gdLst>
                <a:gd name="connsiteX0" fmla="*/ 794098 w 816864"/>
                <a:gd name="connsiteY0" fmla="*/ 2327533 h 2790952"/>
                <a:gd name="connsiteX1" fmla="*/ 794098 w 816864"/>
                <a:gd name="connsiteY1" fmla="*/ 40541 h 2790952"/>
                <a:gd name="connsiteX2" fmla="*/ 40541 w 816864"/>
                <a:gd name="connsiteY2" fmla="*/ 475521 h 2790952"/>
                <a:gd name="connsiteX3" fmla="*/ 40541 w 816864"/>
                <a:gd name="connsiteY3" fmla="*/ 2762740 h 2790952"/>
              </a:gdLst>
              <a:ahLst/>
              <a:cxnLst>
                <a:cxn ang="0">
                  <a:pos x="connsiteX0" y="connsiteY0"/>
                </a:cxn>
                <a:cxn ang="0">
                  <a:pos x="connsiteX1" y="connsiteY1"/>
                </a:cxn>
                <a:cxn ang="0">
                  <a:pos x="connsiteX2" y="connsiteY2"/>
                </a:cxn>
                <a:cxn ang="0">
                  <a:pos x="connsiteX3" y="connsiteY3"/>
                </a:cxn>
              </a:cxnLst>
              <a:rect l="l" t="t" r="r" b="b"/>
              <a:pathLst>
                <a:path w="816864" h="2790952">
                  <a:moveTo>
                    <a:pt x="794098" y="2327533"/>
                  </a:moveTo>
                  <a:lnTo>
                    <a:pt x="794098" y="40541"/>
                  </a:lnTo>
                  <a:lnTo>
                    <a:pt x="40541" y="475521"/>
                  </a:lnTo>
                  <a:lnTo>
                    <a:pt x="40541" y="2762740"/>
                  </a:lnTo>
                  <a:close/>
                </a:path>
              </a:pathLst>
            </a:custGeom>
            <a:solidFill>
              <a:schemeClr val="bg1">
                <a:lumMod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9BA54B65-0FB9-4CE8-ACD9-5DC90281852C}"/>
                </a:ext>
              </a:extLst>
            </p:cNvPr>
            <p:cNvSpPr/>
            <p:nvPr/>
          </p:nvSpPr>
          <p:spPr>
            <a:xfrm>
              <a:off x="8911530" y="6465980"/>
              <a:ext cx="816959" cy="2791275"/>
            </a:xfrm>
            <a:custGeom>
              <a:avLst/>
              <a:gdLst>
                <a:gd name="connsiteX0" fmla="*/ 40541 w 816864"/>
                <a:gd name="connsiteY0" fmla="*/ 40541 h 2790952"/>
                <a:gd name="connsiteX1" fmla="*/ 794098 w 816864"/>
                <a:gd name="connsiteY1" fmla="*/ 475521 h 2790952"/>
                <a:gd name="connsiteX2" fmla="*/ 794098 w 816864"/>
                <a:gd name="connsiteY2" fmla="*/ 2762740 h 2790952"/>
                <a:gd name="connsiteX3" fmla="*/ 40541 w 816864"/>
                <a:gd name="connsiteY3" fmla="*/ 2327533 h 2790952"/>
              </a:gdLst>
              <a:ahLst/>
              <a:cxnLst>
                <a:cxn ang="0">
                  <a:pos x="connsiteX0" y="connsiteY0"/>
                </a:cxn>
                <a:cxn ang="0">
                  <a:pos x="connsiteX1" y="connsiteY1"/>
                </a:cxn>
                <a:cxn ang="0">
                  <a:pos x="connsiteX2" y="connsiteY2"/>
                </a:cxn>
                <a:cxn ang="0">
                  <a:pos x="connsiteX3" y="connsiteY3"/>
                </a:cxn>
              </a:cxnLst>
              <a:rect l="l" t="t" r="r" b="b"/>
              <a:pathLst>
                <a:path w="816864" h="2790952">
                  <a:moveTo>
                    <a:pt x="40541" y="40541"/>
                  </a:moveTo>
                  <a:lnTo>
                    <a:pt x="794098" y="475521"/>
                  </a:lnTo>
                  <a:lnTo>
                    <a:pt x="794098" y="2762740"/>
                  </a:lnTo>
                  <a:lnTo>
                    <a:pt x="40541" y="2327533"/>
                  </a:lnTo>
                  <a:close/>
                </a:path>
              </a:pathLst>
            </a:custGeom>
            <a:solidFill>
              <a:schemeClr val="tx1">
                <a:lumMod val="65000"/>
                <a:lumOff val="3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C3BAC1BC-22AB-449E-9874-76AEA491C605}"/>
                </a:ext>
              </a:extLst>
            </p:cNvPr>
            <p:cNvSpPr/>
            <p:nvPr/>
          </p:nvSpPr>
          <p:spPr>
            <a:xfrm>
              <a:off x="7765973" y="7287024"/>
              <a:ext cx="1565837" cy="930425"/>
            </a:xfrm>
            <a:custGeom>
              <a:avLst/>
              <a:gdLst>
                <a:gd name="connsiteX0" fmla="*/ 794098 w 1565656"/>
                <a:gd name="connsiteY0" fmla="*/ 910727 h 930317"/>
                <a:gd name="connsiteX1" fmla="*/ 40541 w 1565656"/>
                <a:gd name="connsiteY1" fmla="*/ 475520 h 930317"/>
                <a:gd name="connsiteX2" fmla="*/ 794098 w 1565656"/>
                <a:gd name="connsiteY2" fmla="*/ 40541 h 930317"/>
                <a:gd name="connsiteX3" fmla="*/ 1547654 w 1565656"/>
                <a:gd name="connsiteY3" fmla="*/ 475520 h 930317"/>
              </a:gdLst>
              <a:ahLst/>
              <a:cxnLst>
                <a:cxn ang="0">
                  <a:pos x="connsiteX0" y="connsiteY0"/>
                </a:cxn>
                <a:cxn ang="0">
                  <a:pos x="connsiteX1" y="connsiteY1"/>
                </a:cxn>
                <a:cxn ang="0">
                  <a:pos x="connsiteX2" y="connsiteY2"/>
                </a:cxn>
                <a:cxn ang="0">
                  <a:pos x="connsiteX3" y="connsiteY3"/>
                </a:cxn>
              </a:cxnLst>
              <a:rect l="l" t="t" r="r" b="b"/>
              <a:pathLst>
                <a:path w="1565656" h="930317">
                  <a:moveTo>
                    <a:pt x="794098" y="910727"/>
                  </a:moveTo>
                  <a:lnTo>
                    <a:pt x="40541" y="475520"/>
                  </a:lnTo>
                  <a:lnTo>
                    <a:pt x="794098" y="40541"/>
                  </a:lnTo>
                  <a:lnTo>
                    <a:pt x="1547654" y="475520"/>
                  </a:lnTo>
                  <a:close/>
                </a:path>
              </a:pathLst>
            </a:custGeom>
            <a:solidFill>
              <a:schemeClr val="tx1">
                <a:lumMod val="65000"/>
                <a:lumOff val="3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EBF98AE1-EFC0-4492-8306-9CE7EE04E690}"/>
                </a:ext>
              </a:extLst>
            </p:cNvPr>
            <p:cNvSpPr/>
            <p:nvPr/>
          </p:nvSpPr>
          <p:spPr>
            <a:xfrm>
              <a:off x="8519617" y="7722053"/>
              <a:ext cx="816959" cy="2201250"/>
            </a:xfrm>
            <a:custGeom>
              <a:avLst/>
              <a:gdLst>
                <a:gd name="connsiteX0" fmla="*/ 40541 w 816864"/>
                <a:gd name="connsiteY0" fmla="*/ 475747 h 2200994"/>
                <a:gd name="connsiteX1" fmla="*/ 794098 w 816864"/>
                <a:gd name="connsiteY1" fmla="*/ 40541 h 2200994"/>
                <a:gd name="connsiteX2" fmla="*/ 794098 w 816864"/>
                <a:gd name="connsiteY2" fmla="*/ 1726003 h 2200994"/>
                <a:gd name="connsiteX3" fmla="*/ 40541 w 816864"/>
                <a:gd name="connsiteY3" fmla="*/ 2160984 h 2200994"/>
              </a:gdLst>
              <a:ahLst/>
              <a:cxnLst>
                <a:cxn ang="0">
                  <a:pos x="connsiteX0" y="connsiteY0"/>
                </a:cxn>
                <a:cxn ang="0">
                  <a:pos x="connsiteX1" y="connsiteY1"/>
                </a:cxn>
                <a:cxn ang="0">
                  <a:pos x="connsiteX2" y="connsiteY2"/>
                </a:cxn>
                <a:cxn ang="0">
                  <a:pos x="connsiteX3" y="connsiteY3"/>
                </a:cxn>
              </a:cxnLst>
              <a:rect l="l" t="t" r="r" b="b"/>
              <a:pathLst>
                <a:path w="816864" h="2200994">
                  <a:moveTo>
                    <a:pt x="40541" y="475747"/>
                  </a:moveTo>
                  <a:lnTo>
                    <a:pt x="794098" y="40541"/>
                  </a:lnTo>
                  <a:lnTo>
                    <a:pt x="794098" y="1726003"/>
                  </a:lnTo>
                  <a:lnTo>
                    <a:pt x="40541" y="2160984"/>
                  </a:lnTo>
                  <a:close/>
                </a:path>
              </a:pathLst>
            </a:custGeom>
            <a:solidFill>
              <a:schemeClr val="bg1">
                <a:lumMod val="6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2FB547F3-AFF2-4B31-8716-A43E9161CC86}"/>
                </a:ext>
              </a:extLst>
            </p:cNvPr>
            <p:cNvSpPr/>
            <p:nvPr/>
          </p:nvSpPr>
          <p:spPr>
            <a:xfrm>
              <a:off x="7765973" y="7722053"/>
              <a:ext cx="816959" cy="2201250"/>
            </a:xfrm>
            <a:custGeom>
              <a:avLst/>
              <a:gdLst>
                <a:gd name="connsiteX0" fmla="*/ 40541 w 816864"/>
                <a:gd name="connsiteY0" fmla="*/ 40541 h 2200994"/>
                <a:gd name="connsiteX1" fmla="*/ 794098 w 816864"/>
                <a:gd name="connsiteY1" fmla="*/ 475747 h 2200994"/>
                <a:gd name="connsiteX2" fmla="*/ 794098 w 816864"/>
                <a:gd name="connsiteY2" fmla="*/ 2160984 h 2200994"/>
                <a:gd name="connsiteX3" fmla="*/ 40541 w 816864"/>
                <a:gd name="connsiteY3" fmla="*/ 1726003 h 2200994"/>
              </a:gdLst>
              <a:ahLst/>
              <a:cxnLst>
                <a:cxn ang="0">
                  <a:pos x="connsiteX0" y="connsiteY0"/>
                </a:cxn>
                <a:cxn ang="0">
                  <a:pos x="connsiteX1" y="connsiteY1"/>
                </a:cxn>
                <a:cxn ang="0">
                  <a:pos x="connsiteX2" y="connsiteY2"/>
                </a:cxn>
                <a:cxn ang="0">
                  <a:pos x="connsiteX3" y="connsiteY3"/>
                </a:cxn>
              </a:cxnLst>
              <a:rect l="l" t="t" r="r" b="b"/>
              <a:pathLst>
                <a:path w="816864" h="2200994">
                  <a:moveTo>
                    <a:pt x="40541" y="40541"/>
                  </a:moveTo>
                  <a:lnTo>
                    <a:pt x="794098" y="475747"/>
                  </a:lnTo>
                  <a:lnTo>
                    <a:pt x="794098" y="2160984"/>
                  </a:lnTo>
                  <a:lnTo>
                    <a:pt x="40541" y="1726003"/>
                  </a:lnTo>
                  <a:close/>
                </a:path>
              </a:pathLst>
            </a:custGeom>
            <a:solidFill>
              <a:schemeClr val="bg1">
                <a:lumMod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7938CFA6-9971-41D3-9D6B-B7BB6B536342}"/>
                </a:ext>
              </a:extLst>
            </p:cNvPr>
            <p:cNvSpPr/>
            <p:nvPr/>
          </p:nvSpPr>
          <p:spPr>
            <a:xfrm>
              <a:off x="6620188" y="8543097"/>
              <a:ext cx="1588531" cy="930425"/>
            </a:xfrm>
            <a:custGeom>
              <a:avLst/>
              <a:gdLst>
                <a:gd name="connsiteX0" fmla="*/ 794325 w 1588346"/>
                <a:gd name="connsiteY0" fmla="*/ 910728 h 930317"/>
                <a:gd name="connsiteX1" fmla="*/ 40541 w 1588346"/>
                <a:gd name="connsiteY1" fmla="*/ 475748 h 930317"/>
                <a:gd name="connsiteX2" fmla="*/ 794325 w 1588346"/>
                <a:gd name="connsiteY2" fmla="*/ 40541 h 930317"/>
                <a:gd name="connsiteX3" fmla="*/ 1547882 w 1588346"/>
                <a:gd name="connsiteY3" fmla="*/ 475748 h 930317"/>
              </a:gdLst>
              <a:ahLst/>
              <a:cxnLst>
                <a:cxn ang="0">
                  <a:pos x="connsiteX0" y="connsiteY0"/>
                </a:cxn>
                <a:cxn ang="0">
                  <a:pos x="connsiteX1" y="connsiteY1"/>
                </a:cxn>
                <a:cxn ang="0">
                  <a:pos x="connsiteX2" y="connsiteY2"/>
                </a:cxn>
                <a:cxn ang="0">
                  <a:pos x="connsiteX3" y="connsiteY3"/>
                </a:cxn>
              </a:cxnLst>
              <a:rect l="l" t="t" r="r" b="b"/>
              <a:pathLst>
                <a:path w="1588346" h="930317">
                  <a:moveTo>
                    <a:pt x="794325" y="910728"/>
                  </a:moveTo>
                  <a:lnTo>
                    <a:pt x="40541" y="475748"/>
                  </a:lnTo>
                  <a:lnTo>
                    <a:pt x="794325" y="40541"/>
                  </a:lnTo>
                  <a:lnTo>
                    <a:pt x="1547882" y="475748"/>
                  </a:lnTo>
                  <a:close/>
                </a:path>
              </a:pathLst>
            </a:custGeom>
            <a:solidFill>
              <a:schemeClr val="bg1">
                <a:lumMod val="6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1E39F5B8-8EB5-4088-80F1-BB32F9975EF6}"/>
                </a:ext>
              </a:extLst>
            </p:cNvPr>
            <p:cNvSpPr/>
            <p:nvPr/>
          </p:nvSpPr>
          <p:spPr>
            <a:xfrm>
              <a:off x="7374060" y="8978354"/>
              <a:ext cx="816959" cy="1588531"/>
            </a:xfrm>
            <a:custGeom>
              <a:avLst/>
              <a:gdLst>
                <a:gd name="connsiteX0" fmla="*/ 40541 w 816864"/>
                <a:gd name="connsiteY0" fmla="*/ 475520 h 1588346"/>
                <a:gd name="connsiteX1" fmla="*/ 40541 w 816864"/>
                <a:gd name="connsiteY1" fmla="*/ 1559227 h 1588346"/>
                <a:gd name="connsiteX2" fmla="*/ 794098 w 816864"/>
                <a:gd name="connsiteY2" fmla="*/ 1124246 h 1588346"/>
                <a:gd name="connsiteX3" fmla="*/ 794098 w 816864"/>
                <a:gd name="connsiteY3" fmla="*/ 40541 h 1588346"/>
              </a:gdLst>
              <a:ahLst/>
              <a:cxnLst>
                <a:cxn ang="0">
                  <a:pos x="connsiteX0" y="connsiteY0"/>
                </a:cxn>
                <a:cxn ang="0">
                  <a:pos x="connsiteX1" y="connsiteY1"/>
                </a:cxn>
                <a:cxn ang="0">
                  <a:pos x="connsiteX2" y="connsiteY2"/>
                </a:cxn>
                <a:cxn ang="0">
                  <a:pos x="connsiteX3" y="connsiteY3"/>
                </a:cxn>
              </a:cxnLst>
              <a:rect l="l" t="t" r="r" b="b"/>
              <a:pathLst>
                <a:path w="816864" h="1588346">
                  <a:moveTo>
                    <a:pt x="40541" y="475520"/>
                  </a:moveTo>
                  <a:lnTo>
                    <a:pt x="40541" y="1559227"/>
                  </a:lnTo>
                  <a:lnTo>
                    <a:pt x="794098" y="1124246"/>
                  </a:lnTo>
                  <a:lnTo>
                    <a:pt x="794098" y="40541"/>
                  </a:ln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8CE4BD79-6954-4814-B72A-8AFAB1F64298}"/>
                </a:ext>
              </a:extLst>
            </p:cNvPr>
            <p:cNvSpPr/>
            <p:nvPr/>
          </p:nvSpPr>
          <p:spPr>
            <a:xfrm>
              <a:off x="6620188" y="8978354"/>
              <a:ext cx="816959" cy="1588531"/>
            </a:xfrm>
            <a:custGeom>
              <a:avLst/>
              <a:gdLst>
                <a:gd name="connsiteX0" fmla="*/ 40541 w 816864"/>
                <a:gd name="connsiteY0" fmla="*/ 40541 h 1588346"/>
                <a:gd name="connsiteX1" fmla="*/ 794325 w 816864"/>
                <a:gd name="connsiteY1" fmla="*/ 475520 h 1588346"/>
                <a:gd name="connsiteX2" fmla="*/ 794325 w 816864"/>
                <a:gd name="connsiteY2" fmla="*/ 1559227 h 1588346"/>
                <a:gd name="connsiteX3" fmla="*/ 40541 w 816864"/>
                <a:gd name="connsiteY3" fmla="*/ 1124246 h 1588346"/>
              </a:gdLst>
              <a:ahLst/>
              <a:cxnLst>
                <a:cxn ang="0">
                  <a:pos x="connsiteX0" y="connsiteY0"/>
                </a:cxn>
                <a:cxn ang="0">
                  <a:pos x="connsiteX1" y="connsiteY1"/>
                </a:cxn>
                <a:cxn ang="0">
                  <a:pos x="connsiteX2" y="connsiteY2"/>
                </a:cxn>
                <a:cxn ang="0">
                  <a:pos x="connsiteX3" y="connsiteY3"/>
                </a:cxn>
              </a:cxnLst>
              <a:rect l="l" t="t" r="r" b="b"/>
              <a:pathLst>
                <a:path w="816864" h="1588346">
                  <a:moveTo>
                    <a:pt x="40541" y="40541"/>
                  </a:moveTo>
                  <a:lnTo>
                    <a:pt x="794325" y="475520"/>
                  </a:lnTo>
                  <a:lnTo>
                    <a:pt x="794325" y="1559227"/>
                  </a:lnTo>
                  <a:lnTo>
                    <a:pt x="40541" y="1124246"/>
                  </a:lnTo>
                  <a:close/>
                </a:path>
              </a:pathLst>
            </a:custGeom>
            <a:solidFill>
              <a:schemeClr val="bg1">
                <a:lumMod val="7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FD81CFFE-8C25-4AEB-B64A-385E53D47742}"/>
                </a:ext>
              </a:extLst>
            </p:cNvPr>
            <p:cNvSpPr/>
            <p:nvPr/>
          </p:nvSpPr>
          <p:spPr>
            <a:xfrm>
              <a:off x="2006188" y="5745014"/>
              <a:ext cx="363093" cy="499253"/>
            </a:xfrm>
            <a:custGeom>
              <a:avLst/>
              <a:gdLst>
                <a:gd name="connsiteX0" fmla="*/ 40541 w 363050"/>
                <a:gd name="connsiteY0" fmla="*/ 301256 h 499194"/>
                <a:gd name="connsiteX1" fmla="*/ 330073 w 363050"/>
                <a:gd name="connsiteY1" fmla="*/ 463495 h 499194"/>
                <a:gd name="connsiteX2" fmla="*/ 330073 w 363050"/>
                <a:gd name="connsiteY2" fmla="*/ 40541 h 499194"/>
              </a:gdLst>
              <a:ahLst/>
              <a:cxnLst>
                <a:cxn ang="0">
                  <a:pos x="connsiteX0" y="connsiteY0"/>
                </a:cxn>
                <a:cxn ang="0">
                  <a:pos x="connsiteX1" y="connsiteY1"/>
                </a:cxn>
                <a:cxn ang="0">
                  <a:pos x="connsiteX2" y="connsiteY2"/>
                </a:cxn>
              </a:cxnLst>
              <a:rect l="l" t="t" r="r" b="b"/>
              <a:pathLst>
                <a:path w="363050" h="499194">
                  <a:moveTo>
                    <a:pt x="40541" y="301256"/>
                  </a:moveTo>
                  <a:lnTo>
                    <a:pt x="330073" y="463495"/>
                  </a:lnTo>
                  <a:lnTo>
                    <a:pt x="330073" y="40541"/>
                  </a:lnTo>
                  <a:close/>
                </a:path>
              </a:pathLst>
            </a:custGeom>
            <a:solidFill>
              <a:schemeClr val="tx1">
                <a:lumMod val="50000"/>
                <a:lumOff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0907DFCF-4A75-4CF1-A3E9-A98FEC6C2BD1}"/>
                </a:ext>
              </a:extLst>
            </p:cNvPr>
            <p:cNvSpPr/>
            <p:nvPr/>
          </p:nvSpPr>
          <p:spPr>
            <a:xfrm>
              <a:off x="4305623" y="6400548"/>
              <a:ext cx="340399" cy="953118"/>
            </a:xfrm>
            <a:custGeom>
              <a:avLst/>
              <a:gdLst>
                <a:gd name="connsiteX0" fmla="*/ 330149 w 340360"/>
                <a:gd name="connsiteY0" fmla="*/ 344898 h 953008"/>
                <a:gd name="connsiteX1" fmla="*/ 229176 w 340360"/>
                <a:gd name="connsiteY1" fmla="*/ 17018 h 953008"/>
                <a:gd name="connsiteX2" fmla="*/ 68753 w 340360"/>
                <a:gd name="connsiteY2" fmla="*/ 232579 h 953008"/>
                <a:gd name="connsiteX3" fmla="*/ 137505 w 340360"/>
                <a:gd name="connsiteY3" fmla="*/ 456083 h 953008"/>
                <a:gd name="connsiteX4" fmla="*/ 17018 w 340360"/>
                <a:gd name="connsiteY4" fmla="*/ 861791 h 953008"/>
                <a:gd name="connsiteX5" fmla="*/ 153162 w 340360"/>
                <a:gd name="connsiteY5" fmla="*/ 940301 h 953008"/>
                <a:gd name="connsiteX6" fmla="*/ 330149 w 340360"/>
                <a:gd name="connsiteY6" fmla="*/ 344898 h 95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360" h="953008">
                  <a:moveTo>
                    <a:pt x="330149" y="344898"/>
                  </a:moveTo>
                  <a:cubicBezTo>
                    <a:pt x="330149" y="202174"/>
                    <a:pt x="292937" y="90763"/>
                    <a:pt x="229176" y="17018"/>
                  </a:cubicBezTo>
                  <a:lnTo>
                    <a:pt x="68753" y="232579"/>
                  </a:lnTo>
                  <a:cubicBezTo>
                    <a:pt x="112092" y="282726"/>
                    <a:pt x="137505" y="358739"/>
                    <a:pt x="137505" y="456083"/>
                  </a:cubicBezTo>
                  <a:cubicBezTo>
                    <a:pt x="137505" y="587235"/>
                    <a:pt x="91443" y="732682"/>
                    <a:pt x="17018" y="861791"/>
                  </a:cubicBezTo>
                  <a:lnTo>
                    <a:pt x="153162" y="940301"/>
                  </a:lnTo>
                  <a:cubicBezTo>
                    <a:pt x="262531" y="751061"/>
                    <a:pt x="330149" y="537542"/>
                    <a:pt x="330149" y="344898"/>
                  </a:cubicBez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29ADC726-CE9E-4AB5-9011-4B7C476B2DB6}"/>
                </a:ext>
              </a:extLst>
            </p:cNvPr>
            <p:cNvSpPr/>
            <p:nvPr/>
          </p:nvSpPr>
          <p:spPr>
            <a:xfrm>
              <a:off x="3587154" y="7245419"/>
              <a:ext cx="885038" cy="635413"/>
            </a:xfrm>
            <a:custGeom>
              <a:avLst/>
              <a:gdLst>
                <a:gd name="connsiteX0" fmla="*/ 444283 w 884936"/>
                <a:gd name="connsiteY0" fmla="*/ 324250 h 635338"/>
                <a:gd name="connsiteX1" fmla="*/ 153162 w 884936"/>
                <a:gd name="connsiteY1" fmla="*/ 353067 h 635338"/>
                <a:gd name="connsiteX2" fmla="*/ 17018 w 884936"/>
                <a:gd name="connsiteY2" fmla="*/ 588823 h 635338"/>
                <a:gd name="connsiteX3" fmla="*/ 444283 w 884936"/>
                <a:gd name="connsiteY3" fmla="*/ 546392 h 635338"/>
                <a:gd name="connsiteX4" fmla="*/ 871548 w 884936"/>
                <a:gd name="connsiteY4" fmla="*/ 95528 h 635338"/>
                <a:gd name="connsiteX5" fmla="*/ 735404 w 884936"/>
                <a:gd name="connsiteY5" fmla="*/ 17018 h 635338"/>
                <a:gd name="connsiteX6" fmla="*/ 444283 w 884936"/>
                <a:gd name="connsiteY6" fmla="*/ 324250 h 63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936" h="635338">
                  <a:moveTo>
                    <a:pt x="444283" y="324250"/>
                  </a:moveTo>
                  <a:cubicBezTo>
                    <a:pt x="330603" y="389826"/>
                    <a:pt x="227587" y="396180"/>
                    <a:pt x="153162" y="353067"/>
                  </a:cubicBezTo>
                  <a:lnTo>
                    <a:pt x="17018" y="588823"/>
                  </a:lnTo>
                  <a:cubicBezTo>
                    <a:pt x="126387" y="651903"/>
                    <a:pt x="277280" y="642827"/>
                    <a:pt x="444283" y="546392"/>
                  </a:cubicBezTo>
                  <a:cubicBezTo>
                    <a:pt x="611060" y="450183"/>
                    <a:pt x="762179" y="284768"/>
                    <a:pt x="871548" y="95528"/>
                  </a:cubicBezTo>
                  <a:lnTo>
                    <a:pt x="735404" y="17018"/>
                  </a:lnTo>
                  <a:cubicBezTo>
                    <a:pt x="660979" y="146128"/>
                    <a:pt x="557963" y="258674"/>
                    <a:pt x="444283" y="324250"/>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6CC9DBE8-7781-4271-A595-4554711592A9}"/>
                </a:ext>
              </a:extLst>
            </p:cNvPr>
            <p:cNvSpPr/>
            <p:nvPr/>
          </p:nvSpPr>
          <p:spPr>
            <a:xfrm>
              <a:off x="3410147" y="6379670"/>
              <a:ext cx="635413" cy="1452371"/>
            </a:xfrm>
            <a:custGeom>
              <a:avLst/>
              <a:gdLst>
                <a:gd name="connsiteX0" fmla="*/ 209662 w 635338"/>
                <a:gd name="connsiteY0" fmla="*/ 952327 h 1452202"/>
                <a:gd name="connsiteX1" fmla="*/ 621270 w 635338"/>
                <a:gd name="connsiteY1" fmla="*/ 239387 h 1452202"/>
                <a:gd name="connsiteX2" fmla="*/ 621270 w 635338"/>
                <a:gd name="connsiteY2" fmla="*/ 17018 h 1452202"/>
                <a:gd name="connsiteX3" fmla="*/ 17018 w 635338"/>
                <a:gd name="connsiteY3" fmla="*/ 1063511 h 1452202"/>
                <a:gd name="connsiteX4" fmla="*/ 194005 w 635338"/>
                <a:gd name="connsiteY4" fmla="*/ 1454699 h 1452202"/>
                <a:gd name="connsiteX5" fmla="*/ 330149 w 635338"/>
                <a:gd name="connsiteY5" fmla="*/ 1218943 h 1452202"/>
                <a:gd name="connsiteX6" fmla="*/ 209662 w 635338"/>
                <a:gd name="connsiteY6" fmla="*/ 952327 h 145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338" h="1452202">
                  <a:moveTo>
                    <a:pt x="209662" y="952327"/>
                  </a:moveTo>
                  <a:cubicBezTo>
                    <a:pt x="209662" y="689796"/>
                    <a:pt x="393910" y="370539"/>
                    <a:pt x="621270" y="239387"/>
                  </a:cubicBezTo>
                  <a:lnTo>
                    <a:pt x="621270" y="17018"/>
                  </a:lnTo>
                  <a:cubicBezTo>
                    <a:pt x="287491" y="209662"/>
                    <a:pt x="17018" y="678224"/>
                    <a:pt x="17018" y="1063511"/>
                  </a:cubicBezTo>
                  <a:cubicBezTo>
                    <a:pt x="17018" y="1256156"/>
                    <a:pt x="84636" y="1391619"/>
                    <a:pt x="194005" y="1454699"/>
                  </a:cubicBezTo>
                  <a:lnTo>
                    <a:pt x="330149" y="1218943"/>
                  </a:lnTo>
                  <a:cubicBezTo>
                    <a:pt x="255724" y="1175831"/>
                    <a:pt x="209662" y="1083707"/>
                    <a:pt x="209662" y="952327"/>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9" name="Freeform: Shape 38">
              <a:extLst>
                <a:ext uri="{FF2B5EF4-FFF2-40B4-BE49-F238E27FC236}">
                  <a16:creationId xmlns:a16="http://schemas.microsoft.com/office/drawing/2014/main" id="{90F5FFA9-960C-473B-B3CF-BD208C8F4CFA}"/>
                </a:ext>
              </a:extLst>
            </p:cNvPr>
            <p:cNvSpPr/>
            <p:nvPr/>
          </p:nvSpPr>
          <p:spPr>
            <a:xfrm>
              <a:off x="4014469" y="6297288"/>
              <a:ext cx="521945" cy="340399"/>
            </a:xfrm>
            <a:custGeom>
              <a:avLst/>
              <a:gdLst>
                <a:gd name="connsiteX0" fmla="*/ 17018 w 521885"/>
                <a:gd name="connsiteY0" fmla="*/ 321759 h 340360"/>
                <a:gd name="connsiteX1" fmla="*/ 359874 w 521885"/>
                <a:gd name="connsiteY1" fmla="*/ 336054 h 340360"/>
                <a:gd name="connsiteX2" fmla="*/ 520297 w 521885"/>
                <a:gd name="connsiteY2" fmla="*/ 120492 h 340360"/>
                <a:gd name="connsiteX3" fmla="*/ 17018 w 521885"/>
                <a:gd name="connsiteY3" fmla="*/ 99617 h 340360"/>
                <a:gd name="connsiteX4" fmla="*/ 17018 w 521885"/>
                <a:gd name="connsiteY4" fmla="*/ 321759 h 340360"/>
                <a:gd name="connsiteX5" fmla="*/ 17018 w 521885"/>
                <a:gd name="connsiteY5" fmla="*/ 321759 h 340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885" h="340360">
                  <a:moveTo>
                    <a:pt x="17018" y="321759"/>
                  </a:moveTo>
                  <a:cubicBezTo>
                    <a:pt x="160196" y="239165"/>
                    <a:pt x="286129" y="250737"/>
                    <a:pt x="359874" y="336054"/>
                  </a:cubicBezTo>
                  <a:lnTo>
                    <a:pt x="520297" y="120492"/>
                  </a:lnTo>
                  <a:cubicBezTo>
                    <a:pt x="412063" y="-4760"/>
                    <a:pt x="227134" y="-21778"/>
                    <a:pt x="17018" y="99617"/>
                  </a:cubicBezTo>
                  <a:lnTo>
                    <a:pt x="17018" y="321759"/>
                  </a:lnTo>
                  <a:lnTo>
                    <a:pt x="17018" y="321759"/>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 name="Freeform: Shape 39">
              <a:extLst>
                <a:ext uri="{FF2B5EF4-FFF2-40B4-BE49-F238E27FC236}">
                  <a16:creationId xmlns:a16="http://schemas.microsoft.com/office/drawing/2014/main" id="{5CBDB459-A3DE-4BDE-BD6C-1B493D8FEC0A}"/>
                </a:ext>
              </a:extLst>
            </p:cNvPr>
            <p:cNvSpPr/>
            <p:nvPr/>
          </p:nvSpPr>
          <p:spPr>
            <a:xfrm>
              <a:off x="6043250" y="5132216"/>
              <a:ext cx="612719" cy="476559"/>
            </a:xfrm>
            <a:custGeom>
              <a:avLst/>
              <a:gdLst>
                <a:gd name="connsiteX0" fmla="*/ 353747 w 612648"/>
                <a:gd name="connsiteY0" fmla="*/ 25871 h 476504"/>
                <a:gd name="connsiteX1" fmla="*/ 22237 w 612648"/>
                <a:gd name="connsiteY1" fmla="*/ 90312 h 476504"/>
                <a:gd name="connsiteX2" fmla="*/ 17018 w 612648"/>
                <a:gd name="connsiteY2" fmla="*/ 315404 h 476504"/>
                <a:gd name="connsiteX3" fmla="*/ 243017 w 612648"/>
                <a:gd name="connsiteY3" fmla="*/ 271611 h 476504"/>
                <a:gd name="connsiteX4" fmla="*/ 411608 w 612648"/>
                <a:gd name="connsiteY4" fmla="*/ 481726 h 476504"/>
                <a:gd name="connsiteX5" fmla="*/ 601303 w 612648"/>
                <a:gd name="connsiteY5" fmla="*/ 334237 h 476504"/>
                <a:gd name="connsiteX6" fmla="*/ 353747 w 612648"/>
                <a:gd name="connsiteY6" fmla="*/ 25871 h 47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648" h="476504">
                  <a:moveTo>
                    <a:pt x="353747" y="25871"/>
                  </a:moveTo>
                  <a:cubicBezTo>
                    <a:pt x="252547" y="2046"/>
                    <a:pt x="137278" y="27232"/>
                    <a:pt x="22237" y="90312"/>
                  </a:cubicBezTo>
                  <a:lnTo>
                    <a:pt x="17018" y="315404"/>
                  </a:lnTo>
                  <a:cubicBezTo>
                    <a:pt x="95301" y="272518"/>
                    <a:pt x="174037" y="255274"/>
                    <a:pt x="243017" y="271611"/>
                  </a:cubicBezTo>
                  <a:cubicBezTo>
                    <a:pt x="336049" y="293621"/>
                    <a:pt x="393683" y="372130"/>
                    <a:pt x="411608" y="481726"/>
                  </a:cubicBezTo>
                  <a:lnTo>
                    <a:pt x="601303" y="334237"/>
                  </a:lnTo>
                  <a:cubicBezTo>
                    <a:pt x="574754" y="173587"/>
                    <a:pt x="490345" y="58092"/>
                    <a:pt x="353747" y="25871"/>
                  </a:cubicBez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 name="Freeform: Shape 40">
              <a:extLst>
                <a:ext uri="{FF2B5EF4-FFF2-40B4-BE49-F238E27FC236}">
                  <a16:creationId xmlns:a16="http://schemas.microsoft.com/office/drawing/2014/main" id="{96E71E2F-E6A6-4AB0-8FA8-5F4884E1F3B2}"/>
                </a:ext>
              </a:extLst>
            </p:cNvPr>
            <p:cNvSpPr/>
            <p:nvPr/>
          </p:nvSpPr>
          <p:spPr>
            <a:xfrm>
              <a:off x="6102705" y="5449244"/>
              <a:ext cx="567333" cy="1111972"/>
            </a:xfrm>
            <a:custGeom>
              <a:avLst/>
              <a:gdLst>
                <a:gd name="connsiteX0" fmla="*/ 283180 w 567266"/>
                <a:gd name="connsiteY0" fmla="*/ 559552 h 1111842"/>
                <a:gd name="connsiteX1" fmla="*/ 17018 w 567266"/>
                <a:gd name="connsiteY1" fmla="*/ 907854 h 1111842"/>
                <a:gd name="connsiteX2" fmla="*/ 49920 w 567266"/>
                <a:gd name="connsiteY2" fmla="*/ 1107759 h 1111842"/>
                <a:gd name="connsiteX3" fmla="*/ 440653 w 567266"/>
                <a:gd name="connsiteY3" fmla="*/ 596538 h 1111842"/>
                <a:gd name="connsiteX4" fmla="*/ 541853 w 567266"/>
                <a:gd name="connsiteY4" fmla="*/ 17018 h 1111842"/>
                <a:gd name="connsiteX5" fmla="*/ 352159 w 567266"/>
                <a:gd name="connsiteY5" fmla="*/ 164507 h 1111842"/>
                <a:gd name="connsiteX6" fmla="*/ 283180 w 567266"/>
                <a:gd name="connsiteY6" fmla="*/ 559552 h 111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266" h="1111842">
                  <a:moveTo>
                    <a:pt x="283180" y="559552"/>
                  </a:moveTo>
                  <a:cubicBezTo>
                    <a:pt x="217831" y="704772"/>
                    <a:pt x="120715" y="827075"/>
                    <a:pt x="17018" y="907854"/>
                  </a:cubicBezTo>
                  <a:lnTo>
                    <a:pt x="49920" y="1107759"/>
                  </a:lnTo>
                  <a:cubicBezTo>
                    <a:pt x="202174" y="989313"/>
                    <a:pt x="344444" y="809603"/>
                    <a:pt x="440653" y="596538"/>
                  </a:cubicBezTo>
                  <a:cubicBezTo>
                    <a:pt x="536634" y="383472"/>
                    <a:pt x="568401" y="177668"/>
                    <a:pt x="541853" y="17018"/>
                  </a:cubicBezTo>
                  <a:lnTo>
                    <a:pt x="352159" y="164507"/>
                  </a:lnTo>
                  <a:cubicBezTo>
                    <a:pt x="370085" y="274104"/>
                    <a:pt x="348529" y="414559"/>
                    <a:pt x="283180" y="559552"/>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2" name="Freeform: Shape 41">
              <a:extLst>
                <a:ext uri="{FF2B5EF4-FFF2-40B4-BE49-F238E27FC236}">
                  <a16:creationId xmlns:a16="http://schemas.microsoft.com/office/drawing/2014/main" id="{1B3DED56-2C9C-4594-BAD8-5F70EC6929FB}"/>
                </a:ext>
              </a:extLst>
            </p:cNvPr>
            <p:cNvSpPr/>
            <p:nvPr/>
          </p:nvSpPr>
          <p:spPr>
            <a:xfrm>
              <a:off x="5427834" y="5795771"/>
              <a:ext cx="726185" cy="930425"/>
            </a:xfrm>
            <a:custGeom>
              <a:avLst/>
              <a:gdLst>
                <a:gd name="connsiteX0" fmla="*/ 384353 w 726101"/>
                <a:gd name="connsiteY0" fmla="*/ 659164 h 930317"/>
                <a:gd name="connsiteX1" fmla="*/ 284741 w 726101"/>
                <a:gd name="connsiteY1" fmla="*/ 54230 h 930317"/>
                <a:gd name="connsiteX2" fmla="*/ 127267 w 726101"/>
                <a:gd name="connsiteY2" fmla="*/ 17018 h 930317"/>
                <a:gd name="connsiteX3" fmla="*/ 273395 w 726101"/>
                <a:gd name="connsiteY3" fmla="*/ 904677 h 930317"/>
                <a:gd name="connsiteX4" fmla="*/ 724486 w 726101"/>
                <a:gd name="connsiteY4" fmla="*/ 761272 h 930317"/>
                <a:gd name="connsiteX5" fmla="*/ 691584 w 726101"/>
                <a:gd name="connsiteY5" fmla="*/ 561367 h 930317"/>
                <a:gd name="connsiteX6" fmla="*/ 384353 w 726101"/>
                <a:gd name="connsiteY6" fmla="*/ 659164 h 93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101" h="930317">
                  <a:moveTo>
                    <a:pt x="384353" y="659164"/>
                  </a:moveTo>
                  <a:cubicBezTo>
                    <a:pt x="198516" y="615371"/>
                    <a:pt x="153816" y="344444"/>
                    <a:pt x="284741" y="54230"/>
                  </a:cubicBezTo>
                  <a:lnTo>
                    <a:pt x="127267" y="17018"/>
                  </a:lnTo>
                  <a:cubicBezTo>
                    <a:pt x="-64922" y="442922"/>
                    <a:pt x="654" y="840462"/>
                    <a:pt x="273395" y="904677"/>
                  </a:cubicBezTo>
                  <a:cubicBezTo>
                    <a:pt x="409766" y="936897"/>
                    <a:pt x="572231" y="879717"/>
                    <a:pt x="724486" y="761272"/>
                  </a:cubicBezTo>
                  <a:lnTo>
                    <a:pt x="691584" y="561367"/>
                  </a:lnTo>
                  <a:cubicBezTo>
                    <a:pt x="587888" y="642146"/>
                    <a:pt x="477158" y="681174"/>
                    <a:pt x="384353" y="659164"/>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E0754F9A-A6E4-4BF9-BEC0-493EC5F3A178}"/>
                </a:ext>
              </a:extLst>
            </p:cNvPr>
            <p:cNvSpPr/>
            <p:nvPr/>
          </p:nvSpPr>
          <p:spPr>
            <a:xfrm>
              <a:off x="5538096" y="5205519"/>
              <a:ext cx="521945" cy="658105"/>
            </a:xfrm>
            <a:custGeom>
              <a:avLst/>
              <a:gdLst>
                <a:gd name="connsiteX0" fmla="*/ 174491 w 521885"/>
                <a:gd name="connsiteY0" fmla="*/ 644415 h 658029"/>
                <a:gd name="connsiteX1" fmla="*/ 522112 w 521885"/>
                <a:gd name="connsiteY1" fmla="*/ 242109 h 658029"/>
                <a:gd name="connsiteX2" fmla="*/ 527331 w 521885"/>
                <a:gd name="connsiteY2" fmla="*/ 17018 h 658029"/>
                <a:gd name="connsiteX3" fmla="*/ 17018 w 521885"/>
                <a:gd name="connsiteY3" fmla="*/ 607429 h 658029"/>
                <a:gd name="connsiteX4" fmla="*/ 174491 w 521885"/>
                <a:gd name="connsiteY4" fmla="*/ 644415 h 658029"/>
                <a:gd name="connsiteX5" fmla="*/ 174491 w 521885"/>
                <a:gd name="connsiteY5" fmla="*/ 644415 h 65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885" h="658029">
                  <a:moveTo>
                    <a:pt x="174491" y="644415"/>
                  </a:moveTo>
                  <a:cubicBezTo>
                    <a:pt x="256859" y="461755"/>
                    <a:pt x="389145" y="314947"/>
                    <a:pt x="522112" y="242109"/>
                  </a:cubicBezTo>
                  <a:lnTo>
                    <a:pt x="527331" y="17018"/>
                  </a:lnTo>
                  <a:cubicBezTo>
                    <a:pt x="331965" y="123891"/>
                    <a:pt x="137959" y="339226"/>
                    <a:pt x="17018" y="607429"/>
                  </a:cubicBezTo>
                  <a:lnTo>
                    <a:pt x="174491" y="644415"/>
                  </a:lnTo>
                  <a:lnTo>
                    <a:pt x="174491" y="644415"/>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F8905C34-9811-4A18-92E1-C5407C4CA789}"/>
                </a:ext>
              </a:extLst>
            </p:cNvPr>
            <p:cNvSpPr/>
            <p:nvPr/>
          </p:nvSpPr>
          <p:spPr>
            <a:xfrm>
              <a:off x="7819000" y="4814740"/>
              <a:ext cx="748879" cy="726185"/>
            </a:xfrm>
            <a:custGeom>
              <a:avLst/>
              <a:gdLst>
                <a:gd name="connsiteX0" fmla="*/ 479680 w 748792"/>
                <a:gd name="connsiteY0" fmla="*/ 460167 h 726101"/>
                <a:gd name="connsiteX1" fmla="*/ 749700 w 748792"/>
                <a:gd name="connsiteY1" fmla="*/ 48331 h 726101"/>
                <a:gd name="connsiteX2" fmla="*/ 589730 w 748792"/>
                <a:gd name="connsiteY2" fmla="*/ 17018 h 726101"/>
                <a:gd name="connsiteX3" fmla="*/ 405709 w 748792"/>
                <a:gd name="connsiteY3" fmla="*/ 297701 h 726101"/>
                <a:gd name="connsiteX4" fmla="*/ 90536 w 748792"/>
                <a:gd name="connsiteY4" fmla="*/ 479907 h 726101"/>
                <a:gd name="connsiteX5" fmla="*/ 17018 w 748792"/>
                <a:gd name="connsiteY5" fmla="*/ 727690 h 726101"/>
                <a:gd name="connsiteX6" fmla="*/ 479680 w 748792"/>
                <a:gd name="connsiteY6" fmla="*/ 460167 h 72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8792" h="726101">
                  <a:moveTo>
                    <a:pt x="479680" y="460167"/>
                  </a:moveTo>
                  <a:cubicBezTo>
                    <a:pt x="593814" y="339452"/>
                    <a:pt x="685712" y="195821"/>
                    <a:pt x="749700" y="48331"/>
                  </a:cubicBezTo>
                  <a:lnTo>
                    <a:pt x="589730" y="17018"/>
                  </a:lnTo>
                  <a:cubicBezTo>
                    <a:pt x="546165" y="117537"/>
                    <a:pt x="483538" y="215335"/>
                    <a:pt x="405709" y="297701"/>
                  </a:cubicBezTo>
                  <a:cubicBezTo>
                    <a:pt x="300651" y="408659"/>
                    <a:pt x="188106" y="470151"/>
                    <a:pt x="90536" y="479907"/>
                  </a:cubicBezTo>
                  <a:lnTo>
                    <a:pt x="17018" y="727690"/>
                  </a:lnTo>
                  <a:cubicBezTo>
                    <a:pt x="160196" y="713395"/>
                    <a:pt x="325611" y="623086"/>
                    <a:pt x="479680" y="460167"/>
                  </a:cubicBezTo>
                  <a:close/>
                </a:path>
              </a:pathLst>
            </a:custGeom>
            <a:solidFill>
              <a:schemeClr val="accent4"/>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561E4F0A-9690-431F-B8E5-28FCFF3F292D}"/>
                </a:ext>
              </a:extLst>
            </p:cNvPr>
            <p:cNvSpPr/>
            <p:nvPr/>
          </p:nvSpPr>
          <p:spPr>
            <a:xfrm>
              <a:off x="7445399" y="4785919"/>
              <a:ext cx="476559" cy="771572"/>
            </a:xfrm>
            <a:custGeom>
              <a:avLst/>
              <a:gdLst>
                <a:gd name="connsiteX0" fmla="*/ 241271 w 476504"/>
                <a:gd name="connsiteY0" fmla="*/ 380523 h 771482"/>
                <a:gd name="connsiteX1" fmla="*/ 240817 w 476504"/>
                <a:gd name="connsiteY1" fmla="*/ 17018 h 771482"/>
                <a:gd name="connsiteX2" fmla="*/ 62923 w 476504"/>
                <a:gd name="connsiteY2" fmla="*/ 34944 h 771482"/>
                <a:gd name="connsiteX3" fmla="*/ 63376 w 476504"/>
                <a:gd name="connsiteY3" fmla="*/ 568628 h 771482"/>
                <a:gd name="connsiteX4" fmla="*/ 390803 w 476504"/>
                <a:gd name="connsiteY4" fmla="*/ 756734 h 771482"/>
                <a:gd name="connsiteX5" fmla="*/ 464321 w 476504"/>
                <a:gd name="connsiteY5" fmla="*/ 508952 h 771482"/>
                <a:gd name="connsiteX6" fmla="*/ 241271 w 476504"/>
                <a:gd name="connsiteY6" fmla="*/ 380523 h 77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504" h="771482">
                  <a:moveTo>
                    <a:pt x="241271" y="380523"/>
                  </a:moveTo>
                  <a:cubicBezTo>
                    <a:pt x="197705" y="284541"/>
                    <a:pt x="200655" y="152481"/>
                    <a:pt x="240817" y="17018"/>
                  </a:cubicBezTo>
                  <a:lnTo>
                    <a:pt x="62923" y="34944"/>
                  </a:lnTo>
                  <a:cubicBezTo>
                    <a:pt x="3927" y="233941"/>
                    <a:pt x="-611" y="427719"/>
                    <a:pt x="63376" y="568628"/>
                  </a:cubicBezTo>
                  <a:cubicBezTo>
                    <a:pt x="127364" y="709537"/>
                    <a:pt x="247851" y="771029"/>
                    <a:pt x="390803" y="756734"/>
                  </a:cubicBezTo>
                  <a:lnTo>
                    <a:pt x="464321" y="508952"/>
                  </a:lnTo>
                  <a:cubicBezTo>
                    <a:pt x="366977" y="518482"/>
                    <a:pt x="284837" y="476504"/>
                    <a:pt x="241271" y="380523"/>
                  </a:cubicBez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6" name="Freeform: Shape 45">
              <a:extLst>
                <a:ext uri="{FF2B5EF4-FFF2-40B4-BE49-F238E27FC236}">
                  <a16:creationId xmlns:a16="http://schemas.microsoft.com/office/drawing/2014/main" id="{C6EA400D-1ACA-4C09-85E1-878C58D30205}"/>
                </a:ext>
              </a:extLst>
            </p:cNvPr>
            <p:cNvSpPr/>
            <p:nvPr/>
          </p:nvSpPr>
          <p:spPr>
            <a:xfrm>
              <a:off x="7491535" y="3967403"/>
              <a:ext cx="1134664" cy="862345"/>
            </a:xfrm>
            <a:custGeom>
              <a:avLst/>
              <a:gdLst>
                <a:gd name="connsiteX0" fmla="*/ 417281 w 1134533"/>
                <a:gd name="connsiteY0" fmla="*/ 449244 h 862245"/>
                <a:gd name="connsiteX1" fmla="*/ 955504 w 1134533"/>
                <a:gd name="connsiteY1" fmla="*/ 395014 h 862245"/>
                <a:gd name="connsiteX2" fmla="*/ 1133172 w 1134533"/>
                <a:gd name="connsiteY2" fmla="*/ 207135 h 862245"/>
                <a:gd name="connsiteX3" fmla="*/ 343536 w 1134533"/>
                <a:gd name="connsiteY3" fmla="*/ 286552 h 862245"/>
                <a:gd name="connsiteX4" fmla="*/ 17018 w 1134533"/>
                <a:gd name="connsiteY4" fmla="*/ 853138 h 862245"/>
                <a:gd name="connsiteX5" fmla="*/ 194913 w 1134533"/>
                <a:gd name="connsiteY5" fmla="*/ 835213 h 862245"/>
                <a:gd name="connsiteX6" fmla="*/ 417281 w 1134533"/>
                <a:gd name="connsiteY6" fmla="*/ 449244 h 86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4533" h="862245">
                  <a:moveTo>
                    <a:pt x="417281" y="449244"/>
                  </a:moveTo>
                  <a:cubicBezTo>
                    <a:pt x="627170" y="227330"/>
                    <a:pt x="868144" y="203051"/>
                    <a:pt x="955504" y="395014"/>
                  </a:cubicBezTo>
                  <a:lnTo>
                    <a:pt x="1133172" y="207135"/>
                  </a:lnTo>
                  <a:cubicBezTo>
                    <a:pt x="1005196" y="-74683"/>
                    <a:pt x="651449" y="-39059"/>
                    <a:pt x="343536" y="286552"/>
                  </a:cubicBezTo>
                  <a:cubicBezTo>
                    <a:pt x="189467" y="449471"/>
                    <a:pt x="76013" y="653914"/>
                    <a:pt x="17018" y="853138"/>
                  </a:cubicBezTo>
                  <a:lnTo>
                    <a:pt x="194913" y="835213"/>
                  </a:lnTo>
                  <a:cubicBezTo>
                    <a:pt x="235075" y="699749"/>
                    <a:pt x="312450" y="560202"/>
                    <a:pt x="417281" y="449244"/>
                  </a:cubicBez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7" name="Freeform: Shape 46">
              <a:extLst>
                <a:ext uri="{FF2B5EF4-FFF2-40B4-BE49-F238E27FC236}">
                  <a16:creationId xmlns:a16="http://schemas.microsoft.com/office/drawing/2014/main" id="{10C066F2-A398-40D7-B7F2-44E9C9F75638}"/>
                </a:ext>
              </a:extLst>
            </p:cNvPr>
            <p:cNvSpPr/>
            <p:nvPr/>
          </p:nvSpPr>
          <p:spPr>
            <a:xfrm>
              <a:off x="8392005" y="4157542"/>
              <a:ext cx="295013" cy="703492"/>
            </a:xfrm>
            <a:custGeom>
              <a:avLst/>
              <a:gdLst>
                <a:gd name="connsiteX0" fmla="*/ 55138 w 294978"/>
                <a:gd name="connsiteY0" fmla="*/ 205124 h 703410"/>
                <a:gd name="connsiteX1" fmla="*/ 17018 w 294978"/>
                <a:gd name="connsiteY1" fmla="*/ 674140 h 703410"/>
                <a:gd name="connsiteX2" fmla="*/ 176987 w 294978"/>
                <a:gd name="connsiteY2" fmla="*/ 705453 h 703410"/>
                <a:gd name="connsiteX3" fmla="*/ 233033 w 294978"/>
                <a:gd name="connsiteY3" fmla="*/ 17018 h 703410"/>
                <a:gd name="connsiteX4" fmla="*/ 55138 w 294978"/>
                <a:gd name="connsiteY4" fmla="*/ 205124 h 703410"/>
                <a:gd name="connsiteX5" fmla="*/ 55138 w 294978"/>
                <a:gd name="connsiteY5" fmla="*/ 205124 h 70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978" h="703410">
                  <a:moveTo>
                    <a:pt x="55138" y="205124"/>
                  </a:moveTo>
                  <a:cubicBezTo>
                    <a:pt x="110050" y="326065"/>
                    <a:pt x="90990" y="503733"/>
                    <a:pt x="17018" y="674140"/>
                  </a:cubicBezTo>
                  <a:lnTo>
                    <a:pt x="176987" y="705453"/>
                  </a:lnTo>
                  <a:cubicBezTo>
                    <a:pt x="285675" y="455175"/>
                    <a:pt x="313585" y="194459"/>
                    <a:pt x="233033" y="17018"/>
                  </a:cubicBezTo>
                  <a:lnTo>
                    <a:pt x="55138" y="205124"/>
                  </a:lnTo>
                  <a:lnTo>
                    <a:pt x="55138" y="205124"/>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 name="Group 2">
              <a:extLst>
                <a:ext uri="{FF2B5EF4-FFF2-40B4-BE49-F238E27FC236}">
                  <a16:creationId xmlns:a16="http://schemas.microsoft.com/office/drawing/2014/main" id="{F94C1DBD-D0C4-4AE2-97FA-62ED95A4ADD7}"/>
                </a:ext>
              </a:extLst>
            </p:cNvPr>
            <p:cNvGrpSpPr/>
            <p:nvPr/>
          </p:nvGrpSpPr>
          <p:grpSpPr>
            <a:xfrm>
              <a:off x="3326635" y="5385249"/>
              <a:ext cx="5474984" cy="4088651"/>
              <a:chOff x="3326635" y="5385249"/>
              <a:chExt cx="5474984" cy="4088651"/>
            </a:xfrm>
            <a:solidFill>
              <a:schemeClr val="bg1">
                <a:lumMod val="85000"/>
              </a:schemeClr>
            </a:solidFill>
          </p:grpSpPr>
          <p:sp>
            <p:nvSpPr>
              <p:cNvPr id="48" name="Freeform: Shape 47">
                <a:extLst>
                  <a:ext uri="{FF2B5EF4-FFF2-40B4-BE49-F238E27FC236}">
                    <a16:creationId xmlns:a16="http://schemas.microsoft.com/office/drawing/2014/main" id="{2847919C-8930-4AB1-B9BB-400C38CC04E8}"/>
                  </a:ext>
                </a:extLst>
              </p:cNvPr>
              <p:cNvSpPr/>
              <p:nvPr/>
            </p:nvSpPr>
            <p:spPr>
              <a:xfrm>
                <a:off x="3326635" y="7734005"/>
                <a:ext cx="1406984" cy="1021198"/>
              </a:xfrm>
              <a:custGeom>
                <a:avLst/>
                <a:gdLst>
                  <a:gd name="connsiteX0" fmla="*/ 1392527 w 1406821"/>
                  <a:gd name="connsiteY0" fmla="*/ 221234 h 1021080"/>
                  <a:gd name="connsiteX1" fmla="*/ 17018 w 1406821"/>
                  <a:gd name="connsiteY1" fmla="*/ 1015407 h 1021080"/>
                  <a:gd name="connsiteX2" fmla="*/ 17018 w 1406821"/>
                  <a:gd name="connsiteY2" fmla="*/ 811191 h 1021080"/>
                  <a:gd name="connsiteX3" fmla="*/ 1392527 w 1406821"/>
                  <a:gd name="connsiteY3" fmla="*/ 17018 h 1021080"/>
                </a:gdLst>
                <a:ahLst/>
                <a:cxnLst>
                  <a:cxn ang="0">
                    <a:pos x="connsiteX0" y="connsiteY0"/>
                  </a:cxn>
                  <a:cxn ang="0">
                    <a:pos x="connsiteX1" y="connsiteY1"/>
                  </a:cxn>
                  <a:cxn ang="0">
                    <a:pos x="connsiteX2" y="connsiteY2"/>
                  </a:cxn>
                  <a:cxn ang="0">
                    <a:pos x="connsiteX3" y="connsiteY3"/>
                  </a:cxn>
                </a:cxnLst>
                <a:rect l="l" t="t" r="r" b="b"/>
                <a:pathLst>
                  <a:path w="1406821" h="1021080">
                    <a:moveTo>
                      <a:pt x="1392527" y="221234"/>
                    </a:moveTo>
                    <a:lnTo>
                      <a:pt x="17018" y="1015407"/>
                    </a:lnTo>
                    <a:lnTo>
                      <a:pt x="17018" y="811191"/>
                    </a:lnTo>
                    <a:lnTo>
                      <a:pt x="1392527"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 name="Freeform: Shape 48">
                <a:extLst>
                  <a:ext uri="{FF2B5EF4-FFF2-40B4-BE49-F238E27FC236}">
                    <a16:creationId xmlns:a16="http://schemas.microsoft.com/office/drawing/2014/main" id="{2B743193-469D-43B0-AB61-72F66D32DD34}"/>
                  </a:ext>
                </a:extLst>
              </p:cNvPr>
              <p:cNvSpPr/>
              <p:nvPr/>
            </p:nvSpPr>
            <p:spPr>
              <a:xfrm>
                <a:off x="5360636" y="6559627"/>
                <a:ext cx="1406984" cy="1021198"/>
              </a:xfrm>
              <a:custGeom>
                <a:avLst/>
                <a:gdLst>
                  <a:gd name="connsiteX0" fmla="*/ 1392527 w 1406821"/>
                  <a:gd name="connsiteY0" fmla="*/ 221234 h 1021080"/>
                  <a:gd name="connsiteX1" fmla="*/ 17018 w 1406821"/>
                  <a:gd name="connsiteY1" fmla="*/ 1015407 h 1021080"/>
                  <a:gd name="connsiteX2" fmla="*/ 17018 w 1406821"/>
                  <a:gd name="connsiteY2" fmla="*/ 811191 h 1021080"/>
                  <a:gd name="connsiteX3" fmla="*/ 1392527 w 1406821"/>
                  <a:gd name="connsiteY3" fmla="*/ 17018 h 1021080"/>
                </a:gdLst>
                <a:ahLst/>
                <a:cxnLst>
                  <a:cxn ang="0">
                    <a:pos x="connsiteX0" y="connsiteY0"/>
                  </a:cxn>
                  <a:cxn ang="0">
                    <a:pos x="connsiteX1" y="connsiteY1"/>
                  </a:cxn>
                  <a:cxn ang="0">
                    <a:pos x="connsiteX2" y="connsiteY2"/>
                  </a:cxn>
                  <a:cxn ang="0">
                    <a:pos x="connsiteX3" y="connsiteY3"/>
                  </a:cxn>
                </a:cxnLst>
                <a:rect l="l" t="t" r="r" b="b"/>
                <a:pathLst>
                  <a:path w="1406821" h="1021080">
                    <a:moveTo>
                      <a:pt x="1392527" y="221234"/>
                    </a:moveTo>
                    <a:lnTo>
                      <a:pt x="17018" y="1015407"/>
                    </a:lnTo>
                    <a:lnTo>
                      <a:pt x="17018" y="811191"/>
                    </a:lnTo>
                    <a:lnTo>
                      <a:pt x="1392527"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B6458658-9F3A-4E03-AD01-09AB3CEDEBA5}"/>
                  </a:ext>
                </a:extLst>
              </p:cNvPr>
              <p:cNvSpPr/>
              <p:nvPr/>
            </p:nvSpPr>
            <p:spPr>
              <a:xfrm>
                <a:off x="7394635" y="5385249"/>
                <a:ext cx="1406984" cy="1021198"/>
              </a:xfrm>
              <a:custGeom>
                <a:avLst/>
                <a:gdLst>
                  <a:gd name="connsiteX0" fmla="*/ 1392526 w 1406821"/>
                  <a:gd name="connsiteY0" fmla="*/ 221234 h 1021080"/>
                  <a:gd name="connsiteX1" fmla="*/ 17018 w 1406821"/>
                  <a:gd name="connsiteY1" fmla="*/ 1015407 h 1021080"/>
                  <a:gd name="connsiteX2" fmla="*/ 17018 w 1406821"/>
                  <a:gd name="connsiteY2" fmla="*/ 811191 h 1021080"/>
                  <a:gd name="connsiteX3" fmla="*/ 1392526 w 1406821"/>
                  <a:gd name="connsiteY3" fmla="*/ 17018 h 1021080"/>
                </a:gdLst>
                <a:ahLst/>
                <a:cxnLst>
                  <a:cxn ang="0">
                    <a:pos x="connsiteX0" y="connsiteY0"/>
                  </a:cxn>
                  <a:cxn ang="0">
                    <a:pos x="connsiteX1" y="connsiteY1"/>
                  </a:cxn>
                  <a:cxn ang="0">
                    <a:pos x="connsiteX2" y="connsiteY2"/>
                  </a:cxn>
                  <a:cxn ang="0">
                    <a:pos x="connsiteX3" y="connsiteY3"/>
                  </a:cxn>
                </a:cxnLst>
                <a:rect l="l" t="t" r="r" b="b"/>
                <a:pathLst>
                  <a:path w="1406821" h="1021080">
                    <a:moveTo>
                      <a:pt x="1392526" y="221234"/>
                    </a:moveTo>
                    <a:lnTo>
                      <a:pt x="17018" y="1015407"/>
                    </a:lnTo>
                    <a:lnTo>
                      <a:pt x="17018" y="811191"/>
                    </a:lnTo>
                    <a:lnTo>
                      <a:pt x="1392526"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8A5124DA-6479-4B6D-9A5C-538010ACA1B2}"/>
                  </a:ext>
                </a:extLst>
              </p:cNvPr>
              <p:cNvSpPr/>
              <p:nvPr/>
            </p:nvSpPr>
            <p:spPr>
              <a:xfrm>
                <a:off x="3326635" y="8097097"/>
                <a:ext cx="1406984" cy="1021198"/>
              </a:xfrm>
              <a:custGeom>
                <a:avLst/>
                <a:gdLst>
                  <a:gd name="connsiteX0" fmla="*/ 1392527 w 1406821"/>
                  <a:gd name="connsiteY0" fmla="*/ 221234 h 1021080"/>
                  <a:gd name="connsiteX1" fmla="*/ 17018 w 1406821"/>
                  <a:gd name="connsiteY1" fmla="*/ 1015407 h 1021080"/>
                  <a:gd name="connsiteX2" fmla="*/ 17018 w 1406821"/>
                  <a:gd name="connsiteY2" fmla="*/ 811191 h 1021080"/>
                  <a:gd name="connsiteX3" fmla="*/ 1392527 w 1406821"/>
                  <a:gd name="connsiteY3" fmla="*/ 17018 h 1021080"/>
                </a:gdLst>
                <a:ahLst/>
                <a:cxnLst>
                  <a:cxn ang="0">
                    <a:pos x="connsiteX0" y="connsiteY0"/>
                  </a:cxn>
                  <a:cxn ang="0">
                    <a:pos x="connsiteX1" y="connsiteY1"/>
                  </a:cxn>
                  <a:cxn ang="0">
                    <a:pos x="connsiteX2" y="connsiteY2"/>
                  </a:cxn>
                  <a:cxn ang="0">
                    <a:pos x="connsiteX3" y="connsiteY3"/>
                  </a:cxn>
                </a:cxnLst>
                <a:rect l="l" t="t" r="r" b="b"/>
                <a:pathLst>
                  <a:path w="1406821" h="1021080">
                    <a:moveTo>
                      <a:pt x="1392527" y="221234"/>
                    </a:moveTo>
                    <a:lnTo>
                      <a:pt x="17018" y="1015407"/>
                    </a:lnTo>
                    <a:lnTo>
                      <a:pt x="17018" y="811191"/>
                    </a:lnTo>
                    <a:lnTo>
                      <a:pt x="1392527"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1E2C004F-6698-4F0C-B9CB-F16491C7D375}"/>
                  </a:ext>
                </a:extLst>
              </p:cNvPr>
              <p:cNvSpPr/>
              <p:nvPr/>
            </p:nvSpPr>
            <p:spPr>
              <a:xfrm>
                <a:off x="5360636" y="6922719"/>
                <a:ext cx="1406984" cy="1021198"/>
              </a:xfrm>
              <a:custGeom>
                <a:avLst/>
                <a:gdLst>
                  <a:gd name="connsiteX0" fmla="*/ 1392527 w 1406821"/>
                  <a:gd name="connsiteY0" fmla="*/ 221234 h 1021080"/>
                  <a:gd name="connsiteX1" fmla="*/ 17018 w 1406821"/>
                  <a:gd name="connsiteY1" fmla="*/ 1015407 h 1021080"/>
                  <a:gd name="connsiteX2" fmla="*/ 17018 w 1406821"/>
                  <a:gd name="connsiteY2" fmla="*/ 811191 h 1021080"/>
                  <a:gd name="connsiteX3" fmla="*/ 1392527 w 1406821"/>
                  <a:gd name="connsiteY3" fmla="*/ 17018 h 1021080"/>
                </a:gdLst>
                <a:ahLst/>
                <a:cxnLst>
                  <a:cxn ang="0">
                    <a:pos x="connsiteX0" y="connsiteY0"/>
                  </a:cxn>
                  <a:cxn ang="0">
                    <a:pos x="connsiteX1" y="connsiteY1"/>
                  </a:cxn>
                  <a:cxn ang="0">
                    <a:pos x="connsiteX2" y="connsiteY2"/>
                  </a:cxn>
                  <a:cxn ang="0">
                    <a:pos x="connsiteX3" y="connsiteY3"/>
                  </a:cxn>
                </a:cxnLst>
                <a:rect l="l" t="t" r="r" b="b"/>
                <a:pathLst>
                  <a:path w="1406821" h="1021080">
                    <a:moveTo>
                      <a:pt x="1392527" y="221234"/>
                    </a:moveTo>
                    <a:lnTo>
                      <a:pt x="17018" y="1015407"/>
                    </a:lnTo>
                    <a:lnTo>
                      <a:pt x="17018" y="811191"/>
                    </a:lnTo>
                    <a:lnTo>
                      <a:pt x="1392527"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F5C946A8-44F7-44EE-B8DF-30B074190B3D}"/>
                  </a:ext>
                </a:extLst>
              </p:cNvPr>
              <p:cNvSpPr/>
              <p:nvPr/>
            </p:nvSpPr>
            <p:spPr>
              <a:xfrm>
                <a:off x="7394635" y="5748341"/>
                <a:ext cx="1406984" cy="1021198"/>
              </a:xfrm>
              <a:custGeom>
                <a:avLst/>
                <a:gdLst>
                  <a:gd name="connsiteX0" fmla="*/ 1392526 w 1406821"/>
                  <a:gd name="connsiteY0" fmla="*/ 221234 h 1021080"/>
                  <a:gd name="connsiteX1" fmla="*/ 17018 w 1406821"/>
                  <a:gd name="connsiteY1" fmla="*/ 1015407 h 1021080"/>
                  <a:gd name="connsiteX2" fmla="*/ 17018 w 1406821"/>
                  <a:gd name="connsiteY2" fmla="*/ 811191 h 1021080"/>
                  <a:gd name="connsiteX3" fmla="*/ 1392526 w 1406821"/>
                  <a:gd name="connsiteY3" fmla="*/ 17018 h 1021080"/>
                </a:gdLst>
                <a:ahLst/>
                <a:cxnLst>
                  <a:cxn ang="0">
                    <a:pos x="connsiteX0" y="connsiteY0"/>
                  </a:cxn>
                  <a:cxn ang="0">
                    <a:pos x="connsiteX1" y="connsiteY1"/>
                  </a:cxn>
                  <a:cxn ang="0">
                    <a:pos x="connsiteX2" y="connsiteY2"/>
                  </a:cxn>
                  <a:cxn ang="0">
                    <a:pos x="connsiteX3" y="connsiteY3"/>
                  </a:cxn>
                </a:cxnLst>
                <a:rect l="l" t="t" r="r" b="b"/>
                <a:pathLst>
                  <a:path w="1406821" h="1021080">
                    <a:moveTo>
                      <a:pt x="1392526" y="221234"/>
                    </a:moveTo>
                    <a:lnTo>
                      <a:pt x="17018" y="1015407"/>
                    </a:lnTo>
                    <a:lnTo>
                      <a:pt x="17018" y="811191"/>
                    </a:lnTo>
                    <a:lnTo>
                      <a:pt x="1392526"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13D61726-A587-4A97-A94D-758ECEF6D2C6}"/>
                  </a:ext>
                </a:extLst>
              </p:cNvPr>
              <p:cNvSpPr/>
              <p:nvPr/>
            </p:nvSpPr>
            <p:spPr>
              <a:xfrm>
                <a:off x="3326635" y="8702328"/>
                <a:ext cx="975812" cy="771572"/>
              </a:xfrm>
              <a:custGeom>
                <a:avLst/>
                <a:gdLst>
                  <a:gd name="connsiteX0" fmla="*/ 973203 w 975698"/>
                  <a:gd name="connsiteY0" fmla="*/ 221234 h 771482"/>
                  <a:gd name="connsiteX1" fmla="*/ 17018 w 975698"/>
                  <a:gd name="connsiteY1" fmla="*/ 773298 h 771482"/>
                  <a:gd name="connsiteX2" fmla="*/ 17018 w 975698"/>
                  <a:gd name="connsiteY2" fmla="*/ 569082 h 771482"/>
                  <a:gd name="connsiteX3" fmla="*/ 973203 w 975698"/>
                  <a:gd name="connsiteY3" fmla="*/ 17018 h 771482"/>
                </a:gdLst>
                <a:ahLst/>
                <a:cxnLst>
                  <a:cxn ang="0">
                    <a:pos x="connsiteX0" y="connsiteY0"/>
                  </a:cxn>
                  <a:cxn ang="0">
                    <a:pos x="connsiteX1" y="connsiteY1"/>
                  </a:cxn>
                  <a:cxn ang="0">
                    <a:pos x="connsiteX2" y="connsiteY2"/>
                  </a:cxn>
                  <a:cxn ang="0">
                    <a:pos x="connsiteX3" y="connsiteY3"/>
                  </a:cxn>
                </a:cxnLst>
                <a:rect l="l" t="t" r="r" b="b"/>
                <a:pathLst>
                  <a:path w="975698" h="771482">
                    <a:moveTo>
                      <a:pt x="973203" y="221234"/>
                    </a:moveTo>
                    <a:lnTo>
                      <a:pt x="17018" y="773298"/>
                    </a:lnTo>
                    <a:lnTo>
                      <a:pt x="17018" y="569082"/>
                    </a:lnTo>
                    <a:lnTo>
                      <a:pt x="973203"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668F8252-F86C-4814-B7DA-CD5AE6E92831}"/>
                  </a:ext>
                </a:extLst>
              </p:cNvPr>
              <p:cNvSpPr/>
              <p:nvPr/>
            </p:nvSpPr>
            <p:spPr>
              <a:xfrm>
                <a:off x="5360636" y="7497541"/>
                <a:ext cx="1021198" cy="816959"/>
              </a:xfrm>
              <a:custGeom>
                <a:avLst/>
                <a:gdLst>
                  <a:gd name="connsiteX0" fmla="*/ 1025845 w 1021080"/>
                  <a:gd name="connsiteY0" fmla="*/ 221234 h 816864"/>
                  <a:gd name="connsiteX1" fmla="*/ 17018 w 1021080"/>
                  <a:gd name="connsiteY1" fmla="*/ 803703 h 816864"/>
                  <a:gd name="connsiteX2" fmla="*/ 17018 w 1021080"/>
                  <a:gd name="connsiteY2" fmla="*/ 599487 h 816864"/>
                  <a:gd name="connsiteX3" fmla="*/ 1025845 w 1021080"/>
                  <a:gd name="connsiteY3" fmla="*/ 17018 h 816864"/>
                </a:gdLst>
                <a:ahLst/>
                <a:cxnLst>
                  <a:cxn ang="0">
                    <a:pos x="connsiteX0" y="connsiteY0"/>
                  </a:cxn>
                  <a:cxn ang="0">
                    <a:pos x="connsiteX1" y="connsiteY1"/>
                  </a:cxn>
                  <a:cxn ang="0">
                    <a:pos x="connsiteX2" y="connsiteY2"/>
                  </a:cxn>
                  <a:cxn ang="0">
                    <a:pos x="connsiteX3" y="connsiteY3"/>
                  </a:cxn>
                </a:cxnLst>
                <a:rect l="l" t="t" r="r" b="b"/>
                <a:pathLst>
                  <a:path w="1021080" h="816864">
                    <a:moveTo>
                      <a:pt x="1025845" y="221234"/>
                    </a:moveTo>
                    <a:lnTo>
                      <a:pt x="17018" y="803703"/>
                    </a:lnTo>
                    <a:lnTo>
                      <a:pt x="17018" y="599487"/>
                    </a:lnTo>
                    <a:lnTo>
                      <a:pt x="1025845"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6BDF81F0-C186-4C8E-9D40-0AEB8D859B91}"/>
                  </a:ext>
                </a:extLst>
              </p:cNvPr>
              <p:cNvSpPr/>
              <p:nvPr/>
            </p:nvSpPr>
            <p:spPr>
              <a:xfrm>
                <a:off x="7394635" y="6344949"/>
                <a:ext cx="998505" cy="794265"/>
              </a:xfrm>
              <a:custGeom>
                <a:avLst/>
                <a:gdLst>
                  <a:gd name="connsiteX0" fmla="*/ 988179 w 998389"/>
                  <a:gd name="connsiteY0" fmla="*/ 221234 h 794173"/>
                  <a:gd name="connsiteX1" fmla="*/ 17018 w 998389"/>
                  <a:gd name="connsiteY1" fmla="*/ 781920 h 794173"/>
                  <a:gd name="connsiteX2" fmla="*/ 17018 w 998389"/>
                  <a:gd name="connsiteY2" fmla="*/ 577704 h 794173"/>
                  <a:gd name="connsiteX3" fmla="*/ 988179 w 998389"/>
                  <a:gd name="connsiteY3" fmla="*/ 17018 h 794173"/>
                </a:gdLst>
                <a:ahLst/>
                <a:cxnLst>
                  <a:cxn ang="0">
                    <a:pos x="connsiteX0" y="connsiteY0"/>
                  </a:cxn>
                  <a:cxn ang="0">
                    <a:pos x="connsiteX1" y="connsiteY1"/>
                  </a:cxn>
                  <a:cxn ang="0">
                    <a:pos x="connsiteX2" y="connsiteY2"/>
                  </a:cxn>
                  <a:cxn ang="0">
                    <a:pos x="connsiteX3" y="connsiteY3"/>
                  </a:cxn>
                </a:cxnLst>
                <a:rect l="l" t="t" r="r" b="b"/>
                <a:pathLst>
                  <a:path w="998389" h="794173">
                    <a:moveTo>
                      <a:pt x="988179" y="221234"/>
                    </a:moveTo>
                    <a:lnTo>
                      <a:pt x="17018" y="781920"/>
                    </a:lnTo>
                    <a:lnTo>
                      <a:pt x="17018" y="577704"/>
                    </a:lnTo>
                    <a:lnTo>
                      <a:pt x="988179" y="17018"/>
                    </a:ln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76" name="Freeform: Shape 75">
              <a:extLst>
                <a:ext uri="{FF2B5EF4-FFF2-40B4-BE49-F238E27FC236}">
                  <a16:creationId xmlns:a16="http://schemas.microsoft.com/office/drawing/2014/main" id="{32233F95-D64F-49AA-9E51-E36DA9C90DC7}"/>
                </a:ext>
              </a:extLst>
            </p:cNvPr>
            <p:cNvSpPr/>
            <p:nvPr/>
          </p:nvSpPr>
          <p:spPr>
            <a:xfrm>
              <a:off x="8354864" y="10773393"/>
              <a:ext cx="1270824" cy="771572"/>
            </a:xfrm>
            <a:custGeom>
              <a:avLst/>
              <a:gdLst>
                <a:gd name="connsiteX0" fmla="*/ 1249499 w 1270677"/>
                <a:gd name="connsiteY0" fmla="*/ 389523 h 771482"/>
                <a:gd name="connsiteX1" fmla="*/ 645020 w 1270677"/>
                <a:gd name="connsiteY1" fmla="*/ 40541 h 771482"/>
                <a:gd name="connsiteX2" fmla="*/ 40541 w 1270677"/>
                <a:gd name="connsiteY2" fmla="*/ 389523 h 771482"/>
                <a:gd name="connsiteX3" fmla="*/ 645020 w 1270677"/>
                <a:gd name="connsiteY3" fmla="*/ 738507 h 771482"/>
                <a:gd name="connsiteX4" fmla="*/ 1249499 w 1270677"/>
                <a:gd name="connsiteY4" fmla="*/ 389523 h 771482"/>
                <a:gd name="connsiteX5" fmla="*/ 283785 w 1270677"/>
                <a:gd name="connsiteY5" fmla="*/ 389523 h 771482"/>
                <a:gd name="connsiteX6" fmla="*/ 645020 w 1270677"/>
                <a:gd name="connsiteY6" fmla="*/ 180996 h 771482"/>
                <a:gd name="connsiteX7" fmla="*/ 1006255 w 1270677"/>
                <a:gd name="connsiteY7" fmla="*/ 389523 h 771482"/>
                <a:gd name="connsiteX8" fmla="*/ 645020 w 1270677"/>
                <a:gd name="connsiteY8" fmla="*/ 598051 h 771482"/>
                <a:gd name="connsiteX9" fmla="*/ 283785 w 1270677"/>
                <a:gd name="connsiteY9" fmla="*/ 389523 h 77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677" h="771482">
                  <a:moveTo>
                    <a:pt x="1249499" y="389523"/>
                  </a:moveTo>
                  <a:cubicBezTo>
                    <a:pt x="1249499" y="196880"/>
                    <a:pt x="978800" y="40541"/>
                    <a:pt x="645020" y="40541"/>
                  </a:cubicBezTo>
                  <a:cubicBezTo>
                    <a:pt x="311240" y="40541"/>
                    <a:pt x="40541" y="196880"/>
                    <a:pt x="40541" y="389523"/>
                  </a:cubicBezTo>
                  <a:cubicBezTo>
                    <a:pt x="40541" y="582167"/>
                    <a:pt x="311240" y="738507"/>
                    <a:pt x="645020" y="738507"/>
                  </a:cubicBezTo>
                  <a:cubicBezTo>
                    <a:pt x="978800" y="738507"/>
                    <a:pt x="1249499" y="582395"/>
                    <a:pt x="1249499" y="389523"/>
                  </a:cubicBezTo>
                  <a:close/>
                  <a:moveTo>
                    <a:pt x="283785" y="389523"/>
                  </a:moveTo>
                  <a:cubicBezTo>
                    <a:pt x="283785" y="274255"/>
                    <a:pt x="445569" y="180996"/>
                    <a:pt x="645020" y="180996"/>
                  </a:cubicBezTo>
                  <a:cubicBezTo>
                    <a:pt x="844471" y="180996"/>
                    <a:pt x="1006255" y="274482"/>
                    <a:pt x="1006255" y="389523"/>
                  </a:cubicBezTo>
                  <a:cubicBezTo>
                    <a:pt x="1006255" y="504792"/>
                    <a:pt x="844471" y="598051"/>
                    <a:pt x="645020" y="598051"/>
                  </a:cubicBezTo>
                  <a:cubicBezTo>
                    <a:pt x="445342" y="598277"/>
                    <a:pt x="283785" y="504792"/>
                    <a:pt x="283785" y="389523"/>
                  </a:cubicBezTo>
                  <a:close/>
                </a:path>
              </a:pathLst>
            </a:custGeom>
            <a:solidFill>
              <a:schemeClr val="bg1">
                <a:lumMod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4C76311D-8E33-4D0B-BEDA-D615EE78EC49}"/>
                </a:ext>
              </a:extLst>
            </p:cNvPr>
            <p:cNvSpPr/>
            <p:nvPr/>
          </p:nvSpPr>
          <p:spPr>
            <a:xfrm>
              <a:off x="8346467" y="11338911"/>
              <a:ext cx="340399" cy="272320"/>
            </a:xfrm>
            <a:custGeom>
              <a:avLst/>
              <a:gdLst>
                <a:gd name="connsiteX0" fmla="*/ 303298 w 340360"/>
                <a:gd name="connsiteY0" fmla="*/ 89552 h 272288"/>
                <a:gd name="connsiteX1" fmla="*/ 40541 w 340360"/>
                <a:gd name="connsiteY1" fmla="*/ 235454 h 272288"/>
                <a:gd name="connsiteX2" fmla="*/ 70265 w 340360"/>
                <a:gd name="connsiteY2" fmla="*/ 56652 h 272288"/>
                <a:gd name="connsiteX3" fmla="*/ 274935 w 340360"/>
                <a:gd name="connsiteY3" fmla="*/ 40541 h 272288"/>
              </a:gdLst>
              <a:ahLst/>
              <a:cxnLst>
                <a:cxn ang="0">
                  <a:pos x="connsiteX0" y="connsiteY0"/>
                </a:cxn>
                <a:cxn ang="0">
                  <a:pos x="connsiteX1" y="connsiteY1"/>
                </a:cxn>
                <a:cxn ang="0">
                  <a:pos x="connsiteX2" y="connsiteY2"/>
                </a:cxn>
                <a:cxn ang="0">
                  <a:pos x="connsiteX3" y="connsiteY3"/>
                </a:cxn>
              </a:cxnLst>
              <a:rect l="l" t="t" r="r" b="b"/>
              <a:pathLst>
                <a:path w="340360" h="272288">
                  <a:moveTo>
                    <a:pt x="303298" y="89552"/>
                  </a:moveTo>
                  <a:lnTo>
                    <a:pt x="40541" y="235454"/>
                  </a:lnTo>
                  <a:lnTo>
                    <a:pt x="70265" y="56652"/>
                  </a:lnTo>
                  <a:lnTo>
                    <a:pt x="274935" y="40541"/>
                  </a:lnTo>
                  <a:close/>
                </a:path>
              </a:pathLst>
            </a:custGeom>
            <a:solidFill>
              <a:schemeClr val="tx1">
                <a:lumMod val="65000"/>
                <a:lumOff val="3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43E8288B-66D7-49E3-910B-7B71DB2CBC8E}"/>
                </a:ext>
              </a:extLst>
            </p:cNvPr>
            <p:cNvSpPr/>
            <p:nvPr/>
          </p:nvSpPr>
          <p:spPr>
            <a:xfrm>
              <a:off x="8325328" y="11162322"/>
              <a:ext cx="431173" cy="317706"/>
            </a:xfrm>
            <a:custGeom>
              <a:avLst/>
              <a:gdLst>
                <a:gd name="connsiteX0" fmla="*/ 90949 w 431122"/>
                <a:gd name="connsiteY0" fmla="*/ 313317 h 317669"/>
                <a:gd name="connsiteX1" fmla="*/ 26961 w 431122"/>
                <a:gd name="connsiteY1" fmla="*/ 276331 h 317669"/>
                <a:gd name="connsiteX2" fmla="*/ 53963 w 431122"/>
                <a:gd name="connsiteY2" fmla="*/ 175357 h 317669"/>
                <a:gd name="connsiteX3" fmla="*/ 311048 w 431122"/>
                <a:gd name="connsiteY3" fmla="*/ 26961 h 317669"/>
                <a:gd name="connsiteX4" fmla="*/ 412021 w 431122"/>
                <a:gd name="connsiteY4" fmla="*/ 53963 h 317669"/>
                <a:gd name="connsiteX5" fmla="*/ 385020 w 431122"/>
                <a:gd name="connsiteY5" fmla="*/ 154937 h 317669"/>
                <a:gd name="connsiteX6" fmla="*/ 127935 w 431122"/>
                <a:gd name="connsiteY6" fmla="*/ 303333 h 317669"/>
                <a:gd name="connsiteX7" fmla="*/ 90949 w 431122"/>
                <a:gd name="connsiteY7" fmla="*/ 313317 h 31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22" h="317669">
                  <a:moveTo>
                    <a:pt x="90949" y="313317"/>
                  </a:moveTo>
                  <a:cubicBezTo>
                    <a:pt x="65308" y="313317"/>
                    <a:pt x="40575" y="300156"/>
                    <a:pt x="26961" y="276331"/>
                  </a:cubicBezTo>
                  <a:cubicBezTo>
                    <a:pt x="6539" y="240934"/>
                    <a:pt x="18565" y="195779"/>
                    <a:pt x="53963" y="175357"/>
                  </a:cubicBezTo>
                  <a:lnTo>
                    <a:pt x="311048" y="26961"/>
                  </a:lnTo>
                  <a:cubicBezTo>
                    <a:pt x="346445" y="6539"/>
                    <a:pt x="391600" y="18565"/>
                    <a:pt x="412021" y="53963"/>
                  </a:cubicBezTo>
                  <a:cubicBezTo>
                    <a:pt x="432443" y="89360"/>
                    <a:pt x="420417" y="134514"/>
                    <a:pt x="385020" y="154937"/>
                  </a:cubicBezTo>
                  <a:lnTo>
                    <a:pt x="127935" y="303333"/>
                  </a:lnTo>
                  <a:cubicBezTo>
                    <a:pt x="116135" y="310140"/>
                    <a:pt x="103428" y="313317"/>
                    <a:pt x="90949" y="313317"/>
                  </a:cubicBezTo>
                  <a:close/>
                </a:path>
              </a:pathLst>
            </a:custGeom>
            <a:solidFill>
              <a:schemeClr val="bg1">
                <a:lumMod val="6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CAE75A0B-A206-4B7D-B978-1358FB457F20}"/>
                </a:ext>
              </a:extLst>
            </p:cNvPr>
            <p:cNvSpPr/>
            <p:nvPr/>
          </p:nvSpPr>
          <p:spPr>
            <a:xfrm>
              <a:off x="7570592" y="11333806"/>
              <a:ext cx="885038" cy="658105"/>
            </a:xfrm>
            <a:custGeom>
              <a:avLst/>
              <a:gdLst>
                <a:gd name="connsiteX0" fmla="*/ 152851 w 884936"/>
                <a:gd name="connsiteY0" fmla="*/ 645131 h 658029"/>
                <a:gd name="connsiteX1" fmla="*/ 54373 w 884936"/>
                <a:gd name="connsiteY1" fmla="*/ 563673 h 658029"/>
                <a:gd name="connsiteX2" fmla="*/ 58003 w 884936"/>
                <a:gd name="connsiteY2" fmla="*/ 392358 h 658029"/>
                <a:gd name="connsiteX3" fmla="*/ 676324 w 884936"/>
                <a:gd name="connsiteY3" fmla="*/ 35433 h 658029"/>
                <a:gd name="connsiteX4" fmla="*/ 863749 w 884936"/>
                <a:gd name="connsiteY4" fmla="*/ 85580 h 658029"/>
                <a:gd name="connsiteX5" fmla="*/ 813603 w 884936"/>
                <a:gd name="connsiteY5" fmla="*/ 273005 h 658029"/>
                <a:gd name="connsiteX6" fmla="*/ 195282 w 884936"/>
                <a:gd name="connsiteY6" fmla="*/ 629929 h 658029"/>
                <a:gd name="connsiteX7" fmla="*/ 152851 w 884936"/>
                <a:gd name="connsiteY7" fmla="*/ 645131 h 65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4936" h="658029">
                  <a:moveTo>
                    <a:pt x="152851" y="645131"/>
                  </a:moveTo>
                  <a:cubicBezTo>
                    <a:pt x="105427" y="645131"/>
                    <a:pt x="79787" y="607693"/>
                    <a:pt x="54373" y="563673"/>
                  </a:cubicBezTo>
                  <a:cubicBezTo>
                    <a:pt x="16480" y="498096"/>
                    <a:pt x="-7572" y="430252"/>
                    <a:pt x="58003" y="392358"/>
                  </a:cubicBezTo>
                  <a:lnTo>
                    <a:pt x="676324" y="35433"/>
                  </a:lnTo>
                  <a:cubicBezTo>
                    <a:pt x="741900" y="-2460"/>
                    <a:pt x="825856" y="20004"/>
                    <a:pt x="863749" y="85580"/>
                  </a:cubicBezTo>
                  <a:cubicBezTo>
                    <a:pt x="901643" y="151157"/>
                    <a:pt x="879179" y="235111"/>
                    <a:pt x="813603" y="273005"/>
                  </a:cubicBezTo>
                  <a:lnTo>
                    <a:pt x="195282" y="629929"/>
                  </a:lnTo>
                  <a:cubicBezTo>
                    <a:pt x="182802" y="636963"/>
                    <a:pt x="175995" y="643997"/>
                    <a:pt x="152851" y="645131"/>
                  </a:cubicBezTo>
                  <a:close/>
                </a:path>
              </a:pathLst>
            </a:custGeom>
            <a:solidFill>
              <a:schemeClr val="tx1">
                <a:lumMod val="50000"/>
                <a:lumOff val="50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7F9D65AB-D2B0-4918-B662-FDF4130F9F3E}"/>
                </a:ext>
              </a:extLst>
            </p:cNvPr>
            <p:cNvSpPr/>
            <p:nvPr/>
          </p:nvSpPr>
          <p:spPr>
            <a:xfrm>
              <a:off x="7540856" y="11693856"/>
              <a:ext cx="249626" cy="317706"/>
            </a:xfrm>
            <a:custGeom>
              <a:avLst/>
              <a:gdLst>
                <a:gd name="connsiteX0" fmla="*/ 230689 w 249597"/>
                <a:gd name="connsiteY0" fmla="*/ 217960 h 317669"/>
                <a:gd name="connsiteX1" fmla="*/ 135615 w 249597"/>
                <a:gd name="connsiteY1" fmla="*/ 272871 h 317669"/>
                <a:gd name="connsiteX2" fmla="*/ 40541 w 249597"/>
                <a:gd name="connsiteY2" fmla="*/ 108364 h 317669"/>
                <a:gd name="connsiteX3" fmla="*/ 135615 w 249597"/>
                <a:gd name="connsiteY3" fmla="*/ 53453 h 317669"/>
                <a:gd name="connsiteX4" fmla="*/ 230689 w 249597"/>
                <a:gd name="connsiteY4" fmla="*/ 217960 h 31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97" h="317669">
                  <a:moveTo>
                    <a:pt x="230689" y="217960"/>
                  </a:moveTo>
                  <a:cubicBezTo>
                    <a:pt x="230689" y="278544"/>
                    <a:pt x="188257" y="303050"/>
                    <a:pt x="135615" y="272871"/>
                  </a:cubicBezTo>
                  <a:cubicBezTo>
                    <a:pt x="83199" y="242692"/>
                    <a:pt x="40541" y="168948"/>
                    <a:pt x="40541" y="108364"/>
                  </a:cubicBezTo>
                  <a:cubicBezTo>
                    <a:pt x="40541" y="47780"/>
                    <a:pt x="82972" y="23274"/>
                    <a:pt x="135615" y="53453"/>
                  </a:cubicBezTo>
                  <a:cubicBezTo>
                    <a:pt x="188257" y="83858"/>
                    <a:pt x="230689" y="157375"/>
                    <a:pt x="230689" y="217960"/>
                  </a:cubicBezTo>
                  <a:close/>
                </a:path>
              </a:pathLst>
            </a:custGeom>
            <a:solidFill>
              <a:schemeClr val="tx1">
                <a:lumMod val="65000"/>
                <a:lumOff val="3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17143DFF-01B9-402A-B0CE-5758A379AFC2}"/>
                </a:ext>
              </a:extLst>
            </p:cNvPr>
            <p:cNvSpPr/>
            <p:nvPr/>
          </p:nvSpPr>
          <p:spPr>
            <a:xfrm>
              <a:off x="9442327" y="11013716"/>
              <a:ext cx="181546" cy="181546"/>
            </a:xfrm>
            <a:custGeom>
              <a:avLst/>
              <a:gdLst>
                <a:gd name="connsiteX0" fmla="*/ 40541 w 181525"/>
                <a:gd name="connsiteY0" fmla="*/ 40541 h 181525"/>
                <a:gd name="connsiteX1" fmla="*/ 162163 w 181525"/>
                <a:gd name="connsiteY1" fmla="*/ 40541 h 181525"/>
                <a:gd name="connsiteX2" fmla="*/ 162163 w 181525"/>
                <a:gd name="connsiteY2" fmla="*/ 162163 h 181525"/>
                <a:gd name="connsiteX3" fmla="*/ 40541 w 181525"/>
                <a:gd name="connsiteY3" fmla="*/ 162163 h 181525"/>
              </a:gdLst>
              <a:ahLst/>
              <a:cxnLst>
                <a:cxn ang="0">
                  <a:pos x="connsiteX0" y="connsiteY0"/>
                </a:cxn>
                <a:cxn ang="0">
                  <a:pos x="connsiteX1" y="connsiteY1"/>
                </a:cxn>
                <a:cxn ang="0">
                  <a:pos x="connsiteX2" y="connsiteY2"/>
                </a:cxn>
                <a:cxn ang="0">
                  <a:pos x="connsiteX3" y="connsiteY3"/>
                </a:cxn>
              </a:cxnLst>
              <a:rect l="l" t="t" r="r" b="b"/>
              <a:pathLst>
                <a:path w="181525" h="181525">
                  <a:moveTo>
                    <a:pt x="40541" y="40541"/>
                  </a:moveTo>
                  <a:lnTo>
                    <a:pt x="162163" y="40541"/>
                  </a:lnTo>
                  <a:lnTo>
                    <a:pt x="162163" y="162163"/>
                  </a:lnTo>
                  <a:lnTo>
                    <a:pt x="40541" y="162163"/>
                  </a:lnTo>
                  <a:close/>
                </a:path>
              </a:pathLst>
            </a:custGeom>
            <a:solidFill>
              <a:srgbClr val="D9D9D9"/>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39E86399-A07F-407F-9012-E09FF67428BE}"/>
                </a:ext>
              </a:extLst>
            </p:cNvPr>
            <p:cNvSpPr/>
            <p:nvPr/>
          </p:nvSpPr>
          <p:spPr>
            <a:xfrm>
              <a:off x="8354864" y="11013716"/>
              <a:ext cx="181546" cy="181546"/>
            </a:xfrm>
            <a:custGeom>
              <a:avLst/>
              <a:gdLst>
                <a:gd name="connsiteX0" fmla="*/ 40541 w 181525"/>
                <a:gd name="connsiteY0" fmla="*/ 40541 h 181525"/>
                <a:gd name="connsiteX1" fmla="*/ 162162 w 181525"/>
                <a:gd name="connsiteY1" fmla="*/ 40541 h 181525"/>
                <a:gd name="connsiteX2" fmla="*/ 162162 w 181525"/>
                <a:gd name="connsiteY2" fmla="*/ 162163 h 181525"/>
                <a:gd name="connsiteX3" fmla="*/ 40541 w 181525"/>
                <a:gd name="connsiteY3" fmla="*/ 162163 h 181525"/>
              </a:gdLst>
              <a:ahLst/>
              <a:cxnLst>
                <a:cxn ang="0">
                  <a:pos x="connsiteX0" y="connsiteY0"/>
                </a:cxn>
                <a:cxn ang="0">
                  <a:pos x="connsiteX1" y="connsiteY1"/>
                </a:cxn>
                <a:cxn ang="0">
                  <a:pos x="connsiteX2" y="connsiteY2"/>
                </a:cxn>
                <a:cxn ang="0">
                  <a:pos x="connsiteX3" y="connsiteY3"/>
                </a:cxn>
              </a:cxnLst>
              <a:rect l="l" t="t" r="r" b="b"/>
              <a:pathLst>
                <a:path w="181525" h="181525">
                  <a:moveTo>
                    <a:pt x="40541" y="40541"/>
                  </a:moveTo>
                  <a:lnTo>
                    <a:pt x="162162" y="40541"/>
                  </a:lnTo>
                  <a:lnTo>
                    <a:pt x="162162" y="162163"/>
                  </a:lnTo>
                  <a:lnTo>
                    <a:pt x="40541" y="162163"/>
                  </a:lnTo>
                  <a:close/>
                </a:path>
              </a:pathLst>
            </a:custGeom>
            <a:solidFill>
              <a:srgbClr val="D9D9D9"/>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FABEC785-5A1F-417B-970A-7B31B8249797}"/>
                </a:ext>
              </a:extLst>
            </p:cNvPr>
            <p:cNvSpPr/>
            <p:nvPr/>
          </p:nvSpPr>
          <p:spPr>
            <a:xfrm>
              <a:off x="8354864" y="10675132"/>
              <a:ext cx="1270824" cy="771572"/>
            </a:xfrm>
            <a:custGeom>
              <a:avLst/>
              <a:gdLst>
                <a:gd name="connsiteX0" fmla="*/ 1249499 w 1270677"/>
                <a:gd name="connsiteY0" fmla="*/ 389523 h 771482"/>
                <a:gd name="connsiteX1" fmla="*/ 645020 w 1270677"/>
                <a:gd name="connsiteY1" fmla="*/ 40541 h 771482"/>
                <a:gd name="connsiteX2" fmla="*/ 40541 w 1270677"/>
                <a:gd name="connsiteY2" fmla="*/ 389523 h 771482"/>
                <a:gd name="connsiteX3" fmla="*/ 645020 w 1270677"/>
                <a:gd name="connsiteY3" fmla="*/ 738506 h 771482"/>
                <a:gd name="connsiteX4" fmla="*/ 1249499 w 1270677"/>
                <a:gd name="connsiteY4" fmla="*/ 389523 h 771482"/>
                <a:gd name="connsiteX5" fmla="*/ 283785 w 1270677"/>
                <a:gd name="connsiteY5" fmla="*/ 389523 h 771482"/>
                <a:gd name="connsiteX6" fmla="*/ 645020 w 1270677"/>
                <a:gd name="connsiteY6" fmla="*/ 180996 h 771482"/>
                <a:gd name="connsiteX7" fmla="*/ 1006255 w 1270677"/>
                <a:gd name="connsiteY7" fmla="*/ 389523 h 771482"/>
                <a:gd name="connsiteX8" fmla="*/ 645020 w 1270677"/>
                <a:gd name="connsiteY8" fmla="*/ 598051 h 771482"/>
                <a:gd name="connsiteX9" fmla="*/ 283785 w 1270677"/>
                <a:gd name="connsiteY9" fmla="*/ 389523 h 77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677" h="771482">
                  <a:moveTo>
                    <a:pt x="1249499" y="389523"/>
                  </a:moveTo>
                  <a:cubicBezTo>
                    <a:pt x="1249499" y="196880"/>
                    <a:pt x="978800" y="40541"/>
                    <a:pt x="645020" y="40541"/>
                  </a:cubicBezTo>
                  <a:cubicBezTo>
                    <a:pt x="311240" y="40541"/>
                    <a:pt x="40541" y="196880"/>
                    <a:pt x="40541" y="389523"/>
                  </a:cubicBezTo>
                  <a:cubicBezTo>
                    <a:pt x="40541" y="582167"/>
                    <a:pt x="311240" y="738506"/>
                    <a:pt x="645020" y="738506"/>
                  </a:cubicBezTo>
                  <a:cubicBezTo>
                    <a:pt x="978800" y="738506"/>
                    <a:pt x="1249499" y="582394"/>
                    <a:pt x="1249499" y="389523"/>
                  </a:cubicBezTo>
                  <a:close/>
                  <a:moveTo>
                    <a:pt x="283785" y="389523"/>
                  </a:moveTo>
                  <a:cubicBezTo>
                    <a:pt x="283785" y="274254"/>
                    <a:pt x="445569" y="180996"/>
                    <a:pt x="645020" y="180996"/>
                  </a:cubicBezTo>
                  <a:cubicBezTo>
                    <a:pt x="844471" y="180996"/>
                    <a:pt x="1006255" y="274481"/>
                    <a:pt x="1006255" y="389523"/>
                  </a:cubicBezTo>
                  <a:cubicBezTo>
                    <a:pt x="1006255" y="504792"/>
                    <a:pt x="844471" y="598051"/>
                    <a:pt x="645020" y="598051"/>
                  </a:cubicBezTo>
                  <a:cubicBezTo>
                    <a:pt x="445342" y="598051"/>
                    <a:pt x="283785" y="504792"/>
                    <a:pt x="283785" y="389523"/>
                  </a:cubicBez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62A8A09F-B3D2-42BF-A381-2F33CF9BB75C}"/>
                </a:ext>
              </a:extLst>
            </p:cNvPr>
            <p:cNvSpPr/>
            <p:nvPr/>
          </p:nvSpPr>
          <p:spPr>
            <a:xfrm>
              <a:off x="6307021" y="11129678"/>
              <a:ext cx="839652" cy="1770077"/>
            </a:xfrm>
            <a:custGeom>
              <a:avLst/>
              <a:gdLst>
                <a:gd name="connsiteX0" fmla="*/ 427416 w 839554"/>
                <a:gd name="connsiteY0" fmla="*/ 40541 h 1769872"/>
                <a:gd name="connsiteX1" fmla="*/ 40541 w 839554"/>
                <a:gd name="connsiteY1" fmla="*/ 1743476 h 1769872"/>
                <a:gd name="connsiteX2" fmla="*/ 814293 w 839554"/>
                <a:gd name="connsiteY2" fmla="*/ 1296924 h 1769872"/>
              </a:gdLst>
              <a:ahLst/>
              <a:cxnLst>
                <a:cxn ang="0">
                  <a:pos x="connsiteX0" y="connsiteY0"/>
                </a:cxn>
                <a:cxn ang="0">
                  <a:pos x="connsiteX1" y="connsiteY1"/>
                </a:cxn>
                <a:cxn ang="0">
                  <a:pos x="connsiteX2" y="connsiteY2"/>
                </a:cxn>
              </a:cxnLst>
              <a:rect l="l" t="t" r="r" b="b"/>
              <a:pathLst>
                <a:path w="839554" h="1769872">
                  <a:moveTo>
                    <a:pt x="427416" y="40541"/>
                  </a:moveTo>
                  <a:lnTo>
                    <a:pt x="40541" y="1743476"/>
                  </a:lnTo>
                  <a:lnTo>
                    <a:pt x="814293" y="1296924"/>
                  </a:lnTo>
                  <a:close/>
                </a:path>
              </a:pathLst>
            </a:custGeom>
            <a:solidFill>
              <a:schemeClr val="bg1">
                <a:lumMod val="6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AD2BDEEE-D103-48B0-A96A-7F7687764093}"/>
                </a:ext>
              </a:extLst>
            </p:cNvPr>
            <p:cNvSpPr/>
            <p:nvPr/>
          </p:nvSpPr>
          <p:spPr>
            <a:xfrm>
              <a:off x="6307021" y="12039453"/>
              <a:ext cx="839652" cy="862345"/>
            </a:xfrm>
            <a:custGeom>
              <a:avLst/>
              <a:gdLst>
                <a:gd name="connsiteX0" fmla="*/ 814293 w 839554"/>
                <a:gd name="connsiteY0" fmla="*/ 387255 h 862245"/>
                <a:gd name="connsiteX1" fmla="*/ 220705 w 839554"/>
                <a:gd name="connsiteY1" fmla="*/ 40541 h 862245"/>
                <a:gd name="connsiteX2" fmla="*/ 40541 w 839554"/>
                <a:gd name="connsiteY2" fmla="*/ 833807 h 862245"/>
              </a:gdLst>
              <a:ahLst/>
              <a:cxnLst>
                <a:cxn ang="0">
                  <a:pos x="connsiteX0" y="connsiteY0"/>
                </a:cxn>
                <a:cxn ang="0">
                  <a:pos x="connsiteX1" y="connsiteY1"/>
                </a:cxn>
                <a:cxn ang="0">
                  <a:pos x="connsiteX2" y="connsiteY2"/>
                </a:cxn>
              </a:cxnLst>
              <a:rect l="l" t="t" r="r" b="b"/>
              <a:pathLst>
                <a:path w="839554" h="862245">
                  <a:moveTo>
                    <a:pt x="814293" y="387255"/>
                  </a:moveTo>
                  <a:lnTo>
                    <a:pt x="220705" y="40541"/>
                  </a:lnTo>
                  <a:lnTo>
                    <a:pt x="40541" y="833807"/>
                  </a:lnTo>
                  <a:close/>
                </a:path>
              </a:pathLst>
            </a:custGeom>
            <a:solidFill>
              <a:schemeClr val="tx1">
                <a:lumMod val="50000"/>
                <a:lumOff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CA5AE880-ADB5-4928-92CC-071C9771A4E0}"/>
                </a:ext>
              </a:extLst>
            </p:cNvPr>
            <p:cNvSpPr/>
            <p:nvPr/>
          </p:nvSpPr>
          <p:spPr>
            <a:xfrm>
              <a:off x="4219162" y="9932532"/>
              <a:ext cx="2518955" cy="2950129"/>
            </a:xfrm>
            <a:custGeom>
              <a:avLst/>
              <a:gdLst>
                <a:gd name="connsiteX0" fmla="*/ 401852 w 2518664"/>
                <a:gd name="connsiteY0" fmla="*/ 17018 h 2949786"/>
                <a:gd name="connsiteX1" fmla="*/ 2513899 w 2518664"/>
                <a:gd name="connsiteY1" fmla="*/ 1236869 h 2949786"/>
                <a:gd name="connsiteX2" fmla="*/ 2129292 w 2518664"/>
                <a:gd name="connsiteY2" fmla="*/ 2941164 h 2949786"/>
                <a:gd name="connsiteX3" fmla="*/ 17018 w 2518664"/>
                <a:gd name="connsiteY3" fmla="*/ 1721314 h 2949786"/>
              </a:gdLst>
              <a:ahLst/>
              <a:cxnLst>
                <a:cxn ang="0">
                  <a:pos x="connsiteX0" y="connsiteY0"/>
                </a:cxn>
                <a:cxn ang="0">
                  <a:pos x="connsiteX1" y="connsiteY1"/>
                </a:cxn>
                <a:cxn ang="0">
                  <a:pos x="connsiteX2" y="connsiteY2"/>
                </a:cxn>
                <a:cxn ang="0">
                  <a:pos x="connsiteX3" y="connsiteY3"/>
                </a:cxn>
              </a:cxnLst>
              <a:rect l="l" t="t" r="r" b="b"/>
              <a:pathLst>
                <a:path w="2518664" h="2949786">
                  <a:moveTo>
                    <a:pt x="401852" y="17018"/>
                  </a:moveTo>
                  <a:lnTo>
                    <a:pt x="2513899" y="1236869"/>
                  </a:lnTo>
                  <a:lnTo>
                    <a:pt x="2129292" y="2941164"/>
                  </a:lnTo>
                  <a:lnTo>
                    <a:pt x="17018" y="1721314"/>
                  </a:ln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773DD726-36CB-4F9F-ADE2-9B8950E37C30}"/>
                </a:ext>
              </a:extLst>
            </p:cNvPr>
            <p:cNvSpPr/>
            <p:nvPr/>
          </p:nvSpPr>
          <p:spPr>
            <a:xfrm>
              <a:off x="4417956" y="10155380"/>
              <a:ext cx="2178556" cy="2473569"/>
            </a:xfrm>
            <a:custGeom>
              <a:avLst/>
              <a:gdLst>
                <a:gd name="connsiteX0" fmla="*/ 17018 w 2178304"/>
                <a:gd name="connsiteY0" fmla="*/ 1418621 h 2473282"/>
                <a:gd name="connsiteX1" fmla="*/ 333326 w 2178304"/>
                <a:gd name="connsiteY1" fmla="*/ 17018 h 2473282"/>
                <a:gd name="connsiteX2" fmla="*/ 2166051 w 2178304"/>
                <a:gd name="connsiteY2" fmla="*/ 1075538 h 2473282"/>
                <a:gd name="connsiteX3" fmla="*/ 1849516 w 2178304"/>
                <a:gd name="connsiteY3" fmla="*/ 2477140 h 2473282"/>
              </a:gdLst>
              <a:ahLst/>
              <a:cxnLst>
                <a:cxn ang="0">
                  <a:pos x="connsiteX0" y="connsiteY0"/>
                </a:cxn>
                <a:cxn ang="0">
                  <a:pos x="connsiteX1" y="connsiteY1"/>
                </a:cxn>
                <a:cxn ang="0">
                  <a:pos x="connsiteX2" y="connsiteY2"/>
                </a:cxn>
                <a:cxn ang="0">
                  <a:pos x="connsiteX3" y="connsiteY3"/>
                </a:cxn>
              </a:cxnLst>
              <a:rect l="l" t="t" r="r" b="b"/>
              <a:pathLst>
                <a:path w="2178304" h="2473282">
                  <a:moveTo>
                    <a:pt x="17018" y="1418621"/>
                  </a:moveTo>
                  <a:lnTo>
                    <a:pt x="333326" y="17018"/>
                  </a:lnTo>
                  <a:lnTo>
                    <a:pt x="2166051" y="1075538"/>
                  </a:lnTo>
                  <a:lnTo>
                    <a:pt x="1849516" y="2477140"/>
                  </a:lnTo>
                  <a:close/>
                </a:path>
              </a:pathLst>
            </a:custGeom>
            <a:solidFill>
              <a:srgbClr val="DDDCE1"/>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EFB66E48-526B-43F0-8412-AF121D87995D}"/>
                </a:ext>
              </a:extLst>
            </p:cNvPr>
            <p:cNvSpPr/>
            <p:nvPr/>
          </p:nvSpPr>
          <p:spPr>
            <a:xfrm>
              <a:off x="4371207" y="10175350"/>
              <a:ext cx="2178556" cy="2473569"/>
            </a:xfrm>
            <a:custGeom>
              <a:avLst/>
              <a:gdLst>
                <a:gd name="connsiteX0" fmla="*/ 17018 w 2178304"/>
                <a:gd name="connsiteY0" fmla="*/ 1418394 h 2473282"/>
                <a:gd name="connsiteX1" fmla="*/ 333326 w 2178304"/>
                <a:gd name="connsiteY1" fmla="*/ 17018 h 2473282"/>
                <a:gd name="connsiteX2" fmla="*/ 2166051 w 2178304"/>
                <a:gd name="connsiteY2" fmla="*/ 1075538 h 2473282"/>
                <a:gd name="connsiteX3" fmla="*/ 1849516 w 2178304"/>
                <a:gd name="connsiteY3" fmla="*/ 2476913 h 2473282"/>
              </a:gdLst>
              <a:ahLst/>
              <a:cxnLst>
                <a:cxn ang="0">
                  <a:pos x="connsiteX0" y="connsiteY0"/>
                </a:cxn>
                <a:cxn ang="0">
                  <a:pos x="connsiteX1" y="connsiteY1"/>
                </a:cxn>
                <a:cxn ang="0">
                  <a:pos x="connsiteX2" y="connsiteY2"/>
                </a:cxn>
                <a:cxn ang="0">
                  <a:pos x="connsiteX3" y="connsiteY3"/>
                </a:cxn>
              </a:cxnLst>
              <a:rect l="l" t="t" r="r" b="b"/>
              <a:pathLst>
                <a:path w="2178304" h="2473282">
                  <a:moveTo>
                    <a:pt x="17018" y="1418394"/>
                  </a:moveTo>
                  <a:lnTo>
                    <a:pt x="333326" y="17018"/>
                  </a:lnTo>
                  <a:lnTo>
                    <a:pt x="2166051" y="1075538"/>
                  </a:lnTo>
                  <a:lnTo>
                    <a:pt x="1849516" y="2476913"/>
                  </a:lnTo>
                  <a:close/>
                </a:path>
              </a:pathLst>
            </a:custGeom>
            <a:solidFill>
              <a:srgbClr val="FFFFFF"/>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39AD1B4B-3E4F-487B-BBEE-D07D671CB707}"/>
                </a:ext>
              </a:extLst>
            </p:cNvPr>
            <p:cNvSpPr/>
            <p:nvPr/>
          </p:nvSpPr>
          <p:spPr>
            <a:xfrm>
              <a:off x="5778782" y="10881618"/>
              <a:ext cx="158853" cy="158853"/>
            </a:xfrm>
            <a:custGeom>
              <a:avLst/>
              <a:gdLst>
                <a:gd name="connsiteX0" fmla="*/ 125343 w 158834"/>
                <a:gd name="connsiteY0" fmla="*/ 113854 h 158834"/>
                <a:gd name="connsiteX1" fmla="*/ 73835 w 158834"/>
                <a:gd name="connsiteY1" fmla="*/ 132461 h 158834"/>
                <a:gd name="connsiteX2" fmla="*/ 41614 w 158834"/>
                <a:gd name="connsiteY2" fmla="*/ 65524 h 158834"/>
                <a:gd name="connsiteX3" fmla="*/ 93122 w 158834"/>
                <a:gd name="connsiteY3" fmla="*/ 46917 h 158834"/>
                <a:gd name="connsiteX4" fmla="*/ 125343 w 158834"/>
                <a:gd name="connsiteY4" fmla="*/ 113854 h 15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834" h="158834">
                  <a:moveTo>
                    <a:pt x="125343" y="113854"/>
                  </a:moveTo>
                  <a:cubicBezTo>
                    <a:pt x="119898" y="137453"/>
                    <a:pt x="96980" y="145848"/>
                    <a:pt x="73835" y="132461"/>
                  </a:cubicBezTo>
                  <a:cubicBezTo>
                    <a:pt x="50691" y="119073"/>
                    <a:pt x="36396" y="89121"/>
                    <a:pt x="41614" y="65524"/>
                  </a:cubicBezTo>
                  <a:cubicBezTo>
                    <a:pt x="46834" y="41925"/>
                    <a:pt x="69978" y="33530"/>
                    <a:pt x="93122" y="46917"/>
                  </a:cubicBezTo>
                  <a:cubicBezTo>
                    <a:pt x="116267" y="60304"/>
                    <a:pt x="130562" y="90256"/>
                    <a:pt x="125343" y="113854"/>
                  </a:cubicBez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55C4F492-DD32-47E2-9DB7-4E0E9B58D26B}"/>
                </a:ext>
              </a:extLst>
            </p:cNvPr>
            <p:cNvSpPr/>
            <p:nvPr/>
          </p:nvSpPr>
          <p:spPr>
            <a:xfrm>
              <a:off x="5247759" y="10575258"/>
              <a:ext cx="158853" cy="158853"/>
            </a:xfrm>
            <a:custGeom>
              <a:avLst/>
              <a:gdLst>
                <a:gd name="connsiteX0" fmla="*/ 125343 w 158834"/>
                <a:gd name="connsiteY0" fmla="*/ 113854 h 158834"/>
                <a:gd name="connsiteX1" fmla="*/ 73835 w 158834"/>
                <a:gd name="connsiteY1" fmla="*/ 132461 h 158834"/>
                <a:gd name="connsiteX2" fmla="*/ 41614 w 158834"/>
                <a:gd name="connsiteY2" fmla="*/ 65524 h 158834"/>
                <a:gd name="connsiteX3" fmla="*/ 93122 w 158834"/>
                <a:gd name="connsiteY3" fmla="*/ 46917 h 158834"/>
                <a:gd name="connsiteX4" fmla="*/ 125343 w 158834"/>
                <a:gd name="connsiteY4" fmla="*/ 113854 h 15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834" h="158834">
                  <a:moveTo>
                    <a:pt x="125343" y="113854"/>
                  </a:moveTo>
                  <a:cubicBezTo>
                    <a:pt x="119897" y="137453"/>
                    <a:pt x="96980" y="145848"/>
                    <a:pt x="73835" y="132461"/>
                  </a:cubicBezTo>
                  <a:cubicBezTo>
                    <a:pt x="50691" y="119073"/>
                    <a:pt x="36396" y="89121"/>
                    <a:pt x="41614" y="65524"/>
                  </a:cubicBezTo>
                  <a:cubicBezTo>
                    <a:pt x="47060" y="41925"/>
                    <a:pt x="69978" y="33530"/>
                    <a:pt x="93122" y="46917"/>
                  </a:cubicBezTo>
                  <a:cubicBezTo>
                    <a:pt x="116494" y="60304"/>
                    <a:pt x="130789" y="90256"/>
                    <a:pt x="125343" y="113854"/>
                  </a:cubicBez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49DB99F8-CE9C-45F8-9420-EED341D59DA6}"/>
                </a:ext>
              </a:extLst>
            </p:cNvPr>
            <p:cNvSpPr/>
            <p:nvPr/>
          </p:nvSpPr>
          <p:spPr>
            <a:xfrm>
              <a:off x="4716963" y="10268672"/>
              <a:ext cx="158853" cy="158853"/>
            </a:xfrm>
            <a:custGeom>
              <a:avLst/>
              <a:gdLst>
                <a:gd name="connsiteX0" fmla="*/ 125343 w 158834"/>
                <a:gd name="connsiteY0" fmla="*/ 113855 h 158834"/>
                <a:gd name="connsiteX1" fmla="*/ 73835 w 158834"/>
                <a:gd name="connsiteY1" fmla="*/ 132461 h 158834"/>
                <a:gd name="connsiteX2" fmla="*/ 41614 w 158834"/>
                <a:gd name="connsiteY2" fmla="*/ 65524 h 158834"/>
                <a:gd name="connsiteX3" fmla="*/ 93122 w 158834"/>
                <a:gd name="connsiteY3" fmla="*/ 46917 h 158834"/>
                <a:gd name="connsiteX4" fmla="*/ 125343 w 158834"/>
                <a:gd name="connsiteY4" fmla="*/ 113855 h 15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834" h="158834">
                  <a:moveTo>
                    <a:pt x="125343" y="113855"/>
                  </a:moveTo>
                  <a:cubicBezTo>
                    <a:pt x="119897" y="137453"/>
                    <a:pt x="96980" y="145849"/>
                    <a:pt x="73835" y="132461"/>
                  </a:cubicBezTo>
                  <a:cubicBezTo>
                    <a:pt x="50691" y="119073"/>
                    <a:pt x="36396" y="89122"/>
                    <a:pt x="41614" y="65524"/>
                  </a:cubicBezTo>
                  <a:cubicBezTo>
                    <a:pt x="47060" y="41925"/>
                    <a:pt x="69978" y="33530"/>
                    <a:pt x="93122" y="46917"/>
                  </a:cubicBezTo>
                  <a:cubicBezTo>
                    <a:pt x="116267" y="60304"/>
                    <a:pt x="130789" y="90256"/>
                    <a:pt x="125343" y="113855"/>
                  </a:cubicBezTo>
                  <a:close/>
                </a:path>
              </a:pathLst>
            </a:custGeom>
            <a:solidFill>
              <a:schemeClr val="bg1">
                <a:lumMod val="85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D2224E49-C16C-4B93-B5A6-D8E0CA0854C3}"/>
                </a:ext>
              </a:extLst>
            </p:cNvPr>
            <p:cNvSpPr/>
            <p:nvPr/>
          </p:nvSpPr>
          <p:spPr>
            <a:xfrm>
              <a:off x="4654269" y="11177788"/>
              <a:ext cx="295013" cy="521945"/>
            </a:xfrm>
            <a:custGeom>
              <a:avLst/>
              <a:gdLst>
                <a:gd name="connsiteX0" fmla="*/ 266993 w 294978"/>
                <a:gd name="connsiteY0" fmla="*/ 124270 h 521885"/>
                <a:gd name="connsiteX1" fmla="*/ 121773 w 294978"/>
                <a:gd name="connsiteY1" fmla="*/ 40541 h 521885"/>
                <a:gd name="connsiteX2" fmla="*/ 40541 w 294978"/>
                <a:gd name="connsiteY2" fmla="*/ 399506 h 521885"/>
                <a:gd name="connsiteX3" fmla="*/ 185761 w 294978"/>
                <a:gd name="connsiteY3" fmla="*/ 483462 h 521885"/>
              </a:gdLst>
              <a:ahLst/>
              <a:cxnLst>
                <a:cxn ang="0">
                  <a:pos x="connsiteX0" y="connsiteY0"/>
                </a:cxn>
                <a:cxn ang="0">
                  <a:pos x="connsiteX1" y="connsiteY1"/>
                </a:cxn>
                <a:cxn ang="0">
                  <a:pos x="connsiteX2" y="connsiteY2"/>
                </a:cxn>
                <a:cxn ang="0">
                  <a:pos x="connsiteX3" y="connsiteY3"/>
                </a:cxn>
              </a:cxnLst>
              <a:rect l="l" t="t" r="r" b="b"/>
              <a:pathLst>
                <a:path w="294978" h="521885">
                  <a:moveTo>
                    <a:pt x="266993" y="124270"/>
                  </a:moveTo>
                  <a:lnTo>
                    <a:pt x="121773" y="40541"/>
                  </a:lnTo>
                  <a:lnTo>
                    <a:pt x="40541" y="399506"/>
                  </a:lnTo>
                  <a:lnTo>
                    <a:pt x="185761" y="483462"/>
                  </a:lnTo>
                  <a:close/>
                </a:path>
              </a:pathLst>
            </a:custGeom>
            <a:solidFill>
              <a:schemeClr val="accent2"/>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B561227A-E4DB-42BA-BE4B-CC1D373B471A}"/>
                </a:ext>
              </a:extLst>
            </p:cNvPr>
            <p:cNvSpPr/>
            <p:nvPr/>
          </p:nvSpPr>
          <p:spPr>
            <a:xfrm>
              <a:off x="4920543" y="11198772"/>
              <a:ext cx="317706" cy="635413"/>
            </a:xfrm>
            <a:custGeom>
              <a:avLst/>
              <a:gdLst>
                <a:gd name="connsiteX0" fmla="*/ 296265 w 317669"/>
                <a:gd name="connsiteY0" fmla="*/ 124269 h 635338"/>
                <a:gd name="connsiteX1" fmla="*/ 151044 w 317669"/>
                <a:gd name="connsiteY1" fmla="*/ 40541 h 635338"/>
                <a:gd name="connsiteX2" fmla="*/ 40541 w 317669"/>
                <a:gd name="connsiteY2" fmla="*/ 529524 h 635338"/>
                <a:gd name="connsiteX3" fmla="*/ 185761 w 317669"/>
                <a:gd name="connsiteY3" fmla="*/ 613480 h 635338"/>
              </a:gdLst>
              <a:ahLst/>
              <a:cxnLst>
                <a:cxn ang="0">
                  <a:pos x="connsiteX0" y="connsiteY0"/>
                </a:cxn>
                <a:cxn ang="0">
                  <a:pos x="connsiteX1" y="connsiteY1"/>
                </a:cxn>
                <a:cxn ang="0">
                  <a:pos x="connsiteX2" y="connsiteY2"/>
                </a:cxn>
                <a:cxn ang="0">
                  <a:pos x="connsiteX3" y="connsiteY3"/>
                </a:cxn>
              </a:cxnLst>
              <a:rect l="l" t="t" r="r" b="b"/>
              <a:pathLst>
                <a:path w="317669" h="635338">
                  <a:moveTo>
                    <a:pt x="296265" y="124269"/>
                  </a:moveTo>
                  <a:lnTo>
                    <a:pt x="151044" y="40541"/>
                  </a:lnTo>
                  <a:lnTo>
                    <a:pt x="40541" y="529524"/>
                  </a:lnTo>
                  <a:lnTo>
                    <a:pt x="185761" y="613480"/>
                  </a:lnTo>
                  <a:close/>
                </a:path>
              </a:pathLst>
            </a:custGeom>
            <a:solidFill>
              <a:schemeClr val="accent3"/>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C0C2B1A0-1E1E-40EF-8A1D-5B776B231A84}"/>
                </a:ext>
              </a:extLst>
            </p:cNvPr>
            <p:cNvSpPr/>
            <p:nvPr/>
          </p:nvSpPr>
          <p:spPr>
            <a:xfrm>
              <a:off x="5201177" y="11259939"/>
              <a:ext cx="340399" cy="748879"/>
            </a:xfrm>
            <a:custGeom>
              <a:avLst/>
              <a:gdLst>
                <a:gd name="connsiteX0" fmla="*/ 319863 w 340360"/>
                <a:gd name="connsiteY0" fmla="*/ 124495 h 748792"/>
                <a:gd name="connsiteX1" fmla="*/ 174643 w 340360"/>
                <a:gd name="connsiteY1" fmla="*/ 40541 h 748792"/>
                <a:gd name="connsiteX2" fmla="*/ 40541 w 340360"/>
                <a:gd name="connsiteY2" fmla="*/ 633221 h 748792"/>
                <a:gd name="connsiteX3" fmla="*/ 185761 w 340360"/>
                <a:gd name="connsiteY3" fmla="*/ 716949 h 748792"/>
              </a:gdLst>
              <a:ahLst/>
              <a:cxnLst>
                <a:cxn ang="0">
                  <a:pos x="connsiteX0" y="connsiteY0"/>
                </a:cxn>
                <a:cxn ang="0">
                  <a:pos x="connsiteX1" y="connsiteY1"/>
                </a:cxn>
                <a:cxn ang="0">
                  <a:pos x="connsiteX2" y="connsiteY2"/>
                </a:cxn>
                <a:cxn ang="0">
                  <a:pos x="connsiteX3" y="connsiteY3"/>
                </a:cxn>
              </a:cxnLst>
              <a:rect l="l" t="t" r="r" b="b"/>
              <a:pathLst>
                <a:path w="340360" h="748792">
                  <a:moveTo>
                    <a:pt x="319863" y="124495"/>
                  </a:moveTo>
                  <a:lnTo>
                    <a:pt x="174643" y="40541"/>
                  </a:lnTo>
                  <a:lnTo>
                    <a:pt x="40541" y="633221"/>
                  </a:lnTo>
                  <a:lnTo>
                    <a:pt x="185761" y="716949"/>
                  </a:lnTo>
                  <a:close/>
                </a:path>
              </a:pathLst>
            </a:custGeom>
            <a:solidFill>
              <a:schemeClr val="accent5"/>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A1ADE568-28EB-4490-930B-8335C36D2363}"/>
                </a:ext>
              </a:extLst>
            </p:cNvPr>
            <p:cNvSpPr/>
            <p:nvPr/>
          </p:nvSpPr>
          <p:spPr>
            <a:xfrm>
              <a:off x="4667431" y="10919538"/>
              <a:ext cx="953118" cy="340399"/>
            </a:xfrm>
            <a:custGeom>
              <a:avLst/>
              <a:gdLst>
                <a:gd name="connsiteX0" fmla="*/ 917762 w 953008"/>
                <a:gd name="connsiteY0" fmla="*/ 180542 h 340360"/>
                <a:gd name="connsiteX1" fmla="*/ 792736 w 953008"/>
                <a:gd name="connsiteY1" fmla="*/ 146960 h 340360"/>
                <a:gd name="connsiteX2" fmla="*/ 818150 w 953008"/>
                <a:gd name="connsiteY2" fmla="*/ 198241 h 340360"/>
                <a:gd name="connsiteX3" fmla="*/ 614614 w 953008"/>
                <a:gd name="connsiteY3" fmla="*/ 276524 h 340360"/>
                <a:gd name="connsiteX4" fmla="*/ 422651 w 953008"/>
                <a:gd name="connsiteY4" fmla="*/ 40541 h 340360"/>
                <a:gd name="connsiteX5" fmla="*/ 413121 w 953008"/>
                <a:gd name="connsiteY5" fmla="*/ 43945 h 340360"/>
                <a:gd name="connsiteX6" fmla="*/ 40541 w 953008"/>
                <a:gd name="connsiteY6" fmla="*/ 173735 h 340360"/>
                <a:gd name="connsiteX7" fmla="*/ 59374 w 953008"/>
                <a:gd name="connsiteY7" fmla="*/ 207317 h 340360"/>
                <a:gd name="connsiteX8" fmla="*/ 419929 w 953008"/>
                <a:gd name="connsiteY8" fmla="*/ 81838 h 340360"/>
                <a:gd name="connsiteX9" fmla="*/ 612345 w 953008"/>
                <a:gd name="connsiteY9" fmla="*/ 318501 h 340360"/>
                <a:gd name="connsiteX10" fmla="*/ 835168 w 953008"/>
                <a:gd name="connsiteY10" fmla="*/ 232731 h 340360"/>
                <a:gd name="connsiteX11" fmla="*/ 860581 w 953008"/>
                <a:gd name="connsiteY11" fmla="*/ 284012 h 340360"/>
                <a:gd name="connsiteX12" fmla="*/ 917762 w 953008"/>
                <a:gd name="connsiteY12" fmla="*/ 180542 h 340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3008" h="340360">
                  <a:moveTo>
                    <a:pt x="917762" y="180542"/>
                  </a:moveTo>
                  <a:lnTo>
                    <a:pt x="792736" y="146960"/>
                  </a:lnTo>
                  <a:lnTo>
                    <a:pt x="818150" y="198241"/>
                  </a:lnTo>
                  <a:lnTo>
                    <a:pt x="614614" y="276524"/>
                  </a:lnTo>
                  <a:lnTo>
                    <a:pt x="422651" y="40541"/>
                  </a:lnTo>
                  <a:lnTo>
                    <a:pt x="413121" y="43945"/>
                  </a:lnTo>
                  <a:cubicBezTo>
                    <a:pt x="303298" y="81838"/>
                    <a:pt x="46894" y="170331"/>
                    <a:pt x="40541" y="173735"/>
                  </a:cubicBezTo>
                  <a:lnTo>
                    <a:pt x="59374" y="207317"/>
                  </a:lnTo>
                  <a:cubicBezTo>
                    <a:pt x="68450" y="203460"/>
                    <a:pt x="276297" y="131303"/>
                    <a:pt x="419929" y="81838"/>
                  </a:cubicBezTo>
                  <a:lnTo>
                    <a:pt x="612345" y="318501"/>
                  </a:lnTo>
                  <a:lnTo>
                    <a:pt x="835168" y="232731"/>
                  </a:lnTo>
                  <a:lnTo>
                    <a:pt x="860581" y="284012"/>
                  </a:lnTo>
                  <a:lnTo>
                    <a:pt x="917762" y="180542"/>
                  </a:lnTo>
                  <a:close/>
                </a:path>
              </a:pathLst>
            </a:custGeom>
            <a:solidFill>
              <a:schemeClr val="tx1">
                <a:lumMod val="50000"/>
                <a:lumOff val="50000"/>
              </a:schemeClr>
            </a:solid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0" name="Group 29">
              <a:extLst>
                <a:ext uri="{FF2B5EF4-FFF2-40B4-BE49-F238E27FC236}">
                  <a16:creationId xmlns:a16="http://schemas.microsoft.com/office/drawing/2014/main" id="{CBF7B124-AA94-4D2E-8BF8-D923DB1B0CF9}"/>
                </a:ext>
              </a:extLst>
            </p:cNvPr>
            <p:cNvGrpSpPr/>
            <p:nvPr/>
          </p:nvGrpSpPr>
          <p:grpSpPr>
            <a:xfrm>
              <a:off x="5537718" y="11168711"/>
              <a:ext cx="867112" cy="1187086"/>
              <a:chOff x="5537718" y="11168711"/>
              <a:chExt cx="867112" cy="1187086"/>
            </a:xfrm>
            <a:solidFill>
              <a:schemeClr val="bg1">
                <a:lumMod val="85000"/>
              </a:schemeClr>
            </a:solidFill>
          </p:grpSpPr>
          <p:sp>
            <p:nvSpPr>
              <p:cNvPr id="97" name="Freeform: Shape 96">
                <a:extLst>
                  <a:ext uri="{FF2B5EF4-FFF2-40B4-BE49-F238E27FC236}">
                    <a16:creationId xmlns:a16="http://schemas.microsoft.com/office/drawing/2014/main" id="{150D3B27-D22F-41E3-BE84-79F9554DBE4E}"/>
                  </a:ext>
                </a:extLst>
              </p:cNvPr>
              <p:cNvSpPr/>
              <p:nvPr/>
            </p:nvSpPr>
            <p:spPr>
              <a:xfrm>
                <a:off x="5724031" y="11168711"/>
                <a:ext cx="680799" cy="453866"/>
              </a:xfrm>
              <a:custGeom>
                <a:avLst/>
                <a:gdLst>
                  <a:gd name="connsiteX0" fmla="*/ 643205 w 680720"/>
                  <a:gd name="connsiteY0" fmla="*/ 432636 h 453813"/>
                  <a:gd name="connsiteX1" fmla="*/ 40541 w 680720"/>
                  <a:gd name="connsiteY1" fmla="*/ 84561 h 453813"/>
                  <a:gd name="connsiteX2" fmla="*/ 50297 w 680720"/>
                  <a:gd name="connsiteY2" fmla="*/ 40541 h 453813"/>
                  <a:gd name="connsiteX3" fmla="*/ 653189 w 680720"/>
                  <a:gd name="connsiteY3" fmla="*/ 388616 h 453813"/>
                </a:gdLst>
                <a:ahLst/>
                <a:cxnLst>
                  <a:cxn ang="0">
                    <a:pos x="connsiteX0" y="connsiteY0"/>
                  </a:cxn>
                  <a:cxn ang="0">
                    <a:pos x="connsiteX1" y="connsiteY1"/>
                  </a:cxn>
                  <a:cxn ang="0">
                    <a:pos x="connsiteX2" y="connsiteY2"/>
                  </a:cxn>
                  <a:cxn ang="0">
                    <a:pos x="connsiteX3" y="connsiteY3"/>
                  </a:cxn>
                </a:cxnLst>
                <a:rect l="l" t="t" r="r" b="b"/>
                <a:pathLst>
                  <a:path w="680720" h="453813">
                    <a:moveTo>
                      <a:pt x="643205" y="432636"/>
                    </a:moveTo>
                    <a:lnTo>
                      <a:pt x="40541" y="84561"/>
                    </a:lnTo>
                    <a:lnTo>
                      <a:pt x="50297" y="40541"/>
                    </a:lnTo>
                    <a:lnTo>
                      <a:pt x="653189" y="388616"/>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2F996A92-E7FC-4FA1-A260-80669ECAFCE0}"/>
                  </a:ext>
                </a:extLst>
              </p:cNvPr>
              <p:cNvSpPr/>
              <p:nvPr/>
            </p:nvSpPr>
            <p:spPr>
              <a:xfrm>
                <a:off x="5701564" y="11267880"/>
                <a:ext cx="680799" cy="453866"/>
              </a:xfrm>
              <a:custGeom>
                <a:avLst/>
                <a:gdLst>
                  <a:gd name="connsiteX0" fmla="*/ 643205 w 680720"/>
                  <a:gd name="connsiteY0" fmla="*/ 432409 h 453813"/>
                  <a:gd name="connsiteX1" fmla="*/ 40541 w 680720"/>
                  <a:gd name="connsiteY1" fmla="*/ 84333 h 453813"/>
                  <a:gd name="connsiteX2" fmla="*/ 50525 w 680720"/>
                  <a:gd name="connsiteY2" fmla="*/ 40541 h 453813"/>
                  <a:gd name="connsiteX3" fmla="*/ 653189 w 680720"/>
                  <a:gd name="connsiteY3" fmla="*/ 388389 h 453813"/>
                </a:gdLst>
                <a:ahLst/>
                <a:cxnLst>
                  <a:cxn ang="0">
                    <a:pos x="connsiteX0" y="connsiteY0"/>
                  </a:cxn>
                  <a:cxn ang="0">
                    <a:pos x="connsiteX1" y="connsiteY1"/>
                  </a:cxn>
                  <a:cxn ang="0">
                    <a:pos x="connsiteX2" y="connsiteY2"/>
                  </a:cxn>
                  <a:cxn ang="0">
                    <a:pos x="connsiteX3" y="connsiteY3"/>
                  </a:cxn>
                </a:cxnLst>
                <a:rect l="l" t="t" r="r" b="b"/>
                <a:pathLst>
                  <a:path w="680720" h="453813">
                    <a:moveTo>
                      <a:pt x="643205" y="432409"/>
                    </a:moveTo>
                    <a:lnTo>
                      <a:pt x="40541" y="84333"/>
                    </a:lnTo>
                    <a:lnTo>
                      <a:pt x="50525" y="40541"/>
                    </a:lnTo>
                    <a:lnTo>
                      <a:pt x="653189" y="388389"/>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7B2911E4-8A18-4B6E-805C-E7F04A2F31CD}"/>
                  </a:ext>
                </a:extLst>
              </p:cNvPr>
              <p:cNvSpPr/>
              <p:nvPr/>
            </p:nvSpPr>
            <p:spPr>
              <a:xfrm>
                <a:off x="5679097" y="11366823"/>
                <a:ext cx="680799" cy="453866"/>
              </a:xfrm>
              <a:custGeom>
                <a:avLst/>
                <a:gdLst>
                  <a:gd name="connsiteX0" fmla="*/ 643432 w 680720"/>
                  <a:gd name="connsiteY0" fmla="*/ 432409 h 453813"/>
                  <a:gd name="connsiteX1" fmla="*/ 40541 w 680720"/>
                  <a:gd name="connsiteY1" fmla="*/ 84561 h 453813"/>
                  <a:gd name="connsiteX2" fmla="*/ 50525 w 680720"/>
                  <a:gd name="connsiteY2" fmla="*/ 40541 h 453813"/>
                  <a:gd name="connsiteX3" fmla="*/ 653189 w 680720"/>
                  <a:gd name="connsiteY3" fmla="*/ 388616 h 453813"/>
                </a:gdLst>
                <a:ahLst/>
                <a:cxnLst>
                  <a:cxn ang="0">
                    <a:pos x="connsiteX0" y="connsiteY0"/>
                  </a:cxn>
                  <a:cxn ang="0">
                    <a:pos x="connsiteX1" y="connsiteY1"/>
                  </a:cxn>
                  <a:cxn ang="0">
                    <a:pos x="connsiteX2" y="connsiteY2"/>
                  </a:cxn>
                  <a:cxn ang="0">
                    <a:pos x="connsiteX3" y="connsiteY3"/>
                  </a:cxn>
                </a:cxnLst>
                <a:rect l="l" t="t" r="r" b="b"/>
                <a:pathLst>
                  <a:path w="680720" h="453813">
                    <a:moveTo>
                      <a:pt x="643432" y="432409"/>
                    </a:moveTo>
                    <a:lnTo>
                      <a:pt x="40541" y="84561"/>
                    </a:lnTo>
                    <a:lnTo>
                      <a:pt x="50525" y="40541"/>
                    </a:lnTo>
                    <a:lnTo>
                      <a:pt x="653189" y="388616"/>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4D00D28D-6655-43E6-B0D6-85FF1C7812B7}"/>
                  </a:ext>
                </a:extLst>
              </p:cNvPr>
              <p:cNvSpPr/>
              <p:nvPr/>
            </p:nvSpPr>
            <p:spPr>
              <a:xfrm>
                <a:off x="5656858" y="11465992"/>
                <a:ext cx="499253" cy="363093"/>
              </a:xfrm>
              <a:custGeom>
                <a:avLst/>
                <a:gdLst>
                  <a:gd name="connsiteX0" fmla="*/ 460545 w 499194"/>
                  <a:gd name="connsiteY0" fmla="*/ 326897 h 363050"/>
                  <a:gd name="connsiteX1" fmla="*/ 40541 w 499194"/>
                  <a:gd name="connsiteY1" fmla="*/ 84335 h 363050"/>
                  <a:gd name="connsiteX2" fmla="*/ 50298 w 499194"/>
                  <a:gd name="connsiteY2" fmla="*/ 40541 h 363050"/>
                  <a:gd name="connsiteX3" fmla="*/ 470529 w 499194"/>
                  <a:gd name="connsiteY3" fmla="*/ 283104 h 363050"/>
                </a:gdLst>
                <a:ahLst/>
                <a:cxnLst>
                  <a:cxn ang="0">
                    <a:pos x="connsiteX0" y="connsiteY0"/>
                  </a:cxn>
                  <a:cxn ang="0">
                    <a:pos x="connsiteX1" y="connsiteY1"/>
                  </a:cxn>
                  <a:cxn ang="0">
                    <a:pos x="connsiteX2" y="connsiteY2"/>
                  </a:cxn>
                  <a:cxn ang="0">
                    <a:pos x="connsiteX3" y="connsiteY3"/>
                  </a:cxn>
                </a:cxnLst>
                <a:rect l="l" t="t" r="r" b="b"/>
                <a:pathLst>
                  <a:path w="499194" h="363050">
                    <a:moveTo>
                      <a:pt x="460545" y="326897"/>
                    </a:moveTo>
                    <a:lnTo>
                      <a:pt x="40541" y="84335"/>
                    </a:lnTo>
                    <a:lnTo>
                      <a:pt x="50298" y="40541"/>
                    </a:lnTo>
                    <a:lnTo>
                      <a:pt x="470529" y="283104"/>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5A15FC4C-2499-4EE7-9AB1-6CD5D9524A24}"/>
                  </a:ext>
                </a:extLst>
              </p:cNvPr>
              <p:cNvSpPr/>
              <p:nvPr/>
            </p:nvSpPr>
            <p:spPr>
              <a:xfrm>
                <a:off x="5604891" y="11695649"/>
                <a:ext cx="680799" cy="453866"/>
              </a:xfrm>
              <a:custGeom>
                <a:avLst/>
                <a:gdLst>
                  <a:gd name="connsiteX0" fmla="*/ 643205 w 680720"/>
                  <a:gd name="connsiteY0" fmla="*/ 432409 h 453813"/>
                  <a:gd name="connsiteX1" fmla="*/ 40541 w 680720"/>
                  <a:gd name="connsiteY1" fmla="*/ 84335 h 453813"/>
                  <a:gd name="connsiteX2" fmla="*/ 50525 w 680720"/>
                  <a:gd name="connsiteY2" fmla="*/ 40541 h 453813"/>
                  <a:gd name="connsiteX3" fmla="*/ 653189 w 680720"/>
                  <a:gd name="connsiteY3" fmla="*/ 388389 h 453813"/>
                </a:gdLst>
                <a:ahLst/>
                <a:cxnLst>
                  <a:cxn ang="0">
                    <a:pos x="connsiteX0" y="connsiteY0"/>
                  </a:cxn>
                  <a:cxn ang="0">
                    <a:pos x="connsiteX1" y="connsiteY1"/>
                  </a:cxn>
                  <a:cxn ang="0">
                    <a:pos x="connsiteX2" y="connsiteY2"/>
                  </a:cxn>
                  <a:cxn ang="0">
                    <a:pos x="connsiteX3" y="connsiteY3"/>
                  </a:cxn>
                </a:cxnLst>
                <a:rect l="l" t="t" r="r" b="b"/>
                <a:pathLst>
                  <a:path w="680720" h="453813">
                    <a:moveTo>
                      <a:pt x="643205" y="432409"/>
                    </a:moveTo>
                    <a:lnTo>
                      <a:pt x="40541" y="84335"/>
                    </a:lnTo>
                    <a:lnTo>
                      <a:pt x="50525" y="40541"/>
                    </a:lnTo>
                    <a:lnTo>
                      <a:pt x="653189" y="388389"/>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2FEF06AD-16ED-4CD2-B582-FEFAD5D21F5E}"/>
                  </a:ext>
                </a:extLst>
              </p:cNvPr>
              <p:cNvSpPr/>
              <p:nvPr/>
            </p:nvSpPr>
            <p:spPr>
              <a:xfrm>
                <a:off x="5582424" y="11794592"/>
                <a:ext cx="680799" cy="453866"/>
              </a:xfrm>
              <a:custGeom>
                <a:avLst/>
                <a:gdLst>
                  <a:gd name="connsiteX0" fmla="*/ 643205 w 680720"/>
                  <a:gd name="connsiteY0" fmla="*/ 432408 h 453813"/>
                  <a:gd name="connsiteX1" fmla="*/ 40541 w 680720"/>
                  <a:gd name="connsiteY1" fmla="*/ 84561 h 453813"/>
                  <a:gd name="connsiteX2" fmla="*/ 50525 w 680720"/>
                  <a:gd name="connsiteY2" fmla="*/ 40541 h 453813"/>
                  <a:gd name="connsiteX3" fmla="*/ 653189 w 680720"/>
                  <a:gd name="connsiteY3" fmla="*/ 388615 h 453813"/>
                </a:gdLst>
                <a:ahLst/>
                <a:cxnLst>
                  <a:cxn ang="0">
                    <a:pos x="connsiteX0" y="connsiteY0"/>
                  </a:cxn>
                  <a:cxn ang="0">
                    <a:pos x="connsiteX1" y="connsiteY1"/>
                  </a:cxn>
                  <a:cxn ang="0">
                    <a:pos x="connsiteX2" y="connsiteY2"/>
                  </a:cxn>
                  <a:cxn ang="0">
                    <a:pos x="connsiteX3" y="connsiteY3"/>
                  </a:cxn>
                </a:cxnLst>
                <a:rect l="l" t="t" r="r" b="b"/>
                <a:pathLst>
                  <a:path w="680720" h="453813">
                    <a:moveTo>
                      <a:pt x="643205" y="432408"/>
                    </a:moveTo>
                    <a:lnTo>
                      <a:pt x="40541" y="84561"/>
                    </a:lnTo>
                    <a:lnTo>
                      <a:pt x="50525" y="40541"/>
                    </a:lnTo>
                    <a:lnTo>
                      <a:pt x="653189" y="388615"/>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AAF192B7-4D6D-4AC0-9516-77B579D9A6A8}"/>
                  </a:ext>
                </a:extLst>
              </p:cNvPr>
              <p:cNvSpPr/>
              <p:nvPr/>
            </p:nvSpPr>
            <p:spPr>
              <a:xfrm>
                <a:off x="5559958" y="11893535"/>
                <a:ext cx="680799" cy="453866"/>
              </a:xfrm>
              <a:custGeom>
                <a:avLst/>
                <a:gdLst>
                  <a:gd name="connsiteX0" fmla="*/ 643432 w 680720"/>
                  <a:gd name="connsiteY0" fmla="*/ 432635 h 453813"/>
                  <a:gd name="connsiteX1" fmla="*/ 40541 w 680720"/>
                  <a:gd name="connsiteY1" fmla="*/ 84561 h 453813"/>
                  <a:gd name="connsiteX2" fmla="*/ 50525 w 680720"/>
                  <a:gd name="connsiteY2" fmla="*/ 40541 h 453813"/>
                  <a:gd name="connsiteX3" fmla="*/ 653189 w 680720"/>
                  <a:gd name="connsiteY3" fmla="*/ 388616 h 453813"/>
                </a:gdLst>
                <a:ahLst/>
                <a:cxnLst>
                  <a:cxn ang="0">
                    <a:pos x="connsiteX0" y="connsiteY0"/>
                  </a:cxn>
                  <a:cxn ang="0">
                    <a:pos x="connsiteX1" y="connsiteY1"/>
                  </a:cxn>
                  <a:cxn ang="0">
                    <a:pos x="connsiteX2" y="connsiteY2"/>
                  </a:cxn>
                  <a:cxn ang="0">
                    <a:pos x="connsiteX3" y="connsiteY3"/>
                  </a:cxn>
                </a:cxnLst>
                <a:rect l="l" t="t" r="r" b="b"/>
                <a:pathLst>
                  <a:path w="680720" h="453813">
                    <a:moveTo>
                      <a:pt x="643432" y="432635"/>
                    </a:moveTo>
                    <a:lnTo>
                      <a:pt x="40541" y="84561"/>
                    </a:lnTo>
                    <a:lnTo>
                      <a:pt x="50525" y="40541"/>
                    </a:lnTo>
                    <a:lnTo>
                      <a:pt x="653189" y="388616"/>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B402FB09-E1F0-4CA4-9815-690DAC9B83F8}"/>
                  </a:ext>
                </a:extLst>
              </p:cNvPr>
              <p:cNvSpPr/>
              <p:nvPr/>
            </p:nvSpPr>
            <p:spPr>
              <a:xfrm>
                <a:off x="5537718" y="11992704"/>
                <a:ext cx="499253" cy="363093"/>
              </a:xfrm>
              <a:custGeom>
                <a:avLst/>
                <a:gdLst>
                  <a:gd name="connsiteX0" fmla="*/ 460545 w 499194"/>
                  <a:gd name="connsiteY0" fmla="*/ 326897 h 363050"/>
                  <a:gd name="connsiteX1" fmla="*/ 40541 w 499194"/>
                  <a:gd name="connsiteY1" fmla="*/ 84333 h 363050"/>
                  <a:gd name="connsiteX2" fmla="*/ 50298 w 499194"/>
                  <a:gd name="connsiteY2" fmla="*/ 40541 h 363050"/>
                  <a:gd name="connsiteX3" fmla="*/ 470529 w 499194"/>
                  <a:gd name="connsiteY3" fmla="*/ 283104 h 363050"/>
                </a:gdLst>
                <a:ahLst/>
                <a:cxnLst>
                  <a:cxn ang="0">
                    <a:pos x="connsiteX0" y="connsiteY0"/>
                  </a:cxn>
                  <a:cxn ang="0">
                    <a:pos x="connsiteX1" y="connsiteY1"/>
                  </a:cxn>
                  <a:cxn ang="0">
                    <a:pos x="connsiteX2" y="connsiteY2"/>
                  </a:cxn>
                  <a:cxn ang="0">
                    <a:pos x="connsiteX3" y="connsiteY3"/>
                  </a:cxn>
                </a:cxnLst>
                <a:rect l="l" t="t" r="r" b="b"/>
                <a:pathLst>
                  <a:path w="499194" h="363050">
                    <a:moveTo>
                      <a:pt x="460545" y="326897"/>
                    </a:moveTo>
                    <a:lnTo>
                      <a:pt x="40541" y="84333"/>
                    </a:lnTo>
                    <a:lnTo>
                      <a:pt x="50298" y="40541"/>
                    </a:lnTo>
                    <a:lnTo>
                      <a:pt x="470529" y="283104"/>
                    </a:lnTo>
                    <a:close/>
                  </a:path>
                </a:pathLst>
              </a:custGeom>
              <a:grpFill/>
              <a:ln w="22691"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05" name="Freeform: Shape 104">
              <a:extLst>
                <a:ext uri="{FF2B5EF4-FFF2-40B4-BE49-F238E27FC236}">
                  <a16:creationId xmlns:a16="http://schemas.microsoft.com/office/drawing/2014/main" id="{046D9638-E447-440E-BFC3-D3B59A05F3A2}"/>
                </a:ext>
              </a:extLst>
            </p:cNvPr>
            <p:cNvSpPr/>
            <p:nvPr/>
          </p:nvSpPr>
          <p:spPr>
            <a:xfrm>
              <a:off x="6333104" y="11211730"/>
              <a:ext cx="113466" cy="113466"/>
            </a:xfrm>
            <a:custGeom>
              <a:avLst/>
              <a:gdLst>
                <a:gd name="connsiteX0" fmla="*/ 101821 w 113453"/>
                <a:gd name="connsiteY0" fmla="*/ 90332 h 113453"/>
                <a:gd name="connsiteX1" fmla="*/ 50312 w 113453"/>
                <a:gd name="connsiteY1" fmla="*/ 108938 h 113453"/>
                <a:gd name="connsiteX2" fmla="*/ 18092 w 113453"/>
                <a:gd name="connsiteY2" fmla="*/ 42001 h 113453"/>
                <a:gd name="connsiteX3" fmla="*/ 69599 w 113453"/>
                <a:gd name="connsiteY3" fmla="*/ 23395 h 113453"/>
                <a:gd name="connsiteX4" fmla="*/ 101821 w 113453"/>
                <a:gd name="connsiteY4" fmla="*/ 90332 h 1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453" h="113453">
                  <a:moveTo>
                    <a:pt x="101821" y="90332"/>
                  </a:moveTo>
                  <a:cubicBezTo>
                    <a:pt x="96374" y="113930"/>
                    <a:pt x="73457" y="122326"/>
                    <a:pt x="50312" y="108938"/>
                  </a:cubicBezTo>
                  <a:cubicBezTo>
                    <a:pt x="27168" y="95551"/>
                    <a:pt x="12873" y="65599"/>
                    <a:pt x="18092" y="42001"/>
                  </a:cubicBezTo>
                  <a:cubicBezTo>
                    <a:pt x="23537" y="18403"/>
                    <a:pt x="46455" y="10007"/>
                    <a:pt x="69599" y="23395"/>
                  </a:cubicBezTo>
                  <a:cubicBezTo>
                    <a:pt x="92744" y="36782"/>
                    <a:pt x="107266" y="66733"/>
                    <a:pt x="101821" y="90332"/>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EA2EC107-AB20-449B-81CF-57B59C522B7D}"/>
                </a:ext>
              </a:extLst>
            </p:cNvPr>
            <p:cNvSpPr/>
            <p:nvPr/>
          </p:nvSpPr>
          <p:spPr>
            <a:xfrm>
              <a:off x="5801627" y="10905143"/>
              <a:ext cx="113466" cy="113466"/>
            </a:xfrm>
            <a:custGeom>
              <a:avLst/>
              <a:gdLst>
                <a:gd name="connsiteX0" fmla="*/ 101820 w 113453"/>
                <a:gd name="connsiteY0" fmla="*/ 90331 h 113453"/>
                <a:gd name="connsiteX1" fmla="*/ 50312 w 113453"/>
                <a:gd name="connsiteY1" fmla="*/ 108938 h 113453"/>
                <a:gd name="connsiteX2" fmla="*/ 18092 w 113453"/>
                <a:gd name="connsiteY2" fmla="*/ 42001 h 113453"/>
                <a:gd name="connsiteX3" fmla="*/ 69600 w 113453"/>
                <a:gd name="connsiteY3" fmla="*/ 23394 h 113453"/>
                <a:gd name="connsiteX4" fmla="*/ 101820 w 113453"/>
                <a:gd name="connsiteY4" fmla="*/ 90331 h 1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453" h="113453">
                  <a:moveTo>
                    <a:pt x="101820" y="90331"/>
                  </a:moveTo>
                  <a:cubicBezTo>
                    <a:pt x="96375" y="113930"/>
                    <a:pt x="73457" y="122325"/>
                    <a:pt x="50312" y="108938"/>
                  </a:cubicBezTo>
                  <a:cubicBezTo>
                    <a:pt x="27168" y="95551"/>
                    <a:pt x="12873" y="65599"/>
                    <a:pt x="18092" y="42001"/>
                  </a:cubicBezTo>
                  <a:cubicBezTo>
                    <a:pt x="23311" y="18402"/>
                    <a:pt x="46455" y="10007"/>
                    <a:pt x="69600" y="23394"/>
                  </a:cubicBezTo>
                  <a:cubicBezTo>
                    <a:pt x="92744" y="36782"/>
                    <a:pt x="107039" y="66734"/>
                    <a:pt x="101820" y="90331"/>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0D7E639D-272E-4BD3-9410-481B937F9EFF}"/>
                </a:ext>
              </a:extLst>
            </p:cNvPr>
            <p:cNvSpPr/>
            <p:nvPr/>
          </p:nvSpPr>
          <p:spPr>
            <a:xfrm>
              <a:off x="4738446" y="10292198"/>
              <a:ext cx="113466" cy="113466"/>
            </a:xfrm>
            <a:custGeom>
              <a:avLst/>
              <a:gdLst>
                <a:gd name="connsiteX0" fmla="*/ 101820 w 113453"/>
                <a:gd name="connsiteY0" fmla="*/ 90332 h 113453"/>
                <a:gd name="connsiteX1" fmla="*/ 50313 w 113453"/>
                <a:gd name="connsiteY1" fmla="*/ 108939 h 113453"/>
                <a:gd name="connsiteX2" fmla="*/ 18092 w 113453"/>
                <a:gd name="connsiteY2" fmla="*/ 42001 h 113453"/>
                <a:gd name="connsiteX3" fmla="*/ 69599 w 113453"/>
                <a:gd name="connsiteY3" fmla="*/ 23394 h 113453"/>
                <a:gd name="connsiteX4" fmla="*/ 101820 w 113453"/>
                <a:gd name="connsiteY4" fmla="*/ 90332 h 113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453" h="113453">
                  <a:moveTo>
                    <a:pt x="101820" y="90332"/>
                  </a:moveTo>
                  <a:cubicBezTo>
                    <a:pt x="96375" y="113930"/>
                    <a:pt x="73457" y="122326"/>
                    <a:pt x="50313" y="108939"/>
                  </a:cubicBezTo>
                  <a:cubicBezTo>
                    <a:pt x="27168" y="95551"/>
                    <a:pt x="12873" y="65599"/>
                    <a:pt x="18092" y="42001"/>
                  </a:cubicBezTo>
                  <a:cubicBezTo>
                    <a:pt x="23537" y="18402"/>
                    <a:pt x="46455" y="10007"/>
                    <a:pt x="69599" y="23394"/>
                  </a:cubicBezTo>
                  <a:cubicBezTo>
                    <a:pt x="92744" y="36782"/>
                    <a:pt x="107039" y="66734"/>
                    <a:pt x="101820" y="90332"/>
                  </a:cubicBezTo>
                  <a:close/>
                </a:path>
              </a:pathLst>
            </a:custGeom>
            <a:solidFill>
              <a:schemeClr val="bg1">
                <a:lumMod val="8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32" name="Group 31">
              <a:extLst>
                <a:ext uri="{FF2B5EF4-FFF2-40B4-BE49-F238E27FC236}">
                  <a16:creationId xmlns:a16="http://schemas.microsoft.com/office/drawing/2014/main" id="{BDA19803-EA30-4770-A424-0892172FEA0B}"/>
                </a:ext>
              </a:extLst>
            </p:cNvPr>
            <p:cNvGrpSpPr/>
            <p:nvPr/>
          </p:nvGrpSpPr>
          <p:grpSpPr>
            <a:xfrm>
              <a:off x="4733619" y="9909703"/>
              <a:ext cx="2003137" cy="1396092"/>
              <a:chOff x="4733619" y="9909703"/>
              <a:chExt cx="2003137" cy="1396092"/>
            </a:xfrm>
            <a:solidFill>
              <a:schemeClr val="tx1">
                <a:lumMod val="50000"/>
                <a:lumOff val="50000"/>
              </a:schemeClr>
            </a:solidFill>
          </p:grpSpPr>
          <p:sp>
            <p:nvSpPr>
              <p:cNvPr id="106" name="Freeform: Shape 105">
                <a:extLst>
                  <a:ext uri="{FF2B5EF4-FFF2-40B4-BE49-F238E27FC236}">
                    <a16:creationId xmlns:a16="http://schemas.microsoft.com/office/drawing/2014/main" id="{0EA0557D-3EA8-4950-A114-5C637F58D123}"/>
                  </a:ext>
                </a:extLst>
              </p:cNvPr>
              <p:cNvSpPr/>
              <p:nvPr/>
            </p:nvSpPr>
            <p:spPr>
              <a:xfrm>
                <a:off x="6328277" y="10829236"/>
                <a:ext cx="408479" cy="476559"/>
              </a:xfrm>
              <a:custGeom>
                <a:avLst/>
                <a:gdLst>
                  <a:gd name="connsiteX0" fmla="*/ 57634 w 408432"/>
                  <a:gd name="connsiteY0" fmla="*/ 358647 h 476504"/>
                  <a:gd name="connsiteX1" fmla="*/ 219192 w 408432"/>
                  <a:gd name="connsiteY1" fmla="*/ 78644 h 476504"/>
                  <a:gd name="connsiteX2" fmla="*/ 320392 w 408432"/>
                  <a:gd name="connsiteY2" fmla="*/ 66618 h 476504"/>
                  <a:gd name="connsiteX3" fmla="*/ 360555 w 408432"/>
                  <a:gd name="connsiteY3" fmla="*/ 160104 h 476504"/>
                  <a:gd name="connsiteX4" fmla="*/ 326292 w 408432"/>
                  <a:gd name="connsiteY4" fmla="*/ 294433 h 476504"/>
                  <a:gd name="connsiteX5" fmla="*/ 361236 w 408432"/>
                  <a:gd name="connsiteY5" fmla="*/ 314627 h 476504"/>
                  <a:gd name="connsiteX6" fmla="*/ 401398 w 408432"/>
                  <a:gd name="connsiteY6" fmla="*/ 160104 h 476504"/>
                  <a:gd name="connsiteX7" fmla="*/ 340814 w 408432"/>
                  <a:gd name="connsiteY7" fmla="*/ 31221 h 476504"/>
                  <a:gd name="connsiteX8" fmla="*/ 198997 w 408432"/>
                  <a:gd name="connsiteY8" fmla="*/ 43247 h 476504"/>
                  <a:gd name="connsiteX9" fmla="*/ 17018 w 408432"/>
                  <a:gd name="connsiteY9" fmla="*/ 358420 h 476504"/>
                  <a:gd name="connsiteX10" fmla="*/ 51508 w 408432"/>
                  <a:gd name="connsiteY10" fmla="*/ 465747 h 476504"/>
                  <a:gd name="connsiteX11" fmla="*/ 80325 w 408432"/>
                  <a:gd name="connsiteY11" fmla="*/ 467562 h 476504"/>
                  <a:gd name="connsiteX12" fmla="*/ 82140 w 408432"/>
                  <a:gd name="connsiteY12" fmla="*/ 438745 h 476504"/>
                  <a:gd name="connsiteX13" fmla="*/ 57634 w 408432"/>
                  <a:gd name="connsiteY13" fmla="*/ 358647 h 47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32" h="476504">
                    <a:moveTo>
                      <a:pt x="57634" y="358647"/>
                    </a:moveTo>
                    <a:cubicBezTo>
                      <a:pt x="57634" y="255631"/>
                      <a:pt x="130018" y="130152"/>
                      <a:pt x="219192" y="78644"/>
                    </a:cubicBezTo>
                    <a:cubicBezTo>
                      <a:pt x="258447" y="55954"/>
                      <a:pt x="294298" y="51642"/>
                      <a:pt x="320392" y="66618"/>
                    </a:cubicBezTo>
                    <a:cubicBezTo>
                      <a:pt x="346260" y="81594"/>
                      <a:pt x="360555" y="114722"/>
                      <a:pt x="360555" y="160104"/>
                    </a:cubicBezTo>
                    <a:cubicBezTo>
                      <a:pt x="360555" y="203216"/>
                      <a:pt x="347621" y="250413"/>
                      <a:pt x="326292" y="294433"/>
                    </a:cubicBezTo>
                    <a:lnTo>
                      <a:pt x="361236" y="314627"/>
                    </a:lnTo>
                    <a:cubicBezTo>
                      <a:pt x="386422" y="264027"/>
                      <a:pt x="401398" y="209796"/>
                      <a:pt x="401398" y="160104"/>
                    </a:cubicBezTo>
                    <a:cubicBezTo>
                      <a:pt x="401398" y="99520"/>
                      <a:pt x="379842" y="53684"/>
                      <a:pt x="340814" y="31221"/>
                    </a:cubicBezTo>
                    <a:cubicBezTo>
                      <a:pt x="301786" y="8757"/>
                      <a:pt x="251412" y="13068"/>
                      <a:pt x="198997" y="43247"/>
                    </a:cubicBezTo>
                    <a:cubicBezTo>
                      <a:pt x="98705" y="101108"/>
                      <a:pt x="17018" y="242471"/>
                      <a:pt x="17018" y="358420"/>
                    </a:cubicBezTo>
                    <a:cubicBezTo>
                      <a:pt x="17018" y="403120"/>
                      <a:pt x="28817" y="440334"/>
                      <a:pt x="51508" y="465747"/>
                    </a:cubicBezTo>
                    <a:cubicBezTo>
                      <a:pt x="58996" y="474143"/>
                      <a:pt x="71703" y="475050"/>
                      <a:pt x="80325" y="467562"/>
                    </a:cubicBezTo>
                    <a:cubicBezTo>
                      <a:pt x="88721" y="460074"/>
                      <a:pt x="89628" y="447368"/>
                      <a:pt x="82140" y="438745"/>
                    </a:cubicBezTo>
                    <a:cubicBezTo>
                      <a:pt x="66030" y="421273"/>
                      <a:pt x="57634" y="393364"/>
                      <a:pt x="57634" y="35864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41FCA947-B0B8-45D4-A2B0-70D4DB042F9B}"/>
                  </a:ext>
                </a:extLst>
              </p:cNvPr>
              <p:cNvSpPr/>
              <p:nvPr/>
            </p:nvSpPr>
            <p:spPr>
              <a:xfrm>
                <a:off x="5796800" y="10522650"/>
                <a:ext cx="408479" cy="476559"/>
              </a:xfrm>
              <a:custGeom>
                <a:avLst/>
                <a:gdLst>
                  <a:gd name="connsiteX0" fmla="*/ 57634 w 408432"/>
                  <a:gd name="connsiteY0" fmla="*/ 358647 h 476504"/>
                  <a:gd name="connsiteX1" fmla="*/ 219192 w 408432"/>
                  <a:gd name="connsiteY1" fmla="*/ 78644 h 476504"/>
                  <a:gd name="connsiteX2" fmla="*/ 320392 w 408432"/>
                  <a:gd name="connsiteY2" fmla="*/ 66618 h 476504"/>
                  <a:gd name="connsiteX3" fmla="*/ 360555 w 408432"/>
                  <a:gd name="connsiteY3" fmla="*/ 160103 h 476504"/>
                  <a:gd name="connsiteX4" fmla="*/ 326292 w 408432"/>
                  <a:gd name="connsiteY4" fmla="*/ 294432 h 476504"/>
                  <a:gd name="connsiteX5" fmla="*/ 361235 w 408432"/>
                  <a:gd name="connsiteY5" fmla="*/ 314627 h 476504"/>
                  <a:gd name="connsiteX6" fmla="*/ 401398 w 408432"/>
                  <a:gd name="connsiteY6" fmla="*/ 160103 h 476504"/>
                  <a:gd name="connsiteX7" fmla="*/ 340814 w 408432"/>
                  <a:gd name="connsiteY7" fmla="*/ 31221 h 476504"/>
                  <a:gd name="connsiteX8" fmla="*/ 198997 w 408432"/>
                  <a:gd name="connsiteY8" fmla="*/ 43247 h 476504"/>
                  <a:gd name="connsiteX9" fmla="*/ 17018 w 408432"/>
                  <a:gd name="connsiteY9" fmla="*/ 358420 h 476504"/>
                  <a:gd name="connsiteX10" fmla="*/ 51508 w 408432"/>
                  <a:gd name="connsiteY10" fmla="*/ 465747 h 476504"/>
                  <a:gd name="connsiteX11" fmla="*/ 80325 w 408432"/>
                  <a:gd name="connsiteY11" fmla="*/ 467562 h 476504"/>
                  <a:gd name="connsiteX12" fmla="*/ 82140 w 408432"/>
                  <a:gd name="connsiteY12" fmla="*/ 438745 h 476504"/>
                  <a:gd name="connsiteX13" fmla="*/ 57634 w 408432"/>
                  <a:gd name="connsiteY13" fmla="*/ 358647 h 47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32" h="476504">
                    <a:moveTo>
                      <a:pt x="57634" y="358647"/>
                    </a:moveTo>
                    <a:cubicBezTo>
                      <a:pt x="57634" y="255858"/>
                      <a:pt x="130017" y="130152"/>
                      <a:pt x="219192" y="78644"/>
                    </a:cubicBezTo>
                    <a:cubicBezTo>
                      <a:pt x="258447" y="55953"/>
                      <a:pt x="294298" y="51642"/>
                      <a:pt x="320392" y="66618"/>
                    </a:cubicBezTo>
                    <a:cubicBezTo>
                      <a:pt x="346259" y="81594"/>
                      <a:pt x="360555" y="114722"/>
                      <a:pt x="360555" y="160103"/>
                    </a:cubicBezTo>
                    <a:cubicBezTo>
                      <a:pt x="360555" y="203216"/>
                      <a:pt x="347621" y="250413"/>
                      <a:pt x="326292" y="294432"/>
                    </a:cubicBezTo>
                    <a:lnTo>
                      <a:pt x="361235" y="314627"/>
                    </a:lnTo>
                    <a:cubicBezTo>
                      <a:pt x="386422" y="264027"/>
                      <a:pt x="401398" y="209796"/>
                      <a:pt x="401398" y="160103"/>
                    </a:cubicBezTo>
                    <a:cubicBezTo>
                      <a:pt x="401398" y="99520"/>
                      <a:pt x="379842" y="53684"/>
                      <a:pt x="340814" y="31221"/>
                    </a:cubicBezTo>
                    <a:cubicBezTo>
                      <a:pt x="301786" y="8757"/>
                      <a:pt x="251413" y="13068"/>
                      <a:pt x="198997" y="43247"/>
                    </a:cubicBezTo>
                    <a:cubicBezTo>
                      <a:pt x="98704" y="101108"/>
                      <a:pt x="17018" y="242471"/>
                      <a:pt x="17018" y="358420"/>
                    </a:cubicBezTo>
                    <a:cubicBezTo>
                      <a:pt x="17018" y="403121"/>
                      <a:pt x="28817" y="440333"/>
                      <a:pt x="51508" y="465747"/>
                    </a:cubicBezTo>
                    <a:cubicBezTo>
                      <a:pt x="58996" y="474143"/>
                      <a:pt x="71703" y="475050"/>
                      <a:pt x="80325" y="467562"/>
                    </a:cubicBezTo>
                    <a:cubicBezTo>
                      <a:pt x="88721" y="460074"/>
                      <a:pt x="89628" y="447367"/>
                      <a:pt x="82140" y="438745"/>
                    </a:cubicBezTo>
                    <a:cubicBezTo>
                      <a:pt x="66030" y="421273"/>
                      <a:pt x="57634" y="393363"/>
                      <a:pt x="57634" y="35864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57BEF96A-D6DD-4C7A-99C9-8909D7481A74}"/>
                  </a:ext>
                </a:extLst>
              </p:cNvPr>
              <p:cNvSpPr/>
              <p:nvPr/>
            </p:nvSpPr>
            <p:spPr>
              <a:xfrm>
                <a:off x="5265096" y="10216291"/>
                <a:ext cx="408479" cy="476559"/>
              </a:xfrm>
              <a:custGeom>
                <a:avLst/>
                <a:gdLst>
                  <a:gd name="connsiteX0" fmla="*/ 57634 w 408432"/>
                  <a:gd name="connsiteY0" fmla="*/ 358647 h 476504"/>
                  <a:gd name="connsiteX1" fmla="*/ 219192 w 408432"/>
                  <a:gd name="connsiteY1" fmla="*/ 78644 h 476504"/>
                  <a:gd name="connsiteX2" fmla="*/ 320392 w 408432"/>
                  <a:gd name="connsiteY2" fmla="*/ 66618 h 476504"/>
                  <a:gd name="connsiteX3" fmla="*/ 360555 w 408432"/>
                  <a:gd name="connsiteY3" fmla="*/ 160103 h 476504"/>
                  <a:gd name="connsiteX4" fmla="*/ 326292 w 408432"/>
                  <a:gd name="connsiteY4" fmla="*/ 294432 h 476504"/>
                  <a:gd name="connsiteX5" fmla="*/ 361236 w 408432"/>
                  <a:gd name="connsiteY5" fmla="*/ 314627 h 476504"/>
                  <a:gd name="connsiteX6" fmla="*/ 401398 w 408432"/>
                  <a:gd name="connsiteY6" fmla="*/ 160103 h 476504"/>
                  <a:gd name="connsiteX7" fmla="*/ 340814 w 408432"/>
                  <a:gd name="connsiteY7" fmla="*/ 31221 h 476504"/>
                  <a:gd name="connsiteX8" fmla="*/ 198997 w 408432"/>
                  <a:gd name="connsiteY8" fmla="*/ 43247 h 476504"/>
                  <a:gd name="connsiteX9" fmla="*/ 17018 w 408432"/>
                  <a:gd name="connsiteY9" fmla="*/ 358420 h 476504"/>
                  <a:gd name="connsiteX10" fmla="*/ 51508 w 408432"/>
                  <a:gd name="connsiteY10" fmla="*/ 465747 h 476504"/>
                  <a:gd name="connsiteX11" fmla="*/ 80325 w 408432"/>
                  <a:gd name="connsiteY11" fmla="*/ 467562 h 476504"/>
                  <a:gd name="connsiteX12" fmla="*/ 82140 w 408432"/>
                  <a:gd name="connsiteY12" fmla="*/ 438745 h 476504"/>
                  <a:gd name="connsiteX13" fmla="*/ 57634 w 408432"/>
                  <a:gd name="connsiteY13" fmla="*/ 358647 h 47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32" h="476504">
                    <a:moveTo>
                      <a:pt x="57634" y="358647"/>
                    </a:moveTo>
                    <a:cubicBezTo>
                      <a:pt x="57634" y="255632"/>
                      <a:pt x="130018" y="130152"/>
                      <a:pt x="219192" y="78644"/>
                    </a:cubicBezTo>
                    <a:cubicBezTo>
                      <a:pt x="258447" y="55953"/>
                      <a:pt x="294525" y="51642"/>
                      <a:pt x="320392" y="66618"/>
                    </a:cubicBezTo>
                    <a:cubicBezTo>
                      <a:pt x="346260" y="81594"/>
                      <a:pt x="360555" y="114722"/>
                      <a:pt x="360555" y="160103"/>
                    </a:cubicBezTo>
                    <a:cubicBezTo>
                      <a:pt x="360555" y="203216"/>
                      <a:pt x="347621" y="250413"/>
                      <a:pt x="326292" y="294432"/>
                    </a:cubicBezTo>
                    <a:lnTo>
                      <a:pt x="361236" y="314627"/>
                    </a:lnTo>
                    <a:cubicBezTo>
                      <a:pt x="386422" y="264027"/>
                      <a:pt x="401398" y="209796"/>
                      <a:pt x="401398" y="160103"/>
                    </a:cubicBezTo>
                    <a:cubicBezTo>
                      <a:pt x="401398" y="99520"/>
                      <a:pt x="379842" y="53684"/>
                      <a:pt x="340814" y="31221"/>
                    </a:cubicBezTo>
                    <a:cubicBezTo>
                      <a:pt x="301786" y="8757"/>
                      <a:pt x="251413" y="13068"/>
                      <a:pt x="198997" y="43247"/>
                    </a:cubicBezTo>
                    <a:cubicBezTo>
                      <a:pt x="98705" y="101108"/>
                      <a:pt x="17018" y="242471"/>
                      <a:pt x="17018" y="358420"/>
                    </a:cubicBezTo>
                    <a:cubicBezTo>
                      <a:pt x="17018" y="403121"/>
                      <a:pt x="28817" y="440333"/>
                      <a:pt x="51508" y="465747"/>
                    </a:cubicBezTo>
                    <a:cubicBezTo>
                      <a:pt x="58996" y="474143"/>
                      <a:pt x="71703" y="475050"/>
                      <a:pt x="80325" y="467562"/>
                    </a:cubicBezTo>
                    <a:cubicBezTo>
                      <a:pt x="88721" y="460074"/>
                      <a:pt x="89628" y="447367"/>
                      <a:pt x="82140" y="438745"/>
                    </a:cubicBezTo>
                    <a:cubicBezTo>
                      <a:pt x="66030" y="421046"/>
                      <a:pt x="57634" y="393363"/>
                      <a:pt x="57634" y="35864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AE8F892D-0FDD-4DCF-872A-B2857E6FB962}"/>
                  </a:ext>
                </a:extLst>
              </p:cNvPr>
              <p:cNvSpPr/>
              <p:nvPr/>
            </p:nvSpPr>
            <p:spPr>
              <a:xfrm>
                <a:off x="4733619" y="9909703"/>
                <a:ext cx="408479" cy="476559"/>
              </a:xfrm>
              <a:custGeom>
                <a:avLst/>
                <a:gdLst>
                  <a:gd name="connsiteX0" fmla="*/ 57634 w 408432"/>
                  <a:gd name="connsiteY0" fmla="*/ 358647 h 476504"/>
                  <a:gd name="connsiteX1" fmla="*/ 219192 w 408432"/>
                  <a:gd name="connsiteY1" fmla="*/ 78645 h 476504"/>
                  <a:gd name="connsiteX2" fmla="*/ 320392 w 408432"/>
                  <a:gd name="connsiteY2" fmla="*/ 66619 h 476504"/>
                  <a:gd name="connsiteX3" fmla="*/ 360555 w 408432"/>
                  <a:gd name="connsiteY3" fmla="*/ 160104 h 476504"/>
                  <a:gd name="connsiteX4" fmla="*/ 326292 w 408432"/>
                  <a:gd name="connsiteY4" fmla="*/ 294432 h 476504"/>
                  <a:gd name="connsiteX5" fmla="*/ 361235 w 408432"/>
                  <a:gd name="connsiteY5" fmla="*/ 314627 h 476504"/>
                  <a:gd name="connsiteX6" fmla="*/ 401398 w 408432"/>
                  <a:gd name="connsiteY6" fmla="*/ 160104 h 476504"/>
                  <a:gd name="connsiteX7" fmla="*/ 340814 w 408432"/>
                  <a:gd name="connsiteY7" fmla="*/ 31221 h 476504"/>
                  <a:gd name="connsiteX8" fmla="*/ 198997 w 408432"/>
                  <a:gd name="connsiteY8" fmla="*/ 43247 h 476504"/>
                  <a:gd name="connsiteX9" fmla="*/ 17018 w 408432"/>
                  <a:gd name="connsiteY9" fmla="*/ 358420 h 476504"/>
                  <a:gd name="connsiteX10" fmla="*/ 51508 w 408432"/>
                  <a:gd name="connsiteY10" fmla="*/ 465747 h 476504"/>
                  <a:gd name="connsiteX11" fmla="*/ 80325 w 408432"/>
                  <a:gd name="connsiteY11" fmla="*/ 467562 h 476504"/>
                  <a:gd name="connsiteX12" fmla="*/ 82140 w 408432"/>
                  <a:gd name="connsiteY12" fmla="*/ 438745 h 476504"/>
                  <a:gd name="connsiteX13" fmla="*/ 57634 w 408432"/>
                  <a:gd name="connsiteY13" fmla="*/ 358647 h 47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32" h="476504">
                    <a:moveTo>
                      <a:pt x="57634" y="358647"/>
                    </a:moveTo>
                    <a:cubicBezTo>
                      <a:pt x="57634" y="255632"/>
                      <a:pt x="130018" y="130152"/>
                      <a:pt x="219192" y="78645"/>
                    </a:cubicBezTo>
                    <a:cubicBezTo>
                      <a:pt x="258447" y="55954"/>
                      <a:pt x="294525" y="51643"/>
                      <a:pt x="320392" y="66619"/>
                    </a:cubicBezTo>
                    <a:cubicBezTo>
                      <a:pt x="346260" y="81594"/>
                      <a:pt x="360555" y="114723"/>
                      <a:pt x="360555" y="160104"/>
                    </a:cubicBezTo>
                    <a:cubicBezTo>
                      <a:pt x="360555" y="203216"/>
                      <a:pt x="347621" y="250412"/>
                      <a:pt x="326292" y="294432"/>
                    </a:cubicBezTo>
                    <a:lnTo>
                      <a:pt x="361235" y="314627"/>
                    </a:lnTo>
                    <a:cubicBezTo>
                      <a:pt x="386422" y="264027"/>
                      <a:pt x="401398" y="209797"/>
                      <a:pt x="401398" y="160104"/>
                    </a:cubicBezTo>
                    <a:cubicBezTo>
                      <a:pt x="401398" y="99520"/>
                      <a:pt x="379842" y="53685"/>
                      <a:pt x="340814" y="31221"/>
                    </a:cubicBezTo>
                    <a:cubicBezTo>
                      <a:pt x="301786" y="8757"/>
                      <a:pt x="251413" y="13068"/>
                      <a:pt x="198997" y="43247"/>
                    </a:cubicBezTo>
                    <a:cubicBezTo>
                      <a:pt x="98705" y="101108"/>
                      <a:pt x="17018" y="242471"/>
                      <a:pt x="17018" y="358420"/>
                    </a:cubicBezTo>
                    <a:cubicBezTo>
                      <a:pt x="17018" y="403121"/>
                      <a:pt x="28817" y="440334"/>
                      <a:pt x="51508" y="465747"/>
                    </a:cubicBezTo>
                    <a:cubicBezTo>
                      <a:pt x="58996" y="474143"/>
                      <a:pt x="71703" y="475051"/>
                      <a:pt x="80325" y="467562"/>
                    </a:cubicBezTo>
                    <a:cubicBezTo>
                      <a:pt x="88721" y="460075"/>
                      <a:pt x="89628" y="447368"/>
                      <a:pt x="82140" y="438745"/>
                    </a:cubicBezTo>
                    <a:cubicBezTo>
                      <a:pt x="66030" y="421273"/>
                      <a:pt x="57634" y="393364"/>
                      <a:pt x="57634" y="358647"/>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13" name="Freeform: Shape 112">
              <a:extLst>
                <a:ext uri="{FF2B5EF4-FFF2-40B4-BE49-F238E27FC236}">
                  <a16:creationId xmlns:a16="http://schemas.microsoft.com/office/drawing/2014/main" id="{19D8B6FA-F2EC-4A25-B24A-F47FD99F1E93}"/>
                </a:ext>
              </a:extLst>
            </p:cNvPr>
            <p:cNvSpPr/>
            <p:nvPr/>
          </p:nvSpPr>
          <p:spPr>
            <a:xfrm>
              <a:off x="3335259" y="5428366"/>
              <a:ext cx="1293518" cy="930425"/>
            </a:xfrm>
            <a:custGeom>
              <a:avLst/>
              <a:gdLst>
                <a:gd name="connsiteX0" fmla="*/ 1282023 w 1293368"/>
                <a:gd name="connsiteY0" fmla="*/ 198544 h 930317"/>
                <a:gd name="connsiteX1" fmla="*/ 17018 w 1293368"/>
                <a:gd name="connsiteY1" fmla="*/ 928956 h 930317"/>
                <a:gd name="connsiteX2" fmla="*/ 17018 w 1293368"/>
                <a:gd name="connsiteY2" fmla="*/ 747431 h 930317"/>
                <a:gd name="connsiteX3" fmla="*/ 1282023 w 1293368"/>
                <a:gd name="connsiteY3" fmla="*/ 17018 h 930317"/>
              </a:gdLst>
              <a:ahLst/>
              <a:cxnLst>
                <a:cxn ang="0">
                  <a:pos x="connsiteX0" y="connsiteY0"/>
                </a:cxn>
                <a:cxn ang="0">
                  <a:pos x="connsiteX1" y="connsiteY1"/>
                </a:cxn>
                <a:cxn ang="0">
                  <a:pos x="connsiteX2" y="connsiteY2"/>
                </a:cxn>
                <a:cxn ang="0">
                  <a:pos x="connsiteX3" y="connsiteY3"/>
                </a:cxn>
              </a:cxnLst>
              <a:rect l="l" t="t" r="r" b="b"/>
              <a:pathLst>
                <a:path w="1293368" h="930317">
                  <a:moveTo>
                    <a:pt x="1282023" y="198544"/>
                  </a:moveTo>
                  <a:lnTo>
                    <a:pt x="17018" y="928956"/>
                  </a:lnTo>
                  <a:lnTo>
                    <a:pt x="17018" y="747431"/>
                  </a:lnTo>
                  <a:lnTo>
                    <a:pt x="1282023" y="17018"/>
                  </a:lnTo>
                  <a:close/>
                </a:path>
              </a:pathLst>
            </a:custGeom>
            <a:solidFill>
              <a:schemeClr val="accent2"/>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E64A4742-6134-482E-A150-A8A855560F45}"/>
                </a:ext>
              </a:extLst>
            </p:cNvPr>
            <p:cNvSpPr/>
            <p:nvPr/>
          </p:nvSpPr>
          <p:spPr>
            <a:xfrm>
              <a:off x="5269635" y="4311630"/>
              <a:ext cx="1293518" cy="930425"/>
            </a:xfrm>
            <a:custGeom>
              <a:avLst/>
              <a:gdLst>
                <a:gd name="connsiteX0" fmla="*/ 1282023 w 1293368"/>
                <a:gd name="connsiteY0" fmla="*/ 198316 h 930317"/>
                <a:gd name="connsiteX1" fmla="*/ 17018 w 1293368"/>
                <a:gd name="connsiteY1" fmla="*/ 928729 h 930317"/>
                <a:gd name="connsiteX2" fmla="*/ 17018 w 1293368"/>
                <a:gd name="connsiteY2" fmla="*/ 747431 h 930317"/>
                <a:gd name="connsiteX3" fmla="*/ 1282023 w 1293368"/>
                <a:gd name="connsiteY3" fmla="*/ 17018 h 930317"/>
              </a:gdLst>
              <a:ahLst/>
              <a:cxnLst>
                <a:cxn ang="0">
                  <a:pos x="connsiteX0" y="connsiteY0"/>
                </a:cxn>
                <a:cxn ang="0">
                  <a:pos x="connsiteX1" y="connsiteY1"/>
                </a:cxn>
                <a:cxn ang="0">
                  <a:pos x="connsiteX2" y="connsiteY2"/>
                </a:cxn>
                <a:cxn ang="0">
                  <a:pos x="connsiteX3" y="connsiteY3"/>
                </a:cxn>
              </a:cxnLst>
              <a:rect l="l" t="t" r="r" b="b"/>
              <a:pathLst>
                <a:path w="1293368" h="930317">
                  <a:moveTo>
                    <a:pt x="1282023" y="198316"/>
                  </a:moveTo>
                  <a:lnTo>
                    <a:pt x="17018" y="928729"/>
                  </a:lnTo>
                  <a:lnTo>
                    <a:pt x="17018" y="747431"/>
                  </a:lnTo>
                  <a:lnTo>
                    <a:pt x="1282023" y="17018"/>
                  </a:lnTo>
                  <a:close/>
                </a:path>
              </a:pathLst>
            </a:custGeom>
            <a:solidFill>
              <a:schemeClr val="accent3"/>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A8467B71-1873-4CB9-B8C0-7690E80E8DAE}"/>
                </a:ext>
              </a:extLst>
            </p:cNvPr>
            <p:cNvSpPr/>
            <p:nvPr/>
          </p:nvSpPr>
          <p:spPr>
            <a:xfrm>
              <a:off x="7204011" y="3194666"/>
              <a:ext cx="1293518" cy="930425"/>
            </a:xfrm>
            <a:custGeom>
              <a:avLst/>
              <a:gdLst>
                <a:gd name="connsiteX0" fmla="*/ 1282023 w 1293368"/>
                <a:gd name="connsiteY0" fmla="*/ 198543 h 930317"/>
                <a:gd name="connsiteX1" fmla="*/ 17018 w 1293368"/>
                <a:gd name="connsiteY1" fmla="*/ 928956 h 930317"/>
                <a:gd name="connsiteX2" fmla="*/ 17018 w 1293368"/>
                <a:gd name="connsiteY2" fmla="*/ 747431 h 930317"/>
                <a:gd name="connsiteX3" fmla="*/ 1282023 w 1293368"/>
                <a:gd name="connsiteY3" fmla="*/ 17018 h 930317"/>
              </a:gdLst>
              <a:ahLst/>
              <a:cxnLst>
                <a:cxn ang="0">
                  <a:pos x="connsiteX0" y="connsiteY0"/>
                </a:cxn>
                <a:cxn ang="0">
                  <a:pos x="connsiteX1" y="connsiteY1"/>
                </a:cxn>
                <a:cxn ang="0">
                  <a:pos x="connsiteX2" y="connsiteY2"/>
                </a:cxn>
                <a:cxn ang="0">
                  <a:pos x="connsiteX3" y="connsiteY3"/>
                </a:cxn>
              </a:cxnLst>
              <a:rect l="l" t="t" r="r" b="b"/>
              <a:pathLst>
                <a:path w="1293368" h="930317">
                  <a:moveTo>
                    <a:pt x="1282023" y="198543"/>
                  </a:moveTo>
                  <a:lnTo>
                    <a:pt x="17018" y="928956"/>
                  </a:lnTo>
                  <a:lnTo>
                    <a:pt x="17018" y="747431"/>
                  </a:lnTo>
                  <a:lnTo>
                    <a:pt x="1282023" y="17018"/>
                  </a:lnTo>
                  <a:close/>
                </a:path>
              </a:pathLst>
            </a:custGeom>
            <a:solidFill>
              <a:schemeClr val="accent5"/>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grpSp>
        <p:nvGrpSpPr>
          <p:cNvPr id="124" name="Group 123">
            <a:extLst>
              <a:ext uri="{FF2B5EF4-FFF2-40B4-BE49-F238E27FC236}">
                <a16:creationId xmlns:a16="http://schemas.microsoft.com/office/drawing/2014/main" id="{5766B787-463B-40BD-86D4-F6F26680E70F}"/>
              </a:ext>
            </a:extLst>
          </p:cNvPr>
          <p:cNvGrpSpPr/>
          <p:nvPr/>
        </p:nvGrpSpPr>
        <p:grpSpPr>
          <a:xfrm>
            <a:off x="10981879" y="4141915"/>
            <a:ext cx="14014895" cy="6431442"/>
            <a:chOff x="10372279" y="1358604"/>
            <a:chExt cx="14014895" cy="6431442"/>
          </a:xfrm>
        </p:grpSpPr>
        <p:sp>
          <p:nvSpPr>
            <p:cNvPr id="125" name="TextBox 124">
              <a:extLst>
                <a:ext uri="{FF2B5EF4-FFF2-40B4-BE49-F238E27FC236}">
                  <a16:creationId xmlns:a16="http://schemas.microsoft.com/office/drawing/2014/main" id="{99031B2F-1193-42D1-897D-41A7F145E072}"/>
                </a:ext>
              </a:extLst>
            </p:cNvPr>
            <p:cNvSpPr txBox="1"/>
            <p:nvPr/>
          </p:nvSpPr>
          <p:spPr>
            <a:xfrm>
              <a:off x="10965611" y="1358604"/>
              <a:ext cx="13421563" cy="2221442"/>
            </a:xfrm>
            <a:prstGeom prst="rect">
              <a:avLst/>
            </a:prstGeom>
            <a:noFill/>
          </p:spPr>
          <p:txBody>
            <a:bodyPr wrap="square" rtlCol="0">
              <a:spAutoFit/>
            </a:bodyPr>
            <a:lstStyle/>
            <a:p>
              <a:pPr marL="0" marR="0" lvl="0" indent="0" algn="l" defTabSz="2438522" rtl="0" eaLnBrk="1" fontAlgn="auto" latinLnBrk="0" hangingPunct="1">
                <a:lnSpc>
                  <a:spcPct val="120000"/>
                </a:lnSpc>
                <a:spcBef>
                  <a:spcPts val="0"/>
                </a:spcBef>
                <a:spcAft>
                  <a:spcPts val="0"/>
                </a:spcAft>
                <a:buClrTx/>
                <a:buSzTx/>
                <a:buFontTx/>
                <a:buNone/>
                <a:tabLst/>
                <a:defRPr/>
              </a:pPr>
              <a:r>
                <a:rPr kumimoji="0" lang="en-US" sz="6000" b="0" i="0" u="none" strike="noStrike" kern="1200" cap="none" spc="0" normalizeH="0" baseline="0" noProof="0">
                  <a:ln>
                    <a:noFill/>
                  </a:ln>
                  <a:solidFill>
                    <a:srgbClr val="25292F"/>
                  </a:solidFill>
                  <a:effectLst/>
                  <a:uLnTx/>
                  <a:uFillTx/>
                  <a:latin typeface="Montserrat" panose="00000500000000000000" pitchFamily="2" charset="0"/>
                  <a:ea typeface="Open Sans Condensed Light" panose="020B0306030504020204" pitchFamily="34" charset="0"/>
                  <a:cs typeface="Open Sans Condensed Light" panose="020B0306030504020204" pitchFamily="34" charset="0"/>
                </a:rPr>
                <a:t>WE WANTED TO HELP IN MEANINGFUL IMPROVEMENT</a:t>
              </a:r>
            </a:p>
          </p:txBody>
        </p:sp>
        <p:sp>
          <p:nvSpPr>
            <p:cNvPr id="126" name="TextBox 125">
              <a:extLst>
                <a:ext uri="{FF2B5EF4-FFF2-40B4-BE49-F238E27FC236}">
                  <a16:creationId xmlns:a16="http://schemas.microsoft.com/office/drawing/2014/main" id="{E7B794C4-D3A9-40F8-AC0A-0F700C2BCF16}"/>
                </a:ext>
              </a:extLst>
            </p:cNvPr>
            <p:cNvSpPr txBox="1"/>
            <p:nvPr/>
          </p:nvSpPr>
          <p:spPr>
            <a:xfrm>
              <a:off x="10372279" y="5031212"/>
              <a:ext cx="4267200" cy="144655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a:ln>
                    <a:noFill/>
                  </a:ln>
                  <a:solidFill>
                    <a:srgbClr val="000000"/>
                  </a:solidFill>
                  <a:effectLst/>
                  <a:uLnTx/>
                  <a:uFillTx/>
                  <a:latin typeface="Montserrat Light" panose="00000400000000000000" pitchFamily="2" charset="0"/>
                  <a:ea typeface="Open Sans Condensed Light" panose="020B0306030504020204" pitchFamily="34" charset="0"/>
                  <a:cs typeface="Open Sans Condensed Light" panose="020B0306030504020204" pitchFamily="34" charset="0"/>
                </a:rPr>
                <a:t>87%</a:t>
              </a:r>
            </a:p>
          </p:txBody>
        </p:sp>
        <p:sp>
          <p:nvSpPr>
            <p:cNvPr id="127" name="TextBox 126">
              <a:extLst>
                <a:ext uri="{FF2B5EF4-FFF2-40B4-BE49-F238E27FC236}">
                  <a16:creationId xmlns:a16="http://schemas.microsoft.com/office/drawing/2014/main" id="{48916B3D-4DB8-4143-9FCF-D6695C4D0101}"/>
                </a:ext>
              </a:extLst>
            </p:cNvPr>
            <p:cNvSpPr txBox="1"/>
            <p:nvPr/>
          </p:nvSpPr>
          <p:spPr>
            <a:xfrm>
              <a:off x="10951561" y="6473916"/>
              <a:ext cx="3256653" cy="1316130"/>
            </a:xfrm>
            <a:prstGeom prst="rect">
              <a:avLst/>
            </a:prstGeom>
            <a:noFill/>
          </p:spPr>
          <p:txBody>
            <a:bodyPr wrap="square" rtlCol="0">
              <a:spAutoFit/>
            </a:bodyPr>
            <a:lstStyle/>
            <a:p>
              <a:pPr marL="0" marR="0" lvl="0" indent="0" algn="ctr" defTabSz="2438522"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606060"/>
                  </a:solidFill>
                  <a:effectLst/>
                  <a:uLnTx/>
                  <a:uFillTx/>
                  <a:latin typeface="Montserrat" panose="00000500000000000000" pitchFamily="2" charset="0"/>
                  <a:ea typeface="+mn-ea"/>
                  <a:cs typeface="+mn-cs"/>
                </a:rPr>
                <a:t>Lorem Ipsum is typset simply</a:t>
              </a:r>
            </a:p>
          </p:txBody>
        </p:sp>
        <p:sp>
          <p:nvSpPr>
            <p:cNvPr id="128" name="TextBox 127">
              <a:extLst>
                <a:ext uri="{FF2B5EF4-FFF2-40B4-BE49-F238E27FC236}">
                  <a16:creationId xmlns:a16="http://schemas.microsoft.com/office/drawing/2014/main" id="{59BD9995-448E-445F-82B7-FC78FFAF52F4}"/>
                </a:ext>
              </a:extLst>
            </p:cNvPr>
            <p:cNvSpPr txBox="1"/>
            <p:nvPr/>
          </p:nvSpPr>
          <p:spPr>
            <a:xfrm>
              <a:off x="14918007" y="5031212"/>
              <a:ext cx="4267200" cy="144655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a:ln>
                    <a:noFill/>
                  </a:ln>
                  <a:solidFill>
                    <a:srgbClr val="000000"/>
                  </a:solidFill>
                  <a:effectLst/>
                  <a:uLnTx/>
                  <a:uFillTx/>
                  <a:latin typeface="Montserrat Light" panose="00000400000000000000" pitchFamily="2" charset="0"/>
                  <a:ea typeface="Open Sans Condensed Light" panose="020B0306030504020204" pitchFamily="34" charset="0"/>
                  <a:cs typeface="Open Sans Condensed Light" panose="020B0306030504020204" pitchFamily="34" charset="0"/>
                </a:rPr>
                <a:t>43%</a:t>
              </a:r>
            </a:p>
          </p:txBody>
        </p:sp>
        <p:sp>
          <p:nvSpPr>
            <p:cNvPr id="129" name="TextBox 128">
              <a:extLst>
                <a:ext uri="{FF2B5EF4-FFF2-40B4-BE49-F238E27FC236}">
                  <a16:creationId xmlns:a16="http://schemas.microsoft.com/office/drawing/2014/main" id="{D385DEB6-13A6-4FAE-B664-2BB7F8DFC03D}"/>
                </a:ext>
              </a:extLst>
            </p:cNvPr>
            <p:cNvSpPr txBox="1"/>
            <p:nvPr/>
          </p:nvSpPr>
          <p:spPr>
            <a:xfrm>
              <a:off x="15550903" y="6473916"/>
              <a:ext cx="3001408" cy="1316130"/>
            </a:xfrm>
            <a:prstGeom prst="rect">
              <a:avLst/>
            </a:prstGeom>
            <a:noFill/>
          </p:spPr>
          <p:txBody>
            <a:bodyPr wrap="square" rtlCol="0">
              <a:spAutoFit/>
            </a:bodyPr>
            <a:lstStyle/>
            <a:p>
              <a:pPr marL="0" marR="0" lvl="0" indent="0" algn="ctr" defTabSz="2438522"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606060"/>
                  </a:solidFill>
                  <a:effectLst/>
                  <a:uLnTx/>
                  <a:uFillTx/>
                  <a:latin typeface="Montserrat" panose="00000500000000000000" pitchFamily="2" charset="0"/>
                  <a:ea typeface="+mn-ea"/>
                  <a:cs typeface="+mn-cs"/>
                </a:rPr>
                <a:t>Lorem Ipsum is typset simply</a:t>
              </a:r>
            </a:p>
          </p:txBody>
        </p:sp>
        <p:sp>
          <p:nvSpPr>
            <p:cNvPr id="130" name="TextBox 129">
              <a:extLst>
                <a:ext uri="{FF2B5EF4-FFF2-40B4-BE49-F238E27FC236}">
                  <a16:creationId xmlns:a16="http://schemas.microsoft.com/office/drawing/2014/main" id="{B86301CB-E121-41B1-864B-3FA6AC8F0DD9}"/>
                </a:ext>
              </a:extLst>
            </p:cNvPr>
            <p:cNvSpPr txBox="1"/>
            <p:nvPr/>
          </p:nvSpPr>
          <p:spPr>
            <a:xfrm>
              <a:off x="18992154" y="5031212"/>
              <a:ext cx="4267200" cy="1446550"/>
            </a:xfrm>
            <a:prstGeom prst="rect">
              <a:avLst/>
            </a:prstGeom>
            <a:noFill/>
          </p:spPr>
          <p:txBody>
            <a:bodyPr wrap="square" rtlCol="0">
              <a:spAutoFit/>
            </a:bodyPr>
            <a:lstStyle/>
            <a:p>
              <a:pPr marL="0" marR="0" lvl="0" indent="0" algn="ctr" defTabSz="2438522"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a:ln>
                    <a:noFill/>
                  </a:ln>
                  <a:solidFill>
                    <a:srgbClr val="000000"/>
                  </a:solidFill>
                  <a:effectLst/>
                  <a:uLnTx/>
                  <a:uFillTx/>
                  <a:latin typeface="Montserrat Light" panose="00000400000000000000" pitchFamily="2" charset="0"/>
                  <a:ea typeface="Open Sans Condensed Light" panose="020B0306030504020204" pitchFamily="34" charset="0"/>
                  <a:cs typeface="Open Sans Condensed Light" panose="020B0306030504020204" pitchFamily="34" charset="0"/>
                </a:rPr>
                <a:t>71%</a:t>
              </a:r>
            </a:p>
          </p:txBody>
        </p:sp>
        <p:sp>
          <p:nvSpPr>
            <p:cNvPr id="131" name="TextBox 130">
              <a:extLst>
                <a:ext uri="{FF2B5EF4-FFF2-40B4-BE49-F238E27FC236}">
                  <a16:creationId xmlns:a16="http://schemas.microsoft.com/office/drawing/2014/main" id="{A7DF10DF-48DC-49DC-9B6A-B294CDB9DB65}"/>
                </a:ext>
              </a:extLst>
            </p:cNvPr>
            <p:cNvSpPr txBox="1"/>
            <p:nvPr/>
          </p:nvSpPr>
          <p:spPr>
            <a:xfrm>
              <a:off x="19421609" y="6473916"/>
              <a:ext cx="3588666" cy="1316130"/>
            </a:xfrm>
            <a:prstGeom prst="rect">
              <a:avLst/>
            </a:prstGeom>
            <a:noFill/>
          </p:spPr>
          <p:txBody>
            <a:bodyPr wrap="square" rtlCol="0">
              <a:spAutoFit/>
            </a:bodyPr>
            <a:lstStyle/>
            <a:p>
              <a:pPr marL="0" marR="0" lvl="0" indent="0" algn="ctr" defTabSz="2438522"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606060"/>
                  </a:solidFill>
                  <a:effectLst/>
                  <a:uLnTx/>
                  <a:uFillTx/>
                  <a:latin typeface="Montserrat" panose="00000500000000000000" pitchFamily="2" charset="0"/>
                  <a:ea typeface="+mn-ea"/>
                  <a:cs typeface="+mn-cs"/>
                </a:rPr>
                <a:t>Lorem Ipsum is typset simply</a:t>
              </a:r>
            </a:p>
          </p:txBody>
        </p:sp>
        <p:cxnSp>
          <p:nvCxnSpPr>
            <p:cNvPr id="132" name="Straight Connector 131">
              <a:extLst>
                <a:ext uri="{FF2B5EF4-FFF2-40B4-BE49-F238E27FC236}">
                  <a16:creationId xmlns:a16="http://schemas.microsoft.com/office/drawing/2014/main" id="{D0089363-5036-45B8-B76C-2D0E16808A12}"/>
                </a:ext>
              </a:extLst>
            </p:cNvPr>
            <p:cNvCxnSpPr/>
            <p:nvPr/>
          </p:nvCxnSpPr>
          <p:spPr>
            <a:xfrm>
              <a:off x="14918007" y="5098738"/>
              <a:ext cx="0" cy="2555500"/>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5C6D5C94-89E6-433C-8A4E-EB2B17B5025D}"/>
                </a:ext>
              </a:extLst>
            </p:cNvPr>
            <p:cNvCxnSpPr/>
            <p:nvPr/>
          </p:nvCxnSpPr>
          <p:spPr>
            <a:xfrm>
              <a:off x="19014037" y="5098738"/>
              <a:ext cx="0" cy="2555500"/>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486765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92DABDF7-855A-4CE8-917F-83D965E97D60}"/>
              </a:ext>
            </a:extLst>
          </p:cNvPr>
          <p:cNvSpPr/>
          <p:nvPr/>
        </p:nvSpPr>
        <p:spPr>
          <a:xfrm>
            <a:off x="8283919" y="910812"/>
            <a:ext cx="2878395" cy="4147365"/>
          </a:xfrm>
          <a:custGeom>
            <a:avLst/>
            <a:gdLst>
              <a:gd name="connsiteX0" fmla="*/ 1541763 w 1728438"/>
              <a:gd name="connsiteY0" fmla="*/ 1388991 h 2490439"/>
              <a:gd name="connsiteX1" fmla="*/ 1168847 w 1728438"/>
              <a:gd name="connsiteY1" fmla="*/ 2073118 h 2490439"/>
              <a:gd name="connsiteX2" fmla="*/ 1061330 w 1728438"/>
              <a:gd name="connsiteY2" fmla="*/ 2131197 h 2490439"/>
              <a:gd name="connsiteX3" fmla="*/ 663696 w 1728438"/>
              <a:gd name="connsiteY3" fmla="*/ 2126551 h 2490439"/>
              <a:gd name="connsiteX4" fmla="*/ 559339 w 1728438"/>
              <a:gd name="connsiteY4" fmla="*/ 2064476 h 2490439"/>
              <a:gd name="connsiteX5" fmla="*/ 125093 w 1728438"/>
              <a:gd name="connsiteY5" fmla="*/ 1290302 h 2490439"/>
              <a:gd name="connsiteX6" fmla="*/ 6797 w 1728438"/>
              <a:gd name="connsiteY6" fmla="*/ 859028 h 2490439"/>
              <a:gd name="connsiteX7" fmla="*/ 867671 w 1728438"/>
              <a:gd name="connsiteY7" fmla="*/ 6797 h 2490439"/>
              <a:gd name="connsiteX8" fmla="*/ 1728545 w 1728438"/>
              <a:gd name="connsiteY8" fmla="*/ 859028 h 2490439"/>
              <a:gd name="connsiteX9" fmla="*/ 1611272 w 1728438"/>
              <a:gd name="connsiteY9" fmla="*/ 1288537 h 2490439"/>
              <a:gd name="connsiteX10" fmla="*/ 1541763 w 1728438"/>
              <a:gd name="connsiteY10" fmla="*/ 1388991 h 2490439"/>
              <a:gd name="connsiteX11" fmla="*/ 666019 w 1728438"/>
              <a:gd name="connsiteY11" fmla="*/ 2234067 h 2490439"/>
              <a:gd name="connsiteX12" fmla="*/ 1059658 w 1728438"/>
              <a:gd name="connsiteY12" fmla="*/ 2234067 h 2490439"/>
              <a:gd name="connsiteX13" fmla="*/ 1104449 w 1728438"/>
              <a:gd name="connsiteY13" fmla="*/ 2278858 h 2490439"/>
              <a:gd name="connsiteX14" fmla="*/ 1104449 w 1728438"/>
              <a:gd name="connsiteY14" fmla="*/ 2278858 h 2490439"/>
              <a:gd name="connsiteX15" fmla="*/ 1059658 w 1728438"/>
              <a:gd name="connsiteY15" fmla="*/ 2323649 h 2490439"/>
              <a:gd name="connsiteX16" fmla="*/ 666019 w 1728438"/>
              <a:gd name="connsiteY16" fmla="*/ 2323649 h 2490439"/>
              <a:gd name="connsiteX17" fmla="*/ 621229 w 1728438"/>
              <a:gd name="connsiteY17" fmla="*/ 2278858 h 2490439"/>
              <a:gd name="connsiteX18" fmla="*/ 621229 w 1728438"/>
              <a:gd name="connsiteY18" fmla="*/ 2278858 h 2490439"/>
              <a:gd name="connsiteX19" fmla="*/ 666019 w 1728438"/>
              <a:gd name="connsiteY19" fmla="*/ 2234067 h 2490439"/>
              <a:gd name="connsiteX20" fmla="*/ 700031 w 1728438"/>
              <a:gd name="connsiteY20" fmla="*/ 1290581 h 2490439"/>
              <a:gd name="connsiteX21" fmla="*/ 689902 w 1728438"/>
              <a:gd name="connsiteY21" fmla="*/ 1219028 h 2490439"/>
              <a:gd name="connsiteX22" fmla="*/ 656913 w 1728438"/>
              <a:gd name="connsiteY22" fmla="*/ 1194959 h 2490439"/>
              <a:gd name="connsiteX23" fmla="*/ 622437 w 1728438"/>
              <a:gd name="connsiteY23" fmla="*/ 1199977 h 2490439"/>
              <a:gd name="connsiteX24" fmla="*/ 591957 w 1728438"/>
              <a:gd name="connsiteY24" fmla="*/ 1225532 h 2490439"/>
              <a:gd name="connsiteX25" fmla="*/ 575416 w 1728438"/>
              <a:gd name="connsiteY25" fmla="*/ 1269301 h 2490439"/>
              <a:gd name="connsiteX26" fmla="*/ 582200 w 1728438"/>
              <a:gd name="connsiteY26" fmla="*/ 1330725 h 2490439"/>
              <a:gd name="connsiteX27" fmla="*/ 1156487 w 1728438"/>
              <a:gd name="connsiteY27" fmla="*/ 1330725 h 2490439"/>
              <a:gd name="connsiteX28" fmla="*/ 1163271 w 1728438"/>
              <a:gd name="connsiteY28" fmla="*/ 1269301 h 2490439"/>
              <a:gd name="connsiteX29" fmla="*/ 1146731 w 1728438"/>
              <a:gd name="connsiteY29" fmla="*/ 1225532 h 2490439"/>
              <a:gd name="connsiteX30" fmla="*/ 1116250 w 1728438"/>
              <a:gd name="connsiteY30" fmla="*/ 1199977 h 2490439"/>
              <a:gd name="connsiteX31" fmla="*/ 1081775 w 1728438"/>
              <a:gd name="connsiteY31" fmla="*/ 1194959 h 2490439"/>
              <a:gd name="connsiteX32" fmla="*/ 1048879 w 1728438"/>
              <a:gd name="connsiteY32" fmla="*/ 1219028 h 2490439"/>
              <a:gd name="connsiteX33" fmla="*/ 1038843 w 1728438"/>
              <a:gd name="connsiteY33" fmla="*/ 1290581 h 2490439"/>
              <a:gd name="connsiteX34" fmla="*/ 1039679 w 1728438"/>
              <a:gd name="connsiteY34" fmla="*/ 1303312 h 2490439"/>
              <a:gd name="connsiteX35" fmla="*/ 982808 w 1728438"/>
              <a:gd name="connsiteY35" fmla="*/ 1308330 h 2490439"/>
              <a:gd name="connsiteX36" fmla="*/ 981970 w 1728438"/>
              <a:gd name="connsiteY36" fmla="*/ 1294949 h 2490439"/>
              <a:gd name="connsiteX37" fmla="*/ 999534 w 1728438"/>
              <a:gd name="connsiteY37" fmla="*/ 1187246 h 2490439"/>
              <a:gd name="connsiteX38" fmla="*/ 1072574 w 1728438"/>
              <a:gd name="connsiteY38" fmla="*/ 1132234 h 2490439"/>
              <a:gd name="connsiteX39" fmla="*/ 1138088 w 1728438"/>
              <a:gd name="connsiteY39" fmla="*/ 1141247 h 2490439"/>
              <a:gd name="connsiteX40" fmla="*/ 1191335 w 1728438"/>
              <a:gd name="connsiteY40" fmla="*/ 1185760 h 2490439"/>
              <a:gd name="connsiteX41" fmla="*/ 1219864 w 1728438"/>
              <a:gd name="connsiteY41" fmla="*/ 1260287 h 2490439"/>
              <a:gd name="connsiteX42" fmla="*/ 1210385 w 1728438"/>
              <a:gd name="connsiteY42" fmla="*/ 1351541 h 2490439"/>
              <a:gd name="connsiteX43" fmla="*/ 1048599 w 1728438"/>
              <a:gd name="connsiteY43" fmla="*/ 1444282 h 2490439"/>
              <a:gd name="connsiteX44" fmla="*/ 1048599 w 1728438"/>
              <a:gd name="connsiteY44" fmla="*/ 1822122 h 2490439"/>
              <a:gd name="connsiteX45" fmla="*/ 989777 w 1728438"/>
              <a:gd name="connsiteY45" fmla="*/ 1822122 h 2490439"/>
              <a:gd name="connsiteX46" fmla="*/ 989777 w 1728438"/>
              <a:gd name="connsiteY46" fmla="*/ 1453946 h 2490439"/>
              <a:gd name="connsiteX47" fmla="*/ 744636 w 1728438"/>
              <a:gd name="connsiteY47" fmla="*/ 1453389 h 2490439"/>
              <a:gd name="connsiteX48" fmla="*/ 744636 w 1728438"/>
              <a:gd name="connsiteY48" fmla="*/ 1822122 h 2490439"/>
              <a:gd name="connsiteX49" fmla="*/ 690181 w 1728438"/>
              <a:gd name="connsiteY49" fmla="*/ 1822122 h 2490439"/>
              <a:gd name="connsiteX50" fmla="*/ 690181 w 1728438"/>
              <a:gd name="connsiteY50" fmla="*/ 1444468 h 2490439"/>
              <a:gd name="connsiteX51" fmla="*/ 528395 w 1728438"/>
              <a:gd name="connsiteY51" fmla="*/ 1351727 h 2490439"/>
              <a:gd name="connsiteX52" fmla="*/ 518917 w 1728438"/>
              <a:gd name="connsiteY52" fmla="*/ 1260473 h 2490439"/>
              <a:gd name="connsiteX53" fmla="*/ 547446 w 1728438"/>
              <a:gd name="connsiteY53" fmla="*/ 1185946 h 2490439"/>
              <a:gd name="connsiteX54" fmla="*/ 600693 w 1728438"/>
              <a:gd name="connsiteY54" fmla="*/ 1141433 h 2490439"/>
              <a:gd name="connsiteX55" fmla="*/ 666205 w 1728438"/>
              <a:gd name="connsiteY55" fmla="*/ 1132420 h 2490439"/>
              <a:gd name="connsiteX56" fmla="*/ 739246 w 1728438"/>
              <a:gd name="connsiteY56" fmla="*/ 1187432 h 2490439"/>
              <a:gd name="connsiteX57" fmla="*/ 756809 w 1728438"/>
              <a:gd name="connsiteY57" fmla="*/ 1295135 h 2490439"/>
              <a:gd name="connsiteX58" fmla="*/ 755973 w 1728438"/>
              <a:gd name="connsiteY58" fmla="*/ 1308516 h 2490439"/>
              <a:gd name="connsiteX59" fmla="*/ 699102 w 1728438"/>
              <a:gd name="connsiteY59" fmla="*/ 1303498 h 2490439"/>
              <a:gd name="connsiteX60" fmla="*/ 700031 w 1728438"/>
              <a:gd name="connsiteY60" fmla="*/ 1290581 h 2490439"/>
              <a:gd name="connsiteX61" fmla="*/ 720660 w 1728438"/>
              <a:gd name="connsiteY61" fmla="*/ 2399848 h 2490439"/>
              <a:gd name="connsiteX62" fmla="*/ 1005110 w 1728438"/>
              <a:gd name="connsiteY62" fmla="*/ 2399848 h 2490439"/>
              <a:gd name="connsiteX63" fmla="*/ 1049901 w 1728438"/>
              <a:gd name="connsiteY63" fmla="*/ 2444639 h 2490439"/>
              <a:gd name="connsiteX64" fmla="*/ 1049901 w 1728438"/>
              <a:gd name="connsiteY64" fmla="*/ 2444732 h 2490439"/>
              <a:gd name="connsiteX65" fmla="*/ 1005110 w 1728438"/>
              <a:gd name="connsiteY65" fmla="*/ 2489523 h 2490439"/>
              <a:gd name="connsiteX66" fmla="*/ 720660 w 1728438"/>
              <a:gd name="connsiteY66" fmla="*/ 2489523 h 2490439"/>
              <a:gd name="connsiteX67" fmla="*/ 675870 w 1728438"/>
              <a:gd name="connsiteY67" fmla="*/ 2444732 h 2490439"/>
              <a:gd name="connsiteX68" fmla="*/ 675870 w 1728438"/>
              <a:gd name="connsiteY68" fmla="*/ 2444639 h 2490439"/>
              <a:gd name="connsiteX69" fmla="*/ 720660 w 1728438"/>
              <a:gd name="connsiteY69" fmla="*/ 2399848 h 249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28438" h="2490439">
                <a:moveTo>
                  <a:pt x="1541763" y="1388991"/>
                </a:moveTo>
                <a:cubicBezTo>
                  <a:pt x="1385180" y="1595753"/>
                  <a:pt x="1224603" y="1873883"/>
                  <a:pt x="1168847" y="2073118"/>
                </a:cubicBezTo>
                <a:cubicBezTo>
                  <a:pt x="1158625" y="2109545"/>
                  <a:pt x="1117552" y="2124971"/>
                  <a:pt x="1061330" y="2131197"/>
                </a:cubicBezTo>
                <a:cubicBezTo>
                  <a:pt x="968311" y="2141512"/>
                  <a:pt x="754765" y="2140304"/>
                  <a:pt x="663696" y="2126551"/>
                </a:cubicBezTo>
                <a:cubicBezTo>
                  <a:pt x="609056" y="2118280"/>
                  <a:pt x="569562" y="2100996"/>
                  <a:pt x="559339" y="2064476"/>
                </a:cubicBezTo>
                <a:cubicBezTo>
                  <a:pt x="506279" y="1874719"/>
                  <a:pt x="120260" y="1288723"/>
                  <a:pt x="125093" y="1290302"/>
                </a:cubicBezTo>
                <a:cubicBezTo>
                  <a:pt x="50008" y="1163736"/>
                  <a:pt x="6797" y="1016447"/>
                  <a:pt x="6797" y="859028"/>
                </a:cubicBezTo>
                <a:cubicBezTo>
                  <a:pt x="6797" y="388354"/>
                  <a:pt x="392257" y="6797"/>
                  <a:pt x="867671" y="6797"/>
                </a:cubicBezTo>
                <a:cubicBezTo>
                  <a:pt x="1343085" y="6797"/>
                  <a:pt x="1728545" y="388354"/>
                  <a:pt x="1728545" y="859028"/>
                </a:cubicBezTo>
                <a:cubicBezTo>
                  <a:pt x="1728545" y="1015704"/>
                  <a:pt x="1685799" y="1162435"/>
                  <a:pt x="1611272" y="1288537"/>
                </a:cubicBezTo>
                <a:cubicBezTo>
                  <a:pt x="1586553" y="1322455"/>
                  <a:pt x="1568990" y="1355072"/>
                  <a:pt x="1541763" y="1388991"/>
                </a:cubicBezTo>
                <a:moveTo>
                  <a:pt x="666019" y="2234067"/>
                </a:moveTo>
                <a:lnTo>
                  <a:pt x="1059658" y="2234067"/>
                </a:lnTo>
                <a:cubicBezTo>
                  <a:pt x="1084283" y="2234067"/>
                  <a:pt x="1104449" y="2254232"/>
                  <a:pt x="1104449" y="2278858"/>
                </a:cubicBezTo>
                <a:lnTo>
                  <a:pt x="1104449" y="2278858"/>
                </a:lnTo>
                <a:cubicBezTo>
                  <a:pt x="1104449" y="2303483"/>
                  <a:pt x="1084283" y="2323649"/>
                  <a:pt x="1059658" y="2323649"/>
                </a:cubicBezTo>
                <a:lnTo>
                  <a:pt x="666019" y="2323649"/>
                </a:lnTo>
                <a:cubicBezTo>
                  <a:pt x="641395" y="2323649"/>
                  <a:pt x="621229" y="2303483"/>
                  <a:pt x="621229" y="2278858"/>
                </a:cubicBezTo>
                <a:lnTo>
                  <a:pt x="621229" y="2278858"/>
                </a:lnTo>
                <a:cubicBezTo>
                  <a:pt x="621229" y="2254232"/>
                  <a:pt x="641395" y="2234067"/>
                  <a:pt x="666019" y="2234067"/>
                </a:cubicBezTo>
                <a:close/>
                <a:moveTo>
                  <a:pt x="700031" y="1290581"/>
                </a:moveTo>
                <a:cubicBezTo>
                  <a:pt x="701425" y="1268279"/>
                  <a:pt x="700403" y="1239286"/>
                  <a:pt x="689902" y="1219028"/>
                </a:cubicBezTo>
                <a:cubicBezTo>
                  <a:pt x="682933" y="1205460"/>
                  <a:pt x="672060" y="1197747"/>
                  <a:pt x="656913" y="1194959"/>
                </a:cubicBezTo>
                <a:cubicBezTo>
                  <a:pt x="645297" y="1192822"/>
                  <a:pt x="633124" y="1195052"/>
                  <a:pt x="622437" y="1199977"/>
                </a:cubicBezTo>
                <a:cubicBezTo>
                  <a:pt x="610171" y="1205553"/>
                  <a:pt x="599764" y="1214660"/>
                  <a:pt x="591957" y="1225532"/>
                </a:cubicBezTo>
                <a:cubicBezTo>
                  <a:pt x="582757" y="1238356"/>
                  <a:pt x="577368" y="1253596"/>
                  <a:pt x="575416" y="1269301"/>
                </a:cubicBezTo>
                <a:cubicBezTo>
                  <a:pt x="572815" y="1289930"/>
                  <a:pt x="575974" y="1311025"/>
                  <a:pt x="582200" y="1330725"/>
                </a:cubicBezTo>
                <a:cubicBezTo>
                  <a:pt x="608405" y="1413895"/>
                  <a:pt x="1130376" y="1413895"/>
                  <a:pt x="1156487" y="1330725"/>
                </a:cubicBezTo>
                <a:cubicBezTo>
                  <a:pt x="1162714" y="1311025"/>
                  <a:pt x="1165873" y="1289930"/>
                  <a:pt x="1163271" y="1269301"/>
                </a:cubicBezTo>
                <a:cubicBezTo>
                  <a:pt x="1161320" y="1253596"/>
                  <a:pt x="1155930" y="1238449"/>
                  <a:pt x="1146731" y="1225532"/>
                </a:cubicBezTo>
                <a:cubicBezTo>
                  <a:pt x="1138924" y="1214660"/>
                  <a:pt x="1128423" y="1205553"/>
                  <a:pt x="1116250" y="1199977"/>
                </a:cubicBezTo>
                <a:cubicBezTo>
                  <a:pt x="1105564" y="1195052"/>
                  <a:pt x="1093391" y="1192822"/>
                  <a:pt x="1081775" y="1194959"/>
                </a:cubicBezTo>
                <a:cubicBezTo>
                  <a:pt x="1066721" y="1197654"/>
                  <a:pt x="1055848" y="1205460"/>
                  <a:pt x="1048879" y="1219028"/>
                </a:cubicBezTo>
                <a:cubicBezTo>
                  <a:pt x="1038471" y="1239286"/>
                  <a:pt x="1037449" y="1268372"/>
                  <a:pt x="1038843" y="1290581"/>
                </a:cubicBezTo>
                <a:lnTo>
                  <a:pt x="1039679" y="1303312"/>
                </a:lnTo>
                <a:lnTo>
                  <a:pt x="982808" y="1308330"/>
                </a:lnTo>
                <a:lnTo>
                  <a:pt x="981970" y="1294949"/>
                </a:lnTo>
                <a:cubicBezTo>
                  <a:pt x="979740" y="1259450"/>
                  <a:pt x="982901" y="1219306"/>
                  <a:pt x="999534" y="1187246"/>
                </a:cubicBezTo>
                <a:cubicBezTo>
                  <a:pt x="1014867" y="1157602"/>
                  <a:pt x="1039307" y="1138367"/>
                  <a:pt x="1072574" y="1132234"/>
                </a:cubicBezTo>
                <a:cubicBezTo>
                  <a:pt x="1094691" y="1128145"/>
                  <a:pt x="1117738" y="1131862"/>
                  <a:pt x="1138088" y="1141247"/>
                </a:cubicBezTo>
                <a:cubicBezTo>
                  <a:pt x="1159369" y="1151005"/>
                  <a:pt x="1177675" y="1166802"/>
                  <a:pt x="1191335" y="1185760"/>
                </a:cubicBezTo>
                <a:cubicBezTo>
                  <a:pt x="1207133" y="1207783"/>
                  <a:pt x="1216519" y="1233431"/>
                  <a:pt x="1219864" y="1260287"/>
                </a:cubicBezTo>
                <a:cubicBezTo>
                  <a:pt x="1223673" y="1290953"/>
                  <a:pt x="1219585" y="1322083"/>
                  <a:pt x="1210385" y="1351541"/>
                </a:cubicBezTo>
                <a:cubicBezTo>
                  <a:pt x="1196353" y="1395960"/>
                  <a:pt x="1132327" y="1426812"/>
                  <a:pt x="1048599" y="1444282"/>
                </a:cubicBezTo>
                <a:lnTo>
                  <a:pt x="1048599" y="1822122"/>
                </a:lnTo>
                <a:lnTo>
                  <a:pt x="989777" y="1822122"/>
                </a:lnTo>
                <a:lnTo>
                  <a:pt x="989777" y="1453946"/>
                </a:lnTo>
                <a:cubicBezTo>
                  <a:pt x="911160" y="1463796"/>
                  <a:pt x="822973" y="1463703"/>
                  <a:pt x="744636" y="1453389"/>
                </a:cubicBezTo>
                <a:lnTo>
                  <a:pt x="744636" y="1822122"/>
                </a:lnTo>
                <a:lnTo>
                  <a:pt x="690181" y="1822122"/>
                </a:lnTo>
                <a:lnTo>
                  <a:pt x="690181" y="1444468"/>
                </a:lnTo>
                <a:cubicBezTo>
                  <a:pt x="606454" y="1426997"/>
                  <a:pt x="542334" y="1396146"/>
                  <a:pt x="528395" y="1351727"/>
                </a:cubicBezTo>
                <a:cubicBezTo>
                  <a:pt x="519196" y="1322269"/>
                  <a:pt x="515013" y="1291231"/>
                  <a:pt x="518917" y="1260473"/>
                </a:cubicBezTo>
                <a:cubicBezTo>
                  <a:pt x="522262" y="1233617"/>
                  <a:pt x="531647" y="1207969"/>
                  <a:pt x="547446" y="1185946"/>
                </a:cubicBezTo>
                <a:cubicBezTo>
                  <a:pt x="561106" y="1166988"/>
                  <a:pt x="579412" y="1151191"/>
                  <a:pt x="600693" y="1141433"/>
                </a:cubicBezTo>
                <a:cubicBezTo>
                  <a:pt x="621043" y="1132048"/>
                  <a:pt x="643996" y="1128331"/>
                  <a:pt x="666205" y="1132420"/>
                </a:cubicBezTo>
                <a:cubicBezTo>
                  <a:pt x="699474" y="1138460"/>
                  <a:pt x="723914" y="1157789"/>
                  <a:pt x="739246" y="1187432"/>
                </a:cubicBezTo>
                <a:cubicBezTo>
                  <a:pt x="755787" y="1219492"/>
                  <a:pt x="759039" y="1259637"/>
                  <a:pt x="756809" y="1295135"/>
                </a:cubicBezTo>
                <a:lnTo>
                  <a:pt x="755973" y="1308516"/>
                </a:lnTo>
                <a:lnTo>
                  <a:pt x="699102" y="1303498"/>
                </a:lnTo>
                <a:lnTo>
                  <a:pt x="700031" y="1290581"/>
                </a:lnTo>
                <a:close/>
                <a:moveTo>
                  <a:pt x="720660" y="2399848"/>
                </a:moveTo>
                <a:lnTo>
                  <a:pt x="1005110" y="2399848"/>
                </a:lnTo>
                <a:cubicBezTo>
                  <a:pt x="1029735" y="2399848"/>
                  <a:pt x="1049901" y="2420014"/>
                  <a:pt x="1049901" y="2444639"/>
                </a:cubicBezTo>
                <a:lnTo>
                  <a:pt x="1049901" y="2444732"/>
                </a:lnTo>
                <a:cubicBezTo>
                  <a:pt x="1049901" y="2469358"/>
                  <a:pt x="1029735" y="2489523"/>
                  <a:pt x="1005110" y="2489523"/>
                </a:cubicBezTo>
                <a:lnTo>
                  <a:pt x="720660" y="2489523"/>
                </a:lnTo>
                <a:cubicBezTo>
                  <a:pt x="696036" y="2489523"/>
                  <a:pt x="675870" y="2469358"/>
                  <a:pt x="675870" y="2444732"/>
                </a:cubicBezTo>
                <a:lnTo>
                  <a:pt x="675870" y="2444639"/>
                </a:lnTo>
                <a:cubicBezTo>
                  <a:pt x="675777" y="2420014"/>
                  <a:pt x="696036" y="2399848"/>
                  <a:pt x="720660" y="2399848"/>
                </a:cubicBezTo>
                <a:close/>
              </a:path>
            </a:pathLst>
          </a:custGeom>
          <a:solidFill>
            <a:schemeClr val="accent2"/>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D7995922-1C51-4D49-AA11-EEAC5B99412A}"/>
              </a:ext>
            </a:extLst>
          </p:cNvPr>
          <p:cNvSpPr/>
          <p:nvPr/>
        </p:nvSpPr>
        <p:spPr>
          <a:xfrm>
            <a:off x="9134396" y="2782430"/>
            <a:ext cx="1191594" cy="1160644"/>
          </a:xfrm>
          <a:custGeom>
            <a:avLst/>
            <a:gdLst>
              <a:gd name="connsiteX0" fmla="*/ 228639 w 715536"/>
              <a:gd name="connsiteY0" fmla="*/ 63363 h 696951"/>
              <a:gd name="connsiteX1" fmla="*/ 155506 w 715536"/>
              <a:gd name="connsiteY1" fmla="*/ 8444 h 696951"/>
              <a:gd name="connsiteX2" fmla="*/ 89993 w 715536"/>
              <a:gd name="connsiteY2" fmla="*/ 17458 h 696951"/>
              <a:gd name="connsiteX3" fmla="*/ 36746 w 715536"/>
              <a:gd name="connsiteY3" fmla="*/ 61970 h 696951"/>
              <a:gd name="connsiteX4" fmla="*/ 8217 w 715536"/>
              <a:gd name="connsiteY4" fmla="*/ 136497 h 696951"/>
              <a:gd name="connsiteX5" fmla="*/ 17696 w 715536"/>
              <a:gd name="connsiteY5" fmla="*/ 227751 h 696951"/>
              <a:gd name="connsiteX6" fmla="*/ 179482 w 715536"/>
              <a:gd name="connsiteY6" fmla="*/ 320585 h 696951"/>
              <a:gd name="connsiteX7" fmla="*/ 179482 w 715536"/>
              <a:gd name="connsiteY7" fmla="*/ 698426 h 696951"/>
              <a:gd name="connsiteX8" fmla="*/ 233937 w 715536"/>
              <a:gd name="connsiteY8" fmla="*/ 698426 h 696951"/>
              <a:gd name="connsiteX9" fmla="*/ 233937 w 715536"/>
              <a:gd name="connsiteY9" fmla="*/ 329692 h 696951"/>
              <a:gd name="connsiteX10" fmla="*/ 479078 w 715536"/>
              <a:gd name="connsiteY10" fmla="*/ 330157 h 696951"/>
              <a:gd name="connsiteX11" fmla="*/ 479078 w 715536"/>
              <a:gd name="connsiteY11" fmla="*/ 698426 h 696951"/>
              <a:gd name="connsiteX12" fmla="*/ 537807 w 715536"/>
              <a:gd name="connsiteY12" fmla="*/ 698426 h 696951"/>
              <a:gd name="connsiteX13" fmla="*/ 537807 w 715536"/>
              <a:gd name="connsiteY13" fmla="*/ 320585 h 696951"/>
              <a:gd name="connsiteX14" fmla="*/ 699593 w 715536"/>
              <a:gd name="connsiteY14" fmla="*/ 227751 h 696951"/>
              <a:gd name="connsiteX15" fmla="*/ 709072 w 715536"/>
              <a:gd name="connsiteY15" fmla="*/ 136497 h 696951"/>
              <a:gd name="connsiteX16" fmla="*/ 680543 w 715536"/>
              <a:gd name="connsiteY16" fmla="*/ 61970 h 696951"/>
              <a:gd name="connsiteX17" fmla="*/ 627296 w 715536"/>
              <a:gd name="connsiteY17" fmla="*/ 17458 h 696951"/>
              <a:gd name="connsiteX18" fmla="*/ 561783 w 715536"/>
              <a:gd name="connsiteY18" fmla="*/ 8444 h 696951"/>
              <a:gd name="connsiteX19" fmla="*/ 488650 w 715536"/>
              <a:gd name="connsiteY19" fmla="*/ 63363 h 696951"/>
              <a:gd name="connsiteX20" fmla="*/ 471086 w 715536"/>
              <a:gd name="connsiteY20" fmla="*/ 171066 h 696951"/>
              <a:gd name="connsiteX21" fmla="*/ 471922 w 715536"/>
              <a:gd name="connsiteY21" fmla="*/ 184447 h 696951"/>
              <a:gd name="connsiteX22" fmla="*/ 528793 w 715536"/>
              <a:gd name="connsiteY22" fmla="*/ 179429 h 696951"/>
              <a:gd name="connsiteX23" fmla="*/ 528050 w 715536"/>
              <a:gd name="connsiteY23" fmla="*/ 166698 h 696951"/>
              <a:gd name="connsiteX24" fmla="*/ 538086 w 715536"/>
              <a:gd name="connsiteY24" fmla="*/ 95145 h 696951"/>
              <a:gd name="connsiteX25" fmla="*/ 570983 w 715536"/>
              <a:gd name="connsiteY25" fmla="*/ 71076 h 696951"/>
              <a:gd name="connsiteX26" fmla="*/ 605458 w 715536"/>
              <a:gd name="connsiteY26" fmla="*/ 76094 h 696951"/>
              <a:gd name="connsiteX27" fmla="*/ 635938 w 715536"/>
              <a:gd name="connsiteY27" fmla="*/ 101649 h 696951"/>
              <a:gd name="connsiteX28" fmla="*/ 652478 w 715536"/>
              <a:gd name="connsiteY28" fmla="*/ 145418 h 696951"/>
              <a:gd name="connsiteX29" fmla="*/ 645695 w 715536"/>
              <a:gd name="connsiteY29" fmla="*/ 206842 h 696951"/>
              <a:gd name="connsiteX30" fmla="*/ 71408 w 715536"/>
              <a:gd name="connsiteY30" fmla="*/ 206842 h 696951"/>
              <a:gd name="connsiteX31" fmla="*/ 64624 w 715536"/>
              <a:gd name="connsiteY31" fmla="*/ 145418 h 696951"/>
              <a:gd name="connsiteX32" fmla="*/ 81164 w 715536"/>
              <a:gd name="connsiteY32" fmla="*/ 101649 h 696951"/>
              <a:gd name="connsiteX33" fmla="*/ 111645 w 715536"/>
              <a:gd name="connsiteY33" fmla="*/ 76094 h 696951"/>
              <a:gd name="connsiteX34" fmla="*/ 146120 w 715536"/>
              <a:gd name="connsiteY34" fmla="*/ 71076 h 696951"/>
              <a:gd name="connsiteX35" fmla="*/ 179110 w 715536"/>
              <a:gd name="connsiteY35" fmla="*/ 95145 h 696951"/>
              <a:gd name="connsiteX36" fmla="*/ 189145 w 715536"/>
              <a:gd name="connsiteY36" fmla="*/ 166698 h 696951"/>
              <a:gd name="connsiteX37" fmla="*/ 188402 w 715536"/>
              <a:gd name="connsiteY37" fmla="*/ 179429 h 696951"/>
              <a:gd name="connsiteX38" fmla="*/ 245274 w 715536"/>
              <a:gd name="connsiteY38" fmla="*/ 184447 h 696951"/>
              <a:gd name="connsiteX39" fmla="*/ 246110 w 715536"/>
              <a:gd name="connsiteY39" fmla="*/ 171066 h 696951"/>
              <a:gd name="connsiteX40" fmla="*/ 228639 w 715536"/>
              <a:gd name="connsiteY40" fmla="*/ 63363 h 69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5536" h="696951">
                <a:moveTo>
                  <a:pt x="228639" y="63363"/>
                </a:moveTo>
                <a:cubicBezTo>
                  <a:pt x="213307" y="33720"/>
                  <a:pt x="188774" y="14484"/>
                  <a:pt x="155506" y="8444"/>
                </a:cubicBezTo>
                <a:cubicBezTo>
                  <a:pt x="133389" y="4355"/>
                  <a:pt x="110344" y="8072"/>
                  <a:pt x="89993" y="17458"/>
                </a:cubicBezTo>
                <a:cubicBezTo>
                  <a:pt x="68713" y="27308"/>
                  <a:pt x="50406" y="43012"/>
                  <a:pt x="36746" y="61970"/>
                </a:cubicBezTo>
                <a:cubicBezTo>
                  <a:pt x="20948" y="83993"/>
                  <a:pt x="11562" y="109734"/>
                  <a:pt x="8217" y="136497"/>
                </a:cubicBezTo>
                <a:cubicBezTo>
                  <a:pt x="4407" y="167163"/>
                  <a:pt x="8496" y="198293"/>
                  <a:pt x="17696" y="227751"/>
                </a:cubicBezTo>
                <a:cubicBezTo>
                  <a:pt x="31635" y="272170"/>
                  <a:pt x="95662" y="303115"/>
                  <a:pt x="179482" y="320585"/>
                </a:cubicBezTo>
                <a:lnTo>
                  <a:pt x="179482" y="698426"/>
                </a:lnTo>
                <a:lnTo>
                  <a:pt x="233937" y="698426"/>
                </a:lnTo>
                <a:lnTo>
                  <a:pt x="233937" y="329692"/>
                </a:lnTo>
                <a:cubicBezTo>
                  <a:pt x="312273" y="339914"/>
                  <a:pt x="400461" y="340100"/>
                  <a:pt x="479078" y="330157"/>
                </a:cubicBezTo>
                <a:lnTo>
                  <a:pt x="479078" y="698426"/>
                </a:lnTo>
                <a:lnTo>
                  <a:pt x="537807" y="698426"/>
                </a:lnTo>
                <a:lnTo>
                  <a:pt x="537807" y="320585"/>
                </a:lnTo>
                <a:cubicBezTo>
                  <a:pt x="621534" y="303115"/>
                  <a:pt x="685654" y="272263"/>
                  <a:pt x="699593" y="227751"/>
                </a:cubicBezTo>
                <a:cubicBezTo>
                  <a:pt x="708793" y="198386"/>
                  <a:pt x="712974" y="167163"/>
                  <a:pt x="709072" y="136497"/>
                </a:cubicBezTo>
                <a:cubicBezTo>
                  <a:pt x="705726" y="109641"/>
                  <a:pt x="696341" y="83993"/>
                  <a:pt x="680543" y="61970"/>
                </a:cubicBezTo>
                <a:cubicBezTo>
                  <a:pt x="666883" y="43012"/>
                  <a:pt x="648576" y="27215"/>
                  <a:pt x="627296" y="17458"/>
                </a:cubicBezTo>
                <a:cubicBezTo>
                  <a:pt x="606852" y="8072"/>
                  <a:pt x="583900" y="4448"/>
                  <a:pt x="561783" y="8444"/>
                </a:cubicBezTo>
                <a:cubicBezTo>
                  <a:pt x="528514" y="14484"/>
                  <a:pt x="503982" y="33813"/>
                  <a:pt x="488650" y="63363"/>
                </a:cubicBezTo>
                <a:cubicBezTo>
                  <a:pt x="472015" y="95516"/>
                  <a:pt x="468856" y="135568"/>
                  <a:pt x="471086" y="171066"/>
                </a:cubicBezTo>
                <a:lnTo>
                  <a:pt x="471922" y="184447"/>
                </a:lnTo>
                <a:lnTo>
                  <a:pt x="528793" y="179429"/>
                </a:lnTo>
                <a:lnTo>
                  <a:pt x="528050" y="166698"/>
                </a:lnTo>
                <a:cubicBezTo>
                  <a:pt x="526656" y="144396"/>
                  <a:pt x="527678" y="115310"/>
                  <a:pt x="538086" y="95145"/>
                </a:cubicBezTo>
                <a:cubicBezTo>
                  <a:pt x="545149" y="81577"/>
                  <a:pt x="555928" y="73864"/>
                  <a:pt x="570983" y="71076"/>
                </a:cubicBezTo>
                <a:cubicBezTo>
                  <a:pt x="582691" y="68939"/>
                  <a:pt x="594864" y="71169"/>
                  <a:pt x="605458" y="76094"/>
                </a:cubicBezTo>
                <a:cubicBezTo>
                  <a:pt x="617631" y="81670"/>
                  <a:pt x="628132" y="90777"/>
                  <a:pt x="635938" y="101649"/>
                </a:cubicBezTo>
                <a:cubicBezTo>
                  <a:pt x="645138" y="114566"/>
                  <a:pt x="650527" y="129713"/>
                  <a:pt x="652478" y="145418"/>
                </a:cubicBezTo>
                <a:cubicBezTo>
                  <a:pt x="655081" y="165955"/>
                  <a:pt x="651828" y="187142"/>
                  <a:pt x="645695" y="206842"/>
                </a:cubicBezTo>
                <a:cubicBezTo>
                  <a:pt x="619490" y="290012"/>
                  <a:pt x="97613" y="290012"/>
                  <a:pt x="71408" y="206842"/>
                </a:cubicBezTo>
                <a:cubicBezTo>
                  <a:pt x="65181" y="187142"/>
                  <a:pt x="62115" y="166047"/>
                  <a:pt x="64624" y="145418"/>
                </a:cubicBezTo>
                <a:cubicBezTo>
                  <a:pt x="66575" y="129713"/>
                  <a:pt x="71965" y="114566"/>
                  <a:pt x="81164" y="101649"/>
                </a:cubicBezTo>
                <a:cubicBezTo>
                  <a:pt x="88971" y="90777"/>
                  <a:pt x="99379" y="81670"/>
                  <a:pt x="111645" y="76094"/>
                </a:cubicBezTo>
                <a:cubicBezTo>
                  <a:pt x="122239" y="71169"/>
                  <a:pt x="134411" y="68939"/>
                  <a:pt x="146120" y="71076"/>
                </a:cubicBezTo>
                <a:cubicBezTo>
                  <a:pt x="161174" y="73864"/>
                  <a:pt x="172047" y="81577"/>
                  <a:pt x="179110" y="95145"/>
                </a:cubicBezTo>
                <a:cubicBezTo>
                  <a:pt x="189610" y="115403"/>
                  <a:pt x="190540" y="144396"/>
                  <a:pt x="189145" y="166698"/>
                </a:cubicBezTo>
                <a:lnTo>
                  <a:pt x="188402" y="179429"/>
                </a:lnTo>
                <a:lnTo>
                  <a:pt x="245274" y="184447"/>
                </a:lnTo>
                <a:lnTo>
                  <a:pt x="246110" y="171066"/>
                </a:lnTo>
                <a:cubicBezTo>
                  <a:pt x="248526" y="135661"/>
                  <a:pt x="245274" y="95516"/>
                  <a:pt x="228639" y="63363"/>
                </a:cubicBezTo>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21D07C12-B73D-4EFD-B1D4-5C3CA06B8907}"/>
              </a:ext>
            </a:extLst>
          </p:cNvPr>
          <p:cNvSpPr/>
          <p:nvPr/>
        </p:nvSpPr>
        <p:spPr>
          <a:xfrm>
            <a:off x="9998846" y="3651788"/>
            <a:ext cx="10676968" cy="6783015"/>
          </a:xfrm>
          <a:custGeom>
            <a:avLst/>
            <a:gdLst>
              <a:gd name="connsiteX0" fmla="*/ 273589 w 8688658"/>
              <a:gd name="connsiteY0" fmla="*/ 6797 h 5519853"/>
              <a:gd name="connsiteX1" fmla="*/ 8420391 w 8688658"/>
              <a:gd name="connsiteY1" fmla="*/ 6797 h 5519853"/>
              <a:gd name="connsiteX2" fmla="*/ 8687184 w 8688658"/>
              <a:gd name="connsiteY2" fmla="*/ 273682 h 5519853"/>
              <a:gd name="connsiteX3" fmla="*/ 8687184 w 8688658"/>
              <a:gd name="connsiteY3" fmla="*/ 5254190 h 5519853"/>
              <a:gd name="connsiteX4" fmla="*/ 8420391 w 8688658"/>
              <a:gd name="connsiteY4" fmla="*/ 5520982 h 5519853"/>
              <a:gd name="connsiteX5" fmla="*/ 273589 w 8688658"/>
              <a:gd name="connsiteY5" fmla="*/ 5520982 h 5519853"/>
              <a:gd name="connsiteX6" fmla="*/ 6797 w 8688658"/>
              <a:gd name="connsiteY6" fmla="*/ 5254190 h 5519853"/>
              <a:gd name="connsiteX7" fmla="*/ 6797 w 8688658"/>
              <a:gd name="connsiteY7" fmla="*/ 273590 h 5519853"/>
              <a:gd name="connsiteX8" fmla="*/ 273589 w 8688658"/>
              <a:gd name="connsiteY8" fmla="*/ 6797 h 551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88658" h="5519853">
                <a:moveTo>
                  <a:pt x="273589" y="6797"/>
                </a:moveTo>
                <a:lnTo>
                  <a:pt x="8420391" y="6797"/>
                </a:lnTo>
                <a:cubicBezTo>
                  <a:pt x="8567123" y="6797"/>
                  <a:pt x="8687184" y="126858"/>
                  <a:pt x="8687184" y="273682"/>
                </a:cubicBezTo>
                <a:lnTo>
                  <a:pt x="8687184" y="5254190"/>
                </a:lnTo>
                <a:cubicBezTo>
                  <a:pt x="8687184" y="5400921"/>
                  <a:pt x="8567123" y="5520982"/>
                  <a:pt x="8420391" y="5520982"/>
                </a:cubicBezTo>
                <a:lnTo>
                  <a:pt x="273589" y="5520982"/>
                </a:lnTo>
                <a:cubicBezTo>
                  <a:pt x="126858" y="5520982"/>
                  <a:pt x="6797" y="5400921"/>
                  <a:pt x="6797" y="5254190"/>
                </a:cubicBezTo>
                <a:lnTo>
                  <a:pt x="6797" y="273590"/>
                </a:lnTo>
                <a:cubicBezTo>
                  <a:pt x="6797" y="126858"/>
                  <a:pt x="126858" y="6797"/>
                  <a:pt x="273589" y="6797"/>
                </a:cubicBezTo>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25DE627B-6C43-401E-B59C-3749205B0033}"/>
              </a:ext>
            </a:extLst>
          </p:cNvPr>
          <p:cNvSpPr/>
          <p:nvPr/>
        </p:nvSpPr>
        <p:spPr>
          <a:xfrm>
            <a:off x="10313692" y="3966632"/>
            <a:ext cx="10048911" cy="6154958"/>
          </a:xfrm>
          <a:custGeom>
            <a:avLst/>
            <a:gdLst>
              <a:gd name="connsiteX0" fmla="*/ 6970 w 8177560"/>
              <a:gd name="connsiteY0" fmla="*/ 6970 h 5008756"/>
              <a:gd name="connsiteX1" fmla="*/ 8174588 w 8177560"/>
              <a:gd name="connsiteY1" fmla="*/ 6970 h 5008756"/>
              <a:gd name="connsiteX2" fmla="*/ 8174588 w 8177560"/>
              <a:gd name="connsiteY2" fmla="*/ 5008385 h 5008756"/>
              <a:gd name="connsiteX3" fmla="*/ 6970 w 8177560"/>
              <a:gd name="connsiteY3" fmla="*/ 5008385 h 5008756"/>
            </a:gdLst>
            <a:ahLst/>
            <a:cxnLst>
              <a:cxn ang="0">
                <a:pos x="connsiteX0" y="connsiteY0"/>
              </a:cxn>
              <a:cxn ang="0">
                <a:pos x="connsiteX1" y="connsiteY1"/>
              </a:cxn>
              <a:cxn ang="0">
                <a:pos x="connsiteX2" y="connsiteY2"/>
              </a:cxn>
              <a:cxn ang="0">
                <a:pos x="connsiteX3" y="connsiteY3"/>
              </a:cxn>
            </a:cxnLst>
            <a:rect l="l" t="t" r="r" b="b"/>
            <a:pathLst>
              <a:path w="8177560" h="5008756">
                <a:moveTo>
                  <a:pt x="6970" y="6970"/>
                </a:moveTo>
                <a:lnTo>
                  <a:pt x="8174588" y="6970"/>
                </a:lnTo>
                <a:lnTo>
                  <a:pt x="8174588" y="5008385"/>
                </a:lnTo>
                <a:lnTo>
                  <a:pt x="6970" y="5008385"/>
                </a:lnTo>
                <a:close/>
              </a:path>
            </a:pathLst>
          </a:custGeom>
          <a:solidFill>
            <a:schemeClr val="bg1">
              <a:lumMod val="95000"/>
            </a:schemeClr>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5EF5B722-615A-4DBE-9CC3-5E75B999BED1}"/>
              </a:ext>
            </a:extLst>
          </p:cNvPr>
          <p:cNvSpPr/>
          <p:nvPr/>
        </p:nvSpPr>
        <p:spPr>
          <a:xfrm>
            <a:off x="8349778" y="10822827"/>
            <a:ext cx="14079895" cy="1301792"/>
          </a:xfrm>
          <a:custGeom>
            <a:avLst/>
            <a:gdLst>
              <a:gd name="connsiteX0" fmla="*/ 1213559 w 11457877"/>
              <a:gd name="connsiteY0" fmla="*/ 6797 h 1059365"/>
              <a:gd name="connsiteX1" fmla="*/ 10155257 w 11457877"/>
              <a:gd name="connsiteY1" fmla="*/ 6797 h 1059365"/>
              <a:gd name="connsiteX2" fmla="*/ 11437554 w 11457877"/>
              <a:gd name="connsiteY2" fmla="*/ 625596 h 1059365"/>
              <a:gd name="connsiteX3" fmla="*/ 11433001 w 11457877"/>
              <a:gd name="connsiteY3" fmla="*/ 934207 h 1059365"/>
              <a:gd name="connsiteX4" fmla="*/ 11206816 w 11457877"/>
              <a:gd name="connsiteY4" fmla="*/ 1055012 h 1059365"/>
              <a:gd name="connsiteX5" fmla="*/ 240058 w 11457877"/>
              <a:gd name="connsiteY5" fmla="*/ 1055012 h 1059365"/>
              <a:gd name="connsiteX6" fmla="*/ 20378 w 11457877"/>
              <a:gd name="connsiteY6" fmla="*/ 938016 h 1059365"/>
              <a:gd name="connsiteX7" fmla="*/ 10993 w 11457877"/>
              <a:gd name="connsiteY7" fmla="*/ 639814 h 1059365"/>
              <a:gd name="connsiteX8" fmla="*/ 1213559 w 11457877"/>
              <a:gd name="connsiteY8" fmla="*/ 6797 h 105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57877" h="1059365">
                <a:moveTo>
                  <a:pt x="1213559" y="6797"/>
                </a:moveTo>
                <a:lnTo>
                  <a:pt x="10155257" y="6797"/>
                </a:lnTo>
                <a:lnTo>
                  <a:pt x="11437554" y="625596"/>
                </a:lnTo>
                <a:cubicBezTo>
                  <a:pt x="11473425" y="642882"/>
                  <a:pt x="11452979" y="903262"/>
                  <a:pt x="11433001" y="934207"/>
                </a:cubicBezTo>
                <a:cubicBezTo>
                  <a:pt x="11394437" y="994144"/>
                  <a:pt x="11284318" y="1055012"/>
                  <a:pt x="11206816" y="1055012"/>
                </a:cubicBezTo>
                <a:lnTo>
                  <a:pt x="240058" y="1055012"/>
                </a:lnTo>
                <a:cubicBezTo>
                  <a:pt x="164322" y="1055012"/>
                  <a:pt x="57456" y="996561"/>
                  <a:pt x="20378" y="938016"/>
                </a:cubicBezTo>
                <a:cubicBezTo>
                  <a:pt x="-1273" y="903820"/>
                  <a:pt x="8949" y="682004"/>
                  <a:pt x="10993" y="639814"/>
                </a:cubicBezTo>
                <a:lnTo>
                  <a:pt x="1213559" y="6797"/>
                </a:lnTo>
                <a:close/>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0" name="Freeform: Shape 19">
            <a:extLst>
              <a:ext uri="{FF2B5EF4-FFF2-40B4-BE49-F238E27FC236}">
                <a16:creationId xmlns:a16="http://schemas.microsoft.com/office/drawing/2014/main" id="{60A7C050-D630-465C-989C-7F2E0854FCCD}"/>
              </a:ext>
            </a:extLst>
          </p:cNvPr>
          <p:cNvSpPr/>
          <p:nvPr/>
        </p:nvSpPr>
        <p:spPr>
          <a:xfrm>
            <a:off x="8341917" y="10822827"/>
            <a:ext cx="14102732" cy="1210436"/>
          </a:xfrm>
          <a:custGeom>
            <a:avLst/>
            <a:gdLst>
              <a:gd name="connsiteX0" fmla="*/ 1219957 w 11476463"/>
              <a:gd name="connsiteY0" fmla="*/ 6797 h 985024"/>
              <a:gd name="connsiteX1" fmla="*/ 10161655 w 11476463"/>
              <a:gd name="connsiteY1" fmla="*/ 6797 h 985024"/>
              <a:gd name="connsiteX2" fmla="*/ 11434194 w 11476463"/>
              <a:gd name="connsiteY2" fmla="*/ 615561 h 985024"/>
              <a:gd name="connsiteX3" fmla="*/ 11456591 w 11476463"/>
              <a:gd name="connsiteY3" fmla="*/ 851595 h 985024"/>
              <a:gd name="connsiteX4" fmla="*/ 11213121 w 11476463"/>
              <a:gd name="connsiteY4" fmla="*/ 979462 h 985024"/>
              <a:gd name="connsiteX5" fmla="*/ 246456 w 11476463"/>
              <a:gd name="connsiteY5" fmla="*/ 979462 h 985024"/>
              <a:gd name="connsiteX6" fmla="*/ 14418 w 11476463"/>
              <a:gd name="connsiteY6" fmla="*/ 857822 h 985024"/>
              <a:gd name="connsiteX7" fmla="*/ 6797 w 11476463"/>
              <a:gd name="connsiteY7" fmla="*/ 757088 h 985024"/>
              <a:gd name="connsiteX8" fmla="*/ 17391 w 11476463"/>
              <a:gd name="connsiteY8" fmla="*/ 639907 h 985024"/>
              <a:gd name="connsiteX9" fmla="*/ 1219957 w 11476463"/>
              <a:gd name="connsiteY9" fmla="*/ 6797 h 98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76463" h="985024">
                <a:moveTo>
                  <a:pt x="1219957" y="6797"/>
                </a:moveTo>
                <a:lnTo>
                  <a:pt x="10161655" y="6797"/>
                </a:lnTo>
                <a:lnTo>
                  <a:pt x="11434194" y="615561"/>
                </a:lnTo>
                <a:cubicBezTo>
                  <a:pt x="11490044" y="642324"/>
                  <a:pt x="11466256" y="836541"/>
                  <a:pt x="11456591" y="851595"/>
                </a:cubicBezTo>
                <a:cubicBezTo>
                  <a:pt x="11418025" y="911439"/>
                  <a:pt x="11290623" y="979462"/>
                  <a:pt x="11213121" y="979462"/>
                </a:cubicBezTo>
                <a:lnTo>
                  <a:pt x="246456" y="979462"/>
                </a:lnTo>
                <a:cubicBezTo>
                  <a:pt x="170720" y="979462"/>
                  <a:pt x="51495" y="916365"/>
                  <a:pt x="14418" y="857822"/>
                </a:cubicBezTo>
                <a:cubicBezTo>
                  <a:pt x="5775" y="844160"/>
                  <a:pt x="7820" y="807083"/>
                  <a:pt x="6797" y="757088"/>
                </a:cubicBezTo>
                <a:cubicBezTo>
                  <a:pt x="7634" y="705421"/>
                  <a:pt x="10700" y="658307"/>
                  <a:pt x="17391" y="639907"/>
                </a:cubicBezTo>
                <a:lnTo>
                  <a:pt x="1219957" y="6797"/>
                </a:lnTo>
                <a:close/>
              </a:path>
            </a:pathLst>
          </a:custGeom>
          <a:solidFill>
            <a:schemeClr val="tx1">
              <a:lumMod val="50000"/>
              <a:lumOff val="50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FF0FC38F-5FCB-45DF-B48F-1801D7046236}"/>
              </a:ext>
            </a:extLst>
          </p:cNvPr>
          <p:cNvSpPr/>
          <p:nvPr/>
        </p:nvSpPr>
        <p:spPr>
          <a:xfrm>
            <a:off x="8350204" y="10423949"/>
            <a:ext cx="14068475" cy="1404563"/>
          </a:xfrm>
          <a:custGeom>
            <a:avLst/>
            <a:gdLst>
              <a:gd name="connsiteX0" fmla="*/ 1569681 w 11448585"/>
              <a:gd name="connsiteY0" fmla="*/ 7360 h 1143000"/>
              <a:gd name="connsiteX1" fmla="*/ 9839240 w 11448585"/>
              <a:gd name="connsiteY1" fmla="*/ 8847 h 1143000"/>
              <a:gd name="connsiteX2" fmla="*/ 10123781 w 11448585"/>
              <a:gd name="connsiteY2" fmla="*/ 64324 h 1143000"/>
              <a:gd name="connsiteX3" fmla="*/ 11420389 w 11448585"/>
              <a:gd name="connsiteY3" fmla="*/ 934956 h 1143000"/>
              <a:gd name="connsiteX4" fmla="*/ 11206378 w 11448585"/>
              <a:gd name="connsiteY4" fmla="*/ 1139487 h 1143000"/>
              <a:gd name="connsiteX5" fmla="*/ 239713 w 11448585"/>
              <a:gd name="connsiteY5" fmla="*/ 1139487 h 1143000"/>
              <a:gd name="connsiteX6" fmla="*/ 31370 w 11448585"/>
              <a:gd name="connsiteY6" fmla="*/ 940345 h 1143000"/>
              <a:gd name="connsiteX7" fmla="*/ 1230498 w 11448585"/>
              <a:gd name="connsiteY7" fmla="*/ 76962 h 1143000"/>
              <a:gd name="connsiteX8" fmla="*/ 1569681 w 11448585"/>
              <a:gd name="connsiteY8" fmla="*/ 736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8585" h="1143000">
                <a:moveTo>
                  <a:pt x="1569681" y="7360"/>
                </a:moveTo>
                <a:lnTo>
                  <a:pt x="9839240" y="8847"/>
                </a:lnTo>
                <a:cubicBezTo>
                  <a:pt x="9948987" y="2806"/>
                  <a:pt x="10045816" y="11913"/>
                  <a:pt x="10123781" y="64324"/>
                </a:cubicBezTo>
                <a:lnTo>
                  <a:pt x="11420389" y="934956"/>
                </a:lnTo>
                <a:cubicBezTo>
                  <a:pt x="11516662" y="999633"/>
                  <a:pt x="11324025" y="1139487"/>
                  <a:pt x="11206378" y="1139487"/>
                </a:cubicBezTo>
                <a:lnTo>
                  <a:pt x="239713" y="1139487"/>
                </a:lnTo>
                <a:cubicBezTo>
                  <a:pt x="125227" y="1139487"/>
                  <a:pt x="-60163" y="1006230"/>
                  <a:pt x="31370" y="940345"/>
                </a:cubicBezTo>
                <a:lnTo>
                  <a:pt x="1230498" y="76962"/>
                </a:lnTo>
                <a:cubicBezTo>
                  <a:pt x="1341918" y="-3141"/>
                  <a:pt x="1441814" y="7081"/>
                  <a:pt x="1569681" y="7360"/>
                </a:cubicBezTo>
              </a:path>
            </a:pathLst>
          </a:custGeom>
          <a:solidFill>
            <a:schemeClr val="bg1">
              <a:lumMod val="8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4376387B-804B-4A88-A30D-2BAD577BBE8B}"/>
              </a:ext>
            </a:extLst>
          </p:cNvPr>
          <p:cNvSpPr/>
          <p:nvPr/>
        </p:nvSpPr>
        <p:spPr>
          <a:xfrm>
            <a:off x="10777065" y="10676548"/>
            <a:ext cx="9055439" cy="582380"/>
          </a:xfrm>
          <a:custGeom>
            <a:avLst/>
            <a:gdLst>
              <a:gd name="connsiteX0" fmla="*/ 444204 w 7369097"/>
              <a:gd name="connsiteY0" fmla="*/ 6797 h 473926"/>
              <a:gd name="connsiteX1" fmla="*/ 3133507 w 7369097"/>
              <a:gd name="connsiteY1" fmla="*/ 6797 h 473926"/>
              <a:gd name="connsiteX2" fmla="*/ 3207941 w 7369097"/>
              <a:gd name="connsiteY2" fmla="*/ 6797 h 473926"/>
              <a:gd name="connsiteX3" fmla="*/ 6925572 w 7369097"/>
              <a:gd name="connsiteY3" fmla="*/ 6797 h 473926"/>
              <a:gd name="connsiteX4" fmla="*/ 7362886 w 7369097"/>
              <a:gd name="connsiteY4" fmla="*/ 469293 h 473926"/>
              <a:gd name="connsiteX5" fmla="*/ 3207941 w 7369097"/>
              <a:gd name="connsiteY5" fmla="*/ 469293 h 473926"/>
              <a:gd name="connsiteX6" fmla="*/ 3133507 w 7369097"/>
              <a:gd name="connsiteY6" fmla="*/ 469293 h 473926"/>
              <a:gd name="connsiteX7" fmla="*/ 6797 w 7369097"/>
              <a:gd name="connsiteY7" fmla="*/ 469293 h 47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69097" h="473926">
                <a:moveTo>
                  <a:pt x="444204" y="6797"/>
                </a:moveTo>
                <a:lnTo>
                  <a:pt x="3133507" y="6797"/>
                </a:lnTo>
                <a:lnTo>
                  <a:pt x="3207941" y="6797"/>
                </a:lnTo>
                <a:lnTo>
                  <a:pt x="6925572" y="6797"/>
                </a:lnTo>
                <a:lnTo>
                  <a:pt x="7362886" y="469293"/>
                </a:lnTo>
                <a:lnTo>
                  <a:pt x="3207941" y="469293"/>
                </a:lnTo>
                <a:lnTo>
                  <a:pt x="3133507" y="469293"/>
                </a:lnTo>
                <a:lnTo>
                  <a:pt x="6797" y="469293"/>
                </a:lnTo>
                <a:close/>
              </a:path>
            </a:pathLst>
          </a:custGeom>
          <a:solidFill>
            <a:schemeClr val="bg1">
              <a:lumMod val="7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3" name="Freeform: Shape 22">
            <a:extLst>
              <a:ext uri="{FF2B5EF4-FFF2-40B4-BE49-F238E27FC236}">
                <a16:creationId xmlns:a16="http://schemas.microsoft.com/office/drawing/2014/main" id="{DE5A58C8-B6B6-4652-BB77-7BF9801C121D}"/>
              </a:ext>
            </a:extLst>
          </p:cNvPr>
          <p:cNvSpPr/>
          <p:nvPr/>
        </p:nvSpPr>
        <p:spPr>
          <a:xfrm>
            <a:off x="13701643" y="11329612"/>
            <a:ext cx="3197381" cy="331157"/>
          </a:xfrm>
          <a:custGeom>
            <a:avLst/>
            <a:gdLst>
              <a:gd name="connsiteX0" fmla="*/ 254911 w 2601951"/>
              <a:gd name="connsiteY0" fmla="*/ 6797 h 269487"/>
              <a:gd name="connsiteX1" fmla="*/ 1780769 w 2601951"/>
              <a:gd name="connsiteY1" fmla="*/ 6797 h 269487"/>
              <a:gd name="connsiteX2" fmla="*/ 1822958 w 2601951"/>
              <a:gd name="connsiteY2" fmla="*/ 6797 h 269487"/>
              <a:gd name="connsiteX3" fmla="*/ 2354871 w 2601951"/>
              <a:gd name="connsiteY3" fmla="*/ 6797 h 269487"/>
              <a:gd name="connsiteX4" fmla="*/ 2603079 w 2601951"/>
              <a:gd name="connsiteY4" fmla="*/ 269222 h 269487"/>
              <a:gd name="connsiteX5" fmla="*/ 1822958 w 2601951"/>
              <a:gd name="connsiteY5" fmla="*/ 269222 h 269487"/>
              <a:gd name="connsiteX6" fmla="*/ 1780769 w 2601951"/>
              <a:gd name="connsiteY6" fmla="*/ 269222 h 269487"/>
              <a:gd name="connsiteX7" fmla="*/ 6797 w 2601951"/>
              <a:gd name="connsiteY7" fmla="*/ 269222 h 26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1951" h="269487">
                <a:moveTo>
                  <a:pt x="254911" y="6797"/>
                </a:moveTo>
                <a:lnTo>
                  <a:pt x="1780769" y="6797"/>
                </a:lnTo>
                <a:lnTo>
                  <a:pt x="1822958" y="6797"/>
                </a:lnTo>
                <a:lnTo>
                  <a:pt x="2354871" y="6797"/>
                </a:lnTo>
                <a:lnTo>
                  <a:pt x="2603079" y="269222"/>
                </a:lnTo>
                <a:lnTo>
                  <a:pt x="1822958" y="269222"/>
                </a:lnTo>
                <a:lnTo>
                  <a:pt x="1780769" y="269222"/>
                </a:lnTo>
                <a:lnTo>
                  <a:pt x="6797" y="269222"/>
                </a:lnTo>
                <a:close/>
              </a:path>
            </a:pathLst>
          </a:custGeom>
          <a:solidFill>
            <a:schemeClr val="bg1">
              <a:lumMod val="7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4" name="Freeform: Shape 23">
            <a:extLst>
              <a:ext uri="{FF2B5EF4-FFF2-40B4-BE49-F238E27FC236}">
                <a16:creationId xmlns:a16="http://schemas.microsoft.com/office/drawing/2014/main" id="{B4D454D2-EA71-421F-A761-FA74A0C34021}"/>
              </a:ext>
            </a:extLst>
          </p:cNvPr>
          <p:cNvSpPr/>
          <p:nvPr/>
        </p:nvSpPr>
        <p:spPr>
          <a:xfrm>
            <a:off x="19752228" y="4213271"/>
            <a:ext cx="2455131" cy="2455131"/>
          </a:xfrm>
          <a:custGeom>
            <a:avLst/>
            <a:gdLst>
              <a:gd name="connsiteX0" fmla="*/ 1000279 w 1997926"/>
              <a:gd name="connsiteY0" fmla="*/ 6797 h 1997926"/>
              <a:gd name="connsiteX1" fmla="*/ 1993759 w 1997926"/>
              <a:gd name="connsiteY1" fmla="*/ 1000278 h 1997926"/>
              <a:gd name="connsiteX2" fmla="*/ 1000279 w 1997926"/>
              <a:gd name="connsiteY2" fmla="*/ 1993758 h 1997926"/>
              <a:gd name="connsiteX3" fmla="*/ 6797 w 1997926"/>
              <a:gd name="connsiteY3" fmla="*/ 1000278 h 1997926"/>
              <a:gd name="connsiteX4" fmla="*/ 1000279 w 1997926"/>
              <a:gd name="connsiteY4" fmla="*/ 6797 h 1997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7926" h="1997926">
                <a:moveTo>
                  <a:pt x="1000279" y="6797"/>
                </a:moveTo>
                <a:cubicBezTo>
                  <a:pt x="1548919" y="6797"/>
                  <a:pt x="1993759" y="451638"/>
                  <a:pt x="1993759" y="1000278"/>
                </a:cubicBezTo>
                <a:cubicBezTo>
                  <a:pt x="1993759" y="1548918"/>
                  <a:pt x="1548919" y="1993758"/>
                  <a:pt x="1000279" y="1993758"/>
                </a:cubicBezTo>
                <a:cubicBezTo>
                  <a:pt x="451546" y="1993758"/>
                  <a:pt x="6797" y="1548918"/>
                  <a:pt x="6797" y="1000278"/>
                </a:cubicBezTo>
                <a:cubicBezTo>
                  <a:pt x="6797" y="451638"/>
                  <a:pt x="451639" y="6797"/>
                  <a:pt x="1000279" y="6797"/>
                </a:cubicBezTo>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435362BE-FC67-4A60-94BE-1525CFB01B9A}"/>
              </a:ext>
            </a:extLst>
          </p:cNvPr>
          <p:cNvSpPr/>
          <p:nvPr/>
        </p:nvSpPr>
        <p:spPr>
          <a:xfrm>
            <a:off x="11659543" y="6801207"/>
            <a:ext cx="2044040" cy="2044040"/>
          </a:xfrm>
          <a:custGeom>
            <a:avLst/>
            <a:gdLst>
              <a:gd name="connsiteX0" fmla="*/ 872968 w 1663390"/>
              <a:gd name="connsiteY0" fmla="*/ 200085 h 1663390"/>
              <a:gd name="connsiteX1" fmla="*/ 861260 w 1663390"/>
              <a:gd name="connsiteY1" fmla="*/ 199156 h 1663390"/>
              <a:gd name="connsiteX2" fmla="*/ 872968 w 1663390"/>
              <a:gd name="connsiteY2" fmla="*/ 200085 h 1663390"/>
              <a:gd name="connsiteX3" fmla="*/ 1144129 w 1663390"/>
              <a:gd name="connsiteY3" fmla="*/ 34675 h 1663390"/>
              <a:gd name="connsiteX4" fmla="*/ 1416589 w 1663390"/>
              <a:gd name="connsiteY4" fmla="*/ 217462 h 1663390"/>
              <a:gd name="connsiteX5" fmla="*/ 1664426 w 1663390"/>
              <a:gd name="connsiteY5" fmla="*/ 815725 h 1663390"/>
              <a:gd name="connsiteX6" fmla="*/ 1416589 w 1663390"/>
              <a:gd name="connsiteY6" fmla="*/ 1413988 h 1663390"/>
              <a:gd name="connsiteX7" fmla="*/ 818328 w 1663390"/>
              <a:gd name="connsiteY7" fmla="*/ 1661824 h 1663390"/>
              <a:gd name="connsiteX8" fmla="*/ 220065 w 1663390"/>
              <a:gd name="connsiteY8" fmla="*/ 1413988 h 1663390"/>
              <a:gd name="connsiteX9" fmla="*/ 6797 w 1663390"/>
              <a:gd name="connsiteY9" fmla="*/ 1055662 h 1663390"/>
              <a:gd name="connsiteX10" fmla="*/ 224896 w 1663390"/>
              <a:gd name="connsiteY10" fmla="*/ 988848 h 1663390"/>
              <a:gd name="connsiteX11" fmla="*/ 381292 w 1663390"/>
              <a:gd name="connsiteY11" fmla="*/ 1252760 h 1663390"/>
              <a:gd name="connsiteX12" fmla="*/ 818328 w 1663390"/>
              <a:gd name="connsiteY12" fmla="*/ 1433781 h 1663390"/>
              <a:gd name="connsiteX13" fmla="*/ 1255362 w 1663390"/>
              <a:gd name="connsiteY13" fmla="*/ 1252760 h 1663390"/>
              <a:gd name="connsiteX14" fmla="*/ 1436383 w 1663390"/>
              <a:gd name="connsiteY14" fmla="*/ 815725 h 1663390"/>
              <a:gd name="connsiteX15" fmla="*/ 1255362 w 1663390"/>
              <a:gd name="connsiteY15" fmla="*/ 378690 h 1663390"/>
              <a:gd name="connsiteX16" fmla="*/ 1036798 w 1663390"/>
              <a:gd name="connsiteY16" fmla="*/ 237348 h 1663390"/>
              <a:gd name="connsiteX17" fmla="*/ 1144129 w 1663390"/>
              <a:gd name="connsiteY17" fmla="*/ 34675 h 1663390"/>
              <a:gd name="connsiteX18" fmla="*/ 1115694 w 1663390"/>
              <a:gd name="connsiteY18" fmla="*/ 23431 h 1663390"/>
              <a:gd name="connsiteX19" fmla="*/ 1139389 w 1663390"/>
              <a:gd name="connsiteY19" fmla="*/ 32724 h 1663390"/>
              <a:gd name="connsiteX20" fmla="*/ 1115694 w 1663390"/>
              <a:gd name="connsiteY20" fmla="*/ 23431 h 1663390"/>
              <a:gd name="connsiteX21" fmla="*/ 1067185 w 1663390"/>
              <a:gd name="connsiteY21" fmla="*/ 6797 h 1663390"/>
              <a:gd name="connsiteX22" fmla="*/ 1076943 w 1663390"/>
              <a:gd name="connsiteY22" fmla="*/ 9864 h 1663390"/>
              <a:gd name="connsiteX23" fmla="*/ 1067185 w 1663390"/>
              <a:gd name="connsiteY23" fmla="*/ 6797 h 16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63390" h="1663390">
                <a:moveTo>
                  <a:pt x="872968" y="200085"/>
                </a:moveTo>
                <a:cubicBezTo>
                  <a:pt x="869065" y="199713"/>
                  <a:pt x="865162" y="199435"/>
                  <a:pt x="861260" y="199156"/>
                </a:cubicBezTo>
                <a:cubicBezTo>
                  <a:pt x="865162" y="199435"/>
                  <a:pt x="869065" y="199713"/>
                  <a:pt x="872968" y="200085"/>
                </a:cubicBezTo>
                <a:moveTo>
                  <a:pt x="1144129" y="34675"/>
                </a:moveTo>
                <a:cubicBezTo>
                  <a:pt x="1246813" y="77514"/>
                  <a:pt x="1339182" y="140054"/>
                  <a:pt x="1416589" y="217462"/>
                </a:cubicBezTo>
                <a:cubicBezTo>
                  <a:pt x="1569734" y="370513"/>
                  <a:pt x="1664426" y="582107"/>
                  <a:pt x="1664426" y="815725"/>
                </a:cubicBezTo>
                <a:cubicBezTo>
                  <a:pt x="1664426" y="1049343"/>
                  <a:pt x="1569734" y="1260845"/>
                  <a:pt x="1416589" y="1413988"/>
                </a:cubicBezTo>
                <a:cubicBezTo>
                  <a:pt x="1263446" y="1567038"/>
                  <a:pt x="1051945" y="1661824"/>
                  <a:pt x="818328" y="1661824"/>
                </a:cubicBezTo>
                <a:cubicBezTo>
                  <a:pt x="584709" y="1661824"/>
                  <a:pt x="373208" y="1567131"/>
                  <a:pt x="220065" y="1413988"/>
                </a:cubicBezTo>
                <a:cubicBezTo>
                  <a:pt x="121561" y="1315486"/>
                  <a:pt x="47220" y="1192822"/>
                  <a:pt x="6797" y="1055662"/>
                </a:cubicBezTo>
                <a:lnTo>
                  <a:pt x="224896" y="988848"/>
                </a:lnTo>
                <a:cubicBezTo>
                  <a:pt x="254354" y="1089952"/>
                  <a:pt x="308809" y="1180277"/>
                  <a:pt x="381292" y="1252760"/>
                </a:cubicBezTo>
                <a:cubicBezTo>
                  <a:pt x="493084" y="1364551"/>
                  <a:pt x="647620" y="1433781"/>
                  <a:pt x="818328" y="1433781"/>
                </a:cubicBezTo>
                <a:cubicBezTo>
                  <a:pt x="988941" y="1433781"/>
                  <a:pt x="1143479" y="1364644"/>
                  <a:pt x="1255362" y="1252760"/>
                </a:cubicBezTo>
                <a:cubicBezTo>
                  <a:pt x="1367153" y="1140969"/>
                  <a:pt x="1436383" y="986431"/>
                  <a:pt x="1436383" y="815725"/>
                </a:cubicBezTo>
                <a:cubicBezTo>
                  <a:pt x="1436383" y="645018"/>
                  <a:pt x="1367153" y="490574"/>
                  <a:pt x="1255362" y="378690"/>
                </a:cubicBezTo>
                <a:cubicBezTo>
                  <a:pt x="1193937" y="317266"/>
                  <a:pt x="1119596" y="268665"/>
                  <a:pt x="1036798" y="237348"/>
                </a:cubicBezTo>
                <a:lnTo>
                  <a:pt x="1144129" y="34675"/>
                </a:lnTo>
                <a:close/>
                <a:moveTo>
                  <a:pt x="1115694" y="23431"/>
                </a:moveTo>
                <a:cubicBezTo>
                  <a:pt x="1123685" y="26404"/>
                  <a:pt x="1131584" y="29564"/>
                  <a:pt x="1139389" y="32724"/>
                </a:cubicBezTo>
                <a:cubicBezTo>
                  <a:pt x="1131584" y="29471"/>
                  <a:pt x="1123685" y="26312"/>
                  <a:pt x="1115694" y="23431"/>
                </a:cubicBezTo>
                <a:close/>
                <a:moveTo>
                  <a:pt x="1067185" y="6797"/>
                </a:moveTo>
                <a:cubicBezTo>
                  <a:pt x="1070437" y="7819"/>
                  <a:pt x="1073690" y="8842"/>
                  <a:pt x="1076943" y="9864"/>
                </a:cubicBezTo>
                <a:lnTo>
                  <a:pt x="1067185" y="6797"/>
                </a:lnTo>
                <a:close/>
              </a:path>
            </a:pathLst>
          </a:custGeom>
          <a:solidFill>
            <a:schemeClr val="accent2"/>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FFF476FC-A41B-41BE-93CB-C03A03910967}"/>
              </a:ext>
            </a:extLst>
          </p:cNvPr>
          <p:cNvSpPr/>
          <p:nvPr/>
        </p:nvSpPr>
        <p:spPr>
          <a:xfrm>
            <a:off x="11617177" y="6755532"/>
            <a:ext cx="1450241" cy="1347468"/>
          </a:xfrm>
          <a:custGeom>
            <a:avLst/>
            <a:gdLst>
              <a:gd name="connsiteX0" fmla="*/ 852895 w 1180170"/>
              <a:gd name="connsiteY0" fmla="*/ 6797 h 1096536"/>
              <a:gd name="connsiteX1" fmla="*/ 1178604 w 1180170"/>
              <a:gd name="connsiteY1" fmla="*/ 71846 h 1096536"/>
              <a:gd name="connsiteX2" fmla="*/ 1071273 w 1180170"/>
              <a:gd name="connsiteY2" fmla="*/ 274612 h 1096536"/>
              <a:gd name="connsiteX3" fmla="*/ 852895 w 1180170"/>
              <a:gd name="connsiteY3" fmla="*/ 234932 h 1096536"/>
              <a:gd name="connsiteX4" fmla="*/ 415861 w 1180170"/>
              <a:gd name="connsiteY4" fmla="*/ 415954 h 1096536"/>
              <a:gd name="connsiteX5" fmla="*/ 234840 w 1180170"/>
              <a:gd name="connsiteY5" fmla="*/ 852989 h 1096536"/>
              <a:gd name="connsiteX6" fmla="*/ 259371 w 1180170"/>
              <a:gd name="connsiteY6" fmla="*/ 1026111 h 1096536"/>
              <a:gd name="connsiteX7" fmla="*/ 41272 w 1180170"/>
              <a:gd name="connsiteY7" fmla="*/ 1092926 h 1096536"/>
              <a:gd name="connsiteX8" fmla="*/ 6797 w 1180170"/>
              <a:gd name="connsiteY8" fmla="*/ 852989 h 1096536"/>
              <a:gd name="connsiteX9" fmla="*/ 254632 w 1180170"/>
              <a:gd name="connsiteY9" fmla="*/ 254726 h 1096536"/>
              <a:gd name="connsiteX10" fmla="*/ 852895 w 1180170"/>
              <a:gd name="connsiteY10" fmla="*/ 6797 h 109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170" h="1096536">
                <a:moveTo>
                  <a:pt x="852895" y="6797"/>
                </a:moveTo>
                <a:cubicBezTo>
                  <a:pt x="968311" y="6797"/>
                  <a:pt x="1078336" y="29936"/>
                  <a:pt x="1178604" y="71846"/>
                </a:cubicBezTo>
                <a:lnTo>
                  <a:pt x="1071273" y="274612"/>
                </a:lnTo>
                <a:cubicBezTo>
                  <a:pt x="1003344" y="248964"/>
                  <a:pt x="929746" y="234932"/>
                  <a:pt x="852895" y="234932"/>
                </a:cubicBezTo>
                <a:cubicBezTo>
                  <a:pt x="682188" y="234932"/>
                  <a:pt x="527651" y="304070"/>
                  <a:pt x="415861" y="415954"/>
                </a:cubicBezTo>
                <a:cubicBezTo>
                  <a:pt x="304070" y="527745"/>
                  <a:pt x="234840" y="682282"/>
                  <a:pt x="234840" y="852989"/>
                </a:cubicBezTo>
                <a:cubicBezTo>
                  <a:pt x="234840" y="913113"/>
                  <a:pt x="243388" y="971192"/>
                  <a:pt x="259371" y="1026111"/>
                </a:cubicBezTo>
                <a:lnTo>
                  <a:pt x="41272" y="1092926"/>
                </a:lnTo>
                <a:cubicBezTo>
                  <a:pt x="18785" y="1016819"/>
                  <a:pt x="6797" y="936344"/>
                  <a:pt x="6797" y="852989"/>
                </a:cubicBezTo>
                <a:cubicBezTo>
                  <a:pt x="6797" y="619370"/>
                  <a:pt x="101489" y="407869"/>
                  <a:pt x="254632" y="254726"/>
                </a:cubicBezTo>
                <a:cubicBezTo>
                  <a:pt x="407683" y="101489"/>
                  <a:pt x="619185" y="6797"/>
                  <a:pt x="852895" y="6797"/>
                </a:cubicBezTo>
              </a:path>
            </a:pathLst>
          </a:custGeom>
          <a:solidFill>
            <a:schemeClr val="accent5"/>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7" name="Freeform: Shape 26">
            <a:extLst>
              <a:ext uri="{FF2B5EF4-FFF2-40B4-BE49-F238E27FC236}">
                <a16:creationId xmlns:a16="http://schemas.microsoft.com/office/drawing/2014/main" id="{A0315336-B78D-4E2E-9FEC-5A33337D3B58}"/>
              </a:ext>
            </a:extLst>
          </p:cNvPr>
          <p:cNvSpPr/>
          <p:nvPr/>
        </p:nvSpPr>
        <p:spPr>
          <a:xfrm>
            <a:off x="14554773" y="6755532"/>
            <a:ext cx="1884171" cy="2021201"/>
          </a:xfrm>
          <a:custGeom>
            <a:avLst/>
            <a:gdLst>
              <a:gd name="connsiteX0" fmla="*/ 682561 w 1533292"/>
              <a:gd name="connsiteY0" fmla="*/ 1470859 h 1644804"/>
              <a:gd name="connsiteX1" fmla="*/ 696034 w 1533292"/>
              <a:gd name="connsiteY1" fmla="*/ 1470766 h 1644804"/>
              <a:gd name="connsiteX2" fmla="*/ 682561 w 1533292"/>
              <a:gd name="connsiteY2" fmla="*/ 1470859 h 1644804"/>
              <a:gd name="connsiteX3" fmla="*/ 682561 w 1533292"/>
              <a:gd name="connsiteY3" fmla="*/ 6797 h 1644804"/>
              <a:gd name="connsiteX4" fmla="*/ 1280824 w 1533292"/>
              <a:gd name="connsiteY4" fmla="*/ 254633 h 1644804"/>
              <a:gd name="connsiteX5" fmla="*/ 1528660 w 1533292"/>
              <a:gd name="connsiteY5" fmla="*/ 852896 h 1644804"/>
              <a:gd name="connsiteX6" fmla="*/ 1280824 w 1533292"/>
              <a:gd name="connsiteY6" fmla="*/ 1451159 h 1644804"/>
              <a:gd name="connsiteX7" fmla="*/ 992471 w 1533292"/>
              <a:gd name="connsiteY7" fmla="*/ 1640450 h 1644804"/>
              <a:gd name="connsiteX8" fmla="*/ 887558 w 1533292"/>
              <a:gd name="connsiteY8" fmla="*/ 1436197 h 1644804"/>
              <a:gd name="connsiteX9" fmla="*/ 1119689 w 1533292"/>
              <a:gd name="connsiteY9" fmla="*/ 1290024 h 1644804"/>
              <a:gd name="connsiteX10" fmla="*/ 1300710 w 1533292"/>
              <a:gd name="connsiteY10" fmla="*/ 852989 h 1644804"/>
              <a:gd name="connsiteX11" fmla="*/ 1119689 w 1533292"/>
              <a:gd name="connsiteY11" fmla="*/ 415954 h 1644804"/>
              <a:gd name="connsiteX12" fmla="*/ 682654 w 1533292"/>
              <a:gd name="connsiteY12" fmla="*/ 234932 h 1644804"/>
              <a:gd name="connsiteX13" fmla="*/ 245618 w 1533292"/>
              <a:gd name="connsiteY13" fmla="*/ 415954 h 1644804"/>
              <a:gd name="connsiteX14" fmla="*/ 187725 w 1533292"/>
              <a:gd name="connsiteY14" fmla="*/ 482768 h 1644804"/>
              <a:gd name="connsiteX15" fmla="*/ 6797 w 1533292"/>
              <a:gd name="connsiteY15" fmla="*/ 344029 h 1644804"/>
              <a:gd name="connsiteX16" fmla="*/ 84484 w 1533292"/>
              <a:gd name="connsiteY16" fmla="*/ 254726 h 1644804"/>
              <a:gd name="connsiteX17" fmla="*/ 682561 w 1533292"/>
              <a:gd name="connsiteY17" fmla="*/ 6797 h 16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33292" h="1644804">
                <a:moveTo>
                  <a:pt x="682561" y="1470859"/>
                </a:moveTo>
                <a:cubicBezTo>
                  <a:pt x="687021" y="1470859"/>
                  <a:pt x="691574" y="1470859"/>
                  <a:pt x="696034" y="1470766"/>
                </a:cubicBezTo>
                <a:cubicBezTo>
                  <a:pt x="691481" y="1470859"/>
                  <a:pt x="687021" y="1470859"/>
                  <a:pt x="682561" y="1470859"/>
                </a:cubicBezTo>
                <a:moveTo>
                  <a:pt x="682561" y="6797"/>
                </a:moveTo>
                <a:cubicBezTo>
                  <a:pt x="916179" y="6797"/>
                  <a:pt x="1127680" y="101489"/>
                  <a:pt x="1280824" y="254633"/>
                </a:cubicBezTo>
                <a:cubicBezTo>
                  <a:pt x="1433967" y="407683"/>
                  <a:pt x="1528660" y="619278"/>
                  <a:pt x="1528660" y="852896"/>
                </a:cubicBezTo>
                <a:cubicBezTo>
                  <a:pt x="1528660" y="1086514"/>
                  <a:pt x="1433967" y="1298015"/>
                  <a:pt x="1280824" y="1451159"/>
                </a:cubicBezTo>
                <a:cubicBezTo>
                  <a:pt x="1199420" y="1532563"/>
                  <a:pt x="1101474" y="1597518"/>
                  <a:pt x="992471" y="1640450"/>
                </a:cubicBezTo>
                <a:lnTo>
                  <a:pt x="887558" y="1436197"/>
                </a:lnTo>
                <a:cubicBezTo>
                  <a:pt x="975838" y="1405253"/>
                  <a:pt x="1054919" y="1354700"/>
                  <a:pt x="1119689" y="1290024"/>
                </a:cubicBezTo>
                <a:cubicBezTo>
                  <a:pt x="1231572" y="1178233"/>
                  <a:pt x="1300710" y="1023695"/>
                  <a:pt x="1300710" y="852989"/>
                </a:cubicBezTo>
                <a:cubicBezTo>
                  <a:pt x="1300710" y="682282"/>
                  <a:pt x="1231572" y="527838"/>
                  <a:pt x="1119689" y="415954"/>
                </a:cubicBezTo>
                <a:cubicBezTo>
                  <a:pt x="1007897" y="304070"/>
                  <a:pt x="853360" y="234932"/>
                  <a:pt x="682654" y="234932"/>
                </a:cubicBezTo>
                <a:cubicBezTo>
                  <a:pt x="511947" y="234932"/>
                  <a:pt x="357503" y="304070"/>
                  <a:pt x="245618" y="415954"/>
                </a:cubicBezTo>
                <a:cubicBezTo>
                  <a:pt x="224803" y="436770"/>
                  <a:pt x="205381" y="459072"/>
                  <a:pt x="187725" y="482768"/>
                </a:cubicBezTo>
                <a:lnTo>
                  <a:pt x="6797" y="344029"/>
                </a:lnTo>
                <a:cubicBezTo>
                  <a:pt x="30586" y="312433"/>
                  <a:pt x="56513" y="282604"/>
                  <a:pt x="84484" y="254726"/>
                </a:cubicBezTo>
                <a:cubicBezTo>
                  <a:pt x="237441" y="101489"/>
                  <a:pt x="448942" y="6797"/>
                  <a:pt x="682561" y="6797"/>
                </a:cubicBezTo>
                <a:close/>
              </a:path>
            </a:pathLst>
          </a:custGeom>
          <a:solidFill>
            <a:schemeClr val="accent3"/>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55F1C3FB-153C-4513-B5C2-0F505A324DA0}"/>
              </a:ext>
            </a:extLst>
          </p:cNvPr>
          <p:cNvSpPr/>
          <p:nvPr/>
        </p:nvSpPr>
        <p:spPr>
          <a:xfrm>
            <a:off x="14345344" y="7169707"/>
            <a:ext cx="1427401" cy="1678624"/>
          </a:xfrm>
          <a:custGeom>
            <a:avLst/>
            <a:gdLst>
              <a:gd name="connsiteX0" fmla="*/ 1162806 w 1161585"/>
              <a:gd name="connsiteY0" fmla="*/ 1303312 h 1366024"/>
              <a:gd name="connsiteX1" fmla="*/ 852895 w 1161585"/>
              <a:gd name="connsiteY1" fmla="*/ 1361856 h 1366024"/>
              <a:gd name="connsiteX2" fmla="*/ 254632 w 1161585"/>
              <a:gd name="connsiteY2" fmla="*/ 1114020 h 1366024"/>
              <a:gd name="connsiteX3" fmla="*/ 6797 w 1161585"/>
              <a:gd name="connsiteY3" fmla="*/ 515757 h 1366024"/>
              <a:gd name="connsiteX4" fmla="*/ 176945 w 1161585"/>
              <a:gd name="connsiteY4" fmla="*/ 6797 h 1366024"/>
              <a:gd name="connsiteX5" fmla="*/ 357874 w 1161585"/>
              <a:gd name="connsiteY5" fmla="*/ 145537 h 1366024"/>
              <a:gd name="connsiteX6" fmla="*/ 234839 w 1161585"/>
              <a:gd name="connsiteY6" fmla="*/ 515757 h 1366024"/>
              <a:gd name="connsiteX7" fmla="*/ 415860 w 1161585"/>
              <a:gd name="connsiteY7" fmla="*/ 952792 h 1366024"/>
              <a:gd name="connsiteX8" fmla="*/ 852895 w 1161585"/>
              <a:gd name="connsiteY8" fmla="*/ 1133813 h 1366024"/>
              <a:gd name="connsiteX9" fmla="*/ 1057799 w 1161585"/>
              <a:gd name="connsiteY9" fmla="*/ 1099059 h 1366024"/>
              <a:gd name="connsiteX10" fmla="*/ 1162806 w 1161585"/>
              <a:gd name="connsiteY10" fmla="*/ 1303312 h 136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1585" h="1366024">
                <a:moveTo>
                  <a:pt x="1162806" y="1303312"/>
                </a:moveTo>
                <a:cubicBezTo>
                  <a:pt x="1066813" y="1341134"/>
                  <a:pt x="962270" y="1361856"/>
                  <a:pt x="852895" y="1361856"/>
                </a:cubicBezTo>
                <a:cubicBezTo>
                  <a:pt x="619277" y="1361856"/>
                  <a:pt x="407775" y="1267163"/>
                  <a:pt x="254632" y="1114020"/>
                </a:cubicBezTo>
                <a:cubicBezTo>
                  <a:pt x="101489" y="960877"/>
                  <a:pt x="6797" y="749375"/>
                  <a:pt x="6797" y="515757"/>
                </a:cubicBezTo>
                <a:cubicBezTo>
                  <a:pt x="6797" y="330926"/>
                  <a:pt x="64318" y="148046"/>
                  <a:pt x="176945" y="6797"/>
                </a:cubicBezTo>
                <a:lnTo>
                  <a:pt x="357874" y="145537"/>
                </a:lnTo>
                <a:cubicBezTo>
                  <a:pt x="280559" y="248685"/>
                  <a:pt x="234839" y="376925"/>
                  <a:pt x="234839" y="515757"/>
                </a:cubicBezTo>
                <a:cubicBezTo>
                  <a:pt x="234839" y="686464"/>
                  <a:pt x="303977" y="841001"/>
                  <a:pt x="415860" y="952792"/>
                </a:cubicBezTo>
                <a:cubicBezTo>
                  <a:pt x="527651" y="1064583"/>
                  <a:pt x="682188" y="1133813"/>
                  <a:pt x="852895" y="1133813"/>
                </a:cubicBezTo>
                <a:cubicBezTo>
                  <a:pt x="924727" y="1133813"/>
                  <a:pt x="993679" y="1121547"/>
                  <a:pt x="1057799" y="1099059"/>
                </a:cubicBezTo>
                <a:lnTo>
                  <a:pt x="1162806" y="1303312"/>
                </a:lnTo>
                <a:close/>
              </a:path>
            </a:pathLst>
          </a:custGeom>
          <a:solidFill>
            <a:schemeClr val="accent2"/>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A4F50A3E-128F-4201-9EB8-B7F9C21C3701}"/>
              </a:ext>
            </a:extLst>
          </p:cNvPr>
          <p:cNvSpPr/>
          <p:nvPr/>
        </p:nvSpPr>
        <p:spPr>
          <a:xfrm>
            <a:off x="17602788" y="7209446"/>
            <a:ext cx="1564433" cy="1632949"/>
          </a:xfrm>
          <a:custGeom>
            <a:avLst/>
            <a:gdLst>
              <a:gd name="connsiteX0" fmla="*/ 6797 w 1273097"/>
              <a:gd name="connsiteY0" fmla="*/ 940990 h 1328853"/>
              <a:gd name="connsiteX1" fmla="*/ 17856 w 1273097"/>
              <a:gd name="connsiteY1" fmla="*/ 950841 h 1328853"/>
              <a:gd name="connsiteX2" fmla="*/ 6797 w 1273097"/>
              <a:gd name="connsiteY2" fmla="*/ 940990 h 1328853"/>
              <a:gd name="connsiteX3" fmla="*/ 1121455 w 1273097"/>
              <a:gd name="connsiteY3" fmla="*/ 6797 h 1328853"/>
              <a:gd name="connsiteX4" fmla="*/ 1268465 w 1273097"/>
              <a:gd name="connsiteY4" fmla="*/ 483511 h 1328853"/>
              <a:gd name="connsiteX5" fmla="*/ 1020630 w 1273097"/>
              <a:gd name="connsiteY5" fmla="*/ 1081774 h 1328853"/>
              <a:gd name="connsiteX6" fmla="*/ 422367 w 1273097"/>
              <a:gd name="connsiteY6" fmla="*/ 1329611 h 1328853"/>
              <a:gd name="connsiteX7" fmla="*/ 44526 w 1273097"/>
              <a:gd name="connsiteY7" fmla="*/ 1240772 h 1328853"/>
              <a:gd name="connsiteX8" fmla="*/ 128532 w 1273097"/>
              <a:gd name="connsiteY8" fmla="*/ 1027412 h 1328853"/>
              <a:gd name="connsiteX9" fmla="*/ 422367 w 1273097"/>
              <a:gd name="connsiteY9" fmla="*/ 1101568 h 1328853"/>
              <a:gd name="connsiteX10" fmla="*/ 859401 w 1273097"/>
              <a:gd name="connsiteY10" fmla="*/ 920547 h 1328853"/>
              <a:gd name="connsiteX11" fmla="*/ 1040423 w 1273097"/>
              <a:gd name="connsiteY11" fmla="*/ 483511 h 1328853"/>
              <a:gd name="connsiteX12" fmla="*/ 923799 w 1273097"/>
              <a:gd name="connsiteY12" fmla="*/ 122119 h 1328853"/>
              <a:gd name="connsiteX13" fmla="*/ 1121455 w 1273097"/>
              <a:gd name="connsiteY13" fmla="*/ 6797 h 1328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3097" h="1328853">
                <a:moveTo>
                  <a:pt x="6797" y="940990"/>
                </a:moveTo>
                <a:cubicBezTo>
                  <a:pt x="10421" y="944335"/>
                  <a:pt x="14138" y="947589"/>
                  <a:pt x="17856" y="950841"/>
                </a:cubicBezTo>
                <a:cubicBezTo>
                  <a:pt x="14231" y="947589"/>
                  <a:pt x="10514" y="944335"/>
                  <a:pt x="6797" y="940990"/>
                </a:cubicBezTo>
                <a:moveTo>
                  <a:pt x="1121455" y="6797"/>
                </a:moveTo>
                <a:cubicBezTo>
                  <a:pt x="1214196" y="142470"/>
                  <a:pt x="1268465" y="306579"/>
                  <a:pt x="1268465" y="483511"/>
                </a:cubicBezTo>
                <a:cubicBezTo>
                  <a:pt x="1268465" y="717130"/>
                  <a:pt x="1173773" y="928631"/>
                  <a:pt x="1020630" y="1081774"/>
                </a:cubicBezTo>
                <a:cubicBezTo>
                  <a:pt x="867578" y="1234825"/>
                  <a:pt x="655985" y="1329611"/>
                  <a:pt x="422367" y="1329611"/>
                </a:cubicBezTo>
                <a:cubicBezTo>
                  <a:pt x="286601" y="1329611"/>
                  <a:pt x="158268" y="1297643"/>
                  <a:pt x="44526" y="1240772"/>
                </a:cubicBezTo>
                <a:lnTo>
                  <a:pt x="128532" y="1027412"/>
                </a:lnTo>
                <a:cubicBezTo>
                  <a:pt x="215882" y="1074712"/>
                  <a:pt x="315965" y="1101568"/>
                  <a:pt x="422367" y="1101568"/>
                </a:cubicBezTo>
                <a:cubicBezTo>
                  <a:pt x="593073" y="1101568"/>
                  <a:pt x="747517" y="1032431"/>
                  <a:pt x="859401" y="920547"/>
                </a:cubicBezTo>
                <a:cubicBezTo>
                  <a:pt x="971285" y="808755"/>
                  <a:pt x="1040423" y="654218"/>
                  <a:pt x="1040423" y="483511"/>
                </a:cubicBezTo>
                <a:cubicBezTo>
                  <a:pt x="1040423" y="348582"/>
                  <a:pt x="997119" y="223688"/>
                  <a:pt x="923799" y="122119"/>
                </a:cubicBezTo>
                <a:lnTo>
                  <a:pt x="1121455" y="6797"/>
                </a:lnTo>
                <a:close/>
              </a:path>
            </a:pathLst>
          </a:custGeom>
          <a:solidFill>
            <a:schemeClr val="accent3"/>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0D48195E-F8FF-4CCE-8CC3-FD67885C018E}"/>
              </a:ext>
            </a:extLst>
          </p:cNvPr>
          <p:cNvSpPr/>
          <p:nvPr/>
        </p:nvSpPr>
        <p:spPr>
          <a:xfrm>
            <a:off x="17073735" y="6755532"/>
            <a:ext cx="1907009" cy="1986943"/>
          </a:xfrm>
          <a:custGeom>
            <a:avLst/>
            <a:gdLst>
              <a:gd name="connsiteX0" fmla="*/ 852896 w 1551878"/>
              <a:gd name="connsiteY0" fmla="*/ 6797 h 1616926"/>
              <a:gd name="connsiteX1" fmla="*/ 1451159 w 1551878"/>
              <a:gd name="connsiteY1" fmla="*/ 254633 h 1616926"/>
              <a:gd name="connsiteX2" fmla="*/ 1551985 w 1551878"/>
              <a:gd name="connsiteY2" fmla="*/ 376181 h 1616926"/>
              <a:gd name="connsiteX3" fmla="*/ 1354329 w 1551878"/>
              <a:gd name="connsiteY3" fmla="*/ 491504 h 1616926"/>
              <a:gd name="connsiteX4" fmla="*/ 1289930 w 1551878"/>
              <a:gd name="connsiteY4" fmla="*/ 415954 h 1616926"/>
              <a:gd name="connsiteX5" fmla="*/ 852896 w 1551878"/>
              <a:gd name="connsiteY5" fmla="*/ 234932 h 1616926"/>
              <a:gd name="connsiteX6" fmla="*/ 415861 w 1551878"/>
              <a:gd name="connsiteY6" fmla="*/ 415954 h 1616926"/>
              <a:gd name="connsiteX7" fmla="*/ 234840 w 1551878"/>
              <a:gd name="connsiteY7" fmla="*/ 852989 h 1616926"/>
              <a:gd name="connsiteX8" fmla="*/ 415861 w 1551878"/>
              <a:gd name="connsiteY8" fmla="*/ 1290024 h 1616926"/>
              <a:gd name="connsiteX9" fmla="*/ 559062 w 1551878"/>
              <a:gd name="connsiteY9" fmla="*/ 1396890 h 1616926"/>
              <a:gd name="connsiteX10" fmla="*/ 475055 w 1551878"/>
              <a:gd name="connsiteY10" fmla="*/ 1610249 h 1616926"/>
              <a:gd name="connsiteX11" fmla="*/ 254633 w 1551878"/>
              <a:gd name="connsiteY11" fmla="*/ 1451345 h 1616926"/>
              <a:gd name="connsiteX12" fmla="*/ 6797 w 1551878"/>
              <a:gd name="connsiteY12" fmla="*/ 853082 h 1616926"/>
              <a:gd name="connsiteX13" fmla="*/ 254633 w 1551878"/>
              <a:gd name="connsiteY13" fmla="*/ 254819 h 1616926"/>
              <a:gd name="connsiteX14" fmla="*/ 852896 w 1551878"/>
              <a:gd name="connsiteY14" fmla="*/ 6797 h 16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1878" h="1616926">
                <a:moveTo>
                  <a:pt x="852896" y="6797"/>
                </a:moveTo>
                <a:cubicBezTo>
                  <a:pt x="1086514" y="6797"/>
                  <a:pt x="1298016" y="101489"/>
                  <a:pt x="1451159" y="254633"/>
                </a:cubicBezTo>
                <a:cubicBezTo>
                  <a:pt x="1488330" y="291896"/>
                  <a:pt x="1522155" y="332505"/>
                  <a:pt x="1551985" y="376181"/>
                </a:cubicBezTo>
                <a:lnTo>
                  <a:pt x="1354329" y="491504"/>
                </a:lnTo>
                <a:cubicBezTo>
                  <a:pt x="1334908" y="464648"/>
                  <a:pt x="1313348" y="439371"/>
                  <a:pt x="1289930" y="415954"/>
                </a:cubicBezTo>
                <a:cubicBezTo>
                  <a:pt x="1178140" y="304070"/>
                  <a:pt x="1023603" y="234932"/>
                  <a:pt x="852896" y="234932"/>
                </a:cubicBezTo>
                <a:cubicBezTo>
                  <a:pt x="682190" y="234932"/>
                  <a:pt x="527745" y="304070"/>
                  <a:pt x="415861" y="415954"/>
                </a:cubicBezTo>
                <a:cubicBezTo>
                  <a:pt x="304070" y="527745"/>
                  <a:pt x="234840" y="682282"/>
                  <a:pt x="234840" y="852989"/>
                </a:cubicBezTo>
                <a:cubicBezTo>
                  <a:pt x="234840" y="1023695"/>
                  <a:pt x="304070" y="1178233"/>
                  <a:pt x="415861" y="1290024"/>
                </a:cubicBezTo>
                <a:cubicBezTo>
                  <a:pt x="458050" y="1332120"/>
                  <a:pt x="506186" y="1368269"/>
                  <a:pt x="559062" y="1396890"/>
                </a:cubicBezTo>
                <a:lnTo>
                  <a:pt x="475055" y="1610249"/>
                </a:lnTo>
                <a:cubicBezTo>
                  <a:pt x="393094" y="1569268"/>
                  <a:pt x="318753" y="1515464"/>
                  <a:pt x="254633" y="1451345"/>
                </a:cubicBezTo>
                <a:cubicBezTo>
                  <a:pt x="101490" y="1298201"/>
                  <a:pt x="6797" y="1086700"/>
                  <a:pt x="6797" y="853082"/>
                </a:cubicBezTo>
                <a:cubicBezTo>
                  <a:pt x="6797" y="619463"/>
                  <a:pt x="101490" y="407962"/>
                  <a:pt x="254633" y="254819"/>
                </a:cubicBezTo>
                <a:cubicBezTo>
                  <a:pt x="407776" y="101489"/>
                  <a:pt x="619278" y="6797"/>
                  <a:pt x="852896" y="6797"/>
                </a:cubicBezTo>
              </a:path>
            </a:pathLst>
          </a:custGeom>
          <a:solidFill>
            <a:schemeClr val="accent2"/>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ABC2C1B5-9418-486E-8780-1CC3F550E8FF}"/>
              </a:ext>
            </a:extLst>
          </p:cNvPr>
          <p:cNvSpPr/>
          <p:nvPr/>
        </p:nvSpPr>
        <p:spPr>
          <a:xfrm>
            <a:off x="18168621" y="2629871"/>
            <a:ext cx="5618254" cy="5618255"/>
          </a:xfrm>
          <a:custGeom>
            <a:avLst/>
            <a:gdLst>
              <a:gd name="connsiteX0" fmla="*/ 1700753 w 4571999"/>
              <a:gd name="connsiteY0" fmla="*/ 4335525 h 4572000"/>
              <a:gd name="connsiteX1" fmla="*/ 1721754 w 4571999"/>
              <a:gd name="connsiteY1" fmla="*/ 4149950 h 4572000"/>
              <a:gd name="connsiteX2" fmla="*/ 1614423 w 4571999"/>
              <a:gd name="connsiteY2" fmla="*/ 3968742 h 4572000"/>
              <a:gd name="connsiteX3" fmla="*/ 1224317 w 4571999"/>
              <a:gd name="connsiteY3" fmla="*/ 3752687 h 4572000"/>
              <a:gd name="connsiteX4" fmla="*/ 1013558 w 4571999"/>
              <a:gd name="connsiteY4" fmla="*/ 3758077 h 4572000"/>
              <a:gd name="connsiteX5" fmla="*/ 867198 w 4571999"/>
              <a:gd name="connsiteY5" fmla="*/ 3874236 h 4572000"/>
              <a:gd name="connsiteX6" fmla="*/ 620571 w 4571999"/>
              <a:gd name="connsiteY6" fmla="*/ 3846729 h 4572000"/>
              <a:gd name="connsiteX7" fmla="*/ 397640 w 4571999"/>
              <a:gd name="connsiteY7" fmla="*/ 3566741 h 4572000"/>
              <a:gd name="connsiteX8" fmla="*/ 425703 w 4571999"/>
              <a:gd name="connsiteY8" fmla="*/ 3320020 h 4572000"/>
              <a:gd name="connsiteX9" fmla="*/ 571785 w 4571999"/>
              <a:gd name="connsiteY9" fmla="*/ 3203583 h 4572000"/>
              <a:gd name="connsiteX10" fmla="*/ 624103 w 4571999"/>
              <a:gd name="connsiteY10" fmla="*/ 2999329 h 4572000"/>
              <a:gd name="connsiteX11" fmla="*/ 500881 w 4571999"/>
              <a:gd name="connsiteY11" fmla="*/ 2570844 h 4572000"/>
              <a:gd name="connsiteX12" fmla="*/ 348109 w 4571999"/>
              <a:gd name="connsiteY12" fmla="*/ 2425971 h 4572000"/>
              <a:gd name="connsiteX13" fmla="*/ 162535 w 4571999"/>
              <a:gd name="connsiteY13" fmla="*/ 2404784 h 4572000"/>
              <a:gd name="connsiteX14" fmla="*/ 7904 w 4571999"/>
              <a:gd name="connsiteY14" fmla="*/ 2210753 h 4572000"/>
              <a:gd name="connsiteX15" fmla="*/ 48234 w 4571999"/>
              <a:gd name="connsiteY15" fmla="*/ 1855121 h 4572000"/>
              <a:gd name="connsiteX16" fmla="*/ 242265 w 4571999"/>
              <a:gd name="connsiteY16" fmla="*/ 1700492 h 4572000"/>
              <a:gd name="connsiteX17" fmla="*/ 427841 w 4571999"/>
              <a:gd name="connsiteY17" fmla="*/ 1721493 h 4572000"/>
              <a:gd name="connsiteX18" fmla="*/ 609233 w 4571999"/>
              <a:gd name="connsiteY18" fmla="*/ 1614348 h 4572000"/>
              <a:gd name="connsiteX19" fmla="*/ 824917 w 4571999"/>
              <a:gd name="connsiteY19" fmla="*/ 1224335 h 4572000"/>
              <a:gd name="connsiteX20" fmla="*/ 819713 w 4571999"/>
              <a:gd name="connsiteY20" fmla="*/ 1013390 h 4572000"/>
              <a:gd name="connsiteX21" fmla="*/ 703275 w 4571999"/>
              <a:gd name="connsiteY21" fmla="*/ 867309 h 4572000"/>
              <a:gd name="connsiteX22" fmla="*/ 731246 w 4571999"/>
              <a:gd name="connsiteY22" fmla="*/ 620868 h 4572000"/>
              <a:gd name="connsiteX23" fmla="*/ 1011050 w 4571999"/>
              <a:gd name="connsiteY23" fmla="*/ 397750 h 4572000"/>
              <a:gd name="connsiteX24" fmla="*/ 1257678 w 4571999"/>
              <a:gd name="connsiteY24" fmla="*/ 425721 h 4572000"/>
              <a:gd name="connsiteX25" fmla="*/ 1374114 w 4571999"/>
              <a:gd name="connsiteY25" fmla="*/ 571895 h 4572000"/>
              <a:gd name="connsiteX26" fmla="*/ 1578369 w 4571999"/>
              <a:gd name="connsiteY26" fmla="*/ 623934 h 4572000"/>
              <a:gd name="connsiteX27" fmla="*/ 2006853 w 4571999"/>
              <a:gd name="connsiteY27" fmla="*/ 500713 h 4572000"/>
              <a:gd name="connsiteX28" fmla="*/ 2151913 w 4571999"/>
              <a:gd name="connsiteY28" fmla="*/ 348127 h 4572000"/>
              <a:gd name="connsiteX29" fmla="*/ 2172821 w 4571999"/>
              <a:gd name="connsiteY29" fmla="*/ 162552 h 4572000"/>
              <a:gd name="connsiteX30" fmla="*/ 2366852 w 4571999"/>
              <a:gd name="connsiteY30" fmla="*/ 7922 h 4572000"/>
              <a:gd name="connsiteX31" fmla="*/ 2722483 w 4571999"/>
              <a:gd name="connsiteY31" fmla="*/ 48160 h 4572000"/>
              <a:gd name="connsiteX32" fmla="*/ 2877205 w 4571999"/>
              <a:gd name="connsiteY32" fmla="*/ 242283 h 4572000"/>
              <a:gd name="connsiteX33" fmla="*/ 2856206 w 4571999"/>
              <a:gd name="connsiteY33" fmla="*/ 427765 h 4572000"/>
              <a:gd name="connsiteX34" fmla="*/ 2963534 w 4571999"/>
              <a:gd name="connsiteY34" fmla="*/ 609252 h 4572000"/>
              <a:gd name="connsiteX35" fmla="*/ 3353364 w 4571999"/>
              <a:gd name="connsiteY35" fmla="*/ 824935 h 4572000"/>
              <a:gd name="connsiteX36" fmla="*/ 3564308 w 4571999"/>
              <a:gd name="connsiteY36" fmla="*/ 819917 h 4572000"/>
              <a:gd name="connsiteX37" fmla="*/ 3710388 w 4571999"/>
              <a:gd name="connsiteY37" fmla="*/ 703294 h 4572000"/>
              <a:gd name="connsiteX38" fmla="*/ 3957017 w 4571999"/>
              <a:gd name="connsiteY38" fmla="*/ 731264 h 4572000"/>
              <a:gd name="connsiteX39" fmla="*/ 4179948 w 4571999"/>
              <a:gd name="connsiteY39" fmla="*/ 1010881 h 4572000"/>
              <a:gd name="connsiteX40" fmla="*/ 4151977 w 4571999"/>
              <a:gd name="connsiteY40" fmla="*/ 1257788 h 4572000"/>
              <a:gd name="connsiteX41" fmla="*/ 4005803 w 4571999"/>
              <a:gd name="connsiteY41" fmla="*/ 1374040 h 4572000"/>
              <a:gd name="connsiteX42" fmla="*/ 3953670 w 4571999"/>
              <a:gd name="connsiteY42" fmla="*/ 1578479 h 4572000"/>
              <a:gd name="connsiteX43" fmla="*/ 4076798 w 4571999"/>
              <a:gd name="connsiteY43" fmla="*/ 2006685 h 4572000"/>
              <a:gd name="connsiteX44" fmla="*/ 4229570 w 4571999"/>
              <a:gd name="connsiteY44" fmla="*/ 2151930 h 4572000"/>
              <a:gd name="connsiteX45" fmla="*/ 4415144 w 4571999"/>
              <a:gd name="connsiteY45" fmla="*/ 2172931 h 4572000"/>
              <a:gd name="connsiteX46" fmla="*/ 4569776 w 4571999"/>
              <a:gd name="connsiteY46" fmla="*/ 2366963 h 4572000"/>
              <a:gd name="connsiteX47" fmla="*/ 4529724 w 4571999"/>
              <a:gd name="connsiteY47" fmla="*/ 2722594 h 4572000"/>
              <a:gd name="connsiteX48" fmla="*/ 4335414 w 4571999"/>
              <a:gd name="connsiteY48" fmla="*/ 2877224 h 4572000"/>
              <a:gd name="connsiteX49" fmla="*/ 4149840 w 4571999"/>
              <a:gd name="connsiteY49" fmla="*/ 2856036 h 4572000"/>
              <a:gd name="connsiteX50" fmla="*/ 3968446 w 4571999"/>
              <a:gd name="connsiteY50" fmla="*/ 2963553 h 4572000"/>
              <a:gd name="connsiteX51" fmla="*/ 3752764 w 4571999"/>
              <a:gd name="connsiteY51" fmla="*/ 3353288 h 4572000"/>
              <a:gd name="connsiteX52" fmla="*/ 3757966 w 4571999"/>
              <a:gd name="connsiteY52" fmla="*/ 3564046 h 4572000"/>
              <a:gd name="connsiteX53" fmla="*/ 3874403 w 4571999"/>
              <a:gd name="connsiteY53" fmla="*/ 3710127 h 4572000"/>
              <a:gd name="connsiteX54" fmla="*/ 3846525 w 4571999"/>
              <a:gd name="connsiteY54" fmla="*/ 3956941 h 4572000"/>
              <a:gd name="connsiteX55" fmla="*/ 3566538 w 4571999"/>
              <a:gd name="connsiteY55" fmla="*/ 4179872 h 4572000"/>
              <a:gd name="connsiteX56" fmla="*/ 3319910 w 4571999"/>
              <a:gd name="connsiteY56" fmla="*/ 4151901 h 4572000"/>
              <a:gd name="connsiteX57" fmla="*/ 3203472 w 4571999"/>
              <a:gd name="connsiteY57" fmla="*/ 4005728 h 4572000"/>
              <a:gd name="connsiteX58" fmla="*/ 2999219 w 4571999"/>
              <a:gd name="connsiteY58" fmla="*/ 3953410 h 4572000"/>
              <a:gd name="connsiteX59" fmla="*/ 2570826 w 4571999"/>
              <a:gd name="connsiteY59" fmla="*/ 4076723 h 4572000"/>
              <a:gd name="connsiteX60" fmla="*/ 2425954 w 4571999"/>
              <a:gd name="connsiteY60" fmla="*/ 4229402 h 4572000"/>
              <a:gd name="connsiteX61" fmla="*/ 2404766 w 4571999"/>
              <a:gd name="connsiteY61" fmla="*/ 4415163 h 4572000"/>
              <a:gd name="connsiteX62" fmla="*/ 2210734 w 4571999"/>
              <a:gd name="connsiteY62" fmla="*/ 4569793 h 4572000"/>
              <a:gd name="connsiteX63" fmla="*/ 1855103 w 4571999"/>
              <a:gd name="connsiteY63" fmla="*/ 4529463 h 4572000"/>
              <a:gd name="connsiteX64" fmla="*/ 1700753 w 4571999"/>
              <a:gd name="connsiteY64" fmla="*/ 4335525 h 4572000"/>
              <a:gd name="connsiteX65" fmla="*/ 2344736 w 4571999"/>
              <a:gd name="connsiteY65" fmla="*/ 3258967 h 4572000"/>
              <a:gd name="connsiteX66" fmla="*/ 3222150 w 4571999"/>
              <a:gd name="connsiteY66" fmla="*/ 2559879 h 4572000"/>
              <a:gd name="connsiteX67" fmla="*/ 2233224 w 4571999"/>
              <a:gd name="connsiteY67" fmla="*/ 1318655 h 4572000"/>
              <a:gd name="connsiteX68" fmla="*/ 1355993 w 4571999"/>
              <a:gd name="connsiteY68" fmla="*/ 2017651 h 4572000"/>
              <a:gd name="connsiteX69" fmla="*/ 2344736 w 4571999"/>
              <a:gd name="connsiteY69" fmla="*/ 3258967 h 45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571999" h="4572000">
                <a:moveTo>
                  <a:pt x="1700753" y="4335525"/>
                </a:moveTo>
                <a:lnTo>
                  <a:pt x="1721754" y="4149950"/>
                </a:lnTo>
                <a:cubicBezTo>
                  <a:pt x="1730489" y="4072356"/>
                  <a:pt x="1686814" y="3997550"/>
                  <a:pt x="1614423" y="3968742"/>
                </a:cubicBezTo>
                <a:cubicBezTo>
                  <a:pt x="1474289" y="3912522"/>
                  <a:pt x="1343636" y="3839667"/>
                  <a:pt x="1224317" y="3752687"/>
                </a:cubicBezTo>
                <a:cubicBezTo>
                  <a:pt x="1161033" y="3706875"/>
                  <a:pt x="1074612" y="3709291"/>
                  <a:pt x="1013558" y="3758077"/>
                </a:cubicBezTo>
                <a:lnTo>
                  <a:pt x="867198" y="3874236"/>
                </a:lnTo>
                <a:cubicBezTo>
                  <a:pt x="791464" y="3934638"/>
                  <a:pt x="681067" y="3922465"/>
                  <a:pt x="620571" y="3846729"/>
                </a:cubicBezTo>
                <a:lnTo>
                  <a:pt x="397640" y="3566741"/>
                </a:lnTo>
                <a:cubicBezTo>
                  <a:pt x="337237" y="3490913"/>
                  <a:pt x="349875" y="3380423"/>
                  <a:pt x="425703" y="3320020"/>
                </a:cubicBezTo>
                <a:lnTo>
                  <a:pt x="571785" y="3203583"/>
                </a:lnTo>
                <a:cubicBezTo>
                  <a:pt x="633023" y="3154703"/>
                  <a:pt x="654768" y="3071162"/>
                  <a:pt x="624103" y="2999329"/>
                </a:cubicBezTo>
                <a:cubicBezTo>
                  <a:pt x="566023" y="2863564"/>
                  <a:pt x="524299" y="2719898"/>
                  <a:pt x="500881" y="2570844"/>
                </a:cubicBezTo>
                <a:cubicBezTo>
                  <a:pt x="488801" y="2493622"/>
                  <a:pt x="425889" y="2434707"/>
                  <a:pt x="348109" y="2425971"/>
                </a:cubicBezTo>
                <a:lnTo>
                  <a:pt x="162535" y="2404784"/>
                </a:lnTo>
                <a:cubicBezTo>
                  <a:pt x="66262" y="2394005"/>
                  <a:pt x="-2876" y="2307025"/>
                  <a:pt x="7904" y="2210753"/>
                </a:cubicBezTo>
                <a:lnTo>
                  <a:pt x="48234" y="1855121"/>
                </a:lnTo>
                <a:cubicBezTo>
                  <a:pt x="59014" y="1758849"/>
                  <a:pt x="145993" y="1689712"/>
                  <a:pt x="242265" y="1700492"/>
                </a:cubicBezTo>
                <a:lnTo>
                  <a:pt x="427841" y="1721493"/>
                </a:lnTo>
                <a:cubicBezTo>
                  <a:pt x="505435" y="1730228"/>
                  <a:pt x="580147" y="1686738"/>
                  <a:pt x="609233" y="1614348"/>
                </a:cubicBezTo>
                <a:cubicBezTo>
                  <a:pt x="665268" y="1474214"/>
                  <a:pt x="738123" y="1343652"/>
                  <a:pt x="824917" y="1224335"/>
                </a:cubicBezTo>
                <a:cubicBezTo>
                  <a:pt x="871195" y="1160958"/>
                  <a:pt x="868499" y="1074629"/>
                  <a:pt x="819713" y="1013390"/>
                </a:cubicBezTo>
                <a:lnTo>
                  <a:pt x="703275" y="867309"/>
                </a:lnTo>
                <a:cubicBezTo>
                  <a:pt x="642873" y="791481"/>
                  <a:pt x="655326" y="681084"/>
                  <a:pt x="731246" y="620868"/>
                </a:cubicBezTo>
                <a:lnTo>
                  <a:pt x="1011050" y="397750"/>
                </a:lnTo>
                <a:cubicBezTo>
                  <a:pt x="1086784" y="337348"/>
                  <a:pt x="1197183" y="349986"/>
                  <a:pt x="1257678" y="425721"/>
                </a:cubicBezTo>
                <a:lnTo>
                  <a:pt x="1374114" y="571895"/>
                </a:lnTo>
                <a:cubicBezTo>
                  <a:pt x="1422900" y="633134"/>
                  <a:pt x="1506534" y="654879"/>
                  <a:pt x="1578369" y="623934"/>
                </a:cubicBezTo>
                <a:cubicBezTo>
                  <a:pt x="1714134" y="566041"/>
                  <a:pt x="1857798" y="524317"/>
                  <a:pt x="2006853" y="500713"/>
                </a:cubicBezTo>
                <a:cubicBezTo>
                  <a:pt x="2084076" y="488911"/>
                  <a:pt x="2142992" y="425721"/>
                  <a:pt x="2151913" y="348127"/>
                </a:cubicBezTo>
                <a:lnTo>
                  <a:pt x="2172821" y="162552"/>
                </a:lnTo>
                <a:cubicBezTo>
                  <a:pt x="2183600" y="66187"/>
                  <a:pt x="2270581" y="-2950"/>
                  <a:pt x="2366852" y="7922"/>
                </a:cubicBezTo>
                <a:lnTo>
                  <a:pt x="2722483" y="48160"/>
                </a:lnTo>
                <a:cubicBezTo>
                  <a:pt x="2818849" y="59125"/>
                  <a:pt x="2887986" y="145918"/>
                  <a:pt x="2877205" y="242283"/>
                </a:cubicBezTo>
                <a:lnTo>
                  <a:pt x="2856206" y="427765"/>
                </a:lnTo>
                <a:cubicBezTo>
                  <a:pt x="2847469" y="505452"/>
                  <a:pt x="2890867" y="579980"/>
                  <a:pt x="2963534" y="609252"/>
                </a:cubicBezTo>
                <a:cubicBezTo>
                  <a:pt x="3103483" y="665100"/>
                  <a:pt x="3234045" y="738141"/>
                  <a:pt x="3353364" y="824935"/>
                </a:cubicBezTo>
                <a:cubicBezTo>
                  <a:pt x="3416646" y="871305"/>
                  <a:pt x="3503068" y="868517"/>
                  <a:pt x="3564308" y="819917"/>
                </a:cubicBezTo>
                <a:lnTo>
                  <a:pt x="3710388" y="703294"/>
                </a:lnTo>
                <a:cubicBezTo>
                  <a:pt x="3786216" y="642891"/>
                  <a:pt x="3896614" y="655529"/>
                  <a:pt x="3957017" y="731264"/>
                </a:cubicBezTo>
                <a:lnTo>
                  <a:pt x="4179948" y="1010881"/>
                </a:lnTo>
                <a:cubicBezTo>
                  <a:pt x="4240350" y="1086895"/>
                  <a:pt x="4227711" y="1197293"/>
                  <a:pt x="4151977" y="1257788"/>
                </a:cubicBezTo>
                <a:lnTo>
                  <a:pt x="4005803" y="1374040"/>
                </a:lnTo>
                <a:cubicBezTo>
                  <a:pt x="3944564" y="1423012"/>
                  <a:pt x="3922818" y="1506460"/>
                  <a:pt x="3953670" y="1578479"/>
                </a:cubicBezTo>
                <a:cubicBezTo>
                  <a:pt x="4011563" y="1714245"/>
                  <a:pt x="4053567" y="1857817"/>
                  <a:pt x="4076798" y="2006685"/>
                </a:cubicBezTo>
                <a:cubicBezTo>
                  <a:pt x="4088786" y="2083908"/>
                  <a:pt x="4151884" y="2143288"/>
                  <a:pt x="4229570" y="2151930"/>
                </a:cubicBezTo>
                <a:lnTo>
                  <a:pt x="4415144" y="2172931"/>
                </a:lnTo>
                <a:cubicBezTo>
                  <a:pt x="4511510" y="2183711"/>
                  <a:pt x="4580833" y="2270690"/>
                  <a:pt x="4569776" y="2366963"/>
                </a:cubicBezTo>
                <a:lnTo>
                  <a:pt x="4529724" y="2722594"/>
                </a:lnTo>
                <a:cubicBezTo>
                  <a:pt x="4518759" y="2818587"/>
                  <a:pt x="4431778" y="2888003"/>
                  <a:pt x="4335414" y="2877224"/>
                </a:cubicBezTo>
                <a:lnTo>
                  <a:pt x="4149840" y="2856036"/>
                </a:lnTo>
                <a:cubicBezTo>
                  <a:pt x="4072245" y="2847301"/>
                  <a:pt x="3997717" y="2890884"/>
                  <a:pt x="3968446" y="2963553"/>
                </a:cubicBezTo>
                <a:cubicBezTo>
                  <a:pt x="3912411" y="3103408"/>
                  <a:pt x="3839463" y="3233970"/>
                  <a:pt x="3752764" y="3353288"/>
                </a:cubicBezTo>
                <a:cubicBezTo>
                  <a:pt x="3706670" y="3416478"/>
                  <a:pt x="3709179" y="3502807"/>
                  <a:pt x="3757966" y="3564046"/>
                </a:cubicBezTo>
                <a:lnTo>
                  <a:pt x="3874403" y="3710127"/>
                </a:lnTo>
                <a:cubicBezTo>
                  <a:pt x="3934806" y="3786141"/>
                  <a:pt x="3922355" y="3896538"/>
                  <a:pt x="3846525" y="3956941"/>
                </a:cubicBezTo>
                <a:lnTo>
                  <a:pt x="3566538" y="4179872"/>
                </a:lnTo>
                <a:cubicBezTo>
                  <a:pt x="3490801" y="4240275"/>
                  <a:pt x="3380405" y="4227915"/>
                  <a:pt x="3319910" y="4151901"/>
                </a:cubicBezTo>
                <a:lnTo>
                  <a:pt x="3203472" y="4005728"/>
                </a:lnTo>
                <a:cubicBezTo>
                  <a:pt x="3154686" y="3944488"/>
                  <a:pt x="3071237" y="3922743"/>
                  <a:pt x="2999219" y="3953410"/>
                </a:cubicBezTo>
                <a:cubicBezTo>
                  <a:pt x="2863452" y="4011767"/>
                  <a:pt x="2719788" y="4053491"/>
                  <a:pt x="2570826" y="4076723"/>
                </a:cubicBezTo>
                <a:cubicBezTo>
                  <a:pt x="2493605" y="4088990"/>
                  <a:pt x="2434596" y="4151622"/>
                  <a:pt x="2425954" y="4229402"/>
                </a:cubicBezTo>
                <a:lnTo>
                  <a:pt x="2404766" y="4415163"/>
                </a:lnTo>
                <a:cubicBezTo>
                  <a:pt x="2393986" y="4511528"/>
                  <a:pt x="2307007" y="4580851"/>
                  <a:pt x="2210734" y="4569793"/>
                </a:cubicBezTo>
                <a:lnTo>
                  <a:pt x="1855103" y="4529463"/>
                </a:lnTo>
                <a:cubicBezTo>
                  <a:pt x="1758925" y="4518776"/>
                  <a:pt x="1689788" y="4431797"/>
                  <a:pt x="1700753" y="4335525"/>
                </a:cubicBezTo>
                <a:moveTo>
                  <a:pt x="2344736" y="3258967"/>
                </a:moveTo>
                <a:cubicBezTo>
                  <a:pt x="2752219" y="3238616"/>
                  <a:pt x="3111382" y="2952588"/>
                  <a:pt x="3222150" y="2559879"/>
                </a:cubicBezTo>
                <a:cubicBezTo>
                  <a:pt x="3405309" y="1911807"/>
                  <a:pt x="2906013" y="1285295"/>
                  <a:pt x="2233224" y="1318655"/>
                </a:cubicBezTo>
                <a:cubicBezTo>
                  <a:pt x="1825925" y="1339192"/>
                  <a:pt x="1466764" y="1625035"/>
                  <a:pt x="1355993" y="2017651"/>
                </a:cubicBezTo>
                <a:cubicBezTo>
                  <a:pt x="1172928" y="2665908"/>
                  <a:pt x="1671944" y="3292514"/>
                  <a:pt x="2344736" y="3258967"/>
                </a:cubicBezTo>
                <a:close/>
              </a:path>
            </a:pathLst>
          </a:custGeom>
          <a:solidFill>
            <a:schemeClr val="bg1">
              <a:lumMod val="8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9CB09D89-D6FB-45ED-BF40-7340C23B05EF}"/>
              </a:ext>
            </a:extLst>
          </p:cNvPr>
          <p:cNvSpPr/>
          <p:nvPr/>
        </p:nvSpPr>
        <p:spPr>
          <a:xfrm>
            <a:off x="19605721" y="4066764"/>
            <a:ext cx="2740612" cy="2740612"/>
          </a:xfrm>
          <a:custGeom>
            <a:avLst/>
            <a:gdLst>
              <a:gd name="connsiteX0" fmla="*/ 1890237 w 2230243"/>
              <a:gd name="connsiteY0" fmla="*/ 348861 h 2230243"/>
              <a:gd name="connsiteX1" fmla="*/ 1119596 w 2230243"/>
              <a:gd name="connsiteY1" fmla="*/ 29563 h 2230243"/>
              <a:gd name="connsiteX2" fmla="*/ 348859 w 2230243"/>
              <a:gd name="connsiteY2" fmla="*/ 348861 h 2230243"/>
              <a:gd name="connsiteX3" fmla="*/ 29657 w 2230243"/>
              <a:gd name="connsiteY3" fmla="*/ 1119503 h 2230243"/>
              <a:gd name="connsiteX4" fmla="*/ 348859 w 2230243"/>
              <a:gd name="connsiteY4" fmla="*/ 1890238 h 2230243"/>
              <a:gd name="connsiteX5" fmla="*/ 1119596 w 2230243"/>
              <a:gd name="connsiteY5" fmla="*/ 2209441 h 2230243"/>
              <a:gd name="connsiteX6" fmla="*/ 1890237 w 2230243"/>
              <a:gd name="connsiteY6" fmla="*/ 1890238 h 2230243"/>
              <a:gd name="connsiteX7" fmla="*/ 2209442 w 2230243"/>
              <a:gd name="connsiteY7" fmla="*/ 1119503 h 2230243"/>
              <a:gd name="connsiteX8" fmla="*/ 1890237 w 2230243"/>
              <a:gd name="connsiteY8" fmla="*/ 348861 h 2230243"/>
              <a:gd name="connsiteX9" fmla="*/ 1119503 w 2230243"/>
              <a:gd name="connsiteY9" fmla="*/ 6797 h 2230243"/>
              <a:gd name="connsiteX10" fmla="*/ 1906313 w 2230243"/>
              <a:gd name="connsiteY10" fmla="*/ 332691 h 2230243"/>
              <a:gd name="connsiteX11" fmla="*/ 2232208 w 2230243"/>
              <a:gd name="connsiteY11" fmla="*/ 1119503 h 2230243"/>
              <a:gd name="connsiteX12" fmla="*/ 1906313 w 2230243"/>
              <a:gd name="connsiteY12" fmla="*/ 1906314 h 2230243"/>
              <a:gd name="connsiteX13" fmla="*/ 1119503 w 2230243"/>
              <a:gd name="connsiteY13" fmla="*/ 2232209 h 2230243"/>
              <a:gd name="connsiteX14" fmla="*/ 332690 w 2230243"/>
              <a:gd name="connsiteY14" fmla="*/ 1906314 h 2230243"/>
              <a:gd name="connsiteX15" fmla="*/ 6797 w 2230243"/>
              <a:gd name="connsiteY15" fmla="*/ 1119503 h 2230243"/>
              <a:gd name="connsiteX16" fmla="*/ 332690 w 2230243"/>
              <a:gd name="connsiteY16" fmla="*/ 332691 h 2230243"/>
              <a:gd name="connsiteX17" fmla="*/ 1119503 w 2230243"/>
              <a:gd name="connsiteY17" fmla="*/ 6797 h 223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30243" h="2230243">
                <a:moveTo>
                  <a:pt x="1890237" y="348861"/>
                </a:moveTo>
                <a:cubicBezTo>
                  <a:pt x="1693047" y="151669"/>
                  <a:pt x="1420492" y="29563"/>
                  <a:pt x="1119596" y="29563"/>
                </a:cubicBezTo>
                <a:cubicBezTo>
                  <a:pt x="818604" y="29563"/>
                  <a:pt x="546142" y="151576"/>
                  <a:pt x="348859" y="348861"/>
                </a:cubicBezTo>
                <a:cubicBezTo>
                  <a:pt x="151668" y="546051"/>
                  <a:pt x="29657" y="818606"/>
                  <a:pt x="29657" y="1119503"/>
                </a:cubicBezTo>
                <a:cubicBezTo>
                  <a:pt x="29657" y="1420492"/>
                  <a:pt x="151668" y="1692954"/>
                  <a:pt x="348859" y="1890238"/>
                </a:cubicBezTo>
                <a:cubicBezTo>
                  <a:pt x="546052" y="2087521"/>
                  <a:pt x="818604" y="2209441"/>
                  <a:pt x="1119596" y="2209441"/>
                </a:cubicBezTo>
                <a:cubicBezTo>
                  <a:pt x="1420585" y="2209441"/>
                  <a:pt x="1693047" y="2087428"/>
                  <a:pt x="1890237" y="1890238"/>
                </a:cubicBezTo>
                <a:cubicBezTo>
                  <a:pt x="2087428" y="1693047"/>
                  <a:pt x="2209442" y="1420492"/>
                  <a:pt x="2209442" y="1119503"/>
                </a:cubicBezTo>
                <a:cubicBezTo>
                  <a:pt x="2209442" y="818606"/>
                  <a:pt x="2087428" y="546051"/>
                  <a:pt x="1890237" y="348861"/>
                </a:cubicBezTo>
                <a:moveTo>
                  <a:pt x="1119503" y="6797"/>
                </a:moveTo>
                <a:cubicBezTo>
                  <a:pt x="1426717" y="6797"/>
                  <a:pt x="1704942" y="131318"/>
                  <a:pt x="1906313" y="332691"/>
                </a:cubicBezTo>
                <a:cubicBezTo>
                  <a:pt x="2107685" y="534064"/>
                  <a:pt x="2232208" y="812287"/>
                  <a:pt x="2232208" y="1119503"/>
                </a:cubicBezTo>
                <a:cubicBezTo>
                  <a:pt x="2232208" y="1426812"/>
                  <a:pt x="2107685" y="1704942"/>
                  <a:pt x="1906313" y="1906314"/>
                </a:cubicBezTo>
                <a:cubicBezTo>
                  <a:pt x="1704942" y="2107686"/>
                  <a:pt x="1426717" y="2232209"/>
                  <a:pt x="1119503" y="2232209"/>
                </a:cubicBezTo>
                <a:cubicBezTo>
                  <a:pt x="812193" y="2232209"/>
                  <a:pt x="534064" y="2107686"/>
                  <a:pt x="332690" y="1906314"/>
                </a:cubicBezTo>
                <a:cubicBezTo>
                  <a:pt x="131318" y="1704942"/>
                  <a:pt x="6797" y="1426812"/>
                  <a:pt x="6797" y="1119503"/>
                </a:cubicBezTo>
                <a:cubicBezTo>
                  <a:pt x="6797" y="812287"/>
                  <a:pt x="131318" y="534064"/>
                  <a:pt x="332690" y="332691"/>
                </a:cubicBezTo>
                <a:cubicBezTo>
                  <a:pt x="534064" y="131318"/>
                  <a:pt x="812286" y="6797"/>
                  <a:pt x="1119503" y="6797"/>
                </a:cubicBezTo>
                <a:close/>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F3947F4A-C3BD-4C74-99F5-93F6717D03C6}"/>
              </a:ext>
            </a:extLst>
          </p:cNvPr>
          <p:cNvSpPr/>
          <p:nvPr/>
        </p:nvSpPr>
        <p:spPr>
          <a:xfrm>
            <a:off x="16894455" y="1962315"/>
            <a:ext cx="3071769" cy="3071769"/>
          </a:xfrm>
          <a:custGeom>
            <a:avLst/>
            <a:gdLst>
              <a:gd name="connsiteX0" fmla="*/ 1251458 w 2499731"/>
              <a:gd name="connsiteY0" fmla="*/ 6797 h 2499731"/>
              <a:gd name="connsiteX1" fmla="*/ 2496121 w 2499731"/>
              <a:gd name="connsiteY1" fmla="*/ 1251459 h 2499731"/>
              <a:gd name="connsiteX2" fmla="*/ 1251458 w 2499731"/>
              <a:gd name="connsiteY2" fmla="*/ 2496121 h 2499731"/>
              <a:gd name="connsiteX3" fmla="*/ 6797 w 2499731"/>
              <a:gd name="connsiteY3" fmla="*/ 1251459 h 2499731"/>
              <a:gd name="connsiteX4" fmla="*/ 1251458 w 2499731"/>
              <a:gd name="connsiteY4" fmla="*/ 6797 h 2499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9731" h="2499731">
                <a:moveTo>
                  <a:pt x="1251458" y="6797"/>
                </a:moveTo>
                <a:cubicBezTo>
                  <a:pt x="1938838" y="6797"/>
                  <a:pt x="2496121" y="564079"/>
                  <a:pt x="2496121" y="1251459"/>
                </a:cubicBezTo>
                <a:cubicBezTo>
                  <a:pt x="2496121" y="1938839"/>
                  <a:pt x="1938838" y="2496121"/>
                  <a:pt x="1251458" y="2496121"/>
                </a:cubicBezTo>
                <a:cubicBezTo>
                  <a:pt x="564079" y="2496121"/>
                  <a:pt x="6797" y="1938839"/>
                  <a:pt x="6797" y="1251459"/>
                </a:cubicBezTo>
                <a:cubicBezTo>
                  <a:pt x="6797" y="563986"/>
                  <a:pt x="564079" y="6797"/>
                  <a:pt x="1251458" y="6797"/>
                </a:cubicBezTo>
              </a:path>
            </a:pathLst>
          </a:custGeom>
          <a:solidFill>
            <a:schemeClr val="bg1">
              <a:lumMod val="7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BAC6CC96-69FA-41A9-9F41-7583AC23B96C}"/>
              </a:ext>
            </a:extLst>
          </p:cNvPr>
          <p:cNvSpPr/>
          <p:nvPr/>
        </p:nvSpPr>
        <p:spPr>
          <a:xfrm>
            <a:off x="16894455" y="1963343"/>
            <a:ext cx="2877643" cy="3071769"/>
          </a:xfrm>
          <a:custGeom>
            <a:avLst/>
            <a:gdLst>
              <a:gd name="connsiteX0" fmla="*/ 2343071 w 2341756"/>
              <a:gd name="connsiteY0" fmla="*/ 1848978 h 2499731"/>
              <a:gd name="connsiteX1" fmla="*/ 1251458 w 2341756"/>
              <a:gd name="connsiteY1" fmla="*/ 2495284 h 2499731"/>
              <a:gd name="connsiteX2" fmla="*/ 6797 w 2341756"/>
              <a:gd name="connsiteY2" fmla="*/ 1250622 h 2499731"/>
              <a:gd name="connsiteX3" fmla="*/ 1206854 w 2341756"/>
              <a:gd name="connsiteY3" fmla="*/ 6797 h 2499731"/>
              <a:gd name="connsiteX4" fmla="*/ 2343071 w 2341756"/>
              <a:gd name="connsiteY4" fmla="*/ 1848978 h 2499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56" h="2499731">
                <a:moveTo>
                  <a:pt x="2343071" y="1848978"/>
                </a:moveTo>
                <a:cubicBezTo>
                  <a:pt x="2131476" y="2234160"/>
                  <a:pt x="1722040" y="2495284"/>
                  <a:pt x="1251458" y="2495284"/>
                </a:cubicBezTo>
                <a:cubicBezTo>
                  <a:pt x="564079" y="2495284"/>
                  <a:pt x="6797" y="1938002"/>
                  <a:pt x="6797" y="1250622"/>
                </a:cubicBezTo>
                <a:cubicBezTo>
                  <a:pt x="6797" y="578111"/>
                  <a:pt x="540104" y="30307"/>
                  <a:pt x="1206854" y="6797"/>
                </a:cubicBezTo>
                <a:cubicBezTo>
                  <a:pt x="621322" y="537223"/>
                  <a:pt x="794073" y="1962907"/>
                  <a:pt x="2343071" y="1848978"/>
                </a:cubicBezTo>
              </a:path>
            </a:pathLst>
          </a:custGeom>
          <a:solidFill>
            <a:schemeClr val="bg1">
              <a:lumMod val="7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487BF6AB-D715-4C15-B1C0-FA1997A3C30C}"/>
              </a:ext>
            </a:extLst>
          </p:cNvPr>
          <p:cNvSpPr/>
          <p:nvPr/>
        </p:nvSpPr>
        <p:spPr>
          <a:xfrm>
            <a:off x="17240115" y="2307975"/>
            <a:ext cx="2375197" cy="2375197"/>
          </a:xfrm>
          <a:custGeom>
            <a:avLst/>
            <a:gdLst>
              <a:gd name="connsiteX0" fmla="*/ 970169 w 1932878"/>
              <a:gd name="connsiteY0" fmla="*/ 6797 h 1932878"/>
              <a:gd name="connsiteX1" fmla="*/ 1933448 w 1932878"/>
              <a:gd name="connsiteY1" fmla="*/ 970169 h 1932878"/>
              <a:gd name="connsiteX2" fmla="*/ 970169 w 1932878"/>
              <a:gd name="connsiteY2" fmla="*/ 1933449 h 1932878"/>
              <a:gd name="connsiteX3" fmla="*/ 6797 w 1932878"/>
              <a:gd name="connsiteY3" fmla="*/ 970169 h 1932878"/>
              <a:gd name="connsiteX4" fmla="*/ 970169 w 1932878"/>
              <a:gd name="connsiteY4" fmla="*/ 6797 h 193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2878" h="1932878">
                <a:moveTo>
                  <a:pt x="970169" y="6797"/>
                </a:moveTo>
                <a:cubicBezTo>
                  <a:pt x="1502175" y="6797"/>
                  <a:pt x="1933448" y="438070"/>
                  <a:pt x="1933448" y="970169"/>
                </a:cubicBezTo>
                <a:cubicBezTo>
                  <a:pt x="1933448" y="1502175"/>
                  <a:pt x="1502175" y="1933449"/>
                  <a:pt x="970169" y="1933449"/>
                </a:cubicBezTo>
                <a:cubicBezTo>
                  <a:pt x="438162" y="1933449"/>
                  <a:pt x="6797" y="1502175"/>
                  <a:pt x="6797" y="970169"/>
                </a:cubicBezTo>
                <a:cubicBezTo>
                  <a:pt x="6889" y="438070"/>
                  <a:pt x="438162" y="6797"/>
                  <a:pt x="970169" y="6797"/>
                </a:cubicBezTo>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8" name="Freeform: Shape 37">
            <a:extLst>
              <a:ext uri="{FF2B5EF4-FFF2-40B4-BE49-F238E27FC236}">
                <a16:creationId xmlns:a16="http://schemas.microsoft.com/office/drawing/2014/main" id="{9CBB608C-E86F-45B2-93D8-31DE31AD2685}"/>
              </a:ext>
            </a:extLst>
          </p:cNvPr>
          <p:cNvSpPr/>
          <p:nvPr/>
        </p:nvSpPr>
        <p:spPr>
          <a:xfrm>
            <a:off x="18385919" y="3479702"/>
            <a:ext cx="353995" cy="365415"/>
          </a:xfrm>
          <a:custGeom>
            <a:avLst/>
            <a:gdLst>
              <a:gd name="connsiteX0" fmla="*/ 6797 w 288073"/>
              <a:gd name="connsiteY0" fmla="*/ 27798 h 297365"/>
              <a:gd name="connsiteX1" fmla="*/ 6797 w 288073"/>
              <a:gd name="connsiteY1" fmla="*/ 27798 h 297365"/>
              <a:gd name="connsiteX2" fmla="*/ 58557 w 288073"/>
              <a:gd name="connsiteY2" fmla="*/ 296915 h 297365"/>
              <a:gd name="connsiteX3" fmla="*/ 110504 w 288073"/>
              <a:gd name="connsiteY3" fmla="*/ 131040 h 297365"/>
              <a:gd name="connsiteX4" fmla="*/ 289852 w 288073"/>
              <a:gd name="connsiteY4" fmla="*/ 95356 h 297365"/>
              <a:gd name="connsiteX5" fmla="*/ 29007 w 288073"/>
              <a:gd name="connsiteY5" fmla="*/ 6797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798"/>
                </a:moveTo>
                <a:lnTo>
                  <a:pt x="6797" y="27798"/>
                </a:lnTo>
                <a:lnTo>
                  <a:pt x="58557" y="296915"/>
                </a:lnTo>
                <a:lnTo>
                  <a:pt x="110504" y="131040"/>
                </a:lnTo>
                <a:lnTo>
                  <a:pt x="289852" y="95356"/>
                </a:lnTo>
                <a:lnTo>
                  <a:pt x="29007" y="6797"/>
                </a:lnTo>
                <a:close/>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0" name="Freeform: Shape 39">
            <a:extLst>
              <a:ext uri="{FF2B5EF4-FFF2-40B4-BE49-F238E27FC236}">
                <a16:creationId xmlns:a16="http://schemas.microsoft.com/office/drawing/2014/main" id="{B24105CB-058B-4CF8-8E37-3D3F70519B37}"/>
              </a:ext>
            </a:extLst>
          </p:cNvPr>
          <p:cNvSpPr/>
          <p:nvPr/>
        </p:nvSpPr>
        <p:spPr>
          <a:xfrm>
            <a:off x="17585888" y="2653750"/>
            <a:ext cx="1690043" cy="1690044"/>
          </a:xfrm>
          <a:custGeom>
            <a:avLst/>
            <a:gdLst>
              <a:gd name="connsiteX0" fmla="*/ 688787 w 1375317"/>
              <a:gd name="connsiteY0" fmla="*/ 6797 h 1375317"/>
              <a:gd name="connsiteX1" fmla="*/ 1370777 w 1375317"/>
              <a:gd name="connsiteY1" fmla="*/ 688787 h 1375317"/>
              <a:gd name="connsiteX2" fmla="*/ 688787 w 1375317"/>
              <a:gd name="connsiteY2" fmla="*/ 1370777 h 1375317"/>
              <a:gd name="connsiteX3" fmla="*/ 6797 w 1375317"/>
              <a:gd name="connsiteY3" fmla="*/ 688787 h 1375317"/>
              <a:gd name="connsiteX4" fmla="*/ 688787 w 1375317"/>
              <a:gd name="connsiteY4" fmla="*/ 6797 h 1375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317" h="1375317">
                <a:moveTo>
                  <a:pt x="688787" y="6797"/>
                </a:moveTo>
                <a:cubicBezTo>
                  <a:pt x="1065420" y="6797"/>
                  <a:pt x="1370777" y="312155"/>
                  <a:pt x="1370777" y="688787"/>
                </a:cubicBezTo>
                <a:cubicBezTo>
                  <a:pt x="1370777" y="1065420"/>
                  <a:pt x="1065420" y="1370777"/>
                  <a:pt x="688787" y="1370777"/>
                </a:cubicBezTo>
                <a:cubicBezTo>
                  <a:pt x="312154" y="1370777"/>
                  <a:pt x="6797" y="1065420"/>
                  <a:pt x="6797" y="688787"/>
                </a:cubicBezTo>
                <a:cubicBezTo>
                  <a:pt x="6797" y="312155"/>
                  <a:pt x="312154" y="6797"/>
                  <a:pt x="688787" y="6797"/>
                </a:cubicBezTo>
              </a:path>
            </a:pathLst>
          </a:custGeom>
          <a:solidFill>
            <a:schemeClr val="tx1">
              <a:lumMod val="50000"/>
              <a:lumOff val="50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1" name="Freeform: Shape 40">
            <a:extLst>
              <a:ext uri="{FF2B5EF4-FFF2-40B4-BE49-F238E27FC236}">
                <a16:creationId xmlns:a16="http://schemas.microsoft.com/office/drawing/2014/main" id="{7AA26AE3-08C0-4CD7-A4B9-679E015305D7}"/>
              </a:ext>
            </a:extLst>
          </p:cNvPr>
          <p:cNvSpPr/>
          <p:nvPr/>
        </p:nvSpPr>
        <p:spPr>
          <a:xfrm>
            <a:off x="18385919" y="3479702"/>
            <a:ext cx="353995" cy="365415"/>
          </a:xfrm>
          <a:custGeom>
            <a:avLst/>
            <a:gdLst>
              <a:gd name="connsiteX0" fmla="*/ 6797 w 288073"/>
              <a:gd name="connsiteY0" fmla="*/ 27798 h 297365"/>
              <a:gd name="connsiteX1" fmla="*/ 6797 w 288073"/>
              <a:gd name="connsiteY1" fmla="*/ 27798 h 297365"/>
              <a:gd name="connsiteX2" fmla="*/ 58557 w 288073"/>
              <a:gd name="connsiteY2" fmla="*/ 296915 h 297365"/>
              <a:gd name="connsiteX3" fmla="*/ 110504 w 288073"/>
              <a:gd name="connsiteY3" fmla="*/ 131040 h 297365"/>
              <a:gd name="connsiteX4" fmla="*/ 289852 w 288073"/>
              <a:gd name="connsiteY4" fmla="*/ 95356 h 297365"/>
              <a:gd name="connsiteX5" fmla="*/ 29007 w 288073"/>
              <a:gd name="connsiteY5" fmla="*/ 6797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798"/>
                </a:moveTo>
                <a:lnTo>
                  <a:pt x="6797" y="27798"/>
                </a:lnTo>
                <a:lnTo>
                  <a:pt x="58557" y="296915"/>
                </a:lnTo>
                <a:lnTo>
                  <a:pt x="110504" y="131040"/>
                </a:lnTo>
                <a:lnTo>
                  <a:pt x="289852" y="95356"/>
                </a:lnTo>
                <a:lnTo>
                  <a:pt x="29007" y="6797"/>
                </a:lnTo>
                <a:close/>
              </a:path>
            </a:pathLst>
          </a:custGeom>
          <a:solidFill>
            <a:srgbClr val="4D97DD"/>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3" name="Freeform: Shape 42">
            <a:extLst>
              <a:ext uri="{FF2B5EF4-FFF2-40B4-BE49-F238E27FC236}">
                <a16:creationId xmlns:a16="http://schemas.microsoft.com/office/drawing/2014/main" id="{466B7006-763B-4C03-8364-590BBB943A43}"/>
              </a:ext>
            </a:extLst>
          </p:cNvPr>
          <p:cNvSpPr/>
          <p:nvPr/>
        </p:nvSpPr>
        <p:spPr>
          <a:xfrm>
            <a:off x="17585887" y="2772965"/>
            <a:ext cx="1370306" cy="1564433"/>
          </a:xfrm>
          <a:custGeom>
            <a:avLst/>
            <a:gdLst>
              <a:gd name="connsiteX0" fmla="*/ 1110117 w 1115121"/>
              <a:gd name="connsiteY0" fmla="*/ 1128052 h 1273097"/>
              <a:gd name="connsiteX1" fmla="*/ 688787 w 1115121"/>
              <a:gd name="connsiteY1" fmla="*/ 1273762 h 1273097"/>
              <a:gd name="connsiteX2" fmla="*/ 6797 w 1115121"/>
              <a:gd name="connsiteY2" fmla="*/ 591771 h 1273097"/>
              <a:gd name="connsiteX3" fmla="*/ 338081 w 1115121"/>
              <a:gd name="connsiteY3" fmla="*/ 6797 h 1273097"/>
              <a:gd name="connsiteX4" fmla="*/ 1110117 w 1115121"/>
              <a:gd name="connsiteY4" fmla="*/ 1128052 h 1273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21" h="1273097">
                <a:moveTo>
                  <a:pt x="1110117" y="1128052"/>
                </a:moveTo>
                <a:cubicBezTo>
                  <a:pt x="994144" y="1219307"/>
                  <a:pt x="847785" y="1273762"/>
                  <a:pt x="688787" y="1273762"/>
                </a:cubicBezTo>
                <a:cubicBezTo>
                  <a:pt x="312154" y="1273762"/>
                  <a:pt x="6797" y="968404"/>
                  <a:pt x="6797" y="591771"/>
                </a:cubicBezTo>
                <a:cubicBezTo>
                  <a:pt x="6797" y="343378"/>
                  <a:pt x="139590" y="126022"/>
                  <a:pt x="338081" y="6797"/>
                </a:cubicBezTo>
                <a:cubicBezTo>
                  <a:pt x="300631" y="456005"/>
                  <a:pt x="527466" y="949819"/>
                  <a:pt x="1110117" y="1128052"/>
                </a:cubicBezTo>
              </a:path>
            </a:pathLst>
          </a:custGeom>
          <a:solidFill>
            <a:schemeClr val="bg1">
              <a:lumMod val="50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4" name="Freeform: Shape 43">
            <a:extLst>
              <a:ext uri="{FF2B5EF4-FFF2-40B4-BE49-F238E27FC236}">
                <a16:creationId xmlns:a16="http://schemas.microsoft.com/office/drawing/2014/main" id="{8C4CF12B-EC48-4F7F-B633-1B873445E9FF}"/>
              </a:ext>
            </a:extLst>
          </p:cNvPr>
          <p:cNvSpPr/>
          <p:nvPr/>
        </p:nvSpPr>
        <p:spPr>
          <a:xfrm>
            <a:off x="18881057" y="4130940"/>
            <a:ext cx="68515" cy="45677"/>
          </a:xfrm>
          <a:custGeom>
            <a:avLst/>
            <a:gdLst>
              <a:gd name="connsiteX0" fmla="*/ 56140 w 55756"/>
              <a:gd name="connsiteY0" fmla="*/ 22966 h 37170"/>
              <a:gd name="connsiteX1" fmla="*/ 34025 w 55756"/>
              <a:gd name="connsiteY1" fmla="*/ 39600 h 37170"/>
              <a:gd name="connsiteX2" fmla="*/ 6797 w 55756"/>
              <a:gd name="connsiteY2" fmla="*/ 6797 h 37170"/>
              <a:gd name="connsiteX3" fmla="*/ 56140 w 55756"/>
              <a:gd name="connsiteY3" fmla="*/ 22966 h 37170"/>
            </a:gdLst>
            <a:ahLst/>
            <a:cxnLst>
              <a:cxn ang="0">
                <a:pos x="connsiteX0" y="connsiteY0"/>
              </a:cxn>
              <a:cxn ang="0">
                <a:pos x="connsiteX1" y="connsiteY1"/>
              </a:cxn>
              <a:cxn ang="0">
                <a:pos x="connsiteX2" y="connsiteY2"/>
              </a:cxn>
              <a:cxn ang="0">
                <a:pos x="connsiteX3" y="connsiteY3"/>
              </a:cxn>
            </a:cxnLst>
            <a:rect l="l" t="t" r="r" b="b"/>
            <a:pathLst>
              <a:path w="55756" h="37170">
                <a:moveTo>
                  <a:pt x="56140" y="22966"/>
                </a:moveTo>
                <a:cubicBezTo>
                  <a:pt x="48893" y="28634"/>
                  <a:pt x="41551" y="34210"/>
                  <a:pt x="34025" y="39600"/>
                </a:cubicBezTo>
                <a:lnTo>
                  <a:pt x="6797" y="6797"/>
                </a:lnTo>
                <a:cubicBezTo>
                  <a:pt x="22966" y="12372"/>
                  <a:pt x="39414" y="17762"/>
                  <a:pt x="56140" y="22966"/>
                </a:cubicBezTo>
              </a:path>
            </a:pathLst>
          </a:custGeom>
          <a:solidFill>
            <a:srgbClr val="4B8FD0"/>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5" name="Freeform: Shape 44">
            <a:extLst>
              <a:ext uri="{FF2B5EF4-FFF2-40B4-BE49-F238E27FC236}">
                <a16:creationId xmlns:a16="http://schemas.microsoft.com/office/drawing/2014/main" id="{483A0557-90E2-4A7F-A622-FFC9EEF062A4}"/>
              </a:ext>
            </a:extLst>
          </p:cNvPr>
          <p:cNvSpPr/>
          <p:nvPr/>
        </p:nvSpPr>
        <p:spPr>
          <a:xfrm>
            <a:off x="17931662" y="2999409"/>
            <a:ext cx="993472" cy="993472"/>
          </a:xfrm>
          <a:custGeom>
            <a:avLst/>
            <a:gdLst>
              <a:gd name="connsiteX0" fmla="*/ 407404 w 808463"/>
              <a:gd name="connsiteY0" fmla="*/ 6797 h 808463"/>
              <a:gd name="connsiteX1" fmla="*/ 808012 w 808463"/>
              <a:gd name="connsiteY1" fmla="*/ 407404 h 808463"/>
              <a:gd name="connsiteX2" fmla="*/ 407404 w 808463"/>
              <a:gd name="connsiteY2" fmla="*/ 808012 h 808463"/>
              <a:gd name="connsiteX3" fmla="*/ 6797 w 808463"/>
              <a:gd name="connsiteY3" fmla="*/ 407404 h 808463"/>
              <a:gd name="connsiteX4" fmla="*/ 407404 w 808463"/>
              <a:gd name="connsiteY4" fmla="*/ 6797 h 80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63" h="808463">
                <a:moveTo>
                  <a:pt x="407404" y="6797"/>
                </a:moveTo>
                <a:cubicBezTo>
                  <a:pt x="628664" y="6797"/>
                  <a:pt x="808012" y="186146"/>
                  <a:pt x="808012" y="407404"/>
                </a:cubicBezTo>
                <a:cubicBezTo>
                  <a:pt x="808012" y="628663"/>
                  <a:pt x="628664" y="808012"/>
                  <a:pt x="407404" y="808012"/>
                </a:cubicBezTo>
                <a:cubicBezTo>
                  <a:pt x="186146" y="808012"/>
                  <a:pt x="6797" y="628663"/>
                  <a:pt x="6797" y="407404"/>
                </a:cubicBezTo>
                <a:cubicBezTo>
                  <a:pt x="6797" y="186239"/>
                  <a:pt x="186146" y="6797"/>
                  <a:pt x="407404" y="6797"/>
                </a:cubicBezTo>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8" name="Freeform: Shape 47">
            <a:extLst>
              <a:ext uri="{FF2B5EF4-FFF2-40B4-BE49-F238E27FC236}">
                <a16:creationId xmlns:a16="http://schemas.microsoft.com/office/drawing/2014/main" id="{C394D7CD-C10F-44CB-B981-AD11D53CC0BF}"/>
              </a:ext>
            </a:extLst>
          </p:cNvPr>
          <p:cNvSpPr/>
          <p:nvPr/>
        </p:nvSpPr>
        <p:spPr>
          <a:xfrm>
            <a:off x="18388089" y="3172638"/>
            <a:ext cx="353995" cy="365415"/>
          </a:xfrm>
          <a:custGeom>
            <a:avLst/>
            <a:gdLst>
              <a:gd name="connsiteX0" fmla="*/ 6797 w 288073"/>
              <a:gd name="connsiteY0" fmla="*/ 276006 h 297365"/>
              <a:gd name="connsiteX1" fmla="*/ 6797 w 288073"/>
              <a:gd name="connsiteY1" fmla="*/ 276006 h 297365"/>
              <a:gd name="connsiteX2" fmla="*/ 58558 w 288073"/>
              <a:gd name="connsiteY2" fmla="*/ 6797 h 297365"/>
              <a:gd name="connsiteX3" fmla="*/ 110504 w 288073"/>
              <a:gd name="connsiteY3" fmla="*/ 172765 h 297365"/>
              <a:gd name="connsiteX4" fmla="*/ 289853 w 288073"/>
              <a:gd name="connsiteY4" fmla="*/ 208355 h 297365"/>
              <a:gd name="connsiteX5" fmla="*/ 29007 w 288073"/>
              <a:gd name="connsiteY5" fmla="*/ 296915 h 29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73" h="297365">
                <a:moveTo>
                  <a:pt x="6797" y="276006"/>
                </a:moveTo>
                <a:lnTo>
                  <a:pt x="6797" y="276006"/>
                </a:lnTo>
                <a:lnTo>
                  <a:pt x="58558" y="6797"/>
                </a:lnTo>
                <a:lnTo>
                  <a:pt x="110504" y="172765"/>
                </a:lnTo>
                <a:lnTo>
                  <a:pt x="289853" y="208355"/>
                </a:lnTo>
                <a:lnTo>
                  <a:pt x="29007" y="296915"/>
                </a:lnTo>
                <a:close/>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49" name="Freeform: Shape 48">
            <a:extLst>
              <a:ext uri="{FF2B5EF4-FFF2-40B4-BE49-F238E27FC236}">
                <a16:creationId xmlns:a16="http://schemas.microsoft.com/office/drawing/2014/main" id="{E2649902-2C1B-4E70-BBE5-9148FDDB5D64}"/>
              </a:ext>
            </a:extLst>
          </p:cNvPr>
          <p:cNvSpPr/>
          <p:nvPr/>
        </p:nvSpPr>
        <p:spPr>
          <a:xfrm>
            <a:off x="18459687" y="1843897"/>
            <a:ext cx="1427401" cy="1598691"/>
          </a:xfrm>
          <a:custGeom>
            <a:avLst/>
            <a:gdLst>
              <a:gd name="connsiteX0" fmla="*/ 1038006 w 1161585"/>
              <a:gd name="connsiteY0" fmla="*/ 21758 h 1300975"/>
              <a:gd name="connsiteX1" fmla="*/ 1083076 w 1161585"/>
              <a:gd name="connsiteY1" fmla="*/ 6797 h 1300975"/>
              <a:gd name="connsiteX2" fmla="*/ 1158438 w 1161585"/>
              <a:gd name="connsiteY2" fmla="*/ 82161 h 1300975"/>
              <a:gd name="connsiteX3" fmla="*/ 1148497 w 1161585"/>
              <a:gd name="connsiteY3" fmla="*/ 119610 h 1300975"/>
              <a:gd name="connsiteX4" fmla="*/ 63575 w 1161585"/>
              <a:gd name="connsiteY4" fmla="*/ 1295321 h 1300975"/>
              <a:gd name="connsiteX5" fmla="*/ 6797 w 1161585"/>
              <a:gd name="connsiteY5" fmla="*/ 1263354 h 1300975"/>
              <a:gd name="connsiteX6" fmla="*/ 1038006 w 1161585"/>
              <a:gd name="connsiteY6" fmla="*/ 21758 h 13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585" h="1300975">
                <a:moveTo>
                  <a:pt x="1038006" y="21758"/>
                </a:moveTo>
                <a:cubicBezTo>
                  <a:pt x="1050552" y="12373"/>
                  <a:pt x="1053803" y="6797"/>
                  <a:pt x="1083076" y="6797"/>
                </a:cubicBezTo>
                <a:cubicBezTo>
                  <a:pt x="1112347" y="6797"/>
                  <a:pt x="1158438" y="54561"/>
                  <a:pt x="1158438" y="82161"/>
                </a:cubicBezTo>
                <a:cubicBezTo>
                  <a:pt x="1158438" y="109760"/>
                  <a:pt x="1154815" y="108552"/>
                  <a:pt x="1148497" y="119610"/>
                </a:cubicBezTo>
                <a:lnTo>
                  <a:pt x="63575" y="1295321"/>
                </a:lnTo>
                <a:lnTo>
                  <a:pt x="6797" y="1263354"/>
                </a:lnTo>
                <a:lnTo>
                  <a:pt x="1038006" y="21758"/>
                </a:lnTo>
                <a:close/>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8FDF2554-EC30-42D5-AA53-F6EA87065302}"/>
              </a:ext>
            </a:extLst>
          </p:cNvPr>
          <p:cNvSpPr/>
          <p:nvPr/>
        </p:nvSpPr>
        <p:spPr>
          <a:xfrm>
            <a:off x="19481934" y="1433150"/>
            <a:ext cx="799345" cy="822182"/>
          </a:xfrm>
          <a:custGeom>
            <a:avLst/>
            <a:gdLst>
              <a:gd name="connsiteX0" fmla="*/ 6797 w 650487"/>
              <a:gd name="connsiteY0" fmla="*/ 375066 h 669073"/>
              <a:gd name="connsiteX1" fmla="*/ 300354 w 650487"/>
              <a:gd name="connsiteY1" fmla="*/ 6797 h 669073"/>
              <a:gd name="connsiteX2" fmla="*/ 336873 w 650487"/>
              <a:gd name="connsiteY2" fmla="*/ 293383 h 669073"/>
              <a:gd name="connsiteX3" fmla="*/ 649571 w 650487"/>
              <a:gd name="connsiteY3" fmla="*/ 314199 h 669073"/>
              <a:gd name="connsiteX4" fmla="*/ 277771 w 650487"/>
              <a:gd name="connsiteY4" fmla="*/ 666856 h 669073"/>
              <a:gd name="connsiteX5" fmla="*/ 58930 w 650487"/>
              <a:gd name="connsiteY5" fmla="*/ 628663 h 66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487" h="669073">
                <a:moveTo>
                  <a:pt x="6797" y="375066"/>
                </a:moveTo>
                <a:lnTo>
                  <a:pt x="300354" y="6797"/>
                </a:lnTo>
                <a:lnTo>
                  <a:pt x="336873" y="293383"/>
                </a:lnTo>
                <a:lnTo>
                  <a:pt x="649571" y="314199"/>
                </a:lnTo>
                <a:lnTo>
                  <a:pt x="277771" y="666856"/>
                </a:lnTo>
                <a:lnTo>
                  <a:pt x="58930" y="628663"/>
                </a:lnTo>
                <a:close/>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70D29B9D-F669-4236-8A7F-819A9B5A3BAB}"/>
              </a:ext>
            </a:extLst>
          </p:cNvPr>
          <p:cNvSpPr/>
          <p:nvPr/>
        </p:nvSpPr>
        <p:spPr>
          <a:xfrm>
            <a:off x="19481934" y="1433149"/>
            <a:ext cx="411092" cy="765088"/>
          </a:xfrm>
          <a:custGeom>
            <a:avLst/>
            <a:gdLst>
              <a:gd name="connsiteX0" fmla="*/ 6797 w 334536"/>
              <a:gd name="connsiteY0" fmla="*/ 375066 h 622609"/>
              <a:gd name="connsiteX1" fmla="*/ 300354 w 334536"/>
              <a:gd name="connsiteY1" fmla="*/ 6797 h 622609"/>
              <a:gd name="connsiteX2" fmla="*/ 336873 w 334536"/>
              <a:gd name="connsiteY2" fmla="*/ 293383 h 622609"/>
              <a:gd name="connsiteX3" fmla="*/ 56976 w 334536"/>
              <a:gd name="connsiteY3" fmla="*/ 619185 h 622609"/>
              <a:gd name="connsiteX4" fmla="*/ 43223 w 334536"/>
              <a:gd name="connsiteY4" fmla="*/ 552092 h 62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36" h="622609">
                <a:moveTo>
                  <a:pt x="6797" y="375066"/>
                </a:moveTo>
                <a:lnTo>
                  <a:pt x="300354" y="6797"/>
                </a:lnTo>
                <a:lnTo>
                  <a:pt x="336873" y="293383"/>
                </a:lnTo>
                <a:lnTo>
                  <a:pt x="56976" y="619185"/>
                </a:lnTo>
                <a:lnTo>
                  <a:pt x="43223" y="552092"/>
                </a:lnTo>
                <a:close/>
              </a:path>
            </a:pathLst>
          </a:custGeom>
          <a:solidFill>
            <a:schemeClr val="tx1">
              <a:lumMod val="50000"/>
              <a:lumOff val="50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2" name="Freeform: Shape 51">
            <a:extLst>
              <a:ext uri="{FF2B5EF4-FFF2-40B4-BE49-F238E27FC236}">
                <a16:creationId xmlns:a16="http://schemas.microsoft.com/office/drawing/2014/main" id="{D5C6F345-28AE-424A-8355-552333349A6A}"/>
              </a:ext>
            </a:extLst>
          </p:cNvPr>
          <p:cNvSpPr/>
          <p:nvPr/>
        </p:nvSpPr>
        <p:spPr>
          <a:xfrm>
            <a:off x="11090180" y="4585424"/>
            <a:ext cx="10711225" cy="1712882"/>
          </a:xfrm>
          <a:custGeom>
            <a:avLst/>
            <a:gdLst>
              <a:gd name="connsiteX0" fmla="*/ 698637 w 8716536"/>
              <a:gd name="connsiteY0" fmla="*/ 6797 h 1393902"/>
              <a:gd name="connsiteX1" fmla="*/ 8022665 w 8716536"/>
              <a:gd name="connsiteY1" fmla="*/ 6797 h 1393902"/>
              <a:gd name="connsiteX2" fmla="*/ 8714505 w 8716536"/>
              <a:gd name="connsiteY2" fmla="*/ 698637 h 1393902"/>
              <a:gd name="connsiteX3" fmla="*/ 8022665 w 8716536"/>
              <a:gd name="connsiteY3" fmla="*/ 1390477 h 1393902"/>
              <a:gd name="connsiteX4" fmla="*/ 698637 w 8716536"/>
              <a:gd name="connsiteY4" fmla="*/ 1390477 h 1393902"/>
              <a:gd name="connsiteX5" fmla="*/ 6797 w 8716536"/>
              <a:gd name="connsiteY5" fmla="*/ 698637 h 1393902"/>
              <a:gd name="connsiteX6" fmla="*/ 698637 w 8716536"/>
              <a:gd name="connsiteY6" fmla="*/ 6797 h 139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6536" h="1393902">
                <a:moveTo>
                  <a:pt x="698637" y="6797"/>
                </a:moveTo>
                <a:lnTo>
                  <a:pt x="8022665" y="6797"/>
                </a:lnTo>
                <a:cubicBezTo>
                  <a:pt x="8403200" y="6797"/>
                  <a:pt x="8714505" y="318102"/>
                  <a:pt x="8714505" y="698637"/>
                </a:cubicBezTo>
                <a:cubicBezTo>
                  <a:pt x="8714505" y="1079172"/>
                  <a:pt x="8403200" y="1390477"/>
                  <a:pt x="8022665" y="1390477"/>
                </a:cubicBezTo>
                <a:lnTo>
                  <a:pt x="698637" y="1390477"/>
                </a:lnTo>
                <a:cubicBezTo>
                  <a:pt x="318102" y="1390477"/>
                  <a:pt x="6797" y="1079172"/>
                  <a:pt x="6797" y="698637"/>
                </a:cubicBezTo>
                <a:cubicBezTo>
                  <a:pt x="6797" y="318102"/>
                  <a:pt x="318102" y="6797"/>
                  <a:pt x="698637" y="6797"/>
                </a:cubicBezTo>
              </a:path>
            </a:pathLst>
          </a:custGeom>
          <a:solidFill>
            <a:schemeClr val="accent5"/>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3" name="Freeform: Shape 52">
            <a:extLst>
              <a:ext uri="{FF2B5EF4-FFF2-40B4-BE49-F238E27FC236}">
                <a16:creationId xmlns:a16="http://schemas.microsoft.com/office/drawing/2014/main" id="{11D6BE1A-5AD5-48EB-AB6A-48D1E0246113}"/>
              </a:ext>
            </a:extLst>
          </p:cNvPr>
          <p:cNvSpPr/>
          <p:nvPr/>
        </p:nvSpPr>
        <p:spPr>
          <a:xfrm>
            <a:off x="20248395" y="4765847"/>
            <a:ext cx="1347468" cy="1347468"/>
          </a:xfrm>
          <a:custGeom>
            <a:avLst/>
            <a:gdLst>
              <a:gd name="connsiteX0" fmla="*/ 551812 w 1096536"/>
              <a:gd name="connsiteY0" fmla="*/ 6797 h 1096536"/>
              <a:gd name="connsiteX1" fmla="*/ 1096827 w 1096536"/>
              <a:gd name="connsiteY1" fmla="*/ 551813 h 1096536"/>
              <a:gd name="connsiteX2" fmla="*/ 551812 w 1096536"/>
              <a:gd name="connsiteY2" fmla="*/ 1096829 h 1096536"/>
              <a:gd name="connsiteX3" fmla="*/ 6797 w 1096536"/>
              <a:gd name="connsiteY3" fmla="*/ 551813 h 1096536"/>
              <a:gd name="connsiteX4" fmla="*/ 551812 w 1096536"/>
              <a:gd name="connsiteY4" fmla="*/ 6797 h 109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536" h="1096536">
                <a:moveTo>
                  <a:pt x="551812" y="6797"/>
                </a:moveTo>
                <a:cubicBezTo>
                  <a:pt x="852801" y="6797"/>
                  <a:pt x="1096827" y="250823"/>
                  <a:pt x="1096827" y="551813"/>
                </a:cubicBezTo>
                <a:cubicBezTo>
                  <a:pt x="1096827" y="852803"/>
                  <a:pt x="852801" y="1096829"/>
                  <a:pt x="551812" y="1096829"/>
                </a:cubicBezTo>
                <a:cubicBezTo>
                  <a:pt x="250821" y="1096829"/>
                  <a:pt x="6797" y="852803"/>
                  <a:pt x="6797" y="551813"/>
                </a:cubicBezTo>
                <a:cubicBezTo>
                  <a:pt x="6888" y="250823"/>
                  <a:pt x="250821" y="6797"/>
                  <a:pt x="551812" y="6797"/>
                </a:cubicBezTo>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4" name="Freeform: Shape 53">
            <a:extLst>
              <a:ext uri="{FF2B5EF4-FFF2-40B4-BE49-F238E27FC236}">
                <a16:creationId xmlns:a16="http://schemas.microsoft.com/office/drawing/2014/main" id="{6B3D8862-1055-4D7D-B09E-F724568ABE36}"/>
              </a:ext>
            </a:extLst>
          </p:cNvPr>
          <p:cNvSpPr/>
          <p:nvPr/>
        </p:nvSpPr>
        <p:spPr>
          <a:xfrm>
            <a:off x="20502471" y="4997999"/>
            <a:ext cx="867861" cy="867861"/>
          </a:xfrm>
          <a:custGeom>
            <a:avLst/>
            <a:gdLst>
              <a:gd name="connsiteX0" fmla="*/ 268758 w 706243"/>
              <a:gd name="connsiteY0" fmla="*/ 442438 h 706243"/>
              <a:gd name="connsiteX1" fmla="*/ 269037 w 706243"/>
              <a:gd name="connsiteY1" fmla="*/ 442716 h 706243"/>
              <a:gd name="connsiteX2" fmla="*/ 387053 w 706243"/>
              <a:gd name="connsiteY2" fmla="*/ 491224 h 706243"/>
              <a:gd name="connsiteX3" fmla="*/ 504233 w 706243"/>
              <a:gd name="connsiteY3" fmla="*/ 443738 h 706243"/>
              <a:gd name="connsiteX4" fmla="*/ 505814 w 706243"/>
              <a:gd name="connsiteY4" fmla="*/ 442066 h 706243"/>
              <a:gd name="connsiteX5" fmla="*/ 554973 w 706243"/>
              <a:gd name="connsiteY5" fmla="*/ 323306 h 706243"/>
              <a:gd name="connsiteX6" fmla="*/ 505907 w 706243"/>
              <a:gd name="connsiteY6" fmla="*/ 204452 h 706243"/>
              <a:gd name="connsiteX7" fmla="*/ 387053 w 706243"/>
              <a:gd name="connsiteY7" fmla="*/ 155294 h 706243"/>
              <a:gd name="connsiteX8" fmla="*/ 268293 w 706243"/>
              <a:gd name="connsiteY8" fmla="*/ 204452 h 706243"/>
              <a:gd name="connsiteX9" fmla="*/ 219134 w 706243"/>
              <a:gd name="connsiteY9" fmla="*/ 323213 h 706243"/>
              <a:gd name="connsiteX10" fmla="*/ 267827 w 706243"/>
              <a:gd name="connsiteY10" fmla="*/ 441323 h 706243"/>
              <a:gd name="connsiteX11" fmla="*/ 268758 w 706243"/>
              <a:gd name="connsiteY11" fmla="*/ 442438 h 706243"/>
              <a:gd name="connsiteX12" fmla="*/ 614352 w 706243"/>
              <a:gd name="connsiteY12" fmla="*/ 103069 h 706243"/>
              <a:gd name="connsiteX13" fmla="*/ 703749 w 706243"/>
              <a:gd name="connsiteY13" fmla="*/ 323399 h 706243"/>
              <a:gd name="connsiteX14" fmla="*/ 611006 w 706243"/>
              <a:gd name="connsiteY14" fmla="*/ 547259 h 706243"/>
              <a:gd name="connsiteX15" fmla="*/ 610264 w 706243"/>
              <a:gd name="connsiteY15" fmla="*/ 548003 h 706243"/>
              <a:gd name="connsiteX16" fmla="*/ 608220 w 706243"/>
              <a:gd name="connsiteY16" fmla="*/ 549861 h 706243"/>
              <a:gd name="connsiteX17" fmla="*/ 387146 w 706243"/>
              <a:gd name="connsiteY17" fmla="*/ 640000 h 706243"/>
              <a:gd name="connsiteX18" fmla="*/ 222108 w 706243"/>
              <a:gd name="connsiteY18" fmla="*/ 593629 h 706243"/>
              <a:gd name="connsiteX19" fmla="*/ 133735 w 706243"/>
              <a:gd name="connsiteY19" fmla="*/ 682003 h 706243"/>
              <a:gd name="connsiteX20" fmla="*/ 28541 w 706243"/>
              <a:gd name="connsiteY20" fmla="*/ 682003 h 706243"/>
              <a:gd name="connsiteX21" fmla="*/ 28541 w 706243"/>
              <a:gd name="connsiteY21" fmla="*/ 576810 h 706243"/>
              <a:gd name="connsiteX22" fmla="*/ 116914 w 706243"/>
              <a:gd name="connsiteY22" fmla="*/ 488529 h 706243"/>
              <a:gd name="connsiteX23" fmla="*/ 70544 w 706243"/>
              <a:gd name="connsiteY23" fmla="*/ 323491 h 706243"/>
              <a:gd name="connsiteX24" fmla="*/ 163285 w 706243"/>
              <a:gd name="connsiteY24" fmla="*/ 99724 h 706243"/>
              <a:gd name="connsiteX25" fmla="*/ 387146 w 706243"/>
              <a:gd name="connsiteY25" fmla="*/ 6797 h 706243"/>
              <a:gd name="connsiteX26" fmla="*/ 610913 w 706243"/>
              <a:gd name="connsiteY26" fmla="*/ 99538 h 706243"/>
              <a:gd name="connsiteX27" fmla="*/ 614166 w 706243"/>
              <a:gd name="connsiteY27" fmla="*/ 102790 h 706243"/>
              <a:gd name="connsiteX28" fmla="*/ 614352 w 706243"/>
              <a:gd name="connsiteY28" fmla="*/ 103069 h 70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6243" h="706243">
                <a:moveTo>
                  <a:pt x="268758" y="442438"/>
                </a:moveTo>
                <a:lnTo>
                  <a:pt x="269037" y="442716"/>
                </a:lnTo>
                <a:cubicBezTo>
                  <a:pt x="300445" y="474126"/>
                  <a:pt x="342820" y="491224"/>
                  <a:pt x="387053" y="491224"/>
                </a:cubicBezTo>
                <a:cubicBezTo>
                  <a:pt x="430915" y="491224"/>
                  <a:pt x="472732" y="474312"/>
                  <a:pt x="504233" y="443738"/>
                </a:cubicBezTo>
                <a:lnTo>
                  <a:pt x="505814" y="442066"/>
                </a:lnTo>
                <a:cubicBezTo>
                  <a:pt x="537408" y="410378"/>
                  <a:pt x="554973" y="368003"/>
                  <a:pt x="554973" y="323306"/>
                </a:cubicBezTo>
                <a:cubicBezTo>
                  <a:pt x="554973" y="278608"/>
                  <a:pt x="537501" y="236140"/>
                  <a:pt x="505907" y="204452"/>
                </a:cubicBezTo>
                <a:cubicBezTo>
                  <a:pt x="474218" y="172857"/>
                  <a:pt x="431845" y="155294"/>
                  <a:pt x="387053" y="155294"/>
                </a:cubicBezTo>
                <a:cubicBezTo>
                  <a:pt x="342355" y="155294"/>
                  <a:pt x="299887" y="172857"/>
                  <a:pt x="268293" y="204452"/>
                </a:cubicBezTo>
                <a:cubicBezTo>
                  <a:pt x="236698" y="236047"/>
                  <a:pt x="219134" y="278515"/>
                  <a:pt x="219134" y="323213"/>
                </a:cubicBezTo>
                <a:cubicBezTo>
                  <a:pt x="219134" y="367631"/>
                  <a:pt x="236512" y="409821"/>
                  <a:pt x="267827" y="441323"/>
                </a:cubicBezTo>
                <a:lnTo>
                  <a:pt x="268758" y="442438"/>
                </a:lnTo>
                <a:close/>
                <a:moveTo>
                  <a:pt x="614352" y="103069"/>
                </a:moveTo>
                <a:cubicBezTo>
                  <a:pt x="671780" y="162170"/>
                  <a:pt x="703749" y="240880"/>
                  <a:pt x="703749" y="323399"/>
                </a:cubicBezTo>
                <a:cubicBezTo>
                  <a:pt x="703749" y="407590"/>
                  <a:pt x="670573" y="487693"/>
                  <a:pt x="611006" y="547259"/>
                </a:cubicBezTo>
                <a:lnTo>
                  <a:pt x="610264" y="548003"/>
                </a:lnTo>
                <a:lnTo>
                  <a:pt x="608220" y="549861"/>
                </a:lnTo>
                <a:cubicBezTo>
                  <a:pt x="548931" y="607848"/>
                  <a:pt x="470036" y="640000"/>
                  <a:pt x="387146" y="640000"/>
                </a:cubicBezTo>
                <a:cubicBezTo>
                  <a:pt x="328602" y="640000"/>
                  <a:pt x="271639" y="623831"/>
                  <a:pt x="222108" y="593629"/>
                </a:cubicBezTo>
                <a:lnTo>
                  <a:pt x="133735" y="682003"/>
                </a:lnTo>
                <a:cubicBezTo>
                  <a:pt x="104740" y="710996"/>
                  <a:pt x="57535" y="710996"/>
                  <a:pt x="28541" y="682003"/>
                </a:cubicBezTo>
                <a:cubicBezTo>
                  <a:pt x="-451" y="652917"/>
                  <a:pt x="-451" y="605803"/>
                  <a:pt x="28541" y="576810"/>
                </a:cubicBezTo>
                <a:lnTo>
                  <a:pt x="116914" y="488529"/>
                </a:lnTo>
                <a:cubicBezTo>
                  <a:pt x="86620" y="439092"/>
                  <a:pt x="70544" y="382035"/>
                  <a:pt x="70544" y="323491"/>
                </a:cubicBezTo>
                <a:cubicBezTo>
                  <a:pt x="70544" y="239392"/>
                  <a:pt x="103813" y="159290"/>
                  <a:pt x="163285" y="99724"/>
                </a:cubicBezTo>
                <a:cubicBezTo>
                  <a:pt x="222852" y="40157"/>
                  <a:pt x="302861" y="6797"/>
                  <a:pt x="387146" y="6797"/>
                </a:cubicBezTo>
                <a:cubicBezTo>
                  <a:pt x="471246" y="6797"/>
                  <a:pt x="551347" y="40064"/>
                  <a:pt x="610913" y="99538"/>
                </a:cubicBezTo>
                <a:lnTo>
                  <a:pt x="614166" y="102790"/>
                </a:lnTo>
                <a:lnTo>
                  <a:pt x="614352" y="103069"/>
                </a:lnTo>
                <a:close/>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5" name="Freeform: Shape 54">
            <a:extLst>
              <a:ext uri="{FF2B5EF4-FFF2-40B4-BE49-F238E27FC236}">
                <a16:creationId xmlns:a16="http://schemas.microsoft.com/office/drawing/2014/main" id="{9950BB85-8DE6-4260-8917-953E9EB8A611}"/>
              </a:ext>
            </a:extLst>
          </p:cNvPr>
          <p:cNvSpPr/>
          <p:nvPr/>
        </p:nvSpPr>
        <p:spPr>
          <a:xfrm>
            <a:off x="12215773" y="4946043"/>
            <a:ext cx="4145176" cy="970632"/>
          </a:xfrm>
          <a:custGeom>
            <a:avLst/>
            <a:gdLst>
              <a:gd name="connsiteX0" fmla="*/ 3369633 w 3373243"/>
              <a:gd name="connsiteY0" fmla="*/ 566774 h 789878"/>
              <a:gd name="connsiteX1" fmla="*/ 3369633 w 3373243"/>
              <a:gd name="connsiteY1" fmla="*/ 780134 h 789878"/>
              <a:gd name="connsiteX2" fmla="*/ 3138989 w 3373243"/>
              <a:gd name="connsiteY2" fmla="*/ 780134 h 789878"/>
              <a:gd name="connsiteX3" fmla="*/ 3138989 w 3373243"/>
              <a:gd name="connsiteY3" fmla="*/ 566774 h 789878"/>
              <a:gd name="connsiteX4" fmla="*/ 3369633 w 3373243"/>
              <a:gd name="connsiteY4" fmla="*/ 566774 h 789878"/>
              <a:gd name="connsiteX5" fmla="*/ 1996268 w 3373243"/>
              <a:gd name="connsiteY5" fmla="*/ 470408 h 789878"/>
              <a:gd name="connsiteX6" fmla="*/ 1999148 w 3373243"/>
              <a:gd name="connsiteY6" fmla="*/ 282789 h 789878"/>
              <a:gd name="connsiteX7" fmla="*/ 2020894 w 3373243"/>
              <a:gd name="connsiteY7" fmla="*/ 150276 h 789878"/>
              <a:gd name="connsiteX8" fmla="*/ 2080552 w 3373243"/>
              <a:gd name="connsiteY8" fmla="*/ 64783 h 789878"/>
              <a:gd name="connsiteX9" fmla="*/ 2197083 w 3373243"/>
              <a:gd name="connsiteY9" fmla="*/ 19435 h 789878"/>
              <a:gd name="connsiteX10" fmla="*/ 2384702 w 3373243"/>
              <a:gd name="connsiteY10" fmla="*/ 8563 h 789878"/>
              <a:gd name="connsiteX11" fmla="*/ 2740984 w 3373243"/>
              <a:gd name="connsiteY11" fmla="*/ 6797 h 789878"/>
              <a:gd name="connsiteX12" fmla="*/ 2866063 w 3373243"/>
              <a:gd name="connsiteY12" fmla="*/ 19435 h 789878"/>
              <a:gd name="connsiteX13" fmla="*/ 2954994 w 3373243"/>
              <a:gd name="connsiteY13" fmla="*/ 59022 h 789878"/>
              <a:gd name="connsiteX14" fmla="*/ 3011773 w 3373243"/>
              <a:gd name="connsiteY14" fmla="*/ 129553 h 789878"/>
              <a:gd name="connsiteX15" fmla="*/ 3040487 w 3373243"/>
              <a:gd name="connsiteY15" fmla="*/ 235118 h 789878"/>
              <a:gd name="connsiteX16" fmla="*/ 3045690 w 3373243"/>
              <a:gd name="connsiteY16" fmla="*/ 318845 h 789878"/>
              <a:gd name="connsiteX17" fmla="*/ 3046248 w 3373243"/>
              <a:gd name="connsiteY17" fmla="*/ 439278 h 789878"/>
              <a:gd name="connsiteX18" fmla="*/ 3035934 w 3373243"/>
              <a:gd name="connsiteY18" fmla="*/ 580992 h 789878"/>
              <a:gd name="connsiteX19" fmla="*/ 3000342 w 3373243"/>
              <a:gd name="connsiteY19" fmla="*/ 677914 h 789878"/>
              <a:gd name="connsiteX20" fmla="*/ 2933249 w 3373243"/>
              <a:gd name="connsiteY20" fmla="*/ 738688 h 789878"/>
              <a:gd name="connsiteX21" fmla="*/ 2828242 w 3373243"/>
              <a:gd name="connsiteY21" fmla="*/ 771399 h 789878"/>
              <a:gd name="connsiteX22" fmla="*/ 2679651 w 3373243"/>
              <a:gd name="connsiteY22" fmla="*/ 785152 h 789878"/>
              <a:gd name="connsiteX23" fmla="*/ 2480603 w 3373243"/>
              <a:gd name="connsiteY23" fmla="*/ 788032 h 789878"/>
              <a:gd name="connsiteX24" fmla="*/ 2260273 w 3373243"/>
              <a:gd name="connsiteY24" fmla="*/ 780598 h 789878"/>
              <a:gd name="connsiteX25" fmla="*/ 2110011 w 3373243"/>
              <a:gd name="connsiteY25" fmla="*/ 741569 h 789878"/>
              <a:gd name="connsiteX26" fmla="*/ 2023960 w 3373243"/>
              <a:gd name="connsiteY26" fmla="*/ 646319 h 789878"/>
              <a:gd name="connsiteX27" fmla="*/ 1996268 w 3373243"/>
              <a:gd name="connsiteY27" fmla="*/ 470408 h 789878"/>
              <a:gd name="connsiteX28" fmla="*/ 2233696 w 3373243"/>
              <a:gd name="connsiteY28" fmla="*/ 364844 h 789878"/>
              <a:gd name="connsiteX29" fmla="*/ 2235462 w 3373243"/>
              <a:gd name="connsiteY29" fmla="*/ 463532 h 789878"/>
              <a:gd name="connsiteX30" fmla="*/ 2244662 w 3373243"/>
              <a:gd name="connsiteY30" fmla="*/ 530068 h 789878"/>
              <a:gd name="connsiteX31" fmla="*/ 2267614 w 3373243"/>
              <a:gd name="connsiteY31" fmla="*/ 570212 h 789878"/>
              <a:gd name="connsiteX32" fmla="*/ 2311197 w 3373243"/>
              <a:gd name="connsiteY32" fmla="*/ 590842 h 789878"/>
              <a:gd name="connsiteX33" fmla="*/ 2381170 w 3373243"/>
              <a:gd name="connsiteY33" fmla="*/ 598833 h 789878"/>
              <a:gd name="connsiteX34" fmla="*/ 2482647 w 3373243"/>
              <a:gd name="connsiteY34" fmla="*/ 600041 h 789878"/>
              <a:gd name="connsiteX35" fmla="*/ 2668501 w 3373243"/>
              <a:gd name="connsiteY35" fmla="*/ 597161 h 789878"/>
              <a:gd name="connsiteX36" fmla="*/ 2766632 w 3373243"/>
              <a:gd name="connsiteY36" fmla="*/ 574858 h 789878"/>
              <a:gd name="connsiteX37" fmla="*/ 2805011 w 3373243"/>
              <a:gd name="connsiteY37" fmla="*/ 511203 h 789878"/>
              <a:gd name="connsiteX38" fmla="*/ 2811887 w 3373243"/>
              <a:gd name="connsiteY38" fmla="*/ 385566 h 789878"/>
              <a:gd name="connsiteX39" fmla="*/ 2805568 w 3373243"/>
              <a:gd name="connsiteY39" fmla="*/ 280559 h 789878"/>
              <a:gd name="connsiteX40" fmla="*/ 2778619 w 3373243"/>
              <a:gd name="connsiteY40" fmla="*/ 223223 h 789878"/>
              <a:gd name="connsiteX41" fmla="*/ 2717752 w 3373243"/>
              <a:gd name="connsiteY41" fmla="*/ 199713 h 789878"/>
              <a:gd name="connsiteX42" fmla="*/ 2611071 w 3373243"/>
              <a:gd name="connsiteY42" fmla="*/ 195159 h 789878"/>
              <a:gd name="connsiteX43" fmla="*/ 2416018 w 3373243"/>
              <a:gd name="connsiteY43" fmla="*/ 195159 h 789878"/>
              <a:gd name="connsiteX44" fmla="*/ 2301254 w 3373243"/>
              <a:gd name="connsiteY44" fmla="*/ 209470 h 789878"/>
              <a:gd name="connsiteX45" fmla="*/ 2247357 w 3373243"/>
              <a:gd name="connsiteY45" fmla="*/ 259372 h 789878"/>
              <a:gd name="connsiteX46" fmla="*/ 2233696 w 3373243"/>
              <a:gd name="connsiteY46" fmla="*/ 364844 h 789878"/>
              <a:gd name="connsiteX47" fmla="*/ 1050831 w 3373243"/>
              <a:gd name="connsiteY47" fmla="*/ 780227 h 789878"/>
              <a:gd name="connsiteX48" fmla="*/ 1050831 w 3373243"/>
              <a:gd name="connsiteY48" fmla="*/ 14974 h 789878"/>
              <a:gd name="connsiteX49" fmla="*/ 1904456 w 3373243"/>
              <a:gd name="connsiteY49" fmla="*/ 14974 h 789878"/>
              <a:gd name="connsiteX50" fmla="*/ 1904456 w 3373243"/>
              <a:gd name="connsiteY50" fmla="*/ 187075 h 789878"/>
              <a:gd name="connsiteX51" fmla="*/ 1281475 w 3373243"/>
              <a:gd name="connsiteY51" fmla="*/ 187075 h 789878"/>
              <a:gd name="connsiteX52" fmla="*/ 1281475 w 3373243"/>
              <a:gd name="connsiteY52" fmla="*/ 320146 h 789878"/>
              <a:gd name="connsiteX53" fmla="*/ 1863196 w 3373243"/>
              <a:gd name="connsiteY53" fmla="*/ 320146 h 789878"/>
              <a:gd name="connsiteX54" fmla="*/ 1863196 w 3373243"/>
              <a:gd name="connsiteY54" fmla="*/ 471617 h 789878"/>
              <a:gd name="connsiteX55" fmla="*/ 1281475 w 3373243"/>
              <a:gd name="connsiteY55" fmla="*/ 471617 h 789878"/>
              <a:gd name="connsiteX56" fmla="*/ 1281475 w 3373243"/>
              <a:gd name="connsiteY56" fmla="*/ 608219 h 789878"/>
              <a:gd name="connsiteX57" fmla="*/ 1904456 w 3373243"/>
              <a:gd name="connsiteY57" fmla="*/ 608219 h 789878"/>
              <a:gd name="connsiteX58" fmla="*/ 1904456 w 3373243"/>
              <a:gd name="connsiteY58" fmla="*/ 780320 h 789878"/>
              <a:gd name="connsiteX59" fmla="*/ 1050831 w 3373243"/>
              <a:gd name="connsiteY59" fmla="*/ 780320 h 789878"/>
              <a:gd name="connsiteX60" fmla="*/ 706629 w 3373243"/>
              <a:gd name="connsiteY60" fmla="*/ 249057 h 789878"/>
              <a:gd name="connsiteX61" fmla="*/ 697430 w 3373243"/>
              <a:gd name="connsiteY61" fmla="*/ 207147 h 789878"/>
              <a:gd name="connsiteX62" fmla="*/ 669273 w 3373243"/>
              <a:gd name="connsiteY62" fmla="*/ 184194 h 789878"/>
              <a:gd name="connsiteX63" fmla="*/ 616491 w 3373243"/>
              <a:gd name="connsiteY63" fmla="*/ 174437 h 789878"/>
              <a:gd name="connsiteX64" fmla="*/ 532113 w 3373243"/>
              <a:gd name="connsiteY64" fmla="*/ 172114 h 789878"/>
              <a:gd name="connsiteX65" fmla="*/ 517244 w 3373243"/>
              <a:gd name="connsiteY65" fmla="*/ 172114 h 789878"/>
              <a:gd name="connsiteX66" fmla="*/ 502376 w 3373243"/>
              <a:gd name="connsiteY66" fmla="*/ 173322 h 789878"/>
              <a:gd name="connsiteX67" fmla="*/ 377297 w 3373243"/>
              <a:gd name="connsiteY67" fmla="*/ 176760 h 789878"/>
              <a:gd name="connsiteX68" fmla="*/ 295800 w 3373243"/>
              <a:gd name="connsiteY68" fmla="*/ 181964 h 789878"/>
              <a:gd name="connsiteX69" fmla="*/ 251102 w 3373243"/>
              <a:gd name="connsiteY69" fmla="*/ 200921 h 789878"/>
              <a:gd name="connsiteX70" fmla="*/ 237349 w 3373243"/>
              <a:gd name="connsiteY70" fmla="*/ 246826 h 789878"/>
              <a:gd name="connsiteX71" fmla="*/ 257978 w 3373243"/>
              <a:gd name="connsiteY71" fmla="*/ 289852 h 789878"/>
              <a:gd name="connsiteX72" fmla="*/ 315315 w 3373243"/>
              <a:gd name="connsiteY72" fmla="*/ 305370 h 789878"/>
              <a:gd name="connsiteX73" fmla="*/ 413445 w 3373243"/>
              <a:gd name="connsiteY73" fmla="*/ 307693 h 789878"/>
              <a:gd name="connsiteX74" fmla="*/ 500053 w 3373243"/>
              <a:gd name="connsiteY74" fmla="*/ 308809 h 789878"/>
              <a:gd name="connsiteX75" fmla="*/ 549955 w 3373243"/>
              <a:gd name="connsiteY75" fmla="*/ 308252 h 789878"/>
              <a:gd name="connsiteX76" fmla="*/ 598741 w 3373243"/>
              <a:gd name="connsiteY76" fmla="*/ 307693 h 789878"/>
              <a:gd name="connsiteX77" fmla="*/ 763966 w 3373243"/>
              <a:gd name="connsiteY77" fmla="*/ 312898 h 789878"/>
              <a:gd name="connsiteX78" fmla="*/ 879287 w 3373243"/>
              <a:gd name="connsiteY78" fmla="*/ 340961 h 789878"/>
              <a:gd name="connsiteX79" fmla="*/ 946381 w 3373243"/>
              <a:gd name="connsiteY79" fmla="*/ 410936 h 789878"/>
              <a:gd name="connsiteX80" fmla="*/ 968219 w 3373243"/>
              <a:gd name="connsiteY80" fmla="*/ 542892 h 789878"/>
              <a:gd name="connsiteX81" fmla="*/ 956696 w 3373243"/>
              <a:gd name="connsiteY81" fmla="*/ 643903 h 789878"/>
              <a:gd name="connsiteX82" fmla="*/ 920547 w 3373243"/>
              <a:gd name="connsiteY82" fmla="*/ 712111 h 789878"/>
              <a:gd name="connsiteX83" fmla="*/ 858008 w 3373243"/>
              <a:gd name="connsiteY83" fmla="*/ 754021 h 789878"/>
              <a:gd name="connsiteX84" fmla="*/ 767404 w 3373243"/>
              <a:gd name="connsiteY84" fmla="*/ 774651 h 789878"/>
              <a:gd name="connsiteX85" fmla="*/ 648085 w 3373243"/>
              <a:gd name="connsiteY85" fmla="*/ 782643 h 789878"/>
              <a:gd name="connsiteX86" fmla="*/ 422087 w 3373243"/>
              <a:gd name="connsiteY86" fmla="*/ 787196 h 789878"/>
              <a:gd name="connsiteX87" fmla="*/ 201200 w 3373243"/>
              <a:gd name="connsiteY87" fmla="*/ 779205 h 789878"/>
              <a:gd name="connsiteX88" fmla="*/ 76678 w 3373243"/>
              <a:gd name="connsiteY88" fmla="*/ 743614 h 789878"/>
              <a:gd name="connsiteX89" fmla="*/ 35976 w 3373243"/>
              <a:gd name="connsiteY89" fmla="*/ 701703 h 789878"/>
              <a:gd name="connsiteX90" fmla="*/ 17577 w 3373243"/>
              <a:gd name="connsiteY90" fmla="*/ 654032 h 789878"/>
              <a:gd name="connsiteX91" fmla="*/ 12466 w 3373243"/>
              <a:gd name="connsiteY91" fmla="*/ 599577 h 789878"/>
              <a:gd name="connsiteX92" fmla="*/ 12466 w 3373243"/>
              <a:gd name="connsiteY92" fmla="*/ 535922 h 789878"/>
              <a:gd name="connsiteX93" fmla="*/ 243110 w 3373243"/>
              <a:gd name="connsiteY93" fmla="*/ 535922 h 789878"/>
              <a:gd name="connsiteX94" fmla="*/ 243110 w 3373243"/>
              <a:gd name="connsiteY94" fmla="*/ 562313 h 789878"/>
              <a:gd name="connsiteX95" fmla="*/ 248872 w 3373243"/>
              <a:gd name="connsiteY95" fmla="*/ 586939 h 789878"/>
              <a:gd name="connsiteX96" fmla="*/ 269501 w 3373243"/>
              <a:gd name="connsiteY96" fmla="*/ 606453 h 789878"/>
              <a:gd name="connsiteX97" fmla="*/ 315408 w 3373243"/>
              <a:gd name="connsiteY97" fmla="*/ 617326 h 789878"/>
              <a:gd name="connsiteX98" fmla="*/ 371071 w 3373243"/>
              <a:gd name="connsiteY98" fmla="*/ 619649 h 789878"/>
              <a:gd name="connsiteX99" fmla="*/ 473754 w 3373243"/>
              <a:gd name="connsiteY99" fmla="*/ 620764 h 789878"/>
              <a:gd name="connsiteX100" fmla="*/ 605153 w 3373243"/>
              <a:gd name="connsiteY100" fmla="*/ 619649 h 789878"/>
              <a:gd name="connsiteX101" fmla="*/ 684885 w 3373243"/>
              <a:gd name="connsiteY101" fmla="*/ 611657 h 789878"/>
              <a:gd name="connsiteX102" fmla="*/ 723914 w 3373243"/>
              <a:gd name="connsiteY102" fmla="*/ 591028 h 789878"/>
              <a:gd name="connsiteX103" fmla="*/ 734228 w 3373243"/>
              <a:gd name="connsiteY103" fmla="*/ 550883 h 789878"/>
              <a:gd name="connsiteX104" fmla="*/ 723914 w 3373243"/>
              <a:gd name="connsiteY104" fmla="*/ 511296 h 789878"/>
              <a:gd name="connsiteX105" fmla="*/ 694084 w 3373243"/>
              <a:gd name="connsiteY105" fmla="*/ 490666 h 789878"/>
              <a:gd name="connsiteX106" fmla="*/ 647621 w 3373243"/>
              <a:gd name="connsiteY106" fmla="*/ 483232 h 789878"/>
              <a:gd name="connsiteX107" fmla="*/ 588520 w 3373243"/>
              <a:gd name="connsiteY107" fmla="*/ 482117 h 789878"/>
              <a:gd name="connsiteX108" fmla="*/ 388913 w 3373243"/>
              <a:gd name="connsiteY108" fmla="*/ 481560 h 789878"/>
              <a:gd name="connsiteX109" fmla="*/ 237442 w 3373243"/>
              <a:gd name="connsiteY109" fmla="*/ 477564 h 789878"/>
              <a:gd name="connsiteX110" fmla="*/ 128996 w 3373243"/>
              <a:gd name="connsiteY110" fmla="*/ 461488 h 789878"/>
              <a:gd name="connsiteX111" fmla="*/ 57907 w 3373243"/>
              <a:gd name="connsiteY111" fmla="*/ 424782 h 789878"/>
              <a:gd name="connsiteX112" fmla="*/ 18878 w 3373243"/>
              <a:gd name="connsiteY112" fmla="*/ 358246 h 789878"/>
              <a:gd name="connsiteX113" fmla="*/ 6797 w 3373243"/>
              <a:gd name="connsiteY113" fmla="*/ 253796 h 789878"/>
              <a:gd name="connsiteX114" fmla="*/ 16555 w 3373243"/>
              <a:gd name="connsiteY114" fmla="*/ 156316 h 789878"/>
              <a:gd name="connsiteX115" fmla="*/ 49265 w 3373243"/>
              <a:gd name="connsiteY115" fmla="*/ 86900 h 789878"/>
              <a:gd name="connsiteX116" fmla="*/ 109481 w 3373243"/>
              <a:gd name="connsiteY116" fmla="*/ 43317 h 789878"/>
              <a:gd name="connsiteX117" fmla="*/ 201851 w 3373243"/>
              <a:gd name="connsiteY117" fmla="*/ 20921 h 789878"/>
              <a:gd name="connsiteX118" fmla="*/ 320611 w 3373243"/>
              <a:gd name="connsiteY118" fmla="*/ 11722 h 789878"/>
              <a:gd name="connsiteX119" fmla="*/ 526537 w 3373243"/>
              <a:gd name="connsiteY119" fmla="*/ 7168 h 789878"/>
              <a:gd name="connsiteX120" fmla="*/ 644183 w 3373243"/>
              <a:gd name="connsiteY120" fmla="*/ 7726 h 789878"/>
              <a:gd name="connsiteX121" fmla="*/ 737110 w 3373243"/>
              <a:gd name="connsiteY121" fmla="*/ 12930 h 789878"/>
              <a:gd name="connsiteX122" fmla="*/ 808849 w 3373243"/>
              <a:gd name="connsiteY122" fmla="*/ 26125 h 789878"/>
              <a:gd name="connsiteX123" fmla="*/ 862747 w 3373243"/>
              <a:gd name="connsiteY123" fmla="*/ 51959 h 789878"/>
              <a:gd name="connsiteX124" fmla="*/ 902334 w 3373243"/>
              <a:gd name="connsiteY124" fmla="*/ 90989 h 789878"/>
              <a:gd name="connsiteX125" fmla="*/ 923520 w 3373243"/>
              <a:gd name="connsiteY125" fmla="*/ 135779 h 789878"/>
              <a:gd name="connsiteX126" fmla="*/ 932720 w 3373243"/>
              <a:gd name="connsiteY126" fmla="*/ 188004 h 789878"/>
              <a:gd name="connsiteX127" fmla="*/ 935043 w 3373243"/>
              <a:gd name="connsiteY127" fmla="*/ 249429 h 789878"/>
              <a:gd name="connsiteX128" fmla="*/ 706629 w 3373243"/>
              <a:gd name="connsiteY128" fmla="*/ 249429 h 78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373243" h="789878">
                <a:moveTo>
                  <a:pt x="3369633" y="566774"/>
                </a:moveTo>
                <a:lnTo>
                  <a:pt x="3369633" y="780134"/>
                </a:lnTo>
                <a:lnTo>
                  <a:pt x="3138989" y="780134"/>
                </a:lnTo>
                <a:lnTo>
                  <a:pt x="3138989" y="566774"/>
                </a:lnTo>
                <a:lnTo>
                  <a:pt x="3369633" y="566774"/>
                </a:lnTo>
                <a:close/>
                <a:moveTo>
                  <a:pt x="1996268" y="470408"/>
                </a:moveTo>
                <a:cubicBezTo>
                  <a:pt x="1996268" y="397740"/>
                  <a:pt x="1997197" y="335200"/>
                  <a:pt x="1999148" y="282789"/>
                </a:cubicBezTo>
                <a:cubicBezTo>
                  <a:pt x="2001101" y="230379"/>
                  <a:pt x="2008348" y="186239"/>
                  <a:pt x="2020894" y="150276"/>
                </a:cubicBezTo>
                <a:cubicBezTo>
                  <a:pt x="2033532" y="114313"/>
                  <a:pt x="2053418" y="85877"/>
                  <a:pt x="2080552" y="64783"/>
                </a:cubicBezTo>
                <a:cubicBezTo>
                  <a:pt x="2107780" y="43782"/>
                  <a:pt x="2146530" y="28634"/>
                  <a:pt x="2197083" y="19435"/>
                </a:cubicBezTo>
                <a:cubicBezTo>
                  <a:pt x="2231465" y="13301"/>
                  <a:pt x="2294005" y="9678"/>
                  <a:pt x="2384702" y="8563"/>
                </a:cubicBezTo>
                <a:cubicBezTo>
                  <a:pt x="2475305" y="7447"/>
                  <a:pt x="2594066" y="6797"/>
                  <a:pt x="2740984" y="6797"/>
                </a:cubicBezTo>
                <a:cubicBezTo>
                  <a:pt x="2789212" y="6797"/>
                  <a:pt x="2830844" y="10978"/>
                  <a:pt x="2866063" y="19435"/>
                </a:cubicBezTo>
                <a:cubicBezTo>
                  <a:pt x="2901283" y="27891"/>
                  <a:pt x="2930926" y="41087"/>
                  <a:pt x="2954994" y="59022"/>
                </a:cubicBezTo>
                <a:cubicBezTo>
                  <a:pt x="2979062" y="76957"/>
                  <a:pt x="2998019" y="100467"/>
                  <a:pt x="3011773" y="129553"/>
                </a:cubicBezTo>
                <a:cubicBezTo>
                  <a:pt x="3025526" y="158639"/>
                  <a:pt x="3035097" y="193766"/>
                  <a:pt x="3040487" y="235118"/>
                </a:cubicBezTo>
                <a:cubicBezTo>
                  <a:pt x="3043553" y="256491"/>
                  <a:pt x="3045319" y="284462"/>
                  <a:pt x="3045690" y="318845"/>
                </a:cubicBezTo>
                <a:cubicBezTo>
                  <a:pt x="3046062" y="353228"/>
                  <a:pt x="3046248" y="393465"/>
                  <a:pt x="3046248" y="439278"/>
                </a:cubicBezTo>
                <a:cubicBezTo>
                  <a:pt x="3046248" y="495127"/>
                  <a:pt x="3042810" y="542334"/>
                  <a:pt x="3035934" y="580992"/>
                </a:cubicBezTo>
                <a:cubicBezTo>
                  <a:pt x="3029057" y="619649"/>
                  <a:pt x="3017162" y="651895"/>
                  <a:pt x="3000342" y="677914"/>
                </a:cubicBezTo>
                <a:cubicBezTo>
                  <a:pt x="2983523" y="703934"/>
                  <a:pt x="2961127" y="724192"/>
                  <a:pt x="2933249" y="738688"/>
                </a:cubicBezTo>
                <a:cubicBezTo>
                  <a:pt x="2905371" y="753185"/>
                  <a:pt x="2870337" y="764151"/>
                  <a:pt x="2828242" y="771399"/>
                </a:cubicBezTo>
                <a:cubicBezTo>
                  <a:pt x="2786146" y="778647"/>
                  <a:pt x="2736616" y="783293"/>
                  <a:pt x="2679651" y="785152"/>
                </a:cubicBezTo>
                <a:cubicBezTo>
                  <a:pt x="2622687" y="787103"/>
                  <a:pt x="2556338" y="788032"/>
                  <a:pt x="2480603" y="788032"/>
                </a:cubicBezTo>
                <a:cubicBezTo>
                  <a:pt x="2394925" y="788032"/>
                  <a:pt x="2321512" y="785524"/>
                  <a:pt x="2260273" y="780598"/>
                </a:cubicBezTo>
                <a:cubicBezTo>
                  <a:pt x="2199127" y="775673"/>
                  <a:pt x="2149039" y="762663"/>
                  <a:pt x="2110011" y="741569"/>
                </a:cubicBezTo>
                <a:cubicBezTo>
                  <a:pt x="2070981" y="720568"/>
                  <a:pt x="2042267" y="688786"/>
                  <a:pt x="2023960" y="646319"/>
                </a:cubicBezTo>
                <a:cubicBezTo>
                  <a:pt x="2005375" y="604130"/>
                  <a:pt x="1996268" y="545400"/>
                  <a:pt x="1996268" y="470408"/>
                </a:cubicBezTo>
                <a:close/>
                <a:moveTo>
                  <a:pt x="2233696" y="364844"/>
                </a:moveTo>
                <a:cubicBezTo>
                  <a:pt x="2233696" y="403873"/>
                  <a:pt x="2234254" y="436769"/>
                  <a:pt x="2235462" y="463532"/>
                </a:cubicBezTo>
                <a:cubicBezTo>
                  <a:pt x="2236577" y="490295"/>
                  <a:pt x="2239643" y="512505"/>
                  <a:pt x="2244662" y="530068"/>
                </a:cubicBezTo>
                <a:cubicBezTo>
                  <a:pt x="2249680" y="547631"/>
                  <a:pt x="2257299" y="561012"/>
                  <a:pt x="2267614" y="570212"/>
                </a:cubicBezTo>
                <a:cubicBezTo>
                  <a:pt x="2277929" y="579412"/>
                  <a:pt x="2292426" y="586288"/>
                  <a:pt x="2311197" y="590842"/>
                </a:cubicBezTo>
                <a:cubicBezTo>
                  <a:pt x="2329968" y="595395"/>
                  <a:pt x="2353292" y="598090"/>
                  <a:pt x="2381170" y="598833"/>
                </a:cubicBezTo>
                <a:cubicBezTo>
                  <a:pt x="2409049" y="599577"/>
                  <a:pt x="2442967" y="600041"/>
                  <a:pt x="2482647" y="600041"/>
                </a:cubicBezTo>
                <a:cubicBezTo>
                  <a:pt x="2562193" y="600041"/>
                  <a:pt x="2624174" y="599112"/>
                  <a:pt x="2668501" y="597161"/>
                </a:cubicBezTo>
                <a:cubicBezTo>
                  <a:pt x="2712827" y="595302"/>
                  <a:pt x="2745537" y="587775"/>
                  <a:pt x="2766632" y="574858"/>
                </a:cubicBezTo>
                <a:cubicBezTo>
                  <a:pt x="2787632" y="561849"/>
                  <a:pt x="2800456" y="540569"/>
                  <a:pt x="2805011" y="511203"/>
                </a:cubicBezTo>
                <a:cubicBezTo>
                  <a:pt x="2809657" y="481746"/>
                  <a:pt x="2811887" y="439836"/>
                  <a:pt x="2811887" y="385566"/>
                </a:cubicBezTo>
                <a:cubicBezTo>
                  <a:pt x="2811887" y="341240"/>
                  <a:pt x="2809749" y="306207"/>
                  <a:pt x="2805568" y="280559"/>
                </a:cubicBezTo>
                <a:cubicBezTo>
                  <a:pt x="2801386" y="254911"/>
                  <a:pt x="2792372" y="235861"/>
                  <a:pt x="2778619" y="223223"/>
                </a:cubicBezTo>
                <a:cubicBezTo>
                  <a:pt x="2764866" y="210585"/>
                  <a:pt x="2744608" y="202779"/>
                  <a:pt x="2717752" y="199713"/>
                </a:cubicBezTo>
                <a:cubicBezTo>
                  <a:pt x="2690989" y="196646"/>
                  <a:pt x="2655398" y="195159"/>
                  <a:pt x="2611071" y="195159"/>
                </a:cubicBezTo>
                <a:cubicBezTo>
                  <a:pt x="2530784" y="195159"/>
                  <a:pt x="2465735" y="195159"/>
                  <a:pt x="2416018" y="195159"/>
                </a:cubicBezTo>
                <a:cubicBezTo>
                  <a:pt x="2366302" y="195159"/>
                  <a:pt x="2328017" y="199899"/>
                  <a:pt x="2301254" y="209470"/>
                </a:cubicBezTo>
                <a:cubicBezTo>
                  <a:pt x="2274491" y="219041"/>
                  <a:pt x="2256556" y="235675"/>
                  <a:pt x="2247357" y="259372"/>
                </a:cubicBezTo>
                <a:cubicBezTo>
                  <a:pt x="2238342" y="283068"/>
                  <a:pt x="2233696" y="318194"/>
                  <a:pt x="2233696" y="364844"/>
                </a:cubicBezTo>
                <a:close/>
                <a:moveTo>
                  <a:pt x="1050831" y="780227"/>
                </a:moveTo>
                <a:lnTo>
                  <a:pt x="1050831" y="14974"/>
                </a:lnTo>
                <a:lnTo>
                  <a:pt x="1904456" y="14974"/>
                </a:lnTo>
                <a:lnTo>
                  <a:pt x="1904456" y="187075"/>
                </a:lnTo>
                <a:lnTo>
                  <a:pt x="1281475" y="187075"/>
                </a:lnTo>
                <a:lnTo>
                  <a:pt x="1281475" y="320146"/>
                </a:lnTo>
                <a:lnTo>
                  <a:pt x="1863196" y="320146"/>
                </a:lnTo>
                <a:lnTo>
                  <a:pt x="1863196" y="471617"/>
                </a:lnTo>
                <a:lnTo>
                  <a:pt x="1281475" y="471617"/>
                </a:lnTo>
                <a:lnTo>
                  <a:pt x="1281475" y="608219"/>
                </a:lnTo>
                <a:lnTo>
                  <a:pt x="1904456" y="608219"/>
                </a:lnTo>
                <a:lnTo>
                  <a:pt x="1904456" y="780320"/>
                </a:lnTo>
                <a:lnTo>
                  <a:pt x="1050831" y="780320"/>
                </a:lnTo>
                <a:close/>
                <a:moveTo>
                  <a:pt x="706629" y="249057"/>
                </a:moveTo>
                <a:cubicBezTo>
                  <a:pt x="705886" y="231494"/>
                  <a:pt x="702819" y="217462"/>
                  <a:pt x="697430" y="207147"/>
                </a:cubicBezTo>
                <a:cubicBezTo>
                  <a:pt x="692040" y="196832"/>
                  <a:pt x="682748" y="189212"/>
                  <a:pt x="669273" y="184194"/>
                </a:cubicBezTo>
                <a:cubicBezTo>
                  <a:pt x="655892" y="179269"/>
                  <a:pt x="638328" y="176016"/>
                  <a:pt x="616491" y="174437"/>
                </a:cubicBezTo>
                <a:cubicBezTo>
                  <a:pt x="594652" y="172857"/>
                  <a:pt x="566589" y="172114"/>
                  <a:pt x="532113" y="172114"/>
                </a:cubicBezTo>
                <a:cubicBezTo>
                  <a:pt x="525980" y="172114"/>
                  <a:pt x="521055" y="172114"/>
                  <a:pt x="517244" y="172114"/>
                </a:cubicBezTo>
                <a:cubicBezTo>
                  <a:pt x="513434" y="172114"/>
                  <a:pt x="508417" y="172485"/>
                  <a:pt x="502376" y="173322"/>
                </a:cubicBezTo>
                <a:cubicBezTo>
                  <a:pt x="452661" y="175645"/>
                  <a:pt x="410937" y="176760"/>
                  <a:pt x="377297" y="176760"/>
                </a:cubicBezTo>
                <a:cubicBezTo>
                  <a:pt x="343657" y="176760"/>
                  <a:pt x="316523" y="178525"/>
                  <a:pt x="295800" y="181964"/>
                </a:cubicBezTo>
                <a:cubicBezTo>
                  <a:pt x="275170" y="185402"/>
                  <a:pt x="260209" y="191721"/>
                  <a:pt x="251102" y="200921"/>
                </a:cubicBezTo>
                <a:cubicBezTo>
                  <a:pt x="241902" y="210120"/>
                  <a:pt x="237349" y="225360"/>
                  <a:pt x="237349" y="246826"/>
                </a:cubicBezTo>
                <a:cubicBezTo>
                  <a:pt x="237349" y="265969"/>
                  <a:pt x="244225" y="280280"/>
                  <a:pt x="257978" y="289852"/>
                </a:cubicBezTo>
                <a:cubicBezTo>
                  <a:pt x="271731" y="299423"/>
                  <a:pt x="290875" y="304534"/>
                  <a:pt x="315315" y="305370"/>
                </a:cubicBezTo>
                <a:cubicBezTo>
                  <a:pt x="349697" y="306114"/>
                  <a:pt x="382408" y="306857"/>
                  <a:pt x="413445" y="307693"/>
                </a:cubicBezTo>
                <a:cubicBezTo>
                  <a:pt x="444390" y="308437"/>
                  <a:pt x="473290" y="308809"/>
                  <a:pt x="500053" y="308809"/>
                </a:cubicBezTo>
                <a:cubicBezTo>
                  <a:pt x="516129" y="308809"/>
                  <a:pt x="532764" y="308623"/>
                  <a:pt x="549955" y="308252"/>
                </a:cubicBezTo>
                <a:cubicBezTo>
                  <a:pt x="567146" y="307879"/>
                  <a:pt x="583408" y="307693"/>
                  <a:pt x="598741" y="307693"/>
                </a:cubicBezTo>
                <a:cubicBezTo>
                  <a:pt x="662210" y="307693"/>
                  <a:pt x="717316" y="309459"/>
                  <a:pt x="763966" y="312898"/>
                </a:cubicBezTo>
                <a:cubicBezTo>
                  <a:pt x="810614" y="316336"/>
                  <a:pt x="849086" y="325721"/>
                  <a:pt x="879287" y="340961"/>
                </a:cubicBezTo>
                <a:cubicBezTo>
                  <a:pt x="909488" y="356295"/>
                  <a:pt x="931884" y="379619"/>
                  <a:pt x="946381" y="410936"/>
                </a:cubicBezTo>
                <a:cubicBezTo>
                  <a:pt x="960970" y="442345"/>
                  <a:pt x="968219" y="486299"/>
                  <a:pt x="968219" y="542892"/>
                </a:cubicBezTo>
                <a:cubicBezTo>
                  <a:pt x="968219" y="582664"/>
                  <a:pt x="964408" y="616304"/>
                  <a:pt x="956696" y="643903"/>
                </a:cubicBezTo>
                <a:cubicBezTo>
                  <a:pt x="949075" y="671409"/>
                  <a:pt x="936995" y="694176"/>
                  <a:pt x="920547" y="712111"/>
                </a:cubicBezTo>
                <a:cubicBezTo>
                  <a:pt x="904099" y="730046"/>
                  <a:pt x="883283" y="744078"/>
                  <a:pt x="858008" y="754021"/>
                </a:cubicBezTo>
                <a:cubicBezTo>
                  <a:pt x="832731" y="763965"/>
                  <a:pt x="802529" y="770841"/>
                  <a:pt x="767404" y="774651"/>
                </a:cubicBezTo>
                <a:cubicBezTo>
                  <a:pt x="746773" y="776974"/>
                  <a:pt x="707001" y="779576"/>
                  <a:pt x="648085" y="782643"/>
                </a:cubicBezTo>
                <a:cubicBezTo>
                  <a:pt x="589170" y="785709"/>
                  <a:pt x="513806" y="787196"/>
                  <a:pt x="422087" y="787196"/>
                </a:cubicBezTo>
                <a:cubicBezTo>
                  <a:pt x="331856" y="787196"/>
                  <a:pt x="258164" y="784502"/>
                  <a:pt x="201200" y="779205"/>
                </a:cubicBezTo>
                <a:cubicBezTo>
                  <a:pt x="144236" y="773908"/>
                  <a:pt x="102698" y="762013"/>
                  <a:pt x="76678" y="743614"/>
                </a:cubicBezTo>
                <a:cubicBezTo>
                  <a:pt x="58372" y="730604"/>
                  <a:pt x="44805" y="716665"/>
                  <a:pt x="35976" y="701703"/>
                </a:cubicBezTo>
                <a:cubicBezTo>
                  <a:pt x="27148" y="686742"/>
                  <a:pt x="21015" y="670945"/>
                  <a:pt x="17577" y="654032"/>
                </a:cubicBezTo>
                <a:cubicBezTo>
                  <a:pt x="14138" y="637212"/>
                  <a:pt x="12466" y="618998"/>
                  <a:pt x="12466" y="599577"/>
                </a:cubicBezTo>
                <a:cubicBezTo>
                  <a:pt x="12466" y="580063"/>
                  <a:pt x="12466" y="558875"/>
                  <a:pt x="12466" y="535922"/>
                </a:cubicBezTo>
                <a:lnTo>
                  <a:pt x="243110" y="535922"/>
                </a:lnTo>
                <a:cubicBezTo>
                  <a:pt x="243110" y="544285"/>
                  <a:pt x="243110" y="553114"/>
                  <a:pt x="243110" y="562313"/>
                </a:cubicBezTo>
                <a:cubicBezTo>
                  <a:pt x="243110" y="571513"/>
                  <a:pt x="245061" y="579690"/>
                  <a:pt x="248872" y="586939"/>
                </a:cubicBezTo>
                <a:cubicBezTo>
                  <a:pt x="252682" y="594187"/>
                  <a:pt x="259559" y="600692"/>
                  <a:pt x="269501" y="606453"/>
                </a:cubicBezTo>
                <a:cubicBezTo>
                  <a:pt x="279445" y="612215"/>
                  <a:pt x="294778" y="615839"/>
                  <a:pt x="315408" y="617326"/>
                </a:cubicBezTo>
                <a:cubicBezTo>
                  <a:pt x="325350" y="618069"/>
                  <a:pt x="343936" y="618813"/>
                  <a:pt x="371071" y="619649"/>
                </a:cubicBezTo>
                <a:cubicBezTo>
                  <a:pt x="398206" y="620392"/>
                  <a:pt x="432495" y="620764"/>
                  <a:pt x="473754" y="620764"/>
                </a:cubicBezTo>
                <a:cubicBezTo>
                  <a:pt x="527280" y="620764"/>
                  <a:pt x="571049" y="620392"/>
                  <a:pt x="605153" y="619649"/>
                </a:cubicBezTo>
                <a:cubicBezTo>
                  <a:pt x="639164" y="618906"/>
                  <a:pt x="665741" y="616211"/>
                  <a:pt x="684885" y="611657"/>
                </a:cubicBezTo>
                <a:cubicBezTo>
                  <a:pt x="704027" y="607104"/>
                  <a:pt x="717037" y="600228"/>
                  <a:pt x="723914" y="591028"/>
                </a:cubicBezTo>
                <a:cubicBezTo>
                  <a:pt x="730790" y="581828"/>
                  <a:pt x="734228" y="568447"/>
                  <a:pt x="734228" y="550883"/>
                </a:cubicBezTo>
                <a:cubicBezTo>
                  <a:pt x="734228" y="534064"/>
                  <a:pt x="730790" y="520868"/>
                  <a:pt x="723914" y="511296"/>
                </a:cubicBezTo>
                <a:cubicBezTo>
                  <a:pt x="717037" y="501725"/>
                  <a:pt x="707094" y="494848"/>
                  <a:pt x="694084" y="490666"/>
                </a:cubicBezTo>
                <a:cubicBezTo>
                  <a:pt x="681075" y="486485"/>
                  <a:pt x="665555" y="483976"/>
                  <a:pt x="647621" y="483232"/>
                </a:cubicBezTo>
                <a:cubicBezTo>
                  <a:pt x="629593" y="482489"/>
                  <a:pt x="609892" y="482117"/>
                  <a:pt x="588520" y="482117"/>
                </a:cubicBezTo>
                <a:cubicBezTo>
                  <a:pt x="513527" y="481374"/>
                  <a:pt x="446992" y="481188"/>
                  <a:pt x="388913" y="481560"/>
                </a:cubicBezTo>
                <a:cubicBezTo>
                  <a:pt x="330741" y="481931"/>
                  <a:pt x="280281" y="480631"/>
                  <a:pt x="237442" y="477564"/>
                </a:cubicBezTo>
                <a:cubicBezTo>
                  <a:pt x="194603" y="474497"/>
                  <a:pt x="158454" y="469108"/>
                  <a:pt x="128996" y="461488"/>
                </a:cubicBezTo>
                <a:cubicBezTo>
                  <a:pt x="99539" y="453868"/>
                  <a:pt x="75842" y="441601"/>
                  <a:pt x="57907" y="424782"/>
                </a:cubicBezTo>
                <a:cubicBezTo>
                  <a:pt x="39879" y="407962"/>
                  <a:pt x="26962" y="385752"/>
                  <a:pt x="18878" y="358246"/>
                </a:cubicBezTo>
                <a:cubicBezTo>
                  <a:pt x="10886" y="330740"/>
                  <a:pt x="6797" y="295892"/>
                  <a:pt x="6797" y="253796"/>
                </a:cubicBezTo>
                <a:cubicBezTo>
                  <a:pt x="6797" y="216347"/>
                  <a:pt x="10050" y="183822"/>
                  <a:pt x="16555" y="156316"/>
                </a:cubicBezTo>
                <a:cubicBezTo>
                  <a:pt x="23059" y="128717"/>
                  <a:pt x="33932" y="105671"/>
                  <a:pt x="49265" y="86900"/>
                </a:cubicBezTo>
                <a:cubicBezTo>
                  <a:pt x="64598" y="68128"/>
                  <a:pt x="84670" y="53632"/>
                  <a:pt x="109481" y="43317"/>
                </a:cubicBezTo>
                <a:cubicBezTo>
                  <a:pt x="134293" y="33002"/>
                  <a:pt x="165145" y="25568"/>
                  <a:pt x="201851" y="20921"/>
                </a:cubicBezTo>
                <a:cubicBezTo>
                  <a:pt x="226291" y="17855"/>
                  <a:pt x="265877" y="14788"/>
                  <a:pt x="320611" y="11722"/>
                </a:cubicBezTo>
                <a:cubicBezTo>
                  <a:pt x="375252" y="8655"/>
                  <a:pt x="443925" y="7168"/>
                  <a:pt x="526537" y="7168"/>
                </a:cubicBezTo>
                <a:cubicBezTo>
                  <a:pt x="570120" y="7168"/>
                  <a:pt x="609335" y="7354"/>
                  <a:pt x="644183" y="7726"/>
                </a:cubicBezTo>
                <a:cubicBezTo>
                  <a:pt x="678937" y="8097"/>
                  <a:pt x="709975" y="9863"/>
                  <a:pt x="737110" y="12930"/>
                </a:cubicBezTo>
                <a:cubicBezTo>
                  <a:pt x="764244" y="15997"/>
                  <a:pt x="788126" y="20364"/>
                  <a:pt x="808849" y="26125"/>
                </a:cubicBezTo>
                <a:cubicBezTo>
                  <a:pt x="829478" y="31887"/>
                  <a:pt x="847507" y="40436"/>
                  <a:pt x="862747" y="51959"/>
                </a:cubicBezTo>
                <a:cubicBezTo>
                  <a:pt x="879566" y="64226"/>
                  <a:pt x="892762" y="77142"/>
                  <a:pt x="902334" y="90989"/>
                </a:cubicBezTo>
                <a:cubicBezTo>
                  <a:pt x="911904" y="104742"/>
                  <a:pt x="918967" y="119703"/>
                  <a:pt x="923520" y="135779"/>
                </a:cubicBezTo>
                <a:cubicBezTo>
                  <a:pt x="928167" y="151856"/>
                  <a:pt x="931141" y="169233"/>
                  <a:pt x="932720" y="188004"/>
                </a:cubicBezTo>
                <a:cubicBezTo>
                  <a:pt x="934207" y="206775"/>
                  <a:pt x="935043" y="227219"/>
                  <a:pt x="935043" y="249429"/>
                </a:cubicBezTo>
                <a:lnTo>
                  <a:pt x="706629" y="249429"/>
                </a:lnTo>
                <a:close/>
              </a:path>
            </a:pathLst>
          </a:custGeom>
          <a:solidFill>
            <a:srgbClr val="FFFFFF"/>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7DAEAD98-4323-4CAD-BF53-02B667EA4FA4}"/>
              </a:ext>
            </a:extLst>
          </p:cNvPr>
          <p:cNvSpPr/>
          <p:nvPr/>
        </p:nvSpPr>
        <p:spPr>
          <a:xfrm>
            <a:off x="21051005" y="5491424"/>
            <a:ext cx="1724301" cy="2066879"/>
          </a:xfrm>
          <a:custGeom>
            <a:avLst/>
            <a:gdLst>
              <a:gd name="connsiteX0" fmla="*/ 570436 w 1403195"/>
              <a:gd name="connsiteY0" fmla="*/ 958925 h 1681975"/>
              <a:gd name="connsiteX1" fmla="*/ 198822 w 1403195"/>
              <a:gd name="connsiteY1" fmla="*/ 1665262 h 1681975"/>
              <a:gd name="connsiteX2" fmla="*/ 163044 w 1403195"/>
              <a:gd name="connsiteY2" fmla="*/ 1682268 h 1681975"/>
              <a:gd name="connsiteX3" fmla="*/ 136838 w 1403195"/>
              <a:gd name="connsiteY3" fmla="*/ 1652531 h 1681975"/>
              <a:gd name="connsiteX4" fmla="*/ 6926 w 1403195"/>
              <a:gd name="connsiteY4" fmla="*/ 42574 h 1681975"/>
              <a:gd name="connsiteX5" fmla="*/ 23281 w 1403195"/>
              <a:gd name="connsiteY5" fmla="*/ 11350 h 1681975"/>
              <a:gd name="connsiteX6" fmla="*/ 58501 w 1403195"/>
              <a:gd name="connsiteY6" fmla="*/ 12744 h 1681975"/>
              <a:gd name="connsiteX7" fmla="*/ 1387913 w 1403195"/>
              <a:gd name="connsiteY7" fmla="*/ 930210 h 1681975"/>
              <a:gd name="connsiteX8" fmla="*/ 1400457 w 1403195"/>
              <a:gd name="connsiteY8" fmla="*/ 967753 h 1681975"/>
              <a:gd name="connsiteX9" fmla="*/ 1367932 w 1403195"/>
              <a:gd name="connsiteY9" fmla="*/ 990334 h 1681975"/>
              <a:gd name="connsiteX10" fmla="*/ 570436 w 1403195"/>
              <a:gd name="connsiteY10" fmla="*/ 958925 h 168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3195" h="1681975">
                <a:moveTo>
                  <a:pt x="570436" y="958925"/>
                </a:moveTo>
                <a:lnTo>
                  <a:pt x="198822" y="1665262"/>
                </a:lnTo>
                <a:cubicBezTo>
                  <a:pt x="191852" y="1678457"/>
                  <a:pt x="177634" y="1685149"/>
                  <a:pt x="163044" y="1682268"/>
                </a:cubicBezTo>
                <a:cubicBezTo>
                  <a:pt x="148454" y="1679201"/>
                  <a:pt x="137954" y="1667399"/>
                  <a:pt x="136838" y="1652531"/>
                </a:cubicBezTo>
                <a:lnTo>
                  <a:pt x="6926" y="42574"/>
                </a:lnTo>
                <a:cubicBezTo>
                  <a:pt x="5812" y="29564"/>
                  <a:pt x="11945" y="17855"/>
                  <a:pt x="23281" y="11350"/>
                </a:cubicBezTo>
                <a:cubicBezTo>
                  <a:pt x="34525" y="4845"/>
                  <a:pt x="47722" y="5310"/>
                  <a:pt x="58501" y="12744"/>
                </a:cubicBezTo>
                <a:lnTo>
                  <a:pt x="1387913" y="930210"/>
                </a:lnTo>
                <a:cubicBezTo>
                  <a:pt x="1400087" y="938667"/>
                  <a:pt x="1405103" y="953628"/>
                  <a:pt x="1400457" y="967753"/>
                </a:cubicBezTo>
                <a:cubicBezTo>
                  <a:pt x="1395720" y="981878"/>
                  <a:pt x="1382801" y="990892"/>
                  <a:pt x="1367932" y="990334"/>
                </a:cubicBezTo>
                <a:lnTo>
                  <a:pt x="570436" y="958925"/>
                </a:lnTo>
                <a:close/>
              </a:path>
            </a:pathLst>
          </a:custGeom>
          <a:solidFill>
            <a:schemeClr val="tx1">
              <a:lumMod val="65000"/>
              <a:lumOff val="35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97746E12-4851-48C0-9DA2-2F988733F0AA}"/>
              </a:ext>
            </a:extLst>
          </p:cNvPr>
          <p:cNvSpPr/>
          <p:nvPr/>
        </p:nvSpPr>
        <p:spPr>
          <a:xfrm>
            <a:off x="21071375" y="5491426"/>
            <a:ext cx="1701464" cy="1221857"/>
          </a:xfrm>
          <a:custGeom>
            <a:avLst/>
            <a:gdLst>
              <a:gd name="connsiteX0" fmla="*/ 6797 w 1384609"/>
              <a:gd name="connsiteY0" fmla="*/ 11350 h 994317"/>
              <a:gd name="connsiteX1" fmla="*/ 42017 w 1384609"/>
              <a:gd name="connsiteY1" fmla="*/ 12744 h 994317"/>
              <a:gd name="connsiteX2" fmla="*/ 1371428 w 1384609"/>
              <a:gd name="connsiteY2" fmla="*/ 930210 h 994317"/>
              <a:gd name="connsiteX3" fmla="*/ 1383972 w 1384609"/>
              <a:gd name="connsiteY3" fmla="*/ 967753 h 994317"/>
              <a:gd name="connsiteX4" fmla="*/ 1351448 w 1384609"/>
              <a:gd name="connsiteY4" fmla="*/ 990334 h 994317"/>
              <a:gd name="connsiteX5" fmla="*/ 554044 w 1384609"/>
              <a:gd name="connsiteY5" fmla="*/ 958925 h 994317"/>
              <a:gd name="connsiteX6" fmla="*/ 6797 w 1384609"/>
              <a:gd name="connsiteY6" fmla="*/ 11350 h 99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609" h="994317">
                <a:moveTo>
                  <a:pt x="6797" y="11350"/>
                </a:moveTo>
                <a:cubicBezTo>
                  <a:pt x="18041" y="4845"/>
                  <a:pt x="31238" y="5310"/>
                  <a:pt x="42017" y="12744"/>
                </a:cubicBezTo>
                <a:lnTo>
                  <a:pt x="1371428" y="930210"/>
                </a:lnTo>
                <a:cubicBezTo>
                  <a:pt x="1383602" y="938667"/>
                  <a:pt x="1388618" y="953628"/>
                  <a:pt x="1383972" y="967753"/>
                </a:cubicBezTo>
                <a:cubicBezTo>
                  <a:pt x="1379233" y="981878"/>
                  <a:pt x="1366317" y="990892"/>
                  <a:pt x="1351448" y="990334"/>
                </a:cubicBezTo>
                <a:lnTo>
                  <a:pt x="554044" y="958925"/>
                </a:lnTo>
                <a:lnTo>
                  <a:pt x="6797" y="11350"/>
                </a:lnTo>
                <a:close/>
              </a:path>
            </a:pathLst>
          </a:custGeom>
          <a:solidFill>
            <a:schemeClr val="tx1">
              <a:lumMod val="50000"/>
              <a:lumOff val="50000"/>
            </a:schemeClr>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5" name="Group 4">
            <a:extLst>
              <a:ext uri="{FF2B5EF4-FFF2-40B4-BE49-F238E27FC236}">
                <a16:creationId xmlns:a16="http://schemas.microsoft.com/office/drawing/2014/main" id="{897CAEDE-99CA-48DE-9824-76F0040F73D1}"/>
              </a:ext>
            </a:extLst>
          </p:cNvPr>
          <p:cNvGrpSpPr/>
          <p:nvPr/>
        </p:nvGrpSpPr>
        <p:grpSpPr>
          <a:xfrm>
            <a:off x="11515432" y="9235058"/>
            <a:ext cx="7651904" cy="540400"/>
            <a:chOff x="11515432" y="9235058"/>
            <a:chExt cx="7651904" cy="540400"/>
          </a:xfrm>
          <a:solidFill>
            <a:schemeClr val="bg1">
              <a:lumMod val="75000"/>
            </a:schemeClr>
          </a:solidFill>
        </p:grpSpPr>
        <p:sp>
          <p:nvSpPr>
            <p:cNvPr id="58" name="Freeform: Shape 57">
              <a:extLst>
                <a:ext uri="{FF2B5EF4-FFF2-40B4-BE49-F238E27FC236}">
                  <a16:creationId xmlns:a16="http://schemas.microsoft.com/office/drawing/2014/main" id="{7561758B-998B-4293-BCC5-227B41384441}"/>
                </a:ext>
              </a:extLst>
            </p:cNvPr>
            <p:cNvSpPr/>
            <p:nvPr/>
          </p:nvSpPr>
          <p:spPr>
            <a:xfrm>
              <a:off x="11515545" y="9235058"/>
              <a:ext cx="1438822" cy="182707"/>
            </a:xfrm>
            <a:custGeom>
              <a:avLst/>
              <a:gdLst>
                <a:gd name="connsiteX0" fmla="*/ 77142 w 1170878"/>
                <a:gd name="connsiteY0" fmla="*/ 6797 h 148682"/>
                <a:gd name="connsiteX1" fmla="*/ 1097014 w 1170878"/>
                <a:gd name="connsiteY1" fmla="*/ 6797 h 148682"/>
                <a:gd name="connsiteX2" fmla="*/ 1167360 w 1170878"/>
                <a:gd name="connsiteY2" fmla="*/ 77143 h 148682"/>
                <a:gd name="connsiteX3" fmla="*/ 1097014 w 1170878"/>
                <a:gd name="connsiteY3" fmla="*/ 147581 h 148682"/>
                <a:gd name="connsiteX4" fmla="*/ 77142 w 1170878"/>
                <a:gd name="connsiteY4" fmla="*/ 147581 h 148682"/>
                <a:gd name="connsiteX5" fmla="*/ 6797 w 1170878"/>
                <a:gd name="connsiteY5" fmla="*/ 77143 h 148682"/>
                <a:gd name="connsiteX6" fmla="*/ 77142 w 1170878"/>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878" h="148682">
                  <a:moveTo>
                    <a:pt x="77142" y="6797"/>
                  </a:moveTo>
                  <a:lnTo>
                    <a:pt x="1097014" y="6797"/>
                  </a:lnTo>
                  <a:cubicBezTo>
                    <a:pt x="1135765" y="6797"/>
                    <a:pt x="1167360" y="38485"/>
                    <a:pt x="1167360" y="77143"/>
                  </a:cubicBezTo>
                  <a:cubicBezTo>
                    <a:pt x="1167360" y="115893"/>
                    <a:pt x="1135672" y="147581"/>
                    <a:pt x="1097014" y="147581"/>
                  </a:cubicBezTo>
                  <a:lnTo>
                    <a:pt x="77142" y="147581"/>
                  </a:lnTo>
                  <a:cubicBezTo>
                    <a:pt x="38392" y="147581"/>
                    <a:pt x="6797" y="115893"/>
                    <a:pt x="6797" y="77143"/>
                  </a:cubicBezTo>
                  <a:cubicBezTo>
                    <a:pt x="6704" y="38392"/>
                    <a:pt x="38392" y="6797"/>
                    <a:pt x="77142" y="6797"/>
                  </a:cubicBezTo>
                </a:path>
              </a:pathLst>
            </a:custGeom>
            <a:grp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DA007904-8479-4423-B9C2-E631B66C2E16}"/>
                </a:ext>
              </a:extLst>
            </p:cNvPr>
            <p:cNvSpPr/>
            <p:nvPr/>
          </p:nvSpPr>
          <p:spPr>
            <a:xfrm>
              <a:off x="11515432" y="9592751"/>
              <a:ext cx="1918429" cy="182707"/>
            </a:xfrm>
            <a:custGeom>
              <a:avLst/>
              <a:gdLst>
                <a:gd name="connsiteX0" fmla="*/ 77235 w 1561170"/>
                <a:gd name="connsiteY0" fmla="*/ 6797 h 148682"/>
                <a:gd name="connsiteX1" fmla="*/ 1491210 w 1561170"/>
                <a:gd name="connsiteY1" fmla="*/ 6797 h 148682"/>
                <a:gd name="connsiteX2" fmla="*/ 1561556 w 1561170"/>
                <a:gd name="connsiteY2" fmla="*/ 77235 h 148682"/>
                <a:gd name="connsiteX3" fmla="*/ 1491210 w 1561170"/>
                <a:gd name="connsiteY3" fmla="*/ 147581 h 148682"/>
                <a:gd name="connsiteX4" fmla="*/ 77235 w 1561170"/>
                <a:gd name="connsiteY4" fmla="*/ 147581 h 148682"/>
                <a:gd name="connsiteX5" fmla="*/ 6797 w 1561170"/>
                <a:gd name="connsiteY5" fmla="*/ 77235 h 148682"/>
                <a:gd name="connsiteX6" fmla="*/ 77235 w 1561170"/>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170" h="148682">
                  <a:moveTo>
                    <a:pt x="77235" y="6797"/>
                  </a:moveTo>
                  <a:lnTo>
                    <a:pt x="1491210" y="6797"/>
                  </a:lnTo>
                  <a:cubicBezTo>
                    <a:pt x="1529961" y="6797"/>
                    <a:pt x="1561556" y="38485"/>
                    <a:pt x="1561556" y="77235"/>
                  </a:cubicBezTo>
                  <a:cubicBezTo>
                    <a:pt x="1561556" y="115986"/>
                    <a:pt x="1529868" y="147581"/>
                    <a:pt x="1491210" y="147581"/>
                  </a:cubicBezTo>
                  <a:lnTo>
                    <a:pt x="77235" y="147581"/>
                  </a:lnTo>
                  <a:cubicBezTo>
                    <a:pt x="38485" y="147581"/>
                    <a:pt x="6797" y="115893"/>
                    <a:pt x="6797" y="77235"/>
                  </a:cubicBezTo>
                  <a:cubicBezTo>
                    <a:pt x="6797" y="38485"/>
                    <a:pt x="38485" y="6797"/>
                    <a:pt x="77235" y="6797"/>
                  </a:cubicBezTo>
                </a:path>
              </a:pathLst>
            </a:custGeom>
            <a:grp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EADCA8E3-9ADB-452F-9324-1E278B800317}"/>
                </a:ext>
              </a:extLst>
            </p:cNvPr>
            <p:cNvSpPr/>
            <p:nvPr/>
          </p:nvSpPr>
          <p:spPr>
            <a:xfrm>
              <a:off x="14382227" y="9236927"/>
              <a:ext cx="1438822" cy="182707"/>
            </a:xfrm>
            <a:custGeom>
              <a:avLst/>
              <a:gdLst>
                <a:gd name="connsiteX0" fmla="*/ 77142 w 1170878"/>
                <a:gd name="connsiteY0" fmla="*/ 6797 h 148682"/>
                <a:gd name="connsiteX1" fmla="*/ 1097014 w 1170878"/>
                <a:gd name="connsiteY1" fmla="*/ 6797 h 148682"/>
                <a:gd name="connsiteX2" fmla="*/ 1167360 w 1170878"/>
                <a:gd name="connsiteY2" fmla="*/ 77143 h 148682"/>
                <a:gd name="connsiteX3" fmla="*/ 1097014 w 1170878"/>
                <a:gd name="connsiteY3" fmla="*/ 147581 h 148682"/>
                <a:gd name="connsiteX4" fmla="*/ 77142 w 1170878"/>
                <a:gd name="connsiteY4" fmla="*/ 147581 h 148682"/>
                <a:gd name="connsiteX5" fmla="*/ 6797 w 1170878"/>
                <a:gd name="connsiteY5" fmla="*/ 77143 h 148682"/>
                <a:gd name="connsiteX6" fmla="*/ 77142 w 1170878"/>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878" h="148682">
                  <a:moveTo>
                    <a:pt x="77142" y="6797"/>
                  </a:moveTo>
                  <a:lnTo>
                    <a:pt x="1097014" y="6797"/>
                  </a:lnTo>
                  <a:cubicBezTo>
                    <a:pt x="1135765" y="6797"/>
                    <a:pt x="1167360" y="38485"/>
                    <a:pt x="1167360" y="77143"/>
                  </a:cubicBezTo>
                  <a:cubicBezTo>
                    <a:pt x="1167360" y="115893"/>
                    <a:pt x="1135672" y="147581"/>
                    <a:pt x="1097014" y="147581"/>
                  </a:cubicBezTo>
                  <a:lnTo>
                    <a:pt x="77142" y="147581"/>
                  </a:lnTo>
                  <a:cubicBezTo>
                    <a:pt x="38392" y="147581"/>
                    <a:pt x="6797" y="115893"/>
                    <a:pt x="6797" y="77143"/>
                  </a:cubicBezTo>
                  <a:cubicBezTo>
                    <a:pt x="6797" y="38392"/>
                    <a:pt x="38392" y="6797"/>
                    <a:pt x="77142" y="6797"/>
                  </a:cubicBezTo>
                </a:path>
              </a:pathLst>
            </a:custGeom>
            <a:grp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F95DE8B9-BFF9-45AD-8CE6-9132A32622EA}"/>
                </a:ext>
              </a:extLst>
            </p:cNvPr>
            <p:cNvSpPr/>
            <p:nvPr/>
          </p:nvSpPr>
          <p:spPr>
            <a:xfrm>
              <a:off x="17248906" y="9236927"/>
              <a:ext cx="1438822" cy="182707"/>
            </a:xfrm>
            <a:custGeom>
              <a:avLst/>
              <a:gdLst>
                <a:gd name="connsiteX0" fmla="*/ 77143 w 1170878"/>
                <a:gd name="connsiteY0" fmla="*/ 6797 h 148682"/>
                <a:gd name="connsiteX1" fmla="*/ 1097015 w 1170878"/>
                <a:gd name="connsiteY1" fmla="*/ 6797 h 148682"/>
                <a:gd name="connsiteX2" fmla="*/ 1167453 w 1170878"/>
                <a:gd name="connsiteY2" fmla="*/ 77143 h 148682"/>
                <a:gd name="connsiteX3" fmla="*/ 1097015 w 1170878"/>
                <a:gd name="connsiteY3" fmla="*/ 147581 h 148682"/>
                <a:gd name="connsiteX4" fmla="*/ 77143 w 1170878"/>
                <a:gd name="connsiteY4" fmla="*/ 147581 h 148682"/>
                <a:gd name="connsiteX5" fmla="*/ 6797 w 1170878"/>
                <a:gd name="connsiteY5" fmla="*/ 77143 h 148682"/>
                <a:gd name="connsiteX6" fmla="*/ 77143 w 1170878"/>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878" h="148682">
                  <a:moveTo>
                    <a:pt x="77143" y="6797"/>
                  </a:moveTo>
                  <a:lnTo>
                    <a:pt x="1097015" y="6797"/>
                  </a:lnTo>
                  <a:cubicBezTo>
                    <a:pt x="1135765" y="6797"/>
                    <a:pt x="1167453" y="38485"/>
                    <a:pt x="1167453" y="77143"/>
                  </a:cubicBezTo>
                  <a:cubicBezTo>
                    <a:pt x="1167453" y="115893"/>
                    <a:pt x="1135765" y="147581"/>
                    <a:pt x="1097015" y="147581"/>
                  </a:cubicBezTo>
                  <a:lnTo>
                    <a:pt x="77143" y="147581"/>
                  </a:lnTo>
                  <a:cubicBezTo>
                    <a:pt x="38392" y="147581"/>
                    <a:pt x="6797" y="115893"/>
                    <a:pt x="6797" y="77143"/>
                  </a:cubicBezTo>
                  <a:cubicBezTo>
                    <a:pt x="6797" y="38392"/>
                    <a:pt x="38485" y="6797"/>
                    <a:pt x="77143" y="6797"/>
                  </a:cubicBezTo>
                </a:path>
              </a:pathLst>
            </a:custGeom>
            <a:grp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A1229B44-E822-40C3-8958-352C81A30F01}"/>
                </a:ext>
              </a:extLst>
            </p:cNvPr>
            <p:cNvSpPr/>
            <p:nvPr/>
          </p:nvSpPr>
          <p:spPr>
            <a:xfrm>
              <a:off x="14382228" y="9592751"/>
              <a:ext cx="1918429" cy="182707"/>
            </a:xfrm>
            <a:custGeom>
              <a:avLst/>
              <a:gdLst>
                <a:gd name="connsiteX0" fmla="*/ 77142 w 1561170"/>
                <a:gd name="connsiteY0" fmla="*/ 6797 h 148682"/>
                <a:gd name="connsiteX1" fmla="*/ 1491117 w 1561170"/>
                <a:gd name="connsiteY1" fmla="*/ 6797 h 148682"/>
                <a:gd name="connsiteX2" fmla="*/ 1561555 w 1561170"/>
                <a:gd name="connsiteY2" fmla="*/ 77235 h 148682"/>
                <a:gd name="connsiteX3" fmla="*/ 1491117 w 1561170"/>
                <a:gd name="connsiteY3" fmla="*/ 147581 h 148682"/>
                <a:gd name="connsiteX4" fmla="*/ 77142 w 1561170"/>
                <a:gd name="connsiteY4" fmla="*/ 147581 h 148682"/>
                <a:gd name="connsiteX5" fmla="*/ 6797 w 1561170"/>
                <a:gd name="connsiteY5" fmla="*/ 77235 h 148682"/>
                <a:gd name="connsiteX6" fmla="*/ 77142 w 1561170"/>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170" h="148682">
                  <a:moveTo>
                    <a:pt x="77142" y="6797"/>
                  </a:moveTo>
                  <a:lnTo>
                    <a:pt x="1491117" y="6797"/>
                  </a:lnTo>
                  <a:cubicBezTo>
                    <a:pt x="1529868" y="6797"/>
                    <a:pt x="1561555" y="38485"/>
                    <a:pt x="1561555" y="77235"/>
                  </a:cubicBezTo>
                  <a:cubicBezTo>
                    <a:pt x="1561555" y="115986"/>
                    <a:pt x="1529868" y="147581"/>
                    <a:pt x="1491117" y="147581"/>
                  </a:cubicBezTo>
                  <a:lnTo>
                    <a:pt x="77142" y="147581"/>
                  </a:lnTo>
                  <a:cubicBezTo>
                    <a:pt x="38392" y="147581"/>
                    <a:pt x="6797" y="115893"/>
                    <a:pt x="6797" y="77235"/>
                  </a:cubicBezTo>
                  <a:cubicBezTo>
                    <a:pt x="6797" y="38485"/>
                    <a:pt x="38392" y="6797"/>
                    <a:pt x="77142" y="6797"/>
                  </a:cubicBezTo>
                </a:path>
              </a:pathLst>
            </a:custGeom>
            <a:grp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3" name="Freeform: Shape 62">
              <a:extLst>
                <a:ext uri="{FF2B5EF4-FFF2-40B4-BE49-F238E27FC236}">
                  <a16:creationId xmlns:a16="http://schemas.microsoft.com/office/drawing/2014/main" id="{7BE99388-125A-4607-988A-86F1EDA51612}"/>
                </a:ext>
              </a:extLst>
            </p:cNvPr>
            <p:cNvSpPr/>
            <p:nvPr/>
          </p:nvSpPr>
          <p:spPr>
            <a:xfrm>
              <a:off x="17248907" y="9592751"/>
              <a:ext cx="1918429" cy="182707"/>
            </a:xfrm>
            <a:custGeom>
              <a:avLst/>
              <a:gdLst>
                <a:gd name="connsiteX0" fmla="*/ 77143 w 1561170"/>
                <a:gd name="connsiteY0" fmla="*/ 6797 h 148682"/>
                <a:gd name="connsiteX1" fmla="*/ 1491118 w 1561170"/>
                <a:gd name="connsiteY1" fmla="*/ 6797 h 148682"/>
                <a:gd name="connsiteX2" fmla="*/ 1561556 w 1561170"/>
                <a:gd name="connsiteY2" fmla="*/ 77235 h 148682"/>
                <a:gd name="connsiteX3" fmla="*/ 1491118 w 1561170"/>
                <a:gd name="connsiteY3" fmla="*/ 147581 h 148682"/>
                <a:gd name="connsiteX4" fmla="*/ 77143 w 1561170"/>
                <a:gd name="connsiteY4" fmla="*/ 147581 h 148682"/>
                <a:gd name="connsiteX5" fmla="*/ 6797 w 1561170"/>
                <a:gd name="connsiteY5" fmla="*/ 77235 h 148682"/>
                <a:gd name="connsiteX6" fmla="*/ 77143 w 1561170"/>
                <a:gd name="connsiteY6" fmla="*/ 6797 h 1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170" h="148682">
                  <a:moveTo>
                    <a:pt x="77143" y="6797"/>
                  </a:moveTo>
                  <a:lnTo>
                    <a:pt x="1491118" y="6797"/>
                  </a:lnTo>
                  <a:cubicBezTo>
                    <a:pt x="1529868" y="6797"/>
                    <a:pt x="1561556" y="38485"/>
                    <a:pt x="1561556" y="77235"/>
                  </a:cubicBezTo>
                  <a:cubicBezTo>
                    <a:pt x="1561556" y="115986"/>
                    <a:pt x="1529868" y="147581"/>
                    <a:pt x="1491118" y="147581"/>
                  </a:cubicBezTo>
                  <a:lnTo>
                    <a:pt x="77143" y="147581"/>
                  </a:lnTo>
                  <a:cubicBezTo>
                    <a:pt x="38392" y="147581"/>
                    <a:pt x="6797" y="115893"/>
                    <a:pt x="6797" y="77235"/>
                  </a:cubicBezTo>
                  <a:cubicBezTo>
                    <a:pt x="6797" y="38485"/>
                    <a:pt x="38485" y="6797"/>
                    <a:pt x="77143" y="6797"/>
                  </a:cubicBezTo>
                </a:path>
              </a:pathLst>
            </a:custGeom>
            <a:grp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84" name="Freeform: Shape 83">
            <a:extLst>
              <a:ext uri="{FF2B5EF4-FFF2-40B4-BE49-F238E27FC236}">
                <a16:creationId xmlns:a16="http://schemas.microsoft.com/office/drawing/2014/main" id="{FF28354C-FEE7-4B2A-B09B-A04E69FDAAFD}"/>
              </a:ext>
            </a:extLst>
          </p:cNvPr>
          <p:cNvSpPr/>
          <p:nvPr/>
        </p:nvSpPr>
        <p:spPr>
          <a:xfrm>
            <a:off x="14554429" y="6755531"/>
            <a:ext cx="1130502" cy="593800"/>
          </a:xfrm>
          <a:custGeom>
            <a:avLst/>
            <a:gdLst>
              <a:gd name="connsiteX0" fmla="*/ 864047 w 919975"/>
              <a:gd name="connsiteY0" fmla="*/ 261881 h 483219"/>
              <a:gd name="connsiteX1" fmla="*/ 914228 w 919975"/>
              <a:gd name="connsiteY1" fmla="*/ 38857 h 483219"/>
              <a:gd name="connsiteX2" fmla="*/ 682747 w 919975"/>
              <a:gd name="connsiteY2" fmla="*/ 6797 h 483219"/>
              <a:gd name="connsiteX3" fmla="*/ 84484 w 919975"/>
              <a:gd name="connsiteY3" fmla="*/ 254633 h 483219"/>
              <a:gd name="connsiteX4" fmla="*/ 6797 w 919975"/>
              <a:gd name="connsiteY4" fmla="*/ 343936 h 483219"/>
              <a:gd name="connsiteX5" fmla="*/ 187725 w 919975"/>
              <a:gd name="connsiteY5" fmla="*/ 482675 h 483219"/>
              <a:gd name="connsiteX6" fmla="*/ 245618 w 919975"/>
              <a:gd name="connsiteY6" fmla="*/ 415861 h 483219"/>
              <a:gd name="connsiteX7" fmla="*/ 682654 w 919975"/>
              <a:gd name="connsiteY7" fmla="*/ 234840 h 483219"/>
              <a:gd name="connsiteX8" fmla="*/ 864047 w 919975"/>
              <a:gd name="connsiteY8" fmla="*/ 261881 h 48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975" h="483219">
                <a:moveTo>
                  <a:pt x="864047" y="261881"/>
                </a:moveTo>
                <a:lnTo>
                  <a:pt x="914228" y="38857"/>
                </a:lnTo>
                <a:cubicBezTo>
                  <a:pt x="840629" y="18041"/>
                  <a:pt x="763035" y="6797"/>
                  <a:pt x="682747" y="6797"/>
                </a:cubicBezTo>
                <a:cubicBezTo>
                  <a:pt x="449128" y="6797"/>
                  <a:pt x="237627" y="101489"/>
                  <a:pt x="84484" y="254633"/>
                </a:cubicBezTo>
                <a:cubicBezTo>
                  <a:pt x="56606" y="282511"/>
                  <a:pt x="30680" y="312340"/>
                  <a:pt x="6797" y="343936"/>
                </a:cubicBezTo>
                <a:lnTo>
                  <a:pt x="187725" y="482675"/>
                </a:lnTo>
                <a:cubicBezTo>
                  <a:pt x="205474" y="459072"/>
                  <a:pt x="224803" y="436676"/>
                  <a:pt x="245618" y="415861"/>
                </a:cubicBezTo>
                <a:cubicBezTo>
                  <a:pt x="357410" y="303977"/>
                  <a:pt x="511947" y="234840"/>
                  <a:pt x="682654" y="234840"/>
                </a:cubicBezTo>
                <a:cubicBezTo>
                  <a:pt x="745937" y="234840"/>
                  <a:pt x="806804" y="244318"/>
                  <a:pt x="864047" y="261881"/>
                </a:cubicBezTo>
              </a:path>
            </a:pathLst>
          </a:custGeom>
          <a:solidFill>
            <a:schemeClr val="accent5"/>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E362070C-78FB-4F6C-A74C-1C1C7606113B}"/>
              </a:ext>
            </a:extLst>
          </p:cNvPr>
          <p:cNvSpPr/>
          <p:nvPr/>
        </p:nvSpPr>
        <p:spPr>
          <a:xfrm>
            <a:off x="17098746" y="7954778"/>
            <a:ext cx="662314" cy="776506"/>
          </a:xfrm>
          <a:custGeom>
            <a:avLst/>
            <a:gdLst>
              <a:gd name="connsiteX0" fmla="*/ 538803 w 538975"/>
              <a:gd name="connsiteY0" fmla="*/ 420786 h 631902"/>
              <a:gd name="connsiteX1" fmla="*/ 395602 w 538975"/>
              <a:gd name="connsiteY1" fmla="*/ 313920 h 631902"/>
              <a:gd name="connsiteX2" fmla="*/ 228241 w 538975"/>
              <a:gd name="connsiteY2" fmla="*/ 6797 h 631902"/>
              <a:gd name="connsiteX3" fmla="*/ 6797 w 538975"/>
              <a:gd name="connsiteY3" fmla="*/ 61809 h 631902"/>
              <a:gd name="connsiteX4" fmla="*/ 234282 w 538975"/>
              <a:gd name="connsiteY4" fmla="*/ 475055 h 631902"/>
              <a:gd name="connsiteX5" fmla="*/ 454704 w 538975"/>
              <a:gd name="connsiteY5" fmla="*/ 633961 h 631902"/>
              <a:gd name="connsiteX6" fmla="*/ 538803 w 538975"/>
              <a:gd name="connsiteY6" fmla="*/ 420786 h 63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975" h="631902">
                <a:moveTo>
                  <a:pt x="538803" y="420786"/>
                </a:moveTo>
                <a:cubicBezTo>
                  <a:pt x="485927" y="392165"/>
                  <a:pt x="437699" y="356109"/>
                  <a:pt x="395602" y="313920"/>
                </a:cubicBezTo>
                <a:cubicBezTo>
                  <a:pt x="312990" y="231308"/>
                  <a:pt x="253610" y="125372"/>
                  <a:pt x="228241" y="6797"/>
                </a:cubicBezTo>
                <a:lnTo>
                  <a:pt x="6797" y="61809"/>
                </a:lnTo>
                <a:cubicBezTo>
                  <a:pt x="42294" y="221179"/>
                  <a:pt x="122862" y="363636"/>
                  <a:pt x="234282" y="475055"/>
                </a:cubicBezTo>
                <a:cubicBezTo>
                  <a:pt x="298401" y="539175"/>
                  <a:pt x="372743" y="592980"/>
                  <a:pt x="454704" y="633961"/>
                </a:cubicBezTo>
                <a:lnTo>
                  <a:pt x="538803" y="420786"/>
                </a:lnTo>
                <a:close/>
              </a:path>
            </a:pathLst>
          </a:custGeom>
          <a:solidFill>
            <a:schemeClr val="accent5"/>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6B801F34-573A-4DD2-ADD0-C28D675CADFD}"/>
              </a:ext>
            </a:extLst>
          </p:cNvPr>
          <p:cNvSpPr/>
          <p:nvPr/>
        </p:nvSpPr>
        <p:spPr>
          <a:xfrm>
            <a:off x="12353603" y="6755417"/>
            <a:ext cx="719411" cy="342575"/>
          </a:xfrm>
          <a:custGeom>
            <a:avLst/>
            <a:gdLst>
              <a:gd name="connsiteX0" fmla="*/ 471988 w 585439"/>
              <a:gd name="connsiteY0" fmla="*/ 274612 h 278780"/>
              <a:gd name="connsiteX1" fmla="*/ 579319 w 585439"/>
              <a:gd name="connsiteY1" fmla="*/ 71846 h 278780"/>
              <a:gd name="connsiteX2" fmla="*/ 253610 w 585439"/>
              <a:gd name="connsiteY2" fmla="*/ 6797 h 278780"/>
              <a:gd name="connsiteX3" fmla="*/ 6797 w 585439"/>
              <a:gd name="connsiteY3" fmla="*/ 43317 h 278780"/>
              <a:gd name="connsiteX4" fmla="*/ 72218 w 585439"/>
              <a:gd name="connsiteY4" fmla="*/ 261788 h 278780"/>
              <a:gd name="connsiteX5" fmla="*/ 253610 w 585439"/>
              <a:gd name="connsiteY5" fmla="*/ 234747 h 278780"/>
              <a:gd name="connsiteX6" fmla="*/ 471988 w 585439"/>
              <a:gd name="connsiteY6" fmla="*/ 274612 h 27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439" h="278780">
                <a:moveTo>
                  <a:pt x="471988" y="274612"/>
                </a:moveTo>
                <a:lnTo>
                  <a:pt x="579319" y="71846"/>
                </a:lnTo>
                <a:cubicBezTo>
                  <a:pt x="479051" y="30029"/>
                  <a:pt x="369025" y="6797"/>
                  <a:pt x="253610" y="6797"/>
                </a:cubicBezTo>
                <a:cubicBezTo>
                  <a:pt x="167746" y="6797"/>
                  <a:pt x="84856" y="19621"/>
                  <a:pt x="6797" y="43317"/>
                </a:cubicBezTo>
                <a:lnTo>
                  <a:pt x="72218" y="261788"/>
                </a:lnTo>
                <a:cubicBezTo>
                  <a:pt x="129553" y="244225"/>
                  <a:pt x="190420" y="234747"/>
                  <a:pt x="253610" y="234747"/>
                </a:cubicBezTo>
                <a:cubicBezTo>
                  <a:pt x="330461" y="234933"/>
                  <a:pt x="404059" y="248964"/>
                  <a:pt x="471988" y="274612"/>
                </a:cubicBezTo>
              </a:path>
            </a:pathLst>
          </a:custGeom>
          <a:solidFill>
            <a:schemeClr val="accent3"/>
          </a:solidFill>
          <a:ln w="9289"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64" name="Group 63">
            <a:extLst>
              <a:ext uri="{FF2B5EF4-FFF2-40B4-BE49-F238E27FC236}">
                <a16:creationId xmlns:a16="http://schemas.microsoft.com/office/drawing/2014/main" id="{3BBCC9BB-8EAB-429C-B263-D536B97C8C61}"/>
              </a:ext>
            </a:extLst>
          </p:cNvPr>
          <p:cNvGrpSpPr/>
          <p:nvPr/>
        </p:nvGrpSpPr>
        <p:grpSpPr>
          <a:xfrm>
            <a:off x="1203830" y="2843371"/>
            <a:ext cx="9770149" cy="8229616"/>
            <a:chOff x="1536403" y="1777333"/>
            <a:chExt cx="9770149" cy="8229616"/>
          </a:xfrm>
        </p:grpSpPr>
        <p:sp>
          <p:nvSpPr>
            <p:cNvPr id="65" name="TextBox 64">
              <a:extLst>
                <a:ext uri="{FF2B5EF4-FFF2-40B4-BE49-F238E27FC236}">
                  <a16:creationId xmlns:a16="http://schemas.microsoft.com/office/drawing/2014/main" id="{27CA057F-8365-4601-B9CA-61B0D7B9F567}"/>
                </a:ext>
              </a:extLst>
            </p:cNvPr>
            <p:cNvSpPr txBox="1"/>
            <p:nvPr/>
          </p:nvSpPr>
          <p:spPr>
            <a:xfrm>
              <a:off x="1536403" y="1777333"/>
              <a:ext cx="9770149" cy="949042"/>
            </a:xfrm>
            <a:prstGeom prst="rect">
              <a:avLst/>
            </a:prstGeom>
            <a:noFill/>
          </p:spPr>
          <p:txBody>
            <a:bodyPr wrap="square" rtlCol="0">
              <a:spAutoFit/>
            </a:bodyPr>
            <a:lstStyle/>
            <a:p>
              <a:pPr marL="0" marR="0" lvl="0" indent="0" algn="l" defTabSz="2438522" rtl="0" eaLnBrk="1" fontAlgn="auto" latinLnBrk="0" hangingPunct="1">
                <a:lnSpc>
                  <a:spcPct val="110000"/>
                </a:lnSpc>
                <a:spcBef>
                  <a:spcPts val="0"/>
                </a:spcBef>
                <a:spcAft>
                  <a:spcPts val="0"/>
                </a:spcAft>
                <a:buClrTx/>
                <a:buSzTx/>
                <a:buFontTx/>
                <a:buNone/>
                <a:tabLst/>
                <a:defRPr/>
              </a:pPr>
              <a:r>
                <a:rPr kumimoji="0" lang="en-US" sz="54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SEO Optimization</a:t>
              </a:r>
            </a:p>
          </p:txBody>
        </p:sp>
        <p:grpSp>
          <p:nvGrpSpPr>
            <p:cNvPr id="66" name="Group 65">
              <a:extLst>
                <a:ext uri="{FF2B5EF4-FFF2-40B4-BE49-F238E27FC236}">
                  <a16:creationId xmlns:a16="http://schemas.microsoft.com/office/drawing/2014/main" id="{CE7228DE-70A1-45D4-9E6E-B26371D54171}"/>
                </a:ext>
              </a:extLst>
            </p:cNvPr>
            <p:cNvGrpSpPr/>
            <p:nvPr/>
          </p:nvGrpSpPr>
          <p:grpSpPr>
            <a:xfrm>
              <a:off x="1762780" y="3680493"/>
              <a:ext cx="5160316" cy="6326456"/>
              <a:chOff x="8859931" y="6880893"/>
              <a:chExt cx="5160316" cy="6326456"/>
            </a:xfrm>
          </p:grpSpPr>
          <p:sp>
            <p:nvSpPr>
              <p:cNvPr id="67" name="Rectangle 66">
                <a:extLst>
                  <a:ext uri="{FF2B5EF4-FFF2-40B4-BE49-F238E27FC236}">
                    <a16:creationId xmlns:a16="http://schemas.microsoft.com/office/drawing/2014/main" id="{20D6E951-5CF2-4FBB-B830-3BBE4E0A5063}"/>
                  </a:ext>
                </a:extLst>
              </p:cNvPr>
              <p:cNvSpPr/>
              <p:nvPr/>
            </p:nvSpPr>
            <p:spPr>
              <a:xfrm>
                <a:off x="8859931" y="7646949"/>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68" name="Rectangle 67">
                <a:extLst>
                  <a:ext uri="{FF2B5EF4-FFF2-40B4-BE49-F238E27FC236}">
                    <a16:creationId xmlns:a16="http://schemas.microsoft.com/office/drawing/2014/main" id="{0D77FBDE-63FA-4A28-9A93-7897E390EB49}"/>
                  </a:ext>
                </a:extLst>
              </p:cNvPr>
              <p:cNvSpPr/>
              <p:nvPr/>
            </p:nvSpPr>
            <p:spPr>
              <a:xfrm>
                <a:off x="8859931" y="6880893"/>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2A9D8F"/>
                    </a:solidFill>
                    <a:effectLst/>
                    <a:uLnTx/>
                    <a:uFillTx/>
                    <a:latin typeface="Montserrat" panose="00000500000000000000" pitchFamily="2" charset="0"/>
                    <a:ea typeface="+mn-ea"/>
                    <a:cs typeface="+mn-cs"/>
                  </a:rPr>
                  <a:t>Title Here </a:t>
                </a:r>
              </a:p>
            </p:txBody>
          </p:sp>
          <p:sp>
            <p:nvSpPr>
              <p:cNvPr id="69" name="Rectangle 68">
                <a:extLst>
                  <a:ext uri="{FF2B5EF4-FFF2-40B4-BE49-F238E27FC236}">
                    <a16:creationId xmlns:a16="http://schemas.microsoft.com/office/drawing/2014/main" id="{90DFA72D-D8A2-4E8F-B728-F719BD442DDC}"/>
                  </a:ext>
                </a:extLst>
              </p:cNvPr>
              <p:cNvSpPr/>
              <p:nvPr/>
            </p:nvSpPr>
            <p:spPr>
              <a:xfrm>
                <a:off x="8859931" y="9859780"/>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70" name="Rectangle 69">
                <a:extLst>
                  <a:ext uri="{FF2B5EF4-FFF2-40B4-BE49-F238E27FC236}">
                    <a16:creationId xmlns:a16="http://schemas.microsoft.com/office/drawing/2014/main" id="{5041647B-4D2E-4640-90C6-B97CDDA4A7B6}"/>
                  </a:ext>
                </a:extLst>
              </p:cNvPr>
              <p:cNvSpPr/>
              <p:nvPr/>
            </p:nvSpPr>
            <p:spPr>
              <a:xfrm>
                <a:off x="8859931" y="9093724"/>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4A261"/>
                    </a:solidFill>
                    <a:effectLst/>
                    <a:uLnTx/>
                    <a:uFillTx/>
                    <a:latin typeface="Montserrat" panose="00000500000000000000" pitchFamily="2" charset="0"/>
                    <a:ea typeface="+mn-ea"/>
                    <a:cs typeface="+mn-cs"/>
                  </a:rPr>
                  <a:t>Title Here </a:t>
                </a:r>
              </a:p>
            </p:txBody>
          </p:sp>
          <p:sp>
            <p:nvSpPr>
              <p:cNvPr id="71" name="Rectangle 70">
                <a:extLst>
                  <a:ext uri="{FF2B5EF4-FFF2-40B4-BE49-F238E27FC236}">
                    <a16:creationId xmlns:a16="http://schemas.microsoft.com/office/drawing/2014/main" id="{C9C979BE-5D56-430D-A8EE-13B82E146E70}"/>
                  </a:ext>
                </a:extLst>
              </p:cNvPr>
              <p:cNvSpPr/>
              <p:nvPr/>
            </p:nvSpPr>
            <p:spPr>
              <a:xfrm>
                <a:off x="8859931" y="12263373"/>
                <a:ext cx="5160316" cy="943976"/>
              </a:xfrm>
              <a:prstGeom prst="rect">
                <a:avLst/>
              </a:prstGeom>
            </p:spPr>
            <p:txBody>
              <a:bodyPr wrap="square">
                <a:spAutoFit/>
              </a:bodyPr>
              <a:lstStyle/>
              <a:p>
                <a:pPr marL="0" marR="0" lvl="0" indent="0" algn="l" defTabSz="457246"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72E3A"/>
                    </a:solidFill>
                    <a:effectLst/>
                    <a:uLnTx/>
                    <a:uFillTx/>
                    <a:latin typeface="Montserrat Light "/>
                    <a:ea typeface="+mn-ea"/>
                    <a:cs typeface="+mn-cs"/>
                  </a:rPr>
                  <a:t>Lorem Ipsum is simply dummy text of the printing and</a:t>
                </a:r>
              </a:p>
            </p:txBody>
          </p:sp>
          <p:sp>
            <p:nvSpPr>
              <p:cNvPr id="72" name="Rectangle 71">
                <a:extLst>
                  <a:ext uri="{FF2B5EF4-FFF2-40B4-BE49-F238E27FC236}">
                    <a16:creationId xmlns:a16="http://schemas.microsoft.com/office/drawing/2014/main" id="{818194AE-5C8C-4F5B-A613-BDD860697D79}"/>
                  </a:ext>
                </a:extLst>
              </p:cNvPr>
              <p:cNvSpPr/>
              <p:nvPr/>
            </p:nvSpPr>
            <p:spPr>
              <a:xfrm>
                <a:off x="8859931" y="11497317"/>
                <a:ext cx="3940235" cy="646406"/>
              </a:xfrm>
              <a:prstGeom prst="rect">
                <a:avLst/>
              </a:prstGeom>
            </p:spPr>
            <p:txBody>
              <a:bodyPr wrap="square">
                <a:spAutoFit/>
              </a:bodyPr>
              <a:lstStyle/>
              <a:p>
                <a:pPr marL="0" marR="0" lvl="0" indent="0" algn="l" defTabSz="457246"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Title Here </a:t>
                </a:r>
              </a:p>
            </p:txBody>
          </p:sp>
        </p:grpSp>
      </p:grpSp>
    </p:spTree>
    <p:extLst>
      <p:ext uri="{BB962C8B-B14F-4D97-AF65-F5344CB8AC3E}">
        <p14:creationId xmlns:p14="http://schemas.microsoft.com/office/powerpoint/2010/main" val="29902809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63D0681-9B02-40D5-8E2C-AE25629AF593}"/>
              </a:ext>
            </a:extLst>
          </p:cNvPr>
          <p:cNvGrpSpPr/>
          <p:nvPr/>
        </p:nvGrpSpPr>
        <p:grpSpPr>
          <a:xfrm>
            <a:off x="2485827" y="613530"/>
            <a:ext cx="7136214" cy="12734222"/>
            <a:chOff x="2882067" y="613530"/>
            <a:chExt cx="7136214" cy="12734222"/>
          </a:xfrm>
        </p:grpSpPr>
        <p:grpSp>
          <p:nvGrpSpPr>
            <p:cNvPr id="4" name="Group 3">
              <a:extLst>
                <a:ext uri="{FF2B5EF4-FFF2-40B4-BE49-F238E27FC236}">
                  <a16:creationId xmlns:a16="http://schemas.microsoft.com/office/drawing/2014/main" id="{B5B4C9CA-B737-470A-88BF-D937769E4BFE}"/>
                </a:ext>
              </a:extLst>
            </p:cNvPr>
            <p:cNvGrpSpPr/>
            <p:nvPr/>
          </p:nvGrpSpPr>
          <p:grpSpPr>
            <a:xfrm rot="655397">
              <a:off x="4764365" y="10818045"/>
              <a:ext cx="843560" cy="596146"/>
              <a:chOff x="5394284" y="10914565"/>
              <a:chExt cx="843560" cy="596146"/>
            </a:xfrm>
          </p:grpSpPr>
          <p:sp>
            <p:nvSpPr>
              <p:cNvPr id="72" name="Freeform: Shape 71">
                <a:extLst>
                  <a:ext uri="{FF2B5EF4-FFF2-40B4-BE49-F238E27FC236}">
                    <a16:creationId xmlns:a16="http://schemas.microsoft.com/office/drawing/2014/main" id="{377821F5-8179-4B1F-94EA-CAC749CCF28E}"/>
                  </a:ext>
                </a:extLst>
              </p:cNvPr>
              <p:cNvSpPr/>
              <p:nvPr/>
            </p:nvSpPr>
            <p:spPr>
              <a:xfrm>
                <a:off x="5418402" y="10914752"/>
                <a:ext cx="819442" cy="595959"/>
              </a:xfrm>
              <a:custGeom>
                <a:avLst/>
                <a:gdLst>
                  <a:gd name="connsiteX0" fmla="*/ 7657 w 867854"/>
                  <a:gd name="connsiteY0" fmla="*/ 200558 h 631166"/>
                  <a:gd name="connsiteX1" fmla="*/ 53219 w 867854"/>
                  <a:gd name="connsiteY1" fmla="*/ 7657 h 631166"/>
                  <a:gd name="connsiteX2" fmla="*/ 824032 w 867854"/>
                  <a:gd name="connsiteY2" fmla="*/ 7657 h 631166"/>
                  <a:gd name="connsiteX3" fmla="*/ 869594 w 867854"/>
                  <a:gd name="connsiteY3" fmla="*/ 200558 h 631166"/>
                  <a:gd name="connsiteX4" fmla="*/ 438626 w 867854"/>
                  <a:gd name="connsiteY4" fmla="*/ 631526 h 631166"/>
                  <a:gd name="connsiteX5" fmla="*/ 7657 w 867854"/>
                  <a:gd name="connsiteY5" fmla="*/ 200558 h 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31166">
                    <a:moveTo>
                      <a:pt x="7657" y="200558"/>
                    </a:moveTo>
                    <a:cubicBezTo>
                      <a:pt x="7657" y="131228"/>
                      <a:pt x="24028" y="65645"/>
                      <a:pt x="53219" y="7657"/>
                    </a:cubicBezTo>
                    <a:lnTo>
                      <a:pt x="824032" y="7657"/>
                    </a:lnTo>
                    <a:cubicBezTo>
                      <a:pt x="853124" y="65744"/>
                      <a:pt x="869594" y="131228"/>
                      <a:pt x="869594" y="200558"/>
                    </a:cubicBezTo>
                    <a:cubicBezTo>
                      <a:pt x="869594" y="438528"/>
                      <a:pt x="676596" y="631526"/>
                      <a:pt x="438626" y="631526"/>
                    </a:cubicBezTo>
                    <a:cubicBezTo>
                      <a:pt x="200657" y="631526"/>
                      <a:pt x="7657" y="438528"/>
                      <a:pt x="7657" y="200558"/>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3" name="Freeform: Shape 72">
                <a:extLst>
                  <a:ext uri="{FF2B5EF4-FFF2-40B4-BE49-F238E27FC236}">
                    <a16:creationId xmlns:a16="http://schemas.microsoft.com/office/drawing/2014/main" id="{C1AC5499-2127-454A-9771-A10F88B63CEB}"/>
                  </a:ext>
                </a:extLst>
              </p:cNvPr>
              <p:cNvSpPr/>
              <p:nvPr/>
            </p:nvSpPr>
            <p:spPr>
              <a:xfrm>
                <a:off x="5394284" y="10914659"/>
                <a:ext cx="819442" cy="568024"/>
              </a:xfrm>
              <a:custGeom>
                <a:avLst/>
                <a:gdLst>
                  <a:gd name="connsiteX0" fmla="*/ 7657 w 867854"/>
                  <a:gd name="connsiteY0" fmla="*/ 170085 h 601580"/>
                  <a:gd name="connsiteX1" fmla="*/ 39313 w 867854"/>
                  <a:gd name="connsiteY1" fmla="*/ 7657 h 601580"/>
                  <a:gd name="connsiteX2" fmla="*/ 837839 w 867854"/>
                  <a:gd name="connsiteY2" fmla="*/ 7657 h 601580"/>
                  <a:gd name="connsiteX3" fmla="*/ 869496 w 867854"/>
                  <a:gd name="connsiteY3" fmla="*/ 170085 h 601580"/>
                  <a:gd name="connsiteX4" fmla="*/ 438526 w 867854"/>
                  <a:gd name="connsiteY4" fmla="*/ 601053 h 601580"/>
                  <a:gd name="connsiteX5" fmla="*/ 7657 w 867854"/>
                  <a:gd name="connsiteY5" fmla="*/ 170085 h 60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01580">
                    <a:moveTo>
                      <a:pt x="7657" y="170085"/>
                    </a:moveTo>
                    <a:cubicBezTo>
                      <a:pt x="7657" y="112589"/>
                      <a:pt x="18900" y="57757"/>
                      <a:pt x="39313" y="7657"/>
                    </a:cubicBezTo>
                    <a:lnTo>
                      <a:pt x="837839" y="7657"/>
                    </a:lnTo>
                    <a:cubicBezTo>
                      <a:pt x="858253" y="57757"/>
                      <a:pt x="869496" y="112589"/>
                      <a:pt x="869496" y="170085"/>
                    </a:cubicBezTo>
                    <a:cubicBezTo>
                      <a:pt x="869496" y="408053"/>
                      <a:pt x="676595" y="601053"/>
                      <a:pt x="438526" y="601053"/>
                    </a:cubicBezTo>
                    <a:cubicBezTo>
                      <a:pt x="200655" y="601053"/>
                      <a:pt x="7657" y="408152"/>
                      <a:pt x="7657" y="170085"/>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4" name="Freeform: Shape 73">
                <a:extLst>
                  <a:ext uri="{FF2B5EF4-FFF2-40B4-BE49-F238E27FC236}">
                    <a16:creationId xmlns:a16="http://schemas.microsoft.com/office/drawing/2014/main" id="{502593A3-7EE2-4473-A88E-8329DD713857}"/>
                  </a:ext>
                </a:extLst>
              </p:cNvPr>
              <p:cNvSpPr/>
              <p:nvPr/>
            </p:nvSpPr>
            <p:spPr>
              <a:xfrm>
                <a:off x="5407228" y="10914752"/>
                <a:ext cx="819442" cy="586647"/>
              </a:xfrm>
              <a:custGeom>
                <a:avLst/>
                <a:gdLst>
                  <a:gd name="connsiteX0" fmla="*/ 7657 w 867854"/>
                  <a:gd name="connsiteY0" fmla="*/ 184483 h 621304"/>
                  <a:gd name="connsiteX1" fmla="*/ 45527 w 867854"/>
                  <a:gd name="connsiteY1" fmla="*/ 7657 h 621304"/>
                  <a:gd name="connsiteX2" fmla="*/ 831723 w 867854"/>
                  <a:gd name="connsiteY2" fmla="*/ 7657 h 621304"/>
                  <a:gd name="connsiteX3" fmla="*/ 869594 w 867854"/>
                  <a:gd name="connsiteY3" fmla="*/ 184483 h 621304"/>
                  <a:gd name="connsiteX4" fmla="*/ 438625 w 867854"/>
                  <a:gd name="connsiteY4" fmla="*/ 615451 h 621304"/>
                  <a:gd name="connsiteX5" fmla="*/ 7657 w 867854"/>
                  <a:gd name="connsiteY5" fmla="*/ 184483 h 62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621304">
                    <a:moveTo>
                      <a:pt x="7657" y="184483"/>
                    </a:moveTo>
                    <a:cubicBezTo>
                      <a:pt x="7657" y="121465"/>
                      <a:pt x="21168" y="61602"/>
                      <a:pt x="45527" y="7657"/>
                    </a:cubicBezTo>
                    <a:lnTo>
                      <a:pt x="831723" y="7657"/>
                    </a:lnTo>
                    <a:cubicBezTo>
                      <a:pt x="856083" y="61602"/>
                      <a:pt x="869594" y="121465"/>
                      <a:pt x="869594" y="184483"/>
                    </a:cubicBezTo>
                    <a:cubicBezTo>
                      <a:pt x="869594" y="422452"/>
                      <a:pt x="676693" y="615451"/>
                      <a:pt x="438625" y="615451"/>
                    </a:cubicBezTo>
                    <a:cubicBezTo>
                      <a:pt x="200557" y="615352"/>
                      <a:pt x="7657" y="422452"/>
                      <a:pt x="7657" y="184483"/>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5" name="Freeform: Shape 74">
                <a:extLst>
                  <a:ext uri="{FF2B5EF4-FFF2-40B4-BE49-F238E27FC236}">
                    <a16:creationId xmlns:a16="http://schemas.microsoft.com/office/drawing/2014/main" id="{FB6CF418-6276-4181-AA0B-E4E847F6A3A2}"/>
                  </a:ext>
                </a:extLst>
              </p:cNvPr>
              <p:cNvSpPr/>
              <p:nvPr/>
            </p:nvSpPr>
            <p:spPr>
              <a:xfrm>
                <a:off x="5407228" y="11078176"/>
                <a:ext cx="819442" cy="419033"/>
              </a:xfrm>
              <a:custGeom>
                <a:avLst/>
                <a:gdLst>
                  <a:gd name="connsiteX0" fmla="*/ 7657 w 867854"/>
                  <a:gd name="connsiteY0" fmla="*/ 11405 h 443789"/>
                  <a:gd name="connsiteX1" fmla="*/ 7657 w 867854"/>
                  <a:gd name="connsiteY1" fmla="*/ 7657 h 443789"/>
                  <a:gd name="connsiteX2" fmla="*/ 869496 w 867854"/>
                  <a:gd name="connsiteY2" fmla="*/ 7657 h 443789"/>
                  <a:gd name="connsiteX3" fmla="*/ 869594 w 867854"/>
                  <a:gd name="connsiteY3" fmla="*/ 11405 h 443789"/>
                  <a:gd name="connsiteX4" fmla="*/ 438625 w 867854"/>
                  <a:gd name="connsiteY4" fmla="*/ 442373 h 443789"/>
                  <a:gd name="connsiteX5" fmla="*/ 7657 w 867854"/>
                  <a:gd name="connsiteY5" fmla="*/ 11405 h 44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854" h="443789">
                    <a:moveTo>
                      <a:pt x="7657" y="11405"/>
                    </a:moveTo>
                    <a:cubicBezTo>
                      <a:pt x="7657" y="10122"/>
                      <a:pt x="7657" y="8939"/>
                      <a:pt x="7657" y="7657"/>
                    </a:cubicBezTo>
                    <a:lnTo>
                      <a:pt x="869496" y="7657"/>
                    </a:lnTo>
                    <a:cubicBezTo>
                      <a:pt x="869496" y="8939"/>
                      <a:pt x="869594" y="10122"/>
                      <a:pt x="869594" y="11405"/>
                    </a:cubicBezTo>
                    <a:cubicBezTo>
                      <a:pt x="869594" y="249374"/>
                      <a:pt x="676693" y="442373"/>
                      <a:pt x="438625" y="442373"/>
                    </a:cubicBezTo>
                    <a:cubicBezTo>
                      <a:pt x="200557" y="442274"/>
                      <a:pt x="7657" y="249374"/>
                      <a:pt x="7657" y="11405"/>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6" name="Freeform: Shape 75">
                <a:extLst>
                  <a:ext uri="{FF2B5EF4-FFF2-40B4-BE49-F238E27FC236}">
                    <a16:creationId xmlns:a16="http://schemas.microsoft.com/office/drawing/2014/main" id="{19F1F666-7149-4E40-8D8E-4D2A4112B3BF}"/>
                  </a:ext>
                </a:extLst>
              </p:cNvPr>
              <p:cNvSpPr/>
              <p:nvPr/>
            </p:nvSpPr>
            <p:spPr>
              <a:xfrm>
                <a:off x="5468778" y="10914752"/>
                <a:ext cx="698390" cy="521464"/>
              </a:xfrm>
              <a:custGeom>
                <a:avLst/>
                <a:gdLst>
                  <a:gd name="connsiteX0" fmla="*/ 7657 w 739648"/>
                  <a:gd name="connsiteY0" fmla="*/ 184483 h 552270"/>
                  <a:gd name="connsiteX1" fmla="*/ 53219 w 739648"/>
                  <a:gd name="connsiteY1" fmla="*/ 7657 h 552270"/>
                  <a:gd name="connsiteX2" fmla="*/ 693656 w 739648"/>
                  <a:gd name="connsiteY2" fmla="*/ 7657 h 552270"/>
                  <a:gd name="connsiteX3" fmla="*/ 739219 w 739648"/>
                  <a:gd name="connsiteY3" fmla="*/ 184483 h 552270"/>
                  <a:gd name="connsiteX4" fmla="*/ 373437 w 739648"/>
                  <a:gd name="connsiteY4" fmla="*/ 550263 h 552270"/>
                  <a:gd name="connsiteX5" fmla="*/ 7657 w 739648"/>
                  <a:gd name="connsiteY5" fmla="*/ 184483 h 55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648" h="552270">
                    <a:moveTo>
                      <a:pt x="7657" y="184483"/>
                    </a:moveTo>
                    <a:cubicBezTo>
                      <a:pt x="7657" y="120380"/>
                      <a:pt x="24226" y="60025"/>
                      <a:pt x="53219" y="7657"/>
                    </a:cubicBezTo>
                    <a:lnTo>
                      <a:pt x="693656" y="7657"/>
                    </a:lnTo>
                    <a:cubicBezTo>
                      <a:pt x="722651" y="60025"/>
                      <a:pt x="739219" y="120380"/>
                      <a:pt x="739219" y="184483"/>
                    </a:cubicBezTo>
                    <a:cubicBezTo>
                      <a:pt x="739219" y="386456"/>
                      <a:pt x="575411" y="550263"/>
                      <a:pt x="373437" y="550263"/>
                    </a:cubicBezTo>
                    <a:cubicBezTo>
                      <a:pt x="171464" y="550263"/>
                      <a:pt x="7657" y="386456"/>
                      <a:pt x="7657" y="184483"/>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7" name="Freeform: Shape 76">
                <a:extLst>
                  <a:ext uri="{FF2B5EF4-FFF2-40B4-BE49-F238E27FC236}">
                    <a16:creationId xmlns:a16="http://schemas.microsoft.com/office/drawing/2014/main" id="{B776FC7D-2A5E-4CD9-A444-FA2DB8C3B6D7}"/>
                  </a:ext>
                </a:extLst>
              </p:cNvPr>
              <p:cNvSpPr/>
              <p:nvPr/>
            </p:nvSpPr>
            <p:spPr>
              <a:xfrm>
                <a:off x="5523066" y="10914659"/>
                <a:ext cx="642518" cy="521464"/>
              </a:xfrm>
              <a:custGeom>
                <a:avLst/>
                <a:gdLst>
                  <a:gd name="connsiteX0" fmla="*/ 590007 w 680476"/>
                  <a:gd name="connsiteY0" fmla="*/ 7756 h 552270"/>
                  <a:gd name="connsiteX1" fmla="*/ 612296 w 680476"/>
                  <a:gd name="connsiteY1" fmla="*/ 120971 h 552270"/>
                  <a:gd name="connsiteX2" fmla="*/ 7657 w 680476"/>
                  <a:gd name="connsiteY2" fmla="*/ 381130 h 552270"/>
                  <a:gd name="connsiteX3" fmla="*/ 315844 w 680476"/>
                  <a:gd name="connsiteY3" fmla="*/ 549868 h 552270"/>
                  <a:gd name="connsiteX4" fmla="*/ 681626 w 680476"/>
                  <a:gd name="connsiteY4" fmla="*/ 184088 h 552270"/>
                  <a:gd name="connsiteX5" fmla="*/ 636358 w 680476"/>
                  <a:gd name="connsiteY5" fmla="*/ 7657 h 552270"/>
                  <a:gd name="connsiteX6" fmla="*/ 590007 w 680476"/>
                  <a:gd name="connsiteY6" fmla="*/ 7657 h 55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476" h="552270">
                    <a:moveTo>
                      <a:pt x="590007" y="7756"/>
                    </a:moveTo>
                    <a:cubicBezTo>
                      <a:pt x="605195" y="47993"/>
                      <a:pt x="612296" y="86750"/>
                      <a:pt x="612296" y="120971"/>
                    </a:cubicBezTo>
                    <a:cubicBezTo>
                      <a:pt x="612296" y="470382"/>
                      <a:pt x="279946" y="548586"/>
                      <a:pt x="7657" y="381130"/>
                    </a:cubicBezTo>
                    <a:cubicBezTo>
                      <a:pt x="72648" y="482610"/>
                      <a:pt x="186455" y="549868"/>
                      <a:pt x="315844" y="549868"/>
                    </a:cubicBezTo>
                    <a:cubicBezTo>
                      <a:pt x="517817" y="549868"/>
                      <a:pt x="681626" y="386160"/>
                      <a:pt x="681626" y="184088"/>
                    </a:cubicBezTo>
                    <a:cubicBezTo>
                      <a:pt x="681626" y="120084"/>
                      <a:pt x="665156" y="60025"/>
                      <a:pt x="636358" y="7657"/>
                    </a:cubicBezTo>
                    <a:lnTo>
                      <a:pt x="590007" y="7657"/>
                    </a:lnTo>
                    <a:close/>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8" name="Freeform: Shape 77">
                <a:extLst>
                  <a:ext uri="{FF2B5EF4-FFF2-40B4-BE49-F238E27FC236}">
                    <a16:creationId xmlns:a16="http://schemas.microsoft.com/office/drawing/2014/main" id="{0CE35574-2795-4CB0-B63A-EF28D36C4677}"/>
                  </a:ext>
                </a:extLst>
              </p:cNvPr>
              <p:cNvSpPr/>
              <p:nvPr/>
            </p:nvSpPr>
            <p:spPr>
              <a:xfrm>
                <a:off x="5506677" y="10914659"/>
                <a:ext cx="577335" cy="363162"/>
              </a:xfrm>
              <a:custGeom>
                <a:avLst/>
                <a:gdLst>
                  <a:gd name="connsiteX0" fmla="*/ 599376 w 611442"/>
                  <a:gd name="connsiteY0" fmla="*/ 7756 h 384617"/>
                  <a:gd name="connsiteX1" fmla="*/ 610324 w 611442"/>
                  <a:gd name="connsiteY1" fmla="*/ 21266 h 384617"/>
                  <a:gd name="connsiteX2" fmla="*/ 602137 w 611442"/>
                  <a:gd name="connsiteY2" fmla="*/ 7756 h 384617"/>
                  <a:gd name="connsiteX3" fmla="*/ 599376 w 611442"/>
                  <a:gd name="connsiteY3" fmla="*/ 7756 h 384617"/>
                  <a:gd name="connsiteX4" fmla="*/ 31622 w 611442"/>
                  <a:gd name="connsiteY4" fmla="*/ 218014 h 384617"/>
                  <a:gd name="connsiteX5" fmla="*/ 109532 w 611442"/>
                  <a:gd name="connsiteY5" fmla="*/ 7657 h 384617"/>
                  <a:gd name="connsiteX6" fmla="*/ 58742 w 611442"/>
                  <a:gd name="connsiteY6" fmla="*/ 7657 h 384617"/>
                  <a:gd name="connsiteX7" fmla="*/ 7657 w 611442"/>
                  <a:gd name="connsiteY7" fmla="*/ 182116 h 384617"/>
                  <a:gd name="connsiteX8" fmla="*/ 74620 w 611442"/>
                  <a:gd name="connsiteY8" fmla="*/ 378862 h 384617"/>
                  <a:gd name="connsiteX9" fmla="*/ 31622 w 611442"/>
                  <a:gd name="connsiteY9" fmla="*/ 218014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442" h="384617">
                    <a:moveTo>
                      <a:pt x="599376" y="7756"/>
                    </a:moveTo>
                    <a:cubicBezTo>
                      <a:pt x="603123" y="12194"/>
                      <a:pt x="606772" y="16632"/>
                      <a:pt x="610324" y="21266"/>
                    </a:cubicBezTo>
                    <a:cubicBezTo>
                      <a:pt x="607661" y="16730"/>
                      <a:pt x="604899" y="12194"/>
                      <a:pt x="602137" y="7756"/>
                    </a:cubicBezTo>
                    <a:lnTo>
                      <a:pt x="599376" y="7756"/>
                    </a:lnTo>
                    <a:close/>
                    <a:moveTo>
                      <a:pt x="31622" y="218014"/>
                    </a:moveTo>
                    <a:cubicBezTo>
                      <a:pt x="31622" y="137638"/>
                      <a:pt x="60912" y="64166"/>
                      <a:pt x="109532" y="7657"/>
                    </a:cubicBezTo>
                    <a:lnTo>
                      <a:pt x="58742" y="7657"/>
                    </a:lnTo>
                    <a:cubicBezTo>
                      <a:pt x="26395" y="57953"/>
                      <a:pt x="7657" y="117816"/>
                      <a:pt x="7657" y="182116"/>
                    </a:cubicBezTo>
                    <a:cubicBezTo>
                      <a:pt x="7657" y="256180"/>
                      <a:pt x="32608" y="324424"/>
                      <a:pt x="74620" y="378862"/>
                    </a:cubicBezTo>
                    <a:cubicBezTo>
                      <a:pt x="47204" y="331525"/>
                      <a:pt x="31622" y="276593"/>
                      <a:pt x="31622" y="218014"/>
                    </a:cubicBezTo>
                    <a:close/>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9" name="Freeform: Shape 78">
                <a:extLst>
                  <a:ext uri="{FF2B5EF4-FFF2-40B4-BE49-F238E27FC236}">
                    <a16:creationId xmlns:a16="http://schemas.microsoft.com/office/drawing/2014/main" id="{CF35836E-9BD4-4821-86F5-CE6C2E12447D}"/>
                  </a:ext>
                </a:extLst>
              </p:cNvPr>
              <p:cNvSpPr/>
              <p:nvPr/>
            </p:nvSpPr>
            <p:spPr>
              <a:xfrm>
                <a:off x="5706511" y="10914659"/>
                <a:ext cx="260731" cy="456280"/>
              </a:xfrm>
              <a:custGeom>
                <a:avLst/>
                <a:gdLst>
                  <a:gd name="connsiteX0" fmla="*/ 115843 w 276135"/>
                  <a:gd name="connsiteY0" fmla="*/ 415943 h 483237"/>
                  <a:gd name="connsiteX1" fmla="*/ 36848 w 276135"/>
                  <a:gd name="connsiteY1" fmla="*/ 394542 h 483237"/>
                  <a:gd name="connsiteX2" fmla="*/ 7657 w 276135"/>
                  <a:gd name="connsiteY2" fmla="*/ 355588 h 483237"/>
                  <a:gd name="connsiteX3" fmla="*/ 19096 w 276135"/>
                  <a:gd name="connsiteY3" fmla="*/ 327778 h 483237"/>
                  <a:gd name="connsiteX4" fmla="*/ 49865 w 276135"/>
                  <a:gd name="connsiteY4" fmla="*/ 317126 h 483237"/>
                  <a:gd name="connsiteX5" fmla="*/ 89905 w 276135"/>
                  <a:gd name="connsiteY5" fmla="*/ 326692 h 483237"/>
                  <a:gd name="connsiteX6" fmla="*/ 141187 w 276135"/>
                  <a:gd name="connsiteY6" fmla="*/ 336160 h 483237"/>
                  <a:gd name="connsiteX7" fmla="*/ 171267 w 276135"/>
                  <a:gd name="connsiteY7" fmla="*/ 325115 h 483237"/>
                  <a:gd name="connsiteX8" fmla="*/ 183397 w 276135"/>
                  <a:gd name="connsiteY8" fmla="*/ 297599 h 483237"/>
                  <a:gd name="connsiteX9" fmla="*/ 170971 w 276135"/>
                  <a:gd name="connsiteY9" fmla="*/ 268999 h 483237"/>
                  <a:gd name="connsiteX10" fmla="*/ 117913 w 276135"/>
                  <a:gd name="connsiteY10" fmla="*/ 245824 h 483237"/>
                  <a:gd name="connsiteX11" fmla="*/ 35467 w 276135"/>
                  <a:gd name="connsiteY11" fmla="*/ 204305 h 483237"/>
                  <a:gd name="connsiteX12" fmla="*/ 11996 w 276135"/>
                  <a:gd name="connsiteY12" fmla="*/ 139512 h 483237"/>
                  <a:gd name="connsiteX13" fmla="*/ 39906 w 276135"/>
                  <a:gd name="connsiteY13" fmla="*/ 64068 h 483237"/>
                  <a:gd name="connsiteX14" fmla="*/ 115941 w 276135"/>
                  <a:gd name="connsiteY14" fmla="*/ 22845 h 483237"/>
                  <a:gd name="connsiteX15" fmla="*/ 115941 w 276135"/>
                  <a:gd name="connsiteY15" fmla="*/ 7657 h 483237"/>
                  <a:gd name="connsiteX16" fmla="*/ 158151 w 276135"/>
                  <a:gd name="connsiteY16" fmla="*/ 7657 h 483237"/>
                  <a:gd name="connsiteX17" fmla="*/ 158151 w 276135"/>
                  <a:gd name="connsiteY17" fmla="*/ 20774 h 483237"/>
                  <a:gd name="connsiteX18" fmla="*/ 225804 w 276135"/>
                  <a:gd name="connsiteY18" fmla="*/ 39019 h 483237"/>
                  <a:gd name="connsiteX19" fmla="*/ 250360 w 276135"/>
                  <a:gd name="connsiteY19" fmla="*/ 76100 h 483237"/>
                  <a:gd name="connsiteX20" fmla="*/ 240202 w 276135"/>
                  <a:gd name="connsiteY20" fmla="*/ 102727 h 483237"/>
                  <a:gd name="connsiteX21" fmla="*/ 211997 w 276135"/>
                  <a:gd name="connsiteY21" fmla="*/ 112391 h 483237"/>
                  <a:gd name="connsiteX22" fmla="*/ 179256 w 276135"/>
                  <a:gd name="connsiteY22" fmla="*/ 105883 h 483237"/>
                  <a:gd name="connsiteX23" fmla="*/ 145034 w 276135"/>
                  <a:gd name="connsiteY23" fmla="*/ 99275 h 483237"/>
                  <a:gd name="connsiteX24" fmla="*/ 114560 w 276135"/>
                  <a:gd name="connsiteY24" fmla="*/ 108151 h 483237"/>
                  <a:gd name="connsiteX25" fmla="*/ 103219 w 276135"/>
                  <a:gd name="connsiteY25" fmla="*/ 131425 h 483237"/>
                  <a:gd name="connsiteX26" fmla="*/ 153220 w 276135"/>
                  <a:gd name="connsiteY26" fmla="*/ 170085 h 483237"/>
                  <a:gd name="connsiteX27" fmla="*/ 171267 w 276135"/>
                  <a:gd name="connsiteY27" fmla="*/ 175804 h 483237"/>
                  <a:gd name="connsiteX28" fmla="*/ 249867 w 276135"/>
                  <a:gd name="connsiteY28" fmla="*/ 221268 h 483237"/>
                  <a:gd name="connsiteX29" fmla="*/ 274620 w 276135"/>
                  <a:gd name="connsiteY29" fmla="*/ 289612 h 483237"/>
                  <a:gd name="connsiteX30" fmla="*/ 242273 w 276135"/>
                  <a:gd name="connsiteY30" fmla="*/ 373635 h 483237"/>
                  <a:gd name="connsiteX31" fmla="*/ 158052 w 276135"/>
                  <a:gd name="connsiteY31" fmla="*/ 414266 h 483237"/>
                  <a:gd name="connsiteX32" fmla="*/ 158052 w 276135"/>
                  <a:gd name="connsiteY32" fmla="*/ 449079 h 483237"/>
                  <a:gd name="connsiteX33" fmla="*/ 152726 w 276135"/>
                  <a:gd name="connsiteY33" fmla="*/ 470973 h 483237"/>
                  <a:gd name="connsiteX34" fmla="*/ 136849 w 276135"/>
                  <a:gd name="connsiteY34" fmla="*/ 478173 h 483237"/>
                  <a:gd name="connsiteX35" fmla="*/ 120675 w 276135"/>
                  <a:gd name="connsiteY35" fmla="*/ 471466 h 483237"/>
                  <a:gd name="connsiteX36" fmla="*/ 115744 w 276135"/>
                  <a:gd name="connsiteY36" fmla="*/ 449079 h 483237"/>
                  <a:gd name="connsiteX37" fmla="*/ 115744 w 276135"/>
                  <a:gd name="connsiteY37" fmla="*/ 415943 h 48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6135" h="483237">
                    <a:moveTo>
                      <a:pt x="115843" y="415943"/>
                    </a:moveTo>
                    <a:cubicBezTo>
                      <a:pt x="82706" y="412689"/>
                      <a:pt x="56375" y="405588"/>
                      <a:pt x="36848" y="394542"/>
                    </a:cubicBezTo>
                    <a:cubicBezTo>
                      <a:pt x="17420" y="383596"/>
                      <a:pt x="7657" y="370578"/>
                      <a:pt x="7657" y="355588"/>
                    </a:cubicBezTo>
                    <a:cubicBezTo>
                      <a:pt x="7657" y="344049"/>
                      <a:pt x="11405" y="334779"/>
                      <a:pt x="19096" y="327778"/>
                    </a:cubicBezTo>
                    <a:cubicBezTo>
                      <a:pt x="26789" y="320676"/>
                      <a:pt x="37045" y="317126"/>
                      <a:pt x="49865" y="317126"/>
                    </a:cubicBezTo>
                    <a:cubicBezTo>
                      <a:pt x="56276" y="317126"/>
                      <a:pt x="69589" y="320282"/>
                      <a:pt x="89905" y="326692"/>
                    </a:cubicBezTo>
                    <a:cubicBezTo>
                      <a:pt x="110123" y="333004"/>
                      <a:pt x="127184" y="336160"/>
                      <a:pt x="141187" y="336160"/>
                    </a:cubicBezTo>
                    <a:cubicBezTo>
                      <a:pt x="153121" y="336160"/>
                      <a:pt x="163278" y="332511"/>
                      <a:pt x="171267" y="325115"/>
                    </a:cubicBezTo>
                    <a:cubicBezTo>
                      <a:pt x="179353" y="317718"/>
                      <a:pt x="183397" y="308546"/>
                      <a:pt x="183397" y="297599"/>
                    </a:cubicBezTo>
                    <a:cubicBezTo>
                      <a:pt x="183397" y="285766"/>
                      <a:pt x="179256" y="276198"/>
                      <a:pt x="170971" y="268999"/>
                    </a:cubicBezTo>
                    <a:cubicBezTo>
                      <a:pt x="162687" y="261800"/>
                      <a:pt x="145034" y="254009"/>
                      <a:pt x="117913" y="245824"/>
                    </a:cubicBezTo>
                    <a:cubicBezTo>
                      <a:pt x="78564" y="234188"/>
                      <a:pt x="51147" y="220381"/>
                      <a:pt x="35467" y="204305"/>
                    </a:cubicBezTo>
                    <a:cubicBezTo>
                      <a:pt x="19787" y="188329"/>
                      <a:pt x="11996" y="166632"/>
                      <a:pt x="11996" y="139512"/>
                    </a:cubicBezTo>
                    <a:cubicBezTo>
                      <a:pt x="11996" y="110123"/>
                      <a:pt x="21365" y="84976"/>
                      <a:pt x="39906" y="64068"/>
                    </a:cubicBezTo>
                    <a:cubicBezTo>
                      <a:pt x="58446" y="43160"/>
                      <a:pt x="83791" y="29453"/>
                      <a:pt x="115941" y="22845"/>
                    </a:cubicBezTo>
                    <a:lnTo>
                      <a:pt x="115941" y="7657"/>
                    </a:lnTo>
                    <a:lnTo>
                      <a:pt x="158151" y="7657"/>
                    </a:lnTo>
                    <a:lnTo>
                      <a:pt x="158151" y="20774"/>
                    </a:lnTo>
                    <a:cubicBezTo>
                      <a:pt x="186848" y="22943"/>
                      <a:pt x="209433" y="29157"/>
                      <a:pt x="225804" y="39019"/>
                    </a:cubicBezTo>
                    <a:cubicBezTo>
                      <a:pt x="242273" y="48979"/>
                      <a:pt x="250360" y="61307"/>
                      <a:pt x="250360" y="76100"/>
                    </a:cubicBezTo>
                    <a:cubicBezTo>
                      <a:pt x="250360" y="87441"/>
                      <a:pt x="246909" y="96316"/>
                      <a:pt x="240202" y="102727"/>
                    </a:cubicBezTo>
                    <a:cubicBezTo>
                      <a:pt x="233398" y="109236"/>
                      <a:pt x="224028" y="112391"/>
                      <a:pt x="211997" y="112391"/>
                    </a:cubicBezTo>
                    <a:cubicBezTo>
                      <a:pt x="205290" y="112391"/>
                      <a:pt x="194442" y="110222"/>
                      <a:pt x="179256" y="105883"/>
                    </a:cubicBezTo>
                    <a:cubicBezTo>
                      <a:pt x="164167" y="101444"/>
                      <a:pt x="152726" y="99275"/>
                      <a:pt x="145034" y="99275"/>
                    </a:cubicBezTo>
                    <a:cubicBezTo>
                      <a:pt x="132313" y="99275"/>
                      <a:pt x="122154" y="102234"/>
                      <a:pt x="114560" y="108151"/>
                    </a:cubicBezTo>
                    <a:cubicBezTo>
                      <a:pt x="106967" y="114068"/>
                      <a:pt x="103219" y="121859"/>
                      <a:pt x="103219" y="131425"/>
                    </a:cubicBezTo>
                    <a:cubicBezTo>
                      <a:pt x="103219" y="146711"/>
                      <a:pt x="119886" y="159532"/>
                      <a:pt x="153220" y="170085"/>
                    </a:cubicBezTo>
                    <a:cubicBezTo>
                      <a:pt x="160911" y="172550"/>
                      <a:pt x="166928" y="174423"/>
                      <a:pt x="171267" y="175804"/>
                    </a:cubicBezTo>
                    <a:cubicBezTo>
                      <a:pt x="207263" y="187737"/>
                      <a:pt x="233398" y="202925"/>
                      <a:pt x="249867" y="221268"/>
                    </a:cubicBezTo>
                    <a:cubicBezTo>
                      <a:pt x="266435" y="239611"/>
                      <a:pt x="274620" y="262294"/>
                      <a:pt x="274620" y="289612"/>
                    </a:cubicBezTo>
                    <a:cubicBezTo>
                      <a:pt x="274620" y="322452"/>
                      <a:pt x="263772" y="350459"/>
                      <a:pt x="242273" y="373635"/>
                    </a:cubicBezTo>
                    <a:cubicBezTo>
                      <a:pt x="220675" y="396812"/>
                      <a:pt x="192569" y="410322"/>
                      <a:pt x="158052" y="414266"/>
                    </a:cubicBezTo>
                    <a:lnTo>
                      <a:pt x="158052" y="449079"/>
                    </a:lnTo>
                    <a:cubicBezTo>
                      <a:pt x="158052" y="458843"/>
                      <a:pt x="156276" y="466140"/>
                      <a:pt x="152726" y="470973"/>
                    </a:cubicBezTo>
                    <a:cubicBezTo>
                      <a:pt x="149176" y="475806"/>
                      <a:pt x="143949" y="478173"/>
                      <a:pt x="136849" y="478173"/>
                    </a:cubicBezTo>
                    <a:cubicBezTo>
                      <a:pt x="129255" y="478173"/>
                      <a:pt x="123929" y="476002"/>
                      <a:pt x="120675" y="471466"/>
                    </a:cubicBezTo>
                    <a:cubicBezTo>
                      <a:pt x="117421" y="467029"/>
                      <a:pt x="115744" y="459534"/>
                      <a:pt x="115744" y="449079"/>
                    </a:cubicBezTo>
                    <a:lnTo>
                      <a:pt x="115744" y="415943"/>
                    </a:lnTo>
                    <a:close/>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0" name="Freeform: Shape 79">
                <a:extLst>
                  <a:ext uri="{FF2B5EF4-FFF2-40B4-BE49-F238E27FC236}">
                    <a16:creationId xmlns:a16="http://schemas.microsoft.com/office/drawing/2014/main" id="{980EB0CF-5137-4999-A741-BA6C249282BB}"/>
                  </a:ext>
                </a:extLst>
              </p:cNvPr>
              <p:cNvSpPr/>
              <p:nvPr/>
            </p:nvSpPr>
            <p:spPr>
              <a:xfrm>
                <a:off x="5695242" y="10914565"/>
                <a:ext cx="260731" cy="428346"/>
              </a:xfrm>
              <a:custGeom>
                <a:avLst/>
                <a:gdLst>
                  <a:gd name="connsiteX0" fmla="*/ 115844 w 276135"/>
                  <a:gd name="connsiteY0" fmla="*/ 392274 h 453651"/>
                  <a:gd name="connsiteX1" fmla="*/ 36849 w 276135"/>
                  <a:gd name="connsiteY1" fmla="*/ 370874 h 453651"/>
                  <a:gd name="connsiteX2" fmla="*/ 7657 w 276135"/>
                  <a:gd name="connsiteY2" fmla="*/ 331919 h 453651"/>
                  <a:gd name="connsiteX3" fmla="*/ 19097 w 276135"/>
                  <a:gd name="connsiteY3" fmla="*/ 304109 h 453651"/>
                  <a:gd name="connsiteX4" fmla="*/ 49866 w 276135"/>
                  <a:gd name="connsiteY4" fmla="*/ 293458 h 453651"/>
                  <a:gd name="connsiteX5" fmla="*/ 89808 w 276135"/>
                  <a:gd name="connsiteY5" fmla="*/ 303024 h 453651"/>
                  <a:gd name="connsiteX6" fmla="*/ 141090 w 276135"/>
                  <a:gd name="connsiteY6" fmla="*/ 312491 h 453651"/>
                  <a:gd name="connsiteX7" fmla="*/ 171169 w 276135"/>
                  <a:gd name="connsiteY7" fmla="*/ 301446 h 453651"/>
                  <a:gd name="connsiteX8" fmla="*/ 183299 w 276135"/>
                  <a:gd name="connsiteY8" fmla="*/ 273930 h 453651"/>
                  <a:gd name="connsiteX9" fmla="*/ 170873 w 276135"/>
                  <a:gd name="connsiteY9" fmla="*/ 245332 h 453651"/>
                  <a:gd name="connsiteX10" fmla="*/ 117717 w 276135"/>
                  <a:gd name="connsiteY10" fmla="*/ 222155 h 453651"/>
                  <a:gd name="connsiteX11" fmla="*/ 35271 w 276135"/>
                  <a:gd name="connsiteY11" fmla="*/ 180538 h 453651"/>
                  <a:gd name="connsiteX12" fmla="*/ 11799 w 276135"/>
                  <a:gd name="connsiteY12" fmla="*/ 115745 h 453651"/>
                  <a:gd name="connsiteX13" fmla="*/ 39708 w 276135"/>
                  <a:gd name="connsiteY13" fmla="*/ 40301 h 453651"/>
                  <a:gd name="connsiteX14" fmla="*/ 86849 w 276135"/>
                  <a:gd name="connsiteY14" fmla="*/ 7657 h 453651"/>
                  <a:gd name="connsiteX15" fmla="*/ 209729 w 276135"/>
                  <a:gd name="connsiteY15" fmla="*/ 7657 h 453651"/>
                  <a:gd name="connsiteX16" fmla="*/ 225608 w 276135"/>
                  <a:gd name="connsiteY16" fmla="*/ 15350 h 453651"/>
                  <a:gd name="connsiteX17" fmla="*/ 250263 w 276135"/>
                  <a:gd name="connsiteY17" fmla="*/ 52431 h 453651"/>
                  <a:gd name="connsiteX18" fmla="*/ 240006 w 276135"/>
                  <a:gd name="connsiteY18" fmla="*/ 79058 h 453651"/>
                  <a:gd name="connsiteX19" fmla="*/ 211801 w 276135"/>
                  <a:gd name="connsiteY19" fmla="*/ 88723 h 453651"/>
                  <a:gd name="connsiteX20" fmla="*/ 179058 w 276135"/>
                  <a:gd name="connsiteY20" fmla="*/ 82214 h 453651"/>
                  <a:gd name="connsiteX21" fmla="*/ 144739 w 276135"/>
                  <a:gd name="connsiteY21" fmla="*/ 75606 h 453651"/>
                  <a:gd name="connsiteX22" fmla="*/ 114364 w 276135"/>
                  <a:gd name="connsiteY22" fmla="*/ 84482 h 453651"/>
                  <a:gd name="connsiteX23" fmla="*/ 103023 w 276135"/>
                  <a:gd name="connsiteY23" fmla="*/ 107756 h 453651"/>
                  <a:gd name="connsiteX24" fmla="*/ 153022 w 276135"/>
                  <a:gd name="connsiteY24" fmla="*/ 146317 h 453651"/>
                  <a:gd name="connsiteX25" fmla="*/ 171071 w 276135"/>
                  <a:gd name="connsiteY25" fmla="*/ 152036 h 453651"/>
                  <a:gd name="connsiteX26" fmla="*/ 249670 w 276135"/>
                  <a:gd name="connsiteY26" fmla="*/ 197500 h 453651"/>
                  <a:gd name="connsiteX27" fmla="*/ 274424 w 276135"/>
                  <a:gd name="connsiteY27" fmla="*/ 265844 h 453651"/>
                  <a:gd name="connsiteX28" fmla="*/ 242076 w 276135"/>
                  <a:gd name="connsiteY28" fmla="*/ 349868 h 453651"/>
                  <a:gd name="connsiteX29" fmla="*/ 157856 w 276135"/>
                  <a:gd name="connsiteY29" fmla="*/ 390500 h 453651"/>
                  <a:gd name="connsiteX30" fmla="*/ 157856 w 276135"/>
                  <a:gd name="connsiteY30" fmla="*/ 425313 h 453651"/>
                  <a:gd name="connsiteX31" fmla="*/ 152530 w 276135"/>
                  <a:gd name="connsiteY31" fmla="*/ 447206 h 453651"/>
                  <a:gd name="connsiteX32" fmla="*/ 136751 w 276135"/>
                  <a:gd name="connsiteY32" fmla="*/ 454405 h 453651"/>
                  <a:gd name="connsiteX33" fmla="*/ 120577 w 276135"/>
                  <a:gd name="connsiteY33" fmla="*/ 447698 h 453651"/>
                  <a:gd name="connsiteX34" fmla="*/ 115646 w 276135"/>
                  <a:gd name="connsiteY34" fmla="*/ 425313 h 453651"/>
                  <a:gd name="connsiteX35" fmla="*/ 115646 w 276135"/>
                  <a:gd name="connsiteY35" fmla="*/ 392274 h 45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6135" h="453651">
                    <a:moveTo>
                      <a:pt x="115844" y="392274"/>
                    </a:moveTo>
                    <a:cubicBezTo>
                      <a:pt x="82708" y="389020"/>
                      <a:pt x="56376" y="381920"/>
                      <a:pt x="36849" y="370874"/>
                    </a:cubicBezTo>
                    <a:cubicBezTo>
                      <a:pt x="17420" y="359928"/>
                      <a:pt x="7657" y="346909"/>
                      <a:pt x="7657" y="331919"/>
                    </a:cubicBezTo>
                    <a:cubicBezTo>
                      <a:pt x="7657" y="320381"/>
                      <a:pt x="11405" y="311209"/>
                      <a:pt x="19097" y="304109"/>
                    </a:cubicBezTo>
                    <a:cubicBezTo>
                      <a:pt x="26691" y="297008"/>
                      <a:pt x="37047" y="293458"/>
                      <a:pt x="49866" y="293458"/>
                    </a:cubicBezTo>
                    <a:cubicBezTo>
                      <a:pt x="56277" y="293458"/>
                      <a:pt x="69492" y="296613"/>
                      <a:pt x="89808" y="303024"/>
                    </a:cubicBezTo>
                    <a:cubicBezTo>
                      <a:pt x="110024" y="309336"/>
                      <a:pt x="127087" y="312491"/>
                      <a:pt x="141090" y="312491"/>
                    </a:cubicBezTo>
                    <a:cubicBezTo>
                      <a:pt x="153022" y="312491"/>
                      <a:pt x="163181" y="308743"/>
                      <a:pt x="171169" y="301446"/>
                    </a:cubicBezTo>
                    <a:cubicBezTo>
                      <a:pt x="179256" y="294049"/>
                      <a:pt x="183299" y="284877"/>
                      <a:pt x="183299" y="273930"/>
                    </a:cubicBezTo>
                    <a:cubicBezTo>
                      <a:pt x="183299" y="262097"/>
                      <a:pt x="179157" y="252531"/>
                      <a:pt x="170873" y="245332"/>
                    </a:cubicBezTo>
                    <a:cubicBezTo>
                      <a:pt x="162589" y="238131"/>
                      <a:pt x="144936" y="230341"/>
                      <a:pt x="117717" y="222155"/>
                    </a:cubicBezTo>
                    <a:cubicBezTo>
                      <a:pt x="78466" y="210420"/>
                      <a:pt x="50951" y="196613"/>
                      <a:pt x="35271" y="180538"/>
                    </a:cubicBezTo>
                    <a:cubicBezTo>
                      <a:pt x="19591" y="164561"/>
                      <a:pt x="11799" y="142964"/>
                      <a:pt x="11799" y="115745"/>
                    </a:cubicBezTo>
                    <a:cubicBezTo>
                      <a:pt x="11799" y="86357"/>
                      <a:pt x="21070" y="61208"/>
                      <a:pt x="39708" y="40301"/>
                    </a:cubicBezTo>
                    <a:cubicBezTo>
                      <a:pt x="52332" y="26099"/>
                      <a:pt x="68012" y="15251"/>
                      <a:pt x="86849" y="7657"/>
                    </a:cubicBezTo>
                    <a:lnTo>
                      <a:pt x="209729" y="7657"/>
                    </a:lnTo>
                    <a:cubicBezTo>
                      <a:pt x="215548" y="9926"/>
                      <a:pt x="220873" y="12489"/>
                      <a:pt x="225608" y="15350"/>
                    </a:cubicBezTo>
                    <a:cubicBezTo>
                      <a:pt x="242076" y="25310"/>
                      <a:pt x="250263" y="37638"/>
                      <a:pt x="250263" y="52431"/>
                    </a:cubicBezTo>
                    <a:cubicBezTo>
                      <a:pt x="250263" y="63772"/>
                      <a:pt x="246810" y="72648"/>
                      <a:pt x="240006" y="79058"/>
                    </a:cubicBezTo>
                    <a:cubicBezTo>
                      <a:pt x="233200" y="85567"/>
                      <a:pt x="223832" y="88723"/>
                      <a:pt x="211801" y="88723"/>
                    </a:cubicBezTo>
                    <a:cubicBezTo>
                      <a:pt x="205094" y="88723"/>
                      <a:pt x="194246" y="86553"/>
                      <a:pt x="179058" y="82214"/>
                    </a:cubicBezTo>
                    <a:cubicBezTo>
                      <a:pt x="163970" y="77775"/>
                      <a:pt x="152530" y="75606"/>
                      <a:pt x="144739" y="75606"/>
                    </a:cubicBezTo>
                    <a:cubicBezTo>
                      <a:pt x="132018" y="75606"/>
                      <a:pt x="121859" y="78565"/>
                      <a:pt x="114364" y="84482"/>
                    </a:cubicBezTo>
                    <a:cubicBezTo>
                      <a:pt x="106770" y="90399"/>
                      <a:pt x="103023" y="98190"/>
                      <a:pt x="103023" y="107756"/>
                    </a:cubicBezTo>
                    <a:cubicBezTo>
                      <a:pt x="103023" y="123043"/>
                      <a:pt x="119690" y="135863"/>
                      <a:pt x="153022" y="146317"/>
                    </a:cubicBezTo>
                    <a:cubicBezTo>
                      <a:pt x="160715" y="148782"/>
                      <a:pt x="166731" y="150656"/>
                      <a:pt x="171071" y="152036"/>
                    </a:cubicBezTo>
                    <a:cubicBezTo>
                      <a:pt x="207067" y="163970"/>
                      <a:pt x="233200" y="179256"/>
                      <a:pt x="249670" y="197500"/>
                    </a:cubicBezTo>
                    <a:cubicBezTo>
                      <a:pt x="266140" y="215746"/>
                      <a:pt x="274424" y="238526"/>
                      <a:pt x="274424" y="265844"/>
                    </a:cubicBezTo>
                    <a:cubicBezTo>
                      <a:pt x="274424" y="298783"/>
                      <a:pt x="263576" y="326693"/>
                      <a:pt x="242076" y="349868"/>
                    </a:cubicBezTo>
                    <a:cubicBezTo>
                      <a:pt x="220381" y="372945"/>
                      <a:pt x="192373" y="386555"/>
                      <a:pt x="157856" y="390500"/>
                    </a:cubicBezTo>
                    <a:lnTo>
                      <a:pt x="157856" y="425313"/>
                    </a:lnTo>
                    <a:cubicBezTo>
                      <a:pt x="157856" y="435076"/>
                      <a:pt x="156080" y="442374"/>
                      <a:pt x="152530" y="447206"/>
                    </a:cubicBezTo>
                    <a:cubicBezTo>
                      <a:pt x="149079" y="452038"/>
                      <a:pt x="143753" y="454405"/>
                      <a:pt x="136751" y="454405"/>
                    </a:cubicBezTo>
                    <a:cubicBezTo>
                      <a:pt x="129157" y="454405"/>
                      <a:pt x="123831" y="452236"/>
                      <a:pt x="120577" y="447698"/>
                    </a:cubicBezTo>
                    <a:cubicBezTo>
                      <a:pt x="117322" y="443162"/>
                      <a:pt x="115646" y="435766"/>
                      <a:pt x="115646" y="425313"/>
                    </a:cubicBezTo>
                    <a:lnTo>
                      <a:pt x="115646" y="392274"/>
                    </a:lnTo>
                    <a:close/>
                  </a:path>
                </a:pathLst>
              </a:custGeom>
              <a:solidFill>
                <a:srgbClr val="FCEB3C"/>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7" name="Freeform: Shape 6">
              <a:extLst>
                <a:ext uri="{FF2B5EF4-FFF2-40B4-BE49-F238E27FC236}">
                  <a16:creationId xmlns:a16="http://schemas.microsoft.com/office/drawing/2014/main" id="{B0AE7034-C278-4ADD-A644-592CF6078AF6}"/>
                </a:ext>
              </a:extLst>
            </p:cNvPr>
            <p:cNvSpPr/>
            <p:nvPr/>
          </p:nvSpPr>
          <p:spPr>
            <a:xfrm>
              <a:off x="5354718" y="3228167"/>
              <a:ext cx="2108357" cy="1807164"/>
            </a:xfrm>
            <a:custGeom>
              <a:avLst/>
              <a:gdLst>
                <a:gd name="connsiteX0" fmla="*/ 667923 w 1824744"/>
                <a:gd name="connsiteY0" fmla="*/ 130953 h 1564066"/>
                <a:gd name="connsiteX1" fmla="*/ 1577688 w 1824744"/>
                <a:gd name="connsiteY1" fmla="*/ 511543 h 1564066"/>
                <a:gd name="connsiteX2" fmla="*/ 1729253 w 1824744"/>
                <a:gd name="connsiteY2" fmla="*/ 880588 h 1564066"/>
                <a:gd name="connsiteX3" fmla="*/ 1560929 w 1824744"/>
                <a:gd name="connsiteY3" fmla="*/ 1283149 h 1564066"/>
                <a:gd name="connsiteX4" fmla="*/ 1191884 w 1824744"/>
                <a:gd name="connsiteY4" fmla="*/ 1434714 h 1564066"/>
                <a:gd name="connsiteX5" fmla="*/ 638503 w 1824744"/>
                <a:gd name="connsiteY5" fmla="*/ 1203456 h 1564066"/>
                <a:gd name="connsiteX6" fmla="*/ 316751 w 1824744"/>
                <a:gd name="connsiteY6" fmla="*/ 1465623 h 1564066"/>
                <a:gd name="connsiteX7" fmla="*/ 277278 w 1824744"/>
                <a:gd name="connsiteY7" fmla="*/ 1051891 h 1564066"/>
                <a:gd name="connsiteX8" fmla="*/ 130926 w 1824744"/>
                <a:gd name="connsiteY8" fmla="*/ 685452 h 1564066"/>
                <a:gd name="connsiteX9" fmla="*/ 299249 w 1824744"/>
                <a:gd name="connsiteY9" fmla="*/ 282519 h 1564066"/>
                <a:gd name="connsiteX10" fmla="*/ 667923 w 1824744"/>
                <a:gd name="connsiteY10" fmla="*/ 130953 h 156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4744" h="1564066">
                  <a:moveTo>
                    <a:pt x="667923" y="130953"/>
                  </a:moveTo>
                  <a:lnTo>
                    <a:pt x="1577688" y="511543"/>
                  </a:lnTo>
                  <a:cubicBezTo>
                    <a:pt x="1720688" y="571499"/>
                    <a:pt x="1788836" y="737588"/>
                    <a:pt x="1729253" y="880588"/>
                  </a:cubicBezTo>
                  <a:lnTo>
                    <a:pt x="1560929" y="1283149"/>
                  </a:lnTo>
                  <a:cubicBezTo>
                    <a:pt x="1500974" y="1426149"/>
                    <a:pt x="1334885" y="1494298"/>
                    <a:pt x="1191884" y="1434714"/>
                  </a:cubicBezTo>
                  <a:lnTo>
                    <a:pt x="638503" y="1203456"/>
                  </a:lnTo>
                  <a:lnTo>
                    <a:pt x="316751" y="1465623"/>
                  </a:lnTo>
                  <a:lnTo>
                    <a:pt x="277278" y="1051891"/>
                  </a:lnTo>
                  <a:cubicBezTo>
                    <a:pt x="137629" y="990073"/>
                    <a:pt x="71715" y="826963"/>
                    <a:pt x="130926" y="685452"/>
                  </a:cubicBezTo>
                  <a:lnTo>
                    <a:pt x="299249" y="282519"/>
                  </a:lnTo>
                  <a:cubicBezTo>
                    <a:pt x="358833" y="139146"/>
                    <a:pt x="524922" y="70997"/>
                    <a:pt x="667923" y="130953"/>
                  </a:cubicBezTo>
                  <a:close/>
                </a:path>
              </a:pathLst>
            </a:custGeom>
            <a:solidFill>
              <a:schemeClr val="bg1">
                <a:lumMod val="8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6" name="Group 5">
              <a:extLst>
                <a:ext uri="{FF2B5EF4-FFF2-40B4-BE49-F238E27FC236}">
                  <a16:creationId xmlns:a16="http://schemas.microsoft.com/office/drawing/2014/main" id="{968BBEB6-88CD-4565-9791-50307DFABB0A}"/>
                </a:ext>
              </a:extLst>
            </p:cNvPr>
            <p:cNvGrpSpPr/>
            <p:nvPr/>
          </p:nvGrpSpPr>
          <p:grpSpPr>
            <a:xfrm>
              <a:off x="5783204" y="3601180"/>
              <a:ext cx="1274910" cy="1067086"/>
              <a:chOff x="5783204" y="3601180"/>
              <a:chExt cx="1274910" cy="1067086"/>
            </a:xfrm>
            <a:solidFill>
              <a:srgbClr val="000000">
                <a:alpha val="25098"/>
              </a:srgbClr>
            </a:solidFill>
          </p:grpSpPr>
          <p:sp>
            <p:nvSpPr>
              <p:cNvPr id="8" name="Freeform: Shape 7">
                <a:extLst>
                  <a:ext uri="{FF2B5EF4-FFF2-40B4-BE49-F238E27FC236}">
                    <a16:creationId xmlns:a16="http://schemas.microsoft.com/office/drawing/2014/main" id="{F6CE1F0A-A88B-47B7-B2DE-1AEA8CD52410}"/>
                  </a:ext>
                </a:extLst>
              </p:cNvPr>
              <p:cNvSpPr/>
              <p:nvPr/>
            </p:nvSpPr>
            <p:spPr>
              <a:xfrm>
                <a:off x="5982421" y="3601180"/>
                <a:ext cx="1075693" cy="559360"/>
              </a:xfrm>
              <a:custGeom>
                <a:avLst/>
                <a:gdLst>
                  <a:gd name="connsiteX0" fmla="*/ 57624 w 930991"/>
                  <a:gd name="connsiteY0" fmla="*/ 132848 h 484115"/>
                  <a:gd name="connsiteX1" fmla="*/ 838169 w 930991"/>
                  <a:gd name="connsiteY1" fmla="*/ 455344 h 484115"/>
                  <a:gd name="connsiteX2" fmla="*/ 901475 w 930991"/>
                  <a:gd name="connsiteY2" fmla="*/ 429276 h 484115"/>
                  <a:gd name="connsiteX3" fmla="*/ 906317 w 930991"/>
                  <a:gd name="connsiteY3" fmla="*/ 417360 h 484115"/>
                  <a:gd name="connsiteX4" fmla="*/ 880248 w 930991"/>
                  <a:gd name="connsiteY4" fmla="*/ 354052 h 484115"/>
                  <a:gd name="connsiteX5" fmla="*/ 99705 w 930991"/>
                  <a:gd name="connsiteY5" fmla="*/ 31556 h 484115"/>
                  <a:gd name="connsiteX6" fmla="*/ 36398 w 930991"/>
                  <a:gd name="connsiteY6" fmla="*/ 57624 h 484115"/>
                  <a:gd name="connsiteX7" fmla="*/ 31557 w 930991"/>
                  <a:gd name="connsiteY7" fmla="*/ 69541 h 484115"/>
                  <a:gd name="connsiteX8" fmla="*/ 57624 w 930991"/>
                  <a:gd name="connsiteY8" fmla="*/ 132848 h 48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0991" h="484115">
                    <a:moveTo>
                      <a:pt x="57624" y="132848"/>
                    </a:moveTo>
                    <a:lnTo>
                      <a:pt x="838169" y="455344"/>
                    </a:lnTo>
                    <a:cubicBezTo>
                      <a:pt x="862746" y="465399"/>
                      <a:pt x="891048" y="453855"/>
                      <a:pt x="901475" y="429276"/>
                    </a:cubicBezTo>
                    <a:lnTo>
                      <a:pt x="906317" y="417360"/>
                    </a:lnTo>
                    <a:cubicBezTo>
                      <a:pt x="916371" y="392782"/>
                      <a:pt x="904827" y="364479"/>
                      <a:pt x="880248" y="354052"/>
                    </a:cubicBezTo>
                    <a:lnTo>
                      <a:pt x="99705" y="31556"/>
                    </a:lnTo>
                    <a:cubicBezTo>
                      <a:pt x="75127" y="21502"/>
                      <a:pt x="46825" y="33046"/>
                      <a:pt x="36398" y="57624"/>
                    </a:cubicBezTo>
                    <a:lnTo>
                      <a:pt x="31557" y="69541"/>
                    </a:lnTo>
                    <a:cubicBezTo>
                      <a:pt x="21501" y="94492"/>
                      <a:pt x="33046" y="122794"/>
                      <a:pt x="57624" y="13284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 name="Freeform: Shape 8">
                <a:extLst>
                  <a:ext uri="{FF2B5EF4-FFF2-40B4-BE49-F238E27FC236}">
                    <a16:creationId xmlns:a16="http://schemas.microsoft.com/office/drawing/2014/main" id="{E5912826-7D8D-457E-BEE3-82506A35AE82}"/>
                  </a:ext>
                </a:extLst>
              </p:cNvPr>
              <p:cNvSpPr/>
              <p:nvPr/>
            </p:nvSpPr>
            <p:spPr>
              <a:xfrm>
                <a:off x="5882656" y="3855043"/>
                <a:ext cx="1075693" cy="559360"/>
              </a:xfrm>
              <a:custGeom>
                <a:avLst/>
                <a:gdLst>
                  <a:gd name="connsiteX0" fmla="*/ 57575 w 930991"/>
                  <a:gd name="connsiteY0" fmla="*/ 132848 h 484115"/>
                  <a:gd name="connsiteX1" fmla="*/ 838118 w 930991"/>
                  <a:gd name="connsiteY1" fmla="*/ 455344 h 484115"/>
                  <a:gd name="connsiteX2" fmla="*/ 901425 w 930991"/>
                  <a:gd name="connsiteY2" fmla="*/ 429276 h 484115"/>
                  <a:gd name="connsiteX3" fmla="*/ 906266 w 930991"/>
                  <a:gd name="connsiteY3" fmla="*/ 417360 h 484115"/>
                  <a:gd name="connsiteX4" fmla="*/ 880199 w 930991"/>
                  <a:gd name="connsiteY4" fmla="*/ 354052 h 484115"/>
                  <a:gd name="connsiteX5" fmla="*/ 99655 w 930991"/>
                  <a:gd name="connsiteY5" fmla="*/ 31556 h 484115"/>
                  <a:gd name="connsiteX6" fmla="*/ 36348 w 930991"/>
                  <a:gd name="connsiteY6" fmla="*/ 57624 h 484115"/>
                  <a:gd name="connsiteX7" fmla="*/ 31506 w 930991"/>
                  <a:gd name="connsiteY7" fmla="*/ 69541 h 484115"/>
                  <a:gd name="connsiteX8" fmla="*/ 57575 w 930991"/>
                  <a:gd name="connsiteY8" fmla="*/ 132848 h 48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0991" h="484115">
                    <a:moveTo>
                      <a:pt x="57575" y="132848"/>
                    </a:moveTo>
                    <a:lnTo>
                      <a:pt x="838118" y="455344"/>
                    </a:lnTo>
                    <a:cubicBezTo>
                      <a:pt x="862696" y="465399"/>
                      <a:pt x="890998" y="453854"/>
                      <a:pt x="901425" y="429276"/>
                    </a:cubicBezTo>
                    <a:lnTo>
                      <a:pt x="906266" y="417360"/>
                    </a:lnTo>
                    <a:cubicBezTo>
                      <a:pt x="916322" y="392781"/>
                      <a:pt x="904777" y="364479"/>
                      <a:pt x="880199" y="354052"/>
                    </a:cubicBezTo>
                    <a:lnTo>
                      <a:pt x="99655" y="31556"/>
                    </a:lnTo>
                    <a:cubicBezTo>
                      <a:pt x="75076" y="21502"/>
                      <a:pt x="46775" y="33046"/>
                      <a:pt x="36348" y="57624"/>
                    </a:cubicBezTo>
                    <a:lnTo>
                      <a:pt x="31506" y="69541"/>
                    </a:lnTo>
                    <a:cubicBezTo>
                      <a:pt x="21452" y="94119"/>
                      <a:pt x="33368" y="122794"/>
                      <a:pt x="57575" y="13284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 name="Freeform: Shape 9">
                <a:extLst>
                  <a:ext uri="{FF2B5EF4-FFF2-40B4-BE49-F238E27FC236}">
                    <a16:creationId xmlns:a16="http://schemas.microsoft.com/office/drawing/2014/main" id="{D98EB2F7-5B67-4584-BDA4-0123E5B9EA9F}"/>
                  </a:ext>
                </a:extLst>
              </p:cNvPr>
              <p:cNvSpPr/>
              <p:nvPr/>
            </p:nvSpPr>
            <p:spPr>
              <a:xfrm>
                <a:off x="5783204" y="4108906"/>
                <a:ext cx="1075693" cy="559360"/>
              </a:xfrm>
              <a:custGeom>
                <a:avLst/>
                <a:gdLst>
                  <a:gd name="connsiteX0" fmla="*/ 57624 w 930991"/>
                  <a:gd name="connsiteY0" fmla="*/ 132848 h 484115"/>
                  <a:gd name="connsiteX1" fmla="*/ 838168 w 930991"/>
                  <a:gd name="connsiteY1" fmla="*/ 455344 h 484115"/>
                  <a:gd name="connsiteX2" fmla="*/ 901475 w 930991"/>
                  <a:gd name="connsiteY2" fmla="*/ 429276 h 484115"/>
                  <a:gd name="connsiteX3" fmla="*/ 906316 w 930991"/>
                  <a:gd name="connsiteY3" fmla="*/ 417359 h 484115"/>
                  <a:gd name="connsiteX4" fmla="*/ 880249 w 930991"/>
                  <a:gd name="connsiteY4" fmla="*/ 354052 h 484115"/>
                  <a:gd name="connsiteX5" fmla="*/ 99705 w 930991"/>
                  <a:gd name="connsiteY5" fmla="*/ 31556 h 484115"/>
                  <a:gd name="connsiteX6" fmla="*/ 36398 w 930991"/>
                  <a:gd name="connsiteY6" fmla="*/ 57625 h 484115"/>
                  <a:gd name="connsiteX7" fmla="*/ 31557 w 930991"/>
                  <a:gd name="connsiteY7" fmla="*/ 69541 h 484115"/>
                  <a:gd name="connsiteX8" fmla="*/ 57624 w 930991"/>
                  <a:gd name="connsiteY8" fmla="*/ 132848 h 48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0991" h="484115">
                    <a:moveTo>
                      <a:pt x="57624" y="132848"/>
                    </a:moveTo>
                    <a:lnTo>
                      <a:pt x="838168" y="455344"/>
                    </a:lnTo>
                    <a:cubicBezTo>
                      <a:pt x="862747" y="465771"/>
                      <a:pt x="891048" y="453855"/>
                      <a:pt x="901475" y="429276"/>
                    </a:cubicBezTo>
                    <a:lnTo>
                      <a:pt x="906316" y="417359"/>
                    </a:lnTo>
                    <a:cubicBezTo>
                      <a:pt x="916372" y="392782"/>
                      <a:pt x="904827" y="364479"/>
                      <a:pt x="880249" y="354052"/>
                    </a:cubicBezTo>
                    <a:lnTo>
                      <a:pt x="99705" y="31556"/>
                    </a:lnTo>
                    <a:cubicBezTo>
                      <a:pt x="75127" y="21502"/>
                      <a:pt x="46825" y="33046"/>
                      <a:pt x="36398" y="57625"/>
                    </a:cubicBezTo>
                    <a:lnTo>
                      <a:pt x="31557" y="69541"/>
                    </a:lnTo>
                    <a:cubicBezTo>
                      <a:pt x="21501" y="94119"/>
                      <a:pt x="33047" y="122794"/>
                      <a:pt x="57624" y="132848"/>
                    </a:cubicBezTo>
                    <a:close/>
                  </a:path>
                </a:pathLst>
              </a:custGeom>
              <a:grp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11" name="Freeform: Shape 10">
              <a:extLst>
                <a:ext uri="{FF2B5EF4-FFF2-40B4-BE49-F238E27FC236}">
                  <a16:creationId xmlns:a16="http://schemas.microsoft.com/office/drawing/2014/main" id="{43E0466B-258D-4F4C-A302-251C1FFE2195}"/>
                </a:ext>
              </a:extLst>
            </p:cNvPr>
            <p:cNvSpPr/>
            <p:nvPr/>
          </p:nvSpPr>
          <p:spPr>
            <a:xfrm>
              <a:off x="5613440" y="613530"/>
              <a:ext cx="1764136" cy="2323497"/>
            </a:xfrm>
            <a:custGeom>
              <a:avLst/>
              <a:gdLst>
                <a:gd name="connsiteX0" fmla="*/ 678240 w 1526826"/>
                <a:gd name="connsiteY0" fmla="*/ 117039 h 2010942"/>
                <a:gd name="connsiteX1" fmla="*/ 117039 w 1526826"/>
                <a:gd name="connsiteY1" fmla="*/ 881570 h 2010942"/>
                <a:gd name="connsiteX2" fmla="*/ 956049 w 1526826"/>
                <a:gd name="connsiteY2" fmla="*/ 1928750 h 2010942"/>
                <a:gd name="connsiteX3" fmla="*/ 1442771 w 1526826"/>
                <a:gd name="connsiteY3" fmla="*/ 678241 h 2010942"/>
                <a:gd name="connsiteX4" fmla="*/ 678240 w 1526826"/>
                <a:gd name="connsiteY4" fmla="*/ 117039 h 2010942"/>
                <a:gd name="connsiteX5" fmla="*/ 1107614 w 1526826"/>
                <a:gd name="connsiteY5" fmla="*/ 871888 h 2010942"/>
                <a:gd name="connsiteX6" fmla="*/ 687550 w 1526826"/>
                <a:gd name="connsiteY6" fmla="*/ 1107243 h 2010942"/>
                <a:gd name="connsiteX7" fmla="*/ 452196 w 1526826"/>
                <a:gd name="connsiteY7" fmla="*/ 687179 h 2010942"/>
                <a:gd name="connsiteX8" fmla="*/ 872260 w 1526826"/>
                <a:gd name="connsiteY8" fmla="*/ 451824 h 2010942"/>
                <a:gd name="connsiteX9" fmla="*/ 1107614 w 1526826"/>
                <a:gd name="connsiteY9" fmla="*/ 871888 h 20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6826" h="2010942">
                  <a:moveTo>
                    <a:pt x="678240" y="117039"/>
                  </a:moveTo>
                  <a:cubicBezTo>
                    <a:pt x="312175" y="173271"/>
                    <a:pt x="60807" y="515504"/>
                    <a:pt x="117039" y="881570"/>
                  </a:cubicBezTo>
                  <a:cubicBezTo>
                    <a:pt x="173270" y="1247636"/>
                    <a:pt x="956049" y="1928750"/>
                    <a:pt x="956049" y="1928750"/>
                  </a:cubicBezTo>
                  <a:cubicBezTo>
                    <a:pt x="956049" y="1928750"/>
                    <a:pt x="1499003" y="1044307"/>
                    <a:pt x="1442771" y="678241"/>
                  </a:cubicBezTo>
                  <a:cubicBezTo>
                    <a:pt x="1386540" y="312175"/>
                    <a:pt x="1044307" y="60807"/>
                    <a:pt x="678240" y="117039"/>
                  </a:cubicBezTo>
                  <a:close/>
                  <a:moveTo>
                    <a:pt x="1107614" y="871888"/>
                  </a:moveTo>
                  <a:cubicBezTo>
                    <a:pt x="1056596" y="1052872"/>
                    <a:pt x="868536" y="1158261"/>
                    <a:pt x="687550" y="1107243"/>
                  </a:cubicBezTo>
                  <a:cubicBezTo>
                    <a:pt x="506566" y="1056224"/>
                    <a:pt x="401177" y="868164"/>
                    <a:pt x="452196" y="687179"/>
                  </a:cubicBezTo>
                  <a:cubicBezTo>
                    <a:pt x="503215" y="506194"/>
                    <a:pt x="691275" y="400806"/>
                    <a:pt x="872260" y="451824"/>
                  </a:cubicBezTo>
                  <a:cubicBezTo>
                    <a:pt x="1053617" y="502842"/>
                    <a:pt x="1158633" y="690903"/>
                    <a:pt x="1107614" y="871888"/>
                  </a:cubicBezTo>
                  <a:close/>
                </a:path>
              </a:pathLst>
            </a:custGeom>
            <a:solidFill>
              <a:schemeClr val="accent3"/>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 name="Freeform: Shape 11">
              <a:extLst>
                <a:ext uri="{FF2B5EF4-FFF2-40B4-BE49-F238E27FC236}">
                  <a16:creationId xmlns:a16="http://schemas.microsoft.com/office/drawing/2014/main" id="{701A5CEA-B96A-4D4F-A27A-34EFB6F7F260}"/>
                </a:ext>
              </a:extLst>
            </p:cNvPr>
            <p:cNvSpPr/>
            <p:nvPr/>
          </p:nvSpPr>
          <p:spPr>
            <a:xfrm>
              <a:off x="7221481" y="3352940"/>
              <a:ext cx="2796800" cy="2882857"/>
            </a:xfrm>
            <a:custGeom>
              <a:avLst/>
              <a:gdLst>
                <a:gd name="connsiteX0" fmla="*/ 2259727 w 2420579"/>
                <a:gd name="connsiteY0" fmla="*/ 1011678 h 2495058"/>
                <a:gd name="connsiteX1" fmla="*/ 1052416 w 2420579"/>
                <a:gd name="connsiteY1" fmla="*/ 2351935 h 2495058"/>
                <a:gd name="connsiteX2" fmla="*/ 801793 w 2420579"/>
                <a:gd name="connsiteY2" fmla="*/ 2367203 h 2495058"/>
                <a:gd name="connsiteX3" fmla="*/ 183615 w 2420579"/>
                <a:gd name="connsiteY3" fmla="*/ 1809353 h 2495058"/>
                <a:gd name="connsiteX4" fmla="*/ 165367 w 2420579"/>
                <a:gd name="connsiteY4" fmla="*/ 1493560 h 2495058"/>
                <a:gd name="connsiteX5" fmla="*/ 1328362 w 2420579"/>
                <a:gd name="connsiteY5" fmla="*/ 184585 h 2495058"/>
                <a:gd name="connsiteX6" fmla="*/ 1644154 w 2420579"/>
                <a:gd name="connsiteY6" fmla="*/ 165593 h 2495058"/>
                <a:gd name="connsiteX7" fmla="*/ 2241107 w 2420579"/>
                <a:gd name="connsiteY7" fmla="*/ 695886 h 2495058"/>
                <a:gd name="connsiteX8" fmla="*/ 2259727 w 2420579"/>
                <a:gd name="connsiteY8" fmla="*/ 1011678 h 249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0579" h="2495058">
                  <a:moveTo>
                    <a:pt x="2259727" y="1011678"/>
                  </a:moveTo>
                  <a:cubicBezTo>
                    <a:pt x="2259727" y="1011678"/>
                    <a:pt x="1375656" y="1997785"/>
                    <a:pt x="1052416" y="2351935"/>
                  </a:cubicBezTo>
                  <a:cubicBezTo>
                    <a:pt x="986874" y="2423807"/>
                    <a:pt x="875900" y="2430510"/>
                    <a:pt x="801793" y="2367203"/>
                  </a:cubicBezTo>
                  <a:lnTo>
                    <a:pt x="183615" y="1809353"/>
                  </a:lnTo>
                  <a:cubicBezTo>
                    <a:pt x="92004" y="1727798"/>
                    <a:pt x="83812" y="1585542"/>
                    <a:pt x="165367" y="1493560"/>
                  </a:cubicBezTo>
                  <a:lnTo>
                    <a:pt x="1328362" y="184585"/>
                  </a:lnTo>
                  <a:cubicBezTo>
                    <a:pt x="1409917" y="92231"/>
                    <a:pt x="1552545" y="83293"/>
                    <a:pt x="1644154" y="165593"/>
                  </a:cubicBezTo>
                  <a:lnTo>
                    <a:pt x="2241107" y="695886"/>
                  </a:lnTo>
                  <a:cubicBezTo>
                    <a:pt x="2333461" y="777441"/>
                    <a:pt x="2341654" y="919324"/>
                    <a:pt x="2259727" y="1011678"/>
                  </a:cubicBezTo>
                  <a:close/>
                </a:path>
              </a:pathLst>
            </a:custGeom>
            <a:solidFill>
              <a:schemeClr val="bg1">
                <a:lumMod val="8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3" name="Freeform: Shape 12">
              <a:extLst>
                <a:ext uri="{FF2B5EF4-FFF2-40B4-BE49-F238E27FC236}">
                  <a16:creationId xmlns:a16="http://schemas.microsoft.com/office/drawing/2014/main" id="{35BECAF9-23AE-4E08-9707-B43708E972DC}"/>
                </a:ext>
              </a:extLst>
            </p:cNvPr>
            <p:cNvSpPr/>
            <p:nvPr/>
          </p:nvSpPr>
          <p:spPr>
            <a:xfrm>
              <a:off x="7426606" y="3616845"/>
              <a:ext cx="2323497" cy="2409551"/>
            </a:xfrm>
            <a:custGeom>
              <a:avLst/>
              <a:gdLst>
                <a:gd name="connsiteX0" fmla="*/ 1881845 w 2010942"/>
                <a:gd name="connsiteY0" fmla="*/ 641391 h 2085422"/>
                <a:gd name="connsiteX1" fmla="*/ 1315057 w 2010942"/>
                <a:gd name="connsiteY1" fmla="*/ 137910 h 2085422"/>
                <a:gd name="connsiteX2" fmla="*/ 1153437 w 2010942"/>
                <a:gd name="connsiteY2" fmla="*/ 147593 h 2085422"/>
                <a:gd name="connsiteX3" fmla="*/ 137910 w 2010942"/>
                <a:gd name="connsiteY3" fmla="*/ 1290851 h 2085422"/>
                <a:gd name="connsiteX4" fmla="*/ 147592 w 2010942"/>
                <a:gd name="connsiteY4" fmla="*/ 1452471 h 2085422"/>
                <a:gd name="connsiteX5" fmla="*/ 714380 w 2010942"/>
                <a:gd name="connsiteY5" fmla="*/ 1955951 h 2085422"/>
                <a:gd name="connsiteX6" fmla="*/ 876001 w 2010942"/>
                <a:gd name="connsiteY6" fmla="*/ 1946269 h 2085422"/>
                <a:gd name="connsiteX7" fmla="*/ 1754857 w 2010942"/>
                <a:gd name="connsiteY7" fmla="*/ 956811 h 2085422"/>
                <a:gd name="connsiteX8" fmla="*/ 1891526 w 2010942"/>
                <a:gd name="connsiteY8" fmla="*/ 803011 h 2085422"/>
                <a:gd name="connsiteX9" fmla="*/ 1881845 w 2010942"/>
                <a:gd name="connsiteY9" fmla="*/ 641391 h 208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942" h="2085422">
                  <a:moveTo>
                    <a:pt x="1881845" y="641391"/>
                  </a:moveTo>
                  <a:lnTo>
                    <a:pt x="1315057" y="137910"/>
                  </a:lnTo>
                  <a:cubicBezTo>
                    <a:pt x="1268134" y="96202"/>
                    <a:pt x="1195516" y="100298"/>
                    <a:pt x="1153437" y="147593"/>
                  </a:cubicBezTo>
                  <a:lnTo>
                    <a:pt x="137910" y="1290851"/>
                  </a:lnTo>
                  <a:cubicBezTo>
                    <a:pt x="96202" y="1337773"/>
                    <a:pt x="100298" y="1410390"/>
                    <a:pt x="147592" y="1452471"/>
                  </a:cubicBezTo>
                  <a:lnTo>
                    <a:pt x="714380" y="1955951"/>
                  </a:lnTo>
                  <a:cubicBezTo>
                    <a:pt x="761303" y="1997660"/>
                    <a:pt x="833920" y="1993563"/>
                    <a:pt x="876001" y="1946269"/>
                  </a:cubicBezTo>
                  <a:lnTo>
                    <a:pt x="1754857" y="956811"/>
                  </a:lnTo>
                  <a:lnTo>
                    <a:pt x="1891526" y="803011"/>
                  </a:lnTo>
                  <a:cubicBezTo>
                    <a:pt x="1933236" y="755717"/>
                    <a:pt x="1928766" y="683099"/>
                    <a:pt x="1881845" y="641391"/>
                  </a:cubicBezTo>
                  <a:close/>
                </a:path>
              </a:pathLst>
            </a:custGeom>
            <a:solidFill>
              <a:schemeClr val="accent5"/>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4" name="Freeform: Shape 13">
              <a:extLst>
                <a:ext uri="{FF2B5EF4-FFF2-40B4-BE49-F238E27FC236}">
                  <a16:creationId xmlns:a16="http://schemas.microsoft.com/office/drawing/2014/main" id="{DA07533B-C9C4-4B60-85C8-C7351675DBA3}"/>
                </a:ext>
              </a:extLst>
            </p:cNvPr>
            <p:cNvSpPr/>
            <p:nvPr/>
          </p:nvSpPr>
          <p:spPr>
            <a:xfrm>
              <a:off x="9062100" y="3692583"/>
              <a:ext cx="559360" cy="559360"/>
            </a:xfrm>
            <a:custGeom>
              <a:avLst/>
              <a:gdLst>
                <a:gd name="connsiteX0" fmla="*/ 347561 w 484115"/>
                <a:gd name="connsiteY0" fmla="*/ 368042 h 484115"/>
                <a:gd name="connsiteX1" fmla="*/ 120026 w 484115"/>
                <a:gd name="connsiteY1" fmla="*/ 165831 h 484115"/>
                <a:gd name="connsiteX2" fmla="*/ 117420 w 484115"/>
                <a:gd name="connsiteY2" fmla="*/ 120026 h 484115"/>
                <a:gd name="connsiteX3" fmla="*/ 163224 w 484115"/>
                <a:gd name="connsiteY3" fmla="*/ 117419 h 484115"/>
                <a:gd name="connsiteX4" fmla="*/ 390759 w 484115"/>
                <a:gd name="connsiteY4" fmla="*/ 319631 h 484115"/>
                <a:gd name="connsiteX5" fmla="*/ 393365 w 484115"/>
                <a:gd name="connsiteY5" fmla="*/ 365436 h 484115"/>
                <a:gd name="connsiteX6" fmla="*/ 347561 w 484115"/>
                <a:gd name="connsiteY6" fmla="*/ 368042 h 48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115" h="484115">
                  <a:moveTo>
                    <a:pt x="347561" y="368042"/>
                  </a:moveTo>
                  <a:lnTo>
                    <a:pt x="120026" y="165831"/>
                  </a:lnTo>
                  <a:cubicBezTo>
                    <a:pt x="106620" y="153915"/>
                    <a:pt x="105503" y="133433"/>
                    <a:pt x="117420" y="120026"/>
                  </a:cubicBezTo>
                  <a:cubicBezTo>
                    <a:pt x="129336" y="106620"/>
                    <a:pt x="149818" y="105503"/>
                    <a:pt x="163224" y="117419"/>
                  </a:cubicBezTo>
                  <a:lnTo>
                    <a:pt x="390759" y="319631"/>
                  </a:lnTo>
                  <a:cubicBezTo>
                    <a:pt x="404165" y="331548"/>
                    <a:pt x="405282" y="352030"/>
                    <a:pt x="393365" y="365436"/>
                  </a:cubicBezTo>
                  <a:cubicBezTo>
                    <a:pt x="381449" y="378469"/>
                    <a:pt x="360966" y="379959"/>
                    <a:pt x="347561" y="368042"/>
                  </a:cubicBezTo>
                  <a:close/>
                </a:path>
              </a:pathLst>
            </a:custGeom>
            <a:solidFill>
              <a:schemeClr val="bg1">
                <a:lumMod val="50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5" name="Freeform: Shape 14">
              <a:extLst>
                <a:ext uri="{FF2B5EF4-FFF2-40B4-BE49-F238E27FC236}">
                  <a16:creationId xmlns:a16="http://schemas.microsoft.com/office/drawing/2014/main" id="{EB1B6624-AB73-4DD0-8948-33B0658C1517}"/>
                </a:ext>
              </a:extLst>
            </p:cNvPr>
            <p:cNvSpPr/>
            <p:nvPr/>
          </p:nvSpPr>
          <p:spPr>
            <a:xfrm>
              <a:off x="3712305" y="3565900"/>
              <a:ext cx="817527" cy="1247804"/>
            </a:xfrm>
            <a:custGeom>
              <a:avLst/>
              <a:gdLst>
                <a:gd name="connsiteX0" fmla="*/ 141382 w 707553"/>
                <a:gd name="connsiteY0" fmla="*/ 198205 h 1079950"/>
                <a:gd name="connsiteX1" fmla="*/ 287107 w 707553"/>
                <a:gd name="connsiteY1" fmla="*/ 141382 h 1079950"/>
                <a:gd name="connsiteX2" fmla="*/ 588943 w 707553"/>
                <a:gd name="connsiteY2" fmla="*/ 915455 h 1079950"/>
                <a:gd name="connsiteX3" fmla="*/ 443218 w 707553"/>
                <a:gd name="connsiteY3" fmla="*/ 972277 h 1079950"/>
              </a:gdLst>
              <a:ahLst/>
              <a:cxnLst>
                <a:cxn ang="0">
                  <a:pos x="connsiteX0" y="connsiteY0"/>
                </a:cxn>
                <a:cxn ang="0">
                  <a:pos x="connsiteX1" y="connsiteY1"/>
                </a:cxn>
                <a:cxn ang="0">
                  <a:pos x="connsiteX2" y="connsiteY2"/>
                </a:cxn>
                <a:cxn ang="0">
                  <a:pos x="connsiteX3" y="connsiteY3"/>
                </a:cxn>
              </a:cxnLst>
              <a:rect l="l" t="t" r="r" b="b"/>
              <a:pathLst>
                <a:path w="707553" h="1079950">
                  <a:moveTo>
                    <a:pt x="141382" y="198205"/>
                  </a:moveTo>
                  <a:lnTo>
                    <a:pt x="287107" y="141382"/>
                  </a:lnTo>
                  <a:lnTo>
                    <a:pt x="588943" y="915455"/>
                  </a:lnTo>
                  <a:lnTo>
                    <a:pt x="443218" y="972277"/>
                  </a:lnTo>
                  <a:close/>
                </a:path>
              </a:pathLst>
            </a:custGeom>
            <a:solidFill>
              <a:schemeClr val="bg1">
                <a:lumMod val="8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6" name="Freeform: Shape 15">
              <a:extLst>
                <a:ext uri="{FF2B5EF4-FFF2-40B4-BE49-F238E27FC236}">
                  <a16:creationId xmlns:a16="http://schemas.microsoft.com/office/drawing/2014/main" id="{050AFBB7-4296-4C85-A7D7-73B1E70E4263}"/>
                </a:ext>
              </a:extLst>
            </p:cNvPr>
            <p:cNvSpPr/>
            <p:nvPr/>
          </p:nvSpPr>
          <p:spPr>
            <a:xfrm>
              <a:off x="3021068" y="2594144"/>
              <a:ext cx="1548997" cy="1548998"/>
            </a:xfrm>
            <a:custGeom>
              <a:avLst/>
              <a:gdLst>
                <a:gd name="connsiteX0" fmla="*/ 1220781 w 1340628"/>
                <a:gd name="connsiteY0" fmla="*/ 475616 h 1340628"/>
                <a:gd name="connsiteX1" fmla="*/ 893817 w 1340628"/>
                <a:gd name="connsiteY1" fmla="*/ 1220781 h 1340628"/>
                <a:gd name="connsiteX2" fmla="*/ 148650 w 1340628"/>
                <a:gd name="connsiteY2" fmla="*/ 893817 h 1340628"/>
                <a:gd name="connsiteX3" fmla="*/ 475615 w 1340628"/>
                <a:gd name="connsiteY3" fmla="*/ 148651 h 1340628"/>
                <a:gd name="connsiteX4" fmla="*/ 1220781 w 1340628"/>
                <a:gd name="connsiteY4" fmla="*/ 475616 h 134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628" h="1340628">
                  <a:moveTo>
                    <a:pt x="1220781" y="475616"/>
                  </a:moveTo>
                  <a:cubicBezTo>
                    <a:pt x="1336224" y="771671"/>
                    <a:pt x="1189873" y="1105338"/>
                    <a:pt x="893817" y="1220781"/>
                  </a:cubicBezTo>
                  <a:cubicBezTo>
                    <a:pt x="597762" y="1336224"/>
                    <a:pt x="264094" y="1189873"/>
                    <a:pt x="148650" y="893817"/>
                  </a:cubicBezTo>
                  <a:cubicBezTo>
                    <a:pt x="33208" y="597762"/>
                    <a:pt x="179560" y="264094"/>
                    <a:pt x="475615" y="148651"/>
                  </a:cubicBezTo>
                  <a:cubicBezTo>
                    <a:pt x="772043" y="33208"/>
                    <a:pt x="1105338" y="179560"/>
                    <a:pt x="1220781" y="475616"/>
                  </a:cubicBezTo>
                  <a:close/>
                </a:path>
              </a:pathLst>
            </a:custGeom>
            <a:solidFill>
              <a:schemeClr val="accent2"/>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7" name="Freeform: Shape 16">
              <a:extLst>
                <a:ext uri="{FF2B5EF4-FFF2-40B4-BE49-F238E27FC236}">
                  <a16:creationId xmlns:a16="http://schemas.microsoft.com/office/drawing/2014/main" id="{EB485563-6811-4957-AB3C-B6CB76F14B7D}"/>
                </a:ext>
              </a:extLst>
            </p:cNvPr>
            <p:cNvSpPr/>
            <p:nvPr/>
          </p:nvSpPr>
          <p:spPr>
            <a:xfrm>
              <a:off x="3243157" y="2815856"/>
              <a:ext cx="1118721" cy="1118721"/>
            </a:xfrm>
            <a:custGeom>
              <a:avLst/>
              <a:gdLst>
                <a:gd name="connsiteX0" fmla="*/ 850189 w 968231"/>
                <a:gd name="connsiteY0" fmla="*/ 353366 h 968231"/>
                <a:gd name="connsiteX1" fmla="*/ 632338 w 968231"/>
                <a:gd name="connsiteY1" fmla="*/ 850144 h 968231"/>
                <a:gd name="connsiteX2" fmla="*/ 135561 w 968231"/>
                <a:gd name="connsiteY2" fmla="*/ 632292 h 968231"/>
                <a:gd name="connsiteX3" fmla="*/ 353412 w 968231"/>
                <a:gd name="connsiteY3" fmla="*/ 135514 h 968231"/>
                <a:gd name="connsiteX4" fmla="*/ 850189 w 968231"/>
                <a:gd name="connsiteY4" fmla="*/ 353366 h 968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231" h="968231">
                  <a:moveTo>
                    <a:pt x="850189" y="353366"/>
                  </a:moveTo>
                  <a:cubicBezTo>
                    <a:pt x="927275" y="550737"/>
                    <a:pt x="829708" y="773058"/>
                    <a:pt x="632338" y="850144"/>
                  </a:cubicBezTo>
                  <a:cubicBezTo>
                    <a:pt x="434967" y="927230"/>
                    <a:pt x="212646" y="829662"/>
                    <a:pt x="135561" y="632292"/>
                  </a:cubicBezTo>
                  <a:cubicBezTo>
                    <a:pt x="58474" y="434921"/>
                    <a:pt x="156042" y="212600"/>
                    <a:pt x="353412" y="135514"/>
                  </a:cubicBezTo>
                  <a:cubicBezTo>
                    <a:pt x="550783" y="58428"/>
                    <a:pt x="773104" y="156368"/>
                    <a:pt x="850189" y="353366"/>
                  </a:cubicBezTo>
                  <a:close/>
                </a:path>
              </a:pathLst>
            </a:custGeom>
            <a:solidFill>
              <a:schemeClr val="bg1">
                <a:lumMod val="9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8" name="Freeform: Shape 17">
              <a:extLst>
                <a:ext uri="{FF2B5EF4-FFF2-40B4-BE49-F238E27FC236}">
                  <a16:creationId xmlns:a16="http://schemas.microsoft.com/office/drawing/2014/main" id="{71D46857-6194-48DF-9BD1-FBA432FBD860}"/>
                </a:ext>
              </a:extLst>
            </p:cNvPr>
            <p:cNvSpPr/>
            <p:nvPr/>
          </p:nvSpPr>
          <p:spPr>
            <a:xfrm>
              <a:off x="3892317" y="4051969"/>
              <a:ext cx="903582" cy="1462942"/>
            </a:xfrm>
            <a:custGeom>
              <a:avLst/>
              <a:gdLst>
                <a:gd name="connsiteX0" fmla="*/ 637289 w 782033"/>
                <a:gd name="connsiteY0" fmla="*/ 1176427 h 1266149"/>
                <a:gd name="connsiteX1" fmla="*/ 634310 w 782033"/>
                <a:gd name="connsiteY1" fmla="*/ 1177916 h 1266149"/>
                <a:gd name="connsiteX2" fmla="*/ 456677 w 782033"/>
                <a:gd name="connsiteY2" fmla="*/ 1110884 h 1266149"/>
                <a:gd name="connsiteX3" fmla="*/ 113327 w 782033"/>
                <a:gd name="connsiteY3" fmla="*/ 239476 h 1266149"/>
                <a:gd name="connsiteX4" fmla="*/ 146842 w 782033"/>
                <a:gd name="connsiteY4" fmla="*/ 162017 h 1266149"/>
                <a:gd name="connsiteX5" fmla="*/ 271968 w 782033"/>
                <a:gd name="connsiteY5" fmla="*/ 113233 h 1266149"/>
                <a:gd name="connsiteX6" fmla="*/ 349426 w 782033"/>
                <a:gd name="connsiteY6" fmla="*/ 146749 h 1266149"/>
                <a:gd name="connsiteX7" fmla="*/ 697618 w 782033"/>
                <a:gd name="connsiteY7" fmla="*/ 1014434 h 1266149"/>
                <a:gd name="connsiteX8" fmla="*/ 637289 w 782033"/>
                <a:gd name="connsiteY8" fmla="*/ 1176427 h 126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033" h="1266149">
                  <a:moveTo>
                    <a:pt x="637289" y="1176427"/>
                  </a:moveTo>
                  <a:cubicBezTo>
                    <a:pt x="636172" y="1176799"/>
                    <a:pt x="635427" y="1177544"/>
                    <a:pt x="634310" y="1177916"/>
                  </a:cubicBezTo>
                  <a:cubicBezTo>
                    <a:pt x="566906" y="1212548"/>
                    <a:pt x="484234" y="1181267"/>
                    <a:pt x="456677" y="1110884"/>
                  </a:cubicBezTo>
                  <a:lnTo>
                    <a:pt x="113327" y="239476"/>
                  </a:lnTo>
                  <a:cubicBezTo>
                    <a:pt x="101410" y="208567"/>
                    <a:pt x="115934" y="174307"/>
                    <a:pt x="146842" y="162017"/>
                  </a:cubicBezTo>
                  <a:lnTo>
                    <a:pt x="271968" y="113233"/>
                  </a:lnTo>
                  <a:cubicBezTo>
                    <a:pt x="302877" y="101317"/>
                    <a:pt x="337138" y="116585"/>
                    <a:pt x="349426" y="146749"/>
                  </a:cubicBezTo>
                  <a:lnTo>
                    <a:pt x="697618" y="1014434"/>
                  </a:lnTo>
                  <a:cubicBezTo>
                    <a:pt x="722196" y="1076252"/>
                    <a:pt x="696128" y="1146262"/>
                    <a:pt x="637289" y="1176427"/>
                  </a:cubicBezTo>
                  <a:close/>
                </a:path>
              </a:pathLst>
            </a:custGeom>
            <a:solidFill>
              <a:schemeClr val="tx1">
                <a:lumMod val="65000"/>
                <a:lumOff val="3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9" name="Freeform: Shape 18">
              <a:extLst>
                <a:ext uri="{FF2B5EF4-FFF2-40B4-BE49-F238E27FC236}">
                  <a16:creationId xmlns:a16="http://schemas.microsoft.com/office/drawing/2014/main" id="{5EC29E86-38D1-4B86-A912-2D337BECF7F4}"/>
                </a:ext>
              </a:extLst>
            </p:cNvPr>
            <p:cNvSpPr/>
            <p:nvPr/>
          </p:nvSpPr>
          <p:spPr>
            <a:xfrm>
              <a:off x="7345119" y="2500153"/>
              <a:ext cx="1161747" cy="1075693"/>
            </a:xfrm>
            <a:custGeom>
              <a:avLst/>
              <a:gdLst>
                <a:gd name="connsiteX0" fmla="*/ 214021 w 1005471"/>
                <a:gd name="connsiteY0" fmla="*/ 227019 h 930992"/>
                <a:gd name="connsiteX1" fmla="*/ 682870 w 1005471"/>
                <a:gd name="connsiteY1" fmla="*/ 113065 h 930992"/>
                <a:gd name="connsiteX2" fmla="*/ 849703 w 1005471"/>
                <a:gd name="connsiteY2" fmla="*/ 214357 h 930992"/>
                <a:gd name="connsiteX3" fmla="*/ 900349 w 1005471"/>
                <a:gd name="connsiteY3" fmla="*/ 421782 h 930992"/>
                <a:gd name="connsiteX4" fmla="*/ 799057 w 1005471"/>
                <a:gd name="connsiteY4" fmla="*/ 588616 h 930992"/>
                <a:gd name="connsiteX5" fmla="*/ 514174 w 1005471"/>
                <a:gd name="connsiteY5" fmla="*/ 657882 h 930992"/>
                <a:gd name="connsiteX6" fmla="*/ 463527 w 1005471"/>
                <a:gd name="connsiteY6" fmla="*/ 854508 h 930992"/>
                <a:gd name="connsiteX7" fmla="*/ 327975 w 1005471"/>
                <a:gd name="connsiteY7" fmla="*/ 702942 h 930992"/>
                <a:gd name="connsiteX8" fmla="*/ 164120 w 1005471"/>
                <a:gd name="connsiteY8" fmla="*/ 600906 h 930992"/>
                <a:gd name="connsiteX9" fmla="*/ 113475 w 1005471"/>
                <a:gd name="connsiteY9" fmla="*/ 393480 h 930992"/>
                <a:gd name="connsiteX10" fmla="*/ 214021 w 1005471"/>
                <a:gd name="connsiteY10" fmla="*/ 227019 h 9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471" h="930992">
                  <a:moveTo>
                    <a:pt x="214021" y="227019"/>
                  </a:moveTo>
                  <a:lnTo>
                    <a:pt x="682870" y="113065"/>
                  </a:lnTo>
                  <a:cubicBezTo>
                    <a:pt x="756603" y="95191"/>
                    <a:pt x="831828" y="140623"/>
                    <a:pt x="849703" y="214357"/>
                  </a:cubicBezTo>
                  <a:lnTo>
                    <a:pt x="900349" y="421782"/>
                  </a:lnTo>
                  <a:cubicBezTo>
                    <a:pt x="918223" y="495517"/>
                    <a:pt x="872791" y="570741"/>
                    <a:pt x="799057" y="588616"/>
                  </a:cubicBezTo>
                  <a:lnTo>
                    <a:pt x="514174" y="657882"/>
                  </a:lnTo>
                  <a:lnTo>
                    <a:pt x="463527" y="854508"/>
                  </a:lnTo>
                  <a:lnTo>
                    <a:pt x="327975" y="702942"/>
                  </a:lnTo>
                  <a:cubicBezTo>
                    <a:pt x="254985" y="718955"/>
                    <a:pt x="181623" y="673895"/>
                    <a:pt x="164120" y="600906"/>
                  </a:cubicBezTo>
                  <a:lnTo>
                    <a:pt x="113475" y="393480"/>
                  </a:lnTo>
                  <a:cubicBezTo>
                    <a:pt x="94482" y="319746"/>
                    <a:pt x="140287" y="244894"/>
                    <a:pt x="214021" y="227019"/>
                  </a:cubicBezTo>
                  <a:close/>
                </a:path>
              </a:pathLst>
            </a:custGeom>
            <a:solidFill>
              <a:schemeClr val="bg1">
                <a:lumMod val="8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125" name="Group 124">
              <a:extLst>
                <a:ext uri="{FF2B5EF4-FFF2-40B4-BE49-F238E27FC236}">
                  <a16:creationId xmlns:a16="http://schemas.microsoft.com/office/drawing/2014/main" id="{936E519F-0E92-4E69-926A-5E2909DAFA5D}"/>
                </a:ext>
              </a:extLst>
            </p:cNvPr>
            <p:cNvGrpSpPr/>
            <p:nvPr/>
          </p:nvGrpSpPr>
          <p:grpSpPr>
            <a:xfrm>
              <a:off x="7493699" y="2718394"/>
              <a:ext cx="876043" cy="511171"/>
              <a:chOff x="7493699" y="2718394"/>
              <a:chExt cx="876043" cy="511171"/>
            </a:xfrm>
            <a:solidFill>
              <a:srgbClr val="000000">
                <a:alpha val="25098"/>
              </a:srgbClr>
            </a:solidFill>
          </p:grpSpPr>
          <p:sp>
            <p:nvSpPr>
              <p:cNvPr id="20" name="Freeform: Shape 19">
                <a:extLst>
                  <a:ext uri="{FF2B5EF4-FFF2-40B4-BE49-F238E27FC236}">
                    <a16:creationId xmlns:a16="http://schemas.microsoft.com/office/drawing/2014/main" id="{72155B9E-1D8D-4080-9BD0-1F1016C2AEE8}"/>
                  </a:ext>
                </a:extLst>
              </p:cNvPr>
              <p:cNvSpPr/>
              <p:nvPr/>
            </p:nvSpPr>
            <p:spPr>
              <a:xfrm>
                <a:off x="7493699" y="2842316"/>
                <a:ext cx="387249" cy="387249"/>
              </a:xfrm>
              <a:custGeom>
                <a:avLst/>
                <a:gdLst>
                  <a:gd name="connsiteX0" fmla="*/ 232153 w 335157"/>
                  <a:gd name="connsiteY0" fmla="*/ 183369 h 335157"/>
                  <a:gd name="connsiteX1" fmla="*/ 159163 w 335157"/>
                  <a:gd name="connsiteY1" fmla="*/ 232153 h 335157"/>
                  <a:gd name="connsiteX2" fmla="*/ 110379 w 335157"/>
                  <a:gd name="connsiteY2" fmla="*/ 159163 h 335157"/>
                  <a:gd name="connsiteX3" fmla="*/ 183369 w 335157"/>
                  <a:gd name="connsiteY3" fmla="*/ 110380 h 335157"/>
                  <a:gd name="connsiteX4" fmla="*/ 232153 w 335157"/>
                  <a:gd name="connsiteY4" fmla="*/ 183369 h 33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57" h="335157">
                    <a:moveTo>
                      <a:pt x="232153" y="183369"/>
                    </a:moveTo>
                    <a:cubicBezTo>
                      <a:pt x="225450" y="216885"/>
                      <a:pt x="192679" y="238856"/>
                      <a:pt x="159163" y="232153"/>
                    </a:cubicBezTo>
                    <a:cubicBezTo>
                      <a:pt x="125648" y="225450"/>
                      <a:pt x="103677" y="192679"/>
                      <a:pt x="110379" y="159163"/>
                    </a:cubicBezTo>
                    <a:cubicBezTo>
                      <a:pt x="117082" y="125648"/>
                      <a:pt x="149853" y="103676"/>
                      <a:pt x="183369" y="110380"/>
                    </a:cubicBezTo>
                    <a:cubicBezTo>
                      <a:pt x="216884" y="117083"/>
                      <a:pt x="238857" y="149854"/>
                      <a:pt x="232153" y="183369"/>
                    </a:cubicBezTo>
                    <a:close/>
                  </a:path>
                </a:pathLst>
              </a:custGeom>
              <a:grp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1" name="Freeform: Shape 20">
                <a:extLst>
                  <a:ext uri="{FF2B5EF4-FFF2-40B4-BE49-F238E27FC236}">
                    <a16:creationId xmlns:a16="http://schemas.microsoft.com/office/drawing/2014/main" id="{3553C0B0-F58E-40C1-8435-2F6C740BCE6F}"/>
                  </a:ext>
                </a:extLst>
              </p:cNvPr>
              <p:cNvSpPr/>
              <p:nvPr/>
            </p:nvSpPr>
            <p:spPr>
              <a:xfrm>
                <a:off x="7738096" y="2780355"/>
                <a:ext cx="387249" cy="387249"/>
              </a:xfrm>
              <a:custGeom>
                <a:avLst/>
                <a:gdLst>
                  <a:gd name="connsiteX0" fmla="*/ 232154 w 335157"/>
                  <a:gd name="connsiteY0" fmla="*/ 183369 h 335157"/>
                  <a:gd name="connsiteX1" fmla="*/ 159163 w 335157"/>
                  <a:gd name="connsiteY1" fmla="*/ 232153 h 335157"/>
                  <a:gd name="connsiteX2" fmla="*/ 110379 w 335157"/>
                  <a:gd name="connsiteY2" fmla="*/ 159163 h 335157"/>
                  <a:gd name="connsiteX3" fmla="*/ 183370 w 335157"/>
                  <a:gd name="connsiteY3" fmla="*/ 110380 h 335157"/>
                  <a:gd name="connsiteX4" fmla="*/ 232154 w 335157"/>
                  <a:gd name="connsiteY4" fmla="*/ 183369 h 33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57" h="335157">
                    <a:moveTo>
                      <a:pt x="232154" y="183369"/>
                    </a:moveTo>
                    <a:cubicBezTo>
                      <a:pt x="225450" y="216885"/>
                      <a:pt x="192680" y="238856"/>
                      <a:pt x="159163" y="232153"/>
                    </a:cubicBezTo>
                    <a:cubicBezTo>
                      <a:pt x="125648" y="225450"/>
                      <a:pt x="103677" y="192679"/>
                      <a:pt x="110379" y="159163"/>
                    </a:cubicBezTo>
                    <a:cubicBezTo>
                      <a:pt x="117082" y="125648"/>
                      <a:pt x="149853" y="103676"/>
                      <a:pt x="183370" y="110380"/>
                    </a:cubicBezTo>
                    <a:cubicBezTo>
                      <a:pt x="216886" y="117083"/>
                      <a:pt x="238857" y="149854"/>
                      <a:pt x="232154" y="183369"/>
                    </a:cubicBezTo>
                    <a:close/>
                  </a:path>
                </a:pathLst>
              </a:custGeom>
              <a:grp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2" name="Freeform: Shape 21">
                <a:extLst>
                  <a:ext uri="{FF2B5EF4-FFF2-40B4-BE49-F238E27FC236}">
                    <a16:creationId xmlns:a16="http://schemas.microsoft.com/office/drawing/2014/main" id="{76DDD5FA-63C3-4DDE-9D93-2785F6839833}"/>
                  </a:ext>
                </a:extLst>
              </p:cNvPr>
              <p:cNvSpPr/>
              <p:nvPr/>
            </p:nvSpPr>
            <p:spPr>
              <a:xfrm>
                <a:off x="7982493" y="2718394"/>
                <a:ext cx="387249" cy="387249"/>
              </a:xfrm>
              <a:custGeom>
                <a:avLst/>
                <a:gdLst>
                  <a:gd name="connsiteX0" fmla="*/ 232154 w 335157"/>
                  <a:gd name="connsiteY0" fmla="*/ 183370 h 335157"/>
                  <a:gd name="connsiteX1" fmla="*/ 159165 w 335157"/>
                  <a:gd name="connsiteY1" fmla="*/ 232153 h 335157"/>
                  <a:gd name="connsiteX2" fmla="*/ 110379 w 335157"/>
                  <a:gd name="connsiteY2" fmla="*/ 159164 h 335157"/>
                  <a:gd name="connsiteX3" fmla="*/ 183370 w 335157"/>
                  <a:gd name="connsiteY3" fmla="*/ 110380 h 335157"/>
                  <a:gd name="connsiteX4" fmla="*/ 232154 w 335157"/>
                  <a:gd name="connsiteY4" fmla="*/ 183370 h 33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57" h="335157">
                    <a:moveTo>
                      <a:pt x="232154" y="183370"/>
                    </a:moveTo>
                    <a:cubicBezTo>
                      <a:pt x="225451" y="216885"/>
                      <a:pt x="192680" y="238857"/>
                      <a:pt x="159165" y="232153"/>
                    </a:cubicBezTo>
                    <a:cubicBezTo>
                      <a:pt x="125648" y="225450"/>
                      <a:pt x="103677" y="192680"/>
                      <a:pt x="110379" y="159164"/>
                    </a:cubicBezTo>
                    <a:cubicBezTo>
                      <a:pt x="117083" y="125648"/>
                      <a:pt x="149855" y="103676"/>
                      <a:pt x="183370" y="110380"/>
                    </a:cubicBezTo>
                    <a:cubicBezTo>
                      <a:pt x="217258" y="117083"/>
                      <a:pt x="238857" y="149854"/>
                      <a:pt x="232154" y="183370"/>
                    </a:cubicBezTo>
                    <a:close/>
                  </a:path>
                </a:pathLst>
              </a:custGeom>
              <a:grp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23" name="Freeform: Shape 22">
              <a:extLst>
                <a:ext uri="{FF2B5EF4-FFF2-40B4-BE49-F238E27FC236}">
                  <a16:creationId xmlns:a16="http://schemas.microsoft.com/office/drawing/2014/main" id="{575CE415-9BA7-45A4-8205-6626AFF1A703}"/>
                </a:ext>
              </a:extLst>
            </p:cNvPr>
            <p:cNvSpPr/>
            <p:nvPr/>
          </p:nvSpPr>
          <p:spPr>
            <a:xfrm>
              <a:off x="4609837" y="2128771"/>
              <a:ext cx="1290830" cy="1333859"/>
            </a:xfrm>
            <a:custGeom>
              <a:avLst/>
              <a:gdLst>
                <a:gd name="connsiteX0" fmla="*/ 975955 w 1117190"/>
                <a:gd name="connsiteY0" fmla="*/ 574139 h 1154430"/>
                <a:gd name="connsiteX1" fmla="*/ 576001 w 1117190"/>
                <a:gd name="connsiteY1" fmla="*/ 159289 h 1154430"/>
                <a:gd name="connsiteX2" fmla="*/ 342880 w 1117190"/>
                <a:gd name="connsiteY2" fmla="*/ 155192 h 1154430"/>
                <a:gd name="connsiteX3" fmla="*/ 159289 w 1117190"/>
                <a:gd name="connsiteY3" fmla="*/ 332081 h 1154430"/>
                <a:gd name="connsiteX4" fmla="*/ 155192 w 1117190"/>
                <a:gd name="connsiteY4" fmla="*/ 565201 h 1154430"/>
                <a:gd name="connsiteX5" fmla="*/ 398367 w 1117190"/>
                <a:gd name="connsiteY5" fmla="*/ 817314 h 1154430"/>
                <a:gd name="connsiteX6" fmla="*/ 323888 w 1117190"/>
                <a:gd name="connsiteY6" fmla="*/ 1048200 h 1154430"/>
                <a:gd name="connsiteX7" fmla="*/ 557753 w 1117190"/>
                <a:gd name="connsiteY7" fmla="*/ 981913 h 1154430"/>
                <a:gd name="connsiteX8" fmla="*/ 788267 w 1117190"/>
                <a:gd name="connsiteY8" fmla="*/ 984148 h 1154430"/>
                <a:gd name="connsiteX9" fmla="*/ 971858 w 1117190"/>
                <a:gd name="connsiteY9" fmla="*/ 807259 h 1154430"/>
                <a:gd name="connsiteX10" fmla="*/ 975955 w 1117190"/>
                <a:gd name="connsiteY10" fmla="*/ 574139 h 115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7190" h="1154430">
                  <a:moveTo>
                    <a:pt x="975955" y="574139"/>
                  </a:moveTo>
                  <a:lnTo>
                    <a:pt x="576001" y="159289"/>
                  </a:lnTo>
                  <a:cubicBezTo>
                    <a:pt x="513066" y="94119"/>
                    <a:pt x="408050" y="92257"/>
                    <a:pt x="342880" y="155192"/>
                  </a:cubicBezTo>
                  <a:lnTo>
                    <a:pt x="159289" y="332081"/>
                  </a:lnTo>
                  <a:cubicBezTo>
                    <a:pt x="94120" y="395016"/>
                    <a:pt x="92257" y="500032"/>
                    <a:pt x="155192" y="565201"/>
                  </a:cubicBezTo>
                  <a:lnTo>
                    <a:pt x="398367" y="817314"/>
                  </a:lnTo>
                  <a:lnTo>
                    <a:pt x="323888" y="1048200"/>
                  </a:lnTo>
                  <a:lnTo>
                    <a:pt x="557753" y="981913"/>
                  </a:lnTo>
                  <a:cubicBezTo>
                    <a:pt x="621061" y="1044848"/>
                    <a:pt x="723843" y="1046338"/>
                    <a:pt x="788267" y="984148"/>
                  </a:cubicBezTo>
                  <a:lnTo>
                    <a:pt x="971858" y="807259"/>
                  </a:lnTo>
                  <a:cubicBezTo>
                    <a:pt x="1037028" y="743952"/>
                    <a:pt x="1038890" y="639308"/>
                    <a:pt x="975955" y="574139"/>
                  </a:cubicBezTo>
                  <a:close/>
                </a:path>
              </a:pathLst>
            </a:custGeom>
            <a:solidFill>
              <a:schemeClr val="bg1">
                <a:lumMod val="8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5" name="Group 4">
              <a:extLst>
                <a:ext uri="{FF2B5EF4-FFF2-40B4-BE49-F238E27FC236}">
                  <a16:creationId xmlns:a16="http://schemas.microsoft.com/office/drawing/2014/main" id="{616954E0-047A-4B77-9293-83E6236D48DF}"/>
                </a:ext>
              </a:extLst>
            </p:cNvPr>
            <p:cNvGrpSpPr/>
            <p:nvPr/>
          </p:nvGrpSpPr>
          <p:grpSpPr>
            <a:xfrm>
              <a:off x="4833986" y="2359170"/>
              <a:ext cx="801174" cy="825043"/>
              <a:chOff x="4833986" y="2359170"/>
              <a:chExt cx="801174" cy="825043"/>
            </a:xfrm>
            <a:solidFill>
              <a:srgbClr val="000000">
                <a:alpha val="25098"/>
              </a:srgbClr>
            </a:solidFill>
          </p:grpSpPr>
          <p:sp>
            <p:nvSpPr>
              <p:cNvPr id="24" name="Freeform: Shape 23">
                <a:extLst>
                  <a:ext uri="{FF2B5EF4-FFF2-40B4-BE49-F238E27FC236}">
                    <a16:creationId xmlns:a16="http://schemas.microsoft.com/office/drawing/2014/main" id="{65019E22-918F-42E3-91CC-3AD7DF30944A}"/>
                  </a:ext>
                </a:extLst>
              </p:cNvPr>
              <p:cNvSpPr/>
              <p:nvPr/>
            </p:nvSpPr>
            <p:spPr>
              <a:xfrm>
                <a:off x="5247911" y="2796964"/>
                <a:ext cx="387249" cy="387249"/>
              </a:xfrm>
              <a:custGeom>
                <a:avLst/>
                <a:gdLst>
                  <a:gd name="connsiteX0" fmla="*/ 114252 w 335157"/>
                  <a:gd name="connsiteY0" fmla="*/ 156706 h 335157"/>
                  <a:gd name="connsiteX1" fmla="*/ 156705 w 335157"/>
                  <a:gd name="connsiteY1" fmla="*/ 252411 h 335157"/>
                  <a:gd name="connsiteX2" fmla="*/ 252411 w 335157"/>
                  <a:gd name="connsiteY2" fmla="*/ 209958 h 335157"/>
                  <a:gd name="connsiteX3" fmla="*/ 209959 w 335157"/>
                  <a:gd name="connsiteY3" fmla="*/ 114252 h 335157"/>
                  <a:gd name="connsiteX4" fmla="*/ 114252 w 335157"/>
                  <a:gd name="connsiteY4" fmla="*/ 156706 h 33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57" h="335157">
                    <a:moveTo>
                      <a:pt x="114252" y="156706"/>
                    </a:moveTo>
                    <a:cubicBezTo>
                      <a:pt x="99357" y="194690"/>
                      <a:pt x="118348" y="237888"/>
                      <a:pt x="156705" y="252411"/>
                    </a:cubicBezTo>
                    <a:cubicBezTo>
                      <a:pt x="194690" y="267307"/>
                      <a:pt x="237888" y="248315"/>
                      <a:pt x="252411" y="209958"/>
                    </a:cubicBezTo>
                    <a:cubicBezTo>
                      <a:pt x="267307" y="171974"/>
                      <a:pt x="248315" y="128776"/>
                      <a:pt x="209959" y="114252"/>
                    </a:cubicBezTo>
                    <a:cubicBezTo>
                      <a:pt x="171973" y="99357"/>
                      <a:pt x="129148" y="118349"/>
                      <a:pt x="114252" y="156706"/>
                    </a:cubicBezTo>
                    <a:close/>
                  </a:path>
                </a:pathLst>
              </a:custGeom>
              <a:grp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5" name="Freeform: Shape 24">
                <a:extLst>
                  <a:ext uri="{FF2B5EF4-FFF2-40B4-BE49-F238E27FC236}">
                    <a16:creationId xmlns:a16="http://schemas.microsoft.com/office/drawing/2014/main" id="{B270EC41-C700-493E-9696-38DEC1556F8F}"/>
                  </a:ext>
                </a:extLst>
              </p:cNvPr>
              <p:cNvSpPr/>
              <p:nvPr/>
            </p:nvSpPr>
            <p:spPr>
              <a:xfrm>
                <a:off x="5040948" y="2578181"/>
                <a:ext cx="387249" cy="387249"/>
              </a:xfrm>
              <a:custGeom>
                <a:avLst/>
                <a:gdLst>
                  <a:gd name="connsiteX0" fmla="*/ 114252 w 335157"/>
                  <a:gd name="connsiteY0" fmla="*/ 156508 h 335157"/>
                  <a:gd name="connsiteX1" fmla="*/ 156705 w 335157"/>
                  <a:gd name="connsiteY1" fmla="*/ 252214 h 335157"/>
                  <a:gd name="connsiteX2" fmla="*/ 252411 w 335157"/>
                  <a:gd name="connsiteY2" fmla="*/ 209761 h 335157"/>
                  <a:gd name="connsiteX3" fmla="*/ 209959 w 335157"/>
                  <a:gd name="connsiteY3" fmla="*/ 114055 h 335157"/>
                  <a:gd name="connsiteX4" fmla="*/ 114252 w 335157"/>
                  <a:gd name="connsiteY4" fmla="*/ 156508 h 33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57" h="335157">
                    <a:moveTo>
                      <a:pt x="114252" y="156508"/>
                    </a:moveTo>
                    <a:cubicBezTo>
                      <a:pt x="99357" y="194492"/>
                      <a:pt x="118348" y="237691"/>
                      <a:pt x="156705" y="252214"/>
                    </a:cubicBezTo>
                    <a:cubicBezTo>
                      <a:pt x="194690" y="267110"/>
                      <a:pt x="237888" y="248118"/>
                      <a:pt x="252411" y="209761"/>
                    </a:cubicBezTo>
                    <a:cubicBezTo>
                      <a:pt x="267307" y="171776"/>
                      <a:pt x="248315" y="128578"/>
                      <a:pt x="209959" y="114055"/>
                    </a:cubicBezTo>
                    <a:cubicBezTo>
                      <a:pt x="171973" y="99531"/>
                      <a:pt x="129148" y="118524"/>
                      <a:pt x="114252" y="156508"/>
                    </a:cubicBezTo>
                    <a:close/>
                  </a:path>
                </a:pathLst>
              </a:custGeom>
              <a:grp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6" name="Freeform: Shape 25">
                <a:extLst>
                  <a:ext uri="{FF2B5EF4-FFF2-40B4-BE49-F238E27FC236}">
                    <a16:creationId xmlns:a16="http://schemas.microsoft.com/office/drawing/2014/main" id="{A510EA29-7282-4585-AA3B-B3617CE0346D}"/>
                  </a:ext>
                </a:extLst>
              </p:cNvPr>
              <p:cNvSpPr/>
              <p:nvPr/>
            </p:nvSpPr>
            <p:spPr>
              <a:xfrm>
                <a:off x="4833986" y="2359170"/>
                <a:ext cx="387249" cy="387249"/>
              </a:xfrm>
              <a:custGeom>
                <a:avLst/>
                <a:gdLst>
                  <a:gd name="connsiteX0" fmla="*/ 114252 w 335157"/>
                  <a:gd name="connsiteY0" fmla="*/ 156508 h 335157"/>
                  <a:gd name="connsiteX1" fmla="*/ 156705 w 335157"/>
                  <a:gd name="connsiteY1" fmla="*/ 252214 h 335157"/>
                  <a:gd name="connsiteX2" fmla="*/ 252411 w 335157"/>
                  <a:gd name="connsiteY2" fmla="*/ 209761 h 335157"/>
                  <a:gd name="connsiteX3" fmla="*/ 209957 w 335157"/>
                  <a:gd name="connsiteY3" fmla="*/ 114055 h 335157"/>
                  <a:gd name="connsiteX4" fmla="*/ 114252 w 335157"/>
                  <a:gd name="connsiteY4" fmla="*/ 156508 h 33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57" h="335157">
                    <a:moveTo>
                      <a:pt x="114252" y="156508"/>
                    </a:moveTo>
                    <a:cubicBezTo>
                      <a:pt x="99357" y="194493"/>
                      <a:pt x="118348" y="237691"/>
                      <a:pt x="156705" y="252214"/>
                    </a:cubicBezTo>
                    <a:cubicBezTo>
                      <a:pt x="194690" y="267110"/>
                      <a:pt x="237887" y="248118"/>
                      <a:pt x="252411" y="209761"/>
                    </a:cubicBezTo>
                    <a:cubicBezTo>
                      <a:pt x="267307" y="171776"/>
                      <a:pt x="248315" y="128578"/>
                      <a:pt x="209957" y="114055"/>
                    </a:cubicBezTo>
                    <a:cubicBezTo>
                      <a:pt x="171973" y="99531"/>
                      <a:pt x="128775" y="118524"/>
                      <a:pt x="114252" y="156508"/>
                    </a:cubicBezTo>
                    <a:close/>
                  </a:path>
                </a:pathLst>
              </a:custGeom>
              <a:grp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27" name="Freeform: Shape 26">
              <a:extLst>
                <a:ext uri="{FF2B5EF4-FFF2-40B4-BE49-F238E27FC236}">
                  <a16:creationId xmlns:a16="http://schemas.microsoft.com/office/drawing/2014/main" id="{749EBBF8-F46A-4079-8DDA-AD7DB40453F2}"/>
                </a:ext>
              </a:extLst>
            </p:cNvPr>
            <p:cNvSpPr/>
            <p:nvPr/>
          </p:nvSpPr>
          <p:spPr>
            <a:xfrm>
              <a:off x="3132082" y="4827714"/>
              <a:ext cx="6368099" cy="5550574"/>
            </a:xfrm>
            <a:custGeom>
              <a:avLst/>
              <a:gdLst>
                <a:gd name="connsiteX0" fmla="*/ 5410244 w 5511472"/>
                <a:gd name="connsiteY0" fmla="*/ 1163431 h 4803918"/>
                <a:gd name="connsiteX1" fmla="*/ 2461978 w 5511472"/>
                <a:gd name="connsiteY1" fmla="*/ 4704552 h 4803918"/>
                <a:gd name="connsiteX2" fmla="*/ 1478105 w 5511472"/>
                <a:gd name="connsiteY2" fmla="*/ 4508671 h 4803918"/>
                <a:gd name="connsiteX3" fmla="*/ 109175 w 5511472"/>
                <a:gd name="connsiteY3" fmla="*/ 109175 h 4803918"/>
              </a:gdLst>
              <a:ahLst/>
              <a:cxnLst>
                <a:cxn ang="0">
                  <a:pos x="connsiteX0" y="connsiteY0"/>
                </a:cxn>
                <a:cxn ang="0">
                  <a:pos x="connsiteX1" y="connsiteY1"/>
                </a:cxn>
                <a:cxn ang="0">
                  <a:pos x="connsiteX2" y="connsiteY2"/>
                </a:cxn>
                <a:cxn ang="0">
                  <a:pos x="connsiteX3" y="connsiteY3"/>
                </a:cxn>
              </a:cxnLst>
              <a:rect l="l" t="t" r="r" b="b"/>
              <a:pathLst>
                <a:path w="5511472" h="4803918">
                  <a:moveTo>
                    <a:pt x="5410244" y="1163431"/>
                  </a:moveTo>
                  <a:lnTo>
                    <a:pt x="2461978" y="4704552"/>
                  </a:lnTo>
                  <a:lnTo>
                    <a:pt x="1478105" y="4508671"/>
                  </a:lnTo>
                  <a:lnTo>
                    <a:pt x="109175" y="109175"/>
                  </a:lnTo>
                  <a:close/>
                </a:path>
              </a:pathLst>
            </a:custGeom>
            <a:solidFill>
              <a:schemeClr val="bg1">
                <a:lumMod val="8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8" name="Freeform: Shape 27">
              <a:extLst>
                <a:ext uri="{FF2B5EF4-FFF2-40B4-BE49-F238E27FC236}">
                  <a16:creationId xmlns:a16="http://schemas.microsoft.com/office/drawing/2014/main" id="{7EBBC90A-9E8F-4FEB-AE20-DA90059C38F8}"/>
                </a:ext>
              </a:extLst>
            </p:cNvPr>
            <p:cNvSpPr/>
            <p:nvPr/>
          </p:nvSpPr>
          <p:spPr>
            <a:xfrm>
              <a:off x="2882067" y="4401286"/>
              <a:ext cx="6884433" cy="2108357"/>
            </a:xfrm>
            <a:custGeom>
              <a:avLst/>
              <a:gdLst>
                <a:gd name="connsiteX0" fmla="*/ 5528686 w 5958348"/>
                <a:gd name="connsiteY0" fmla="*/ 1719440 h 1824744"/>
                <a:gd name="connsiteX1" fmla="*/ 344549 w 5958348"/>
                <a:gd name="connsiteY1" fmla="*/ 688273 h 1824744"/>
                <a:gd name="connsiteX2" fmla="*/ 114781 w 5958348"/>
                <a:gd name="connsiteY2" fmla="*/ 344551 h 1824744"/>
                <a:gd name="connsiteX3" fmla="*/ 458504 w 5958348"/>
                <a:gd name="connsiteY3" fmla="*/ 114781 h 1824744"/>
                <a:gd name="connsiteX4" fmla="*/ 5642640 w 5958348"/>
                <a:gd name="connsiteY4" fmla="*/ 1145948 h 1824744"/>
                <a:gd name="connsiteX5" fmla="*/ 5872408 w 5958348"/>
                <a:gd name="connsiteY5" fmla="*/ 1489671 h 1824744"/>
                <a:gd name="connsiteX6" fmla="*/ 5528686 w 5958348"/>
                <a:gd name="connsiteY6" fmla="*/ 1719440 h 18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8348" h="1824744">
                  <a:moveTo>
                    <a:pt x="5528686" y="1719440"/>
                  </a:moveTo>
                  <a:lnTo>
                    <a:pt x="344549" y="688273"/>
                  </a:lnTo>
                  <a:cubicBezTo>
                    <a:pt x="186281" y="656619"/>
                    <a:pt x="83500" y="502819"/>
                    <a:pt x="114781" y="344551"/>
                  </a:cubicBezTo>
                  <a:cubicBezTo>
                    <a:pt x="146435" y="186282"/>
                    <a:pt x="300235" y="83500"/>
                    <a:pt x="458504" y="114781"/>
                  </a:cubicBezTo>
                  <a:lnTo>
                    <a:pt x="5642640" y="1145948"/>
                  </a:lnTo>
                  <a:cubicBezTo>
                    <a:pt x="5800908" y="1177602"/>
                    <a:pt x="5903690" y="1331402"/>
                    <a:pt x="5872408" y="1489671"/>
                  </a:cubicBezTo>
                  <a:cubicBezTo>
                    <a:pt x="5840755" y="1647939"/>
                    <a:pt x="5686955" y="1751093"/>
                    <a:pt x="5528686" y="1719440"/>
                  </a:cubicBezTo>
                  <a:close/>
                </a:path>
              </a:pathLst>
            </a:custGeom>
            <a:solidFill>
              <a:schemeClr val="bg1">
                <a:lumMod val="50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29" name="Freeform: Shape 28">
              <a:extLst>
                <a:ext uri="{FF2B5EF4-FFF2-40B4-BE49-F238E27FC236}">
                  <a16:creationId xmlns:a16="http://schemas.microsoft.com/office/drawing/2014/main" id="{56EBCA96-2375-4525-A9CB-E4E4C9BDD06A}"/>
                </a:ext>
              </a:extLst>
            </p:cNvPr>
            <p:cNvSpPr/>
            <p:nvPr/>
          </p:nvSpPr>
          <p:spPr>
            <a:xfrm>
              <a:off x="4575914" y="9888703"/>
              <a:ext cx="1548997" cy="1075693"/>
            </a:xfrm>
            <a:custGeom>
              <a:avLst/>
              <a:gdLst>
                <a:gd name="connsiteX0" fmla="*/ 128379 w 1340628"/>
                <a:gd name="connsiteY0" fmla="*/ 632055 h 930992"/>
                <a:gd name="connsiteX1" fmla="*/ 228570 w 1340628"/>
                <a:gd name="connsiteY1" fmla="*/ 128380 h 930992"/>
                <a:gd name="connsiteX2" fmla="*/ 1212545 w 1340628"/>
                <a:gd name="connsiteY2" fmla="*/ 324111 h 930992"/>
                <a:gd name="connsiteX3" fmla="*/ 1112354 w 1340628"/>
                <a:gd name="connsiteY3" fmla="*/ 827787 h 930992"/>
              </a:gdLst>
              <a:ahLst/>
              <a:cxnLst>
                <a:cxn ang="0">
                  <a:pos x="connsiteX0" y="connsiteY0"/>
                </a:cxn>
                <a:cxn ang="0">
                  <a:pos x="connsiteX1" y="connsiteY1"/>
                </a:cxn>
                <a:cxn ang="0">
                  <a:pos x="connsiteX2" y="connsiteY2"/>
                </a:cxn>
                <a:cxn ang="0">
                  <a:pos x="connsiteX3" y="connsiteY3"/>
                </a:cxn>
              </a:cxnLst>
              <a:rect l="l" t="t" r="r" b="b"/>
              <a:pathLst>
                <a:path w="1340628" h="930992">
                  <a:moveTo>
                    <a:pt x="128379" y="632055"/>
                  </a:moveTo>
                  <a:lnTo>
                    <a:pt x="228570" y="128380"/>
                  </a:lnTo>
                  <a:lnTo>
                    <a:pt x="1212545" y="324111"/>
                  </a:lnTo>
                  <a:lnTo>
                    <a:pt x="1112354" y="827787"/>
                  </a:lnTo>
                  <a:close/>
                </a:path>
              </a:pathLst>
            </a:custGeom>
            <a:solidFill>
              <a:schemeClr val="bg1">
                <a:lumMod val="6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0" name="Freeform: Shape 29">
              <a:extLst>
                <a:ext uri="{FF2B5EF4-FFF2-40B4-BE49-F238E27FC236}">
                  <a16:creationId xmlns:a16="http://schemas.microsoft.com/office/drawing/2014/main" id="{4097AA68-510A-4BAD-A4F6-0CFCE5662AE0}"/>
                </a:ext>
              </a:extLst>
            </p:cNvPr>
            <p:cNvSpPr/>
            <p:nvPr/>
          </p:nvSpPr>
          <p:spPr>
            <a:xfrm>
              <a:off x="4425844" y="10350256"/>
              <a:ext cx="1721107" cy="731471"/>
            </a:xfrm>
            <a:custGeom>
              <a:avLst/>
              <a:gdLst>
                <a:gd name="connsiteX0" fmla="*/ 1332942 w 1489587"/>
                <a:gd name="connsiteY0" fmla="*/ 333041 h 633074"/>
                <a:gd name="connsiteX1" fmla="*/ 215751 w 1489587"/>
                <a:gd name="connsiteY1" fmla="*/ 110720 h 633074"/>
                <a:gd name="connsiteX2" fmla="*/ 123396 w 1489587"/>
                <a:gd name="connsiteY2" fmla="*/ 172538 h 633074"/>
                <a:gd name="connsiteX3" fmla="*/ 110735 w 1489587"/>
                <a:gd name="connsiteY3" fmla="*/ 236963 h 633074"/>
                <a:gd name="connsiteX4" fmla="*/ 172553 w 1489587"/>
                <a:gd name="connsiteY4" fmla="*/ 329318 h 633074"/>
                <a:gd name="connsiteX5" fmla="*/ 1289743 w 1489587"/>
                <a:gd name="connsiteY5" fmla="*/ 551639 h 633074"/>
                <a:gd name="connsiteX6" fmla="*/ 1382098 w 1489587"/>
                <a:gd name="connsiteY6" fmla="*/ 489821 h 633074"/>
                <a:gd name="connsiteX7" fmla="*/ 1394760 w 1489587"/>
                <a:gd name="connsiteY7" fmla="*/ 425396 h 633074"/>
                <a:gd name="connsiteX8" fmla="*/ 1332942 w 1489587"/>
                <a:gd name="connsiteY8" fmla="*/ 333041 h 63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9587" h="633074">
                  <a:moveTo>
                    <a:pt x="1332942" y="333041"/>
                  </a:moveTo>
                  <a:lnTo>
                    <a:pt x="215751" y="110720"/>
                  </a:lnTo>
                  <a:cubicBezTo>
                    <a:pt x="173299" y="102156"/>
                    <a:pt x="131589" y="130086"/>
                    <a:pt x="123396" y="172538"/>
                  </a:cubicBezTo>
                  <a:lnTo>
                    <a:pt x="110735" y="236963"/>
                  </a:lnTo>
                  <a:cubicBezTo>
                    <a:pt x="102171" y="279416"/>
                    <a:pt x="129728" y="321125"/>
                    <a:pt x="172553" y="329318"/>
                  </a:cubicBezTo>
                  <a:lnTo>
                    <a:pt x="1289743" y="551639"/>
                  </a:lnTo>
                  <a:cubicBezTo>
                    <a:pt x="1332197" y="560204"/>
                    <a:pt x="1373906" y="532274"/>
                    <a:pt x="1382098" y="489821"/>
                  </a:cubicBezTo>
                  <a:lnTo>
                    <a:pt x="1394760" y="425396"/>
                  </a:lnTo>
                  <a:cubicBezTo>
                    <a:pt x="1403325" y="382943"/>
                    <a:pt x="1375395" y="341234"/>
                    <a:pt x="1332942" y="333041"/>
                  </a:cubicBezTo>
                  <a:close/>
                </a:path>
              </a:pathLst>
            </a:custGeom>
            <a:solidFill>
              <a:schemeClr val="bg1">
                <a:lumMod val="50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1" name="Freeform: Shape 30">
              <a:extLst>
                <a:ext uri="{FF2B5EF4-FFF2-40B4-BE49-F238E27FC236}">
                  <a16:creationId xmlns:a16="http://schemas.microsoft.com/office/drawing/2014/main" id="{C6ED1817-B76B-4937-9D9A-4240AA68A873}"/>
                </a:ext>
              </a:extLst>
            </p:cNvPr>
            <p:cNvSpPr/>
            <p:nvPr/>
          </p:nvSpPr>
          <p:spPr>
            <a:xfrm>
              <a:off x="4002101" y="5647393"/>
              <a:ext cx="1376887" cy="4560937"/>
            </a:xfrm>
            <a:custGeom>
              <a:avLst/>
              <a:gdLst>
                <a:gd name="connsiteX0" fmla="*/ 964943 w 1191669"/>
                <a:gd name="connsiteY0" fmla="*/ 3846922 h 3947406"/>
                <a:gd name="connsiteX1" fmla="*/ 1095281 w 1191669"/>
                <a:gd name="connsiteY1" fmla="*/ 3872990 h 3947406"/>
                <a:gd name="connsiteX2" fmla="*/ 741877 w 1191669"/>
                <a:gd name="connsiteY2" fmla="*/ 235045 h 3947406"/>
                <a:gd name="connsiteX3" fmla="*/ 109175 w 1191669"/>
                <a:gd name="connsiteY3" fmla="*/ 109175 h 3947406"/>
              </a:gdLst>
              <a:ahLst/>
              <a:cxnLst>
                <a:cxn ang="0">
                  <a:pos x="connsiteX0" y="connsiteY0"/>
                </a:cxn>
                <a:cxn ang="0">
                  <a:pos x="connsiteX1" y="connsiteY1"/>
                </a:cxn>
                <a:cxn ang="0">
                  <a:pos x="connsiteX2" y="connsiteY2"/>
                </a:cxn>
                <a:cxn ang="0">
                  <a:pos x="connsiteX3" y="connsiteY3"/>
                </a:cxn>
              </a:cxnLst>
              <a:rect l="l" t="t" r="r" b="b"/>
              <a:pathLst>
                <a:path w="1191669" h="3947406">
                  <a:moveTo>
                    <a:pt x="964943" y="3846922"/>
                  </a:moveTo>
                  <a:lnTo>
                    <a:pt x="1095281" y="3872990"/>
                  </a:lnTo>
                  <a:lnTo>
                    <a:pt x="741877" y="235045"/>
                  </a:lnTo>
                  <a:lnTo>
                    <a:pt x="109175" y="109175"/>
                  </a:lnTo>
                  <a:close/>
                </a:path>
              </a:pathLst>
            </a:custGeom>
            <a:solidFill>
              <a:schemeClr val="bg1">
                <a:lumMod val="7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2" name="Freeform: Shape 31">
              <a:extLst>
                <a:ext uri="{FF2B5EF4-FFF2-40B4-BE49-F238E27FC236}">
                  <a16:creationId xmlns:a16="http://schemas.microsoft.com/office/drawing/2014/main" id="{EC1C3945-9A3E-4C1B-94FD-32E9AEE1F5E0}"/>
                </a:ext>
              </a:extLst>
            </p:cNvPr>
            <p:cNvSpPr/>
            <p:nvPr/>
          </p:nvSpPr>
          <p:spPr>
            <a:xfrm>
              <a:off x="4652681" y="5368572"/>
              <a:ext cx="4690020" cy="1462942"/>
            </a:xfrm>
            <a:custGeom>
              <a:avLst/>
              <a:gdLst>
                <a:gd name="connsiteX0" fmla="*/ 3963855 w 4059124"/>
                <a:gd name="connsiteY0" fmla="*/ 876313 h 1266149"/>
                <a:gd name="connsiteX1" fmla="*/ 109175 w 4059124"/>
                <a:gd name="connsiteY1" fmla="*/ 109175 h 1266149"/>
                <a:gd name="connsiteX2" fmla="*/ 178813 w 4059124"/>
                <a:gd name="connsiteY2" fmla="*/ 476359 h 1266149"/>
                <a:gd name="connsiteX3" fmla="*/ 3689026 w 4059124"/>
                <a:gd name="connsiteY3" fmla="*/ 1174603 h 1266149"/>
              </a:gdLst>
              <a:ahLst/>
              <a:cxnLst>
                <a:cxn ang="0">
                  <a:pos x="connsiteX0" y="connsiteY0"/>
                </a:cxn>
                <a:cxn ang="0">
                  <a:pos x="connsiteX1" y="connsiteY1"/>
                </a:cxn>
                <a:cxn ang="0">
                  <a:pos x="connsiteX2" y="connsiteY2"/>
                </a:cxn>
                <a:cxn ang="0">
                  <a:pos x="connsiteX3" y="connsiteY3"/>
                </a:cxn>
              </a:cxnLst>
              <a:rect l="l" t="t" r="r" b="b"/>
              <a:pathLst>
                <a:path w="4059124" h="1266149">
                  <a:moveTo>
                    <a:pt x="3963855" y="876313"/>
                  </a:moveTo>
                  <a:lnTo>
                    <a:pt x="109175" y="109175"/>
                  </a:lnTo>
                  <a:lnTo>
                    <a:pt x="178813" y="476359"/>
                  </a:lnTo>
                  <a:lnTo>
                    <a:pt x="3689026" y="1174603"/>
                  </a:lnTo>
                  <a:close/>
                </a:path>
              </a:pathLst>
            </a:custGeom>
            <a:solidFill>
              <a:schemeClr val="bg1">
                <a:lumMod val="6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3" name="Freeform: Shape 32">
              <a:extLst>
                <a:ext uri="{FF2B5EF4-FFF2-40B4-BE49-F238E27FC236}">
                  <a16:creationId xmlns:a16="http://schemas.microsoft.com/office/drawing/2014/main" id="{5E3E8FB4-D7BD-4D8B-AF39-8538F7703C90}"/>
                </a:ext>
              </a:extLst>
            </p:cNvPr>
            <p:cNvSpPr/>
            <p:nvPr/>
          </p:nvSpPr>
          <p:spPr>
            <a:xfrm>
              <a:off x="3197053" y="5079425"/>
              <a:ext cx="1118721" cy="817527"/>
            </a:xfrm>
            <a:custGeom>
              <a:avLst/>
              <a:gdLst>
                <a:gd name="connsiteX0" fmla="*/ 109175 w 968231"/>
                <a:gd name="connsiteY0" fmla="*/ 109175 h 707553"/>
                <a:gd name="connsiteX1" fmla="*/ 240260 w 968231"/>
                <a:gd name="connsiteY1" fmla="*/ 488276 h 707553"/>
                <a:gd name="connsiteX2" fmla="*/ 863652 w 968231"/>
                <a:gd name="connsiteY2" fmla="*/ 612284 h 707553"/>
                <a:gd name="connsiteX3" fmla="*/ 784704 w 968231"/>
                <a:gd name="connsiteY3" fmla="*/ 243239 h 707553"/>
              </a:gdLst>
              <a:ahLst/>
              <a:cxnLst>
                <a:cxn ang="0">
                  <a:pos x="connsiteX0" y="connsiteY0"/>
                </a:cxn>
                <a:cxn ang="0">
                  <a:pos x="connsiteX1" y="connsiteY1"/>
                </a:cxn>
                <a:cxn ang="0">
                  <a:pos x="connsiteX2" y="connsiteY2"/>
                </a:cxn>
                <a:cxn ang="0">
                  <a:pos x="connsiteX3" y="connsiteY3"/>
                </a:cxn>
              </a:cxnLst>
              <a:rect l="l" t="t" r="r" b="b"/>
              <a:pathLst>
                <a:path w="968231" h="707553">
                  <a:moveTo>
                    <a:pt x="109175" y="109175"/>
                  </a:moveTo>
                  <a:lnTo>
                    <a:pt x="240260" y="488276"/>
                  </a:lnTo>
                  <a:lnTo>
                    <a:pt x="863652" y="612284"/>
                  </a:lnTo>
                  <a:lnTo>
                    <a:pt x="784704" y="243239"/>
                  </a:lnTo>
                  <a:close/>
                </a:path>
              </a:pathLst>
            </a:custGeom>
            <a:solidFill>
              <a:schemeClr val="bg1">
                <a:lumMod val="6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4" name="Freeform: Shape 33">
              <a:extLst>
                <a:ext uri="{FF2B5EF4-FFF2-40B4-BE49-F238E27FC236}">
                  <a16:creationId xmlns:a16="http://schemas.microsoft.com/office/drawing/2014/main" id="{805AB969-576F-46BC-96F2-3279AD04B47D}"/>
                </a:ext>
              </a:extLst>
            </p:cNvPr>
            <p:cNvSpPr/>
            <p:nvPr/>
          </p:nvSpPr>
          <p:spPr>
            <a:xfrm>
              <a:off x="3910883" y="5221418"/>
              <a:ext cx="1032664" cy="817527"/>
            </a:xfrm>
            <a:custGeom>
              <a:avLst/>
              <a:gdLst>
                <a:gd name="connsiteX0" fmla="*/ 109175 w 893752"/>
                <a:gd name="connsiteY0" fmla="*/ 109175 h 707553"/>
                <a:gd name="connsiteX1" fmla="*/ 188123 w 893752"/>
                <a:gd name="connsiteY1" fmla="*/ 477849 h 707553"/>
                <a:gd name="connsiteX2" fmla="*/ 820825 w 893752"/>
                <a:gd name="connsiteY2" fmla="*/ 603718 h 707553"/>
                <a:gd name="connsiteX3" fmla="*/ 789544 w 893752"/>
                <a:gd name="connsiteY3" fmla="*/ 244356 h 707553"/>
              </a:gdLst>
              <a:ahLst/>
              <a:cxnLst>
                <a:cxn ang="0">
                  <a:pos x="connsiteX0" y="connsiteY0"/>
                </a:cxn>
                <a:cxn ang="0">
                  <a:pos x="connsiteX1" y="connsiteY1"/>
                </a:cxn>
                <a:cxn ang="0">
                  <a:pos x="connsiteX2" y="connsiteY2"/>
                </a:cxn>
                <a:cxn ang="0">
                  <a:pos x="connsiteX3" y="connsiteY3"/>
                </a:cxn>
              </a:cxnLst>
              <a:rect l="l" t="t" r="r" b="b"/>
              <a:pathLst>
                <a:path w="893752" h="707553">
                  <a:moveTo>
                    <a:pt x="109175" y="109175"/>
                  </a:moveTo>
                  <a:lnTo>
                    <a:pt x="188123" y="477849"/>
                  </a:lnTo>
                  <a:lnTo>
                    <a:pt x="820825" y="603718"/>
                  </a:lnTo>
                  <a:lnTo>
                    <a:pt x="789544" y="244356"/>
                  </a:lnTo>
                  <a:close/>
                </a:path>
              </a:pathLst>
            </a:custGeom>
            <a:solidFill>
              <a:schemeClr val="bg1">
                <a:lumMod val="50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5" name="Freeform: Shape 34">
              <a:extLst>
                <a:ext uri="{FF2B5EF4-FFF2-40B4-BE49-F238E27FC236}">
                  <a16:creationId xmlns:a16="http://schemas.microsoft.com/office/drawing/2014/main" id="{28869A5E-7096-4B72-AED7-C83484B06657}"/>
                </a:ext>
              </a:extLst>
            </p:cNvPr>
            <p:cNvSpPr/>
            <p:nvPr/>
          </p:nvSpPr>
          <p:spPr>
            <a:xfrm>
              <a:off x="3128613" y="4540693"/>
              <a:ext cx="1161747" cy="602388"/>
            </a:xfrm>
            <a:custGeom>
              <a:avLst/>
              <a:gdLst>
                <a:gd name="connsiteX0" fmla="*/ 794409 w 1005471"/>
                <a:gd name="connsiteY0" fmla="*/ 420894 h 521355"/>
                <a:gd name="connsiteX1" fmla="*/ 186657 w 1005471"/>
                <a:gd name="connsiteY1" fmla="*/ 299865 h 521355"/>
                <a:gd name="connsiteX2" fmla="*/ 111060 w 1005471"/>
                <a:gd name="connsiteY2" fmla="*/ 186657 h 521355"/>
                <a:gd name="connsiteX3" fmla="*/ 224268 w 1005471"/>
                <a:gd name="connsiteY3" fmla="*/ 111060 h 521355"/>
                <a:gd name="connsiteX4" fmla="*/ 832020 w 1005471"/>
                <a:gd name="connsiteY4" fmla="*/ 232089 h 521355"/>
                <a:gd name="connsiteX5" fmla="*/ 907616 w 1005471"/>
                <a:gd name="connsiteY5" fmla="*/ 345298 h 521355"/>
                <a:gd name="connsiteX6" fmla="*/ 794409 w 1005471"/>
                <a:gd name="connsiteY6" fmla="*/ 420894 h 52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471" h="521355">
                  <a:moveTo>
                    <a:pt x="794409" y="420894"/>
                  </a:moveTo>
                  <a:lnTo>
                    <a:pt x="186657" y="299865"/>
                  </a:lnTo>
                  <a:cubicBezTo>
                    <a:pt x="134521" y="289438"/>
                    <a:pt x="100633" y="238792"/>
                    <a:pt x="111060" y="186657"/>
                  </a:cubicBezTo>
                  <a:cubicBezTo>
                    <a:pt x="121487" y="134521"/>
                    <a:pt x="172133" y="100633"/>
                    <a:pt x="224268" y="111060"/>
                  </a:cubicBezTo>
                  <a:lnTo>
                    <a:pt x="832020" y="232089"/>
                  </a:lnTo>
                  <a:cubicBezTo>
                    <a:pt x="884155" y="242517"/>
                    <a:pt x="918044" y="293163"/>
                    <a:pt x="907616" y="345298"/>
                  </a:cubicBezTo>
                  <a:cubicBezTo>
                    <a:pt x="897189" y="397433"/>
                    <a:pt x="846544" y="430949"/>
                    <a:pt x="794409" y="420894"/>
                  </a:cubicBezTo>
                  <a:close/>
                </a:path>
              </a:pathLst>
            </a:custGeom>
            <a:solidFill>
              <a:schemeClr val="bg1">
                <a:lumMod val="7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6" name="Freeform: Shape 35">
              <a:extLst>
                <a:ext uri="{FF2B5EF4-FFF2-40B4-BE49-F238E27FC236}">
                  <a16:creationId xmlns:a16="http://schemas.microsoft.com/office/drawing/2014/main" id="{5A1A6B01-65F4-48EF-8F42-195BC7D70AAA}"/>
                </a:ext>
              </a:extLst>
            </p:cNvPr>
            <p:cNvSpPr/>
            <p:nvPr/>
          </p:nvSpPr>
          <p:spPr>
            <a:xfrm>
              <a:off x="4239588" y="4761855"/>
              <a:ext cx="1635053" cy="688443"/>
            </a:xfrm>
            <a:custGeom>
              <a:avLst/>
              <a:gdLst>
                <a:gd name="connsiteX0" fmla="*/ 1192500 w 1415107"/>
                <a:gd name="connsiteY0" fmla="*/ 499842 h 595834"/>
                <a:gd name="connsiteX1" fmla="*/ 186657 w 1415107"/>
                <a:gd name="connsiteY1" fmla="*/ 299865 h 595834"/>
                <a:gd name="connsiteX2" fmla="*/ 111061 w 1415107"/>
                <a:gd name="connsiteY2" fmla="*/ 186657 h 595834"/>
                <a:gd name="connsiteX3" fmla="*/ 224268 w 1415107"/>
                <a:gd name="connsiteY3" fmla="*/ 111060 h 595834"/>
                <a:gd name="connsiteX4" fmla="*/ 1230113 w 1415107"/>
                <a:gd name="connsiteY4" fmla="*/ 311037 h 595834"/>
                <a:gd name="connsiteX5" fmla="*/ 1305709 w 1415107"/>
                <a:gd name="connsiteY5" fmla="*/ 424246 h 595834"/>
                <a:gd name="connsiteX6" fmla="*/ 1192500 w 1415107"/>
                <a:gd name="connsiteY6" fmla="*/ 499842 h 59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5107" h="595834">
                  <a:moveTo>
                    <a:pt x="1192500" y="499842"/>
                  </a:moveTo>
                  <a:lnTo>
                    <a:pt x="186657" y="299865"/>
                  </a:lnTo>
                  <a:cubicBezTo>
                    <a:pt x="134521" y="289438"/>
                    <a:pt x="100632" y="238792"/>
                    <a:pt x="111061" y="186657"/>
                  </a:cubicBezTo>
                  <a:cubicBezTo>
                    <a:pt x="121488" y="134521"/>
                    <a:pt x="172133" y="100633"/>
                    <a:pt x="224268" y="111060"/>
                  </a:cubicBezTo>
                  <a:lnTo>
                    <a:pt x="1230113" y="311037"/>
                  </a:lnTo>
                  <a:cubicBezTo>
                    <a:pt x="1282248" y="321464"/>
                    <a:pt x="1316136" y="372110"/>
                    <a:pt x="1305709" y="424246"/>
                  </a:cubicBezTo>
                  <a:cubicBezTo>
                    <a:pt x="1295282" y="476382"/>
                    <a:pt x="1244636" y="510269"/>
                    <a:pt x="1192500" y="499842"/>
                  </a:cubicBezTo>
                  <a:close/>
                </a:path>
              </a:pathLst>
            </a:custGeom>
            <a:solidFill>
              <a:schemeClr val="bg1">
                <a:lumMod val="75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37" name="Freeform: Shape 36">
              <a:extLst>
                <a:ext uri="{FF2B5EF4-FFF2-40B4-BE49-F238E27FC236}">
                  <a16:creationId xmlns:a16="http://schemas.microsoft.com/office/drawing/2014/main" id="{BD8DE91C-07C5-4512-B34A-6502ADE2A6F2}"/>
                </a:ext>
              </a:extLst>
            </p:cNvPr>
            <p:cNvSpPr/>
            <p:nvPr/>
          </p:nvSpPr>
          <p:spPr>
            <a:xfrm>
              <a:off x="4878295" y="9943748"/>
              <a:ext cx="516333" cy="774499"/>
            </a:xfrm>
            <a:custGeom>
              <a:avLst/>
              <a:gdLst>
                <a:gd name="connsiteX0" fmla="*/ 128379 w 446876"/>
                <a:gd name="connsiteY0" fmla="*/ 522846 h 670314"/>
                <a:gd name="connsiteX1" fmla="*/ 206846 w 446876"/>
                <a:gd name="connsiteY1" fmla="*/ 128380 h 670314"/>
                <a:gd name="connsiteX2" fmla="*/ 337240 w 446876"/>
                <a:gd name="connsiteY2" fmla="*/ 154317 h 670314"/>
                <a:gd name="connsiteX3" fmla="*/ 258773 w 446876"/>
                <a:gd name="connsiteY3" fmla="*/ 548783 h 670314"/>
              </a:gdLst>
              <a:ahLst/>
              <a:cxnLst>
                <a:cxn ang="0">
                  <a:pos x="connsiteX0" y="connsiteY0"/>
                </a:cxn>
                <a:cxn ang="0">
                  <a:pos x="connsiteX1" y="connsiteY1"/>
                </a:cxn>
                <a:cxn ang="0">
                  <a:pos x="connsiteX2" y="connsiteY2"/>
                </a:cxn>
                <a:cxn ang="0">
                  <a:pos x="connsiteX3" y="connsiteY3"/>
                </a:cxn>
              </a:cxnLst>
              <a:rect l="l" t="t" r="r" b="b"/>
              <a:pathLst>
                <a:path w="446876" h="670314">
                  <a:moveTo>
                    <a:pt x="128379" y="522846"/>
                  </a:moveTo>
                  <a:lnTo>
                    <a:pt x="206846" y="128380"/>
                  </a:lnTo>
                  <a:lnTo>
                    <a:pt x="337240" y="154317"/>
                  </a:lnTo>
                  <a:lnTo>
                    <a:pt x="258773" y="548783"/>
                  </a:lnTo>
                  <a:close/>
                </a:path>
              </a:pathLst>
            </a:custGeom>
            <a:solidFill>
              <a:schemeClr val="bg1">
                <a:lumMod val="50000"/>
              </a:schemeClr>
            </a:solidFill>
            <a:ln w="37233"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nvGrpSpPr>
            <p:cNvPr id="48" name="Group 47">
              <a:extLst>
                <a:ext uri="{FF2B5EF4-FFF2-40B4-BE49-F238E27FC236}">
                  <a16:creationId xmlns:a16="http://schemas.microsoft.com/office/drawing/2014/main" id="{D38E8E44-0AD3-4823-9C75-DC01C6B2D2D8}"/>
                </a:ext>
              </a:extLst>
            </p:cNvPr>
            <p:cNvGrpSpPr/>
            <p:nvPr/>
          </p:nvGrpSpPr>
          <p:grpSpPr>
            <a:xfrm>
              <a:off x="4269491" y="11405727"/>
              <a:ext cx="1236615" cy="1243506"/>
              <a:chOff x="17518131" y="9137744"/>
              <a:chExt cx="1236615" cy="1243506"/>
            </a:xfrm>
          </p:grpSpPr>
          <p:sp>
            <p:nvSpPr>
              <p:cNvPr id="49" name="Freeform: Shape 48">
                <a:extLst>
                  <a:ext uri="{FF2B5EF4-FFF2-40B4-BE49-F238E27FC236}">
                    <a16:creationId xmlns:a16="http://schemas.microsoft.com/office/drawing/2014/main" id="{14236A16-05BC-44D1-874A-9F4D118ADB45}"/>
                  </a:ext>
                </a:extLst>
              </p:cNvPr>
              <p:cNvSpPr/>
              <p:nvPr/>
            </p:nvSpPr>
            <p:spPr>
              <a:xfrm>
                <a:off x="18143795" y="9346236"/>
                <a:ext cx="260731" cy="55872"/>
              </a:xfrm>
              <a:custGeom>
                <a:avLst/>
                <a:gdLst>
                  <a:gd name="connsiteX0" fmla="*/ 7656 w 276135"/>
                  <a:gd name="connsiteY0" fmla="*/ 7657 h 59171"/>
                  <a:gd name="connsiteX1" fmla="*/ 277974 w 276135"/>
                  <a:gd name="connsiteY1" fmla="*/ 7657 h 59171"/>
                  <a:gd name="connsiteX2" fmla="*/ 277974 w 276135"/>
                  <a:gd name="connsiteY2" fmla="*/ 56769 h 59171"/>
                  <a:gd name="connsiteX3" fmla="*/ 7656 w 276135"/>
                  <a:gd name="connsiteY3" fmla="*/ 56769 h 59171"/>
                </a:gdLst>
                <a:ahLst/>
                <a:cxnLst>
                  <a:cxn ang="0">
                    <a:pos x="connsiteX0" y="connsiteY0"/>
                  </a:cxn>
                  <a:cxn ang="0">
                    <a:pos x="connsiteX1" y="connsiteY1"/>
                  </a:cxn>
                  <a:cxn ang="0">
                    <a:pos x="connsiteX2" y="connsiteY2"/>
                  </a:cxn>
                  <a:cxn ang="0">
                    <a:pos x="connsiteX3" y="connsiteY3"/>
                  </a:cxn>
                </a:cxnLst>
                <a:rect l="l" t="t" r="r" b="b"/>
                <a:pathLst>
                  <a:path w="276135" h="59171">
                    <a:moveTo>
                      <a:pt x="7656" y="7657"/>
                    </a:moveTo>
                    <a:lnTo>
                      <a:pt x="277974" y="7657"/>
                    </a:lnTo>
                    <a:lnTo>
                      <a:pt x="277974" y="56769"/>
                    </a:lnTo>
                    <a:lnTo>
                      <a:pt x="7656" y="56769"/>
                    </a:lnTo>
                    <a:close/>
                  </a:path>
                </a:pathLst>
              </a:custGeom>
              <a:solidFill>
                <a:srgbClr val="46487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0" name="Freeform: Shape 49">
                <a:extLst>
                  <a:ext uri="{FF2B5EF4-FFF2-40B4-BE49-F238E27FC236}">
                    <a16:creationId xmlns:a16="http://schemas.microsoft.com/office/drawing/2014/main" id="{F4BDDA99-15FF-4FAF-B8A3-EF20F0EC89A7}"/>
                  </a:ext>
                </a:extLst>
              </p:cNvPr>
              <p:cNvSpPr/>
              <p:nvPr/>
            </p:nvSpPr>
            <p:spPr>
              <a:xfrm>
                <a:off x="17553517" y="9180021"/>
                <a:ext cx="1201229" cy="1201229"/>
              </a:xfrm>
              <a:custGeom>
                <a:avLst/>
                <a:gdLst>
                  <a:gd name="connsiteX0" fmla="*/ 7657 w 1272195"/>
                  <a:gd name="connsiteY0" fmla="*/ 640401 h 1272195"/>
                  <a:gd name="connsiteX1" fmla="*/ 640401 w 1272195"/>
                  <a:gd name="connsiteY1" fmla="*/ 7657 h 1272195"/>
                  <a:gd name="connsiteX2" fmla="*/ 1273146 w 1272195"/>
                  <a:gd name="connsiteY2" fmla="*/ 640401 h 1272195"/>
                  <a:gd name="connsiteX3" fmla="*/ 640401 w 1272195"/>
                  <a:gd name="connsiteY3" fmla="*/ 1273146 h 1272195"/>
                  <a:gd name="connsiteX4" fmla="*/ 7657 w 1272195"/>
                  <a:gd name="connsiteY4" fmla="*/ 640401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1"/>
                    </a:moveTo>
                    <a:cubicBezTo>
                      <a:pt x="7657" y="290991"/>
                      <a:pt x="290893" y="7657"/>
                      <a:pt x="640401" y="7657"/>
                    </a:cubicBezTo>
                    <a:cubicBezTo>
                      <a:pt x="989811" y="7657"/>
                      <a:pt x="1273146" y="290893"/>
                      <a:pt x="1273146" y="640401"/>
                    </a:cubicBezTo>
                    <a:cubicBezTo>
                      <a:pt x="1273146" y="989811"/>
                      <a:pt x="989910" y="1273146"/>
                      <a:pt x="640401" y="1273146"/>
                    </a:cubicBezTo>
                    <a:cubicBezTo>
                      <a:pt x="290893" y="1273146"/>
                      <a:pt x="7657" y="989910"/>
                      <a:pt x="7657" y="640401"/>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1" name="Freeform: Shape 50">
                <a:extLst>
                  <a:ext uri="{FF2B5EF4-FFF2-40B4-BE49-F238E27FC236}">
                    <a16:creationId xmlns:a16="http://schemas.microsoft.com/office/drawing/2014/main" id="{45CB8253-2DB0-4C79-B854-CBBC2A541818}"/>
                  </a:ext>
                </a:extLst>
              </p:cNvPr>
              <p:cNvSpPr/>
              <p:nvPr/>
            </p:nvSpPr>
            <p:spPr>
              <a:xfrm>
                <a:off x="17518131" y="9137744"/>
                <a:ext cx="1201229" cy="1201229"/>
              </a:xfrm>
              <a:custGeom>
                <a:avLst/>
                <a:gdLst>
                  <a:gd name="connsiteX0" fmla="*/ 7657 w 1272195"/>
                  <a:gd name="connsiteY0" fmla="*/ 640402 h 1272195"/>
                  <a:gd name="connsiteX1" fmla="*/ 640402 w 1272195"/>
                  <a:gd name="connsiteY1" fmla="*/ 7657 h 1272195"/>
                  <a:gd name="connsiteX2" fmla="*/ 1273146 w 1272195"/>
                  <a:gd name="connsiteY2" fmla="*/ 640402 h 1272195"/>
                  <a:gd name="connsiteX3" fmla="*/ 640402 w 1272195"/>
                  <a:gd name="connsiteY3" fmla="*/ 1273146 h 1272195"/>
                  <a:gd name="connsiteX4" fmla="*/ 7657 w 1272195"/>
                  <a:gd name="connsiteY4" fmla="*/ 640402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2"/>
                    </a:moveTo>
                    <a:cubicBezTo>
                      <a:pt x="7657" y="290992"/>
                      <a:pt x="290893" y="7657"/>
                      <a:pt x="640402" y="7657"/>
                    </a:cubicBezTo>
                    <a:cubicBezTo>
                      <a:pt x="989811" y="7657"/>
                      <a:pt x="1273146" y="290893"/>
                      <a:pt x="1273146" y="640402"/>
                    </a:cubicBezTo>
                    <a:cubicBezTo>
                      <a:pt x="1273146" y="989812"/>
                      <a:pt x="989910" y="1273146"/>
                      <a:pt x="640402" y="1273146"/>
                    </a:cubicBezTo>
                    <a:cubicBezTo>
                      <a:pt x="290893" y="1273048"/>
                      <a:pt x="7657" y="989812"/>
                      <a:pt x="7657" y="640402"/>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6" name="Freeform: Shape 55">
                <a:extLst>
                  <a:ext uri="{FF2B5EF4-FFF2-40B4-BE49-F238E27FC236}">
                    <a16:creationId xmlns:a16="http://schemas.microsoft.com/office/drawing/2014/main" id="{2975A61F-C10E-4C6A-AE0D-908BDF22D33E}"/>
                  </a:ext>
                </a:extLst>
              </p:cNvPr>
              <p:cNvSpPr/>
              <p:nvPr/>
            </p:nvSpPr>
            <p:spPr>
              <a:xfrm>
                <a:off x="17537034" y="9157764"/>
                <a:ext cx="1201229" cy="1201229"/>
              </a:xfrm>
              <a:custGeom>
                <a:avLst/>
                <a:gdLst>
                  <a:gd name="connsiteX0" fmla="*/ 7657 w 1272195"/>
                  <a:gd name="connsiteY0" fmla="*/ 640401 h 1272195"/>
                  <a:gd name="connsiteX1" fmla="*/ 640401 w 1272195"/>
                  <a:gd name="connsiteY1" fmla="*/ 7657 h 1272195"/>
                  <a:gd name="connsiteX2" fmla="*/ 1273146 w 1272195"/>
                  <a:gd name="connsiteY2" fmla="*/ 640401 h 1272195"/>
                  <a:gd name="connsiteX3" fmla="*/ 640401 w 1272195"/>
                  <a:gd name="connsiteY3" fmla="*/ 1273146 h 1272195"/>
                  <a:gd name="connsiteX4" fmla="*/ 7657 w 1272195"/>
                  <a:gd name="connsiteY4" fmla="*/ 640401 h 127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95" h="1272195">
                    <a:moveTo>
                      <a:pt x="7657" y="640401"/>
                    </a:moveTo>
                    <a:cubicBezTo>
                      <a:pt x="7657" y="290991"/>
                      <a:pt x="290893" y="7657"/>
                      <a:pt x="640401" y="7657"/>
                    </a:cubicBezTo>
                    <a:cubicBezTo>
                      <a:pt x="989811" y="7657"/>
                      <a:pt x="1273146" y="290893"/>
                      <a:pt x="1273146" y="640401"/>
                    </a:cubicBezTo>
                    <a:cubicBezTo>
                      <a:pt x="1273146" y="989812"/>
                      <a:pt x="989910" y="1273146"/>
                      <a:pt x="640401" y="1273146"/>
                    </a:cubicBezTo>
                    <a:cubicBezTo>
                      <a:pt x="290893" y="1273048"/>
                      <a:pt x="7657" y="989812"/>
                      <a:pt x="7657" y="640401"/>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7" name="Freeform: Shape 56">
                <a:extLst>
                  <a:ext uri="{FF2B5EF4-FFF2-40B4-BE49-F238E27FC236}">
                    <a16:creationId xmlns:a16="http://schemas.microsoft.com/office/drawing/2014/main" id="{02F54FE2-AA94-4356-A85F-D6AEF84155BD}"/>
                  </a:ext>
                </a:extLst>
              </p:cNvPr>
              <p:cNvSpPr/>
              <p:nvPr/>
            </p:nvSpPr>
            <p:spPr>
              <a:xfrm>
                <a:off x="17537034" y="9749998"/>
                <a:ext cx="1201229" cy="614582"/>
              </a:xfrm>
              <a:custGeom>
                <a:avLst/>
                <a:gdLst>
                  <a:gd name="connsiteX0" fmla="*/ 7657 w 1272195"/>
                  <a:gd name="connsiteY0" fmla="*/ 13180 h 650890"/>
                  <a:gd name="connsiteX1" fmla="*/ 7756 w 1272195"/>
                  <a:gd name="connsiteY1" fmla="*/ 7657 h 650890"/>
                  <a:gd name="connsiteX2" fmla="*/ 1273047 w 1272195"/>
                  <a:gd name="connsiteY2" fmla="*/ 7657 h 650890"/>
                  <a:gd name="connsiteX3" fmla="*/ 1273146 w 1272195"/>
                  <a:gd name="connsiteY3" fmla="*/ 13180 h 650890"/>
                  <a:gd name="connsiteX4" fmla="*/ 640401 w 1272195"/>
                  <a:gd name="connsiteY4" fmla="*/ 645925 h 650890"/>
                  <a:gd name="connsiteX5" fmla="*/ 7657 w 1272195"/>
                  <a:gd name="connsiteY5" fmla="*/ 13180 h 65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195" h="650890">
                    <a:moveTo>
                      <a:pt x="7657" y="13180"/>
                    </a:moveTo>
                    <a:cubicBezTo>
                      <a:pt x="7657" y="11306"/>
                      <a:pt x="7756" y="9531"/>
                      <a:pt x="7756" y="7657"/>
                    </a:cubicBezTo>
                    <a:lnTo>
                      <a:pt x="1273047" y="7657"/>
                    </a:lnTo>
                    <a:cubicBezTo>
                      <a:pt x="1273047" y="9433"/>
                      <a:pt x="1273146" y="11306"/>
                      <a:pt x="1273146" y="13180"/>
                    </a:cubicBezTo>
                    <a:cubicBezTo>
                      <a:pt x="1273146" y="362590"/>
                      <a:pt x="989910" y="645925"/>
                      <a:pt x="640401" y="645925"/>
                    </a:cubicBezTo>
                    <a:cubicBezTo>
                      <a:pt x="290893" y="645826"/>
                      <a:pt x="7657" y="362590"/>
                      <a:pt x="7657" y="13180"/>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8" name="Freeform: Shape 57">
                <a:extLst>
                  <a:ext uri="{FF2B5EF4-FFF2-40B4-BE49-F238E27FC236}">
                    <a16:creationId xmlns:a16="http://schemas.microsoft.com/office/drawing/2014/main" id="{9587901D-FAF0-4605-B453-72DB2BBE5AF5}"/>
                  </a:ext>
                </a:extLst>
              </p:cNvPr>
              <p:cNvSpPr/>
              <p:nvPr/>
            </p:nvSpPr>
            <p:spPr>
              <a:xfrm>
                <a:off x="17627452" y="9248182"/>
                <a:ext cx="1024304" cy="1024304"/>
              </a:xfrm>
              <a:custGeom>
                <a:avLst/>
                <a:gdLst>
                  <a:gd name="connsiteX0" fmla="*/ 7657 w 1084817"/>
                  <a:gd name="connsiteY0" fmla="*/ 544641 h 1084817"/>
                  <a:gd name="connsiteX1" fmla="*/ 544641 w 1084817"/>
                  <a:gd name="connsiteY1" fmla="*/ 7657 h 1084817"/>
                  <a:gd name="connsiteX2" fmla="*/ 1081627 w 1084817"/>
                  <a:gd name="connsiteY2" fmla="*/ 544641 h 1084817"/>
                  <a:gd name="connsiteX3" fmla="*/ 544641 w 1084817"/>
                  <a:gd name="connsiteY3" fmla="*/ 1081626 h 1084817"/>
                  <a:gd name="connsiteX4" fmla="*/ 7657 w 1084817"/>
                  <a:gd name="connsiteY4" fmla="*/ 544641 h 1084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817" h="1084817">
                    <a:moveTo>
                      <a:pt x="7657" y="544641"/>
                    </a:moveTo>
                    <a:cubicBezTo>
                      <a:pt x="7657" y="248092"/>
                      <a:pt x="248092" y="7657"/>
                      <a:pt x="544641" y="7657"/>
                    </a:cubicBezTo>
                    <a:cubicBezTo>
                      <a:pt x="841192" y="7657"/>
                      <a:pt x="1081627" y="248092"/>
                      <a:pt x="1081627" y="544641"/>
                    </a:cubicBezTo>
                    <a:cubicBezTo>
                      <a:pt x="1081627" y="841191"/>
                      <a:pt x="841192" y="1081626"/>
                      <a:pt x="544641" y="1081626"/>
                    </a:cubicBezTo>
                    <a:cubicBezTo>
                      <a:pt x="248092" y="1081528"/>
                      <a:pt x="7657" y="841191"/>
                      <a:pt x="7657" y="544641"/>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59" name="Freeform: Shape 58">
                <a:extLst>
                  <a:ext uri="{FF2B5EF4-FFF2-40B4-BE49-F238E27FC236}">
                    <a16:creationId xmlns:a16="http://schemas.microsoft.com/office/drawing/2014/main" id="{A5F6231F-2A57-415A-8029-5F7BB52C14FF}"/>
                  </a:ext>
                </a:extLst>
              </p:cNvPr>
              <p:cNvSpPr/>
              <p:nvPr/>
            </p:nvSpPr>
            <p:spPr>
              <a:xfrm>
                <a:off x="17707255" y="9322397"/>
                <a:ext cx="940496" cy="949808"/>
              </a:xfrm>
              <a:custGeom>
                <a:avLst/>
                <a:gdLst>
                  <a:gd name="connsiteX0" fmla="*/ 741092 w 996060"/>
                  <a:gd name="connsiteY0" fmla="*/ 7657 h 1005922"/>
                  <a:gd name="connsiteX1" fmla="*/ 895334 w 996060"/>
                  <a:gd name="connsiteY1" fmla="*/ 372649 h 1005922"/>
                  <a:gd name="connsiteX2" fmla="*/ 7657 w 996060"/>
                  <a:gd name="connsiteY2" fmla="*/ 754603 h 1005922"/>
                  <a:gd name="connsiteX3" fmla="*/ 460125 w 996060"/>
                  <a:gd name="connsiteY3" fmla="*/ 1002336 h 1005922"/>
                  <a:gd name="connsiteX4" fmla="*/ 997110 w 996060"/>
                  <a:gd name="connsiteY4" fmla="*/ 465352 h 1005922"/>
                  <a:gd name="connsiteX5" fmla="*/ 741092 w 996060"/>
                  <a:gd name="connsiteY5" fmla="*/ 7657 h 100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060" h="1005922">
                    <a:moveTo>
                      <a:pt x="741092" y="7657"/>
                    </a:moveTo>
                    <a:cubicBezTo>
                      <a:pt x="848391" y="129058"/>
                      <a:pt x="895334" y="266140"/>
                      <a:pt x="895334" y="372649"/>
                    </a:cubicBezTo>
                    <a:cubicBezTo>
                      <a:pt x="895334" y="885669"/>
                      <a:pt x="407363" y="1000462"/>
                      <a:pt x="7657" y="754603"/>
                    </a:cubicBezTo>
                    <a:cubicBezTo>
                      <a:pt x="103121" y="903618"/>
                      <a:pt x="270085" y="1002336"/>
                      <a:pt x="460125" y="1002336"/>
                    </a:cubicBezTo>
                    <a:cubicBezTo>
                      <a:pt x="756675" y="1002336"/>
                      <a:pt x="997110" y="761901"/>
                      <a:pt x="997110" y="465352"/>
                    </a:cubicBezTo>
                    <a:cubicBezTo>
                      <a:pt x="997110" y="271761"/>
                      <a:pt x="894644" y="102135"/>
                      <a:pt x="741092"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0" name="Freeform: Shape 59">
                <a:extLst>
                  <a:ext uri="{FF2B5EF4-FFF2-40B4-BE49-F238E27FC236}">
                    <a16:creationId xmlns:a16="http://schemas.microsoft.com/office/drawing/2014/main" id="{BF2C2EC2-A4FD-4964-95FD-22C880C92ED8}"/>
                  </a:ext>
                </a:extLst>
              </p:cNvPr>
              <p:cNvSpPr/>
              <p:nvPr/>
            </p:nvSpPr>
            <p:spPr>
              <a:xfrm>
                <a:off x="17682950" y="9304240"/>
                <a:ext cx="847378" cy="726324"/>
              </a:xfrm>
              <a:custGeom>
                <a:avLst/>
                <a:gdLst>
                  <a:gd name="connsiteX0" fmla="*/ 42964 w 897440"/>
                  <a:gd name="connsiteY0" fmla="*/ 534386 h 769234"/>
                  <a:gd name="connsiteX1" fmla="*/ 516930 w 897440"/>
                  <a:gd name="connsiteY1" fmla="*/ 60320 h 769234"/>
                  <a:gd name="connsiteX2" fmla="*/ 892671 w 897440"/>
                  <a:gd name="connsiteY2" fmla="*/ 245430 h 769234"/>
                  <a:gd name="connsiteX3" fmla="*/ 481624 w 897440"/>
                  <a:gd name="connsiteY3" fmla="*/ 7657 h 769234"/>
                  <a:gd name="connsiteX4" fmla="*/ 7657 w 897440"/>
                  <a:gd name="connsiteY4" fmla="*/ 481722 h 769234"/>
                  <a:gd name="connsiteX5" fmla="*/ 105883 w 897440"/>
                  <a:gd name="connsiteY5" fmla="*/ 770678 h 769234"/>
                  <a:gd name="connsiteX6" fmla="*/ 42964 w 897440"/>
                  <a:gd name="connsiteY6" fmla="*/ 534386 h 7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7440" h="769234">
                    <a:moveTo>
                      <a:pt x="42964" y="534386"/>
                    </a:moveTo>
                    <a:cubicBezTo>
                      <a:pt x="42964" y="272648"/>
                      <a:pt x="255194" y="60320"/>
                      <a:pt x="516930" y="60320"/>
                    </a:cubicBezTo>
                    <a:cubicBezTo>
                      <a:pt x="669988" y="60320"/>
                      <a:pt x="805985" y="132805"/>
                      <a:pt x="892671" y="245430"/>
                    </a:cubicBezTo>
                    <a:cubicBezTo>
                      <a:pt x="810817" y="103318"/>
                      <a:pt x="657463" y="7657"/>
                      <a:pt x="481624" y="7657"/>
                    </a:cubicBezTo>
                    <a:cubicBezTo>
                      <a:pt x="219887" y="7657"/>
                      <a:pt x="7657" y="219887"/>
                      <a:pt x="7657" y="481722"/>
                    </a:cubicBezTo>
                    <a:cubicBezTo>
                      <a:pt x="7657" y="590500"/>
                      <a:pt x="44246" y="690698"/>
                      <a:pt x="105883" y="770678"/>
                    </a:cubicBezTo>
                    <a:cubicBezTo>
                      <a:pt x="65843" y="701053"/>
                      <a:pt x="42964" y="620382"/>
                      <a:pt x="42964" y="534386"/>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1" name="Freeform: Shape 60">
                <a:extLst>
                  <a:ext uri="{FF2B5EF4-FFF2-40B4-BE49-F238E27FC236}">
                    <a16:creationId xmlns:a16="http://schemas.microsoft.com/office/drawing/2014/main" id="{21C4E360-7CB0-47AC-9C12-B44B1521161D}"/>
                  </a:ext>
                </a:extLst>
              </p:cNvPr>
              <p:cNvSpPr/>
              <p:nvPr/>
            </p:nvSpPr>
            <p:spPr>
              <a:xfrm>
                <a:off x="17984437" y="9490723"/>
                <a:ext cx="353849" cy="651830"/>
              </a:xfrm>
              <a:custGeom>
                <a:avLst/>
                <a:gdLst>
                  <a:gd name="connsiteX0" fmla="*/ 172682 w 374755"/>
                  <a:gd name="connsiteY0" fmla="*/ 692607 h 690338"/>
                  <a:gd name="connsiteX1" fmla="*/ 172682 w 374755"/>
                  <a:gd name="connsiteY1" fmla="*/ 624559 h 690338"/>
                  <a:gd name="connsiteX2" fmla="*/ 89645 w 374755"/>
                  <a:gd name="connsiteY2" fmla="*/ 601680 h 690338"/>
                  <a:gd name="connsiteX3" fmla="*/ 34418 w 374755"/>
                  <a:gd name="connsiteY3" fmla="*/ 548523 h 690338"/>
                  <a:gd name="connsiteX4" fmla="*/ 7396 w 374755"/>
                  <a:gd name="connsiteY4" fmla="*/ 458878 h 690338"/>
                  <a:gd name="connsiteX5" fmla="*/ 75838 w 374755"/>
                  <a:gd name="connsiteY5" fmla="*/ 446058 h 690338"/>
                  <a:gd name="connsiteX6" fmla="*/ 103846 w 374755"/>
                  <a:gd name="connsiteY6" fmla="*/ 526630 h 690338"/>
                  <a:gd name="connsiteX7" fmla="*/ 172682 w 374755"/>
                  <a:gd name="connsiteY7" fmla="*/ 567064 h 690338"/>
                  <a:gd name="connsiteX8" fmla="*/ 172682 w 374755"/>
                  <a:gd name="connsiteY8" fmla="*/ 350397 h 690338"/>
                  <a:gd name="connsiteX9" fmla="*/ 86785 w 374755"/>
                  <a:gd name="connsiteY9" fmla="*/ 317852 h 690338"/>
                  <a:gd name="connsiteX10" fmla="*/ 36686 w 374755"/>
                  <a:gd name="connsiteY10" fmla="*/ 267556 h 690338"/>
                  <a:gd name="connsiteX11" fmla="*/ 19132 w 374755"/>
                  <a:gd name="connsiteY11" fmla="*/ 194577 h 690338"/>
                  <a:gd name="connsiteX12" fmla="*/ 70512 w 374755"/>
                  <a:gd name="connsiteY12" fmla="*/ 77022 h 690338"/>
                  <a:gd name="connsiteX13" fmla="*/ 172585 w 374755"/>
                  <a:gd name="connsiteY13" fmla="*/ 39942 h 690338"/>
                  <a:gd name="connsiteX14" fmla="*/ 172585 w 374755"/>
                  <a:gd name="connsiteY14" fmla="*/ 7396 h 690338"/>
                  <a:gd name="connsiteX15" fmla="*/ 212722 w 374755"/>
                  <a:gd name="connsiteY15" fmla="*/ 7396 h 690338"/>
                  <a:gd name="connsiteX16" fmla="*/ 212722 w 374755"/>
                  <a:gd name="connsiteY16" fmla="*/ 39942 h 690338"/>
                  <a:gd name="connsiteX17" fmla="*/ 306905 w 374755"/>
                  <a:gd name="connsiteY17" fmla="*/ 74754 h 690338"/>
                  <a:gd name="connsiteX18" fmla="*/ 360652 w 374755"/>
                  <a:gd name="connsiteY18" fmla="*/ 176431 h 690338"/>
                  <a:gd name="connsiteX19" fmla="*/ 290336 w 374755"/>
                  <a:gd name="connsiteY19" fmla="*/ 187082 h 690338"/>
                  <a:gd name="connsiteX20" fmla="*/ 265188 w 374755"/>
                  <a:gd name="connsiteY20" fmla="*/ 125642 h 690338"/>
                  <a:gd name="connsiteX21" fmla="*/ 212821 w 374755"/>
                  <a:gd name="connsiteY21" fmla="*/ 97436 h 690338"/>
                  <a:gd name="connsiteX22" fmla="*/ 212821 w 374755"/>
                  <a:gd name="connsiteY22" fmla="*/ 293690 h 690338"/>
                  <a:gd name="connsiteX23" fmla="*/ 280869 w 374755"/>
                  <a:gd name="connsiteY23" fmla="*/ 313710 h 690338"/>
                  <a:gd name="connsiteX24" fmla="*/ 332644 w 374755"/>
                  <a:gd name="connsiteY24" fmla="*/ 347734 h 690338"/>
                  <a:gd name="connsiteX25" fmla="*/ 363513 w 374755"/>
                  <a:gd name="connsiteY25" fmla="*/ 395367 h 690338"/>
                  <a:gd name="connsiteX26" fmla="*/ 374262 w 374755"/>
                  <a:gd name="connsiteY26" fmla="*/ 455131 h 690338"/>
                  <a:gd name="connsiteX27" fmla="*/ 329192 w 374755"/>
                  <a:gd name="connsiteY27" fmla="*/ 573080 h 690338"/>
                  <a:gd name="connsiteX28" fmla="*/ 212722 w 374755"/>
                  <a:gd name="connsiteY28" fmla="*/ 623770 h 690338"/>
                  <a:gd name="connsiteX29" fmla="*/ 212722 w 374755"/>
                  <a:gd name="connsiteY29" fmla="*/ 692607 h 690338"/>
                  <a:gd name="connsiteX30" fmla="*/ 172682 w 374755"/>
                  <a:gd name="connsiteY30" fmla="*/ 692607 h 690338"/>
                  <a:gd name="connsiteX31" fmla="*/ 172682 w 374755"/>
                  <a:gd name="connsiteY31" fmla="*/ 96549 h 690338"/>
                  <a:gd name="connsiteX32" fmla="*/ 110059 w 374755"/>
                  <a:gd name="connsiteY32" fmla="*/ 128304 h 690338"/>
                  <a:gd name="connsiteX33" fmla="*/ 87180 w 374755"/>
                  <a:gd name="connsiteY33" fmla="*/ 189153 h 690338"/>
                  <a:gd name="connsiteX34" fmla="*/ 106607 w 374755"/>
                  <a:gd name="connsiteY34" fmla="*/ 247437 h 690338"/>
                  <a:gd name="connsiteX35" fmla="*/ 172585 w 374755"/>
                  <a:gd name="connsiteY35" fmla="*/ 284913 h 690338"/>
                  <a:gd name="connsiteX36" fmla="*/ 172585 w 374755"/>
                  <a:gd name="connsiteY36" fmla="*/ 96549 h 690338"/>
                  <a:gd name="connsiteX37" fmla="*/ 212821 w 374755"/>
                  <a:gd name="connsiteY37" fmla="*/ 567064 h 690338"/>
                  <a:gd name="connsiteX38" fmla="*/ 278404 w 374755"/>
                  <a:gd name="connsiteY38" fmla="*/ 532646 h 690338"/>
                  <a:gd name="connsiteX39" fmla="*/ 304341 w 374755"/>
                  <a:gd name="connsiteY39" fmla="*/ 459667 h 690338"/>
                  <a:gd name="connsiteX40" fmla="*/ 285997 w 374755"/>
                  <a:gd name="connsiteY40" fmla="*/ 400101 h 690338"/>
                  <a:gd name="connsiteX41" fmla="*/ 212821 w 374755"/>
                  <a:gd name="connsiteY41" fmla="*/ 359864 h 690338"/>
                  <a:gd name="connsiteX42" fmla="*/ 212821 w 374755"/>
                  <a:gd name="connsiteY42" fmla="*/ 567064 h 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755" h="690338">
                    <a:moveTo>
                      <a:pt x="172682" y="692607"/>
                    </a:moveTo>
                    <a:lnTo>
                      <a:pt x="172682" y="624559"/>
                    </a:lnTo>
                    <a:cubicBezTo>
                      <a:pt x="138659" y="620319"/>
                      <a:pt x="110947" y="612626"/>
                      <a:pt x="89645" y="601680"/>
                    </a:cubicBezTo>
                    <a:cubicBezTo>
                      <a:pt x="68343" y="590733"/>
                      <a:pt x="49901" y="572982"/>
                      <a:pt x="34418" y="548523"/>
                    </a:cubicBezTo>
                    <a:cubicBezTo>
                      <a:pt x="18934" y="524066"/>
                      <a:pt x="9862" y="494184"/>
                      <a:pt x="7396" y="458878"/>
                    </a:cubicBezTo>
                    <a:lnTo>
                      <a:pt x="75838" y="446058"/>
                    </a:lnTo>
                    <a:cubicBezTo>
                      <a:pt x="81164" y="482645"/>
                      <a:pt x="90434" y="509470"/>
                      <a:pt x="103846" y="526630"/>
                    </a:cubicBezTo>
                    <a:cubicBezTo>
                      <a:pt x="122979" y="550891"/>
                      <a:pt x="145957" y="564303"/>
                      <a:pt x="172682" y="567064"/>
                    </a:cubicBezTo>
                    <a:lnTo>
                      <a:pt x="172682" y="350397"/>
                    </a:lnTo>
                    <a:cubicBezTo>
                      <a:pt x="144675" y="345071"/>
                      <a:pt x="116075" y="334223"/>
                      <a:pt x="86785" y="317852"/>
                    </a:cubicBezTo>
                    <a:cubicBezTo>
                      <a:pt x="65089" y="305721"/>
                      <a:pt x="48421" y="288957"/>
                      <a:pt x="36686" y="267556"/>
                    </a:cubicBezTo>
                    <a:cubicBezTo>
                      <a:pt x="24950" y="246155"/>
                      <a:pt x="19132" y="221796"/>
                      <a:pt x="19132" y="194577"/>
                    </a:cubicBezTo>
                    <a:cubicBezTo>
                      <a:pt x="19132" y="146155"/>
                      <a:pt x="36291" y="107003"/>
                      <a:pt x="70512" y="77022"/>
                    </a:cubicBezTo>
                    <a:cubicBezTo>
                      <a:pt x="93491" y="56805"/>
                      <a:pt x="127515" y="44478"/>
                      <a:pt x="172585" y="39942"/>
                    </a:cubicBezTo>
                    <a:lnTo>
                      <a:pt x="172585" y="7396"/>
                    </a:lnTo>
                    <a:lnTo>
                      <a:pt x="212722" y="7396"/>
                    </a:lnTo>
                    <a:lnTo>
                      <a:pt x="212722" y="39942"/>
                    </a:lnTo>
                    <a:cubicBezTo>
                      <a:pt x="252269" y="43689"/>
                      <a:pt x="283728" y="55326"/>
                      <a:pt x="306905" y="74754"/>
                    </a:cubicBezTo>
                    <a:cubicBezTo>
                      <a:pt x="336687" y="99409"/>
                      <a:pt x="354538" y="133334"/>
                      <a:pt x="360652" y="176431"/>
                    </a:cubicBezTo>
                    <a:lnTo>
                      <a:pt x="290336" y="187082"/>
                    </a:lnTo>
                    <a:cubicBezTo>
                      <a:pt x="286292" y="160356"/>
                      <a:pt x="277910" y="139843"/>
                      <a:pt x="265188" y="125642"/>
                    </a:cubicBezTo>
                    <a:cubicBezTo>
                      <a:pt x="252466" y="111441"/>
                      <a:pt x="235011" y="101973"/>
                      <a:pt x="212821" y="97436"/>
                    </a:cubicBezTo>
                    <a:lnTo>
                      <a:pt x="212821" y="293690"/>
                    </a:lnTo>
                    <a:cubicBezTo>
                      <a:pt x="247141" y="302270"/>
                      <a:pt x="269824" y="308976"/>
                      <a:pt x="280869" y="313710"/>
                    </a:cubicBezTo>
                    <a:cubicBezTo>
                      <a:pt x="302071" y="322980"/>
                      <a:pt x="319330" y="334321"/>
                      <a:pt x="332644" y="347734"/>
                    </a:cubicBezTo>
                    <a:cubicBezTo>
                      <a:pt x="345958" y="361146"/>
                      <a:pt x="356312" y="377024"/>
                      <a:pt x="363513" y="395367"/>
                    </a:cubicBezTo>
                    <a:cubicBezTo>
                      <a:pt x="370712" y="413809"/>
                      <a:pt x="374262" y="433730"/>
                      <a:pt x="374262" y="455131"/>
                    </a:cubicBezTo>
                    <a:cubicBezTo>
                      <a:pt x="374262" y="502271"/>
                      <a:pt x="359271" y="541620"/>
                      <a:pt x="329192" y="573080"/>
                    </a:cubicBezTo>
                    <a:cubicBezTo>
                      <a:pt x="299212" y="604638"/>
                      <a:pt x="260355" y="621502"/>
                      <a:pt x="212722" y="623770"/>
                    </a:cubicBezTo>
                    <a:lnTo>
                      <a:pt x="212722" y="692607"/>
                    </a:lnTo>
                    <a:lnTo>
                      <a:pt x="172682" y="692607"/>
                    </a:lnTo>
                    <a:close/>
                    <a:moveTo>
                      <a:pt x="172682" y="96549"/>
                    </a:moveTo>
                    <a:cubicBezTo>
                      <a:pt x="146253" y="100592"/>
                      <a:pt x="125345" y="111145"/>
                      <a:pt x="110059" y="128304"/>
                    </a:cubicBezTo>
                    <a:cubicBezTo>
                      <a:pt x="94774" y="145464"/>
                      <a:pt x="87180" y="165780"/>
                      <a:pt x="87180" y="189153"/>
                    </a:cubicBezTo>
                    <a:cubicBezTo>
                      <a:pt x="87180" y="212329"/>
                      <a:pt x="93689" y="231757"/>
                      <a:pt x="106607" y="247437"/>
                    </a:cubicBezTo>
                    <a:cubicBezTo>
                      <a:pt x="119625" y="263118"/>
                      <a:pt x="141618" y="275544"/>
                      <a:pt x="172585" y="284913"/>
                    </a:cubicBezTo>
                    <a:lnTo>
                      <a:pt x="172585" y="96549"/>
                    </a:lnTo>
                    <a:close/>
                    <a:moveTo>
                      <a:pt x="212821" y="567064"/>
                    </a:moveTo>
                    <a:cubicBezTo>
                      <a:pt x="239251" y="563810"/>
                      <a:pt x="261145" y="552271"/>
                      <a:pt x="278404" y="532646"/>
                    </a:cubicBezTo>
                    <a:cubicBezTo>
                      <a:pt x="295662" y="512922"/>
                      <a:pt x="304341" y="488662"/>
                      <a:pt x="304341" y="459667"/>
                    </a:cubicBezTo>
                    <a:cubicBezTo>
                      <a:pt x="304341" y="435012"/>
                      <a:pt x="298226" y="415091"/>
                      <a:pt x="285997" y="400101"/>
                    </a:cubicBezTo>
                    <a:cubicBezTo>
                      <a:pt x="273768" y="385111"/>
                      <a:pt x="249409" y="371698"/>
                      <a:pt x="212821" y="359864"/>
                    </a:cubicBezTo>
                    <a:lnTo>
                      <a:pt x="212821" y="567064"/>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2" name="Freeform: Shape 61">
                <a:extLst>
                  <a:ext uri="{FF2B5EF4-FFF2-40B4-BE49-F238E27FC236}">
                    <a16:creationId xmlns:a16="http://schemas.microsoft.com/office/drawing/2014/main" id="{23BFA493-EB38-4524-96BE-80153171502B}"/>
                  </a:ext>
                </a:extLst>
              </p:cNvPr>
              <p:cNvSpPr/>
              <p:nvPr/>
            </p:nvSpPr>
            <p:spPr>
              <a:xfrm>
                <a:off x="17968048" y="9457759"/>
                <a:ext cx="353849" cy="651830"/>
              </a:xfrm>
              <a:custGeom>
                <a:avLst/>
                <a:gdLst>
                  <a:gd name="connsiteX0" fmla="*/ 172683 w 374755"/>
                  <a:gd name="connsiteY0" fmla="*/ 692607 h 690338"/>
                  <a:gd name="connsiteX1" fmla="*/ 172683 w 374755"/>
                  <a:gd name="connsiteY1" fmla="*/ 624559 h 690338"/>
                  <a:gd name="connsiteX2" fmla="*/ 89645 w 374755"/>
                  <a:gd name="connsiteY2" fmla="*/ 601680 h 690338"/>
                  <a:gd name="connsiteX3" fmla="*/ 34418 w 374755"/>
                  <a:gd name="connsiteY3" fmla="*/ 548523 h 690338"/>
                  <a:gd name="connsiteX4" fmla="*/ 7396 w 374755"/>
                  <a:gd name="connsiteY4" fmla="*/ 458878 h 690338"/>
                  <a:gd name="connsiteX5" fmla="*/ 75838 w 374755"/>
                  <a:gd name="connsiteY5" fmla="*/ 446057 h 690338"/>
                  <a:gd name="connsiteX6" fmla="*/ 103846 w 374755"/>
                  <a:gd name="connsiteY6" fmla="*/ 526630 h 690338"/>
                  <a:gd name="connsiteX7" fmla="*/ 172683 w 374755"/>
                  <a:gd name="connsiteY7" fmla="*/ 567064 h 690338"/>
                  <a:gd name="connsiteX8" fmla="*/ 172683 w 374755"/>
                  <a:gd name="connsiteY8" fmla="*/ 350397 h 690338"/>
                  <a:gd name="connsiteX9" fmla="*/ 86785 w 374755"/>
                  <a:gd name="connsiteY9" fmla="*/ 317851 h 690338"/>
                  <a:gd name="connsiteX10" fmla="*/ 36686 w 374755"/>
                  <a:gd name="connsiteY10" fmla="*/ 267556 h 690338"/>
                  <a:gd name="connsiteX11" fmla="*/ 19132 w 374755"/>
                  <a:gd name="connsiteY11" fmla="*/ 194577 h 690338"/>
                  <a:gd name="connsiteX12" fmla="*/ 70512 w 374755"/>
                  <a:gd name="connsiteY12" fmla="*/ 77022 h 690338"/>
                  <a:gd name="connsiteX13" fmla="*/ 172585 w 374755"/>
                  <a:gd name="connsiteY13" fmla="*/ 39941 h 690338"/>
                  <a:gd name="connsiteX14" fmla="*/ 172585 w 374755"/>
                  <a:gd name="connsiteY14" fmla="*/ 7396 h 690338"/>
                  <a:gd name="connsiteX15" fmla="*/ 212722 w 374755"/>
                  <a:gd name="connsiteY15" fmla="*/ 7396 h 690338"/>
                  <a:gd name="connsiteX16" fmla="*/ 212722 w 374755"/>
                  <a:gd name="connsiteY16" fmla="*/ 39941 h 690338"/>
                  <a:gd name="connsiteX17" fmla="*/ 306905 w 374755"/>
                  <a:gd name="connsiteY17" fmla="*/ 74754 h 690338"/>
                  <a:gd name="connsiteX18" fmla="*/ 360553 w 374755"/>
                  <a:gd name="connsiteY18" fmla="*/ 176431 h 690338"/>
                  <a:gd name="connsiteX19" fmla="*/ 290237 w 374755"/>
                  <a:gd name="connsiteY19" fmla="*/ 186983 h 690338"/>
                  <a:gd name="connsiteX20" fmla="*/ 265090 w 374755"/>
                  <a:gd name="connsiteY20" fmla="*/ 125543 h 690338"/>
                  <a:gd name="connsiteX21" fmla="*/ 212722 w 374755"/>
                  <a:gd name="connsiteY21" fmla="*/ 97338 h 690338"/>
                  <a:gd name="connsiteX22" fmla="*/ 212722 w 374755"/>
                  <a:gd name="connsiteY22" fmla="*/ 293591 h 690338"/>
                  <a:gd name="connsiteX23" fmla="*/ 280770 w 374755"/>
                  <a:gd name="connsiteY23" fmla="*/ 313611 h 690338"/>
                  <a:gd name="connsiteX24" fmla="*/ 332546 w 374755"/>
                  <a:gd name="connsiteY24" fmla="*/ 347635 h 690338"/>
                  <a:gd name="connsiteX25" fmla="*/ 363414 w 374755"/>
                  <a:gd name="connsiteY25" fmla="*/ 395268 h 690338"/>
                  <a:gd name="connsiteX26" fmla="*/ 374163 w 374755"/>
                  <a:gd name="connsiteY26" fmla="*/ 455032 h 690338"/>
                  <a:gd name="connsiteX27" fmla="*/ 329193 w 374755"/>
                  <a:gd name="connsiteY27" fmla="*/ 572981 h 690338"/>
                  <a:gd name="connsiteX28" fmla="*/ 212722 w 374755"/>
                  <a:gd name="connsiteY28" fmla="*/ 623672 h 690338"/>
                  <a:gd name="connsiteX29" fmla="*/ 212722 w 374755"/>
                  <a:gd name="connsiteY29" fmla="*/ 692508 h 690338"/>
                  <a:gd name="connsiteX30" fmla="*/ 172683 w 374755"/>
                  <a:gd name="connsiteY30" fmla="*/ 692508 h 690338"/>
                  <a:gd name="connsiteX31" fmla="*/ 172683 w 374755"/>
                  <a:gd name="connsiteY31" fmla="*/ 96647 h 690338"/>
                  <a:gd name="connsiteX32" fmla="*/ 110059 w 374755"/>
                  <a:gd name="connsiteY32" fmla="*/ 128403 h 690338"/>
                  <a:gd name="connsiteX33" fmla="*/ 87180 w 374755"/>
                  <a:gd name="connsiteY33" fmla="*/ 189251 h 690338"/>
                  <a:gd name="connsiteX34" fmla="*/ 106607 w 374755"/>
                  <a:gd name="connsiteY34" fmla="*/ 247535 h 690338"/>
                  <a:gd name="connsiteX35" fmla="*/ 172585 w 374755"/>
                  <a:gd name="connsiteY35" fmla="*/ 285012 h 690338"/>
                  <a:gd name="connsiteX36" fmla="*/ 172585 w 374755"/>
                  <a:gd name="connsiteY36" fmla="*/ 96647 h 690338"/>
                  <a:gd name="connsiteX37" fmla="*/ 212722 w 374755"/>
                  <a:gd name="connsiteY37" fmla="*/ 567064 h 690338"/>
                  <a:gd name="connsiteX38" fmla="*/ 278305 w 374755"/>
                  <a:gd name="connsiteY38" fmla="*/ 532646 h 690338"/>
                  <a:gd name="connsiteX39" fmla="*/ 304242 w 374755"/>
                  <a:gd name="connsiteY39" fmla="*/ 459667 h 690338"/>
                  <a:gd name="connsiteX40" fmla="*/ 285899 w 374755"/>
                  <a:gd name="connsiteY40" fmla="*/ 400101 h 690338"/>
                  <a:gd name="connsiteX41" fmla="*/ 212722 w 374755"/>
                  <a:gd name="connsiteY41" fmla="*/ 359765 h 690338"/>
                  <a:gd name="connsiteX42" fmla="*/ 212722 w 374755"/>
                  <a:gd name="connsiteY42" fmla="*/ 567064 h 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755" h="690338">
                    <a:moveTo>
                      <a:pt x="172683" y="692607"/>
                    </a:moveTo>
                    <a:lnTo>
                      <a:pt x="172683" y="624559"/>
                    </a:lnTo>
                    <a:cubicBezTo>
                      <a:pt x="138659" y="620319"/>
                      <a:pt x="110947" y="612626"/>
                      <a:pt x="89645" y="601680"/>
                    </a:cubicBezTo>
                    <a:cubicBezTo>
                      <a:pt x="68343" y="590733"/>
                      <a:pt x="49901" y="572981"/>
                      <a:pt x="34418" y="548523"/>
                    </a:cubicBezTo>
                    <a:cubicBezTo>
                      <a:pt x="18934" y="524066"/>
                      <a:pt x="9862" y="494184"/>
                      <a:pt x="7396" y="458878"/>
                    </a:cubicBezTo>
                    <a:lnTo>
                      <a:pt x="75838" y="446057"/>
                    </a:lnTo>
                    <a:cubicBezTo>
                      <a:pt x="81164" y="482645"/>
                      <a:pt x="90434" y="509470"/>
                      <a:pt x="103846" y="526630"/>
                    </a:cubicBezTo>
                    <a:cubicBezTo>
                      <a:pt x="122979" y="550791"/>
                      <a:pt x="145957" y="564302"/>
                      <a:pt x="172683" y="567064"/>
                    </a:cubicBezTo>
                    <a:lnTo>
                      <a:pt x="172683" y="350397"/>
                    </a:lnTo>
                    <a:cubicBezTo>
                      <a:pt x="144675" y="345071"/>
                      <a:pt x="116075" y="334223"/>
                      <a:pt x="86785" y="317851"/>
                    </a:cubicBezTo>
                    <a:cubicBezTo>
                      <a:pt x="65089" y="305721"/>
                      <a:pt x="48421" y="288956"/>
                      <a:pt x="36686" y="267556"/>
                    </a:cubicBezTo>
                    <a:cubicBezTo>
                      <a:pt x="24950" y="246155"/>
                      <a:pt x="19132" y="221796"/>
                      <a:pt x="19132" y="194577"/>
                    </a:cubicBezTo>
                    <a:cubicBezTo>
                      <a:pt x="19132" y="146155"/>
                      <a:pt x="36291" y="107002"/>
                      <a:pt x="70512" y="77022"/>
                    </a:cubicBezTo>
                    <a:cubicBezTo>
                      <a:pt x="93491" y="56805"/>
                      <a:pt x="127515" y="44478"/>
                      <a:pt x="172585" y="39941"/>
                    </a:cubicBezTo>
                    <a:lnTo>
                      <a:pt x="172585" y="7396"/>
                    </a:lnTo>
                    <a:lnTo>
                      <a:pt x="212722" y="7396"/>
                    </a:lnTo>
                    <a:lnTo>
                      <a:pt x="212722" y="39941"/>
                    </a:lnTo>
                    <a:cubicBezTo>
                      <a:pt x="252269" y="43689"/>
                      <a:pt x="283728" y="55326"/>
                      <a:pt x="306905" y="74754"/>
                    </a:cubicBezTo>
                    <a:cubicBezTo>
                      <a:pt x="336687" y="99409"/>
                      <a:pt x="354538" y="133334"/>
                      <a:pt x="360553" y="176431"/>
                    </a:cubicBezTo>
                    <a:lnTo>
                      <a:pt x="290237" y="186983"/>
                    </a:lnTo>
                    <a:cubicBezTo>
                      <a:pt x="286194" y="160257"/>
                      <a:pt x="277811" y="139744"/>
                      <a:pt x="265090" y="125543"/>
                    </a:cubicBezTo>
                    <a:cubicBezTo>
                      <a:pt x="252368" y="111342"/>
                      <a:pt x="234912" y="101874"/>
                      <a:pt x="212722" y="97338"/>
                    </a:cubicBezTo>
                    <a:lnTo>
                      <a:pt x="212722" y="293591"/>
                    </a:lnTo>
                    <a:cubicBezTo>
                      <a:pt x="246943" y="302171"/>
                      <a:pt x="269725" y="308877"/>
                      <a:pt x="280770" y="313611"/>
                    </a:cubicBezTo>
                    <a:cubicBezTo>
                      <a:pt x="301974" y="322881"/>
                      <a:pt x="319232" y="334321"/>
                      <a:pt x="332546" y="347635"/>
                    </a:cubicBezTo>
                    <a:cubicBezTo>
                      <a:pt x="345859" y="361047"/>
                      <a:pt x="356215" y="376925"/>
                      <a:pt x="363414" y="395268"/>
                    </a:cubicBezTo>
                    <a:cubicBezTo>
                      <a:pt x="370613" y="413710"/>
                      <a:pt x="374163" y="433631"/>
                      <a:pt x="374163" y="455032"/>
                    </a:cubicBezTo>
                    <a:cubicBezTo>
                      <a:pt x="374163" y="502172"/>
                      <a:pt x="359173" y="541521"/>
                      <a:pt x="329193" y="572981"/>
                    </a:cubicBezTo>
                    <a:cubicBezTo>
                      <a:pt x="299212" y="604539"/>
                      <a:pt x="260355" y="621404"/>
                      <a:pt x="212722" y="623672"/>
                    </a:cubicBezTo>
                    <a:lnTo>
                      <a:pt x="212722" y="692508"/>
                    </a:lnTo>
                    <a:lnTo>
                      <a:pt x="172683" y="692508"/>
                    </a:lnTo>
                    <a:close/>
                    <a:moveTo>
                      <a:pt x="172683" y="96647"/>
                    </a:moveTo>
                    <a:cubicBezTo>
                      <a:pt x="146253" y="100691"/>
                      <a:pt x="125345" y="111243"/>
                      <a:pt x="110059" y="128403"/>
                    </a:cubicBezTo>
                    <a:cubicBezTo>
                      <a:pt x="94774" y="145563"/>
                      <a:pt x="87180" y="165879"/>
                      <a:pt x="87180" y="189251"/>
                    </a:cubicBezTo>
                    <a:cubicBezTo>
                      <a:pt x="87180" y="212427"/>
                      <a:pt x="93689" y="231855"/>
                      <a:pt x="106607" y="247535"/>
                    </a:cubicBezTo>
                    <a:cubicBezTo>
                      <a:pt x="119626" y="263216"/>
                      <a:pt x="141618" y="275643"/>
                      <a:pt x="172585" y="285012"/>
                    </a:cubicBezTo>
                    <a:lnTo>
                      <a:pt x="172585" y="96647"/>
                    </a:lnTo>
                    <a:close/>
                    <a:moveTo>
                      <a:pt x="212722" y="567064"/>
                    </a:moveTo>
                    <a:cubicBezTo>
                      <a:pt x="239153" y="563809"/>
                      <a:pt x="261046" y="552271"/>
                      <a:pt x="278305" y="532646"/>
                    </a:cubicBezTo>
                    <a:cubicBezTo>
                      <a:pt x="295563" y="513020"/>
                      <a:pt x="304242" y="488661"/>
                      <a:pt x="304242" y="459667"/>
                    </a:cubicBezTo>
                    <a:cubicBezTo>
                      <a:pt x="304242" y="435012"/>
                      <a:pt x="298128" y="415091"/>
                      <a:pt x="285899" y="400101"/>
                    </a:cubicBezTo>
                    <a:cubicBezTo>
                      <a:pt x="273670" y="385110"/>
                      <a:pt x="249310" y="371698"/>
                      <a:pt x="212722" y="359765"/>
                    </a:cubicBezTo>
                    <a:lnTo>
                      <a:pt x="212722" y="567064"/>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sp>
          <p:nvSpPr>
            <p:cNvPr id="63" name="Freeform: Shape 62">
              <a:extLst>
                <a:ext uri="{FF2B5EF4-FFF2-40B4-BE49-F238E27FC236}">
                  <a16:creationId xmlns:a16="http://schemas.microsoft.com/office/drawing/2014/main" id="{8F1602B5-11F8-4D91-A5DC-BDE62A5C81E6}"/>
                </a:ext>
              </a:extLst>
            </p:cNvPr>
            <p:cNvSpPr/>
            <p:nvPr/>
          </p:nvSpPr>
          <p:spPr>
            <a:xfrm>
              <a:off x="5485992" y="11625060"/>
              <a:ext cx="1722693" cy="1722692"/>
            </a:xfrm>
            <a:custGeom>
              <a:avLst/>
              <a:gdLst>
                <a:gd name="connsiteX0" fmla="*/ 7657 w 1824466"/>
                <a:gd name="connsiteY0" fmla="*/ 915550 h 1824466"/>
                <a:gd name="connsiteX1" fmla="*/ 915552 w 1824466"/>
                <a:gd name="connsiteY1" fmla="*/ 7657 h 1824466"/>
                <a:gd name="connsiteX2" fmla="*/ 1823445 w 1824466"/>
                <a:gd name="connsiteY2" fmla="*/ 915550 h 1824466"/>
                <a:gd name="connsiteX3" fmla="*/ 915552 w 1824466"/>
                <a:gd name="connsiteY3" fmla="*/ 1823445 h 1824466"/>
                <a:gd name="connsiteX4" fmla="*/ 7657 w 1824466"/>
                <a:gd name="connsiteY4" fmla="*/ 915550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0"/>
                  </a:moveTo>
                  <a:cubicBezTo>
                    <a:pt x="7657" y="414069"/>
                    <a:pt x="414168" y="7657"/>
                    <a:pt x="915552" y="7657"/>
                  </a:cubicBezTo>
                  <a:cubicBezTo>
                    <a:pt x="1416934" y="7657"/>
                    <a:pt x="1823445" y="414168"/>
                    <a:pt x="1823445" y="915550"/>
                  </a:cubicBezTo>
                  <a:cubicBezTo>
                    <a:pt x="1823445" y="1416933"/>
                    <a:pt x="1416934" y="1823445"/>
                    <a:pt x="915552" y="1823445"/>
                  </a:cubicBezTo>
                  <a:cubicBezTo>
                    <a:pt x="414168" y="1823445"/>
                    <a:pt x="7657" y="1416933"/>
                    <a:pt x="7657" y="915550"/>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4" name="Freeform: Shape 63">
              <a:extLst>
                <a:ext uri="{FF2B5EF4-FFF2-40B4-BE49-F238E27FC236}">
                  <a16:creationId xmlns:a16="http://schemas.microsoft.com/office/drawing/2014/main" id="{9E47CB5C-9C1D-4EC3-9D58-407E4D833C2D}"/>
                </a:ext>
              </a:extLst>
            </p:cNvPr>
            <p:cNvSpPr/>
            <p:nvPr/>
          </p:nvSpPr>
          <p:spPr>
            <a:xfrm>
              <a:off x="5435149" y="11564252"/>
              <a:ext cx="1722693" cy="1722692"/>
            </a:xfrm>
            <a:custGeom>
              <a:avLst/>
              <a:gdLst>
                <a:gd name="connsiteX0" fmla="*/ 7657 w 1824466"/>
                <a:gd name="connsiteY0" fmla="*/ 915550 h 1824466"/>
                <a:gd name="connsiteX1" fmla="*/ 915550 w 1824466"/>
                <a:gd name="connsiteY1" fmla="*/ 7657 h 1824466"/>
                <a:gd name="connsiteX2" fmla="*/ 1823445 w 1824466"/>
                <a:gd name="connsiteY2" fmla="*/ 915550 h 1824466"/>
                <a:gd name="connsiteX3" fmla="*/ 915550 w 1824466"/>
                <a:gd name="connsiteY3" fmla="*/ 1823445 h 1824466"/>
                <a:gd name="connsiteX4" fmla="*/ 7657 w 1824466"/>
                <a:gd name="connsiteY4" fmla="*/ 915550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0"/>
                  </a:moveTo>
                  <a:cubicBezTo>
                    <a:pt x="7657" y="414069"/>
                    <a:pt x="414168" y="7657"/>
                    <a:pt x="915550" y="7657"/>
                  </a:cubicBezTo>
                  <a:cubicBezTo>
                    <a:pt x="1417032" y="7657"/>
                    <a:pt x="1823445" y="414168"/>
                    <a:pt x="1823445" y="915550"/>
                  </a:cubicBezTo>
                  <a:cubicBezTo>
                    <a:pt x="1823445" y="1416934"/>
                    <a:pt x="1416934" y="1823445"/>
                    <a:pt x="915550" y="1823445"/>
                  </a:cubicBezTo>
                  <a:cubicBezTo>
                    <a:pt x="414168" y="1823544"/>
                    <a:pt x="7657" y="1417032"/>
                    <a:pt x="7657" y="915550"/>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5" name="Freeform: Shape 64">
              <a:extLst>
                <a:ext uri="{FF2B5EF4-FFF2-40B4-BE49-F238E27FC236}">
                  <a16:creationId xmlns:a16="http://schemas.microsoft.com/office/drawing/2014/main" id="{B57FA126-FFBA-4990-B625-57D8BC00424E}"/>
                </a:ext>
              </a:extLst>
            </p:cNvPr>
            <p:cNvSpPr/>
            <p:nvPr/>
          </p:nvSpPr>
          <p:spPr>
            <a:xfrm>
              <a:off x="5462339" y="11593026"/>
              <a:ext cx="1722693" cy="1722692"/>
            </a:xfrm>
            <a:custGeom>
              <a:avLst/>
              <a:gdLst>
                <a:gd name="connsiteX0" fmla="*/ 7657 w 1824466"/>
                <a:gd name="connsiteY0" fmla="*/ 915552 h 1824466"/>
                <a:gd name="connsiteX1" fmla="*/ 915552 w 1824466"/>
                <a:gd name="connsiteY1" fmla="*/ 7657 h 1824466"/>
                <a:gd name="connsiteX2" fmla="*/ 1823445 w 1824466"/>
                <a:gd name="connsiteY2" fmla="*/ 915552 h 1824466"/>
                <a:gd name="connsiteX3" fmla="*/ 915552 w 1824466"/>
                <a:gd name="connsiteY3" fmla="*/ 1823445 h 1824466"/>
                <a:gd name="connsiteX4" fmla="*/ 7657 w 1824466"/>
                <a:gd name="connsiteY4" fmla="*/ 915552 h 18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466" h="1824466">
                  <a:moveTo>
                    <a:pt x="7657" y="915552"/>
                  </a:moveTo>
                  <a:cubicBezTo>
                    <a:pt x="7657" y="414168"/>
                    <a:pt x="414169" y="7657"/>
                    <a:pt x="915552" y="7657"/>
                  </a:cubicBezTo>
                  <a:cubicBezTo>
                    <a:pt x="1416934" y="7657"/>
                    <a:pt x="1823445" y="414168"/>
                    <a:pt x="1823445" y="915552"/>
                  </a:cubicBezTo>
                  <a:cubicBezTo>
                    <a:pt x="1823445" y="1417033"/>
                    <a:pt x="1416934" y="1823445"/>
                    <a:pt x="915552" y="1823445"/>
                  </a:cubicBezTo>
                  <a:cubicBezTo>
                    <a:pt x="414169" y="1823445"/>
                    <a:pt x="7657" y="1416934"/>
                    <a:pt x="7657" y="915552"/>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6" name="Freeform: Shape 65">
              <a:extLst>
                <a:ext uri="{FF2B5EF4-FFF2-40B4-BE49-F238E27FC236}">
                  <a16:creationId xmlns:a16="http://schemas.microsoft.com/office/drawing/2014/main" id="{2AD7292B-2BF7-45BC-9A0A-BE50BE58C4F4}"/>
                </a:ext>
              </a:extLst>
            </p:cNvPr>
            <p:cNvSpPr/>
            <p:nvPr/>
          </p:nvSpPr>
          <p:spPr>
            <a:xfrm>
              <a:off x="5462339" y="12442824"/>
              <a:ext cx="1722693" cy="875313"/>
            </a:xfrm>
            <a:custGeom>
              <a:avLst/>
              <a:gdLst>
                <a:gd name="connsiteX0" fmla="*/ 7657 w 1824466"/>
                <a:gd name="connsiteY0" fmla="*/ 15547 h 927026"/>
                <a:gd name="connsiteX1" fmla="*/ 7756 w 1824466"/>
                <a:gd name="connsiteY1" fmla="*/ 7657 h 927026"/>
                <a:gd name="connsiteX2" fmla="*/ 1823445 w 1824466"/>
                <a:gd name="connsiteY2" fmla="*/ 7657 h 927026"/>
                <a:gd name="connsiteX3" fmla="*/ 1823544 w 1824466"/>
                <a:gd name="connsiteY3" fmla="*/ 15547 h 927026"/>
                <a:gd name="connsiteX4" fmla="*/ 915650 w 1824466"/>
                <a:gd name="connsiteY4" fmla="*/ 923440 h 927026"/>
                <a:gd name="connsiteX5" fmla="*/ 7657 w 1824466"/>
                <a:gd name="connsiteY5" fmla="*/ 15547 h 92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4466" h="927026">
                  <a:moveTo>
                    <a:pt x="7657" y="15547"/>
                  </a:moveTo>
                  <a:cubicBezTo>
                    <a:pt x="7657" y="12884"/>
                    <a:pt x="7756" y="10320"/>
                    <a:pt x="7756" y="7657"/>
                  </a:cubicBezTo>
                  <a:lnTo>
                    <a:pt x="1823445" y="7657"/>
                  </a:lnTo>
                  <a:cubicBezTo>
                    <a:pt x="1823445" y="10320"/>
                    <a:pt x="1823544" y="12884"/>
                    <a:pt x="1823544" y="15547"/>
                  </a:cubicBezTo>
                  <a:cubicBezTo>
                    <a:pt x="1823544" y="516930"/>
                    <a:pt x="1417033" y="923440"/>
                    <a:pt x="915650" y="923440"/>
                  </a:cubicBezTo>
                  <a:cubicBezTo>
                    <a:pt x="414267" y="923440"/>
                    <a:pt x="7657" y="516930"/>
                    <a:pt x="7657" y="15547"/>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7" name="Freeform: Shape 66">
              <a:extLst>
                <a:ext uri="{FF2B5EF4-FFF2-40B4-BE49-F238E27FC236}">
                  <a16:creationId xmlns:a16="http://schemas.microsoft.com/office/drawing/2014/main" id="{C90E8AB5-019C-42D7-8397-726FAA373243}"/>
                </a:ext>
              </a:extLst>
            </p:cNvPr>
            <p:cNvSpPr/>
            <p:nvPr/>
          </p:nvSpPr>
          <p:spPr>
            <a:xfrm>
              <a:off x="5592053" y="11722740"/>
              <a:ext cx="1461960" cy="1461960"/>
            </a:xfrm>
            <a:custGeom>
              <a:avLst/>
              <a:gdLst>
                <a:gd name="connsiteX0" fmla="*/ 7657 w 1548331"/>
                <a:gd name="connsiteY0" fmla="*/ 778174 h 1548331"/>
                <a:gd name="connsiteX1" fmla="*/ 778174 w 1548331"/>
                <a:gd name="connsiteY1" fmla="*/ 7657 h 1548331"/>
                <a:gd name="connsiteX2" fmla="*/ 1548690 w 1548331"/>
                <a:gd name="connsiteY2" fmla="*/ 778174 h 1548331"/>
                <a:gd name="connsiteX3" fmla="*/ 778174 w 1548331"/>
                <a:gd name="connsiteY3" fmla="*/ 1548690 h 1548331"/>
                <a:gd name="connsiteX4" fmla="*/ 7657 w 1548331"/>
                <a:gd name="connsiteY4" fmla="*/ 778174 h 1548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331" h="1548331">
                  <a:moveTo>
                    <a:pt x="7657" y="778174"/>
                  </a:moveTo>
                  <a:cubicBezTo>
                    <a:pt x="7657" y="352629"/>
                    <a:pt x="352629" y="7657"/>
                    <a:pt x="778174" y="7657"/>
                  </a:cubicBezTo>
                  <a:cubicBezTo>
                    <a:pt x="1203718" y="7657"/>
                    <a:pt x="1548690" y="352629"/>
                    <a:pt x="1548690" y="778174"/>
                  </a:cubicBezTo>
                  <a:cubicBezTo>
                    <a:pt x="1548690" y="1203717"/>
                    <a:pt x="1203718" y="1548690"/>
                    <a:pt x="778174" y="1548690"/>
                  </a:cubicBezTo>
                  <a:cubicBezTo>
                    <a:pt x="352728" y="1548690"/>
                    <a:pt x="7657" y="1203717"/>
                    <a:pt x="7657" y="778174"/>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8" name="Freeform: Shape 67">
              <a:extLst>
                <a:ext uri="{FF2B5EF4-FFF2-40B4-BE49-F238E27FC236}">
                  <a16:creationId xmlns:a16="http://schemas.microsoft.com/office/drawing/2014/main" id="{282917BB-C70A-4653-82E6-71A88489CD7B}"/>
                </a:ext>
              </a:extLst>
            </p:cNvPr>
            <p:cNvSpPr/>
            <p:nvPr/>
          </p:nvSpPr>
          <p:spPr>
            <a:xfrm>
              <a:off x="5706496" y="11829267"/>
              <a:ext cx="1350219" cy="1359530"/>
            </a:xfrm>
            <a:custGeom>
              <a:avLst/>
              <a:gdLst>
                <a:gd name="connsiteX0" fmla="*/ 1060127 w 1429987"/>
                <a:gd name="connsiteY0" fmla="*/ 7657 h 1439849"/>
                <a:gd name="connsiteX1" fmla="*/ 1281430 w 1429987"/>
                <a:gd name="connsiteY1" fmla="*/ 531328 h 1439849"/>
                <a:gd name="connsiteX2" fmla="*/ 7657 w 1429987"/>
                <a:gd name="connsiteY2" fmla="*/ 1079458 h 1439849"/>
                <a:gd name="connsiteX3" fmla="*/ 656969 w 1429987"/>
                <a:gd name="connsiteY3" fmla="*/ 1434981 h 1439849"/>
                <a:gd name="connsiteX4" fmla="*/ 1427486 w 1429987"/>
                <a:gd name="connsiteY4" fmla="*/ 664465 h 1439849"/>
                <a:gd name="connsiteX5" fmla="*/ 1060127 w 1429987"/>
                <a:gd name="connsiteY5" fmla="*/ 7657 h 143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87" h="1439849">
                  <a:moveTo>
                    <a:pt x="1060127" y="7657"/>
                  </a:moveTo>
                  <a:cubicBezTo>
                    <a:pt x="1214073" y="181820"/>
                    <a:pt x="1281430" y="378566"/>
                    <a:pt x="1281430" y="531328"/>
                  </a:cubicBezTo>
                  <a:cubicBezTo>
                    <a:pt x="1281430" y="1267525"/>
                    <a:pt x="581229" y="1432220"/>
                    <a:pt x="7657" y="1079458"/>
                  </a:cubicBezTo>
                  <a:cubicBezTo>
                    <a:pt x="144640" y="1293265"/>
                    <a:pt x="384187" y="1434981"/>
                    <a:pt x="656969" y="1434981"/>
                  </a:cubicBezTo>
                  <a:cubicBezTo>
                    <a:pt x="1082514" y="1434981"/>
                    <a:pt x="1427486" y="1090009"/>
                    <a:pt x="1427486" y="664465"/>
                  </a:cubicBezTo>
                  <a:cubicBezTo>
                    <a:pt x="1427585" y="386653"/>
                    <a:pt x="1280542" y="143259"/>
                    <a:pt x="1060127"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69" name="Freeform: Shape 68">
              <a:extLst>
                <a:ext uri="{FF2B5EF4-FFF2-40B4-BE49-F238E27FC236}">
                  <a16:creationId xmlns:a16="http://schemas.microsoft.com/office/drawing/2014/main" id="{D3B93DE1-5712-4642-AF02-F8818C9861AB}"/>
                </a:ext>
              </a:extLst>
            </p:cNvPr>
            <p:cNvSpPr/>
            <p:nvPr/>
          </p:nvSpPr>
          <p:spPr>
            <a:xfrm>
              <a:off x="5671763" y="11803287"/>
              <a:ext cx="1210540" cy="1042927"/>
            </a:xfrm>
            <a:custGeom>
              <a:avLst/>
              <a:gdLst>
                <a:gd name="connsiteX0" fmla="*/ 58249 w 1282057"/>
                <a:gd name="connsiteY0" fmla="*/ 763381 h 1104541"/>
                <a:gd name="connsiteX1" fmla="*/ 738431 w 1282057"/>
                <a:gd name="connsiteY1" fmla="*/ 83200 h 1104541"/>
                <a:gd name="connsiteX2" fmla="*/ 1277585 w 1282057"/>
                <a:gd name="connsiteY2" fmla="*/ 348784 h 1104541"/>
                <a:gd name="connsiteX3" fmla="*/ 687839 w 1282057"/>
                <a:gd name="connsiteY3" fmla="*/ 7657 h 1104541"/>
                <a:gd name="connsiteX4" fmla="*/ 7657 w 1282057"/>
                <a:gd name="connsiteY4" fmla="*/ 687839 h 1104541"/>
                <a:gd name="connsiteX5" fmla="*/ 148684 w 1282057"/>
                <a:gd name="connsiteY5" fmla="*/ 1102436 h 1104541"/>
                <a:gd name="connsiteX6" fmla="*/ 58249 w 1282057"/>
                <a:gd name="connsiteY6" fmla="*/ 763381 h 110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2057" h="1104541">
                  <a:moveTo>
                    <a:pt x="58249" y="763381"/>
                  </a:moveTo>
                  <a:cubicBezTo>
                    <a:pt x="58249" y="387738"/>
                    <a:pt x="362787" y="83200"/>
                    <a:pt x="738431" y="83200"/>
                  </a:cubicBezTo>
                  <a:cubicBezTo>
                    <a:pt x="958057" y="83200"/>
                    <a:pt x="1153225" y="187244"/>
                    <a:pt x="1277585" y="348784"/>
                  </a:cubicBezTo>
                  <a:cubicBezTo>
                    <a:pt x="1160129" y="144936"/>
                    <a:pt x="940009" y="7657"/>
                    <a:pt x="687839" y="7657"/>
                  </a:cubicBezTo>
                  <a:cubicBezTo>
                    <a:pt x="312195" y="7657"/>
                    <a:pt x="7657" y="312195"/>
                    <a:pt x="7657" y="687839"/>
                  </a:cubicBezTo>
                  <a:cubicBezTo>
                    <a:pt x="7657" y="843953"/>
                    <a:pt x="60222" y="987642"/>
                    <a:pt x="148684" y="1102436"/>
                  </a:cubicBezTo>
                  <a:cubicBezTo>
                    <a:pt x="91189" y="1002534"/>
                    <a:pt x="58249" y="886754"/>
                    <a:pt x="58249" y="763381"/>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0" name="Freeform: Shape 69">
              <a:extLst>
                <a:ext uri="{FF2B5EF4-FFF2-40B4-BE49-F238E27FC236}">
                  <a16:creationId xmlns:a16="http://schemas.microsoft.com/office/drawing/2014/main" id="{2108805E-D9F4-41E4-B848-506EB10FE026}"/>
                </a:ext>
              </a:extLst>
            </p:cNvPr>
            <p:cNvSpPr/>
            <p:nvPr/>
          </p:nvSpPr>
          <p:spPr>
            <a:xfrm>
              <a:off x="6104359" y="12070690"/>
              <a:ext cx="502840" cy="940496"/>
            </a:xfrm>
            <a:custGeom>
              <a:avLst/>
              <a:gdLst>
                <a:gd name="connsiteX0" fmla="*/ 244479 w 532547"/>
                <a:gd name="connsiteY0" fmla="*/ 990636 h 996060"/>
                <a:gd name="connsiteX1" fmla="*/ 244479 w 532547"/>
                <a:gd name="connsiteY1" fmla="*/ 892904 h 996060"/>
                <a:gd name="connsiteX2" fmla="*/ 125345 w 532547"/>
                <a:gd name="connsiteY2" fmla="*/ 860063 h 996060"/>
                <a:gd name="connsiteX3" fmla="*/ 46155 w 532547"/>
                <a:gd name="connsiteY3" fmla="*/ 783830 h 996060"/>
                <a:gd name="connsiteX4" fmla="*/ 7396 w 532547"/>
                <a:gd name="connsiteY4" fmla="*/ 655229 h 996060"/>
                <a:gd name="connsiteX5" fmla="*/ 105621 w 532547"/>
                <a:gd name="connsiteY5" fmla="*/ 636788 h 996060"/>
                <a:gd name="connsiteX6" fmla="*/ 145760 w 532547"/>
                <a:gd name="connsiteY6" fmla="*/ 752371 h 996060"/>
                <a:gd name="connsiteX7" fmla="*/ 244479 w 532547"/>
                <a:gd name="connsiteY7" fmla="*/ 810457 h 996060"/>
                <a:gd name="connsiteX8" fmla="*/ 244479 w 532547"/>
                <a:gd name="connsiteY8" fmla="*/ 499510 h 996060"/>
                <a:gd name="connsiteX9" fmla="*/ 121303 w 532547"/>
                <a:gd name="connsiteY9" fmla="*/ 452863 h 996060"/>
                <a:gd name="connsiteX10" fmla="*/ 49409 w 532547"/>
                <a:gd name="connsiteY10" fmla="*/ 380672 h 996060"/>
                <a:gd name="connsiteX11" fmla="*/ 24161 w 532547"/>
                <a:gd name="connsiteY11" fmla="*/ 275938 h 996060"/>
                <a:gd name="connsiteX12" fmla="*/ 97930 w 532547"/>
                <a:gd name="connsiteY12" fmla="*/ 107200 h 996060"/>
                <a:gd name="connsiteX13" fmla="*/ 244479 w 532547"/>
                <a:gd name="connsiteY13" fmla="*/ 54043 h 996060"/>
                <a:gd name="connsiteX14" fmla="*/ 244479 w 532547"/>
                <a:gd name="connsiteY14" fmla="*/ 7396 h 996060"/>
                <a:gd name="connsiteX15" fmla="*/ 301974 w 532547"/>
                <a:gd name="connsiteY15" fmla="*/ 7396 h 996060"/>
                <a:gd name="connsiteX16" fmla="*/ 301974 w 532547"/>
                <a:gd name="connsiteY16" fmla="*/ 54043 h 996060"/>
                <a:gd name="connsiteX17" fmla="*/ 437083 w 532547"/>
                <a:gd name="connsiteY17" fmla="*/ 103946 h 996060"/>
                <a:gd name="connsiteX18" fmla="*/ 514105 w 532547"/>
                <a:gd name="connsiteY18" fmla="*/ 249902 h 996060"/>
                <a:gd name="connsiteX19" fmla="*/ 413217 w 532547"/>
                <a:gd name="connsiteY19" fmla="*/ 265090 h 996060"/>
                <a:gd name="connsiteX20" fmla="*/ 377122 w 532547"/>
                <a:gd name="connsiteY20" fmla="*/ 176923 h 996060"/>
                <a:gd name="connsiteX21" fmla="*/ 301974 w 532547"/>
                <a:gd name="connsiteY21" fmla="*/ 136489 h 996060"/>
                <a:gd name="connsiteX22" fmla="*/ 301974 w 532547"/>
                <a:gd name="connsiteY22" fmla="*/ 418148 h 996060"/>
                <a:gd name="connsiteX23" fmla="*/ 399608 w 532547"/>
                <a:gd name="connsiteY23" fmla="*/ 446944 h 996060"/>
                <a:gd name="connsiteX24" fmla="*/ 473967 w 532547"/>
                <a:gd name="connsiteY24" fmla="*/ 495762 h 996060"/>
                <a:gd name="connsiteX25" fmla="*/ 518149 w 532547"/>
                <a:gd name="connsiteY25" fmla="*/ 564105 h 996060"/>
                <a:gd name="connsiteX26" fmla="*/ 533632 w 532547"/>
                <a:gd name="connsiteY26" fmla="*/ 649806 h 996060"/>
                <a:gd name="connsiteX27" fmla="*/ 469036 w 532547"/>
                <a:gd name="connsiteY27" fmla="*/ 819136 h 996060"/>
                <a:gd name="connsiteX28" fmla="*/ 301875 w 532547"/>
                <a:gd name="connsiteY28" fmla="*/ 891818 h 996060"/>
                <a:gd name="connsiteX29" fmla="*/ 301875 w 532547"/>
                <a:gd name="connsiteY29" fmla="*/ 990636 h 996060"/>
                <a:gd name="connsiteX30" fmla="*/ 244479 w 532547"/>
                <a:gd name="connsiteY30" fmla="*/ 990636 h 996060"/>
                <a:gd name="connsiteX31" fmla="*/ 244479 w 532547"/>
                <a:gd name="connsiteY31" fmla="*/ 135405 h 996060"/>
                <a:gd name="connsiteX32" fmla="*/ 154636 w 532547"/>
                <a:gd name="connsiteY32" fmla="*/ 180967 h 996060"/>
                <a:gd name="connsiteX33" fmla="*/ 121795 w 532547"/>
                <a:gd name="connsiteY33" fmla="*/ 268344 h 996060"/>
                <a:gd name="connsiteX34" fmla="*/ 149705 w 532547"/>
                <a:gd name="connsiteY34" fmla="*/ 351875 h 996060"/>
                <a:gd name="connsiteX35" fmla="*/ 244380 w 532547"/>
                <a:gd name="connsiteY35" fmla="*/ 405623 h 996060"/>
                <a:gd name="connsiteX36" fmla="*/ 244380 w 532547"/>
                <a:gd name="connsiteY36" fmla="*/ 135405 h 996060"/>
                <a:gd name="connsiteX37" fmla="*/ 302073 w 532547"/>
                <a:gd name="connsiteY37" fmla="*/ 810457 h 996060"/>
                <a:gd name="connsiteX38" fmla="*/ 396255 w 532547"/>
                <a:gd name="connsiteY38" fmla="*/ 761050 h 996060"/>
                <a:gd name="connsiteX39" fmla="*/ 433434 w 532547"/>
                <a:gd name="connsiteY39" fmla="*/ 656314 h 996060"/>
                <a:gd name="connsiteX40" fmla="*/ 407103 w 532547"/>
                <a:gd name="connsiteY40" fmla="*/ 570812 h 996060"/>
                <a:gd name="connsiteX41" fmla="*/ 302073 w 532547"/>
                <a:gd name="connsiteY41" fmla="*/ 513020 h 996060"/>
                <a:gd name="connsiteX42" fmla="*/ 302073 w 532547"/>
                <a:gd name="connsiteY42" fmla="*/ 810457 h 9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2547" h="996060">
                  <a:moveTo>
                    <a:pt x="244479" y="990636"/>
                  </a:moveTo>
                  <a:lnTo>
                    <a:pt x="244479" y="892904"/>
                  </a:lnTo>
                  <a:cubicBezTo>
                    <a:pt x="195661" y="886790"/>
                    <a:pt x="155919" y="875842"/>
                    <a:pt x="125345" y="860063"/>
                  </a:cubicBezTo>
                  <a:cubicBezTo>
                    <a:pt x="94774" y="844284"/>
                    <a:pt x="68344" y="818939"/>
                    <a:pt x="46155" y="783830"/>
                  </a:cubicBezTo>
                  <a:cubicBezTo>
                    <a:pt x="23866" y="748722"/>
                    <a:pt x="10947" y="705920"/>
                    <a:pt x="7396" y="655229"/>
                  </a:cubicBezTo>
                  <a:lnTo>
                    <a:pt x="105621" y="636788"/>
                  </a:lnTo>
                  <a:cubicBezTo>
                    <a:pt x="113215" y="689254"/>
                    <a:pt x="126628" y="727814"/>
                    <a:pt x="145760" y="752371"/>
                  </a:cubicBezTo>
                  <a:cubicBezTo>
                    <a:pt x="173274" y="787084"/>
                    <a:pt x="206214" y="806513"/>
                    <a:pt x="244479" y="810457"/>
                  </a:cubicBezTo>
                  <a:lnTo>
                    <a:pt x="244479" y="499510"/>
                  </a:lnTo>
                  <a:cubicBezTo>
                    <a:pt x="204340" y="491916"/>
                    <a:pt x="163216" y="476333"/>
                    <a:pt x="121303" y="452863"/>
                  </a:cubicBezTo>
                  <a:cubicBezTo>
                    <a:pt x="90139" y="435505"/>
                    <a:pt x="66174" y="411442"/>
                    <a:pt x="49409" y="380672"/>
                  </a:cubicBezTo>
                  <a:cubicBezTo>
                    <a:pt x="32545" y="349903"/>
                    <a:pt x="24161" y="314991"/>
                    <a:pt x="24161" y="275938"/>
                  </a:cubicBezTo>
                  <a:cubicBezTo>
                    <a:pt x="24161" y="206509"/>
                    <a:pt x="48719" y="150198"/>
                    <a:pt x="97930" y="107200"/>
                  </a:cubicBezTo>
                  <a:cubicBezTo>
                    <a:pt x="130869" y="78304"/>
                    <a:pt x="179685" y="60553"/>
                    <a:pt x="244479" y="54043"/>
                  </a:cubicBezTo>
                  <a:lnTo>
                    <a:pt x="244479" y="7396"/>
                  </a:lnTo>
                  <a:lnTo>
                    <a:pt x="301974" y="7396"/>
                  </a:lnTo>
                  <a:lnTo>
                    <a:pt x="301974" y="54043"/>
                  </a:lnTo>
                  <a:cubicBezTo>
                    <a:pt x="358779" y="59468"/>
                    <a:pt x="403848" y="76134"/>
                    <a:pt x="437083" y="103946"/>
                  </a:cubicBezTo>
                  <a:cubicBezTo>
                    <a:pt x="479786" y="139350"/>
                    <a:pt x="505427" y="188067"/>
                    <a:pt x="514105" y="249902"/>
                  </a:cubicBezTo>
                  <a:lnTo>
                    <a:pt x="413217" y="265090"/>
                  </a:lnTo>
                  <a:cubicBezTo>
                    <a:pt x="407399" y="226727"/>
                    <a:pt x="395367" y="197338"/>
                    <a:pt x="377122" y="176923"/>
                  </a:cubicBezTo>
                  <a:cubicBezTo>
                    <a:pt x="358878" y="156510"/>
                    <a:pt x="333828" y="142999"/>
                    <a:pt x="301974" y="136489"/>
                  </a:cubicBezTo>
                  <a:lnTo>
                    <a:pt x="301974" y="418148"/>
                  </a:lnTo>
                  <a:cubicBezTo>
                    <a:pt x="351185" y="430476"/>
                    <a:pt x="383730" y="440042"/>
                    <a:pt x="399608" y="446944"/>
                  </a:cubicBezTo>
                  <a:cubicBezTo>
                    <a:pt x="429982" y="460357"/>
                    <a:pt x="454736" y="476629"/>
                    <a:pt x="473967" y="495762"/>
                  </a:cubicBezTo>
                  <a:cubicBezTo>
                    <a:pt x="493099" y="514992"/>
                    <a:pt x="507892" y="537774"/>
                    <a:pt x="518149" y="564105"/>
                  </a:cubicBezTo>
                  <a:cubicBezTo>
                    <a:pt x="528503" y="590536"/>
                    <a:pt x="533632" y="619136"/>
                    <a:pt x="533632" y="649806"/>
                  </a:cubicBezTo>
                  <a:cubicBezTo>
                    <a:pt x="533632" y="717459"/>
                    <a:pt x="512133" y="773869"/>
                    <a:pt x="469036" y="819136"/>
                  </a:cubicBezTo>
                  <a:cubicBezTo>
                    <a:pt x="425940" y="864403"/>
                    <a:pt x="370318" y="888564"/>
                    <a:pt x="301875" y="891818"/>
                  </a:cubicBezTo>
                  <a:lnTo>
                    <a:pt x="301875" y="990636"/>
                  </a:lnTo>
                  <a:lnTo>
                    <a:pt x="244479" y="990636"/>
                  </a:lnTo>
                  <a:close/>
                  <a:moveTo>
                    <a:pt x="244479" y="135405"/>
                  </a:moveTo>
                  <a:cubicBezTo>
                    <a:pt x="206511" y="141223"/>
                    <a:pt x="176530" y="156411"/>
                    <a:pt x="154636" y="180967"/>
                  </a:cubicBezTo>
                  <a:cubicBezTo>
                    <a:pt x="132742" y="205622"/>
                    <a:pt x="121795" y="234714"/>
                    <a:pt x="121795" y="268344"/>
                  </a:cubicBezTo>
                  <a:cubicBezTo>
                    <a:pt x="121795" y="301678"/>
                    <a:pt x="131066" y="329489"/>
                    <a:pt x="149705" y="351875"/>
                  </a:cubicBezTo>
                  <a:cubicBezTo>
                    <a:pt x="168344" y="374360"/>
                    <a:pt x="199903" y="392211"/>
                    <a:pt x="244380" y="405623"/>
                  </a:cubicBezTo>
                  <a:lnTo>
                    <a:pt x="244380" y="135405"/>
                  </a:lnTo>
                  <a:close/>
                  <a:moveTo>
                    <a:pt x="302073" y="810457"/>
                  </a:moveTo>
                  <a:cubicBezTo>
                    <a:pt x="340041" y="805723"/>
                    <a:pt x="371403" y="789255"/>
                    <a:pt x="396255" y="761050"/>
                  </a:cubicBezTo>
                  <a:cubicBezTo>
                    <a:pt x="421009" y="732843"/>
                    <a:pt x="433434" y="697933"/>
                    <a:pt x="433434" y="656314"/>
                  </a:cubicBezTo>
                  <a:cubicBezTo>
                    <a:pt x="433434" y="620910"/>
                    <a:pt x="424658" y="592409"/>
                    <a:pt x="407103" y="570812"/>
                  </a:cubicBezTo>
                  <a:cubicBezTo>
                    <a:pt x="389548" y="549312"/>
                    <a:pt x="354538" y="529983"/>
                    <a:pt x="302073" y="513020"/>
                  </a:cubicBezTo>
                  <a:lnTo>
                    <a:pt x="302073" y="810457"/>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71" name="Freeform: Shape 70">
              <a:extLst>
                <a:ext uri="{FF2B5EF4-FFF2-40B4-BE49-F238E27FC236}">
                  <a16:creationId xmlns:a16="http://schemas.microsoft.com/office/drawing/2014/main" id="{447CEF42-E127-40D7-9846-4A62536D35C4}"/>
                </a:ext>
              </a:extLst>
            </p:cNvPr>
            <p:cNvSpPr/>
            <p:nvPr/>
          </p:nvSpPr>
          <p:spPr>
            <a:xfrm>
              <a:off x="6080800" y="12023386"/>
              <a:ext cx="502840" cy="940496"/>
            </a:xfrm>
            <a:custGeom>
              <a:avLst/>
              <a:gdLst>
                <a:gd name="connsiteX0" fmla="*/ 244479 w 532547"/>
                <a:gd name="connsiteY0" fmla="*/ 990636 h 996060"/>
                <a:gd name="connsiteX1" fmla="*/ 244479 w 532547"/>
                <a:gd name="connsiteY1" fmla="*/ 892903 h 996060"/>
                <a:gd name="connsiteX2" fmla="*/ 125347 w 532547"/>
                <a:gd name="connsiteY2" fmla="*/ 860063 h 996060"/>
                <a:gd name="connsiteX3" fmla="*/ 46155 w 532547"/>
                <a:gd name="connsiteY3" fmla="*/ 783830 h 996060"/>
                <a:gd name="connsiteX4" fmla="*/ 7396 w 532547"/>
                <a:gd name="connsiteY4" fmla="*/ 655229 h 996060"/>
                <a:gd name="connsiteX5" fmla="*/ 105623 w 532547"/>
                <a:gd name="connsiteY5" fmla="*/ 636788 h 996060"/>
                <a:gd name="connsiteX6" fmla="*/ 145760 w 532547"/>
                <a:gd name="connsiteY6" fmla="*/ 752370 h 996060"/>
                <a:gd name="connsiteX7" fmla="*/ 244479 w 532547"/>
                <a:gd name="connsiteY7" fmla="*/ 810457 h 996060"/>
                <a:gd name="connsiteX8" fmla="*/ 244479 w 532547"/>
                <a:gd name="connsiteY8" fmla="*/ 499508 h 996060"/>
                <a:gd name="connsiteX9" fmla="*/ 121303 w 532547"/>
                <a:gd name="connsiteY9" fmla="*/ 452861 h 996060"/>
                <a:gd name="connsiteX10" fmla="*/ 49409 w 532547"/>
                <a:gd name="connsiteY10" fmla="*/ 380672 h 996060"/>
                <a:gd name="connsiteX11" fmla="*/ 24163 w 532547"/>
                <a:gd name="connsiteY11" fmla="*/ 275938 h 996060"/>
                <a:gd name="connsiteX12" fmla="*/ 97930 w 532547"/>
                <a:gd name="connsiteY12" fmla="*/ 107200 h 996060"/>
                <a:gd name="connsiteX13" fmla="*/ 244479 w 532547"/>
                <a:gd name="connsiteY13" fmla="*/ 54043 h 996060"/>
                <a:gd name="connsiteX14" fmla="*/ 244479 w 532547"/>
                <a:gd name="connsiteY14" fmla="*/ 7396 h 996060"/>
                <a:gd name="connsiteX15" fmla="*/ 301974 w 532547"/>
                <a:gd name="connsiteY15" fmla="*/ 7396 h 996060"/>
                <a:gd name="connsiteX16" fmla="*/ 301974 w 532547"/>
                <a:gd name="connsiteY16" fmla="*/ 54043 h 996060"/>
                <a:gd name="connsiteX17" fmla="*/ 437084 w 532547"/>
                <a:gd name="connsiteY17" fmla="*/ 103944 h 996060"/>
                <a:gd name="connsiteX18" fmla="*/ 514105 w 532547"/>
                <a:gd name="connsiteY18" fmla="*/ 249902 h 996060"/>
                <a:gd name="connsiteX19" fmla="*/ 413217 w 532547"/>
                <a:gd name="connsiteY19" fmla="*/ 265089 h 996060"/>
                <a:gd name="connsiteX20" fmla="*/ 377122 w 532547"/>
                <a:gd name="connsiteY20" fmla="*/ 176923 h 996060"/>
                <a:gd name="connsiteX21" fmla="*/ 301974 w 532547"/>
                <a:gd name="connsiteY21" fmla="*/ 136489 h 996060"/>
                <a:gd name="connsiteX22" fmla="*/ 301974 w 532547"/>
                <a:gd name="connsiteY22" fmla="*/ 418147 h 996060"/>
                <a:gd name="connsiteX23" fmla="*/ 399608 w 532547"/>
                <a:gd name="connsiteY23" fmla="*/ 446944 h 996060"/>
                <a:gd name="connsiteX24" fmla="*/ 473967 w 532547"/>
                <a:gd name="connsiteY24" fmla="*/ 495761 h 996060"/>
                <a:gd name="connsiteX25" fmla="*/ 518149 w 532547"/>
                <a:gd name="connsiteY25" fmla="*/ 564105 h 996060"/>
                <a:gd name="connsiteX26" fmla="*/ 533632 w 532547"/>
                <a:gd name="connsiteY26" fmla="*/ 649805 h 996060"/>
                <a:gd name="connsiteX27" fmla="*/ 469036 w 532547"/>
                <a:gd name="connsiteY27" fmla="*/ 819136 h 996060"/>
                <a:gd name="connsiteX28" fmla="*/ 301875 w 532547"/>
                <a:gd name="connsiteY28" fmla="*/ 891818 h 996060"/>
                <a:gd name="connsiteX29" fmla="*/ 301875 w 532547"/>
                <a:gd name="connsiteY29" fmla="*/ 990537 h 996060"/>
                <a:gd name="connsiteX30" fmla="*/ 244479 w 532547"/>
                <a:gd name="connsiteY30" fmla="*/ 990537 h 996060"/>
                <a:gd name="connsiteX31" fmla="*/ 244479 w 532547"/>
                <a:gd name="connsiteY31" fmla="*/ 135405 h 996060"/>
                <a:gd name="connsiteX32" fmla="*/ 154636 w 532547"/>
                <a:gd name="connsiteY32" fmla="*/ 180967 h 996060"/>
                <a:gd name="connsiteX33" fmla="*/ 121795 w 532547"/>
                <a:gd name="connsiteY33" fmla="*/ 268344 h 996060"/>
                <a:gd name="connsiteX34" fmla="*/ 149705 w 532547"/>
                <a:gd name="connsiteY34" fmla="*/ 351875 h 996060"/>
                <a:gd name="connsiteX35" fmla="*/ 244380 w 532547"/>
                <a:gd name="connsiteY35" fmla="*/ 405622 h 996060"/>
                <a:gd name="connsiteX36" fmla="*/ 244380 w 532547"/>
                <a:gd name="connsiteY36" fmla="*/ 135405 h 996060"/>
                <a:gd name="connsiteX37" fmla="*/ 301974 w 532547"/>
                <a:gd name="connsiteY37" fmla="*/ 810457 h 996060"/>
                <a:gd name="connsiteX38" fmla="*/ 396156 w 532547"/>
                <a:gd name="connsiteY38" fmla="*/ 761048 h 996060"/>
                <a:gd name="connsiteX39" fmla="*/ 433336 w 532547"/>
                <a:gd name="connsiteY39" fmla="*/ 656314 h 996060"/>
                <a:gd name="connsiteX40" fmla="*/ 407004 w 532547"/>
                <a:gd name="connsiteY40" fmla="*/ 570810 h 996060"/>
                <a:gd name="connsiteX41" fmla="*/ 301974 w 532547"/>
                <a:gd name="connsiteY41" fmla="*/ 513019 h 996060"/>
                <a:gd name="connsiteX42" fmla="*/ 301974 w 532547"/>
                <a:gd name="connsiteY42" fmla="*/ 810457 h 9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32547" h="996060">
                  <a:moveTo>
                    <a:pt x="244479" y="990636"/>
                  </a:moveTo>
                  <a:lnTo>
                    <a:pt x="244479" y="892903"/>
                  </a:lnTo>
                  <a:cubicBezTo>
                    <a:pt x="195663" y="886789"/>
                    <a:pt x="155919" y="875842"/>
                    <a:pt x="125347" y="860063"/>
                  </a:cubicBezTo>
                  <a:cubicBezTo>
                    <a:pt x="94774" y="844284"/>
                    <a:pt x="68344" y="818938"/>
                    <a:pt x="46155" y="783830"/>
                  </a:cubicBezTo>
                  <a:cubicBezTo>
                    <a:pt x="23866" y="748721"/>
                    <a:pt x="10947" y="705920"/>
                    <a:pt x="7396" y="655229"/>
                  </a:cubicBezTo>
                  <a:lnTo>
                    <a:pt x="105623" y="636788"/>
                  </a:lnTo>
                  <a:cubicBezTo>
                    <a:pt x="113215" y="689253"/>
                    <a:pt x="126629" y="727814"/>
                    <a:pt x="145760" y="752370"/>
                  </a:cubicBezTo>
                  <a:cubicBezTo>
                    <a:pt x="173276" y="787084"/>
                    <a:pt x="206214" y="806512"/>
                    <a:pt x="244479" y="810457"/>
                  </a:cubicBezTo>
                  <a:lnTo>
                    <a:pt x="244479" y="499508"/>
                  </a:lnTo>
                  <a:cubicBezTo>
                    <a:pt x="204341" y="491914"/>
                    <a:pt x="163216" y="476333"/>
                    <a:pt x="121303" y="452861"/>
                  </a:cubicBezTo>
                  <a:cubicBezTo>
                    <a:pt x="90139" y="435504"/>
                    <a:pt x="66175" y="411442"/>
                    <a:pt x="49409" y="380672"/>
                  </a:cubicBezTo>
                  <a:cubicBezTo>
                    <a:pt x="32545" y="349903"/>
                    <a:pt x="24163" y="314991"/>
                    <a:pt x="24163" y="275938"/>
                  </a:cubicBezTo>
                  <a:cubicBezTo>
                    <a:pt x="24163" y="206509"/>
                    <a:pt x="48719" y="150198"/>
                    <a:pt x="97930" y="107200"/>
                  </a:cubicBezTo>
                  <a:cubicBezTo>
                    <a:pt x="130869" y="78304"/>
                    <a:pt x="179686" y="60552"/>
                    <a:pt x="244479" y="54043"/>
                  </a:cubicBezTo>
                  <a:lnTo>
                    <a:pt x="244479" y="7396"/>
                  </a:lnTo>
                  <a:lnTo>
                    <a:pt x="301974" y="7396"/>
                  </a:lnTo>
                  <a:lnTo>
                    <a:pt x="301974" y="54043"/>
                  </a:lnTo>
                  <a:cubicBezTo>
                    <a:pt x="358779" y="59467"/>
                    <a:pt x="403849" y="76134"/>
                    <a:pt x="437084" y="103944"/>
                  </a:cubicBezTo>
                  <a:cubicBezTo>
                    <a:pt x="479786" y="139349"/>
                    <a:pt x="505427" y="188067"/>
                    <a:pt x="514105" y="249902"/>
                  </a:cubicBezTo>
                  <a:lnTo>
                    <a:pt x="413217" y="265089"/>
                  </a:lnTo>
                  <a:cubicBezTo>
                    <a:pt x="407399" y="226727"/>
                    <a:pt x="395368" y="197337"/>
                    <a:pt x="377122" y="176923"/>
                  </a:cubicBezTo>
                  <a:cubicBezTo>
                    <a:pt x="358878" y="156510"/>
                    <a:pt x="333828" y="142999"/>
                    <a:pt x="301974" y="136489"/>
                  </a:cubicBezTo>
                  <a:lnTo>
                    <a:pt x="301974" y="418147"/>
                  </a:lnTo>
                  <a:cubicBezTo>
                    <a:pt x="351185" y="430475"/>
                    <a:pt x="383730" y="440042"/>
                    <a:pt x="399608" y="446944"/>
                  </a:cubicBezTo>
                  <a:cubicBezTo>
                    <a:pt x="429982" y="460357"/>
                    <a:pt x="454736" y="476629"/>
                    <a:pt x="473967" y="495761"/>
                  </a:cubicBezTo>
                  <a:cubicBezTo>
                    <a:pt x="493099" y="514992"/>
                    <a:pt x="507892" y="537773"/>
                    <a:pt x="518149" y="564105"/>
                  </a:cubicBezTo>
                  <a:cubicBezTo>
                    <a:pt x="528406" y="590534"/>
                    <a:pt x="533632" y="619134"/>
                    <a:pt x="533632" y="649805"/>
                  </a:cubicBezTo>
                  <a:cubicBezTo>
                    <a:pt x="533632" y="717459"/>
                    <a:pt x="512133" y="773869"/>
                    <a:pt x="469036" y="819136"/>
                  </a:cubicBezTo>
                  <a:cubicBezTo>
                    <a:pt x="425940" y="864402"/>
                    <a:pt x="370318" y="888564"/>
                    <a:pt x="301875" y="891818"/>
                  </a:cubicBezTo>
                  <a:lnTo>
                    <a:pt x="301875" y="990537"/>
                  </a:lnTo>
                  <a:lnTo>
                    <a:pt x="244479" y="990537"/>
                  </a:lnTo>
                  <a:close/>
                  <a:moveTo>
                    <a:pt x="244479" y="135405"/>
                  </a:moveTo>
                  <a:cubicBezTo>
                    <a:pt x="206511" y="141223"/>
                    <a:pt x="176530" y="156411"/>
                    <a:pt x="154636" y="180967"/>
                  </a:cubicBezTo>
                  <a:cubicBezTo>
                    <a:pt x="132743" y="205523"/>
                    <a:pt x="121795" y="234714"/>
                    <a:pt x="121795" y="268344"/>
                  </a:cubicBezTo>
                  <a:cubicBezTo>
                    <a:pt x="121795" y="301678"/>
                    <a:pt x="131066" y="329488"/>
                    <a:pt x="149705" y="351875"/>
                  </a:cubicBezTo>
                  <a:cubicBezTo>
                    <a:pt x="168345" y="374360"/>
                    <a:pt x="199903" y="392210"/>
                    <a:pt x="244380" y="405622"/>
                  </a:cubicBezTo>
                  <a:lnTo>
                    <a:pt x="244380" y="135405"/>
                  </a:lnTo>
                  <a:close/>
                  <a:moveTo>
                    <a:pt x="301974" y="810457"/>
                  </a:moveTo>
                  <a:cubicBezTo>
                    <a:pt x="339943" y="805723"/>
                    <a:pt x="371304" y="789253"/>
                    <a:pt x="396156" y="761048"/>
                  </a:cubicBezTo>
                  <a:cubicBezTo>
                    <a:pt x="420910" y="732843"/>
                    <a:pt x="433336" y="697931"/>
                    <a:pt x="433336" y="656314"/>
                  </a:cubicBezTo>
                  <a:cubicBezTo>
                    <a:pt x="433336" y="620910"/>
                    <a:pt x="424559" y="592409"/>
                    <a:pt x="407004" y="570810"/>
                  </a:cubicBezTo>
                  <a:cubicBezTo>
                    <a:pt x="389450" y="549312"/>
                    <a:pt x="354440" y="529983"/>
                    <a:pt x="301974" y="513019"/>
                  </a:cubicBezTo>
                  <a:lnTo>
                    <a:pt x="301974" y="810457"/>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1" name="Freeform: Shape 80">
              <a:extLst>
                <a:ext uri="{FF2B5EF4-FFF2-40B4-BE49-F238E27FC236}">
                  <a16:creationId xmlns:a16="http://schemas.microsoft.com/office/drawing/2014/main" id="{517EFD9D-939F-46DA-A4A9-3EFAC82F1911}"/>
                </a:ext>
              </a:extLst>
            </p:cNvPr>
            <p:cNvSpPr/>
            <p:nvPr/>
          </p:nvSpPr>
          <p:spPr>
            <a:xfrm>
              <a:off x="3894783" y="12047351"/>
              <a:ext cx="1238476" cy="1238476"/>
            </a:xfrm>
            <a:custGeom>
              <a:avLst/>
              <a:gdLst>
                <a:gd name="connsiteX0" fmla="*/ 7657 w 1311643"/>
                <a:gd name="connsiteY0" fmla="*/ 660322 h 1311643"/>
                <a:gd name="connsiteX1" fmla="*/ 660323 w 1311643"/>
                <a:gd name="connsiteY1" fmla="*/ 7657 h 1311643"/>
                <a:gd name="connsiteX2" fmla="*/ 1312989 w 1311643"/>
                <a:gd name="connsiteY2" fmla="*/ 660322 h 1311643"/>
                <a:gd name="connsiteX3" fmla="*/ 660323 w 1311643"/>
                <a:gd name="connsiteY3" fmla="*/ 1312989 h 1311643"/>
                <a:gd name="connsiteX4" fmla="*/ 7657 w 1311643"/>
                <a:gd name="connsiteY4" fmla="*/ 660322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2"/>
                  </a:moveTo>
                  <a:cubicBezTo>
                    <a:pt x="7657" y="299867"/>
                    <a:pt x="299867" y="7657"/>
                    <a:pt x="660323" y="7657"/>
                  </a:cubicBezTo>
                  <a:cubicBezTo>
                    <a:pt x="1020778" y="7657"/>
                    <a:pt x="1312989" y="299867"/>
                    <a:pt x="1312989" y="660322"/>
                  </a:cubicBezTo>
                  <a:cubicBezTo>
                    <a:pt x="1312989" y="1020778"/>
                    <a:pt x="1020778" y="1312989"/>
                    <a:pt x="660323" y="1312989"/>
                  </a:cubicBezTo>
                  <a:cubicBezTo>
                    <a:pt x="299867" y="1312989"/>
                    <a:pt x="7657" y="1020778"/>
                    <a:pt x="7657" y="660322"/>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2" name="Freeform: Shape 81">
              <a:extLst>
                <a:ext uri="{FF2B5EF4-FFF2-40B4-BE49-F238E27FC236}">
                  <a16:creationId xmlns:a16="http://schemas.microsoft.com/office/drawing/2014/main" id="{7C67E262-AC89-4561-866A-E6A8B1BF75D3}"/>
                </a:ext>
              </a:extLst>
            </p:cNvPr>
            <p:cNvSpPr/>
            <p:nvPr/>
          </p:nvSpPr>
          <p:spPr>
            <a:xfrm>
              <a:off x="3858279" y="12003677"/>
              <a:ext cx="1238476" cy="1238476"/>
            </a:xfrm>
            <a:custGeom>
              <a:avLst/>
              <a:gdLst>
                <a:gd name="connsiteX0" fmla="*/ 7657 w 1311643"/>
                <a:gd name="connsiteY0" fmla="*/ 660323 h 1311643"/>
                <a:gd name="connsiteX1" fmla="*/ 660323 w 1311643"/>
                <a:gd name="connsiteY1" fmla="*/ 7657 h 1311643"/>
                <a:gd name="connsiteX2" fmla="*/ 1312990 w 1311643"/>
                <a:gd name="connsiteY2" fmla="*/ 660323 h 1311643"/>
                <a:gd name="connsiteX3" fmla="*/ 660323 w 1311643"/>
                <a:gd name="connsiteY3" fmla="*/ 1312989 h 1311643"/>
                <a:gd name="connsiteX4" fmla="*/ 7657 w 1311643"/>
                <a:gd name="connsiteY4" fmla="*/ 660323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3"/>
                  </a:moveTo>
                  <a:cubicBezTo>
                    <a:pt x="7657" y="299867"/>
                    <a:pt x="299867" y="7657"/>
                    <a:pt x="660323" y="7657"/>
                  </a:cubicBezTo>
                  <a:cubicBezTo>
                    <a:pt x="1020779" y="7657"/>
                    <a:pt x="1312990" y="299867"/>
                    <a:pt x="1312990" y="660323"/>
                  </a:cubicBezTo>
                  <a:cubicBezTo>
                    <a:pt x="1312990" y="1020778"/>
                    <a:pt x="1020779" y="1312989"/>
                    <a:pt x="660323" y="1312989"/>
                  </a:cubicBezTo>
                  <a:cubicBezTo>
                    <a:pt x="299867" y="1312989"/>
                    <a:pt x="7657" y="1020778"/>
                    <a:pt x="7657" y="660323"/>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3" name="Freeform: Shape 82">
              <a:extLst>
                <a:ext uri="{FF2B5EF4-FFF2-40B4-BE49-F238E27FC236}">
                  <a16:creationId xmlns:a16="http://schemas.microsoft.com/office/drawing/2014/main" id="{19746326-ADFD-46E6-8869-27D22ED32369}"/>
                </a:ext>
              </a:extLst>
            </p:cNvPr>
            <p:cNvSpPr/>
            <p:nvPr/>
          </p:nvSpPr>
          <p:spPr>
            <a:xfrm>
              <a:off x="3877835" y="12024350"/>
              <a:ext cx="1238476" cy="1238476"/>
            </a:xfrm>
            <a:custGeom>
              <a:avLst/>
              <a:gdLst>
                <a:gd name="connsiteX0" fmla="*/ 7657 w 1311643"/>
                <a:gd name="connsiteY0" fmla="*/ 660323 h 1311643"/>
                <a:gd name="connsiteX1" fmla="*/ 660322 w 1311643"/>
                <a:gd name="connsiteY1" fmla="*/ 7657 h 1311643"/>
                <a:gd name="connsiteX2" fmla="*/ 1312989 w 1311643"/>
                <a:gd name="connsiteY2" fmla="*/ 660323 h 1311643"/>
                <a:gd name="connsiteX3" fmla="*/ 660322 w 1311643"/>
                <a:gd name="connsiteY3" fmla="*/ 1312990 h 1311643"/>
                <a:gd name="connsiteX4" fmla="*/ 7657 w 1311643"/>
                <a:gd name="connsiteY4" fmla="*/ 660323 h 1311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643" h="1311643">
                  <a:moveTo>
                    <a:pt x="7657" y="660323"/>
                  </a:moveTo>
                  <a:cubicBezTo>
                    <a:pt x="7657" y="299867"/>
                    <a:pt x="299867" y="7657"/>
                    <a:pt x="660322" y="7657"/>
                  </a:cubicBezTo>
                  <a:cubicBezTo>
                    <a:pt x="1020778" y="7657"/>
                    <a:pt x="1312989" y="299867"/>
                    <a:pt x="1312989" y="660323"/>
                  </a:cubicBezTo>
                  <a:cubicBezTo>
                    <a:pt x="1312989" y="1020779"/>
                    <a:pt x="1020778" y="1312990"/>
                    <a:pt x="660322" y="1312990"/>
                  </a:cubicBezTo>
                  <a:cubicBezTo>
                    <a:pt x="299867" y="1312990"/>
                    <a:pt x="7657" y="1020779"/>
                    <a:pt x="7657" y="660323"/>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4" name="Freeform: Shape 83">
              <a:extLst>
                <a:ext uri="{FF2B5EF4-FFF2-40B4-BE49-F238E27FC236}">
                  <a16:creationId xmlns:a16="http://schemas.microsoft.com/office/drawing/2014/main" id="{2E6EE210-8025-44F9-B329-4020A731F36D}"/>
                </a:ext>
              </a:extLst>
            </p:cNvPr>
            <p:cNvSpPr/>
            <p:nvPr/>
          </p:nvSpPr>
          <p:spPr>
            <a:xfrm>
              <a:off x="3877835" y="12635301"/>
              <a:ext cx="1238476" cy="633206"/>
            </a:xfrm>
            <a:custGeom>
              <a:avLst/>
              <a:gdLst>
                <a:gd name="connsiteX0" fmla="*/ 7657 w 1311643"/>
                <a:gd name="connsiteY0" fmla="*/ 13278 h 670614"/>
                <a:gd name="connsiteX1" fmla="*/ 7756 w 1311643"/>
                <a:gd name="connsiteY1" fmla="*/ 7657 h 670614"/>
                <a:gd name="connsiteX2" fmla="*/ 1312989 w 1311643"/>
                <a:gd name="connsiteY2" fmla="*/ 7657 h 670614"/>
                <a:gd name="connsiteX3" fmla="*/ 1313087 w 1311643"/>
                <a:gd name="connsiteY3" fmla="*/ 13278 h 670614"/>
                <a:gd name="connsiteX4" fmla="*/ 660421 w 1311643"/>
                <a:gd name="connsiteY4" fmla="*/ 665944 h 670614"/>
                <a:gd name="connsiteX5" fmla="*/ 7657 w 1311643"/>
                <a:gd name="connsiteY5" fmla="*/ 13278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643" h="670614">
                  <a:moveTo>
                    <a:pt x="7657" y="13278"/>
                  </a:moveTo>
                  <a:cubicBezTo>
                    <a:pt x="7657" y="11405"/>
                    <a:pt x="7756" y="9530"/>
                    <a:pt x="7756" y="7657"/>
                  </a:cubicBezTo>
                  <a:lnTo>
                    <a:pt x="1312989" y="7657"/>
                  </a:lnTo>
                  <a:cubicBezTo>
                    <a:pt x="1312989" y="9530"/>
                    <a:pt x="1313087" y="11405"/>
                    <a:pt x="1313087" y="13278"/>
                  </a:cubicBezTo>
                  <a:cubicBezTo>
                    <a:pt x="1313087" y="373734"/>
                    <a:pt x="1020877" y="665944"/>
                    <a:pt x="660421" y="665944"/>
                  </a:cubicBezTo>
                  <a:cubicBezTo>
                    <a:pt x="299867" y="665944"/>
                    <a:pt x="7657" y="373734"/>
                    <a:pt x="7657" y="13278"/>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5" name="Freeform: Shape 84">
              <a:extLst>
                <a:ext uri="{FF2B5EF4-FFF2-40B4-BE49-F238E27FC236}">
                  <a16:creationId xmlns:a16="http://schemas.microsoft.com/office/drawing/2014/main" id="{3899DCB7-C8C9-45F8-A849-0CA2A8D8E79A}"/>
                </a:ext>
              </a:extLst>
            </p:cNvPr>
            <p:cNvSpPr/>
            <p:nvPr/>
          </p:nvSpPr>
          <p:spPr>
            <a:xfrm>
              <a:off x="3971047" y="12117654"/>
              <a:ext cx="1052239" cy="1052239"/>
            </a:xfrm>
            <a:custGeom>
              <a:avLst/>
              <a:gdLst>
                <a:gd name="connsiteX0" fmla="*/ 7657 w 1114403"/>
                <a:gd name="connsiteY0" fmla="*/ 561506 h 1114403"/>
                <a:gd name="connsiteX1" fmla="*/ 561604 w 1114403"/>
                <a:gd name="connsiteY1" fmla="*/ 7657 h 1114403"/>
                <a:gd name="connsiteX2" fmla="*/ 1115552 w 1114403"/>
                <a:gd name="connsiteY2" fmla="*/ 561506 h 1114403"/>
                <a:gd name="connsiteX3" fmla="*/ 561604 w 1114403"/>
                <a:gd name="connsiteY3" fmla="*/ 1115454 h 1114403"/>
                <a:gd name="connsiteX4" fmla="*/ 7657 w 1114403"/>
                <a:gd name="connsiteY4" fmla="*/ 561506 h 111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03" h="1114403">
                  <a:moveTo>
                    <a:pt x="7657" y="561506"/>
                  </a:moveTo>
                  <a:cubicBezTo>
                    <a:pt x="7657" y="255587"/>
                    <a:pt x="255685" y="7657"/>
                    <a:pt x="561604" y="7657"/>
                  </a:cubicBezTo>
                  <a:cubicBezTo>
                    <a:pt x="867523" y="7657"/>
                    <a:pt x="1115552" y="255686"/>
                    <a:pt x="1115552" y="561506"/>
                  </a:cubicBezTo>
                  <a:cubicBezTo>
                    <a:pt x="1115552" y="867425"/>
                    <a:pt x="867523" y="1115454"/>
                    <a:pt x="561604" y="1115454"/>
                  </a:cubicBezTo>
                  <a:cubicBezTo>
                    <a:pt x="255685" y="1115454"/>
                    <a:pt x="7657" y="867425"/>
                    <a:pt x="7657" y="561506"/>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6" name="Freeform: Shape 85">
              <a:extLst>
                <a:ext uri="{FF2B5EF4-FFF2-40B4-BE49-F238E27FC236}">
                  <a16:creationId xmlns:a16="http://schemas.microsoft.com/office/drawing/2014/main" id="{6EFBD780-80E5-49C0-AEC0-C9BAED82B05E}"/>
                </a:ext>
              </a:extLst>
            </p:cNvPr>
            <p:cNvSpPr/>
            <p:nvPr/>
          </p:nvSpPr>
          <p:spPr>
            <a:xfrm>
              <a:off x="4053271" y="12194199"/>
              <a:ext cx="977744" cy="977744"/>
            </a:xfrm>
            <a:custGeom>
              <a:avLst/>
              <a:gdLst>
                <a:gd name="connsiteX0" fmla="*/ 764268 w 1035508"/>
                <a:gd name="connsiteY0" fmla="*/ 7657 h 1035508"/>
                <a:gd name="connsiteX1" fmla="*/ 923342 w 1035508"/>
                <a:gd name="connsiteY1" fmla="*/ 384088 h 1035508"/>
                <a:gd name="connsiteX2" fmla="*/ 7657 w 1035508"/>
                <a:gd name="connsiteY2" fmla="*/ 778075 h 1035508"/>
                <a:gd name="connsiteX3" fmla="*/ 474424 w 1035508"/>
                <a:gd name="connsiteY3" fmla="*/ 1033598 h 1035508"/>
                <a:gd name="connsiteX4" fmla="*/ 1028372 w 1035508"/>
                <a:gd name="connsiteY4" fmla="*/ 479651 h 1035508"/>
                <a:gd name="connsiteX5" fmla="*/ 764268 w 1035508"/>
                <a:gd name="connsiteY5" fmla="*/ 7657 h 103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508" h="1035508">
                  <a:moveTo>
                    <a:pt x="764268" y="7657"/>
                  </a:moveTo>
                  <a:cubicBezTo>
                    <a:pt x="874919" y="132805"/>
                    <a:pt x="923342" y="274324"/>
                    <a:pt x="923342" y="384088"/>
                  </a:cubicBezTo>
                  <a:cubicBezTo>
                    <a:pt x="923342" y="913282"/>
                    <a:pt x="419986" y="1031725"/>
                    <a:pt x="7657" y="778075"/>
                  </a:cubicBezTo>
                  <a:cubicBezTo>
                    <a:pt x="106079" y="931724"/>
                    <a:pt x="278368" y="1033598"/>
                    <a:pt x="474424" y="1033598"/>
                  </a:cubicBezTo>
                  <a:cubicBezTo>
                    <a:pt x="780343" y="1033598"/>
                    <a:pt x="1028372" y="785570"/>
                    <a:pt x="1028372" y="479651"/>
                  </a:cubicBezTo>
                  <a:cubicBezTo>
                    <a:pt x="1028471" y="280045"/>
                    <a:pt x="922751" y="105093"/>
                    <a:pt x="764268"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7" name="Freeform: Shape 86">
              <a:extLst>
                <a:ext uri="{FF2B5EF4-FFF2-40B4-BE49-F238E27FC236}">
                  <a16:creationId xmlns:a16="http://schemas.microsoft.com/office/drawing/2014/main" id="{ECE7EA58-BA19-4315-B5F4-E80E23BC8040}"/>
                </a:ext>
              </a:extLst>
            </p:cNvPr>
            <p:cNvSpPr/>
            <p:nvPr/>
          </p:nvSpPr>
          <p:spPr>
            <a:xfrm>
              <a:off x="4028314" y="12175482"/>
              <a:ext cx="875313" cy="754259"/>
            </a:xfrm>
            <a:custGeom>
              <a:avLst/>
              <a:gdLst>
                <a:gd name="connsiteX0" fmla="*/ 44048 w 927026"/>
                <a:gd name="connsiteY0" fmla="*/ 550953 h 798820"/>
                <a:gd name="connsiteX1" fmla="*/ 533005 w 927026"/>
                <a:gd name="connsiteY1" fmla="*/ 61997 h 798820"/>
                <a:gd name="connsiteX2" fmla="*/ 920581 w 927026"/>
                <a:gd name="connsiteY2" fmla="*/ 252924 h 798820"/>
                <a:gd name="connsiteX3" fmla="*/ 496615 w 927026"/>
                <a:gd name="connsiteY3" fmla="*/ 7657 h 798820"/>
                <a:gd name="connsiteX4" fmla="*/ 7657 w 927026"/>
                <a:gd name="connsiteY4" fmla="*/ 496614 h 798820"/>
                <a:gd name="connsiteX5" fmla="*/ 109038 w 927026"/>
                <a:gd name="connsiteY5" fmla="*/ 794642 h 798820"/>
                <a:gd name="connsiteX6" fmla="*/ 44048 w 927026"/>
                <a:gd name="connsiteY6" fmla="*/ 550953 h 7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026" h="798820">
                  <a:moveTo>
                    <a:pt x="44048" y="550953"/>
                  </a:moveTo>
                  <a:cubicBezTo>
                    <a:pt x="44048" y="280932"/>
                    <a:pt x="262984" y="61997"/>
                    <a:pt x="533005" y="61997"/>
                  </a:cubicBezTo>
                  <a:cubicBezTo>
                    <a:pt x="690895" y="61997"/>
                    <a:pt x="831231" y="136849"/>
                    <a:pt x="920581" y="252924"/>
                  </a:cubicBezTo>
                  <a:cubicBezTo>
                    <a:pt x="836162" y="106375"/>
                    <a:pt x="677878" y="7657"/>
                    <a:pt x="496615" y="7657"/>
                  </a:cubicBezTo>
                  <a:cubicBezTo>
                    <a:pt x="226594" y="7657"/>
                    <a:pt x="7657" y="226592"/>
                    <a:pt x="7657" y="496614"/>
                  </a:cubicBezTo>
                  <a:cubicBezTo>
                    <a:pt x="7657" y="608843"/>
                    <a:pt x="45528" y="712196"/>
                    <a:pt x="109038" y="794642"/>
                  </a:cubicBezTo>
                  <a:cubicBezTo>
                    <a:pt x="67717" y="722847"/>
                    <a:pt x="44048" y="639612"/>
                    <a:pt x="44048" y="550953"/>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8" name="Freeform: Shape 87">
              <a:extLst>
                <a:ext uri="{FF2B5EF4-FFF2-40B4-BE49-F238E27FC236}">
                  <a16:creationId xmlns:a16="http://schemas.microsoft.com/office/drawing/2014/main" id="{8CF9EA0F-AFC9-4BE0-B5C9-FC211F233E90}"/>
                </a:ext>
              </a:extLst>
            </p:cNvPr>
            <p:cNvSpPr/>
            <p:nvPr/>
          </p:nvSpPr>
          <p:spPr>
            <a:xfrm>
              <a:off x="4339389" y="12367739"/>
              <a:ext cx="363162" cy="679765"/>
            </a:xfrm>
            <a:custGeom>
              <a:avLst/>
              <a:gdLst>
                <a:gd name="connsiteX0" fmla="*/ 177911 w 384617"/>
                <a:gd name="connsiteY0" fmla="*/ 714204 h 719924"/>
                <a:gd name="connsiteX1" fmla="*/ 177911 w 384617"/>
                <a:gd name="connsiteY1" fmla="*/ 643987 h 719924"/>
                <a:gd name="connsiteX2" fmla="*/ 92308 w 384617"/>
                <a:gd name="connsiteY2" fmla="*/ 620416 h 719924"/>
                <a:gd name="connsiteX3" fmla="*/ 35307 w 384617"/>
                <a:gd name="connsiteY3" fmla="*/ 565584 h 719924"/>
                <a:gd name="connsiteX4" fmla="*/ 7396 w 384617"/>
                <a:gd name="connsiteY4" fmla="*/ 473079 h 719924"/>
                <a:gd name="connsiteX5" fmla="*/ 78009 w 384617"/>
                <a:gd name="connsiteY5" fmla="*/ 459864 h 719924"/>
                <a:gd name="connsiteX6" fmla="*/ 106905 w 384617"/>
                <a:gd name="connsiteY6" fmla="*/ 542901 h 719924"/>
                <a:gd name="connsiteX7" fmla="*/ 177911 w 384617"/>
                <a:gd name="connsiteY7" fmla="*/ 584617 h 719924"/>
                <a:gd name="connsiteX8" fmla="*/ 177911 w 384617"/>
                <a:gd name="connsiteY8" fmla="*/ 361146 h 719924"/>
                <a:gd name="connsiteX9" fmla="*/ 89350 w 384617"/>
                <a:gd name="connsiteY9" fmla="*/ 327615 h 719924"/>
                <a:gd name="connsiteX10" fmla="*/ 37673 w 384617"/>
                <a:gd name="connsiteY10" fmla="*/ 275741 h 719924"/>
                <a:gd name="connsiteX11" fmla="*/ 19528 w 384617"/>
                <a:gd name="connsiteY11" fmla="*/ 200494 h 719924"/>
                <a:gd name="connsiteX12" fmla="*/ 72584 w 384617"/>
                <a:gd name="connsiteY12" fmla="*/ 79191 h 719924"/>
                <a:gd name="connsiteX13" fmla="*/ 177911 w 384617"/>
                <a:gd name="connsiteY13" fmla="*/ 40926 h 719924"/>
                <a:gd name="connsiteX14" fmla="*/ 177911 w 384617"/>
                <a:gd name="connsiteY14" fmla="*/ 7396 h 719924"/>
                <a:gd name="connsiteX15" fmla="*/ 219233 w 384617"/>
                <a:gd name="connsiteY15" fmla="*/ 7396 h 719924"/>
                <a:gd name="connsiteX16" fmla="*/ 219233 w 384617"/>
                <a:gd name="connsiteY16" fmla="*/ 40926 h 719924"/>
                <a:gd name="connsiteX17" fmla="*/ 316373 w 384617"/>
                <a:gd name="connsiteY17" fmla="*/ 76824 h 719924"/>
                <a:gd name="connsiteX18" fmla="*/ 371797 w 384617"/>
                <a:gd name="connsiteY18" fmla="*/ 181756 h 719924"/>
                <a:gd name="connsiteX19" fmla="*/ 299213 w 384617"/>
                <a:gd name="connsiteY19" fmla="*/ 192702 h 719924"/>
                <a:gd name="connsiteX20" fmla="*/ 273276 w 384617"/>
                <a:gd name="connsiteY20" fmla="*/ 129290 h 719924"/>
                <a:gd name="connsiteX21" fmla="*/ 219233 w 384617"/>
                <a:gd name="connsiteY21" fmla="*/ 100197 h 719924"/>
                <a:gd name="connsiteX22" fmla="*/ 219233 w 384617"/>
                <a:gd name="connsiteY22" fmla="*/ 302664 h 719924"/>
                <a:gd name="connsiteX23" fmla="*/ 289450 w 384617"/>
                <a:gd name="connsiteY23" fmla="*/ 323374 h 719924"/>
                <a:gd name="connsiteX24" fmla="*/ 342901 w 384617"/>
                <a:gd name="connsiteY24" fmla="*/ 358483 h 719924"/>
                <a:gd name="connsiteX25" fmla="*/ 374657 w 384617"/>
                <a:gd name="connsiteY25" fmla="*/ 407595 h 719924"/>
                <a:gd name="connsiteX26" fmla="*/ 385801 w 384617"/>
                <a:gd name="connsiteY26" fmla="*/ 469233 h 719924"/>
                <a:gd name="connsiteX27" fmla="*/ 339351 w 384617"/>
                <a:gd name="connsiteY27" fmla="*/ 590929 h 719924"/>
                <a:gd name="connsiteX28" fmla="*/ 219233 w 384617"/>
                <a:gd name="connsiteY28" fmla="*/ 643198 h 719924"/>
                <a:gd name="connsiteX29" fmla="*/ 219233 w 384617"/>
                <a:gd name="connsiteY29" fmla="*/ 714204 h 719924"/>
                <a:gd name="connsiteX30" fmla="*/ 177911 w 384617"/>
                <a:gd name="connsiteY30" fmla="*/ 714204 h 719924"/>
                <a:gd name="connsiteX31" fmla="*/ 177911 w 384617"/>
                <a:gd name="connsiteY31" fmla="*/ 99507 h 719924"/>
                <a:gd name="connsiteX32" fmla="*/ 113314 w 384617"/>
                <a:gd name="connsiteY32" fmla="*/ 132248 h 719924"/>
                <a:gd name="connsiteX33" fmla="*/ 89745 w 384617"/>
                <a:gd name="connsiteY33" fmla="*/ 195069 h 719924"/>
                <a:gd name="connsiteX34" fmla="*/ 109863 w 384617"/>
                <a:gd name="connsiteY34" fmla="*/ 255129 h 719924"/>
                <a:gd name="connsiteX35" fmla="*/ 177911 w 384617"/>
                <a:gd name="connsiteY35" fmla="*/ 293788 h 719924"/>
                <a:gd name="connsiteX36" fmla="*/ 177911 w 384617"/>
                <a:gd name="connsiteY36" fmla="*/ 99507 h 719924"/>
                <a:gd name="connsiteX37" fmla="*/ 219233 w 384617"/>
                <a:gd name="connsiteY37" fmla="*/ 584716 h 719924"/>
                <a:gd name="connsiteX38" fmla="*/ 286886 w 384617"/>
                <a:gd name="connsiteY38" fmla="*/ 549213 h 719924"/>
                <a:gd name="connsiteX39" fmla="*/ 313612 w 384617"/>
                <a:gd name="connsiteY39" fmla="*/ 473966 h 719924"/>
                <a:gd name="connsiteX40" fmla="*/ 294676 w 384617"/>
                <a:gd name="connsiteY40" fmla="*/ 412526 h 719924"/>
                <a:gd name="connsiteX41" fmla="*/ 219233 w 384617"/>
                <a:gd name="connsiteY41" fmla="*/ 371008 h 719924"/>
                <a:gd name="connsiteX42" fmla="*/ 219233 w 384617"/>
                <a:gd name="connsiteY42" fmla="*/ 584716 h 71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617" h="719924">
                  <a:moveTo>
                    <a:pt x="177911" y="714204"/>
                  </a:moveTo>
                  <a:lnTo>
                    <a:pt x="177911" y="643987"/>
                  </a:lnTo>
                  <a:cubicBezTo>
                    <a:pt x="142803" y="639549"/>
                    <a:pt x="114203" y="631659"/>
                    <a:pt x="92308" y="620416"/>
                  </a:cubicBezTo>
                  <a:cubicBezTo>
                    <a:pt x="70316" y="609076"/>
                    <a:pt x="51382" y="590830"/>
                    <a:pt x="35307" y="565584"/>
                  </a:cubicBezTo>
                  <a:cubicBezTo>
                    <a:pt x="19330" y="540337"/>
                    <a:pt x="9961" y="509568"/>
                    <a:pt x="7396" y="473079"/>
                  </a:cubicBezTo>
                  <a:lnTo>
                    <a:pt x="78009" y="459864"/>
                  </a:lnTo>
                  <a:cubicBezTo>
                    <a:pt x="83433" y="497536"/>
                    <a:pt x="93098" y="525249"/>
                    <a:pt x="106905" y="542901"/>
                  </a:cubicBezTo>
                  <a:cubicBezTo>
                    <a:pt x="126629" y="567852"/>
                    <a:pt x="150297" y="581758"/>
                    <a:pt x="177911" y="584617"/>
                  </a:cubicBezTo>
                  <a:lnTo>
                    <a:pt x="177911" y="361146"/>
                  </a:lnTo>
                  <a:cubicBezTo>
                    <a:pt x="149014" y="355721"/>
                    <a:pt x="119527" y="344478"/>
                    <a:pt x="89350" y="327615"/>
                  </a:cubicBezTo>
                  <a:cubicBezTo>
                    <a:pt x="66963" y="315090"/>
                    <a:pt x="49803" y="297831"/>
                    <a:pt x="37673" y="275741"/>
                  </a:cubicBezTo>
                  <a:cubicBezTo>
                    <a:pt x="25543" y="253650"/>
                    <a:pt x="19528" y="228501"/>
                    <a:pt x="19528" y="200494"/>
                  </a:cubicBezTo>
                  <a:cubicBezTo>
                    <a:pt x="19528" y="150593"/>
                    <a:pt x="37180" y="110158"/>
                    <a:pt x="72584" y="79191"/>
                  </a:cubicBezTo>
                  <a:cubicBezTo>
                    <a:pt x="96253" y="58382"/>
                    <a:pt x="131362" y="45661"/>
                    <a:pt x="177911" y="40926"/>
                  </a:cubicBezTo>
                  <a:lnTo>
                    <a:pt x="177911" y="7396"/>
                  </a:lnTo>
                  <a:lnTo>
                    <a:pt x="219233" y="7396"/>
                  </a:lnTo>
                  <a:lnTo>
                    <a:pt x="219233" y="40926"/>
                  </a:lnTo>
                  <a:cubicBezTo>
                    <a:pt x="260060" y="44773"/>
                    <a:pt x="292408" y="56805"/>
                    <a:pt x="316373" y="76824"/>
                  </a:cubicBezTo>
                  <a:cubicBezTo>
                    <a:pt x="347044" y="102269"/>
                    <a:pt x="365486" y="137278"/>
                    <a:pt x="371797" y="181756"/>
                  </a:cubicBezTo>
                  <a:lnTo>
                    <a:pt x="299213" y="192702"/>
                  </a:lnTo>
                  <a:cubicBezTo>
                    <a:pt x="295071" y="165188"/>
                    <a:pt x="286392" y="143985"/>
                    <a:pt x="273276" y="129290"/>
                  </a:cubicBezTo>
                  <a:cubicBezTo>
                    <a:pt x="260159" y="114596"/>
                    <a:pt x="242112" y="104932"/>
                    <a:pt x="219233" y="100197"/>
                  </a:cubicBezTo>
                  <a:lnTo>
                    <a:pt x="219233" y="302664"/>
                  </a:lnTo>
                  <a:cubicBezTo>
                    <a:pt x="254637" y="311540"/>
                    <a:pt x="278010" y="318443"/>
                    <a:pt x="289450" y="323374"/>
                  </a:cubicBezTo>
                  <a:cubicBezTo>
                    <a:pt x="311245" y="333039"/>
                    <a:pt x="329094" y="344676"/>
                    <a:pt x="342901" y="358483"/>
                  </a:cubicBezTo>
                  <a:cubicBezTo>
                    <a:pt x="356708" y="372290"/>
                    <a:pt x="367260" y="388660"/>
                    <a:pt x="374657" y="407595"/>
                  </a:cubicBezTo>
                  <a:cubicBezTo>
                    <a:pt x="382053" y="426629"/>
                    <a:pt x="385801" y="447142"/>
                    <a:pt x="385801" y="469233"/>
                  </a:cubicBezTo>
                  <a:cubicBezTo>
                    <a:pt x="385801" y="517853"/>
                    <a:pt x="370318" y="558385"/>
                    <a:pt x="339351" y="590929"/>
                  </a:cubicBezTo>
                  <a:cubicBezTo>
                    <a:pt x="308384" y="623474"/>
                    <a:pt x="268345" y="640831"/>
                    <a:pt x="219233" y="643198"/>
                  </a:cubicBezTo>
                  <a:lnTo>
                    <a:pt x="219233" y="714204"/>
                  </a:lnTo>
                  <a:lnTo>
                    <a:pt x="177911" y="714204"/>
                  </a:lnTo>
                  <a:close/>
                  <a:moveTo>
                    <a:pt x="177911" y="99507"/>
                  </a:moveTo>
                  <a:cubicBezTo>
                    <a:pt x="150593" y="103650"/>
                    <a:pt x="129094" y="114596"/>
                    <a:pt x="113314" y="132248"/>
                  </a:cubicBezTo>
                  <a:cubicBezTo>
                    <a:pt x="97535" y="150000"/>
                    <a:pt x="89745" y="170908"/>
                    <a:pt x="89745" y="195069"/>
                  </a:cubicBezTo>
                  <a:cubicBezTo>
                    <a:pt x="89745" y="219034"/>
                    <a:pt x="96450" y="239054"/>
                    <a:pt x="109863" y="255129"/>
                  </a:cubicBezTo>
                  <a:cubicBezTo>
                    <a:pt x="123275" y="271303"/>
                    <a:pt x="145958" y="284123"/>
                    <a:pt x="177911" y="293788"/>
                  </a:cubicBezTo>
                  <a:lnTo>
                    <a:pt x="177911" y="99507"/>
                  </a:lnTo>
                  <a:close/>
                  <a:moveTo>
                    <a:pt x="219233" y="584716"/>
                  </a:moveTo>
                  <a:cubicBezTo>
                    <a:pt x="246550" y="581363"/>
                    <a:pt x="269134" y="569529"/>
                    <a:pt x="286886" y="549213"/>
                  </a:cubicBezTo>
                  <a:cubicBezTo>
                    <a:pt x="304735" y="528898"/>
                    <a:pt x="313612" y="503848"/>
                    <a:pt x="313612" y="473966"/>
                  </a:cubicBezTo>
                  <a:cubicBezTo>
                    <a:pt x="313612" y="448523"/>
                    <a:pt x="307300" y="428009"/>
                    <a:pt x="294676" y="412526"/>
                  </a:cubicBezTo>
                  <a:cubicBezTo>
                    <a:pt x="282054" y="397043"/>
                    <a:pt x="256905" y="383236"/>
                    <a:pt x="219233" y="371008"/>
                  </a:cubicBezTo>
                  <a:lnTo>
                    <a:pt x="219233" y="584716"/>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89" name="Freeform: Shape 88">
              <a:extLst>
                <a:ext uri="{FF2B5EF4-FFF2-40B4-BE49-F238E27FC236}">
                  <a16:creationId xmlns:a16="http://schemas.microsoft.com/office/drawing/2014/main" id="{F73B01B4-2D18-435B-AC45-835DD1A99591}"/>
                </a:ext>
              </a:extLst>
            </p:cNvPr>
            <p:cNvSpPr/>
            <p:nvPr/>
          </p:nvSpPr>
          <p:spPr>
            <a:xfrm>
              <a:off x="4322349" y="12333937"/>
              <a:ext cx="363162" cy="679765"/>
            </a:xfrm>
            <a:custGeom>
              <a:avLst/>
              <a:gdLst>
                <a:gd name="connsiteX0" fmla="*/ 177911 w 384617"/>
                <a:gd name="connsiteY0" fmla="*/ 714105 h 719924"/>
                <a:gd name="connsiteX1" fmla="*/ 177911 w 384617"/>
                <a:gd name="connsiteY1" fmla="*/ 643888 h 719924"/>
                <a:gd name="connsiteX2" fmla="*/ 92308 w 384617"/>
                <a:gd name="connsiteY2" fmla="*/ 620319 h 719924"/>
                <a:gd name="connsiteX3" fmla="*/ 35305 w 384617"/>
                <a:gd name="connsiteY3" fmla="*/ 565486 h 719924"/>
                <a:gd name="connsiteX4" fmla="*/ 7396 w 384617"/>
                <a:gd name="connsiteY4" fmla="*/ 473079 h 719924"/>
                <a:gd name="connsiteX5" fmla="*/ 78009 w 384617"/>
                <a:gd name="connsiteY5" fmla="*/ 459864 h 719924"/>
                <a:gd name="connsiteX6" fmla="*/ 106904 w 384617"/>
                <a:gd name="connsiteY6" fmla="*/ 542901 h 719924"/>
                <a:gd name="connsiteX7" fmla="*/ 177911 w 384617"/>
                <a:gd name="connsiteY7" fmla="*/ 584617 h 719924"/>
                <a:gd name="connsiteX8" fmla="*/ 177911 w 384617"/>
                <a:gd name="connsiteY8" fmla="*/ 361146 h 719924"/>
                <a:gd name="connsiteX9" fmla="*/ 89350 w 384617"/>
                <a:gd name="connsiteY9" fmla="*/ 327615 h 719924"/>
                <a:gd name="connsiteX10" fmla="*/ 37672 w 384617"/>
                <a:gd name="connsiteY10" fmla="*/ 275741 h 719924"/>
                <a:gd name="connsiteX11" fmla="*/ 19527 w 384617"/>
                <a:gd name="connsiteY11" fmla="*/ 200494 h 719924"/>
                <a:gd name="connsiteX12" fmla="*/ 72584 w 384617"/>
                <a:gd name="connsiteY12" fmla="*/ 79191 h 719924"/>
                <a:gd name="connsiteX13" fmla="*/ 177911 w 384617"/>
                <a:gd name="connsiteY13" fmla="*/ 40927 h 719924"/>
                <a:gd name="connsiteX14" fmla="*/ 177911 w 384617"/>
                <a:gd name="connsiteY14" fmla="*/ 7396 h 719924"/>
                <a:gd name="connsiteX15" fmla="*/ 219232 w 384617"/>
                <a:gd name="connsiteY15" fmla="*/ 7396 h 719924"/>
                <a:gd name="connsiteX16" fmla="*/ 219232 w 384617"/>
                <a:gd name="connsiteY16" fmla="*/ 40927 h 719924"/>
                <a:gd name="connsiteX17" fmla="*/ 316372 w 384617"/>
                <a:gd name="connsiteY17" fmla="*/ 76824 h 719924"/>
                <a:gd name="connsiteX18" fmla="*/ 371796 w 384617"/>
                <a:gd name="connsiteY18" fmla="*/ 181756 h 719924"/>
                <a:gd name="connsiteX19" fmla="*/ 299212 w 384617"/>
                <a:gd name="connsiteY19" fmla="*/ 192702 h 719924"/>
                <a:gd name="connsiteX20" fmla="*/ 273275 w 384617"/>
                <a:gd name="connsiteY20" fmla="*/ 129290 h 719924"/>
                <a:gd name="connsiteX21" fmla="*/ 219232 w 384617"/>
                <a:gd name="connsiteY21" fmla="*/ 100197 h 719924"/>
                <a:gd name="connsiteX22" fmla="*/ 219232 w 384617"/>
                <a:gd name="connsiteY22" fmla="*/ 302664 h 719924"/>
                <a:gd name="connsiteX23" fmla="*/ 289449 w 384617"/>
                <a:gd name="connsiteY23" fmla="*/ 323374 h 719924"/>
                <a:gd name="connsiteX24" fmla="*/ 342901 w 384617"/>
                <a:gd name="connsiteY24" fmla="*/ 358483 h 719924"/>
                <a:gd name="connsiteX25" fmla="*/ 374657 w 384617"/>
                <a:gd name="connsiteY25" fmla="*/ 407595 h 719924"/>
                <a:gd name="connsiteX26" fmla="*/ 385801 w 384617"/>
                <a:gd name="connsiteY26" fmla="*/ 469233 h 719924"/>
                <a:gd name="connsiteX27" fmla="*/ 339351 w 384617"/>
                <a:gd name="connsiteY27" fmla="*/ 590929 h 719924"/>
                <a:gd name="connsiteX28" fmla="*/ 219232 w 384617"/>
                <a:gd name="connsiteY28" fmla="*/ 643198 h 719924"/>
                <a:gd name="connsiteX29" fmla="*/ 219232 w 384617"/>
                <a:gd name="connsiteY29" fmla="*/ 714204 h 719924"/>
                <a:gd name="connsiteX30" fmla="*/ 177911 w 384617"/>
                <a:gd name="connsiteY30" fmla="*/ 714204 h 719924"/>
                <a:gd name="connsiteX31" fmla="*/ 177911 w 384617"/>
                <a:gd name="connsiteY31" fmla="*/ 99310 h 719924"/>
                <a:gd name="connsiteX32" fmla="*/ 113314 w 384617"/>
                <a:gd name="connsiteY32" fmla="*/ 132052 h 719924"/>
                <a:gd name="connsiteX33" fmla="*/ 89744 w 384617"/>
                <a:gd name="connsiteY33" fmla="*/ 194873 h 719924"/>
                <a:gd name="connsiteX34" fmla="*/ 109863 w 384617"/>
                <a:gd name="connsiteY34" fmla="*/ 254932 h 719924"/>
                <a:gd name="connsiteX35" fmla="*/ 177911 w 384617"/>
                <a:gd name="connsiteY35" fmla="*/ 293591 h 719924"/>
                <a:gd name="connsiteX36" fmla="*/ 177911 w 384617"/>
                <a:gd name="connsiteY36" fmla="*/ 99310 h 719924"/>
                <a:gd name="connsiteX37" fmla="*/ 219232 w 384617"/>
                <a:gd name="connsiteY37" fmla="*/ 584520 h 719924"/>
                <a:gd name="connsiteX38" fmla="*/ 286885 w 384617"/>
                <a:gd name="connsiteY38" fmla="*/ 549016 h 719924"/>
                <a:gd name="connsiteX39" fmla="*/ 313612 w 384617"/>
                <a:gd name="connsiteY39" fmla="*/ 473769 h 719924"/>
                <a:gd name="connsiteX40" fmla="*/ 294676 w 384617"/>
                <a:gd name="connsiteY40" fmla="*/ 412329 h 719924"/>
                <a:gd name="connsiteX41" fmla="*/ 219133 w 384617"/>
                <a:gd name="connsiteY41" fmla="*/ 370810 h 719924"/>
                <a:gd name="connsiteX42" fmla="*/ 219133 w 384617"/>
                <a:gd name="connsiteY42" fmla="*/ 584520 h 71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617" h="719924">
                  <a:moveTo>
                    <a:pt x="177911" y="714105"/>
                  </a:moveTo>
                  <a:lnTo>
                    <a:pt x="177911" y="643888"/>
                  </a:lnTo>
                  <a:cubicBezTo>
                    <a:pt x="142801" y="639451"/>
                    <a:pt x="114201" y="631560"/>
                    <a:pt x="92308" y="620319"/>
                  </a:cubicBezTo>
                  <a:cubicBezTo>
                    <a:pt x="70316" y="608977"/>
                    <a:pt x="51381" y="590733"/>
                    <a:pt x="35305" y="565486"/>
                  </a:cubicBezTo>
                  <a:cubicBezTo>
                    <a:pt x="19329" y="540238"/>
                    <a:pt x="10059" y="509469"/>
                    <a:pt x="7396" y="473079"/>
                  </a:cubicBezTo>
                  <a:lnTo>
                    <a:pt x="78009" y="459864"/>
                  </a:lnTo>
                  <a:cubicBezTo>
                    <a:pt x="83432" y="497536"/>
                    <a:pt x="93097" y="525249"/>
                    <a:pt x="106904" y="542901"/>
                  </a:cubicBezTo>
                  <a:cubicBezTo>
                    <a:pt x="126628" y="567852"/>
                    <a:pt x="150297" y="581758"/>
                    <a:pt x="177911" y="584617"/>
                  </a:cubicBezTo>
                  <a:lnTo>
                    <a:pt x="177911" y="361146"/>
                  </a:lnTo>
                  <a:cubicBezTo>
                    <a:pt x="149014" y="355721"/>
                    <a:pt x="119527" y="344478"/>
                    <a:pt x="89350" y="327615"/>
                  </a:cubicBezTo>
                  <a:cubicBezTo>
                    <a:pt x="66963" y="315090"/>
                    <a:pt x="49705" y="297831"/>
                    <a:pt x="37672" y="275741"/>
                  </a:cubicBezTo>
                  <a:cubicBezTo>
                    <a:pt x="25542" y="253650"/>
                    <a:pt x="19527" y="228501"/>
                    <a:pt x="19527" y="200494"/>
                  </a:cubicBezTo>
                  <a:cubicBezTo>
                    <a:pt x="19527" y="150593"/>
                    <a:pt x="37180" y="110158"/>
                    <a:pt x="72584" y="79191"/>
                  </a:cubicBezTo>
                  <a:cubicBezTo>
                    <a:pt x="96253" y="58382"/>
                    <a:pt x="131361" y="45661"/>
                    <a:pt x="177911" y="40927"/>
                  </a:cubicBezTo>
                  <a:lnTo>
                    <a:pt x="177911" y="7396"/>
                  </a:lnTo>
                  <a:lnTo>
                    <a:pt x="219232" y="7396"/>
                  </a:lnTo>
                  <a:lnTo>
                    <a:pt x="219232" y="40927"/>
                  </a:lnTo>
                  <a:cubicBezTo>
                    <a:pt x="260060" y="44773"/>
                    <a:pt x="292408" y="56805"/>
                    <a:pt x="316372" y="76824"/>
                  </a:cubicBezTo>
                  <a:cubicBezTo>
                    <a:pt x="347043" y="102269"/>
                    <a:pt x="365583" y="137278"/>
                    <a:pt x="371796" y="181756"/>
                  </a:cubicBezTo>
                  <a:lnTo>
                    <a:pt x="299212" y="192702"/>
                  </a:lnTo>
                  <a:cubicBezTo>
                    <a:pt x="295071" y="165089"/>
                    <a:pt x="286392" y="143985"/>
                    <a:pt x="273275" y="129290"/>
                  </a:cubicBezTo>
                  <a:cubicBezTo>
                    <a:pt x="260159" y="114596"/>
                    <a:pt x="242112" y="104932"/>
                    <a:pt x="219232" y="100197"/>
                  </a:cubicBezTo>
                  <a:lnTo>
                    <a:pt x="219232" y="302664"/>
                  </a:lnTo>
                  <a:cubicBezTo>
                    <a:pt x="254636" y="311540"/>
                    <a:pt x="278009" y="318443"/>
                    <a:pt x="289449" y="323374"/>
                  </a:cubicBezTo>
                  <a:cubicBezTo>
                    <a:pt x="311245" y="333039"/>
                    <a:pt x="329094" y="344676"/>
                    <a:pt x="342901" y="358483"/>
                  </a:cubicBezTo>
                  <a:cubicBezTo>
                    <a:pt x="356708" y="372290"/>
                    <a:pt x="367260" y="388660"/>
                    <a:pt x="374657" y="407595"/>
                  </a:cubicBezTo>
                  <a:cubicBezTo>
                    <a:pt x="382053" y="426629"/>
                    <a:pt x="385801" y="447142"/>
                    <a:pt x="385801" y="469233"/>
                  </a:cubicBezTo>
                  <a:cubicBezTo>
                    <a:pt x="385801" y="517853"/>
                    <a:pt x="370318" y="558385"/>
                    <a:pt x="339351" y="590929"/>
                  </a:cubicBezTo>
                  <a:cubicBezTo>
                    <a:pt x="308384" y="623474"/>
                    <a:pt x="268344" y="640831"/>
                    <a:pt x="219232" y="643198"/>
                  </a:cubicBezTo>
                  <a:lnTo>
                    <a:pt x="219232" y="714204"/>
                  </a:lnTo>
                  <a:lnTo>
                    <a:pt x="177911" y="714204"/>
                  </a:lnTo>
                  <a:close/>
                  <a:moveTo>
                    <a:pt x="177911" y="99310"/>
                  </a:moveTo>
                  <a:cubicBezTo>
                    <a:pt x="150593" y="103452"/>
                    <a:pt x="129093" y="114399"/>
                    <a:pt x="113314" y="132052"/>
                  </a:cubicBezTo>
                  <a:cubicBezTo>
                    <a:pt x="97535" y="149803"/>
                    <a:pt x="89744" y="170710"/>
                    <a:pt x="89744" y="194873"/>
                  </a:cubicBezTo>
                  <a:cubicBezTo>
                    <a:pt x="89744" y="218837"/>
                    <a:pt x="96450" y="238857"/>
                    <a:pt x="109863" y="254932"/>
                  </a:cubicBezTo>
                  <a:cubicBezTo>
                    <a:pt x="123275" y="271106"/>
                    <a:pt x="145958" y="283926"/>
                    <a:pt x="177911" y="293591"/>
                  </a:cubicBezTo>
                  <a:lnTo>
                    <a:pt x="177911" y="99310"/>
                  </a:lnTo>
                  <a:close/>
                  <a:moveTo>
                    <a:pt x="219232" y="584520"/>
                  </a:moveTo>
                  <a:cubicBezTo>
                    <a:pt x="246550" y="581166"/>
                    <a:pt x="269134" y="569332"/>
                    <a:pt x="286885" y="549016"/>
                  </a:cubicBezTo>
                  <a:cubicBezTo>
                    <a:pt x="304735" y="528701"/>
                    <a:pt x="313612" y="503651"/>
                    <a:pt x="313612" y="473769"/>
                  </a:cubicBezTo>
                  <a:cubicBezTo>
                    <a:pt x="313612" y="448325"/>
                    <a:pt x="307300" y="427813"/>
                    <a:pt x="294676" y="412329"/>
                  </a:cubicBezTo>
                  <a:cubicBezTo>
                    <a:pt x="282052" y="396846"/>
                    <a:pt x="256905" y="383039"/>
                    <a:pt x="219133" y="370810"/>
                  </a:cubicBezTo>
                  <a:lnTo>
                    <a:pt x="219133" y="584520"/>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0" name="Freeform: Shape 89">
              <a:extLst>
                <a:ext uri="{FF2B5EF4-FFF2-40B4-BE49-F238E27FC236}">
                  <a16:creationId xmlns:a16="http://schemas.microsoft.com/office/drawing/2014/main" id="{07EBB970-53AB-4BAF-8621-5B45CDEE9E74}"/>
                </a:ext>
              </a:extLst>
            </p:cNvPr>
            <p:cNvSpPr/>
            <p:nvPr/>
          </p:nvSpPr>
          <p:spPr>
            <a:xfrm>
              <a:off x="3732850" y="11169243"/>
              <a:ext cx="670454" cy="670454"/>
            </a:xfrm>
            <a:custGeom>
              <a:avLst/>
              <a:gdLst>
                <a:gd name="connsiteX0" fmla="*/ 7657 w 710062"/>
                <a:gd name="connsiteY0" fmla="*/ 357166 h 710062"/>
                <a:gd name="connsiteX1" fmla="*/ 357166 w 710062"/>
                <a:gd name="connsiteY1" fmla="*/ 7657 h 710062"/>
                <a:gd name="connsiteX2" fmla="*/ 706674 w 710062"/>
                <a:gd name="connsiteY2" fmla="*/ 357166 h 710062"/>
                <a:gd name="connsiteX3" fmla="*/ 357166 w 710062"/>
                <a:gd name="connsiteY3" fmla="*/ 706674 h 710062"/>
                <a:gd name="connsiteX4" fmla="*/ 7657 w 710062"/>
                <a:gd name="connsiteY4" fmla="*/ 357166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6"/>
                  </a:moveTo>
                  <a:cubicBezTo>
                    <a:pt x="7657" y="164167"/>
                    <a:pt x="164167" y="7657"/>
                    <a:pt x="357166" y="7657"/>
                  </a:cubicBezTo>
                  <a:cubicBezTo>
                    <a:pt x="550165" y="7657"/>
                    <a:pt x="706674" y="164068"/>
                    <a:pt x="706674" y="357166"/>
                  </a:cubicBezTo>
                  <a:cubicBezTo>
                    <a:pt x="706674" y="550165"/>
                    <a:pt x="550165" y="706674"/>
                    <a:pt x="357166" y="706674"/>
                  </a:cubicBezTo>
                  <a:cubicBezTo>
                    <a:pt x="164167" y="706674"/>
                    <a:pt x="7657" y="550165"/>
                    <a:pt x="7657" y="357166"/>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1" name="Freeform: Shape 90">
              <a:extLst>
                <a:ext uri="{FF2B5EF4-FFF2-40B4-BE49-F238E27FC236}">
                  <a16:creationId xmlns:a16="http://schemas.microsoft.com/office/drawing/2014/main" id="{BDBD7020-4885-4532-BB2B-90B89434E535}"/>
                </a:ext>
              </a:extLst>
            </p:cNvPr>
            <p:cNvSpPr/>
            <p:nvPr/>
          </p:nvSpPr>
          <p:spPr>
            <a:xfrm>
              <a:off x="3713295" y="11145871"/>
              <a:ext cx="670454" cy="670454"/>
            </a:xfrm>
            <a:custGeom>
              <a:avLst/>
              <a:gdLst>
                <a:gd name="connsiteX0" fmla="*/ 7657 w 710062"/>
                <a:gd name="connsiteY0" fmla="*/ 357166 h 710062"/>
                <a:gd name="connsiteX1" fmla="*/ 357166 w 710062"/>
                <a:gd name="connsiteY1" fmla="*/ 7657 h 710062"/>
                <a:gd name="connsiteX2" fmla="*/ 706674 w 710062"/>
                <a:gd name="connsiteY2" fmla="*/ 357166 h 710062"/>
                <a:gd name="connsiteX3" fmla="*/ 357166 w 710062"/>
                <a:gd name="connsiteY3" fmla="*/ 706674 h 710062"/>
                <a:gd name="connsiteX4" fmla="*/ 7657 w 710062"/>
                <a:gd name="connsiteY4" fmla="*/ 357166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6"/>
                  </a:moveTo>
                  <a:cubicBezTo>
                    <a:pt x="7657" y="164167"/>
                    <a:pt x="164167" y="7657"/>
                    <a:pt x="357166" y="7657"/>
                  </a:cubicBezTo>
                  <a:cubicBezTo>
                    <a:pt x="550165" y="7657"/>
                    <a:pt x="706674" y="164068"/>
                    <a:pt x="706674" y="357166"/>
                  </a:cubicBezTo>
                  <a:cubicBezTo>
                    <a:pt x="706674" y="550165"/>
                    <a:pt x="550263" y="706674"/>
                    <a:pt x="357166" y="706674"/>
                  </a:cubicBezTo>
                  <a:cubicBezTo>
                    <a:pt x="164167" y="706674"/>
                    <a:pt x="7657" y="550165"/>
                    <a:pt x="7657" y="357166"/>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2" name="Freeform: Shape 91">
              <a:extLst>
                <a:ext uri="{FF2B5EF4-FFF2-40B4-BE49-F238E27FC236}">
                  <a16:creationId xmlns:a16="http://schemas.microsoft.com/office/drawing/2014/main" id="{0DCD7844-9057-47D0-8BEC-377F72C49644}"/>
                </a:ext>
              </a:extLst>
            </p:cNvPr>
            <p:cNvSpPr/>
            <p:nvPr/>
          </p:nvSpPr>
          <p:spPr>
            <a:xfrm>
              <a:off x="3723724" y="11156858"/>
              <a:ext cx="670454" cy="670454"/>
            </a:xfrm>
            <a:custGeom>
              <a:avLst/>
              <a:gdLst>
                <a:gd name="connsiteX0" fmla="*/ 7657 w 710062"/>
                <a:gd name="connsiteY0" fmla="*/ 357165 h 710062"/>
                <a:gd name="connsiteX1" fmla="*/ 357166 w 710062"/>
                <a:gd name="connsiteY1" fmla="*/ 7657 h 710062"/>
                <a:gd name="connsiteX2" fmla="*/ 706674 w 710062"/>
                <a:gd name="connsiteY2" fmla="*/ 357165 h 710062"/>
                <a:gd name="connsiteX3" fmla="*/ 357166 w 710062"/>
                <a:gd name="connsiteY3" fmla="*/ 706674 h 710062"/>
                <a:gd name="connsiteX4" fmla="*/ 7657 w 710062"/>
                <a:gd name="connsiteY4" fmla="*/ 357165 h 71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62" h="710062">
                  <a:moveTo>
                    <a:pt x="7657" y="357165"/>
                  </a:moveTo>
                  <a:cubicBezTo>
                    <a:pt x="7657" y="164167"/>
                    <a:pt x="164167" y="7657"/>
                    <a:pt x="357166" y="7657"/>
                  </a:cubicBezTo>
                  <a:cubicBezTo>
                    <a:pt x="550165" y="7657"/>
                    <a:pt x="706674" y="164167"/>
                    <a:pt x="706674" y="357165"/>
                  </a:cubicBezTo>
                  <a:cubicBezTo>
                    <a:pt x="706674" y="550165"/>
                    <a:pt x="550165" y="706674"/>
                    <a:pt x="357166" y="706674"/>
                  </a:cubicBezTo>
                  <a:cubicBezTo>
                    <a:pt x="164167" y="706674"/>
                    <a:pt x="7657" y="550263"/>
                    <a:pt x="7657" y="357165"/>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3" name="Freeform: Shape 92">
              <a:extLst>
                <a:ext uri="{FF2B5EF4-FFF2-40B4-BE49-F238E27FC236}">
                  <a16:creationId xmlns:a16="http://schemas.microsoft.com/office/drawing/2014/main" id="{2B431343-7532-4F47-859E-B72AB47BDDAA}"/>
                </a:ext>
              </a:extLst>
            </p:cNvPr>
            <p:cNvSpPr/>
            <p:nvPr/>
          </p:nvSpPr>
          <p:spPr>
            <a:xfrm>
              <a:off x="3723724" y="11483983"/>
              <a:ext cx="670454" cy="344538"/>
            </a:xfrm>
            <a:custGeom>
              <a:avLst/>
              <a:gdLst>
                <a:gd name="connsiteX0" fmla="*/ 7657 w 710062"/>
                <a:gd name="connsiteY0" fmla="*/ 10713 h 364893"/>
                <a:gd name="connsiteX1" fmla="*/ 7657 w 710062"/>
                <a:gd name="connsiteY1" fmla="*/ 7657 h 364893"/>
                <a:gd name="connsiteX2" fmla="*/ 706576 w 710062"/>
                <a:gd name="connsiteY2" fmla="*/ 7657 h 364893"/>
                <a:gd name="connsiteX3" fmla="*/ 706576 w 710062"/>
                <a:gd name="connsiteY3" fmla="*/ 10713 h 364893"/>
                <a:gd name="connsiteX4" fmla="*/ 357067 w 710062"/>
                <a:gd name="connsiteY4" fmla="*/ 360223 h 364893"/>
                <a:gd name="connsiteX5" fmla="*/ 7657 w 710062"/>
                <a:gd name="connsiteY5" fmla="*/ 10713 h 3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62" h="364893">
                  <a:moveTo>
                    <a:pt x="7657" y="10713"/>
                  </a:moveTo>
                  <a:cubicBezTo>
                    <a:pt x="7657" y="9728"/>
                    <a:pt x="7657" y="8742"/>
                    <a:pt x="7657" y="7657"/>
                  </a:cubicBezTo>
                  <a:lnTo>
                    <a:pt x="706576" y="7657"/>
                  </a:lnTo>
                  <a:cubicBezTo>
                    <a:pt x="706576" y="8643"/>
                    <a:pt x="706576" y="9629"/>
                    <a:pt x="706576" y="10713"/>
                  </a:cubicBezTo>
                  <a:cubicBezTo>
                    <a:pt x="706576" y="203713"/>
                    <a:pt x="550066" y="360223"/>
                    <a:pt x="357067" y="360223"/>
                  </a:cubicBezTo>
                  <a:cubicBezTo>
                    <a:pt x="164167" y="360223"/>
                    <a:pt x="7657" y="203812"/>
                    <a:pt x="7657" y="10713"/>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4" name="Freeform: Shape 93">
              <a:extLst>
                <a:ext uri="{FF2B5EF4-FFF2-40B4-BE49-F238E27FC236}">
                  <a16:creationId xmlns:a16="http://schemas.microsoft.com/office/drawing/2014/main" id="{C6CEB1B3-B0B8-4733-BA8B-6693BB55C161}"/>
                </a:ext>
              </a:extLst>
            </p:cNvPr>
            <p:cNvSpPr/>
            <p:nvPr/>
          </p:nvSpPr>
          <p:spPr>
            <a:xfrm>
              <a:off x="3773728" y="11206863"/>
              <a:ext cx="568024" cy="568024"/>
            </a:xfrm>
            <a:custGeom>
              <a:avLst/>
              <a:gdLst>
                <a:gd name="connsiteX0" fmla="*/ 7657 w 601580"/>
                <a:gd name="connsiteY0" fmla="*/ 304206 h 601580"/>
                <a:gd name="connsiteX1" fmla="*/ 304305 w 601580"/>
                <a:gd name="connsiteY1" fmla="*/ 7657 h 601580"/>
                <a:gd name="connsiteX2" fmla="*/ 600855 w 601580"/>
                <a:gd name="connsiteY2" fmla="*/ 304206 h 601580"/>
                <a:gd name="connsiteX3" fmla="*/ 304305 w 601580"/>
                <a:gd name="connsiteY3" fmla="*/ 600855 h 601580"/>
                <a:gd name="connsiteX4" fmla="*/ 7657 w 601580"/>
                <a:gd name="connsiteY4" fmla="*/ 304206 h 60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580" h="601580">
                  <a:moveTo>
                    <a:pt x="7657" y="304206"/>
                  </a:moveTo>
                  <a:cubicBezTo>
                    <a:pt x="7657" y="140399"/>
                    <a:pt x="140498" y="7657"/>
                    <a:pt x="304305" y="7657"/>
                  </a:cubicBezTo>
                  <a:cubicBezTo>
                    <a:pt x="468113" y="7657"/>
                    <a:pt x="600855" y="140399"/>
                    <a:pt x="600855" y="304206"/>
                  </a:cubicBezTo>
                  <a:cubicBezTo>
                    <a:pt x="600855" y="468014"/>
                    <a:pt x="468113" y="600855"/>
                    <a:pt x="304305" y="600855"/>
                  </a:cubicBezTo>
                  <a:cubicBezTo>
                    <a:pt x="140399" y="600855"/>
                    <a:pt x="7657" y="468014"/>
                    <a:pt x="7657" y="304206"/>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5" name="Freeform: Shape 94">
              <a:extLst>
                <a:ext uri="{FF2B5EF4-FFF2-40B4-BE49-F238E27FC236}">
                  <a16:creationId xmlns:a16="http://schemas.microsoft.com/office/drawing/2014/main" id="{16D61CB9-B18D-4330-942E-27003E09AEC4}"/>
                </a:ext>
              </a:extLst>
            </p:cNvPr>
            <p:cNvSpPr/>
            <p:nvPr/>
          </p:nvSpPr>
          <p:spPr>
            <a:xfrm>
              <a:off x="3817774" y="11247929"/>
              <a:ext cx="521464" cy="530775"/>
            </a:xfrm>
            <a:custGeom>
              <a:avLst/>
              <a:gdLst>
                <a:gd name="connsiteX0" fmla="*/ 412788 w 552270"/>
                <a:gd name="connsiteY0" fmla="*/ 7657 h 562132"/>
                <a:gd name="connsiteX1" fmla="*/ 497996 w 552270"/>
                <a:gd name="connsiteY1" fmla="*/ 209235 h 562132"/>
                <a:gd name="connsiteX2" fmla="*/ 7657 w 552270"/>
                <a:gd name="connsiteY2" fmla="*/ 420282 h 562132"/>
                <a:gd name="connsiteX3" fmla="*/ 257658 w 552270"/>
                <a:gd name="connsiteY3" fmla="*/ 557068 h 562132"/>
                <a:gd name="connsiteX4" fmla="*/ 554208 w 552270"/>
                <a:gd name="connsiteY4" fmla="*/ 260418 h 562132"/>
                <a:gd name="connsiteX5" fmla="*/ 412788 w 552270"/>
                <a:gd name="connsiteY5" fmla="*/ 7657 h 56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70" h="562132">
                  <a:moveTo>
                    <a:pt x="412788" y="7657"/>
                  </a:moveTo>
                  <a:cubicBezTo>
                    <a:pt x="472058" y="74718"/>
                    <a:pt x="497996" y="150458"/>
                    <a:pt x="497996" y="209235"/>
                  </a:cubicBezTo>
                  <a:cubicBezTo>
                    <a:pt x="497996" y="492668"/>
                    <a:pt x="228467" y="555983"/>
                    <a:pt x="7657" y="420282"/>
                  </a:cubicBezTo>
                  <a:cubicBezTo>
                    <a:pt x="60418" y="502530"/>
                    <a:pt x="152629" y="557068"/>
                    <a:pt x="257658" y="557068"/>
                  </a:cubicBezTo>
                  <a:cubicBezTo>
                    <a:pt x="421466" y="557068"/>
                    <a:pt x="554208" y="424227"/>
                    <a:pt x="554208" y="260418"/>
                  </a:cubicBezTo>
                  <a:cubicBezTo>
                    <a:pt x="554208" y="153515"/>
                    <a:pt x="497601" y="59826"/>
                    <a:pt x="412788"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6" name="Freeform: Shape 95">
              <a:extLst>
                <a:ext uri="{FF2B5EF4-FFF2-40B4-BE49-F238E27FC236}">
                  <a16:creationId xmlns:a16="http://schemas.microsoft.com/office/drawing/2014/main" id="{3091304F-072B-404D-B5CF-D2532182F750}"/>
                </a:ext>
              </a:extLst>
            </p:cNvPr>
            <p:cNvSpPr/>
            <p:nvPr/>
          </p:nvSpPr>
          <p:spPr>
            <a:xfrm>
              <a:off x="3804271" y="11237871"/>
              <a:ext cx="474905" cy="409721"/>
            </a:xfrm>
            <a:custGeom>
              <a:avLst/>
              <a:gdLst>
                <a:gd name="connsiteX0" fmla="*/ 27183 w 502961"/>
                <a:gd name="connsiteY0" fmla="*/ 298585 h 433927"/>
                <a:gd name="connsiteX1" fmla="*/ 289020 w 502961"/>
                <a:gd name="connsiteY1" fmla="*/ 36750 h 433927"/>
                <a:gd name="connsiteX2" fmla="*/ 496515 w 502961"/>
                <a:gd name="connsiteY2" fmla="*/ 139019 h 433927"/>
                <a:gd name="connsiteX3" fmla="*/ 269492 w 502961"/>
                <a:gd name="connsiteY3" fmla="*/ 7657 h 433927"/>
                <a:gd name="connsiteX4" fmla="*/ 7657 w 502961"/>
                <a:gd name="connsiteY4" fmla="*/ 269493 h 433927"/>
                <a:gd name="connsiteX5" fmla="*/ 61898 w 502961"/>
                <a:gd name="connsiteY5" fmla="*/ 429059 h 433927"/>
                <a:gd name="connsiteX6" fmla="*/ 27183 w 502961"/>
                <a:gd name="connsiteY6" fmla="*/ 298585 h 43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961" h="433927">
                  <a:moveTo>
                    <a:pt x="27183" y="298585"/>
                  </a:moveTo>
                  <a:cubicBezTo>
                    <a:pt x="27183" y="154008"/>
                    <a:pt x="144443" y="36750"/>
                    <a:pt x="289020" y="36750"/>
                  </a:cubicBezTo>
                  <a:cubicBezTo>
                    <a:pt x="373536" y="36750"/>
                    <a:pt x="448684" y="76789"/>
                    <a:pt x="496515" y="139019"/>
                  </a:cubicBezTo>
                  <a:cubicBezTo>
                    <a:pt x="451347" y="60517"/>
                    <a:pt x="366535" y="7657"/>
                    <a:pt x="269492" y="7657"/>
                  </a:cubicBezTo>
                  <a:cubicBezTo>
                    <a:pt x="124916" y="7657"/>
                    <a:pt x="7657" y="124916"/>
                    <a:pt x="7657" y="269493"/>
                  </a:cubicBezTo>
                  <a:cubicBezTo>
                    <a:pt x="7657" y="329552"/>
                    <a:pt x="27873" y="384878"/>
                    <a:pt x="61898" y="429059"/>
                  </a:cubicBezTo>
                  <a:cubicBezTo>
                    <a:pt x="39906" y="390598"/>
                    <a:pt x="27183" y="346121"/>
                    <a:pt x="27183" y="298585"/>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7" name="Freeform: Shape 96">
              <a:extLst>
                <a:ext uri="{FF2B5EF4-FFF2-40B4-BE49-F238E27FC236}">
                  <a16:creationId xmlns:a16="http://schemas.microsoft.com/office/drawing/2014/main" id="{8912123C-1EE6-4739-822B-42049794BF17}"/>
                </a:ext>
              </a:extLst>
            </p:cNvPr>
            <p:cNvSpPr/>
            <p:nvPr/>
          </p:nvSpPr>
          <p:spPr>
            <a:xfrm>
              <a:off x="3971107" y="11340921"/>
              <a:ext cx="204861" cy="363162"/>
            </a:xfrm>
            <a:custGeom>
              <a:avLst/>
              <a:gdLst>
                <a:gd name="connsiteX0" fmla="*/ 98620 w 216963"/>
                <a:gd name="connsiteY0" fmla="*/ 385899 h 384617"/>
                <a:gd name="connsiteX1" fmla="*/ 98620 w 216963"/>
                <a:gd name="connsiteY1" fmla="*/ 348325 h 384617"/>
                <a:gd name="connsiteX2" fmla="*/ 52761 w 216963"/>
                <a:gd name="connsiteY2" fmla="*/ 335702 h 384617"/>
                <a:gd name="connsiteX3" fmla="*/ 22288 w 216963"/>
                <a:gd name="connsiteY3" fmla="*/ 306313 h 384617"/>
                <a:gd name="connsiteX4" fmla="*/ 7396 w 216963"/>
                <a:gd name="connsiteY4" fmla="*/ 256806 h 384617"/>
                <a:gd name="connsiteX5" fmla="*/ 45167 w 216963"/>
                <a:gd name="connsiteY5" fmla="*/ 249705 h 384617"/>
                <a:gd name="connsiteX6" fmla="*/ 60651 w 216963"/>
                <a:gd name="connsiteY6" fmla="*/ 294182 h 384617"/>
                <a:gd name="connsiteX7" fmla="*/ 98719 w 216963"/>
                <a:gd name="connsiteY7" fmla="*/ 316569 h 384617"/>
                <a:gd name="connsiteX8" fmla="*/ 98719 w 216963"/>
                <a:gd name="connsiteY8" fmla="*/ 196943 h 384617"/>
                <a:gd name="connsiteX9" fmla="*/ 51282 w 216963"/>
                <a:gd name="connsiteY9" fmla="*/ 178995 h 384617"/>
                <a:gd name="connsiteX10" fmla="*/ 23570 w 216963"/>
                <a:gd name="connsiteY10" fmla="*/ 151184 h 384617"/>
                <a:gd name="connsiteX11" fmla="*/ 13905 w 216963"/>
                <a:gd name="connsiteY11" fmla="*/ 110849 h 384617"/>
                <a:gd name="connsiteX12" fmla="*/ 42307 w 216963"/>
                <a:gd name="connsiteY12" fmla="*/ 45858 h 384617"/>
                <a:gd name="connsiteX13" fmla="*/ 98719 w 216963"/>
                <a:gd name="connsiteY13" fmla="*/ 25345 h 384617"/>
                <a:gd name="connsiteX14" fmla="*/ 98719 w 216963"/>
                <a:gd name="connsiteY14" fmla="*/ 7396 h 384617"/>
                <a:gd name="connsiteX15" fmla="*/ 120908 w 216963"/>
                <a:gd name="connsiteY15" fmla="*/ 7396 h 384617"/>
                <a:gd name="connsiteX16" fmla="*/ 120908 w 216963"/>
                <a:gd name="connsiteY16" fmla="*/ 25345 h 384617"/>
                <a:gd name="connsiteX17" fmla="*/ 172881 w 216963"/>
                <a:gd name="connsiteY17" fmla="*/ 44576 h 384617"/>
                <a:gd name="connsiteX18" fmla="*/ 202564 w 216963"/>
                <a:gd name="connsiteY18" fmla="*/ 100789 h 384617"/>
                <a:gd name="connsiteX19" fmla="*/ 163709 w 216963"/>
                <a:gd name="connsiteY19" fmla="*/ 106607 h 384617"/>
                <a:gd name="connsiteX20" fmla="*/ 149803 w 216963"/>
                <a:gd name="connsiteY20" fmla="*/ 72683 h 384617"/>
                <a:gd name="connsiteX21" fmla="*/ 120908 w 216963"/>
                <a:gd name="connsiteY21" fmla="*/ 57101 h 384617"/>
                <a:gd name="connsiteX22" fmla="*/ 120908 w 216963"/>
                <a:gd name="connsiteY22" fmla="*/ 165484 h 384617"/>
                <a:gd name="connsiteX23" fmla="*/ 158482 w 216963"/>
                <a:gd name="connsiteY23" fmla="*/ 176530 h 384617"/>
                <a:gd name="connsiteX24" fmla="*/ 187082 w 216963"/>
                <a:gd name="connsiteY24" fmla="*/ 195365 h 384617"/>
                <a:gd name="connsiteX25" fmla="*/ 204143 w 216963"/>
                <a:gd name="connsiteY25" fmla="*/ 221697 h 384617"/>
                <a:gd name="connsiteX26" fmla="*/ 210059 w 216963"/>
                <a:gd name="connsiteY26" fmla="*/ 254735 h 384617"/>
                <a:gd name="connsiteX27" fmla="*/ 185208 w 216963"/>
                <a:gd name="connsiteY27" fmla="*/ 319922 h 384617"/>
                <a:gd name="connsiteX28" fmla="*/ 120908 w 216963"/>
                <a:gd name="connsiteY28" fmla="*/ 347931 h 384617"/>
                <a:gd name="connsiteX29" fmla="*/ 120908 w 216963"/>
                <a:gd name="connsiteY29" fmla="*/ 385899 h 384617"/>
                <a:gd name="connsiteX30" fmla="*/ 98620 w 216963"/>
                <a:gd name="connsiteY30" fmla="*/ 385899 h 384617"/>
                <a:gd name="connsiteX31" fmla="*/ 98620 w 216963"/>
                <a:gd name="connsiteY31" fmla="*/ 56706 h 384617"/>
                <a:gd name="connsiteX32" fmla="*/ 64103 w 216963"/>
                <a:gd name="connsiteY32" fmla="*/ 74261 h 384617"/>
                <a:gd name="connsiteX33" fmla="*/ 51479 w 216963"/>
                <a:gd name="connsiteY33" fmla="*/ 107890 h 384617"/>
                <a:gd name="connsiteX34" fmla="*/ 62228 w 216963"/>
                <a:gd name="connsiteY34" fmla="*/ 140040 h 384617"/>
                <a:gd name="connsiteX35" fmla="*/ 98719 w 216963"/>
                <a:gd name="connsiteY35" fmla="*/ 160750 h 384617"/>
                <a:gd name="connsiteX36" fmla="*/ 98719 w 216963"/>
                <a:gd name="connsiteY36" fmla="*/ 56706 h 384617"/>
                <a:gd name="connsiteX37" fmla="*/ 120711 w 216963"/>
                <a:gd name="connsiteY37" fmla="*/ 316569 h 384617"/>
                <a:gd name="connsiteX38" fmla="*/ 156903 w 216963"/>
                <a:gd name="connsiteY38" fmla="*/ 297535 h 384617"/>
                <a:gd name="connsiteX39" fmla="*/ 171204 w 216963"/>
                <a:gd name="connsiteY39" fmla="*/ 257200 h 384617"/>
                <a:gd name="connsiteX40" fmla="*/ 161046 w 216963"/>
                <a:gd name="connsiteY40" fmla="*/ 224261 h 384617"/>
                <a:gd name="connsiteX41" fmla="*/ 120612 w 216963"/>
                <a:gd name="connsiteY41" fmla="*/ 201973 h 384617"/>
                <a:gd name="connsiteX42" fmla="*/ 120612 w 216963"/>
                <a:gd name="connsiteY42" fmla="*/ 316569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63" h="384617">
                  <a:moveTo>
                    <a:pt x="98620" y="385899"/>
                  </a:moveTo>
                  <a:lnTo>
                    <a:pt x="98620" y="348325"/>
                  </a:lnTo>
                  <a:cubicBezTo>
                    <a:pt x="79783" y="345958"/>
                    <a:pt x="64497" y="341718"/>
                    <a:pt x="52761" y="335702"/>
                  </a:cubicBezTo>
                  <a:cubicBezTo>
                    <a:pt x="41025" y="329685"/>
                    <a:pt x="30868" y="319823"/>
                    <a:pt x="22288" y="306313"/>
                  </a:cubicBezTo>
                  <a:cubicBezTo>
                    <a:pt x="13708" y="292802"/>
                    <a:pt x="8777" y="276333"/>
                    <a:pt x="7396" y="256806"/>
                  </a:cubicBezTo>
                  <a:lnTo>
                    <a:pt x="45167" y="249705"/>
                  </a:lnTo>
                  <a:cubicBezTo>
                    <a:pt x="48127" y="269922"/>
                    <a:pt x="53255" y="284715"/>
                    <a:pt x="60651" y="294182"/>
                  </a:cubicBezTo>
                  <a:cubicBezTo>
                    <a:pt x="71203" y="307496"/>
                    <a:pt x="83926" y="314991"/>
                    <a:pt x="98719" y="316569"/>
                  </a:cubicBezTo>
                  <a:lnTo>
                    <a:pt x="98719" y="196943"/>
                  </a:lnTo>
                  <a:cubicBezTo>
                    <a:pt x="83235" y="193984"/>
                    <a:pt x="67456" y="188067"/>
                    <a:pt x="51282" y="178995"/>
                  </a:cubicBezTo>
                  <a:cubicBezTo>
                    <a:pt x="39349" y="172289"/>
                    <a:pt x="30078" y="163019"/>
                    <a:pt x="23570" y="151184"/>
                  </a:cubicBezTo>
                  <a:cubicBezTo>
                    <a:pt x="17061" y="139350"/>
                    <a:pt x="13905" y="125938"/>
                    <a:pt x="13905" y="110849"/>
                  </a:cubicBezTo>
                  <a:cubicBezTo>
                    <a:pt x="13905" y="84123"/>
                    <a:pt x="23373" y="62426"/>
                    <a:pt x="42307" y="45858"/>
                  </a:cubicBezTo>
                  <a:cubicBezTo>
                    <a:pt x="55029" y="34714"/>
                    <a:pt x="73767" y="27909"/>
                    <a:pt x="98719" y="25345"/>
                  </a:cubicBezTo>
                  <a:lnTo>
                    <a:pt x="98719" y="7396"/>
                  </a:lnTo>
                  <a:lnTo>
                    <a:pt x="120908" y="7396"/>
                  </a:lnTo>
                  <a:lnTo>
                    <a:pt x="120908" y="25345"/>
                  </a:lnTo>
                  <a:cubicBezTo>
                    <a:pt x="142801" y="27417"/>
                    <a:pt x="160060" y="33826"/>
                    <a:pt x="172881" y="44576"/>
                  </a:cubicBezTo>
                  <a:cubicBezTo>
                    <a:pt x="189350" y="58285"/>
                    <a:pt x="199212" y="76923"/>
                    <a:pt x="202564" y="100789"/>
                  </a:cubicBezTo>
                  <a:lnTo>
                    <a:pt x="163709" y="106607"/>
                  </a:lnTo>
                  <a:cubicBezTo>
                    <a:pt x="161441" y="91814"/>
                    <a:pt x="156806" y="80572"/>
                    <a:pt x="149803" y="72683"/>
                  </a:cubicBezTo>
                  <a:cubicBezTo>
                    <a:pt x="142801" y="64793"/>
                    <a:pt x="133137" y="59664"/>
                    <a:pt x="120908" y="57101"/>
                  </a:cubicBezTo>
                  <a:lnTo>
                    <a:pt x="120908" y="165484"/>
                  </a:lnTo>
                  <a:cubicBezTo>
                    <a:pt x="139842" y="170218"/>
                    <a:pt x="152367" y="173867"/>
                    <a:pt x="158482" y="176530"/>
                  </a:cubicBezTo>
                  <a:cubicBezTo>
                    <a:pt x="170119" y="181657"/>
                    <a:pt x="179685" y="187969"/>
                    <a:pt x="187082" y="195365"/>
                  </a:cubicBezTo>
                  <a:cubicBezTo>
                    <a:pt x="194478" y="202762"/>
                    <a:pt x="200099" y="211539"/>
                    <a:pt x="204143" y="221697"/>
                  </a:cubicBezTo>
                  <a:cubicBezTo>
                    <a:pt x="208088" y="231855"/>
                    <a:pt x="210059" y="242901"/>
                    <a:pt x="210059" y="254735"/>
                  </a:cubicBezTo>
                  <a:cubicBezTo>
                    <a:pt x="210059" y="280770"/>
                    <a:pt x="201776" y="302466"/>
                    <a:pt x="185208" y="319922"/>
                  </a:cubicBezTo>
                  <a:cubicBezTo>
                    <a:pt x="168640" y="337279"/>
                    <a:pt x="147239" y="346649"/>
                    <a:pt x="120908" y="347931"/>
                  </a:cubicBezTo>
                  <a:lnTo>
                    <a:pt x="120908" y="385899"/>
                  </a:lnTo>
                  <a:lnTo>
                    <a:pt x="98620" y="385899"/>
                  </a:lnTo>
                  <a:close/>
                  <a:moveTo>
                    <a:pt x="98620" y="56706"/>
                  </a:moveTo>
                  <a:cubicBezTo>
                    <a:pt x="84024" y="58974"/>
                    <a:pt x="72485" y="64793"/>
                    <a:pt x="64103" y="74261"/>
                  </a:cubicBezTo>
                  <a:cubicBezTo>
                    <a:pt x="55720" y="83728"/>
                    <a:pt x="51479" y="94971"/>
                    <a:pt x="51479" y="107890"/>
                  </a:cubicBezTo>
                  <a:cubicBezTo>
                    <a:pt x="51479" y="120711"/>
                    <a:pt x="55029" y="131460"/>
                    <a:pt x="62228" y="140040"/>
                  </a:cubicBezTo>
                  <a:cubicBezTo>
                    <a:pt x="69428" y="148620"/>
                    <a:pt x="81559" y="155524"/>
                    <a:pt x="98719" y="160750"/>
                  </a:cubicBezTo>
                  <a:lnTo>
                    <a:pt x="98719" y="56706"/>
                  </a:lnTo>
                  <a:close/>
                  <a:moveTo>
                    <a:pt x="120711" y="316569"/>
                  </a:moveTo>
                  <a:cubicBezTo>
                    <a:pt x="135306" y="314794"/>
                    <a:pt x="147436" y="308384"/>
                    <a:pt x="156903" y="297535"/>
                  </a:cubicBezTo>
                  <a:cubicBezTo>
                    <a:pt x="166470" y="286687"/>
                    <a:pt x="171204" y="273275"/>
                    <a:pt x="171204" y="257200"/>
                  </a:cubicBezTo>
                  <a:cubicBezTo>
                    <a:pt x="171204" y="243492"/>
                    <a:pt x="167851" y="232545"/>
                    <a:pt x="161046" y="224261"/>
                  </a:cubicBezTo>
                  <a:cubicBezTo>
                    <a:pt x="154242" y="215978"/>
                    <a:pt x="140829" y="208581"/>
                    <a:pt x="120612" y="201973"/>
                  </a:cubicBezTo>
                  <a:lnTo>
                    <a:pt x="120612" y="316569"/>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8" name="Freeform: Shape 97">
              <a:extLst>
                <a:ext uri="{FF2B5EF4-FFF2-40B4-BE49-F238E27FC236}">
                  <a16:creationId xmlns:a16="http://schemas.microsoft.com/office/drawing/2014/main" id="{671DFA45-0DFD-4A59-A991-BB5AC19A234F}"/>
                </a:ext>
              </a:extLst>
            </p:cNvPr>
            <p:cNvSpPr/>
            <p:nvPr/>
          </p:nvSpPr>
          <p:spPr>
            <a:xfrm>
              <a:off x="3961981" y="11322669"/>
              <a:ext cx="204861" cy="363162"/>
            </a:xfrm>
            <a:custGeom>
              <a:avLst/>
              <a:gdLst>
                <a:gd name="connsiteX0" fmla="*/ 98620 w 216963"/>
                <a:gd name="connsiteY0" fmla="*/ 385997 h 384617"/>
                <a:gd name="connsiteX1" fmla="*/ 98620 w 216963"/>
                <a:gd name="connsiteY1" fmla="*/ 348423 h 384617"/>
                <a:gd name="connsiteX2" fmla="*/ 52761 w 216963"/>
                <a:gd name="connsiteY2" fmla="*/ 335800 h 384617"/>
                <a:gd name="connsiteX3" fmla="*/ 22288 w 216963"/>
                <a:gd name="connsiteY3" fmla="*/ 306411 h 384617"/>
                <a:gd name="connsiteX4" fmla="*/ 7396 w 216963"/>
                <a:gd name="connsiteY4" fmla="*/ 256904 h 384617"/>
                <a:gd name="connsiteX5" fmla="*/ 45167 w 216963"/>
                <a:gd name="connsiteY5" fmla="*/ 249804 h 384617"/>
                <a:gd name="connsiteX6" fmla="*/ 60650 w 216963"/>
                <a:gd name="connsiteY6" fmla="*/ 294281 h 384617"/>
                <a:gd name="connsiteX7" fmla="*/ 98719 w 216963"/>
                <a:gd name="connsiteY7" fmla="*/ 316569 h 384617"/>
                <a:gd name="connsiteX8" fmla="*/ 98719 w 216963"/>
                <a:gd name="connsiteY8" fmla="*/ 196943 h 384617"/>
                <a:gd name="connsiteX9" fmla="*/ 51282 w 216963"/>
                <a:gd name="connsiteY9" fmla="*/ 178994 h 384617"/>
                <a:gd name="connsiteX10" fmla="*/ 23569 w 216963"/>
                <a:gd name="connsiteY10" fmla="*/ 151184 h 384617"/>
                <a:gd name="connsiteX11" fmla="*/ 13905 w 216963"/>
                <a:gd name="connsiteY11" fmla="*/ 110849 h 384617"/>
                <a:gd name="connsiteX12" fmla="*/ 42307 w 216963"/>
                <a:gd name="connsiteY12" fmla="*/ 45857 h 384617"/>
                <a:gd name="connsiteX13" fmla="*/ 98719 w 216963"/>
                <a:gd name="connsiteY13" fmla="*/ 25345 h 384617"/>
                <a:gd name="connsiteX14" fmla="*/ 98719 w 216963"/>
                <a:gd name="connsiteY14" fmla="*/ 7396 h 384617"/>
                <a:gd name="connsiteX15" fmla="*/ 120908 w 216963"/>
                <a:gd name="connsiteY15" fmla="*/ 7396 h 384617"/>
                <a:gd name="connsiteX16" fmla="*/ 120908 w 216963"/>
                <a:gd name="connsiteY16" fmla="*/ 25345 h 384617"/>
                <a:gd name="connsiteX17" fmla="*/ 172880 w 216963"/>
                <a:gd name="connsiteY17" fmla="*/ 44575 h 384617"/>
                <a:gd name="connsiteX18" fmla="*/ 202564 w 216963"/>
                <a:gd name="connsiteY18" fmla="*/ 100789 h 384617"/>
                <a:gd name="connsiteX19" fmla="*/ 163709 w 216963"/>
                <a:gd name="connsiteY19" fmla="*/ 106607 h 384617"/>
                <a:gd name="connsiteX20" fmla="*/ 149803 w 216963"/>
                <a:gd name="connsiteY20" fmla="*/ 72683 h 384617"/>
                <a:gd name="connsiteX21" fmla="*/ 120908 w 216963"/>
                <a:gd name="connsiteY21" fmla="*/ 57100 h 384617"/>
                <a:gd name="connsiteX22" fmla="*/ 120908 w 216963"/>
                <a:gd name="connsiteY22" fmla="*/ 165483 h 384617"/>
                <a:gd name="connsiteX23" fmla="*/ 158482 w 216963"/>
                <a:gd name="connsiteY23" fmla="*/ 176529 h 384617"/>
                <a:gd name="connsiteX24" fmla="*/ 187082 w 216963"/>
                <a:gd name="connsiteY24" fmla="*/ 195365 h 384617"/>
                <a:gd name="connsiteX25" fmla="*/ 204143 w 216963"/>
                <a:gd name="connsiteY25" fmla="*/ 221697 h 384617"/>
                <a:gd name="connsiteX26" fmla="*/ 210059 w 216963"/>
                <a:gd name="connsiteY26" fmla="*/ 254735 h 384617"/>
                <a:gd name="connsiteX27" fmla="*/ 185207 w 216963"/>
                <a:gd name="connsiteY27" fmla="*/ 319922 h 384617"/>
                <a:gd name="connsiteX28" fmla="*/ 120908 w 216963"/>
                <a:gd name="connsiteY28" fmla="*/ 347930 h 384617"/>
                <a:gd name="connsiteX29" fmla="*/ 120908 w 216963"/>
                <a:gd name="connsiteY29" fmla="*/ 385898 h 384617"/>
                <a:gd name="connsiteX30" fmla="*/ 98620 w 216963"/>
                <a:gd name="connsiteY30" fmla="*/ 385898 h 384617"/>
                <a:gd name="connsiteX31" fmla="*/ 98620 w 216963"/>
                <a:gd name="connsiteY31" fmla="*/ 56804 h 384617"/>
                <a:gd name="connsiteX32" fmla="*/ 64103 w 216963"/>
                <a:gd name="connsiteY32" fmla="*/ 74359 h 384617"/>
                <a:gd name="connsiteX33" fmla="*/ 51479 w 216963"/>
                <a:gd name="connsiteY33" fmla="*/ 107988 h 384617"/>
                <a:gd name="connsiteX34" fmla="*/ 62228 w 216963"/>
                <a:gd name="connsiteY34" fmla="*/ 140138 h 384617"/>
                <a:gd name="connsiteX35" fmla="*/ 98719 w 216963"/>
                <a:gd name="connsiteY35" fmla="*/ 160848 h 384617"/>
                <a:gd name="connsiteX36" fmla="*/ 98719 w 216963"/>
                <a:gd name="connsiteY36" fmla="*/ 56804 h 384617"/>
                <a:gd name="connsiteX37" fmla="*/ 120711 w 216963"/>
                <a:gd name="connsiteY37" fmla="*/ 316569 h 384617"/>
                <a:gd name="connsiteX38" fmla="*/ 156903 w 216963"/>
                <a:gd name="connsiteY38" fmla="*/ 297535 h 384617"/>
                <a:gd name="connsiteX39" fmla="*/ 171204 w 216963"/>
                <a:gd name="connsiteY39" fmla="*/ 257200 h 384617"/>
                <a:gd name="connsiteX40" fmla="*/ 161046 w 216963"/>
                <a:gd name="connsiteY40" fmla="*/ 224261 h 384617"/>
                <a:gd name="connsiteX41" fmla="*/ 120612 w 216963"/>
                <a:gd name="connsiteY41" fmla="*/ 201973 h 384617"/>
                <a:gd name="connsiteX42" fmla="*/ 120612 w 216963"/>
                <a:gd name="connsiteY42" fmla="*/ 316569 h 3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63" h="384617">
                  <a:moveTo>
                    <a:pt x="98620" y="385997"/>
                  </a:moveTo>
                  <a:lnTo>
                    <a:pt x="98620" y="348423"/>
                  </a:lnTo>
                  <a:cubicBezTo>
                    <a:pt x="79783" y="346057"/>
                    <a:pt x="64497" y="341815"/>
                    <a:pt x="52761" y="335800"/>
                  </a:cubicBezTo>
                  <a:cubicBezTo>
                    <a:pt x="41025" y="329685"/>
                    <a:pt x="30868" y="319922"/>
                    <a:pt x="22288" y="306411"/>
                  </a:cubicBezTo>
                  <a:cubicBezTo>
                    <a:pt x="13707" y="292900"/>
                    <a:pt x="8776" y="276430"/>
                    <a:pt x="7396" y="256904"/>
                  </a:cubicBezTo>
                  <a:lnTo>
                    <a:pt x="45167" y="249804"/>
                  </a:lnTo>
                  <a:cubicBezTo>
                    <a:pt x="48127" y="270020"/>
                    <a:pt x="53254" y="284813"/>
                    <a:pt x="60650" y="294281"/>
                  </a:cubicBezTo>
                  <a:cubicBezTo>
                    <a:pt x="71203" y="307595"/>
                    <a:pt x="83926" y="315090"/>
                    <a:pt x="98719" y="316569"/>
                  </a:cubicBezTo>
                  <a:lnTo>
                    <a:pt x="98719" y="196943"/>
                  </a:lnTo>
                  <a:cubicBezTo>
                    <a:pt x="83235" y="193984"/>
                    <a:pt x="67456" y="188067"/>
                    <a:pt x="51282" y="178994"/>
                  </a:cubicBezTo>
                  <a:cubicBezTo>
                    <a:pt x="39349" y="172289"/>
                    <a:pt x="30078" y="163018"/>
                    <a:pt x="23569" y="151184"/>
                  </a:cubicBezTo>
                  <a:cubicBezTo>
                    <a:pt x="17061" y="139349"/>
                    <a:pt x="13905" y="125936"/>
                    <a:pt x="13905" y="110849"/>
                  </a:cubicBezTo>
                  <a:cubicBezTo>
                    <a:pt x="13905" y="84122"/>
                    <a:pt x="23373" y="62426"/>
                    <a:pt x="42307" y="45857"/>
                  </a:cubicBezTo>
                  <a:cubicBezTo>
                    <a:pt x="55029" y="34713"/>
                    <a:pt x="73767" y="27909"/>
                    <a:pt x="98719" y="25345"/>
                  </a:cubicBezTo>
                  <a:lnTo>
                    <a:pt x="98719" y="7396"/>
                  </a:lnTo>
                  <a:lnTo>
                    <a:pt x="120908" y="7396"/>
                  </a:lnTo>
                  <a:lnTo>
                    <a:pt x="120908" y="25345"/>
                  </a:lnTo>
                  <a:cubicBezTo>
                    <a:pt x="142801" y="27415"/>
                    <a:pt x="160060" y="33826"/>
                    <a:pt x="172880" y="44575"/>
                  </a:cubicBezTo>
                  <a:cubicBezTo>
                    <a:pt x="189350" y="58185"/>
                    <a:pt x="199212" y="76923"/>
                    <a:pt x="202564" y="100789"/>
                  </a:cubicBezTo>
                  <a:lnTo>
                    <a:pt x="163709" y="106607"/>
                  </a:lnTo>
                  <a:cubicBezTo>
                    <a:pt x="161441" y="91814"/>
                    <a:pt x="156805" y="80473"/>
                    <a:pt x="149803" y="72683"/>
                  </a:cubicBezTo>
                  <a:cubicBezTo>
                    <a:pt x="142801" y="64793"/>
                    <a:pt x="133137" y="59664"/>
                    <a:pt x="120908" y="57100"/>
                  </a:cubicBezTo>
                  <a:lnTo>
                    <a:pt x="120908" y="165483"/>
                  </a:lnTo>
                  <a:cubicBezTo>
                    <a:pt x="139842" y="170217"/>
                    <a:pt x="152367" y="173866"/>
                    <a:pt x="158482" y="176529"/>
                  </a:cubicBezTo>
                  <a:cubicBezTo>
                    <a:pt x="170218" y="181657"/>
                    <a:pt x="179685" y="187969"/>
                    <a:pt x="187082" y="195365"/>
                  </a:cubicBezTo>
                  <a:cubicBezTo>
                    <a:pt x="194478" y="202762"/>
                    <a:pt x="200099" y="211539"/>
                    <a:pt x="204143" y="221697"/>
                  </a:cubicBezTo>
                  <a:cubicBezTo>
                    <a:pt x="208088" y="231854"/>
                    <a:pt x="210059" y="242899"/>
                    <a:pt x="210059" y="254735"/>
                  </a:cubicBezTo>
                  <a:cubicBezTo>
                    <a:pt x="210059" y="280770"/>
                    <a:pt x="201776" y="302466"/>
                    <a:pt x="185207" y="319922"/>
                  </a:cubicBezTo>
                  <a:cubicBezTo>
                    <a:pt x="168640" y="337279"/>
                    <a:pt x="147239" y="346648"/>
                    <a:pt x="120908" y="347930"/>
                  </a:cubicBezTo>
                  <a:lnTo>
                    <a:pt x="120908" y="385898"/>
                  </a:lnTo>
                  <a:lnTo>
                    <a:pt x="98620" y="385898"/>
                  </a:lnTo>
                  <a:close/>
                  <a:moveTo>
                    <a:pt x="98620" y="56804"/>
                  </a:moveTo>
                  <a:cubicBezTo>
                    <a:pt x="84023" y="59073"/>
                    <a:pt x="72485" y="64891"/>
                    <a:pt x="64103" y="74359"/>
                  </a:cubicBezTo>
                  <a:cubicBezTo>
                    <a:pt x="55719" y="83827"/>
                    <a:pt x="51479" y="95068"/>
                    <a:pt x="51479" y="107988"/>
                  </a:cubicBezTo>
                  <a:cubicBezTo>
                    <a:pt x="51479" y="120809"/>
                    <a:pt x="55029" y="131559"/>
                    <a:pt x="62228" y="140138"/>
                  </a:cubicBezTo>
                  <a:cubicBezTo>
                    <a:pt x="69428" y="148718"/>
                    <a:pt x="81558" y="155621"/>
                    <a:pt x="98719" y="160848"/>
                  </a:cubicBezTo>
                  <a:lnTo>
                    <a:pt x="98719" y="56804"/>
                  </a:lnTo>
                  <a:close/>
                  <a:moveTo>
                    <a:pt x="120711" y="316569"/>
                  </a:moveTo>
                  <a:cubicBezTo>
                    <a:pt x="135306" y="314794"/>
                    <a:pt x="147436" y="308383"/>
                    <a:pt x="156903" y="297535"/>
                  </a:cubicBezTo>
                  <a:cubicBezTo>
                    <a:pt x="166470" y="286687"/>
                    <a:pt x="171204" y="273275"/>
                    <a:pt x="171204" y="257200"/>
                  </a:cubicBezTo>
                  <a:cubicBezTo>
                    <a:pt x="171204" y="243492"/>
                    <a:pt x="167850" y="232545"/>
                    <a:pt x="161046" y="224261"/>
                  </a:cubicBezTo>
                  <a:cubicBezTo>
                    <a:pt x="154339" y="215976"/>
                    <a:pt x="140828" y="208580"/>
                    <a:pt x="120612" y="201973"/>
                  </a:cubicBezTo>
                  <a:lnTo>
                    <a:pt x="120612" y="316569"/>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99" name="Freeform: Shape 98">
              <a:extLst>
                <a:ext uri="{FF2B5EF4-FFF2-40B4-BE49-F238E27FC236}">
                  <a16:creationId xmlns:a16="http://schemas.microsoft.com/office/drawing/2014/main" id="{A7A2D927-7DD8-417B-B75D-417C6093F08A}"/>
                </a:ext>
              </a:extLst>
            </p:cNvPr>
            <p:cNvSpPr/>
            <p:nvPr/>
          </p:nvSpPr>
          <p:spPr>
            <a:xfrm>
              <a:off x="8365776" y="12141958"/>
              <a:ext cx="1173294" cy="1173294"/>
            </a:xfrm>
            <a:custGeom>
              <a:avLst/>
              <a:gdLst>
                <a:gd name="connsiteX0" fmla="*/ 7657 w 1242609"/>
                <a:gd name="connsiteY0" fmla="*/ 622059 h 1242609"/>
                <a:gd name="connsiteX1" fmla="*/ 622059 w 1242609"/>
                <a:gd name="connsiteY1" fmla="*/ 7657 h 1242609"/>
                <a:gd name="connsiteX2" fmla="*/ 1236460 w 1242609"/>
                <a:gd name="connsiteY2" fmla="*/ 622059 h 1242609"/>
                <a:gd name="connsiteX3" fmla="*/ 622059 w 1242609"/>
                <a:gd name="connsiteY3" fmla="*/ 1236461 h 1242609"/>
                <a:gd name="connsiteX4" fmla="*/ 7657 w 1242609"/>
                <a:gd name="connsiteY4" fmla="*/ 622059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9"/>
                  </a:moveTo>
                  <a:cubicBezTo>
                    <a:pt x="7657" y="282708"/>
                    <a:pt x="282708" y="7657"/>
                    <a:pt x="622059" y="7657"/>
                  </a:cubicBezTo>
                  <a:cubicBezTo>
                    <a:pt x="961409" y="7657"/>
                    <a:pt x="1236460" y="282708"/>
                    <a:pt x="1236460" y="622059"/>
                  </a:cubicBezTo>
                  <a:cubicBezTo>
                    <a:pt x="1236460" y="961410"/>
                    <a:pt x="961409" y="1236461"/>
                    <a:pt x="622059" y="1236461"/>
                  </a:cubicBezTo>
                  <a:cubicBezTo>
                    <a:pt x="282708" y="1236461"/>
                    <a:pt x="7657" y="961410"/>
                    <a:pt x="7657" y="622059"/>
                  </a:cubicBezTo>
                </a:path>
              </a:pathLst>
            </a:custGeom>
            <a:solidFill>
              <a:srgbClr val="E58927"/>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0" name="Freeform: Shape 99">
              <a:extLst>
                <a:ext uri="{FF2B5EF4-FFF2-40B4-BE49-F238E27FC236}">
                  <a16:creationId xmlns:a16="http://schemas.microsoft.com/office/drawing/2014/main" id="{EF397A81-DD5D-4084-908D-96D8A4A0E90A}"/>
                </a:ext>
              </a:extLst>
            </p:cNvPr>
            <p:cNvSpPr/>
            <p:nvPr/>
          </p:nvSpPr>
          <p:spPr>
            <a:xfrm>
              <a:off x="8331321" y="12100801"/>
              <a:ext cx="1173294" cy="1173294"/>
            </a:xfrm>
            <a:custGeom>
              <a:avLst/>
              <a:gdLst>
                <a:gd name="connsiteX0" fmla="*/ 7657 w 1242609"/>
                <a:gd name="connsiteY0" fmla="*/ 622058 h 1242609"/>
                <a:gd name="connsiteX1" fmla="*/ 622058 w 1242609"/>
                <a:gd name="connsiteY1" fmla="*/ 7657 h 1242609"/>
                <a:gd name="connsiteX2" fmla="*/ 1236460 w 1242609"/>
                <a:gd name="connsiteY2" fmla="*/ 622058 h 1242609"/>
                <a:gd name="connsiteX3" fmla="*/ 622058 w 1242609"/>
                <a:gd name="connsiteY3" fmla="*/ 1236460 h 1242609"/>
                <a:gd name="connsiteX4" fmla="*/ 7657 w 1242609"/>
                <a:gd name="connsiteY4" fmla="*/ 622058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8"/>
                  </a:moveTo>
                  <a:cubicBezTo>
                    <a:pt x="7657" y="282708"/>
                    <a:pt x="282707" y="7657"/>
                    <a:pt x="622058" y="7657"/>
                  </a:cubicBezTo>
                  <a:cubicBezTo>
                    <a:pt x="961409" y="7657"/>
                    <a:pt x="1236460" y="282708"/>
                    <a:pt x="1236460" y="622058"/>
                  </a:cubicBezTo>
                  <a:cubicBezTo>
                    <a:pt x="1236460" y="961409"/>
                    <a:pt x="961409" y="1236460"/>
                    <a:pt x="622058" y="1236460"/>
                  </a:cubicBezTo>
                  <a:cubicBezTo>
                    <a:pt x="282707" y="1236460"/>
                    <a:pt x="7657" y="961409"/>
                    <a:pt x="7657" y="622058"/>
                  </a:cubicBezTo>
                </a:path>
              </a:pathLst>
            </a:custGeom>
            <a:solidFill>
              <a:srgbClr val="FFEF9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1" name="Freeform: Shape 100">
              <a:extLst>
                <a:ext uri="{FF2B5EF4-FFF2-40B4-BE49-F238E27FC236}">
                  <a16:creationId xmlns:a16="http://schemas.microsoft.com/office/drawing/2014/main" id="{205015C2-8E04-4274-A86A-4E100B65DAC1}"/>
                </a:ext>
              </a:extLst>
            </p:cNvPr>
            <p:cNvSpPr/>
            <p:nvPr/>
          </p:nvSpPr>
          <p:spPr>
            <a:xfrm>
              <a:off x="8349759" y="12120263"/>
              <a:ext cx="1173294" cy="1173294"/>
            </a:xfrm>
            <a:custGeom>
              <a:avLst/>
              <a:gdLst>
                <a:gd name="connsiteX0" fmla="*/ 7657 w 1242609"/>
                <a:gd name="connsiteY0" fmla="*/ 622059 h 1242609"/>
                <a:gd name="connsiteX1" fmla="*/ 622058 w 1242609"/>
                <a:gd name="connsiteY1" fmla="*/ 7657 h 1242609"/>
                <a:gd name="connsiteX2" fmla="*/ 1236460 w 1242609"/>
                <a:gd name="connsiteY2" fmla="*/ 622059 h 1242609"/>
                <a:gd name="connsiteX3" fmla="*/ 622058 w 1242609"/>
                <a:gd name="connsiteY3" fmla="*/ 1236460 h 1242609"/>
                <a:gd name="connsiteX4" fmla="*/ 7657 w 1242609"/>
                <a:gd name="connsiteY4" fmla="*/ 622059 h 124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609" h="1242609">
                  <a:moveTo>
                    <a:pt x="7657" y="622059"/>
                  </a:moveTo>
                  <a:cubicBezTo>
                    <a:pt x="7657" y="282708"/>
                    <a:pt x="282708" y="7657"/>
                    <a:pt x="622058" y="7657"/>
                  </a:cubicBezTo>
                  <a:cubicBezTo>
                    <a:pt x="961310" y="7657"/>
                    <a:pt x="1236460" y="282708"/>
                    <a:pt x="1236460" y="622059"/>
                  </a:cubicBezTo>
                  <a:cubicBezTo>
                    <a:pt x="1236460" y="961409"/>
                    <a:pt x="961409" y="1236460"/>
                    <a:pt x="622058" y="1236460"/>
                  </a:cubicBezTo>
                  <a:cubicBezTo>
                    <a:pt x="282708" y="1236460"/>
                    <a:pt x="7657" y="961409"/>
                    <a:pt x="7657" y="622059"/>
                  </a:cubicBezTo>
                </a:path>
              </a:pathLst>
            </a:custGeom>
            <a:solidFill>
              <a:srgbClr val="FBCA0D"/>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2" name="Freeform: Shape 101">
              <a:extLst>
                <a:ext uri="{FF2B5EF4-FFF2-40B4-BE49-F238E27FC236}">
                  <a16:creationId xmlns:a16="http://schemas.microsoft.com/office/drawing/2014/main" id="{939CE294-9458-46B4-A518-9B0928405DED}"/>
                </a:ext>
              </a:extLst>
            </p:cNvPr>
            <p:cNvSpPr/>
            <p:nvPr/>
          </p:nvSpPr>
          <p:spPr>
            <a:xfrm>
              <a:off x="8349759" y="12695362"/>
              <a:ext cx="1173294" cy="595959"/>
            </a:xfrm>
            <a:custGeom>
              <a:avLst/>
              <a:gdLst>
                <a:gd name="connsiteX0" fmla="*/ 7657 w 1242609"/>
                <a:gd name="connsiteY0" fmla="*/ 12983 h 631166"/>
                <a:gd name="connsiteX1" fmla="*/ 7756 w 1242609"/>
                <a:gd name="connsiteY1" fmla="*/ 7657 h 631166"/>
                <a:gd name="connsiteX2" fmla="*/ 1236361 w 1242609"/>
                <a:gd name="connsiteY2" fmla="*/ 7657 h 631166"/>
                <a:gd name="connsiteX3" fmla="*/ 1236460 w 1242609"/>
                <a:gd name="connsiteY3" fmla="*/ 12983 h 631166"/>
                <a:gd name="connsiteX4" fmla="*/ 622058 w 1242609"/>
                <a:gd name="connsiteY4" fmla="*/ 627384 h 631166"/>
                <a:gd name="connsiteX5" fmla="*/ 7657 w 1242609"/>
                <a:gd name="connsiteY5" fmla="*/ 12983 h 6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2609" h="631166">
                  <a:moveTo>
                    <a:pt x="7657" y="12983"/>
                  </a:moveTo>
                  <a:cubicBezTo>
                    <a:pt x="7657" y="11207"/>
                    <a:pt x="7657" y="9433"/>
                    <a:pt x="7756" y="7657"/>
                  </a:cubicBezTo>
                  <a:lnTo>
                    <a:pt x="1236361" y="7657"/>
                  </a:lnTo>
                  <a:cubicBezTo>
                    <a:pt x="1236361" y="9433"/>
                    <a:pt x="1236460" y="11207"/>
                    <a:pt x="1236460" y="12983"/>
                  </a:cubicBezTo>
                  <a:cubicBezTo>
                    <a:pt x="1236460" y="352333"/>
                    <a:pt x="961409" y="627384"/>
                    <a:pt x="622058" y="627384"/>
                  </a:cubicBezTo>
                  <a:cubicBezTo>
                    <a:pt x="282708" y="627384"/>
                    <a:pt x="7657" y="352333"/>
                    <a:pt x="7657" y="12983"/>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3" name="Freeform: Shape 102">
              <a:extLst>
                <a:ext uri="{FF2B5EF4-FFF2-40B4-BE49-F238E27FC236}">
                  <a16:creationId xmlns:a16="http://schemas.microsoft.com/office/drawing/2014/main" id="{37D91EFF-C53B-4C91-B781-9DBCAE538A81}"/>
                </a:ext>
              </a:extLst>
            </p:cNvPr>
            <p:cNvSpPr/>
            <p:nvPr/>
          </p:nvSpPr>
          <p:spPr>
            <a:xfrm>
              <a:off x="8437476" y="12208074"/>
              <a:ext cx="996368" cy="996368"/>
            </a:xfrm>
            <a:custGeom>
              <a:avLst/>
              <a:gdLst>
                <a:gd name="connsiteX0" fmla="*/ 7657 w 1055232"/>
                <a:gd name="connsiteY0" fmla="*/ 529060 h 1055232"/>
                <a:gd name="connsiteX1" fmla="*/ 529060 w 1055232"/>
                <a:gd name="connsiteY1" fmla="*/ 7657 h 1055232"/>
                <a:gd name="connsiteX2" fmla="*/ 1050463 w 1055232"/>
                <a:gd name="connsiteY2" fmla="*/ 529060 h 1055232"/>
                <a:gd name="connsiteX3" fmla="*/ 529060 w 1055232"/>
                <a:gd name="connsiteY3" fmla="*/ 1050463 h 1055232"/>
                <a:gd name="connsiteX4" fmla="*/ 7657 w 1055232"/>
                <a:gd name="connsiteY4" fmla="*/ 529060 h 1055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232" h="1055232">
                  <a:moveTo>
                    <a:pt x="7657" y="529060"/>
                  </a:moveTo>
                  <a:cubicBezTo>
                    <a:pt x="7657" y="241089"/>
                    <a:pt x="241090" y="7657"/>
                    <a:pt x="529060" y="7657"/>
                  </a:cubicBezTo>
                  <a:cubicBezTo>
                    <a:pt x="817030" y="7657"/>
                    <a:pt x="1050463" y="241089"/>
                    <a:pt x="1050463" y="529060"/>
                  </a:cubicBezTo>
                  <a:cubicBezTo>
                    <a:pt x="1050463" y="817029"/>
                    <a:pt x="817030" y="1050463"/>
                    <a:pt x="529060" y="1050463"/>
                  </a:cubicBezTo>
                  <a:cubicBezTo>
                    <a:pt x="241189" y="1050463"/>
                    <a:pt x="7657" y="817029"/>
                    <a:pt x="7657" y="529060"/>
                  </a:cubicBezTo>
                </a:path>
              </a:pathLst>
            </a:custGeom>
            <a:solidFill>
              <a:srgbClr val="F9AA28"/>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4" name="Freeform: Shape 103">
              <a:extLst>
                <a:ext uri="{FF2B5EF4-FFF2-40B4-BE49-F238E27FC236}">
                  <a16:creationId xmlns:a16="http://schemas.microsoft.com/office/drawing/2014/main" id="{F69C0EB8-A8D0-488D-8DD1-54092E0604DC}"/>
                </a:ext>
              </a:extLst>
            </p:cNvPr>
            <p:cNvSpPr/>
            <p:nvPr/>
          </p:nvSpPr>
          <p:spPr>
            <a:xfrm>
              <a:off x="8515043" y="12280239"/>
              <a:ext cx="912562" cy="921873"/>
            </a:xfrm>
            <a:custGeom>
              <a:avLst/>
              <a:gdLst>
                <a:gd name="connsiteX0" fmla="*/ 719790 w 966474"/>
                <a:gd name="connsiteY0" fmla="*/ 7657 h 976336"/>
                <a:gd name="connsiteX1" fmla="*/ 869594 w 966474"/>
                <a:gd name="connsiteY1" fmla="*/ 361997 h 976336"/>
                <a:gd name="connsiteX2" fmla="*/ 7657 w 966474"/>
                <a:gd name="connsiteY2" fmla="*/ 732906 h 976336"/>
                <a:gd name="connsiteX3" fmla="*/ 447106 w 966474"/>
                <a:gd name="connsiteY3" fmla="*/ 973440 h 976336"/>
                <a:gd name="connsiteX4" fmla="*/ 968509 w 966474"/>
                <a:gd name="connsiteY4" fmla="*/ 452037 h 976336"/>
                <a:gd name="connsiteX5" fmla="*/ 719790 w 966474"/>
                <a:gd name="connsiteY5" fmla="*/ 7657 h 97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6474" h="976336">
                  <a:moveTo>
                    <a:pt x="719790" y="7657"/>
                  </a:moveTo>
                  <a:cubicBezTo>
                    <a:pt x="823933" y="125507"/>
                    <a:pt x="869594" y="258644"/>
                    <a:pt x="869594" y="361997"/>
                  </a:cubicBezTo>
                  <a:cubicBezTo>
                    <a:pt x="869594" y="860126"/>
                    <a:pt x="395726" y="971666"/>
                    <a:pt x="7657" y="732906"/>
                  </a:cubicBezTo>
                  <a:cubicBezTo>
                    <a:pt x="100360" y="877582"/>
                    <a:pt x="262490" y="973440"/>
                    <a:pt x="447106" y="973440"/>
                  </a:cubicBezTo>
                  <a:cubicBezTo>
                    <a:pt x="735077" y="973440"/>
                    <a:pt x="968509" y="740008"/>
                    <a:pt x="968509" y="452037"/>
                  </a:cubicBezTo>
                  <a:cubicBezTo>
                    <a:pt x="968410" y="264068"/>
                    <a:pt x="868903" y="99373"/>
                    <a:pt x="719790" y="7657"/>
                  </a:cubicBezTo>
                </a:path>
              </a:pathLst>
            </a:custGeom>
            <a:solidFill>
              <a:srgbClr val="EC9B1A"/>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5" name="Freeform: Shape 104">
              <a:extLst>
                <a:ext uri="{FF2B5EF4-FFF2-40B4-BE49-F238E27FC236}">
                  <a16:creationId xmlns:a16="http://schemas.microsoft.com/office/drawing/2014/main" id="{4E578139-58AD-4CC6-8105-ED6D9E2289A7}"/>
                </a:ext>
              </a:extLst>
            </p:cNvPr>
            <p:cNvSpPr/>
            <p:nvPr/>
          </p:nvSpPr>
          <p:spPr>
            <a:xfrm>
              <a:off x="8491484" y="12262547"/>
              <a:ext cx="819442" cy="707701"/>
            </a:xfrm>
            <a:custGeom>
              <a:avLst/>
              <a:gdLst>
                <a:gd name="connsiteX0" fmla="*/ 41878 w 867854"/>
                <a:gd name="connsiteY0" fmla="*/ 519099 h 749510"/>
                <a:gd name="connsiteX1" fmla="*/ 502137 w 867854"/>
                <a:gd name="connsiteY1" fmla="*/ 58840 h 749510"/>
                <a:gd name="connsiteX2" fmla="*/ 867030 w 867854"/>
                <a:gd name="connsiteY2" fmla="*/ 238526 h 749510"/>
                <a:gd name="connsiteX3" fmla="*/ 467916 w 867854"/>
                <a:gd name="connsiteY3" fmla="*/ 7657 h 749510"/>
                <a:gd name="connsiteX4" fmla="*/ 7657 w 867854"/>
                <a:gd name="connsiteY4" fmla="*/ 467915 h 749510"/>
                <a:gd name="connsiteX5" fmla="*/ 103121 w 867854"/>
                <a:gd name="connsiteY5" fmla="*/ 748489 h 749510"/>
                <a:gd name="connsiteX6" fmla="*/ 41878 w 867854"/>
                <a:gd name="connsiteY6" fmla="*/ 519099 h 74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854" h="749510">
                  <a:moveTo>
                    <a:pt x="41878" y="519099"/>
                  </a:moveTo>
                  <a:cubicBezTo>
                    <a:pt x="41878" y="264857"/>
                    <a:pt x="247895" y="58840"/>
                    <a:pt x="502137" y="58840"/>
                  </a:cubicBezTo>
                  <a:cubicBezTo>
                    <a:pt x="650756" y="58840"/>
                    <a:pt x="782808" y="129255"/>
                    <a:pt x="867030" y="238526"/>
                  </a:cubicBezTo>
                  <a:cubicBezTo>
                    <a:pt x="787542" y="100556"/>
                    <a:pt x="638626" y="7657"/>
                    <a:pt x="467916" y="7657"/>
                  </a:cubicBezTo>
                  <a:cubicBezTo>
                    <a:pt x="213674" y="7657"/>
                    <a:pt x="7657" y="213773"/>
                    <a:pt x="7657" y="467915"/>
                  </a:cubicBezTo>
                  <a:cubicBezTo>
                    <a:pt x="7657" y="573537"/>
                    <a:pt x="43259" y="670776"/>
                    <a:pt x="103121" y="748489"/>
                  </a:cubicBezTo>
                  <a:cubicBezTo>
                    <a:pt x="64067" y="680935"/>
                    <a:pt x="41878" y="602630"/>
                    <a:pt x="41878" y="519099"/>
                  </a:cubicBezTo>
                </a:path>
              </a:pathLst>
            </a:custGeom>
            <a:solidFill>
              <a:srgbClr val="FFD9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6" name="Freeform: Shape 105">
              <a:extLst>
                <a:ext uri="{FF2B5EF4-FFF2-40B4-BE49-F238E27FC236}">
                  <a16:creationId xmlns:a16="http://schemas.microsoft.com/office/drawing/2014/main" id="{B2AD989A-2442-4512-A240-39FB48170846}"/>
                </a:ext>
              </a:extLst>
            </p:cNvPr>
            <p:cNvSpPr/>
            <p:nvPr/>
          </p:nvSpPr>
          <p:spPr>
            <a:xfrm>
              <a:off x="8784218" y="12443538"/>
              <a:ext cx="344538" cy="633206"/>
            </a:xfrm>
            <a:custGeom>
              <a:avLst/>
              <a:gdLst>
                <a:gd name="connsiteX0" fmla="*/ 167851 w 364893"/>
                <a:gd name="connsiteY0" fmla="*/ 672784 h 670614"/>
                <a:gd name="connsiteX1" fmla="*/ 167851 w 364893"/>
                <a:gd name="connsiteY1" fmla="*/ 606708 h 670614"/>
                <a:gd name="connsiteX2" fmla="*/ 87278 w 364893"/>
                <a:gd name="connsiteY2" fmla="*/ 584519 h 670614"/>
                <a:gd name="connsiteX3" fmla="*/ 33628 w 364893"/>
                <a:gd name="connsiteY3" fmla="*/ 532941 h 670614"/>
                <a:gd name="connsiteX4" fmla="*/ 7396 w 364893"/>
                <a:gd name="connsiteY4" fmla="*/ 445959 h 670614"/>
                <a:gd name="connsiteX5" fmla="*/ 73866 w 364893"/>
                <a:gd name="connsiteY5" fmla="*/ 433434 h 670614"/>
                <a:gd name="connsiteX6" fmla="*/ 101085 w 364893"/>
                <a:gd name="connsiteY6" fmla="*/ 511640 h 670614"/>
                <a:gd name="connsiteX7" fmla="*/ 167949 w 364893"/>
                <a:gd name="connsiteY7" fmla="*/ 550890 h 670614"/>
                <a:gd name="connsiteX8" fmla="*/ 167949 w 364893"/>
                <a:gd name="connsiteY8" fmla="*/ 340435 h 670614"/>
                <a:gd name="connsiteX9" fmla="*/ 84615 w 364893"/>
                <a:gd name="connsiteY9" fmla="*/ 308877 h 670614"/>
                <a:gd name="connsiteX10" fmla="*/ 35996 w 364893"/>
                <a:gd name="connsiteY10" fmla="*/ 260060 h 670614"/>
                <a:gd name="connsiteX11" fmla="*/ 18934 w 364893"/>
                <a:gd name="connsiteY11" fmla="*/ 189152 h 670614"/>
                <a:gd name="connsiteX12" fmla="*/ 68836 w 364893"/>
                <a:gd name="connsiteY12" fmla="*/ 74951 h 670614"/>
                <a:gd name="connsiteX13" fmla="*/ 167949 w 364893"/>
                <a:gd name="connsiteY13" fmla="*/ 38954 h 670614"/>
                <a:gd name="connsiteX14" fmla="*/ 167949 w 364893"/>
                <a:gd name="connsiteY14" fmla="*/ 7396 h 670614"/>
                <a:gd name="connsiteX15" fmla="*/ 206904 w 364893"/>
                <a:gd name="connsiteY15" fmla="*/ 7396 h 670614"/>
                <a:gd name="connsiteX16" fmla="*/ 206904 w 364893"/>
                <a:gd name="connsiteY16" fmla="*/ 38954 h 670614"/>
                <a:gd name="connsiteX17" fmla="*/ 298325 w 364893"/>
                <a:gd name="connsiteY17" fmla="*/ 72683 h 670614"/>
                <a:gd name="connsiteX18" fmla="*/ 350494 w 364893"/>
                <a:gd name="connsiteY18" fmla="*/ 171499 h 670614"/>
                <a:gd name="connsiteX19" fmla="*/ 282250 w 364893"/>
                <a:gd name="connsiteY19" fmla="*/ 181756 h 670614"/>
                <a:gd name="connsiteX20" fmla="*/ 257792 w 364893"/>
                <a:gd name="connsiteY20" fmla="*/ 122091 h 670614"/>
                <a:gd name="connsiteX21" fmla="*/ 206904 w 364893"/>
                <a:gd name="connsiteY21" fmla="*/ 94774 h 670614"/>
                <a:gd name="connsiteX22" fmla="*/ 206904 w 364893"/>
                <a:gd name="connsiteY22" fmla="*/ 285306 h 670614"/>
                <a:gd name="connsiteX23" fmla="*/ 272979 w 364893"/>
                <a:gd name="connsiteY23" fmla="*/ 304734 h 670614"/>
                <a:gd name="connsiteX24" fmla="*/ 323275 w 364893"/>
                <a:gd name="connsiteY24" fmla="*/ 337773 h 670614"/>
                <a:gd name="connsiteX25" fmla="*/ 353256 w 364893"/>
                <a:gd name="connsiteY25" fmla="*/ 384025 h 670614"/>
                <a:gd name="connsiteX26" fmla="*/ 363710 w 364893"/>
                <a:gd name="connsiteY26" fmla="*/ 442013 h 670614"/>
                <a:gd name="connsiteX27" fmla="*/ 320021 w 364893"/>
                <a:gd name="connsiteY27" fmla="*/ 556610 h 670614"/>
                <a:gd name="connsiteX28" fmla="*/ 206904 w 364893"/>
                <a:gd name="connsiteY28" fmla="*/ 605821 h 670614"/>
                <a:gd name="connsiteX29" fmla="*/ 206904 w 364893"/>
                <a:gd name="connsiteY29" fmla="*/ 672685 h 670614"/>
                <a:gd name="connsiteX30" fmla="*/ 167851 w 364893"/>
                <a:gd name="connsiteY30" fmla="*/ 672685 h 670614"/>
                <a:gd name="connsiteX31" fmla="*/ 167851 w 364893"/>
                <a:gd name="connsiteY31" fmla="*/ 94082 h 670614"/>
                <a:gd name="connsiteX32" fmla="*/ 107101 w 364893"/>
                <a:gd name="connsiteY32" fmla="*/ 124951 h 670614"/>
                <a:gd name="connsiteX33" fmla="*/ 84912 w 364893"/>
                <a:gd name="connsiteY33" fmla="*/ 184024 h 670614"/>
                <a:gd name="connsiteX34" fmla="*/ 103846 w 364893"/>
                <a:gd name="connsiteY34" fmla="*/ 240533 h 670614"/>
                <a:gd name="connsiteX35" fmla="*/ 167949 w 364893"/>
                <a:gd name="connsiteY35" fmla="*/ 276924 h 670614"/>
                <a:gd name="connsiteX36" fmla="*/ 167949 w 364893"/>
                <a:gd name="connsiteY36" fmla="*/ 94082 h 670614"/>
                <a:gd name="connsiteX37" fmla="*/ 206805 w 364893"/>
                <a:gd name="connsiteY37" fmla="*/ 550890 h 670614"/>
                <a:gd name="connsiteX38" fmla="*/ 270513 w 364893"/>
                <a:gd name="connsiteY38" fmla="*/ 517458 h 670614"/>
                <a:gd name="connsiteX39" fmla="*/ 295662 w 364893"/>
                <a:gd name="connsiteY39" fmla="*/ 446550 h 670614"/>
                <a:gd name="connsiteX40" fmla="*/ 277811 w 364893"/>
                <a:gd name="connsiteY40" fmla="*/ 388759 h 670614"/>
                <a:gd name="connsiteX41" fmla="*/ 206805 w 364893"/>
                <a:gd name="connsiteY41" fmla="*/ 349607 h 670614"/>
                <a:gd name="connsiteX42" fmla="*/ 206805 w 364893"/>
                <a:gd name="connsiteY42" fmla="*/ 550890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4893" h="670614">
                  <a:moveTo>
                    <a:pt x="167851" y="672784"/>
                  </a:moveTo>
                  <a:lnTo>
                    <a:pt x="167851" y="606708"/>
                  </a:lnTo>
                  <a:cubicBezTo>
                    <a:pt x="134813" y="602567"/>
                    <a:pt x="107890" y="595170"/>
                    <a:pt x="87278" y="584519"/>
                  </a:cubicBezTo>
                  <a:cubicBezTo>
                    <a:pt x="66568" y="573868"/>
                    <a:pt x="48718" y="556708"/>
                    <a:pt x="33628" y="532941"/>
                  </a:cubicBezTo>
                  <a:cubicBezTo>
                    <a:pt x="18541" y="509174"/>
                    <a:pt x="9763" y="480179"/>
                    <a:pt x="7396" y="445959"/>
                  </a:cubicBezTo>
                  <a:lnTo>
                    <a:pt x="73866" y="433434"/>
                  </a:lnTo>
                  <a:cubicBezTo>
                    <a:pt x="78995" y="468937"/>
                    <a:pt x="88067" y="494972"/>
                    <a:pt x="101085" y="511640"/>
                  </a:cubicBezTo>
                  <a:cubicBezTo>
                    <a:pt x="119725" y="535110"/>
                    <a:pt x="142013" y="548227"/>
                    <a:pt x="167949" y="550890"/>
                  </a:cubicBezTo>
                  <a:lnTo>
                    <a:pt x="167949" y="340435"/>
                  </a:lnTo>
                  <a:cubicBezTo>
                    <a:pt x="140731" y="335307"/>
                    <a:pt x="113018" y="324754"/>
                    <a:pt x="84615" y="308877"/>
                  </a:cubicBezTo>
                  <a:cubicBezTo>
                    <a:pt x="63609" y="297142"/>
                    <a:pt x="47337" y="280869"/>
                    <a:pt x="35996" y="260060"/>
                  </a:cubicBezTo>
                  <a:cubicBezTo>
                    <a:pt x="24655" y="239251"/>
                    <a:pt x="18934" y="215583"/>
                    <a:pt x="18934" y="189152"/>
                  </a:cubicBezTo>
                  <a:cubicBezTo>
                    <a:pt x="18934" y="142110"/>
                    <a:pt x="35602" y="104043"/>
                    <a:pt x="68836" y="74951"/>
                  </a:cubicBezTo>
                  <a:cubicBezTo>
                    <a:pt x="91125" y="55326"/>
                    <a:pt x="124162" y="43392"/>
                    <a:pt x="167949" y="38954"/>
                  </a:cubicBezTo>
                  <a:lnTo>
                    <a:pt x="167949" y="7396"/>
                  </a:lnTo>
                  <a:lnTo>
                    <a:pt x="206904" y="7396"/>
                  </a:lnTo>
                  <a:lnTo>
                    <a:pt x="206904" y="38954"/>
                  </a:lnTo>
                  <a:cubicBezTo>
                    <a:pt x="245267" y="42603"/>
                    <a:pt x="275839" y="53846"/>
                    <a:pt x="298325" y="72683"/>
                  </a:cubicBezTo>
                  <a:cubicBezTo>
                    <a:pt x="327220" y="96647"/>
                    <a:pt x="344577" y="129585"/>
                    <a:pt x="350494" y="171499"/>
                  </a:cubicBezTo>
                  <a:lnTo>
                    <a:pt x="282250" y="181756"/>
                  </a:lnTo>
                  <a:cubicBezTo>
                    <a:pt x="278305" y="155819"/>
                    <a:pt x="270219" y="135897"/>
                    <a:pt x="257792" y="122091"/>
                  </a:cubicBezTo>
                  <a:cubicBezTo>
                    <a:pt x="245465" y="108284"/>
                    <a:pt x="228501" y="99112"/>
                    <a:pt x="206904" y="94774"/>
                  </a:cubicBezTo>
                  <a:lnTo>
                    <a:pt x="206904" y="285306"/>
                  </a:lnTo>
                  <a:cubicBezTo>
                    <a:pt x="240238" y="293590"/>
                    <a:pt x="262230" y="300099"/>
                    <a:pt x="272979" y="304734"/>
                  </a:cubicBezTo>
                  <a:cubicBezTo>
                    <a:pt x="293493" y="313808"/>
                    <a:pt x="310258" y="324853"/>
                    <a:pt x="323275" y="337773"/>
                  </a:cubicBezTo>
                  <a:cubicBezTo>
                    <a:pt x="336195" y="350790"/>
                    <a:pt x="346254" y="366175"/>
                    <a:pt x="353256" y="384025"/>
                  </a:cubicBezTo>
                  <a:cubicBezTo>
                    <a:pt x="360257" y="401876"/>
                    <a:pt x="363710" y="421205"/>
                    <a:pt x="363710" y="442013"/>
                  </a:cubicBezTo>
                  <a:cubicBezTo>
                    <a:pt x="363710" y="487773"/>
                    <a:pt x="349114" y="525939"/>
                    <a:pt x="320021" y="556610"/>
                  </a:cubicBezTo>
                  <a:cubicBezTo>
                    <a:pt x="290928" y="587182"/>
                    <a:pt x="253156" y="603652"/>
                    <a:pt x="206904" y="605821"/>
                  </a:cubicBezTo>
                  <a:lnTo>
                    <a:pt x="206904" y="672685"/>
                  </a:lnTo>
                  <a:lnTo>
                    <a:pt x="167851" y="672685"/>
                  </a:lnTo>
                  <a:close/>
                  <a:moveTo>
                    <a:pt x="167851" y="94082"/>
                  </a:moveTo>
                  <a:cubicBezTo>
                    <a:pt x="142110" y="98028"/>
                    <a:pt x="121894" y="108284"/>
                    <a:pt x="107101" y="124951"/>
                  </a:cubicBezTo>
                  <a:cubicBezTo>
                    <a:pt x="92308" y="141618"/>
                    <a:pt x="84912" y="161243"/>
                    <a:pt x="84912" y="184024"/>
                  </a:cubicBezTo>
                  <a:cubicBezTo>
                    <a:pt x="84912" y="206608"/>
                    <a:pt x="91223" y="225445"/>
                    <a:pt x="103846" y="240533"/>
                  </a:cubicBezTo>
                  <a:cubicBezTo>
                    <a:pt x="116469" y="255721"/>
                    <a:pt x="137772" y="267851"/>
                    <a:pt x="167949" y="276924"/>
                  </a:cubicBezTo>
                  <a:lnTo>
                    <a:pt x="167949" y="94082"/>
                  </a:lnTo>
                  <a:close/>
                  <a:moveTo>
                    <a:pt x="206805" y="550890"/>
                  </a:moveTo>
                  <a:cubicBezTo>
                    <a:pt x="232545" y="547734"/>
                    <a:pt x="253749" y="536590"/>
                    <a:pt x="270513" y="517458"/>
                  </a:cubicBezTo>
                  <a:cubicBezTo>
                    <a:pt x="287280" y="498325"/>
                    <a:pt x="295662" y="474755"/>
                    <a:pt x="295662" y="446550"/>
                  </a:cubicBezTo>
                  <a:cubicBezTo>
                    <a:pt x="295662" y="422586"/>
                    <a:pt x="289745" y="403255"/>
                    <a:pt x="277811" y="388759"/>
                  </a:cubicBezTo>
                  <a:cubicBezTo>
                    <a:pt x="265977" y="374163"/>
                    <a:pt x="242210" y="361146"/>
                    <a:pt x="206805" y="349607"/>
                  </a:cubicBezTo>
                  <a:lnTo>
                    <a:pt x="206805" y="550890"/>
                  </a:lnTo>
                  <a:close/>
                </a:path>
              </a:pathLst>
            </a:custGeom>
            <a:solidFill>
              <a:srgbClr val="EC9B1A"/>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7" name="Freeform: Shape 106">
              <a:extLst>
                <a:ext uri="{FF2B5EF4-FFF2-40B4-BE49-F238E27FC236}">
                  <a16:creationId xmlns:a16="http://schemas.microsoft.com/office/drawing/2014/main" id="{555B0B65-5BFD-42BB-A291-4580BB8ADD4F}"/>
                </a:ext>
              </a:extLst>
            </p:cNvPr>
            <p:cNvSpPr/>
            <p:nvPr/>
          </p:nvSpPr>
          <p:spPr>
            <a:xfrm>
              <a:off x="8768293" y="12411691"/>
              <a:ext cx="344538" cy="633206"/>
            </a:xfrm>
            <a:custGeom>
              <a:avLst/>
              <a:gdLst>
                <a:gd name="connsiteX0" fmla="*/ 167851 w 364893"/>
                <a:gd name="connsiteY0" fmla="*/ 672685 h 670614"/>
                <a:gd name="connsiteX1" fmla="*/ 167851 w 364893"/>
                <a:gd name="connsiteY1" fmla="*/ 606611 h 670614"/>
                <a:gd name="connsiteX2" fmla="*/ 87280 w 364893"/>
                <a:gd name="connsiteY2" fmla="*/ 584421 h 670614"/>
                <a:gd name="connsiteX3" fmla="*/ 33630 w 364893"/>
                <a:gd name="connsiteY3" fmla="*/ 532843 h 670614"/>
                <a:gd name="connsiteX4" fmla="*/ 7396 w 364893"/>
                <a:gd name="connsiteY4" fmla="*/ 445860 h 670614"/>
                <a:gd name="connsiteX5" fmla="*/ 73866 w 364893"/>
                <a:gd name="connsiteY5" fmla="*/ 433335 h 670614"/>
                <a:gd name="connsiteX6" fmla="*/ 101085 w 364893"/>
                <a:gd name="connsiteY6" fmla="*/ 511541 h 670614"/>
                <a:gd name="connsiteX7" fmla="*/ 167950 w 364893"/>
                <a:gd name="connsiteY7" fmla="*/ 550890 h 670614"/>
                <a:gd name="connsiteX8" fmla="*/ 167950 w 364893"/>
                <a:gd name="connsiteY8" fmla="*/ 340436 h 670614"/>
                <a:gd name="connsiteX9" fmla="*/ 84617 w 364893"/>
                <a:gd name="connsiteY9" fmla="*/ 308877 h 670614"/>
                <a:gd name="connsiteX10" fmla="*/ 35996 w 364893"/>
                <a:gd name="connsiteY10" fmla="*/ 260060 h 670614"/>
                <a:gd name="connsiteX11" fmla="*/ 18935 w 364893"/>
                <a:gd name="connsiteY11" fmla="*/ 189152 h 670614"/>
                <a:gd name="connsiteX12" fmla="*/ 68838 w 364893"/>
                <a:gd name="connsiteY12" fmla="*/ 74951 h 670614"/>
                <a:gd name="connsiteX13" fmla="*/ 167950 w 364893"/>
                <a:gd name="connsiteY13" fmla="*/ 38954 h 670614"/>
                <a:gd name="connsiteX14" fmla="*/ 167950 w 364893"/>
                <a:gd name="connsiteY14" fmla="*/ 7396 h 670614"/>
                <a:gd name="connsiteX15" fmla="*/ 206905 w 364893"/>
                <a:gd name="connsiteY15" fmla="*/ 7396 h 670614"/>
                <a:gd name="connsiteX16" fmla="*/ 206905 w 364893"/>
                <a:gd name="connsiteY16" fmla="*/ 38954 h 670614"/>
                <a:gd name="connsiteX17" fmla="*/ 298325 w 364893"/>
                <a:gd name="connsiteY17" fmla="*/ 72683 h 670614"/>
                <a:gd name="connsiteX18" fmla="*/ 350495 w 364893"/>
                <a:gd name="connsiteY18" fmla="*/ 171500 h 670614"/>
                <a:gd name="connsiteX19" fmla="*/ 282152 w 364893"/>
                <a:gd name="connsiteY19" fmla="*/ 181756 h 670614"/>
                <a:gd name="connsiteX20" fmla="*/ 257792 w 364893"/>
                <a:gd name="connsiteY20" fmla="*/ 122091 h 670614"/>
                <a:gd name="connsiteX21" fmla="*/ 206905 w 364893"/>
                <a:gd name="connsiteY21" fmla="*/ 94774 h 670614"/>
                <a:gd name="connsiteX22" fmla="*/ 206905 w 364893"/>
                <a:gd name="connsiteY22" fmla="*/ 285306 h 670614"/>
                <a:gd name="connsiteX23" fmla="*/ 272980 w 364893"/>
                <a:gd name="connsiteY23" fmla="*/ 304735 h 670614"/>
                <a:gd name="connsiteX24" fmla="*/ 323276 w 364893"/>
                <a:gd name="connsiteY24" fmla="*/ 337773 h 670614"/>
                <a:gd name="connsiteX25" fmla="*/ 353158 w 364893"/>
                <a:gd name="connsiteY25" fmla="*/ 384025 h 670614"/>
                <a:gd name="connsiteX26" fmla="*/ 363611 w 364893"/>
                <a:gd name="connsiteY26" fmla="*/ 442013 h 670614"/>
                <a:gd name="connsiteX27" fmla="*/ 319923 w 364893"/>
                <a:gd name="connsiteY27" fmla="*/ 556610 h 670614"/>
                <a:gd name="connsiteX28" fmla="*/ 206807 w 364893"/>
                <a:gd name="connsiteY28" fmla="*/ 605821 h 670614"/>
                <a:gd name="connsiteX29" fmla="*/ 206807 w 364893"/>
                <a:gd name="connsiteY29" fmla="*/ 672685 h 670614"/>
                <a:gd name="connsiteX30" fmla="*/ 167851 w 364893"/>
                <a:gd name="connsiteY30" fmla="*/ 672685 h 670614"/>
                <a:gd name="connsiteX31" fmla="*/ 167851 w 364893"/>
                <a:gd name="connsiteY31" fmla="*/ 93985 h 670614"/>
                <a:gd name="connsiteX32" fmla="*/ 107102 w 364893"/>
                <a:gd name="connsiteY32" fmla="*/ 124853 h 670614"/>
                <a:gd name="connsiteX33" fmla="*/ 84913 w 364893"/>
                <a:gd name="connsiteY33" fmla="*/ 183926 h 670614"/>
                <a:gd name="connsiteX34" fmla="*/ 103847 w 364893"/>
                <a:gd name="connsiteY34" fmla="*/ 240435 h 670614"/>
                <a:gd name="connsiteX35" fmla="*/ 167950 w 364893"/>
                <a:gd name="connsiteY35" fmla="*/ 276825 h 670614"/>
                <a:gd name="connsiteX36" fmla="*/ 167950 w 364893"/>
                <a:gd name="connsiteY36" fmla="*/ 93985 h 670614"/>
                <a:gd name="connsiteX37" fmla="*/ 206708 w 364893"/>
                <a:gd name="connsiteY37" fmla="*/ 550791 h 670614"/>
                <a:gd name="connsiteX38" fmla="*/ 270416 w 364893"/>
                <a:gd name="connsiteY38" fmla="*/ 517359 h 670614"/>
                <a:gd name="connsiteX39" fmla="*/ 295565 w 364893"/>
                <a:gd name="connsiteY39" fmla="*/ 446452 h 670614"/>
                <a:gd name="connsiteX40" fmla="*/ 277714 w 364893"/>
                <a:gd name="connsiteY40" fmla="*/ 388661 h 670614"/>
                <a:gd name="connsiteX41" fmla="*/ 206708 w 364893"/>
                <a:gd name="connsiteY41" fmla="*/ 349607 h 670614"/>
                <a:gd name="connsiteX42" fmla="*/ 206708 w 364893"/>
                <a:gd name="connsiteY42" fmla="*/ 550791 h 67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4893" h="670614">
                  <a:moveTo>
                    <a:pt x="167851" y="672685"/>
                  </a:moveTo>
                  <a:lnTo>
                    <a:pt x="167851" y="606611"/>
                  </a:lnTo>
                  <a:cubicBezTo>
                    <a:pt x="134814" y="602468"/>
                    <a:pt x="107891" y="595072"/>
                    <a:pt x="87280" y="584421"/>
                  </a:cubicBezTo>
                  <a:cubicBezTo>
                    <a:pt x="66568" y="573769"/>
                    <a:pt x="48719" y="556610"/>
                    <a:pt x="33630" y="532843"/>
                  </a:cubicBezTo>
                  <a:cubicBezTo>
                    <a:pt x="18541" y="509075"/>
                    <a:pt x="9862" y="480081"/>
                    <a:pt x="7396" y="445860"/>
                  </a:cubicBezTo>
                  <a:lnTo>
                    <a:pt x="73866" y="433335"/>
                  </a:lnTo>
                  <a:cubicBezTo>
                    <a:pt x="78995" y="468839"/>
                    <a:pt x="88068" y="494972"/>
                    <a:pt x="101085" y="511541"/>
                  </a:cubicBezTo>
                  <a:cubicBezTo>
                    <a:pt x="119725" y="535013"/>
                    <a:pt x="142013" y="548129"/>
                    <a:pt x="167950" y="550890"/>
                  </a:cubicBezTo>
                  <a:lnTo>
                    <a:pt x="167950" y="340436"/>
                  </a:lnTo>
                  <a:cubicBezTo>
                    <a:pt x="140731" y="335307"/>
                    <a:pt x="113019" y="324754"/>
                    <a:pt x="84617" y="308877"/>
                  </a:cubicBezTo>
                  <a:cubicBezTo>
                    <a:pt x="63611" y="297142"/>
                    <a:pt x="47338" y="280869"/>
                    <a:pt x="35996" y="260060"/>
                  </a:cubicBezTo>
                  <a:cubicBezTo>
                    <a:pt x="24556" y="239252"/>
                    <a:pt x="18935" y="215681"/>
                    <a:pt x="18935" y="189152"/>
                  </a:cubicBezTo>
                  <a:cubicBezTo>
                    <a:pt x="18935" y="142111"/>
                    <a:pt x="35603" y="104044"/>
                    <a:pt x="68838" y="74951"/>
                  </a:cubicBezTo>
                  <a:cubicBezTo>
                    <a:pt x="91125" y="55326"/>
                    <a:pt x="124163" y="43393"/>
                    <a:pt x="167950" y="38954"/>
                  </a:cubicBezTo>
                  <a:lnTo>
                    <a:pt x="167950" y="7396"/>
                  </a:lnTo>
                  <a:lnTo>
                    <a:pt x="206905" y="7396"/>
                  </a:lnTo>
                  <a:lnTo>
                    <a:pt x="206905" y="38954"/>
                  </a:lnTo>
                  <a:cubicBezTo>
                    <a:pt x="245267" y="42603"/>
                    <a:pt x="275841" y="53846"/>
                    <a:pt x="298325" y="72683"/>
                  </a:cubicBezTo>
                  <a:cubicBezTo>
                    <a:pt x="327221" y="96648"/>
                    <a:pt x="344578" y="129587"/>
                    <a:pt x="350495" y="171500"/>
                  </a:cubicBezTo>
                  <a:lnTo>
                    <a:pt x="282152" y="181756"/>
                  </a:lnTo>
                  <a:cubicBezTo>
                    <a:pt x="278207" y="155820"/>
                    <a:pt x="270120" y="135898"/>
                    <a:pt x="257792" y="122091"/>
                  </a:cubicBezTo>
                  <a:cubicBezTo>
                    <a:pt x="245465" y="108284"/>
                    <a:pt x="228503" y="99113"/>
                    <a:pt x="206905" y="94774"/>
                  </a:cubicBezTo>
                  <a:lnTo>
                    <a:pt x="206905" y="285306"/>
                  </a:lnTo>
                  <a:cubicBezTo>
                    <a:pt x="240239" y="293690"/>
                    <a:pt x="262231" y="300099"/>
                    <a:pt x="272980" y="304735"/>
                  </a:cubicBezTo>
                  <a:cubicBezTo>
                    <a:pt x="293493" y="313808"/>
                    <a:pt x="310259" y="324853"/>
                    <a:pt x="323276" y="337773"/>
                  </a:cubicBezTo>
                  <a:cubicBezTo>
                    <a:pt x="336196" y="350790"/>
                    <a:pt x="346255" y="366175"/>
                    <a:pt x="353158" y="384025"/>
                  </a:cubicBezTo>
                  <a:cubicBezTo>
                    <a:pt x="360160" y="401876"/>
                    <a:pt x="363611" y="421205"/>
                    <a:pt x="363611" y="442013"/>
                  </a:cubicBezTo>
                  <a:cubicBezTo>
                    <a:pt x="363611" y="487773"/>
                    <a:pt x="349016" y="525939"/>
                    <a:pt x="319923" y="556610"/>
                  </a:cubicBezTo>
                  <a:cubicBezTo>
                    <a:pt x="290830" y="587183"/>
                    <a:pt x="253158" y="603652"/>
                    <a:pt x="206807" y="605821"/>
                  </a:cubicBezTo>
                  <a:lnTo>
                    <a:pt x="206807" y="672685"/>
                  </a:lnTo>
                  <a:lnTo>
                    <a:pt x="167851" y="672685"/>
                  </a:lnTo>
                  <a:close/>
                  <a:moveTo>
                    <a:pt x="167851" y="93985"/>
                  </a:moveTo>
                  <a:cubicBezTo>
                    <a:pt x="142111" y="97929"/>
                    <a:pt x="121895" y="108186"/>
                    <a:pt x="107102" y="124853"/>
                  </a:cubicBezTo>
                  <a:cubicBezTo>
                    <a:pt x="92309" y="141519"/>
                    <a:pt x="84913" y="161144"/>
                    <a:pt x="84913" y="183926"/>
                  </a:cubicBezTo>
                  <a:cubicBezTo>
                    <a:pt x="84913" y="206509"/>
                    <a:pt x="91223" y="225346"/>
                    <a:pt x="103847" y="240435"/>
                  </a:cubicBezTo>
                  <a:cubicBezTo>
                    <a:pt x="116471" y="255623"/>
                    <a:pt x="137773" y="267753"/>
                    <a:pt x="167950" y="276825"/>
                  </a:cubicBezTo>
                  <a:lnTo>
                    <a:pt x="167950" y="93985"/>
                  </a:lnTo>
                  <a:close/>
                  <a:moveTo>
                    <a:pt x="206708" y="550791"/>
                  </a:moveTo>
                  <a:cubicBezTo>
                    <a:pt x="232448" y="547636"/>
                    <a:pt x="253651" y="536492"/>
                    <a:pt x="270416" y="517359"/>
                  </a:cubicBezTo>
                  <a:cubicBezTo>
                    <a:pt x="287181" y="498228"/>
                    <a:pt x="295565" y="474657"/>
                    <a:pt x="295565" y="446452"/>
                  </a:cubicBezTo>
                  <a:cubicBezTo>
                    <a:pt x="295565" y="422487"/>
                    <a:pt x="289646" y="403158"/>
                    <a:pt x="277714" y="388661"/>
                  </a:cubicBezTo>
                  <a:cubicBezTo>
                    <a:pt x="265880" y="374064"/>
                    <a:pt x="242112" y="361047"/>
                    <a:pt x="206708" y="349607"/>
                  </a:cubicBezTo>
                  <a:lnTo>
                    <a:pt x="206708" y="550791"/>
                  </a:lnTo>
                  <a:close/>
                </a:path>
              </a:pathLst>
            </a:custGeom>
            <a:solidFill>
              <a:srgbClr val="FCEB3C"/>
            </a:solidFill>
            <a:ln w="9525"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8" name="Freeform: Shape 107">
              <a:extLst>
                <a:ext uri="{FF2B5EF4-FFF2-40B4-BE49-F238E27FC236}">
                  <a16:creationId xmlns:a16="http://schemas.microsoft.com/office/drawing/2014/main" id="{5F6CEBE6-DAFD-4F05-BBE1-D26BADFEF853}"/>
                </a:ext>
              </a:extLst>
            </p:cNvPr>
            <p:cNvSpPr/>
            <p:nvPr/>
          </p:nvSpPr>
          <p:spPr>
            <a:xfrm>
              <a:off x="7869546" y="13098006"/>
              <a:ext cx="1434025" cy="195549"/>
            </a:xfrm>
            <a:custGeom>
              <a:avLst/>
              <a:gdLst>
                <a:gd name="connsiteX0" fmla="*/ 7657 w 1518745"/>
                <a:gd name="connsiteY0" fmla="*/ 7657 h 207101"/>
                <a:gd name="connsiteX1" fmla="*/ 1514863 w 1518745"/>
                <a:gd name="connsiteY1" fmla="*/ 7657 h 207101"/>
                <a:gd name="connsiteX2" fmla="*/ 1514863 w 1518745"/>
                <a:gd name="connsiteY2" fmla="*/ 200951 h 207101"/>
                <a:gd name="connsiteX3" fmla="*/ 7657 w 1518745"/>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7" y="7657"/>
                  </a:moveTo>
                  <a:lnTo>
                    <a:pt x="1514863" y="7657"/>
                  </a:lnTo>
                  <a:lnTo>
                    <a:pt x="1514863" y="200951"/>
                  </a:lnTo>
                  <a:lnTo>
                    <a:pt x="7657" y="200951"/>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09" name="Freeform: Shape 108">
              <a:extLst>
                <a:ext uri="{FF2B5EF4-FFF2-40B4-BE49-F238E27FC236}">
                  <a16:creationId xmlns:a16="http://schemas.microsoft.com/office/drawing/2014/main" id="{8CC1CA9D-69AB-4F5B-8292-B3B84F2406A7}"/>
                </a:ext>
              </a:extLst>
            </p:cNvPr>
            <p:cNvSpPr/>
            <p:nvPr/>
          </p:nvSpPr>
          <p:spPr>
            <a:xfrm>
              <a:off x="9112306" y="13098006"/>
              <a:ext cx="186237" cy="195549"/>
            </a:xfrm>
            <a:custGeom>
              <a:avLst/>
              <a:gdLst>
                <a:gd name="connsiteX0" fmla="*/ 7657 w 197239"/>
                <a:gd name="connsiteY0" fmla="*/ 7657 h 207101"/>
                <a:gd name="connsiteX1" fmla="*/ 198684 w 197239"/>
                <a:gd name="connsiteY1" fmla="*/ 7657 h 207101"/>
                <a:gd name="connsiteX2" fmla="*/ 198684 w 197239"/>
                <a:gd name="connsiteY2" fmla="*/ 200951 h 207101"/>
                <a:gd name="connsiteX3" fmla="*/ 7657 w 197239"/>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1"/>
                  </a:lnTo>
                  <a:lnTo>
                    <a:pt x="7657" y="200951"/>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0" name="Freeform: Shape 109">
              <a:extLst>
                <a:ext uri="{FF2B5EF4-FFF2-40B4-BE49-F238E27FC236}">
                  <a16:creationId xmlns:a16="http://schemas.microsoft.com/office/drawing/2014/main" id="{06349EDD-9B98-403C-B4AF-65DE06133D85}"/>
                </a:ext>
              </a:extLst>
            </p:cNvPr>
            <p:cNvSpPr/>
            <p:nvPr/>
          </p:nvSpPr>
          <p:spPr>
            <a:xfrm>
              <a:off x="8929886" y="13098006"/>
              <a:ext cx="195549" cy="195549"/>
            </a:xfrm>
            <a:custGeom>
              <a:avLst/>
              <a:gdLst>
                <a:gd name="connsiteX0" fmla="*/ 7656 w 207101"/>
                <a:gd name="connsiteY0" fmla="*/ 7657 h 207101"/>
                <a:gd name="connsiteX1" fmla="*/ 200951 w 207101"/>
                <a:gd name="connsiteY1" fmla="*/ 7657 h 207101"/>
                <a:gd name="connsiteX2" fmla="*/ 200951 w 207101"/>
                <a:gd name="connsiteY2" fmla="*/ 200951 h 207101"/>
                <a:gd name="connsiteX3" fmla="*/ 7656 w 20710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6" y="7657"/>
                  </a:moveTo>
                  <a:lnTo>
                    <a:pt x="200951" y="7657"/>
                  </a:lnTo>
                  <a:lnTo>
                    <a:pt x="200951" y="200951"/>
                  </a:lnTo>
                  <a:lnTo>
                    <a:pt x="7656" y="200951"/>
                  </a:lnTo>
                  <a:close/>
                </a:path>
              </a:pathLst>
            </a:custGeom>
            <a:solidFill>
              <a:srgbClr val="FFD1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1" name="Freeform: Shape 110">
              <a:extLst>
                <a:ext uri="{FF2B5EF4-FFF2-40B4-BE49-F238E27FC236}">
                  <a16:creationId xmlns:a16="http://schemas.microsoft.com/office/drawing/2014/main" id="{635F9105-C441-41F4-B2F4-253BA385ECCE}"/>
                </a:ext>
              </a:extLst>
            </p:cNvPr>
            <p:cNvSpPr/>
            <p:nvPr/>
          </p:nvSpPr>
          <p:spPr>
            <a:xfrm>
              <a:off x="8273682" y="13098006"/>
              <a:ext cx="670454" cy="195549"/>
            </a:xfrm>
            <a:custGeom>
              <a:avLst/>
              <a:gdLst>
                <a:gd name="connsiteX0" fmla="*/ 7657 w 710062"/>
                <a:gd name="connsiteY0" fmla="*/ 7657 h 207101"/>
                <a:gd name="connsiteX1" fmla="*/ 702630 w 710062"/>
                <a:gd name="connsiteY1" fmla="*/ 7657 h 207101"/>
                <a:gd name="connsiteX2" fmla="*/ 702630 w 710062"/>
                <a:gd name="connsiteY2" fmla="*/ 200951 h 207101"/>
                <a:gd name="connsiteX3" fmla="*/ 7657 w 710062"/>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630" y="7657"/>
                  </a:lnTo>
                  <a:lnTo>
                    <a:pt x="702630" y="200951"/>
                  </a:lnTo>
                  <a:lnTo>
                    <a:pt x="7657" y="200951"/>
                  </a:lnTo>
                  <a:close/>
                </a:path>
              </a:pathLst>
            </a:custGeom>
            <a:solidFill>
              <a:srgbClr val="FCA7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2" name="Freeform: Shape 111">
              <a:extLst>
                <a:ext uri="{FF2B5EF4-FFF2-40B4-BE49-F238E27FC236}">
                  <a16:creationId xmlns:a16="http://schemas.microsoft.com/office/drawing/2014/main" id="{E60EF552-A130-4698-B0E9-85026E98A535}"/>
                </a:ext>
              </a:extLst>
            </p:cNvPr>
            <p:cNvSpPr/>
            <p:nvPr/>
          </p:nvSpPr>
          <p:spPr>
            <a:xfrm>
              <a:off x="7997770" y="13098006"/>
              <a:ext cx="288667" cy="195549"/>
            </a:xfrm>
            <a:custGeom>
              <a:avLst/>
              <a:gdLst>
                <a:gd name="connsiteX0" fmla="*/ 7657 w 305721"/>
                <a:gd name="connsiteY0" fmla="*/ 7657 h 207101"/>
                <a:gd name="connsiteX1" fmla="*/ 299867 w 305721"/>
                <a:gd name="connsiteY1" fmla="*/ 7657 h 207101"/>
                <a:gd name="connsiteX2" fmla="*/ 299867 w 305721"/>
                <a:gd name="connsiteY2" fmla="*/ 200951 h 207101"/>
                <a:gd name="connsiteX3" fmla="*/ 7657 w 305721"/>
                <a:gd name="connsiteY3" fmla="*/ 200951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7" y="7657"/>
                  </a:lnTo>
                  <a:lnTo>
                    <a:pt x="299867" y="200951"/>
                  </a:lnTo>
                  <a:lnTo>
                    <a:pt x="7657" y="200951"/>
                  </a:lnTo>
                  <a:close/>
                </a:path>
              </a:pathLst>
            </a:custGeom>
            <a:solidFill>
              <a:srgbClr val="EC830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3" name="Freeform: Shape 112">
              <a:extLst>
                <a:ext uri="{FF2B5EF4-FFF2-40B4-BE49-F238E27FC236}">
                  <a16:creationId xmlns:a16="http://schemas.microsoft.com/office/drawing/2014/main" id="{840E2C0A-4127-4BC9-A326-B9757C5E20B4}"/>
                </a:ext>
              </a:extLst>
            </p:cNvPr>
            <p:cNvSpPr/>
            <p:nvPr/>
          </p:nvSpPr>
          <p:spPr>
            <a:xfrm>
              <a:off x="8142476" y="12898081"/>
              <a:ext cx="1434025" cy="195549"/>
            </a:xfrm>
            <a:custGeom>
              <a:avLst/>
              <a:gdLst>
                <a:gd name="connsiteX0" fmla="*/ 7657 w 1518745"/>
                <a:gd name="connsiteY0" fmla="*/ 7657 h 207101"/>
                <a:gd name="connsiteX1" fmla="*/ 1514863 w 1518745"/>
                <a:gd name="connsiteY1" fmla="*/ 7657 h 207101"/>
                <a:gd name="connsiteX2" fmla="*/ 1514863 w 1518745"/>
                <a:gd name="connsiteY2" fmla="*/ 200952 h 207101"/>
                <a:gd name="connsiteX3" fmla="*/ 7657 w 1518745"/>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7" y="7657"/>
                  </a:moveTo>
                  <a:lnTo>
                    <a:pt x="1514863" y="7657"/>
                  </a:lnTo>
                  <a:lnTo>
                    <a:pt x="1514863" y="200952"/>
                  </a:lnTo>
                  <a:lnTo>
                    <a:pt x="7657"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4" name="Freeform: Shape 113">
              <a:extLst>
                <a:ext uri="{FF2B5EF4-FFF2-40B4-BE49-F238E27FC236}">
                  <a16:creationId xmlns:a16="http://schemas.microsoft.com/office/drawing/2014/main" id="{900E113E-D380-44EA-814F-83BF536C1A90}"/>
                </a:ext>
              </a:extLst>
            </p:cNvPr>
            <p:cNvSpPr/>
            <p:nvPr/>
          </p:nvSpPr>
          <p:spPr>
            <a:xfrm>
              <a:off x="9385236" y="12898081"/>
              <a:ext cx="186237" cy="195549"/>
            </a:xfrm>
            <a:custGeom>
              <a:avLst/>
              <a:gdLst>
                <a:gd name="connsiteX0" fmla="*/ 7657 w 197239"/>
                <a:gd name="connsiteY0" fmla="*/ 7657 h 207101"/>
                <a:gd name="connsiteX1" fmla="*/ 198683 w 197239"/>
                <a:gd name="connsiteY1" fmla="*/ 7657 h 207101"/>
                <a:gd name="connsiteX2" fmla="*/ 198683 w 197239"/>
                <a:gd name="connsiteY2" fmla="*/ 200952 h 207101"/>
                <a:gd name="connsiteX3" fmla="*/ 7657 w 197239"/>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3" y="7657"/>
                  </a:lnTo>
                  <a:lnTo>
                    <a:pt x="198683" y="200952"/>
                  </a:lnTo>
                  <a:lnTo>
                    <a:pt x="7657"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5" name="Freeform: Shape 114">
              <a:extLst>
                <a:ext uri="{FF2B5EF4-FFF2-40B4-BE49-F238E27FC236}">
                  <a16:creationId xmlns:a16="http://schemas.microsoft.com/office/drawing/2014/main" id="{90903560-78D8-4A0A-A38F-5C2DF17DD7B4}"/>
                </a:ext>
              </a:extLst>
            </p:cNvPr>
            <p:cNvSpPr/>
            <p:nvPr/>
          </p:nvSpPr>
          <p:spPr>
            <a:xfrm>
              <a:off x="9202723" y="12898081"/>
              <a:ext cx="195549" cy="195549"/>
            </a:xfrm>
            <a:custGeom>
              <a:avLst/>
              <a:gdLst>
                <a:gd name="connsiteX0" fmla="*/ 7657 w 207101"/>
                <a:gd name="connsiteY0" fmla="*/ 7657 h 207101"/>
                <a:gd name="connsiteX1" fmla="*/ 200952 w 207101"/>
                <a:gd name="connsiteY1" fmla="*/ 7657 h 207101"/>
                <a:gd name="connsiteX2" fmla="*/ 200952 w 207101"/>
                <a:gd name="connsiteY2" fmla="*/ 200952 h 207101"/>
                <a:gd name="connsiteX3" fmla="*/ 7657 w 20710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2"/>
                  </a:lnTo>
                  <a:lnTo>
                    <a:pt x="7657" y="200952"/>
                  </a:lnTo>
                  <a:close/>
                </a:path>
              </a:pathLst>
            </a:custGeom>
            <a:solidFill>
              <a:srgbClr val="FFD1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6" name="Freeform: Shape 115">
              <a:extLst>
                <a:ext uri="{FF2B5EF4-FFF2-40B4-BE49-F238E27FC236}">
                  <a16:creationId xmlns:a16="http://schemas.microsoft.com/office/drawing/2014/main" id="{D20FB525-EACC-41D5-B8E8-551F5CBA359A}"/>
                </a:ext>
              </a:extLst>
            </p:cNvPr>
            <p:cNvSpPr/>
            <p:nvPr/>
          </p:nvSpPr>
          <p:spPr>
            <a:xfrm>
              <a:off x="8546612" y="12898081"/>
              <a:ext cx="670454" cy="195549"/>
            </a:xfrm>
            <a:custGeom>
              <a:avLst/>
              <a:gdLst>
                <a:gd name="connsiteX0" fmla="*/ 7657 w 710062"/>
                <a:gd name="connsiteY0" fmla="*/ 7657 h 207101"/>
                <a:gd name="connsiteX1" fmla="*/ 702532 w 710062"/>
                <a:gd name="connsiteY1" fmla="*/ 7657 h 207101"/>
                <a:gd name="connsiteX2" fmla="*/ 702532 w 710062"/>
                <a:gd name="connsiteY2" fmla="*/ 200952 h 207101"/>
                <a:gd name="connsiteX3" fmla="*/ 7657 w 710062"/>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2" y="7657"/>
                  </a:lnTo>
                  <a:lnTo>
                    <a:pt x="702532" y="200952"/>
                  </a:lnTo>
                  <a:lnTo>
                    <a:pt x="7657" y="200952"/>
                  </a:lnTo>
                  <a:close/>
                </a:path>
              </a:pathLst>
            </a:custGeom>
            <a:solidFill>
              <a:srgbClr val="FCA7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7" name="Freeform: Shape 116">
              <a:extLst>
                <a:ext uri="{FF2B5EF4-FFF2-40B4-BE49-F238E27FC236}">
                  <a16:creationId xmlns:a16="http://schemas.microsoft.com/office/drawing/2014/main" id="{807F18CD-47E6-48B1-B33D-8D9966CB0C36}"/>
                </a:ext>
              </a:extLst>
            </p:cNvPr>
            <p:cNvSpPr/>
            <p:nvPr/>
          </p:nvSpPr>
          <p:spPr>
            <a:xfrm>
              <a:off x="8270702" y="12898081"/>
              <a:ext cx="288667" cy="195549"/>
            </a:xfrm>
            <a:custGeom>
              <a:avLst/>
              <a:gdLst>
                <a:gd name="connsiteX0" fmla="*/ 7657 w 305721"/>
                <a:gd name="connsiteY0" fmla="*/ 7657 h 207101"/>
                <a:gd name="connsiteX1" fmla="*/ 299868 w 305721"/>
                <a:gd name="connsiteY1" fmla="*/ 7657 h 207101"/>
                <a:gd name="connsiteX2" fmla="*/ 299868 w 305721"/>
                <a:gd name="connsiteY2" fmla="*/ 200952 h 207101"/>
                <a:gd name="connsiteX3" fmla="*/ 7657 w 30572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7" y="7657"/>
                  </a:moveTo>
                  <a:lnTo>
                    <a:pt x="299868" y="7657"/>
                  </a:lnTo>
                  <a:lnTo>
                    <a:pt x="299868" y="200952"/>
                  </a:lnTo>
                  <a:lnTo>
                    <a:pt x="7657" y="200952"/>
                  </a:lnTo>
                  <a:close/>
                </a:path>
              </a:pathLst>
            </a:custGeom>
            <a:solidFill>
              <a:srgbClr val="EC830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8" name="Freeform: Shape 117">
              <a:extLst>
                <a:ext uri="{FF2B5EF4-FFF2-40B4-BE49-F238E27FC236}">
                  <a16:creationId xmlns:a16="http://schemas.microsoft.com/office/drawing/2014/main" id="{827E8410-7B25-4D54-AFEF-5D336BCDBE3C}"/>
                </a:ext>
              </a:extLst>
            </p:cNvPr>
            <p:cNvSpPr/>
            <p:nvPr/>
          </p:nvSpPr>
          <p:spPr>
            <a:xfrm>
              <a:off x="8209895" y="13080594"/>
              <a:ext cx="1294347" cy="27935"/>
            </a:xfrm>
            <a:custGeom>
              <a:avLst/>
              <a:gdLst>
                <a:gd name="connsiteX0" fmla="*/ 7657 w 1370815"/>
                <a:gd name="connsiteY0" fmla="*/ 7657 h 29585"/>
                <a:gd name="connsiteX1" fmla="*/ 1369893 w 1370815"/>
                <a:gd name="connsiteY1" fmla="*/ 7657 h 29585"/>
                <a:gd name="connsiteX2" fmla="*/ 1369893 w 1370815"/>
                <a:gd name="connsiteY2" fmla="*/ 26099 h 29585"/>
                <a:gd name="connsiteX3" fmla="*/ 7657 w 1370815"/>
                <a:gd name="connsiteY3" fmla="*/ 26099 h 29585"/>
              </a:gdLst>
              <a:ahLst/>
              <a:cxnLst>
                <a:cxn ang="0">
                  <a:pos x="connsiteX0" y="connsiteY0"/>
                </a:cxn>
                <a:cxn ang="0">
                  <a:pos x="connsiteX1" y="connsiteY1"/>
                </a:cxn>
                <a:cxn ang="0">
                  <a:pos x="connsiteX2" y="connsiteY2"/>
                </a:cxn>
                <a:cxn ang="0">
                  <a:pos x="connsiteX3" y="connsiteY3"/>
                </a:cxn>
              </a:cxnLst>
              <a:rect l="l" t="t" r="r" b="b"/>
              <a:pathLst>
                <a:path w="1370815" h="29585">
                  <a:moveTo>
                    <a:pt x="7657" y="7657"/>
                  </a:moveTo>
                  <a:lnTo>
                    <a:pt x="1369893" y="7657"/>
                  </a:lnTo>
                  <a:lnTo>
                    <a:pt x="1369893" y="26099"/>
                  </a:lnTo>
                  <a:lnTo>
                    <a:pt x="7657" y="26099"/>
                  </a:lnTo>
                  <a:close/>
                </a:path>
              </a:pathLst>
            </a:custGeom>
            <a:solidFill>
              <a:srgbClr val="DF641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19" name="Freeform: Shape 118">
              <a:extLst>
                <a:ext uri="{FF2B5EF4-FFF2-40B4-BE49-F238E27FC236}">
                  <a16:creationId xmlns:a16="http://schemas.microsoft.com/office/drawing/2014/main" id="{C1C4273A-4A90-4071-8D05-4A7D3ABBB6DD}"/>
                </a:ext>
              </a:extLst>
            </p:cNvPr>
            <p:cNvSpPr/>
            <p:nvPr/>
          </p:nvSpPr>
          <p:spPr>
            <a:xfrm>
              <a:off x="7892640" y="12698157"/>
              <a:ext cx="1434025" cy="195549"/>
            </a:xfrm>
            <a:custGeom>
              <a:avLst/>
              <a:gdLst>
                <a:gd name="connsiteX0" fmla="*/ 7656 w 1518745"/>
                <a:gd name="connsiteY0" fmla="*/ 7657 h 207101"/>
                <a:gd name="connsiteX1" fmla="*/ 1514863 w 1518745"/>
                <a:gd name="connsiteY1" fmla="*/ 7657 h 207101"/>
                <a:gd name="connsiteX2" fmla="*/ 1514863 w 1518745"/>
                <a:gd name="connsiteY2" fmla="*/ 200952 h 207101"/>
                <a:gd name="connsiteX3" fmla="*/ 7656 w 1518745"/>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518745" h="207101">
                  <a:moveTo>
                    <a:pt x="7656" y="7657"/>
                  </a:moveTo>
                  <a:lnTo>
                    <a:pt x="1514863" y="7657"/>
                  </a:lnTo>
                  <a:lnTo>
                    <a:pt x="1514863" y="200952"/>
                  </a:lnTo>
                  <a:lnTo>
                    <a:pt x="7656"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0" name="Freeform: Shape 119">
              <a:extLst>
                <a:ext uri="{FF2B5EF4-FFF2-40B4-BE49-F238E27FC236}">
                  <a16:creationId xmlns:a16="http://schemas.microsoft.com/office/drawing/2014/main" id="{91F2E82D-388A-4232-BE05-543B8E83AA8D}"/>
                </a:ext>
              </a:extLst>
            </p:cNvPr>
            <p:cNvSpPr/>
            <p:nvPr/>
          </p:nvSpPr>
          <p:spPr>
            <a:xfrm>
              <a:off x="9135399" y="12698157"/>
              <a:ext cx="186237" cy="195549"/>
            </a:xfrm>
            <a:custGeom>
              <a:avLst/>
              <a:gdLst>
                <a:gd name="connsiteX0" fmla="*/ 7657 w 197239"/>
                <a:gd name="connsiteY0" fmla="*/ 7657 h 207101"/>
                <a:gd name="connsiteX1" fmla="*/ 198684 w 197239"/>
                <a:gd name="connsiteY1" fmla="*/ 7657 h 207101"/>
                <a:gd name="connsiteX2" fmla="*/ 198684 w 197239"/>
                <a:gd name="connsiteY2" fmla="*/ 200952 h 207101"/>
                <a:gd name="connsiteX3" fmla="*/ 7657 w 197239"/>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197239" h="207101">
                  <a:moveTo>
                    <a:pt x="7657" y="7657"/>
                  </a:moveTo>
                  <a:lnTo>
                    <a:pt x="198684" y="7657"/>
                  </a:lnTo>
                  <a:lnTo>
                    <a:pt x="198684" y="200952"/>
                  </a:lnTo>
                  <a:lnTo>
                    <a:pt x="7657" y="200952"/>
                  </a:lnTo>
                  <a:close/>
                </a:path>
              </a:pathLst>
            </a:custGeom>
            <a:solidFill>
              <a:srgbClr val="FDA6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1" name="Freeform: Shape 120">
              <a:extLst>
                <a:ext uri="{FF2B5EF4-FFF2-40B4-BE49-F238E27FC236}">
                  <a16:creationId xmlns:a16="http://schemas.microsoft.com/office/drawing/2014/main" id="{48DAC2D6-A3F1-427A-B63B-E833AC21F86E}"/>
                </a:ext>
              </a:extLst>
            </p:cNvPr>
            <p:cNvSpPr/>
            <p:nvPr/>
          </p:nvSpPr>
          <p:spPr>
            <a:xfrm>
              <a:off x="8952887" y="12698157"/>
              <a:ext cx="195549" cy="195549"/>
            </a:xfrm>
            <a:custGeom>
              <a:avLst/>
              <a:gdLst>
                <a:gd name="connsiteX0" fmla="*/ 7657 w 207101"/>
                <a:gd name="connsiteY0" fmla="*/ 7657 h 207101"/>
                <a:gd name="connsiteX1" fmla="*/ 200952 w 207101"/>
                <a:gd name="connsiteY1" fmla="*/ 7657 h 207101"/>
                <a:gd name="connsiteX2" fmla="*/ 200952 w 207101"/>
                <a:gd name="connsiteY2" fmla="*/ 200952 h 207101"/>
                <a:gd name="connsiteX3" fmla="*/ 7657 w 20710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207101" h="207101">
                  <a:moveTo>
                    <a:pt x="7657" y="7657"/>
                  </a:moveTo>
                  <a:lnTo>
                    <a:pt x="200952" y="7657"/>
                  </a:lnTo>
                  <a:lnTo>
                    <a:pt x="200952" y="200952"/>
                  </a:lnTo>
                  <a:lnTo>
                    <a:pt x="7657" y="200952"/>
                  </a:lnTo>
                  <a:close/>
                </a:path>
              </a:pathLst>
            </a:custGeom>
            <a:solidFill>
              <a:srgbClr val="FFD115"/>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2" name="Freeform: Shape 121">
              <a:extLst>
                <a:ext uri="{FF2B5EF4-FFF2-40B4-BE49-F238E27FC236}">
                  <a16:creationId xmlns:a16="http://schemas.microsoft.com/office/drawing/2014/main" id="{803E4807-27DF-4B06-B69A-2BEFA1B266A7}"/>
                </a:ext>
              </a:extLst>
            </p:cNvPr>
            <p:cNvSpPr/>
            <p:nvPr/>
          </p:nvSpPr>
          <p:spPr>
            <a:xfrm>
              <a:off x="8296774" y="12698157"/>
              <a:ext cx="670454" cy="195549"/>
            </a:xfrm>
            <a:custGeom>
              <a:avLst/>
              <a:gdLst>
                <a:gd name="connsiteX0" fmla="*/ 7657 w 710062"/>
                <a:gd name="connsiteY0" fmla="*/ 7657 h 207101"/>
                <a:gd name="connsiteX1" fmla="*/ 702531 w 710062"/>
                <a:gd name="connsiteY1" fmla="*/ 7657 h 207101"/>
                <a:gd name="connsiteX2" fmla="*/ 702531 w 710062"/>
                <a:gd name="connsiteY2" fmla="*/ 200952 h 207101"/>
                <a:gd name="connsiteX3" fmla="*/ 7657 w 710062"/>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710062" h="207101">
                  <a:moveTo>
                    <a:pt x="7657" y="7657"/>
                  </a:moveTo>
                  <a:lnTo>
                    <a:pt x="702531" y="7657"/>
                  </a:lnTo>
                  <a:lnTo>
                    <a:pt x="702531" y="200952"/>
                  </a:lnTo>
                  <a:lnTo>
                    <a:pt x="7657" y="200952"/>
                  </a:lnTo>
                  <a:close/>
                </a:path>
              </a:pathLst>
            </a:custGeom>
            <a:solidFill>
              <a:srgbClr val="FCA700"/>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3" name="Freeform: Shape 122">
              <a:extLst>
                <a:ext uri="{FF2B5EF4-FFF2-40B4-BE49-F238E27FC236}">
                  <a16:creationId xmlns:a16="http://schemas.microsoft.com/office/drawing/2014/main" id="{B23D6E1C-EAA4-4B94-A576-BB5322CB2E1D}"/>
                </a:ext>
              </a:extLst>
            </p:cNvPr>
            <p:cNvSpPr/>
            <p:nvPr/>
          </p:nvSpPr>
          <p:spPr>
            <a:xfrm>
              <a:off x="8020771" y="12698157"/>
              <a:ext cx="288667" cy="195549"/>
            </a:xfrm>
            <a:custGeom>
              <a:avLst/>
              <a:gdLst>
                <a:gd name="connsiteX0" fmla="*/ 7656 w 305721"/>
                <a:gd name="connsiteY0" fmla="*/ 7657 h 207101"/>
                <a:gd name="connsiteX1" fmla="*/ 299867 w 305721"/>
                <a:gd name="connsiteY1" fmla="*/ 7657 h 207101"/>
                <a:gd name="connsiteX2" fmla="*/ 299867 w 305721"/>
                <a:gd name="connsiteY2" fmla="*/ 200952 h 207101"/>
                <a:gd name="connsiteX3" fmla="*/ 7656 w 305721"/>
                <a:gd name="connsiteY3" fmla="*/ 200952 h 207101"/>
              </a:gdLst>
              <a:ahLst/>
              <a:cxnLst>
                <a:cxn ang="0">
                  <a:pos x="connsiteX0" y="connsiteY0"/>
                </a:cxn>
                <a:cxn ang="0">
                  <a:pos x="connsiteX1" y="connsiteY1"/>
                </a:cxn>
                <a:cxn ang="0">
                  <a:pos x="connsiteX2" y="connsiteY2"/>
                </a:cxn>
                <a:cxn ang="0">
                  <a:pos x="connsiteX3" y="connsiteY3"/>
                </a:cxn>
              </a:cxnLst>
              <a:rect l="l" t="t" r="r" b="b"/>
              <a:pathLst>
                <a:path w="305721" h="207101">
                  <a:moveTo>
                    <a:pt x="7656" y="7657"/>
                  </a:moveTo>
                  <a:lnTo>
                    <a:pt x="299867" y="7657"/>
                  </a:lnTo>
                  <a:lnTo>
                    <a:pt x="299867" y="200952"/>
                  </a:lnTo>
                  <a:lnTo>
                    <a:pt x="7656" y="200952"/>
                  </a:lnTo>
                  <a:close/>
                </a:path>
              </a:pathLst>
            </a:custGeom>
            <a:solidFill>
              <a:srgbClr val="EC830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sp>
          <p:nvSpPr>
            <p:cNvPr id="124" name="Freeform: Shape 123">
              <a:extLst>
                <a:ext uri="{FF2B5EF4-FFF2-40B4-BE49-F238E27FC236}">
                  <a16:creationId xmlns:a16="http://schemas.microsoft.com/office/drawing/2014/main" id="{262A825C-A685-4D6D-9920-7D1470A30D10}"/>
                </a:ext>
              </a:extLst>
            </p:cNvPr>
            <p:cNvSpPr/>
            <p:nvPr/>
          </p:nvSpPr>
          <p:spPr>
            <a:xfrm>
              <a:off x="7960057" y="12880668"/>
              <a:ext cx="1294347" cy="27935"/>
            </a:xfrm>
            <a:custGeom>
              <a:avLst/>
              <a:gdLst>
                <a:gd name="connsiteX0" fmla="*/ 7657 w 1370815"/>
                <a:gd name="connsiteY0" fmla="*/ 7657 h 29585"/>
                <a:gd name="connsiteX1" fmla="*/ 1369893 w 1370815"/>
                <a:gd name="connsiteY1" fmla="*/ 7657 h 29585"/>
                <a:gd name="connsiteX2" fmla="*/ 1369893 w 1370815"/>
                <a:gd name="connsiteY2" fmla="*/ 26099 h 29585"/>
                <a:gd name="connsiteX3" fmla="*/ 7657 w 1370815"/>
                <a:gd name="connsiteY3" fmla="*/ 26099 h 29585"/>
              </a:gdLst>
              <a:ahLst/>
              <a:cxnLst>
                <a:cxn ang="0">
                  <a:pos x="connsiteX0" y="connsiteY0"/>
                </a:cxn>
                <a:cxn ang="0">
                  <a:pos x="connsiteX1" y="connsiteY1"/>
                </a:cxn>
                <a:cxn ang="0">
                  <a:pos x="connsiteX2" y="connsiteY2"/>
                </a:cxn>
                <a:cxn ang="0">
                  <a:pos x="connsiteX3" y="connsiteY3"/>
                </a:cxn>
              </a:cxnLst>
              <a:rect l="l" t="t" r="r" b="b"/>
              <a:pathLst>
                <a:path w="1370815" h="29585">
                  <a:moveTo>
                    <a:pt x="7657" y="7657"/>
                  </a:moveTo>
                  <a:lnTo>
                    <a:pt x="1369893" y="7657"/>
                  </a:lnTo>
                  <a:lnTo>
                    <a:pt x="1369893" y="26099"/>
                  </a:lnTo>
                  <a:lnTo>
                    <a:pt x="7657" y="26099"/>
                  </a:lnTo>
                  <a:close/>
                </a:path>
              </a:pathLst>
            </a:custGeom>
            <a:solidFill>
              <a:srgbClr val="DF641E"/>
            </a:solidFill>
            <a:ln w="9860" cap="flat">
              <a:noFill/>
              <a:prstDash val="solid"/>
              <a:miter/>
            </a:ln>
          </p:spPr>
          <p:txBody>
            <a:bodyPr rtlCol="0" anchor="ctr"/>
            <a:lstStyle/>
            <a:p>
              <a:pPr marL="0" marR="0" lvl="0" indent="0" algn="l" defTabSz="2438522"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000000"/>
                </a:solidFill>
                <a:effectLst/>
                <a:uLnTx/>
                <a:uFillTx/>
                <a:latin typeface="Montserrat Light "/>
                <a:ea typeface="+mn-ea"/>
                <a:cs typeface="+mn-cs"/>
              </a:endParaRPr>
            </a:p>
          </p:txBody>
        </p:sp>
      </p:grpSp>
      <p:grpSp>
        <p:nvGrpSpPr>
          <p:cNvPr id="130" name="Group 129">
            <a:extLst>
              <a:ext uri="{FF2B5EF4-FFF2-40B4-BE49-F238E27FC236}">
                <a16:creationId xmlns:a16="http://schemas.microsoft.com/office/drawing/2014/main" id="{79D856E7-8333-498D-9B6A-E19967472D87}"/>
              </a:ext>
            </a:extLst>
          </p:cNvPr>
          <p:cNvGrpSpPr/>
          <p:nvPr/>
        </p:nvGrpSpPr>
        <p:grpSpPr>
          <a:xfrm>
            <a:off x="11750351" y="2043426"/>
            <a:ext cx="11972084" cy="10346906"/>
            <a:chOff x="8519471" y="306066"/>
            <a:chExt cx="11972084" cy="10346906"/>
          </a:xfrm>
        </p:grpSpPr>
        <p:grpSp>
          <p:nvGrpSpPr>
            <p:cNvPr id="131" name="Group 130">
              <a:extLst>
                <a:ext uri="{FF2B5EF4-FFF2-40B4-BE49-F238E27FC236}">
                  <a16:creationId xmlns:a16="http://schemas.microsoft.com/office/drawing/2014/main" id="{BD5A6D51-A05A-4D4E-A036-FF32DB30B31A}"/>
                </a:ext>
              </a:extLst>
            </p:cNvPr>
            <p:cNvGrpSpPr/>
            <p:nvPr/>
          </p:nvGrpSpPr>
          <p:grpSpPr>
            <a:xfrm>
              <a:off x="8519471" y="2375146"/>
              <a:ext cx="9424219" cy="8277826"/>
              <a:chOff x="11870055" y="2375146"/>
              <a:chExt cx="9424219" cy="8277826"/>
            </a:xfrm>
          </p:grpSpPr>
          <p:grpSp>
            <p:nvGrpSpPr>
              <p:cNvPr id="133" name="Group 132">
                <a:extLst>
                  <a:ext uri="{FF2B5EF4-FFF2-40B4-BE49-F238E27FC236}">
                    <a16:creationId xmlns:a16="http://schemas.microsoft.com/office/drawing/2014/main" id="{68E47852-B438-458D-A793-BE02964CF65C}"/>
                  </a:ext>
                </a:extLst>
              </p:cNvPr>
              <p:cNvGrpSpPr/>
              <p:nvPr/>
            </p:nvGrpSpPr>
            <p:grpSpPr>
              <a:xfrm>
                <a:off x="14293640" y="2375146"/>
                <a:ext cx="5432290" cy="3720088"/>
                <a:chOff x="12767211" y="4269644"/>
                <a:chExt cx="5432290" cy="3720088"/>
              </a:xfrm>
            </p:grpSpPr>
            <p:sp>
              <p:nvSpPr>
                <p:cNvPr id="143" name="Rectangle 142">
                  <a:extLst>
                    <a:ext uri="{FF2B5EF4-FFF2-40B4-BE49-F238E27FC236}">
                      <a16:creationId xmlns:a16="http://schemas.microsoft.com/office/drawing/2014/main" id="{914F6D15-C1DB-4EF1-AE2C-028A40BBEFA2}"/>
                    </a:ext>
                  </a:extLst>
                </p:cNvPr>
                <p:cNvSpPr/>
                <p:nvPr/>
              </p:nvSpPr>
              <p:spPr>
                <a:xfrm>
                  <a:off x="12767211" y="4269644"/>
                  <a:ext cx="3480440" cy="52322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Cras consectetur </a:t>
                  </a:r>
                </a:p>
              </p:txBody>
            </p:sp>
            <p:sp>
              <p:nvSpPr>
                <p:cNvPr id="144" name="Rectangle 143">
                  <a:extLst>
                    <a:ext uri="{FF2B5EF4-FFF2-40B4-BE49-F238E27FC236}">
                      <a16:creationId xmlns:a16="http://schemas.microsoft.com/office/drawing/2014/main" id="{F773117D-A6EB-4AF7-91FA-C12AE0E523BF}"/>
                    </a:ext>
                  </a:extLst>
                </p:cNvPr>
                <p:cNvSpPr/>
                <p:nvPr/>
              </p:nvSpPr>
              <p:spPr>
                <a:xfrm>
                  <a:off x="12767211" y="4831560"/>
                  <a:ext cx="5432290" cy="315817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Cras consectetur </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a:t>
                  </a:r>
                  <a:r>
                    <a:rPr kumimoji="0" lang="en-US" sz="2800" b="1" i="0" u="none" strike="noStrike" kern="1200" cap="none" spc="0" normalizeH="0" baseline="0" noProof="0">
                      <a:ln>
                        <a:noFill/>
                      </a:ln>
                      <a:solidFill>
                        <a:srgbClr val="E82A08"/>
                      </a:solidFill>
                      <a:effectLst/>
                      <a:uLnTx/>
                      <a:uFillTx/>
                      <a:latin typeface="Montserrat" panose="00000500000000000000" pitchFamily="2" charset="0"/>
                      <a:ea typeface="+mn-ea"/>
                      <a:cs typeface="+mn-cs"/>
                    </a:rPr>
                    <a:t>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ad ipiscing elit</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a:t>
                  </a: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ad ipiscing elit call</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 ad ipiscing elit</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E76F51"/>
                      </a:solidFill>
                      <a:effectLst/>
                      <a:uLnTx/>
                      <a:uFillTx/>
                      <a:latin typeface="Montserrat" panose="00000500000000000000" pitchFamily="2" charset="0"/>
                      <a:ea typeface="+mn-ea"/>
                      <a:cs typeface="+mn-cs"/>
                    </a:rPr>
                    <a:t>Cras consectetur </a:t>
                  </a:r>
                </a:p>
              </p:txBody>
            </p:sp>
          </p:grpSp>
          <p:sp>
            <p:nvSpPr>
              <p:cNvPr id="134" name="Rectangle 133">
                <a:extLst>
                  <a:ext uri="{FF2B5EF4-FFF2-40B4-BE49-F238E27FC236}">
                    <a16:creationId xmlns:a16="http://schemas.microsoft.com/office/drawing/2014/main" id="{3B4676FB-1970-4FCA-84F7-9E4A631676E3}"/>
                  </a:ext>
                </a:extLst>
              </p:cNvPr>
              <p:cNvSpPr/>
              <p:nvPr/>
            </p:nvSpPr>
            <p:spPr>
              <a:xfrm>
                <a:off x="14293640" y="6692111"/>
                <a:ext cx="5880136" cy="607154"/>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Consectetur ad:</a:t>
                </a:r>
                <a:r>
                  <a:rPr kumimoji="0" lang="en-US" sz="3000" b="1" i="0" u="none" strike="noStrike" kern="1200" cap="none" spc="0" normalizeH="0" baseline="0" noProof="0">
                    <a:ln>
                      <a:noFill/>
                    </a:ln>
                    <a:solidFill>
                      <a:srgbClr val="3A3A3A"/>
                    </a:solidFill>
                    <a:effectLst/>
                    <a:uLnTx/>
                    <a:uFillTx/>
                    <a:latin typeface="Open Sans"/>
                    <a:ea typeface="+mn-ea"/>
                    <a:cs typeface="+mn-cs"/>
                  </a:rPr>
                  <a:t>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June-oct (TBD)</a:t>
                </a:r>
              </a:p>
            </p:txBody>
          </p:sp>
          <p:sp>
            <p:nvSpPr>
              <p:cNvPr id="135" name="Rectangle 134">
                <a:extLst>
                  <a:ext uri="{FF2B5EF4-FFF2-40B4-BE49-F238E27FC236}">
                    <a16:creationId xmlns:a16="http://schemas.microsoft.com/office/drawing/2014/main" id="{561134DC-5E87-4AF0-9945-367AA6CD4C71}"/>
                  </a:ext>
                </a:extLst>
              </p:cNvPr>
              <p:cNvSpPr/>
              <p:nvPr/>
            </p:nvSpPr>
            <p:spPr>
              <a:xfrm>
                <a:off x="14293640" y="7874850"/>
                <a:ext cx="7000634" cy="568874"/>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Consectetur ad: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$60,000 USD GROSS</a:t>
                </a:r>
              </a:p>
            </p:txBody>
          </p:sp>
          <p:sp>
            <p:nvSpPr>
              <p:cNvPr id="136" name="Rectangle 135">
                <a:extLst>
                  <a:ext uri="{FF2B5EF4-FFF2-40B4-BE49-F238E27FC236}">
                    <a16:creationId xmlns:a16="http://schemas.microsoft.com/office/drawing/2014/main" id="{2D1BD3BB-0745-4559-A46D-80E5740CD30F}"/>
                  </a:ext>
                </a:extLst>
              </p:cNvPr>
              <p:cNvSpPr/>
              <p:nvPr/>
            </p:nvSpPr>
            <p:spPr>
              <a:xfrm>
                <a:off x="14293641" y="9049969"/>
                <a:ext cx="6596558" cy="1603003"/>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A3A3A"/>
                    </a:solidFill>
                    <a:effectLst/>
                    <a:uLnTx/>
                    <a:uFillTx/>
                    <a:latin typeface="Montserrat" panose="00000500000000000000" pitchFamily="2" charset="0"/>
                    <a:ea typeface="+mn-ea"/>
                    <a:cs typeface="+mn-cs"/>
                  </a:rPr>
                  <a:t>Cras consectetur: </a:t>
                </a:r>
                <a:r>
                  <a:rPr kumimoji="0" lang="en-US" sz="2800" b="0" i="0" u="none" strike="noStrike" kern="1200" cap="none" spc="0" normalizeH="0" baseline="0" noProof="0">
                    <a:ln>
                      <a:noFill/>
                    </a:ln>
                    <a:solidFill>
                      <a:srgbClr val="3A3A3A"/>
                    </a:solidFill>
                    <a:effectLst/>
                    <a:uLnTx/>
                    <a:uFillTx/>
                    <a:latin typeface="Montserrat Light" panose="00000400000000000000" pitchFamily="2" charset="0"/>
                    <a:ea typeface="+mn-ea"/>
                    <a:cs typeface="+mn-cs"/>
                  </a:rPr>
                  <a:t>Lorem ipsum dolor sit amet, consectetur ad ipiscing elit. Cras consectetur.</a:t>
                </a:r>
              </a:p>
            </p:txBody>
          </p:sp>
          <p:sp>
            <p:nvSpPr>
              <p:cNvPr id="137" name="Google Shape;242;p24">
                <a:extLst>
                  <a:ext uri="{FF2B5EF4-FFF2-40B4-BE49-F238E27FC236}">
                    <a16:creationId xmlns:a16="http://schemas.microsoft.com/office/drawing/2014/main" id="{D0880BD8-9A35-4D8B-80F4-A2662BB6F1DE}"/>
                  </a:ext>
                </a:extLst>
              </p:cNvPr>
              <p:cNvSpPr/>
              <p:nvPr/>
            </p:nvSpPr>
            <p:spPr>
              <a:xfrm>
                <a:off x="11870055" y="2522276"/>
                <a:ext cx="1365034" cy="7955280"/>
              </a:xfrm>
              <a:prstGeom prst="roundRect">
                <a:avLst>
                  <a:gd name="adj" fmla="val 50000"/>
                </a:avLst>
              </a:prstGeom>
              <a:noFill/>
              <a:ln w="571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Open Sans Light"/>
                  <a:ea typeface="+mn-ea"/>
                  <a:cs typeface="+mn-cs"/>
                </a:endParaRPr>
              </a:p>
            </p:txBody>
          </p:sp>
          <p:pic>
            <p:nvPicPr>
              <p:cNvPr id="138" name="Graphic 137">
                <a:extLst>
                  <a:ext uri="{FF2B5EF4-FFF2-40B4-BE49-F238E27FC236}">
                    <a16:creationId xmlns:a16="http://schemas.microsoft.com/office/drawing/2014/main" id="{69BB52C1-670C-49A6-B8D1-6182AD1D222F}"/>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109586" y="6038365"/>
                <a:ext cx="868680" cy="868680"/>
              </a:xfrm>
              <a:prstGeom prst="rect">
                <a:avLst/>
              </a:prstGeom>
            </p:spPr>
          </p:pic>
          <p:pic>
            <p:nvPicPr>
              <p:cNvPr id="139" name="Graphic 138">
                <a:extLst>
                  <a:ext uri="{FF2B5EF4-FFF2-40B4-BE49-F238E27FC236}">
                    <a16:creationId xmlns:a16="http://schemas.microsoft.com/office/drawing/2014/main" id="{96584117-1A24-454A-9B8C-532831379D6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105270" y="7602864"/>
                <a:ext cx="868680" cy="868680"/>
              </a:xfrm>
              <a:prstGeom prst="rect">
                <a:avLst/>
              </a:prstGeom>
            </p:spPr>
          </p:pic>
          <p:pic>
            <p:nvPicPr>
              <p:cNvPr id="140" name="Graphic 139">
                <a:extLst>
                  <a:ext uri="{FF2B5EF4-FFF2-40B4-BE49-F238E27FC236}">
                    <a16:creationId xmlns:a16="http://schemas.microsoft.com/office/drawing/2014/main" id="{04BDC0A8-1015-4681-B854-C6AA7C06E787}"/>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096917" y="9218545"/>
                <a:ext cx="868680" cy="868680"/>
              </a:xfrm>
              <a:prstGeom prst="rect">
                <a:avLst/>
              </a:prstGeom>
            </p:spPr>
          </p:pic>
          <p:pic>
            <p:nvPicPr>
              <p:cNvPr id="141" name="Graphic 140">
                <a:extLst>
                  <a:ext uri="{FF2B5EF4-FFF2-40B4-BE49-F238E27FC236}">
                    <a16:creationId xmlns:a16="http://schemas.microsoft.com/office/drawing/2014/main" id="{748178EB-0869-49B7-AB60-A54780074C57}"/>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097282" y="4466382"/>
                <a:ext cx="868680" cy="868680"/>
              </a:xfrm>
              <a:prstGeom prst="rect">
                <a:avLst/>
              </a:prstGeom>
            </p:spPr>
          </p:pic>
          <p:pic>
            <p:nvPicPr>
              <p:cNvPr id="142" name="Graphic 141">
                <a:extLst>
                  <a:ext uri="{FF2B5EF4-FFF2-40B4-BE49-F238E27FC236}">
                    <a16:creationId xmlns:a16="http://schemas.microsoft.com/office/drawing/2014/main" id="{2023F867-BBDC-43DB-8AAB-3F6B327D2183}"/>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2094542" y="2909834"/>
                <a:ext cx="868680" cy="868680"/>
              </a:xfrm>
              <a:prstGeom prst="rect">
                <a:avLst/>
              </a:prstGeom>
            </p:spPr>
          </p:pic>
        </p:grpSp>
        <p:sp>
          <p:nvSpPr>
            <p:cNvPr id="132" name="Rectangle 131">
              <a:extLst>
                <a:ext uri="{FF2B5EF4-FFF2-40B4-BE49-F238E27FC236}">
                  <a16:creationId xmlns:a16="http://schemas.microsoft.com/office/drawing/2014/main" id="{3088FA8B-47C8-4FE2-9849-3810F522D093}"/>
                </a:ext>
              </a:extLst>
            </p:cNvPr>
            <p:cNvSpPr/>
            <p:nvPr/>
          </p:nvSpPr>
          <p:spPr>
            <a:xfrm>
              <a:off x="8519471" y="306066"/>
              <a:ext cx="11972084" cy="1107996"/>
            </a:xfrm>
            <a:prstGeom prst="rect">
              <a:avLst/>
            </a:prstGeom>
          </p:spPr>
          <p:txBody>
            <a:bodyPr wrap="square">
              <a:spAutoFit/>
            </a:bodyPr>
            <a:lstStyle/>
            <a:p>
              <a:pPr marL="0" marR="0" lvl="0" indent="0" algn="l" defTabSz="2438522"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a:ln>
                    <a:noFill/>
                  </a:ln>
                  <a:solidFill>
                    <a:srgbClr val="25292F"/>
                  </a:solidFill>
                  <a:effectLst/>
                  <a:uLnTx/>
                  <a:uFillTx/>
                  <a:latin typeface="Montserrat SemiBold" panose="00000700000000000000" pitchFamily="2" charset="0"/>
                  <a:ea typeface="Open Sans Condensed Light" panose="020B0306030504020204" pitchFamily="34" charset="0"/>
                  <a:cs typeface="Open Sans Condensed Light" panose="020B0306030504020204" pitchFamily="34" charset="0"/>
                </a:rPr>
                <a:t>Sales Funnel Infographics</a:t>
              </a:r>
            </a:p>
          </p:txBody>
        </p:sp>
      </p:grpSp>
    </p:spTree>
    <p:extLst>
      <p:ext uri="{BB962C8B-B14F-4D97-AF65-F5344CB8AC3E}">
        <p14:creationId xmlns:p14="http://schemas.microsoft.com/office/powerpoint/2010/main" val="22453970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Тема Office">
  <a:themeElements>
    <a:clrScheme name="Custom 17">
      <a:dk1>
        <a:srgbClr val="000000"/>
      </a:dk1>
      <a:lt1>
        <a:srgbClr val="FFFFFF"/>
      </a:lt1>
      <a:dk2>
        <a:srgbClr val="5E6970"/>
      </a:dk2>
      <a:lt2>
        <a:srgbClr val="FFFFFF"/>
      </a:lt2>
      <a:accent1>
        <a:srgbClr val="0074CF"/>
      </a:accent1>
      <a:accent2>
        <a:srgbClr val="E98300"/>
      </a:accent2>
      <a:accent3>
        <a:srgbClr val="00B299"/>
      </a:accent3>
      <a:accent4>
        <a:srgbClr val="F0AB00"/>
      </a:accent4>
      <a:accent5>
        <a:srgbClr val="009B3A"/>
      </a:accent5>
      <a:accent6>
        <a:srgbClr val="8D248D"/>
      </a:accent6>
      <a:hlink>
        <a:srgbClr val="0073CF"/>
      </a:hlink>
      <a:folHlink>
        <a:srgbClr val="394957"/>
      </a:folHlink>
    </a:clrScheme>
    <a:fontScheme name="Custom 57">
      <a:majorFont>
        <a:latin typeface="Montserrat "/>
        <a:ea typeface=""/>
        <a:cs typeface=""/>
      </a:majorFont>
      <a:minorFont>
        <a:latin typeface="Montserrat Light "/>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77">
      <a:majorFont>
        <a:latin typeface="Open Sans"/>
        <a:ea typeface=""/>
        <a:cs typeface=""/>
      </a:majorFont>
      <a:minorFont>
        <a:latin typeface="Open Sans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73880</TotalTime>
  <Words>1588</Words>
  <PresentationFormat>Custom</PresentationFormat>
  <Paragraphs>249</Paragraphs>
  <Slides>27</Slides>
  <Notes>2</Notes>
  <HiddenSlides>0</HiddenSlides>
  <MMClips>0</MMClips>
  <ScaleCrop>false</ScaleCrop>
  <HeadingPairs>
    <vt:vector size="6" baseType="variant">
      <vt:variant>
        <vt:lpstr>Fonts Used</vt:lpstr>
      </vt:variant>
      <vt:variant>
        <vt:i4>19</vt:i4>
      </vt:variant>
      <vt:variant>
        <vt:lpstr>Theme</vt:lpstr>
      </vt:variant>
      <vt:variant>
        <vt:i4>2</vt:i4>
      </vt:variant>
      <vt:variant>
        <vt:lpstr>Slide Titles</vt:lpstr>
      </vt:variant>
      <vt:variant>
        <vt:i4>27</vt:i4>
      </vt:variant>
    </vt:vector>
  </HeadingPairs>
  <TitlesOfParts>
    <vt:vector size="48" baseType="lpstr">
      <vt:lpstr>Arial</vt:lpstr>
      <vt:lpstr>Calibri</vt:lpstr>
      <vt:lpstr>Flaticon</vt:lpstr>
      <vt:lpstr>Gill Sans</vt:lpstr>
      <vt:lpstr>Helvetica Light</vt:lpstr>
      <vt:lpstr>Lato Light</vt:lpstr>
      <vt:lpstr>Lato Regular</vt:lpstr>
      <vt:lpstr>Liberation Serif</vt:lpstr>
      <vt:lpstr>linea-basic-10</vt:lpstr>
      <vt:lpstr>Montserrat</vt:lpstr>
      <vt:lpstr>Montserrat </vt:lpstr>
      <vt:lpstr>Montserrat Light</vt:lpstr>
      <vt:lpstr>Montserrat Light </vt:lpstr>
      <vt:lpstr>Montserrat SemiBold</vt:lpstr>
      <vt:lpstr>Open Sans</vt:lpstr>
      <vt:lpstr>Open Sans Light</vt:lpstr>
      <vt:lpstr>Questrial</vt:lpstr>
      <vt:lpstr>Raleway Black</vt:lpstr>
      <vt:lpstr>Roboto</vt:lpstr>
      <vt:lpstr>Тема Office</vt:lpstr>
      <vt:lpstr>Meaningful Template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DIGITAL MARKETING </vt:lpstr>
      <vt:lpstr>PowerPoint Presentation</vt:lpstr>
      <vt:lpstr>PowerPoint Presentation</vt:lpstr>
      <vt:lpstr>PowerPoint Presentation</vt:lpstr>
      <vt:lpstr>PowerPoint Presentation</vt:lpstr>
      <vt:lpstr>PowerPoint Presentation</vt:lpstr>
      <vt:lpstr>PowerPoint Presentation</vt:lpstr>
      <vt:lpstr>OUR MARKETING STRATEGY!</vt:lpstr>
      <vt:lpstr>ADVERTISING </vt:lpstr>
      <vt:lpstr>PowerPoint Presentation</vt:lpstr>
      <vt:lpstr>PowerPoint Presentation</vt:lpstr>
      <vt:lpstr>PowerPoint Presentation</vt:lpstr>
      <vt:lpstr>ONLINE MARKETING</vt:lpstr>
      <vt:lpstr>SEO SLIDES</vt:lpstr>
      <vt:lpstr>SEO SLIDES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Printed>2019-03-12T17:45:51Z</cp:lastPrinted>
  <dcterms:created xsi:type="dcterms:W3CDTF">2015-06-18T17:56:23Z</dcterms:created>
  <dcterms:modified xsi:type="dcterms:W3CDTF">2020-08-15T12:42:32Z</dcterms:modified>
</cp:coreProperties>
</file>